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9"/>
  </p:handoutMasterIdLst>
  <p:sldIdLst>
    <p:sldId id="1054" r:id="rId3"/>
    <p:sldId id="1127" r:id="rId5"/>
    <p:sldId id="982" r:id="rId6"/>
    <p:sldId id="1160" r:id="rId7"/>
    <p:sldId id="1158" r:id="rId8"/>
    <p:sldId id="1185" r:id="rId9"/>
    <p:sldId id="1166" r:id="rId10"/>
    <p:sldId id="1167" r:id="rId11"/>
    <p:sldId id="1162" r:id="rId12"/>
    <p:sldId id="1168" r:id="rId13"/>
    <p:sldId id="1161" r:id="rId14"/>
    <p:sldId id="1163" r:id="rId15"/>
    <p:sldId id="1165" r:id="rId16"/>
    <p:sldId id="1164" r:id="rId17"/>
    <p:sldId id="1188" r:id="rId18"/>
    <p:sldId id="1170" r:id="rId19"/>
    <p:sldId id="1173" r:id="rId20"/>
    <p:sldId id="1175" r:id="rId21"/>
    <p:sldId id="1186" r:id="rId22"/>
    <p:sldId id="1171" r:id="rId23"/>
    <p:sldId id="1187" r:id="rId24"/>
    <p:sldId id="1174" r:id="rId25"/>
    <p:sldId id="1172" r:id="rId26"/>
    <p:sldId id="1189" r:id="rId27"/>
    <p:sldId id="1176" r:id="rId28"/>
    <p:sldId id="1182" r:id="rId29"/>
    <p:sldId id="1181" r:id="rId30"/>
    <p:sldId id="1178" r:id="rId31"/>
    <p:sldId id="1179" r:id="rId32"/>
    <p:sldId id="1177" r:id="rId33"/>
    <p:sldId id="1180" r:id="rId34"/>
    <p:sldId id="1082" r:id="rId35"/>
    <p:sldId id="1191" r:id="rId36"/>
    <p:sldId id="1192" r:id="rId37"/>
    <p:sldId id="1193" r:id="rId38"/>
    <p:sldId id="1194" r:id="rId39"/>
    <p:sldId id="1195" r:id="rId40"/>
    <p:sldId id="1196" r:id="rId41"/>
    <p:sldId id="1197" r:id="rId42"/>
    <p:sldId id="1198" r:id="rId43"/>
    <p:sldId id="1199" r:id="rId44"/>
    <p:sldId id="1222" r:id="rId45"/>
    <p:sldId id="1223" r:id="rId46"/>
    <p:sldId id="1224" r:id="rId47"/>
    <p:sldId id="1225" r:id="rId4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400"/>
    <a:srgbClr val="1E8BC3"/>
    <a:srgbClr val="00B16A"/>
    <a:srgbClr val="26C281"/>
    <a:srgbClr val="6C7A89"/>
    <a:srgbClr val="F89406"/>
    <a:srgbClr val="86E2D5"/>
    <a:srgbClr val="2ECC71"/>
    <a:srgbClr val="1BA39C"/>
    <a:srgbClr val="03C9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4248" autoAdjust="0"/>
  </p:normalViewPr>
  <p:slideViewPr>
    <p:cSldViewPr snapToGrid="0" showGuides="1">
      <p:cViewPr varScale="1">
        <p:scale>
          <a:sx n="113" d="100"/>
          <a:sy n="113" d="100"/>
        </p:scale>
        <p:origin x="288" y="108"/>
      </p:cViewPr>
      <p:guideLst>
        <p:guide pos="1368"/>
        <p:guide orient="horz" pos="2160"/>
      </p:guideLst>
    </p:cSldViewPr>
  </p:slideViewPr>
  <p:outlineViewPr>
    <p:cViewPr>
      <p:scale>
        <a:sx n="33" d="100"/>
        <a:sy n="33" d="100"/>
      </p:scale>
      <p:origin x="0" y="0"/>
    </p:cViewPr>
  </p:outlineViewPr>
  <p:notesTextViewPr>
    <p:cViewPr>
      <p:scale>
        <a:sx n="150" d="100"/>
        <a:sy n="150" d="100"/>
      </p:scale>
      <p:origin x="0" y="0"/>
    </p:cViewPr>
  </p:notesTextViewPr>
  <p:notesViewPr>
    <p:cSldViewPr snapToGrid="0">
      <p:cViewPr varScale="1">
        <p:scale>
          <a:sx n="55" d="100"/>
          <a:sy n="55" d="100"/>
        </p:scale>
        <p:origin x="2556"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2" Type="http://schemas.openxmlformats.org/officeDocument/2006/relationships/tableStyles" Target="tableStyles.xml"/><Relationship Id="rId51" Type="http://schemas.openxmlformats.org/officeDocument/2006/relationships/viewProps" Target="viewProps.xml"/><Relationship Id="rId50" Type="http://schemas.openxmlformats.org/officeDocument/2006/relationships/presProps" Target="presProps.xml"/><Relationship Id="rId5" Type="http://schemas.openxmlformats.org/officeDocument/2006/relationships/slide" Target="slides/slide2.xml"/><Relationship Id="rId49" Type="http://schemas.openxmlformats.org/officeDocument/2006/relationships/handoutMaster" Target="handoutMasters/handoutMaster1.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2" Type="http://schemas.openxmlformats.org/officeDocument/2006/relationships/themeOverride" Target="../theme/themeOverride3.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2" Type="http://schemas.openxmlformats.org/officeDocument/2006/relationships/themeOverride" Target="../theme/themeOverride4.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9.xlsx"/></Relationships>
</file>

<file path=ppt/charts/_rels/chart10.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10.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销售量 </c:v>
                </c:pt>
              </c:strCache>
            </c:strRef>
          </c:tx>
          <c:spPr>
            <a:ln>
              <a:noFill/>
            </a:ln>
          </c:spPr>
          <c:explosion val="0"/>
          <c:dPt>
            <c:idx val="0"/>
            <c:bubble3D val="0"/>
            <c:spPr>
              <a:solidFill>
                <a:schemeClr val="bg1">
                  <a:alpha val="90000"/>
                </a:schemeClr>
              </a:solidFill>
              <a:ln w="19005">
                <a:noFill/>
              </a:ln>
              <a:effectLst/>
            </c:spPr>
          </c:dPt>
          <c:dPt>
            <c:idx val="1"/>
            <c:bubble3D val="0"/>
            <c:spPr>
              <a:solidFill>
                <a:schemeClr val="bg1">
                  <a:alpha val="70000"/>
                </a:schemeClr>
              </a:solidFill>
              <a:ln w="19005">
                <a:noFill/>
              </a:ln>
              <a:effectLst/>
            </c:spPr>
          </c:dPt>
          <c:dPt>
            <c:idx val="2"/>
            <c:bubble3D val="0"/>
            <c:spPr>
              <a:solidFill>
                <a:schemeClr val="bg1">
                  <a:alpha val="50000"/>
                </a:schemeClr>
              </a:solidFill>
              <a:ln w="19005">
                <a:noFill/>
              </a:ln>
              <a:effectLst/>
            </c:spPr>
          </c:dPt>
          <c:dPt>
            <c:idx val="3"/>
            <c:bubble3D val="0"/>
            <c:spPr>
              <a:solidFill>
                <a:schemeClr val="bg1">
                  <a:alpha val="20000"/>
                </a:schemeClr>
              </a:solidFill>
              <a:ln w="19005">
                <a:noFill/>
              </a:ln>
              <a:effectLst/>
            </c:spPr>
          </c:dPt>
          <c:dLbls>
            <c:dLbl>
              <c:idx val="0"/>
              <c:layout>
                <c:manualLayout>
                  <c:x val="0.116368272672297"/>
                  <c:y val="0.0571847507331378"/>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1"/>
              <c:layout>
                <c:manualLayout>
                  <c:x val="-0.142864393684617"/>
                  <c:y val="0.116591905340922"/>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2"/>
              <c:layout>
                <c:manualLayout>
                  <c:x val="-0.032520325203252"/>
                  <c:y val="0.0348432055749129"/>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dLbl>
              <c:idx val="3"/>
              <c:layout>
                <c:manualLayout>
                  <c:x val="-0.0233241958203544"/>
                  <c:y val="0.0353174951186343"/>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ext>
              </c:extLst>
            </c:dLbl>
            <c:spPr>
              <a:noFill/>
              <a:ln>
                <a:solidFill>
                  <a:schemeClr val="bg1"/>
                </a:solidFill>
              </a:ln>
              <a:effectLst/>
            </c:spPr>
            <c:txPr>
              <a:bodyPr rot="0" spcFirstLastPara="1" vertOverflow="clip" horzOverflow="clip"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0"/>
            <c:showCatName val="1"/>
            <c:showSerName val="0"/>
            <c:showPercent val="1"/>
            <c:showBubbleSize val="0"/>
            <c:showLeaderLines val="0"/>
            <c:extLst>
              <c:ext xmlns:c15="http://schemas.microsoft.com/office/drawing/2012/chart" uri="{CE6537A1-D6FC-4f65-9D91-7224C49458BB}">
                <c15:layout/>
                <c15:showLeaderLines val="0"/>
                <c15:leaderLines/>
              </c:ext>
            </c:extLst>
          </c:dLbls>
          <c:cat>
            <c:strRef>
              <c:f>Sheet1!$A$2:$A$5</c:f>
              <c:strCache>
                <c:ptCount val="4"/>
                <c:pt idx="0">
                  <c:v>台式机</c:v>
                </c:pt>
                <c:pt idx="1">
                  <c:v>笔记本电脑</c:v>
                </c:pt>
                <c:pt idx="2">
                  <c:v>平板电脑</c:v>
                </c:pt>
                <c:pt idx="3">
                  <c:v>其他设备</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0"/>
        </c:dLbls>
        <c:firstSliceAng val="0"/>
      </c:pieChart>
      <c:spPr>
        <a:noFill/>
        <a:ln w="25339">
          <a:noFill/>
        </a:ln>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spPr>
            <a:solidFill>
              <a:sysClr val="window" lastClr="FFFFFF"/>
            </a:solidFill>
          </c:spPr>
          <c:explosion val="0"/>
          <c:dPt>
            <c:idx val="0"/>
            <c:bubble3D val="0"/>
            <c:spPr>
              <a:solidFill>
                <a:sysClr val="window" lastClr="FFFFFF">
                  <a:alpha val="70000"/>
                </a:sysClr>
              </a:solidFill>
            </c:spPr>
          </c:dPt>
          <c:dPt>
            <c:idx val="1"/>
            <c:bubble3D val="0"/>
            <c:spPr>
              <a:solidFill>
                <a:sysClr val="window" lastClr="FFFFFF">
                  <a:alpha val="10000"/>
                </a:sysClr>
              </a:solidFill>
            </c:spPr>
          </c:dPt>
          <c:dLbls>
            <c:delete val="1"/>
          </c:dLbls>
          <c:cat>
            <c:numRef>
              <c:f>Sheet1!$A$2:$A$3</c:f>
              <c:numCache>
                <c:formatCode>General</c:formatCode>
                <c:ptCount val="2"/>
              </c:numCache>
            </c:numRef>
          </c:cat>
          <c:val>
            <c:numRef>
              <c:f>Sheet1!$B$2:$B$3</c:f>
              <c:numCache>
                <c:formatCode>General</c:formatCode>
                <c:ptCount val="2"/>
                <c:pt idx="0">
                  <c:v>58</c:v>
                </c:pt>
                <c:pt idx="1">
                  <c:v>42</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spPr>
            <a:solidFill>
              <a:sysClr val="window" lastClr="FFFFFF"/>
            </a:solidFill>
          </c:spPr>
          <c:explosion val="0"/>
          <c:dPt>
            <c:idx val="0"/>
            <c:bubble3D val="0"/>
            <c:spPr>
              <a:solidFill>
                <a:sysClr val="window" lastClr="FFFFFF">
                  <a:alpha val="70000"/>
                </a:sysClr>
              </a:solidFill>
            </c:spPr>
          </c:dPt>
          <c:dPt>
            <c:idx val="1"/>
            <c:bubble3D val="0"/>
            <c:spPr>
              <a:solidFill>
                <a:sysClr val="window" lastClr="FFFFFF">
                  <a:alpha val="10000"/>
                </a:sysClr>
              </a:solidFill>
            </c:spPr>
          </c:dPt>
          <c:dLbls>
            <c:delete val="1"/>
          </c:dLbls>
          <c:cat>
            <c:numRef>
              <c:f>Sheet1!$A$2:$A$3</c:f>
              <c:numCache>
                <c:formatCode>General</c:formatCode>
                <c:ptCount val="2"/>
              </c:numCache>
            </c:numRef>
          </c:cat>
          <c:val>
            <c:numRef>
              <c:f>Sheet1!$B$2:$B$3</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spPr>
            <a:solidFill>
              <a:sysClr val="window" lastClr="FFFFFF"/>
            </a:solidFill>
          </c:spPr>
          <c:explosion val="0"/>
          <c:dPt>
            <c:idx val="0"/>
            <c:bubble3D val="0"/>
            <c:spPr>
              <a:solidFill>
                <a:sysClr val="window" lastClr="FFFFFF">
                  <a:alpha val="70000"/>
                </a:sysClr>
              </a:solidFill>
            </c:spPr>
          </c:dPt>
          <c:dPt>
            <c:idx val="1"/>
            <c:bubble3D val="0"/>
            <c:spPr>
              <a:solidFill>
                <a:sysClr val="window" lastClr="FFFFFF">
                  <a:alpha val="10000"/>
                </a:sysClr>
              </a:solidFill>
            </c:spPr>
          </c:dPt>
          <c:dLbls>
            <c:delete val="1"/>
          </c:dLbls>
          <c:cat>
            <c:numRef>
              <c:f>Sheet1!$A$2:$A$3</c:f>
              <c:numCache>
                <c:formatCode>General</c:formatCode>
                <c:ptCount val="2"/>
              </c:numCache>
            </c:numRef>
          </c:cat>
          <c:val>
            <c:numRef>
              <c:f>Sheet1!$B$2:$B$3</c:f>
              <c:numCache>
                <c:formatCode>General</c:formatCode>
                <c:ptCount val="2"/>
                <c:pt idx="0">
                  <c:v>20</c:v>
                </c:pt>
                <c:pt idx="1">
                  <c:v>80</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spPr>
            <a:solidFill>
              <a:sysClr val="window" lastClr="FFFFFF"/>
            </a:solidFill>
          </c:spPr>
          <c:explosion val="0"/>
          <c:dPt>
            <c:idx val="0"/>
            <c:bubble3D val="0"/>
            <c:spPr>
              <a:solidFill>
                <a:sysClr val="window" lastClr="FFFFFF">
                  <a:alpha val="70000"/>
                </a:sysClr>
              </a:solidFill>
            </c:spPr>
          </c:dPt>
          <c:dPt>
            <c:idx val="1"/>
            <c:bubble3D val="0"/>
            <c:spPr>
              <a:solidFill>
                <a:sysClr val="window" lastClr="FFFFFF">
                  <a:alpha val="10000"/>
                </a:sysClr>
              </a:solidFill>
            </c:spPr>
          </c:dPt>
          <c:dLbls>
            <c:delete val="1"/>
          </c:dLbls>
          <c:cat>
            <c:numRef>
              <c:f>Sheet1!$A$2:$A$3</c:f>
              <c:numCache>
                <c:formatCode>General</c:formatCode>
                <c:ptCount val="2"/>
              </c:numCache>
            </c:num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holeSize val="82"/>
      </c:doughnutChart>
      <c:spPr>
        <a:noFill/>
        <a:ln w="25400">
          <a:noFill/>
        </a:ln>
      </c:spPr>
    </c:plotArea>
    <c:plotVisOnly val="1"/>
    <c:dispBlanksAs val="gap"/>
    <c:showDLblsOverMax val="0"/>
  </c:chart>
  <c:txPr>
    <a:bodyPr/>
    <a:lstStyle/>
    <a:p>
      <a:pPr>
        <a:defRPr lang="zh-CN" sz="1800"/>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69819143700787"/>
          <c:y val="0.0455608202251241"/>
          <c:w val="0.945830585629921"/>
          <c:h val="0.853252213627834"/>
        </c:manualLayout>
      </c:layout>
      <c:barChart>
        <c:barDir val="col"/>
        <c:grouping val="clustered"/>
        <c:varyColors val="0"/>
        <c:ser>
          <c:idx val="1"/>
          <c:order val="0"/>
          <c:tx>
            <c:strRef>
              <c:f>Sheet1!$B$1</c:f>
              <c:strCache>
                <c:ptCount val="1"/>
                <c:pt idx="0">
                  <c:v>Series 2</c:v>
                </c:pt>
              </c:strCache>
            </c:strRef>
          </c:tx>
          <c:spPr>
            <a:solidFill>
              <a:schemeClr val="bg1">
                <a:alpha val="70000"/>
              </a:schemeClr>
            </a:solidFill>
            <a:ln>
              <a:noFill/>
            </a:ln>
            <a:effectLst/>
          </c:spPr>
          <c:invertIfNegative val="0"/>
          <c:dLbls>
            <c:delete val="1"/>
          </c:dLbls>
          <c:cat>
            <c:numRef>
              <c:f>Sheet1!$A$2:$A$7</c:f>
              <c:numCache>
                <c:formatCode>General</c:formatCode>
                <c:ptCount val="6"/>
                <c:pt idx="0">
                  <c:v>2010</c:v>
                </c:pt>
                <c:pt idx="1">
                  <c:v>2011</c:v>
                </c:pt>
                <c:pt idx="2">
                  <c:v>2012</c:v>
                </c:pt>
                <c:pt idx="3">
                  <c:v>2013</c:v>
                </c:pt>
                <c:pt idx="4">
                  <c:v>2014</c:v>
                </c:pt>
                <c:pt idx="5">
                  <c:v>2015</c:v>
                </c:pt>
              </c:numCache>
            </c:numRef>
          </c:cat>
          <c:val>
            <c:numRef>
              <c:f>Sheet1!$B$2:$B$7</c:f>
              <c:numCache>
                <c:formatCode>General</c:formatCode>
                <c:ptCount val="6"/>
                <c:pt idx="0">
                  <c:v>4.3</c:v>
                </c:pt>
                <c:pt idx="1">
                  <c:v>2.5</c:v>
                </c:pt>
                <c:pt idx="2">
                  <c:v>3.5</c:v>
                </c:pt>
                <c:pt idx="3">
                  <c:v>4.5</c:v>
                </c:pt>
                <c:pt idx="4">
                  <c:v>2.5</c:v>
                </c:pt>
                <c:pt idx="5">
                  <c:v>4.7</c:v>
                </c:pt>
              </c:numCache>
            </c:numRef>
          </c:val>
        </c:ser>
        <c:ser>
          <c:idx val="2"/>
          <c:order val="1"/>
          <c:tx>
            <c:strRef>
              <c:f>Sheet1!$C$1</c:f>
              <c:strCache>
                <c:ptCount val="1"/>
                <c:pt idx="0">
                  <c:v>Series 3</c:v>
                </c:pt>
              </c:strCache>
            </c:strRef>
          </c:tx>
          <c:spPr>
            <a:solidFill>
              <a:schemeClr val="bg1">
                <a:alpha val="30000"/>
              </a:schemeClr>
            </a:solidFill>
            <a:ln>
              <a:noFill/>
            </a:ln>
            <a:effectLst/>
          </c:spPr>
          <c:invertIfNegative val="0"/>
          <c:dLbls>
            <c:delete val="1"/>
          </c:dLbls>
          <c:cat>
            <c:numRef>
              <c:f>Sheet1!$A$2:$A$7</c:f>
              <c:numCache>
                <c:formatCode>General</c:formatCode>
                <c:ptCount val="6"/>
                <c:pt idx="0">
                  <c:v>2010</c:v>
                </c:pt>
                <c:pt idx="1">
                  <c:v>2011</c:v>
                </c:pt>
                <c:pt idx="2">
                  <c:v>2012</c:v>
                </c:pt>
                <c:pt idx="3">
                  <c:v>2013</c:v>
                </c:pt>
                <c:pt idx="4">
                  <c:v>2014</c:v>
                </c:pt>
                <c:pt idx="5">
                  <c:v>2015</c:v>
                </c:pt>
              </c:numCache>
            </c:numRef>
          </c:cat>
          <c:val>
            <c:numRef>
              <c:f>Sheet1!$C$2:$C$7</c:f>
              <c:numCache>
                <c:formatCode>General</c:formatCode>
                <c:ptCount val="6"/>
                <c:pt idx="0">
                  <c:v>2.4</c:v>
                </c:pt>
                <c:pt idx="1">
                  <c:v>4.4</c:v>
                </c:pt>
                <c:pt idx="2">
                  <c:v>1.8</c:v>
                </c:pt>
                <c:pt idx="3">
                  <c:v>2.8</c:v>
                </c:pt>
                <c:pt idx="4">
                  <c:v>3.7</c:v>
                </c:pt>
                <c:pt idx="5">
                  <c:v>2.8</c:v>
                </c:pt>
              </c:numCache>
            </c:numRef>
          </c:val>
        </c:ser>
        <c:dLbls>
          <c:showLegendKey val="0"/>
          <c:showVal val="0"/>
          <c:showCatName val="0"/>
          <c:showSerName val="0"/>
          <c:showPercent val="0"/>
          <c:showBubbleSize val="0"/>
        </c:dLbls>
        <c:gapWidth val="219"/>
        <c:axId val="-1420990960"/>
        <c:axId val="-1420982800"/>
      </c:barChart>
      <c:catAx>
        <c:axId val="-1420990960"/>
        <c:scaling>
          <c:orientation val="minMax"/>
        </c:scaling>
        <c:delete val="0"/>
        <c:axPos val="b"/>
        <c:numFmt formatCode="General" sourceLinked="1"/>
        <c:majorTickMark val="out"/>
        <c:minorTickMark val="none"/>
        <c:tickLblPos val="nextTo"/>
        <c:spPr>
          <a:noFill/>
          <a:ln w="9525" cap="flat" cmpd="sng" algn="ctr">
            <a:solidFill>
              <a:schemeClr val="bg1">
                <a:lumMod val="75000"/>
                <a:alpha val="50000"/>
              </a:schemeClr>
            </a:solidFill>
            <a:round/>
          </a:ln>
          <a:effectLst/>
        </c:spPr>
        <c:txPr>
          <a:bodyPr rot="-60000000" spcFirstLastPara="1" vertOverflow="ellipsis" vert="horz" wrap="square" anchor="ctr" anchorCtr="1"/>
          <a:lstStyle/>
          <a:p>
            <a:pPr>
              <a:defRPr lang="zh-CN" sz="1200" b="0" i="0" u="none" strike="noStrike" kern="1200" baseline="0">
                <a:solidFill>
                  <a:schemeClr val="bg1"/>
                </a:solidFill>
                <a:latin typeface="+mn-lt"/>
                <a:ea typeface="Roboto Thin" pitchFamily="2" charset="0"/>
                <a:cs typeface="Roboto Thin" pitchFamily="2" charset="0"/>
              </a:defRPr>
            </a:pPr>
          </a:p>
        </c:txPr>
        <c:crossAx val="-1420982800"/>
        <c:crosses val="autoZero"/>
        <c:auto val="1"/>
        <c:lblAlgn val="ctr"/>
        <c:lblOffset val="100"/>
        <c:noMultiLvlLbl val="0"/>
      </c:catAx>
      <c:valAx>
        <c:axId val="-1420982800"/>
        <c:scaling>
          <c:orientation val="minMax"/>
        </c:scaling>
        <c:delete val="0"/>
        <c:axPos val="l"/>
        <c:majorGridlines>
          <c:spPr>
            <a:ln w="9525" cap="flat" cmpd="sng" algn="ctr">
              <a:solidFill>
                <a:schemeClr val="bg1">
                  <a:alpha val="10000"/>
                </a:schemeClr>
              </a:solidFill>
              <a:round/>
            </a:ln>
            <a:effectLst/>
          </c:spPr>
        </c:majorGridlines>
        <c:numFmt formatCode="General" sourceLinked="1"/>
        <c:majorTickMark val="out"/>
        <c:minorTickMark val="none"/>
        <c:tickLblPos val="nextTo"/>
        <c:spPr>
          <a:noFill/>
          <a:ln>
            <a:solidFill>
              <a:schemeClr val="bg1">
                <a:alpha val="50000"/>
              </a:schemeClr>
            </a:solidFill>
          </a:ln>
          <a:effectLst/>
        </c:spPr>
        <c:txPr>
          <a:bodyPr rot="-60000000" spcFirstLastPara="1" vertOverflow="ellipsis" vert="horz" wrap="square" anchor="ctr" anchorCtr="1"/>
          <a:lstStyle/>
          <a:p>
            <a:pPr>
              <a:defRPr lang="zh-CN" sz="1200" b="0" i="0" u="none" strike="noStrike" kern="1200" baseline="0">
                <a:solidFill>
                  <a:schemeClr val="bg1"/>
                </a:solidFill>
                <a:latin typeface="+mn-lt"/>
                <a:ea typeface="Roboto Thin" pitchFamily="2" charset="0"/>
                <a:cs typeface="Roboto Thin" pitchFamily="2" charset="0"/>
              </a:defRPr>
            </a:pPr>
          </a:p>
        </c:txPr>
        <c:crossAx val="-1420990960"/>
        <c:crosses val="autoZero"/>
        <c:crossBetween val="between"/>
      </c:valAx>
      <c:spPr>
        <a:noFill/>
        <a:ln>
          <a:noFill/>
        </a:ln>
        <a:effectLst/>
      </c:spPr>
    </c:plotArea>
    <c:plotVisOnly val="1"/>
    <c:dispBlanksAs val="gap"/>
    <c:showDLblsOverMax val="0"/>
  </c:chart>
  <c:spPr>
    <a:noFill/>
    <a:ln>
      <a:noFill/>
    </a:ln>
    <a:effectLst/>
  </c:spPr>
  <c:txPr>
    <a:bodyPr/>
    <a:lstStyle/>
    <a:p>
      <a:pPr>
        <a:defRPr lang="zh-CN" sz="1200" b="0" i="0">
          <a:solidFill>
            <a:schemeClr val="tx1">
              <a:lumMod val="75000"/>
              <a:lumOff val="25000"/>
            </a:schemeClr>
          </a:solidFill>
          <a:latin typeface="Roboto Thin" pitchFamily="2" charset="0"/>
          <a:ea typeface="Roboto Thin" pitchFamily="2" charset="0"/>
          <a:cs typeface="Roboto Thin" pitchFamily="2" charset="0"/>
        </a:defRPr>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85428464639215"/>
          <c:y val="0.0617280537371221"/>
          <c:w val="0.934436802079967"/>
          <c:h val="0.830777830672425"/>
        </c:manualLayout>
      </c:layout>
      <c:barChart>
        <c:barDir val="col"/>
        <c:grouping val="clustered"/>
        <c:varyColors val="0"/>
        <c:ser>
          <c:idx val="2"/>
          <c:order val="2"/>
          <c:tx>
            <c:strRef>
              <c:f>Sheet1!$D$1</c:f>
              <c:strCache>
                <c:ptCount val="1"/>
                <c:pt idx="0">
                  <c:v>Series 3</c:v>
                </c:pt>
              </c:strCache>
            </c:strRef>
          </c:tx>
          <c:spPr>
            <a:solidFill>
              <a:schemeClr val="bg1">
                <a:alpha val="70000"/>
              </a:schemeClr>
            </a:solidFill>
            <a:ln w="12700">
              <a:noFill/>
            </a:ln>
            <a:effectLst/>
          </c:spPr>
          <c:invertIfNegative val="0"/>
          <c:dLbls>
            <c:delete val="1"/>
          </c:dLbls>
          <c:cat>
            <c:strRef>
              <c:f>Sheet1!$A$2:$A$5</c:f>
              <c:strCache>
                <c:ptCount val="4"/>
                <c:pt idx="0">
                  <c:v>1st Quarter</c:v>
                </c:pt>
                <c:pt idx="1">
                  <c:v>2nd Quarter</c:v>
                </c:pt>
                <c:pt idx="2">
                  <c:v>3rd Quarter</c:v>
                </c:pt>
                <c:pt idx="3">
                  <c:v>4th Quarter</c:v>
                </c:pt>
              </c:strCache>
            </c:strRef>
          </c:cat>
          <c:val>
            <c:numRef>
              <c:f>Sheet1!$D$2:$D$5</c:f>
              <c:numCache>
                <c:formatCode>General</c:formatCode>
                <c:ptCount val="4"/>
                <c:pt idx="0">
                  <c:v>2</c:v>
                </c:pt>
                <c:pt idx="1">
                  <c:v>2</c:v>
                </c:pt>
                <c:pt idx="2">
                  <c:v>3</c:v>
                </c:pt>
                <c:pt idx="3">
                  <c:v>5</c:v>
                </c:pt>
              </c:numCache>
            </c:numRef>
          </c:val>
        </c:ser>
        <c:ser>
          <c:idx val="3"/>
          <c:order val="3"/>
          <c:tx>
            <c:strRef>
              <c:f>Sheet1!$E$1</c:f>
              <c:strCache>
                <c:ptCount val="1"/>
                <c:pt idx="0">
                  <c:v>series 4</c:v>
                </c:pt>
              </c:strCache>
            </c:strRef>
          </c:tx>
          <c:spPr>
            <a:solidFill>
              <a:schemeClr val="bg1">
                <a:alpha val="30000"/>
              </a:schemeClr>
            </a:solidFill>
            <a:ln w="12700">
              <a:noFill/>
            </a:ln>
            <a:effectLst/>
          </c:spPr>
          <c:invertIfNegative val="0"/>
          <c:dLbls>
            <c:delete val="1"/>
          </c:dLbls>
          <c:cat>
            <c:strRef>
              <c:f>Sheet1!$A$2:$A$5</c:f>
              <c:strCache>
                <c:ptCount val="4"/>
                <c:pt idx="0">
                  <c:v>1st Quarter</c:v>
                </c:pt>
                <c:pt idx="1">
                  <c:v>2nd Quarter</c:v>
                </c:pt>
                <c:pt idx="2">
                  <c:v>3rd Quarter</c:v>
                </c:pt>
                <c:pt idx="3">
                  <c:v>4th Quarter</c:v>
                </c:pt>
              </c:strCache>
            </c:strRef>
          </c:cat>
          <c:val>
            <c:numRef>
              <c:f>Sheet1!$E$2:$E$5</c:f>
              <c:numCache>
                <c:formatCode>General</c:formatCode>
                <c:ptCount val="4"/>
                <c:pt idx="0">
                  <c:v>1</c:v>
                </c:pt>
                <c:pt idx="1">
                  <c:v>3</c:v>
                </c:pt>
                <c:pt idx="2">
                  <c:v>2.7</c:v>
                </c:pt>
                <c:pt idx="3">
                  <c:v>3.7</c:v>
                </c:pt>
              </c:numCache>
            </c:numRef>
          </c:val>
        </c:ser>
        <c:dLbls>
          <c:showLegendKey val="0"/>
          <c:showVal val="0"/>
          <c:showCatName val="0"/>
          <c:showSerName val="0"/>
          <c:showPercent val="0"/>
          <c:showBubbleSize val="0"/>
        </c:dLbls>
        <c:gapWidth val="150"/>
        <c:axId val="-1421012176"/>
        <c:axId val="-1420984432"/>
        <c:extLst>
          <c:ext xmlns:c15="http://schemas.microsoft.com/office/drawing/2012/chart" uri="{02D57815-91ED-43cb-92C2-25804820EDAC}">
            <c15:filteredBarSeries>
              <c15:ser>
                <c:idx val="0"/>
                <c:order val="0"/>
                <c:tx>
                  <c:strRef>
                    <c:extLst>
                      <c:ext uri="{02D57815-91ED-43cb-92C2-25804820EDAC}">
                        <c15:formulaRef>
                          <c15:sqref>Sheet1!$B$1</c15:sqref>
                        </c15:formulaRef>
                      </c:ext>
                    </c:extLst>
                    <c:strCache>
                      <c:ptCount val="1"/>
                      <c:pt idx="0">
                        <c:v>Series 1</c:v>
                      </c:pt>
                    </c:strCache>
                  </c:strRef>
                </c:tx>
                <c:spPr>
                  <a:solidFill>
                    <a:schemeClr val="accent4"/>
                  </a:solidFill>
                  <a:ln w="12700">
                    <a:noFill/>
                  </a:ln>
                  <a:effectLst/>
                </c:spPr>
                <c:invertIfNegative val="0"/>
                <c:dLbls>
                  <c:delete val="1"/>
                </c:dLbls>
                <c:cat>
                  <c:strRef>
                    <c:extLst>
                      <c:ext uri="{02D57815-91ED-43cb-92C2-25804820EDAC}">
                        <c15:fullRef>
                          <c15:sqref/>
                        </c15:fullRef>
                        <c15:formulaRef>
                          <c15:sqref>Sheet1!$A$2:$A$5</c15:sqref>
                        </c15:formulaRef>
                      </c:ext>
                    </c:extLst>
                    <c:strCache>
                      <c:ptCount val="4"/>
                      <c:pt idx="0">
                        <c:v>1st Quarter</c:v>
                      </c:pt>
                      <c:pt idx="1">
                        <c:v>2nd Quarter</c:v>
                      </c:pt>
                      <c:pt idx="2">
                        <c:v>3rd Quarter</c:v>
                      </c:pt>
                      <c:pt idx="3">
                        <c:v>4th Quarter</c:v>
                      </c:pt>
                    </c:strCache>
                  </c:strRef>
                </c:cat>
                <c:val>
                  <c:numRef>
                    <c:extLst>
                      <c:ext uri="{02D57815-91ED-43cb-92C2-25804820EDAC}">
                        <c15:formulaRef>
                          <c15:sqref>Sheet1!$B$2:$B$5</c15:sqref>
                        </c15:formulaRef>
                      </c:ext>
                    </c:extLst>
                    <c:numCache>
                      <c:formatCode>General</c:formatCode>
                      <c:ptCount val="4"/>
                      <c:pt idx="0">
                        <c:v>4.3</c:v>
                      </c:pt>
                      <c:pt idx="1">
                        <c:v>2.5</c:v>
                      </c:pt>
                      <c:pt idx="2">
                        <c:v>3.5</c:v>
                      </c:pt>
                      <c:pt idx="3">
                        <c:v>4.5</c:v>
                      </c:pt>
                    </c:numCache>
                  </c:numRef>
                </c:val>
              </c15:ser>
            </c15:filteredBarSeries>
            <c15:filteredBarSeries>
              <c15:ser>
                <c:idx val="1"/>
                <c:order val="1"/>
                <c:tx>
                  <c:strRef>
                    <c:extLst>
                      <c:ext uri="{02D57815-91ED-43cb-92C2-25804820EDAC}">
                        <c15:formulaRef>
                          <c15:sqref>Sheet1!$C$1</c15:sqref>
                        </c15:formulaRef>
                      </c:ext>
                    </c:extLst>
                    <c:strCache>
                      <c:ptCount val="1"/>
                      <c:pt idx="0">
                        <c:v>Series 2</c:v>
                      </c:pt>
                    </c:strCache>
                  </c:strRef>
                </c:tx>
                <c:spPr>
                  <a:solidFill>
                    <a:schemeClr val="accent3"/>
                  </a:solidFill>
                  <a:ln w="12700">
                    <a:noFill/>
                  </a:ln>
                  <a:effectLst/>
                </c:spPr>
                <c:invertIfNegative val="0"/>
                <c:dLbls>
                  <c:delete val="1"/>
                </c:dLbls>
                <c:cat>
                  <c:strRef>
                    <c:extLst>
                      <c:ext uri="{02D57815-91ED-43cb-92C2-25804820EDAC}">
                        <c15:fullRef>
                          <c15:sqref/>
                        </c15:fullRef>
                        <c15:formulaRef>
                          <c15:sqref>Sheet1!$A$2:$A$5</c15:sqref>
                        </c15:formulaRef>
                      </c:ext>
                    </c:extLst>
                    <c:strCache>
                      <c:ptCount val="4"/>
                      <c:pt idx="0">
                        <c:v>1st Quarter</c:v>
                      </c:pt>
                      <c:pt idx="1">
                        <c:v>2nd Quarter</c:v>
                      </c:pt>
                      <c:pt idx="2">
                        <c:v>3rd Quarter</c:v>
                      </c:pt>
                      <c:pt idx="3">
                        <c:v>4th Quarter</c:v>
                      </c:pt>
                    </c:strCache>
                  </c:strRef>
                </c:cat>
                <c:val>
                  <c:numRef>
                    <c:extLst>
                      <c:ext uri="{02D57815-91ED-43cb-92C2-25804820EDAC}">
                        <c15:formulaRef>
                          <c15:sqref>Sheet1!$C$2:$C$5</c15:sqref>
                        </c15:formulaRef>
                      </c:ext>
                    </c:extLst>
                    <c:numCache>
                      <c:formatCode>General</c:formatCode>
                      <c:ptCount val="4"/>
                      <c:pt idx="0">
                        <c:v>2.4</c:v>
                      </c:pt>
                      <c:pt idx="1">
                        <c:v>4.4</c:v>
                      </c:pt>
                      <c:pt idx="2">
                        <c:v>1.8</c:v>
                      </c:pt>
                      <c:pt idx="3">
                        <c:v>1</c:v>
                      </c:pt>
                    </c:numCache>
                  </c:numRef>
                </c:val>
              </c15:ser>
            </c15:filteredBarSeries>
          </c:ext>
        </c:extLst>
      </c:barChart>
      <c:catAx>
        <c:axId val="-1421012176"/>
        <c:scaling>
          <c:orientation val="minMax"/>
        </c:scaling>
        <c:delete val="0"/>
        <c:axPos val="b"/>
        <c:numFmt formatCode="General" sourceLinked="1"/>
        <c:majorTickMark val="out"/>
        <c:minorTickMark val="none"/>
        <c:tickLblPos val="nextTo"/>
        <c:spPr>
          <a:noFill/>
          <a:ln w="9525" cap="flat" cmpd="sng" algn="ctr">
            <a:solidFill>
              <a:schemeClr val="bg1">
                <a:lumMod val="75000"/>
                <a:alpha val="50000"/>
              </a:schemeClr>
            </a:solidFill>
            <a:round/>
          </a:ln>
          <a:effectLst/>
        </c:spPr>
        <c:txPr>
          <a:bodyPr rot="-60000000" spcFirstLastPara="1" vertOverflow="ellipsis" vert="horz" wrap="square" anchor="ctr" anchorCtr="1"/>
          <a:lstStyle/>
          <a:p>
            <a:pPr>
              <a:defRPr lang="zh-CN" sz="1100" b="0" i="0" u="none" strike="noStrike" kern="1200" baseline="0">
                <a:solidFill>
                  <a:schemeClr val="bg1"/>
                </a:solidFill>
                <a:latin typeface="+mn-lt"/>
                <a:ea typeface="Roboto Thin" pitchFamily="2" charset="0"/>
                <a:cs typeface="Roboto Thin" pitchFamily="2" charset="0"/>
              </a:defRPr>
            </a:pPr>
          </a:p>
        </c:txPr>
        <c:crossAx val="-1420984432"/>
        <c:crosses val="autoZero"/>
        <c:auto val="1"/>
        <c:lblAlgn val="ctr"/>
        <c:lblOffset val="100"/>
        <c:noMultiLvlLbl val="0"/>
      </c:catAx>
      <c:valAx>
        <c:axId val="-1420984432"/>
        <c:scaling>
          <c:orientation val="minMax"/>
        </c:scaling>
        <c:delete val="0"/>
        <c:axPos val="l"/>
        <c:majorGridlines>
          <c:spPr>
            <a:ln w="9525" cap="flat" cmpd="sng" algn="ctr">
              <a:solidFill>
                <a:schemeClr val="bg1">
                  <a:alpha val="10000"/>
                </a:schemeClr>
              </a:solidFill>
              <a:round/>
            </a:ln>
            <a:effectLst/>
          </c:spPr>
        </c:majorGridlines>
        <c:numFmt formatCode="General" sourceLinked="1"/>
        <c:majorTickMark val="out"/>
        <c:minorTickMark val="none"/>
        <c:tickLblPos val="nextTo"/>
        <c:spPr>
          <a:noFill/>
          <a:ln>
            <a:solidFill>
              <a:schemeClr val="bg1">
                <a:lumMod val="75000"/>
                <a:alpha val="50000"/>
              </a:schemeClr>
            </a:solidFill>
          </a:ln>
          <a:effectLst/>
        </c:spPr>
        <c:txPr>
          <a:bodyPr rot="-60000000" spcFirstLastPara="1" vertOverflow="ellipsis" vert="horz" wrap="square" anchor="ctr" anchorCtr="1"/>
          <a:lstStyle/>
          <a:p>
            <a:pPr>
              <a:defRPr lang="zh-CN" sz="1100" b="0" i="0" u="none" strike="noStrike" kern="1200" baseline="0">
                <a:solidFill>
                  <a:schemeClr val="bg1"/>
                </a:solidFill>
                <a:latin typeface="+mn-lt"/>
                <a:ea typeface="Roboto Thin" pitchFamily="2" charset="0"/>
                <a:cs typeface="Roboto Thin" pitchFamily="2" charset="0"/>
              </a:defRPr>
            </a:pPr>
          </a:p>
        </c:txPr>
        <c:crossAx val="-1421012176"/>
        <c:crosses val="autoZero"/>
        <c:crossBetween val="between"/>
      </c:valAx>
      <c:spPr>
        <a:noFill/>
        <a:ln>
          <a:noFill/>
        </a:ln>
        <a:effectLst/>
      </c:spPr>
    </c:plotArea>
    <c:plotVisOnly val="1"/>
    <c:dispBlanksAs val="gap"/>
    <c:showDLblsOverMax val="0"/>
  </c:chart>
  <c:spPr>
    <a:noFill/>
    <a:ln>
      <a:noFill/>
    </a:ln>
    <a:effectLst/>
  </c:spPr>
  <c:txPr>
    <a:bodyPr/>
    <a:lstStyle/>
    <a:p>
      <a:pPr>
        <a:defRPr lang="zh-CN" sz="900" b="0" i="0">
          <a:solidFill>
            <a:schemeClr val="tx1">
              <a:lumMod val="75000"/>
              <a:lumOff val="25000"/>
            </a:schemeClr>
          </a:solidFill>
          <a:latin typeface="Roboto Thin" pitchFamily="2" charset="0"/>
          <a:ea typeface="Roboto Thin" pitchFamily="2" charset="0"/>
          <a:cs typeface="Roboto Thin" pitchFamily="2" charset="0"/>
        </a:defRPr>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85428464639215"/>
          <c:y val="0.0617280537371221"/>
          <c:w val="0.934436802079967"/>
          <c:h val="0.830777830672425"/>
        </c:manualLayout>
      </c:layout>
      <c:barChart>
        <c:barDir val="col"/>
        <c:grouping val="clustered"/>
        <c:varyColors val="0"/>
        <c:ser>
          <c:idx val="2"/>
          <c:order val="2"/>
          <c:tx>
            <c:strRef>
              <c:f>Sheet1!$D$1</c:f>
              <c:strCache>
                <c:ptCount val="1"/>
                <c:pt idx="0">
                  <c:v>Series 3</c:v>
                </c:pt>
              </c:strCache>
            </c:strRef>
          </c:tx>
          <c:spPr>
            <a:solidFill>
              <a:schemeClr val="bg1">
                <a:alpha val="70000"/>
              </a:schemeClr>
            </a:solidFill>
            <a:ln w="12700">
              <a:noFill/>
            </a:ln>
            <a:effectLst/>
          </c:spPr>
          <c:invertIfNegative val="0"/>
          <c:dLbls>
            <c:delete val="1"/>
          </c:dLbls>
          <c:cat>
            <c:strRef>
              <c:f>Sheet1!$A$2:$A$5</c:f>
              <c:strCache>
                <c:ptCount val="4"/>
                <c:pt idx="0">
                  <c:v>1st Quarter</c:v>
                </c:pt>
                <c:pt idx="1">
                  <c:v>2nd Quarter</c:v>
                </c:pt>
                <c:pt idx="2">
                  <c:v>3rd Quarter</c:v>
                </c:pt>
                <c:pt idx="3">
                  <c:v>4th Quarter</c:v>
                </c:pt>
              </c:strCache>
            </c:strRef>
          </c:cat>
          <c:val>
            <c:numRef>
              <c:f>Sheet1!$D$2:$D$5</c:f>
              <c:numCache>
                <c:formatCode>General</c:formatCode>
                <c:ptCount val="4"/>
                <c:pt idx="0">
                  <c:v>2</c:v>
                </c:pt>
                <c:pt idx="1">
                  <c:v>2</c:v>
                </c:pt>
                <c:pt idx="2">
                  <c:v>3</c:v>
                </c:pt>
                <c:pt idx="3">
                  <c:v>5</c:v>
                </c:pt>
              </c:numCache>
            </c:numRef>
          </c:val>
        </c:ser>
        <c:ser>
          <c:idx val="3"/>
          <c:order val="3"/>
          <c:tx>
            <c:strRef>
              <c:f>Sheet1!$E$1</c:f>
              <c:strCache>
                <c:ptCount val="1"/>
                <c:pt idx="0">
                  <c:v>series 4</c:v>
                </c:pt>
              </c:strCache>
            </c:strRef>
          </c:tx>
          <c:spPr>
            <a:solidFill>
              <a:schemeClr val="bg1">
                <a:alpha val="30000"/>
              </a:schemeClr>
            </a:solidFill>
            <a:ln w="12700">
              <a:noFill/>
            </a:ln>
            <a:effectLst/>
          </c:spPr>
          <c:invertIfNegative val="0"/>
          <c:dLbls>
            <c:delete val="1"/>
          </c:dLbls>
          <c:cat>
            <c:strRef>
              <c:f>Sheet1!$A$2:$A$5</c:f>
              <c:strCache>
                <c:ptCount val="4"/>
                <c:pt idx="0">
                  <c:v>1st Quarter</c:v>
                </c:pt>
                <c:pt idx="1">
                  <c:v>2nd Quarter</c:v>
                </c:pt>
                <c:pt idx="2">
                  <c:v>3rd Quarter</c:v>
                </c:pt>
                <c:pt idx="3">
                  <c:v>4th Quarter</c:v>
                </c:pt>
              </c:strCache>
            </c:strRef>
          </c:cat>
          <c:val>
            <c:numRef>
              <c:f>Sheet1!$E$2:$E$5</c:f>
              <c:numCache>
                <c:formatCode>General</c:formatCode>
                <c:ptCount val="4"/>
                <c:pt idx="0">
                  <c:v>1</c:v>
                </c:pt>
                <c:pt idx="1">
                  <c:v>3</c:v>
                </c:pt>
                <c:pt idx="2">
                  <c:v>2.7</c:v>
                </c:pt>
                <c:pt idx="3">
                  <c:v>3.7</c:v>
                </c:pt>
              </c:numCache>
            </c:numRef>
          </c:val>
        </c:ser>
        <c:dLbls>
          <c:showLegendKey val="0"/>
          <c:showVal val="0"/>
          <c:showCatName val="0"/>
          <c:showSerName val="0"/>
          <c:showPercent val="0"/>
          <c:showBubbleSize val="0"/>
        </c:dLbls>
        <c:gapWidth val="150"/>
        <c:axId val="-1977341232"/>
        <c:axId val="-1977335792"/>
        <c:extLst>
          <c:ext xmlns:c15="http://schemas.microsoft.com/office/drawing/2012/chart" uri="{02D57815-91ED-43cb-92C2-25804820EDAC}">
            <c15:filteredBarSeries>
              <c15:ser>
                <c:idx val="0"/>
                <c:order val="0"/>
                <c:tx>
                  <c:strRef>
                    <c:extLst>
                      <c:ext uri="{02D57815-91ED-43cb-92C2-25804820EDAC}">
                        <c15:formulaRef>
                          <c15:sqref>Sheet1!$B$1</c15:sqref>
                        </c15:formulaRef>
                      </c:ext>
                    </c:extLst>
                    <c:strCache>
                      <c:ptCount val="1"/>
                      <c:pt idx="0">
                        <c:v>Series 1</c:v>
                      </c:pt>
                    </c:strCache>
                  </c:strRef>
                </c:tx>
                <c:spPr>
                  <a:solidFill>
                    <a:schemeClr val="accent4"/>
                  </a:solidFill>
                  <a:ln w="12700">
                    <a:noFill/>
                  </a:ln>
                  <a:effectLst/>
                </c:spPr>
                <c:invertIfNegative val="0"/>
                <c:dLbls>
                  <c:delete val="1"/>
                </c:dLbls>
                <c:cat>
                  <c:strRef>
                    <c:extLst>
                      <c:ext uri="{02D57815-91ED-43cb-92C2-25804820EDAC}">
                        <c15:fullRef>
                          <c15:sqref/>
                        </c15:fullRef>
                        <c15:formulaRef>
                          <c15:sqref>Sheet1!$A$2:$A$5</c15:sqref>
                        </c15:formulaRef>
                      </c:ext>
                    </c:extLst>
                    <c:strCache>
                      <c:ptCount val="4"/>
                      <c:pt idx="0">
                        <c:v>1st Quarter</c:v>
                      </c:pt>
                      <c:pt idx="1">
                        <c:v>2nd Quarter</c:v>
                      </c:pt>
                      <c:pt idx="2">
                        <c:v>3rd Quarter</c:v>
                      </c:pt>
                      <c:pt idx="3">
                        <c:v>4th Quarter</c:v>
                      </c:pt>
                    </c:strCache>
                  </c:strRef>
                </c:cat>
                <c:val>
                  <c:numRef>
                    <c:extLst>
                      <c:ext uri="{02D57815-91ED-43cb-92C2-25804820EDAC}">
                        <c15:formulaRef>
                          <c15:sqref>Sheet1!$B$2:$B$5</c15:sqref>
                        </c15:formulaRef>
                      </c:ext>
                    </c:extLst>
                    <c:numCache>
                      <c:formatCode>General</c:formatCode>
                      <c:ptCount val="4"/>
                      <c:pt idx="0">
                        <c:v>4.3</c:v>
                      </c:pt>
                      <c:pt idx="1">
                        <c:v>2.5</c:v>
                      </c:pt>
                      <c:pt idx="2">
                        <c:v>3.5</c:v>
                      </c:pt>
                      <c:pt idx="3">
                        <c:v>4.5</c:v>
                      </c:pt>
                    </c:numCache>
                  </c:numRef>
                </c:val>
              </c15:ser>
            </c15:filteredBarSeries>
            <c15:filteredBarSeries>
              <c15:ser>
                <c:idx val="1"/>
                <c:order val="1"/>
                <c:tx>
                  <c:strRef>
                    <c:extLst>
                      <c:ext uri="{02D57815-91ED-43cb-92C2-25804820EDAC}">
                        <c15:formulaRef>
                          <c15:sqref>Sheet1!$C$1</c15:sqref>
                        </c15:formulaRef>
                      </c:ext>
                    </c:extLst>
                    <c:strCache>
                      <c:ptCount val="1"/>
                      <c:pt idx="0">
                        <c:v>Series 2</c:v>
                      </c:pt>
                    </c:strCache>
                  </c:strRef>
                </c:tx>
                <c:spPr>
                  <a:solidFill>
                    <a:schemeClr val="accent3"/>
                  </a:solidFill>
                  <a:ln w="12700">
                    <a:noFill/>
                  </a:ln>
                  <a:effectLst/>
                </c:spPr>
                <c:invertIfNegative val="0"/>
                <c:dLbls>
                  <c:delete val="1"/>
                </c:dLbls>
                <c:cat>
                  <c:strRef>
                    <c:extLst>
                      <c:ext uri="{02D57815-91ED-43cb-92C2-25804820EDAC}">
                        <c15:fullRef>
                          <c15:sqref/>
                        </c15:fullRef>
                        <c15:formulaRef>
                          <c15:sqref>Sheet1!$A$2:$A$5</c15:sqref>
                        </c15:formulaRef>
                      </c:ext>
                    </c:extLst>
                    <c:strCache>
                      <c:ptCount val="4"/>
                      <c:pt idx="0">
                        <c:v>1st Quarter</c:v>
                      </c:pt>
                      <c:pt idx="1">
                        <c:v>2nd Quarter</c:v>
                      </c:pt>
                      <c:pt idx="2">
                        <c:v>3rd Quarter</c:v>
                      </c:pt>
                      <c:pt idx="3">
                        <c:v>4th Quarter</c:v>
                      </c:pt>
                    </c:strCache>
                  </c:strRef>
                </c:cat>
                <c:val>
                  <c:numRef>
                    <c:extLst>
                      <c:ext uri="{02D57815-91ED-43cb-92C2-25804820EDAC}">
                        <c15:formulaRef>
                          <c15:sqref>Sheet1!$C$2:$C$5</c15:sqref>
                        </c15:formulaRef>
                      </c:ext>
                    </c:extLst>
                    <c:numCache>
                      <c:formatCode>General</c:formatCode>
                      <c:ptCount val="4"/>
                      <c:pt idx="0">
                        <c:v>2.4</c:v>
                      </c:pt>
                      <c:pt idx="1">
                        <c:v>4.4</c:v>
                      </c:pt>
                      <c:pt idx="2">
                        <c:v>1.8</c:v>
                      </c:pt>
                      <c:pt idx="3">
                        <c:v>1</c:v>
                      </c:pt>
                    </c:numCache>
                  </c:numRef>
                </c:val>
              </c15:ser>
            </c15:filteredBarSeries>
          </c:ext>
        </c:extLst>
      </c:barChart>
      <c:catAx>
        <c:axId val="-1977341232"/>
        <c:scaling>
          <c:orientation val="minMax"/>
        </c:scaling>
        <c:delete val="0"/>
        <c:axPos val="b"/>
        <c:numFmt formatCode="General" sourceLinked="1"/>
        <c:majorTickMark val="out"/>
        <c:minorTickMark val="none"/>
        <c:tickLblPos val="nextTo"/>
        <c:spPr>
          <a:noFill/>
          <a:ln w="9525" cap="flat" cmpd="sng" algn="ctr">
            <a:solidFill>
              <a:schemeClr val="bg1">
                <a:alpha val="50000"/>
              </a:schemeClr>
            </a:solidFill>
            <a:round/>
          </a:ln>
          <a:effectLst/>
        </c:spPr>
        <c:txPr>
          <a:bodyPr rot="-60000000" spcFirstLastPara="1" vertOverflow="ellipsis" vert="horz" wrap="square" anchor="ctr" anchorCtr="1"/>
          <a:lstStyle/>
          <a:p>
            <a:pPr>
              <a:defRPr lang="zh-CN" sz="900" b="0" i="0" u="none" strike="noStrike" kern="1200" baseline="0">
                <a:solidFill>
                  <a:schemeClr val="bg1"/>
                </a:solidFill>
                <a:latin typeface="+mn-lt"/>
                <a:ea typeface="Roboto Thin" pitchFamily="2" charset="0"/>
                <a:cs typeface="Roboto Thin" pitchFamily="2" charset="0"/>
              </a:defRPr>
            </a:pPr>
          </a:p>
        </c:txPr>
        <c:crossAx val="-1977335792"/>
        <c:crosses val="autoZero"/>
        <c:auto val="1"/>
        <c:lblAlgn val="ctr"/>
        <c:lblOffset val="100"/>
        <c:noMultiLvlLbl val="0"/>
      </c:catAx>
      <c:valAx>
        <c:axId val="-1977335792"/>
        <c:scaling>
          <c:orientation val="minMax"/>
        </c:scaling>
        <c:delete val="0"/>
        <c:axPos val="l"/>
        <c:majorGridlines>
          <c:spPr>
            <a:ln w="9525" cap="flat" cmpd="sng" algn="ctr">
              <a:solidFill>
                <a:schemeClr val="bg1">
                  <a:alpha val="10000"/>
                </a:schemeClr>
              </a:solidFill>
              <a:round/>
            </a:ln>
            <a:effectLst/>
          </c:spPr>
        </c:majorGridlines>
        <c:numFmt formatCode="General" sourceLinked="1"/>
        <c:majorTickMark val="out"/>
        <c:minorTickMark val="none"/>
        <c:tickLblPos val="nextTo"/>
        <c:spPr>
          <a:noFill/>
          <a:ln>
            <a:solidFill>
              <a:schemeClr val="bg1">
                <a:alpha val="50000"/>
              </a:schemeClr>
            </a:solidFill>
          </a:ln>
          <a:effectLst/>
        </c:spPr>
        <c:txPr>
          <a:bodyPr rot="-60000000" spcFirstLastPara="1" vertOverflow="ellipsis" vert="horz" wrap="square" anchor="ctr" anchorCtr="1"/>
          <a:lstStyle/>
          <a:p>
            <a:pPr>
              <a:defRPr lang="zh-CN" sz="900" b="0" i="0" u="none" strike="noStrike" kern="1200" baseline="0">
                <a:solidFill>
                  <a:schemeClr val="bg1"/>
                </a:solidFill>
                <a:latin typeface="+mn-lt"/>
                <a:ea typeface="Roboto Thin" pitchFamily="2" charset="0"/>
                <a:cs typeface="Roboto Thin" pitchFamily="2" charset="0"/>
              </a:defRPr>
            </a:pPr>
          </a:p>
        </c:txPr>
        <c:crossAx val="-1977341232"/>
        <c:crosses val="autoZero"/>
        <c:crossBetween val="between"/>
      </c:valAx>
      <c:spPr>
        <a:noFill/>
        <a:ln>
          <a:noFill/>
        </a:ln>
        <a:effectLst/>
      </c:spPr>
    </c:plotArea>
    <c:plotVisOnly val="1"/>
    <c:dispBlanksAs val="gap"/>
    <c:showDLblsOverMax val="0"/>
  </c:chart>
  <c:spPr>
    <a:noFill/>
    <a:ln>
      <a:noFill/>
    </a:ln>
    <a:effectLst/>
  </c:spPr>
  <c:txPr>
    <a:bodyPr/>
    <a:lstStyle/>
    <a:p>
      <a:pPr>
        <a:defRPr lang="zh-CN" sz="900" b="0" i="0">
          <a:solidFill>
            <a:schemeClr val="bg1"/>
          </a:solidFill>
          <a:latin typeface="Roboto Thin" pitchFamily="2" charset="0"/>
          <a:ea typeface="Roboto Thin" pitchFamily="2" charset="0"/>
          <a:cs typeface="Roboto Thin" pitchFamily="2" charset="0"/>
        </a:defRPr>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69819143700787"/>
          <c:y val="0.0455608202251241"/>
          <c:w val="0.945830585629921"/>
          <c:h val="0.853252213627834"/>
        </c:manualLayout>
      </c:layout>
      <c:barChart>
        <c:barDir val="bar"/>
        <c:grouping val="stacked"/>
        <c:varyColors val="0"/>
        <c:ser>
          <c:idx val="1"/>
          <c:order val="0"/>
          <c:tx>
            <c:strRef>
              <c:f>Sheet1!$C$1</c:f>
              <c:strCache>
                <c:ptCount val="1"/>
                <c:pt idx="0">
                  <c:v>Series 2</c:v>
                </c:pt>
              </c:strCache>
            </c:strRef>
          </c:tx>
          <c:spPr>
            <a:solidFill>
              <a:schemeClr val="bg1">
                <a:alpha val="70000"/>
              </a:schemeClr>
            </a:solidFill>
            <a:ln>
              <a:noFill/>
            </a:ln>
            <a:effectLst/>
          </c:spPr>
          <c:invertIfNegative val="0"/>
          <c:dLbls>
            <c:delete val="1"/>
          </c:dLbls>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Sheet1!$C$2:$C$8</c:f>
              <c:numCache>
                <c:formatCode>General</c:formatCode>
                <c:ptCount val="7"/>
                <c:pt idx="0">
                  <c:v>2.4</c:v>
                </c:pt>
                <c:pt idx="1">
                  <c:v>4.4</c:v>
                </c:pt>
                <c:pt idx="2">
                  <c:v>1.8</c:v>
                </c:pt>
                <c:pt idx="3">
                  <c:v>2.8</c:v>
                </c:pt>
                <c:pt idx="4">
                  <c:v>5</c:v>
                </c:pt>
                <c:pt idx="5">
                  <c:v>12.6</c:v>
                </c:pt>
                <c:pt idx="6">
                  <c:v>22.5</c:v>
                </c:pt>
              </c:numCache>
            </c:numRef>
          </c:val>
        </c:ser>
        <c:ser>
          <c:idx val="2"/>
          <c:order val="1"/>
          <c:tx>
            <c:strRef>
              <c:f>Sheet1!$D$1</c:f>
              <c:strCache>
                <c:ptCount val="1"/>
                <c:pt idx="0">
                  <c:v>Series 3</c:v>
                </c:pt>
              </c:strCache>
            </c:strRef>
          </c:tx>
          <c:spPr>
            <a:solidFill>
              <a:schemeClr val="bg1">
                <a:alpha val="30000"/>
              </a:schemeClr>
            </a:solidFill>
            <a:ln>
              <a:noFill/>
            </a:ln>
            <a:effectLst/>
          </c:spPr>
          <c:invertIfNegative val="0"/>
          <c:dLbls>
            <c:delete val="1"/>
          </c:dLbls>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Sheet1!$D$2:$D$8</c:f>
              <c:numCache>
                <c:formatCode>General</c:formatCode>
                <c:ptCount val="7"/>
                <c:pt idx="0">
                  <c:v>2</c:v>
                </c:pt>
                <c:pt idx="1">
                  <c:v>2</c:v>
                </c:pt>
                <c:pt idx="2">
                  <c:v>3</c:v>
                </c:pt>
                <c:pt idx="3">
                  <c:v>5</c:v>
                </c:pt>
                <c:pt idx="4">
                  <c:v>8.5</c:v>
                </c:pt>
                <c:pt idx="5">
                  <c:v>15</c:v>
                </c:pt>
                <c:pt idx="6">
                  <c:v>26</c:v>
                </c:pt>
              </c:numCache>
            </c:numRef>
          </c:val>
        </c:ser>
        <c:dLbls>
          <c:showLegendKey val="0"/>
          <c:showVal val="0"/>
          <c:showCatName val="0"/>
          <c:showSerName val="0"/>
          <c:showPercent val="0"/>
          <c:showBubbleSize val="0"/>
        </c:dLbls>
        <c:gapWidth val="219"/>
        <c:overlap val="100"/>
        <c:axId val="-1368290944"/>
        <c:axId val="-1368289312"/>
      </c:barChart>
      <c:catAx>
        <c:axId val="-1368290944"/>
        <c:scaling>
          <c:orientation val="minMax"/>
        </c:scaling>
        <c:delete val="0"/>
        <c:axPos val="l"/>
        <c:minorGridlines>
          <c:spPr>
            <a:ln w="6350" cap="flat" cmpd="sng" algn="ctr">
              <a:solidFill>
                <a:schemeClr val="bg1">
                  <a:alpha val="10000"/>
                </a:schemeClr>
              </a:solidFill>
              <a:round/>
            </a:ln>
            <a:effectLst/>
          </c:spPr>
        </c:minorGridlines>
        <c:numFmt formatCode="General" sourceLinked="1"/>
        <c:majorTickMark val="out"/>
        <c:minorTickMark val="none"/>
        <c:tickLblPos val="nextTo"/>
        <c:spPr>
          <a:noFill/>
          <a:ln w="9525" cap="flat" cmpd="sng" algn="ctr">
            <a:solidFill>
              <a:schemeClr val="bg1">
                <a:alpha val="30000"/>
              </a:schemeClr>
            </a:solidFill>
            <a:round/>
          </a:ln>
          <a:effectLst/>
        </c:spPr>
        <c:txPr>
          <a:bodyPr rot="-60000000" spcFirstLastPara="1" vertOverflow="ellipsis" vert="horz" wrap="square" anchor="ctr" anchorCtr="1"/>
          <a:lstStyle/>
          <a:p>
            <a:pPr>
              <a:defRPr lang="zh-CN" sz="1200" b="0" i="0" u="none" strike="noStrike" kern="1200" baseline="0">
                <a:solidFill>
                  <a:schemeClr val="bg1"/>
                </a:solidFill>
                <a:latin typeface="+mn-lt"/>
                <a:ea typeface="Roboto Thin" pitchFamily="2" charset="0"/>
                <a:cs typeface="Roboto Thin" pitchFamily="2" charset="0"/>
              </a:defRPr>
            </a:pPr>
          </a:p>
        </c:txPr>
        <c:crossAx val="-1368289312"/>
        <c:crosses val="autoZero"/>
        <c:auto val="1"/>
        <c:lblAlgn val="ctr"/>
        <c:lblOffset val="100"/>
        <c:noMultiLvlLbl val="0"/>
      </c:catAx>
      <c:valAx>
        <c:axId val="-1368289312"/>
        <c:scaling>
          <c:orientation val="minMax"/>
        </c:scaling>
        <c:delete val="0"/>
        <c:axPos val="b"/>
        <c:numFmt formatCode="General" sourceLinked="1"/>
        <c:majorTickMark val="out"/>
        <c:minorTickMark val="none"/>
        <c:tickLblPos val="nextTo"/>
        <c:spPr>
          <a:noFill/>
          <a:ln>
            <a:solidFill>
              <a:schemeClr val="bg1">
                <a:alpha val="30000"/>
              </a:schemeClr>
            </a:solidFill>
          </a:ln>
          <a:effectLst/>
        </c:spPr>
        <c:txPr>
          <a:bodyPr rot="-60000000" spcFirstLastPara="1" vertOverflow="ellipsis" vert="horz" wrap="square" anchor="ctr" anchorCtr="1"/>
          <a:lstStyle/>
          <a:p>
            <a:pPr>
              <a:defRPr lang="zh-CN" sz="1200" b="0" i="0" u="none" strike="noStrike" kern="1200" baseline="0">
                <a:solidFill>
                  <a:schemeClr val="bg1"/>
                </a:solidFill>
                <a:latin typeface="+mn-lt"/>
                <a:ea typeface="Roboto Thin" pitchFamily="2" charset="0"/>
                <a:cs typeface="Roboto Thin" pitchFamily="2" charset="0"/>
              </a:defRPr>
            </a:pPr>
          </a:p>
        </c:txPr>
        <c:crossAx val="-1368290944"/>
        <c:crosses val="autoZero"/>
        <c:crossBetween val="between"/>
      </c:valAx>
      <c:spPr>
        <a:noFill/>
        <a:ln>
          <a:noFill/>
        </a:ln>
        <a:effectLst/>
      </c:spPr>
    </c:plotArea>
    <c:plotVisOnly val="1"/>
    <c:dispBlanksAs val="gap"/>
    <c:showDLblsOverMax val="0"/>
  </c:chart>
  <c:spPr>
    <a:noFill/>
    <a:ln>
      <a:noFill/>
    </a:ln>
    <a:effectLst/>
  </c:spPr>
  <c:txPr>
    <a:bodyPr/>
    <a:lstStyle/>
    <a:p>
      <a:pPr>
        <a:defRPr lang="zh-CN" sz="1200" b="0" i="0">
          <a:solidFill>
            <a:schemeClr val="tx1">
              <a:lumMod val="75000"/>
              <a:lumOff val="25000"/>
            </a:schemeClr>
          </a:solidFill>
          <a:latin typeface="Roboto Thin" pitchFamily="2" charset="0"/>
          <a:ea typeface="Roboto Thin" pitchFamily="2" charset="0"/>
          <a:cs typeface="Roboto Thin" pitchFamily="2" charset="0"/>
        </a:defRPr>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69819143700787"/>
          <c:y val="0.0455608202251241"/>
          <c:w val="0.945830585629921"/>
          <c:h val="0.853252213627834"/>
        </c:manualLayout>
      </c:layout>
      <c:barChart>
        <c:barDir val="col"/>
        <c:grouping val="stacked"/>
        <c:varyColors val="0"/>
        <c:ser>
          <c:idx val="1"/>
          <c:order val="0"/>
          <c:tx>
            <c:strRef>
              <c:f>Sheet1!$B$1</c:f>
              <c:strCache>
                <c:ptCount val="1"/>
                <c:pt idx="0">
                  <c:v>台式机</c:v>
                </c:pt>
              </c:strCache>
            </c:strRef>
          </c:tx>
          <c:spPr>
            <a:solidFill>
              <a:schemeClr val="bg1">
                <a:alpha val="70000"/>
              </a:schemeClr>
            </a:solidFill>
            <a:ln>
              <a:noFill/>
            </a:ln>
            <a:effectLst/>
          </c:spPr>
          <c:invertIfNegative val="0"/>
          <c:dPt>
            <c:idx val="1"/>
            <c:invertIfNegative val="0"/>
            <c:bubble3D val="0"/>
            <c:spPr>
              <a:solidFill>
                <a:schemeClr val="bg1">
                  <a:alpha val="70000"/>
                </a:schemeClr>
              </a:solidFill>
              <a:ln>
                <a:noFill/>
              </a:ln>
              <a:effectLst/>
            </c:spPr>
          </c:dPt>
          <c:dLbls>
            <c:delete val="1"/>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2.4</c:v>
                </c:pt>
                <c:pt idx="1">
                  <c:v>4.4</c:v>
                </c:pt>
                <c:pt idx="2">
                  <c:v>1.8</c:v>
                </c:pt>
                <c:pt idx="3">
                  <c:v>2.8</c:v>
                </c:pt>
                <c:pt idx="4">
                  <c:v>5</c:v>
                </c:pt>
                <c:pt idx="5">
                  <c:v>6.2</c:v>
                </c:pt>
                <c:pt idx="6">
                  <c:v>7.9</c:v>
                </c:pt>
                <c:pt idx="7">
                  <c:v>9.8</c:v>
                </c:pt>
                <c:pt idx="8">
                  <c:v>11.5</c:v>
                </c:pt>
                <c:pt idx="9">
                  <c:v>12.9</c:v>
                </c:pt>
                <c:pt idx="10">
                  <c:v>13.5</c:v>
                </c:pt>
                <c:pt idx="11">
                  <c:v>17.4</c:v>
                </c:pt>
              </c:numCache>
            </c:numRef>
          </c:val>
        </c:ser>
        <c:dLbls>
          <c:showLegendKey val="0"/>
          <c:showVal val="0"/>
          <c:showCatName val="0"/>
          <c:showSerName val="0"/>
          <c:showPercent val="0"/>
          <c:showBubbleSize val="0"/>
        </c:dLbls>
        <c:gapWidth val="219"/>
        <c:overlap val="100"/>
        <c:axId val="-1369674208"/>
        <c:axId val="-1369675296"/>
      </c:barChart>
      <c:lineChart>
        <c:grouping val="standard"/>
        <c:varyColors val="0"/>
        <c:ser>
          <c:idx val="2"/>
          <c:order val="1"/>
          <c:tx>
            <c:strRef>
              <c:f>Sheet1!$C$1</c:f>
              <c:strCache>
                <c:ptCount val="1"/>
                <c:pt idx="0">
                  <c:v>笔记本电脑</c:v>
                </c:pt>
              </c:strCache>
            </c:strRef>
          </c:tx>
          <c:spPr>
            <a:ln w="12700" cap="rnd">
              <a:solidFill>
                <a:schemeClr val="bg1">
                  <a:alpha val="30000"/>
                </a:schemeClr>
              </a:solidFill>
              <a:round/>
            </a:ln>
            <a:effectLst/>
          </c:spPr>
          <c:marker>
            <c:symbol val="circle"/>
            <c:size val="5"/>
            <c:spPr>
              <a:solidFill>
                <a:schemeClr val="bg1">
                  <a:alpha val="30000"/>
                </a:schemeClr>
              </a:solidFill>
              <a:ln w="9525">
                <a:noFill/>
              </a:ln>
              <a:effectLst/>
            </c:spPr>
          </c:marker>
          <c:dLbls>
            <c:delete val="1"/>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2</c:v>
                </c:pt>
                <c:pt idx="1">
                  <c:v>2</c:v>
                </c:pt>
                <c:pt idx="2">
                  <c:v>3</c:v>
                </c:pt>
                <c:pt idx="3">
                  <c:v>2.4</c:v>
                </c:pt>
                <c:pt idx="4">
                  <c:v>3.7</c:v>
                </c:pt>
                <c:pt idx="5">
                  <c:v>5.5</c:v>
                </c:pt>
                <c:pt idx="6">
                  <c:v>6.7</c:v>
                </c:pt>
                <c:pt idx="7">
                  <c:v>8.7</c:v>
                </c:pt>
                <c:pt idx="8">
                  <c:v>10.9</c:v>
                </c:pt>
                <c:pt idx="9">
                  <c:v>13.7</c:v>
                </c:pt>
                <c:pt idx="10">
                  <c:v>14.9</c:v>
                </c:pt>
                <c:pt idx="11">
                  <c:v>19.5</c:v>
                </c:pt>
              </c:numCache>
            </c:numRef>
          </c:val>
          <c:smooth val="1"/>
        </c:ser>
        <c:dLbls>
          <c:showLegendKey val="0"/>
          <c:showVal val="0"/>
          <c:showCatName val="0"/>
          <c:showSerName val="0"/>
          <c:showPercent val="0"/>
          <c:showBubbleSize val="0"/>
        </c:dLbls>
        <c:marker val="1"/>
        <c:smooth val="1"/>
        <c:axId val="-1369674208"/>
        <c:axId val="-1369675296"/>
      </c:lineChart>
      <c:catAx>
        <c:axId val="-1369674208"/>
        <c:scaling>
          <c:orientation val="minMax"/>
        </c:scaling>
        <c:delete val="0"/>
        <c:axPos val="b"/>
        <c:numFmt formatCode="General" sourceLinked="1"/>
        <c:majorTickMark val="none"/>
        <c:minorTickMark val="none"/>
        <c:tickLblPos val="nextTo"/>
        <c:spPr>
          <a:noFill/>
          <a:ln w="6350" cap="flat" cmpd="sng" algn="ctr">
            <a:noFill/>
            <a:round/>
          </a:ln>
          <a:effectLst/>
        </c:spPr>
        <c:txPr>
          <a:bodyPr rot="-60000000" spcFirstLastPara="1" vertOverflow="ellipsis" vert="horz" wrap="square" anchor="ctr" anchorCtr="1"/>
          <a:lstStyle/>
          <a:p>
            <a:pPr>
              <a:defRPr lang="zh-CN" sz="1000" b="0" i="0" u="none" strike="noStrike" kern="1200" baseline="0">
                <a:solidFill>
                  <a:schemeClr val="bg1"/>
                </a:solidFill>
                <a:latin typeface="+mn-lt"/>
                <a:ea typeface="Roboto Thin" pitchFamily="2" charset="0"/>
                <a:cs typeface="Roboto Thin" pitchFamily="2" charset="0"/>
              </a:defRPr>
            </a:pPr>
          </a:p>
        </c:txPr>
        <c:crossAx val="-1369675296"/>
        <c:crosses val="autoZero"/>
        <c:auto val="1"/>
        <c:lblAlgn val="ctr"/>
        <c:lblOffset val="100"/>
        <c:noMultiLvlLbl val="0"/>
      </c:catAx>
      <c:valAx>
        <c:axId val="-1369675296"/>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75000"/>
                    <a:lumOff val="25000"/>
                  </a:schemeClr>
                </a:solidFill>
                <a:latin typeface="Roboto Thin" pitchFamily="2" charset="0"/>
                <a:ea typeface="Roboto Thin" pitchFamily="2" charset="0"/>
                <a:cs typeface="Roboto Thin" pitchFamily="2" charset="0"/>
              </a:defRPr>
            </a:pPr>
          </a:p>
        </c:txPr>
        <c:crossAx val="-1369674208"/>
        <c:crosses val="autoZero"/>
        <c:crossBetween val="between"/>
      </c:valAx>
      <c:spPr>
        <a:noFill/>
        <a:ln>
          <a:noFill/>
        </a:ln>
        <a:effectLst/>
      </c:spPr>
    </c:plotArea>
    <c:plotVisOnly val="1"/>
    <c:dispBlanksAs val="gap"/>
    <c:showDLblsOverMax val="0"/>
  </c:chart>
  <c:spPr>
    <a:noFill/>
    <a:ln>
      <a:noFill/>
    </a:ln>
    <a:effectLst/>
  </c:spPr>
  <c:txPr>
    <a:bodyPr/>
    <a:lstStyle/>
    <a:p>
      <a:pPr>
        <a:defRPr lang="zh-CN" sz="1200" b="0" i="0">
          <a:solidFill>
            <a:schemeClr val="tx1">
              <a:lumMod val="75000"/>
              <a:lumOff val="25000"/>
            </a:schemeClr>
          </a:solidFill>
          <a:latin typeface="Roboto Thin" pitchFamily="2" charset="0"/>
          <a:ea typeface="Roboto Thin" pitchFamily="2" charset="0"/>
          <a:cs typeface="Roboto Thin" pitchFamily="2"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1F343E-A4B4-4945-A289-F71CC24FF5E2}"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FE3BE7-4887-454D-AC07-8146F5385083}"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oboto" panose="02000000000000000000" pitchFamily="2" charset="0"/>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oboto" panose="02000000000000000000" pitchFamily="2" charset="0"/>
              </a:defRPr>
            </a:lvl1pPr>
          </a:lstStyle>
          <a:p>
            <a:fld id="{184EC83E-688E-43DA-BB76-712D53DE601D}"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oboto" panose="02000000000000000000" pitchFamily="2" charset="0"/>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oboto" panose="02000000000000000000" pitchFamily="2" charset="0"/>
              </a:defRPr>
            </a:lvl1pPr>
          </a:lstStyle>
          <a:p>
            <a:fld id="{BFEC4DAE-4541-43CA-A4FF-DC618A162F89}"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panose="02000000000000000000" pitchFamily="2" charset="0"/>
        <a:ea typeface="+mn-ea"/>
        <a:cs typeface="+mn-cs"/>
      </a:defRPr>
    </a:lvl1pPr>
    <a:lvl2pPr marL="457200" algn="l" defTabSz="914400" rtl="0" eaLnBrk="1" latinLnBrk="0" hangingPunct="1">
      <a:defRPr sz="1200" kern="1200">
        <a:solidFill>
          <a:schemeClr val="tx1"/>
        </a:solidFill>
        <a:latin typeface="Roboto" panose="02000000000000000000" pitchFamily="2" charset="0"/>
        <a:ea typeface="+mn-ea"/>
        <a:cs typeface="+mn-cs"/>
      </a:defRPr>
    </a:lvl2pPr>
    <a:lvl3pPr marL="914400" algn="l" defTabSz="914400" rtl="0" eaLnBrk="1" latinLnBrk="0" hangingPunct="1">
      <a:defRPr sz="1200" kern="1200">
        <a:solidFill>
          <a:schemeClr val="tx1"/>
        </a:solidFill>
        <a:latin typeface="Roboto" panose="02000000000000000000" pitchFamily="2" charset="0"/>
        <a:ea typeface="+mn-ea"/>
        <a:cs typeface="+mn-cs"/>
      </a:defRPr>
    </a:lvl3pPr>
    <a:lvl4pPr marL="1371600" algn="l" defTabSz="914400" rtl="0" eaLnBrk="1" latinLnBrk="0" hangingPunct="1">
      <a:defRPr sz="1200" kern="1200">
        <a:solidFill>
          <a:schemeClr val="tx1"/>
        </a:solidFill>
        <a:latin typeface="Roboto" panose="02000000000000000000" pitchFamily="2" charset="0"/>
        <a:ea typeface="+mn-ea"/>
        <a:cs typeface="+mn-cs"/>
      </a:defRPr>
    </a:lvl4pPr>
    <a:lvl5pPr marL="1828800" algn="l" defTabSz="914400" rtl="0" eaLnBrk="1" latinLnBrk="0" hangingPunct="1">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C4DAE-4541-43CA-A4FF-DC618A162F89}" type="slidenum">
              <a:rPr lang="zh-CN" altLang="en-US" smtClean="0"/>
            </a:fld>
            <a:endParaRPr lang="zh-CN"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dirty="0" smtClean="0">
                <a:solidFill>
                  <a:schemeClr val="tx1"/>
                </a:solidFill>
                <a:effectLst/>
                <a:latin typeface="+mn-lt"/>
                <a:ea typeface="+mn-ea"/>
                <a:cs typeface="+mn-cs"/>
              </a:rPr>
              <a:t>https://download.unsplash.com/uploads/1411724908903377d4696/2e9b0cb2</a:t>
            </a:r>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7D37582C-6877-4E59-AFF6-A41B69C4D946}"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smtClean="0">
                <a:solidFill>
                  <a:schemeClr val="tx1"/>
                </a:solidFill>
                <a:effectLst/>
                <a:latin typeface="+mn-lt"/>
                <a:ea typeface="+mn-ea"/>
                <a:cs typeface="+mn-cs"/>
              </a:rPr>
              <a:t>https://download.unsplash.com/uploads/1411724908903377d4696/2e9b0cb2</a:t>
            </a:r>
            <a:r>
              <a:rPr lang="en-US" altLang="zh-CN" smtClean="0"/>
              <a:t> </a:t>
            </a:r>
            <a:endParaRPr lang="zh-CN" altLang="en-US"/>
          </a:p>
        </p:txBody>
      </p:sp>
      <p:sp>
        <p:nvSpPr>
          <p:cNvPr id="4" name="灯片编号占位符 3"/>
          <p:cNvSpPr>
            <a:spLocks noGrp="1"/>
          </p:cNvSpPr>
          <p:nvPr>
            <p:ph type="sldNum" sz="quarter" idx="10"/>
          </p:nvPr>
        </p:nvSpPr>
        <p:spPr/>
        <p:txBody>
          <a:bodyPr/>
          <a:lstStyle/>
          <a:p>
            <a:fld id="{7D37582C-6877-4E59-AFF6-A41B69C4D94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6" name="文本框 5"/>
          <p:cNvSpPr txBox="1"/>
          <p:nvPr userDrawn="1"/>
        </p:nvSpPr>
        <p:spPr>
          <a:xfrm>
            <a:off x="10345850" y="6333928"/>
            <a:ext cx="1350958" cy="338554"/>
          </a:xfrm>
          <a:prstGeom prst="rect">
            <a:avLst/>
          </a:prstGeom>
          <a:noFill/>
        </p:spPr>
        <p:txBody>
          <a:bodyPr wrap="square" rtlCol="0">
            <a:spAutoFit/>
          </a:bodyPr>
          <a:lstStyle/>
          <a:p>
            <a:pPr algn="r"/>
            <a:fld id="{86931853-A4FE-482C-80F1-030A07F4AA7F}" type="slidenum">
              <a:rPr lang="en-US" altLang="zh-CN" sz="1600" smtClean="0">
                <a:solidFill>
                  <a:schemeClr val="bg1">
                    <a:alpha val="30000"/>
                  </a:schemeClr>
                </a:solidFill>
                <a:latin typeface="+mj-lt"/>
                <a:ea typeface="Lato Black" panose="020F0502020204030203" pitchFamily="34" charset="0"/>
              </a:rPr>
            </a:fld>
            <a:endParaRPr lang="zh-CN" altLang="en-US" sz="1600" dirty="0">
              <a:solidFill>
                <a:schemeClr val="bg1">
                  <a:alpha val="30000"/>
                </a:schemeClr>
              </a:solidFill>
              <a:latin typeface="+mj-lt"/>
              <a:ea typeface="+mj-ea"/>
            </a:endParaRPr>
          </a:p>
        </p:txBody>
      </p:sp>
      <p:grpSp>
        <p:nvGrpSpPr>
          <p:cNvPr id="4" name="组合 3"/>
          <p:cNvGrpSpPr/>
          <p:nvPr userDrawn="1"/>
        </p:nvGrpSpPr>
        <p:grpSpPr>
          <a:xfrm>
            <a:off x="550863" y="6369137"/>
            <a:ext cx="1298720" cy="268136"/>
            <a:chOff x="3518563" y="1149801"/>
            <a:chExt cx="2785425" cy="575088"/>
          </a:xfrm>
          <a:solidFill>
            <a:schemeClr val="bg1">
              <a:alpha val="30000"/>
            </a:schemeClr>
          </a:solidFill>
        </p:grpSpPr>
        <p:sp>
          <p:nvSpPr>
            <p:cNvPr id="7" name="任意多边形 6"/>
            <p:cNvSpPr/>
            <p:nvPr/>
          </p:nvSpPr>
          <p:spPr>
            <a:xfrm>
              <a:off x="4302166" y="1251054"/>
              <a:ext cx="2001822" cy="423796"/>
            </a:xfrm>
            <a:custGeom>
              <a:avLst/>
              <a:gdLst/>
              <a:ahLst/>
              <a:cxnLst/>
              <a:rect l="l" t="t" r="r" b="b"/>
              <a:pathLst>
                <a:path w="2001822" h="423796">
                  <a:moveTo>
                    <a:pt x="1294162" y="330375"/>
                  </a:moveTo>
                  <a:lnTo>
                    <a:pt x="1270392" y="384496"/>
                  </a:lnTo>
                  <a:lnTo>
                    <a:pt x="1318237" y="384496"/>
                  </a:lnTo>
                  <a:close/>
                  <a:moveTo>
                    <a:pt x="210817" y="328241"/>
                  </a:moveTo>
                  <a:lnTo>
                    <a:pt x="210817" y="377790"/>
                  </a:lnTo>
                  <a:lnTo>
                    <a:pt x="239173" y="377790"/>
                  </a:lnTo>
                  <a:cubicBezTo>
                    <a:pt x="248907" y="377781"/>
                    <a:pt x="256384" y="375666"/>
                    <a:pt x="261602" y="371444"/>
                  </a:cubicBezTo>
                  <a:cubicBezTo>
                    <a:pt x="266820" y="367223"/>
                    <a:pt x="269456" y="360953"/>
                    <a:pt x="269510" y="352635"/>
                  </a:cubicBezTo>
                  <a:cubicBezTo>
                    <a:pt x="269456" y="344548"/>
                    <a:pt x="266820" y="338463"/>
                    <a:pt x="261602" y="334378"/>
                  </a:cubicBezTo>
                  <a:cubicBezTo>
                    <a:pt x="256384" y="330293"/>
                    <a:pt x="248907" y="328248"/>
                    <a:pt x="239173" y="328241"/>
                  </a:cubicBezTo>
                  <a:close/>
                  <a:moveTo>
                    <a:pt x="29842" y="328241"/>
                  </a:moveTo>
                  <a:lnTo>
                    <a:pt x="29842" y="377790"/>
                  </a:lnTo>
                  <a:lnTo>
                    <a:pt x="57283" y="377790"/>
                  </a:lnTo>
                  <a:cubicBezTo>
                    <a:pt x="66951" y="377781"/>
                    <a:pt x="74409" y="375666"/>
                    <a:pt x="79655" y="371444"/>
                  </a:cubicBezTo>
                  <a:cubicBezTo>
                    <a:pt x="84902" y="367223"/>
                    <a:pt x="87557" y="360953"/>
                    <a:pt x="87621" y="352635"/>
                  </a:cubicBezTo>
                  <a:cubicBezTo>
                    <a:pt x="87557" y="344548"/>
                    <a:pt x="84902" y="338463"/>
                    <a:pt x="79655" y="334378"/>
                  </a:cubicBezTo>
                  <a:cubicBezTo>
                    <a:pt x="74409" y="330293"/>
                    <a:pt x="66951" y="328248"/>
                    <a:pt x="57283" y="328241"/>
                  </a:cubicBezTo>
                  <a:close/>
                  <a:moveTo>
                    <a:pt x="1758982" y="327784"/>
                  </a:moveTo>
                  <a:cubicBezTo>
                    <a:pt x="1750957" y="327869"/>
                    <a:pt x="1743667" y="329766"/>
                    <a:pt x="1737110" y="333475"/>
                  </a:cubicBezTo>
                  <a:cubicBezTo>
                    <a:pt x="1730554" y="337184"/>
                    <a:pt x="1725319" y="342198"/>
                    <a:pt x="1721404" y="348515"/>
                  </a:cubicBezTo>
                  <a:cubicBezTo>
                    <a:pt x="1717490" y="354833"/>
                    <a:pt x="1715484" y="361946"/>
                    <a:pt x="1715386" y="369856"/>
                  </a:cubicBezTo>
                  <a:cubicBezTo>
                    <a:pt x="1715484" y="377767"/>
                    <a:pt x="1717490" y="384894"/>
                    <a:pt x="1721404" y="391236"/>
                  </a:cubicBezTo>
                  <a:cubicBezTo>
                    <a:pt x="1725319" y="397578"/>
                    <a:pt x="1730554" y="402616"/>
                    <a:pt x="1737110" y="406350"/>
                  </a:cubicBezTo>
                  <a:cubicBezTo>
                    <a:pt x="1743667" y="410084"/>
                    <a:pt x="1750957" y="411994"/>
                    <a:pt x="1758982" y="412080"/>
                  </a:cubicBezTo>
                  <a:cubicBezTo>
                    <a:pt x="1767002" y="411994"/>
                    <a:pt x="1774267" y="410084"/>
                    <a:pt x="1780774" y="406350"/>
                  </a:cubicBezTo>
                  <a:cubicBezTo>
                    <a:pt x="1787282" y="402616"/>
                    <a:pt x="1792468" y="397578"/>
                    <a:pt x="1796334" y="391236"/>
                  </a:cubicBezTo>
                  <a:cubicBezTo>
                    <a:pt x="1800199" y="384894"/>
                    <a:pt x="1802179" y="377767"/>
                    <a:pt x="1802273" y="369856"/>
                  </a:cubicBezTo>
                  <a:cubicBezTo>
                    <a:pt x="1802179" y="361946"/>
                    <a:pt x="1800199" y="354833"/>
                    <a:pt x="1796334" y="348515"/>
                  </a:cubicBezTo>
                  <a:cubicBezTo>
                    <a:pt x="1792468" y="342198"/>
                    <a:pt x="1787282" y="337184"/>
                    <a:pt x="1780774" y="333475"/>
                  </a:cubicBezTo>
                  <a:cubicBezTo>
                    <a:pt x="1774267" y="329766"/>
                    <a:pt x="1767002" y="327869"/>
                    <a:pt x="1758982" y="327784"/>
                  </a:cubicBezTo>
                  <a:close/>
                  <a:moveTo>
                    <a:pt x="1913144" y="316526"/>
                  </a:moveTo>
                  <a:lnTo>
                    <a:pt x="1925774" y="316526"/>
                  </a:lnTo>
                  <a:lnTo>
                    <a:pt x="1989801" y="402312"/>
                  </a:lnTo>
                  <a:lnTo>
                    <a:pt x="1989801" y="316526"/>
                  </a:lnTo>
                  <a:lnTo>
                    <a:pt x="2001822" y="316526"/>
                  </a:lnTo>
                  <a:lnTo>
                    <a:pt x="2001822" y="423187"/>
                  </a:lnTo>
                  <a:lnTo>
                    <a:pt x="1989344" y="423187"/>
                  </a:lnTo>
                  <a:lnTo>
                    <a:pt x="1925317" y="337553"/>
                  </a:lnTo>
                  <a:lnTo>
                    <a:pt x="1925317" y="423187"/>
                  </a:lnTo>
                  <a:lnTo>
                    <a:pt x="1913144" y="423187"/>
                  </a:lnTo>
                  <a:close/>
                  <a:moveTo>
                    <a:pt x="1589294" y="316526"/>
                  </a:moveTo>
                  <a:lnTo>
                    <a:pt x="1601467" y="316526"/>
                  </a:lnTo>
                  <a:lnTo>
                    <a:pt x="1601467" y="423187"/>
                  </a:lnTo>
                  <a:lnTo>
                    <a:pt x="1589294" y="423187"/>
                  </a:lnTo>
                  <a:close/>
                  <a:moveTo>
                    <a:pt x="1412891" y="316526"/>
                  </a:moveTo>
                  <a:lnTo>
                    <a:pt x="1494711" y="316526"/>
                  </a:lnTo>
                  <a:lnTo>
                    <a:pt x="1494711" y="328241"/>
                  </a:lnTo>
                  <a:lnTo>
                    <a:pt x="1459811" y="328241"/>
                  </a:lnTo>
                  <a:lnTo>
                    <a:pt x="1459811" y="423187"/>
                  </a:lnTo>
                  <a:lnTo>
                    <a:pt x="1447638" y="423187"/>
                  </a:lnTo>
                  <a:lnTo>
                    <a:pt x="1447638" y="328241"/>
                  </a:lnTo>
                  <a:lnTo>
                    <a:pt x="1412891" y="328241"/>
                  </a:lnTo>
                  <a:close/>
                  <a:moveTo>
                    <a:pt x="1288219" y="316526"/>
                  </a:moveTo>
                  <a:lnTo>
                    <a:pt x="1300866" y="316526"/>
                  </a:lnTo>
                  <a:lnTo>
                    <a:pt x="1348559" y="423187"/>
                  </a:lnTo>
                  <a:lnTo>
                    <a:pt x="1335302" y="423187"/>
                  </a:lnTo>
                  <a:lnTo>
                    <a:pt x="1323417" y="396212"/>
                  </a:lnTo>
                  <a:lnTo>
                    <a:pt x="1265211" y="396212"/>
                  </a:lnTo>
                  <a:lnTo>
                    <a:pt x="1253326" y="423187"/>
                  </a:lnTo>
                  <a:lnTo>
                    <a:pt x="1240374" y="423187"/>
                  </a:lnTo>
                  <a:close/>
                  <a:moveTo>
                    <a:pt x="1089041" y="316526"/>
                  </a:moveTo>
                  <a:lnTo>
                    <a:pt x="1170861" y="316526"/>
                  </a:lnTo>
                  <a:lnTo>
                    <a:pt x="1170861" y="328241"/>
                  </a:lnTo>
                  <a:lnTo>
                    <a:pt x="1135961" y="328241"/>
                  </a:lnTo>
                  <a:lnTo>
                    <a:pt x="1135961" y="423187"/>
                  </a:lnTo>
                  <a:lnTo>
                    <a:pt x="1123788" y="423187"/>
                  </a:lnTo>
                  <a:lnTo>
                    <a:pt x="1123788" y="328241"/>
                  </a:lnTo>
                  <a:lnTo>
                    <a:pt x="1089041" y="328241"/>
                  </a:lnTo>
                  <a:close/>
                  <a:moveTo>
                    <a:pt x="903494" y="316526"/>
                  </a:moveTo>
                  <a:lnTo>
                    <a:pt x="916124" y="316526"/>
                  </a:lnTo>
                  <a:lnTo>
                    <a:pt x="980151" y="402312"/>
                  </a:lnTo>
                  <a:lnTo>
                    <a:pt x="980151" y="316526"/>
                  </a:lnTo>
                  <a:lnTo>
                    <a:pt x="992172" y="316526"/>
                  </a:lnTo>
                  <a:lnTo>
                    <a:pt x="992172" y="423187"/>
                  </a:lnTo>
                  <a:lnTo>
                    <a:pt x="979694" y="423187"/>
                  </a:lnTo>
                  <a:lnTo>
                    <a:pt x="915667" y="337553"/>
                  </a:lnTo>
                  <a:lnTo>
                    <a:pt x="915667" y="423187"/>
                  </a:lnTo>
                  <a:lnTo>
                    <a:pt x="903494" y="423187"/>
                  </a:lnTo>
                  <a:close/>
                  <a:moveTo>
                    <a:pt x="732044" y="316526"/>
                  </a:moveTo>
                  <a:lnTo>
                    <a:pt x="804415" y="316526"/>
                  </a:lnTo>
                  <a:lnTo>
                    <a:pt x="804415" y="328241"/>
                  </a:lnTo>
                  <a:lnTo>
                    <a:pt x="744217" y="328241"/>
                  </a:lnTo>
                  <a:lnTo>
                    <a:pt x="744217" y="363312"/>
                  </a:lnTo>
                  <a:lnTo>
                    <a:pt x="798014" y="363312"/>
                  </a:lnTo>
                  <a:lnTo>
                    <a:pt x="798014" y="375028"/>
                  </a:lnTo>
                  <a:lnTo>
                    <a:pt x="744217" y="375028"/>
                  </a:lnTo>
                  <a:lnTo>
                    <a:pt x="744217" y="411623"/>
                  </a:lnTo>
                  <a:lnTo>
                    <a:pt x="806396" y="411623"/>
                  </a:lnTo>
                  <a:lnTo>
                    <a:pt x="806396" y="423187"/>
                  </a:lnTo>
                  <a:lnTo>
                    <a:pt x="732044" y="423187"/>
                  </a:lnTo>
                  <a:close/>
                  <a:moveTo>
                    <a:pt x="389144" y="316526"/>
                  </a:moveTo>
                  <a:lnTo>
                    <a:pt x="461515" y="316526"/>
                  </a:lnTo>
                  <a:lnTo>
                    <a:pt x="461515" y="328241"/>
                  </a:lnTo>
                  <a:lnTo>
                    <a:pt x="401317" y="328241"/>
                  </a:lnTo>
                  <a:lnTo>
                    <a:pt x="401317" y="363312"/>
                  </a:lnTo>
                  <a:lnTo>
                    <a:pt x="455114" y="363312"/>
                  </a:lnTo>
                  <a:lnTo>
                    <a:pt x="455114" y="375028"/>
                  </a:lnTo>
                  <a:lnTo>
                    <a:pt x="401317" y="375028"/>
                  </a:lnTo>
                  <a:lnTo>
                    <a:pt x="401317" y="411623"/>
                  </a:lnTo>
                  <a:lnTo>
                    <a:pt x="463496" y="411623"/>
                  </a:lnTo>
                  <a:lnTo>
                    <a:pt x="463496" y="423187"/>
                  </a:lnTo>
                  <a:lnTo>
                    <a:pt x="389144" y="423187"/>
                  </a:lnTo>
                  <a:close/>
                  <a:moveTo>
                    <a:pt x="198644" y="316526"/>
                  </a:moveTo>
                  <a:lnTo>
                    <a:pt x="239173" y="316526"/>
                  </a:lnTo>
                  <a:cubicBezTo>
                    <a:pt x="252597" y="316598"/>
                    <a:pt x="262940" y="319726"/>
                    <a:pt x="270204" y="325909"/>
                  </a:cubicBezTo>
                  <a:cubicBezTo>
                    <a:pt x="277467" y="332093"/>
                    <a:pt x="281141" y="340900"/>
                    <a:pt x="281226" y="352330"/>
                  </a:cubicBezTo>
                  <a:cubicBezTo>
                    <a:pt x="281192" y="361195"/>
                    <a:pt x="279130" y="368543"/>
                    <a:pt x="275042" y="374374"/>
                  </a:cubicBezTo>
                  <a:cubicBezTo>
                    <a:pt x="270953" y="380205"/>
                    <a:pt x="265044" y="384387"/>
                    <a:pt x="257314" y="386920"/>
                  </a:cubicBezTo>
                  <a:lnTo>
                    <a:pt x="282293" y="423187"/>
                  </a:lnTo>
                  <a:lnTo>
                    <a:pt x="268443" y="423187"/>
                  </a:lnTo>
                  <a:lnTo>
                    <a:pt x="246338" y="389202"/>
                  </a:lnTo>
                  <a:cubicBezTo>
                    <a:pt x="245191" y="389281"/>
                    <a:pt x="244016" y="389351"/>
                    <a:pt x="242812" y="389411"/>
                  </a:cubicBezTo>
                  <a:cubicBezTo>
                    <a:pt x="241609" y="389471"/>
                    <a:pt x="240395" y="389503"/>
                    <a:pt x="239173" y="389506"/>
                  </a:cubicBezTo>
                  <a:lnTo>
                    <a:pt x="210817" y="389506"/>
                  </a:lnTo>
                  <a:lnTo>
                    <a:pt x="210817" y="423187"/>
                  </a:lnTo>
                  <a:lnTo>
                    <a:pt x="198644" y="423187"/>
                  </a:lnTo>
                  <a:close/>
                  <a:moveTo>
                    <a:pt x="17669" y="316526"/>
                  </a:moveTo>
                  <a:lnTo>
                    <a:pt x="57741" y="316526"/>
                  </a:lnTo>
                  <a:cubicBezTo>
                    <a:pt x="71013" y="316598"/>
                    <a:pt x="81242" y="319726"/>
                    <a:pt x="88429" y="325909"/>
                  </a:cubicBezTo>
                  <a:cubicBezTo>
                    <a:pt x="95616" y="332093"/>
                    <a:pt x="99252" y="340900"/>
                    <a:pt x="99337" y="352330"/>
                  </a:cubicBezTo>
                  <a:cubicBezTo>
                    <a:pt x="99252" y="364217"/>
                    <a:pt x="95616" y="373367"/>
                    <a:pt x="88429" y="379780"/>
                  </a:cubicBezTo>
                  <a:cubicBezTo>
                    <a:pt x="81242" y="386192"/>
                    <a:pt x="71013" y="389434"/>
                    <a:pt x="57741" y="389506"/>
                  </a:cubicBezTo>
                  <a:lnTo>
                    <a:pt x="29842" y="389506"/>
                  </a:lnTo>
                  <a:lnTo>
                    <a:pt x="29842" y="423187"/>
                  </a:lnTo>
                  <a:lnTo>
                    <a:pt x="17669" y="423187"/>
                  </a:lnTo>
                  <a:close/>
                  <a:moveTo>
                    <a:pt x="1758982" y="316221"/>
                  </a:moveTo>
                  <a:cubicBezTo>
                    <a:pt x="1769460" y="316327"/>
                    <a:pt x="1778886" y="318738"/>
                    <a:pt x="1787261" y="323453"/>
                  </a:cubicBezTo>
                  <a:cubicBezTo>
                    <a:pt x="1795636" y="328168"/>
                    <a:pt x="1802283" y="334552"/>
                    <a:pt x="1807202" y="342604"/>
                  </a:cubicBezTo>
                  <a:cubicBezTo>
                    <a:pt x="1812122" y="350656"/>
                    <a:pt x="1814638" y="359740"/>
                    <a:pt x="1814751" y="369856"/>
                  </a:cubicBezTo>
                  <a:cubicBezTo>
                    <a:pt x="1814638" y="379976"/>
                    <a:pt x="1812122" y="389086"/>
                    <a:pt x="1807202" y="397187"/>
                  </a:cubicBezTo>
                  <a:cubicBezTo>
                    <a:pt x="1802283" y="405288"/>
                    <a:pt x="1795636" y="411721"/>
                    <a:pt x="1787261" y="416485"/>
                  </a:cubicBezTo>
                  <a:cubicBezTo>
                    <a:pt x="1778886" y="421249"/>
                    <a:pt x="1769460" y="423686"/>
                    <a:pt x="1758982" y="423796"/>
                  </a:cubicBezTo>
                  <a:cubicBezTo>
                    <a:pt x="1748454" y="423686"/>
                    <a:pt x="1738992" y="421249"/>
                    <a:pt x="1730595" y="416485"/>
                  </a:cubicBezTo>
                  <a:cubicBezTo>
                    <a:pt x="1722199" y="411721"/>
                    <a:pt x="1715539" y="405288"/>
                    <a:pt x="1710615" y="397187"/>
                  </a:cubicBezTo>
                  <a:cubicBezTo>
                    <a:pt x="1705690" y="389086"/>
                    <a:pt x="1703173" y="379976"/>
                    <a:pt x="1703061" y="369856"/>
                  </a:cubicBezTo>
                  <a:cubicBezTo>
                    <a:pt x="1703173" y="359692"/>
                    <a:pt x="1705690" y="350585"/>
                    <a:pt x="1710615" y="342536"/>
                  </a:cubicBezTo>
                  <a:cubicBezTo>
                    <a:pt x="1715539" y="334487"/>
                    <a:pt x="1722199" y="328115"/>
                    <a:pt x="1730595" y="323419"/>
                  </a:cubicBezTo>
                  <a:cubicBezTo>
                    <a:pt x="1738992" y="318723"/>
                    <a:pt x="1748454" y="316324"/>
                    <a:pt x="1758982" y="316221"/>
                  </a:cubicBezTo>
                  <a:close/>
                  <a:moveTo>
                    <a:pt x="592284" y="316068"/>
                  </a:moveTo>
                  <a:cubicBezTo>
                    <a:pt x="598545" y="316110"/>
                    <a:pt x="604623" y="317016"/>
                    <a:pt x="610518" y="318788"/>
                  </a:cubicBezTo>
                  <a:cubicBezTo>
                    <a:pt x="616414" y="320560"/>
                    <a:pt x="621611" y="322951"/>
                    <a:pt x="626111" y="325959"/>
                  </a:cubicBezTo>
                  <a:lnTo>
                    <a:pt x="620937" y="337387"/>
                  </a:lnTo>
                  <a:cubicBezTo>
                    <a:pt x="616047" y="334212"/>
                    <a:pt x="611012" y="331912"/>
                    <a:pt x="605833" y="330490"/>
                  </a:cubicBezTo>
                  <a:cubicBezTo>
                    <a:pt x="600653" y="329067"/>
                    <a:pt x="595883" y="328368"/>
                    <a:pt x="591522" y="328394"/>
                  </a:cubicBezTo>
                  <a:cubicBezTo>
                    <a:pt x="584572" y="328422"/>
                    <a:pt x="579071" y="329661"/>
                    <a:pt x="575018" y="332109"/>
                  </a:cubicBezTo>
                  <a:cubicBezTo>
                    <a:pt x="570965" y="334558"/>
                    <a:pt x="568894" y="338045"/>
                    <a:pt x="568805" y="342570"/>
                  </a:cubicBezTo>
                  <a:cubicBezTo>
                    <a:pt x="568965" y="347931"/>
                    <a:pt x="571046" y="352001"/>
                    <a:pt x="575048" y="354780"/>
                  </a:cubicBezTo>
                  <a:cubicBezTo>
                    <a:pt x="579050" y="357558"/>
                    <a:pt x="584011" y="359804"/>
                    <a:pt x="589931" y="361516"/>
                  </a:cubicBezTo>
                  <a:cubicBezTo>
                    <a:pt x="595851" y="363229"/>
                    <a:pt x="601768" y="365167"/>
                    <a:pt x="607681" y="367331"/>
                  </a:cubicBezTo>
                  <a:cubicBezTo>
                    <a:pt x="613595" y="369494"/>
                    <a:pt x="618544" y="372642"/>
                    <a:pt x="622528" y="376774"/>
                  </a:cubicBezTo>
                  <a:cubicBezTo>
                    <a:pt x="626511" y="380906"/>
                    <a:pt x="628568" y="386781"/>
                    <a:pt x="628698" y="394398"/>
                  </a:cubicBezTo>
                  <a:cubicBezTo>
                    <a:pt x="628521" y="403419"/>
                    <a:pt x="624955" y="410522"/>
                    <a:pt x="618000" y="415708"/>
                  </a:cubicBezTo>
                  <a:cubicBezTo>
                    <a:pt x="611045" y="420895"/>
                    <a:pt x="601761" y="423540"/>
                    <a:pt x="590150" y="423644"/>
                  </a:cubicBezTo>
                  <a:cubicBezTo>
                    <a:pt x="582273" y="423565"/>
                    <a:pt x="574780" y="422049"/>
                    <a:pt x="567671" y="419097"/>
                  </a:cubicBezTo>
                  <a:cubicBezTo>
                    <a:pt x="560562" y="416145"/>
                    <a:pt x="554444" y="412231"/>
                    <a:pt x="549317" y="407355"/>
                  </a:cubicBezTo>
                  <a:lnTo>
                    <a:pt x="554803" y="396380"/>
                  </a:lnTo>
                  <a:cubicBezTo>
                    <a:pt x="559857" y="401210"/>
                    <a:pt x="565505" y="404926"/>
                    <a:pt x="571746" y="407527"/>
                  </a:cubicBezTo>
                  <a:cubicBezTo>
                    <a:pt x="577986" y="410127"/>
                    <a:pt x="584172" y="411442"/>
                    <a:pt x="590302" y="411471"/>
                  </a:cubicBezTo>
                  <a:cubicBezTo>
                    <a:pt x="598081" y="411423"/>
                    <a:pt x="604173" y="409956"/>
                    <a:pt x="608578" y="407069"/>
                  </a:cubicBezTo>
                  <a:cubicBezTo>
                    <a:pt x="612984" y="404183"/>
                    <a:pt x="615226" y="400162"/>
                    <a:pt x="615306" y="395008"/>
                  </a:cubicBezTo>
                  <a:cubicBezTo>
                    <a:pt x="615176" y="389526"/>
                    <a:pt x="613119" y="385380"/>
                    <a:pt x="609135" y="382568"/>
                  </a:cubicBezTo>
                  <a:cubicBezTo>
                    <a:pt x="605152" y="379756"/>
                    <a:pt x="600203" y="377509"/>
                    <a:pt x="594289" y="375828"/>
                  </a:cubicBezTo>
                  <a:cubicBezTo>
                    <a:pt x="588375" y="374146"/>
                    <a:pt x="582459" y="372261"/>
                    <a:pt x="576539" y="370171"/>
                  </a:cubicBezTo>
                  <a:cubicBezTo>
                    <a:pt x="570619" y="368081"/>
                    <a:pt x="565658" y="365017"/>
                    <a:pt x="561656" y="360979"/>
                  </a:cubicBezTo>
                  <a:cubicBezTo>
                    <a:pt x="557654" y="356942"/>
                    <a:pt x="555573" y="351161"/>
                    <a:pt x="555413" y="343637"/>
                  </a:cubicBezTo>
                  <a:cubicBezTo>
                    <a:pt x="555567" y="335154"/>
                    <a:pt x="558949" y="328463"/>
                    <a:pt x="565558" y="323566"/>
                  </a:cubicBezTo>
                  <a:cubicBezTo>
                    <a:pt x="572167" y="318668"/>
                    <a:pt x="581076" y="316169"/>
                    <a:pt x="592284" y="316068"/>
                  </a:cubicBezTo>
                  <a:close/>
                  <a:moveTo>
                    <a:pt x="837172" y="6668"/>
                  </a:moveTo>
                  <a:lnTo>
                    <a:pt x="837172" y="207569"/>
                  </a:lnTo>
                  <a:lnTo>
                    <a:pt x="914912" y="207569"/>
                  </a:lnTo>
                  <a:cubicBezTo>
                    <a:pt x="934036" y="207353"/>
                    <a:pt x="951342" y="202772"/>
                    <a:pt x="966829" y="193828"/>
                  </a:cubicBezTo>
                  <a:cubicBezTo>
                    <a:pt x="982317" y="184884"/>
                    <a:pt x="994655" y="172874"/>
                    <a:pt x="1003842" y="157799"/>
                  </a:cubicBezTo>
                  <a:cubicBezTo>
                    <a:pt x="1013029" y="142723"/>
                    <a:pt x="1017734" y="125881"/>
                    <a:pt x="1017956" y="107272"/>
                  </a:cubicBezTo>
                  <a:cubicBezTo>
                    <a:pt x="1017734" y="88562"/>
                    <a:pt x="1013029" y="71648"/>
                    <a:pt x="1003842" y="56530"/>
                  </a:cubicBezTo>
                  <a:cubicBezTo>
                    <a:pt x="994655" y="41411"/>
                    <a:pt x="982317" y="29374"/>
                    <a:pt x="966829" y="20421"/>
                  </a:cubicBezTo>
                  <a:cubicBezTo>
                    <a:pt x="951342" y="11467"/>
                    <a:pt x="934036" y="6882"/>
                    <a:pt x="914912" y="6668"/>
                  </a:cubicBezTo>
                  <a:close/>
                  <a:moveTo>
                    <a:pt x="1774089" y="610"/>
                  </a:moveTo>
                  <a:lnTo>
                    <a:pt x="1783195" y="610"/>
                  </a:lnTo>
                  <a:lnTo>
                    <a:pt x="1933499" y="207569"/>
                  </a:lnTo>
                  <a:lnTo>
                    <a:pt x="1933499" y="610"/>
                  </a:lnTo>
                  <a:lnTo>
                    <a:pt x="1939557" y="610"/>
                  </a:lnTo>
                  <a:lnTo>
                    <a:pt x="1939557" y="213627"/>
                  </a:lnTo>
                  <a:lnTo>
                    <a:pt x="1930450" y="213627"/>
                  </a:lnTo>
                  <a:lnTo>
                    <a:pt x="1780147" y="6668"/>
                  </a:lnTo>
                  <a:lnTo>
                    <a:pt x="1780147" y="213627"/>
                  </a:lnTo>
                  <a:lnTo>
                    <a:pt x="1774089" y="213627"/>
                  </a:lnTo>
                  <a:close/>
                  <a:moveTo>
                    <a:pt x="1631123" y="610"/>
                  </a:moveTo>
                  <a:cubicBezTo>
                    <a:pt x="1645224" y="684"/>
                    <a:pt x="1658484" y="3119"/>
                    <a:pt x="1670904" y="7914"/>
                  </a:cubicBezTo>
                  <a:cubicBezTo>
                    <a:pt x="1683323" y="12709"/>
                    <a:pt x="1694440" y="19418"/>
                    <a:pt x="1704253" y="28042"/>
                  </a:cubicBezTo>
                  <a:lnTo>
                    <a:pt x="1700316" y="32004"/>
                  </a:lnTo>
                  <a:cubicBezTo>
                    <a:pt x="1691093" y="23859"/>
                    <a:pt x="1680592" y="17563"/>
                    <a:pt x="1668811" y="13118"/>
                  </a:cubicBezTo>
                  <a:cubicBezTo>
                    <a:pt x="1657030" y="8672"/>
                    <a:pt x="1644468" y="6420"/>
                    <a:pt x="1631123" y="6363"/>
                  </a:cubicBezTo>
                  <a:cubicBezTo>
                    <a:pt x="1611896" y="6578"/>
                    <a:pt x="1594492" y="11165"/>
                    <a:pt x="1578911" y="20123"/>
                  </a:cubicBezTo>
                  <a:cubicBezTo>
                    <a:pt x="1563331" y="29081"/>
                    <a:pt x="1550918" y="41121"/>
                    <a:pt x="1541672" y="56243"/>
                  </a:cubicBezTo>
                  <a:cubicBezTo>
                    <a:pt x="1532426" y="71365"/>
                    <a:pt x="1527691" y="88279"/>
                    <a:pt x="1527467" y="106985"/>
                  </a:cubicBezTo>
                  <a:cubicBezTo>
                    <a:pt x="1527691" y="125695"/>
                    <a:pt x="1532426" y="142632"/>
                    <a:pt x="1541672" y="157796"/>
                  </a:cubicBezTo>
                  <a:cubicBezTo>
                    <a:pt x="1550918" y="172961"/>
                    <a:pt x="1563331" y="185044"/>
                    <a:pt x="1578911" y="194045"/>
                  </a:cubicBezTo>
                  <a:cubicBezTo>
                    <a:pt x="1594492" y="203046"/>
                    <a:pt x="1611896" y="207656"/>
                    <a:pt x="1631123" y="207874"/>
                  </a:cubicBezTo>
                  <a:cubicBezTo>
                    <a:pt x="1644010" y="207810"/>
                    <a:pt x="1656192" y="205651"/>
                    <a:pt x="1667669" y="201397"/>
                  </a:cubicBezTo>
                  <a:cubicBezTo>
                    <a:pt x="1679146" y="197142"/>
                    <a:pt x="1689423" y="191173"/>
                    <a:pt x="1698498" y="183490"/>
                  </a:cubicBezTo>
                  <a:lnTo>
                    <a:pt x="1698498" y="109119"/>
                  </a:lnTo>
                  <a:lnTo>
                    <a:pt x="1704556" y="109119"/>
                  </a:lnTo>
                  <a:lnTo>
                    <a:pt x="1704556" y="185928"/>
                  </a:lnTo>
                  <a:cubicBezTo>
                    <a:pt x="1694731" y="194550"/>
                    <a:pt x="1683564" y="201300"/>
                    <a:pt x="1671056" y="206178"/>
                  </a:cubicBezTo>
                  <a:cubicBezTo>
                    <a:pt x="1658548" y="211057"/>
                    <a:pt x="1645237" y="213540"/>
                    <a:pt x="1631123" y="213627"/>
                  </a:cubicBezTo>
                  <a:cubicBezTo>
                    <a:pt x="1610865" y="213394"/>
                    <a:pt x="1592512" y="208513"/>
                    <a:pt x="1576065" y="198984"/>
                  </a:cubicBezTo>
                  <a:cubicBezTo>
                    <a:pt x="1559618" y="189455"/>
                    <a:pt x="1546507" y="176674"/>
                    <a:pt x="1536733" y="160643"/>
                  </a:cubicBezTo>
                  <a:cubicBezTo>
                    <a:pt x="1526959" y="144611"/>
                    <a:pt x="1521953" y="126725"/>
                    <a:pt x="1521714" y="106985"/>
                  </a:cubicBezTo>
                  <a:cubicBezTo>
                    <a:pt x="1521953" y="87248"/>
                    <a:pt x="1526959" y="69386"/>
                    <a:pt x="1536733" y="53397"/>
                  </a:cubicBezTo>
                  <a:cubicBezTo>
                    <a:pt x="1546507" y="37408"/>
                    <a:pt x="1559618" y="24670"/>
                    <a:pt x="1576065" y="15184"/>
                  </a:cubicBezTo>
                  <a:cubicBezTo>
                    <a:pt x="1592512" y="5697"/>
                    <a:pt x="1610865" y="839"/>
                    <a:pt x="1631123" y="610"/>
                  </a:cubicBezTo>
                  <a:close/>
                  <a:moveTo>
                    <a:pt x="1459764" y="610"/>
                  </a:moveTo>
                  <a:lnTo>
                    <a:pt x="1465822" y="610"/>
                  </a:lnTo>
                  <a:lnTo>
                    <a:pt x="1465822" y="213627"/>
                  </a:lnTo>
                  <a:lnTo>
                    <a:pt x="1459764" y="213627"/>
                  </a:lnTo>
                  <a:close/>
                  <a:moveTo>
                    <a:pt x="1331806" y="610"/>
                  </a:moveTo>
                  <a:cubicBezTo>
                    <a:pt x="1341924" y="665"/>
                    <a:pt x="1352024" y="2069"/>
                    <a:pt x="1362105" y="4820"/>
                  </a:cubicBezTo>
                  <a:cubicBezTo>
                    <a:pt x="1372185" y="7572"/>
                    <a:pt x="1380989" y="11338"/>
                    <a:pt x="1388517" y="16120"/>
                  </a:cubicBezTo>
                  <a:lnTo>
                    <a:pt x="1385468" y="20997"/>
                  </a:lnTo>
                  <a:cubicBezTo>
                    <a:pt x="1378410" y="16532"/>
                    <a:pt x="1370115" y="13039"/>
                    <a:pt x="1360580" y="10517"/>
                  </a:cubicBezTo>
                  <a:cubicBezTo>
                    <a:pt x="1351046" y="7996"/>
                    <a:pt x="1341454" y="6712"/>
                    <a:pt x="1331806" y="6668"/>
                  </a:cubicBezTo>
                  <a:cubicBezTo>
                    <a:pt x="1312819" y="6820"/>
                    <a:pt x="1297816" y="10555"/>
                    <a:pt x="1286795" y="17872"/>
                  </a:cubicBezTo>
                  <a:cubicBezTo>
                    <a:pt x="1275774" y="25189"/>
                    <a:pt x="1270146" y="35173"/>
                    <a:pt x="1269911" y="47825"/>
                  </a:cubicBezTo>
                  <a:cubicBezTo>
                    <a:pt x="1270254" y="61794"/>
                    <a:pt x="1274690" y="72341"/>
                    <a:pt x="1283220" y="79466"/>
                  </a:cubicBezTo>
                  <a:cubicBezTo>
                    <a:pt x="1291750" y="86592"/>
                    <a:pt x="1302322" y="92086"/>
                    <a:pt x="1314934" y="95948"/>
                  </a:cubicBezTo>
                  <a:cubicBezTo>
                    <a:pt x="1327546" y="99810"/>
                    <a:pt x="1340146" y="103831"/>
                    <a:pt x="1352734" y="108011"/>
                  </a:cubicBezTo>
                  <a:cubicBezTo>
                    <a:pt x="1365322" y="112190"/>
                    <a:pt x="1375844" y="118318"/>
                    <a:pt x="1384302" y="126395"/>
                  </a:cubicBezTo>
                  <a:cubicBezTo>
                    <a:pt x="1392759" y="134471"/>
                    <a:pt x="1397098" y="146287"/>
                    <a:pt x="1397318" y="161841"/>
                  </a:cubicBezTo>
                  <a:cubicBezTo>
                    <a:pt x="1397053" y="177736"/>
                    <a:pt x="1390504" y="190292"/>
                    <a:pt x="1377672" y="199509"/>
                  </a:cubicBezTo>
                  <a:cubicBezTo>
                    <a:pt x="1364840" y="208726"/>
                    <a:pt x="1347316" y="213432"/>
                    <a:pt x="1325098" y="213627"/>
                  </a:cubicBezTo>
                  <a:cubicBezTo>
                    <a:pt x="1311427" y="213508"/>
                    <a:pt x="1298141" y="210784"/>
                    <a:pt x="1285238" y="205454"/>
                  </a:cubicBezTo>
                  <a:cubicBezTo>
                    <a:pt x="1272335" y="200124"/>
                    <a:pt x="1261346" y="192903"/>
                    <a:pt x="1252271" y="183790"/>
                  </a:cubicBezTo>
                  <a:lnTo>
                    <a:pt x="1256538" y="179522"/>
                  </a:lnTo>
                  <a:cubicBezTo>
                    <a:pt x="1264845" y="188160"/>
                    <a:pt x="1275085" y="194968"/>
                    <a:pt x="1287258" y="199948"/>
                  </a:cubicBezTo>
                  <a:cubicBezTo>
                    <a:pt x="1299430" y="204927"/>
                    <a:pt x="1312044" y="207468"/>
                    <a:pt x="1325098" y="207569"/>
                  </a:cubicBezTo>
                  <a:cubicBezTo>
                    <a:pt x="1345462" y="207398"/>
                    <a:pt x="1361520" y="203244"/>
                    <a:pt x="1373271" y="195108"/>
                  </a:cubicBezTo>
                  <a:cubicBezTo>
                    <a:pt x="1385022" y="186972"/>
                    <a:pt x="1391019" y="175883"/>
                    <a:pt x="1391260" y="161841"/>
                  </a:cubicBezTo>
                  <a:cubicBezTo>
                    <a:pt x="1391039" y="147506"/>
                    <a:pt x="1386700" y="136666"/>
                    <a:pt x="1378242" y="129321"/>
                  </a:cubicBezTo>
                  <a:cubicBezTo>
                    <a:pt x="1369785" y="121976"/>
                    <a:pt x="1359262" y="116336"/>
                    <a:pt x="1346675" y="112400"/>
                  </a:cubicBezTo>
                  <a:cubicBezTo>
                    <a:pt x="1334087" y="108465"/>
                    <a:pt x="1321487" y="104444"/>
                    <a:pt x="1308875" y="100338"/>
                  </a:cubicBezTo>
                  <a:cubicBezTo>
                    <a:pt x="1296263" y="96232"/>
                    <a:pt x="1285692" y="90250"/>
                    <a:pt x="1277162" y="82393"/>
                  </a:cubicBezTo>
                  <a:cubicBezTo>
                    <a:pt x="1268632" y="74536"/>
                    <a:pt x="1264196" y="63013"/>
                    <a:pt x="1263853" y="47825"/>
                  </a:cubicBezTo>
                  <a:cubicBezTo>
                    <a:pt x="1264112" y="33320"/>
                    <a:pt x="1270292" y="21869"/>
                    <a:pt x="1282394" y="13471"/>
                  </a:cubicBezTo>
                  <a:cubicBezTo>
                    <a:pt x="1294496" y="5073"/>
                    <a:pt x="1310966" y="786"/>
                    <a:pt x="1331806" y="610"/>
                  </a:cubicBezTo>
                  <a:close/>
                  <a:moveTo>
                    <a:pt x="1078764" y="610"/>
                  </a:moveTo>
                  <a:lnTo>
                    <a:pt x="1211923" y="610"/>
                  </a:lnTo>
                  <a:lnTo>
                    <a:pt x="1211923" y="6668"/>
                  </a:lnTo>
                  <a:lnTo>
                    <a:pt x="1084822" y="6668"/>
                  </a:lnTo>
                  <a:lnTo>
                    <a:pt x="1084822" y="100889"/>
                  </a:lnTo>
                  <a:lnTo>
                    <a:pt x="1197902" y="100889"/>
                  </a:lnTo>
                  <a:lnTo>
                    <a:pt x="1197902" y="106947"/>
                  </a:lnTo>
                  <a:lnTo>
                    <a:pt x="1084822" y="106947"/>
                  </a:lnTo>
                  <a:lnTo>
                    <a:pt x="1084822" y="207569"/>
                  </a:lnTo>
                  <a:lnTo>
                    <a:pt x="1216190" y="207569"/>
                  </a:lnTo>
                  <a:lnTo>
                    <a:pt x="1216190" y="213627"/>
                  </a:lnTo>
                  <a:lnTo>
                    <a:pt x="1078764" y="213627"/>
                  </a:lnTo>
                  <a:close/>
                  <a:moveTo>
                    <a:pt x="831114" y="610"/>
                  </a:moveTo>
                  <a:lnTo>
                    <a:pt x="914912" y="610"/>
                  </a:lnTo>
                  <a:cubicBezTo>
                    <a:pt x="935166" y="837"/>
                    <a:pt x="953493" y="5697"/>
                    <a:pt x="969890" y="15188"/>
                  </a:cubicBezTo>
                  <a:cubicBezTo>
                    <a:pt x="986288" y="24679"/>
                    <a:pt x="999350" y="37440"/>
                    <a:pt x="1009075" y="53469"/>
                  </a:cubicBezTo>
                  <a:cubicBezTo>
                    <a:pt x="1018799" y="69498"/>
                    <a:pt x="1023779" y="87432"/>
                    <a:pt x="1024014" y="107272"/>
                  </a:cubicBezTo>
                  <a:cubicBezTo>
                    <a:pt x="1023779" y="127011"/>
                    <a:pt x="1018799" y="144874"/>
                    <a:pt x="1009075" y="160860"/>
                  </a:cubicBezTo>
                  <a:cubicBezTo>
                    <a:pt x="999350" y="176845"/>
                    <a:pt x="986288" y="189579"/>
                    <a:pt x="969890" y="199061"/>
                  </a:cubicBezTo>
                  <a:cubicBezTo>
                    <a:pt x="953493" y="208542"/>
                    <a:pt x="935166" y="213398"/>
                    <a:pt x="914912" y="213627"/>
                  </a:cubicBezTo>
                  <a:lnTo>
                    <a:pt x="831114" y="213627"/>
                  </a:lnTo>
                  <a:close/>
                  <a:moveTo>
                    <a:pt x="702564" y="0"/>
                  </a:moveTo>
                  <a:lnTo>
                    <a:pt x="773240" y="0"/>
                  </a:lnTo>
                  <a:lnTo>
                    <a:pt x="773240" y="213627"/>
                  </a:lnTo>
                  <a:lnTo>
                    <a:pt x="702564" y="213627"/>
                  </a:lnTo>
                  <a:close/>
                  <a:moveTo>
                    <a:pt x="465201" y="0"/>
                  </a:moveTo>
                  <a:lnTo>
                    <a:pt x="535610" y="0"/>
                  </a:lnTo>
                  <a:lnTo>
                    <a:pt x="578568" y="82282"/>
                  </a:lnTo>
                  <a:lnTo>
                    <a:pt x="620002" y="0"/>
                  </a:lnTo>
                  <a:lnTo>
                    <a:pt x="690410" y="0"/>
                  </a:lnTo>
                  <a:lnTo>
                    <a:pt x="613906" y="147193"/>
                  </a:lnTo>
                  <a:lnTo>
                    <a:pt x="613906" y="213627"/>
                  </a:lnTo>
                  <a:lnTo>
                    <a:pt x="543230" y="213627"/>
                  </a:lnTo>
                  <a:lnTo>
                    <a:pt x="543230" y="148717"/>
                  </a:lnTo>
                  <a:close/>
                  <a:moveTo>
                    <a:pt x="251841" y="0"/>
                  </a:moveTo>
                  <a:lnTo>
                    <a:pt x="322517" y="0"/>
                  </a:lnTo>
                  <a:lnTo>
                    <a:pt x="322517" y="123140"/>
                  </a:lnTo>
                  <a:cubicBezTo>
                    <a:pt x="322784" y="133788"/>
                    <a:pt x="326062" y="142209"/>
                    <a:pt x="332352" y="148400"/>
                  </a:cubicBezTo>
                  <a:cubicBezTo>
                    <a:pt x="338643" y="154591"/>
                    <a:pt x="346343" y="157753"/>
                    <a:pt x="355455" y="157887"/>
                  </a:cubicBezTo>
                  <a:cubicBezTo>
                    <a:pt x="364344" y="157772"/>
                    <a:pt x="371651" y="154648"/>
                    <a:pt x="377375" y="148514"/>
                  </a:cubicBezTo>
                  <a:cubicBezTo>
                    <a:pt x="383100" y="142380"/>
                    <a:pt x="386061" y="133922"/>
                    <a:pt x="386258" y="123140"/>
                  </a:cubicBezTo>
                  <a:lnTo>
                    <a:pt x="386258" y="0"/>
                  </a:lnTo>
                  <a:lnTo>
                    <a:pt x="456934" y="0"/>
                  </a:lnTo>
                  <a:lnTo>
                    <a:pt x="456934" y="123140"/>
                  </a:lnTo>
                  <a:cubicBezTo>
                    <a:pt x="456560" y="151834"/>
                    <a:pt x="447330" y="174508"/>
                    <a:pt x="429245" y="191162"/>
                  </a:cubicBezTo>
                  <a:cubicBezTo>
                    <a:pt x="411160" y="207816"/>
                    <a:pt x="386462" y="216320"/>
                    <a:pt x="355150" y="216675"/>
                  </a:cubicBezTo>
                  <a:cubicBezTo>
                    <a:pt x="323640" y="216320"/>
                    <a:pt x="298650" y="207816"/>
                    <a:pt x="280177" y="191162"/>
                  </a:cubicBezTo>
                  <a:cubicBezTo>
                    <a:pt x="261705" y="174508"/>
                    <a:pt x="252259" y="151834"/>
                    <a:pt x="251841" y="123140"/>
                  </a:cubicBezTo>
                  <a:close/>
                  <a:moveTo>
                    <a:pt x="4572" y="0"/>
                  </a:moveTo>
                  <a:lnTo>
                    <a:pt x="86855" y="0"/>
                  </a:lnTo>
                  <a:lnTo>
                    <a:pt x="117940" y="50284"/>
                  </a:lnTo>
                  <a:lnTo>
                    <a:pt x="149025" y="0"/>
                  </a:lnTo>
                  <a:lnTo>
                    <a:pt x="232222" y="0"/>
                  </a:lnTo>
                  <a:lnTo>
                    <a:pt x="163043" y="101786"/>
                  </a:lnTo>
                  <a:lnTo>
                    <a:pt x="238621" y="213627"/>
                  </a:lnTo>
                  <a:lnTo>
                    <a:pt x="153901" y="213627"/>
                  </a:lnTo>
                  <a:lnTo>
                    <a:pt x="117940" y="158468"/>
                  </a:lnTo>
                  <a:lnTo>
                    <a:pt x="82589" y="213627"/>
                  </a:lnTo>
                  <a:lnTo>
                    <a:pt x="0" y="213627"/>
                  </a:lnTo>
                  <a:lnTo>
                    <a:pt x="74970" y="1051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rot="2700000">
              <a:off x="3518256" y="1150108"/>
              <a:ext cx="575088" cy="574474"/>
              <a:chOff x="6915150" y="3875088"/>
              <a:chExt cx="1490663" cy="1489075"/>
            </a:xfrm>
            <a:grpFill/>
          </p:grpSpPr>
          <p:sp>
            <p:nvSpPr>
              <p:cNvPr id="9" name="Freeform 25"/>
              <p:cNvSpPr/>
              <p:nvPr/>
            </p:nvSpPr>
            <p:spPr bwMode="auto">
              <a:xfrm>
                <a:off x="6915150" y="3875088"/>
                <a:ext cx="1490663" cy="1489075"/>
              </a:xfrm>
              <a:custGeom>
                <a:avLst/>
                <a:gdLst>
                  <a:gd name="T0" fmla="*/ 217 w 939"/>
                  <a:gd name="T1" fmla="*/ 3 h 938"/>
                  <a:gd name="T2" fmla="*/ 274 w 939"/>
                  <a:gd name="T3" fmla="*/ 20 h 938"/>
                  <a:gd name="T4" fmla="*/ 322 w 939"/>
                  <a:gd name="T5" fmla="*/ 55 h 938"/>
                  <a:gd name="T6" fmla="*/ 364 w 939"/>
                  <a:gd name="T7" fmla="*/ 116 h 938"/>
                  <a:gd name="T8" fmla="*/ 378 w 939"/>
                  <a:gd name="T9" fmla="*/ 184 h 938"/>
                  <a:gd name="T10" fmla="*/ 364 w 939"/>
                  <a:gd name="T11" fmla="*/ 253 h 938"/>
                  <a:gd name="T12" fmla="*/ 322 w 939"/>
                  <a:gd name="T13" fmla="*/ 321 h 938"/>
                  <a:gd name="T14" fmla="*/ 283 w 939"/>
                  <a:gd name="T15" fmla="*/ 376 h 938"/>
                  <a:gd name="T16" fmla="*/ 263 w 939"/>
                  <a:gd name="T17" fmla="*/ 435 h 938"/>
                  <a:gd name="T18" fmla="*/ 264 w 939"/>
                  <a:gd name="T19" fmla="*/ 504 h 938"/>
                  <a:gd name="T20" fmla="*/ 292 w 939"/>
                  <a:gd name="T21" fmla="*/ 571 h 938"/>
                  <a:gd name="T22" fmla="*/ 340 w 939"/>
                  <a:gd name="T23" fmla="*/ 626 h 938"/>
                  <a:gd name="T24" fmla="*/ 402 w 939"/>
                  <a:gd name="T25" fmla="*/ 664 h 938"/>
                  <a:gd name="T26" fmla="*/ 470 w 939"/>
                  <a:gd name="T27" fmla="*/ 679 h 938"/>
                  <a:gd name="T28" fmla="*/ 534 w 939"/>
                  <a:gd name="T29" fmla="*/ 668 h 938"/>
                  <a:gd name="T30" fmla="*/ 590 w 939"/>
                  <a:gd name="T31" fmla="*/ 639 h 938"/>
                  <a:gd name="T32" fmla="*/ 651 w 939"/>
                  <a:gd name="T33" fmla="*/ 592 h 938"/>
                  <a:gd name="T34" fmla="*/ 720 w 939"/>
                  <a:gd name="T35" fmla="*/ 565 h 938"/>
                  <a:gd name="T36" fmla="*/ 789 w 939"/>
                  <a:gd name="T37" fmla="*/ 565 h 938"/>
                  <a:gd name="T38" fmla="*/ 855 w 939"/>
                  <a:gd name="T39" fmla="*/ 592 h 938"/>
                  <a:gd name="T40" fmla="*/ 903 w 939"/>
                  <a:gd name="T41" fmla="*/ 641 h 938"/>
                  <a:gd name="T42" fmla="*/ 930 w 939"/>
                  <a:gd name="T43" fmla="*/ 693 h 938"/>
                  <a:gd name="T44" fmla="*/ 939 w 939"/>
                  <a:gd name="T45" fmla="*/ 749 h 938"/>
                  <a:gd name="T46" fmla="*/ 930 w 939"/>
                  <a:gd name="T47" fmla="*/ 807 h 938"/>
                  <a:gd name="T48" fmla="*/ 903 w 939"/>
                  <a:gd name="T49" fmla="*/ 859 h 938"/>
                  <a:gd name="T50" fmla="*/ 855 w 939"/>
                  <a:gd name="T51" fmla="*/ 906 h 938"/>
                  <a:gd name="T52" fmla="*/ 789 w 939"/>
                  <a:gd name="T53" fmla="*/ 934 h 938"/>
                  <a:gd name="T54" fmla="*/ 720 w 939"/>
                  <a:gd name="T55" fmla="*/ 935 h 938"/>
                  <a:gd name="T56" fmla="*/ 651 w 939"/>
                  <a:gd name="T57" fmla="*/ 908 h 938"/>
                  <a:gd name="T58" fmla="*/ 590 w 939"/>
                  <a:gd name="T59" fmla="*/ 861 h 938"/>
                  <a:gd name="T60" fmla="*/ 534 w 939"/>
                  <a:gd name="T61" fmla="*/ 830 h 938"/>
                  <a:gd name="T62" fmla="*/ 470 w 939"/>
                  <a:gd name="T63" fmla="*/ 821 h 938"/>
                  <a:gd name="T64" fmla="*/ 418 w 939"/>
                  <a:gd name="T65" fmla="*/ 826 h 938"/>
                  <a:gd name="T66" fmla="*/ 372 w 939"/>
                  <a:gd name="T67" fmla="*/ 846 h 938"/>
                  <a:gd name="T68" fmla="*/ 322 w 939"/>
                  <a:gd name="T69" fmla="*/ 883 h 938"/>
                  <a:gd name="T70" fmla="*/ 259 w 939"/>
                  <a:gd name="T71" fmla="*/ 923 h 938"/>
                  <a:gd name="T72" fmla="*/ 190 w 939"/>
                  <a:gd name="T73" fmla="*/ 938 h 938"/>
                  <a:gd name="T74" fmla="*/ 132 w 939"/>
                  <a:gd name="T75" fmla="*/ 930 h 938"/>
                  <a:gd name="T76" fmla="*/ 80 w 939"/>
                  <a:gd name="T77" fmla="*/ 902 h 938"/>
                  <a:gd name="T78" fmla="*/ 33 w 939"/>
                  <a:gd name="T79" fmla="*/ 854 h 938"/>
                  <a:gd name="T80" fmla="*/ 4 w 939"/>
                  <a:gd name="T81" fmla="*/ 790 h 938"/>
                  <a:gd name="T82" fmla="*/ 4 w 939"/>
                  <a:gd name="T83" fmla="*/ 720 h 938"/>
                  <a:gd name="T84" fmla="*/ 31 w 939"/>
                  <a:gd name="T85" fmla="*/ 651 h 938"/>
                  <a:gd name="T86" fmla="*/ 78 w 939"/>
                  <a:gd name="T87" fmla="*/ 591 h 938"/>
                  <a:gd name="T88" fmla="*/ 107 w 939"/>
                  <a:gd name="T89" fmla="*/ 535 h 938"/>
                  <a:gd name="T90" fmla="*/ 118 w 939"/>
                  <a:gd name="T91" fmla="*/ 469 h 938"/>
                  <a:gd name="T92" fmla="*/ 107 w 939"/>
                  <a:gd name="T93" fmla="*/ 404 h 938"/>
                  <a:gd name="T94" fmla="*/ 78 w 939"/>
                  <a:gd name="T95" fmla="*/ 349 h 938"/>
                  <a:gd name="T96" fmla="*/ 31 w 939"/>
                  <a:gd name="T97" fmla="*/ 287 h 938"/>
                  <a:gd name="T98" fmla="*/ 4 w 939"/>
                  <a:gd name="T99" fmla="*/ 218 h 938"/>
                  <a:gd name="T100" fmla="*/ 4 w 939"/>
                  <a:gd name="T101" fmla="*/ 148 h 938"/>
                  <a:gd name="T102" fmla="*/ 33 w 939"/>
                  <a:gd name="T103" fmla="*/ 84 h 938"/>
                  <a:gd name="T104" fmla="*/ 80 w 939"/>
                  <a:gd name="T105" fmla="*/ 36 h 938"/>
                  <a:gd name="T106" fmla="*/ 132 w 939"/>
                  <a:gd name="T107" fmla="*/ 10 h 938"/>
                  <a:gd name="T108" fmla="*/ 190 w 939"/>
                  <a:gd name="T109" fmla="*/ 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39" h="938">
                    <a:moveTo>
                      <a:pt x="190" y="0"/>
                    </a:moveTo>
                    <a:lnTo>
                      <a:pt x="217" y="3"/>
                    </a:lnTo>
                    <a:lnTo>
                      <a:pt x="246" y="10"/>
                    </a:lnTo>
                    <a:lnTo>
                      <a:pt x="274" y="20"/>
                    </a:lnTo>
                    <a:lnTo>
                      <a:pt x="298" y="36"/>
                    </a:lnTo>
                    <a:lnTo>
                      <a:pt x="322" y="55"/>
                    </a:lnTo>
                    <a:lnTo>
                      <a:pt x="346" y="84"/>
                    </a:lnTo>
                    <a:lnTo>
                      <a:pt x="364" y="116"/>
                    </a:lnTo>
                    <a:lnTo>
                      <a:pt x="374" y="148"/>
                    </a:lnTo>
                    <a:lnTo>
                      <a:pt x="378" y="184"/>
                    </a:lnTo>
                    <a:lnTo>
                      <a:pt x="374" y="218"/>
                    </a:lnTo>
                    <a:lnTo>
                      <a:pt x="364" y="253"/>
                    </a:lnTo>
                    <a:lnTo>
                      <a:pt x="347" y="287"/>
                    </a:lnTo>
                    <a:lnTo>
                      <a:pt x="322" y="321"/>
                    </a:lnTo>
                    <a:lnTo>
                      <a:pt x="300" y="349"/>
                    </a:lnTo>
                    <a:lnTo>
                      <a:pt x="283" y="376"/>
                    </a:lnTo>
                    <a:lnTo>
                      <a:pt x="271" y="404"/>
                    </a:lnTo>
                    <a:lnTo>
                      <a:pt x="263" y="435"/>
                    </a:lnTo>
                    <a:lnTo>
                      <a:pt x="260" y="469"/>
                    </a:lnTo>
                    <a:lnTo>
                      <a:pt x="264" y="504"/>
                    </a:lnTo>
                    <a:lnTo>
                      <a:pt x="275" y="538"/>
                    </a:lnTo>
                    <a:lnTo>
                      <a:pt x="292" y="571"/>
                    </a:lnTo>
                    <a:lnTo>
                      <a:pt x="314" y="601"/>
                    </a:lnTo>
                    <a:lnTo>
                      <a:pt x="340" y="626"/>
                    </a:lnTo>
                    <a:lnTo>
                      <a:pt x="370" y="648"/>
                    </a:lnTo>
                    <a:lnTo>
                      <a:pt x="402" y="664"/>
                    </a:lnTo>
                    <a:lnTo>
                      <a:pt x="436" y="675"/>
                    </a:lnTo>
                    <a:lnTo>
                      <a:pt x="470" y="679"/>
                    </a:lnTo>
                    <a:lnTo>
                      <a:pt x="504" y="676"/>
                    </a:lnTo>
                    <a:lnTo>
                      <a:pt x="534" y="668"/>
                    </a:lnTo>
                    <a:lnTo>
                      <a:pt x="563" y="656"/>
                    </a:lnTo>
                    <a:lnTo>
                      <a:pt x="590" y="639"/>
                    </a:lnTo>
                    <a:lnTo>
                      <a:pt x="618" y="617"/>
                    </a:lnTo>
                    <a:lnTo>
                      <a:pt x="651" y="592"/>
                    </a:lnTo>
                    <a:lnTo>
                      <a:pt x="686" y="575"/>
                    </a:lnTo>
                    <a:lnTo>
                      <a:pt x="720" y="565"/>
                    </a:lnTo>
                    <a:lnTo>
                      <a:pt x="755" y="561"/>
                    </a:lnTo>
                    <a:lnTo>
                      <a:pt x="789" y="565"/>
                    </a:lnTo>
                    <a:lnTo>
                      <a:pt x="823" y="575"/>
                    </a:lnTo>
                    <a:lnTo>
                      <a:pt x="855" y="592"/>
                    </a:lnTo>
                    <a:lnTo>
                      <a:pt x="884" y="617"/>
                    </a:lnTo>
                    <a:lnTo>
                      <a:pt x="903" y="641"/>
                    </a:lnTo>
                    <a:lnTo>
                      <a:pt x="919" y="665"/>
                    </a:lnTo>
                    <a:lnTo>
                      <a:pt x="930" y="693"/>
                    </a:lnTo>
                    <a:lnTo>
                      <a:pt x="936" y="720"/>
                    </a:lnTo>
                    <a:lnTo>
                      <a:pt x="939" y="749"/>
                    </a:lnTo>
                    <a:lnTo>
                      <a:pt x="936" y="778"/>
                    </a:lnTo>
                    <a:lnTo>
                      <a:pt x="930" y="807"/>
                    </a:lnTo>
                    <a:lnTo>
                      <a:pt x="919" y="833"/>
                    </a:lnTo>
                    <a:lnTo>
                      <a:pt x="903" y="859"/>
                    </a:lnTo>
                    <a:lnTo>
                      <a:pt x="884" y="883"/>
                    </a:lnTo>
                    <a:lnTo>
                      <a:pt x="855" y="906"/>
                    </a:lnTo>
                    <a:lnTo>
                      <a:pt x="823" y="923"/>
                    </a:lnTo>
                    <a:lnTo>
                      <a:pt x="789" y="934"/>
                    </a:lnTo>
                    <a:lnTo>
                      <a:pt x="755" y="938"/>
                    </a:lnTo>
                    <a:lnTo>
                      <a:pt x="720" y="935"/>
                    </a:lnTo>
                    <a:lnTo>
                      <a:pt x="686" y="925"/>
                    </a:lnTo>
                    <a:lnTo>
                      <a:pt x="651" y="908"/>
                    </a:lnTo>
                    <a:lnTo>
                      <a:pt x="618" y="883"/>
                    </a:lnTo>
                    <a:lnTo>
                      <a:pt x="590" y="861"/>
                    </a:lnTo>
                    <a:lnTo>
                      <a:pt x="563" y="844"/>
                    </a:lnTo>
                    <a:lnTo>
                      <a:pt x="534" y="830"/>
                    </a:lnTo>
                    <a:lnTo>
                      <a:pt x="504" y="824"/>
                    </a:lnTo>
                    <a:lnTo>
                      <a:pt x="470" y="821"/>
                    </a:lnTo>
                    <a:lnTo>
                      <a:pt x="442" y="823"/>
                    </a:lnTo>
                    <a:lnTo>
                      <a:pt x="418" y="826"/>
                    </a:lnTo>
                    <a:lnTo>
                      <a:pt x="395" y="834"/>
                    </a:lnTo>
                    <a:lnTo>
                      <a:pt x="372" y="846"/>
                    </a:lnTo>
                    <a:lnTo>
                      <a:pt x="348" y="862"/>
                    </a:lnTo>
                    <a:lnTo>
                      <a:pt x="322" y="883"/>
                    </a:lnTo>
                    <a:lnTo>
                      <a:pt x="292" y="906"/>
                    </a:lnTo>
                    <a:lnTo>
                      <a:pt x="259" y="923"/>
                    </a:lnTo>
                    <a:lnTo>
                      <a:pt x="225" y="934"/>
                    </a:lnTo>
                    <a:lnTo>
                      <a:pt x="190" y="938"/>
                    </a:lnTo>
                    <a:lnTo>
                      <a:pt x="161" y="936"/>
                    </a:lnTo>
                    <a:lnTo>
                      <a:pt x="132" y="930"/>
                    </a:lnTo>
                    <a:lnTo>
                      <a:pt x="105" y="918"/>
                    </a:lnTo>
                    <a:lnTo>
                      <a:pt x="80" y="902"/>
                    </a:lnTo>
                    <a:lnTo>
                      <a:pt x="56" y="883"/>
                    </a:lnTo>
                    <a:lnTo>
                      <a:pt x="33" y="854"/>
                    </a:lnTo>
                    <a:lnTo>
                      <a:pt x="14" y="823"/>
                    </a:lnTo>
                    <a:lnTo>
                      <a:pt x="4" y="790"/>
                    </a:lnTo>
                    <a:lnTo>
                      <a:pt x="0" y="756"/>
                    </a:lnTo>
                    <a:lnTo>
                      <a:pt x="4" y="720"/>
                    </a:lnTo>
                    <a:lnTo>
                      <a:pt x="14" y="685"/>
                    </a:lnTo>
                    <a:lnTo>
                      <a:pt x="31" y="651"/>
                    </a:lnTo>
                    <a:lnTo>
                      <a:pt x="56" y="618"/>
                    </a:lnTo>
                    <a:lnTo>
                      <a:pt x="78" y="591"/>
                    </a:lnTo>
                    <a:lnTo>
                      <a:pt x="95" y="563"/>
                    </a:lnTo>
                    <a:lnTo>
                      <a:pt x="107" y="535"/>
                    </a:lnTo>
                    <a:lnTo>
                      <a:pt x="115" y="503"/>
                    </a:lnTo>
                    <a:lnTo>
                      <a:pt x="118" y="469"/>
                    </a:lnTo>
                    <a:lnTo>
                      <a:pt x="115" y="435"/>
                    </a:lnTo>
                    <a:lnTo>
                      <a:pt x="107" y="404"/>
                    </a:lnTo>
                    <a:lnTo>
                      <a:pt x="95" y="376"/>
                    </a:lnTo>
                    <a:lnTo>
                      <a:pt x="78" y="349"/>
                    </a:lnTo>
                    <a:lnTo>
                      <a:pt x="56" y="321"/>
                    </a:lnTo>
                    <a:lnTo>
                      <a:pt x="31" y="287"/>
                    </a:lnTo>
                    <a:lnTo>
                      <a:pt x="14" y="253"/>
                    </a:lnTo>
                    <a:lnTo>
                      <a:pt x="4" y="218"/>
                    </a:lnTo>
                    <a:lnTo>
                      <a:pt x="0" y="184"/>
                    </a:lnTo>
                    <a:lnTo>
                      <a:pt x="4" y="148"/>
                    </a:lnTo>
                    <a:lnTo>
                      <a:pt x="14" y="116"/>
                    </a:lnTo>
                    <a:lnTo>
                      <a:pt x="33" y="84"/>
                    </a:lnTo>
                    <a:lnTo>
                      <a:pt x="56" y="55"/>
                    </a:lnTo>
                    <a:lnTo>
                      <a:pt x="80" y="36"/>
                    </a:lnTo>
                    <a:lnTo>
                      <a:pt x="105" y="20"/>
                    </a:lnTo>
                    <a:lnTo>
                      <a:pt x="132" y="10"/>
                    </a:lnTo>
                    <a:lnTo>
                      <a:pt x="161" y="3"/>
                    </a:lnTo>
                    <a:lnTo>
                      <a:pt x="190"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0" name="Freeform 26"/>
              <p:cNvSpPr/>
              <p:nvPr/>
            </p:nvSpPr>
            <p:spPr bwMode="auto">
              <a:xfrm>
                <a:off x="7789863" y="3897313"/>
                <a:ext cx="595313" cy="593725"/>
              </a:xfrm>
              <a:custGeom>
                <a:avLst/>
                <a:gdLst>
                  <a:gd name="T0" fmla="*/ 187 w 375"/>
                  <a:gd name="T1" fmla="*/ 0 h 374"/>
                  <a:gd name="T2" fmla="*/ 225 w 375"/>
                  <a:gd name="T3" fmla="*/ 2 h 374"/>
                  <a:gd name="T4" fmla="*/ 261 w 375"/>
                  <a:gd name="T5" fmla="*/ 14 h 374"/>
                  <a:gd name="T6" fmla="*/ 292 w 375"/>
                  <a:gd name="T7" fmla="*/ 31 h 374"/>
                  <a:gd name="T8" fmla="*/ 320 w 375"/>
                  <a:gd name="T9" fmla="*/ 55 h 374"/>
                  <a:gd name="T10" fmla="*/ 343 w 375"/>
                  <a:gd name="T11" fmla="*/ 82 h 374"/>
                  <a:gd name="T12" fmla="*/ 360 w 375"/>
                  <a:gd name="T13" fmla="*/ 113 h 374"/>
                  <a:gd name="T14" fmla="*/ 371 w 375"/>
                  <a:gd name="T15" fmla="*/ 149 h 374"/>
                  <a:gd name="T16" fmla="*/ 375 w 375"/>
                  <a:gd name="T17" fmla="*/ 187 h 374"/>
                  <a:gd name="T18" fmla="*/ 371 w 375"/>
                  <a:gd name="T19" fmla="*/ 225 h 374"/>
                  <a:gd name="T20" fmla="*/ 360 w 375"/>
                  <a:gd name="T21" fmla="*/ 260 h 374"/>
                  <a:gd name="T22" fmla="*/ 343 w 375"/>
                  <a:gd name="T23" fmla="*/ 291 h 374"/>
                  <a:gd name="T24" fmla="*/ 320 w 375"/>
                  <a:gd name="T25" fmla="*/ 319 h 374"/>
                  <a:gd name="T26" fmla="*/ 292 w 375"/>
                  <a:gd name="T27" fmla="*/ 343 h 374"/>
                  <a:gd name="T28" fmla="*/ 261 w 375"/>
                  <a:gd name="T29" fmla="*/ 360 h 374"/>
                  <a:gd name="T30" fmla="*/ 225 w 375"/>
                  <a:gd name="T31" fmla="*/ 370 h 374"/>
                  <a:gd name="T32" fmla="*/ 187 w 375"/>
                  <a:gd name="T33" fmla="*/ 374 h 374"/>
                  <a:gd name="T34" fmla="*/ 149 w 375"/>
                  <a:gd name="T35" fmla="*/ 370 h 374"/>
                  <a:gd name="T36" fmla="*/ 114 w 375"/>
                  <a:gd name="T37" fmla="*/ 360 h 374"/>
                  <a:gd name="T38" fmla="*/ 83 w 375"/>
                  <a:gd name="T39" fmla="*/ 343 h 374"/>
                  <a:gd name="T40" fmla="*/ 55 w 375"/>
                  <a:gd name="T41" fmla="*/ 319 h 374"/>
                  <a:gd name="T42" fmla="*/ 32 w 375"/>
                  <a:gd name="T43" fmla="*/ 291 h 374"/>
                  <a:gd name="T44" fmla="*/ 15 w 375"/>
                  <a:gd name="T45" fmla="*/ 260 h 374"/>
                  <a:gd name="T46" fmla="*/ 3 w 375"/>
                  <a:gd name="T47" fmla="*/ 225 h 374"/>
                  <a:gd name="T48" fmla="*/ 0 w 375"/>
                  <a:gd name="T49" fmla="*/ 187 h 374"/>
                  <a:gd name="T50" fmla="*/ 3 w 375"/>
                  <a:gd name="T51" fmla="*/ 149 h 374"/>
                  <a:gd name="T52" fmla="*/ 15 w 375"/>
                  <a:gd name="T53" fmla="*/ 113 h 374"/>
                  <a:gd name="T54" fmla="*/ 32 w 375"/>
                  <a:gd name="T55" fmla="*/ 82 h 374"/>
                  <a:gd name="T56" fmla="*/ 55 w 375"/>
                  <a:gd name="T57" fmla="*/ 55 h 374"/>
                  <a:gd name="T58" fmla="*/ 83 w 375"/>
                  <a:gd name="T59" fmla="*/ 31 h 374"/>
                  <a:gd name="T60" fmla="*/ 114 w 375"/>
                  <a:gd name="T61" fmla="*/ 14 h 374"/>
                  <a:gd name="T62" fmla="*/ 149 w 375"/>
                  <a:gd name="T63" fmla="*/ 2 h 374"/>
                  <a:gd name="T64" fmla="*/ 187 w 375"/>
                  <a:gd name="T65"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5" h="374">
                    <a:moveTo>
                      <a:pt x="187" y="0"/>
                    </a:moveTo>
                    <a:lnTo>
                      <a:pt x="225" y="2"/>
                    </a:lnTo>
                    <a:lnTo>
                      <a:pt x="261" y="14"/>
                    </a:lnTo>
                    <a:lnTo>
                      <a:pt x="292" y="31"/>
                    </a:lnTo>
                    <a:lnTo>
                      <a:pt x="320" y="55"/>
                    </a:lnTo>
                    <a:lnTo>
                      <a:pt x="343" y="82"/>
                    </a:lnTo>
                    <a:lnTo>
                      <a:pt x="360" y="113"/>
                    </a:lnTo>
                    <a:lnTo>
                      <a:pt x="371" y="149"/>
                    </a:lnTo>
                    <a:lnTo>
                      <a:pt x="375" y="187"/>
                    </a:lnTo>
                    <a:lnTo>
                      <a:pt x="371" y="225"/>
                    </a:lnTo>
                    <a:lnTo>
                      <a:pt x="360" y="260"/>
                    </a:lnTo>
                    <a:lnTo>
                      <a:pt x="343" y="291"/>
                    </a:lnTo>
                    <a:lnTo>
                      <a:pt x="320" y="319"/>
                    </a:lnTo>
                    <a:lnTo>
                      <a:pt x="292" y="343"/>
                    </a:lnTo>
                    <a:lnTo>
                      <a:pt x="261" y="360"/>
                    </a:lnTo>
                    <a:lnTo>
                      <a:pt x="225" y="370"/>
                    </a:lnTo>
                    <a:lnTo>
                      <a:pt x="187" y="374"/>
                    </a:lnTo>
                    <a:lnTo>
                      <a:pt x="149" y="370"/>
                    </a:lnTo>
                    <a:lnTo>
                      <a:pt x="114" y="360"/>
                    </a:lnTo>
                    <a:lnTo>
                      <a:pt x="83" y="343"/>
                    </a:lnTo>
                    <a:lnTo>
                      <a:pt x="55" y="319"/>
                    </a:lnTo>
                    <a:lnTo>
                      <a:pt x="32" y="291"/>
                    </a:lnTo>
                    <a:lnTo>
                      <a:pt x="15" y="260"/>
                    </a:lnTo>
                    <a:lnTo>
                      <a:pt x="3" y="225"/>
                    </a:lnTo>
                    <a:lnTo>
                      <a:pt x="0" y="187"/>
                    </a:lnTo>
                    <a:lnTo>
                      <a:pt x="3" y="149"/>
                    </a:lnTo>
                    <a:lnTo>
                      <a:pt x="15" y="113"/>
                    </a:lnTo>
                    <a:lnTo>
                      <a:pt x="32" y="82"/>
                    </a:lnTo>
                    <a:lnTo>
                      <a:pt x="55" y="55"/>
                    </a:lnTo>
                    <a:lnTo>
                      <a:pt x="83" y="31"/>
                    </a:lnTo>
                    <a:lnTo>
                      <a:pt x="114" y="14"/>
                    </a:lnTo>
                    <a:lnTo>
                      <a:pt x="149" y="2"/>
                    </a:lnTo>
                    <a:lnTo>
                      <a:pt x="18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grpSp>
      </p:gr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gs>
            <a:gs pos="22000">
              <a:schemeClr val="accent2"/>
            </a:gs>
            <a:gs pos="82879">
              <a:schemeClr val="accent5"/>
            </a:gs>
            <a:gs pos="63000">
              <a:schemeClr val="accent4"/>
            </a:gs>
            <a:gs pos="41000">
              <a:schemeClr val="accent3"/>
            </a:gs>
            <a:gs pos="100000">
              <a:schemeClr val="accent6"/>
            </a:gs>
          </a:gsLst>
          <a:lin ang="8100000" scaled="1"/>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20.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chart" Target="../charts/chart5.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chart" Target="../charts/chart6.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openxmlformats.org/officeDocument/2006/relationships/chart" Target="../charts/chart8.xml"/><Relationship Id="rId1" Type="http://schemas.openxmlformats.org/officeDocument/2006/relationships/chart" Target="../charts/char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chart" Target="../charts/chart9.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chart" Target="../charts/char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6.pn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1.xml"/><Relationship Id="rId2" Type="http://schemas.openxmlformats.org/officeDocument/2006/relationships/image" Target="../media/image28.png"/><Relationship Id="rId1" Type="http://schemas.openxmlformats.org/officeDocument/2006/relationships/image" Target="../media/image27.jpeg"/></Relationships>
</file>

<file path=ppt/slides/_rels/slide45.xml.rels><?xml version="1.0" encoding="UTF-8" standalone="yes"?>
<Relationships xmlns="http://schemas.openxmlformats.org/package/2006/relationships"><Relationship Id="rId5" Type="http://schemas.openxmlformats.org/officeDocument/2006/relationships/notesSlide" Target="../notesSlides/notesSlide43.xml"/><Relationship Id="rId4" Type="http://schemas.openxmlformats.org/officeDocument/2006/relationships/slideLayout" Target="../slideLayouts/slideLayout1.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grpSp>
        <p:nvGrpSpPr>
          <p:cNvPr id="17" name="组合 16"/>
          <p:cNvGrpSpPr/>
          <p:nvPr/>
        </p:nvGrpSpPr>
        <p:grpSpPr>
          <a:xfrm>
            <a:off x="6313632" y="1071593"/>
            <a:ext cx="1945169" cy="401607"/>
            <a:chOff x="3518563" y="1149801"/>
            <a:chExt cx="2785425" cy="575088"/>
          </a:xfrm>
          <a:solidFill>
            <a:schemeClr val="bg1"/>
          </a:solidFill>
        </p:grpSpPr>
        <p:sp>
          <p:nvSpPr>
            <p:cNvPr id="18" name="任意多边形 17"/>
            <p:cNvSpPr/>
            <p:nvPr/>
          </p:nvSpPr>
          <p:spPr>
            <a:xfrm>
              <a:off x="4302166" y="1251054"/>
              <a:ext cx="2001822" cy="423796"/>
            </a:xfrm>
            <a:custGeom>
              <a:avLst/>
              <a:gdLst/>
              <a:ahLst/>
              <a:cxnLst/>
              <a:rect l="l" t="t" r="r" b="b"/>
              <a:pathLst>
                <a:path w="2001822" h="423796">
                  <a:moveTo>
                    <a:pt x="1294162" y="330375"/>
                  </a:moveTo>
                  <a:lnTo>
                    <a:pt x="1270392" y="384496"/>
                  </a:lnTo>
                  <a:lnTo>
                    <a:pt x="1318237" y="384496"/>
                  </a:lnTo>
                  <a:close/>
                  <a:moveTo>
                    <a:pt x="210817" y="328241"/>
                  </a:moveTo>
                  <a:lnTo>
                    <a:pt x="210817" y="377790"/>
                  </a:lnTo>
                  <a:lnTo>
                    <a:pt x="239173" y="377790"/>
                  </a:lnTo>
                  <a:cubicBezTo>
                    <a:pt x="248907" y="377781"/>
                    <a:pt x="256384" y="375666"/>
                    <a:pt x="261602" y="371444"/>
                  </a:cubicBezTo>
                  <a:cubicBezTo>
                    <a:pt x="266820" y="367223"/>
                    <a:pt x="269456" y="360953"/>
                    <a:pt x="269510" y="352635"/>
                  </a:cubicBezTo>
                  <a:cubicBezTo>
                    <a:pt x="269456" y="344548"/>
                    <a:pt x="266820" y="338463"/>
                    <a:pt x="261602" y="334378"/>
                  </a:cubicBezTo>
                  <a:cubicBezTo>
                    <a:pt x="256384" y="330293"/>
                    <a:pt x="248907" y="328248"/>
                    <a:pt x="239173" y="328241"/>
                  </a:cubicBezTo>
                  <a:close/>
                  <a:moveTo>
                    <a:pt x="29842" y="328241"/>
                  </a:moveTo>
                  <a:lnTo>
                    <a:pt x="29842" y="377790"/>
                  </a:lnTo>
                  <a:lnTo>
                    <a:pt x="57283" y="377790"/>
                  </a:lnTo>
                  <a:cubicBezTo>
                    <a:pt x="66951" y="377781"/>
                    <a:pt x="74409" y="375666"/>
                    <a:pt x="79655" y="371444"/>
                  </a:cubicBezTo>
                  <a:cubicBezTo>
                    <a:pt x="84902" y="367223"/>
                    <a:pt x="87557" y="360953"/>
                    <a:pt x="87621" y="352635"/>
                  </a:cubicBezTo>
                  <a:cubicBezTo>
                    <a:pt x="87557" y="344548"/>
                    <a:pt x="84902" y="338463"/>
                    <a:pt x="79655" y="334378"/>
                  </a:cubicBezTo>
                  <a:cubicBezTo>
                    <a:pt x="74409" y="330293"/>
                    <a:pt x="66951" y="328248"/>
                    <a:pt x="57283" y="328241"/>
                  </a:cubicBezTo>
                  <a:close/>
                  <a:moveTo>
                    <a:pt x="1758982" y="327784"/>
                  </a:moveTo>
                  <a:cubicBezTo>
                    <a:pt x="1750957" y="327869"/>
                    <a:pt x="1743667" y="329766"/>
                    <a:pt x="1737110" y="333475"/>
                  </a:cubicBezTo>
                  <a:cubicBezTo>
                    <a:pt x="1730554" y="337184"/>
                    <a:pt x="1725319" y="342198"/>
                    <a:pt x="1721404" y="348515"/>
                  </a:cubicBezTo>
                  <a:cubicBezTo>
                    <a:pt x="1717490" y="354833"/>
                    <a:pt x="1715484" y="361946"/>
                    <a:pt x="1715386" y="369856"/>
                  </a:cubicBezTo>
                  <a:cubicBezTo>
                    <a:pt x="1715484" y="377767"/>
                    <a:pt x="1717490" y="384894"/>
                    <a:pt x="1721404" y="391236"/>
                  </a:cubicBezTo>
                  <a:cubicBezTo>
                    <a:pt x="1725319" y="397578"/>
                    <a:pt x="1730554" y="402616"/>
                    <a:pt x="1737110" y="406350"/>
                  </a:cubicBezTo>
                  <a:cubicBezTo>
                    <a:pt x="1743667" y="410084"/>
                    <a:pt x="1750957" y="411994"/>
                    <a:pt x="1758982" y="412080"/>
                  </a:cubicBezTo>
                  <a:cubicBezTo>
                    <a:pt x="1767002" y="411994"/>
                    <a:pt x="1774267" y="410084"/>
                    <a:pt x="1780774" y="406350"/>
                  </a:cubicBezTo>
                  <a:cubicBezTo>
                    <a:pt x="1787282" y="402616"/>
                    <a:pt x="1792468" y="397578"/>
                    <a:pt x="1796334" y="391236"/>
                  </a:cubicBezTo>
                  <a:cubicBezTo>
                    <a:pt x="1800199" y="384894"/>
                    <a:pt x="1802179" y="377767"/>
                    <a:pt x="1802273" y="369856"/>
                  </a:cubicBezTo>
                  <a:cubicBezTo>
                    <a:pt x="1802179" y="361946"/>
                    <a:pt x="1800199" y="354833"/>
                    <a:pt x="1796334" y="348515"/>
                  </a:cubicBezTo>
                  <a:cubicBezTo>
                    <a:pt x="1792468" y="342198"/>
                    <a:pt x="1787282" y="337184"/>
                    <a:pt x="1780774" y="333475"/>
                  </a:cubicBezTo>
                  <a:cubicBezTo>
                    <a:pt x="1774267" y="329766"/>
                    <a:pt x="1767002" y="327869"/>
                    <a:pt x="1758982" y="327784"/>
                  </a:cubicBezTo>
                  <a:close/>
                  <a:moveTo>
                    <a:pt x="1913144" y="316526"/>
                  </a:moveTo>
                  <a:lnTo>
                    <a:pt x="1925774" y="316526"/>
                  </a:lnTo>
                  <a:lnTo>
                    <a:pt x="1989801" y="402312"/>
                  </a:lnTo>
                  <a:lnTo>
                    <a:pt x="1989801" y="316526"/>
                  </a:lnTo>
                  <a:lnTo>
                    <a:pt x="2001822" y="316526"/>
                  </a:lnTo>
                  <a:lnTo>
                    <a:pt x="2001822" y="423187"/>
                  </a:lnTo>
                  <a:lnTo>
                    <a:pt x="1989344" y="423187"/>
                  </a:lnTo>
                  <a:lnTo>
                    <a:pt x="1925317" y="337553"/>
                  </a:lnTo>
                  <a:lnTo>
                    <a:pt x="1925317" y="423187"/>
                  </a:lnTo>
                  <a:lnTo>
                    <a:pt x="1913144" y="423187"/>
                  </a:lnTo>
                  <a:close/>
                  <a:moveTo>
                    <a:pt x="1589294" y="316526"/>
                  </a:moveTo>
                  <a:lnTo>
                    <a:pt x="1601467" y="316526"/>
                  </a:lnTo>
                  <a:lnTo>
                    <a:pt x="1601467" y="423187"/>
                  </a:lnTo>
                  <a:lnTo>
                    <a:pt x="1589294" y="423187"/>
                  </a:lnTo>
                  <a:close/>
                  <a:moveTo>
                    <a:pt x="1412891" y="316526"/>
                  </a:moveTo>
                  <a:lnTo>
                    <a:pt x="1494711" y="316526"/>
                  </a:lnTo>
                  <a:lnTo>
                    <a:pt x="1494711" y="328241"/>
                  </a:lnTo>
                  <a:lnTo>
                    <a:pt x="1459811" y="328241"/>
                  </a:lnTo>
                  <a:lnTo>
                    <a:pt x="1459811" y="423187"/>
                  </a:lnTo>
                  <a:lnTo>
                    <a:pt x="1447638" y="423187"/>
                  </a:lnTo>
                  <a:lnTo>
                    <a:pt x="1447638" y="328241"/>
                  </a:lnTo>
                  <a:lnTo>
                    <a:pt x="1412891" y="328241"/>
                  </a:lnTo>
                  <a:close/>
                  <a:moveTo>
                    <a:pt x="1288219" y="316526"/>
                  </a:moveTo>
                  <a:lnTo>
                    <a:pt x="1300866" y="316526"/>
                  </a:lnTo>
                  <a:lnTo>
                    <a:pt x="1348559" y="423187"/>
                  </a:lnTo>
                  <a:lnTo>
                    <a:pt x="1335302" y="423187"/>
                  </a:lnTo>
                  <a:lnTo>
                    <a:pt x="1323417" y="396212"/>
                  </a:lnTo>
                  <a:lnTo>
                    <a:pt x="1265211" y="396212"/>
                  </a:lnTo>
                  <a:lnTo>
                    <a:pt x="1253326" y="423187"/>
                  </a:lnTo>
                  <a:lnTo>
                    <a:pt x="1240374" y="423187"/>
                  </a:lnTo>
                  <a:close/>
                  <a:moveTo>
                    <a:pt x="1089041" y="316526"/>
                  </a:moveTo>
                  <a:lnTo>
                    <a:pt x="1170861" y="316526"/>
                  </a:lnTo>
                  <a:lnTo>
                    <a:pt x="1170861" y="328241"/>
                  </a:lnTo>
                  <a:lnTo>
                    <a:pt x="1135961" y="328241"/>
                  </a:lnTo>
                  <a:lnTo>
                    <a:pt x="1135961" y="423187"/>
                  </a:lnTo>
                  <a:lnTo>
                    <a:pt x="1123788" y="423187"/>
                  </a:lnTo>
                  <a:lnTo>
                    <a:pt x="1123788" y="328241"/>
                  </a:lnTo>
                  <a:lnTo>
                    <a:pt x="1089041" y="328241"/>
                  </a:lnTo>
                  <a:close/>
                  <a:moveTo>
                    <a:pt x="903494" y="316526"/>
                  </a:moveTo>
                  <a:lnTo>
                    <a:pt x="916124" y="316526"/>
                  </a:lnTo>
                  <a:lnTo>
                    <a:pt x="980151" y="402312"/>
                  </a:lnTo>
                  <a:lnTo>
                    <a:pt x="980151" y="316526"/>
                  </a:lnTo>
                  <a:lnTo>
                    <a:pt x="992172" y="316526"/>
                  </a:lnTo>
                  <a:lnTo>
                    <a:pt x="992172" y="423187"/>
                  </a:lnTo>
                  <a:lnTo>
                    <a:pt x="979694" y="423187"/>
                  </a:lnTo>
                  <a:lnTo>
                    <a:pt x="915667" y="337553"/>
                  </a:lnTo>
                  <a:lnTo>
                    <a:pt x="915667" y="423187"/>
                  </a:lnTo>
                  <a:lnTo>
                    <a:pt x="903494" y="423187"/>
                  </a:lnTo>
                  <a:close/>
                  <a:moveTo>
                    <a:pt x="732044" y="316526"/>
                  </a:moveTo>
                  <a:lnTo>
                    <a:pt x="804415" y="316526"/>
                  </a:lnTo>
                  <a:lnTo>
                    <a:pt x="804415" y="328241"/>
                  </a:lnTo>
                  <a:lnTo>
                    <a:pt x="744217" y="328241"/>
                  </a:lnTo>
                  <a:lnTo>
                    <a:pt x="744217" y="363312"/>
                  </a:lnTo>
                  <a:lnTo>
                    <a:pt x="798014" y="363312"/>
                  </a:lnTo>
                  <a:lnTo>
                    <a:pt x="798014" y="375028"/>
                  </a:lnTo>
                  <a:lnTo>
                    <a:pt x="744217" y="375028"/>
                  </a:lnTo>
                  <a:lnTo>
                    <a:pt x="744217" y="411623"/>
                  </a:lnTo>
                  <a:lnTo>
                    <a:pt x="806396" y="411623"/>
                  </a:lnTo>
                  <a:lnTo>
                    <a:pt x="806396" y="423187"/>
                  </a:lnTo>
                  <a:lnTo>
                    <a:pt x="732044" y="423187"/>
                  </a:lnTo>
                  <a:close/>
                  <a:moveTo>
                    <a:pt x="389144" y="316526"/>
                  </a:moveTo>
                  <a:lnTo>
                    <a:pt x="461515" y="316526"/>
                  </a:lnTo>
                  <a:lnTo>
                    <a:pt x="461515" y="328241"/>
                  </a:lnTo>
                  <a:lnTo>
                    <a:pt x="401317" y="328241"/>
                  </a:lnTo>
                  <a:lnTo>
                    <a:pt x="401317" y="363312"/>
                  </a:lnTo>
                  <a:lnTo>
                    <a:pt x="455114" y="363312"/>
                  </a:lnTo>
                  <a:lnTo>
                    <a:pt x="455114" y="375028"/>
                  </a:lnTo>
                  <a:lnTo>
                    <a:pt x="401317" y="375028"/>
                  </a:lnTo>
                  <a:lnTo>
                    <a:pt x="401317" y="411623"/>
                  </a:lnTo>
                  <a:lnTo>
                    <a:pt x="463496" y="411623"/>
                  </a:lnTo>
                  <a:lnTo>
                    <a:pt x="463496" y="423187"/>
                  </a:lnTo>
                  <a:lnTo>
                    <a:pt x="389144" y="423187"/>
                  </a:lnTo>
                  <a:close/>
                  <a:moveTo>
                    <a:pt x="198644" y="316526"/>
                  </a:moveTo>
                  <a:lnTo>
                    <a:pt x="239173" y="316526"/>
                  </a:lnTo>
                  <a:cubicBezTo>
                    <a:pt x="252597" y="316598"/>
                    <a:pt x="262940" y="319726"/>
                    <a:pt x="270204" y="325909"/>
                  </a:cubicBezTo>
                  <a:cubicBezTo>
                    <a:pt x="277467" y="332093"/>
                    <a:pt x="281141" y="340900"/>
                    <a:pt x="281226" y="352330"/>
                  </a:cubicBezTo>
                  <a:cubicBezTo>
                    <a:pt x="281192" y="361195"/>
                    <a:pt x="279130" y="368543"/>
                    <a:pt x="275042" y="374374"/>
                  </a:cubicBezTo>
                  <a:cubicBezTo>
                    <a:pt x="270953" y="380205"/>
                    <a:pt x="265044" y="384387"/>
                    <a:pt x="257314" y="386920"/>
                  </a:cubicBezTo>
                  <a:lnTo>
                    <a:pt x="282293" y="423187"/>
                  </a:lnTo>
                  <a:lnTo>
                    <a:pt x="268443" y="423187"/>
                  </a:lnTo>
                  <a:lnTo>
                    <a:pt x="246338" y="389202"/>
                  </a:lnTo>
                  <a:cubicBezTo>
                    <a:pt x="245191" y="389281"/>
                    <a:pt x="244016" y="389351"/>
                    <a:pt x="242812" y="389411"/>
                  </a:cubicBezTo>
                  <a:cubicBezTo>
                    <a:pt x="241609" y="389471"/>
                    <a:pt x="240395" y="389503"/>
                    <a:pt x="239173" y="389506"/>
                  </a:cubicBezTo>
                  <a:lnTo>
                    <a:pt x="210817" y="389506"/>
                  </a:lnTo>
                  <a:lnTo>
                    <a:pt x="210817" y="423187"/>
                  </a:lnTo>
                  <a:lnTo>
                    <a:pt x="198644" y="423187"/>
                  </a:lnTo>
                  <a:close/>
                  <a:moveTo>
                    <a:pt x="17669" y="316526"/>
                  </a:moveTo>
                  <a:lnTo>
                    <a:pt x="57741" y="316526"/>
                  </a:lnTo>
                  <a:cubicBezTo>
                    <a:pt x="71013" y="316598"/>
                    <a:pt x="81242" y="319726"/>
                    <a:pt x="88429" y="325909"/>
                  </a:cubicBezTo>
                  <a:cubicBezTo>
                    <a:pt x="95616" y="332093"/>
                    <a:pt x="99252" y="340900"/>
                    <a:pt x="99337" y="352330"/>
                  </a:cubicBezTo>
                  <a:cubicBezTo>
                    <a:pt x="99252" y="364217"/>
                    <a:pt x="95616" y="373367"/>
                    <a:pt x="88429" y="379780"/>
                  </a:cubicBezTo>
                  <a:cubicBezTo>
                    <a:pt x="81242" y="386192"/>
                    <a:pt x="71013" y="389434"/>
                    <a:pt x="57741" y="389506"/>
                  </a:cubicBezTo>
                  <a:lnTo>
                    <a:pt x="29842" y="389506"/>
                  </a:lnTo>
                  <a:lnTo>
                    <a:pt x="29842" y="423187"/>
                  </a:lnTo>
                  <a:lnTo>
                    <a:pt x="17669" y="423187"/>
                  </a:lnTo>
                  <a:close/>
                  <a:moveTo>
                    <a:pt x="1758982" y="316221"/>
                  </a:moveTo>
                  <a:cubicBezTo>
                    <a:pt x="1769460" y="316327"/>
                    <a:pt x="1778886" y="318738"/>
                    <a:pt x="1787261" y="323453"/>
                  </a:cubicBezTo>
                  <a:cubicBezTo>
                    <a:pt x="1795636" y="328168"/>
                    <a:pt x="1802283" y="334552"/>
                    <a:pt x="1807202" y="342604"/>
                  </a:cubicBezTo>
                  <a:cubicBezTo>
                    <a:pt x="1812122" y="350656"/>
                    <a:pt x="1814638" y="359740"/>
                    <a:pt x="1814751" y="369856"/>
                  </a:cubicBezTo>
                  <a:cubicBezTo>
                    <a:pt x="1814638" y="379976"/>
                    <a:pt x="1812122" y="389086"/>
                    <a:pt x="1807202" y="397187"/>
                  </a:cubicBezTo>
                  <a:cubicBezTo>
                    <a:pt x="1802283" y="405288"/>
                    <a:pt x="1795636" y="411721"/>
                    <a:pt x="1787261" y="416485"/>
                  </a:cubicBezTo>
                  <a:cubicBezTo>
                    <a:pt x="1778886" y="421249"/>
                    <a:pt x="1769460" y="423686"/>
                    <a:pt x="1758982" y="423796"/>
                  </a:cubicBezTo>
                  <a:cubicBezTo>
                    <a:pt x="1748454" y="423686"/>
                    <a:pt x="1738992" y="421249"/>
                    <a:pt x="1730595" y="416485"/>
                  </a:cubicBezTo>
                  <a:cubicBezTo>
                    <a:pt x="1722199" y="411721"/>
                    <a:pt x="1715539" y="405288"/>
                    <a:pt x="1710615" y="397187"/>
                  </a:cubicBezTo>
                  <a:cubicBezTo>
                    <a:pt x="1705690" y="389086"/>
                    <a:pt x="1703173" y="379976"/>
                    <a:pt x="1703061" y="369856"/>
                  </a:cubicBezTo>
                  <a:cubicBezTo>
                    <a:pt x="1703173" y="359692"/>
                    <a:pt x="1705690" y="350585"/>
                    <a:pt x="1710615" y="342536"/>
                  </a:cubicBezTo>
                  <a:cubicBezTo>
                    <a:pt x="1715539" y="334487"/>
                    <a:pt x="1722199" y="328115"/>
                    <a:pt x="1730595" y="323419"/>
                  </a:cubicBezTo>
                  <a:cubicBezTo>
                    <a:pt x="1738992" y="318723"/>
                    <a:pt x="1748454" y="316324"/>
                    <a:pt x="1758982" y="316221"/>
                  </a:cubicBezTo>
                  <a:close/>
                  <a:moveTo>
                    <a:pt x="592284" y="316068"/>
                  </a:moveTo>
                  <a:cubicBezTo>
                    <a:pt x="598545" y="316110"/>
                    <a:pt x="604623" y="317016"/>
                    <a:pt x="610518" y="318788"/>
                  </a:cubicBezTo>
                  <a:cubicBezTo>
                    <a:pt x="616414" y="320560"/>
                    <a:pt x="621611" y="322951"/>
                    <a:pt x="626111" y="325959"/>
                  </a:cubicBezTo>
                  <a:lnTo>
                    <a:pt x="620937" y="337387"/>
                  </a:lnTo>
                  <a:cubicBezTo>
                    <a:pt x="616047" y="334212"/>
                    <a:pt x="611012" y="331912"/>
                    <a:pt x="605833" y="330490"/>
                  </a:cubicBezTo>
                  <a:cubicBezTo>
                    <a:pt x="600653" y="329067"/>
                    <a:pt x="595883" y="328368"/>
                    <a:pt x="591522" y="328394"/>
                  </a:cubicBezTo>
                  <a:cubicBezTo>
                    <a:pt x="584572" y="328422"/>
                    <a:pt x="579071" y="329661"/>
                    <a:pt x="575018" y="332109"/>
                  </a:cubicBezTo>
                  <a:cubicBezTo>
                    <a:pt x="570965" y="334558"/>
                    <a:pt x="568894" y="338045"/>
                    <a:pt x="568805" y="342570"/>
                  </a:cubicBezTo>
                  <a:cubicBezTo>
                    <a:pt x="568965" y="347931"/>
                    <a:pt x="571046" y="352001"/>
                    <a:pt x="575048" y="354780"/>
                  </a:cubicBezTo>
                  <a:cubicBezTo>
                    <a:pt x="579050" y="357558"/>
                    <a:pt x="584011" y="359804"/>
                    <a:pt x="589931" y="361516"/>
                  </a:cubicBezTo>
                  <a:cubicBezTo>
                    <a:pt x="595851" y="363229"/>
                    <a:pt x="601768" y="365167"/>
                    <a:pt x="607681" y="367331"/>
                  </a:cubicBezTo>
                  <a:cubicBezTo>
                    <a:pt x="613595" y="369494"/>
                    <a:pt x="618544" y="372642"/>
                    <a:pt x="622528" y="376774"/>
                  </a:cubicBezTo>
                  <a:cubicBezTo>
                    <a:pt x="626511" y="380906"/>
                    <a:pt x="628568" y="386781"/>
                    <a:pt x="628698" y="394398"/>
                  </a:cubicBezTo>
                  <a:cubicBezTo>
                    <a:pt x="628521" y="403419"/>
                    <a:pt x="624955" y="410522"/>
                    <a:pt x="618000" y="415708"/>
                  </a:cubicBezTo>
                  <a:cubicBezTo>
                    <a:pt x="611045" y="420895"/>
                    <a:pt x="601761" y="423540"/>
                    <a:pt x="590150" y="423644"/>
                  </a:cubicBezTo>
                  <a:cubicBezTo>
                    <a:pt x="582273" y="423565"/>
                    <a:pt x="574780" y="422049"/>
                    <a:pt x="567671" y="419097"/>
                  </a:cubicBezTo>
                  <a:cubicBezTo>
                    <a:pt x="560562" y="416145"/>
                    <a:pt x="554444" y="412231"/>
                    <a:pt x="549317" y="407355"/>
                  </a:cubicBezTo>
                  <a:lnTo>
                    <a:pt x="554803" y="396380"/>
                  </a:lnTo>
                  <a:cubicBezTo>
                    <a:pt x="559857" y="401210"/>
                    <a:pt x="565505" y="404926"/>
                    <a:pt x="571746" y="407527"/>
                  </a:cubicBezTo>
                  <a:cubicBezTo>
                    <a:pt x="577986" y="410127"/>
                    <a:pt x="584172" y="411442"/>
                    <a:pt x="590302" y="411471"/>
                  </a:cubicBezTo>
                  <a:cubicBezTo>
                    <a:pt x="598081" y="411423"/>
                    <a:pt x="604173" y="409956"/>
                    <a:pt x="608578" y="407069"/>
                  </a:cubicBezTo>
                  <a:cubicBezTo>
                    <a:pt x="612984" y="404183"/>
                    <a:pt x="615226" y="400162"/>
                    <a:pt x="615306" y="395008"/>
                  </a:cubicBezTo>
                  <a:cubicBezTo>
                    <a:pt x="615176" y="389526"/>
                    <a:pt x="613119" y="385380"/>
                    <a:pt x="609135" y="382568"/>
                  </a:cubicBezTo>
                  <a:cubicBezTo>
                    <a:pt x="605152" y="379756"/>
                    <a:pt x="600203" y="377509"/>
                    <a:pt x="594289" y="375828"/>
                  </a:cubicBezTo>
                  <a:cubicBezTo>
                    <a:pt x="588375" y="374146"/>
                    <a:pt x="582459" y="372261"/>
                    <a:pt x="576539" y="370171"/>
                  </a:cubicBezTo>
                  <a:cubicBezTo>
                    <a:pt x="570619" y="368081"/>
                    <a:pt x="565658" y="365017"/>
                    <a:pt x="561656" y="360979"/>
                  </a:cubicBezTo>
                  <a:cubicBezTo>
                    <a:pt x="557654" y="356942"/>
                    <a:pt x="555573" y="351161"/>
                    <a:pt x="555413" y="343637"/>
                  </a:cubicBezTo>
                  <a:cubicBezTo>
                    <a:pt x="555567" y="335154"/>
                    <a:pt x="558949" y="328463"/>
                    <a:pt x="565558" y="323566"/>
                  </a:cubicBezTo>
                  <a:cubicBezTo>
                    <a:pt x="572167" y="318668"/>
                    <a:pt x="581076" y="316169"/>
                    <a:pt x="592284" y="316068"/>
                  </a:cubicBezTo>
                  <a:close/>
                  <a:moveTo>
                    <a:pt x="837172" y="6668"/>
                  </a:moveTo>
                  <a:lnTo>
                    <a:pt x="837172" y="207569"/>
                  </a:lnTo>
                  <a:lnTo>
                    <a:pt x="914912" y="207569"/>
                  </a:lnTo>
                  <a:cubicBezTo>
                    <a:pt x="934036" y="207353"/>
                    <a:pt x="951342" y="202772"/>
                    <a:pt x="966829" y="193828"/>
                  </a:cubicBezTo>
                  <a:cubicBezTo>
                    <a:pt x="982317" y="184884"/>
                    <a:pt x="994655" y="172874"/>
                    <a:pt x="1003842" y="157799"/>
                  </a:cubicBezTo>
                  <a:cubicBezTo>
                    <a:pt x="1013029" y="142723"/>
                    <a:pt x="1017734" y="125881"/>
                    <a:pt x="1017956" y="107272"/>
                  </a:cubicBezTo>
                  <a:cubicBezTo>
                    <a:pt x="1017734" y="88562"/>
                    <a:pt x="1013029" y="71648"/>
                    <a:pt x="1003842" y="56530"/>
                  </a:cubicBezTo>
                  <a:cubicBezTo>
                    <a:pt x="994655" y="41411"/>
                    <a:pt x="982317" y="29374"/>
                    <a:pt x="966829" y="20421"/>
                  </a:cubicBezTo>
                  <a:cubicBezTo>
                    <a:pt x="951342" y="11467"/>
                    <a:pt x="934036" y="6882"/>
                    <a:pt x="914912" y="6668"/>
                  </a:cubicBezTo>
                  <a:close/>
                  <a:moveTo>
                    <a:pt x="1774089" y="610"/>
                  </a:moveTo>
                  <a:lnTo>
                    <a:pt x="1783195" y="610"/>
                  </a:lnTo>
                  <a:lnTo>
                    <a:pt x="1933499" y="207569"/>
                  </a:lnTo>
                  <a:lnTo>
                    <a:pt x="1933499" y="610"/>
                  </a:lnTo>
                  <a:lnTo>
                    <a:pt x="1939557" y="610"/>
                  </a:lnTo>
                  <a:lnTo>
                    <a:pt x="1939557" y="213627"/>
                  </a:lnTo>
                  <a:lnTo>
                    <a:pt x="1930450" y="213627"/>
                  </a:lnTo>
                  <a:lnTo>
                    <a:pt x="1780147" y="6668"/>
                  </a:lnTo>
                  <a:lnTo>
                    <a:pt x="1780147" y="213627"/>
                  </a:lnTo>
                  <a:lnTo>
                    <a:pt x="1774089" y="213627"/>
                  </a:lnTo>
                  <a:close/>
                  <a:moveTo>
                    <a:pt x="1631123" y="610"/>
                  </a:moveTo>
                  <a:cubicBezTo>
                    <a:pt x="1645224" y="684"/>
                    <a:pt x="1658484" y="3119"/>
                    <a:pt x="1670904" y="7914"/>
                  </a:cubicBezTo>
                  <a:cubicBezTo>
                    <a:pt x="1683323" y="12709"/>
                    <a:pt x="1694440" y="19418"/>
                    <a:pt x="1704253" y="28042"/>
                  </a:cubicBezTo>
                  <a:lnTo>
                    <a:pt x="1700316" y="32004"/>
                  </a:lnTo>
                  <a:cubicBezTo>
                    <a:pt x="1691093" y="23859"/>
                    <a:pt x="1680592" y="17563"/>
                    <a:pt x="1668811" y="13118"/>
                  </a:cubicBezTo>
                  <a:cubicBezTo>
                    <a:pt x="1657030" y="8672"/>
                    <a:pt x="1644468" y="6420"/>
                    <a:pt x="1631123" y="6363"/>
                  </a:cubicBezTo>
                  <a:cubicBezTo>
                    <a:pt x="1611896" y="6578"/>
                    <a:pt x="1594492" y="11165"/>
                    <a:pt x="1578911" y="20123"/>
                  </a:cubicBezTo>
                  <a:cubicBezTo>
                    <a:pt x="1563331" y="29081"/>
                    <a:pt x="1550918" y="41121"/>
                    <a:pt x="1541672" y="56243"/>
                  </a:cubicBezTo>
                  <a:cubicBezTo>
                    <a:pt x="1532426" y="71365"/>
                    <a:pt x="1527691" y="88279"/>
                    <a:pt x="1527467" y="106985"/>
                  </a:cubicBezTo>
                  <a:cubicBezTo>
                    <a:pt x="1527691" y="125695"/>
                    <a:pt x="1532426" y="142632"/>
                    <a:pt x="1541672" y="157796"/>
                  </a:cubicBezTo>
                  <a:cubicBezTo>
                    <a:pt x="1550918" y="172961"/>
                    <a:pt x="1563331" y="185044"/>
                    <a:pt x="1578911" y="194045"/>
                  </a:cubicBezTo>
                  <a:cubicBezTo>
                    <a:pt x="1594492" y="203046"/>
                    <a:pt x="1611896" y="207656"/>
                    <a:pt x="1631123" y="207874"/>
                  </a:cubicBezTo>
                  <a:cubicBezTo>
                    <a:pt x="1644010" y="207810"/>
                    <a:pt x="1656192" y="205651"/>
                    <a:pt x="1667669" y="201397"/>
                  </a:cubicBezTo>
                  <a:cubicBezTo>
                    <a:pt x="1679146" y="197142"/>
                    <a:pt x="1689423" y="191173"/>
                    <a:pt x="1698498" y="183490"/>
                  </a:cubicBezTo>
                  <a:lnTo>
                    <a:pt x="1698498" y="109119"/>
                  </a:lnTo>
                  <a:lnTo>
                    <a:pt x="1704556" y="109119"/>
                  </a:lnTo>
                  <a:lnTo>
                    <a:pt x="1704556" y="185928"/>
                  </a:lnTo>
                  <a:cubicBezTo>
                    <a:pt x="1694731" y="194550"/>
                    <a:pt x="1683564" y="201300"/>
                    <a:pt x="1671056" y="206178"/>
                  </a:cubicBezTo>
                  <a:cubicBezTo>
                    <a:pt x="1658548" y="211057"/>
                    <a:pt x="1645237" y="213540"/>
                    <a:pt x="1631123" y="213627"/>
                  </a:cubicBezTo>
                  <a:cubicBezTo>
                    <a:pt x="1610865" y="213394"/>
                    <a:pt x="1592512" y="208513"/>
                    <a:pt x="1576065" y="198984"/>
                  </a:cubicBezTo>
                  <a:cubicBezTo>
                    <a:pt x="1559618" y="189455"/>
                    <a:pt x="1546507" y="176674"/>
                    <a:pt x="1536733" y="160643"/>
                  </a:cubicBezTo>
                  <a:cubicBezTo>
                    <a:pt x="1526959" y="144611"/>
                    <a:pt x="1521953" y="126725"/>
                    <a:pt x="1521714" y="106985"/>
                  </a:cubicBezTo>
                  <a:cubicBezTo>
                    <a:pt x="1521953" y="87248"/>
                    <a:pt x="1526959" y="69386"/>
                    <a:pt x="1536733" y="53397"/>
                  </a:cubicBezTo>
                  <a:cubicBezTo>
                    <a:pt x="1546507" y="37408"/>
                    <a:pt x="1559618" y="24670"/>
                    <a:pt x="1576065" y="15184"/>
                  </a:cubicBezTo>
                  <a:cubicBezTo>
                    <a:pt x="1592512" y="5697"/>
                    <a:pt x="1610865" y="839"/>
                    <a:pt x="1631123" y="610"/>
                  </a:cubicBezTo>
                  <a:close/>
                  <a:moveTo>
                    <a:pt x="1459764" y="610"/>
                  </a:moveTo>
                  <a:lnTo>
                    <a:pt x="1465822" y="610"/>
                  </a:lnTo>
                  <a:lnTo>
                    <a:pt x="1465822" y="213627"/>
                  </a:lnTo>
                  <a:lnTo>
                    <a:pt x="1459764" y="213627"/>
                  </a:lnTo>
                  <a:close/>
                  <a:moveTo>
                    <a:pt x="1331806" y="610"/>
                  </a:moveTo>
                  <a:cubicBezTo>
                    <a:pt x="1341924" y="665"/>
                    <a:pt x="1352024" y="2069"/>
                    <a:pt x="1362105" y="4820"/>
                  </a:cubicBezTo>
                  <a:cubicBezTo>
                    <a:pt x="1372185" y="7572"/>
                    <a:pt x="1380989" y="11338"/>
                    <a:pt x="1388517" y="16120"/>
                  </a:cubicBezTo>
                  <a:lnTo>
                    <a:pt x="1385468" y="20997"/>
                  </a:lnTo>
                  <a:cubicBezTo>
                    <a:pt x="1378410" y="16532"/>
                    <a:pt x="1370115" y="13039"/>
                    <a:pt x="1360580" y="10517"/>
                  </a:cubicBezTo>
                  <a:cubicBezTo>
                    <a:pt x="1351046" y="7996"/>
                    <a:pt x="1341454" y="6712"/>
                    <a:pt x="1331806" y="6668"/>
                  </a:cubicBezTo>
                  <a:cubicBezTo>
                    <a:pt x="1312819" y="6820"/>
                    <a:pt x="1297816" y="10555"/>
                    <a:pt x="1286795" y="17872"/>
                  </a:cubicBezTo>
                  <a:cubicBezTo>
                    <a:pt x="1275774" y="25189"/>
                    <a:pt x="1270146" y="35173"/>
                    <a:pt x="1269911" y="47825"/>
                  </a:cubicBezTo>
                  <a:cubicBezTo>
                    <a:pt x="1270254" y="61794"/>
                    <a:pt x="1274690" y="72341"/>
                    <a:pt x="1283220" y="79466"/>
                  </a:cubicBezTo>
                  <a:cubicBezTo>
                    <a:pt x="1291750" y="86592"/>
                    <a:pt x="1302322" y="92086"/>
                    <a:pt x="1314934" y="95948"/>
                  </a:cubicBezTo>
                  <a:cubicBezTo>
                    <a:pt x="1327546" y="99810"/>
                    <a:pt x="1340146" y="103831"/>
                    <a:pt x="1352734" y="108011"/>
                  </a:cubicBezTo>
                  <a:cubicBezTo>
                    <a:pt x="1365322" y="112190"/>
                    <a:pt x="1375844" y="118318"/>
                    <a:pt x="1384302" y="126395"/>
                  </a:cubicBezTo>
                  <a:cubicBezTo>
                    <a:pt x="1392759" y="134471"/>
                    <a:pt x="1397098" y="146287"/>
                    <a:pt x="1397318" y="161841"/>
                  </a:cubicBezTo>
                  <a:cubicBezTo>
                    <a:pt x="1397053" y="177736"/>
                    <a:pt x="1390504" y="190292"/>
                    <a:pt x="1377672" y="199509"/>
                  </a:cubicBezTo>
                  <a:cubicBezTo>
                    <a:pt x="1364840" y="208726"/>
                    <a:pt x="1347316" y="213432"/>
                    <a:pt x="1325098" y="213627"/>
                  </a:cubicBezTo>
                  <a:cubicBezTo>
                    <a:pt x="1311427" y="213508"/>
                    <a:pt x="1298141" y="210784"/>
                    <a:pt x="1285238" y="205454"/>
                  </a:cubicBezTo>
                  <a:cubicBezTo>
                    <a:pt x="1272335" y="200124"/>
                    <a:pt x="1261346" y="192903"/>
                    <a:pt x="1252271" y="183790"/>
                  </a:cubicBezTo>
                  <a:lnTo>
                    <a:pt x="1256538" y="179522"/>
                  </a:lnTo>
                  <a:cubicBezTo>
                    <a:pt x="1264845" y="188160"/>
                    <a:pt x="1275085" y="194968"/>
                    <a:pt x="1287258" y="199948"/>
                  </a:cubicBezTo>
                  <a:cubicBezTo>
                    <a:pt x="1299430" y="204927"/>
                    <a:pt x="1312044" y="207468"/>
                    <a:pt x="1325098" y="207569"/>
                  </a:cubicBezTo>
                  <a:cubicBezTo>
                    <a:pt x="1345462" y="207398"/>
                    <a:pt x="1361520" y="203244"/>
                    <a:pt x="1373271" y="195108"/>
                  </a:cubicBezTo>
                  <a:cubicBezTo>
                    <a:pt x="1385022" y="186972"/>
                    <a:pt x="1391019" y="175883"/>
                    <a:pt x="1391260" y="161841"/>
                  </a:cubicBezTo>
                  <a:cubicBezTo>
                    <a:pt x="1391039" y="147506"/>
                    <a:pt x="1386700" y="136666"/>
                    <a:pt x="1378242" y="129321"/>
                  </a:cubicBezTo>
                  <a:cubicBezTo>
                    <a:pt x="1369785" y="121976"/>
                    <a:pt x="1359262" y="116336"/>
                    <a:pt x="1346675" y="112400"/>
                  </a:cubicBezTo>
                  <a:cubicBezTo>
                    <a:pt x="1334087" y="108465"/>
                    <a:pt x="1321487" y="104444"/>
                    <a:pt x="1308875" y="100338"/>
                  </a:cubicBezTo>
                  <a:cubicBezTo>
                    <a:pt x="1296263" y="96232"/>
                    <a:pt x="1285692" y="90250"/>
                    <a:pt x="1277162" y="82393"/>
                  </a:cubicBezTo>
                  <a:cubicBezTo>
                    <a:pt x="1268632" y="74536"/>
                    <a:pt x="1264196" y="63013"/>
                    <a:pt x="1263853" y="47825"/>
                  </a:cubicBezTo>
                  <a:cubicBezTo>
                    <a:pt x="1264112" y="33320"/>
                    <a:pt x="1270292" y="21869"/>
                    <a:pt x="1282394" y="13471"/>
                  </a:cubicBezTo>
                  <a:cubicBezTo>
                    <a:pt x="1294496" y="5073"/>
                    <a:pt x="1310966" y="786"/>
                    <a:pt x="1331806" y="610"/>
                  </a:cubicBezTo>
                  <a:close/>
                  <a:moveTo>
                    <a:pt x="1078764" y="610"/>
                  </a:moveTo>
                  <a:lnTo>
                    <a:pt x="1211923" y="610"/>
                  </a:lnTo>
                  <a:lnTo>
                    <a:pt x="1211923" y="6668"/>
                  </a:lnTo>
                  <a:lnTo>
                    <a:pt x="1084822" y="6668"/>
                  </a:lnTo>
                  <a:lnTo>
                    <a:pt x="1084822" y="100889"/>
                  </a:lnTo>
                  <a:lnTo>
                    <a:pt x="1197902" y="100889"/>
                  </a:lnTo>
                  <a:lnTo>
                    <a:pt x="1197902" y="106947"/>
                  </a:lnTo>
                  <a:lnTo>
                    <a:pt x="1084822" y="106947"/>
                  </a:lnTo>
                  <a:lnTo>
                    <a:pt x="1084822" y="207569"/>
                  </a:lnTo>
                  <a:lnTo>
                    <a:pt x="1216190" y="207569"/>
                  </a:lnTo>
                  <a:lnTo>
                    <a:pt x="1216190" y="213627"/>
                  </a:lnTo>
                  <a:lnTo>
                    <a:pt x="1078764" y="213627"/>
                  </a:lnTo>
                  <a:close/>
                  <a:moveTo>
                    <a:pt x="831114" y="610"/>
                  </a:moveTo>
                  <a:lnTo>
                    <a:pt x="914912" y="610"/>
                  </a:lnTo>
                  <a:cubicBezTo>
                    <a:pt x="935166" y="837"/>
                    <a:pt x="953493" y="5697"/>
                    <a:pt x="969890" y="15188"/>
                  </a:cubicBezTo>
                  <a:cubicBezTo>
                    <a:pt x="986288" y="24679"/>
                    <a:pt x="999350" y="37440"/>
                    <a:pt x="1009075" y="53469"/>
                  </a:cubicBezTo>
                  <a:cubicBezTo>
                    <a:pt x="1018799" y="69498"/>
                    <a:pt x="1023779" y="87432"/>
                    <a:pt x="1024014" y="107272"/>
                  </a:cubicBezTo>
                  <a:cubicBezTo>
                    <a:pt x="1023779" y="127011"/>
                    <a:pt x="1018799" y="144874"/>
                    <a:pt x="1009075" y="160860"/>
                  </a:cubicBezTo>
                  <a:cubicBezTo>
                    <a:pt x="999350" y="176845"/>
                    <a:pt x="986288" y="189579"/>
                    <a:pt x="969890" y="199061"/>
                  </a:cubicBezTo>
                  <a:cubicBezTo>
                    <a:pt x="953493" y="208542"/>
                    <a:pt x="935166" y="213398"/>
                    <a:pt x="914912" y="213627"/>
                  </a:cubicBezTo>
                  <a:lnTo>
                    <a:pt x="831114" y="213627"/>
                  </a:lnTo>
                  <a:close/>
                  <a:moveTo>
                    <a:pt x="702564" y="0"/>
                  </a:moveTo>
                  <a:lnTo>
                    <a:pt x="773240" y="0"/>
                  </a:lnTo>
                  <a:lnTo>
                    <a:pt x="773240" y="213627"/>
                  </a:lnTo>
                  <a:lnTo>
                    <a:pt x="702564" y="213627"/>
                  </a:lnTo>
                  <a:close/>
                  <a:moveTo>
                    <a:pt x="465201" y="0"/>
                  </a:moveTo>
                  <a:lnTo>
                    <a:pt x="535610" y="0"/>
                  </a:lnTo>
                  <a:lnTo>
                    <a:pt x="578568" y="82282"/>
                  </a:lnTo>
                  <a:lnTo>
                    <a:pt x="620002" y="0"/>
                  </a:lnTo>
                  <a:lnTo>
                    <a:pt x="690410" y="0"/>
                  </a:lnTo>
                  <a:lnTo>
                    <a:pt x="613906" y="147193"/>
                  </a:lnTo>
                  <a:lnTo>
                    <a:pt x="613906" y="213627"/>
                  </a:lnTo>
                  <a:lnTo>
                    <a:pt x="543230" y="213627"/>
                  </a:lnTo>
                  <a:lnTo>
                    <a:pt x="543230" y="148717"/>
                  </a:lnTo>
                  <a:close/>
                  <a:moveTo>
                    <a:pt x="251841" y="0"/>
                  </a:moveTo>
                  <a:lnTo>
                    <a:pt x="322517" y="0"/>
                  </a:lnTo>
                  <a:lnTo>
                    <a:pt x="322517" y="123140"/>
                  </a:lnTo>
                  <a:cubicBezTo>
                    <a:pt x="322784" y="133788"/>
                    <a:pt x="326062" y="142209"/>
                    <a:pt x="332352" y="148400"/>
                  </a:cubicBezTo>
                  <a:cubicBezTo>
                    <a:pt x="338643" y="154591"/>
                    <a:pt x="346343" y="157753"/>
                    <a:pt x="355455" y="157887"/>
                  </a:cubicBezTo>
                  <a:cubicBezTo>
                    <a:pt x="364344" y="157772"/>
                    <a:pt x="371651" y="154648"/>
                    <a:pt x="377375" y="148514"/>
                  </a:cubicBezTo>
                  <a:cubicBezTo>
                    <a:pt x="383100" y="142380"/>
                    <a:pt x="386061" y="133922"/>
                    <a:pt x="386258" y="123140"/>
                  </a:cubicBezTo>
                  <a:lnTo>
                    <a:pt x="386258" y="0"/>
                  </a:lnTo>
                  <a:lnTo>
                    <a:pt x="456934" y="0"/>
                  </a:lnTo>
                  <a:lnTo>
                    <a:pt x="456934" y="123140"/>
                  </a:lnTo>
                  <a:cubicBezTo>
                    <a:pt x="456560" y="151834"/>
                    <a:pt x="447330" y="174508"/>
                    <a:pt x="429245" y="191162"/>
                  </a:cubicBezTo>
                  <a:cubicBezTo>
                    <a:pt x="411160" y="207816"/>
                    <a:pt x="386462" y="216320"/>
                    <a:pt x="355150" y="216675"/>
                  </a:cubicBezTo>
                  <a:cubicBezTo>
                    <a:pt x="323640" y="216320"/>
                    <a:pt x="298650" y="207816"/>
                    <a:pt x="280177" y="191162"/>
                  </a:cubicBezTo>
                  <a:cubicBezTo>
                    <a:pt x="261705" y="174508"/>
                    <a:pt x="252259" y="151834"/>
                    <a:pt x="251841" y="123140"/>
                  </a:cubicBezTo>
                  <a:close/>
                  <a:moveTo>
                    <a:pt x="4572" y="0"/>
                  </a:moveTo>
                  <a:lnTo>
                    <a:pt x="86855" y="0"/>
                  </a:lnTo>
                  <a:lnTo>
                    <a:pt x="117940" y="50284"/>
                  </a:lnTo>
                  <a:lnTo>
                    <a:pt x="149025" y="0"/>
                  </a:lnTo>
                  <a:lnTo>
                    <a:pt x="232222" y="0"/>
                  </a:lnTo>
                  <a:lnTo>
                    <a:pt x="163043" y="101786"/>
                  </a:lnTo>
                  <a:lnTo>
                    <a:pt x="238621" y="213627"/>
                  </a:lnTo>
                  <a:lnTo>
                    <a:pt x="153901" y="213627"/>
                  </a:lnTo>
                  <a:lnTo>
                    <a:pt x="117940" y="158468"/>
                  </a:lnTo>
                  <a:lnTo>
                    <a:pt x="82589" y="213627"/>
                  </a:lnTo>
                  <a:lnTo>
                    <a:pt x="0" y="213627"/>
                  </a:lnTo>
                  <a:lnTo>
                    <a:pt x="74970" y="1051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rot="2700000">
              <a:off x="3518256" y="1150108"/>
              <a:ext cx="575088" cy="574474"/>
              <a:chOff x="6915150" y="3875088"/>
              <a:chExt cx="1490663" cy="1489075"/>
            </a:xfrm>
            <a:grpFill/>
          </p:grpSpPr>
          <p:sp>
            <p:nvSpPr>
              <p:cNvPr id="20" name="Freeform 25"/>
              <p:cNvSpPr/>
              <p:nvPr/>
            </p:nvSpPr>
            <p:spPr bwMode="auto">
              <a:xfrm>
                <a:off x="6915150" y="3875088"/>
                <a:ext cx="1490663" cy="1489075"/>
              </a:xfrm>
              <a:custGeom>
                <a:avLst/>
                <a:gdLst>
                  <a:gd name="T0" fmla="*/ 217 w 939"/>
                  <a:gd name="T1" fmla="*/ 3 h 938"/>
                  <a:gd name="T2" fmla="*/ 274 w 939"/>
                  <a:gd name="T3" fmla="*/ 20 h 938"/>
                  <a:gd name="T4" fmla="*/ 322 w 939"/>
                  <a:gd name="T5" fmla="*/ 55 h 938"/>
                  <a:gd name="T6" fmla="*/ 364 w 939"/>
                  <a:gd name="T7" fmla="*/ 116 h 938"/>
                  <a:gd name="T8" fmla="*/ 378 w 939"/>
                  <a:gd name="T9" fmla="*/ 184 h 938"/>
                  <a:gd name="T10" fmla="*/ 364 w 939"/>
                  <a:gd name="T11" fmla="*/ 253 h 938"/>
                  <a:gd name="T12" fmla="*/ 322 w 939"/>
                  <a:gd name="T13" fmla="*/ 321 h 938"/>
                  <a:gd name="T14" fmla="*/ 283 w 939"/>
                  <a:gd name="T15" fmla="*/ 376 h 938"/>
                  <a:gd name="T16" fmla="*/ 263 w 939"/>
                  <a:gd name="T17" fmla="*/ 435 h 938"/>
                  <a:gd name="T18" fmla="*/ 264 w 939"/>
                  <a:gd name="T19" fmla="*/ 504 h 938"/>
                  <a:gd name="T20" fmla="*/ 292 w 939"/>
                  <a:gd name="T21" fmla="*/ 571 h 938"/>
                  <a:gd name="T22" fmla="*/ 340 w 939"/>
                  <a:gd name="T23" fmla="*/ 626 h 938"/>
                  <a:gd name="T24" fmla="*/ 402 w 939"/>
                  <a:gd name="T25" fmla="*/ 664 h 938"/>
                  <a:gd name="T26" fmla="*/ 470 w 939"/>
                  <a:gd name="T27" fmla="*/ 679 h 938"/>
                  <a:gd name="T28" fmla="*/ 534 w 939"/>
                  <a:gd name="T29" fmla="*/ 668 h 938"/>
                  <a:gd name="T30" fmla="*/ 590 w 939"/>
                  <a:gd name="T31" fmla="*/ 639 h 938"/>
                  <a:gd name="T32" fmla="*/ 651 w 939"/>
                  <a:gd name="T33" fmla="*/ 592 h 938"/>
                  <a:gd name="T34" fmla="*/ 720 w 939"/>
                  <a:gd name="T35" fmla="*/ 565 h 938"/>
                  <a:gd name="T36" fmla="*/ 789 w 939"/>
                  <a:gd name="T37" fmla="*/ 565 h 938"/>
                  <a:gd name="T38" fmla="*/ 855 w 939"/>
                  <a:gd name="T39" fmla="*/ 592 h 938"/>
                  <a:gd name="T40" fmla="*/ 903 w 939"/>
                  <a:gd name="T41" fmla="*/ 641 h 938"/>
                  <a:gd name="T42" fmla="*/ 930 w 939"/>
                  <a:gd name="T43" fmla="*/ 693 h 938"/>
                  <a:gd name="T44" fmla="*/ 939 w 939"/>
                  <a:gd name="T45" fmla="*/ 749 h 938"/>
                  <a:gd name="T46" fmla="*/ 930 w 939"/>
                  <a:gd name="T47" fmla="*/ 807 h 938"/>
                  <a:gd name="T48" fmla="*/ 903 w 939"/>
                  <a:gd name="T49" fmla="*/ 859 h 938"/>
                  <a:gd name="T50" fmla="*/ 855 w 939"/>
                  <a:gd name="T51" fmla="*/ 906 h 938"/>
                  <a:gd name="T52" fmla="*/ 789 w 939"/>
                  <a:gd name="T53" fmla="*/ 934 h 938"/>
                  <a:gd name="T54" fmla="*/ 720 w 939"/>
                  <a:gd name="T55" fmla="*/ 935 h 938"/>
                  <a:gd name="T56" fmla="*/ 651 w 939"/>
                  <a:gd name="T57" fmla="*/ 908 h 938"/>
                  <a:gd name="T58" fmla="*/ 590 w 939"/>
                  <a:gd name="T59" fmla="*/ 861 h 938"/>
                  <a:gd name="T60" fmla="*/ 534 w 939"/>
                  <a:gd name="T61" fmla="*/ 830 h 938"/>
                  <a:gd name="T62" fmla="*/ 470 w 939"/>
                  <a:gd name="T63" fmla="*/ 821 h 938"/>
                  <a:gd name="T64" fmla="*/ 418 w 939"/>
                  <a:gd name="T65" fmla="*/ 826 h 938"/>
                  <a:gd name="T66" fmla="*/ 372 w 939"/>
                  <a:gd name="T67" fmla="*/ 846 h 938"/>
                  <a:gd name="T68" fmla="*/ 322 w 939"/>
                  <a:gd name="T69" fmla="*/ 883 h 938"/>
                  <a:gd name="T70" fmla="*/ 259 w 939"/>
                  <a:gd name="T71" fmla="*/ 923 h 938"/>
                  <a:gd name="T72" fmla="*/ 190 w 939"/>
                  <a:gd name="T73" fmla="*/ 938 h 938"/>
                  <a:gd name="T74" fmla="*/ 132 w 939"/>
                  <a:gd name="T75" fmla="*/ 930 h 938"/>
                  <a:gd name="T76" fmla="*/ 80 w 939"/>
                  <a:gd name="T77" fmla="*/ 902 h 938"/>
                  <a:gd name="T78" fmla="*/ 33 w 939"/>
                  <a:gd name="T79" fmla="*/ 854 h 938"/>
                  <a:gd name="T80" fmla="*/ 4 w 939"/>
                  <a:gd name="T81" fmla="*/ 790 h 938"/>
                  <a:gd name="T82" fmla="*/ 4 w 939"/>
                  <a:gd name="T83" fmla="*/ 720 h 938"/>
                  <a:gd name="T84" fmla="*/ 31 w 939"/>
                  <a:gd name="T85" fmla="*/ 651 h 938"/>
                  <a:gd name="T86" fmla="*/ 78 w 939"/>
                  <a:gd name="T87" fmla="*/ 591 h 938"/>
                  <a:gd name="T88" fmla="*/ 107 w 939"/>
                  <a:gd name="T89" fmla="*/ 535 h 938"/>
                  <a:gd name="T90" fmla="*/ 118 w 939"/>
                  <a:gd name="T91" fmla="*/ 469 h 938"/>
                  <a:gd name="T92" fmla="*/ 107 w 939"/>
                  <a:gd name="T93" fmla="*/ 404 h 938"/>
                  <a:gd name="T94" fmla="*/ 78 w 939"/>
                  <a:gd name="T95" fmla="*/ 349 h 938"/>
                  <a:gd name="T96" fmla="*/ 31 w 939"/>
                  <a:gd name="T97" fmla="*/ 287 h 938"/>
                  <a:gd name="T98" fmla="*/ 4 w 939"/>
                  <a:gd name="T99" fmla="*/ 218 h 938"/>
                  <a:gd name="T100" fmla="*/ 4 w 939"/>
                  <a:gd name="T101" fmla="*/ 148 h 938"/>
                  <a:gd name="T102" fmla="*/ 33 w 939"/>
                  <a:gd name="T103" fmla="*/ 84 h 938"/>
                  <a:gd name="T104" fmla="*/ 80 w 939"/>
                  <a:gd name="T105" fmla="*/ 36 h 938"/>
                  <a:gd name="T106" fmla="*/ 132 w 939"/>
                  <a:gd name="T107" fmla="*/ 10 h 938"/>
                  <a:gd name="T108" fmla="*/ 190 w 939"/>
                  <a:gd name="T109" fmla="*/ 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39" h="938">
                    <a:moveTo>
                      <a:pt x="190" y="0"/>
                    </a:moveTo>
                    <a:lnTo>
                      <a:pt x="217" y="3"/>
                    </a:lnTo>
                    <a:lnTo>
                      <a:pt x="246" y="10"/>
                    </a:lnTo>
                    <a:lnTo>
                      <a:pt x="274" y="20"/>
                    </a:lnTo>
                    <a:lnTo>
                      <a:pt x="298" y="36"/>
                    </a:lnTo>
                    <a:lnTo>
                      <a:pt x="322" y="55"/>
                    </a:lnTo>
                    <a:lnTo>
                      <a:pt x="346" y="84"/>
                    </a:lnTo>
                    <a:lnTo>
                      <a:pt x="364" y="116"/>
                    </a:lnTo>
                    <a:lnTo>
                      <a:pt x="374" y="148"/>
                    </a:lnTo>
                    <a:lnTo>
                      <a:pt x="378" y="184"/>
                    </a:lnTo>
                    <a:lnTo>
                      <a:pt x="374" y="218"/>
                    </a:lnTo>
                    <a:lnTo>
                      <a:pt x="364" y="253"/>
                    </a:lnTo>
                    <a:lnTo>
                      <a:pt x="347" y="287"/>
                    </a:lnTo>
                    <a:lnTo>
                      <a:pt x="322" y="321"/>
                    </a:lnTo>
                    <a:lnTo>
                      <a:pt x="300" y="349"/>
                    </a:lnTo>
                    <a:lnTo>
                      <a:pt x="283" y="376"/>
                    </a:lnTo>
                    <a:lnTo>
                      <a:pt x="271" y="404"/>
                    </a:lnTo>
                    <a:lnTo>
                      <a:pt x="263" y="435"/>
                    </a:lnTo>
                    <a:lnTo>
                      <a:pt x="260" y="469"/>
                    </a:lnTo>
                    <a:lnTo>
                      <a:pt x="264" y="504"/>
                    </a:lnTo>
                    <a:lnTo>
                      <a:pt x="275" y="538"/>
                    </a:lnTo>
                    <a:lnTo>
                      <a:pt x="292" y="571"/>
                    </a:lnTo>
                    <a:lnTo>
                      <a:pt x="314" y="601"/>
                    </a:lnTo>
                    <a:lnTo>
                      <a:pt x="340" y="626"/>
                    </a:lnTo>
                    <a:lnTo>
                      <a:pt x="370" y="648"/>
                    </a:lnTo>
                    <a:lnTo>
                      <a:pt x="402" y="664"/>
                    </a:lnTo>
                    <a:lnTo>
                      <a:pt x="436" y="675"/>
                    </a:lnTo>
                    <a:lnTo>
                      <a:pt x="470" y="679"/>
                    </a:lnTo>
                    <a:lnTo>
                      <a:pt x="504" y="676"/>
                    </a:lnTo>
                    <a:lnTo>
                      <a:pt x="534" y="668"/>
                    </a:lnTo>
                    <a:lnTo>
                      <a:pt x="563" y="656"/>
                    </a:lnTo>
                    <a:lnTo>
                      <a:pt x="590" y="639"/>
                    </a:lnTo>
                    <a:lnTo>
                      <a:pt x="618" y="617"/>
                    </a:lnTo>
                    <a:lnTo>
                      <a:pt x="651" y="592"/>
                    </a:lnTo>
                    <a:lnTo>
                      <a:pt x="686" y="575"/>
                    </a:lnTo>
                    <a:lnTo>
                      <a:pt x="720" y="565"/>
                    </a:lnTo>
                    <a:lnTo>
                      <a:pt x="755" y="561"/>
                    </a:lnTo>
                    <a:lnTo>
                      <a:pt x="789" y="565"/>
                    </a:lnTo>
                    <a:lnTo>
                      <a:pt x="823" y="575"/>
                    </a:lnTo>
                    <a:lnTo>
                      <a:pt x="855" y="592"/>
                    </a:lnTo>
                    <a:lnTo>
                      <a:pt x="884" y="617"/>
                    </a:lnTo>
                    <a:lnTo>
                      <a:pt x="903" y="641"/>
                    </a:lnTo>
                    <a:lnTo>
                      <a:pt x="919" y="665"/>
                    </a:lnTo>
                    <a:lnTo>
                      <a:pt x="930" y="693"/>
                    </a:lnTo>
                    <a:lnTo>
                      <a:pt x="936" y="720"/>
                    </a:lnTo>
                    <a:lnTo>
                      <a:pt x="939" y="749"/>
                    </a:lnTo>
                    <a:lnTo>
                      <a:pt x="936" y="778"/>
                    </a:lnTo>
                    <a:lnTo>
                      <a:pt x="930" y="807"/>
                    </a:lnTo>
                    <a:lnTo>
                      <a:pt x="919" y="833"/>
                    </a:lnTo>
                    <a:lnTo>
                      <a:pt x="903" y="859"/>
                    </a:lnTo>
                    <a:lnTo>
                      <a:pt x="884" y="883"/>
                    </a:lnTo>
                    <a:lnTo>
                      <a:pt x="855" y="906"/>
                    </a:lnTo>
                    <a:lnTo>
                      <a:pt x="823" y="923"/>
                    </a:lnTo>
                    <a:lnTo>
                      <a:pt x="789" y="934"/>
                    </a:lnTo>
                    <a:lnTo>
                      <a:pt x="755" y="938"/>
                    </a:lnTo>
                    <a:lnTo>
                      <a:pt x="720" y="935"/>
                    </a:lnTo>
                    <a:lnTo>
                      <a:pt x="686" y="925"/>
                    </a:lnTo>
                    <a:lnTo>
                      <a:pt x="651" y="908"/>
                    </a:lnTo>
                    <a:lnTo>
                      <a:pt x="618" y="883"/>
                    </a:lnTo>
                    <a:lnTo>
                      <a:pt x="590" y="861"/>
                    </a:lnTo>
                    <a:lnTo>
                      <a:pt x="563" y="844"/>
                    </a:lnTo>
                    <a:lnTo>
                      <a:pt x="534" y="830"/>
                    </a:lnTo>
                    <a:lnTo>
                      <a:pt x="504" y="824"/>
                    </a:lnTo>
                    <a:lnTo>
                      <a:pt x="470" y="821"/>
                    </a:lnTo>
                    <a:lnTo>
                      <a:pt x="442" y="823"/>
                    </a:lnTo>
                    <a:lnTo>
                      <a:pt x="418" y="826"/>
                    </a:lnTo>
                    <a:lnTo>
                      <a:pt x="395" y="834"/>
                    </a:lnTo>
                    <a:lnTo>
                      <a:pt x="372" y="846"/>
                    </a:lnTo>
                    <a:lnTo>
                      <a:pt x="348" y="862"/>
                    </a:lnTo>
                    <a:lnTo>
                      <a:pt x="322" y="883"/>
                    </a:lnTo>
                    <a:lnTo>
                      <a:pt x="292" y="906"/>
                    </a:lnTo>
                    <a:lnTo>
                      <a:pt x="259" y="923"/>
                    </a:lnTo>
                    <a:lnTo>
                      <a:pt x="225" y="934"/>
                    </a:lnTo>
                    <a:lnTo>
                      <a:pt x="190" y="938"/>
                    </a:lnTo>
                    <a:lnTo>
                      <a:pt x="161" y="936"/>
                    </a:lnTo>
                    <a:lnTo>
                      <a:pt x="132" y="930"/>
                    </a:lnTo>
                    <a:lnTo>
                      <a:pt x="105" y="918"/>
                    </a:lnTo>
                    <a:lnTo>
                      <a:pt x="80" y="902"/>
                    </a:lnTo>
                    <a:lnTo>
                      <a:pt x="56" y="883"/>
                    </a:lnTo>
                    <a:lnTo>
                      <a:pt x="33" y="854"/>
                    </a:lnTo>
                    <a:lnTo>
                      <a:pt x="14" y="823"/>
                    </a:lnTo>
                    <a:lnTo>
                      <a:pt x="4" y="790"/>
                    </a:lnTo>
                    <a:lnTo>
                      <a:pt x="0" y="756"/>
                    </a:lnTo>
                    <a:lnTo>
                      <a:pt x="4" y="720"/>
                    </a:lnTo>
                    <a:lnTo>
                      <a:pt x="14" y="685"/>
                    </a:lnTo>
                    <a:lnTo>
                      <a:pt x="31" y="651"/>
                    </a:lnTo>
                    <a:lnTo>
                      <a:pt x="56" y="618"/>
                    </a:lnTo>
                    <a:lnTo>
                      <a:pt x="78" y="591"/>
                    </a:lnTo>
                    <a:lnTo>
                      <a:pt x="95" y="563"/>
                    </a:lnTo>
                    <a:lnTo>
                      <a:pt x="107" y="535"/>
                    </a:lnTo>
                    <a:lnTo>
                      <a:pt x="115" y="503"/>
                    </a:lnTo>
                    <a:lnTo>
                      <a:pt x="118" y="469"/>
                    </a:lnTo>
                    <a:lnTo>
                      <a:pt x="115" y="435"/>
                    </a:lnTo>
                    <a:lnTo>
                      <a:pt x="107" y="404"/>
                    </a:lnTo>
                    <a:lnTo>
                      <a:pt x="95" y="376"/>
                    </a:lnTo>
                    <a:lnTo>
                      <a:pt x="78" y="349"/>
                    </a:lnTo>
                    <a:lnTo>
                      <a:pt x="56" y="321"/>
                    </a:lnTo>
                    <a:lnTo>
                      <a:pt x="31" y="287"/>
                    </a:lnTo>
                    <a:lnTo>
                      <a:pt x="14" y="253"/>
                    </a:lnTo>
                    <a:lnTo>
                      <a:pt x="4" y="218"/>
                    </a:lnTo>
                    <a:lnTo>
                      <a:pt x="0" y="184"/>
                    </a:lnTo>
                    <a:lnTo>
                      <a:pt x="4" y="148"/>
                    </a:lnTo>
                    <a:lnTo>
                      <a:pt x="14" y="116"/>
                    </a:lnTo>
                    <a:lnTo>
                      <a:pt x="33" y="84"/>
                    </a:lnTo>
                    <a:lnTo>
                      <a:pt x="56" y="55"/>
                    </a:lnTo>
                    <a:lnTo>
                      <a:pt x="80" y="36"/>
                    </a:lnTo>
                    <a:lnTo>
                      <a:pt x="105" y="20"/>
                    </a:lnTo>
                    <a:lnTo>
                      <a:pt x="132" y="10"/>
                    </a:lnTo>
                    <a:lnTo>
                      <a:pt x="161" y="3"/>
                    </a:lnTo>
                    <a:lnTo>
                      <a:pt x="190"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1" name="Freeform 26"/>
              <p:cNvSpPr/>
              <p:nvPr/>
            </p:nvSpPr>
            <p:spPr bwMode="auto">
              <a:xfrm>
                <a:off x="7789863" y="3897313"/>
                <a:ext cx="595313" cy="593725"/>
              </a:xfrm>
              <a:custGeom>
                <a:avLst/>
                <a:gdLst>
                  <a:gd name="T0" fmla="*/ 187 w 375"/>
                  <a:gd name="T1" fmla="*/ 0 h 374"/>
                  <a:gd name="T2" fmla="*/ 225 w 375"/>
                  <a:gd name="T3" fmla="*/ 2 h 374"/>
                  <a:gd name="T4" fmla="*/ 261 w 375"/>
                  <a:gd name="T5" fmla="*/ 14 h 374"/>
                  <a:gd name="T6" fmla="*/ 292 w 375"/>
                  <a:gd name="T7" fmla="*/ 31 h 374"/>
                  <a:gd name="T8" fmla="*/ 320 w 375"/>
                  <a:gd name="T9" fmla="*/ 55 h 374"/>
                  <a:gd name="T10" fmla="*/ 343 w 375"/>
                  <a:gd name="T11" fmla="*/ 82 h 374"/>
                  <a:gd name="T12" fmla="*/ 360 w 375"/>
                  <a:gd name="T13" fmla="*/ 113 h 374"/>
                  <a:gd name="T14" fmla="*/ 371 w 375"/>
                  <a:gd name="T15" fmla="*/ 149 h 374"/>
                  <a:gd name="T16" fmla="*/ 375 w 375"/>
                  <a:gd name="T17" fmla="*/ 187 h 374"/>
                  <a:gd name="T18" fmla="*/ 371 w 375"/>
                  <a:gd name="T19" fmla="*/ 225 h 374"/>
                  <a:gd name="T20" fmla="*/ 360 w 375"/>
                  <a:gd name="T21" fmla="*/ 260 h 374"/>
                  <a:gd name="T22" fmla="*/ 343 w 375"/>
                  <a:gd name="T23" fmla="*/ 291 h 374"/>
                  <a:gd name="T24" fmla="*/ 320 w 375"/>
                  <a:gd name="T25" fmla="*/ 319 h 374"/>
                  <a:gd name="T26" fmla="*/ 292 w 375"/>
                  <a:gd name="T27" fmla="*/ 343 h 374"/>
                  <a:gd name="T28" fmla="*/ 261 w 375"/>
                  <a:gd name="T29" fmla="*/ 360 h 374"/>
                  <a:gd name="T30" fmla="*/ 225 w 375"/>
                  <a:gd name="T31" fmla="*/ 370 h 374"/>
                  <a:gd name="T32" fmla="*/ 187 w 375"/>
                  <a:gd name="T33" fmla="*/ 374 h 374"/>
                  <a:gd name="T34" fmla="*/ 149 w 375"/>
                  <a:gd name="T35" fmla="*/ 370 h 374"/>
                  <a:gd name="T36" fmla="*/ 114 w 375"/>
                  <a:gd name="T37" fmla="*/ 360 h 374"/>
                  <a:gd name="T38" fmla="*/ 83 w 375"/>
                  <a:gd name="T39" fmla="*/ 343 h 374"/>
                  <a:gd name="T40" fmla="*/ 55 w 375"/>
                  <a:gd name="T41" fmla="*/ 319 h 374"/>
                  <a:gd name="T42" fmla="*/ 32 w 375"/>
                  <a:gd name="T43" fmla="*/ 291 h 374"/>
                  <a:gd name="T44" fmla="*/ 15 w 375"/>
                  <a:gd name="T45" fmla="*/ 260 h 374"/>
                  <a:gd name="T46" fmla="*/ 3 w 375"/>
                  <a:gd name="T47" fmla="*/ 225 h 374"/>
                  <a:gd name="T48" fmla="*/ 0 w 375"/>
                  <a:gd name="T49" fmla="*/ 187 h 374"/>
                  <a:gd name="T50" fmla="*/ 3 w 375"/>
                  <a:gd name="T51" fmla="*/ 149 h 374"/>
                  <a:gd name="T52" fmla="*/ 15 w 375"/>
                  <a:gd name="T53" fmla="*/ 113 h 374"/>
                  <a:gd name="T54" fmla="*/ 32 w 375"/>
                  <a:gd name="T55" fmla="*/ 82 h 374"/>
                  <a:gd name="T56" fmla="*/ 55 w 375"/>
                  <a:gd name="T57" fmla="*/ 55 h 374"/>
                  <a:gd name="T58" fmla="*/ 83 w 375"/>
                  <a:gd name="T59" fmla="*/ 31 h 374"/>
                  <a:gd name="T60" fmla="*/ 114 w 375"/>
                  <a:gd name="T61" fmla="*/ 14 h 374"/>
                  <a:gd name="T62" fmla="*/ 149 w 375"/>
                  <a:gd name="T63" fmla="*/ 2 h 374"/>
                  <a:gd name="T64" fmla="*/ 187 w 375"/>
                  <a:gd name="T65"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5" h="374">
                    <a:moveTo>
                      <a:pt x="187" y="0"/>
                    </a:moveTo>
                    <a:lnTo>
                      <a:pt x="225" y="2"/>
                    </a:lnTo>
                    <a:lnTo>
                      <a:pt x="261" y="14"/>
                    </a:lnTo>
                    <a:lnTo>
                      <a:pt x="292" y="31"/>
                    </a:lnTo>
                    <a:lnTo>
                      <a:pt x="320" y="55"/>
                    </a:lnTo>
                    <a:lnTo>
                      <a:pt x="343" y="82"/>
                    </a:lnTo>
                    <a:lnTo>
                      <a:pt x="360" y="113"/>
                    </a:lnTo>
                    <a:lnTo>
                      <a:pt x="371" y="149"/>
                    </a:lnTo>
                    <a:lnTo>
                      <a:pt x="375" y="187"/>
                    </a:lnTo>
                    <a:lnTo>
                      <a:pt x="371" y="225"/>
                    </a:lnTo>
                    <a:lnTo>
                      <a:pt x="360" y="260"/>
                    </a:lnTo>
                    <a:lnTo>
                      <a:pt x="343" y="291"/>
                    </a:lnTo>
                    <a:lnTo>
                      <a:pt x="320" y="319"/>
                    </a:lnTo>
                    <a:lnTo>
                      <a:pt x="292" y="343"/>
                    </a:lnTo>
                    <a:lnTo>
                      <a:pt x="261" y="360"/>
                    </a:lnTo>
                    <a:lnTo>
                      <a:pt x="225" y="370"/>
                    </a:lnTo>
                    <a:lnTo>
                      <a:pt x="187" y="374"/>
                    </a:lnTo>
                    <a:lnTo>
                      <a:pt x="149" y="370"/>
                    </a:lnTo>
                    <a:lnTo>
                      <a:pt x="114" y="360"/>
                    </a:lnTo>
                    <a:lnTo>
                      <a:pt x="83" y="343"/>
                    </a:lnTo>
                    <a:lnTo>
                      <a:pt x="55" y="319"/>
                    </a:lnTo>
                    <a:lnTo>
                      <a:pt x="32" y="291"/>
                    </a:lnTo>
                    <a:lnTo>
                      <a:pt x="15" y="260"/>
                    </a:lnTo>
                    <a:lnTo>
                      <a:pt x="3" y="225"/>
                    </a:lnTo>
                    <a:lnTo>
                      <a:pt x="0" y="187"/>
                    </a:lnTo>
                    <a:lnTo>
                      <a:pt x="3" y="149"/>
                    </a:lnTo>
                    <a:lnTo>
                      <a:pt x="15" y="113"/>
                    </a:lnTo>
                    <a:lnTo>
                      <a:pt x="32" y="82"/>
                    </a:lnTo>
                    <a:lnTo>
                      <a:pt x="55" y="55"/>
                    </a:lnTo>
                    <a:lnTo>
                      <a:pt x="83" y="31"/>
                    </a:lnTo>
                    <a:lnTo>
                      <a:pt x="114" y="14"/>
                    </a:lnTo>
                    <a:lnTo>
                      <a:pt x="149" y="2"/>
                    </a:lnTo>
                    <a:lnTo>
                      <a:pt x="18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grpSp>
      </p:grpSp>
      <p:sp>
        <p:nvSpPr>
          <p:cNvPr id="28" name="文本框 27"/>
          <p:cNvSpPr txBox="1"/>
          <p:nvPr/>
        </p:nvSpPr>
        <p:spPr>
          <a:xfrm>
            <a:off x="6175270" y="3672291"/>
            <a:ext cx="5378555" cy="892552"/>
          </a:xfrm>
          <a:prstGeom prst="rect">
            <a:avLst/>
          </a:prstGeom>
          <a:noFill/>
        </p:spPr>
        <p:txBody>
          <a:bodyPr wrap="square" rtlCol="0">
            <a:spAutoFit/>
          </a:bodyPr>
          <a:lstStyle/>
          <a:p>
            <a:r>
              <a:rPr lang="zh-CN" altLang="en-US" sz="3200" dirty="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简约</a:t>
            </a:r>
            <a:r>
              <a:rPr lang="zh-CN" altLang="en-US" sz="32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科技演示模板</a:t>
            </a:r>
            <a:endParaRPr lang="en-US" altLang="zh-CN" sz="32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2000" dirty="0" smtClean="0">
                <a:solidFill>
                  <a:schemeClr val="bg1"/>
                </a:solidFill>
                <a:latin typeface="Roboto Thin" pitchFamily="2" charset="0"/>
                <a:ea typeface="Roboto Thin" pitchFamily="2" charset="0"/>
                <a:cs typeface="Lato Black" panose="020F0502020204030203" pitchFamily="34" charset="0"/>
              </a:rPr>
              <a:t>TECHNOLOGY PRESENTATION</a:t>
            </a:r>
            <a:endParaRPr lang="en-US" altLang="zh-CN" sz="2000" dirty="0" smtClean="0">
              <a:solidFill>
                <a:schemeClr val="bg1"/>
              </a:solidFill>
              <a:latin typeface="Roboto Thin" pitchFamily="2" charset="0"/>
              <a:ea typeface="Roboto Thin" pitchFamily="2" charset="0"/>
              <a:cs typeface="Lato Black" panose="020F0502020204030203" pitchFamily="34" charset="0"/>
            </a:endParaRPr>
          </a:p>
        </p:txBody>
      </p:sp>
      <p:cxnSp>
        <p:nvCxnSpPr>
          <p:cNvPr id="29" name="直接连接符 28"/>
          <p:cNvCxnSpPr/>
          <p:nvPr/>
        </p:nvCxnSpPr>
        <p:spPr>
          <a:xfrm>
            <a:off x="6278026" y="4717909"/>
            <a:ext cx="131445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6175270" y="4885025"/>
            <a:ext cx="5312807" cy="461665"/>
          </a:xfrm>
          <a:prstGeom prst="rect">
            <a:avLst/>
          </a:prstGeom>
        </p:spPr>
        <p:txBody>
          <a:bodyPr wrap="square">
            <a:spAutoFit/>
          </a:bodyPr>
          <a:lstStyle/>
          <a:p>
            <a:pPr>
              <a:spcBef>
                <a:spcPts val="2400"/>
              </a:spcBef>
            </a:pPr>
            <a:r>
              <a:rPr lang="en-US" altLang="zh-CN" sz="1200" dirty="0">
                <a:solidFill>
                  <a:schemeClr val="bg1">
                    <a:alpha val="40000"/>
                  </a:schemeClr>
                </a:solidFill>
              </a:rPr>
              <a:t>Clean, Minimalist, Flat, Powerful and Flexible PowerPoint template, perfect for business, corporate and personal use. </a:t>
            </a:r>
            <a:endParaRPr lang="en-US" altLang="zh-CN" sz="1200" dirty="0">
              <a:solidFill>
                <a:schemeClr val="bg1">
                  <a:alpha val="40000"/>
                </a:schemeClr>
              </a:solidFill>
              <a:latin typeface="汉仪旗黑-35S" panose="00020600040101010101" pitchFamily="18" charset="-122"/>
              <a:ea typeface="汉仪旗黑-35S" panose="00020600040101010101" pitchFamily="18" charset="-122"/>
            </a:endParaRPr>
          </a:p>
        </p:txBody>
      </p:sp>
      <p:grpSp>
        <p:nvGrpSpPr>
          <p:cNvPr id="331" name="Group 4"/>
          <p:cNvGrpSpPr>
            <a:grpSpLocks noChangeAspect="1"/>
          </p:cNvGrpSpPr>
          <p:nvPr/>
        </p:nvGrpSpPr>
        <p:grpSpPr bwMode="auto">
          <a:xfrm>
            <a:off x="455495" y="453487"/>
            <a:ext cx="5322336" cy="5951026"/>
            <a:chOff x="-3910" y="-429"/>
            <a:chExt cx="4072" cy="4553"/>
          </a:xfrm>
        </p:grpSpPr>
        <p:grpSp>
          <p:nvGrpSpPr>
            <p:cNvPr id="332" name="Group 205"/>
            <p:cNvGrpSpPr/>
            <p:nvPr/>
          </p:nvGrpSpPr>
          <p:grpSpPr bwMode="auto">
            <a:xfrm>
              <a:off x="-3881" y="-418"/>
              <a:ext cx="4018" cy="4516"/>
              <a:chOff x="-3881" y="-418"/>
              <a:chExt cx="4018" cy="4516"/>
            </a:xfrm>
          </p:grpSpPr>
          <p:sp>
            <p:nvSpPr>
              <p:cNvPr id="425" name="Line 5"/>
              <p:cNvSpPr>
                <a:spLocks noChangeShapeType="1"/>
              </p:cNvSpPr>
              <p:nvPr/>
            </p:nvSpPr>
            <p:spPr bwMode="auto">
              <a:xfrm flipH="1" flipV="1">
                <a:off x="-828" y="1229"/>
                <a:ext cx="635" cy="27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6" name="Line 6"/>
              <p:cNvSpPr>
                <a:spLocks noChangeShapeType="1"/>
              </p:cNvSpPr>
              <p:nvPr/>
            </p:nvSpPr>
            <p:spPr bwMode="auto">
              <a:xfrm flipH="1" flipV="1">
                <a:off x="-3846" y="1061"/>
                <a:ext cx="3653" cy="290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7" name="Line 7"/>
              <p:cNvSpPr>
                <a:spLocks noChangeShapeType="1"/>
              </p:cNvSpPr>
              <p:nvPr/>
            </p:nvSpPr>
            <p:spPr bwMode="auto">
              <a:xfrm flipH="1" flipV="1">
                <a:off x="-1002" y="2410"/>
                <a:ext cx="809"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8" name="Line 8"/>
              <p:cNvSpPr>
                <a:spLocks noChangeShapeType="1"/>
              </p:cNvSpPr>
              <p:nvPr/>
            </p:nvSpPr>
            <p:spPr bwMode="auto">
              <a:xfrm flipH="1" flipV="1">
                <a:off x="-2430" y="1860"/>
                <a:ext cx="2237" cy="21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9" name="Line 9"/>
              <p:cNvSpPr>
                <a:spLocks noChangeShapeType="1"/>
              </p:cNvSpPr>
              <p:nvPr/>
            </p:nvSpPr>
            <p:spPr bwMode="auto">
              <a:xfrm flipH="1" flipV="1">
                <a:off x="-3327" y="1702"/>
                <a:ext cx="3134" cy="22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0" name="Line 10"/>
              <p:cNvSpPr>
                <a:spLocks noChangeShapeType="1"/>
              </p:cNvSpPr>
              <p:nvPr/>
            </p:nvSpPr>
            <p:spPr bwMode="auto">
              <a:xfrm flipH="1" flipV="1">
                <a:off x="-2279" y="1122"/>
                <a:ext cx="2086" cy="283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1" name="Line 11"/>
              <p:cNvSpPr>
                <a:spLocks noChangeShapeType="1"/>
              </p:cNvSpPr>
              <p:nvPr/>
            </p:nvSpPr>
            <p:spPr bwMode="auto">
              <a:xfrm flipH="1" flipV="1">
                <a:off x="-1924" y="1130"/>
                <a:ext cx="1731" cy="28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2" name="Line 12"/>
              <p:cNvSpPr>
                <a:spLocks noChangeShapeType="1"/>
              </p:cNvSpPr>
              <p:nvPr/>
            </p:nvSpPr>
            <p:spPr bwMode="auto">
              <a:xfrm flipH="1" flipV="1">
                <a:off x="-1330" y="1035"/>
                <a:ext cx="1137" cy="292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3" name="Line 13"/>
              <p:cNvSpPr>
                <a:spLocks noChangeShapeType="1"/>
              </p:cNvSpPr>
              <p:nvPr/>
            </p:nvSpPr>
            <p:spPr bwMode="auto">
              <a:xfrm flipH="1" flipV="1">
                <a:off x="-3005" y="2801"/>
                <a:ext cx="2812" cy="116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4" name="Line 14"/>
              <p:cNvSpPr>
                <a:spLocks noChangeShapeType="1"/>
              </p:cNvSpPr>
              <p:nvPr/>
            </p:nvSpPr>
            <p:spPr bwMode="auto">
              <a:xfrm flipH="1" flipV="1">
                <a:off x="-2239" y="2696"/>
                <a:ext cx="2046" cy="126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5" name="Line 15"/>
              <p:cNvSpPr>
                <a:spLocks noChangeShapeType="1"/>
              </p:cNvSpPr>
              <p:nvPr/>
            </p:nvSpPr>
            <p:spPr bwMode="auto">
              <a:xfrm flipH="1" flipV="1">
                <a:off x="-1756" y="990"/>
                <a:ext cx="1563" cy="297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6" name="Line 16"/>
              <p:cNvSpPr>
                <a:spLocks noChangeShapeType="1"/>
              </p:cNvSpPr>
              <p:nvPr/>
            </p:nvSpPr>
            <p:spPr bwMode="auto">
              <a:xfrm flipH="1" flipV="1">
                <a:off x="-2985" y="437"/>
                <a:ext cx="2792" cy="35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7" name="Line 17"/>
              <p:cNvSpPr>
                <a:spLocks noChangeShapeType="1"/>
              </p:cNvSpPr>
              <p:nvPr/>
            </p:nvSpPr>
            <p:spPr bwMode="auto">
              <a:xfrm flipH="1" flipV="1">
                <a:off x="-928" y="1893"/>
                <a:ext cx="735" cy="20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8" name="Line 18"/>
              <p:cNvSpPr>
                <a:spLocks noChangeShapeType="1"/>
              </p:cNvSpPr>
              <p:nvPr/>
            </p:nvSpPr>
            <p:spPr bwMode="auto">
              <a:xfrm flipH="1" flipV="1">
                <a:off x="-3881" y="3018"/>
                <a:ext cx="3688" cy="9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9" name="Line 19"/>
              <p:cNvSpPr>
                <a:spLocks noChangeShapeType="1"/>
              </p:cNvSpPr>
              <p:nvPr/>
            </p:nvSpPr>
            <p:spPr bwMode="auto">
              <a:xfrm flipH="1" flipV="1">
                <a:off x="-1403" y="2410"/>
                <a:ext cx="1210"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0" name="Line 20"/>
              <p:cNvSpPr>
                <a:spLocks noChangeShapeType="1"/>
              </p:cNvSpPr>
              <p:nvPr/>
            </p:nvSpPr>
            <p:spPr bwMode="auto">
              <a:xfrm flipH="1" flipV="1">
                <a:off x="-2410" y="3467"/>
                <a:ext cx="2217" cy="4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1" name="Line 21"/>
              <p:cNvSpPr>
                <a:spLocks noChangeShapeType="1"/>
              </p:cNvSpPr>
              <p:nvPr/>
            </p:nvSpPr>
            <p:spPr bwMode="auto">
              <a:xfrm flipH="1" flipV="1">
                <a:off x="-874" y="3173"/>
                <a:ext cx="681" cy="7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2" name="Line 22"/>
              <p:cNvSpPr>
                <a:spLocks noChangeShapeType="1"/>
              </p:cNvSpPr>
              <p:nvPr/>
            </p:nvSpPr>
            <p:spPr bwMode="auto">
              <a:xfrm flipH="1" flipV="1">
                <a:off x="-3256" y="1902"/>
                <a:ext cx="3063" cy="20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3" name="Line 23"/>
              <p:cNvSpPr>
                <a:spLocks noChangeShapeType="1"/>
              </p:cNvSpPr>
              <p:nvPr/>
            </p:nvSpPr>
            <p:spPr bwMode="auto">
              <a:xfrm flipH="1" flipV="1">
                <a:off x="-2612" y="2341"/>
                <a:ext cx="2419" cy="162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4" name="Line 24"/>
              <p:cNvSpPr>
                <a:spLocks noChangeShapeType="1"/>
              </p:cNvSpPr>
              <p:nvPr/>
            </p:nvSpPr>
            <p:spPr bwMode="auto">
              <a:xfrm flipH="1" flipV="1">
                <a:off x="-2992" y="2254"/>
                <a:ext cx="2799" cy="17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5" name="Line 25"/>
              <p:cNvSpPr>
                <a:spLocks noChangeShapeType="1"/>
              </p:cNvSpPr>
              <p:nvPr/>
            </p:nvSpPr>
            <p:spPr bwMode="auto">
              <a:xfrm flipH="1" flipV="1">
                <a:off x="-1565" y="1400"/>
                <a:ext cx="1372" cy="256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6" name="Line 26"/>
              <p:cNvSpPr>
                <a:spLocks noChangeShapeType="1"/>
              </p:cNvSpPr>
              <p:nvPr/>
            </p:nvSpPr>
            <p:spPr bwMode="auto">
              <a:xfrm flipH="1" flipV="1">
                <a:off x="-2984" y="974"/>
                <a:ext cx="2791" cy="29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7" name="Line 27"/>
              <p:cNvSpPr>
                <a:spLocks noChangeShapeType="1"/>
              </p:cNvSpPr>
              <p:nvPr/>
            </p:nvSpPr>
            <p:spPr bwMode="auto">
              <a:xfrm flipV="1">
                <a:off x="-193" y="757"/>
                <a:ext cx="320" cy="32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8" name="Line 28"/>
              <p:cNvSpPr>
                <a:spLocks noChangeShapeType="1"/>
              </p:cNvSpPr>
              <p:nvPr/>
            </p:nvSpPr>
            <p:spPr bwMode="auto">
              <a:xfrm flipH="1" flipV="1">
                <a:off x="-1626" y="2691"/>
                <a:ext cx="1433" cy="127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9" name="Line 29"/>
              <p:cNvSpPr>
                <a:spLocks noChangeShapeType="1"/>
              </p:cNvSpPr>
              <p:nvPr/>
            </p:nvSpPr>
            <p:spPr bwMode="auto">
              <a:xfrm flipH="1" flipV="1">
                <a:off x="-1329" y="555"/>
                <a:ext cx="1136" cy="340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0" name="Line 30"/>
              <p:cNvSpPr>
                <a:spLocks noChangeShapeType="1"/>
              </p:cNvSpPr>
              <p:nvPr/>
            </p:nvSpPr>
            <p:spPr bwMode="auto">
              <a:xfrm>
                <a:off x="-1059" y="82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1" name="Line 31"/>
              <p:cNvSpPr>
                <a:spLocks noChangeShapeType="1"/>
              </p:cNvSpPr>
              <p:nvPr/>
            </p:nvSpPr>
            <p:spPr bwMode="auto">
              <a:xfrm>
                <a:off x="-193" y="3961"/>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2" name="Line 32"/>
              <p:cNvSpPr>
                <a:spLocks noChangeShapeType="1"/>
              </p:cNvSpPr>
              <p:nvPr/>
            </p:nvSpPr>
            <p:spPr bwMode="auto">
              <a:xfrm flipH="1" flipV="1">
                <a:off x="-974" y="1689"/>
                <a:ext cx="781" cy="22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3" name="Line 33"/>
              <p:cNvSpPr>
                <a:spLocks noChangeShapeType="1"/>
              </p:cNvSpPr>
              <p:nvPr/>
            </p:nvSpPr>
            <p:spPr bwMode="auto">
              <a:xfrm flipH="1" flipV="1">
                <a:off x="-1616" y="2371"/>
                <a:ext cx="1423" cy="159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4" name="Line 34"/>
              <p:cNvSpPr>
                <a:spLocks noChangeShapeType="1"/>
              </p:cNvSpPr>
              <p:nvPr/>
            </p:nvSpPr>
            <p:spPr bwMode="auto">
              <a:xfrm flipH="1" flipV="1">
                <a:off x="-2129" y="412"/>
                <a:ext cx="1936" cy="354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5" name="Line 35"/>
              <p:cNvSpPr>
                <a:spLocks noChangeShapeType="1"/>
              </p:cNvSpPr>
              <p:nvPr/>
            </p:nvSpPr>
            <p:spPr bwMode="auto">
              <a:xfrm flipH="1" flipV="1">
                <a:off x="-2203" y="1490"/>
                <a:ext cx="2010" cy="247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6" name="Line 36"/>
              <p:cNvSpPr>
                <a:spLocks noChangeShapeType="1"/>
              </p:cNvSpPr>
              <p:nvPr/>
            </p:nvSpPr>
            <p:spPr bwMode="auto">
              <a:xfrm flipH="1" flipV="1">
                <a:off x="-1756" y="2182"/>
                <a:ext cx="1563" cy="177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7" name="Line 37"/>
              <p:cNvSpPr>
                <a:spLocks noChangeShapeType="1"/>
              </p:cNvSpPr>
              <p:nvPr/>
            </p:nvSpPr>
            <p:spPr bwMode="auto">
              <a:xfrm flipH="1" flipV="1">
                <a:off x="-1710" y="2547"/>
                <a:ext cx="1517" cy="141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8" name="Line 38"/>
              <p:cNvSpPr>
                <a:spLocks noChangeShapeType="1"/>
              </p:cNvSpPr>
              <p:nvPr/>
            </p:nvSpPr>
            <p:spPr bwMode="auto">
              <a:xfrm flipH="1" flipV="1">
                <a:off x="-2159" y="2410"/>
                <a:ext cx="1966"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9" name="Line 39"/>
              <p:cNvSpPr>
                <a:spLocks noChangeShapeType="1"/>
              </p:cNvSpPr>
              <p:nvPr/>
            </p:nvSpPr>
            <p:spPr bwMode="auto">
              <a:xfrm flipH="1" flipV="1">
                <a:off x="-2376" y="1455"/>
                <a:ext cx="2183" cy="250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0" name="Line 40"/>
              <p:cNvSpPr>
                <a:spLocks noChangeShapeType="1"/>
              </p:cNvSpPr>
              <p:nvPr/>
            </p:nvSpPr>
            <p:spPr bwMode="auto">
              <a:xfrm flipH="1" flipV="1">
                <a:off x="-1940" y="1304"/>
                <a:ext cx="1747" cy="26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1" name="Line 41"/>
              <p:cNvSpPr>
                <a:spLocks noChangeShapeType="1"/>
              </p:cNvSpPr>
              <p:nvPr/>
            </p:nvSpPr>
            <p:spPr bwMode="auto">
              <a:xfrm flipH="1" flipV="1">
                <a:off x="-2877" y="2520"/>
                <a:ext cx="2684" cy="14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2" name="Line 42"/>
              <p:cNvSpPr>
                <a:spLocks noChangeShapeType="1"/>
              </p:cNvSpPr>
              <p:nvPr/>
            </p:nvSpPr>
            <p:spPr bwMode="auto">
              <a:xfrm flipH="1" flipV="1">
                <a:off x="-2740" y="913"/>
                <a:ext cx="2547" cy="304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3" name="Line 43"/>
              <p:cNvSpPr>
                <a:spLocks noChangeShapeType="1"/>
              </p:cNvSpPr>
              <p:nvPr/>
            </p:nvSpPr>
            <p:spPr bwMode="auto">
              <a:xfrm flipH="1" flipV="1">
                <a:off x="-3187" y="1105"/>
                <a:ext cx="2994" cy="285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4" name="Line 44"/>
              <p:cNvSpPr>
                <a:spLocks noChangeShapeType="1"/>
              </p:cNvSpPr>
              <p:nvPr/>
            </p:nvSpPr>
            <p:spPr bwMode="auto">
              <a:xfrm flipH="1">
                <a:off x="-1565" y="-40"/>
                <a:ext cx="1155" cy="144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5" name="Line 45"/>
              <p:cNvSpPr>
                <a:spLocks noChangeShapeType="1"/>
              </p:cNvSpPr>
              <p:nvPr/>
            </p:nvSpPr>
            <p:spPr bwMode="auto">
              <a:xfrm>
                <a:off x="-1059" y="82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6" name="Line 46"/>
              <p:cNvSpPr>
                <a:spLocks noChangeShapeType="1"/>
              </p:cNvSpPr>
              <p:nvPr/>
            </p:nvSpPr>
            <p:spPr bwMode="auto">
              <a:xfrm>
                <a:off x="-410" y="-4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7" name="Line 47"/>
              <p:cNvSpPr>
                <a:spLocks noChangeShapeType="1"/>
              </p:cNvSpPr>
              <p:nvPr/>
            </p:nvSpPr>
            <p:spPr bwMode="auto">
              <a:xfrm flipH="1">
                <a:off x="-2592" y="-40"/>
                <a:ext cx="2182" cy="14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8" name="Line 48"/>
              <p:cNvSpPr>
                <a:spLocks noChangeShapeType="1"/>
              </p:cNvSpPr>
              <p:nvPr/>
            </p:nvSpPr>
            <p:spPr bwMode="auto">
              <a:xfrm flipH="1">
                <a:off x="-2740" y="-40"/>
                <a:ext cx="2330" cy="95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9" name="Line 49"/>
              <p:cNvSpPr>
                <a:spLocks noChangeShapeType="1"/>
              </p:cNvSpPr>
              <p:nvPr/>
            </p:nvSpPr>
            <p:spPr bwMode="auto">
              <a:xfrm flipH="1">
                <a:off x="-2430" y="-40"/>
                <a:ext cx="2020" cy="190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0" name="Line 50"/>
              <p:cNvSpPr>
                <a:spLocks noChangeShapeType="1"/>
              </p:cNvSpPr>
              <p:nvPr/>
            </p:nvSpPr>
            <p:spPr bwMode="auto">
              <a:xfrm flipH="1">
                <a:off x="-1616" y="-40"/>
                <a:ext cx="1206" cy="24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1" name="Line 51"/>
              <p:cNvSpPr>
                <a:spLocks noChangeShapeType="1"/>
              </p:cNvSpPr>
              <p:nvPr/>
            </p:nvSpPr>
            <p:spPr bwMode="auto">
              <a:xfrm flipH="1">
                <a:off x="-1626" y="-40"/>
                <a:ext cx="1216" cy="27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2" name="Line 52"/>
              <p:cNvSpPr>
                <a:spLocks noChangeShapeType="1"/>
              </p:cNvSpPr>
              <p:nvPr/>
            </p:nvSpPr>
            <p:spPr bwMode="auto">
              <a:xfrm flipH="1">
                <a:off x="-2984" y="-40"/>
                <a:ext cx="2574" cy="101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3" name="Line 53"/>
              <p:cNvSpPr>
                <a:spLocks noChangeShapeType="1"/>
              </p:cNvSpPr>
              <p:nvPr/>
            </p:nvSpPr>
            <p:spPr bwMode="auto">
              <a:xfrm flipH="1">
                <a:off x="-3187" y="-40"/>
                <a:ext cx="2777" cy="114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4" name="Line 54"/>
              <p:cNvSpPr>
                <a:spLocks noChangeShapeType="1"/>
              </p:cNvSpPr>
              <p:nvPr/>
            </p:nvSpPr>
            <p:spPr bwMode="auto">
              <a:xfrm flipH="1">
                <a:off x="-3327" y="-40"/>
                <a:ext cx="2917"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5" name="Line 55"/>
              <p:cNvSpPr>
                <a:spLocks noChangeShapeType="1"/>
              </p:cNvSpPr>
              <p:nvPr/>
            </p:nvSpPr>
            <p:spPr bwMode="auto">
              <a:xfrm flipH="1">
                <a:off x="-2279" y="-40"/>
                <a:ext cx="1869" cy="11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6" name="Line 56"/>
              <p:cNvSpPr>
                <a:spLocks noChangeShapeType="1"/>
              </p:cNvSpPr>
              <p:nvPr/>
            </p:nvSpPr>
            <p:spPr bwMode="auto">
              <a:xfrm flipH="1">
                <a:off x="-2992" y="-40"/>
                <a:ext cx="2582" cy="22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7" name="Line 57"/>
              <p:cNvSpPr>
                <a:spLocks noChangeShapeType="1"/>
              </p:cNvSpPr>
              <p:nvPr/>
            </p:nvSpPr>
            <p:spPr bwMode="auto">
              <a:xfrm flipH="1">
                <a:off x="-436" y="-40"/>
                <a:ext cx="26" cy="9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8" name="Line 58"/>
              <p:cNvSpPr>
                <a:spLocks noChangeShapeType="1"/>
              </p:cNvSpPr>
              <p:nvPr/>
            </p:nvSpPr>
            <p:spPr bwMode="auto">
              <a:xfrm flipH="1">
                <a:off x="-1756" y="-40"/>
                <a:ext cx="1346" cy="22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9" name="Line 59"/>
              <p:cNvSpPr>
                <a:spLocks noChangeShapeType="1"/>
              </p:cNvSpPr>
              <p:nvPr/>
            </p:nvSpPr>
            <p:spPr bwMode="auto">
              <a:xfrm flipH="1">
                <a:off x="-2410" y="-40"/>
                <a:ext cx="2000" cy="35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0" name="Line 60"/>
              <p:cNvSpPr>
                <a:spLocks noChangeShapeType="1"/>
              </p:cNvSpPr>
              <p:nvPr/>
            </p:nvSpPr>
            <p:spPr bwMode="auto">
              <a:xfrm flipH="1">
                <a:off x="-3005" y="-40"/>
                <a:ext cx="2595" cy="28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1" name="Line 61"/>
              <p:cNvSpPr>
                <a:spLocks noChangeShapeType="1"/>
              </p:cNvSpPr>
              <p:nvPr/>
            </p:nvSpPr>
            <p:spPr bwMode="auto">
              <a:xfrm flipH="1">
                <a:off x="-3846" y="-40"/>
                <a:ext cx="3436" cy="11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2" name="Line 62"/>
              <p:cNvSpPr>
                <a:spLocks noChangeShapeType="1"/>
              </p:cNvSpPr>
              <p:nvPr/>
            </p:nvSpPr>
            <p:spPr bwMode="auto">
              <a:xfrm flipH="1">
                <a:off x="-1710" y="-40"/>
                <a:ext cx="1300" cy="25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3" name="Line 63"/>
              <p:cNvSpPr>
                <a:spLocks noChangeShapeType="1"/>
              </p:cNvSpPr>
              <p:nvPr/>
            </p:nvSpPr>
            <p:spPr bwMode="auto">
              <a:xfrm flipH="1">
                <a:off x="-2239" y="-40"/>
                <a:ext cx="1829" cy="27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4" name="Line 64"/>
              <p:cNvSpPr>
                <a:spLocks noChangeShapeType="1"/>
              </p:cNvSpPr>
              <p:nvPr/>
            </p:nvSpPr>
            <p:spPr bwMode="auto">
              <a:xfrm flipH="1">
                <a:off x="-1403" y="-40"/>
                <a:ext cx="993" cy="24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5" name="Line 65"/>
              <p:cNvSpPr>
                <a:spLocks noChangeShapeType="1"/>
              </p:cNvSpPr>
              <p:nvPr/>
            </p:nvSpPr>
            <p:spPr bwMode="auto">
              <a:xfrm flipH="1">
                <a:off x="-3256" y="-40"/>
                <a:ext cx="2846" cy="19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6" name="Line 66"/>
              <p:cNvSpPr>
                <a:spLocks noChangeShapeType="1"/>
              </p:cNvSpPr>
              <p:nvPr/>
            </p:nvSpPr>
            <p:spPr bwMode="auto">
              <a:xfrm flipH="1">
                <a:off x="-3327" y="-40"/>
                <a:ext cx="2917"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7" name="Line 67"/>
              <p:cNvSpPr>
                <a:spLocks noChangeShapeType="1"/>
              </p:cNvSpPr>
              <p:nvPr/>
            </p:nvSpPr>
            <p:spPr bwMode="auto">
              <a:xfrm flipH="1">
                <a:off x="-2129" y="-40"/>
                <a:ext cx="1719" cy="4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8" name="Line 68"/>
              <p:cNvSpPr>
                <a:spLocks noChangeShapeType="1"/>
              </p:cNvSpPr>
              <p:nvPr/>
            </p:nvSpPr>
            <p:spPr bwMode="auto">
              <a:xfrm flipH="1">
                <a:off x="-3881" y="-40"/>
                <a:ext cx="3471" cy="30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9" name="Line 69"/>
              <p:cNvSpPr>
                <a:spLocks noChangeShapeType="1"/>
              </p:cNvSpPr>
              <p:nvPr/>
            </p:nvSpPr>
            <p:spPr bwMode="auto">
              <a:xfrm flipH="1">
                <a:off x="-757" y="-40"/>
                <a:ext cx="347" cy="22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0" name="Line 70"/>
              <p:cNvSpPr>
                <a:spLocks noChangeShapeType="1"/>
              </p:cNvSpPr>
              <p:nvPr/>
            </p:nvSpPr>
            <p:spPr bwMode="auto">
              <a:xfrm flipH="1">
                <a:off x="-1756" y="-40"/>
                <a:ext cx="1346" cy="10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1" name="Line 71"/>
              <p:cNvSpPr>
                <a:spLocks noChangeShapeType="1"/>
              </p:cNvSpPr>
              <p:nvPr/>
            </p:nvSpPr>
            <p:spPr bwMode="auto">
              <a:xfrm flipH="1">
                <a:off x="-928" y="-40"/>
                <a:ext cx="518" cy="193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2" name="Line 72"/>
              <p:cNvSpPr>
                <a:spLocks noChangeShapeType="1"/>
              </p:cNvSpPr>
              <p:nvPr/>
            </p:nvSpPr>
            <p:spPr bwMode="auto">
              <a:xfrm flipH="1">
                <a:off x="-1329" y="-40"/>
                <a:ext cx="919" cy="5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3" name="Line 73"/>
              <p:cNvSpPr>
                <a:spLocks noChangeShapeType="1"/>
              </p:cNvSpPr>
              <p:nvPr/>
            </p:nvSpPr>
            <p:spPr bwMode="auto">
              <a:xfrm flipH="1">
                <a:off x="-828" y="-40"/>
                <a:ext cx="418" cy="12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4" name="Line 74"/>
              <p:cNvSpPr>
                <a:spLocks noChangeShapeType="1"/>
              </p:cNvSpPr>
              <p:nvPr/>
            </p:nvSpPr>
            <p:spPr bwMode="auto">
              <a:xfrm flipH="1">
                <a:off x="-1345" y="-40"/>
                <a:ext cx="935" cy="108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5" name="Line 75"/>
              <p:cNvSpPr>
                <a:spLocks noChangeShapeType="1"/>
              </p:cNvSpPr>
              <p:nvPr/>
            </p:nvSpPr>
            <p:spPr bwMode="auto">
              <a:xfrm flipH="1">
                <a:off x="-974" y="-40"/>
                <a:ext cx="564" cy="172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6" name="Line 76"/>
              <p:cNvSpPr>
                <a:spLocks noChangeShapeType="1"/>
              </p:cNvSpPr>
              <p:nvPr/>
            </p:nvSpPr>
            <p:spPr bwMode="auto">
              <a:xfrm flipH="1">
                <a:off x="-2203" y="-40"/>
                <a:ext cx="1793" cy="15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7" name="Line 77"/>
              <p:cNvSpPr>
                <a:spLocks noChangeShapeType="1"/>
              </p:cNvSpPr>
              <p:nvPr/>
            </p:nvSpPr>
            <p:spPr bwMode="auto">
              <a:xfrm>
                <a:off x="-3358" y="1524"/>
                <a:ext cx="31" cy="1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8" name="Line 78"/>
              <p:cNvSpPr>
                <a:spLocks noChangeShapeType="1"/>
              </p:cNvSpPr>
              <p:nvPr/>
            </p:nvSpPr>
            <p:spPr bwMode="auto">
              <a:xfrm flipV="1">
                <a:off x="-3358" y="1122"/>
                <a:ext cx="1079" cy="40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9" name="Line 79"/>
              <p:cNvSpPr>
                <a:spLocks noChangeShapeType="1"/>
              </p:cNvSpPr>
              <p:nvPr/>
            </p:nvSpPr>
            <p:spPr bwMode="auto">
              <a:xfrm flipV="1">
                <a:off x="-3358" y="1035"/>
                <a:ext cx="2028" cy="48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00" name="Line 80"/>
              <p:cNvSpPr>
                <a:spLocks noChangeShapeType="1"/>
              </p:cNvSpPr>
              <p:nvPr/>
            </p:nvSpPr>
            <p:spPr bwMode="auto">
              <a:xfrm flipV="1">
                <a:off x="-3358" y="820"/>
                <a:ext cx="2299" cy="7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01" name="Line 81"/>
              <p:cNvSpPr>
                <a:spLocks noChangeShapeType="1"/>
              </p:cNvSpPr>
              <p:nvPr/>
            </p:nvSpPr>
            <p:spPr bwMode="auto">
              <a:xfrm>
                <a:off x="-3358" y="1524"/>
                <a:ext cx="2356"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02" name="Line 82"/>
              <p:cNvSpPr>
                <a:spLocks noChangeShapeType="1"/>
              </p:cNvSpPr>
              <p:nvPr/>
            </p:nvSpPr>
            <p:spPr bwMode="auto">
              <a:xfrm>
                <a:off x="-3358" y="1524"/>
                <a:ext cx="928" cy="3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03" name="Line 83"/>
              <p:cNvSpPr>
                <a:spLocks noChangeShapeType="1"/>
              </p:cNvSpPr>
              <p:nvPr/>
            </p:nvSpPr>
            <p:spPr bwMode="auto">
              <a:xfrm flipV="1">
                <a:off x="-3358" y="1229"/>
                <a:ext cx="2530" cy="2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04" name="Line 84"/>
              <p:cNvSpPr>
                <a:spLocks noChangeShapeType="1"/>
              </p:cNvSpPr>
              <p:nvPr/>
            </p:nvSpPr>
            <p:spPr bwMode="auto">
              <a:xfrm flipV="1">
                <a:off x="-3358" y="588"/>
                <a:ext cx="2401" cy="9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05" name="Line 85"/>
              <p:cNvSpPr>
                <a:spLocks noChangeShapeType="1"/>
              </p:cNvSpPr>
              <p:nvPr/>
            </p:nvSpPr>
            <p:spPr bwMode="auto">
              <a:xfrm flipV="1">
                <a:off x="-3358" y="1130"/>
                <a:ext cx="1434" cy="3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06" name="Line 86"/>
              <p:cNvSpPr>
                <a:spLocks noChangeShapeType="1"/>
              </p:cNvSpPr>
              <p:nvPr/>
            </p:nvSpPr>
            <p:spPr bwMode="auto">
              <a:xfrm>
                <a:off x="-3358" y="1524"/>
                <a:ext cx="1119" cy="11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07" name="Line 87"/>
              <p:cNvSpPr>
                <a:spLocks noChangeShapeType="1"/>
              </p:cNvSpPr>
              <p:nvPr/>
            </p:nvSpPr>
            <p:spPr bwMode="auto">
              <a:xfrm flipH="1" flipV="1">
                <a:off x="-3846" y="1061"/>
                <a:ext cx="488" cy="4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08" name="Line 88"/>
              <p:cNvSpPr>
                <a:spLocks noChangeShapeType="1"/>
              </p:cNvSpPr>
              <p:nvPr/>
            </p:nvSpPr>
            <p:spPr bwMode="auto">
              <a:xfrm>
                <a:off x="-3358" y="1524"/>
                <a:ext cx="2430" cy="3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09" name="Line 89"/>
              <p:cNvSpPr>
                <a:spLocks noChangeShapeType="1"/>
              </p:cNvSpPr>
              <p:nvPr/>
            </p:nvSpPr>
            <p:spPr bwMode="auto">
              <a:xfrm flipH="1">
                <a:off x="-3881" y="1524"/>
                <a:ext cx="523" cy="14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0" name="Line 90"/>
              <p:cNvSpPr>
                <a:spLocks noChangeShapeType="1"/>
              </p:cNvSpPr>
              <p:nvPr/>
            </p:nvSpPr>
            <p:spPr bwMode="auto">
              <a:xfrm flipV="1">
                <a:off x="-3358" y="437"/>
                <a:ext cx="373" cy="10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1" name="Line 91"/>
              <p:cNvSpPr>
                <a:spLocks noChangeShapeType="1"/>
              </p:cNvSpPr>
              <p:nvPr/>
            </p:nvSpPr>
            <p:spPr bwMode="auto">
              <a:xfrm flipV="1">
                <a:off x="-3358" y="412"/>
                <a:ext cx="1229" cy="111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2" name="Line 92"/>
              <p:cNvSpPr>
                <a:spLocks noChangeShapeType="1"/>
              </p:cNvSpPr>
              <p:nvPr/>
            </p:nvSpPr>
            <p:spPr bwMode="auto">
              <a:xfrm flipV="1">
                <a:off x="-3358" y="757"/>
                <a:ext cx="3485" cy="7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3" name="Line 93"/>
              <p:cNvSpPr>
                <a:spLocks noChangeShapeType="1"/>
              </p:cNvSpPr>
              <p:nvPr/>
            </p:nvSpPr>
            <p:spPr bwMode="auto">
              <a:xfrm flipV="1">
                <a:off x="-3358" y="974"/>
                <a:ext cx="374" cy="5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4" name="Line 94"/>
              <p:cNvSpPr>
                <a:spLocks noChangeShapeType="1"/>
              </p:cNvSpPr>
              <p:nvPr/>
            </p:nvSpPr>
            <p:spPr bwMode="auto">
              <a:xfrm>
                <a:off x="-3358" y="1524"/>
                <a:ext cx="1732" cy="11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5" name="Line 95"/>
              <p:cNvSpPr>
                <a:spLocks noChangeShapeType="1"/>
              </p:cNvSpPr>
              <p:nvPr/>
            </p:nvSpPr>
            <p:spPr bwMode="auto">
              <a:xfrm flipV="1">
                <a:off x="-3358" y="1490"/>
                <a:ext cx="1155" cy="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6" name="Line 96"/>
              <p:cNvSpPr>
                <a:spLocks noChangeShapeType="1"/>
              </p:cNvSpPr>
              <p:nvPr/>
            </p:nvSpPr>
            <p:spPr bwMode="auto">
              <a:xfrm flipV="1">
                <a:off x="-3358" y="1400"/>
                <a:ext cx="1793" cy="1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7" name="Line 97"/>
              <p:cNvSpPr>
                <a:spLocks noChangeShapeType="1"/>
              </p:cNvSpPr>
              <p:nvPr/>
            </p:nvSpPr>
            <p:spPr bwMode="auto">
              <a:xfrm>
                <a:off x="-3358" y="1524"/>
                <a:ext cx="1742" cy="84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8" name="Line 98"/>
              <p:cNvSpPr>
                <a:spLocks noChangeShapeType="1"/>
              </p:cNvSpPr>
              <p:nvPr/>
            </p:nvSpPr>
            <p:spPr bwMode="auto">
              <a:xfrm>
                <a:off x="-3358" y="1524"/>
                <a:ext cx="2384" cy="16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9" name="Line 99"/>
              <p:cNvSpPr>
                <a:spLocks noChangeShapeType="1"/>
              </p:cNvSpPr>
              <p:nvPr/>
            </p:nvSpPr>
            <p:spPr bwMode="auto">
              <a:xfrm flipV="1">
                <a:off x="-3358" y="555"/>
                <a:ext cx="2029" cy="9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0" name="Line 100"/>
              <p:cNvSpPr>
                <a:spLocks noChangeShapeType="1"/>
              </p:cNvSpPr>
              <p:nvPr/>
            </p:nvSpPr>
            <p:spPr bwMode="auto">
              <a:xfrm>
                <a:off x="-3358" y="1524"/>
                <a:ext cx="353" cy="127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1" name="Line 101"/>
              <p:cNvSpPr>
                <a:spLocks noChangeShapeType="1"/>
              </p:cNvSpPr>
              <p:nvPr/>
            </p:nvSpPr>
            <p:spPr bwMode="auto">
              <a:xfrm>
                <a:off x="-3358" y="1524"/>
                <a:ext cx="2484" cy="164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2" name="Line 102"/>
              <p:cNvSpPr>
                <a:spLocks noChangeShapeType="1"/>
              </p:cNvSpPr>
              <p:nvPr/>
            </p:nvSpPr>
            <p:spPr bwMode="auto">
              <a:xfrm>
                <a:off x="-3358" y="1524"/>
                <a:ext cx="1955"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3" name="Line 103"/>
              <p:cNvSpPr>
                <a:spLocks noChangeShapeType="1"/>
              </p:cNvSpPr>
              <p:nvPr/>
            </p:nvSpPr>
            <p:spPr bwMode="auto">
              <a:xfrm>
                <a:off x="-3358" y="1524"/>
                <a:ext cx="948" cy="19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4" name="Line 104"/>
              <p:cNvSpPr>
                <a:spLocks noChangeShapeType="1"/>
              </p:cNvSpPr>
              <p:nvPr/>
            </p:nvSpPr>
            <p:spPr bwMode="auto">
              <a:xfrm>
                <a:off x="-3358" y="1524"/>
                <a:ext cx="1602" cy="6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5" name="Line 105"/>
              <p:cNvSpPr>
                <a:spLocks noChangeShapeType="1"/>
              </p:cNvSpPr>
              <p:nvPr/>
            </p:nvSpPr>
            <p:spPr bwMode="auto">
              <a:xfrm>
                <a:off x="-3358" y="1524"/>
                <a:ext cx="102" cy="3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6" name="Line 106"/>
              <p:cNvSpPr>
                <a:spLocks noChangeShapeType="1"/>
              </p:cNvSpPr>
              <p:nvPr/>
            </p:nvSpPr>
            <p:spPr bwMode="auto">
              <a:xfrm>
                <a:off x="-3358" y="1524"/>
                <a:ext cx="366" cy="7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7" name="Line 107"/>
              <p:cNvSpPr>
                <a:spLocks noChangeShapeType="1"/>
              </p:cNvSpPr>
              <p:nvPr/>
            </p:nvSpPr>
            <p:spPr bwMode="auto">
              <a:xfrm>
                <a:off x="-2612" y="2341"/>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8" name="Line 108"/>
              <p:cNvSpPr>
                <a:spLocks noChangeShapeType="1"/>
              </p:cNvSpPr>
              <p:nvPr/>
            </p:nvSpPr>
            <p:spPr bwMode="auto">
              <a:xfrm>
                <a:off x="-3370" y="1492"/>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9" name="Line 109"/>
              <p:cNvSpPr>
                <a:spLocks noChangeShapeType="1"/>
              </p:cNvSpPr>
              <p:nvPr/>
            </p:nvSpPr>
            <p:spPr bwMode="auto">
              <a:xfrm flipV="1">
                <a:off x="-3358" y="1105"/>
                <a:ext cx="171" cy="41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0" name="Line 110"/>
              <p:cNvSpPr>
                <a:spLocks noChangeShapeType="1"/>
              </p:cNvSpPr>
              <p:nvPr/>
            </p:nvSpPr>
            <p:spPr bwMode="auto">
              <a:xfrm flipV="1">
                <a:off x="-3358" y="1455"/>
                <a:ext cx="982" cy="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1" name="Line 111"/>
              <p:cNvSpPr>
                <a:spLocks noChangeShapeType="1"/>
              </p:cNvSpPr>
              <p:nvPr/>
            </p:nvSpPr>
            <p:spPr bwMode="auto">
              <a:xfrm flipV="1">
                <a:off x="-3358" y="1304"/>
                <a:ext cx="1418" cy="22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2" name="Line 112"/>
              <p:cNvSpPr>
                <a:spLocks noChangeShapeType="1"/>
              </p:cNvSpPr>
              <p:nvPr/>
            </p:nvSpPr>
            <p:spPr bwMode="auto">
              <a:xfrm>
                <a:off x="-3358" y="1524"/>
                <a:ext cx="481" cy="99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3" name="Line 113"/>
              <p:cNvSpPr>
                <a:spLocks noChangeShapeType="1"/>
              </p:cNvSpPr>
              <p:nvPr/>
            </p:nvSpPr>
            <p:spPr bwMode="auto">
              <a:xfrm>
                <a:off x="-3358" y="1524"/>
                <a:ext cx="1199"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4" name="Line 114"/>
              <p:cNvSpPr>
                <a:spLocks noChangeShapeType="1"/>
              </p:cNvSpPr>
              <p:nvPr/>
            </p:nvSpPr>
            <p:spPr bwMode="auto">
              <a:xfrm>
                <a:off x="-3358" y="1524"/>
                <a:ext cx="1648" cy="10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5" name="Line 115"/>
              <p:cNvSpPr>
                <a:spLocks noChangeShapeType="1"/>
              </p:cNvSpPr>
              <p:nvPr/>
            </p:nvSpPr>
            <p:spPr bwMode="auto">
              <a:xfrm flipV="1">
                <a:off x="-3358" y="913"/>
                <a:ext cx="618" cy="6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6" name="Line 116"/>
              <p:cNvSpPr>
                <a:spLocks noChangeShapeType="1"/>
              </p:cNvSpPr>
              <p:nvPr/>
            </p:nvSpPr>
            <p:spPr bwMode="auto">
              <a:xfrm flipV="1">
                <a:off x="-3358" y="951"/>
                <a:ext cx="2922" cy="5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7" name="Line 117"/>
              <p:cNvSpPr>
                <a:spLocks noChangeShapeType="1"/>
              </p:cNvSpPr>
              <p:nvPr/>
            </p:nvSpPr>
            <p:spPr bwMode="auto">
              <a:xfrm flipV="1">
                <a:off x="-3358" y="1442"/>
                <a:ext cx="766" cy="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8" name="Line 118"/>
              <p:cNvSpPr>
                <a:spLocks noChangeShapeType="1"/>
              </p:cNvSpPr>
              <p:nvPr/>
            </p:nvSpPr>
            <p:spPr bwMode="auto">
              <a:xfrm>
                <a:off x="-3358" y="1524"/>
                <a:ext cx="2601" cy="6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9" name="Line 119"/>
              <p:cNvSpPr>
                <a:spLocks noChangeShapeType="1"/>
              </p:cNvSpPr>
              <p:nvPr/>
            </p:nvSpPr>
            <p:spPr bwMode="auto">
              <a:xfrm>
                <a:off x="-3358" y="1524"/>
                <a:ext cx="1492" cy="7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0" name="Line 120"/>
              <p:cNvSpPr>
                <a:spLocks noChangeShapeType="1"/>
              </p:cNvSpPr>
              <p:nvPr/>
            </p:nvSpPr>
            <p:spPr bwMode="auto">
              <a:xfrm>
                <a:off x="-3123" y="-403"/>
                <a:ext cx="693" cy="22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1" name="Line 121"/>
              <p:cNvSpPr>
                <a:spLocks noChangeShapeType="1"/>
              </p:cNvSpPr>
              <p:nvPr/>
            </p:nvSpPr>
            <p:spPr bwMode="auto">
              <a:xfrm>
                <a:off x="-3123" y="-403"/>
                <a:ext cx="844" cy="15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2" name="Line 122"/>
              <p:cNvSpPr>
                <a:spLocks noChangeShapeType="1"/>
              </p:cNvSpPr>
              <p:nvPr/>
            </p:nvSpPr>
            <p:spPr bwMode="auto">
              <a:xfrm>
                <a:off x="-3123" y="-403"/>
                <a:ext cx="2166" cy="9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3" name="Line 123"/>
              <p:cNvSpPr>
                <a:spLocks noChangeShapeType="1"/>
              </p:cNvSpPr>
              <p:nvPr/>
            </p:nvSpPr>
            <p:spPr bwMode="auto">
              <a:xfrm>
                <a:off x="-3123" y="-403"/>
                <a:ext cx="1793" cy="143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4" name="Line 124"/>
              <p:cNvSpPr>
                <a:spLocks noChangeShapeType="1"/>
              </p:cNvSpPr>
              <p:nvPr/>
            </p:nvSpPr>
            <p:spPr bwMode="auto">
              <a:xfrm>
                <a:off x="-3123" y="-403"/>
                <a:ext cx="1351" cy="25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5" name="Line 125"/>
              <p:cNvSpPr>
                <a:spLocks noChangeShapeType="1"/>
              </p:cNvSpPr>
              <p:nvPr/>
            </p:nvSpPr>
            <p:spPr bwMode="auto">
              <a:xfrm>
                <a:off x="-3123" y="-403"/>
                <a:ext cx="138" cy="84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6" name="Line 126"/>
              <p:cNvSpPr>
                <a:spLocks noChangeShapeType="1"/>
              </p:cNvSpPr>
              <p:nvPr/>
            </p:nvSpPr>
            <p:spPr bwMode="auto">
              <a:xfrm>
                <a:off x="-3123" y="-403"/>
                <a:ext cx="1199" cy="153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7" name="Line 127"/>
              <p:cNvSpPr>
                <a:spLocks noChangeShapeType="1"/>
              </p:cNvSpPr>
              <p:nvPr/>
            </p:nvSpPr>
            <p:spPr bwMode="auto">
              <a:xfrm flipH="1">
                <a:off x="-3327" y="-403"/>
                <a:ext cx="204" cy="21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8" name="Line 128"/>
              <p:cNvSpPr>
                <a:spLocks noChangeShapeType="1"/>
              </p:cNvSpPr>
              <p:nvPr/>
            </p:nvSpPr>
            <p:spPr bwMode="auto">
              <a:xfrm>
                <a:off x="-3123" y="-403"/>
                <a:ext cx="2064" cy="12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9" name="Line 129"/>
              <p:cNvSpPr>
                <a:spLocks noChangeShapeType="1"/>
              </p:cNvSpPr>
              <p:nvPr/>
            </p:nvSpPr>
            <p:spPr bwMode="auto">
              <a:xfrm>
                <a:off x="-3123" y="-403"/>
                <a:ext cx="2121" cy="28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50" name="Line 130"/>
              <p:cNvSpPr>
                <a:spLocks noChangeShapeType="1"/>
              </p:cNvSpPr>
              <p:nvPr/>
            </p:nvSpPr>
            <p:spPr bwMode="auto">
              <a:xfrm>
                <a:off x="-3123" y="-403"/>
                <a:ext cx="884" cy="309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51" name="Line 131"/>
              <p:cNvSpPr>
                <a:spLocks noChangeShapeType="1"/>
              </p:cNvSpPr>
              <p:nvPr/>
            </p:nvSpPr>
            <p:spPr bwMode="auto">
              <a:xfrm>
                <a:off x="-3123" y="-403"/>
                <a:ext cx="2295" cy="16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52" name="Line 132"/>
              <p:cNvSpPr>
                <a:spLocks noChangeShapeType="1"/>
              </p:cNvSpPr>
              <p:nvPr/>
            </p:nvSpPr>
            <p:spPr bwMode="auto">
              <a:xfrm>
                <a:off x="-3123" y="-403"/>
                <a:ext cx="118" cy="32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53" name="Line 133"/>
              <p:cNvSpPr>
                <a:spLocks noChangeShapeType="1"/>
              </p:cNvSpPr>
              <p:nvPr/>
            </p:nvSpPr>
            <p:spPr bwMode="auto">
              <a:xfrm>
                <a:off x="-3123" y="-403"/>
                <a:ext cx="2249" cy="35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54" name="Line 134"/>
              <p:cNvSpPr>
                <a:spLocks noChangeShapeType="1"/>
              </p:cNvSpPr>
              <p:nvPr/>
            </p:nvSpPr>
            <p:spPr bwMode="auto">
              <a:xfrm flipH="1">
                <a:off x="-3846" y="-403"/>
                <a:ext cx="723" cy="146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55" name="Line 135"/>
              <p:cNvSpPr>
                <a:spLocks noChangeShapeType="1"/>
              </p:cNvSpPr>
              <p:nvPr/>
            </p:nvSpPr>
            <p:spPr bwMode="auto">
              <a:xfrm flipH="1">
                <a:off x="-3256" y="-403"/>
                <a:ext cx="133" cy="23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56" name="Line 136"/>
              <p:cNvSpPr>
                <a:spLocks noChangeShapeType="1"/>
              </p:cNvSpPr>
              <p:nvPr/>
            </p:nvSpPr>
            <p:spPr bwMode="auto">
              <a:xfrm>
                <a:off x="-3123" y="-403"/>
                <a:ext cx="1720" cy="28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57" name="Line 137"/>
              <p:cNvSpPr>
                <a:spLocks noChangeShapeType="1"/>
              </p:cNvSpPr>
              <p:nvPr/>
            </p:nvSpPr>
            <p:spPr bwMode="auto">
              <a:xfrm>
                <a:off x="-3123" y="-403"/>
                <a:ext cx="1507" cy="277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58" name="Line 138"/>
              <p:cNvSpPr>
                <a:spLocks noChangeShapeType="1"/>
              </p:cNvSpPr>
              <p:nvPr/>
            </p:nvSpPr>
            <p:spPr bwMode="auto">
              <a:xfrm>
                <a:off x="-3123" y="-403"/>
                <a:ext cx="511" cy="27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59" name="Line 139"/>
              <p:cNvSpPr>
                <a:spLocks noChangeShapeType="1"/>
              </p:cNvSpPr>
              <p:nvPr/>
            </p:nvSpPr>
            <p:spPr bwMode="auto">
              <a:xfrm>
                <a:off x="-3123" y="-403"/>
                <a:ext cx="131" cy="26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0" name="Line 140"/>
              <p:cNvSpPr>
                <a:spLocks noChangeShapeType="1"/>
              </p:cNvSpPr>
              <p:nvPr/>
            </p:nvSpPr>
            <p:spPr bwMode="auto">
              <a:xfrm>
                <a:off x="-3123" y="-403"/>
                <a:ext cx="1558" cy="18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1" name="Line 141"/>
              <p:cNvSpPr>
                <a:spLocks noChangeShapeType="1"/>
              </p:cNvSpPr>
              <p:nvPr/>
            </p:nvSpPr>
            <p:spPr bwMode="auto">
              <a:xfrm>
                <a:off x="-3123" y="-403"/>
                <a:ext cx="920" cy="18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2" name="Line 142"/>
              <p:cNvSpPr>
                <a:spLocks noChangeShapeType="1"/>
              </p:cNvSpPr>
              <p:nvPr/>
            </p:nvSpPr>
            <p:spPr bwMode="auto">
              <a:xfrm>
                <a:off x="-3123" y="-403"/>
                <a:ext cx="2149" cy="209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3" name="Line 143"/>
              <p:cNvSpPr>
                <a:spLocks noChangeShapeType="1"/>
              </p:cNvSpPr>
              <p:nvPr/>
            </p:nvSpPr>
            <p:spPr bwMode="auto">
              <a:xfrm>
                <a:off x="-3123" y="-403"/>
                <a:ext cx="713" cy="387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4" name="Line 144"/>
              <p:cNvSpPr>
                <a:spLocks noChangeShapeType="1"/>
              </p:cNvSpPr>
              <p:nvPr/>
            </p:nvSpPr>
            <p:spPr bwMode="auto">
              <a:xfrm>
                <a:off x="-3123" y="-403"/>
                <a:ext cx="994" cy="81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5" name="Line 145"/>
              <p:cNvSpPr>
                <a:spLocks noChangeShapeType="1"/>
              </p:cNvSpPr>
              <p:nvPr/>
            </p:nvSpPr>
            <p:spPr bwMode="auto">
              <a:xfrm>
                <a:off x="-3123" y="-403"/>
                <a:ext cx="139" cy="137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6" name="Line 146"/>
              <p:cNvSpPr>
                <a:spLocks noChangeShapeType="1"/>
              </p:cNvSpPr>
              <p:nvPr/>
            </p:nvSpPr>
            <p:spPr bwMode="auto">
              <a:xfrm>
                <a:off x="-3123" y="-403"/>
                <a:ext cx="3250" cy="116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7" name="Line 147"/>
              <p:cNvSpPr>
                <a:spLocks noChangeShapeType="1"/>
              </p:cNvSpPr>
              <p:nvPr/>
            </p:nvSpPr>
            <p:spPr bwMode="auto">
              <a:xfrm>
                <a:off x="-3123" y="-403"/>
                <a:ext cx="1497" cy="30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8" name="Line 148"/>
              <p:cNvSpPr>
                <a:spLocks noChangeShapeType="1"/>
              </p:cNvSpPr>
              <p:nvPr/>
            </p:nvSpPr>
            <p:spPr bwMode="auto">
              <a:xfrm>
                <a:off x="-3123" y="-403"/>
                <a:ext cx="1794" cy="9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9" name="Line 149"/>
              <p:cNvSpPr>
                <a:spLocks noChangeShapeType="1"/>
              </p:cNvSpPr>
              <p:nvPr/>
            </p:nvSpPr>
            <p:spPr bwMode="auto">
              <a:xfrm>
                <a:off x="-1756" y="99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0" name="Line 150"/>
              <p:cNvSpPr>
                <a:spLocks noChangeShapeType="1"/>
              </p:cNvSpPr>
              <p:nvPr/>
            </p:nvSpPr>
            <p:spPr bwMode="auto">
              <a:xfrm>
                <a:off x="-3123" y="-403"/>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1" name="Line 151"/>
              <p:cNvSpPr>
                <a:spLocks noChangeShapeType="1"/>
              </p:cNvSpPr>
              <p:nvPr/>
            </p:nvSpPr>
            <p:spPr bwMode="auto">
              <a:xfrm flipH="1">
                <a:off x="-3187" y="-418"/>
                <a:ext cx="54" cy="15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2" name="Line 152"/>
              <p:cNvSpPr>
                <a:spLocks noChangeShapeType="1"/>
              </p:cNvSpPr>
              <p:nvPr/>
            </p:nvSpPr>
            <p:spPr bwMode="auto">
              <a:xfrm>
                <a:off x="-3133" y="-418"/>
                <a:ext cx="974" cy="282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3" name="Line 153"/>
              <p:cNvSpPr>
                <a:spLocks noChangeShapeType="1"/>
              </p:cNvSpPr>
              <p:nvPr/>
            </p:nvSpPr>
            <p:spPr bwMode="auto">
              <a:xfrm>
                <a:off x="-3123" y="-403"/>
                <a:ext cx="1413" cy="29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4" name="Line 154"/>
              <p:cNvSpPr>
                <a:spLocks noChangeShapeType="1"/>
              </p:cNvSpPr>
              <p:nvPr/>
            </p:nvSpPr>
            <p:spPr bwMode="auto">
              <a:xfrm>
                <a:off x="-3123" y="-403"/>
                <a:ext cx="1183" cy="17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5" name="Line 155"/>
              <p:cNvSpPr>
                <a:spLocks noChangeShapeType="1"/>
              </p:cNvSpPr>
              <p:nvPr/>
            </p:nvSpPr>
            <p:spPr bwMode="auto">
              <a:xfrm>
                <a:off x="-3123" y="-403"/>
                <a:ext cx="747" cy="18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6" name="Line 156"/>
              <p:cNvSpPr>
                <a:spLocks noChangeShapeType="1"/>
              </p:cNvSpPr>
              <p:nvPr/>
            </p:nvSpPr>
            <p:spPr bwMode="auto">
              <a:xfrm>
                <a:off x="-3123" y="-403"/>
                <a:ext cx="959" cy="33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7" name="Line 157"/>
              <p:cNvSpPr>
                <a:spLocks noChangeShapeType="1"/>
              </p:cNvSpPr>
              <p:nvPr/>
            </p:nvSpPr>
            <p:spPr bwMode="auto">
              <a:xfrm flipV="1">
                <a:off x="-3439" y="2410"/>
                <a:ext cx="2036"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8" name="Line 158"/>
              <p:cNvSpPr>
                <a:spLocks noChangeShapeType="1"/>
              </p:cNvSpPr>
              <p:nvPr/>
            </p:nvSpPr>
            <p:spPr bwMode="auto">
              <a:xfrm flipH="1" flipV="1">
                <a:off x="-3846" y="1061"/>
                <a:ext cx="407" cy="303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9" name="Line 159"/>
              <p:cNvSpPr>
                <a:spLocks noChangeShapeType="1"/>
              </p:cNvSpPr>
              <p:nvPr/>
            </p:nvSpPr>
            <p:spPr bwMode="auto">
              <a:xfrm flipV="1">
                <a:off x="-3439" y="1229"/>
                <a:ext cx="2611" cy="28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0" name="Line 160"/>
              <p:cNvSpPr>
                <a:spLocks noChangeShapeType="1"/>
              </p:cNvSpPr>
              <p:nvPr/>
            </p:nvSpPr>
            <p:spPr bwMode="auto">
              <a:xfrm flipV="1">
                <a:off x="-3439" y="951"/>
                <a:ext cx="3003" cy="314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1" name="Line 161"/>
              <p:cNvSpPr>
                <a:spLocks noChangeShapeType="1"/>
              </p:cNvSpPr>
              <p:nvPr/>
            </p:nvSpPr>
            <p:spPr bwMode="auto">
              <a:xfrm flipV="1">
                <a:off x="-3439" y="757"/>
                <a:ext cx="3566" cy="33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2" name="Line 162"/>
              <p:cNvSpPr>
                <a:spLocks noChangeShapeType="1"/>
              </p:cNvSpPr>
              <p:nvPr/>
            </p:nvSpPr>
            <p:spPr bwMode="auto">
              <a:xfrm flipV="1">
                <a:off x="-3439" y="437"/>
                <a:ext cx="454" cy="366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3" name="Line 163"/>
              <p:cNvSpPr>
                <a:spLocks noChangeShapeType="1"/>
              </p:cNvSpPr>
              <p:nvPr/>
            </p:nvSpPr>
            <p:spPr bwMode="auto">
              <a:xfrm flipV="1">
                <a:off x="-3439" y="2182"/>
                <a:ext cx="2682" cy="191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4" name="Line 164"/>
              <p:cNvSpPr>
                <a:spLocks noChangeShapeType="1"/>
              </p:cNvSpPr>
              <p:nvPr/>
            </p:nvSpPr>
            <p:spPr bwMode="auto">
              <a:xfrm flipV="1">
                <a:off x="-3439" y="3173"/>
                <a:ext cx="2565" cy="9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5" name="Line 165"/>
              <p:cNvSpPr>
                <a:spLocks noChangeShapeType="1"/>
              </p:cNvSpPr>
              <p:nvPr/>
            </p:nvSpPr>
            <p:spPr bwMode="auto">
              <a:xfrm flipV="1">
                <a:off x="-3439" y="2691"/>
                <a:ext cx="1813" cy="14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6" name="Line 166"/>
              <p:cNvSpPr>
                <a:spLocks noChangeShapeType="1"/>
              </p:cNvSpPr>
              <p:nvPr/>
            </p:nvSpPr>
            <p:spPr bwMode="auto">
              <a:xfrm flipV="1">
                <a:off x="-3439" y="2410"/>
                <a:ext cx="2437"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7" name="Line 167"/>
              <p:cNvSpPr>
                <a:spLocks noChangeShapeType="1"/>
              </p:cNvSpPr>
              <p:nvPr/>
            </p:nvSpPr>
            <p:spPr bwMode="auto">
              <a:xfrm flipV="1">
                <a:off x="-3439" y="1689"/>
                <a:ext cx="2465" cy="240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8" name="Line 168"/>
              <p:cNvSpPr>
                <a:spLocks noChangeShapeType="1"/>
              </p:cNvSpPr>
              <p:nvPr/>
            </p:nvSpPr>
            <p:spPr bwMode="auto">
              <a:xfrm flipV="1">
                <a:off x="-3439" y="820"/>
                <a:ext cx="2380" cy="32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9" name="Line 169"/>
              <p:cNvSpPr>
                <a:spLocks noChangeShapeType="1"/>
              </p:cNvSpPr>
              <p:nvPr/>
            </p:nvSpPr>
            <p:spPr bwMode="auto">
              <a:xfrm flipV="1">
                <a:off x="-3439" y="1400"/>
                <a:ext cx="1874" cy="269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0" name="Line 170"/>
              <p:cNvSpPr>
                <a:spLocks noChangeShapeType="1"/>
              </p:cNvSpPr>
              <p:nvPr/>
            </p:nvSpPr>
            <p:spPr bwMode="auto">
              <a:xfrm flipV="1">
                <a:off x="-3439" y="2371"/>
                <a:ext cx="1823" cy="17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1" name="Line 171"/>
              <p:cNvSpPr>
                <a:spLocks noChangeShapeType="1"/>
              </p:cNvSpPr>
              <p:nvPr/>
            </p:nvSpPr>
            <p:spPr bwMode="auto">
              <a:xfrm flipV="1">
                <a:off x="-3439" y="1130"/>
                <a:ext cx="1515" cy="29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2" name="Line 172"/>
              <p:cNvSpPr>
                <a:spLocks noChangeShapeType="1"/>
              </p:cNvSpPr>
              <p:nvPr/>
            </p:nvSpPr>
            <p:spPr bwMode="auto">
              <a:xfrm flipV="1">
                <a:off x="-3439" y="555"/>
                <a:ext cx="2110" cy="35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3" name="Line 173"/>
              <p:cNvSpPr>
                <a:spLocks noChangeShapeType="1"/>
              </p:cNvSpPr>
              <p:nvPr/>
            </p:nvSpPr>
            <p:spPr bwMode="auto">
              <a:xfrm flipV="1">
                <a:off x="-3439" y="1130"/>
                <a:ext cx="1515" cy="29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4" name="Line 174"/>
              <p:cNvSpPr>
                <a:spLocks noChangeShapeType="1"/>
              </p:cNvSpPr>
              <p:nvPr/>
            </p:nvSpPr>
            <p:spPr bwMode="auto">
              <a:xfrm flipV="1">
                <a:off x="-3439" y="2182"/>
                <a:ext cx="1683" cy="191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5" name="Line 175"/>
              <p:cNvSpPr>
                <a:spLocks noChangeShapeType="1"/>
              </p:cNvSpPr>
              <p:nvPr/>
            </p:nvSpPr>
            <p:spPr bwMode="auto">
              <a:xfrm flipV="1">
                <a:off x="-3439" y="1304"/>
                <a:ext cx="1499" cy="27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6" name="Line 176"/>
              <p:cNvSpPr>
                <a:spLocks noChangeShapeType="1"/>
              </p:cNvSpPr>
              <p:nvPr/>
            </p:nvSpPr>
            <p:spPr bwMode="auto">
              <a:xfrm flipV="1">
                <a:off x="-3439" y="1490"/>
                <a:ext cx="1236" cy="260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7" name="Line 177"/>
              <p:cNvSpPr>
                <a:spLocks noChangeShapeType="1"/>
              </p:cNvSpPr>
              <p:nvPr/>
            </p:nvSpPr>
            <p:spPr bwMode="auto">
              <a:xfrm flipV="1">
                <a:off x="-3439" y="1860"/>
                <a:ext cx="1009" cy="223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8" name="Line 178"/>
              <p:cNvSpPr>
                <a:spLocks noChangeShapeType="1"/>
              </p:cNvSpPr>
              <p:nvPr/>
            </p:nvSpPr>
            <p:spPr bwMode="auto">
              <a:xfrm flipV="1">
                <a:off x="-3439" y="2026"/>
                <a:ext cx="1100" cy="20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9" name="Line 179"/>
              <p:cNvSpPr>
                <a:spLocks noChangeShapeType="1"/>
              </p:cNvSpPr>
              <p:nvPr/>
            </p:nvSpPr>
            <p:spPr bwMode="auto">
              <a:xfrm flipV="1">
                <a:off x="-3439" y="2229"/>
                <a:ext cx="1573" cy="18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0" name="Line 180"/>
              <p:cNvSpPr>
                <a:spLocks noChangeShapeType="1"/>
              </p:cNvSpPr>
              <p:nvPr/>
            </p:nvSpPr>
            <p:spPr bwMode="auto">
              <a:xfrm flipV="1">
                <a:off x="-3439" y="2696"/>
                <a:ext cx="1200" cy="140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1" name="Line 181"/>
              <p:cNvSpPr>
                <a:spLocks noChangeShapeType="1"/>
              </p:cNvSpPr>
              <p:nvPr/>
            </p:nvSpPr>
            <p:spPr bwMode="auto">
              <a:xfrm flipV="1">
                <a:off x="-3439" y="2410"/>
                <a:ext cx="1280"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2" name="Line 182"/>
              <p:cNvSpPr>
                <a:spLocks noChangeShapeType="1"/>
              </p:cNvSpPr>
              <p:nvPr/>
            </p:nvSpPr>
            <p:spPr bwMode="auto">
              <a:xfrm flipV="1">
                <a:off x="-3439" y="2325"/>
                <a:ext cx="919" cy="17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3" name="Line 183"/>
              <p:cNvSpPr>
                <a:spLocks noChangeShapeType="1"/>
              </p:cNvSpPr>
              <p:nvPr/>
            </p:nvSpPr>
            <p:spPr bwMode="auto">
              <a:xfrm flipV="1">
                <a:off x="-3439" y="2341"/>
                <a:ext cx="827" cy="17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4" name="Line 184"/>
              <p:cNvSpPr>
                <a:spLocks noChangeShapeType="1"/>
              </p:cNvSpPr>
              <p:nvPr/>
            </p:nvSpPr>
            <p:spPr bwMode="auto">
              <a:xfrm flipV="1">
                <a:off x="-3439" y="2520"/>
                <a:ext cx="562" cy="15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5" name="Line 185"/>
              <p:cNvSpPr>
                <a:spLocks noChangeShapeType="1"/>
              </p:cNvSpPr>
              <p:nvPr/>
            </p:nvSpPr>
            <p:spPr bwMode="auto">
              <a:xfrm flipV="1">
                <a:off x="-3439" y="2801"/>
                <a:ext cx="434" cy="129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6" name="Line 186"/>
              <p:cNvSpPr>
                <a:spLocks noChangeShapeType="1"/>
              </p:cNvSpPr>
              <p:nvPr/>
            </p:nvSpPr>
            <p:spPr bwMode="auto">
              <a:xfrm flipV="1">
                <a:off x="-3439" y="2547"/>
                <a:ext cx="1729"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7" name="Line 187"/>
              <p:cNvSpPr>
                <a:spLocks noChangeShapeType="1"/>
              </p:cNvSpPr>
              <p:nvPr/>
            </p:nvSpPr>
            <p:spPr bwMode="auto">
              <a:xfrm flipV="1">
                <a:off x="-3439" y="588"/>
                <a:ext cx="2482" cy="351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8" name="Line 188"/>
              <p:cNvSpPr>
                <a:spLocks noChangeShapeType="1"/>
              </p:cNvSpPr>
              <p:nvPr/>
            </p:nvSpPr>
            <p:spPr bwMode="auto">
              <a:xfrm flipV="1">
                <a:off x="-3439" y="2254"/>
                <a:ext cx="447" cy="18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9" name="Line 189"/>
              <p:cNvSpPr>
                <a:spLocks noChangeShapeType="1"/>
              </p:cNvSpPr>
              <p:nvPr/>
            </p:nvSpPr>
            <p:spPr bwMode="auto">
              <a:xfrm flipV="1">
                <a:off x="-3439" y="1122"/>
                <a:ext cx="1160" cy="29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0" name="Line 190"/>
              <p:cNvSpPr>
                <a:spLocks noChangeShapeType="1"/>
              </p:cNvSpPr>
              <p:nvPr/>
            </p:nvSpPr>
            <p:spPr bwMode="auto">
              <a:xfrm flipV="1">
                <a:off x="-3439" y="913"/>
                <a:ext cx="699" cy="318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1" name="Line 191"/>
              <p:cNvSpPr>
                <a:spLocks noChangeShapeType="1"/>
              </p:cNvSpPr>
              <p:nvPr/>
            </p:nvSpPr>
            <p:spPr bwMode="auto">
              <a:xfrm flipV="1">
                <a:off x="-3439" y="412"/>
                <a:ext cx="1310" cy="36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2" name="Line 192"/>
              <p:cNvSpPr>
                <a:spLocks noChangeShapeType="1"/>
              </p:cNvSpPr>
              <p:nvPr/>
            </p:nvSpPr>
            <p:spPr bwMode="auto">
              <a:xfrm flipV="1">
                <a:off x="-3439" y="1702"/>
                <a:ext cx="112" cy="239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3" name="Line 193"/>
              <p:cNvSpPr>
                <a:spLocks noChangeShapeType="1"/>
              </p:cNvSpPr>
              <p:nvPr/>
            </p:nvSpPr>
            <p:spPr bwMode="auto">
              <a:xfrm flipV="1">
                <a:off x="-3439" y="1631"/>
                <a:ext cx="245" cy="24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4" name="Line 194"/>
              <p:cNvSpPr>
                <a:spLocks noChangeShapeType="1"/>
              </p:cNvSpPr>
              <p:nvPr/>
            </p:nvSpPr>
            <p:spPr bwMode="auto">
              <a:xfrm flipV="1">
                <a:off x="-3439" y="974"/>
                <a:ext cx="455" cy="31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5" name="Line 195"/>
              <p:cNvSpPr>
                <a:spLocks noChangeShapeType="1"/>
              </p:cNvSpPr>
              <p:nvPr/>
            </p:nvSpPr>
            <p:spPr bwMode="auto">
              <a:xfrm flipV="1">
                <a:off x="-3439" y="1105"/>
                <a:ext cx="252" cy="29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6" name="Line 196"/>
              <p:cNvSpPr>
                <a:spLocks noChangeShapeType="1"/>
              </p:cNvSpPr>
              <p:nvPr/>
            </p:nvSpPr>
            <p:spPr bwMode="auto">
              <a:xfrm flipV="1">
                <a:off x="-3439" y="1893"/>
                <a:ext cx="2511" cy="22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7" name="Line 197"/>
              <p:cNvSpPr>
                <a:spLocks noChangeShapeType="1"/>
              </p:cNvSpPr>
              <p:nvPr/>
            </p:nvSpPr>
            <p:spPr bwMode="auto">
              <a:xfrm flipH="1" flipV="1">
                <a:off x="-1059" y="820"/>
                <a:ext cx="1196" cy="20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8" name="Line 198"/>
              <p:cNvSpPr>
                <a:spLocks noChangeShapeType="1"/>
              </p:cNvSpPr>
              <p:nvPr/>
            </p:nvSpPr>
            <p:spPr bwMode="auto">
              <a:xfrm flipH="1" flipV="1">
                <a:off x="-1756" y="2182"/>
                <a:ext cx="1893" cy="6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9" name="Line 199"/>
              <p:cNvSpPr>
                <a:spLocks noChangeShapeType="1"/>
              </p:cNvSpPr>
              <p:nvPr/>
            </p:nvSpPr>
            <p:spPr bwMode="auto">
              <a:xfrm>
                <a:off x="-2778" y="1929"/>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0" name="Line 200"/>
              <p:cNvSpPr>
                <a:spLocks noChangeShapeType="1"/>
              </p:cNvSpPr>
              <p:nvPr/>
            </p:nvSpPr>
            <p:spPr bwMode="auto">
              <a:xfrm flipH="1" flipV="1">
                <a:off x="-2279" y="1122"/>
                <a:ext cx="2416"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1" name="Line 201"/>
              <p:cNvSpPr>
                <a:spLocks noChangeShapeType="1"/>
              </p:cNvSpPr>
              <p:nvPr/>
            </p:nvSpPr>
            <p:spPr bwMode="auto">
              <a:xfrm flipH="1" flipV="1">
                <a:off x="-3327" y="1702"/>
                <a:ext cx="3464" cy="11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2" name="Line 202"/>
              <p:cNvSpPr>
                <a:spLocks noChangeShapeType="1"/>
              </p:cNvSpPr>
              <p:nvPr/>
            </p:nvSpPr>
            <p:spPr bwMode="auto">
              <a:xfrm flipH="1">
                <a:off x="-3881" y="2864"/>
                <a:ext cx="4018" cy="1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3" name="Line 203"/>
              <p:cNvSpPr>
                <a:spLocks noChangeShapeType="1"/>
              </p:cNvSpPr>
              <p:nvPr/>
            </p:nvSpPr>
            <p:spPr bwMode="auto">
              <a:xfrm flipH="1" flipV="1">
                <a:off x="-3005" y="2801"/>
                <a:ext cx="3142" cy="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4" name="Line 204"/>
              <p:cNvSpPr>
                <a:spLocks noChangeShapeType="1"/>
              </p:cNvSpPr>
              <p:nvPr/>
            </p:nvSpPr>
            <p:spPr bwMode="auto">
              <a:xfrm flipH="1" flipV="1">
                <a:off x="-1924" y="1130"/>
                <a:ext cx="2061" cy="17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333" name="Line 206"/>
            <p:cNvSpPr>
              <a:spLocks noChangeShapeType="1"/>
            </p:cNvSpPr>
            <p:nvPr/>
          </p:nvSpPr>
          <p:spPr bwMode="auto">
            <a:xfrm flipH="1" flipV="1">
              <a:off x="-1330" y="1035"/>
              <a:ext cx="1467" cy="182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4" name="Line 207"/>
            <p:cNvSpPr>
              <a:spLocks noChangeShapeType="1"/>
            </p:cNvSpPr>
            <p:nvPr/>
          </p:nvSpPr>
          <p:spPr bwMode="auto">
            <a:xfrm flipH="1" flipV="1">
              <a:off x="-2239" y="2696"/>
              <a:ext cx="2376" cy="1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5" name="Line 208"/>
            <p:cNvSpPr>
              <a:spLocks noChangeShapeType="1"/>
            </p:cNvSpPr>
            <p:nvPr/>
          </p:nvSpPr>
          <p:spPr bwMode="auto">
            <a:xfrm flipH="1" flipV="1">
              <a:off x="-3846" y="1061"/>
              <a:ext cx="3983" cy="18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6" name="Line 209"/>
            <p:cNvSpPr>
              <a:spLocks noChangeShapeType="1"/>
            </p:cNvSpPr>
            <p:nvPr/>
          </p:nvSpPr>
          <p:spPr bwMode="auto">
            <a:xfrm flipH="1" flipV="1">
              <a:off x="-928" y="1893"/>
              <a:ext cx="1065" cy="97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7" name="Line 210"/>
            <p:cNvSpPr>
              <a:spLocks noChangeShapeType="1"/>
            </p:cNvSpPr>
            <p:nvPr/>
          </p:nvSpPr>
          <p:spPr bwMode="auto">
            <a:xfrm flipH="1" flipV="1">
              <a:off x="-2985" y="437"/>
              <a:ext cx="3122" cy="24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8" name="Line 211"/>
            <p:cNvSpPr>
              <a:spLocks noChangeShapeType="1"/>
            </p:cNvSpPr>
            <p:nvPr/>
          </p:nvSpPr>
          <p:spPr bwMode="auto">
            <a:xfrm flipH="1" flipV="1">
              <a:off x="-1002" y="2410"/>
              <a:ext cx="1139" cy="4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9" name="Line 212"/>
            <p:cNvSpPr>
              <a:spLocks noChangeShapeType="1"/>
            </p:cNvSpPr>
            <p:nvPr/>
          </p:nvSpPr>
          <p:spPr bwMode="auto">
            <a:xfrm flipH="1" flipV="1">
              <a:off x="-828" y="1229"/>
              <a:ext cx="965" cy="163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0" name="Line 213"/>
            <p:cNvSpPr>
              <a:spLocks noChangeShapeType="1"/>
            </p:cNvSpPr>
            <p:nvPr/>
          </p:nvSpPr>
          <p:spPr bwMode="auto">
            <a:xfrm flipH="1" flipV="1">
              <a:off x="-1756" y="990"/>
              <a:ext cx="1893" cy="187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1" name="Line 214"/>
            <p:cNvSpPr>
              <a:spLocks noChangeShapeType="1"/>
            </p:cNvSpPr>
            <p:nvPr/>
          </p:nvSpPr>
          <p:spPr bwMode="auto">
            <a:xfrm flipH="1" flipV="1">
              <a:off x="-1616" y="2371"/>
              <a:ext cx="1753" cy="4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2" name="Line 215"/>
            <p:cNvSpPr>
              <a:spLocks noChangeShapeType="1"/>
            </p:cNvSpPr>
            <p:nvPr/>
          </p:nvSpPr>
          <p:spPr bwMode="auto">
            <a:xfrm flipH="1">
              <a:off x="-2410" y="2864"/>
              <a:ext cx="2547" cy="6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3" name="Line 216"/>
            <p:cNvSpPr>
              <a:spLocks noChangeShapeType="1"/>
            </p:cNvSpPr>
            <p:nvPr/>
          </p:nvSpPr>
          <p:spPr bwMode="auto">
            <a:xfrm flipH="1">
              <a:off x="-874" y="2864"/>
              <a:ext cx="1011" cy="30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4" name="Line 217"/>
            <p:cNvSpPr>
              <a:spLocks noChangeShapeType="1"/>
            </p:cNvSpPr>
            <p:nvPr/>
          </p:nvSpPr>
          <p:spPr bwMode="auto">
            <a:xfrm flipH="1" flipV="1">
              <a:off x="-2129" y="412"/>
              <a:ext cx="2266" cy="24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5" name="Line 218"/>
            <p:cNvSpPr>
              <a:spLocks noChangeShapeType="1"/>
            </p:cNvSpPr>
            <p:nvPr/>
          </p:nvSpPr>
          <p:spPr bwMode="auto">
            <a:xfrm flipH="1" flipV="1">
              <a:off x="-2612" y="2341"/>
              <a:ext cx="2749" cy="5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6" name="Line 219"/>
            <p:cNvSpPr>
              <a:spLocks noChangeShapeType="1"/>
            </p:cNvSpPr>
            <p:nvPr/>
          </p:nvSpPr>
          <p:spPr bwMode="auto">
            <a:xfrm flipH="1" flipV="1">
              <a:off x="-3256" y="1902"/>
              <a:ext cx="3393" cy="9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7" name="Line 220"/>
            <p:cNvSpPr>
              <a:spLocks noChangeShapeType="1"/>
            </p:cNvSpPr>
            <p:nvPr/>
          </p:nvSpPr>
          <p:spPr bwMode="auto">
            <a:xfrm flipH="1" flipV="1">
              <a:off x="-2992" y="2254"/>
              <a:ext cx="3129" cy="61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8" name="Line 221"/>
            <p:cNvSpPr>
              <a:spLocks noChangeShapeType="1"/>
            </p:cNvSpPr>
            <p:nvPr/>
          </p:nvSpPr>
          <p:spPr bwMode="auto">
            <a:xfrm flipH="1" flipV="1">
              <a:off x="-2984" y="974"/>
              <a:ext cx="3121" cy="189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9" name="Line 222"/>
            <p:cNvSpPr>
              <a:spLocks noChangeShapeType="1"/>
            </p:cNvSpPr>
            <p:nvPr/>
          </p:nvSpPr>
          <p:spPr bwMode="auto">
            <a:xfrm flipH="1" flipV="1">
              <a:off x="127" y="757"/>
              <a:ext cx="10" cy="21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0" name="Line 223"/>
            <p:cNvSpPr>
              <a:spLocks noChangeShapeType="1"/>
            </p:cNvSpPr>
            <p:nvPr/>
          </p:nvSpPr>
          <p:spPr bwMode="auto">
            <a:xfrm flipH="1" flipV="1">
              <a:off x="-1626" y="2691"/>
              <a:ext cx="1763" cy="1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1" name="Line 224"/>
            <p:cNvSpPr>
              <a:spLocks noChangeShapeType="1"/>
            </p:cNvSpPr>
            <p:nvPr/>
          </p:nvSpPr>
          <p:spPr bwMode="auto">
            <a:xfrm flipH="1" flipV="1">
              <a:off x="-1329" y="555"/>
              <a:ext cx="1466" cy="230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2" name="Line 225"/>
            <p:cNvSpPr>
              <a:spLocks noChangeShapeType="1"/>
            </p:cNvSpPr>
            <p:nvPr/>
          </p:nvSpPr>
          <p:spPr bwMode="auto">
            <a:xfrm flipH="1" flipV="1">
              <a:off x="-2159" y="2410"/>
              <a:ext cx="2296" cy="4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3" name="Line 226"/>
            <p:cNvSpPr>
              <a:spLocks noChangeShapeType="1"/>
            </p:cNvSpPr>
            <p:nvPr/>
          </p:nvSpPr>
          <p:spPr bwMode="auto">
            <a:xfrm flipH="1" flipV="1">
              <a:off x="-1710" y="2547"/>
              <a:ext cx="1847" cy="31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4" name="Line 227"/>
            <p:cNvSpPr>
              <a:spLocks noChangeShapeType="1"/>
            </p:cNvSpPr>
            <p:nvPr/>
          </p:nvSpPr>
          <p:spPr bwMode="auto">
            <a:xfrm flipH="1" flipV="1">
              <a:off x="-1565" y="1400"/>
              <a:ext cx="1702" cy="146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5" name="Line 228"/>
            <p:cNvSpPr>
              <a:spLocks noChangeShapeType="1"/>
            </p:cNvSpPr>
            <p:nvPr/>
          </p:nvSpPr>
          <p:spPr bwMode="auto">
            <a:xfrm flipH="1" flipV="1">
              <a:off x="-1940" y="1304"/>
              <a:ext cx="2077" cy="156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6" name="Line 229"/>
            <p:cNvSpPr>
              <a:spLocks noChangeShapeType="1"/>
            </p:cNvSpPr>
            <p:nvPr/>
          </p:nvSpPr>
          <p:spPr bwMode="auto">
            <a:xfrm flipH="1" flipV="1">
              <a:off x="-2877" y="2520"/>
              <a:ext cx="3014" cy="3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7" name="Line 230"/>
            <p:cNvSpPr>
              <a:spLocks noChangeShapeType="1"/>
            </p:cNvSpPr>
            <p:nvPr/>
          </p:nvSpPr>
          <p:spPr bwMode="auto">
            <a:xfrm flipH="1" flipV="1">
              <a:off x="-974" y="1689"/>
              <a:ext cx="1111" cy="117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8" name="Line 231"/>
            <p:cNvSpPr>
              <a:spLocks noChangeShapeType="1"/>
            </p:cNvSpPr>
            <p:nvPr/>
          </p:nvSpPr>
          <p:spPr bwMode="auto">
            <a:xfrm flipH="1" flipV="1">
              <a:off x="-1403" y="2410"/>
              <a:ext cx="1540" cy="4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9" name="Line 232"/>
            <p:cNvSpPr>
              <a:spLocks noChangeShapeType="1"/>
            </p:cNvSpPr>
            <p:nvPr/>
          </p:nvSpPr>
          <p:spPr bwMode="auto">
            <a:xfrm flipH="1" flipV="1">
              <a:off x="-3187" y="1105"/>
              <a:ext cx="3324" cy="17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0" name="Line 233"/>
            <p:cNvSpPr>
              <a:spLocks noChangeShapeType="1"/>
            </p:cNvSpPr>
            <p:nvPr/>
          </p:nvSpPr>
          <p:spPr bwMode="auto">
            <a:xfrm flipH="1" flipV="1">
              <a:off x="-2203" y="1490"/>
              <a:ext cx="2340" cy="137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1" name="Line 234"/>
            <p:cNvSpPr>
              <a:spLocks noChangeShapeType="1"/>
            </p:cNvSpPr>
            <p:nvPr/>
          </p:nvSpPr>
          <p:spPr bwMode="auto">
            <a:xfrm flipH="1" flipV="1">
              <a:off x="-2376" y="1455"/>
              <a:ext cx="2513" cy="140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2" name="Line 235"/>
            <p:cNvSpPr>
              <a:spLocks noChangeShapeType="1"/>
            </p:cNvSpPr>
            <p:nvPr/>
          </p:nvSpPr>
          <p:spPr bwMode="auto">
            <a:xfrm flipH="1" flipV="1">
              <a:off x="-2740" y="913"/>
              <a:ext cx="2877" cy="19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3" name="Line 236"/>
            <p:cNvSpPr>
              <a:spLocks noChangeShapeType="1"/>
            </p:cNvSpPr>
            <p:nvPr/>
          </p:nvSpPr>
          <p:spPr bwMode="auto">
            <a:xfrm flipH="1" flipV="1">
              <a:off x="-436" y="951"/>
              <a:ext cx="573" cy="19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4" name="Line 237"/>
            <p:cNvSpPr>
              <a:spLocks noChangeShapeType="1"/>
            </p:cNvSpPr>
            <p:nvPr/>
          </p:nvSpPr>
          <p:spPr bwMode="auto">
            <a:xfrm flipH="1" flipV="1">
              <a:off x="-2339" y="2026"/>
              <a:ext cx="2476" cy="83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5" name="Line 238"/>
            <p:cNvSpPr>
              <a:spLocks noChangeShapeType="1"/>
            </p:cNvSpPr>
            <p:nvPr/>
          </p:nvSpPr>
          <p:spPr bwMode="auto">
            <a:xfrm flipH="1" flipV="1">
              <a:off x="-2520" y="2325"/>
              <a:ext cx="2657" cy="53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6" name="Line 239"/>
            <p:cNvSpPr>
              <a:spLocks noChangeShapeType="1"/>
            </p:cNvSpPr>
            <p:nvPr/>
          </p:nvSpPr>
          <p:spPr bwMode="auto">
            <a:xfrm flipH="1" flipV="1">
              <a:off x="-757" y="2182"/>
              <a:ext cx="894" cy="6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7" name="Line 240"/>
            <p:cNvSpPr>
              <a:spLocks noChangeShapeType="1"/>
            </p:cNvSpPr>
            <p:nvPr/>
          </p:nvSpPr>
          <p:spPr bwMode="auto">
            <a:xfrm flipH="1">
              <a:off x="-2160" y="2864"/>
              <a:ext cx="2297" cy="9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8" name="Line 241"/>
            <p:cNvSpPr>
              <a:spLocks noChangeShapeType="1"/>
            </p:cNvSpPr>
            <p:nvPr/>
          </p:nvSpPr>
          <p:spPr bwMode="auto">
            <a:xfrm flipH="1" flipV="1">
              <a:off x="-2592" y="1442"/>
              <a:ext cx="2729" cy="14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9" name="Line 242"/>
            <p:cNvSpPr>
              <a:spLocks noChangeShapeType="1"/>
            </p:cNvSpPr>
            <p:nvPr/>
          </p:nvSpPr>
          <p:spPr bwMode="auto">
            <a:xfrm flipH="1" flipV="1">
              <a:off x="-1866" y="2229"/>
              <a:ext cx="2003" cy="63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0" name="Line 243"/>
            <p:cNvSpPr>
              <a:spLocks noChangeShapeType="1"/>
            </p:cNvSpPr>
            <p:nvPr/>
          </p:nvSpPr>
          <p:spPr bwMode="auto">
            <a:xfrm flipH="1" flipV="1">
              <a:off x="-3194" y="1631"/>
              <a:ext cx="3326" cy="122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1" name="Freeform 244"/>
            <p:cNvSpPr/>
            <p:nvPr/>
          </p:nvSpPr>
          <p:spPr bwMode="auto">
            <a:xfrm>
              <a:off x="-852" y="1204"/>
              <a:ext cx="49" cy="49"/>
            </a:xfrm>
            <a:custGeom>
              <a:avLst/>
              <a:gdLst>
                <a:gd name="T0" fmla="*/ 2 w 30"/>
                <a:gd name="T1" fmla="*/ 19 h 30"/>
                <a:gd name="T2" fmla="*/ 10 w 30"/>
                <a:gd name="T3" fmla="*/ 2 h 30"/>
                <a:gd name="T4" fmla="*/ 27 w 30"/>
                <a:gd name="T5" fmla="*/ 10 h 30"/>
                <a:gd name="T6" fmla="*/ 19 w 30"/>
                <a:gd name="T7" fmla="*/ 27 h 30"/>
                <a:gd name="T8" fmla="*/ 2 w 30"/>
                <a:gd name="T9" fmla="*/ 19 h 30"/>
              </a:gdLst>
              <a:ahLst/>
              <a:cxnLst>
                <a:cxn ang="0">
                  <a:pos x="T0" y="T1"/>
                </a:cxn>
                <a:cxn ang="0">
                  <a:pos x="T2" y="T3"/>
                </a:cxn>
                <a:cxn ang="0">
                  <a:pos x="T4" y="T5"/>
                </a:cxn>
                <a:cxn ang="0">
                  <a:pos x="T6" y="T7"/>
                </a:cxn>
                <a:cxn ang="0">
                  <a:pos x="T8" y="T9"/>
                </a:cxn>
              </a:cxnLst>
              <a:rect l="0" t="0" r="r" b="b"/>
              <a:pathLst>
                <a:path w="30" h="30">
                  <a:moveTo>
                    <a:pt x="2" y="19"/>
                  </a:moveTo>
                  <a:cubicBezTo>
                    <a:pt x="0" y="13"/>
                    <a:pt x="3" y="5"/>
                    <a:pt x="10" y="2"/>
                  </a:cubicBezTo>
                  <a:cubicBezTo>
                    <a:pt x="17" y="0"/>
                    <a:pt x="25" y="3"/>
                    <a:pt x="27" y="10"/>
                  </a:cubicBezTo>
                  <a:cubicBezTo>
                    <a:pt x="30" y="17"/>
                    <a:pt x="26" y="25"/>
                    <a:pt x="19" y="27"/>
                  </a:cubicBezTo>
                  <a:cubicBezTo>
                    <a:pt x="12" y="30"/>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72" name="Freeform 245"/>
            <p:cNvSpPr/>
            <p:nvPr/>
          </p:nvSpPr>
          <p:spPr bwMode="auto">
            <a:xfrm>
              <a:off x="-1017" y="2397"/>
              <a:ext cx="30" cy="28"/>
            </a:xfrm>
            <a:custGeom>
              <a:avLst/>
              <a:gdLst>
                <a:gd name="T0" fmla="*/ 2 w 18"/>
                <a:gd name="T1" fmla="*/ 11 h 17"/>
                <a:gd name="T2" fmla="*/ 6 w 18"/>
                <a:gd name="T3" fmla="*/ 1 h 17"/>
                <a:gd name="T4" fmla="*/ 16 w 18"/>
                <a:gd name="T5" fmla="*/ 6 h 17"/>
                <a:gd name="T6" fmla="*/ 12 w 18"/>
                <a:gd name="T7" fmla="*/ 16 h 17"/>
                <a:gd name="T8" fmla="*/ 2 w 18"/>
                <a:gd name="T9" fmla="*/ 11 h 17"/>
              </a:gdLst>
              <a:ahLst/>
              <a:cxnLst>
                <a:cxn ang="0">
                  <a:pos x="T0" y="T1"/>
                </a:cxn>
                <a:cxn ang="0">
                  <a:pos x="T2" y="T3"/>
                </a:cxn>
                <a:cxn ang="0">
                  <a:pos x="T4" y="T5"/>
                </a:cxn>
                <a:cxn ang="0">
                  <a:pos x="T6" y="T7"/>
                </a:cxn>
                <a:cxn ang="0">
                  <a:pos x="T8" y="T9"/>
                </a:cxn>
              </a:cxnLst>
              <a:rect l="0" t="0" r="r" b="b"/>
              <a:pathLst>
                <a:path w="18" h="17">
                  <a:moveTo>
                    <a:pt x="2" y="11"/>
                  </a:moveTo>
                  <a:cubicBezTo>
                    <a:pt x="0" y="7"/>
                    <a:pt x="2" y="3"/>
                    <a:pt x="6" y="1"/>
                  </a:cubicBezTo>
                  <a:cubicBezTo>
                    <a:pt x="10" y="0"/>
                    <a:pt x="15" y="2"/>
                    <a:pt x="16" y="6"/>
                  </a:cubicBezTo>
                  <a:cubicBezTo>
                    <a:pt x="18" y="10"/>
                    <a:pt x="16" y="14"/>
                    <a:pt x="12" y="16"/>
                  </a:cubicBezTo>
                  <a:cubicBezTo>
                    <a:pt x="8" y="17"/>
                    <a:pt x="3" y="15"/>
                    <a:pt x="2" y="11"/>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73" name="Freeform 246"/>
            <p:cNvSpPr/>
            <p:nvPr/>
          </p:nvSpPr>
          <p:spPr bwMode="auto">
            <a:xfrm>
              <a:off x="-1079" y="800"/>
              <a:ext cx="39" cy="39"/>
            </a:xfrm>
            <a:custGeom>
              <a:avLst/>
              <a:gdLst>
                <a:gd name="T0" fmla="*/ 2 w 24"/>
                <a:gd name="T1" fmla="*/ 16 h 24"/>
                <a:gd name="T2" fmla="*/ 8 w 24"/>
                <a:gd name="T3" fmla="*/ 2 h 24"/>
                <a:gd name="T4" fmla="*/ 22 w 24"/>
                <a:gd name="T5" fmla="*/ 8 h 24"/>
                <a:gd name="T6" fmla="*/ 16 w 24"/>
                <a:gd name="T7" fmla="*/ 22 h 24"/>
                <a:gd name="T8" fmla="*/ 2 w 24"/>
                <a:gd name="T9" fmla="*/ 16 h 24"/>
              </a:gdLst>
              <a:ahLst/>
              <a:cxnLst>
                <a:cxn ang="0">
                  <a:pos x="T0" y="T1"/>
                </a:cxn>
                <a:cxn ang="0">
                  <a:pos x="T2" y="T3"/>
                </a:cxn>
                <a:cxn ang="0">
                  <a:pos x="T4" y="T5"/>
                </a:cxn>
                <a:cxn ang="0">
                  <a:pos x="T6" y="T7"/>
                </a:cxn>
                <a:cxn ang="0">
                  <a:pos x="T8" y="T9"/>
                </a:cxn>
              </a:cxnLst>
              <a:rect l="0" t="0" r="r" b="b"/>
              <a:pathLst>
                <a:path w="24" h="24">
                  <a:moveTo>
                    <a:pt x="2" y="16"/>
                  </a:moveTo>
                  <a:cubicBezTo>
                    <a:pt x="0" y="10"/>
                    <a:pt x="3" y="4"/>
                    <a:pt x="8" y="2"/>
                  </a:cubicBezTo>
                  <a:cubicBezTo>
                    <a:pt x="14" y="0"/>
                    <a:pt x="20" y="3"/>
                    <a:pt x="22" y="8"/>
                  </a:cubicBezTo>
                  <a:cubicBezTo>
                    <a:pt x="24" y="14"/>
                    <a:pt x="21" y="20"/>
                    <a:pt x="16" y="22"/>
                  </a:cubicBezTo>
                  <a:cubicBezTo>
                    <a:pt x="10" y="24"/>
                    <a:pt x="4" y="21"/>
                    <a:pt x="2" y="16"/>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74" name="Freeform 247"/>
            <p:cNvSpPr/>
            <p:nvPr/>
          </p:nvSpPr>
          <p:spPr bwMode="auto">
            <a:xfrm>
              <a:off x="-3876" y="1033"/>
              <a:ext cx="58" cy="56"/>
            </a:xfrm>
            <a:custGeom>
              <a:avLst/>
              <a:gdLst>
                <a:gd name="T0" fmla="*/ 3 w 35"/>
                <a:gd name="T1" fmla="*/ 22 h 34"/>
                <a:gd name="T2" fmla="*/ 12 w 35"/>
                <a:gd name="T3" fmla="*/ 3 h 34"/>
                <a:gd name="T4" fmla="*/ 32 w 35"/>
                <a:gd name="T5" fmla="*/ 12 h 34"/>
                <a:gd name="T6" fmla="*/ 23 w 35"/>
                <a:gd name="T7" fmla="*/ 31 h 34"/>
                <a:gd name="T8" fmla="*/ 3 w 35"/>
                <a:gd name="T9" fmla="*/ 22 h 34"/>
              </a:gdLst>
              <a:ahLst/>
              <a:cxnLst>
                <a:cxn ang="0">
                  <a:pos x="T0" y="T1"/>
                </a:cxn>
                <a:cxn ang="0">
                  <a:pos x="T2" y="T3"/>
                </a:cxn>
                <a:cxn ang="0">
                  <a:pos x="T4" y="T5"/>
                </a:cxn>
                <a:cxn ang="0">
                  <a:pos x="T6" y="T7"/>
                </a:cxn>
                <a:cxn ang="0">
                  <a:pos x="T8" y="T9"/>
                </a:cxn>
              </a:cxnLst>
              <a:rect l="0" t="0" r="r" b="b"/>
              <a:pathLst>
                <a:path w="35" h="34">
                  <a:moveTo>
                    <a:pt x="3" y="22"/>
                  </a:moveTo>
                  <a:cubicBezTo>
                    <a:pt x="0" y="14"/>
                    <a:pt x="4" y="6"/>
                    <a:pt x="12" y="3"/>
                  </a:cubicBezTo>
                  <a:cubicBezTo>
                    <a:pt x="20" y="0"/>
                    <a:pt x="29" y="4"/>
                    <a:pt x="32" y="12"/>
                  </a:cubicBezTo>
                  <a:cubicBezTo>
                    <a:pt x="35" y="20"/>
                    <a:pt x="31" y="28"/>
                    <a:pt x="23" y="31"/>
                  </a:cubicBezTo>
                  <a:cubicBezTo>
                    <a:pt x="15" y="34"/>
                    <a:pt x="6" y="30"/>
                    <a:pt x="3" y="2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75" name="Freeform 248"/>
            <p:cNvSpPr/>
            <p:nvPr/>
          </p:nvSpPr>
          <p:spPr bwMode="auto">
            <a:xfrm>
              <a:off x="-3028" y="2777"/>
              <a:ext cx="48" cy="47"/>
            </a:xfrm>
            <a:custGeom>
              <a:avLst/>
              <a:gdLst>
                <a:gd name="T0" fmla="*/ 2 w 29"/>
                <a:gd name="T1" fmla="*/ 19 h 29"/>
                <a:gd name="T2" fmla="*/ 10 w 29"/>
                <a:gd name="T3" fmla="*/ 3 h 29"/>
                <a:gd name="T4" fmla="*/ 26 w 29"/>
                <a:gd name="T5" fmla="*/ 10 h 29"/>
                <a:gd name="T6" fmla="*/ 19 w 29"/>
                <a:gd name="T7" fmla="*/ 27 h 29"/>
                <a:gd name="T8" fmla="*/ 2 w 29"/>
                <a:gd name="T9" fmla="*/ 19 h 29"/>
              </a:gdLst>
              <a:ahLst/>
              <a:cxnLst>
                <a:cxn ang="0">
                  <a:pos x="T0" y="T1"/>
                </a:cxn>
                <a:cxn ang="0">
                  <a:pos x="T2" y="T3"/>
                </a:cxn>
                <a:cxn ang="0">
                  <a:pos x="T4" y="T5"/>
                </a:cxn>
                <a:cxn ang="0">
                  <a:pos x="T6" y="T7"/>
                </a:cxn>
                <a:cxn ang="0">
                  <a:pos x="T8" y="T9"/>
                </a:cxn>
              </a:cxnLst>
              <a:rect l="0" t="0" r="r" b="b"/>
              <a:pathLst>
                <a:path w="29" h="29">
                  <a:moveTo>
                    <a:pt x="2" y="19"/>
                  </a:moveTo>
                  <a:cubicBezTo>
                    <a:pt x="0" y="13"/>
                    <a:pt x="3" y="5"/>
                    <a:pt x="10" y="3"/>
                  </a:cubicBezTo>
                  <a:cubicBezTo>
                    <a:pt x="16" y="0"/>
                    <a:pt x="24" y="4"/>
                    <a:pt x="26" y="10"/>
                  </a:cubicBezTo>
                  <a:cubicBezTo>
                    <a:pt x="29" y="17"/>
                    <a:pt x="25" y="24"/>
                    <a:pt x="19" y="27"/>
                  </a:cubicBezTo>
                  <a:cubicBezTo>
                    <a:pt x="12" y="29"/>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76" name="Freeform 249"/>
            <p:cNvSpPr/>
            <p:nvPr/>
          </p:nvSpPr>
          <p:spPr bwMode="auto">
            <a:xfrm>
              <a:off x="-3350" y="1679"/>
              <a:ext cx="46" cy="46"/>
            </a:xfrm>
            <a:custGeom>
              <a:avLst/>
              <a:gdLst>
                <a:gd name="T0" fmla="*/ 2 w 28"/>
                <a:gd name="T1" fmla="*/ 18 h 28"/>
                <a:gd name="T2" fmla="*/ 9 w 28"/>
                <a:gd name="T3" fmla="*/ 2 h 28"/>
                <a:gd name="T4" fmla="*/ 26 w 28"/>
                <a:gd name="T5" fmla="*/ 10 h 28"/>
                <a:gd name="T6" fmla="*/ 18 w 28"/>
                <a:gd name="T7" fmla="*/ 26 h 28"/>
                <a:gd name="T8" fmla="*/ 2 w 28"/>
                <a:gd name="T9" fmla="*/ 18 h 28"/>
              </a:gdLst>
              <a:ahLst/>
              <a:cxnLst>
                <a:cxn ang="0">
                  <a:pos x="T0" y="T1"/>
                </a:cxn>
                <a:cxn ang="0">
                  <a:pos x="T2" y="T3"/>
                </a:cxn>
                <a:cxn ang="0">
                  <a:pos x="T4" y="T5"/>
                </a:cxn>
                <a:cxn ang="0">
                  <a:pos x="T6" y="T7"/>
                </a:cxn>
                <a:cxn ang="0">
                  <a:pos x="T8" y="T9"/>
                </a:cxn>
              </a:cxnLst>
              <a:rect l="0" t="0" r="r" b="b"/>
              <a:pathLst>
                <a:path w="28" h="28">
                  <a:moveTo>
                    <a:pt x="2" y="18"/>
                  </a:moveTo>
                  <a:cubicBezTo>
                    <a:pt x="0" y="12"/>
                    <a:pt x="3" y="5"/>
                    <a:pt x="9" y="2"/>
                  </a:cubicBezTo>
                  <a:cubicBezTo>
                    <a:pt x="16" y="0"/>
                    <a:pt x="23" y="3"/>
                    <a:pt x="26" y="10"/>
                  </a:cubicBezTo>
                  <a:cubicBezTo>
                    <a:pt x="28" y="16"/>
                    <a:pt x="25" y="23"/>
                    <a:pt x="18" y="26"/>
                  </a:cubicBezTo>
                  <a:cubicBezTo>
                    <a:pt x="12" y="28"/>
                    <a:pt x="4" y="25"/>
                    <a:pt x="2"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77" name="Freeform 250"/>
            <p:cNvSpPr/>
            <p:nvPr/>
          </p:nvSpPr>
          <p:spPr bwMode="auto">
            <a:xfrm>
              <a:off x="-3386" y="1495"/>
              <a:ext cx="57" cy="57"/>
            </a:xfrm>
            <a:custGeom>
              <a:avLst/>
              <a:gdLst>
                <a:gd name="T0" fmla="*/ 3 w 35"/>
                <a:gd name="T1" fmla="*/ 23 h 35"/>
                <a:gd name="T2" fmla="*/ 12 w 35"/>
                <a:gd name="T3" fmla="*/ 3 h 35"/>
                <a:gd name="T4" fmla="*/ 32 w 35"/>
                <a:gd name="T5" fmla="*/ 12 h 35"/>
                <a:gd name="T6" fmla="*/ 22 w 35"/>
                <a:gd name="T7" fmla="*/ 32 h 35"/>
                <a:gd name="T8" fmla="*/ 3 w 35"/>
                <a:gd name="T9" fmla="*/ 23 h 35"/>
              </a:gdLst>
              <a:ahLst/>
              <a:cxnLst>
                <a:cxn ang="0">
                  <a:pos x="T0" y="T1"/>
                </a:cxn>
                <a:cxn ang="0">
                  <a:pos x="T2" y="T3"/>
                </a:cxn>
                <a:cxn ang="0">
                  <a:pos x="T4" y="T5"/>
                </a:cxn>
                <a:cxn ang="0">
                  <a:pos x="T6" y="T7"/>
                </a:cxn>
                <a:cxn ang="0">
                  <a:pos x="T8" y="T9"/>
                </a:cxn>
              </a:cxnLst>
              <a:rect l="0" t="0" r="r" b="b"/>
              <a:pathLst>
                <a:path w="35" h="35">
                  <a:moveTo>
                    <a:pt x="3" y="23"/>
                  </a:moveTo>
                  <a:cubicBezTo>
                    <a:pt x="0" y="15"/>
                    <a:pt x="4" y="6"/>
                    <a:pt x="12" y="3"/>
                  </a:cubicBezTo>
                  <a:cubicBezTo>
                    <a:pt x="20" y="0"/>
                    <a:pt x="29" y="4"/>
                    <a:pt x="32" y="12"/>
                  </a:cubicBezTo>
                  <a:cubicBezTo>
                    <a:pt x="35" y="20"/>
                    <a:pt x="30" y="29"/>
                    <a:pt x="22" y="32"/>
                  </a:cubicBezTo>
                  <a:cubicBezTo>
                    <a:pt x="15" y="35"/>
                    <a:pt x="6" y="31"/>
                    <a:pt x="3" y="2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78" name="Freeform 251"/>
            <p:cNvSpPr/>
            <p:nvPr/>
          </p:nvSpPr>
          <p:spPr bwMode="auto">
            <a:xfrm>
              <a:off x="-2297" y="1104"/>
              <a:ext cx="35" cy="34"/>
            </a:xfrm>
            <a:custGeom>
              <a:avLst/>
              <a:gdLst>
                <a:gd name="T0" fmla="*/ 2 w 21"/>
                <a:gd name="T1" fmla="*/ 7 h 21"/>
                <a:gd name="T2" fmla="*/ 15 w 21"/>
                <a:gd name="T3" fmla="*/ 2 h 21"/>
                <a:gd name="T4" fmla="*/ 19 w 21"/>
                <a:gd name="T5" fmla="*/ 15 h 21"/>
                <a:gd name="T6" fmla="*/ 7 w 21"/>
                <a:gd name="T7" fmla="*/ 19 h 21"/>
                <a:gd name="T8" fmla="*/ 2 w 21"/>
                <a:gd name="T9" fmla="*/ 7 h 21"/>
              </a:gdLst>
              <a:ahLst/>
              <a:cxnLst>
                <a:cxn ang="0">
                  <a:pos x="T0" y="T1"/>
                </a:cxn>
                <a:cxn ang="0">
                  <a:pos x="T2" y="T3"/>
                </a:cxn>
                <a:cxn ang="0">
                  <a:pos x="T4" y="T5"/>
                </a:cxn>
                <a:cxn ang="0">
                  <a:pos x="T6" y="T7"/>
                </a:cxn>
                <a:cxn ang="0">
                  <a:pos x="T8" y="T9"/>
                </a:cxn>
              </a:cxnLst>
              <a:rect l="0" t="0" r="r" b="b"/>
              <a:pathLst>
                <a:path w="21" h="21">
                  <a:moveTo>
                    <a:pt x="2" y="7"/>
                  </a:moveTo>
                  <a:cubicBezTo>
                    <a:pt x="4" y="2"/>
                    <a:pt x="10" y="0"/>
                    <a:pt x="15" y="2"/>
                  </a:cubicBezTo>
                  <a:cubicBezTo>
                    <a:pt x="19" y="4"/>
                    <a:pt x="21" y="10"/>
                    <a:pt x="19" y="15"/>
                  </a:cubicBezTo>
                  <a:cubicBezTo>
                    <a:pt x="17" y="19"/>
                    <a:pt x="11" y="21"/>
                    <a:pt x="7" y="19"/>
                  </a:cubicBezTo>
                  <a:cubicBezTo>
                    <a:pt x="2" y="17"/>
                    <a:pt x="0" y="11"/>
                    <a:pt x="2" y="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79" name="Freeform 252"/>
            <p:cNvSpPr/>
            <p:nvPr/>
          </p:nvSpPr>
          <p:spPr bwMode="auto">
            <a:xfrm>
              <a:off x="-2448" y="1842"/>
              <a:ext cx="38" cy="37"/>
            </a:xfrm>
            <a:custGeom>
              <a:avLst/>
              <a:gdLst>
                <a:gd name="T0" fmla="*/ 2 w 23"/>
                <a:gd name="T1" fmla="*/ 15 h 23"/>
                <a:gd name="T2" fmla="*/ 8 w 23"/>
                <a:gd name="T3" fmla="*/ 1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2" y="3"/>
                    <a:pt x="8" y="1"/>
                  </a:cubicBezTo>
                  <a:cubicBezTo>
                    <a:pt x="13" y="0"/>
                    <a:pt x="19" y="2"/>
                    <a:pt x="21" y="8"/>
                  </a:cubicBezTo>
                  <a:cubicBezTo>
                    <a:pt x="23" y="13"/>
                    <a:pt x="20"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80" name="Freeform 253"/>
            <p:cNvSpPr/>
            <p:nvPr/>
          </p:nvSpPr>
          <p:spPr bwMode="auto">
            <a:xfrm>
              <a:off x="-1776" y="2164"/>
              <a:ext cx="38" cy="37"/>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3" y="3"/>
                    <a:pt x="8" y="2"/>
                  </a:cubicBezTo>
                  <a:cubicBezTo>
                    <a:pt x="14" y="0"/>
                    <a:pt x="19" y="2"/>
                    <a:pt x="21" y="8"/>
                  </a:cubicBezTo>
                  <a:cubicBezTo>
                    <a:pt x="23" y="13"/>
                    <a:pt x="21"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81" name="Freeform 254"/>
            <p:cNvSpPr/>
            <p:nvPr/>
          </p:nvSpPr>
          <p:spPr bwMode="auto">
            <a:xfrm>
              <a:off x="-2264" y="2671"/>
              <a:ext cx="48" cy="50"/>
            </a:xfrm>
            <a:custGeom>
              <a:avLst/>
              <a:gdLst>
                <a:gd name="T0" fmla="*/ 2 w 29"/>
                <a:gd name="T1" fmla="*/ 19 h 30"/>
                <a:gd name="T2" fmla="*/ 10 w 29"/>
                <a:gd name="T3" fmla="*/ 3 h 30"/>
                <a:gd name="T4" fmla="*/ 27 w 29"/>
                <a:gd name="T5" fmla="*/ 10 h 30"/>
                <a:gd name="T6" fmla="*/ 19 w 29"/>
                <a:gd name="T7" fmla="*/ 27 h 30"/>
                <a:gd name="T8" fmla="*/ 2 w 29"/>
                <a:gd name="T9" fmla="*/ 19 h 30"/>
              </a:gdLst>
              <a:ahLst/>
              <a:cxnLst>
                <a:cxn ang="0">
                  <a:pos x="T0" y="T1"/>
                </a:cxn>
                <a:cxn ang="0">
                  <a:pos x="T2" y="T3"/>
                </a:cxn>
                <a:cxn ang="0">
                  <a:pos x="T4" y="T5"/>
                </a:cxn>
                <a:cxn ang="0">
                  <a:pos x="T6" y="T7"/>
                </a:cxn>
                <a:cxn ang="0">
                  <a:pos x="T8" y="T9"/>
                </a:cxn>
              </a:cxnLst>
              <a:rect l="0" t="0" r="r" b="b"/>
              <a:pathLst>
                <a:path w="29" h="30">
                  <a:moveTo>
                    <a:pt x="2" y="19"/>
                  </a:moveTo>
                  <a:cubicBezTo>
                    <a:pt x="0" y="13"/>
                    <a:pt x="3" y="5"/>
                    <a:pt x="10" y="3"/>
                  </a:cubicBezTo>
                  <a:cubicBezTo>
                    <a:pt x="17" y="0"/>
                    <a:pt x="24" y="4"/>
                    <a:pt x="27" y="10"/>
                  </a:cubicBezTo>
                  <a:cubicBezTo>
                    <a:pt x="29" y="17"/>
                    <a:pt x="26" y="25"/>
                    <a:pt x="19" y="27"/>
                  </a:cubicBezTo>
                  <a:cubicBezTo>
                    <a:pt x="12" y="30"/>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82" name="Freeform 255"/>
            <p:cNvSpPr/>
            <p:nvPr/>
          </p:nvSpPr>
          <p:spPr bwMode="auto">
            <a:xfrm>
              <a:off x="-1947" y="1107"/>
              <a:ext cx="48" cy="48"/>
            </a:xfrm>
            <a:custGeom>
              <a:avLst/>
              <a:gdLst>
                <a:gd name="T0" fmla="*/ 2 w 29"/>
                <a:gd name="T1" fmla="*/ 19 h 29"/>
                <a:gd name="T2" fmla="*/ 10 w 29"/>
                <a:gd name="T3" fmla="*/ 2 h 29"/>
                <a:gd name="T4" fmla="*/ 26 w 29"/>
                <a:gd name="T5" fmla="*/ 10 h 29"/>
                <a:gd name="T6" fmla="*/ 19 w 29"/>
                <a:gd name="T7" fmla="*/ 26 h 29"/>
                <a:gd name="T8" fmla="*/ 2 w 29"/>
                <a:gd name="T9" fmla="*/ 19 h 29"/>
              </a:gdLst>
              <a:ahLst/>
              <a:cxnLst>
                <a:cxn ang="0">
                  <a:pos x="T0" y="T1"/>
                </a:cxn>
                <a:cxn ang="0">
                  <a:pos x="T2" y="T3"/>
                </a:cxn>
                <a:cxn ang="0">
                  <a:pos x="T4" y="T5"/>
                </a:cxn>
                <a:cxn ang="0">
                  <a:pos x="T6" y="T7"/>
                </a:cxn>
                <a:cxn ang="0">
                  <a:pos x="T8" y="T9"/>
                </a:cxn>
              </a:cxnLst>
              <a:rect l="0" t="0" r="r" b="b"/>
              <a:pathLst>
                <a:path w="29" h="29">
                  <a:moveTo>
                    <a:pt x="2" y="19"/>
                  </a:moveTo>
                  <a:cubicBezTo>
                    <a:pt x="0" y="12"/>
                    <a:pt x="3" y="5"/>
                    <a:pt x="10" y="2"/>
                  </a:cubicBezTo>
                  <a:cubicBezTo>
                    <a:pt x="16" y="0"/>
                    <a:pt x="24" y="3"/>
                    <a:pt x="26" y="10"/>
                  </a:cubicBezTo>
                  <a:cubicBezTo>
                    <a:pt x="29" y="17"/>
                    <a:pt x="25" y="24"/>
                    <a:pt x="19" y="26"/>
                  </a:cubicBezTo>
                  <a:cubicBezTo>
                    <a:pt x="12" y="29"/>
                    <a:pt x="5" y="25"/>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83" name="Freeform 256"/>
            <p:cNvSpPr/>
            <p:nvPr/>
          </p:nvSpPr>
          <p:spPr bwMode="auto">
            <a:xfrm>
              <a:off x="-1342" y="1022"/>
              <a:ext cx="23" cy="24"/>
            </a:xfrm>
            <a:custGeom>
              <a:avLst/>
              <a:gdLst>
                <a:gd name="T0" fmla="*/ 1 w 14"/>
                <a:gd name="T1" fmla="*/ 10 h 15"/>
                <a:gd name="T2" fmla="*/ 5 w 14"/>
                <a:gd name="T3" fmla="*/ 2 h 15"/>
                <a:gd name="T4" fmla="*/ 13 w 14"/>
                <a:gd name="T5" fmla="*/ 5 h 15"/>
                <a:gd name="T6" fmla="*/ 9 w 14"/>
                <a:gd name="T7" fmla="*/ 14 h 15"/>
                <a:gd name="T8" fmla="*/ 1 w 14"/>
                <a:gd name="T9" fmla="*/ 10 h 15"/>
              </a:gdLst>
              <a:ahLst/>
              <a:cxnLst>
                <a:cxn ang="0">
                  <a:pos x="T0" y="T1"/>
                </a:cxn>
                <a:cxn ang="0">
                  <a:pos x="T2" y="T3"/>
                </a:cxn>
                <a:cxn ang="0">
                  <a:pos x="T4" y="T5"/>
                </a:cxn>
                <a:cxn ang="0">
                  <a:pos x="T6" y="T7"/>
                </a:cxn>
                <a:cxn ang="0">
                  <a:pos x="T8" y="T9"/>
                </a:cxn>
              </a:cxnLst>
              <a:rect l="0" t="0" r="r" b="b"/>
              <a:pathLst>
                <a:path w="14" h="15">
                  <a:moveTo>
                    <a:pt x="1" y="10"/>
                  </a:moveTo>
                  <a:cubicBezTo>
                    <a:pt x="0" y="7"/>
                    <a:pt x="1" y="3"/>
                    <a:pt x="5" y="2"/>
                  </a:cubicBezTo>
                  <a:cubicBezTo>
                    <a:pt x="8" y="0"/>
                    <a:pt x="12" y="2"/>
                    <a:pt x="13" y="5"/>
                  </a:cubicBezTo>
                  <a:cubicBezTo>
                    <a:pt x="14" y="9"/>
                    <a:pt x="12" y="12"/>
                    <a:pt x="9" y="14"/>
                  </a:cubicBezTo>
                  <a:cubicBezTo>
                    <a:pt x="6" y="15"/>
                    <a:pt x="2" y="13"/>
                    <a:pt x="1" y="1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84" name="Freeform 257"/>
            <p:cNvSpPr/>
            <p:nvPr/>
          </p:nvSpPr>
          <p:spPr bwMode="auto">
            <a:xfrm>
              <a:off x="-1774" y="972"/>
              <a:ext cx="38" cy="38"/>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2" y="3"/>
                    <a:pt x="8" y="2"/>
                  </a:cubicBezTo>
                  <a:cubicBezTo>
                    <a:pt x="13" y="0"/>
                    <a:pt x="19" y="2"/>
                    <a:pt x="21" y="8"/>
                  </a:cubicBezTo>
                  <a:cubicBezTo>
                    <a:pt x="23" y="13"/>
                    <a:pt x="20" y="19"/>
                    <a:pt x="15" y="21"/>
                  </a:cubicBezTo>
                  <a:cubicBezTo>
                    <a:pt x="9"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85" name="Freeform 258"/>
            <p:cNvSpPr/>
            <p:nvPr/>
          </p:nvSpPr>
          <p:spPr bwMode="auto">
            <a:xfrm>
              <a:off x="-951" y="1870"/>
              <a:ext cx="46" cy="46"/>
            </a:xfrm>
            <a:custGeom>
              <a:avLst/>
              <a:gdLst>
                <a:gd name="T0" fmla="*/ 2 w 28"/>
                <a:gd name="T1" fmla="*/ 18 h 28"/>
                <a:gd name="T2" fmla="*/ 10 w 28"/>
                <a:gd name="T3" fmla="*/ 2 h 28"/>
                <a:gd name="T4" fmla="*/ 26 w 28"/>
                <a:gd name="T5" fmla="*/ 10 h 28"/>
                <a:gd name="T6" fmla="*/ 18 w 28"/>
                <a:gd name="T7" fmla="*/ 26 h 28"/>
                <a:gd name="T8" fmla="*/ 2 w 28"/>
                <a:gd name="T9" fmla="*/ 18 h 28"/>
              </a:gdLst>
              <a:ahLst/>
              <a:cxnLst>
                <a:cxn ang="0">
                  <a:pos x="T0" y="T1"/>
                </a:cxn>
                <a:cxn ang="0">
                  <a:pos x="T2" y="T3"/>
                </a:cxn>
                <a:cxn ang="0">
                  <a:pos x="T4" y="T5"/>
                </a:cxn>
                <a:cxn ang="0">
                  <a:pos x="T6" y="T7"/>
                </a:cxn>
                <a:cxn ang="0">
                  <a:pos x="T8" y="T9"/>
                </a:cxn>
              </a:cxnLst>
              <a:rect l="0" t="0" r="r" b="b"/>
              <a:pathLst>
                <a:path w="28" h="28">
                  <a:moveTo>
                    <a:pt x="2" y="18"/>
                  </a:moveTo>
                  <a:cubicBezTo>
                    <a:pt x="0" y="12"/>
                    <a:pt x="3" y="5"/>
                    <a:pt x="10" y="2"/>
                  </a:cubicBezTo>
                  <a:cubicBezTo>
                    <a:pt x="16" y="0"/>
                    <a:pt x="23" y="3"/>
                    <a:pt x="26" y="10"/>
                  </a:cubicBezTo>
                  <a:cubicBezTo>
                    <a:pt x="28" y="16"/>
                    <a:pt x="25" y="24"/>
                    <a:pt x="18" y="26"/>
                  </a:cubicBezTo>
                  <a:cubicBezTo>
                    <a:pt x="12" y="28"/>
                    <a:pt x="4" y="25"/>
                    <a:pt x="2"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86" name="Freeform 259"/>
            <p:cNvSpPr/>
            <p:nvPr/>
          </p:nvSpPr>
          <p:spPr bwMode="auto">
            <a:xfrm>
              <a:off x="-974" y="570"/>
              <a:ext cx="35" cy="34"/>
            </a:xfrm>
            <a:custGeom>
              <a:avLst/>
              <a:gdLst>
                <a:gd name="T0" fmla="*/ 2 w 21"/>
                <a:gd name="T1" fmla="*/ 14 h 21"/>
                <a:gd name="T2" fmla="*/ 7 w 21"/>
                <a:gd name="T3" fmla="*/ 2 h 21"/>
                <a:gd name="T4" fmla="*/ 19 w 21"/>
                <a:gd name="T5" fmla="*/ 7 h 21"/>
                <a:gd name="T6" fmla="*/ 14 w 21"/>
                <a:gd name="T7" fmla="*/ 19 h 21"/>
                <a:gd name="T8" fmla="*/ 2 w 21"/>
                <a:gd name="T9" fmla="*/ 14 h 21"/>
              </a:gdLst>
              <a:ahLst/>
              <a:cxnLst>
                <a:cxn ang="0">
                  <a:pos x="T0" y="T1"/>
                </a:cxn>
                <a:cxn ang="0">
                  <a:pos x="T2" y="T3"/>
                </a:cxn>
                <a:cxn ang="0">
                  <a:pos x="T4" y="T5"/>
                </a:cxn>
                <a:cxn ang="0">
                  <a:pos x="T6" y="T7"/>
                </a:cxn>
                <a:cxn ang="0">
                  <a:pos x="T8" y="T9"/>
                </a:cxn>
              </a:cxnLst>
              <a:rect l="0" t="0" r="r" b="b"/>
              <a:pathLst>
                <a:path w="21" h="21">
                  <a:moveTo>
                    <a:pt x="2" y="14"/>
                  </a:moveTo>
                  <a:cubicBezTo>
                    <a:pt x="0" y="9"/>
                    <a:pt x="2" y="4"/>
                    <a:pt x="7" y="2"/>
                  </a:cubicBezTo>
                  <a:cubicBezTo>
                    <a:pt x="12" y="0"/>
                    <a:pt x="17" y="2"/>
                    <a:pt x="19" y="7"/>
                  </a:cubicBezTo>
                  <a:cubicBezTo>
                    <a:pt x="21" y="12"/>
                    <a:pt x="19" y="18"/>
                    <a:pt x="14" y="19"/>
                  </a:cubicBezTo>
                  <a:cubicBezTo>
                    <a:pt x="9" y="21"/>
                    <a:pt x="3" y="19"/>
                    <a:pt x="2" y="1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87" name="Freeform 260"/>
            <p:cNvSpPr/>
            <p:nvPr/>
          </p:nvSpPr>
          <p:spPr bwMode="auto">
            <a:xfrm>
              <a:off x="-226" y="3927"/>
              <a:ext cx="67" cy="67"/>
            </a:xfrm>
            <a:custGeom>
              <a:avLst/>
              <a:gdLst>
                <a:gd name="T0" fmla="*/ 4 w 41"/>
                <a:gd name="T1" fmla="*/ 13 h 41"/>
                <a:gd name="T2" fmla="*/ 28 w 41"/>
                <a:gd name="T3" fmla="*/ 5 h 41"/>
                <a:gd name="T4" fmla="*/ 36 w 41"/>
                <a:gd name="T5" fmla="*/ 28 h 41"/>
                <a:gd name="T6" fmla="*/ 13 w 41"/>
                <a:gd name="T7" fmla="*/ 37 h 41"/>
                <a:gd name="T8" fmla="*/ 4 w 41"/>
                <a:gd name="T9" fmla="*/ 13 h 41"/>
              </a:gdLst>
              <a:ahLst/>
              <a:cxnLst>
                <a:cxn ang="0">
                  <a:pos x="T0" y="T1"/>
                </a:cxn>
                <a:cxn ang="0">
                  <a:pos x="T2" y="T3"/>
                </a:cxn>
                <a:cxn ang="0">
                  <a:pos x="T4" y="T5"/>
                </a:cxn>
                <a:cxn ang="0">
                  <a:pos x="T6" y="T7"/>
                </a:cxn>
                <a:cxn ang="0">
                  <a:pos x="T8" y="T9"/>
                </a:cxn>
              </a:cxnLst>
              <a:rect l="0" t="0" r="r" b="b"/>
              <a:pathLst>
                <a:path w="41" h="41">
                  <a:moveTo>
                    <a:pt x="4" y="13"/>
                  </a:moveTo>
                  <a:cubicBezTo>
                    <a:pt x="8" y="4"/>
                    <a:pt x="19" y="0"/>
                    <a:pt x="28" y="5"/>
                  </a:cubicBezTo>
                  <a:cubicBezTo>
                    <a:pt x="37" y="9"/>
                    <a:pt x="41" y="19"/>
                    <a:pt x="36" y="28"/>
                  </a:cubicBezTo>
                  <a:cubicBezTo>
                    <a:pt x="32" y="37"/>
                    <a:pt x="22" y="41"/>
                    <a:pt x="13" y="37"/>
                  </a:cubicBezTo>
                  <a:cubicBezTo>
                    <a:pt x="4" y="33"/>
                    <a:pt x="0" y="22"/>
                    <a:pt x="4"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88" name="Freeform 261"/>
            <p:cNvSpPr/>
            <p:nvPr/>
          </p:nvSpPr>
          <p:spPr bwMode="auto">
            <a:xfrm>
              <a:off x="-3910" y="2990"/>
              <a:ext cx="57" cy="58"/>
            </a:xfrm>
            <a:custGeom>
              <a:avLst/>
              <a:gdLst>
                <a:gd name="T0" fmla="*/ 3 w 35"/>
                <a:gd name="T1" fmla="*/ 23 h 35"/>
                <a:gd name="T2" fmla="*/ 12 w 35"/>
                <a:gd name="T3" fmla="*/ 3 h 35"/>
                <a:gd name="T4" fmla="*/ 32 w 35"/>
                <a:gd name="T5" fmla="*/ 12 h 35"/>
                <a:gd name="T6" fmla="*/ 23 w 35"/>
                <a:gd name="T7" fmla="*/ 32 h 35"/>
                <a:gd name="T8" fmla="*/ 3 w 35"/>
                <a:gd name="T9" fmla="*/ 23 h 35"/>
              </a:gdLst>
              <a:ahLst/>
              <a:cxnLst>
                <a:cxn ang="0">
                  <a:pos x="T0" y="T1"/>
                </a:cxn>
                <a:cxn ang="0">
                  <a:pos x="T2" y="T3"/>
                </a:cxn>
                <a:cxn ang="0">
                  <a:pos x="T4" y="T5"/>
                </a:cxn>
                <a:cxn ang="0">
                  <a:pos x="T6" y="T7"/>
                </a:cxn>
                <a:cxn ang="0">
                  <a:pos x="T8" y="T9"/>
                </a:cxn>
              </a:cxnLst>
              <a:rect l="0" t="0" r="r" b="b"/>
              <a:pathLst>
                <a:path w="35" h="35">
                  <a:moveTo>
                    <a:pt x="3" y="23"/>
                  </a:moveTo>
                  <a:cubicBezTo>
                    <a:pt x="0" y="15"/>
                    <a:pt x="4" y="6"/>
                    <a:pt x="12" y="3"/>
                  </a:cubicBezTo>
                  <a:cubicBezTo>
                    <a:pt x="20" y="0"/>
                    <a:pt x="29" y="4"/>
                    <a:pt x="32" y="12"/>
                  </a:cubicBezTo>
                  <a:cubicBezTo>
                    <a:pt x="35" y="20"/>
                    <a:pt x="31" y="29"/>
                    <a:pt x="23" y="32"/>
                  </a:cubicBezTo>
                  <a:cubicBezTo>
                    <a:pt x="15" y="35"/>
                    <a:pt x="6" y="31"/>
                    <a:pt x="3" y="2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89" name="Freeform 262"/>
            <p:cNvSpPr/>
            <p:nvPr/>
          </p:nvSpPr>
          <p:spPr bwMode="auto">
            <a:xfrm>
              <a:off x="-3149" y="-429"/>
              <a:ext cx="52" cy="52"/>
            </a:xfrm>
            <a:custGeom>
              <a:avLst/>
              <a:gdLst>
                <a:gd name="T0" fmla="*/ 13 w 32"/>
                <a:gd name="T1" fmla="*/ 30 h 32"/>
                <a:gd name="T2" fmla="*/ 2 w 32"/>
                <a:gd name="T3" fmla="*/ 13 h 32"/>
                <a:gd name="T4" fmla="*/ 19 w 32"/>
                <a:gd name="T5" fmla="*/ 2 h 32"/>
                <a:gd name="T6" fmla="*/ 30 w 32"/>
                <a:gd name="T7" fmla="*/ 19 h 32"/>
                <a:gd name="T8" fmla="*/ 13 w 32"/>
                <a:gd name="T9" fmla="*/ 30 h 32"/>
              </a:gdLst>
              <a:ahLst/>
              <a:cxnLst>
                <a:cxn ang="0">
                  <a:pos x="T0" y="T1"/>
                </a:cxn>
                <a:cxn ang="0">
                  <a:pos x="T2" y="T3"/>
                </a:cxn>
                <a:cxn ang="0">
                  <a:pos x="T4" y="T5"/>
                </a:cxn>
                <a:cxn ang="0">
                  <a:pos x="T6" y="T7"/>
                </a:cxn>
                <a:cxn ang="0">
                  <a:pos x="T8" y="T9"/>
                </a:cxn>
              </a:cxnLst>
              <a:rect l="0" t="0" r="r" b="b"/>
              <a:pathLst>
                <a:path w="32" h="32">
                  <a:moveTo>
                    <a:pt x="13" y="30"/>
                  </a:moveTo>
                  <a:cubicBezTo>
                    <a:pt x="5" y="28"/>
                    <a:pt x="0" y="21"/>
                    <a:pt x="2" y="13"/>
                  </a:cubicBezTo>
                  <a:cubicBezTo>
                    <a:pt x="4" y="5"/>
                    <a:pt x="11" y="0"/>
                    <a:pt x="19" y="2"/>
                  </a:cubicBezTo>
                  <a:cubicBezTo>
                    <a:pt x="27" y="3"/>
                    <a:pt x="32" y="11"/>
                    <a:pt x="30" y="19"/>
                  </a:cubicBezTo>
                  <a:cubicBezTo>
                    <a:pt x="29" y="27"/>
                    <a:pt x="21" y="32"/>
                    <a:pt x="13" y="3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90" name="Freeform 263"/>
            <p:cNvSpPr/>
            <p:nvPr/>
          </p:nvSpPr>
          <p:spPr bwMode="auto">
            <a:xfrm>
              <a:off x="-2998" y="428"/>
              <a:ext cx="29" cy="28"/>
            </a:xfrm>
            <a:custGeom>
              <a:avLst/>
              <a:gdLst>
                <a:gd name="T0" fmla="*/ 7 w 18"/>
                <a:gd name="T1" fmla="*/ 16 h 17"/>
                <a:gd name="T2" fmla="*/ 1 w 18"/>
                <a:gd name="T3" fmla="*/ 7 h 17"/>
                <a:gd name="T4" fmla="*/ 11 w 18"/>
                <a:gd name="T5" fmla="*/ 1 h 17"/>
                <a:gd name="T6" fmla="*/ 17 w 18"/>
                <a:gd name="T7" fmla="*/ 10 h 17"/>
                <a:gd name="T8" fmla="*/ 7 w 18"/>
                <a:gd name="T9" fmla="*/ 16 h 17"/>
              </a:gdLst>
              <a:ahLst/>
              <a:cxnLst>
                <a:cxn ang="0">
                  <a:pos x="T0" y="T1"/>
                </a:cxn>
                <a:cxn ang="0">
                  <a:pos x="T2" y="T3"/>
                </a:cxn>
                <a:cxn ang="0">
                  <a:pos x="T4" y="T5"/>
                </a:cxn>
                <a:cxn ang="0">
                  <a:pos x="T6" y="T7"/>
                </a:cxn>
                <a:cxn ang="0">
                  <a:pos x="T8" y="T9"/>
                </a:cxn>
              </a:cxnLst>
              <a:rect l="0" t="0" r="r" b="b"/>
              <a:pathLst>
                <a:path w="18" h="17">
                  <a:moveTo>
                    <a:pt x="7" y="16"/>
                  </a:moveTo>
                  <a:cubicBezTo>
                    <a:pt x="3" y="15"/>
                    <a:pt x="0" y="11"/>
                    <a:pt x="1" y="7"/>
                  </a:cubicBezTo>
                  <a:cubicBezTo>
                    <a:pt x="2" y="3"/>
                    <a:pt x="6" y="0"/>
                    <a:pt x="11" y="1"/>
                  </a:cubicBezTo>
                  <a:cubicBezTo>
                    <a:pt x="15" y="2"/>
                    <a:pt x="18" y="6"/>
                    <a:pt x="17" y="10"/>
                  </a:cubicBezTo>
                  <a:cubicBezTo>
                    <a:pt x="16" y="14"/>
                    <a:pt x="12" y="17"/>
                    <a:pt x="7" y="16"/>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91" name="Freeform 264"/>
            <p:cNvSpPr/>
            <p:nvPr/>
          </p:nvSpPr>
          <p:spPr bwMode="auto">
            <a:xfrm>
              <a:off x="-3465" y="4071"/>
              <a:ext cx="53" cy="53"/>
            </a:xfrm>
            <a:custGeom>
              <a:avLst/>
              <a:gdLst>
                <a:gd name="T0" fmla="*/ 13 w 32"/>
                <a:gd name="T1" fmla="*/ 30 h 32"/>
                <a:gd name="T2" fmla="*/ 2 w 32"/>
                <a:gd name="T3" fmla="*/ 13 h 32"/>
                <a:gd name="T4" fmla="*/ 19 w 32"/>
                <a:gd name="T5" fmla="*/ 2 h 32"/>
                <a:gd name="T6" fmla="*/ 30 w 32"/>
                <a:gd name="T7" fmla="*/ 19 h 32"/>
                <a:gd name="T8" fmla="*/ 13 w 32"/>
                <a:gd name="T9" fmla="*/ 30 h 32"/>
              </a:gdLst>
              <a:ahLst/>
              <a:cxnLst>
                <a:cxn ang="0">
                  <a:pos x="T0" y="T1"/>
                </a:cxn>
                <a:cxn ang="0">
                  <a:pos x="T2" y="T3"/>
                </a:cxn>
                <a:cxn ang="0">
                  <a:pos x="T4" y="T5"/>
                </a:cxn>
                <a:cxn ang="0">
                  <a:pos x="T6" y="T7"/>
                </a:cxn>
                <a:cxn ang="0">
                  <a:pos x="T8" y="T9"/>
                </a:cxn>
              </a:cxnLst>
              <a:rect l="0" t="0" r="r" b="b"/>
              <a:pathLst>
                <a:path w="32" h="32">
                  <a:moveTo>
                    <a:pt x="13" y="30"/>
                  </a:moveTo>
                  <a:cubicBezTo>
                    <a:pt x="5" y="28"/>
                    <a:pt x="0" y="21"/>
                    <a:pt x="2" y="13"/>
                  </a:cubicBezTo>
                  <a:cubicBezTo>
                    <a:pt x="4" y="5"/>
                    <a:pt x="11" y="0"/>
                    <a:pt x="19" y="2"/>
                  </a:cubicBezTo>
                  <a:cubicBezTo>
                    <a:pt x="27" y="4"/>
                    <a:pt x="32" y="11"/>
                    <a:pt x="30" y="19"/>
                  </a:cubicBezTo>
                  <a:cubicBezTo>
                    <a:pt x="28" y="27"/>
                    <a:pt x="21" y="32"/>
                    <a:pt x="13" y="3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92" name="Freeform 265"/>
            <p:cNvSpPr/>
            <p:nvPr/>
          </p:nvSpPr>
          <p:spPr bwMode="auto">
            <a:xfrm>
              <a:off x="111" y="2839"/>
              <a:ext cx="51" cy="51"/>
            </a:xfrm>
            <a:custGeom>
              <a:avLst/>
              <a:gdLst>
                <a:gd name="T0" fmla="*/ 3 w 31"/>
                <a:gd name="T1" fmla="*/ 20 h 31"/>
                <a:gd name="T2" fmla="*/ 11 w 31"/>
                <a:gd name="T3" fmla="*/ 3 h 31"/>
                <a:gd name="T4" fmla="*/ 28 w 31"/>
                <a:gd name="T5" fmla="*/ 11 h 31"/>
                <a:gd name="T6" fmla="*/ 20 w 31"/>
                <a:gd name="T7" fmla="*/ 28 h 31"/>
                <a:gd name="T8" fmla="*/ 3 w 31"/>
                <a:gd name="T9" fmla="*/ 20 h 31"/>
              </a:gdLst>
              <a:ahLst/>
              <a:cxnLst>
                <a:cxn ang="0">
                  <a:pos x="T0" y="T1"/>
                </a:cxn>
                <a:cxn ang="0">
                  <a:pos x="T2" y="T3"/>
                </a:cxn>
                <a:cxn ang="0">
                  <a:pos x="T4" y="T5"/>
                </a:cxn>
                <a:cxn ang="0">
                  <a:pos x="T6" y="T7"/>
                </a:cxn>
                <a:cxn ang="0">
                  <a:pos x="T8" y="T9"/>
                </a:cxn>
              </a:cxnLst>
              <a:rect l="0" t="0" r="r" b="b"/>
              <a:pathLst>
                <a:path w="31" h="31">
                  <a:moveTo>
                    <a:pt x="3" y="20"/>
                  </a:moveTo>
                  <a:cubicBezTo>
                    <a:pt x="0" y="13"/>
                    <a:pt x="4" y="5"/>
                    <a:pt x="11" y="3"/>
                  </a:cubicBezTo>
                  <a:cubicBezTo>
                    <a:pt x="18" y="0"/>
                    <a:pt x="26" y="4"/>
                    <a:pt x="28" y="11"/>
                  </a:cubicBezTo>
                  <a:cubicBezTo>
                    <a:pt x="31" y="18"/>
                    <a:pt x="27" y="26"/>
                    <a:pt x="20" y="28"/>
                  </a:cubicBezTo>
                  <a:cubicBezTo>
                    <a:pt x="13" y="31"/>
                    <a:pt x="5" y="27"/>
                    <a:pt x="3" y="2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93" name="Freeform 266"/>
            <p:cNvSpPr/>
            <p:nvPr/>
          </p:nvSpPr>
          <p:spPr bwMode="auto">
            <a:xfrm>
              <a:off x="-1426" y="2389"/>
              <a:ext cx="45" cy="44"/>
            </a:xfrm>
            <a:custGeom>
              <a:avLst/>
              <a:gdLst>
                <a:gd name="T0" fmla="*/ 3 w 27"/>
                <a:gd name="T1" fmla="*/ 18 h 27"/>
                <a:gd name="T2" fmla="*/ 9 w 27"/>
                <a:gd name="T3" fmla="*/ 3 h 27"/>
                <a:gd name="T4" fmla="*/ 24 w 27"/>
                <a:gd name="T5" fmla="*/ 9 h 27"/>
                <a:gd name="T6" fmla="*/ 18 w 27"/>
                <a:gd name="T7" fmla="*/ 24 h 27"/>
                <a:gd name="T8" fmla="*/ 3 w 27"/>
                <a:gd name="T9" fmla="*/ 18 h 27"/>
              </a:gdLst>
              <a:ahLst/>
              <a:cxnLst>
                <a:cxn ang="0">
                  <a:pos x="T0" y="T1"/>
                </a:cxn>
                <a:cxn ang="0">
                  <a:pos x="T2" y="T3"/>
                </a:cxn>
                <a:cxn ang="0">
                  <a:pos x="T4" y="T5"/>
                </a:cxn>
                <a:cxn ang="0">
                  <a:pos x="T6" y="T7"/>
                </a:cxn>
                <a:cxn ang="0">
                  <a:pos x="T8" y="T9"/>
                </a:cxn>
              </a:cxnLst>
              <a:rect l="0" t="0" r="r" b="b"/>
              <a:pathLst>
                <a:path w="27" h="27">
                  <a:moveTo>
                    <a:pt x="3" y="18"/>
                  </a:moveTo>
                  <a:cubicBezTo>
                    <a:pt x="0" y="12"/>
                    <a:pt x="4" y="5"/>
                    <a:pt x="9" y="3"/>
                  </a:cubicBezTo>
                  <a:cubicBezTo>
                    <a:pt x="15" y="0"/>
                    <a:pt x="22" y="4"/>
                    <a:pt x="24" y="9"/>
                  </a:cubicBezTo>
                  <a:cubicBezTo>
                    <a:pt x="27" y="15"/>
                    <a:pt x="23" y="22"/>
                    <a:pt x="18" y="24"/>
                  </a:cubicBezTo>
                  <a:cubicBezTo>
                    <a:pt x="12" y="27"/>
                    <a:pt x="5" y="23"/>
                    <a:pt x="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94" name="Freeform 267"/>
            <p:cNvSpPr/>
            <p:nvPr/>
          </p:nvSpPr>
          <p:spPr bwMode="auto">
            <a:xfrm>
              <a:off x="-2637" y="2316"/>
              <a:ext cx="48" cy="48"/>
            </a:xfrm>
            <a:custGeom>
              <a:avLst/>
              <a:gdLst>
                <a:gd name="T0" fmla="*/ 3 w 29"/>
                <a:gd name="T1" fmla="*/ 19 h 29"/>
                <a:gd name="T2" fmla="*/ 10 w 29"/>
                <a:gd name="T3" fmla="*/ 3 h 29"/>
                <a:gd name="T4" fmla="*/ 27 w 29"/>
                <a:gd name="T5" fmla="*/ 10 h 29"/>
                <a:gd name="T6" fmla="*/ 19 w 29"/>
                <a:gd name="T7" fmla="*/ 27 h 29"/>
                <a:gd name="T8" fmla="*/ 3 w 29"/>
                <a:gd name="T9" fmla="*/ 19 h 29"/>
              </a:gdLst>
              <a:ahLst/>
              <a:cxnLst>
                <a:cxn ang="0">
                  <a:pos x="T0" y="T1"/>
                </a:cxn>
                <a:cxn ang="0">
                  <a:pos x="T2" y="T3"/>
                </a:cxn>
                <a:cxn ang="0">
                  <a:pos x="T4" y="T5"/>
                </a:cxn>
                <a:cxn ang="0">
                  <a:pos x="T6" y="T7"/>
                </a:cxn>
                <a:cxn ang="0">
                  <a:pos x="T8" y="T9"/>
                </a:cxn>
              </a:cxnLst>
              <a:rect l="0" t="0" r="r" b="b"/>
              <a:pathLst>
                <a:path w="29" h="29">
                  <a:moveTo>
                    <a:pt x="3" y="19"/>
                  </a:moveTo>
                  <a:cubicBezTo>
                    <a:pt x="0" y="13"/>
                    <a:pt x="4" y="5"/>
                    <a:pt x="10" y="3"/>
                  </a:cubicBezTo>
                  <a:cubicBezTo>
                    <a:pt x="17" y="0"/>
                    <a:pt x="24" y="4"/>
                    <a:pt x="27" y="10"/>
                  </a:cubicBezTo>
                  <a:cubicBezTo>
                    <a:pt x="29" y="17"/>
                    <a:pt x="26" y="24"/>
                    <a:pt x="19" y="27"/>
                  </a:cubicBezTo>
                  <a:cubicBezTo>
                    <a:pt x="13" y="29"/>
                    <a:pt x="5" y="26"/>
                    <a:pt x="3"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95" name="Freeform 268"/>
            <p:cNvSpPr/>
            <p:nvPr/>
          </p:nvSpPr>
          <p:spPr bwMode="auto">
            <a:xfrm>
              <a:off x="-1638" y="2349"/>
              <a:ext cx="43" cy="43"/>
            </a:xfrm>
            <a:custGeom>
              <a:avLst/>
              <a:gdLst>
                <a:gd name="T0" fmla="*/ 3 w 26"/>
                <a:gd name="T1" fmla="*/ 17 h 26"/>
                <a:gd name="T2" fmla="*/ 9 w 26"/>
                <a:gd name="T3" fmla="*/ 2 h 26"/>
                <a:gd name="T4" fmla="*/ 24 w 26"/>
                <a:gd name="T5" fmla="*/ 9 h 26"/>
                <a:gd name="T6" fmla="*/ 17 w 26"/>
                <a:gd name="T7" fmla="*/ 24 h 26"/>
                <a:gd name="T8" fmla="*/ 3 w 26"/>
                <a:gd name="T9" fmla="*/ 17 h 26"/>
              </a:gdLst>
              <a:ahLst/>
              <a:cxnLst>
                <a:cxn ang="0">
                  <a:pos x="T0" y="T1"/>
                </a:cxn>
                <a:cxn ang="0">
                  <a:pos x="T2" y="T3"/>
                </a:cxn>
                <a:cxn ang="0">
                  <a:pos x="T4" y="T5"/>
                </a:cxn>
                <a:cxn ang="0">
                  <a:pos x="T6" y="T7"/>
                </a:cxn>
                <a:cxn ang="0">
                  <a:pos x="T8" y="T9"/>
                </a:cxn>
              </a:cxnLst>
              <a:rect l="0" t="0" r="r" b="b"/>
              <a:pathLst>
                <a:path w="26" h="26">
                  <a:moveTo>
                    <a:pt x="3" y="17"/>
                  </a:moveTo>
                  <a:cubicBezTo>
                    <a:pt x="0" y="11"/>
                    <a:pt x="3" y="4"/>
                    <a:pt x="9" y="2"/>
                  </a:cubicBezTo>
                  <a:cubicBezTo>
                    <a:pt x="15" y="0"/>
                    <a:pt x="22" y="3"/>
                    <a:pt x="24" y="9"/>
                  </a:cubicBezTo>
                  <a:cubicBezTo>
                    <a:pt x="26" y="15"/>
                    <a:pt x="23" y="22"/>
                    <a:pt x="17" y="24"/>
                  </a:cubicBezTo>
                  <a:cubicBezTo>
                    <a:pt x="11" y="26"/>
                    <a:pt x="5" y="23"/>
                    <a:pt x="3" y="1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96" name="Freeform 269"/>
            <p:cNvSpPr/>
            <p:nvPr/>
          </p:nvSpPr>
          <p:spPr bwMode="auto">
            <a:xfrm>
              <a:off x="-1646" y="2673"/>
              <a:ext cx="38" cy="38"/>
            </a:xfrm>
            <a:custGeom>
              <a:avLst/>
              <a:gdLst>
                <a:gd name="T0" fmla="*/ 2 w 23"/>
                <a:gd name="T1" fmla="*/ 15 h 23"/>
                <a:gd name="T2" fmla="*/ 8 w 23"/>
                <a:gd name="T3" fmla="*/ 2 h 23"/>
                <a:gd name="T4" fmla="*/ 22 w 23"/>
                <a:gd name="T5" fmla="*/ 8 h 23"/>
                <a:gd name="T6" fmla="*/ 16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10"/>
                    <a:pt x="3" y="4"/>
                    <a:pt x="8" y="2"/>
                  </a:cubicBezTo>
                  <a:cubicBezTo>
                    <a:pt x="14" y="0"/>
                    <a:pt x="20" y="3"/>
                    <a:pt x="22" y="8"/>
                  </a:cubicBezTo>
                  <a:cubicBezTo>
                    <a:pt x="23" y="13"/>
                    <a:pt x="21" y="19"/>
                    <a:pt x="16"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97" name="Freeform 270"/>
            <p:cNvSpPr/>
            <p:nvPr/>
          </p:nvSpPr>
          <p:spPr bwMode="auto">
            <a:xfrm>
              <a:off x="-1348" y="535"/>
              <a:ext cx="37" cy="38"/>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10"/>
                    <a:pt x="3" y="4"/>
                    <a:pt x="8" y="2"/>
                  </a:cubicBezTo>
                  <a:cubicBezTo>
                    <a:pt x="13" y="0"/>
                    <a:pt x="19" y="3"/>
                    <a:pt x="21" y="8"/>
                  </a:cubicBezTo>
                  <a:cubicBezTo>
                    <a:pt x="23" y="14"/>
                    <a:pt x="21" y="19"/>
                    <a:pt x="15" y="21"/>
                  </a:cubicBezTo>
                  <a:cubicBezTo>
                    <a:pt x="10" y="23"/>
                    <a:pt x="4" y="21"/>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98" name="Freeform 271"/>
            <p:cNvSpPr/>
            <p:nvPr/>
          </p:nvSpPr>
          <p:spPr bwMode="auto">
            <a:xfrm>
              <a:off x="-2433" y="3444"/>
              <a:ext cx="46" cy="46"/>
            </a:xfrm>
            <a:custGeom>
              <a:avLst/>
              <a:gdLst>
                <a:gd name="T0" fmla="*/ 3 w 28"/>
                <a:gd name="T1" fmla="*/ 18 h 28"/>
                <a:gd name="T2" fmla="*/ 10 w 28"/>
                <a:gd name="T3" fmla="*/ 2 h 28"/>
                <a:gd name="T4" fmla="*/ 26 w 28"/>
                <a:gd name="T5" fmla="*/ 9 h 28"/>
                <a:gd name="T6" fmla="*/ 19 w 28"/>
                <a:gd name="T7" fmla="*/ 25 h 28"/>
                <a:gd name="T8" fmla="*/ 3 w 28"/>
                <a:gd name="T9" fmla="*/ 18 h 28"/>
              </a:gdLst>
              <a:ahLst/>
              <a:cxnLst>
                <a:cxn ang="0">
                  <a:pos x="T0" y="T1"/>
                </a:cxn>
                <a:cxn ang="0">
                  <a:pos x="T2" y="T3"/>
                </a:cxn>
                <a:cxn ang="0">
                  <a:pos x="T4" y="T5"/>
                </a:cxn>
                <a:cxn ang="0">
                  <a:pos x="T6" y="T7"/>
                </a:cxn>
                <a:cxn ang="0">
                  <a:pos x="T8" y="T9"/>
                </a:cxn>
              </a:cxnLst>
              <a:rect l="0" t="0" r="r" b="b"/>
              <a:pathLst>
                <a:path w="28" h="28">
                  <a:moveTo>
                    <a:pt x="3" y="18"/>
                  </a:moveTo>
                  <a:cubicBezTo>
                    <a:pt x="0" y="12"/>
                    <a:pt x="4" y="4"/>
                    <a:pt x="10" y="2"/>
                  </a:cubicBezTo>
                  <a:cubicBezTo>
                    <a:pt x="16" y="0"/>
                    <a:pt x="23" y="3"/>
                    <a:pt x="26" y="9"/>
                  </a:cubicBezTo>
                  <a:cubicBezTo>
                    <a:pt x="28" y="16"/>
                    <a:pt x="25" y="23"/>
                    <a:pt x="19" y="25"/>
                  </a:cubicBezTo>
                  <a:cubicBezTo>
                    <a:pt x="12" y="28"/>
                    <a:pt x="5" y="24"/>
                    <a:pt x="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399" name="Freeform 272"/>
            <p:cNvSpPr/>
            <p:nvPr/>
          </p:nvSpPr>
          <p:spPr bwMode="auto">
            <a:xfrm>
              <a:off x="-893" y="3154"/>
              <a:ext cx="37" cy="38"/>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3" y="4"/>
                    <a:pt x="8" y="2"/>
                  </a:cubicBezTo>
                  <a:cubicBezTo>
                    <a:pt x="13" y="0"/>
                    <a:pt x="19" y="2"/>
                    <a:pt x="21" y="8"/>
                  </a:cubicBezTo>
                  <a:cubicBezTo>
                    <a:pt x="23" y="13"/>
                    <a:pt x="21"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00" name="Freeform 273"/>
            <p:cNvSpPr/>
            <p:nvPr/>
          </p:nvSpPr>
          <p:spPr bwMode="auto">
            <a:xfrm>
              <a:off x="-3273" y="1888"/>
              <a:ext cx="31" cy="29"/>
            </a:xfrm>
            <a:custGeom>
              <a:avLst/>
              <a:gdLst>
                <a:gd name="T0" fmla="*/ 2 w 19"/>
                <a:gd name="T1" fmla="*/ 12 h 18"/>
                <a:gd name="T2" fmla="*/ 7 w 19"/>
                <a:gd name="T3" fmla="*/ 1 h 18"/>
                <a:gd name="T4" fmla="*/ 17 w 19"/>
                <a:gd name="T5" fmla="*/ 6 h 18"/>
                <a:gd name="T6" fmla="*/ 12 w 19"/>
                <a:gd name="T7" fmla="*/ 16 h 18"/>
                <a:gd name="T8" fmla="*/ 2 w 19"/>
                <a:gd name="T9" fmla="*/ 12 h 18"/>
              </a:gdLst>
              <a:ahLst/>
              <a:cxnLst>
                <a:cxn ang="0">
                  <a:pos x="T0" y="T1"/>
                </a:cxn>
                <a:cxn ang="0">
                  <a:pos x="T2" y="T3"/>
                </a:cxn>
                <a:cxn ang="0">
                  <a:pos x="T4" y="T5"/>
                </a:cxn>
                <a:cxn ang="0">
                  <a:pos x="T6" y="T7"/>
                </a:cxn>
                <a:cxn ang="0">
                  <a:pos x="T8" y="T9"/>
                </a:cxn>
              </a:cxnLst>
              <a:rect l="0" t="0" r="r" b="b"/>
              <a:pathLst>
                <a:path w="19" h="18">
                  <a:moveTo>
                    <a:pt x="2" y="12"/>
                  </a:moveTo>
                  <a:cubicBezTo>
                    <a:pt x="0" y="7"/>
                    <a:pt x="3" y="3"/>
                    <a:pt x="7" y="1"/>
                  </a:cubicBezTo>
                  <a:cubicBezTo>
                    <a:pt x="11" y="0"/>
                    <a:pt x="16" y="2"/>
                    <a:pt x="17" y="6"/>
                  </a:cubicBezTo>
                  <a:cubicBezTo>
                    <a:pt x="19" y="10"/>
                    <a:pt x="16" y="15"/>
                    <a:pt x="12" y="16"/>
                  </a:cubicBezTo>
                  <a:cubicBezTo>
                    <a:pt x="8" y="18"/>
                    <a:pt x="3" y="16"/>
                    <a:pt x="2" y="1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01" name="Freeform 274"/>
            <p:cNvSpPr/>
            <p:nvPr/>
          </p:nvSpPr>
          <p:spPr bwMode="auto">
            <a:xfrm>
              <a:off x="-3008" y="2238"/>
              <a:ext cx="33" cy="32"/>
            </a:xfrm>
            <a:custGeom>
              <a:avLst/>
              <a:gdLst>
                <a:gd name="T0" fmla="*/ 2 w 20"/>
                <a:gd name="T1" fmla="*/ 13 h 20"/>
                <a:gd name="T2" fmla="*/ 7 w 20"/>
                <a:gd name="T3" fmla="*/ 1 h 20"/>
                <a:gd name="T4" fmla="*/ 19 w 20"/>
                <a:gd name="T5" fmla="*/ 7 h 20"/>
                <a:gd name="T6" fmla="*/ 13 w 20"/>
                <a:gd name="T7" fmla="*/ 19 h 20"/>
                <a:gd name="T8" fmla="*/ 2 w 20"/>
                <a:gd name="T9" fmla="*/ 13 h 20"/>
              </a:gdLst>
              <a:ahLst/>
              <a:cxnLst>
                <a:cxn ang="0">
                  <a:pos x="T0" y="T1"/>
                </a:cxn>
                <a:cxn ang="0">
                  <a:pos x="T2" y="T3"/>
                </a:cxn>
                <a:cxn ang="0">
                  <a:pos x="T4" y="T5"/>
                </a:cxn>
                <a:cxn ang="0">
                  <a:pos x="T6" y="T7"/>
                </a:cxn>
                <a:cxn ang="0">
                  <a:pos x="T8" y="T9"/>
                </a:cxn>
              </a:cxnLst>
              <a:rect l="0" t="0" r="r" b="b"/>
              <a:pathLst>
                <a:path w="20" h="20">
                  <a:moveTo>
                    <a:pt x="2" y="13"/>
                  </a:moveTo>
                  <a:cubicBezTo>
                    <a:pt x="0" y="8"/>
                    <a:pt x="2" y="3"/>
                    <a:pt x="7" y="1"/>
                  </a:cubicBezTo>
                  <a:cubicBezTo>
                    <a:pt x="12" y="0"/>
                    <a:pt x="17" y="2"/>
                    <a:pt x="19" y="7"/>
                  </a:cubicBezTo>
                  <a:cubicBezTo>
                    <a:pt x="20" y="12"/>
                    <a:pt x="18" y="17"/>
                    <a:pt x="13" y="19"/>
                  </a:cubicBezTo>
                  <a:cubicBezTo>
                    <a:pt x="9" y="20"/>
                    <a:pt x="3" y="18"/>
                    <a:pt x="2"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02" name="Freeform 275"/>
            <p:cNvSpPr/>
            <p:nvPr/>
          </p:nvSpPr>
          <p:spPr bwMode="auto">
            <a:xfrm>
              <a:off x="-3000" y="958"/>
              <a:ext cx="33" cy="32"/>
            </a:xfrm>
            <a:custGeom>
              <a:avLst/>
              <a:gdLst>
                <a:gd name="T0" fmla="*/ 2 w 20"/>
                <a:gd name="T1" fmla="*/ 13 h 20"/>
                <a:gd name="T2" fmla="*/ 7 w 20"/>
                <a:gd name="T3" fmla="*/ 1 h 20"/>
                <a:gd name="T4" fmla="*/ 18 w 20"/>
                <a:gd name="T5" fmla="*/ 7 h 20"/>
                <a:gd name="T6" fmla="*/ 13 w 20"/>
                <a:gd name="T7" fmla="*/ 18 h 20"/>
                <a:gd name="T8" fmla="*/ 2 w 20"/>
                <a:gd name="T9" fmla="*/ 13 h 20"/>
              </a:gdLst>
              <a:ahLst/>
              <a:cxnLst>
                <a:cxn ang="0">
                  <a:pos x="T0" y="T1"/>
                </a:cxn>
                <a:cxn ang="0">
                  <a:pos x="T2" y="T3"/>
                </a:cxn>
                <a:cxn ang="0">
                  <a:pos x="T4" y="T5"/>
                </a:cxn>
                <a:cxn ang="0">
                  <a:pos x="T6" y="T7"/>
                </a:cxn>
                <a:cxn ang="0">
                  <a:pos x="T8" y="T9"/>
                </a:cxn>
              </a:cxnLst>
              <a:rect l="0" t="0" r="r" b="b"/>
              <a:pathLst>
                <a:path w="20" h="20">
                  <a:moveTo>
                    <a:pt x="2" y="13"/>
                  </a:moveTo>
                  <a:cubicBezTo>
                    <a:pt x="0" y="8"/>
                    <a:pt x="2" y="3"/>
                    <a:pt x="7" y="1"/>
                  </a:cubicBezTo>
                  <a:cubicBezTo>
                    <a:pt x="11" y="0"/>
                    <a:pt x="16" y="2"/>
                    <a:pt x="18" y="7"/>
                  </a:cubicBezTo>
                  <a:cubicBezTo>
                    <a:pt x="20" y="11"/>
                    <a:pt x="18" y="16"/>
                    <a:pt x="13" y="18"/>
                  </a:cubicBezTo>
                  <a:cubicBezTo>
                    <a:pt x="8" y="20"/>
                    <a:pt x="3" y="17"/>
                    <a:pt x="2"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03" name="Freeform 276"/>
            <p:cNvSpPr/>
            <p:nvPr/>
          </p:nvSpPr>
          <p:spPr bwMode="auto">
            <a:xfrm>
              <a:off x="101" y="731"/>
              <a:ext cx="54" cy="52"/>
            </a:xfrm>
            <a:custGeom>
              <a:avLst/>
              <a:gdLst>
                <a:gd name="T0" fmla="*/ 3 w 33"/>
                <a:gd name="T1" fmla="*/ 21 h 32"/>
                <a:gd name="T2" fmla="*/ 11 w 33"/>
                <a:gd name="T3" fmla="*/ 3 h 32"/>
                <a:gd name="T4" fmla="*/ 30 w 33"/>
                <a:gd name="T5" fmla="*/ 11 h 32"/>
                <a:gd name="T6" fmla="*/ 22 w 33"/>
                <a:gd name="T7" fmla="*/ 30 h 32"/>
                <a:gd name="T8" fmla="*/ 3 w 33"/>
                <a:gd name="T9" fmla="*/ 21 h 32"/>
              </a:gdLst>
              <a:ahLst/>
              <a:cxnLst>
                <a:cxn ang="0">
                  <a:pos x="T0" y="T1"/>
                </a:cxn>
                <a:cxn ang="0">
                  <a:pos x="T2" y="T3"/>
                </a:cxn>
                <a:cxn ang="0">
                  <a:pos x="T4" y="T5"/>
                </a:cxn>
                <a:cxn ang="0">
                  <a:pos x="T6" y="T7"/>
                </a:cxn>
                <a:cxn ang="0">
                  <a:pos x="T8" y="T9"/>
                </a:cxn>
              </a:cxnLst>
              <a:rect l="0" t="0" r="r" b="b"/>
              <a:pathLst>
                <a:path w="33" h="32">
                  <a:moveTo>
                    <a:pt x="3" y="21"/>
                  </a:moveTo>
                  <a:cubicBezTo>
                    <a:pt x="0" y="14"/>
                    <a:pt x="4" y="5"/>
                    <a:pt x="11" y="3"/>
                  </a:cubicBezTo>
                  <a:cubicBezTo>
                    <a:pt x="19" y="0"/>
                    <a:pt x="27" y="4"/>
                    <a:pt x="30" y="11"/>
                  </a:cubicBezTo>
                  <a:cubicBezTo>
                    <a:pt x="33" y="19"/>
                    <a:pt x="29" y="27"/>
                    <a:pt x="22" y="30"/>
                  </a:cubicBezTo>
                  <a:cubicBezTo>
                    <a:pt x="14" y="32"/>
                    <a:pt x="6" y="29"/>
                    <a:pt x="3" y="21"/>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04" name="Freeform 277"/>
            <p:cNvSpPr/>
            <p:nvPr/>
          </p:nvSpPr>
          <p:spPr bwMode="auto">
            <a:xfrm>
              <a:off x="-2219" y="1475"/>
              <a:ext cx="31" cy="31"/>
            </a:xfrm>
            <a:custGeom>
              <a:avLst/>
              <a:gdLst>
                <a:gd name="T0" fmla="*/ 2 w 19"/>
                <a:gd name="T1" fmla="*/ 12 h 19"/>
                <a:gd name="T2" fmla="*/ 7 w 19"/>
                <a:gd name="T3" fmla="*/ 2 h 19"/>
                <a:gd name="T4" fmla="*/ 18 w 19"/>
                <a:gd name="T5" fmla="*/ 6 h 19"/>
                <a:gd name="T6" fmla="*/ 13 w 19"/>
                <a:gd name="T7" fmla="*/ 17 h 19"/>
                <a:gd name="T8" fmla="*/ 2 w 19"/>
                <a:gd name="T9" fmla="*/ 12 h 19"/>
              </a:gdLst>
              <a:ahLst/>
              <a:cxnLst>
                <a:cxn ang="0">
                  <a:pos x="T0" y="T1"/>
                </a:cxn>
                <a:cxn ang="0">
                  <a:pos x="T2" y="T3"/>
                </a:cxn>
                <a:cxn ang="0">
                  <a:pos x="T4" y="T5"/>
                </a:cxn>
                <a:cxn ang="0">
                  <a:pos x="T6" y="T7"/>
                </a:cxn>
                <a:cxn ang="0">
                  <a:pos x="T8" y="T9"/>
                </a:cxn>
              </a:cxnLst>
              <a:rect l="0" t="0" r="r" b="b"/>
              <a:pathLst>
                <a:path w="19" h="19">
                  <a:moveTo>
                    <a:pt x="2" y="12"/>
                  </a:moveTo>
                  <a:cubicBezTo>
                    <a:pt x="0" y="8"/>
                    <a:pt x="3" y="3"/>
                    <a:pt x="7" y="2"/>
                  </a:cubicBezTo>
                  <a:cubicBezTo>
                    <a:pt x="11" y="0"/>
                    <a:pt x="16" y="2"/>
                    <a:pt x="18" y="6"/>
                  </a:cubicBezTo>
                  <a:cubicBezTo>
                    <a:pt x="19" y="11"/>
                    <a:pt x="17" y="16"/>
                    <a:pt x="13" y="17"/>
                  </a:cubicBezTo>
                  <a:cubicBezTo>
                    <a:pt x="8" y="19"/>
                    <a:pt x="4" y="17"/>
                    <a:pt x="2" y="1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05" name="Freeform 278"/>
            <p:cNvSpPr/>
            <p:nvPr/>
          </p:nvSpPr>
          <p:spPr bwMode="auto">
            <a:xfrm>
              <a:off x="-1587" y="1377"/>
              <a:ext cx="45" cy="44"/>
            </a:xfrm>
            <a:custGeom>
              <a:avLst/>
              <a:gdLst>
                <a:gd name="T0" fmla="*/ 2 w 27"/>
                <a:gd name="T1" fmla="*/ 18 h 27"/>
                <a:gd name="T2" fmla="*/ 9 w 27"/>
                <a:gd name="T3" fmla="*/ 3 h 27"/>
                <a:gd name="T4" fmla="*/ 24 w 27"/>
                <a:gd name="T5" fmla="*/ 9 h 27"/>
                <a:gd name="T6" fmla="*/ 18 w 27"/>
                <a:gd name="T7" fmla="*/ 25 h 27"/>
                <a:gd name="T8" fmla="*/ 2 w 27"/>
                <a:gd name="T9" fmla="*/ 18 h 27"/>
              </a:gdLst>
              <a:ahLst/>
              <a:cxnLst>
                <a:cxn ang="0">
                  <a:pos x="T0" y="T1"/>
                </a:cxn>
                <a:cxn ang="0">
                  <a:pos x="T2" y="T3"/>
                </a:cxn>
                <a:cxn ang="0">
                  <a:pos x="T4" y="T5"/>
                </a:cxn>
                <a:cxn ang="0">
                  <a:pos x="T6" y="T7"/>
                </a:cxn>
                <a:cxn ang="0">
                  <a:pos x="T8" y="T9"/>
                </a:cxn>
              </a:cxnLst>
              <a:rect l="0" t="0" r="r" b="b"/>
              <a:pathLst>
                <a:path w="27" h="27">
                  <a:moveTo>
                    <a:pt x="2" y="18"/>
                  </a:moveTo>
                  <a:cubicBezTo>
                    <a:pt x="0" y="12"/>
                    <a:pt x="3" y="5"/>
                    <a:pt x="9" y="3"/>
                  </a:cubicBezTo>
                  <a:cubicBezTo>
                    <a:pt x="15" y="0"/>
                    <a:pt x="22" y="3"/>
                    <a:pt x="24" y="9"/>
                  </a:cubicBezTo>
                  <a:cubicBezTo>
                    <a:pt x="27" y="16"/>
                    <a:pt x="24" y="22"/>
                    <a:pt x="18" y="25"/>
                  </a:cubicBezTo>
                  <a:cubicBezTo>
                    <a:pt x="11" y="27"/>
                    <a:pt x="5" y="24"/>
                    <a:pt x="2"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06" name="Freeform 279"/>
            <p:cNvSpPr/>
            <p:nvPr/>
          </p:nvSpPr>
          <p:spPr bwMode="auto">
            <a:xfrm>
              <a:off x="-2154" y="387"/>
              <a:ext cx="48" cy="48"/>
            </a:xfrm>
            <a:custGeom>
              <a:avLst/>
              <a:gdLst>
                <a:gd name="T0" fmla="*/ 3 w 29"/>
                <a:gd name="T1" fmla="*/ 19 h 29"/>
                <a:gd name="T2" fmla="*/ 10 w 29"/>
                <a:gd name="T3" fmla="*/ 3 h 29"/>
                <a:gd name="T4" fmla="*/ 27 w 29"/>
                <a:gd name="T5" fmla="*/ 10 h 29"/>
                <a:gd name="T6" fmla="*/ 19 w 29"/>
                <a:gd name="T7" fmla="*/ 27 h 29"/>
                <a:gd name="T8" fmla="*/ 3 w 29"/>
                <a:gd name="T9" fmla="*/ 19 h 29"/>
              </a:gdLst>
              <a:ahLst/>
              <a:cxnLst>
                <a:cxn ang="0">
                  <a:pos x="T0" y="T1"/>
                </a:cxn>
                <a:cxn ang="0">
                  <a:pos x="T2" y="T3"/>
                </a:cxn>
                <a:cxn ang="0">
                  <a:pos x="T4" y="T5"/>
                </a:cxn>
                <a:cxn ang="0">
                  <a:pos x="T6" y="T7"/>
                </a:cxn>
                <a:cxn ang="0">
                  <a:pos x="T8" y="T9"/>
                </a:cxn>
              </a:cxnLst>
              <a:rect l="0" t="0" r="r" b="b"/>
              <a:pathLst>
                <a:path w="29" h="29">
                  <a:moveTo>
                    <a:pt x="3" y="19"/>
                  </a:moveTo>
                  <a:cubicBezTo>
                    <a:pt x="0" y="13"/>
                    <a:pt x="4" y="5"/>
                    <a:pt x="10" y="3"/>
                  </a:cubicBezTo>
                  <a:cubicBezTo>
                    <a:pt x="17" y="0"/>
                    <a:pt x="24" y="4"/>
                    <a:pt x="27" y="10"/>
                  </a:cubicBezTo>
                  <a:cubicBezTo>
                    <a:pt x="29" y="17"/>
                    <a:pt x="26" y="24"/>
                    <a:pt x="19" y="27"/>
                  </a:cubicBezTo>
                  <a:cubicBezTo>
                    <a:pt x="13" y="29"/>
                    <a:pt x="5" y="26"/>
                    <a:pt x="3"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07" name="Freeform 280"/>
            <p:cNvSpPr/>
            <p:nvPr/>
          </p:nvSpPr>
          <p:spPr bwMode="auto">
            <a:xfrm>
              <a:off x="-998" y="1662"/>
              <a:ext cx="50" cy="51"/>
            </a:xfrm>
            <a:custGeom>
              <a:avLst/>
              <a:gdLst>
                <a:gd name="T0" fmla="*/ 2 w 31"/>
                <a:gd name="T1" fmla="*/ 20 h 31"/>
                <a:gd name="T2" fmla="*/ 11 w 31"/>
                <a:gd name="T3" fmla="*/ 3 h 31"/>
                <a:gd name="T4" fmla="*/ 28 w 31"/>
                <a:gd name="T5" fmla="*/ 11 h 31"/>
                <a:gd name="T6" fmla="*/ 20 w 31"/>
                <a:gd name="T7" fmla="*/ 29 h 31"/>
                <a:gd name="T8" fmla="*/ 2 w 31"/>
                <a:gd name="T9" fmla="*/ 20 h 31"/>
              </a:gdLst>
              <a:ahLst/>
              <a:cxnLst>
                <a:cxn ang="0">
                  <a:pos x="T0" y="T1"/>
                </a:cxn>
                <a:cxn ang="0">
                  <a:pos x="T2" y="T3"/>
                </a:cxn>
                <a:cxn ang="0">
                  <a:pos x="T4" y="T5"/>
                </a:cxn>
                <a:cxn ang="0">
                  <a:pos x="T6" y="T7"/>
                </a:cxn>
                <a:cxn ang="0">
                  <a:pos x="T8" y="T9"/>
                </a:cxn>
              </a:cxnLst>
              <a:rect l="0" t="0" r="r" b="b"/>
              <a:pathLst>
                <a:path w="31" h="31">
                  <a:moveTo>
                    <a:pt x="2" y="20"/>
                  </a:moveTo>
                  <a:cubicBezTo>
                    <a:pt x="0" y="13"/>
                    <a:pt x="3" y="5"/>
                    <a:pt x="11" y="3"/>
                  </a:cubicBezTo>
                  <a:cubicBezTo>
                    <a:pt x="18" y="0"/>
                    <a:pt x="26" y="4"/>
                    <a:pt x="28" y="11"/>
                  </a:cubicBezTo>
                  <a:cubicBezTo>
                    <a:pt x="31" y="18"/>
                    <a:pt x="27" y="26"/>
                    <a:pt x="20" y="29"/>
                  </a:cubicBezTo>
                  <a:cubicBezTo>
                    <a:pt x="13" y="31"/>
                    <a:pt x="5" y="28"/>
                    <a:pt x="2" y="2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08" name="Freeform 281"/>
            <p:cNvSpPr/>
            <p:nvPr/>
          </p:nvSpPr>
          <p:spPr bwMode="auto">
            <a:xfrm>
              <a:off x="-1958" y="1286"/>
              <a:ext cx="36" cy="38"/>
            </a:xfrm>
            <a:custGeom>
              <a:avLst/>
              <a:gdLst>
                <a:gd name="T0" fmla="*/ 14 w 22"/>
                <a:gd name="T1" fmla="*/ 21 h 23"/>
                <a:gd name="T2" fmla="*/ 1 w 22"/>
                <a:gd name="T3" fmla="*/ 14 h 23"/>
                <a:gd name="T4" fmla="*/ 8 w 22"/>
                <a:gd name="T5" fmla="*/ 1 h 23"/>
                <a:gd name="T6" fmla="*/ 21 w 22"/>
                <a:gd name="T7" fmla="*/ 8 h 23"/>
                <a:gd name="T8" fmla="*/ 14 w 22"/>
                <a:gd name="T9" fmla="*/ 21 h 23"/>
              </a:gdLst>
              <a:ahLst/>
              <a:cxnLst>
                <a:cxn ang="0">
                  <a:pos x="T0" y="T1"/>
                </a:cxn>
                <a:cxn ang="0">
                  <a:pos x="T2" y="T3"/>
                </a:cxn>
                <a:cxn ang="0">
                  <a:pos x="T4" y="T5"/>
                </a:cxn>
                <a:cxn ang="0">
                  <a:pos x="T6" y="T7"/>
                </a:cxn>
                <a:cxn ang="0">
                  <a:pos x="T8" y="T9"/>
                </a:cxn>
              </a:cxnLst>
              <a:rect l="0" t="0" r="r" b="b"/>
              <a:pathLst>
                <a:path w="22" h="23">
                  <a:moveTo>
                    <a:pt x="14" y="21"/>
                  </a:moveTo>
                  <a:cubicBezTo>
                    <a:pt x="8" y="23"/>
                    <a:pt x="3" y="19"/>
                    <a:pt x="1" y="14"/>
                  </a:cubicBezTo>
                  <a:cubicBezTo>
                    <a:pt x="0" y="9"/>
                    <a:pt x="3" y="3"/>
                    <a:pt x="8" y="1"/>
                  </a:cubicBezTo>
                  <a:cubicBezTo>
                    <a:pt x="14" y="0"/>
                    <a:pt x="19" y="3"/>
                    <a:pt x="21" y="8"/>
                  </a:cubicBezTo>
                  <a:cubicBezTo>
                    <a:pt x="22" y="14"/>
                    <a:pt x="19" y="19"/>
                    <a:pt x="14" y="21"/>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09" name="Freeform 282"/>
            <p:cNvSpPr/>
            <p:nvPr/>
          </p:nvSpPr>
          <p:spPr bwMode="auto">
            <a:xfrm>
              <a:off x="-2890" y="2507"/>
              <a:ext cx="25" cy="26"/>
            </a:xfrm>
            <a:custGeom>
              <a:avLst/>
              <a:gdLst>
                <a:gd name="T0" fmla="*/ 9 w 15"/>
                <a:gd name="T1" fmla="*/ 15 h 16"/>
                <a:gd name="T2" fmla="*/ 1 w 15"/>
                <a:gd name="T3" fmla="*/ 10 h 16"/>
                <a:gd name="T4" fmla="*/ 6 w 15"/>
                <a:gd name="T5" fmla="*/ 1 h 16"/>
                <a:gd name="T6" fmla="*/ 14 w 15"/>
                <a:gd name="T7" fmla="*/ 6 h 16"/>
                <a:gd name="T8" fmla="*/ 9 w 15"/>
                <a:gd name="T9" fmla="*/ 15 h 16"/>
              </a:gdLst>
              <a:ahLst/>
              <a:cxnLst>
                <a:cxn ang="0">
                  <a:pos x="T0" y="T1"/>
                </a:cxn>
                <a:cxn ang="0">
                  <a:pos x="T2" y="T3"/>
                </a:cxn>
                <a:cxn ang="0">
                  <a:pos x="T4" y="T5"/>
                </a:cxn>
                <a:cxn ang="0">
                  <a:pos x="T6" y="T7"/>
                </a:cxn>
                <a:cxn ang="0">
                  <a:pos x="T8" y="T9"/>
                </a:cxn>
              </a:cxnLst>
              <a:rect l="0" t="0" r="r" b="b"/>
              <a:pathLst>
                <a:path w="15" h="16">
                  <a:moveTo>
                    <a:pt x="9" y="15"/>
                  </a:moveTo>
                  <a:cubicBezTo>
                    <a:pt x="6" y="16"/>
                    <a:pt x="2" y="14"/>
                    <a:pt x="1" y="10"/>
                  </a:cubicBezTo>
                  <a:cubicBezTo>
                    <a:pt x="0" y="6"/>
                    <a:pt x="2" y="2"/>
                    <a:pt x="6" y="1"/>
                  </a:cubicBezTo>
                  <a:cubicBezTo>
                    <a:pt x="9" y="0"/>
                    <a:pt x="13" y="3"/>
                    <a:pt x="14" y="6"/>
                  </a:cubicBezTo>
                  <a:cubicBezTo>
                    <a:pt x="15" y="10"/>
                    <a:pt x="13" y="14"/>
                    <a:pt x="9"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10" name="Freeform 283"/>
            <p:cNvSpPr/>
            <p:nvPr/>
          </p:nvSpPr>
          <p:spPr bwMode="auto">
            <a:xfrm>
              <a:off x="-2397" y="1434"/>
              <a:ext cx="41" cy="43"/>
            </a:xfrm>
            <a:custGeom>
              <a:avLst/>
              <a:gdLst>
                <a:gd name="T0" fmla="*/ 16 w 25"/>
                <a:gd name="T1" fmla="*/ 24 h 26"/>
                <a:gd name="T2" fmla="*/ 2 w 25"/>
                <a:gd name="T3" fmla="*/ 16 h 26"/>
                <a:gd name="T4" fmla="*/ 10 w 25"/>
                <a:gd name="T5" fmla="*/ 2 h 26"/>
                <a:gd name="T6" fmla="*/ 24 w 25"/>
                <a:gd name="T7" fmla="*/ 10 h 26"/>
                <a:gd name="T8" fmla="*/ 16 w 25"/>
                <a:gd name="T9" fmla="*/ 24 h 26"/>
              </a:gdLst>
              <a:ahLst/>
              <a:cxnLst>
                <a:cxn ang="0">
                  <a:pos x="T0" y="T1"/>
                </a:cxn>
                <a:cxn ang="0">
                  <a:pos x="T2" y="T3"/>
                </a:cxn>
                <a:cxn ang="0">
                  <a:pos x="T4" y="T5"/>
                </a:cxn>
                <a:cxn ang="0">
                  <a:pos x="T6" y="T7"/>
                </a:cxn>
                <a:cxn ang="0">
                  <a:pos x="T8" y="T9"/>
                </a:cxn>
              </a:cxnLst>
              <a:rect l="0" t="0" r="r" b="b"/>
              <a:pathLst>
                <a:path w="25" h="26">
                  <a:moveTo>
                    <a:pt x="16" y="24"/>
                  </a:moveTo>
                  <a:cubicBezTo>
                    <a:pt x="10" y="26"/>
                    <a:pt x="4" y="22"/>
                    <a:pt x="2" y="16"/>
                  </a:cubicBezTo>
                  <a:cubicBezTo>
                    <a:pt x="0" y="10"/>
                    <a:pt x="4" y="4"/>
                    <a:pt x="10" y="2"/>
                  </a:cubicBezTo>
                  <a:cubicBezTo>
                    <a:pt x="16" y="0"/>
                    <a:pt x="22" y="4"/>
                    <a:pt x="24" y="10"/>
                  </a:cubicBezTo>
                  <a:cubicBezTo>
                    <a:pt x="25" y="16"/>
                    <a:pt x="22" y="22"/>
                    <a:pt x="16" y="2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11" name="Freeform 284"/>
            <p:cNvSpPr/>
            <p:nvPr/>
          </p:nvSpPr>
          <p:spPr bwMode="auto">
            <a:xfrm>
              <a:off x="-1721" y="2537"/>
              <a:ext cx="21" cy="21"/>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2" y="2"/>
                    <a:pt x="12" y="5"/>
                  </a:cubicBezTo>
                  <a:cubicBezTo>
                    <a:pt x="13" y="8"/>
                    <a:pt x="11" y="11"/>
                    <a:pt x="8" y="1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12" name="Freeform 285"/>
            <p:cNvSpPr/>
            <p:nvPr/>
          </p:nvSpPr>
          <p:spPr bwMode="auto">
            <a:xfrm>
              <a:off x="-2758" y="897"/>
              <a:ext cx="34" cy="33"/>
            </a:xfrm>
            <a:custGeom>
              <a:avLst/>
              <a:gdLst>
                <a:gd name="T0" fmla="*/ 13 w 21"/>
                <a:gd name="T1" fmla="*/ 19 h 20"/>
                <a:gd name="T2" fmla="*/ 2 w 21"/>
                <a:gd name="T3" fmla="*/ 12 h 20"/>
                <a:gd name="T4" fmla="*/ 8 w 21"/>
                <a:gd name="T5" fmla="*/ 1 h 20"/>
                <a:gd name="T6" fmla="*/ 19 w 21"/>
                <a:gd name="T7" fmla="*/ 7 h 20"/>
                <a:gd name="T8" fmla="*/ 13 w 21"/>
                <a:gd name="T9" fmla="*/ 19 h 20"/>
              </a:gdLst>
              <a:ahLst/>
              <a:cxnLst>
                <a:cxn ang="0">
                  <a:pos x="T0" y="T1"/>
                </a:cxn>
                <a:cxn ang="0">
                  <a:pos x="T2" y="T3"/>
                </a:cxn>
                <a:cxn ang="0">
                  <a:pos x="T4" y="T5"/>
                </a:cxn>
                <a:cxn ang="0">
                  <a:pos x="T6" y="T7"/>
                </a:cxn>
                <a:cxn ang="0">
                  <a:pos x="T8" y="T9"/>
                </a:cxn>
              </a:cxnLst>
              <a:rect l="0" t="0" r="r" b="b"/>
              <a:pathLst>
                <a:path w="21" h="20">
                  <a:moveTo>
                    <a:pt x="13" y="19"/>
                  </a:moveTo>
                  <a:cubicBezTo>
                    <a:pt x="8" y="20"/>
                    <a:pt x="3" y="17"/>
                    <a:pt x="2" y="12"/>
                  </a:cubicBezTo>
                  <a:cubicBezTo>
                    <a:pt x="0" y="7"/>
                    <a:pt x="3" y="2"/>
                    <a:pt x="8" y="1"/>
                  </a:cubicBezTo>
                  <a:cubicBezTo>
                    <a:pt x="13" y="0"/>
                    <a:pt x="18" y="2"/>
                    <a:pt x="19" y="7"/>
                  </a:cubicBezTo>
                  <a:cubicBezTo>
                    <a:pt x="21" y="12"/>
                    <a:pt x="18" y="17"/>
                    <a:pt x="13"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13" name="Freeform 286"/>
            <p:cNvSpPr/>
            <p:nvPr/>
          </p:nvSpPr>
          <p:spPr bwMode="auto">
            <a:xfrm>
              <a:off x="-2172" y="2397"/>
              <a:ext cx="27" cy="26"/>
            </a:xfrm>
            <a:custGeom>
              <a:avLst/>
              <a:gdLst>
                <a:gd name="T0" fmla="*/ 10 w 16"/>
                <a:gd name="T1" fmla="*/ 15 h 16"/>
                <a:gd name="T2" fmla="*/ 1 w 16"/>
                <a:gd name="T3" fmla="*/ 10 h 16"/>
                <a:gd name="T4" fmla="*/ 6 w 16"/>
                <a:gd name="T5" fmla="*/ 1 h 16"/>
                <a:gd name="T6" fmla="*/ 15 w 16"/>
                <a:gd name="T7" fmla="*/ 6 h 16"/>
                <a:gd name="T8" fmla="*/ 10 w 16"/>
                <a:gd name="T9" fmla="*/ 15 h 16"/>
              </a:gdLst>
              <a:ahLst/>
              <a:cxnLst>
                <a:cxn ang="0">
                  <a:pos x="T0" y="T1"/>
                </a:cxn>
                <a:cxn ang="0">
                  <a:pos x="T2" y="T3"/>
                </a:cxn>
                <a:cxn ang="0">
                  <a:pos x="T4" y="T5"/>
                </a:cxn>
                <a:cxn ang="0">
                  <a:pos x="T6" y="T7"/>
                </a:cxn>
                <a:cxn ang="0">
                  <a:pos x="T8" y="T9"/>
                </a:cxn>
              </a:cxnLst>
              <a:rect l="0" t="0" r="r" b="b"/>
              <a:pathLst>
                <a:path w="16" h="16">
                  <a:moveTo>
                    <a:pt x="10" y="15"/>
                  </a:moveTo>
                  <a:cubicBezTo>
                    <a:pt x="6" y="16"/>
                    <a:pt x="2" y="14"/>
                    <a:pt x="1" y="10"/>
                  </a:cubicBezTo>
                  <a:cubicBezTo>
                    <a:pt x="0" y="6"/>
                    <a:pt x="2" y="2"/>
                    <a:pt x="6" y="1"/>
                  </a:cubicBezTo>
                  <a:cubicBezTo>
                    <a:pt x="10" y="0"/>
                    <a:pt x="14" y="2"/>
                    <a:pt x="15" y="6"/>
                  </a:cubicBezTo>
                  <a:cubicBezTo>
                    <a:pt x="16" y="10"/>
                    <a:pt x="14" y="14"/>
                    <a:pt x="10"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14" name="Freeform 287"/>
            <p:cNvSpPr/>
            <p:nvPr/>
          </p:nvSpPr>
          <p:spPr bwMode="auto">
            <a:xfrm>
              <a:off x="-3210" y="1082"/>
              <a:ext cx="46" cy="46"/>
            </a:xfrm>
            <a:custGeom>
              <a:avLst/>
              <a:gdLst>
                <a:gd name="T0" fmla="*/ 17 w 28"/>
                <a:gd name="T1" fmla="*/ 26 h 28"/>
                <a:gd name="T2" fmla="*/ 2 w 28"/>
                <a:gd name="T3" fmla="*/ 17 h 28"/>
                <a:gd name="T4" fmla="*/ 11 w 28"/>
                <a:gd name="T5" fmla="*/ 2 h 28"/>
                <a:gd name="T6" fmla="*/ 26 w 28"/>
                <a:gd name="T7" fmla="*/ 11 h 28"/>
                <a:gd name="T8" fmla="*/ 17 w 28"/>
                <a:gd name="T9" fmla="*/ 26 h 28"/>
              </a:gdLst>
              <a:ahLst/>
              <a:cxnLst>
                <a:cxn ang="0">
                  <a:pos x="T0" y="T1"/>
                </a:cxn>
                <a:cxn ang="0">
                  <a:pos x="T2" y="T3"/>
                </a:cxn>
                <a:cxn ang="0">
                  <a:pos x="T4" y="T5"/>
                </a:cxn>
                <a:cxn ang="0">
                  <a:pos x="T6" y="T7"/>
                </a:cxn>
                <a:cxn ang="0">
                  <a:pos x="T8" y="T9"/>
                </a:cxn>
              </a:cxnLst>
              <a:rect l="0" t="0" r="r" b="b"/>
              <a:pathLst>
                <a:path w="28" h="28">
                  <a:moveTo>
                    <a:pt x="17" y="26"/>
                  </a:moveTo>
                  <a:cubicBezTo>
                    <a:pt x="11" y="28"/>
                    <a:pt x="4" y="24"/>
                    <a:pt x="2" y="17"/>
                  </a:cubicBezTo>
                  <a:cubicBezTo>
                    <a:pt x="0" y="11"/>
                    <a:pt x="4" y="4"/>
                    <a:pt x="11" y="2"/>
                  </a:cubicBezTo>
                  <a:cubicBezTo>
                    <a:pt x="17" y="0"/>
                    <a:pt x="24" y="4"/>
                    <a:pt x="26" y="11"/>
                  </a:cubicBezTo>
                  <a:cubicBezTo>
                    <a:pt x="28" y="17"/>
                    <a:pt x="24" y="24"/>
                    <a:pt x="17" y="26"/>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15" name="Freeform 288"/>
            <p:cNvSpPr/>
            <p:nvPr/>
          </p:nvSpPr>
          <p:spPr bwMode="auto">
            <a:xfrm>
              <a:off x="-2318" y="1404"/>
              <a:ext cx="23" cy="23"/>
            </a:xfrm>
            <a:custGeom>
              <a:avLst/>
              <a:gdLst>
                <a:gd name="T0" fmla="*/ 9 w 14"/>
                <a:gd name="T1" fmla="*/ 13 h 14"/>
                <a:gd name="T2" fmla="*/ 1 w 14"/>
                <a:gd name="T3" fmla="*/ 9 h 14"/>
                <a:gd name="T4" fmla="*/ 5 w 14"/>
                <a:gd name="T5" fmla="*/ 1 h 14"/>
                <a:gd name="T6" fmla="*/ 13 w 14"/>
                <a:gd name="T7" fmla="*/ 6 h 14"/>
                <a:gd name="T8" fmla="*/ 9 w 14"/>
                <a:gd name="T9" fmla="*/ 13 h 14"/>
              </a:gdLst>
              <a:ahLst/>
              <a:cxnLst>
                <a:cxn ang="0">
                  <a:pos x="T0" y="T1"/>
                </a:cxn>
                <a:cxn ang="0">
                  <a:pos x="T2" y="T3"/>
                </a:cxn>
                <a:cxn ang="0">
                  <a:pos x="T4" y="T5"/>
                </a:cxn>
                <a:cxn ang="0">
                  <a:pos x="T6" y="T7"/>
                </a:cxn>
                <a:cxn ang="0">
                  <a:pos x="T8" y="T9"/>
                </a:cxn>
              </a:cxnLst>
              <a:rect l="0" t="0" r="r" b="b"/>
              <a:pathLst>
                <a:path w="14" h="14">
                  <a:moveTo>
                    <a:pt x="9" y="13"/>
                  </a:moveTo>
                  <a:cubicBezTo>
                    <a:pt x="6" y="14"/>
                    <a:pt x="2" y="12"/>
                    <a:pt x="1" y="9"/>
                  </a:cubicBezTo>
                  <a:cubicBezTo>
                    <a:pt x="0" y="6"/>
                    <a:pt x="2" y="2"/>
                    <a:pt x="5" y="1"/>
                  </a:cubicBezTo>
                  <a:cubicBezTo>
                    <a:pt x="9" y="0"/>
                    <a:pt x="12" y="2"/>
                    <a:pt x="13" y="6"/>
                  </a:cubicBezTo>
                  <a:cubicBezTo>
                    <a:pt x="14" y="9"/>
                    <a:pt x="12" y="12"/>
                    <a:pt x="9"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16" name="Freeform 289"/>
            <p:cNvSpPr/>
            <p:nvPr/>
          </p:nvSpPr>
          <p:spPr bwMode="auto">
            <a:xfrm>
              <a:off x="-2353" y="2014"/>
              <a:ext cx="25" cy="25"/>
            </a:xfrm>
            <a:custGeom>
              <a:avLst/>
              <a:gdLst>
                <a:gd name="T0" fmla="*/ 9 w 15"/>
                <a:gd name="T1" fmla="*/ 14 h 15"/>
                <a:gd name="T2" fmla="*/ 1 w 15"/>
                <a:gd name="T3" fmla="*/ 9 h 15"/>
                <a:gd name="T4" fmla="*/ 6 w 15"/>
                <a:gd name="T5" fmla="*/ 1 h 15"/>
                <a:gd name="T6" fmla="*/ 14 w 15"/>
                <a:gd name="T7" fmla="*/ 6 h 15"/>
                <a:gd name="T8" fmla="*/ 9 w 15"/>
                <a:gd name="T9" fmla="*/ 14 h 15"/>
              </a:gdLst>
              <a:ahLst/>
              <a:cxnLst>
                <a:cxn ang="0">
                  <a:pos x="T0" y="T1"/>
                </a:cxn>
                <a:cxn ang="0">
                  <a:pos x="T2" y="T3"/>
                </a:cxn>
                <a:cxn ang="0">
                  <a:pos x="T4" y="T5"/>
                </a:cxn>
                <a:cxn ang="0">
                  <a:pos x="T6" y="T7"/>
                </a:cxn>
                <a:cxn ang="0">
                  <a:pos x="T8" y="T9"/>
                </a:cxn>
              </a:cxnLst>
              <a:rect l="0" t="0" r="r" b="b"/>
              <a:pathLst>
                <a:path w="15" h="15">
                  <a:moveTo>
                    <a:pt x="9" y="14"/>
                  </a:moveTo>
                  <a:cubicBezTo>
                    <a:pt x="6" y="15"/>
                    <a:pt x="2" y="13"/>
                    <a:pt x="1" y="9"/>
                  </a:cubicBezTo>
                  <a:cubicBezTo>
                    <a:pt x="0" y="6"/>
                    <a:pt x="2" y="2"/>
                    <a:pt x="6" y="1"/>
                  </a:cubicBezTo>
                  <a:cubicBezTo>
                    <a:pt x="9" y="0"/>
                    <a:pt x="13" y="2"/>
                    <a:pt x="14" y="6"/>
                  </a:cubicBezTo>
                  <a:cubicBezTo>
                    <a:pt x="15" y="9"/>
                    <a:pt x="13" y="13"/>
                    <a:pt x="9" y="1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17" name="Freeform 290"/>
            <p:cNvSpPr/>
            <p:nvPr/>
          </p:nvSpPr>
          <p:spPr bwMode="auto">
            <a:xfrm>
              <a:off x="-3207" y="1618"/>
              <a:ext cx="26" cy="26"/>
            </a:xfrm>
            <a:custGeom>
              <a:avLst/>
              <a:gdLst>
                <a:gd name="T0" fmla="*/ 10 w 16"/>
                <a:gd name="T1" fmla="*/ 15 h 16"/>
                <a:gd name="T2" fmla="*/ 1 w 16"/>
                <a:gd name="T3" fmla="*/ 10 h 16"/>
                <a:gd name="T4" fmla="*/ 6 w 16"/>
                <a:gd name="T5" fmla="*/ 1 h 16"/>
                <a:gd name="T6" fmla="*/ 15 w 16"/>
                <a:gd name="T7" fmla="*/ 6 h 16"/>
                <a:gd name="T8" fmla="*/ 10 w 16"/>
                <a:gd name="T9" fmla="*/ 15 h 16"/>
              </a:gdLst>
              <a:ahLst/>
              <a:cxnLst>
                <a:cxn ang="0">
                  <a:pos x="T0" y="T1"/>
                </a:cxn>
                <a:cxn ang="0">
                  <a:pos x="T2" y="T3"/>
                </a:cxn>
                <a:cxn ang="0">
                  <a:pos x="T4" y="T5"/>
                </a:cxn>
                <a:cxn ang="0">
                  <a:pos x="T6" y="T7"/>
                </a:cxn>
                <a:cxn ang="0">
                  <a:pos x="T8" y="T9"/>
                </a:cxn>
              </a:cxnLst>
              <a:rect l="0" t="0" r="r" b="b"/>
              <a:pathLst>
                <a:path w="16" h="16">
                  <a:moveTo>
                    <a:pt x="10" y="15"/>
                  </a:moveTo>
                  <a:cubicBezTo>
                    <a:pt x="6" y="16"/>
                    <a:pt x="3" y="13"/>
                    <a:pt x="1" y="10"/>
                  </a:cubicBezTo>
                  <a:cubicBezTo>
                    <a:pt x="0" y="6"/>
                    <a:pt x="3" y="2"/>
                    <a:pt x="6" y="1"/>
                  </a:cubicBezTo>
                  <a:cubicBezTo>
                    <a:pt x="10" y="0"/>
                    <a:pt x="14" y="2"/>
                    <a:pt x="15" y="6"/>
                  </a:cubicBezTo>
                  <a:cubicBezTo>
                    <a:pt x="16" y="10"/>
                    <a:pt x="14" y="14"/>
                    <a:pt x="10"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18" name="Freeform 291"/>
            <p:cNvSpPr/>
            <p:nvPr/>
          </p:nvSpPr>
          <p:spPr bwMode="auto">
            <a:xfrm>
              <a:off x="-2535" y="2310"/>
              <a:ext cx="28" cy="29"/>
            </a:xfrm>
            <a:custGeom>
              <a:avLst/>
              <a:gdLst>
                <a:gd name="T0" fmla="*/ 11 w 17"/>
                <a:gd name="T1" fmla="*/ 17 h 18"/>
                <a:gd name="T2" fmla="*/ 1 w 17"/>
                <a:gd name="T3" fmla="*/ 11 h 18"/>
                <a:gd name="T4" fmla="*/ 6 w 17"/>
                <a:gd name="T5" fmla="*/ 1 h 18"/>
                <a:gd name="T6" fmla="*/ 16 w 17"/>
                <a:gd name="T7" fmla="*/ 7 h 18"/>
                <a:gd name="T8" fmla="*/ 11 w 17"/>
                <a:gd name="T9" fmla="*/ 17 h 18"/>
              </a:gdLst>
              <a:ahLst/>
              <a:cxnLst>
                <a:cxn ang="0">
                  <a:pos x="T0" y="T1"/>
                </a:cxn>
                <a:cxn ang="0">
                  <a:pos x="T2" y="T3"/>
                </a:cxn>
                <a:cxn ang="0">
                  <a:pos x="T4" y="T5"/>
                </a:cxn>
                <a:cxn ang="0">
                  <a:pos x="T6" y="T7"/>
                </a:cxn>
                <a:cxn ang="0">
                  <a:pos x="T8" y="T9"/>
                </a:cxn>
              </a:cxnLst>
              <a:rect l="0" t="0" r="r" b="b"/>
              <a:pathLst>
                <a:path w="17" h="18">
                  <a:moveTo>
                    <a:pt x="11" y="17"/>
                  </a:moveTo>
                  <a:cubicBezTo>
                    <a:pt x="7" y="18"/>
                    <a:pt x="2" y="15"/>
                    <a:pt x="1" y="11"/>
                  </a:cubicBezTo>
                  <a:cubicBezTo>
                    <a:pt x="0" y="7"/>
                    <a:pt x="2" y="2"/>
                    <a:pt x="6" y="1"/>
                  </a:cubicBezTo>
                  <a:cubicBezTo>
                    <a:pt x="11" y="0"/>
                    <a:pt x="15" y="2"/>
                    <a:pt x="16" y="7"/>
                  </a:cubicBezTo>
                  <a:cubicBezTo>
                    <a:pt x="17" y="11"/>
                    <a:pt x="15" y="15"/>
                    <a:pt x="11" y="1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19" name="Freeform 292"/>
            <p:cNvSpPr/>
            <p:nvPr/>
          </p:nvSpPr>
          <p:spPr bwMode="auto">
            <a:xfrm>
              <a:off x="-2172" y="2949"/>
              <a:ext cx="23" cy="23"/>
            </a:xfrm>
            <a:custGeom>
              <a:avLst/>
              <a:gdLst>
                <a:gd name="T0" fmla="*/ 9 w 14"/>
                <a:gd name="T1" fmla="*/ 13 h 14"/>
                <a:gd name="T2" fmla="*/ 1 w 14"/>
                <a:gd name="T3" fmla="*/ 9 h 14"/>
                <a:gd name="T4" fmla="*/ 5 w 14"/>
                <a:gd name="T5" fmla="*/ 1 h 14"/>
                <a:gd name="T6" fmla="*/ 13 w 14"/>
                <a:gd name="T7" fmla="*/ 5 h 14"/>
                <a:gd name="T8" fmla="*/ 9 w 14"/>
                <a:gd name="T9" fmla="*/ 13 h 14"/>
              </a:gdLst>
              <a:ahLst/>
              <a:cxnLst>
                <a:cxn ang="0">
                  <a:pos x="T0" y="T1"/>
                </a:cxn>
                <a:cxn ang="0">
                  <a:pos x="T2" y="T3"/>
                </a:cxn>
                <a:cxn ang="0">
                  <a:pos x="T4" y="T5"/>
                </a:cxn>
                <a:cxn ang="0">
                  <a:pos x="T6" y="T7"/>
                </a:cxn>
                <a:cxn ang="0">
                  <a:pos x="T8" y="T9"/>
                </a:cxn>
              </a:cxnLst>
              <a:rect l="0" t="0" r="r" b="b"/>
              <a:pathLst>
                <a:path w="14" h="14">
                  <a:moveTo>
                    <a:pt x="9" y="13"/>
                  </a:moveTo>
                  <a:cubicBezTo>
                    <a:pt x="5" y="14"/>
                    <a:pt x="2" y="12"/>
                    <a:pt x="1" y="9"/>
                  </a:cubicBezTo>
                  <a:cubicBezTo>
                    <a:pt x="0" y="5"/>
                    <a:pt x="2" y="2"/>
                    <a:pt x="5" y="1"/>
                  </a:cubicBezTo>
                  <a:cubicBezTo>
                    <a:pt x="9" y="0"/>
                    <a:pt x="12" y="2"/>
                    <a:pt x="13" y="5"/>
                  </a:cubicBezTo>
                  <a:cubicBezTo>
                    <a:pt x="14" y="9"/>
                    <a:pt x="12" y="12"/>
                    <a:pt x="9"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20" name="Freeform 293"/>
            <p:cNvSpPr/>
            <p:nvPr/>
          </p:nvSpPr>
          <p:spPr bwMode="auto">
            <a:xfrm>
              <a:off x="-2609" y="1426"/>
              <a:ext cx="33" cy="33"/>
            </a:xfrm>
            <a:custGeom>
              <a:avLst/>
              <a:gdLst>
                <a:gd name="T0" fmla="*/ 13 w 20"/>
                <a:gd name="T1" fmla="*/ 18 h 20"/>
                <a:gd name="T2" fmla="*/ 1 w 20"/>
                <a:gd name="T3" fmla="*/ 12 h 20"/>
                <a:gd name="T4" fmla="*/ 8 w 20"/>
                <a:gd name="T5" fmla="*/ 1 h 20"/>
                <a:gd name="T6" fmla="*/ 19 w 20"/>
                <a:gd name="T7" fmla="*/ 7 h 20"/>
                <a:gd name="T8" fmla="*/ 13 w 20"/>
                <a:gd name="T9" fmla="*/ 18 h 20"/>
              </a:gdLst>
              <a:ahLst/>
              <a:cxnLst>
                <a:cxn ang="0">
                  <a:pos x="T0" y="T1"/>
                </a:cxn>
                <a:cxn ang="0">
                  <a:pos x="T2" y="T3"/>
                </a:cxn>
                <a:cxn ang="0">
                  <a:pos x="T4" y="T5"/>
                </a:cxn>
                <a:cxn ang="0">
                  <a:pos x="T6" y="T7"/>
                </a:cxn>
                <a:cxn ang="0">
                  <a:pos x="T8" y="T9"/>
                </a:cxn>
              </a:cxnLst>
              <a:rect l="0" t="0" r="r" b="b"/>
              <a:pathLst>
                <a:path w="20" h="20">
                  <a:moveTo>
                    <a:pt x="13" y="18"/>
                  </a:moveTo>
                  <a:cubicBezTo>
                    <a:pt x="8" y="20"/>
                    <a:pt x="3" y="17"/>
                    <a:pt x="1" y="12"/>
                  </a:cubicBezTo>
                  <a:cubicBezTo>
                    <a:pt x="0" y="7"/>
                    <a:pt x="3" y="2"/>
                    <a:pt x="8" y="1"/>
                  </a:cubicBezTo>
                  <a:cubicBezTo>
                    <a:pt x="12" y="0"/>
                    <a:pt x="17" y="2"/>
                    <a:pt x="19" y="7"/>
                  </a:cubicBezTo>
                  <a:cubicBezTo>
                    <a:pt x="20" y="12"/>
                    <a:pt x="17" y="17"/>
                    <a:pt x="1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21" name="Freeform 294"/>
            <p:cNvSpPr/>
            <p:nvPr/>
          </p:nvSpPr>
          <p:spPr bwMode="auto">
            <a:xfrm>
              <a:off x="-1874" y="2221"/>
              <a:ext cx="18" cy="17"/>
            </a:xfrm>
            <a:custGeom>
              <a:avLst/>
              <a:gdLst>
                <a:gd name="T0" fmla="*/ 7 w 11"/>
                <a:gd name="T1" fmla="*/ 10 h 10"/>
                <a:gd name="T2" fmla="*/ 1 w 11"/>
                <a:gd name="T3" fmla="*/ 7 h 10"/>
                <a:gd name="T4" fmla="*/ 4 w 11"/>
                <a:gd name="T5" fmla="*/ 1 h 10"/>
                <a:gd name="T6" fmla="*/ 10 w 11"/>
                <a:gd name="T7" fmla="*/ 4 h 10"/>
                <a:gd name="T8" fmla="*/ 7 w 11"/>
                <a:gd name="T9" fmla="*/ 10 h 10"/>
              </a:gdLst>
              <a:ahLst/>
              <a:cxnLst>
                <a:cxn ang="0">
                  <a:pos x="T0" y="T1"/>
                </a:cxn>
                <a:cxn ang="0">
                  <a:pos x="T2" y="T3"/>
                </a:cxn>
                <a:cxn ang="0">
                  <a:pos x="T4" y="T5"/>
                </a:cxn>
                <a:cxn ang="0">
                  <a:pos x="T6" y="T7"/>
                </a:cxn>
                <a:cxn ang="0">
                  <a:pos x="T8" y="T9"/>
                </a:cxn>
              </a:cxnLst>
              <a:rect l="0" t="0" r="r" b="b"/>
              <a:pathLst>
                <a:path w="11" h="10">
                  <a:moveTo>
                    <a:pt x="7" y="10"/>
                  </a:moveTo>
                  <a:cubicBezTo>
                    <a:pt x="4" y="10"/>
                    <a:pt x="2" y="9"/>
                    <a:pt x="1" y="7"/>
                  </a:cubicBezTo>
                  <a:cubicBezTo>
                    <a:pt x="0" y="4"/>
                    <a:pt x="2" y="2"/>
                    <a:pt x="4" y="1"/>
                  </a:cubicBezTo>
                  <a:cubicBezTo>
                    <a:pt x="7" y="0"/>
                    <a:pt x="9" y="2"/>
                    <a:pt x="10" y="4"/>
                  </a:cubicBezTo>
                  <a:cubicBezTo>
                    <a:pt x="11" y="6"/>
                    <a:pt x="9" y="9"/>
                    <a:pt x="7" y="1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22" name="Freeform 295"/>
            <p:cNvSpPr/>
            <p:nvPr/>
          </p:nvSpPr>
          <p:spPr bwMode="auto">
            <a:xfrm>
              <a:off x="-456" y="931"/>
              <a:ext cx="41" cy="40"/>
            </a:xfrm>
            <a:custGeom>
              <a:avLst/>
              <a:gdLst>
                <a:gd name="T0" fmla="*/ 15 w 25"/>
                <a:gd name="T1" fmla="*/ 23 h 24"/>
                <a:gd name="T2" fmla="*/ 2 w 25"/>
                <a:gd name="T3" fmla="*/ 15 h 24"/>
                <a:gd name="T4" fmla="*/ 9 w 25"/>
                <a:gd name="T5" fmla="*/ 1 h 24"/>
                <a:gd name="T6" fmla="*/ 23 w 25"/>
                <a:gd name="T7" fmla="*/ 9 h 24"/>
                <a:gd name="T8" fmla="*/ 15 w 25"/>
                <a:gd name="T9" fmla="*/ 23 h 24"/>
              </a:gdLst>
              <a:ahLst/>
              <a:cxnLst>
                <a:cxn ang="0">
                  <a:pos x="T0" y="T1"/>
                </a:cxn>
                <a:cxn ang="0">
                  <a:pos x="T2" y="T3"/>
                </a:cxn>
                <a:cxn ang="0">
                  <a:pos x="T4" y="T5"/>
                </a:cxn>
                <a:cxn ang="0">
                  <a:pos x="T6" y="T7"/>
                </a:cxn>
                <a:cxn ang="0">
                  <a:pos x="T8" y="T9"/>
                </a:cxn>
              </a:cxnLst>
              <a:rect l="0" t="0" r="r" b="b"/>
              <a:pathLst>
                <a:path w="25" h="24">
                  <a:moveTo>
                    <a:pt x="15" y="23"/>
                  </a:moveTo>
                  <a:cubicBezTo>
                    <a:pt x="9" y="24"/>
                    <a:pt x="3" y="21"/>
                    <a:pt x="2" y="15"/>
                  </a:cubicBezTo>
                  <a:cubicBezTo>
                    <a:pt x="0" y="9"/>
                    <a:pt x="3" y="3"/>
                    <a:pt x="9" y="1"/>
                  </a:cubicBezTo>
                  <a:cubicBezTo>
                    <a:pt x="15" y="0"/>
                    <a:pt x="21" y="3"/>
                    <a:pt x="23" y="9"/>
                  </a:cubicBezTo>
                  <a:cubicBezTo>
                    <a:pt x="25" y="15"/>
                    <a:pt x="21" y="21"/>
                    <a:pt x="15" y="2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23" name="Freeform 296"/>
            <p:cNvSpPr/>
            <p:nvPr/>
          </p:nvSpPr>
          <p:spPr bwMode="auto">
            <a:xfrm>
              <a:off x="-770" y="2170"/>
              <a:ext cx="25" cy="25"/>
            </a:xfrm>
            <a:custGeom>
              <a:avLst/>
              <a:gdLst>
                <a:gd name="T0" fmla="*/ 10 w 15"/>
                <a:gd name="T1" fmla="*/ 14 h 15"/>
                <a:gd name="T2" fmla="*/ 1 w 15"/>
                <a:gd name="T3" fmla="*/ 9 h 15"/>
                <a:gd name="T4" fmla="*/ 6 w 15"/>
                <a:gd name="T5" fmla="*/ 1 h 15"/>
                <a:gd name="T6" fmla="*/ 14 w 15"/>
                <a:gd name="T7" fmla="*/ 5 h 15"/>
                <a:gd name="T8" fmla="*/ 10 w 15"/>
                <a:gd name="T9" fmla="*/ 14 h 15"/>
              </a:gdLst>
              <a:ahLst/>
              <a:cxnLst>
                <a:cxn ang="0">
                  <a:pos x="T0" y="T1"/>
                </a:cxn>
                <a:cxn ang="0">
                  <a:pos x="T2" y="T3"/>
                </a:cxn>
                <a:cxn ang="0">
                  <a:pos x="T4" y="T5"/>
                </a:cxn>
                <a:cxn ang="0">
                  <a:pos x="T6" y="T7"/>
                </a:cxn>
                <a:cxn ang="0">
                  <a:pos x="T8" y="T9"/>
                </a:cxn>
              </a:cxnLst>
              <a:rect l="0" t="0" r="r" b="b"/>
              <a:pathLst>
                <a:path w="15" h="15">
                  <a:moveTo>
                    <a:pt x="10" y="14"/>
                  </a:moveTo>
                  <a:cubicBezTo>
                    <a:pt x="6" y="15"/>
                    <a:pt x="2" y="12"/>
                    <a:pt x="1" y="9"/>
                  </a:cubicBezTo>
                  <a:cubicBezTo>
                    <a:pt x="0" y="5"/>
                    <a:pt x="2" y="2"/>
                    <a:pt x="6" y="1"/>
                  </a:cubicBezTo>
                  <a:cubicBezTo>
                    <a:pt x="10" y="0"/>
                    <a:pt x="13" y="2"/>
                    <a:pt x="14" y="5"/>
                  </a:cubicBezTo>
                  <a:cubicBezTo>
                    <a:pt x="15" y="9"/>
                    <a:pt x="13" y="13"/>
                    <a:pt x="10" y="1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24" name="Freeform 297"/>
            <p:cNvSpPr/>
            <p:nvPr/>
          </p:nvSpPr>
          <p:spPr bwMode="auto">
            <a:xfrm>
              <a:off x="-440" y="-69"/>
              <a:ext cx="59" cy="59"/>
            </a:xfrm>
            <a:custGeom>
              <a:avLst/>
              <a:gdLst>
                <a:gd name="T0" fmla="*/ 23 w 36"/>
                <a:gd name="T1" fmla="*/ 34 h 36"/>
                <a:gd name="T2" fmla="*/ 3 w 36"/>
                <a:gd name="T3" fmla="*/ 22 h 36"/>
                <a:gd name="T4" fmla="*/ 14 w 36"/>
                <a:gd name="T5" fmla="*/ 3 h 36"/>
                <a:gd name="T6" fmla="*/ 34 w 36"/>
                <a:gd name="T7" fmla="*/ 14 h 36"/>
                <a:gd name="T8" fmla="*/ 23 w 36"/>
                <a:gd name="T9" fmla="*/ 34 h 36"/>
              </a:gdLst>
              <a:ahLst/>
              <a:cxnLst>
                <a:cxn ang="0">
                  <a:pos x="T0" y="T1"/>
                </a:cxn>
                <a:cxn ang="0">
                  <a:pos x="T2" y="T3"/>
                </a:cxn>
                <a:cxn ang="0">
                  <a:pos x="T4" y="T5"/>
                </a:cxn>
                <a:cxn ang="0">
                  <a:pos x="T6" y="T7"/>
                </a:cxn>
                <a:cxn ang="0">
                  <a:pos x="T8" y="T9"/>
                </a:cxn>
              </a:cxnLst>
              <a:rect l="0" t="0" r="r" b="b"/>
              <a:pathLst>
                <a:path w="36" h="36">
                  <a:moveTo>
                    <a:pt x="23" y="34"/>
                  </a:moveTo>
                  <a:cubicBezTo>
                    <a:pt x="14" y="36"/>
                    <a:pt x="5" y="31"/>
                    <a:pt x="3" y="22"/>
                  </a:cubicBezTo>
                  <a:cubicBezTo>
                    <a:pt x="0" y="14"/>
                    <a:pt x="5" y="5"/>
                    <a:pt x="14" y="3"/>
                  </a:cubicBezTo>
                  <a:cubicBezTo>
                    <a:pt x="22" y="0"/>
                    <a:pt x="31" y="5"/>
                    <a:pt x="34" y="14"/>
                  </a:cubicBezTo>
                  <a:cubicBezTo>
                    <a:pt x="36" y="22"/>
                    <a:pt x="31" y="31"/>
                    <a:pt x="23" y="3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31"/>
                                        </p:tgtEl>
                                        <p:attrNameLst>
                                          <p:attrName>style.visibility</p:attrName>
                                        </p:attrNameLst>
                                      </p:cBhvr>
                                      <p:to>
                                        <p:strVal val="visible"/>
                                      </p:to>
                                    </p:set>
                                    <p:anim calcmode="lin" valueType="num">
                                      <p:cBhvr additive="base">
                                        <p:cTn id="7" dur="1000" fill="hold"/>
                                        <p:tgtEl>
                                          <p:spTgt spid="331"/>
                                        </p:tgtEl>
                                        <p:attrNameLst>
                                          <p:attrName>ppt_x</p:attrName>
                                        </p:attrNameLst>
                                      </p:cBhvr>
                                      <p:tavLst>
                                        <p:tav tm="0">
                                          <p:val>
                                            <p:strVal val="0-#ppt_w/2"/>
                                          </p:val>
                                        </p:tav>
                                        <p:tav tm="100000">
                                          <p:val>
                                            <p:strVal val="#ppt_x"/>
                                          </p:val>
                                        </p:tav>
                                      </p:tavLst>
                                    </p:anim>
                                    <p:anim calcmode="lin" valueType="num">
                                      <p:cBhvr additive="base">
                                        <p:cTn id="8" dur="1000" fill="hold"/>
                                        <p:tgtEl>
                                          <p:spTgt spid="33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childTnLst>
                                </p:cTn>
                              </p:par>
                              <p:par>
                                <p:cTn id="13" presetID="64" presetClass="path" presetSubtype="0" accel="50000" decel="50000" autoRev="1" fill="hold" nodeType="withEffect">
                                  <p:stCondLst>
                                    <p:cond delay="0"/>
                                  </p:stCondLst>
                                  <p:childTnLst>
                                    <p:animMotion origin="layout" path="M 2.08333E-7 4.44444E-6 L 0.05247 -0.0007 " pathEditMode="relative" rAng="0" ptsTypes="AA">
                                      <p:cBhvr>
                                        <p:cTn id="14" dur="1000" fill="hold"/>
                                        <p:tgtEl>
                                          <p:spTgt spid="17"/>
                                        </p:tgtEl>
                                        <p:attrNameLst>
                                          <p:attrName>ppt_x</p:attrName>
                                          <p:attrName>ppt_y</p:attrName>
                                        </p:attrNameLst>
                                      </p:cBhvr>
                                      <p:rCtr x="2617" y="-46"/>
                                    </p:animMotion>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childTnLst>
                                </p:cTn>
                              </p:par>
                              <p:par>
                                <p:cTn id="19" presetID="64" presetClass="path" presetSubtype="0" accel="50000" decel="50000" autoRev="1" fill="hold" grpId="1" nodeType="withEffect">
                                  <p:stCondLst>
                                    <p:cond delay="0"/>
                                  </p:stCondLst>
                                  <p:childTnLst>
                                    <p:animMotion origin="layout" path="M 2.08333E-7 4.44444E-6 L 0.05247 -0.0007 " pathEditMode="relative" rAng="0" ptsTypes="AA">
                                      <p:cBhvr>
                                        <p:cTn id="20" dur="1000" fill="hold"/>
                                        <p:tgtEl>
                                          <p:spTgt spid="28"/>
                                        </p:tgtEl>
                                        <p:attrNameLst>
                                          <p:attrName>ppt_x</p:attrName>
                                          <p:attrName>ppt_y</p:attrName>
                                        </p:attrNameLst>
                                      </p:cBhvr>
                                      <p:rCtr x="2617" y="-46"/>
                                    </p:animMotion>
                                  </p:childTnLst>
                                </p:cTn>
                              </p:par>
                              <p:par>
                                <p:cTn id="21" presetID="10" presetClass="entr" presetSubtype="0" fill="hold" nodeType="withEffect">
                                  <p:stCondLst>
                                    <p:cond delay="10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000"/>
                                        <p:tgtEl>
                                          <p:spTgt spid="29"/>
                                        </p:tgtEl>
                                      </p:cBhvr>
                                    </p:animEffect>
                                  </p:childTnLst>
                                </p:cTn>
                              </p:par>
                              <p:par>
                                <p:cTn id="24" presetID="64" presetClass="path" presetSubtype="0" accel="50000" decel="50000" autoRev="1" fill="hold" nodeType="withEffect">
                                  <p:stCondLst>
                                    <p:cond delay="100"/>
                                  </p:stCondLst>
                                  <p:childTnLst>
                                    <p:animMotion origin="layout" path="M 2.08333E-7 4.44444E-6 L 0.05247 -0.0007 " pathEditMode="relative" rAng="0" ptsTypes="AA">
                                      <p:cBhvr>
                                        <p:cTn id="25" dur="1000" fill="hold"/>
                                        <p:tgtEl>
                                          <p:spTgt spid="29"/>
                                        </p:tgtEl>
                                        <p:attrNameLst>
                                          <p:attrName>ppt_x</p:attrName>
                                          <p:attrName>ppt_y</p:attrName>
                                        </p:attrNameLst>
                                      </p:cBhvr>
                                      <p:rCtr x="2617" y="-46"/>
                                    </p:animMotion>
                                  </p:childTnLst>
                                </p:cTn>
                              </p:par>
                              <p:par>
                                <p:cTn id="26" presetID="10" presetClass="entr" presetSubtype="0" fill="hold" grpId="0" nodeType="withEffect">
                                  <p:stCondLst>
                                    <p:cond delay="2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childTnLst>
                                </p:cTn>
                              </p:par>
                              <p:par>
                                <p:cTn id="29" presetID="64" presetClass="path" presetSubtype="0" accel="50000" decel="50000" autoRev="1" fill="hold" grpId="1" nodeType="withEffect">
                                  <p:stCondLst>
                                    <p:cond delay="200"/>
                                  </p:stCondLst>
                                  <p:childTnLst>
                                    <p:animMotion origin="layout" path="M 2.08333E-7 4.44444E-6 L 0.05247 -0.0007 " pathEditMode="relative" rAng="0" ptsTypes="AA">
                                      <p:cBhvr>
                                        <p:cTn id="30" dur="1000" fill="hold"/>
                                        <p:tgtEl>
                                          <p:spTgt spid="30"/>
                                        </p:tgtEl>
                                        <p:attrNameLst>
                                          <p:attrName>ppt_x</p:attrName>
                                          <p:attrName>ppt_y</p:attrName>
                                        </p:attrNameLst>
                                      </p:cBhvr>
                                      <p:rCtr x="2617"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8" grpId="1"/>
      <p:bldP spid="30" grpId="0"/>
      <p:bldP spid="30"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3474348" y="3253167"/>
            <a:ext cx="4587248" cy="358140"/>
          </a:xfrm>
          <a:prstGeom prst="rect">
            <a:avLst/>
          </a:prstGeom>
        </p:spPr>
        <p:txBody>
          <a:bodyPr wrap="square">
            <a:spAutoFit/>
          </a:bodyPr>
          <a:lstStyle/>
          <a:p>
            <a:pPr>
              <a:spcBef>
                <a:spcPts val="2400"/>
              </a:spcBef>
            </a:pPr>
            <a:r>
              <a:rPr lang="en-US" altLang="zh-CN" sz="1600" dirty="0" smtClean="0">
                <a:solidFill>
                  <a:schemeClr val="bg1"/>
                </a:solidFill>
                <a:latin typeface="+mj-ea"/>
                <a:ea typeface="+mj-ea"/>
              </a:rPr>
              <a:t>1. </a:t>
            </a:r>
            <a:r>
              <a:rPr lang="zh-CN" altLang="en-US" sz="1600" dirty="0" smtClean="0">
                <a:solidFill>
                  <a:schemeClr val="bg1"/>
                </a:solidFill>
                <a:latin typeface="+mj-ea"/>
                <a:ea typeface="+mj-ea"/>
              </a:rPr>
              <a:t>项目简介</a:t>
            </a:r>
            <a:r>
              <a:rPr lang="zh-CN" altLang="en-US" sz="1600" dirty="0" smtClean="0">
                <a:solidFill>
                  <a:schemeClr val="bg1"/>
                </a:solidFill>
                <a:latin typeface="+mn-ea"/>
              </a:rPr>
              <a:t> </a:t>
            </a:r>
            <a:r>
              <a:rPr lang="en-US" altLang="zh-CN" sz="1100" dirty="0" smtClean="0">
                <a:solidFill>
                  <a:schemeClr val="bg1"/>
                </a:solidFill>
                <a:ea typeface="+mj-ea"/>
              </a:rPr>
              <a:t>PROJECT PROFILE</a:t>
            </a:r>
            <a:endParaRPr lang="en-US" altLang="zh-CN" sz="1600" dirty="0" smtClean="0">
              <a:solidFill>
                <a:schemeClr val="bg1"/>
              </a:solidFill>
              <a:ea typeface="+mj-ea"/>
            </a:endParaRPr>
          </a:p>
        </p:txBody>
      </p:sp>
      <p:sp>
        <p:nvSpPr>
          <p:cNvPr id="24" name="矩形 23"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3474348" y="3760941"/>
            <a:ext cx="4587248" cy="358140"/>
          </a:xfrm>
          <a:prstGeom prst="rect">
            <a:avLst/>
          </a:prstGeom>
        </p:spPr>
        <p:txBody>
          <a:bodyPr wrap="square">
            <a:spAutoFit/>
          </a:bodyPr>
          <a:lstStyle/>
          <a:p>
            <a:pPr>
              <a:spcBef>
                <a:spcPts val="2400"/>
              </a:spcBef>
            </a:pPr>
            <a:r>
              <a:rPr lang="en-US" altLang="zh-CN" sz="1600" dirty="0" smtClean="0">
                <a:solidFill>
                  <a:schemeClr val="bg1"/>
                </a:solidFill>
                <a:latin typeface="+mj-ea"/>
                <a:ea typeface="+mj-ea"/>
              </a:rPr>
              <a:t>2. </a:t>
            </a:r>
            <a:r>
              <a:rPr lang="zh-CN" altLang="en-US" sz="1600" dirty="0" smtClean="0">
                <a:solidFill>
                  <a:schemeClr val="bg1"/>
                </a:solidFill>
                <a:latin typeface="+mj-ea"/>
                <a:ea typeface="+mj-ea"/>
              </a:rPr>
              <a:t>关于我们公司</a:t>
            </a:r>
            <a:r>
              <a:rPr lang="zh-CN" altLang="en-US" sz="1600" dirty="0" smtClean="0">
                <a:solidFill>
                  <a:schemeClr val="bg1"/>
                </a:solidFill>
                <a:latin typeface="+mn-ea"/>
              </a:rPr>
              <a:t> </a:t>
            </a:r>
            <a:r>
              <a:rPr lang="en-US" altLang="zh-CN" sz="1100" dirty="0" smtClean="0">
                <a:solidFill>
                  <a:schemeClr val="bg1"/>
                </a:solidFill>
                <a:ea typeface="+mj-ea"/>
              </a:rPr>
              <a:t>ABOUT OUR COMPANY</a:t>
            </a:r>
            <a:endParaRPr lang="en-US" altLang="zh-CN" sz="1100" dirty="0" smtClean="0">
              <a:solidFill>
                <a:schemeClr val="bg1"/>
              </a:solidFill>
              <a:ea typeface="+mj-ea"/>
            </a:endParaRPr>
          </a:p>
        </p:txBody>
      </p:sp>
      <p:sp>
        <p:nvSpPr>
          <p:cNvPr id="25" name="矩形 24"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3474348" y="4268715"/>
            <a:ext cx="4587248" cy="358140"/>
          </a:xfrm>
          <a:prstGeom prst="rect">
            <a:avLst/>
          </a:prstGeom>
        </p:spPr>
        <p:txBody>
          <a:bodyPr wrap="square">
            <a:spAutoFit/>
          </a:bodyPr>
          <a:lstStyle/>
          <a:p>
            <a:pPr>
              <a:spcBef>
                <a:spcPts val="2400"/>
              </a:spcBef>
            </a:pPr>
            <a:r>
              <a:rPr lang="en-US" altLang="zh-CN" sz="1600" dirty="0" smtClean="0">
                <a:solidFill>
                  <a:schemeClr val="bg1"/>
                </a:solidFill>
                <a:latin typeface="+mj-ea"/>
                <a:ea typeface="+mj-ea"/>
              </a:rPr>
              <a:t>3. </a:t>
            </a:r>
            <a:r>
              <a:rPr lang="zh-CN" altLang="en-US" sz="1600" dirty="0" smtClean="0">
                <a:solidFill>
                  <a:schemeClr val="bg1"/>
                </a:solidFill>
                <a:latin typeface="+mj-ea"/>
                <a:ea typeface="+mj-ea"/>
              </a:rPr>
              <a:t>专业运营团队</a:t>
            </a:r>
            <a:r>
              <a:rPr lang="zh-CN" altLang="en-US" sz="1600" dirty="0" smtClean="0">
                <a:solidFill>
                  <a:schemeClr val="bg1"/>
                </a:solidFill>
                <a:latin typeface="+mn-ea"/>
              </a:rPr>
              <a:t> </a:t>
            </a:r>
            <a:r>
              <a:rPr lang="en-US" altLang="zh-CN" sz="1100" dirty="0" smtClean="0">
                <a:solidFill>
                  <a:schemeClr val="bg1"/>
                </a:solidFill>
                <a:ea typeface="+mj-ea"/>
              </a:rPr>
              <a:t>PROFESSIONAL TEAM</a:t>
            </a:r>
            <a:endParaRPr lang="en-US" altLang="zh-CN" sz="1100" dirty="0" smtClean="0">
              <a:solidFill>
                <a:schemeClr val="bg1"/>
              </a:solidFill>
              <a:ea typeface="+mj-ea"/>
            </a:endParaRPr>
          </a:p>
        </p:txBody>
      </p:sp>
      <p:sp>
        <p:nvSpPr>
          <p:cNvPr id="28" name="矩形 27"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3474348" y="4776489"/>
            <a:ext cx="4587248" cy="358140"/>
          </a:xfrm>
          <a:prstGeom prst="rect">
            <a:avLst/>
          </a:prstGeom>
        </p:spPr>
        <p:txBody>
          <a:bodyPr wrap="square">
            <a:spAutoFit/>
          </a:bodyPr>
          <a:lstStyle/>
          <a:p>
            <a:pPr>
              <a:spcBef>
                <a:spcPts val="2400"/>
              </a:spcBef>
            </a:pPr>
            <a:r>
              <a:rPr lang="en-US" altLang="zh-CN" sz="1600" dirty="0" smtClean="0">
                <a:solidFill>
                  <a:schemeClr val="bg1"/>
                </a:solidFill>
                <a:latin typeface="+mj-ea"/>
                <a:ea typeface="+mj-ea"/>
              </a:rPr>
              <a:t>4. </a:t>
            </a:r>
            <a:r>
              <a:rPr lang="zh-CN" altLang="en-US" sz="1600" dirty="0" smtClean="0">
                <a:solidFill>
                  <a:schemeClr val="bg1"/>
                </a:solidFill>
                <a:latin typeface="+mj-ea"/>
                <a:ea typeface="+mj-ea"/>
              </a:rPr>
              <a:t>融资计划</a:t>
            </a:r>
            <a:r>
              <a:rPr lang="zh-CN" altLang="en-US" sz="1600" dirty="0" smtClean="0">
                <a:solidFill>
                  <a:schemeClr val="bg1"/>
                </a:solidFill>
                <a:latin typeface="+mn-ea"/>
              </a:rPr>
              <a:t> </a:t>
            </a:r>
            <a:r>
              <a:rPr lang="en-US" altLang="zh-CN" sz="1100" dirty="0" smtClean="0">
                <a:solidFill>
                  <a:schemeClr val="bg1"/>
                </a:solidFill>
                <a:ea typeface="+mj-ea"/>
              </a:rPr>
              <a:t>FINACIAL PLAN</a:t>
            </a:r>
            <a:endParaRPr lang="en-US" altLang="zh-CN" sz="1100" dirty="0" smtClean="0">
              <a:solidFill>
                <a:schemeClr val="bg1"/>
              </a:solidFill>
              <a:ea typeface="+mj-ea"/>
            </a:endParaRPr>
          </a:p>
        </p:txBody>
      </p:sp>
      <p:sp>
        <p:nvSpPr>
          <p:cNvPr id="11" name="矩形 10"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3474348" y="5284262"/>
            <a:ext cx="4587248" cy="358140"/>
          </a:xfrm>
          <a:prstGeom prst="rect">
            <a:avLst/>
          </a:prstGeom>
        </p:spPr>
        <p:txBody>
          <a:bodyPr wrap="square">
            <a:spAutoFit/>
          </a:bodyPr>
          <a:lstStyle/>
          <a:p>
            <a:pPr>
              <a:spcBef>
                <a:spcPts val="2400"/>
              </a:spcBef>
            </a:pPr>
            <a:r>
              <a:rPr lang="en-US" altLang="zh-CN" sz="1600" dirty="0" smtClean="0">
                <a:solidFill>
                  <a:schemeClr val="bg1"/>
                </a:solidFill>
                <a:latin typeface="+mj-ea"/>
                <a:ea typeface="+mj-ea"/>
              </a:rPr>
              <a:t>5. </a:t>
            </a:r>
            <a:r>
              <a:rPr lang="zh-CN" altLang="en-US" sz="1600" dirty="0" smtClean="0">
                <a:solidFill>
                  <a:schemeClr val="bg1"/>
                </a:solidFill>
                <a:latin typeface="+mj-ea"/>
                <a:ea typeface="+mj-ea"/>
              </a:rPr>
              <a:t>联系我们</a:t>
            </a:r>
            <a:r>
              <a:rPr lang="zh-CN" altLang="en-US" sz="1600" dirty="0" smtClean="0">
                <a:solidFill>
                  <a:schemeClr val="bg1"/>
                </a:solidFill>
                <a:latin typeface="+mn-ea"/>
              </a:rPr>
              <a:t> </a:t>
            </a:r>
            <a:r>
              <a:rPr lang="en-US" altLang="zh-CN" sz="1100" dirty="0" smtClean="0">
                <a:solidFill>
                  <a:schemeClr val="bg1"/>
                </a:solidFill>
                <a:ea typeface="+mj-ea"/>
              </a:rPr>
              <a:t>CONTACT US</a:t>
            </a:r>
            <a:endParaRPr lang="en-US" altLang="zh-CN" sz="1100" dirty="0" smtClean="0">
              <a:solidFill>
                <a:schemeClr val="bg1"/>
              </a:solidFill>
              <a:ea typeface="+mj-ea"/>
            </a:endParaRPr>
          </a:p>
        </p:txBody>
      </p:sp>
      <p:sp>
        <p:nvSpPr>
          <p:cNvPr id="49" name="文本框 48"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txBox="1"/>
          <p:nvPr/>
        </p:nvSpPr>
        <p:spPr>
          <a:xfrm>
            <a:off x="2804421" y="1039442"/>
            <a:ext cx="4050505" cy="1015663"/>
          </a:xfrm>
          <a:prstGeom prst="rect">
            <a:avLst/>
          </a:prstGeom>
          <a:noFill/>
        </p:spPr>
        <p:txBody>
          <a:bodyPr wrap="square" rtlCol="0">
            <a:spAutoFit/>
          </a:bodyPr>
          <a:lstStyle/>
          <a:p>
            <a:r>
              <a:rPr lang="zh-CN" altLang="en-US" sz="3600" dirty="0" smtClean="0">
                <a:solidFill>
                  <a:schemeClr val="bg1"/>
                </a:solidFill>
                <a:latin typeface="思源黑体 CN Medium" panose="020B0600000000000000" pitchFamily="34" charset="-122"/>
                <a:ea typeface="思源黑体 CN Medium" panose="020B0600000000000000" pitchFamily="34" charset="-122"/>
                <a:cs typeface="Lato Thin" panose="020F0502020204030203" pitchFamily="34" charset="0"/>
              </a:rPr>
              <a:t>演示提纲</a:t>
            </a:r>
            <a:endParaRPr lang="en-US" altLang="zh-CN" sz="3600" dirty="0" smtClean="0">
              <a:solidFill>
                <a:schemeClr val="bg1"/>
              </a:solidFill>
              <a:latin typeface="思源黑体 CN Medium" panose="020B0600000000000000" pitchFamily="34" charset="-122"/>
              <a:ea typeface="思源黑体 CN Medium" panose="020B0600000000000000" pitchFamily="34" charset="-122"/>
              <a:cs typeface="Lato Thin" panose="020F0502020204030203" pitchFamily="34" charset="0"/>
            </a:endParaRPr>
          </a:p>
          <a:p>
            <a:r>
              <a:rPr lang="en-US" altLang="zh-CN" sz="2400" dirty="0" smtClean="0">
                <a:solidFill>
                  <a:schemeClr val="bg1"/>
                </a:solidFill>
                <a:latin typeface="Roboto Thin" pitchFamily="2" charset="0"/>
                <a:ea typeface="Roboto Thin" pitchFamily="2" charset="0"/>
                <a:cs typeface="Lato Black" panose="020F0502020204030203" pitchFamily="34" charset="0"/>
              </a:rPr>
              <a:t>PRESENTATION AGENDA</a:t>
            </a:r>
            <a:endParaRPr lang="en-US" altLang="zh-CN" sz="2400" dirty="0" smtClean="0">
              <a:solidFill>
                <a:schemeClr val="bg1"/>
              </a:solidFill>
              <a:latin typeface="Roboto Thin" pitchFamily="2" charset="0"/>
              <a:ea typeface="Roboto Thin" pitchFamily="2" charset="0"/>
              <a:cs typeface="Lato Black" panose="020F0502020204030203" pitchFamily="34" charset="0"/>
            </a:endParaRPr>
          </a:p>
        </p:txBody>
      </p:sp>
      <p:cxnSp>
        <p:nvCxnSpPr>
          <p:cNvPr id="119" name="直接连接符 118"/>
          <p:cNvCxnSpPr/>
          <p:nvPr/>
        </p:nvCxnSpPr>
        <p:spPr>
          <a:xfrm>
            <a:off x="2901950" y="2198097"/>
            <a:ext cx="131445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0" name="矩形 119"/>
          <p:cNvSpPr/>
          <p:nvPr/>
        </p:nvSpPr>
        <p:spPr>
          <a:xfrm>
            <a:off x="2801697" y="2368423"/>
            <a:ext cx="6696086" cy="461665"/>
          </a:xfrm>
          <a:prstGeom prst="rect">
            <a:avLst/>
          </a:prstGeom>
        </p:spPr>
        <p:txBody>
          <a:bodyPr wrap="square">
            <a:spAutoFit/>
          </a:bodyPr>
          <a:lstStyle/>
          <a:p>
            <a:pPr>
              <a:spcBef>
                <a:spcPts val="2400"/>
              </a:spcBef>
            </a:pPr>
            <a:r>
              <a:rPr lang="en-US" altLang="zh-CN" sz="1200" dirty="0">
                <a:solidFill>
                  <a:schemeClr val="bg1">
                    <a:alpha val="40000"/>
                  </a:schemeClr>
                </a:solidFill>
              </a:rPr>
              <a:t>Clean, Minimalist, Flat, Powerful and Flexible PowerPoint template, perfect for business, corporate and personal use. </a:t>
            </a:r>
            <a:r>
              <a:rPr lang="en-US" altLang="zh-CN" sz="1200" dirty="0" smtClean="0">
                <a:solidFill>
                  <a:schemeClr val="bg1">
                    <a:alpha val="40000"/>
                  </a:schemeClr>
                </a:solidFill>
              </a:rPr>
              <a:t>Very easy to change color schemes.</a:t>
            </a:r>
            <a:endParaRPr lang="en-US" altLang="zh-CN" sz="1200" dirty="0">
              <a:solidFill>
                <a:schemeClr val="bg1">
                  <a:alpha val="40000"/>
                </a:schemeClr>
              </a:solidFill>
              <a:latin typeface="汉仪旗黑-35S" panose="00020600040101010101" pitchFamily="18" charset="-122"/>
              <a:ea typeface="汉仪旗黑-35S" panose="00020600040101010101" pitchFamily="18" charset="-122"/>
            </a:endParaRPr>
          </a:p>
        </p:txBody>
      </p:sp>
      <p:grpSp>
        <p:nvGrpSpPr>
          <p:cNvPr id="709" name="组合 708"/>
          <p:cNvGrpSpPr/>
          <p:nvPr/>
        </p:nvGrpSpPr>
        <p:grpSpPr>
          <a:xfrm>
            <a:off x="9530832" y="-3481061"/>
            <a:ext cx="5289660" cy="5936648"/>
            <a:chOff x="9530832" y="-3481061"/>
            <a:chExt cx="5289660" cy="5936648"/>
          </a:xfrm>
        </p:grpSpPr>
        <p:sp>
          <p:nvSpPr>
            <p:cNvPr id="216" name="Line 6"/>
            <p:cNvSpPr>
              <a:spLocks noChangeShapeType="1"/>
            </p:cNvSpPr>
            <p:nvPr/>
          </p:nvSpPr>
          <p:spPr bwMode="auto">
            <a:xfrm flipH="1" flipV="1">
              <a:off x="9614484" y="-1547925"/>
              <a:ext cx="4774679" cy="37904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8" name="Line 8"/>
            <p:cNvSpPr>
              <a:spLocks noChangeShapeType="1"/>
            </p:cNvSpPr>
            <p:nvPr/>
          </p:nvSpPr>
          <p:spPr bwMode="auto">
            <a:xfrm flipH="1" flipV="1">
              <a:off x="11465277" y="-503587"/>
              <a:ext cx="2923886" cy="27461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9" name="Line 9"/>
            <p:cNvSpPr>
              <a:spLocks noChangeShapeType="1"/>
            </p:cNvSpPr>
            <p:nvPr/>
          </p:nvSpPr>
          <p:spPr bwMode="auto">
            <a:xfrm flipH="1" flipV="1">
              <a:off x="10292847" y="-710102"/>
              <a:ext cx="4096317" cy="295264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0" name="Line 10"/>
            <p:cNvSpPr>
              <a:spLocks noChangeShapeType="1"/>
            </p:cNvSpPr>
            <p:nvPr/>
          </p:nvSpPr>
          <p:spPr bwMode="auto">
            <a:xfrm flipH="1" flipV="1">
              <a:off x="11662642" y="-1468195"/>
              <a:ext cx="2726521" cy="37107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3" name="Line 13"/>
            <p:cNvSpPr>
              <a:spLocks noChangeShapeType="1"/>
            </p:cNvSpPr>
            <p:nvPr/>
          </p:nvSpPr>
          <p:spPr bwMode="auto">
            <a:xfrm flipH="1" flipV="1">
              <a:off x="10713719" y="726352"/>
              <a:ext cx="3675444" cy="151618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4" name="Line 14"/>
            <p:cNvSpPr>
              <a:spLocks noChangeShapeType="1"/>
            </p:cNvSpPr>
            <p:nvPr/>
          </p:nvSpPr>
          <p:spPr bwMode="auto">
            <a:xfrm flipH="1" flipV="1">
              <a:off x="11714925" y="589111"/>
              <a:ext cx="2674239" cy="165342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8" name="Line 18"/>
            <p:cNvSpPr>
              <a:spLocks noChangeShapeType="1"/>
            </p:cNvSpPr>
            <p:nvPr/>
          </p:nvSpPr>
          <p:spPr bwMode="auto">
            <a:xfrm flipH="1" flipV="1">
              <a:off x="9568737" y="1009983"/>
              <a:ext cx="4820426" cy="12325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0" name="Line 20"/>
            <p:cNvSpPr>
              <a:spLocks noChangeShapeType="1"/>
            </p:cNvSpPr>
            <p:nvPr/>
          </p:nvSpPr>
          <p:spPr bwMode="auto">
            <a:xfrm flipH="1" flipV="1">
              <a:off x="11491418" y="1596852"/>
              <a:ext cx="2897745" cy="6456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2" name="Line 22"/>
            <p:cNvSpPr>
              <a:spLocks noChangeShapeType="1"/>
            </p:cNvSpPr>
            <p:nvPr/>
          </p:nvSpPr>
          <p:spPr bwMode="auto">
            <a:xfrm flipH="1" flipV="1">
              <a:off x="10385648" y="-448691"/>
              <a:ext cx="4003516" cy="269122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3" name="Line 23"/>
            <p:cNvSpPr>
              <a:spLocks noChangeShapeType="1"/>
            </p:cNvSpPr>
            <p:nvPr/>
          </p:nvSpPr>
          <p:spPr bwMode="auto">
            <a:xfrm flipH="1" flipV="1">
              <a:off x="11227392" y="125107"/>
              <a:ext cx="3161771" cy="21174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4" name="Line 24"/>
            <p:cNvSpPr>
              <a:spLocks noChangeShapeType="1"/>
            </p:cNvSpPr>
            <p:nvPr/>
          </p:nvSpPr>
          <p:spPr bwMode="auto">
            <a:xfrm flipH="1" flipV="1">
              <a:off x="10730711" y="11393"/>
              <a:ext cx="3658453" cy="223114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8" name="Line 38"/>
            <p:cNvSpPr>
              <a:spLocks noChangeShapeType="1"/>
            </p:cNvSpPr>
            <p:nvPr/>
          </p:nvSpPr>
          <p:spPr bwMode="auto">
            <a:xfrm flipH="1" flipV="1">
              <a:off x="11819489" y="215293"/>
              <a:ext cx="2569674" cy="20272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1" name="Line 41"/>
            <p:cNvSpPr>
              <a:spLocks noChangeShapeType="1"/>
            </p:cNvSpPr>
            <p:nvPr/>
          </p:nvSpPr>
          <p:spPr bwMode="auto">
            <a:xfrm flipH="1" flipV="1">
              <a:off x="10881022" y="359070"/>
              <a:ext cx="3508141" cy="18834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6" name="Line 56"/>
            <p:cNvSpPr>
              <a:spLocks noChangeShapeType="1"/>
            </p:cNvSpPr>
            <p:nvPr/>
          </p:nvSpPr>
          <p:spPr bwMode="auto">
            <a:xfrm flipH="1">
              <a:off x="10730711" y="-2986994"/>
              <a:ext cx="3374821" cy="29983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9" name="Line 59"/>
            <p:cNvSpPr>
              <a:spLocks noChangeShapeType="1"/>
            </p:cNvSpPr>
            <p:nvPr/>
          </p:nvSpPr>
          <p:spPr bwMode="auto">
            <a:xfrm flipH="1">
              <a:off x="11491418" y="-2986994"/>
              <a:ext cx="2614114" cy="458384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0" name="Line 60"/>
            <p:cNvSpPr>
              <a:spLocks noChangeShapeType="1"/>
            </p:cNvSpPr>
            <p:nvPr/>
          </p:nvSpPr>
          <p:spPr bwMode="auto">
            <a:xfrm flipH="1">
              <a:off x="10713719" y="-2986994"/>
              <a:ext cx="3391813" cy="371334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3" name="Line 63"/>
            <p:cNvSpPr>
              <a:spLocks noChangeShapeType="1"/>
            </p:cNvSpPr>
            <p:nvPr/>
          </p:nvSpPr>
          <p:spPr bwMode="auto">
            <a:xfrm flipH="1">
              <a:off x="11714925" y="-2986994"/>
              <a:ext cx="2390607" cy="35761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8" name="Line 68"/>
            <p:cNvSpPr>
              <a:spLocks noChangeShapeType="1"/>
            </p:cNvSpPr>
            <p:nvPr/>
          </p:nvSpPr>
          <p:spPr bwMode="auto">
            <a:xfrm flipH="1">
              <a:off x="9568737" y="-2986994"/>
              <a:ext cx="4536795" cy="399697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1" name="Line 81"/>
            <p:cNvSpPr>
              <a:spLocks noChangeShapeType="1"/>
            </p:cNvSpPr>
            <p:nvPr/>
          </p:nvSpPr>
          <p:spPr bwMode="auto">
            <a:xfrm>
              <a:off x="10252328" y="-942758"/>
              <a:ext cx="3079426" cy="11580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6" name="Line 86"/>
            <p:cNvSpPr>
              <a:spLocks noChangeShapeType="1"/>
            </p:cNvSpPr>
            <p:nvPr/>
          </p:nvSpPr>
          <p:spPr bwMode="auto">
            <a:xfrm>
              <a:off x="10252328" y="-942758"/>
              <a:ext cx="1462597" cy="153187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9" name="Line 89"/>
            <p:cNvSpPr>
              <a:spLocks noChangeShapeType="1"/>
            </p:cNvSpPr>
            <p:nvPr/>
          </p:nvSpPr>
          <p:spPr bwMode="auto">
            <a:xfrm flipH="1">
              <a:off x="9568737" y="-942758"/>
              <a:ext cx="683591" cy="1952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4" name="Line 94"/>
            <p:cNvSpPr>
              <a:spLocks noChangeShapeType="1"/>
            </p:cNvSpPr>
            <p:nvPr/>
          </p:nvSpPr>
          <p:spPr bwMode="auto">
            <a:xfrm>
              <a:off x="10252328" y="-942758"/>
              <a:ext cx="2263823" cy="15253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7" name="Line 97"/>
            <p:cNvSpPr>
              <a:spLocks noChangeShapeType="1"/>
            </p:cNvSpPr>
            <p:nvPr/>
          </p:nvSpPr>
          <p:spPr bwMode="auto">
            <a:xfrm>
              <a:off x="10252328" y="-942758"/>
              <a:ext cx="2276893" cy="11070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0" name="Line 100"/>
            <p:cNvSpPr>
              <a:spLocks noChangeShapeType="1"/>
            </p:cNvSpPr>
            <p:nvPr/>
          </p:nvSpPr>
          <p:spPr bwMode="auto">
            <a:xfrm>
              <a:off x="10252328" y="-942758"/>
              <a:ext cx="461391" cy="16691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1" name="Line 101"/>
            <p:cNvSpPr>
              <a:spLocks noChangeShapeType="1"/>
            </p:cNvSpPr>
            <p:nvPr/>
          </p:nvSpPr>
          <p:spPr bwMode="auto">
            <a:xfrm>
              <a:off x="10252328" y="-942758"/>
              <a:ext cx="3246730" cy="215533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2" name="Line 102"/>
            <p:cNvSpPr>
              <a:spLocks noChangeShapeType="1"/>
            </p:cNvSpPr>
            <p:nvPr/>
          </p:nvSpPr>
          <p:spPr bwMode="auto">
            <a:xfrm>
              <a:off x="10252328" y="-942758"/>
              <a:ext cx="2555296" cy="11580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3" name="Line 103"/>
            <p:cNvSpPr>
              <a:spLocks noChangeShapeType="1"/>
            </p:cNvSpPr>
            <p:nvPr/>
          </p:nvSpPr>
          <p:spPr bwMode="auto">
            <a:xfrm>
              <a:off x="10252328" y="-942758"/>
              <a:ext cx="1239090" cy="253961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4" name="Line 104"/>
            <p:cNvSpPr>
              <a:spLocks noChangeShapeType="1"/>
            </p:cNvSpPr>
            <p:nvPr/>
          </p:nvSpPr>
          <p:spPr bwMode="auto">
            <a:xfrm>
              <a:off x="10252328" y="-942758"/>
              <a:ext cx="2093905" cy="8600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6" name="Line 106"/>
            <p:cNvSpPr>
              <a:spLocks noChangeShapeType="1"/>
            </p:cNvSpPr>
            <p:nvPr/>
          </p:nvSpPr>
          <p:spPr bwMode="auto">
            <a:xfrm>
              <a:off x="10252328" y="-942758"/>
              <a:ext cx="478383" cy="9541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7" name="Line 107"/>
            <p:cNvSpPr>
              <a:spLocks noChangeShapeType="1"/>
            </p:cNvSpPr>
            <p:nvPr/>
          </p:nvSpPr>
          <p:spPr bwMode="auto">
            <a:xfrm>
              <a:off x="11227392" y="125107"/>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22" name="Line 112"/>
            <p:cNvSpPr>
              <a:spLocks noChangeShapeType="1"/>
            </p:cNvSpPr>
            <p:nvPr/>
          </p:nvSpPr>
          <p:spPr bwMode="auto">
            <a:xfrm>
              <a:off x="10252328" y="-942758"/>
              <a:ext cx="628694" cy="130182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23" name="Line 113"/>
            <p:cNvSpPr>
              <a:spLocks noChangeShapeType="1"/>
            </p:cNvSpPr>
            <p:nvPr/>
          </p:nvSpPr>
          <p:spPr bwMode="auto">
            <a:xfrm>
              <a:off x="10252328" y="-942758"/>
              <a:ext cx="1567161" cy="11580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24" name="Line 114"/>
            <p:cNvSpPr>
              <a:spLocks noChangeShapeType="1"/>
            </p:cNvSpPr>
            <p:nvPr/>
          </p:nvSpPr>
          <p:spPr bwMode="auto">
            <a:xfrm>
              <a:off x="10252328" y="-942758"/>
              <a:ext cx="2154030" cy="133711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28" name="Line 118"/>
            <p:cNvSpPr>
              <a:spLocks noChangeShapeType="1"/>
            </p:cNvSpPr>
            <p:nvPr/>
          </p:nvSpPr>
          <p:spPr bwMode="auto">
            <a:xfrm>
              <a:off x="10252328" y="-942758"/>
              <a:ext cx="3399655" cy="8600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29" name="Line 119"/>
            <p:cNvSpPr>
              <a:spLocks noChangeShapeType="1"/>
            </p:cNvSpPr>
            <p:nvPr/>
          </p:nvSpPr>
          <p:spPr bwMode="auto">
            <a:xfrm>
              <a:off x="10252328" y="-942758"/>
              <a:ext cx="1950129" cy="92147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4" name="Line 124"/>
            <p:cNvSpPr>
              <a:spLocks noChangeShapeType="1"/>
            </p:cNvSpPr>
            <p:nvPr/>
          </p:nvSpPr>
          <p:spPr bwMode="auto">
            <a:xfrm>
              <a:off x="10559486" y="-3461455"/>
              <a:ext cx="1765834" cy="33865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0" name="Line 130"/>
            <p:cNvSpPr>
              <a:spLocks noChangeShapeType="1"/>
            </p:cNvSpPr>
            <p:nvPr/>
          </p:nvSpPr>
          <p:spPr bwMode="auto">
            <a:xfrm>
              <a:off x="10559486" y="-3461455"/>
              <a:ext cx="1155438" cy="40505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2" name="Line 132"/>
            <p:cNvSpPr>
              <a:spLocks noChangeShapeType="1"/>
            </p:cNvSpPr>
            <p:nvPr/>
          </p:nvSpPr>
          <p:spPr bwMode="auto">
            <a:xfrm>
              <a:off x="10559486" y="-3461455"/>
              <a:ext cx="154233" cy="41878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7" name="Line 137"/>
            <p:cNvSpPr>
              <a:spLocks noChangeShapeType="1"/>
            </p:cNvSpPr>
            <p:nvPr/>
          </p:nvSpPr>
          <p:spPr bwMode="auto">
            <a:xfrm>
              <a:off x="10559486" y="-3461455"/>
              <a:ext cx="1969735" cy="36257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8" name="Line 138"/>
            <p:cNvSpPr>
              <a:spLocks noChangeShapeType="1"/>
            </p:cNvSpPr>
            <p:nvPr/>
          </p:nvSpPr>
          <p:spPr bwMode="auto">
            <a:xfrm>
              <a:off x="10559486" y="-3461455"/>
              <a:ext cx="667906" cy="35865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9" name="Line 139"/>
            <p:cNvSpPr>
              <a:spLocks noChangeShapeType="1"/>
            </p:cNvSpPr>
            <p:nvPr/>
          </p:nvSpPr>
          <p:spPr bwMode="auto">
            <a:xfrm>
              <a:off x="10559486" y="-3461455"/>
              <a:ext cx="171224" cy="347284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3" name="Line 143"/>
            <p:cNvSpPr>
              <a:spLocks noChangeShapeType="1"/>
            </p:cNvSpPr>
            <p:nvPr/>
          </p:nvSpPr>
          <p:spPr bwMode="auto">
            <a:xfrm>
              <a:off x="10559486" y="-3461455"/>
              <a:ext cx="931932" cy="50583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7" name="Line 147"/>
            <p:cNvSpPr>
              <a:spLocks noChangeShapeType="1"/>
            </p:cNvSpPr>
            <p:nvPr/>
          </p:nvSpPr>
          <p:spPr bwMode="auto">
            <a:xfrm>
              <a:off x="10559486" y="-3461455"/>
              <a:ext cx="1956664" cy="40440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2" name="Line 152"/>
            <p:cNvSpPr>
              <a:spLocks noChangeShapeType="1"/>
            </p:cNvSpPr>
            <p:nvPr/>
          </p:nvSpPr>
          <p:spPr bwMode="auto">
            <a:xfrm>
              <a:off x="10546416" y="-3481061"/>
              <a:ext cx="1273074" cy="36963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3" name="Line 153"/>
            <p:cNvSpPr>
              <a:spLocks noChangeShapeType="1"/>
            </p:cNvSpPr>
            <p:nvPr/>
          </p:nvSpPr>
          <p:spPr bwMode="auto">
            <a:xfrm>
              <a:off x="10559486" y="-3461455"/>
              <a:ext cx="1846872" cy="385581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6" name="Line 156"/>
            <p:cNvSpPr>
              <a:spLocks noChangeShapeType="1"/>
            </p:cNvSpPr>
            <p:nvPr/>
          </p:nvSpPr>
          <p:spPr bwMode="auto">
            <a:xfrm>
              <a:off x="10559486" y="-3461455"/>
              <a:ext cx="1253468" cy="438386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7" name="Line 157"/>
            <p:cNvSpPr>
              <a:spLocks noChangeShapeType="1"/>
            </p:cNvSpPr>
            <p:nvPr/>
          </p:nvSpPr>
          <p:spPr bwMode="auto">
            <a:xfrm flipV="1">
              <a:off x="10146456" y="215293"/>
              <a:ext cx="2661168" cy="22063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8" name="Line 158"/>
            <p:cNvSpPr>
              <a:spLocks noChangeShapeType="1"/>
            </p:cNvSpPr>
            <p:nvPr/>
          </p:nvSpPr>
          <p:spPr bwMode="auto">
            <a:xfrm flipH="1" flipV="1">
              <a:off x="9614484" y="-1547925"/>
              <a:ext cx="531972" cy="396952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9" name="Line 159"/>
            <p:cNvSpPr>
              <a:spLocks noChangeShapeType="1"/>
            </p:cNvSpPr>
            <p:nvPr/>
          </p:nvSpPr>
          <p:spPr bwMode="auto">
            <a:xfrm flipV="1">
              <a:off x="10146456" y="-1328340"/>
              <a:ext cx="3412726" cy="37499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0" name="Line 160"/>
            <p:cNvSpPr>
              <a:spLocks noChangeShapeType="1"/>
            </p:cNvSpPr>
            <p:nvPr/>
          </p:nvSpPr>
          <p:spPr bwMode="auto">
            <a:xfrm flipV="1">
              <a:off x="10146456" y="-1691701"/>
              <a:ext cx="3925092" cy="41133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1" name="Line 161"/>
            <p:cNvSpPr>
              <a:spLocks noChangeShapeType="1"/>
            </p:cNvSpPr>
            <p:nvPr/>
          </p:nvSpPr>
          <p:spPr bwMode="auto">
            <a:xfrm flipV="1">
              <a:off x="10146456" y="-1945270"/>
              <a:ext cx="4660965" cy="436687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2" name="Line 162"/>
            <p:cNvSpPr>
              <a:spLocks noChangeShapeType="1"/>
            </p:cNvSpPr>
            <p:nvPr/>
          </p:nvSpPr>
          <p:spPr bwMode="auto">
            <a:xfrm flipV="1">
              <a:off x="10146456" y="-2363528"/>
              <a:ext cx="593404" cy="47851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3" name="Line 163"/>
            <p:cNvSpPr>
              <a:spLocks noChangeShapeType="1"/>
            </p:cNvSpPr>
            <p:nvPr/>
          </p:nvSpPr>
          <p:spPr bwMode="auto">
            <a:xfrm flipV="1">
              <a:off x="10146456" y="-82715"/>
              <a:ext cx="3505527" cy="250431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4" name="Line 164"/>
            <p:cNvSpPr>
              <a:spLocks noChangeShapeType="1"/>
            </p:cNvSpPr>
            <p:nvPr/>
          </p:nvSpPr>
          <p:spPr bwMode="auto">
            <a:xfrm flipV="1">
              <a:off x="10146456" y="1212577"/>
              <a:ext cx="3352601" cy="12090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5" name="Line 165"/>
            <p:cNvSpPr>
              <a:spLocks noChangeShapeType="1"/>
            </p:cNvSpPr>
            <p:nvPr/>
          </p:nvSpPr>
          <p:spPr bwMode="auto">
            <a:xfrm flipV="1">
              <a:off x="10146456" y="582576"/>
              <a:ext cx="2369694" cy="183902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6" name="Line 166"/>
            <p:cNvSpPr>
              <a:spLocks noChangeShapeType="1"/>
            </p:cNvSpPr>
            <p:nvPr/>
          </p:nvSpPr>
          <p:spPr bwMode="auto">
            <a:xfrm flipV="1">
              <a:off x="10146456" y="215293"/>
              <a:ext cx="3185298" cy="22063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7" name="Line 167"/>
            <p:cNvSpPr>
              <a:spLocks noChangeShapeType="1"/>
            </p:cNvSpPr>
            <p:nvPr/>
          </p:nvSpPr>
          <p:spPr bwMode="auto">
            <a:xfrm flipV="1">
              <a:off x="10146456" y="-727094"/>
              <a:ext cx="3221895" cy="314869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8" name="Line 168"/>
            <p:cNvSpPr>
              <a:spLocks noChangeShapeType="1"/>
            </p:cNvSpPr>
            <p:nvPr/>
          </p:nvSpPr>
          <p:spPr bwMode="auto">
            <a:xfrm flipV="1">
              <a:off x="10146456" y="-1862926"/>
              <a:ext cx="3110796" cy="42845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9" name="Line 169"/>
            <p:cNvSpPr>
              <a:spLocks noChangeShapeType="1"/>
            </p:cNvSpPr>
            <p:nvPr/>
          </p:nvSpPr>
          <p:spPr bwMode="auto">
            <a:xfrm flipV="1">
              <a:off x="10146456" y="-1104833"/>
              <a:ext cx="2449425" cy="352643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0" name="Line 170"/>
            <p:cNvSpPr>
              <a:spLocks noChangeShapeType="1"/>
            </p:cNvSpPr>
            <p:nvPr/>
          </p:nvSpPr>
          <p:spPr bwMode="auto">
            <a:xfrm flipV="1">
              <a:off x="10146456" y="164318"/>
              <a:ext cx="2382765" cy="22572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1" name="Line 171"/>
            <p:cNvSpPr>
              <a:spLocks noChangeShapeType="1"/>
            </p:cNvSpPr>
            <p:nvPr/>
          </p:nvSpPr>
          <p:spPr bwMode="auto">
            <a:xfrm flipV="1">
              <a:off x="10146456" y="-1457738"/>
              <a:ext cx="1980191" cy="38793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2" name="Line 172"/>
            <p:cNvSpPr>
              <a:spLocks noChangeShapeType="1"/>
            </p:cNvSpPr>
            <p:nvPr/>
          </p:nvSpPr>
          <p:spPr bwMode="auto">
            <a:xfrm flipV="1">
              <a:off x="10146456" y="-2209295"/>
              <a:ext cx="2757890" cy="463089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3" name="Line 173"/>
            <p:cNvSpPr>
              <a:spLocks noChangeShapeType="1"/>
            </p:cNvSpPr>
            <p:nvPr/>
          </p:nvSpPr>
          <p:spPr bwMode="auto">
            <a:xfrm flipV="1">
              <a:off x="10146456" y="-1457738"/>
              <a:ext cx="1980191" cy="38793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4" name="Line 174"/>
            <p:cNvSpPr>
              <a:spLocks noChangeShapeType="1"/>
            </p:cNvSpPr>
            <p:nvPr/>
          </p:nvSpPr>
          <p:spPr bwMode="auto">
            <a:xfrm flipV="1">
              <a:off x="10146456" y="-82715"/>
              <a:ext cx="2199777" cy="250431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5" name="Line 175"/>
            <p:cNvSpPr>
              <a:spLocks noChangeShapeType="1"/>
            </p:cNvSpPr>
            <p:nvPr/>
          </p:nvSpPr>
          <p:spPr bwMode="auto">
            <a:xfrm flipV="1">
              <a:off x="10146456" y="-1230311"/>
              <a:ext cx="1959278" cy="365191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6" name="Line 176"/>
            <p:cNvSpPr>
              <a:spLocks noChangeShapeType="1"/>
            </p:cNvSpPr>
            <p:nvPr/>
          </p:nvSpPr>
          <p:spPr bwMode="auto">
            <a:xfrm flipV="1">
              <a:off x="10146456" y="-987198"/>
              <a:ext cx="1615522" cy="340880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7" name="Line 177"/>
            <p:cNvSpPr>
              <a:spLocks noChangeShapeType="1"/>
            </p:cNvSpPr>
            <p:nvPr/>
          </p:nvSpPr>
          <p:spPr bwMode="auto">
            <a:xfrm flipV="1">
              <a:off x="10146456" y="-503587"/>
              <a:ext cx="1318821" cy="29251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8" name="Line 178"/>
            <p:cNvSpPr>
              <a:spLocks noChangeShapeType="1"/>
            </p:cNvSpPr>
            <p:nvPr/>
          </p:nvSpPr>
          <p:spPr bwMode="auto">
            <a:xfrm flipV="1">
              <a:off x="10146456" y="-286616"/>
              <a:ext cx="1437763" cy="270822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9" name="Line 179"/>
            <p:cNvSpPr>
              <a:spLocks noChangeShapeType="1"/>
            </p:cNvSpPr>
            <p:nvPr/>
          </p:nvSpPr>
          <p:spPr bwMode="auto">
            <a:xfrm flipV="1">
              <a:off x="10146456" y="-21284"/>
              <a:ext cx="2056001" cy="24428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0" name="Line 180"/>
            <p:cNvSpPr>
              <a:spLocks noChangeShapeType="1"/>
            </p:cNvSpPr>
            <p:nvPr/>
          </p:nvSpPr>
          <p:spPr bwMode="auto">
            <a:xfrm flipV="1">
              <a:off x="10146456" y="589111"/>
              <a:ext cx="1568468" cy="18324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1" name="Line 181"/>
            <p:cNvSpPr>
              <a:spLocks noChangeShapeType="1"/>
            </p:cNvSpPr>
            <p:nvPr/>
          </p:nvSpPr>
          <p:spPr bwMode="auto">
            <a:xfrm flipV="1">
              <a:off x="10146456" y="215293"/>
              <a:ext cx="1673033" cy="22063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2" name="Line 182"/>
            <p:cNvSpPr>
              <a:spLocks noChangeShapeType="1"/>
            </p:cNvSpPr>
            <p:nvPr/>
          </p:nvSpPr>
          <p:spPr bwMode="auto">
            <a:xfrm flipV="1">
              <a:off x="10146456" y="104194"/>
              <a:ext cx="1201185" cy="231741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3" name="Line 183"/>
            <p:cNvSpPr>
              <a:spLocks noChangeShapeType="1"/>
            </p:cNvSpPr>
            <p:nvPr/>
          </p:nvSpPr>
          <p:spPr bwMode="auto">
            <a:xfrm flipV="1">
              <a:off x="10146456" y="125107"/>
              <a:ext cx="1080936" cy="229649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4" name="Line 184"/>
            <p:cNvSpPr>
              <a:spLocks noChangeShapeType="1"/>
            </p:cNvSpPr>
            <p:nvPr/>
          </p:nvSpPr>
          <p:spPr bwMode="auto">
            <a:xfrm flipV="1">
              <a:off x="10146456" y="359070"/>
              <a:ext cx="734566" cy="20625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5" name="Line 185"/>
            <p:cNvSpPr>
              <a:spLocks noChangeShapeType="1"/>
            </p:cNvSpPr>
            <p:nvPr/>
          </p:nvSpPr>
          <p:spPr bwMode="auto">
            <a:xfrm flipV="1">
              <a:off x="10146456" y="726352"/>
              <a:ext cx="567263" cy="16952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6" name="Line 186"/>
            <p:cNvSpPr>
              <a:spLocks noChangeShapeType="1"/>
            </p:cNvSpPr>
            <p:nvPr/>
          </p:nvSpPr>
          <p:spPr bwMode="auto">
            <a:xfrm flipV="1">
              <a:off x="10146456" y="394360"/>
              <a:ext cx="2259902" cy="20272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7" name="Line 187"/>
            <p:cNvSpPr>
              <a:spLocks noChangeShapeType="1"/>
            </p:cNvSpPr>
            <p:nvPr/>
          </p:nvSpPr>
          <p:spPr bwMode="auto">
            <a:xfrm flipV="1">
              <a:off x="10146456" y="-2166163"/>
              <a:ext cx="3244115" cy="45877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8" name="Line 188"/>
            <p:cNvSpPr>
              <a:spLocks noChangeShapeType="1"/>
            </p:cNvSpPr>
            <p:nvPr/>
          </p:nvSpPr>
          <p:spPr bwMode="auto">
            <a:xfrm flipV="1">
              <a:off x="10146456" y="11393"/>
              <a:ext cx="584254" cy="24102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9" name="Line 189"/>
            <p:cNvSpPr>
              <a:spLocks noChangeShapeType="1"/>
            </p:cNvSpPr>
            <p:nvPr/>
          </p:nvSpPr>
          <p:spPr bwMode="auto">
            <a:xfrm flipV="1">
              <a:off x="10146456" y="-1468195"/>
              <a:ext cx="1516186" cy="388979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00" name="Line 190"/>
            <p:cNvSpPr>
              <a:spLocks noChangeShapeType="1"/>
            </p:cNvSpPr>
            <p:nvPr/>
          </p:nvSpPr>
          <p:spPr bwMode="auto">
            <a:xfrm flipV="1">
              <a:off x="10146456" y="-1741369"/>
              <a:ext cx="913633" cy="41629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01" name="Line 191"/>
            <p:cNvSpPr>
              <a:spLocks noChangeShapeType="1"/>
            </p:cNvSpPr>
            <p:nvPr/>
          </p:nvSpPr>
          <p:spPr bwMode="auto">
            <a:xfrm flipV="1">
              <a:off x="10146456" y="-2396205"/>
              <a:ext cx="1712245" cy="481780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02" name="Line 192"/>
            <p:cNvSpPr>
              <a:spLocks noChangeShapeType="1"/>
            </p:cNvSpPr>
            <p:nvPr/>
          </p:nvSpPr>
          <p:spPr bwMode="auto">
            <a:xfrm flipV="1">
              <a:off x="10146456" y="-710102"/>
              <a:ext cx="146390" cy="313170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03" name="Line 193"/>
            <p:cNvSpPr>
              <a:spLocks noChangeShapeType="1"/>
            </p:cNvSpPr>
            <p:nvPr/>
          </p:nvSpPr>
          <p:spPr bwMode="auto">
            <a:xfrm flipV="1">
              <a:off x="10146456" y="-802903"/>
              <a:ext cx="320229" cy="32245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04" name="Line 194"/>
            <p:cNvSpPr>
              <a:spLocks noChangeShapeType="1"/>
            </p:cNvSpPr>
            <p:nvPr/>
          </p:nvSpPr>
          <p:spPr bwMode="auto">
            <a:xfrm flipV="1">
              <a:off x="10146456" y="-1661639"/>
              <a:ext cx="594711" cy="40832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05" name="Line 195"/>
            <p:cNvSpPr>
              <a:spLocks noChangeShapeType="1"/>
            </p:cNvSpPr>
            <p:nvPr/>
          </p:nvSpPr>
          <p:spPr bwMode="auto">
            <a:xfrm flipV="1">
              <a:off x="10146456" y="-1490415"/>
              <a:ext cx="329378" cy="391201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06" name="Line 196"/>
            <p:cNvSpPr>
              <a:spLocks noChangeShapeType="1"/>
            </p:cNvSpPr>
            <p:nvPr/>
          </p:nvSpPr>
          <p:spPr bwMode="auto">
            <a:xfrm flipV="1">
              <a:off x="10146456" y="-460455"/>
              <a:ext cx="3282020" cy="28820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11" name="Line 201"/>
            <p:cNvSpPr>
              <a:spLocks noChangeShapeType="1"/>
            </p:cNvSpPr>
            <p:nvPr/>
          </p:nvSpPr>
          <p:spPr bwMode="auto">
            <a:xfrm flipH="1" flipV="1">
              <a:off x="10292847" y="-710102"/>
              <a:ext cx="4527645" cy="151879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12" name="Line 202"/>
            <p:cNvSpPr>
              <a:spLocks noChangeShapeType="1"/>
            </p:cNvSpPr>
            <p:nvPr/>
          </p:nvSpPr>
          <p:spPr bwMode="auto">
            <a:xfrm flipH="1">
              <a:off x="9568737" y="808697"/>
              <a:ext cx="5251755" cy="2012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13" name="Line 203"/>
            <p:cNvSpPr>
              <a:spLocks noChangeShapeType="1"/>
            </p:cNvSpPr>
            <p:nvPr/>
          </p:nvSpPr>
          <p:spPr bwMode="auto">
            <a:xfrm flipH="1" flipV="1">
              <a:off x="10713719" y="726352"/>
              <a:ext cx="4106773" cy="8234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4" name="Line 207"/>
            <p:cNvSpPr>
              <a:spLocks noChangeShapeType="1"/>
            </p:cNvSpPr>
            <p:nvPr/>
          </p:nvSpPr>
          <p:spPr bwMode="auto">
            <a:xfrm flipH="1" flipV="1">
              <a:off x="11714924" y="589111"/>
              <a:ext cx="3105567" cy="21958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5" name="Line 208"/>
            <p:cNvSpPr>
              <a:spLocks noChangeShapeType="1"/>
            </p:cNvSpPr>
            <p:nvPr/>
          </p:nvSpPr>
          <p:spPr bwMode="auto">
            <a:xfrm flipH="1" flipV="1">
              <a:off x="9614484" y="-1547926"/>
              <a:ext cx="5206008" cy="23566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2" name="Line 215"/>
            <p:cNvSpPr>
              <a:spLocks noChangeShapeType="1"/>
            </p:cNvSpPr>
            <p:nvPr/>
          </p:nvSpPr>
          <p:spPr bwMode="auto">
            <a:xfrm flipH="1">
              <a:off x="11491417" y="808696"/>
              <a:ext cx="3329074" cy="78815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5" name="Line 218"/>
            <p:cNvSpPr>
              <a:spLocks noChangeShapeType="1"/>
            </p:cNvSpPr>
            <p:nvPr/>
          </p:nvSpPr>
          <p:spPr bwMode="auto">
            <a:xfrm flipH="1" flipV="1">
              <a:off x="11227392" y="125106"/>
              <a:ext cx="3593100" cy="68359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6" name="Line 219"/>
            <p:cNvSpPr>
              <a:spLocks noChangeShapeType="1"/>
            </p:cNvSpPr>
            <p:nvPr/>
          </p:nvSpPr>
          <p:spPr bwMode="auto">
            <a:xfrm flipH="1" flipV="1">
              <a:off x="10385647" y="-448691"/>
              <a:ext cx="4434844" cy="12573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7" name="Line 220"/>
            <p:cNvSpPr>
              <a:spLocks noChangeShapeType="1"/>
            </p:cNvSpPr>
            <p:nvPr/>
          </p:nvSpPr>
          <p:spPr bwMode="auto">
            <a:xfrm flipH="1" flipV="1">
              <a:off x="10730710" y="11392"/>
              <a:ext cx="4089781" cy="7973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8" name="Line 221"/>
            <p:cNvSpPr>
              <a:spLocks noChangeShapeType="1"/>
            </p:cNvSpPr>
            <p:nvPr/>
          </p:nvSpPr>
          <p:spPr bwMode="auto">
            <a:xfrm flipH="1" flipV="1">
              <a:off x="10741167" y="-1661639"/>
              <a:ext cx="4079325" cy="24703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2" name="Line 225"/>
            <p:cNvSpPr>
              <a:spLocks noChangeShapeType="1"/>
            </p:cNvSpPr>
            <p:nvPr/>
          </p:nvSpPr>
          <p:spPr bwMode="auto">
            <a:xfrm flipH="1" flipV="1">
              <a:off x="11819489" y="215293"/>
              <a:ext cx="3001003" cy="5934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6" name="Line 229"/>
            <p:cNvSpPr>
              <a:spLocks noChangeShapeType="1"/>
            </p:cNvSpPr>
            <p:nvPr/>
          </p:nvSpPr>
          <p:spPr bwMode="auto">
            <a:xfrm flipH="1" flipV="1">
              <a:off x="10881022" y="359069"/>
              <a:ext cx="3939470" cy="4496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4" name="Line 237"/>
            <p:cNvSpPr>
              <a:spLocks noChangeShapeType="1"/>
            </p:cNvSpPr>
            <p:nvPr/>
          </p:nvSpPr>
          <p:spPr bwMode="auto">
            <a:xfrm flipH="1" flipV="1">
              <a:off x="11584219" y="-286617"/>
              <a:ext cx="3236273" cy="10953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5" name="Line 238"/>
            <p:cNvSpPr>
              <a:spLocks noChangeShapeType="1"/>
            </p:cNvSpPr>
            <p:nvPr/>
          </p:nvSpPr>
          <p:spPr bwMode="auto">
            <a:xfrm flipH="1" flipV="1">
              <a:off x="11347641" y="104193"/>
              <a:ext cx="3472850" cy="7045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7" name="Line 240"/>
            <p:cNvSpPr>
              <a:spLocks noChangeShapeType="1"/>
            </p:cNvSpPr>
            <p:nvPr/>
          </p:nvSpPr>
          <p:spPr bwMode="auto">
            <a:xfrm flipH="1">
              <a:off x="11818182" y="808696"/>
              <a:ext cx="3002310" cy="12678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9" name="Line 242"/>
            <p:cNvSpPr>
              <a:spLocks noChangeShapeType="1"/>
            </p:cNvSpPr>
            <p:nvPr/>
          </p:nvSpPr>
          <p:spPr bwMode="auto">
            <a:xfrm flipH="1" flipV="1">
              <a:off x="12202456" y="-21284"/>
              <a:ext cx="2618035" cy="82998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5" name="Freeform 248"/>
            <p:cNvSpPr/>
            <p:nvPr/>
          </p:nvSpPr>
          <p:spPr bwMode="auto">
            <a:xfrm>
              <a:off x="10683656" y="694983"/>
              <a:ext cx="62739" cy="61432"/>
            </a:xfrm>
            <a:custGeom>
              <a:avLst/>
              <a:gdLst>
                <a:gd name="T0" fmla="*/ 2 w 29"/>
                <a:gd name="T1" fmla="*/ 19 h 29"/>
                <a:gd name="T2" fmla="*/ 10 w 29"/>
                <a:gd name="T3" fmla="*/ 3 h 29"/>
                <a:gd name="T4" fmla="*/ 26 w 29"/>
                <a:gd name="T5" fmla="*/ 10 h 29"/>
                <a:gd name="T6" fmla="*/ 19 w 29"/>
                <a:gd name="T7" fmla="*/ 27 h 29"/>
                <a:gd name="T8" fmla="*/ 2 w 29"/>
                <a:gd name="T9" fmla="*/ 19 h 29"/>
              </a:gdLst>
              <a:ahLst/>
              <a:cxnLst>
                <a:cxn ang="0">
                  <a:pos x="T0" y="T1"/>
                </a:cxn>
                <a:cxn ang="0">
                  <a:pos x="T2" y="T3"/>
                </a:cxn>
                <a:cxn ang="0">
                  <a:pos x="T4" y="T5"/>
                </a:cxn>
                <a:cxn ang="0">
                  <a:pos x="T6" y="T7"/>
                </a:cxn>
                <a:cxn ang="0">
                  <a:pos x="T8" y="T9"/>
                </a:cxn>
              </a:cxnLst>
              <a:rect l="0" t="0" r="r" b="b"/>
              <a:pathLst>
                <a:path w="29" h="29">
                  <a:moveTo>
                    <a:pt x="2" y="19"/>
                  </a:moveTo>
                  <a:cubicBezTo>
                    <a:pt x="0" y="13"/>
                    <a:pt x="3" y="5"/>
                    <a:pt x="10" y="3"/>
                  </a:cubicBezTo>
                  <a:cubicBezTo>
                    <a:pt x="16" y="0"/>
                    <a:pt x="24" y="4"/>
                    <a:pt x="26" y="10"/>
                  </a:cubicBezTo>
                  <a:cubicBezTo>
                    <a:pt x="29" y="17"/>
                    <a:pt x="25" y="24"/>
                    <a:pt x="19" y="27"/>
                  </a:cubicBezTo>
                  <a:cubicBezTo>
                    <a:pt x="12" y="29"/>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71" name="Freeform 254"/>
            <p:cNvSpPr/>
            <p:nvPr/>
          </p:nvSpPr>
          <p:spPr bwMode="auto">
            <a:xfrm>
              <a:off x="11682248" y="556435"/>
              <a:ext cx="62739" cy="65353"/>
            </a:xfrm>
            <a:custGeom>
              <a:avLst/>
              <a:gdLst>
                <a:gd name="T0" fmla="*/ 2 w 29"/>
                <a:gd name="T1" fmla="*/ 19 h 30"/>
                <a:gd name="T2" fmla="*/ 10 w 29"/>
                <a:gd name="T3" fmla="*/ 3 h 30"/>
                <a:gd name="T4" fmla="*/ 27 w 29"/>
                <a:gd name="T5" fmla="*/ 10 h 30"/>
                <a:gd name="T6" fmla="*/ 19 w 29"/>
                <a:gd name="T7" fmla="*/ 27 h 30"/>
                <a:gd name="T8" fmla="*/ 2 w 29"/>
                <a:gd name="T9" fmla="*/ 19 h 30"/>
              </a:gdLst>
              <a:ahLst/>
              <a:cxnLst>
                <a:cxn ang="0">
                  <a:pos x="T0" y="T1"/>
                </a:cxn>
                <a:cxn ang="0">
                  <a:pos x="T2" y="T3"/>
                </a:cxn>
                <a:cxn ang="0">
                  <a:pos x="T4" y="T5"/>
                </a:cxn>
                <a:cxn ang="0">
                  <a:pos x="T6" y="T7"/>
                </a:cxn>
                <a:cxn ang="0">
                  <a:pos x="T8" y="T9"/>
                </a:cxn>
              </a:cxnLst>
              <a:rect l="0" t="0" r="r" b="b"/>
              <a:pathLst>
                <a:path w="29" h="30">
                  <a:moveTo>
                    <a:pt x="2" y="19"/>
                  </a:moveTo>
                  <a:cubicBezTo>
                    <a:pt x="0" y="13"/>
                    <a:pt x="3" y="5"/>
                    <a:pt x="10" y="3"/>
                  </a:cubicBezTo>
                  <a:cubicBezTo>
                    <a:pt x="17" y="0"/>
                    <a:pt x="24" y="4"/>
                    <a:pt x="27" y="10"/>
                  </a:cubicBezTo>
                  <a:cubicBezTo>
                    <a:pt x="29" y="17"/>
                    <a:pt x="26" y="25"/>
                    <a:pt x="19" y="27"/>
                  </a:cubicBezTo>
                  <a:cubicBezTo>
                    <a:pt x="12" y="30"/>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78" name="Freeform 261"/>
            <p:cNvSpPr/>
            <p:nvPr/>
          </p:nvSpPr>
          <p:spPr bwMode="auto">
            <a:xfrm>
              <a:off x="9530832" y="973385"/>
              <a:ext cx="74502" cy="75809"/>
            </a:xfrm>
            <a:custGeom>
              <a:avLst/>
              <a:gdLst>
                <a:gd name="T0" fmla="*/ 3 w 35"/>
                <a:gd name="T1" fmla="*/ 23 h 35"/>
                <a:gd name="T2" fmla="*/ 12 w 35"/>
                <a:gd name="T3" fmla="*/ 3 h 35"/>
                <a:gd name="T4" fmla="*/ 32 w 35"/>
                <a:gd name="T5" fmla="*/ 12 h 35"/>
                <a:gd name="T6" fmla="*/ 23 w 35"/>
                <a:gd name="T7" fmla="*/ 32 h 35"/>
                <a:gd name="T8" fmla="*/ 3 w 35"/>
                <a:gd name="T9" fmla="*/ 23 h 35"/>
              </a:gdLst>
              <a:ahLst/>
              <a:cxnLst>
                <a:cxn ang="0">
                  <a:pos x="T0" y="T1"/>
                </a:cxn>
                <a:cxn ang="0">
                  <a:pos x="T2" y="T3"/>
                </a:cxn>
                <a:cxn ang="0">
                  <a:pos x="T4" y="T5"/>
                </a:cxn>
                <a:cxn ang="0">
                  <a:pos x="T6" y="T7"/>
                </a:cxn>
                <a:cxn ang="0">
                  <a:pos x="T8" y="T9"/>
                </a:cxn>
              </a:cxnLst>
              <a:rect l="0" t="0" r="r" b="b"/>
              <a:pathLst>
                <a:path w="35" h="35">
                  <a:moveTo>
                    <a:pt x="3" y="23"/>
                  </a:moveTo>
                  <a:cubicBezTo>
                    <a:pt x="0" y="15"/>
                    <a:pt x="4" y="6"/>
                    <a:pt x="12" y="3"/>
                  </a:cubicBezTo>
                  <a:cubicBezTo>
                    <a:pt x="20" y="0"/>
                    <a:pt x="29" y="4"/>
                    <a:pt x="32" y="12"/>
                  </a:cubicBezTo>
                  <a:cubicBezTo>
                    <a:pt x="35" y="20"/>
                    <a:pt x="31" y="29"/>
                    <a:pt x="23" y="32"/>
                  </a:cubicBezTo>
                  <a:cubicBezTo>
                    <a:pt x="15" y="35"/>
                    <a:pt x="6" y="31"/>
                    <a:pt x="3" y="2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81" name="Freeform 264"/>
            <p:cNvSpPr/>
            <p:nvPr/>
          </p:nvSpPr>
          <p:spPr bwMode="auto">
            <a:xfrm>
              <a:off x="10112472" y="2386313"/>
              <a:ext cx="69274" cy="69274"/>
            </a:xfrm>
            <a:custGeom>
              <a:avLst/>
              <a:gdLst>
                <a:gd name="T0" fmla="*/ 13 w 32"/>
                <a:gd name="T1" fmla="*/ 30 h 32"/>
                <a:gd name="T2" fmla="*/ 2 w 32"/>
                <a:gd name="T3" fmla="*/ 13 h 32"/>
                <a:gd name="T4" fmla="*/ 19 w 32"/>
                <a:gd name="T5" fmla="*/ 2 h 32"/>
                <a:gd name="T6" fmla="*/ 30 w 32"/>
                <a:gd name="T7" fmla="*/ 19 h 32"/>
                <a:gd name="T8" fmla="*/ 13 w 32"/>
                <a:gd name="T9" fmla="*/ 30 h 32"/>
              </a:gdLst>
              <a:ahLst/>
              <a:cxnLst>
                <a:cxn ang="0">
                  <a:pos x="T0" y="T1"/>
                </a:cxn>
                <a:cxn ang="0">
                  <a:pos x="T2" y="T3"/>
                </a:cxn>
                <a:cxn ang="0">
                  <a:pos x="T4" y="T5"/>
                </a:cxn>
                <a:cxn ang="0">
                  <a:pos x="T6" y="T7"/>
                </a:cxn>
                <a:cxn ang="0">
                  <a:pos x="T8" y="T9"/>
                </a:cxn>
              </a:cxnLst>
              <a:rect l="0" t="0" r="r" b="b"/>
              <a:pathLst>
                <a:path w="32" h="32">
                  <a:moveTo>
                    <a:pt x="13" y="30"/>
                  </a:moveTo>
                  <a:cubicBezTo>
                    <a:pt x="5" y="28"/>
                    <a:pt x="0" y="21"/>
                    <a:pt x="2" y="13"/>
                  </a:cubicBezTo>
                  <a:cubicBezTo>
                    <a:pt x="4" y="5"/>
                    <a:pt x="11" y="0"/>
                    <a:pt x="19" y="2"/>
                  </a:cubicBezTo>
                  <a:cubicBezTo>
                    <a:pt x="27" y="4"/>
                    <a:pt x="32" y="11"/>
                    <a:pt x="30" y="19"/>
                  </a:cubicBezTo>
                  <a:cubicBezTo>
                    <a:pt x="28" y="27"/>
                    <a:pt x="21" y="32"/>
                    <a:pt x="13" y="3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84" name="Freeform 267"/>
            <p:cNvSpPr/>
            <p:nvPr/>
          </p:nvSpPr>
          <p:spPr bwMode="auto">
            <a:xfrm>
              <a:off x="11194716" y="92430"/>
              <a:ext cx="62739" cy="62739"/>
            </a:xfrm>
            <a:custGeom>
              <a:avLst/>
              <a:gdLst>
                <a:gd name="T0" fmla="*/ 3 w 29"/>
                <a:gd name="T1" fmla="*/ 19 h 29"/>
                <a:gd name="T2" fmla="*/ 10 w 29"/>
                <a:gd name="T3" fmla="*/ 3 h 29"/>
                <a:gd name="T4" fmla="*/ 27 w 29"/>
                <a:gd name="T5" fmla="*/ 10 h 29"/>
                <a:gd name="T6" fmla="*/ 19 w 29"/>
                <a:gd name="T7" fmla="*/ 27 h 29"/>
                <a:gd name="T8" fmla="*/ 3 w 29"/>
                <a:gd name="T9" fmla="*/ 19 h 29"/>
              </a:gdLst>
              <a:ahLst/>
              <a:cxnLst>
                <a:cxn ang="0">
                  <a:pos x="T0" y="T1"/>
                </a:cxn>
                <a:cxn ang="0">
                  <a:pos x="T2" y="T3"/>
                </a:cxn>
                <a:cxn ang="0">
                  <a:pos x="T4" y="T5"/>
                </a:cxn>
                <a:cxn ang="0">
                  <a:pos x="T6" y="T7"/>
                </a:cxn>
                <a:cxn ang="0">
                  <a:pos x="T8" y="T9"/>
                </a:cxn>
              </a:cxnLst>
              <a:rect l="0" t="0" r="r" b="b"/>
              <a:pathLst>
                <a:path w="29" h="29">
                  <a:moveTo>
                    <a:pt x="3" y="19"/>
                  </a:moveTo>
                  <a:cubicBezTo>
                    <a:pt x="0" y="13"/>
                    <a:pt x="4" y="5"/>
                    <a:pt x="10" y="3"/>
                  </a:cubicBezTo>
                  <a:cubicBezTo>
                    <a:pt x="17" y="0"/>
                    <a:pt x="24" y="4"/>
                    <a:pt x="27" y="10"/>
                  </a:cubicBezTo>
                  <a:cubicBezTo>
                    <a:pt x="29" y="17"/>
                    <a:pt x="26" y="24"/>
                    <a:pt x="19" y="27"/>
                  </a:cubicBezTo>
                  <a:cubicBezTo>
                    <a:pt x="13" y="29"/>
                    <a:pt x="5" y="26"/>
                    <a:pt x="3"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88" name="Freeform 271"/>
            <p:cNvSpPr/>
            <p:nvPr/>
          </p:nvSpPr>
          <p:spPr bwMode="auto">
            <a:xfrm>
              <a:off x="11461355" y="1566789"/>
              <a:ext cx="60125" cy="60125"/>
            </a:xfrm>
            <a:custGeom>
              <a:avLst/>
              <a:gdLst>
                <a:gd name="T0" fmla="*/ 3 w 28"/>
                <a:gd name="T1" fmla="*/ 18 h 28"/>
                <a:gd name="T2" fmla="*/ 10 w 28"/>
                <a:gd name="T3" fmla="*/ 2 h 28"/>
                <a:gd name="T4" fmla="*/ 26 w 28"/>
                <a:gd name="T5" fmla="*/ 9 h 28"/>
                <a:gd name="T6" fmla="*/ 19 w 28"/>
                <a:gd name="T7" fmla="*/ 25 h 28"/>
                <a:gd name="T8" fmla="*/ 3 w 28"/>
                <a:gd name="T9" fmla="*/ 18 h 28"/>
              </a:gdLst>
              <a:ahLst/>
              <a:cxnLst>
                <a:cxn ang="0">
                  <a:pos x="T0" y="T1"/>
                </a:cxn>
                <a:cxn ang="0">
                  <a:pos x="T2" y="T3"/>
                </a:cxn>
                <a:cxn ang="0">
                  <a:pos x="T4" y="T5"/>
                </a:cxn>
                <a:cxn ang="0">
                  <a:pos x="T6" y="T7"/>
                </a:cxn>
                <a:cxn ang="0">
                  <a:pos x="T8" y="T9"/>
                </a:cxn>
              </a:cxnLst>
              <a:rect l="0" t="0" r="r" b="b"/>
              <a:pathLst>
                <a:path w="28" h="28">
                  <a:moveTo>
                    <a:pt x="3" y="18"/>
                  </a:moveTo>
                  <a:cubicBezTo>
                    <a:pt x="0" y="12"/>
                    <a:pt x="4" y="4"/>
                    <a:pt x="10" y="2"/>
                  </a:cubicBezTo>
                  <a:cubicBezTo>
                    <a:pt x="16" y="0"/>
                    <a:pt x="23" y="3"/>
                    <a:pt x="26" y="9"/>
                  </a:cubicBezTo>
                  <a:cubicBezTo>
                    <a:pt x="28" y="16"/>
                    <a:pt x="25" y="23"/>
                    <a:pt x="19" y="25"/>
                  </a:cubicBezTo>
                  <a:cubicBezTo>
                    <a:pt x="12" y="28"/>
                    <a:pt x="5" y="24"/>
                    <a:pt x="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91" name="Freeform 274"/>
            <p:cNvSpPr/>
            <p:nvPr/>
          </p:nvSpPr>
          <p:spPr bwMode="auto">
            <a:xfrm>
              <a:off x="10709797" y="-9521"/>
              <a:ext cx="43133" cy="41826"/>
            </a:xfrm>
            <a:custGeom>
              <a:avLst/>
              <a:gdLst>
                <a:gd name="T0" fmla="*/ 2 w 20"/>
                <a:gd name="T1" fmla="*/ 13 h 20"/>
                <a:gd name="T2" fmla="*/ 7 w 20"/>
                <a:gd name="T3" fmla="*/ 1 h 20"/>
                <a:gd name="T4" fmla="*/ 19 w 20"/>
                <a:gd name="T5" fmla="*/ 7 h 20"/>
                <a:gd name="T6" fmla="*/ 13 w 20"/>
                <a:gd name="T7" fmla="*/ 19 h 20"/>
                <a:gd name="T8" fmla="*/ 2 w 20"/>
                <a:gd name="T9" fmla="*/ 13 h 20"/>
              </a:gdLst>
              <a:ahLst/>
              <a:cxnLst>
                <a:cxn ang="0">
                  <a:pos x="T0" y="T1"/>
                </a:cxn>
                <a:cxn ang="0">
                  <a:pos x="T2" y="T3"/>
                </a:cxn>
                <a:cxn ang="0">
                  <a:pos x="T4" y="T5"/>
                </a:cxn>
                <a:cxn ang="0">
                  <a:pos x="T6" y="T7"/>
                </a:cxn>
                <a:cxn ang="0">
                  <a:pos x="T8" y="T9"/>
                </a:cxn>
              </a:cxnLst>
              <a:rect l="0" t="0" r="r" b="b"/>
              <a:pathLst>
                <a:path w="20" h="20">
                  <a:moveTo>
                    <a:pt x="2" y="13"/>
                  </a:moveTo>
                  <a:cubicBezTo>
                    <a:pt x="0" y="8"/>
                    <a:pt x="2" y="3"/>
                    <a:pt x="7" y="1"/>
                  </a:cubicBezTo>
                  <a:cubicBezTo>
                    <a:pt x="12" y="0"/>
                    <a:pt x="17" y="2"/>
                    <a:pt x="19" y="7"/>
                  </a:cubicBezTo>
                  <a:cubicBezTo>
                    <a:pt x="20" y="12"/>
                    <a:pt x="18" y="17"/>
                    <a:pt x="13" y="19"/>
                  </a:cubicBezTo>
                  <a:cubicBezTo>
                    <a:pt x="9" y="20"/>
                    <a:pt x="3" y="18"/>
                    <a:pt x="2"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99" name="Freeform 282"/>
            <p:cNvSpPr/>
            <p:nvPr/>
          </p:nvSpPr>
          <p:spPr bwMode="auto">
            <a:xfrm>
              <a:off x="10864030" y="342077"/>
              <a:ext cx="32676" cy="33983"/>
            </a:xfrm>
            <a:custGeom>
              <a:avLst/>
              <a:gdLst>
                <a:gd name="T0" fmla="*/ 9 w 15"/>
                <a:gd name="T1" fmla="*/ 15 h 16"/>
                <a:gd name="T2" fmla="*/ 1 w 15"/>
                <a:gd name="T3" fmla="*/ 10 h 16"/>
                <a:gd name="T4" fmla="*/ 6 w 15"/>
                <a:gd name="T5" fmla="*/ 1 h 16"/>
                <a:gd name="T6" fmla="*/ 14 w 15"/>
                <a:gd name="T7" fmla="*/ 6 h 16"/>
                <a:gd name="T8" fmla="*/ 9 w 15"/>
                <a:gd name="T9" fmla="*/ 15 h 16"/>
              </a:gdLst>
              <a:ahLst/>
              <a:cxnLst>
                <a:cxn ang="0">
                  <a:pos x="T0" y="T1"/>
                </a:cxn>
                <a:cxn ang="0">
                  <a:pos x="T2" y="T3"/>
                </a:cxn>
                <a:cxn ang="0">
                  <a:pos x="T4" y="T5"/>
                </a:cxn>
                <a:cxn ang="0">
                  <a:pos x="T6" y="T7"/>
                </a:cxn>
                <a:cxn ang="0">
                  <a:pos x="T8" y="T9"/>
                </a:cxn>
              </a:cxnLst>
              <a:rect l="0" t="0" r="r" b="b"/>
              <a:pathLst>
                <a:path w="15" h="16">
                  <a:moveTo>
                    <a:pt x="9" y="15"/>
                  </a:moveTo>
                  <a:cubicBezTo>
                    <a:pt x="6" y="16"/>
                    <a:pt x="2" y="14"/>
                    <a:pt x="1" y="10"/>
                  </a:cubicBezTo>
                  <a:cubicBezTo>
                    <a:pt x="0" y="6"/>
                    <a:pt x="2" y="2"/>
                    <a:pt x="6" y="1"/>
                  </a:cubicBezTo>
                  <a:cubicBezTo>
                    <a:pt x="9" y="0"/>
                    <a:pt x="13" y="3"/>
                    <a:pt x="14" y="6"/>
                  </a:cubicBezTo>
                  <a:cubicBezTo>
                    <a:pt x="15" y="10"/>
                    <a:pt x="13" y="14"/>
                    <a:pt x="9"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203" name="Freeform 286"/>
            <p:cNvSpPr/>
            <p:nvPr/>
          </p:nvSpPr>
          <p:spPr bwMode="auto">
            <a:xfrm>
              <a:off x="11802497" y="198301"/>
              <a:ext cx="35291" cy="33983"/>
            </a:xfrm>
            <a:custGeom>
              <a:avLst/>
              <a:gdLst>
                <a:gd name="T0" fmla="*/ 10 w 16"/>
                <a:gd name="T1" fmla="*/ 15 h 16"/>
                <a:gd name="T2" fmla="*/ 1 w 16"/>
                <a:gd name="T3" fmla="*/ 10 h 16"/>
                <a:gd name="T4" fmla="*/ 6 w 16"/>
                <a:gd name="T5" fmla="*/ 1 h 16"/>
                <a:gd name="T6" fmla="*/ 15 w 16"/>
                <a:gd name="T7" fmla="*/ 6 h 16"/>
                <a:gd name="T8" fmla="*/ 10 w 16"/>
                <a:gd name="T9" fmla="*/ 15 h 16"/>
              </a:gdLst>
              <a:ahLst/>
              <a:cxnLst>
                <a:cxn ang="0">
                  <a:pos x="T0" y="T1"/>
                </a:cxn>
                <a:cxn ang="0">
                  <a:pos x="T2" y="T3"/>
                </a:cxn>
                <a:cxn ang="0">
                  <a:pos x="T4" y="T5"/>
                </a:cxn>
                <a:cxn ang="0">
                  <a:pos x="T6" y="T7"/>
                </a:cxn>
                <a:cxn ang="0">
                  <a:pos x="T8" y="T9"/>
                </a:cxn>
              </a:cxnLst>
              <a:rect l="0" t="0" r="r" b="b"/>
              <a:pathLst>
                <a:path w="16" h="16">
                  <a:moveTo>
                    <a:pt x="10" y="15"/>
                  </a:moveTo>
                  <a:cubicBezTo>
                    <a:pt x="6" y="16"/>
                    <a:pt x="2" y="14"/>
                    <a:pt x="1" y="10"/>
                  </a:cubicBezTo>
                  <a:cubicBezTo>
                    <a:pt x="0" y="6"/>
                    <a:pt x="2" y="2"/>
                    <a:pt x="6" y="1"/>
                  </a:cubicBezTo>
                  <a:cubicBezTo>
                    <a:pt x="10" y="0"/>
                    <a:pt x="14" y="2"/>
                    <a:pt x="15" y="6"/>
                  </a:cubicBezTo>
                  <a:cubicBezTo>
                    <a:pt x="16" y="10"/>
                    <a:pt x="14" y="14"/>
                    <a:pt x="10"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208" name="Freeform 291"/>
            <p:cNvSpPr/>
            <p:nvPr/>
          </p:nvSpPr>
          <p:spPr bwMode="auto">
            <a:xfrm>
              <a:off x="11328035" y="84587"/>
              <a:ext cx="36598" cy="37905"/>
            </a:xfrm>
            <a:custGeom>
              <a:avLst/>
              <a:gdLst>
                <a:gd name="T0" fmla="*/ 11 w 17"/>
                <a:gd name="T1" fmla="*/ 17 h 18"/>
                <a:gd name="T2" fmla="*/ 1 w 17"/>
                <a:gd name="T3" fmla="*/ 11 h 18"/>
                <a:gd name="T4" fmla="*/ 6 w 17"/>
                <a:gd name="T5" fmla="*/ 1 h 18"/>
                <a:gd name="T6" fmla="*/ 16 w 17"/>
                <a:gd name="T7" fmla="*/ 7 h 18"/>
                <a:gd name="T8" fmla="*/ 11 w 17"/>
                <a:gd name="T9" fmla="*/ 17 h 18"/>
              </a:gdLst>
              <a:ahLst/>
              <a:cxnLst>
                <a:cxn ang="0">
                  <a:pos x="T0" y="T1"/>
                </a:cxn>
                <a:cxn ang="0">
                  <a:pos x="T2" y="T3"/>
                </a:cxn>
                <a:cxn ang="0">
                  <a:pos x="T4" y="T5"/>
                </a:cxn>
                <a:cxn ang="0">
                  <a:pos x="T6" y="T7"/>
                </a:cxn>
                <a:cxn ang="0">
                  <a:pos x="T8" y="T9"/>
                </a:cxn>
              </a:cxnLst>
              <a:rect l="0" t="0" r="r" b="b"/>
              <a:pathLst>
                <a:path w="17" h="18">
                  <a:moveTo>
                    <a:pt x="11" y="17"/>
                  </a:moveTo>
                  <a:cubicBezTo>
                    <a:pt x="7" y="18"/>
                    <a:pt x="2" y="15"/>
                    <a:pt x="1" y="11"/>
                  </a:cubicBezTo>
                  <a:cubicBezTo>
                    <a:pt x="0" y="7"/>
                    <a:pt x="2" y="2"/>
                    <a:pt x="6" y="1"/>
                  </a:cubicBezTo>
                  <a:cubicBezTo>
                    <a:pt x="11" y="0"/>
                    <a:pt x="15" y="2"/>
                    <a:pt x="16" y="7"/>
                  </a:cubicBezTo>
                  <a:cubicBezTo>
                    <a:pt x="17" y="11"/>
                    <a:pt x="15" y="15"/>
                    <a:pt x="11" y="1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209" name="Freeform 292"/>
            <p:cNvSpPr/>
            <p:nvPr/>
          </p:nvSpPr>
          <p:spPr bwMode="auto">
            <a:xfrm>
              <a:off x="11802497" y="919796"/>
              <a:ext cx="30062" cy="30062"/>
            </a:xfrm>
            <a:custGeom>
              <a:avLst/>
              <a:gdLst>
                <a:gd name="T0" fmla="*/ 9 w 14"/>
                <a:gd name="T1" fmla="*/ 13 h 14"/>
                <a:gd name="T2" fmla="*/ 1 w 14"/>
                <a:gd name="T3" fmla="*/ 9 h 14"/>
                <a:gd name="T4" fmla="*/ 5 w 14"/>
                <a:gd name="T5" fmla="*/ 1 h 14"/>
                <a:gd name="T6" fmla="*/ 13 w 14"/>
                <a:gd name="T7" fmla="*/ 5 h 14"/>
                <a:gd name="T8" fmla="*/ 9 w 14"/>
                <a:gd name="T9" fmla="*/ 13 h 14"/>
              </a:gdLst>
              <a:ahLst/>
              <a:cxnLst>
                <a:cxn ang="0">
                  <a:pos x="T0" y="T1"/>
                </a:cxn>
                <a:cxn ang="0">
                  <a:pos x="T2" y="T3"/>
                </a:cxn>
                <a:cxn ang="0">
                  <a:pos x="T4" y="T5"/>
                </a:cxn>
                <a:cxn ang="0">
                  <a:pos x="T6" y="T7"/>
                </a:cxn>
                <a:cxn ang="0">
                  <a:pos x="T8" y="T9"/>
                </a:cxn>
              </a:cxnLst>
              <a:rect l="0" t="0" r="r" b="b"/>
              <a:pathLst>
                <a:path w="14" h="14">
                  <a:moveTo>
                    <a:pt x="9" y="13"/>
                  </a:moveTo>
                  <a:cubicBezTo>
                    <a:pt x="5" y="14"/>
                    <a:pt x="2" y="12"/>
                    <a:pt x="1" y="9"/>
                  </a:cubicBezTo>
                  <a:cubicBezTo>
                    <a:pt x="0" y="5"/>
                    <a:pt x="2" y="2"/>
                    <a:pt x="5" y="1"/>
                  </a:cubicBezTo>
                  <a:cubicBezTo>
                    <a:pt x="9" y="0"/>
                    <a:pt x="12" y="2"/>
                    <a:pt x="13" y="5"/>
                  </a:cubicBezTo>
                  <a:cubicBezTo>
                    <a:pt x="14" y="9"/>
                    <a:pt x="12" y="12"/>
                    <a:pt x="9"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grpSp>
      <p:grpSp>
        <p:nvGrpSpPr>
          <p:cNvPr id="710" name="组合 709"/>
          <p:cNvGrpSpPr/>
          <p:nvPr/>
        </p:nvGrpSpPr>
        <p:grpSpPr>
          <a:xfrm>
            <a:off x="-2628492" y="4369215"/>
            <a:ext cx="5289660" cy="5936648"/>
            <a:chOff x="-2628492" y="4369215"/>
            <a:chExt cx="5289660" cy="5936648"/>
          </a:xfrm>
        </p:grpSpPr>
        <p:sp>
          <p:nvSpPr>
            <p:cNvPr id="510" name="Line 6"/>
            <p:cNvSpPr>
              <a:spLocks noChangeShapeType="1"/>
            </p:cNvSpPr>
            <p:nvPr/>
          </p:nvSpPr>
          <p:spPr bwMode="auto">
            <a:xfrm rot="10800000" flipH="1" flipV="1">
              <a:off x="-2197163" y="4582265"/>
              <a:ext cx="4774679" cy="37904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2" name="Line 8"/>
            <p:cNvSpPr>
              <a:spLocks noChangeShapeType="1"/>
            </p:cNvSpPr>
            <p:nvPr/>
          </p:nvSpPr>
          <p:spPr bwMode="auto">
            <a:xfrm rot="10800000" flipH="1" flipV="1">
              <a:off x="-2197163" y="4582265"/>
              <a:ext cx="2923886" cy="27461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3" name="Line 9"/>
            <p:cNvSpPr>
              <a:spLocks noChangeShapeType="1"/>
            </p:cNvSpPr>
            <p:nvPr/>
          </p:nvSpPr>
          <p:spPr bwMode="auto">
            <a:xfrm rot="10800000" flipH="1" flipV="1">
              <a:off x="-2197163" y="4582265"/>
              <a:ext cx="4096317" cy="295264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4" name="Line 10"/>
            <p:cNvSpPr>
              <a:spLocks noChangeShapeType="1"/>
            </p:cNvSpPr>
            <p:nvPr/>
          </p:nvSpPr>
          <p:spPr bwMode="auto">
            <a:xfrm rot="10800000" flipH="1" flipV="1">
              <a:off x="-2197163" y="4582265"/>
              <a:ext cx="2726521" cy="37107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5" name="Line 11"/>
            <p:cNvSpPr>
              <a:spLocks noChangeShapeType="1"/>
            </p:cNvSpPr>
            <p:nvPr/>
          </p:nvSpPr>
          <p:spPr bwMode="auto">
            <a:xfrm rot="10800000" flipH="1" flipV="1">
              <a:off x="-2197163" y="4582265"/>
              <a:ext cx="2262516" cy="37002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7" name="Line 13"/>
            <p:cNvSpPr>
              <a:spLocks noChangeShapeType="1"/>
            </p:cNvSpPr>
            <p:nvPr/>
          </p:nvSpPr>
          <p:spPr bwMode="auto">
            <a:xfrm rot="10800000" flipH="1" flipV="1">
              <a:off x="-2197163" y="4582265"/>
              <a:ext cx="3675444" cy="151618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8" name="Line 14"/>
            <p:cNvSpPr>
              <a:spLocks noChangeShapeType="1"/>
            </p:cNvSpPr>
            <p:nvPr/>
          </p:nvSpPr>
          <p:spPr bwMode="auto">
            <a:xfrm rot="10800000" flipH="1" flipV="1">
              <a:off x="-2197163" y="4582265"/>
              <a:ext cx="2674239" cy="165342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0" name="Line 16"/>
            <p:cNvSpPr>
              <a:spLocks noChangeShapeType="1"/>
            </p:cNvSpPr>
            <p:nvPr/>
          </p:nvSpPr>
          <p:spPr bwMode="auto">
            <a:xfrm rot="10800000" flipH="1" flipV="1">
              <a:off x="-2197163" y="4582265"/>
              <a:ext cx="3649303" cy="460606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2" name="Line 18"/>
            <p:cNvSpPr>
              <a:spLocks noChangeShapeType="1"/>
            </p:cNvSpPr>
            <p:nvPr/>
          </p:nvSpPr>
          <p:spPr bwMode="auto">
            <a:xfrm rot="10800000" flipH="1" flipV="1">
              <a:off x="-2197163" y="4582265"/>
              <a:ext cx="4820426" cy="12325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4" name="Line 20"/>
            <p:cNvSpPr>
              <a:spLocks noChangeShapeType="1"/>
            </p:cNvSpPr>
            <p:nvPr/>
          </p:nvSpPr>
          <p:spPr bwMode="auto">
            <a:xfrm rot="10800000" flipH="1" flipV="1">
              <a:off x="-2197163" y="4582265"/>
              <a:ext cx="2897745" cy="6456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6" name="Line 22"/>
            <p:cNvSpPr>
              <a:spLocks noChangeShapeType="1"/>
            </p:cNvSpPr>
            <p:nvPr/>
          </p:nvSpPr>
          <p:spPr bwMode="auto">
            <a:xfrm rot="10800000" flipH="1" flipV="1">
              <a:off x="-2197163" y="4582265"/>
              <a:ext cx="4003516" cy="269122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7" name="Line 23"/>
            <p:cNvSpPr>
              <a:spLocks noChangeShapeType="1"/>
            </p:cNvSpPr>
            <p:nvPr/>
          </p:nvSpPr>
          <p:spPr bwMode="auto">
            <a:xfrm rot="10800000" flipH="1" flipV="1">
              <a:off x="-2197163" y="4582265"/>
              <a:ext cx="3161771" cy="21174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8" name="Line 24"/>
            <p:cNvSpPr>
              <a:spLocks noChangeShapeType="1"/>
            </p:cNvSpPr>
            <p:nvPr/>
          </p:nvSpPr>
          <p:spPr bwMode="auto">
            <a:xfrm rot="10800000" flipH="1" flipV="1">
              <a:off x="-2197163" y="4582265"/>
              <a:ext cx="3658453" cy="223114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0" name="Line 26"/>
            <p:cNvSpPr>
              <a:spLocks noChangeShapeType="1"/>
            </p:cNvSpPr>
            <p:nvPr/>
          </p:nvSpPr>
          <p:spPr bwMode="auto">
            <a:xfrm rot="10800000" flipH="1" flipV="1">
              <a:off x="-2197163" y="4582265"/>
              <a:ext cx="3647996" cy="39041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8" name="Line 34"/>
            <p:cNvSpPr>
              <a:spLocks noChangeShapeType="1"/>
            </p:cNvSpPr>
            <p:nvPr/>
          </p:nvSpPr>
          <p:spPr bwMode="auto">
            <a:xfrm rot="10800000" flipH="1" flipV="1">
              <a:off x="-2197163" y="4582265"/>
              <a:ext cx="2530462" cy="4638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9" name="Line 35"/>
            <p:cNvSpPr>
              <a:spLocks noChangeShapeType="1"/>
            </p:cNvSpPr>
            <p:nvPr/>
          </p:nvSpPr>
          <p:spPr bwMode="auto">
            <a:xfrm rot="10800000" flipH="1" flipV="1">
              <a:off x="-2197163" y="4582265"/>
              <a:ext cx="2627185" cy="322973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2" name="Line 38"/>
            <p:cNvSpPr>
              <a:spLocks noChangeShapeType="1"/>
            </p:cNvSpPr>
            <p:nvPr/>
          </p:nvSpPr>
          <p:spPr bwMode="auto">
            <a:xfrm rot="10800000" flipH="1" flipV="1">
              <a:off x="-2197163" y="4582265"/>
              <a:ext cx="2569674" cy="20272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3" name="Line 39"/>
            <p:cNvSpPr>
              <a:spLocks noChangeShapeType="1"/>
            </p:cNvSpPr>
            <p:nvPr/>
          </p:nvSpPr>
          <p:spPr bwMode="auto">
            <a:xfrm rot="10800000" flipH="1" flipV="1">
              <a:off x="-2197163" y="4582265"/>
              <a:ext cx="2853305" cy="32754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4" name="Line 40"/>
            <p:cNvSpPr>
              <a:spLocks noChangeShapeType="1"/>
            </p:cNvSpPr>
            <p:nvPr/>
          </p:nvSpPr>
          <p:spPr bwMode="auto">
            <a:xfrm rot="10800000" flipH="1" flipV="1">
              <a:off x="-2197163" y="4582265"/>
              <a:ext cx="2283429" cy="347284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5" name="Line 41"/>
            <p:cNvSpPr>
              <a:spLocks noChangeShapeType="1"/>
            </p:cNvSpPr>
            <p:nvPr/>
          </p:nvSpPr>
          <p:spPr bwMode="auto">
            <a:xfrm rot="10800000" flipH="1" flipV="1">
              <a:off x="-2197163" y="4582265"/>
              <a:ext cx="3508141" cy="18834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6" name="Line 42"/>
            <p:cNvSpPr>
              <a:spLocks noChangeShapeType="1"/>
            </p:cNvSpPr>
            <p:nvPr/>
          </p:nvSpPr>
          <p:spPr bwMode="auto">
            <a:xfrm rot="10800000" flipH="1" flipV="1">
              <a:off x="-2197163" y="4582265"/>
              <a:ext cx="3329074" cy="39839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7" name="Line 43"/>
            <p:cNvSpPr>
              <a:spLocks noChangeShapeType="1"/>
            </p:cNvSpPr>
            <p:nvPr/>
          </p:nvSpPr>
          <p:spPr bwMode="auto">
            <a:xfrm rot="10800000" flipH="1" flipV="1">
              <a:off x="-2197163" y="4582265"/>
              <a:ext cx="3913329" cy="37329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0" name="Line 56"/>
            <p:cNvSpPr>
              <a:spLocks noChangeShapeType="1"/>
            </p:cNvSpPr>
            <p:nvPr/>
          </p:nvSpPr>
          <p:spPr bwMode="auto">
            <a:xfrm rot="10800000" flipH="1">
              <a:off x="-1913532" y="6813409"/>
              <a:ext cx="3374821" cy="29983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3" name="Line 59"/>
            <p:cNvSpPr>
              <a:spLocks noChangeShapeType="1"/>
            </p:cNvSpPr>
            <p:nvPr/>
          </p:nvSpPr>
          <p:spPr bwMode="auto">
            <a:xfrm rot="10800000" flipH="1">
              <a:off x="-1913532" y="5227950"/>
              <a:ext cx="2614114" cy="458384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4" name="Line 60"/>
            <p:cNvSpPr>
              <a:spLocks noChangeShapeType="1"/>
            </p:cNvSpPr>
            <p:nvPr/>
          </p:nvSpPr>
          <p:spPr bwMode="auto">
            <a:xfrm rot="10800000" flipH="1">
              <a:off x="-1913532" y="6098450"/>
              <a:ext cx="3391813" cy="371334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7" name="Line 63"/>
            <p:cNvSpPr>
              <a:spLocks noChangeShapeType="1"/>
            </p:cNvSpPr>
            <p:nvPr/>
          </p:nvSpPr>
          <p:spPr bwMode="auto">
            <a:xfrm rot="10800000" flipH="1">
              <a:off x="-1913532" y="6235691"/>
              <a:ext cx="2390607" cy="35761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2" name="Line 68"/>
            <p:cNvSpPr>
              <a:spLocks noChangeShapeType="1"/>
            </p:cNvSpPr>
            <p:nvPr/>
          </p:nvSpPr>
          <p:spPr bwMode="auto">
            <a:xfrm rot="10800000" flipH="1">
              <a:off x="-1913532" y="5814819"/>
              <a:ext cx="4536795" cy="399697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5" name="Line 81"/>
            <p:cNvSpPr>
              <a:spLocks noChangeShapeType="1"/>
            </p:cNvSpPr>
            <p:nvPr/>
          </p:nvSpPr>
          <p:spPr bwMode="auto">
            <a:xfrm rot="10800000">
              <a:off x="-1139754" y="6609509"/>
              <a:ext cx="3079426" cy="11580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0" name="Line 86"/>
            <p:cNvSpPr>
              <a:spLocks noChangeShapeType="1"/>
            </p:cNvSpPr>
            <p:nvPr/>
          </p:nvSpPr>
          <p:spPr bwMode="auto">
            <a:xfrm rot="10800000">
              <a:off x="477075" y="6235691"/>
              <a:ext cx="1462597" cy="153187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3" name="Line 89"/>
            <p:cNvSpPr>
              <a:spLocks noChangeShapeType="1"/>
            </p:cNvSpPr>
            <p:nvPr/>
          </p:nvSpPr>
          <p:spPr bwMode="auto">
            <a:xfrm rot="10800000" flipH="1">
              <a:off x="1939672" y="5814819"/>
              <a:ext cx="683591" cy="1952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8" name="Line 94"/>
            <p:cNvSpPr>
              <a:spLocks noChangeShapeType="1"/>
            </p:cNvSpPr>
            <p:nvPr/>
          </p:nvSpPr>
          <p:spPr bwMode="auto">
            <a:xfrm rot="10800000">
              <a:off x="-324151" y="6242226"/>
              <a:ext cx="2263823" cy="15253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1" name="Line 97"/>
            <p:cNvSpPr>
              <a:spLocks noChangeShapeType="1"/>
            </p:cNvSpPr>
            <p:nvPr/>
          </p:nvSpPr>
          <p:spPr bwMode="auto">
            <a:xfrm rot="10800000">
              <a:off x="-337221" y="6660484"/>
              <a:ext cx="2276893" cy="11070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4" name="Line 100"/>
            <p:cNvSpPr>
              <a:spLocks noChangeShapeType="1"/>
            </p:cNvSpPr>
            <p:nvPr/>
          </p:nvSpPr>
          <p:spPr bwMode="auto">
            <a:xfrm rot="10800000">
              <a:off x="1478281" y="6098450"/>
              <a:ext cx="461391" cy="16691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5" name="Line 101"/>
            <p:cNvSpPr>
              <a:spLocks noChangeShapeType="1"/>
            </p:cNvSpPr>
            <p:nvPr/>
          </p:nvSpPr>
          <p:spPr bwMode="auto">
            <a:xfrm rot="10800000">
              <a:off x="-1307057" y="5612225"/>
              <a:ext cx="3246730" cy="215533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6" name="Line 102"/>
            <p:cNvSpPr>
              <a:spLocks noChangeShapeType="1"/>
            </p:cNvSpPr>
            <p:nvPr/>
          </p:nvSpPr>
          <p:spPr bwMode="auto">
            <a:xfrm rot="10800000">
              <a:off x="-615624" y="6609509"/>
              <a:ext cx="2555296" cy="11580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7" name="Line 103"/>
            <p:cNvSpPr>
              <a:spLocks noChangeShapeType="1"/>
            </p:cNvSpPr>
            <p:nvPr/>
          </p:nvSpPr>
          <p:spPr bwMode="auto">
            <a:xfrm rot="10800000">
              <a:off x="700582" y="5227950"/>
              <a:ext cx="1239090" cy="253961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8" name="Line 104"/>
            <p:cNvSpPr>
              <a:spLocks noChangeShapeType="1"/>
            </p:cNvSpPr>
            <p:nvPr/>
          </p:nvSpPr>
          <p:spPr bwMode="auto">
            <a:xfrm rot="10800000">
              <a:off x="-154233" y="6907517"/>
              <a:ext cx="2093905" cy="8600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0" name="Line 106"/>
            <p:cNvSpPr>
              <a:spLocks noChangeShapeType="1"/>
            </p:cNvSpPr>
            <p:nvPr/>
          </p:nvSpPr>
          <p:spPr bwMode="auto">
            <a:xfrm rot="10800000">
              <a:off x="1461289" y="6813409"/>
              <a:ext cx="478383" cy="9541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1" name="Line 107"/>
            <p:cNvSpPr>
              <a:spLocks noChangeShapeType="1"/>
            </p:cNvSpPr>
            <p:nvPr/>
          </p:nvSpPr>
          <p:spPr bwMode="auto">
            <a:xfrm rot="10800000">
              <a:off x="964608" y="6699695"/>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6" name="Line 112"/>
            <p:cNvSpPr>
              <a:spLocks noChangeShapeType="1"/>
            </p:cNvSpPr>
            <p:nvPr/>
          </p:nvSpPr>
          <p:spPr bwMode="auto">
            <a:xfrm rot="10800000">
              <a:off x="1310978" y="6465732"/>
              <a:ext cx="628694" cy="130182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7" name="Line 113"/>
            <p:cNvSpPr>
              <a:spLocks noChangeShapeType="1"/>
            </p:cNvSpPr>
            <p:nvPr/>
          </p:nvSpPr>
          <p:spPr bwMode="auto">
            <a:xfrm rot="10800000">
              <a:off x="372511" y="6609509"/>
              <a:ext cx="1567161" cy="11580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8" name="Line 114"/>
            <p:cNvSpPr>
              <a:spLocks noChangeShapeType="1"/>
            </p:cNvSpPr>
            <p:nvPr/>
          </p:nvSpPr>
          <p:spPr bwMode="auto">
            <a:xfrm rot="10800000">
              <a:off x="-214358" y="6430442"/>
              <a:ext cx="2154030" cy="133711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2" name="Line 118"/>
            <p:cNvSpPr>
              <a:spLocks noChangeShapeType="1"/>
            </p:cNvSpPr>
            <p:nvPr/>
          </p:nvSpPr>
          <p:spPr bwMode="auto">
            <a:xfrm rot="10800000">
              <a:off x="-1459983" y="6907517"/>
              <a:ext cx="3399655" cy="8600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3" name="Line 119"/>
            <p:cNvSpPr>
              <a:spLocks noChangeShapeType="1"/>
            </p:cNvSpPr>
            <p:nvPr/>
          </p:nvSpPr>
          <p:spPr bwMode="auto">
            <a:xfrm rot="10800000">
              <a:off x="-10457" y="6846086"/>
              <a:ext cx="1950129" cy="92147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8" name="Line 124"/>
            <p:cNvSpPr>
              <a:spLocks noChangeShapeType="1"/>
            </p:cNvSpPr>
            <p:nvPr/>
          </p:nvSpPr>
          <p:spPr bwMode="auto">
            <a:xfrm rot="10800000">
              <a:off x="-133320" y="6899675"/>
              <a:ext cx="1765834" cy="33865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3" name="Line 129"/>
            <p:cNvSpPr>
              <a:spLocks noChangeShapeType="1"/>
            </p:cNvSpPr>
            <p:nvPr/>
          </p:nvSpPr>
          <p:spPr bwMode="auto">
            <a:xfrm rot="10800000">
              <a:off x="-1139754" y="6609509"/>
              <a:ext cx="2772268" cy="367674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4" name="Line 130"/>
            <p:cNvSpPr>
              <a:spLocks noChangeShapeType="1"/>
            </p:cNvSpPr>
            <p:nvPr/>
          </p:nvSpPr>
          <p:spPr bwMode="auto">
            <a:xfrm rot="10800000">
              <a:off x="477075" y="6235691"/>
              <a:ext cx="1155438" cy="40505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6" name="Line 132"/>
            <p:cNvSpPr>
              <a:spLocks noChangeShapeType="1"/>
            </p:cNvSpPr>
            <p:nvPr/>
          </p:nvSpPr>
          <p:spPr bwMode="auto">
            <a:xfrm rot="10800000">
              <a:off x="1478281" y="6098450"/>
              <a:ext cx="154233" cy="41878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7" name="Line 133"/>
            <p:cNvSpPr>
              <a:spLocks noChangeShapeType="1"/>
            </p:cNvSpPr>
            <p:nvPr/>
          </p:nvSpPr>
          <p:spPr bwMode="auto">
            <a:xfrm rot="10800000">
              <a:off x="-1307057" y="5612225"/>
              <a:ext cx="2939571" cy="46740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40" name="Line 136"/>
            <p:cNvSpPr>
              <a:spLocks noChangeShapeType="1"/>
            </p:cNvSpPr>
            <p:nvPr/>
          </p:nvSpPr>
          <p:spPr bwMode="auto">
            <a:xfrm rot="10800000">
              <a:off x="-615624" y="6609509"/>
              <a:ext cx="2248138" cy="367674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41" name="Line 137"/>
            <p:cNvSpPr>
              <a:spLocks noChangeShapeType="1"/>
            </p:cNvSpPr>
            <p:nvPr/>
          </p:nvSpPr>
          <p:spPr bwMode="auto">
            <a:xfrm rot="10800000">
              <a:off x="-337221" y="6660484"/>
              <a:ext cx="1969735" cy="36257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42" name="Line 138"/>
            <p:cNvSpPr>
              <a:spLocks noChangeShapeType="1"/>
            </p:cNvSpPr>
            <p:nvPr/>
          </p:nvSpPr>
          <p:spPr bwMode="auto">
            <a:xfrm rot="10800000">
              <a:off x="964608" y="6699695"/>
              <a:ext cx="667906" cy="35865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43" name="Line 139"/>
            <p:cNvSpPr>
              <a:spLocks noChangeShapeType="1"/>
            </p:cNvSpPr>
            <p:nvPr/>
          </p:nvSpPr>
          <p:spPr bwMode="auto">
            <a:xfrm rot="10800000">
              <a:off x="1461289" y="6813409"/>
              <a:ext cx="171224" cy="347284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47" name="Line 143"/>
            <p:cNvSpPr>
              <a:spLocks noChangeShapeType="1"/>
            </p:cNvSpPr>
            <p:nvPr/>
          </p:nvSpPr>
          <p:spPr bwMode="auto">
            <a:xfrm rot="10800000">
              <a:off x="700582" y="5227950"/>
              <a:ext cx="931932" cy="50583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51" name="Line 147"/>
            <p:cNvSpPr>
              <a:spLocks noChangeShapeType="1"/>
            </p:cNvSpPr>
            <p:nvPr/>
          </p:nvSpPr>
          <p:spPr bwMode="auto">
            <a:xfrm rot="10800000">
              <a:off x="-324151" y="6242226"/>
              <a:ext cx="1956664" cy="40440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56" name="Line 152"/>
            <p:cNvSpPr>
              <a:spLocks noChangeShapeType="1"/>
            </p:cNvSpPr>
            <p:nvPr/>
          </p:nvSpPr>
          <p:spPr bwMode="auto">
            <a:xfrm rot="10800000">
              <a:off x="372511" y="6609509"/>
              <a:ext cx="1273074" cy="36963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57" name="Line 153"/>
            <p:cNvSpPr>
              <a:spLocks noChangeShapeType="1"/>
            </p:cNvSpPr>
            <p:nvPr/>
          </p:nvSpPr>
          <p:spPr bwMode="auto">
            <a:xfrm rot="10800000">
              <a:off x="-214358" y="6430442"/>
              <a:ext cx="1846872" cy="385581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0" name="Line 156"/>
            <p:cNvSpPr>
              <a:spLocks noChangeShapeType="1"/>
            </p:cNvSpPr>
            <p:nvPr/>
          </p:nvSpPr>
          <p:spPr bwMode="auto">
            <a:xfrm rot="10800000">
              <a:off x="379046" y="5902391"/>
              <a:ext cx="1253468" cy="438386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1" name="Line 157"/>
            <p:cNvSpPr>
              <a:spLocks noChangeShapeType="1"/>
            </p:cNvSpPr>
            <p:nvPr/>
          </p:nvSpPr>
          <p:spPr bwMode="auto">
            <a:xfrm rot="10800000" flipV="1">
              <a:off x="-615624" y="4403198"/>
              <a:ext cx="2661168" cy="22063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2" name="Line 158"/>
            <p:cNvSpPr>
              <a:spLocks noChangeShapeType="1"/>
            </p:cNvSpPr>
            <p:nvPr/>
          </p:nvSpPr>
          <p:spPr bwMode="auto">
            <a:xfrm rot="10800000" flipH="1" flipV="1">
              <a:off x="2045544" y="4403198"/>
              <a:ext cx="531972" cy="396952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3" name="Line 159"/>
            <p:cNvSpPr>
              <a:spLocks noChangeShapeType="1"/>
            </p:cNvSpPr>
            <p:nvPr/>
          </p:nvSpPr>
          <p:spPr bwMode="auto">
            <a:xfrm rot="10800000" flipV="1">
              <a:off x="-1367182" y="4403198"/>
              <a:ext cx="3412726" cy="37499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4" name="Line 160"/>
            <p:cNvSpPr>
              <a:spLocks noChangeShapeType="1"/>
            </p:cNvSpPr>
            <p:nvPr/>
          </p:nvSpPr>
          <p:spPr bwMode="auto">
            <a:xfrm rot="10800000" flipV="1">
              <a:off x="-1879548" y="4403198"/>
              <a:ext cx="3925092" cy="41133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5" name="Line 161"/>
            <p:cNvSpPr>
              <a:spLocks noChangeShapeType="1"/>
            </p:cNvSpPr>
            <p:nvPr/>
          </p:nvSpPr>
          <p:spPr bwMode="auto">
            <a:xfrm rot="10800000" flipV="1">
              <a:off x="-2615421" y="4403198"/>
              <a:ext cx="4660965" cy="436687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6" name="Line 162"/>
            <p:cNvSpPr>
              <a:spLocks noChangeShapeType="1"/>
            </p:cNvSpPr>
            <p:nvPr/>
          </p:nvSpPr>
          <p:spPr bwMode="auto">
            <a:xfrm rot="10800000" flipV="1">
              <a:off x="1452140" y="4403198"/>
              <a:ext cx="593404" cy="47851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7" name="Line 163"/>
            <p:cNvSpPr>
              <a:spLocks noChangeShapeType="1"/>
            </p:cNvSpPr>
            <p:nvPr/>
          </p:nvSpPr>
          <p:spPr bwMode="auto">
            <a:xfrm rot="10800000" flipV="1">
              <a:off x="-1459983" y="4403198"/>
              <a:ext cx="3505527" cy="250431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8" name="Line 164"/>
            <p:cNvSpPr>
              <a:spLocks noChangeShapeType="1"/>
            </p:cNvSpPr>
            <p:nvPr/>
          </p:nvSpPr>
          <p:spPr bwMode="auto">
            <a:xfrm rot="10800000" flipV="1">
              <a:off x="-1307057" y="4403198"/>
              <a:ext cx="3352601" cy="12090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9" name="Line 165"/>
            <p:cNvSpPr>
              <a:spLocks noChangeShapeType="1"/>
            </p:cNvSpPr>
            <p:nvPr/>
          </p:nvSpPr>
          <p:spPr bwMode="auto">
            <a:xfrm rot="10800000" flipV="1">
              <a:off x="-324151" y="4403198"/>
              <a:ext cx="2369694" cy="183902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0" name="Line 166"/>
            <p:cNvSpPr>
              <a:spLocks noChangeShapeType="1"/>
            </p:cNvSpPr>
            <p:nvPr/>
          </p:nvSpPr>
          <p:spPr bwMode="auto">
            <a:xfrm rot="10800000" flipV="1">
              <a:off x="-1139754" y="4403198"/>
              <a:ext cx="3185298" cy="22063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1" name="Line 167"/>
            <p:cNvSpPr>
              <a:spLocks noChangeShapeType="1"/>
            </p:cNvSpPr>
            <p:nvPr/>
          </p:nvSpPr>
          <p:spPr bwMode="auto">
            <a:xfrm rot="10800000" flipV="1">
              <a:off x="-1176352" y="4403198"/>
              <a:ext cx="3221895" cy="314869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2" name="Line 168"/>
            <p:cNvSpPr>
              <a:spLocks noChangeShapeType="1"/>
            </p:cNvSpPr>
            <p:nvPr/>
          </p:nvSpPr>
          <p:spPr bwMode="auto">
            <a:xfrm rot="10800000" flipV="1">
              <a:off x="-1065252" y="4403198"/>
              <a:ext cx="3110796" cy="42845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3" name="Line 169"/>
            <p:cNvSpPr>
              <a:spLocks noChangeShapeType="1"/>
            </p:cNvSpPr>
            <p:nvPr/>
          </p:nvSpPr>
          <p:spPr bwMode="auto">
            <a:xfrm rot="10800000" flipV="1">
              <a:off x="-403881" y="4403198"/>
              <a:ext cx="2449425" cy="352643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4" name="Line 170"/>
            <p:cNvSpPr>
              <a:spLocks noChangeShapeType="1"/>
            </p:cNvSpPr>
            <p:nvPr/>
          </p:nvSpPr>
          <p:spPr bwMode="auto">
            <a:xfrm rot="10800000" flipV="1">
              <a:off x="-337221" y="4403198"/>
              <a:ext cx="2382765" cy="22572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5" name="Line 171"/>
            <p:cNvSpPr>
              <a:spLocks noChangeShapeType="1"/>
            </p:cNvSpPr>
            <p:nvPr/>
          </p:nvSpPr>
          <p:spPr bwMode="auto">
            <a:xfrm rot="10800000" flipV="1">
              <a:off x="65352" y="4403198"/>
              <a:ext cx="1980191" cy="38793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6" name="Line 172"/>
            <p:cNvSpPr>
              <a:spLocks noChangeShapeType="1"/>
            </p:cNvSpPr>
            <p:nvPr/>
          </p:nvSpPr>
          <p:spPr bwMode="auto">
            <a:xfrm rot="10800000" flipV="1">
              <a:off x="-712346" y="4403198"/>
              <a:ext cx="2757890" cy="463089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7" name="Line 173"/>
            <p:cNvSpPr>
              <a:spLocks noChangeShapeType="1"/>
            </p:cNvSpPr>
            <p:nvPr/>
          </p:nvSpPr>
          <p:spPr bwMode="auto">
            <a:xfrm rot="10800000" flipV="1">
              <a:off x="65352" y="4403198"/>
              <a:ext cx="1980191" cy="38793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8" name="Line 174"/>
            <p:cNvSpPr>
              <a:spLocks noChangeShapeType="1"/>
            </p:cNvSpPr>
            <p:nvPr/>
          </p:nvSpPr>
          <p:spPr bwMode="auto">
            <a:xfrm rot="10800000" flipV="1">
              <a:off x="-154233" y="4403198"/>
              <a:ext cx="2199777" cy="250431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9" name="Line 175"/>
            <p:cNvSpPr>
              <a:spLocks noChangeShapeType="1"/>
            </p:cNvSpPr>
            <p:nvPr/>
          </p:nvSpPr>
          <p:spPr bwMode="auto">
            <a:xfrm rot="10800000" flipV="1">
              <a:off x="86265" y="4403198"/>
              <a:ext cx="1959278" cy="365191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0" name="Line 176"/>
            <p:cNvSpPr>
              <a:spLocks noChangeShapeType="1"/>
            </p:cNvSpPr>
            <p:nvPr/>
          </p:nvSpPr>
          <p:spPr bwMode="auto">
            <a:xfrm rot="10800000" flipV="1">
              <a:off x="430021" y="4403198"/>
              <a:ext cx="1615522" cy="340880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1" name="Line 177"/>
            <p:cNvSpPr>
              <a:spLocks noChangeShapeType="1"/>
            </p:cNvSpPr>
            <p:nvPr/>
          </p:nvSpPr>
          <p:spPr bwMode="auto">
            <a:xfrm rot="10800000" flipV="1">
              <a:off x="726723" y="4403198"/>
              <a:ext cx="1318821" cy="29251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2" name="Line 178"/>
            <p:cNvSpPr>
              <a:spLocks noChangeShapeType="1"/>
            </p:cNvSpPr>
            <p:nvPr/>
          </p:nvSpPr>
          <p:spPr bwMode="auto">
            <a:xfrm rot="10800000" flipV="1">
              <a:off x="607781" y="4403198"/>
              <a:ext cx="1437763" cy="270822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3" name="Line 179"/>
            <p:cNvSpPr>
              <a:spLocks noChangeShapeType="1"/>
            </p:cNvSpPr>
            <p:nvPr/>
          </p:nvSpPr>
          <p:spPr bwMode="auto">
            <a:xfrm rot="10800000" flipV="1">
              <a:off x="-10457" y="4403198"/>
              <a:ext cx="2056001" cy="24428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4" name="Line 180"/>
            <p:cNvSpPr>
              <a:spLocks noChangeShapeType="1"/>
            </p:cNvSpPr>
            <p:nvPr/>
          </p:nvSpPr>
          <p:spPr bwMode="auto">
            <a:xfrm rot="10800000" flipV="1">
              <a:off x="477075" y="4403198"/>
              <a:ext cx="1568468" cy="18324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5" name="Line 181"/>
            <p:cNvSpPr>
              <a:spLocks noChangeShapeType="1"/>
            </p:cNvSpPr>
            <p:nvPr/>
          </p:nvSpPr>
          <p:spPr bwMode="auto">
            <a:xfrm rot="10800000" flipV="1">
              <a:off x="372511" y="4403198"/>
              <a:ext cx="1673033" cy="22063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6" name="Line 182"/>
            <p:cNvSpPr>
              <a:spLocks noChangeShapeType="1"/>
            </p:cNvSpPr>
            <p:nvPr/>
          </p:nvSpPr>
          <p:spPr bwMode="auto">
            <a:xfrm rot="10800000" flipV="1">
              <a:off x="844358" y="4403198"/>
              <a:ext cx="1201185" cy="231741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7" name="Line 183"/>
            <p:cNvSpPr>
              <a:spLocks noChangeShapeType="1"/>
            </p:cNvSpPr>
            <p:nvPr/>
          </p:nvSpPr>
          <p:spPr bwMode="auto">
            <a:xfrm rot="10800000" flipV="1">
              <a:off x="964608" y="4403198"/>
              <a:ext cx="1080936" cy="229649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8" name="Line 184"/>
            <p:cNvSpPr>
              <a:spLocks noChangeShapeType="1"/>
            </p:cNvSpPr>
            <p:nvPr/>
          </p:nvSpPr>
          <p:spPr bwMode="auto">
            <a:xfrm rot="10800000" flipV="1">
              <a:off x="1310978" y="4403198"/>
              <a:ext cx="734566" cy="20625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9" name="Line 185"/>
            <p:cNvSpPr>
              <a:spLocks noChangeShapeType="1"/>
            </p:cNvSpPr>
            <p:nvPr/>
          </p:nvSpPr>
          <p:spPr bwMode="auto">
            <a:xfrm rot="10800000" flipV="1">
              <a:off x="1478281" y="4403198"/>
              <a:ext cx="567263" cy="16952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0" name="Line 186"/>
            <p:cNvSpPr>
              <a:spLocks noChangeShapeType="1"/>
            </p:cNvSpPr>
            <p:nvPr/>
          </p:nvSpPr>
          <p:spPr bwMode="auto">
            <a:xfrm rot="10800000" flipV="1">
              <a:off x="-214358" y="4403198"/>
              <a:ext cx="2259902" cy="20272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1" name="Line 187"/>
            <p:cNvSpPr>
              <a:spLocks noChangeShapeType="1"/>
            </p:cNvSpPr>
            <p:nvPr/>
          </p:nvSpPr>
          <p:spPr bwMode="auto">
            <a:xfrm rot="10800000" flipV="1">
              <a:off x="-1198572" y="4403198"/>
              <a:ext cx="3244115" cy="45877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2" name="Line 188"/>
            <p:cNvSpPr>
              <a:spLocks noChangeShapeType="1"/>
            </p:cNvSpPr>
            <p:nvPr/>
          </p:nvSpPr>
          <p:spPr bwMode="auto">
            <a:xfrm rot="10800000" flipV="1">
              <a:off x="1461289" y="4403198"/>
              <a:ext cx="584254" cy="24102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3" name="Line 189"/>
            <p:cNvSpPr>
              <a:spLocks noChangeShapeType="1"/>
            </p:cNvSpPr>
            <p:nvPr/>
          </p:nvSpPr>
          <p:spPr bwMode="auto">
            <a:xfrm rot="10800000" flipV="1">
              <a:off x="529358" y="4403198"/>
              <a:ext cx="1516186" cy="388979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4" name="Line 190"/>
            <p:cNvSpPr>
              <a:spLocks noChangeShapeType="1"/>
            </p:cNvSpPr>
            <p:nvPr/>
          </p:nvSpPr>
          <p:spPr bwMode="auto">
            <a:xfrm rot="10800000" flipV="1">
              <a:off x="1131911" y="4403198"/>
              <a:ext cx="913633" cy="41629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5" name="Line 191"/>
            <p:cNvSpPr>
              <a:spLocks noChangeShapeType="1"/>
            </p:cNvSpPr>
            <p:nvPr/>
          </p:nvSpPr>
          <p:spPr bwMode="auto">
            <a:xfrm rot="10800000" flipV="1">
              <a:off x="333299" y="4403198"/>
              <a:ext cx="1712245" cy="481780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6" name="Line 192"/>
            <p:cNvSpPr>
              <a:spLocks noChangeShapeType="1"/>
            </p:cNvSpPr>
            <p:nvPr/>
          </p:nvSpPr>
          <p:spPr bwMode="auto">
            <a:xfrm rot="10800000" flipV="1">
              <a:off x="1899153" y="4403198"/>
              <a:ext cx="146390" cy="313170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7" name="Line 193"/>
            <p:cNvSpPr>
              <a:spLocks noChangeShapeType="1"/>
            </p:cNvSpPr>
            <p:nvPr/>
          </p:nvSpPr>
          <p:spPr bwMode="auto">
            <a:xfrm rot="10800000" flipV="1">
              <a:off x="1725315" y="4403198"/>
              <a:ext cx="320229" cy="32245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8" name="Line 194"/>
            <p:cNvSpPr>
              <a:spLocks noChangeShapeType="1"/>
            </p:cNvSpPr>
            <p:nvPr/>
          </p:nvSpPr>
          <p:spPr bwMode="auto">
            <a:xfrm rot="10800000" flipV="1">
              <a:off x="1450833" y="4403198"/>
              <a:ext cx="594711" cy="40832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9" name="Line 195"/>
            <p:cNvSpPr>
              <a:spLocks noChangeShapeType="1"/>
            </p:cNvSpPr>
            <p:nvPr/>
          </p:nvSpPr>
          <p:spPr bwMode="auto">
            <a:xfrm rot="10800000" flipV="1">
              <a:off x="1716165" y="4403198"/>
              <a:ext cx="329378" cy="391201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0" name="Line 196"/>
            <p:cNvSpPr>
              <a:spLocks noChangeShapeType="1"/>
            </p:cNvSpPr>
            <p:nvPr/>
          </p:nvSpPr>
          <p:spPr bwMode="auto">
            <a:xfrm rot="10800000" flipV="1">
              <a:off x="-1236476" y="4403198"/>
              <a:ext cx="3282020" cy="28820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4" name="Line 200"/>
            <p:cNvSpPr>
              <a:spLocks noChangeShapeType="1"/>
            </p:cNvSpPr>
            <p:nvPr/>
          </p:nvSpPr>
          <p:spPr bwMode="auto">
            <a:xfrm rot="10800000" flipH="1" flipV="1">
              <a:off x="-2628492" y="6016105"/>
              <a:ext cx="3157850" cy="227689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5" name="Line 201"/>
            <p:cNvSpPr>
              <a:spLocks noChangeShapeType="1"/>
            </p:cNvSpPr>
            <p:nvPr/>
          </p:nvSpPr>
          <p:spPr bwMode="auto">
            <a:xfrm rot="10800000" flipH="1" flipV="1">
              <a:off x="-2628492" y="6016105"/>
              <a:ext cx="4527645" cy="151879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6" name="Line 202"/>
            <p:cNvSpPr>
              <a:spLocks noChangeShapeType="1"/>
            </p:cNvSpPr>
            <p:nvPr/>
          </p:nvSpPr>
          <p:spPr bwMode="auto">
            <a:xfrm rot="10800000" flipH="1">
              <a:off x="-2628492" y="5814819"/>
              <a:ext cx="5251755" cy="2012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7" name="Line 203"/>
            <p:cNvSpPr>
              <a:spLocks noChangeShapeType="1"/>
            </p:cNvSpPr>
            <p:nvPr/>
          </p:nvSpPr>
          <p:spPr bwMode="auto">
            <a:xfrm rot="10800000" flipH="1" flipV="1">
              <a:off x="-2628492" y="6016105"/>
              <a:ext cx="4106773" cy="8234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8" name="Line 204"/>
            <p:cNvSpPr>
              <a:spLocks noChangeShapeType="1"/>
            </p:cNvSpPr>
            <p:nvPr/>
          </p:nvSpPr>
          <p:spPr bwMode="auto">
            <a:xfrm rot="10800000" flipH="1" flipV="1">
              <a:off x="-2628492" y="6016105"/>
              <a:ext cx="2693844" cy="226643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18" name="Line 207"/>
            <p:cNvSpPr>
              <a:spLocks noChangeShapeType="1"/>
            </p:cNvSpPr>
            <p:nvPr/>
          </p:nvSpPr>
          <p:spPr bwMode="auto">
            <a:xfrm rot="10800000" flipH="1" flipV="1">
              <a:off x="-2628492" y="6016106"/>
              <a:ext cx="3105567" cy="21958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19" name="Line 208"/>
            <p:cNvSpPr>
              <a:spLocks noChangeShapeType="1"/>
            </p:cNvSpPr>
            <p:nvPr/>
          </p:nvSpPr>
          <p:spPr bwMode="auto">
            <a:xfrm rot="10800000" flipH="1" flipV="1">
              <a:off x="-2628492" y="6016106"/>
              <a:ext cx="5206008" cy="23566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1" name="Line 210"/>
            <p:cNvSpPr>
              <a:spLocks noChangeShapeType="1"/>
            </p:cNvSpPr>
            <p:nvPr/>
          </p:nvSpPr>
          <p:spPr bwMode="auto">
            <a:xfrm rot="10800000" flipH="1" flipV="1">
              <a:off x="-2628492" y="6016106"/>
              <a:ext cx="4080632" cy="31722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6" name="Line 215"/>
            <p:cNvSpPr>
              <a:spLocks noChangeShapeType="1"/>
            </p:cNvSpPr>
            <p:nvPr/>
          </p:nvSpPr>
          <p:spPr bwMode="auto">
            <a:xfrm rot="10800000" flipH="1">
              <a:off x="-2628492" y="5227951"/>
              <a:ext cx="3329074" cy="78815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8" name="Line 217"/>
            <p:cNvSpPr>
              <a:spLocks noChangeShapeType="1"/>
            </p:cNvSpPr>
            <p:nvPr/>
          </p:nvSpPr>
          <p:spPr bwMode="auto">
            <a:xfrm rot="10800000" flipH="1" flipV="1">
              <a:off x="-2628492" y="6016106"/>
              <a:ext cx="2961791" cy="32049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9" name="Line 218"/>
            <p:cNvSpPr>
              <a:spLocks noChangeShapeType="1"/>
            </p:cNvSpPr>
            <p:nvPr/>
          </p:nvSpPr>
          <p:spPr bwMode="auto">
            <a:xfrm rot="10800000" flipH="1" flipV="1">
              <a:off x="-2628492" y="6016106"/>
              <a:ext cx="3593100" cy="68359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0" name="Line 219"/>
            <p:cNvSpPr>
              <a:spLocks noChangeShapeType="1"/>
            </p:cNvSpPr>
            <p:nvPr/>
          </p:nvSpPr>
          <p:spPr bwMode="auto">
            <a:xfrm rot="10800000" flipH="1" flipV="1">
              <a:off x="-2628492" y="6016106"/>
              <a:ext cx="4434844" cy="12573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1" name="Line 220"/>
            <p:cNvSpPr>
              <a:spLocks noChangeShapeType="1"/>
            </p:cNvSpPr>
            <p:nvPr/>
          </p:nvSpPr>
          <p:spPr bwMode="auto">
            <a:xfrm rot="10800000" flipH="1" flipV="1">
              <a:off x="-2628492" y="6016106"/>
              <a:ext cx="4089781" cy="7973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2" name="Line 221"/>
            <p:cNvSpPr>
              <a:spLocks noChangeShapeType="1"/>
            </p:cNvSpPr>
            <p:nvPr/>
          </p:nvSpPr>
          <p:spPr bwMode="auto">
            <a:xfrm rot="10800000" flipH="1" flipV="1">
              <a:off x="-2628492" y="6016106"/>
              <a:ext cx="4079325" cy="24703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6" name="Line 225"/>
            <p:cNvSpPr>
              <a:spLocks noChangeShapeType="1"/>
            </p:cNvSpPr>
            <p:nvPr/>
          </p:nvSpPr>
          <p:spPr bwMode="auto">
            <a:xfrm rot="10800000" flipH="1" flipV="1">
              <a:off x="-2628492" y="6016106"/>
              <a:ext cx="3001003" cy="5934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9" name="Line 228"/>
            <p:cNvSpPr>
              <a:spLocks noChangeShapeType="1"/>
            </p:cNvSpPr>
            <p:nvPr/>
          </p:nvSpPr>
          <p:spPr bwMode="auto">
            <a:xfrm rot="10800000" flipH="1" flipV="1">
              <a:off x="-2628492" y="6016106"/>
              <a:ext cx="2714757" cy="20390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0" name="Line 229"/>
            <p:cNvSpPr>
              <a:spLocks noChangeShapeType="1"/>
            </p:cNvSpPr>
            <p:nvPr/>
          </p:nvSpPr>
          <p:spPr bwMode="auto">
            <a:xfrm rot="10800000" flipH="1" flipV="1">
              <a:off x="-2628492" y="6016106"/>
              <a:ext cx="3939470" cy="4496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3" name="Line 232"/>
            <p:cNvSpPr>
              <a:spLocks noChangeShapeType="1"/>
            </p:cNvSpPr>
            <p:nvPr/>
          </p:nvSpPr>
          <p:spPr bwMode="auto">
            <a:xfrm rot="10800000" flipH="1" flipV="1">
              <a:off x="-2628492" y="6016106"/>
              <a:ext cx="4344657" cy="229911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4" name="Line 233"/>
            <p:cNvSpPr>
              <a:spLocks noChangeShapeType="1"/>
            </p:cNvSpPr>
            <p:nvPr/>
          </p:nvSpPr>
          <p:spPr bwMode="auto">
            <a:xfrm rot="10800000" flipH="1" flipV="1">
              <a:off x="-2628492" y="6016106"/>
              <a:ext cx="3058513" cy="17958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5" name="Line 234"/>
            <p:cNvSpPr>
              <a:spLocks noChangeShapeType="1"/>
            </p:cNvSpPr>
            <p:nvPr/>
          </p:nvSpPr>
          <p:spPr bwMode="auto">
            <a:xfrm rot="10800000" flipH="1" flipV="1">
              <a:off x="-2628492" y="6016106"/>
              <a:ext cx="3284634" cy="18416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6" name="Line 235"/>
            <p:cNvSpPr>
              <a:spLocks noChangeShapeType="1"/>
            </p:cNvSpPr>
            <p:nvPr/>
          </p:nvSpPr>
          <p:spPr bwMode="auto">
            <a:xfrm rot="10800000" flipH="1" flipV="1">
              <a:off x="-2628492" y="6016106"/>
              <a:ext cx="3760403" cy="255006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8" name="Line 237"/>
            <p:cNvSpPr>
              <a:spLocks noChangeShapeType="1"/>
            </p:cNvSpPr>
            <p:nvPr/>
          </p:nvSpPr>
          <p:spPr bwMode="auto">
            <a:xfrm rot="10800000" flipH="1" flipV="1">
              <a:off x="-2628492" y="6016106"/>
              <a:ext cx="3236273" cy="10953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9" name="Line 238"/>
            <p:cNvSpPr>
              <a:spLocks noChangeShapeType="1"/>
            </p:cNvSpPr>
            <p:nvPr/>
          </p:nvSpPr>
          <p:spPr bwMode="auto">
            <a:xfrm rot="10800000" flipH="1" flipV="1">
              <a:off x="-2628492" y="6016106"/>
              <a:ext cx="3472850" cy="7045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1" name="Line 240"/>
            <p:cNvSpPr>
              <a:spLocks noChangeShapeType="1"/>
            </p:cNvSpPr>
            <p:nvPr/>
          </p:nvSpPr>
          <p:spPr bwMode="auto">
            <a:xfrm rot="10800000" flipH="1">
              <a:off x="-2628492" y="5889321"/>
              <a:ext cx="3002310" cy="12678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2" name="Line 241"/>
            <p:cNvSpPr>
              <a:spLocks noChangeShapeType="1"/>
            </p:cNvSpPr>
            <p:nvPr/>
          </p:nvSpPr>
          <p:spPr bwMode="auto">
            <a:xfrm rot="10800000" flipH="1" flipV="1">
              <a:off x="-2628492" y="6016106"/>
              <a:ext cx="3566958" cy="18586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3" name="Line 242"/>
            <p:cNvSpPr>
              <a:spLocks noChangeShapeType="1"/>
            </p:cNvSpPr>
            <p:nvPr/>
          </p:nvSpPr>
          <p:spPr bwMode="auto">
            <a:xfrm rot="10800000" flipH="1" flipV="1">
              <a:off x="-2628492" y="6016106"/>
              <a:ext cx="2618035" cy="82998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4" name="Line 243"/>
            <p:cNvSpPr>
              <a:spLocks noChangeShapeType="1"/>
            </p:cNvSpPr>
            <p:nvPr/>
          </p:nvSpPr>
          <p:spPr bwMode="auto">
            <a:xfrm rot="10800000" flipH="1" flipV="1">
              <a:off x="-2621956" y="6031790"/>
              <a:ext cx="4347271" cy="159591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9" name="Freeform 248"/>
            <p:cNvSpPr/>
            <p:nvPr/>
          </p:nvSpPr>
          <p:spPr bwMode="auto">
            <a:xfrm rot="10800000">
              <a:off x="1445605" y="6068388"/>
              <a:ext cx="62739" cy="61432"/>
            </a:xfrm>
            <a:custGeom>
              <a:avLst/>
              <a:gdLst>
                <a:gd name="T0" fmla="*/ 2 w 29"/>
                <a:gd name="T1" fmla="*/ 19 h 29"/>
                <a:gd name="T2" fmla="*/ 10 w 29"/>
                <a:gd name="T3" fmla="*/ 3 h 29"/>
                <a:gd name="T4" fmla="*/ 26 w 29"/>
                <a:gd name="T5" fmla="*/ 10 h 29"/>
                <a:gd name="T6" fmla="*/ 19 w 29"/>
                <a:gd name="T7" fmla="*/ 27 h 29"/>
                <a:gd name="T8" fmla="*/ 2 w 29"/>
                <a:gd name="T9" fmla="*/ 19 h 29"/>
              </a:gdLst>
              <a:ahLst/>
              <a:cxnLst>
                <a:cxn ang="0">
                  <a:pos x="T0" y="T1"/>
                </a:cxn>
                <a:cxn ang="0">
                  <a:pos x="T2" y="T3"/>
                </a:cxn>
                <a:cxn ang="0">
                  <a:pos x="T4" y="T5"/>
                </a:cxn>
                <a:cxn ang="0">
                  <a:pos x="T6" y="T7"/>
                </a:cxn>
                <a:cxn ang="0">
                  <a:pos x="T8" y="T9"/>
                </a:cxn>
              </a:cxnLst>
              <a:rect l="0" t="0" r="r" b="b"/>
              <a:pathLst>
                <a:path w="29" h="29">
                  <a:moveTo>
                    <a:pt x="2" y="19"/>
                  </a:moveTo>
                  <a:cubicBezTo>
                    <a:pt x="0" y="13"/>
                    <a:pt x="3" y="5"/>
                    <a:pt x="10" y="3"/>
                  </a:cubicBezTo>
                  <a:cubicBezTo>
                    <a:pt x="16" y="0"/>
                    <a:pt x="24" y="4"/>
                    <a:pt x="26" y="10"/>
                  </a:cubicBezTo>
                  <a:cubicBezTo>
                    <a:pt x="29" y="17"/>
                    <a:pt x="25" y="24"/>
                    <a:pt x="19" y="27"/>
                  </a:cubicBezTo>
                  <a:cubicBezTo>
                    <a:pt x="12" y="29"/>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65" name="Freeform 254"/>
            <p:cNvSpPr/>
            <p:nvPr/>
          </p:nvSpPr>
          <p:spPr bwMode="auto">
            <a:xfrm rot="10800000">
              <a:off x="447013" y="6203015"/>
              <a:ext cx="62739" cy="65353"/>
            </a:xfrm>
            <a:custGeom>
              <a:avLst/>
              <a:gdLst>
                <a:gd name="T0" fmla="*/ 2 w 29"/>
                <a:gd name="T1" fmla="*/ 19 h 30"/>
                <a:gd name="T2" fmla="*/ 10 w 29"/>
                <a:gd name="T3" fmla="*/ 3 h 30"/>
                <a:gd name="T4" fmla="*/ 27 w 29"/>
                <a:gd name="T5" fmla="*/ 10 h 30"/>
                <a:gd name="T6" fmla="*/ 19 w 29"/>
                <a:gd name="T7" fmla="*/ 27 h 30"/>
                <a:gd name="T8" fmla="*/ 2 w 29"/>
                <a:gd name="T9" fmla="*/ 19 h 30"/>
              </a:gdLst>
              <a:ahLst/>
              <a:cxnLst>
                <a:cxn ang="0">
                  <a:pos x="T0" y="T1"/>
                </a:cxn>
                <a:cxn ang="0">
                  <a:pos x="T2" y="T3"/>
                </a:cxn>
                <a:cxn ang="0">
                  <a:pos x="T4" y="T5"/>
                </a:cxn>
                <a:cxn ang="0">
                  <a:pos x="T6" y="T7"/>
                </a:cxn>
                <a:cxn ang="0">
                  <a:pos x="T8" y="T9"/>
                </a:cxn>
              </a:cxnLst>
              <a:rect l="0" t="0" r="r" b="b"/>
              <a:pathLst>
                <a:path w="29" h="30">
                  <a:moveTo>
                    <a:pt x="2" y="19"/>
                  </a:moveTo>
                  <a:cubicBezTo>
                    <a:pt x="0" y="13"/>
                    <a:pt x="3" y="5"/>
                    <a:pt x="10" y="3"/>
                  </a:cubicBezTo>
                  <a:cubicBezTo>
                    <a:pt x="17" y="0"/>
                    <a:pt x="24" y="4"/>
                    <a:pt x="27" y="10"/>
                  </a:cubicBezTo>
                  <a:cubicBezTo>
                    <a:pt x="29" y="17"/>
                    <a:pt x="26" y="25"/>
                    <a:pt x="19" y="27"/>
                  </a:cubicBezTo>
                  <a:cubicBezTo>
                    <a:pt x="12" y="30"/>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72" name="Freeform 261"/>
            <p:cNvSpPr/>
            <p:nvPr/>
          </p:nvSpPr>
          <p:spPr bwMode="auto">
            <a:xfrm rot="10800000">
              <a:off x="2586666" y="5775607"/>
              <a:ext cx="74502" cy="75809"/>
            </a:xfrm>
            <a:custGeom>
              <a:avLst/>
              <a:gdLst>
                <a:gd name="T0" fmla="*/ 3 w 35"/>
                <a:gd name="T1" fmla="*/ 23 h 35"/>
                <a:gd name="T2" fmla="*/ 12 w 35"/>
                <a:gd name="T3" fmla="*/ 3 h 35"/>
                <a:gd name="T4" fmla="*/ 32 w 35"/>
                <a:gd name="T5" fmla="*/ 12 h 35"/>
                <a:gd name="T6" fmla="*/ 23 w 35"/>
                <a:gd name="T7" fmla="*/ 32 h 35"/>
                <a:gd name="T8" fmla="*/ 3 w 35"/>
                <a:gd name="T9" fmla="*/ 23 h 35"/>
              </a:gdLst>
              <a:ahLst/>
              <a:cxnLst>
                <a:cxn ang="0">
                  <a:pos x="T0" y="T1"/>
                </a:cxn>
                <a:cxn ang="0">
                  <a:pos x="T2" y="T3"/>
                </a:cxn>
                <a:cxn ang="0">
                  <a:pos x="T4" y="T5"/>
                </a:cxn>
                <a:cxn ang="0">
                  <a:pos x="T6" y="T7"/>
                </a:cxn>
                <a:cxn ang="0">
                  <a:pos x="T8" y="T9"/>
                </a:cxn>
              </a:cxnLst>
              <a:rect l="0" t="0" r="r" b="b"/>
              <a:pathLst>
                <a:path w="35" h="35">
                  <a:moveTo>
                    <a:pt x="3" y="23"/>
                  </a:moveTo>
                  <a:cubicBezTo>
                    <a:pt x="0" y="15"/>
                    <a:pt x="4" y="6"/>
                    <a:pt x="12" y="3"/>
                  </a:cubicBezTo>
                  <a:cubicBezTo>
                    <a:pt x="20" y="0"/>
                    <a:pt x="29" y="4"/>
                    <a:pt x="32" y="12"/>
                  </a:cubicBezTo>
                  <a:cubicBezTo>
                    <a:pt x="35" y="20"/>
                    <a:pt x="31" y="29"/>
                    <a:pt x="23" y="32"/>
                  </a:cubicBezTo>
                  <a:cubicBezTo>
                    <a:pt x="15" y="35"/>
                    <a:pt x="6" y="31"/>
                    <a:pt x="3" y="2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75" name="Freeform 264"/>
            <p:cNvSpPr/>
            <p:nvPr/>
          </p:nvSpPr>
          <p:spPr bwMode="auto">
            <a:xfrm rot="10800000">
              <a:off x="2010254" y="4369215"/>
              <a:ext cx="69274" cy="69274"/>
            </a:xfrm>
            <a:custGeom>
              <a:avLst/>
              <a:gdLst>
                <a:gd name="T0" fmla="*/ 13 w 32"/>
                <a:gd name="T1" fmla="*/ 30 h 32"/>
                <a:gd name="T2" fmla="*/ 2 w 32"/>
                <a:gd name="T3" fmla="*/ 13 h 32"/>
                <a:gd name="T4" fmla="*/ 19 w 32"/>
                <a:gd name="T5" fmla="*/ 2 h 32"/>
                <a:gd name="T6" fmla="*/ 30 w 32"/>
                <a:gd name="T7" fmla="*/ 19 h 32"/>
                <a:gd name="T8" fmla="*/ 13 w 32"/>
                <a:gd name="T9" fmla="*/ 30 h 32"/>
              </a:gdLst>
              <a:ahLst/>
              <a:cxnLst>
                <a:cxn ang="0">
                  <a:pos x="T0" y="T1"/>
                </a:cxn>
                <a:cxn ang="0">
                  <a:pos x="T2" y="T3"/>
                </a:cxn>
                <a:cxn ang="0">
                  <a:pos x="T4" y="T5"/>
                </a:cxn>
                <a:cxn ang="0">
                  <a:pos x="T6" y="T7"/>
                </a:cxn>
                <a:cxn ang="0">
                  <a:pos x="T8" y="T9"/>
                </a:cxn>
              </a:cxnLst>
              <a:rect l="0" t="0" r="r" b="b"/>
              <a:pathLst>
                <a:path w="32" h="32">
                  <a:moveTo>
                    <a:pt x="13" y="30"/>
                  </a:moveTo>
                  <a:cubicBezTo>
                    <a:pt x="5" y="28"/>
                    <a:pt x="0" y="21"/>
                    <a:pt x="2" y="13"/>
                  </a:cubicBezTo>
                  <a:cubicBezTo>
                    <a:pt x="4" y="5"/>
                    <a:pt x="11" y="0"/>
                    <a:pt x="19" y="2"/>
                  </a:cubicBezTo>
                  <a:cubicBezTo>
                    <a:pt x="27" y="4"/>
                    <a:pt x="32" y="11"/>
                    <a:pt x="30" y="19"/>
                  </a:cubicBezTo>
                  <a:cubicBezTo>
                    <a:pt x="28" y="27"/>
                    <a:pt x="21" y="32"/>
                    <a:pt x="13" y="3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78" name="Freeform 267"/>
            <p:cNvSpPr/>
            <p:nvPr/>
          </p:nvSpPr>
          <p:spPr bwMode="auto">
            <a:xfrm rot="10800000">
              <a:off x="934546" y="6669634"/>
              <a:ext cx="62739" cy="62739"/>
            </a:xfrm>
            <a:custGeom>
              <a:avLst/>
              <a:gdLst>
                <a:gd name="T0" fmla="*/ 3 w 29"/>
                <a:gd name="T1" fmla="*/ 19 h 29"/>
                <a:gd name="T2" fmla="*/ 10 w 29"/>
                <a:gd name="T3" fmla="*/ 3 h 29"/>
                <a:gd name="T4" fmla="*/ 27 w 29"/>
                <a:gd name="T5" fmla="*/ 10 h 29"/>
                <a:gd name="T6" fmla="*/ 19 w 29"/>
                <a:gd name="T7" fmla="*/ 27 h 29"/>
                <a:gd name="T8" fmla="*/ 3 w 29"/>
                <a:gd name="T9" fmla="*/ 19 h 29"/>
              </a:gdLst>
              <a:ahLst/>
              <a:cxnLst>
                <a:cxn ang="0">
                  <a:pos x="T0" y="T1"/>
                </a:cxn>
                <a:cxn ang="0">
                  <a:pos x="T2" y="T3"/>
                </a:cxn>
                <a:cxn ang="0">
                  <a:pos x="T4" y="T5"/>
                </a:cxn>
                <a:cxn ang="0">
                  <a:pos x="T6" y="T7"/>
                </a:cxn>
                <a:cxn ang="0">
                  <a:pos x="T8" y="T9"/>
                </a:cxn>
              </a:cxnLst>
              <a:rect l="0" t="0" r="r" b="b"/>
              <a:pathLst>
                <a:path w="29" h="29">
                  <a:moveTo>
                    <a:pt x="3" y="19"/>
                  </a:moveTo>
                  <a:cubicBezTo>
                    <a:pt x="0" y="13"/>
                    <a:pt x="4" y="5"/>
                    <a:pt x="10" y="3"/>
                  </a:cubicBezTo>
                  <a:cubicBezTo>
                    <a:pt x="17" y="0"/>
                    <a:pt x="24" y="4"/>
                    <a:pt x="27" y="10"/>
                  </a:cubicBezTo>
                  <a:cubicBezTo>
                    <a:pt x="29" y="17"/>
                    <a:pt x="26" y="24"/>
                    <a:pt x="19" y="27"/>
                  </a:cubicBezTo>
                  <a:cubicBezTo>
                    <a:pt x="13" y="29"/>
                    <a:pt x="5" y="26"/>
                    <a:pt x="3"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82" name="Freeform 271"/>
            <p:cNvSpPr/>
            <p:nvPr/>
          </p:nvSpPr>
          <p:spPr bwMode="auto">
            <a:xfrm rot="10800000">
              <a:off x="670520" y="5197889"/>
              <a:ext cx="60125" cy="60125"/>
            </a:xfrm>
            <a:custGeom>
              <a:avLst/>
              <a:gdLst>
                <a:gd name="T0" fmla="*/ 3 w 28"/>
                <a:gd name="T1" fmla="*/ 18 h 28"/>
                <a:gd name="T2" fmla="*/ 10 w 28"/>
                <a:gd name="T3" fmla="*/ 2 h 28"/>
                <a:gd name="T4" fmla="*/ 26 w 28"/>
                <a:gd name="T5" fmla="*/ 9 h 28"/>
                <a:gd name="T6" fmla="*/ 19 w 28"/>
                <a:gd name="T7" fmla="*/ 25 h 28"/>
                <a:gd name="T8" fmla="*/ 3 w 28"/>
                <a:gd name="T9" fmla="*/ 18 h 28"/>
              </a:gdLst>
              <a:ahLst/>
              <a:cxnLst>
                <a:cxn ang="0">
                  <a:pos x="T0" y="T1"/>
                </a:cxn>
                <a:cxn ang="0">
                  <a:pos x="T2" y="T3"/>
                </a:cxn>
                <a:cxn ang="0">
                  <a:pos x="T4" y="T5"/>
                </a:cxn>
                <a:cxn ang="0">
                  <a:pos x="T6" y="T7"/>
                </a:cxn>
                <a:cxn ang="0">
                  <a:pos x="T8" y="T9"/>
                </a:cxn>
              </a:cxnLst>
              <a:rect l="0" t="0" r="r" b="b"/>
              <a:pathLst>
                <a:path w="28" h="28">
                  <a:moveTo>
                    <a:pt x="3" y="18"/>
                  </a:moveTo>
                  <a:cubicBezTo>
                    <a:pt x="0" y="12"/>
                    <a:pt x="4" y="4"/>
                    <a:pt x="10" y="2"/>
                  </a:cubicBezTo>
                  <a:cubicBezTo>
                    <a:pt x="16" y="0"/>
                    <a:pt x="23" y="3"/>
                    <a:pt x="26" y="9"/>
                  </a:cubicBezTo>
                  <a:cubicBezTo>
                    <a:pt x="28" y="16"/>
                    <a:pt x="25" y="23"/>
                    <a:pt x="19" y="25"/>
                  </a:cubicBezTo>
                  <a:cubicBezTo>
                    <a:pt x="12" y="28"/>
                    <a:pt x="5" y="24"/>
                    <a:pt x="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85" name="Freeform 274"/>
            <p:cNvSpPr/>
            <p:nvPr/>
          </p:nvSpPr>
          <p:spPr bwMode="auto">
            <a:xfrm rot="10800000">
              <a:off x="1439070" y="6792497"/>
              <a:ext cx="43133" cy="41826"/>
            </a:xfrm>
            <a:custGeom>
              <a:avLst/>
              <a:gdLst>
                <a:gd name="T0" fmla="*/ 2 w 20"/>
                <a:gd name="T1" fmla="*/ 13 h 20"/>
                <a:gd name="T2" fmla="*/ 7 w 20"/>
                <a:gd name="T3" fmla="*/ 1 h 20"/>
                <a:gd name="T4" fmla="*/ 19 w 20"/>
                <a:gd name="T5" fmla="*/ 7 h 20"/>
                <a:gd name="T6" fmla="*/ 13 w 20"/>
                <a:gd name="T7" fmla="*/ 19 h 20"/>
                <a:gd name="T8" fmla="*/ 2 w 20"/>
                <a:gd name="T9" fmla="*/ 13 h 20"/>
              </a:gdLst>
              <a:ahLst/>
              <a:cxnLst>
                <a:cxn ang="0">
                  <a:pos x="T0" y="T1"/>
                </a:cxn>
                <a:cxn ang="0">
                  <a:pos x="T2" y="T3"/>
                </a:cxn>
                <a:cxn ang="0">
                  <a:pos x="T4" y="T5"/>
                </a:cxn>
                <a:cxn ang="0">
                  <a:pos x="T6" y="T7"/>
                </a:cxn>
                <a:cxn ang="0">
                  <a:pos x="T8" y="T9"/>
                </a:cxn>
              </a:cxnLst>
              <a:rect l="0" t="0" r="r" b="b"/>
              <a:pathLst>
                <a:path w="20" h="20">
                  <a:moveTo>
                    <a:pt x="2" y="13"/>
                  </a:moveTo>
                  <a:cubicBezTo>
                    <a:pt x="0" y="8"/>
                    <a:pt x="2" y="3"/>
                    <a:pt x="7" y="1"/>
                  </a:cubicBezTo>
                  <a:cubicBezTo>
                    <a:pt x="12" y="0"/>
                    <a:pt x="17" y="2"/>
                    <a:pt x="19" y="7"/>
                  </a:cubicBezTo>
                  <a:cubicBezTo>
                    <a:pt x="20" y="12"/>
                    <a:pt x="18" y="17"/>
                    <a:pt x="13" y="19"/>
                  </a:cubicBezTo>
                  <a:cubicBezTo>
                    <a:pt x="9" y="20"/>
                    <a:pt x="3" y="18"/>
                    <a:pt x="2"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93" name="Freeform 282"/>
            <p:cNvSpPr/>
            <p:nvPr/>
          </p:nvSpPr>
          <p:spPr bwMode="auto">
            <a:xfrm rot="10800000">
              <a:off x="1295293" y="6448741"/>
              <a:ext cx="32676" cy="33983"/>
            </a:xfrm>
            <a:custGeom>
              <a:avLst/>
              <a:gdLst>
                <a:gd name="T0" fmla="*/ 9 w 15"/>
                <a:gd name="T1" fmla="*/ 15 h 16"/>
                <a:gd name="T2" fmla="*/ 1 w 15"/>
                <a:gd name="T3" fmla="*/ 10 h 16"/>
                <a:gd name="T4" fmla="*/ 6 w 15"/>
                <a:gd name="T5" fmla="*/ 1 h 16"/>
                <a:gd name="T6" fmla="*/ 14 w 15"/>
                <a:gd name="T7" fmla="*/ 6 h 16"/>
                <a:gd name="T8" fmla="*/ 9 w 15"/>
                <a:gd name="T9" fmla="*/ 15 h 16"/>
              </a:gdLst>
              <a:ahLst/>
              <a:cxnLst>
                <a:cxn ang="0">
                  <a:pos x="T0" y="T1"/>
                </a:cxn>
                <a:cxn ang="0">
                  <a:pos x="T2" y="T3"/>
                </a:cxn>
                <a:cxn ang="0">
                  <a:pos x="T4" y="T5"/>
                </a:cxn>
                <a:cxn ang="0">
                  <a:pos x="T6" y="T7"/>
                </a:cxn>
                <a:cxn ang="0">
                  <a:pos x="T8" y="T9"/>
                </a:cxn>
              </a:cxnLst>
              <a:rect l="0" t="0" r="r" b="b"/>
              <a:pathLst>
                <a:path w="15" h="16">
                  <a:moveTo>
                    <a:pt x="9" y="15"/>
                  </a:moveTo>
                  <a:cubicBezTo>
                    <a:pt x="6" y="16"/>
                    <a:pt x="2" y="14"/>
                    <a:pt x="1" y="10"/>
                  </a:cubicBezTo>
                  <a:cubicBezTo>
                    <a:pt x="0" y="6"/>
                    <a:pt x="2" y="2"/>
                    <a:pt x="6" y="1"/>
                  </a:cubicBezTo>
                  <a:cubicBezTo>
                    <a:pt x="9" y="0"/>
                    <a:pt x="13" y="3"/>
                    <a:pt x="14" y="6"/>
                  </a:cubicBezTo>
                  <a:cubicBezTo>
                    <a:pt x="15" y="10"/>
                    <a:pt x="13" y="14"/>
                    <a:pt x="9"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497" name="Freeform 286"/>
            <p:cNvSpPr/>
            <p:nvPr/>
          </p:nvSpPr>
          <p:spPr bwMode="auto">
            <a:xfrm rot="10800000">
              <a:off x="354212" y="6592517"/>
              <a:ext cx="35291" cy="33983"/>
            </a:xfrm>
            <a:custGeom>
              <a:avLst/>
              <a:gdLst>
                <a:gd name="T0" fmla="*/ 10 w 16"/>
                <a:gd name="T1" fmla="*/ 15 h 16"/>
                <a:gd name="T2" fmla="*/ 1 w 16"/>
                <a:gd name="T3" fmla="*/ 10 h 16"/>
                <a:gd name="T4" fmla="*/ 6 w 16"/>
                <a:gd name="T5" fmla="*/ 1 h 16"/>
                <a:gd name="T6" fmla="*/ 15 w 16"/>
                <a:gd name="T7" fmla="*/ 6 h 16"/>
                <a:gd name="T8" fmla="*/ 10 w 16"/>
                <a:gd name="T9" fmla="*/ 15 h 16"/>
              </a:gdLst>
              <a:ahLst/>
              <a:cxnLst>
                <a:cxn ang="0">
                  <a:pos x="T0" y="T1"/>
                </a:cxn>
                <a:cxn ang="0">
                  <a:pos x="T2" y="T3"/>
                </a:cxn>
                <a:cxn ang="0">
                  <a:pos x="T4" y="T5"/>
                </a:cxn>
                <a:cxn ang="0">
                  <a:pos x="T6" y="T7"/>
                </a:cxn>
                <a:cxn ang="0">
                  <a:pos x="T8" y="T9"/>
                </a:cxn>
              </a:cxnLst>
              <a:rect l="0" t="0" r="r" b="b"/>
              <a:pathLst>
                <a:path w="16" h="16">
                  <a:moveTo>
                    <a:pt x="10" y="15"/>
                  </a:moveTo>
                  <a:cubicBezTo>
                    <a:pt x="6" y="16"/>
                    <a:pt x="2" y="14"/>
                    <a:pt x="1" y="10"/>
                  </a:cubicBezTo>
                  <a:cubicBezTo>
                    <a:pt x="0" y="6"/>
                    <a:pt x="2" y="2"/>
                    <a:pt x="6" y="1"/>
                  </a:cubicBezTo>
                  <a:cubicBezTo>
                    <a:pt x="10" y="0"/>
                    <a:pt x="14" y="2"/>
                    <a:pt x="15" y="6"/>
                  </a:cubicBezTo>
                  <a:cubicBezTo>
                    <a:pt x="16" y="10"/>
                    <a:pt x="14" y="14"/>
                    <a:pt x="10"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502" name="Freeform 291"/>
            <p:cNvSpPr/>
            <p:nvPr/>
          </p:nvSpPr>
          <p:spPr bwMode="auto">
            <a:xfrm rot="10800000">
              <a:off x="827367" y="6702310"/>
              <a:ext cx="36598" cy="37905"/>
            </a:xfrm>
            <a:custGeom>
              <a:avLst/>
              <a:gdLst>
                <a:gd name="T0" fmla="*/ 11 w 17"/>
                <a:gd name="T1" fmla="*/ 17 h 18"/>
                <a:gd name="T2" fmla="*/ 1 w 17"/>
                <a:gd name="T3" fmla="*/ 11 h 18"/>
                <a:gd name="T4" fmla="*/ 6 w 17"/>
                <a:gd name="T5" fmla="*/ 1 h 18"/>
                <a:gd name="T6" fmla="*/ 16 w 17"/>
                <a:gd name="T7" fmla="*/ 7 h 18"/>
                <a:gd name="T8" fmla="*/ 11 w 17"/>
                <a:gd name="T9" fmla="*/ 17 h 18"/>
              </a:gdLst>
              <a:ahLst/>
              <a:cxnLst>
                <a:cxn ang="0">
                  <a:pos x="T0" y="T1"/>
                </a:cxn>
                <a:cxn ang="0">
                  <a:pos x="T2" y="T3"/>
                </a:cxn>
                <a:cxn ang="0">
                  <a:pos x="T4" y="T5"/>
                </a:cxn>
                <a:cxn ang="0">
                  <a:pos x="T6" y="T7"/>
                </a:cxn>
                <a:cxn ang="0">
                  <a:pos x="T8" y="T9"/>
                </a:cxn>
              </a:cxnLst>
              <a:rect l="0" t="0" r="r" b="b"/>
              <a:pathLst>
                <a:path w="17" h="18">
                  <a:moveTo>
                    <a:pt x="11" y="17"/>
                  </a:moveTo>
                  <a:cubicBezTo>
                    <a:pt x="7" y="18"/>
                    <a:pt x="2" y="15"/>
                    <a:pt x="1" y="11"/>
                  </a:cubicBezTo>
                  <a:cubicBezTo>
                    <a:pt x="0" y="7"/>
                    <a:pt x="2" y="2"/>
                    <a:pt x="6" y="1"/>
                  </a:cubicBezTo>
                  <a:cubicBezTo>
                    <a:pt x="11" y="0"/>
                    <a:pt x="15" y="2"/>
                    <a:pt x="16" y="7"/>
                  </a:cubicBezTo>
                  <a:cubicBezTo>
                    <a:pt x="17" y="11"/>
                    <a:pt x="15" y="15"/>
                    <a:pt x="11" y="1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503" name="Freeform 292"/>
            <p:cNvSpPr/>
            <p:nvPr/>
          </p:nvSpPr>
          <p:spPr bwMode="auto">
            <a:xfrm rot="10800000">
              <a:off x="359441" y="5874944"/>
              <a:ext cx="30062" cy="30062"/>
            </a:xfrm>
            <a:custGeom>
              <a:avLst/>
              <a:gdLst>
                <a:gd name="T0" fmla="*/ 9 w 14"/>
                <a:gd name="T1" fmla="*/ 13 h 14"/>
                <a:gd name="T2" fmla="*/ 1 w 14"/>
                <a:gd name="T3" fmla="*/ 9 h 14"/>
                <a:gd name="T4" fmla="*/ 5 w 14"/>
                <a:gd name="T5" fmla="*/ 1 h 14"/>
                <a:gd name="T6" fmla="*/ 13 w 14"/>
                <a:gd name="T7" fmla="*/ 5 h 14"/>
                <a:gd name="T8" fmla="*/ 9 w 14"/>
                <a:gd name="T9" fmla="*/ 13 h 14"/>
              </a:gdLst>
              <a:ahLst/>
              <a:cxnLst>
                <a:cxn ang="0">
                  <a:pos x="T0" y="T1"/>
                </a:cxn>
                <a:cxn ang="0">
                  <a:pos x="T2" y="T3"/>
                </a:cxn>
                <a:cxn ang="0">
                  <a:pos x="T4" y="T5"/>
                </a:cxn>
                <a:cxn ang="0">
                  <a:pos x="T6" y="T7"/>
                </a:cxn>
                <a:cxn ang="0">
                  <a:pos x="T8" y="T9"/>
                </a:cxn>
              </a:cxnLst>
              <a:rect l="0" t="0" r="r" b="b"/>
              <a:pathLst>
                <a:path w="14" h="14">
                  <a:moveTo>
                    <a:pt x="9" y="13"/>
                  </a:moveTo>
                  <a:cubicBezTo>
                    <a:pt x="5" y="14"/>
                    <a:pt x="2" y="12"/>
                    <a:pt x="1" y="9"/>
                  </a:cubicBezTo>
                  <a:cubicBezTo>
                    <a:pt x="0" y="5"/>
                    <a:pt x="2" y="2"/>
                    <a:pt x="5" y="1"/>
                  </a:cubicBezTo>
                  <a:cubicBezTo>
                    <a:pt x="9" y="0"/>
                    <a:pt x="12" y="2"/>
                    <a:pt x="13" y="5"/>
                  </a:cubicBezTo>
                  <a:cubicBezTo>
                    <a:pt x="14" y="9"/>
                    <a:pt x="12" y="12"/>
                    <a:pt x="9"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505" name="Freeform 294"/>
            <p:cNvSpPr/>
            <p:nvPr/>
          </p:nvSpPr>
          <p:spPr bwMode="auto">
            <a:xfrm rot="10800000">
              <a:off x="-23527" y="6834323"/>
              <a:ext cx="23527" cy="22220"/>
            </a:xfrm>
            <a:custGeom>
              <a:avLst/>
              <a:gdLst>
                <a:gd name="T0" fmla="*/ 7 w 11"/>
                <a:gd name="T1" fmla="*/ 10 h 10"/>
                <a:gd name="T2" fmla="*/ 1 w 11"/>
                <a:gd name="T3" fmla="*/ 7 h 10"/>
                <a:gd name="T4" fmla="*/ 4 w 11"/>
                <a:gd name="T5" fmla="*/ 1 h 10"/>
                <a:gd name="T6" fmla="*/ 10 w 11"/>
                <a:gd name="T7" fmla="*/ 4 h 10"/>
                <a:gd name="T8" fmla="*/ 7 w 11"/>
                <a:gd name="T9" fmla="*/ 10 h 10"/>
              </a:gdLst>
              <a:ahLst/>
              <a:cxnLst>
                <a:cxn ang="0">
                  <a:pos x="T0" y="T1"/>
                </a:cxn>
                <a:cxn ang="0">
                  <a:pos x="T2" y="T3"/>
                </a:cxn>
                <a:cxn ang="0">
                  <a:pos x="T4" y="T5"/>
                </a:cxn>
                <a:cxn ang="0">
                  <a:pos x="T6" y="T7"/>
                </a:cxn>
                <a:cxn ang="0">
                  <a:pos x="T8" y="T9"/>
                </a:cxn>
              </a:cxnLst>
              <a:rect l="0" t="0" r="r" b="b"/>
              <a:pathLst>
                <a:path w="11" h="10">
                  <a:moveTo>
                    <a:pt x="7" y="10"/>
                  </a:moveTo>
                  <a:cubicBezTo>
                    <a:pt x="4" y="10"/>
                    <a:pt x="2" y="9"/>
                    <a:pt x="1" y="7"/>
                  </a:cubicBezTo>
                  <a:cubicBezTo>
                    <a:pt x="0" y="4"/>
                    <a:pt x="2" y="2"/>
                    <a:pt x="4" y="1"/>
                  </a:cubicBezTo>
                  <a:cubicBezTo>
                    <a:pt x="7" y="0"/>
                    <a:pt x="9" y="2"/>
                    <a:pt x="10" y="4"/>
                  </a:cubicBezTo>
                  <a:cubicBezTo>
                    <a:pt x="11" y="6"/>
                    <a:pt x="9" y="9"/>
                    <a:pt x="7" y="1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nodeType="afterEffect">
                                      <p:stCondLst>
                                        <p:cond delay="0"/>
                                      </p:stCondLst>
                                      <p:childTnLst>
                                        <p:set>
                                          <p:cBhvr>
                                            <p:cTn id="6" dur="1" fill="hold">
                                              <p:stCondLst>
                                                <p:cond delay="0"/>
                                              </p:stCondLst>
                                            </p:cTn>
                                            <p:tgtEl>
                                              <p:spTgt spid="710"/>
                                            </p:tgtEl>
                                            <p:attrNameLst>
                                              <p:attrName>style.visibility</p:attrName>
                                            </p:attrNameLst>
                                          </p:cBhvr>
                                          <p:to>
                                            <p:strVal val="visible"/>
                                          </p:to>
                                        </p:set>
                                        <p:anim calcmode="lin" valueType="num">
                                          <p:cBhvr additive="base">
                                            <p:cTn id="7" dur="1000" fill="hold"/>
                                            <p:tgtEl>
                                              <p:spTgt spid="710"/>
                                            </p:tgtEl>
                                            <p:attrNameLst>
                                              <p:attrName>ppt_x</p:attrName>
                                            </p:attrNameLst>
                                          </p:cBhvr>
                                          <p:tavLst>
                                            <p:tav tm="0">
                                              <p:val>
                                                <p:strVal val="0-#ppt_w/2"/>
                                              </p:val>
                                            </p:tav>
                                            <p:tav tm="100000">
                                              <p:val>
                                                <p:strVal val="#ppt_x"/>
                                              </p:val>
                                            </p:tav>
                                          </p:tavLst>
                                        </p:anim>
                                        <p:anim calcmode="lin" valueType="num">
                                          <p:cBhvr additive="base">
                                            <p:cTn id="8" dur="1000" fill="hold"/>
                                            <p:tgtEl>
                                              <p:spTgt spid="710"/>
                                            </p:tgtEl>
                                            <p:attrNameLst>
                                              <p:attrName>ppt_y</p:attrName>
                                            </p:attrNameLst>
                                          </p:cBhvr>
                                          <p:tavLst>
                                            <p:tav tm="0">
                                              <p:val>
                                                <p:strVal val="1+#ppt_h/2"/>
                                              </p:val>
                                            </p:tav>
                                            <p:tav tm="100000">
                                              <p:val>
                                                <p:strVal val="#ppt_y"/>
                                              </p:val>
                                            </p:tav>
                                          </p:tavLst>
                                        </p:anim>
                                      </p:childTnLst>
                                    </p:cTn>
                                  </p:par>
                                  <p:par>
                                    <p:cTn id="9" presetID="2" presetClass="entr" presetSubtype="3" decel="100000" fill="hold" nodeType="withEffect">
                                      <p:stCondLst>
                                        <p:cond delay="0"/>
                                      </p:stCondLst>
                                      <p:childTnLst>
                                        <p:set>
                                          <p:cBhvr>
                                            <p:cTn id="10" dur="1" fill="hold">
                                              <p:stCondLst>
                                                <p:cond delay="0"/>
                                              </p:stCondLst>
                                            </p:cTn>
                                            <p:tgtEl>
                                              <p:spTgt spid="709"/>
                                            </p:tgtEl>
                                            <p:attrNameLst>
                                              <p:attrName>style.visibility</p:attrName>
                                            </p:attrNameLst>
                                          </p:cBhvr>
                                          <p:to>
                                            <p:strVal val="visible"/>
                                          </p:to>
                                        </p:set>
                                        <p:anim calcmode="lin" valueType="num">
                                          <p:cBhvr additive="base">
                                            <p:cTn id="11" dur="1000" fill="hold"/>
                                            <p:tgtEl>
                                              <p:spTgt spid="709"/>
                                            </p:tgtEl>
                                            <p:attrNameLst>
                                              <p:attrName>ppt_x</p:attrName>
                                            </p:attrNameLst>
                                          </p:cBhvr>
                                          <p:tavLst>
                                            <p:tav tm="0">
                                              <p:val>
                                                <p:strVal val="1+#ppt_w/2"/>
                                              </p:val>
                                            </p:tav>
                                            <p:tav tm="100000">
                                              <p:val>
                                                <p:strVal val="#ppt_x"/>
                                              </p:val>
                                            </p:tav>
                                          </p:tavLst>
                                        </p:anim>
                                        <p:anim calcmode="lin" valueType="num">
                                          <p:cBhvr additive="base">
                                            <p:cTn id="12" dur="1000" fill="hold"/>
                                            <p:tgtEl>
                                              <p:spTgt spid="70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0"/>
                                            </p:tgtEl>
                                            <p:attrNameLst>
                                              <p:attrName>style.visibility</p:attrName>
                                            </p:attrNameLst>
                                          </p:cBhvr>
                                          <p:to>
                                            <p:strVal val="visible"/>
                                          </p:to>
                                        </p:set>
                                        <p:animEffect transition="in" filter="fade">
                                          <p:cBhvr>
                                            <p:cTn id="19" dur="500"/>
                                            <p:tgtEl>
                                              <p:spTgt spid="120"/>
                                            </p:tgtEl>
                                          </p:cBhvr>
                                        </p:animEffect>
                                      </p:childTnLst>
                                    </p:cTn>
                                  </p:par>
                                  <p:par>
                                    <p:cTn id="20" presetID="2" presetClass="entr" presetSubtype="8" fill="hold" nodeType="withEffect" p14:presetBounceEnd="59000">
                                      <p:stCondLst>
                                        <p:cond delay="0"/>
                                      </p:stCondLst>
                                      <p:childTnLst>
                                        <p:set>
                                          <p:cBhvr>
                                            <p:cTn id="21" dur="1" fill="hold">
                                              <p:stCondLst>
                                                <p:cond delay="0"/>
                                              </p:stCondLst>
                                            </p:cTn>
                                            <p:tgtEl>
                                              <p:spTgt spid="119"/>
                                            </p:tgtEl>
                                            <p:attrNameLst>
                                              <p:attrName>style.visibility</p:attrName>
                                            </p:attrNameLst>
                                          </p:cBhvr>
                                          <p:to>
                                            <p:strVal val="visible"/>
                                          </p:to>
                                        </p:set>
                                        <p:anim calcmode="lin" valueType="num" p14:bounceEnd="59000">
                                          <p:cBhvr additive="base">
                                            <p:cTn id="22" dur="1250" fill="hold"/>
                                            <p:tgtEl>
                                              <p:spTgt spid="119"/>
                                            </p:tgtEl>
                                            <p:attrNameLst>
                                              <p:attrName>ppt_x</p:attrName>
                                            </p:attrNameLst>
                                          </p:cBhvr>
                                          <p:tavLst>
                                            <p:tav tm="0">
                                              <p:val>
                                                <p:strVal val="0-#ppt_w/2"/>
                                              </p:val>
                                            </p:tav>
                                            <p:tav tm="100000">
                                              <p:val>
                                                <p:strVal val="#ppt_x"/>
                                              </p:val>
                                            </p:tav>
                                          </p:tavLst>
                                        </p:anim>
                                        <p:anim calcmode="lin" valueType="num" p14:bounceEnd="59000">
                                          <p:cBhvr additive="base">
                                            <p:cTn id="23" dur="1250" fill="hold"/>
                                            <p:tgtEl>
                                              <p:spTgt spid="1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childTnLst>
                                    </p:cTn>
                                  </p:par>
                                  <p:par>
                                    <p:cTn id="28" presetID="64" presetClass="path" presetSubtype="0" accel="50000" decel="50000" autoRev="1" fill="hold" grpId="1" nodeType="withEffect">
                                      <p:stCondLst>
                                        <p:cond delay="0"/>
                                      </p:stCondLst>
                                      <p:childTnLst>
                                        <p:animMotion origin="layout" path="M 1.04167E-6 -2.96296E-6 L -0.04753 -0.00092 " pathEditMode="relative" rAng="0" ptsTypes="AA">
                                          <p:cBhvr>
                                            <p:cTn id="29" dur="1000" fill="hold"/>
                                            <p:tgtEl>
                                              <p:spTgt spid="16"/>
                                            </p:tgtEl>
                                            <p:attrNameLst>
                                              <p:attrName>ppt_x</p:attrName>
                                              <p:attrName>ppt_y</p:attrName>
                                            </p:attrNameLst>
                                          </p:cBhvr>
                                          <p:rCtr x="-2383" y="-46"/>
                                        </p:animMotion>
                                      </p:childTnLst>
                                    </p:cTn>
                                  </p:par>
                                  <p:par>
                                    <p:cTn id="30" presetID="10" presetClass="entr" presetSubtype="0" fill="hold" grpId="0" nodeType="withEffect">
                                      <p:stCondLst>
                                        <p:cond delay="10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childTnLst>
                                    </p:cTn>
                                  </p:par>
                                  <p:par>
                                    <p:cTn id="33" presetID="64" presetClass="path" presetSubtype="0" accel="50000" decel="50000" autoRev="1" fill="hold" grpId="1" nodeType="withEffect">
                                      <p:stCondLst>
                                        <p:cond delay="100"/>
                                      </p:stCondLst>
                                      <p:childTnLst>
                                        <p:animMotion origin="layout" path="M 1.04167E-6 -2.96296E-6 L -0.04753 -0.00092 " pathEditMode="relative" rAng="0" ptsTypes="AA">
                                          <p:cBhvr>
                                            <p:cTn id="34" dur="1000" fill="hold"/>
                                            <p:tgtEl>
                                              <p:spTgt spid="24"/>
                                            </p:tgtEl>
                                            <p:attrNameLst>
                                              <p:attrName>ppt_x</p:attrName>
                                              <p:attrName>ppt_y</p:attrName>
                                            </p:attrNameLst>
                                          </p:cBhvr>
                                          <p:rCtr x="-2383" y="-46"/>
                                        </p:animMotion>
                                      </p:childTnLst>
                                    </p:cTn>
                                  </p:par>
                                  <p:par>
                                    <p:cTn id="35" presetID="10" presetClass="entr" presetSubtype="0" fill="hold" grpId="0" nodeType="withEffect">
                                      <p:stCondLst>
                                        <p:cond delay="20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childTnLst>
                                    </p:cTn>
                                  </p:par>
                                  <p:par>
                                    <p:cTn id="38" presetID="64" presetClass="path" presetSubtype="0" accel="50000" decel="50000" autoRev="1" fill="hold" grpId="1" nodeType="withEffect">
                                      <p:stCondLst>
                                        <p:cond delay="200"/>
                                      </p:stCondLst>
                                      <p:childTnLst>
                                        <p:animMotion origin="layout" path="M 1.04167E-6 -2.96296E-6 L -0.04753 -0.00092 " pathEditMode="relative" rAng="0" ptsTypes="AA">
                                          <p:cBhvr>
                                            <p:cTn id="39" dur="1000" fill="hold"/>
                                            <p:tgtEl>
                                              <p:spTgt spid="25"/>
                                            </p:tgtEl>
                                            <p:attrNameLst>
                                              <p:attrName>ppt_x</p:attrName>
                                              <p:attrName>ppt_y</p:attrName>
                                            </p:attrNameLst>
                                          </p:cBhvr>
                                          <p:rCtr x="-2383" y="-46"/>
                                        </p:animMotion>
                                      </p:childTnLst>
                                    </p:cTn>
                                  </p:par>
                                  <p:par>
                                    <p:cTn id="40" presetID="10" presetClass="entr" presetSubtype="0" fill="hold" grpId="0" nodeType="withEffect">
                                      <p:stCondLst>
                                        <p:cond delay="3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childTnLst>
                                    </p:cTn>
                                  </p:par>
                                  <p:par>
                                    <p:cTn id="43" presetID="64" presetClass="path" presetSubtype="0" accel="50000" decel="50000" autoRev="1" fill="hold" grpId="1" nodeType="withEffect">
                                      <p:stCondLst>
                                        <p:cond delay="300"/>
                                      </p:stCondLst>
                                      <p:childTnLst>
                                        <p:animMotion origin="layout" path="M 1.04167E-6 -2.96296E-6 L -0.04753 -0.00092 " pathEditMode="relative" rAng="0" ptsTypes="AA">
                                          <p:cBhvr>
                                            <p:cTn id="44" dur="1000" fill="hold"/>
                                            <p:tgtEl>
                                              <p:spTgt spid="28"/>
                                            </p:tgtEl>
                                            <p:attrNameLst>
                                              <p:attrName>ppt_x</p:attrName>
                                              <p:attrName>ppt_y</p:attrName>
                                            </p:attrNameLst>
                                          </p:cBhvr>
                                          <p:rCtr x="-2383" y="-46"/>
                                        </p:animMotion>
                                      </p:childTnLst>
                                    </p:cTn>
                                  </p:par>
                                  <p:par>
                                    <p:cTn id="45" presetID="10" presetClass="entr" presetSubtype="0" fill="hold" grpId="0" nodeType="withEffect">
                                      <p:stCondLst>
                                        <p:cond delay="40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childTnLst>
                                    </p:cTn>
                                  </p:par>
                                  <p:par>
                                    <p:cTn id="48" presetID="64" presetClass="path" presetSubtype="0" accel="50000" decel="50000" autoRev="1" fill="hold" grpId="1" nodeType="withEffect">
                                      <p:stCondLst>
                                        <p:cond delay="400"/>
                                      </p:stCondLst>
                                      <p:childTnLst>
                                        <p:animMotion origin="layout" path="M 1.04167E-6 -2.96296E-6 L -0.04753 -0.00092 " pathEditMode="relative" rAng="0" ptsTypes="AA">
                                          <p:cBhvr>
                                            <p:cTn id="49" dur="1000" fill="hold"/>
                                            <p:tgtEl>
                                              <p:spTgt spid="11"/>
                                            </p:tgtEl>
                                            <p:attrNameLst>
                                              <p:attrName>ppt_x</p:attrName>
                                              <p:attrName>ppt_y</p:attrName>
                                            </p:attrNameLst>
                                          </p:cBhvr>
                                          <p:rCtr x="-2383"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24" grpId="0"/>
          <p:bldP spid="24" grpId="1"/>
          <p:bldP spid="25" grpId="0"/>
          <p:bldP spid="25" grpId="1"/>
          <p:bldP spid="28" grpId="0"/>
          <p:bldP spid="28" grpId="1"/>
          <p:bldP spid="11" grpId="0"/>
          <p:bldP spid="11" grpId="1"/>
          <p:bldP spid="49" grpId="0"/>
          <p:bldP spid="1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nodeType="afterEffect">
                                      <p:stCondLst>
                                        <p:cond delay="0"/>
                                      </p:stCondLst>
                                      <p:childTnLst>
                                        <p:set>
                                          <p:cBhvr>
                                            <p:cTn id="6" dur="1" fill="hold">
                                              <p:stCondLst>
                                                <p:cond delay="0"/>
                                              </p:stCondLst>
                                            </p:cTn>
                                            <p:tgtEl>
                                              <p:spTgt spid="710"/>
                                            </p:tgtEl>
                                            <p:attrNameLst>
                                              <p:attrName>style.visibility</p:attrName>
                                            </p:attrNameLst>
                                          </p:cBhvr>
                                          <p:to>
                                            <p:strVal val="visible"/>
                                          </p:to>
                                        </p:set>
                                        <p:anim calcmode="lin" valueType="num">
                                          <p:cBhvr additive="base">
                                            <p:cTn id="7" dur="1000" fill="hold"/>
                                            <p:tgtEl>
                                              <p:spTgt spid="710"/>
                                            </p:tgtEl>
                                            <p:attrNameLst>
                                              <p:attrName>ppt_x</p:attrName>
                                            </p:attrNameLst>
                                          </p:cBhvr>
                                          <p:tavLst>
                                            <p:tav tm="0">
                                              <p:val>
                                                <p:strVal val="0-#ppt_w/2"/>
                                              </p:val>
                                            </p:tav>
                                            <p:tav tm="100000">
                                              <p:val>
                                                <p:strVal val="#ppt_x"/>
                                              </p:val>
                                            </p:tav>
                                          </p:tavLst>
                                        </p:anim>
                                        <p:anim calcmode="lin" valueType="num">
                                          <p:cBhvr additive="base">
                                            <p:cTn id="8" dur="1000" fill="hold"/>
                                            <p:tgtEl>
                                              <p:spTgt spid="710"/>
                                            </p:tgtEl>
                                            <p:attrNameLst>
                                              <p:attrName>ppt_y</p:attrName>
                                            </p:attrNameLst>
                                          </p:cBhvr>
                                          <p:tavLst>
                                            <p:tav tm="0">
                                              <p:val>
                                                <p:strVal val="1+#ppt_h/2"/>
                                              </p:val>
                                            </p:tav>
                                            <p:tav tm="100000">
                                              <p:val>
                                                <p:strVal val="#ppt_y"/>
                                              </p:val>
                                            </p:tav>
                                          </p:tavLst>
                                        </p:anim>
                                      </p:childTnLst>
                                    </p:cTn>
                                  </p:par>
                                  <p:par>
                                    <p:cTn id="9" presetID="2" presetClass="entr" presetSubtype="3" decel="100000" fill="hold" nodeType="withEffect">
                                      <p:stCondLst>
                                        <p:cond delay="0"/>
                                      </p:stCondLst>
                                      <p:childTnLst>
                                        <p:set>
                                          <p:cBhvr>
                                            <p:cTn id="10" dur="1" fill="hold">
                                              <p:stCondLst>
                                                <p:cond delay="0"/>
                                              </p:stCondLst>
                                            </p:cTn>
                                            <p:tgtEl>
                                              <p:spTgt spid="709"/>
                                            </p:tgtEl>
                                            <p:attrNameLst>
                                              <p:attrName>style.visibility</p:attrName>
                                            </p:attrNameLst>
                                          </p:cBhvr>
                                          <p:to>
                                            <p:strVal val="visible"/>
                                          </p:to>
                                        </p:set>
                                        <p:anim calcmode="lin" valueType="num">
                                          <p:cBhvr additive="base">
                                            <p:cTn id="11" dur="1000" fill="hold"/>
                                            <p:tgtEl>
                                              <p:spTgt spid="709"/>
                                            </p:tgtEl>
                                            <p:attrNameLst>
                                              <p:attrName>ppt_x</p:attrName>
                                            </p:attrNameLst>
                                          </p:cBhvr>
                                          <p:tavLst>
                                            <p:tav tm="0">
                                              <p:val>
                                                <p:strVal val="1+#ppt_w/2"/>
                                              </p:val>
                                            </p:tav>
                                            <p:tav tm="100000">
                                              <p:val>
                                                <p:strVal val="#ppt_x"/>
                                              </p:val>
                                            </p:tav>
                                          </p:tavLst>
                                        </p:anim>
                                        <p:anim calcmode="lin" valueType="num">
                                          <p:cBhvr additive="base">
                                            <p:cTn id="12" dur="1000" fill="hold"/>
                                            <p:tgtEl>
                                              <p:spTgt spid="70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0"/>
                                            </p:tgtEl>
                                            <p:attrNameLst>
                                              <p:attrName>style.visibility</p:attrName>
                                            </p:attrNameLst>
                                          </p:cBhvr>
                                          <p:to>
                                            <p:strVal val="visible"/>
                                          </p:to>
                                        </p:set>
                                        <p:animEffect transition="in" filter="fade">
                                          <p:cBhvr>
                                            <p:cTn id="19" dur="500"/>
                                            <p:tgtEl>
                                              <p:spTgt spid="120"/>
                                            </p:tgtEl>
                                          </p:cBhvr>
                                        </p:animEffect>
                                      </p:childTnLst>
                                    </p:cTn>
                                  </p:par>
                                  <p:par>
                                    <p:cTn id="20" presetID="2" presetClass="entr" presetSubtype="8" fill="hold" nodeType="withEffect">
                                      <p:stCondLst>
                                        <p:cond delay="0"/>
                                      </p:stCondLst>
                                      <p:childTnLst>
                                        <p:set>
                                          <p:cBhvr>
                                            <p:cTn id="21" dur="1" fill="hold">
                                              <p:stCondLst>
                                                <p:cond delay="0"/>
                                              </p:stCondLst>
                                            </p:cTn>
                                            <p:tgtEl>
                                              <p:spTgt spid="119"/>
                                            </p:tgtEl>
                                            <p:attrNameLst>
                                              <p:attrName>style.visibility</p:attrName>
                                            </p:attrNameLst>
                                          </p:cBhvr>
                                          <p:to>
                                            <p:strVal val="visible"/>
                                          </p:to>
                                        </p:set>
                                        <p:anim calcmode="lin" valueType="num">
                                          <p:cBhvr additive="base">
                                            <p:cTn id="22" dur="1250" fill="hold"/>
                                            <p:tgtEl>
                                              <p:spTgt spid="119"/>
                                            </p:tgtEl>
                                            <p:attrNameLst>
                                              <p:attrName>ppt_x</p:attrName>
                                            </p:attrNameLst>
                                          </p:cBhvr>
                                          <p:tavLst>
                                            <p:tav tm="0">
                                              <p:val>
                                                <p:strVal val="0-#ppt_w/2"/>
                                              </p:val>
                                            </p:tav>
                                            <p:tav tm="100000">
                                              <p:val>
                                                <p:strVal val="#ppt_x"/>
                                              </p:val>
                                            </p:tav>
                                          </p:tavLst>
                                        </p:anim>
                                        <p:anim calcmode="lin" valueType="num">
                                          <p:cBhvr additive="base">
                                            <p:cTn id="23" dur="1250" fill="hold"/>
                                            <p:tgtEl>
                                              <p:spTgt spid="11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childTnLst>
                                    </p:cTn>
                                  </p:par>
                                  <p:par>
                                    <p:cTn id="28" presetID="64" presetClass="path" presetSubtype="0" accel="50000" decel="50000" autoRev="1" fill="hold" grpId="1" nodeType="withEffect">
                                      <p:stCondLst>
                                        <p:cond delay="0"/>
                                      </p:stCondLst>
                                      <p:childTnLst>
                                        <p:animMotion origin="layout" path="M 1.04167E-6 -2.96296E-6 L -0.04753 -0.00092 " pathEditMode="relative" rAng="0" ptsTypes="AA">
                                          <p:cBhvr>
                                            <p:cTn id="29" dur="1000" fill="hold"/>
                                            <p:tgtEl>
                                              <p:spTgt spid="16"/>
                                            </p:tgtEl>
                                            <p:attrNameLst>
                                              <p:attrName>ppt_x</p:attrName>
                                              <p:attrName>ppt_y</p:attrName>
                                            </p:attrNameLst>
                                          </p:cBhvr>
                                          <p:rCtr x="-2383" y="-46"/>
                                        </p:animMotion>
                                      </p:childTnLst>
                                    </p:cTn>
                                  </p:par>
                                  <p:par>
                                    <p:cTn id="30" presetID="10" presetClass="entr" presetSubtype="0" fill="hold" grpId="0" nodeType="withEffect">
                                      <p:stCondLst>
                                        <p:cond delay="10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childTnLst>
                                    </p:cTn>
                                  </p:par>
                                  <p:par>
                                    <p:cTn id="33" presetID="64" presetClass="path" presetSubtype="0" accel="50000" decel="50000" autoRev="1" fill="hold" grpId="1" nodeType="withEffect">
                                      <p:stCondLst>
                                        <p:cond delay="100"/>
                                      </p:stCondLst>
                                      <p:childTnLst>
                                        <p:animMotion origin="layout" path="M 1.04167E-6 -2.96296E-6 L -0.04753 -0.00092 " pathEditMode="relative" rAng="0" ptsTypes="AA">
                                          <p:cBhvr>
                                            <p:cTn id="34" dur="1000" fill="hold"/>
                                            <p:tgtEl>
                                              <p:spTgt spid="24"/>
                                            </p:tgtEl>
                                            <p:attrNameLst>
                                              <p:attrName>ppt_x</p:attrName>
                                              <p:attrName>ppt_y</p:attrName>
                                            </p:attrNameLst>
                                          </p:cBhvr>
                                          <p:rCtr x="-2383" y="-46"/>
                                        </p:animMotion>
                                      </p:childTnLst>
                                    </p:cTn>
                                  </p:par>
                                  <p:par>
                                    <p:cTn id="35" presetID="10" presetClass="entr" presetSubtype="0" fill="hold" grpId="0" nodeType="withEffect">
                                      <p:stCondLst>
                                        <p:cond delay="20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childTnLst>
                                    </p:cTn>
                                  </p:par>
                                  <p:par>
                                    <p:cTn id="38" presetID="64" presetClass="path" presetSubtype="0" accel="50000" decel="50000" autoRev="1" fill="hold" grpId="1" nodeType="withEffect">
                                      <p:stCondLst>
                                        <p:cond delay="200"/>
                                      </p:stCondLst>
                                      <p:childTnLst>
                                        <p:animMotion origin="layout" path="M 1.04167E-6 -2.96296E-6 L -0.04753 -0.00092 " pathEditMode="relative" rAng="0" ptsTypes="AA">
                                          <p:cBhvr>
                                            <p:cTn id="39" dur="1000" fill="hold"/>
                                            <p:tgtEl>
                                              <p:spTgt spid="25"/>
                                            </p:tgtEl>
                                            <p:attrNameLst>
                                              <p:attrName>ppt_x</p:attrName>
                                              <p:attrName>ppt_y</p:attrName>
                                            </p:attrNameLst>
                                          </p:cBhvr>
                                          <p:rCtr x="-2383" y="-46"/>
                                        </p:animMotion>
                                      </p:childTnLst>
                                    </p:cTn>
                                  </p:par>
                                  <p:par>
                                    <p:cTn id="40" presetID="10" presetClass="entr" presetSubtype="0" fill="hold" grpId="0" nodeType="withEffect">
                                      <p:stCondLst>
                                        <p:cond delay="3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childTnLst>
                                    </p:cTn>
                                  </p:par>
                                  <p:par>
                                    <p:cTn id="43" presetID="64" presetClass="path" presetSubtype="0" accel="50000" decel="50000" autoRev="1" fill="hold" grpId="1" nodeType="withEffect">
                                      <p:stCondLst>
                                        <p:cond delay="300"/>
                                      </p:stCondLst>
                                      <p:childTnLst>
                                        <p:animMotion origin="layout" path="M 1.04167E-6 -2.96296E-6 L -0.04753 -0.00092 " pathEditMode="relative" rAng="0" ptsTypes="AA">
                                          <p:cBhvr>
                                            <p:cTn id="44" dur="1000" fill="hold"/>
                                            <p:tgtEl>
                                              <p:spTgt spid="28"/>
                                            </p:tgtEl>
                                            <p:attrNameLst>
                                              <p:attrName>ppt_x</p:attrName>
                                              <p:attrName>ppt_y</p:attrName>
                                            </p:attrNameLst>
                                          </p:cBhvr>
                                          <p:rCtr x="-2383" y="-46"/>
                                        </p:animMotion>
                                      </p:childTnLst>
                                    </p:cTn>
                                  </p:par>
                                  <p:par>
                                    <p:cTn id="45" presetID="10" presetClass="entr" presetSubtype="0" fill="hold" grpId="0" nodeType="withEffect">
                                      <p:stCondLst>
                                        <p:cond delay="40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childTnLst>
                                    </p:cTn>
                                  </p:par>
                                  <p:par>
                                    <p:cTn id="48" presetID="64" presetClass="path" presetSubtype="0" accel="50000" decel="50000" autoRev="1" fill="hold" grpId="1" nodeType="withEffect">
                                      <p:stCondLst>
                                        <p:cond delay="400"/>
                                      </p:stCondLst>
                                      <p:childTnLst>
                                        <p:animMotion origin="layout" path="M 1.04167E-6 -2.96296E-6 L -0.04753 -0.00092 " pathEditMode="relative" rAng="0" ptsTypes="AA">
                                          <p:cBhvr>
                                            <p:cTn id="49" dur="1000" fill="hold"/>
                                            <p:tgtEl>
                                              <p:spTgt spid="11"/>
                                            </p:tgtEl>
                                            <p:attrNameLst>
                                              <p:attrName>ppt_x</p:attrName>
                                              <p:attrName>ppt_y</p:attrName>
                                            </p:attrNameLst>
                                          </p:cBhvr>
                                          <p:rCtr x="-2383"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24" grpId="0"/>
          <p:bldP spid="24" grpId="1"/>
          <p:bldP spid="25" grpId="0"/>
          <p:bldP spid="25" grpId="1"/>
          <p:bldP spid="28" grpId="0"/>
          <p:bldP spid="28" grpId="1"/>
          <p:bldP spid="11" grpId="0"/>
          <p:bldP spid="11" grpId="1"/>
          <p:bldP spid="49" grpId="0"/>
          <p:bldP spid="120"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088344" y="3043852"/>
            <a:ext cx="4015403" cy="1862048"/>
          </a:xfrm>
          <a:prstGeom prst="rect">
            <a:avLst/>
          </a:prstGeom>
          <a:noFill/>
        </p:spPr>
        <p:txBody>
          <a:bodyPr wrap="square" rtlCol="0">
            <a:spAutoFit/>
          </a:bodyPr>
          <a:lstStyle/>
          <a:p>
            <a:pPr algn="ctr"/>
            <a:r>
              <a:rPr lang="en-US" altLang="zh-CN" sz="11500" dirty="0" smtClean="0">
                <a:solidFill>
                  <a:schemeClr val="bg1">
                    <a:alpha val="10000"/>
                  </a:schemeClr>
                </a:solidFill>
                <a:latin typeface="Roboto Black" panose="02000000000000000000" pitchFamily="2" charset="0"/>
                <a:ea typeface="Roboto Black" panose="02000000000000000000" pitchFamily="2" charset="0"/>
              </a:rPr>
              <a:t>01</a:t>
            </a:r>
            <a:endParaRPr lang="zh-CN" altLang="en-US" sz="11500" dirty="0">
              <a:solidFill>
                <a:schemeClr val="bg1">
                  <a:alpha val="10000"/>
                </a:schemeClr>
              </a:solidFill>
              <a:latin typeface="Roboto Black" panose="02000000000000000000" pitchFamily="2" charset="0"/>
            </a:endParaRPr>
          </a:p>
        </p:txBody>
      </p:sp>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5" name="文本框 14"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txBox="1"/>
          <p:nvPr/>
        </p:nvSpPr>
        <p:spPr>
          <a:xfrm>
            <a:off x="4144609" y="3559378"/>
            <a:ext cx="3902872" cy="830997"/>
          </a:xfrm>
          <a:prstGeom prst="rect">
            <a:avLst/>
          </a:prstGeom>
          <a:noFill/>
        </p:spPr>
        <p:txBody>
          <a:bodyPr wrap="square" rtlCol="0">
            <a:spAutoFit/>
          </a:bodyPr>
          <a:lstStyle/>
          <a:p>
            <a:pPr algn="ctr"/>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Thin" panose="020F0502020204030203" pitchFamily="34" charset="0"/>
              </a:rPr>
              <a:t>项目简介</a:t>
            </a:r>
            <a:endPar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Thin" panose="020F0502020204030203" pitchFamily="34" charset="0"/>
            </a:endParaRPr>
          </a:p>
          <a:p>
            <a:pPr algn="ctr"/>
            <a:r>
              <a:rPr lang="en-US" altLang="zh-CN" sz="2000" dirty="0" smtClean="0">
                <a:solidFill>
                  <a:schemeClr val="bg1"/>
                </a:solidFill>
                <a:latin typeface="Roboto Thin" pitchFamily="2" charset="0"/>
                <a:ea typeface="Roboto Thin" pitchFamily="2" charset="0"/>
                <a:cs typeface="Lato Black" panose="020F0502020204030203" pitchFamily="34" charset="0"/>
              </a:rPr>
              <a:t>PROJECT PROFILIO</a:t>
            </a:r>
            <a:endParaRPr lang="en-US" altLang="zh-CN" sz="2000" dirty="0" smtClean="0">
              <a:solidFill>
                <a:schemeClr val="bg1"/>
              </a:solidFill>
              <a:latin typeface="Roboto Thin" pitchFamily="2" charset="0"/>
              <a:ea typeface="Roboto Thin" pitchFamily="2" charset="0"/>
              <a:cs typeface="Lato Black" panose="020F0502020204030203" pitchFamily="34" charset="0"/>
            </a:endParaRPr>
          </a:p>
        </p:txBody>
      </p:sp>
      <p:sp>
        <p:nvSpPr>
          <p:cNvPr id="4" name="矩形 3"/>
          <p:cNvSpPr/>
          <p:nvPr/>
        </p:nvSpPr>
        <p:spPr>
          <a:xfrm>
            <a:off x="1872547" y="4858429"/>
            <a:ext cx="8447406" cy="461665"/>
          </a:xfrm>
          <a:prstGeom prst="rect">
            <a:avLst/>
          </a:prstGeom>
        </p:spPr>
        <p:txBody>
          <a:bodyPr wrap="square">
            <a:spAutoFit/>
          </a:bodyPr>
          <a:lstStyle/>
          <a:p>
            <a:pPr algn="ctr">
              <a:spcBef>
                <a:spcPts val="1200"/>
              </a:spcBef>
            </a:pPr>
            <a:r>
              <a:rPr lang="en-US" altLang="zh-CN" sz="1200" dirty="0">
                <a:solidFill>
                  <a:schemeClr val="bg1">
                    <a:alpha val="40000"/>
                  </a:schemeClr>
                </a:solidFill>
              </a:rPr>
              <a:t>Clean, Minimalist, Flat, Powerful and Flexible PowerPoint template, perfect for business, corporate or personal use. </a:t>
            </a:r>
            <a:r>
              <a:rPr lang="en-US" altLang="zh-CN" sz="1200" dirty="0" smtClean="0">
                <a:solidFill>
                  <a:schemeClr val="bg1">
                    <a:alpha val="40000"/>
                  </a:schemeClr>
                </a:solidFill>
              </a:rPr>
              <a:t>Very easy to change color schemes.</a:t>
            </a:r>
            <a:r>
              <a:rPr lang="en-US" altLang="zh-CN" sz="1200" dirty="0">
                <a:solidFill>
                  <a:schemeClr val="bg1">
                    <a:alpha val="40000"/>
                  </a:schemeClr>
                </a:solidFill>
              </a:rPr>
              <a:t> Very easy to change color schemes. </a:t>
            </a:r>
            <a:endParaRPr lang="en-US" altLang="zh-CN" sz="1200" dirty="0">
              <a:solidFill>
                <a:schemeClr val="bg1">
                  <a:alpha val="40000"/>
                </a:schemeClr>
              </a:solidFill>
              <a:latin typeface="汉仪旗黑-35S" panose="00020600040101010101" pitchFamily="18" charset="-122"/>
              <a:ea typeface="汉仪旗黑-35S" panose="00020600040101010101" pitchFamily="18" charset="-122"/>
            </a:endParaRPr>
          </a:p>
        </p:txBody>
      </p:sp>
      <p:grpSp>
        <p:nvGrpSpPr>
          <p:cNvPr id="596" name="组合 595"/>
          <p:cNvGrpSpPr/>
          <p:nvPr/>
        </p:nvGrpSpPr>
        <p:grpSpPr>
          <a:xfrm>
            <a:off x="3434832" y="-2883471"/>
            <a:ext cx="5322336" cy="5936648"/>
            <a:chOff x="3434832" y="-2883471"/>
            <a:chExt cx="5322336" cy="5936648"/>
          </a:xfrm>
        </p:grpSpPr>
        <p:grpSp>
          <p:nvGrpSpPr>
            <p:cNvPr id="597" name="Group 205"/>
            <p:cNvGrpSpPr/>
            <p:nvPr/>
          </p:nvGrpSpPr>
          <p:grpSpPr bwMode="auto">
            <a:xfrm>
              <a:off x="3472737" y="-2883471"/>
              <a:ext cx="5251755" cy="5902665"/>
              <a:chOff x="-3881" y="-418"/>
              <a:chExt cx="4018" cy="4516"/>
            </a:xfrm>
          </p:grpSpPr>
          <p:sp>
            <p:nvSpPr>
              <p:cNvPr id="664" name="Line 5"/>
              <p:cNvSpPr>
                <a:spLocks noChangeShapeType="1"/>
              </p:cNvSpPr>
              <p:nvPr/>
            </p:nvSpPr>
            <p:spPr bwMode="auto">
              <a:xfrm flipH="1" flipV="1">
                <a:off x="-828" y="1229"/>
                <a:ext cx="635" cy="27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5" name="Line 6"/>
              <p:cNvSpPr>
                <a:spLocks noChangeShapeType="1"/>
              </p:cNvSpPr>
              <p:nvPr/>
            </p:nvSpPr>
            <p:spPr bwMode="auto">
              <a:xfrm flipH="1" flipV="1">
                <a:off x="-3846" y="1061"/>
                <a:ext cx="3653" cy="290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6" name="Line 7"/>
              <p:cNvSpPr>
                <a:spLocks noChangeShapeType="1"/>
              </p:cNvSpPr>
              <p:nvPr/>
            </p:nvSpPr>
            <p:spPr bwMode="auto">
              <a:xfrm flipH="1" flipV="1">
                <a:off x="-1002" y="2410"/>
                <a:ext cx="809"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7" name="Line 8"/>
              <p:cNvSpPr>
                <a:spLocks noChangeShapeType="1"/>
              </p:cNvSpPr>
              <p:nvPr/>
            </p:nvSpPr>
            <p:spPr bwMode="auto">
              <a:xfrm flipH="1" flipV="1">
                <a:off x="-2430" y="1860"/>
                <a:ext cx="2237" cy="21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8" name="Line 9"/>
              <p:cNvSpPr>
                <a:spLocks noChangeShapeType="1"/>
              </p:cNvSpPr>
              <p:nvPr/>
            </p:nvSpPr>
            <p:spPr bwMode="auto">
              <a:xfrm flipH="1" flipV="1">
                <a:off x="-3327" y="1702"/>
                <a:ext cx="3134" cy="22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9" name="Line 10"/>
              <p:cNvSpPr>
                <a:spLocks noChangeShapeType="1"/>
              </p:cNvSpPr>
              <p:nvPr/>
            </p:nvSpPr>
            <p:spPr bwMode="auto">
              <a:xfrm flipH="1" flipV="1">
                <a:off x="-2279" y="1122"/>
                <a:ext cx="2086" cy="283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0" name="Line 11"/>
              <p:cNvSpPr>
                <a:spLocks noChangeShapeType="1"/>
              </p:cNvSpPr>
              <p:nvPr/>
            </p:nvSpPr>
            <p:spPr bwMode="auto">
              <a:xfrm flipH="1" flipV="1">
                <a:off x="-1924" y="1130"/>
                <a:ext cx="1731" cy="28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1" name="Line 12"/>
              <p:cNvSpPr>
                <a:spLocks noChangeShapeType="1"/>
              </p:cNvSpPr>
              <p:nvPr/>
            </p:nvSpPr>
            <p:spPr bwMode="auto">
              <a:xfrm flipH="1" flipV="1">
                <a:off x="-1330" y="1035"/>
                <a:ext cx="1137" cy="292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2" name="Line 13"/>
              <p:cNvSpPr>
                <a:spLocks noChangeShapeType="1"/>
              </p:cNvSpPr>
              <p:nvPr/>
            </p:nvSpPr>
            <p:spPr bwMode="auto">
              <a:xfrm flipH="1" flipV="1">
                <a:off x="-3005" y="2801"/>
                <a:ext cx="2812" cy="116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3" name="Line 14"/>
              <p:cNvSpPr>
                <a:spLocks noChangeShapeType="1"/>
              </p:cNvSpPr>
              <p:nvPr/>
            </p:nvSpPr>
            <p:spPr bwMode="auto">
              <a:xfrm flipH="1" flipV="1">
                <a:off x="-2239" y="2696"/>
                <a:ext cx="2046" cy="126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4" name="Line 15"/>
              <p:cNvSpPr>
                <a:spLocks noChangeShapeType="1"/>
              </p:cNvSpPr>
              <p:nvPr/>
            </p:nvSpPr>
            <p:spPr bwMode="auto">
              <a:xfrm flipH="1" flipV="1">
                <a:off x="-1756" y="990"/>
                <a:ext cx="1563" cy="297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5" name="Line 16"/>
              <p:cNvSpPr>
                <a:spLocks noChangeShapeType="1"/>
              </p:cNvSpPr>
              <p:nvPr/>
            </p:nvSpPr>
            <p:spPr bwMode="auto">
              <a:xfrm flipH="1" flipV="1">
                <a:off x="-2985" y="437"/>
                <a:ext cx="2792" cy="35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6" name="Line 17"/>
              <p:cNvSpPr>
                <a:spLocks noChangeShapeType="1"/>
              </p:cNvSpPr>
              <p:nvPr/>
            </p:nvSpPr>
            <p:spPr bwMode="auto">
              <a:xfrm flipH="1" flipV="1">
                <a:off x="-928" y="1893"/>
                <a:ext cx="735" cy="20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7" name="Line 18"/>
              <p:cNvSpPr>
                <a:spLocks noChangeShapeType="1"/>
              </p:cNvSpPr>
              <p:nvPr/>
            </p:nvSpPr>
            <p:spPr bwMode="auto">
              <a:xfrm flipH="1" flipV="1">
                <a:off x="-3881" y="3018"/>
                <a:ext cx="3688" cy="9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8" name="Line 19"/>
              <p:cNvSpPr>
                <a:spLocks noChangeShapeType="1"/>
              </p:cNvSpPr>
              <p:nvPr/>
            </p:nvSpPr>
            <p:spPr bwMode="auto">
              <a:xfrm flipH="1" flipV="1">
                <a:off x="-1403" y="2410"/>
                <a:ext cx="1210"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9" name="Line 20"/>
              <p:cNvSpPr>
                <a:spLocks noChangeShapeType="1"/>
              </p:cNvSpPr>
              <p:nvPr/>
            </p:nvSpPr>
            <p:spPr bwMode="auto">
              <a:xfrm flipH="1" flipV="1">
                <a:off x="-2410" y="3467"/>
                <a:ext cx="2217" cy="4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0" name="Line 21"/>
              <p:cNvSpPr>
                <a:spLocks noChangeShapeType="1"/>
              </p:cNvSpPr>
              <p:nvPr/>
            </p:nvSpPr>
            <p:spPr bwMode="auto">
              <a:xfrm flipH="1" flipV="1">
                <a:off x="-874" y="3173"/>
                <a:ext cx="681" cy="7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1" name="Line 22"/>
              <p:cNvSpPr>
                <a:spLocks noChangeShapeType="1"/>
              </p:cNvSpPr>
              <p:nvPr/>
            </p:nvSpPr>
            <p:spPr bwMode="auto">
              <a:xfrm flipH="1" flipV="1">
                <a:off x="-3256" y="1902"/>
                <a:ext cx="3063" cy="20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2" name="Line 23"/>
              <p:cNvSpPr>
                <a:spLocks noChangeShapeType="1"/>
              </p:cNvSpPr>
              <p:nvPr/>
            </p:nvSpPr>
            <p:spPr bwMode="auto">
              <a:xfrm flipH="1" flipV="1">
                <a:off x="-2612" y="2341"/>
                <a:ext cx="2419" cy="162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3" name="Line 24"/>
              <p:cNvSpPr>
                <a:spLocks noChangeShapeType="1"/>
              </p:cNvSpPr>
              <p:nvPr/>
            </p:nvSpPr>
            <p:spPr bwMode="auto">
              <a:xfrm flipH="1" flipV="1">
                <a:off x="-2992" y="2254"/>
                <a:ext cx="2799" cy="17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4" name="Line 25"/>
              <p:cNvSpPr>
                <a:spLocks noChangeShapeType="1"/>
              </p:cNvSpPr>
              <p:nvPr/>
            </p:nvSpPr>
            <p:spPr bwMode="auto">
              <a:xfrm flipH="1" flipV="1">
                <a:off x="-1565" y="1400"/>
                <a:ext cx="1372" cy="256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5" name="Line 26"/>
              <p:cNvSpPr>
                <a:spLocks noChangeShapeType="1"/>
              </p:cNvSpPr>
              <p:nvPr/>
            </p:nvSpPr>
            <p:spPr bwMode="auto">
              <a:xfrm flipH="1" flipV="1">
                <a:off x="-2984" y="974"/>
                <a:ext cx="2791" cy="29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6" name="Line 27"/>
              <p:cNvSpPr>
                <a:spLocks noChangeShapeType="1"/>
              </p:cNvSpPr>
              <p:nvPr/>
            </p:nvSpPr>
            <p:spPr bwMode="auto">
              <a:xfrm flipV="1">
                <a:off x="-193" y="757"/>
                <a:ext cx="320" cy="32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7" name="Line 28"/>
              <p:cNvSpPr>
                <a:spLocks noChangeShapeType="1"/>
              </p:cNvSpPr>
              <p:nvPr/>
            </p:nvSpPr>
            <p:spPr bwMode="auto">
              <a:xfrm flipH="1" flipV="1">
                <a:off x="-1626" y="2691"/>
                <a:ext cx="1433" cy="127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8" name="Line 29"/>
              <p:cNvSpPr>
                <a:spLocks noChangeShapeType="1"/>
              </p:cNvSpPr>
              <p:nvPr/>
            </p:nvSpPr>
            <p:spPr bwMode="auto">
              <a:xfrm flipH="1" flipV="1">
                <a:off x="-1329" y="555"/>
                <a:ext cx="1136" cy="340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9" name="Line 30"/>
              <p:cNvSpPr>
                <a:spLocks noChangeShapeType="1"/>
              </p:cNvSpPr>
              <p:nvPr/>
            </p:nvSpPr>
            <p:spPr bwMode="auto">
              <a:xfrm>
                <a:off x="-1059" y="82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0" name="Line 31"/>
              <p:cNvSpPr>
                <a:spLocks noChangeShapeType="1"/>
              </p:cNvSpPr>
              <p:nvPr/>
            </p:nvSpPr>
            <p:spPr bwMode="auto">
              <a:xfrm>
                <a:off x="-193" y="3961"/>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1" name="Line 32"/>
              <p:cNvSpPr>
                <a:spLocks noChangeShapeType="1"/>
              </p:cNvSpPr>
              <p:nvPr/>
            </p:nvSpPr>
            <p:spPr bwMode="auto">
              <a:xfrm flipH="1" flipV="1">
                <a:off x="-974" y="1689"/>
                <a:ext cx="781" cy="22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2" name="Line 33"/>
              <p:cNvSpPr>
                <a:spLocks noChangeShapeType="1"/>
              </p:cNvSpPr>
              <p:nvPr/>
            </p:nvSpPr>
            <p:spPr bwMode="auto">
              <a:xfrm flipH="1" flipV="1">
                <a:off x="-1616" y="2371"/>
                <a:ext cx="1423" cy="159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3" name="Line 34"/>
              <p:cNvSpPr>
                <a:spLocks noChangeShapeType="1"/>
              </p:cNvSpPr>
              <p:nvPr/>
            </p:nvSpPr>
            <p:spPr bwMode="auto">
              <a:xfrm flipH="1" flipV="1">
                <a:off x="-2129" y="412"/>
                <a:ext cx="1936" cy="354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4" name="Line 35"/>
              <p:cNvSpPr>
                <a:spLocks noChangeShapeType="1"/>
              </p:cNvSpPr>
              <p:nvPr/>
            </p:nvSpPr>
            <p:spPr bwMode="auto">
              <a:xfrm flipH="1" flipV="1">
                <a:off x="-2203" y="1490"/>
                <a:ext cx="2010" cy="247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5" name="Line 36"/>
              <p:cNvSpPr>
                <a:spLocks noChangeShapeType="1"/>
              </p:cNvSpPr>
              <p:nvPr/>
            </p:nvSpPr>
            <p:spPr bwMode="auto">
              <a:xfrm flipH="1" flipV="1">
                <a:off x="-1756" y="2182"/>
                <a:ext cx="1563" cy="177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6" name="Line 37"/>
              <p:cNvSpPr>
                <a:spLocks noChangeShapeType="1"/>
              </p:cNvSpPr>
              <p:nvPr/>
            </p:nvSpPr>
            <p:spPr bwMode="auto">
              <a:xfrm flipH="1" flipV="1">
                <a:off x="-1710" y="2547"/>
                <a:ext cx="1517" cy="141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7" name="Line 38"/>
              <p:cNvSpPr>
                <a:spLocks noChangeShapeType="1"/>
              </p:cNvSpPr>
              <p:nvPr/>
            </p:nvSpPr>
            <p:spPr bwMode="auto">
              <a:xfrm flipH="1" flipV="1">
                <a:off x="-2159" y="2410"/>
                <a:ext cx="1966"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8" name="Line 39"/>
              <p:cNvSpPr>
                <a:spLocks noChangeShapeType="1"/>
              </p:cNvSpPr>
              <p:nvPr/>
            </p:nvSpPr>
            <p:spPr bwMode="auto">
              <a:xfrm flipH="1" flipV="1">
                <a:off x="-2376" y="1455"/>
                <a:ext cx="2183" cy="250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9" name="Line 40"/>
              <p:cNvSpPr>
                <a:spLocks noChangeShapeType="1"/>
              </p:cNvSpPr>
              <p:nvPr/>
            </p:nvSpPr>
            <p:spPr bwMode="auto">
              <a:xfrm flipH="1" flipV="1">
                <a:off x="-1940" y="1304"/>
                <a:ext cx="1747" cy="26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0" name="Line 41"/>
              <p:cNvSpPr>
                <a:spLocks noChangeShapeType="1"/>
              </p:cNvSpPr>
              <p:nvPr/>
            </p:nvSpPr>
            <p:spPr bwMode="auto">
              <a:xfrm flipH="1" flipV="1">
                <a:off x="-2877" y="2520"/>
                <a:ext cx="2684" cy="14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1" name="Line 42"/>
              <p:cNvSpPr>
                <a:spLocks noChangeShapeType="1"/>
              </p:cNvSpPr>
              <p:nvPr/>
            </p:nvSpPr>
            <p:spPr bwMode="auto">
              <a:xfrm flipH="1" flipV="1">
                <a:off x="-2740" y="913"/>
                <a:ext cx="2547" cy="304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2" name="Line 43"/>
              <p:cNvSpPr>
                <a:spLocks noChangeShapeType="1"/>
              </p:cNvSpPr>
              <p:nvPr/>
            </p:nvSpPr>
            <p:spPr bwMode="auto">
              <a:xfrm flipH="1" flipV="1">
                <a:off x="-3187" y="1105"/>
                <a:ext cx="2994" cy="285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3" name="Line 44"/>
              <p:cNvSpPr>
                <a:spLocks noChangeShapeType="1"/>
              </p:cNvSpPr>
              <p:nvPr/>
            </p:nvSpPr>
            <p:spPr bwMode="auto">
              <a:xfrm flipH="1">
                <a:off x="-1565" y="-40"/>
                <a:ext cx="1155" cy="144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4" name="Line 45"/>
              <p:cNvSpPr>
                <a:spLocks noChangeShapeType="1"/>
              </p:cNvSpPr>
              <p:nvPr/>
            </p:nvSpPr>
            <p:spPr bwMode="auto">
              <a:xfrm>
                <a:off x="-1059" y="82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5" name="Line 46"/>
              <p:cNvSpPr>
                <a:spLocks noChangeShapeType="1"/>
              </p:cNvSpPr>
              <p:nvPr/>
            </p:nvSpPr>
            <p:spPr bwMode="auto">
              <a:xfrm>
                <a:off x="-410" y="-4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6" name="Line 47"/>
              <p:cNvSpPr>
                <a:spLocks noChangeShapeType="1"/>
              </p:cNvSpPr>
              <p:nvPr/>
            </p:nvSpPr>
            <p:spPr bwMode="auto">
              <a:xfrm flipH="1">
                <a:off x="-2592" y="-40"/>
                <a:ext cx="2182" cy="14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7" name="Line 48"/>
              <p:cNvSpPr>
                <a:spLocks noChangeShapeType="1"/>
              </p:cNvSpPr>
              <p:nvPr/>
            </p:nvSpPr>
            <p:spPr bwMode="auto">
              <a:xfrm flipH="1">
                <a:off x="-2740" y="-40"/>
                <a:ext cx="2330" cy="95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8" name="Line 49"/>
              <p:cNvSpPr>
                <a:spLocks noChangeShapeType="1"/>
              </p:cNvSpPr>
              <p:nvPr/>
            </p:nvSpPr>
            <p:spPr bwMode="auto">
              <a:xfrm flipH="1">
                <a:off x="-2430" y="-40"/>
                <a:ext cx="2020" cy="190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9" name="Line 50"/>
              <p:cNvSpPr>
                <a:spLocks noChangeShapeType="1"/>
              </p:cNvSpPr>
              <p:nvPr/>
            </p:nvSpPr>
            <p:spPr bwMode="auto">
              <a:xfrm flipH="1">
                <a:off x="-1616" y="-40"/>
                <a:ext cx="1206" cy="24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0" name="Line 51"/>
              <p:cNvSpPr>
                <a:spLocks noChangeShapeType="1"/>
              </p:cNvSpPr>
              <p:nvPr/>
            </p:nvSpPr>
            <p:spPr bwMode="auto">
              <a:xfrm flipH="1">
                <a:off x="-1626" y="-40"/>
                <a:ext cx="1216" cy="27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1" name="Line 52"/>
              <p:cNvSpPr>
                <a:spLocks noChangeShapeType="1"/>
              </p:cNvSpPr>
              <p:nvPr/>
            </p:nvSpPr>
            <p:spPr bwMode="auto">
              <a:xfrm flipH="1">
                <a:off x="-2984" y="-40"/>
                <a:ext cx="2574" cy="101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2" name="Line 53"/>
              <p:cNvSpPr>
                <a:spLocks noChangeShapeType="1"/>
              </p:cNvSpPr>
              <p:nvPr/>
            </p:nvSpPr>
            <p:spPr bwMode="auto">
              <a:xfrm flipH="1">
                <a:off x="-3187" y="-40"/>
                <a:ext cx="2777" cy="114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3" name="Line 54"/>
              <p:cNvSpPr>
                <a:spLocks noChangeShapeType="1"/>
              </p:cNvSpPr>
              <p:nvPr/>
            </p:nvSpPr>
            <p:spPr bwMode="auto">
              <a:xfrm flipH="1">
                <a:off x="-3327" y="-40"/>
                <a:ext cx="2917"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4" name="Line 55"/>
              <p:cNvSpPr>
                <a:spLocks noChangeShapeType="1"/>
              </p:cNvSpPr>
              <p:nvPr/>
            </p:nvSpPr>
            <p:spPr bwMode="auto">
              <a:xfrm flipH="1">
                <a:off x="-2279" y="-40"/>
                <a:ext cx="1869" cy="11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5" name="Line 56"/>
              <p:cNvSpPr>
                <a:spLocks noChangeShapeType="1"/>
              </p:cNvSpPr>
              <p:nvPr/>
            </p:nvSpPr>
            <p:spPr bwMode="auto">
              <a:xfrm flipH="1">
                <a:off x="-2992" y="-40"/>
                <a:ext cx="2582" cy="22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6" name="Line 57"/>
              <p:cNvSpPr>
                <a:spLocks noChangeShapeType="1"/>
              </p:cNvSpPr>
              <p:nvPr/>
            </p:nvSpPr>
            <p:spPr bwMode="auto">
              <a:xfrm flipH="1">
                <a:off x="-436" y="-40"/>
                <a:ext cx="26" cy="9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7" name="Line 58"/>
              <p:cNvSpPr>
                <a:spLocks noChangeShapeType="1"/>
              </p:cNvSpPr>
              <p:nvPr/>
            </p:nvSpPr>
            <p:spPr bwMode="auto">
              <a:xfrm flipH="1">
                <a:off x="-1756" y="-40"/>
                <a:ext cx="1346" cy="22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8" name="Line 59"/>
              <p:cNvSpPr>
                <a:spLocks noChangeShapeType="1"/>
              </p:cNvSpPr>
              <p:nvPr/>
            </p:nvSpPr>
            <p:spPr bwMode="auto">
              <a:xfrm flipH="1">
                <a:off x="-2410" y="-40"/>
                <a:ext cx="2000" cy="35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9" name="Line 60"/>
              <p:cNvSpPr>
                <a:spLocks noChangeShapeType="1"/>
              </p:cNvSpPr>
              <p:nvPr/>
            </p:nvSpPr>
            <p:spPr bwMode="auto">
              <a:xfrm flipH="1">
                <a:off x="-3005" y="-40"/>
                <a:ext cx="2595" cy="28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20" name="Line 61"/>
              <p:cNvSpPr>
                <a:spLocks noChangeShapeType="1"/>
              </p:cNvSpPr>
              <p:nvPr/>
            </p:nvSpPr>
            <p:spPr bwMode="auto">
              <a:xfrm flipH="1">
                <a:off x="-3846" y="-40"/>
                <a:ext cx="3436" cy="11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21" name="Line 62"/>
              <p:cNvSpPr>
                <a:spLocks noChangeShapeType="1"/>
              </p:cNvSpPr>
              <p:nvPr/>
            </p:nvSpPr>
            <p:spPr bwMode="auto">
              <a:xfrm flipH="1">
                <a:off x="-1710" y="-40"/>
                <a:ext cx="1300" cy="25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22" name="Line 63"/>
              <p:cNvSpPr>
                <a:spLocks noChangeShapeType="1"/>
              </p:cNvSpPr>
              <p:nvPr/>
            </p:nvSpPr>
            <p:spPr bwMode="auto">
              <a:xfrm flipH="1">
                <a:off x="-2239" y="-40"/>
                <a:ext cx="1829" cy="27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23" name="Line 64"/>
              <p:cNvSpPr>
                <a:spLocks noChangeShapeType="1"/>
              </p:cNvSpPr>
              <p:nvPr/>
            </p:nvSpPr>
            <p:spPr bwMode="auto">
              <a:xfrm flipH="1">
                <a:off x="-1403" y="-40"/>
                <a:ext cx="993" cy="24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24" name="Line 65"/>
              <p:cNvSpPr>
                <a:spLocks noChangeShapeType="1"/>
              </p:cNvSpPr>
              <p:nvPr/>
            </p:nvSpPr>
            <p:spPr bwMode="auto">
              <a:xfrm flipH="1">
                <a:off x="-3256" y="-40"/>
                <a:ext cx="2846" cy="19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25" name="Line 66"/>
              <p:cNvSpPr>
                <a:spLocks noChangeShapeType="1"/>
              </p:cNvSpPr>
              <p:nvPr/>
            </p:nvSpPr>
            <p:spPr bwMode="auto">
              <a:xfrm flipH="1">
                <a:off x="-3327" y="-40"/>
                <a:ext cx="2917"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26" name="Line 67"/>
              <p:cNvSpPr>
                <a:spLocks noChangeShapeType="1"/>
              </p:cNvSpPr>
              <p:nvPr/>
            </p:nvSpPr>
            <p:spPr bwMode="auto">
              <a:xfrm flipH="1">
                <a:off x="-2129" y="-40"/>
                <a:ext cx="1719" cy="4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27" name="Line 68"/>
              <p:cNvSpPr>
                <a:spLocks noChangeShapeType="1"/>
              </p:cNvSpPr>
              <p:nvPr/>
            </p:nvSpPr>
            <p:spPr bwMode="auto">
              <a:xfrm flipH="1">
                <a:off x="-3881" y="-40"/>
                <a:ext cx="3471" cy="30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28" name="Line 69"/>
              <p:cNvSpPr>
                <a:spLocks noChangeShapeType="1"/>
              </p:cNvSpPr>
              <p:nvPr/>
            </p:nvSpPr>
            <p:spPr bwMode="auto">
              <a:xfrm flipH="1">
                <a:off x="-757" y="-40"/>
                <a:ext cx="347" cy="22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29" name="Line 70"/>
              <p:cNvSpPr>
                <a:spLocks noChangeShapeType="1"/>
              </p:cNvSpPr>
              <p:nvPr/>
            </p:nvSpPr>
            <p:spPr bwMode="auto">
              <a:xfrm flipH="1">
                <a:off x="-1756" y="-40"/>
                <a:ext cx="1346" cy="10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30" name="Line 71"/>
              <p:cNvSpPr>
                <a:spLocks noChangeShapeType="1"/>
              </p:cNvSpPr>
              <p:nvPr/>
            </p:nvSpPr>
            <p:spPr bwMode="auto">
              <a:xfrm flipH="1">
                <a:off x="-928" y="-40"/>
                <a:ext cx="518" cy="193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31" name="Line 72"/>
              <p:cNvSpPr>
                <a:spLocks noChangeShapeType="1"/>
              </p:cNvSpPr>
              <p:nvPr/>
            </p:nvSpPr>
            <p:spPr bwMode="auto">
              <a:xfrm flipH="1">
                <a:off x="-1329" y="-40"/>
                <a:ext cx="919" cy="5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32" name="Line 73"/>
              <p:cNvSpPr>
                <a:spLocks noChangeShapeType="1"/>
              </p:cNvSpPr>
              <p:nvPr/>
            </p:nvSpPr>
            <p:spPr bwMode="auto">
              <a:xfrm flipH="1">
                <a:off x="-828" y="-40"/>
                <a:ext cx="418" cy="12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33" name="Line 74"/>
              <p:cNvSpPr>
                <a:spLocks noChangeShapeType="1"/>
              </p:cNvSpPr>
              <p:nvPr/>
            </p:nvSpPr>
            <p:spPr bwMode="auto">
              <a:xfrm flipH="1">
                <a:off x="-1345" y="-40"/>
                <a:ext cx="935" cy="108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34" name="Line 75"/>
              <p:cNvSpPr>
                <a:spLocks noChangeShapeType="1"/>
              </p:cNvSpPr>
              <p:nvPr/>
            </p:nvSpPr>
            <p:spPr bwMode="auto">
              <a:xfrm flipH="1">
                <a:off x="-974" y="-40"/>
                <a:ext cx="564" cy="172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35" name="Line 76"/>
              <p:cNvSpPr>
                <a:spLocks noChangeShapeType="1"/>
              </p:cNvSpPr>
              <p:nvPr/>
            </p:nvSpPr>
            <p:spPr bwMode="auto">
              <a:xfrm flipH="1">
                <a:off x="-2203" y="-40"/>
                <a:ext cx="1793" cy="15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36" name="Line 77"/>
              <p:cNvSpPr>
                <a:spLocks noChangeShapeType="1"/>
              </p:cNvSpPr>
              <p:nvPr/>
            </p:nvSpPr>
            <p:spPr bwMode="auto">
              <a:xfrm>
                <a:off x="-3358" y="1524"/>
                <a:ext cx="31" cy="1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37" name="Line 78"/>
              <p:cNvSpPr>
                <a:spLocks noChangeShapeType="1"/>
              </p:cNvSpPr>
              <p:nvPr/>
            </p:nvSpPr>
            <p:spPr bwMode="auto">
              <a:xfrm flipV="1">
                <a:off x="-3358" y="1122"/>
                <a:ext cx="1079" cy="40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38" name="Line 79"/>
              <p:cNvSpPr>
                <a:spLocks noChangeShapeType="1"/>
              </p:cNvSpPr>
              <p:nvPr/>
            </p:nvSpPr>
            <p:spPr bwMode="auto">
              <a:xfrm flipV="1">
                <a:off x="-3358" y="1035"/>
                <a:ext cx="2028" cy="48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39" name="Line 80"/>
              <p:cNvSpPr>
                <a:spLocks noChangeShapeType="1"/>
              </p:cNvSpPr>
              <p:nvPr/>
            </p:nvSpPr>
            <p:spPr bwMode="auto">
              <a:xfrm flipV="1">
                <a:off x="-3358" y="820"/>
                <a:ext cx="2299" cy="7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40" name="Line 81"/>
              <p:cNvSpPr>
                <a:spLocks noChangeShapeType="1"/>
              </p:cNvSpPr>
              <p:nvPr/>
            </p:nvSpPr>
            <p:spPr bwMode="auto">
              <a:xfrm>
                <a:off x="-3358" y="1524"/>
                <a:ext cx="2356"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41" name="Line 82"/>
              <p:cNvSpPr>
                <a:spLocks noChangeShapeType="1"/>
              </p:cNvSpPr>
              <p:nvPr/>
            </p:nvSpPr>
            <p:spPr bwMode="auto">
              <a:xfrm>
                <a:off x="-3358" y="1524"/>
                <a:ext cx="928" cy="3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42" name="Line 83"/>
              <p:cNvSpPr>
                <a:spLocks noChangeShapeType="1"/>
              </p:cNvSpPr>
              <p:nvPr/>
            </p:nvSpPr>
            <p:spPr bwMode="auto">
              <a:xfrm flipV="1">
                <a:off x="-3358" y="1229"/>
                <a:ext cx="2530" cy="2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43" name="Line 84"/>
              <p:cNvSpPr>
                <a:spLocks noChangeShapeType="1"/>
              </p:cNvSpPr>
              <p:nvPr/>
            </p:nvSpPr>
            <p:spPr bwMode="auto">
              <a:xfrm flipV="1">
                <a:off x="-3358" y="588"/>
                <a:ext cx="2401" cy="9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44" name="Line 85"/>
              <p:cNvSpPr>
                <a:spLocks noChangeShapeType="1"/>
              </p:cNvSpPr>
              <p:nvPr/>
            </p:nvSpPr>
            <p:spPr bwMode="auto">
              <a:xfrm flipV="1">
                <a:off x="-3358" y="1130"/>
                <a:ext cx="1434" cy="3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45" name="Line 86"/>
              <p:cNvSpPr>
                <a:spLocks noChangeShapeType="1"/>
              </p:cNvSpPr>
              <p:nvPr/>
            </p:nvSpPr>
            <p:spPr bwMode="auto">
              <a:xfrm>
                <a:off x="-3358" y="1524"/>
                <a:ext cx="1119" cy="11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46" name="Line 87"/>
              <p:cNvSpPr>
                <a:spLocks noChangeShapeType="1"/>
              </p:cNvSpPr>
              <p:nvPr/>
            </p:nvSpPr>
            <p:spPr bwMode="auto">
              <a:xfrm flipH="1" flipV="1">
                <a:off x="-3846" y="1061"/>
                <a:ext cx="488" cy="4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47" name="Line 88"/>
              <p:cNvSpPr>
                <a:spLocks noChangeShapeType="1"/>
              </p:cNvSpPr>
              <p:nvPr/>
            </p:nvSpPr>
            <p:spPr bwMode="auto">
              <a:xfrm>
                <a:off x="-3358" y="1524"/>
                <a:ext cx="2430" cy="3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48" name="Line 89"/>
              <p:cNvSpPr>
                <a:spLocks noChangeShapeType="1"/>
              </p:cNvSpPr>
              <p:nvPr/>
            </p:nvSpPr>
            <p:spPr bwMode="auto">
              <a:xfrm flipH="1">
                <a:off x="-3881" y="1524"/>
                <a:ext cx="523" cy="14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49" name="Line 90"/>
              <p:cNvSpPr>
                <a:spLocks noChangeShapeType="1"/>
              </p:cNvSpPr>
              <p:nvPr/>
            </p:nvSpPr>
            <p:spPr bwMode="auto">
              <a:xfrm flipV="1">
                <a:off x="-3358" y="437"/>
                <a:ext cx="373" cy="10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50" name="Line 91"/>
              <p:cNvSpPr>
                <a:spLocks noChangeShapeType="1"/>
              </p:cNvSpPr>
              <p:nvPr/>
            </p:nvSpPr>
            <p:spPr bwMode="auto">
              <a:xfrm flipV="1">
                <a:off x="-3358" y="412"/>
                <a:ext cx="1229" cy="111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51" name="Line 92"/>
              <p:cNvSpPr>
                <a:spLocks noChangeShapeType="1"/>
              </p:cNvSpPr>
              <p:nvPr/>
            </p:nvSpPr>
            <p:spPr bwMode="auto">
              <a:xfrm flipV="1">
                <a:off x="-3358" y="757"/>
                <a:ext cx="3485" cy="7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52" name="Line 93"/>
              <p:cNvSpPr>
                <a:spLocks noChangeShapeType="1"/>
              </p:cNvSpPr>
              <p:nvPr/>
            </p:nvSpPr>
            <p:spPr bwMode="auto">
              <a:xfrm flipV="1">
                <a:off x="-3358" y="974"/>
                <a:ext cx="374" cy="5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53" name="Line 94"/>
              <p:cNvSpPr>
                <a:spLocks noChangeShapeType="1"/>
              </p:cNvSpPr>
              <p:nvPr/>
            </p:nvSpPr>
            <p:spPr bwMode="auto">
              <a:xfrm>
                <a:off x="-3358" y="1524"/>
                <a:ext cx="1732" cy="11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54" name="Line 95"/>
              <p:cNvSpPr>
                <a:spLocks noChangeShapeType="1"/>
              </p:cNvSpPr>
              <p:nvPr/>
            </p:nvSpPr>
            <p:spPr bwMode="auto">
              <a:xfrm flipV="1">
                <a:off x="-3358" y="1490"/>
                <a:ext cx="1155" cy="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55" name="Line 96"/>
              <p:cNvSpPr>
                <a:spLocks noChangeShapeType="1"/>
              </p:cNvSpPr>
              <p:nvPr/>
            </p:nvSpPr>
            <p:spPr bwMode="auto">
              <a:xfrm flipV="1">
                <a:off x="-3358" y="1400"/>
                <a:ext cx="1793" cy="1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56" name="Line 97"/>
              <p:cNvSpPr>
                <a:spLocks noChangeShapeType="1"/>
              </p:cNvSpPr>
              <p:nvPr/>
            </p:nvSpPr>
            <p:spPr bwMode="auto">
              <a:xfrm>
                <a:off x="-3358" y="1524"/>
                <a:ext cx="1742" cy="84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57" name="Line 98"/>
              <p:cNvSpPr>
                <a:spLocks noChangeShapeType="1"/>
              </p:cNvSpPr>
              <p:nvPr/>
            </p:nvSpPr>
            <p:spPr bwMode="auto">
              <a:xfrm>
                <a:off x="-3358" y="1524"/>
                <a:ext cx="2384" cy="16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58" name="Line 99"/>
              <p:cNvSpPr>
                <a:spLocks noChangeShapeType="1"/>
              </p:cNvSpPr>
              <p:nvPr/>
            </p:nvSpPr>
            <p:spPr bwMode="auto">
              <a:xfrm flipV="1">
                <a:off x="-3358" y="555"/>
                <a:ext cx="2029" cy="9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59" name="Line 100"/>
              <p:cNvSpPr>
                <a:spLocks noChangeShapeType="1"/>
              </p:cNvSpPr>
              <p:nvPr/>
            </p:nvSpPr>
            <p:spPr bwMode="auto">
              <a:xfrm>
                <a:off x="-3358" y="1524"/>
                <a:ext cx="353" cy="127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0" name="Line 101"/>
              <p:cNvSpPr>
                <a:spLocks noChangeShapeType="1"/>
              </p:cNvSpPr>
              <p:nvPr/>
            </p:nvSpPr>
            <p:spPr bwMode="auto">
              <a:xfrm>
                <a:off x="-3358" y="1524"/>
                <a:ext cx="2484" cy="164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1" name="Line 102"/>
              <p:cNvSpPr>
                <a:spLocks noChangeShapeType="1"/>
              </p:cNvSpPr>
              <p:nvPr/>
            </p:nvSpPr>
            <p:spPr bwMode="auto">
              <a:xfrm>
                <a:off x="-3358" y="1524"/>
                <a:ext cx="1955"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2" name="Line 103"/>
              <p:cNvSpPr>
                <a:spLocks noChangeShapeType="1"/>
              </p:cNvSpPr>
              <p:nvPr/>
            </p:nvSpPr>
            <p:spPr bwMode="auto">
              <a:xfrm>
                <a:off x="-3358" y="1524"/>
                <a:ext cx="948" cy="19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3" name="Line 104"/>
              <p:cNvSpPr>
                <a:spLocks noChangeShapeType="1"/>
              </p:cNvSpPr>
              <p:nvPr/>
            </p:nvSpPr>
            <p:spPr bwMode="auto">
              <a:xfrm>
                <a:off x="-3358" y="1524"/>
                <a:ext cx="1602" cy="6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4" name="Line 105"/>
              <p:cNvSpPr>
                <a:spLocks noChangeShapeType="1"/>
              </p:cNvSpPr>
              <p:nvPr/>
            </p:nvSpPr>
            <p:spPr bwMode="auto">
              <a:xfrm>
                <a:off x="-3358" y="1524"/>
                <a:ext cx="102" cy="3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5" name="Line 106"/>
              <p:cNvSpPr>
                <a:spLocks noChangeShapeType="1"/>
              </p:cNvSpPr>
              <p:nvPr/>
            </p:nvSpPr>
            <p:spPr bwMode="auto">
              <a:xfrm>
                <a:off x="-3358" y="1524"/>
                <a:ext cx="366" cy="7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6" name="Line 107"/>
              <p:cNvSpPr>
                <a:spLocks noChangeShapeType="1"/>
              </p:cNvSpPr>
              <p:nvPr/>
            </p:nvSpPr>
            <p:spPr bwMode="auto">
              <a:xfrm>
                <a:off x="-2612" y="2341"/>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7" name="Line 108"/>
              <p:cNvSpPr>
                <a:spLocks noChangeShapeType="1"/>
              </p:cNvSpPr>
              <p:nvPr/>
            </p:nvSpPr>
            <p:spPr bwMode="auto">
              <a:xfrm>
                <a:off x="-3370" y="1492"/>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8" name="Line 109"/>
              <p:cNvSpPr>
                <a:spLocks noChangeShapeType="1"/>
              </p:cNvSpPr>
              <p:nvPr/>
            </p:nvSpPr>
            <p:spPr bwMode="auto">
              <a:xfrm flipV="1">
                <a:off x="-3358" y="1105"/>
                <a:ext cx="171" cy="41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9" name="Line 110"/>
              <p:cNvSpPr>
                <a:spLocks noChangeShapeType="1"/>
              </p:cNvSpPr>
              <p:nvPr/>
            </p:nvSpPr>
            <p:spPr bwMode="auto">
              <a:xfrm flipV="1">
                <a:off x="-3358" y="1455"/>
                <a:ext cx="982" cy="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0" name="Line 111"/>
              <p:cNvSpPr>
                <a:spLocks noChangeShapeType="1"/>
              </p:cNvSpPr>
              <p:nvPr/>
            </p:nvSpPr>
            <p:spPr bwMode="auto">
              <a:xfrm flipV="1">
                <a:off x="-3358" y="1304"/>
                <a:ext cx="1418" cy="22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1" name="Line 112"/>
              <p:cNvSpPr>
                <a:spLocks noChangeShapeType="1"/>
              </p:cNvSpPr>
              <p:nvPr/>
            </p:nvSpPr>
            <p:spPr bwMode="auto">
              <a:xfrm>
                <a:off x="-3358" y="1524"/>
                <a:ext cx="481" cy="99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2" name="Line 113"/>
              <p:cNvSpPr>
                <a:spLocks noChangeShapeType="1"/>
              </p:cNvSpPr>
              <p:nvPr/>
            </p:nvSpPr>
            <p:spPr bwMode="auto">
              <a:xfrm>
                <a:off x="-3358" y="1524"/>
                <a:ext cx="1199"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3" name="Line 114"/>
              <p:cNvSpPr>
                <a:spLocks noChangeShapeType="1"/>
              </p:cNvSpPr>
              <p:nvPr/>
            </p:nvSpPr>
            <p:spPr bwMode="auto">
              <a:xfrm>
                <a:off x="-3358" y="1524"/>
                <a:ext cx="1648" cy="10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4" name="Line 115"/>
              <p:cNvSpPr>
                <a:spLocks noChangeShapeType="1"/>
              </p:cNvSpPr>
              <p:nvPr/>
            </p:nvSpPr>
            <p:spPr bwMode="auto">
              <a:xfrm flipV="1">
                <a:off x="-3358" y="913"/>
                <a:ext cx="618" cy="6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5" name="Line 116"/>
              <p:cNvSpPr>
                <a:spLocks noChangeShapeType="1"/>
              </p:cNvSpPr>
              <p:nvPr/>
            </p:nvSpPr>
            <p:spPr bwMode="auto">
              <a:xfrm flipV="1">
                <a:off x="-3358" y="951"/>
                <a:ext cx="2922" cy="5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6" name="Line 117"/>
              <p:cNvSpPr>
                <a:spLocks noChangeShapeType="1"/>
              </p:cNvSpPr>
              <p:nvPr/>
            </p:nvSpPr>
            <p:spPr bwMode="auto">
              <a:xfrm flipV="1">
                <a:off x="-3358" y="1442"/>
                <a:ext cx="766" cy="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7" name="Line 118"/>
              <p:cNvSpPr>
                <a:spLocks noChangeShapeType="1"/>
              </p:cNvSpPr>
              <p:nvPr/>
            </p:nvSpPr>
            <p:spPr bwMode="auto">
              <a:xfrm>
                <a:off x="-3358" y="1524"/>
                <a:ext cx="2601" cy="6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8" name="Line 119"/>
              <p:cNvSpPr>
                <a:spLocks noChangeShapeType="1"/>
              </p:cNvSpPr>
              <p:nvPr/>
            </p:nvSpPr>
            <p:spPr bwMode="auto">
              <a:xfrm>
                <a:off x="-3358" y="1524"/>
                <a:ext cx="1492" cy="7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9" name="Line 120"/>
              <p:cNvSpPr>
                <a:spLocks noChangeShapeType="1"/>
              </p:cNvSpPr>
              <p:nvPr/>
            </p:nvSpPr>
            <p:spPr bwMode="auto">
              <a:xfrm>
                <a:off x="-3123" y="-403"/>
                <a:ext cx="693" cy="22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0" name="Line 121"/>
              <p:cNvSpPr>
                <a:spLocks noChangeShapeType="1"/>
              </p:cNvSpPr>
              <p:nvPr/>
            </p:nvSpPr>
            <p:spPr bwMode="auto">
              <a:xfrm>
                <a:off x="-3123" y="-403"/>
                <a:ext cx="844" cy="15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1" name="Line 122"/>
              <p:cNvSpPr>
                <a:spLocks noChangeShapeType="1"/>
              </p:cNvSpPr>
              <p:nvPr/>
            </p:nvSpPr>
            <p:spPr bwMode="auto">
              <a:xfrm>
                <a:off x="-3123" y="-403"/>
                <a:ext cx="2166" cy="9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2" name="Line 123"/>
              <p:cNvSpPr>
                <a:spLocks noChangeShapeType="1"/>
              </p:cNvSpPr>
              <p:nvPr/>
            </p:nvSpPr>
            <p:spPr bwMode="auto">
              <a:xfrm>
                <a:off x="-3123" y="-403"/>
                <a:ext cx="1793" cy="143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3" name="Line 124"/>
              <p:cNvSpPr>
                <a:spLocks noChangeShapeType="1"/>
              </p:cNvSpPr>
              <p:nvPr/>
            </p:nvSpPr>
            <p:spPr bwMode="auto">
              <a:xfrm>
                <a:off x="-3123" y="-403"/>
                <a:ext cx="1351" cy="25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4" name="Line 125"/>
              <p:cNvSpPr>
                <a:spLocks noChangeShapeType="1"/>
              </p:cNvSpPr>
              <p:nvPr/>
            </p:nvSpPr>
            <p:spPr bwMode="auto">
              <a:xfrm>
                <a:off x="-3123" y="-403"/>
                <a:ext cx="138" cy="84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5" name="Line 126"/>
              <p:cNvSpPr>
                <a:spLocks noChangeShapeType="1"/>
              </p:cNvSpPr>
              <p:nvPr/>
            </p:nvSpPr>
            <p:spPr bwMode="auto">
              <a:xfrm>
                <a:off x="-3123" y="-403"/>
                <a:ext cx="1199" cy="153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6" name="Line 127"/>
              <p:cNvSpPr>
                <a:spLocks noChangeShapeType="1"/>
              </p:cNvSpPr>
              <p:nvPr/>
            </p:nvSpPr>
            <p:spPr bwMode="auto">
              <a:xfrm flipH="1">
                <a:off x="-3327" y="-403"/>
                <a:ext cx="204" cy="21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7" name="Line 128"/>
              <p:cNvSpPr>
                <a:spLocks noChangeShapeType="1"/>
              </p:cNvSpPr>
              <p:nvPr/>
            </p:nvSpPr>
            <p:spPr bwMode="auto">
              <a:xfrm>
                <a:off x="-3123" y="-403"/>
                <a:ext cx="2064" cy="12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8" name="Line 129"/>
              <p:cNvSpPr>
                <a:spLocks noChangeShapeType="1"/>
              </p:cNvSpPr>
              <p:nvPr/>
            </p:nvSpPr>
            <p:spPr bwMode="auto">
              <a:xfrm>
                <a:off x="-3123" y="-403"/>
                <a:ext cx="2121" cy="28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9" name="Line 130"/>
              <p:cNvSpPr>
                <a:spLocks noChangeShapeType="1"/>
              </p:cNvSpPr>
              <p:nvPr/>
            </p:nvSpPr>
            <p:spPr bwMode="auto">
              <a:xfrm>
                <a:off x="-3123" y="-403"/>
                <a:ext cx="884" cy="309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90" name="Line 131"/>
              <p:cNvSpPr>
                <a:spLocks noChangeShapeType="1"/>
              </p:cNvSpPr>
              <p:nvPr/>
            </p:nvSpPr>
            <p:spPr bwMode="auto">
              <a:xfrm>
                <a:off x="-3123" y="-403"/>
                <a:ext cx="2295" cy="16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91" name="Line 132"/>
              <p:cNvSpPr>
                <a:spLocks noChangeShapeType="1"/>
              </p:cNvSpPr>
              <p:nvPr/>
            </p:nvSpPr>
            <p:spPr bwMode="auto">
              <a:xfrm>
                <a:off x="-3123" y="-403"/>
                <a:ext cx="118" cy="32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92" name="Line 133"/>
              <p:cNvSpPr>
                <a:spLocks noChangeShapeType="1"/>
              </p:cNvSpPr>
              <p:nvPr/>
            </p:nvSpPr>
            <p:spPr bwMode="auto">
              <a:xfrm>
                <a:off x="-3123" y="-403"/>
                <a:ext cx="2249" cy="35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93" name="Line 134"/>
              <p:cNvSpPr>
                <a:spLocks noChangeShapeType="1"/>
              </p:cNvSpPr>
              <p:nvPr/>
            </p:nvSpPr>
            <p:spPr bwMode="auto">
              <a:xfrm flipH="1">
                <a:off x="-3846" y="-403"/>
                <a:ext cx="723" cy="146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94" name="Line 135"/>
              <p:cNvSpPr>
                <a:spLocks noChangeShapeType="1"/>
              </p:cNvSpPr>
              <p:nvPr/>
            </p:nvSpPr>
            <p:spPr bwMode="auto">
              <a:xfrm flipH="1">
                <a:off x="-3256" y="-403"/>
                <a:ext cx="133" cy="23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95" name="Line 136"/>
              <p:cNvSpPr>
                <a:spLocks noChangeShapeType="1"/>
              </p:cNvSpPr>
              <p:nvPr/>
            </p:nvSpPr>
            <p:spPr bwMode="auto">
              <a:xfrm>
                <a:off x="-3123" y="-403"/>
                <a:ext cx="1720" cy="28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96" name="Line 137"/>
              <p:cNvSpPr>
                <a:spLocks noChangeShapeType="1"/>
              </p:cNvSpPr>
              <p:nvPr/>
            </p:nvSpPr>
            <p:spPr bwMode="auto">
              <a:xfrm>
                <a:off x="-3123" y="-403"/>
                <a:ext cx="1507" cy="277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97" name="Line 138"/>
              <p:cNvSpPr>
                <a:spLocks noChangeShapeType="1"/>
              </p:cNvSpPr>
              <p:nvPr/>
            </p:nvSpPr>
            <p:spPr bwMode="auto">
              <a:xfrm>
                <a:off x="-3123" y="-403"/>
                <a:ext cx="511" cy="27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98" name="Line 139"/>
              <p:cNvSpPr>
                <a:spLocks noChangeShapeType="1"/>
              </p:cNvSpPr>
              <p:nvPr/>
            </p:nvSpPr>
            <p:spPr bwMode="auto">
              <a:xfrm>
                <a:off x="-3123" y="-403"/>
                <a:ext cx="131" cy="26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99" name="Line 140"/>
              <p:cNvSpPr>
                <a:spLocks noChangeShapeType="1"/>
              </p:cNvSpPr>
              <p:nvPr/>
            </p:nvSpPr>
            <p:spPr bwMode="auto">
              <a:xfrm>
                <a:off x="-3123" y="-403"/>
                <a:ext cx="1558" cy="18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0" name="Line 141"/>
              <p:cNvSpPr>
                <a:spLocks noChangeShapeType="1"/>
              </p:cNvSpPr>
              <p:nvPr/>
            </p:nvSpPr>
            <p:spPr bwMode="auto">
              <a:xfrm>
                <a:off x="-3123" y="-403"/>
                <a:ext cx="920" cy="18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1" name="Line 142"/>
              <p:cNvSpPr>
                <a:spLocks noChangeShapeType="1"/>
              </p:cNvSpPr>
              <p:nvPr/>
            </p:nvSpPr>
            <p:spPr bwMode="auto">
              <a:xfrm>
                <a:off x="-3123" y="-403"/>
                <a:ext cx="2149" cy="209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2" name="Line 143"/>
              <p:cNvSpPr>
                <a:spLocks noChangeShapeType="1"/>
              </p:cNvSpPr>
              <p:nvPr/>
            </p:nvSpPr>
            <p:spPr bwMode="auto">
              <a:xfrm>
                <a:off x="-3123" y="-403"/>
                <a:ext cx="713" cy="387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3" name="Line 144"/>
              <p:cNvSpPr>
                <a:spLocks noChangeShapeType="1"/>
              </p:cNvSpPr>
              <p:nvPr/>
            </p:nvSpPr>
            <p:spPr bwMode="auto">
              <a:xfrm>
                <a:off x="-3123" y="-403"/>
                <a:ext cx="994" cy="81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4" name="Line 145"/>
              <p:cNvSpPr>
                <a:spLocks noChangeShapeType="1"/>
              </p:cNvSpPr>
              <p:nvPr/>
            </p:nvSpPr>
            <p:spPr bwMode="auto">
              <a:xfrm>
                <a:off x="-3123" y="-403"/>
                <a:ext cx="139" cy="137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5" name="Line 146"/>
              <p:cNvSpPr>
                <a:spLocks noChangeShapeType="1"/>
              </p:cNvSpPr>
              <p:nvPr/>
            </p:nvSpPr>
            <p:spPr bwMode="auto">
              <a:xfrm>
                <a:off x="-3123" y="-403"/>
                <a:ext cx="3250" cy="116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6" name="Line 147"/>
              <p:cNvSpPr>
                <a:spLocks noChangeShapeType="1"/>
              </p:cNvSpPr>
              <p:nvPr/>
            </p:nvSpPr>
            <p:spPr bwMode="auto">
              <a:xfrm>
                <a:off x="-3123" y="-403"/>
                <a:ext cx="1497" cy="30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7" name="Line 148"/>
              <p:cNvSpPr>
                <a:spLocks noChangeShapeType="1"/>
              </p:cNvSpPr>
              <p:nvPr/>
            </p:nvSpPr>
            <p:spPr bwMode="auto">
              <a:xfrm>
                <a:off x="-3123" y="-403"/>
                <a:ext cx="1794" cy="9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8" name="Line 149"/>
              <p:cNvSpPr>
                <a:spLocks noChangeShapeType="1"/>
              </p:cNvSpPr>
              <p:nvPr/>
            </p:nvSpPr>
            <p:spPr bwMode="auto">
              <a:xfrm>
                <a:off x="-1756" y="99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9" name="Line 150"/>
              <p:cNvSpPr>
                <a:spLocks noChangeShapeType="1"/>
              </p:cNvSpPr>
              <p:nvPr/>
            </p:nvSpPr>
            <p:spPr bwMode="auto">
              <a:xfrm>
                <a:off x="-3123" y="-403"/>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10" name="Line 151"/>
              <p:cNvSpPr>
                <a:spLocks noChangeShapeType="1"/>
              </p:cNvSpPr>
              <p:nvPr/>
            </p:nvSpPr>
            <p:spPr bwMode="auto">
              <a:xfrm flipH="1">
                <a:off x="-3187" y="-418"/>
                <a:ext cx="54" cy="15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11" name="Line 152"/>
              <p:cNvSpPr>
                <a:spLocks noChangeShapeType="1"/>
              </p:cNvSpPr>
              <p:nvPr/>
            </p:nvSpPr>
            <p:spPr bwMode="auto">
              <a:xfrm>
                <a:off x="-3133" y="-418"/>
                <a:ext cx="974" cy="282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12" name="Line 153"/>
              <p:cNvSpPr>
                <a:spLocks noChangeShapeType="1"/>
              </p:cNvSpPr>
              <p:nvPr/>
            </p:nvSpPr>
            <p:spPr bwMode="auto">
              <a:xfrm>
                <a:off x="-3123" y="-403"/>
                <a:ext cx="1413" cy="29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13" name="Line 154"/>
              <p:cNvSpPr>
                <a:spLocks noChangeShapeType="1"/>
              </p:cNvSpPr>
              <p:nvPr/>
            </p:nvSpPr>
            <p:spPr bwMode="auto">
              <a:xfrm>
                <a:off x="-3123" y="-403"/>
                <a:ext cx="1183" cy="17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14" name="Line 155"/>
              <p:cNvSpPr>
                <a:spLocks noChangeShapeType="1"/>
              </p:cNvSpPr>
              <p:nvPr/>
            </p:nvSpPr>
            <p:spPr bwMode="auto">
              <a:xfrm>
                <a:off x="-3123" y="-403"/>
                <a:ext cx="747" cy="18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15" name="Line 156"/>
              <p:cNvSpPr>
                <a:spLocks noChangeShapeType="1"/>
              </p:cNvSpPr>
              <p:nvPr/>
            </p:nvSpPr>
            <p:spPr bwMode="auto">
              <a:xfrm>
                <a:off x="-3123" y="-403"/>
                <a:ext cx="959" cy="33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16" name="Line 157"/>
              <p:cNvSpPr>
                <a:spLocks noChangeShapeType="1"/>
              </p:cNvSpPr>
              <p:nvPr/>
            </p:nvSpPr>
            <p:spPr bwMode="auto">
              <a:xfrm flipV="1">
                <a:off x="-3439" y="2410"/>
                <a:ext cx="2036"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17" name="Line 158"/>
              <p:cNvSpPr>
                <a:spLocks noChangeShapeType="1"/>
              </p:cNvSpPr>
              <p:nvPr/>
            </p:nvSpPr>
            <p:spPr bwMode="auto">
              <a:xfrm flipH="1" flipV="1">
                <a:off x="-3846" y="1061"/>
                <a:ext cx="407" cy="303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18" name="Line 159"/>
              <p:cNvSpPr>
                <a:spLocks noChangeShapeType="1"/>
              </p:cNvSpPr>
              <p:nvPr/>
            </p:nvSpPr>
            <p:spPr bwMode="auto">
              <a:xfrm flipV="1">
                <a:off x="-3439" y="1229"/>
                <a:ext cx="2611" cy="28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19" name="Line 160"/>
              <p:cNvSpPr>
                <a:spLocks noChangeShapeType="1"/>
              </p:cNvSpPr>
              <p:nvPr/>
            </p:nvSpPr>
            <p:spPr bwMode="auto">
              <a:xfrm flipV="1">
                <a:off x="-3439" y="951"/>
                <a:ext cx="3003" cy="314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0" name="Line 161"/>
              <p:cNvSpPr>
                <a:spLocks noChangeShapeType="1"/>
              </p:cNvSpPr>
              <p:nvPr/>
            </p:nvSpPr>
            <p:spPr bwMode="auto">
              <a:xfrm flipV="1">
                <a:off x="-3439" y="757"/>
                <a:ext cx="3566" cy="33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1" name="Line 162"/>
              <p:cNvSpPr>
                <a:spLocks noChangeShapeType="1"/>
              </p:cNvSpPr>
              <p:nvPr/>
            </p:nvSpPr>
            <p:spPr bwMode="auto">
              <a:xfrm flipV="1">
                <a:off x="-3439" y="437"/>
                <a:ext cx="454" cy="366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2" name="Line 163"/>
              <p:cNvSpPr>
                <a:spLocks noChangeShapeType="1"/>
              </p:cNvSpPr>
              <p:nvPr/>
            </p:nvSpPr>
            <p:spPr bwMode="auto">
              <a:xfrm flipV="1">
                <a:off x="-3439" y="2182"/>
                <a:ext cx="2682" cy="191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3" name="Line 164"/>
              <p:cNvSpPr>
                <a:spLocks noChangeShapeType="1"/>
              </p:cNvSpPr>
              <p:nvPr/>
            </p:nvSpPr>
            <p:spPr bwMode="auto">
              <a:xfrm flipV="1">
                <a:off x="-3439" y="3173"/>
                <a:ext cx="2565" cy="9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4" name="Line 165"/>
              <p:cNvSpPr>
                <a:spLocks noChangeShapeType="1"/>
              </p:cNvSpPr>
              <p:nvPr/>
            </p:nvSpPr>
            <p:spPr bwMode="auto">
              <a:xfrm flipV="1">
                <a:off x="-3439" y="2691"/>
                <a:ext cx="1813" cy="14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5" name="Line 166"/>
              <p:cNvSpPr>
                <a:spLocks noChangeShapeType="1"/>
              </p:cNvSpPr>
              <p:nvPr/>
            </p:nvSpPr>
            <p:spPr bwMode="auto">
              <a:xfrm flipV="1">
                <a:off x="-3439" y="2410"/>
                <a:ext cx="2437"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6" name="Line 167"/>
              <p:cNvSpPr>
                <a:spLocks noChangeShapeType="1"/>
              </p:cNvSpPr>
              <p:nvPr/>
            </p:nvSpPr>
            <p:spPr bwMode="auto">
              <a:xfrm flipV="1">
                <a:off x="-3439" y="1689"/>
                <a:ext cx="2465" cy="240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7" name="Line 168"/>
              <p:cNvSpPr>
                <a:spLocks noChangeShapeType="1"/>
              </p:cNvSpPr>
              <p:nvPr/>
            </p:nvSpPr>
            <p:spPr bwMode="auto">
              <a:xfrm flipV="1">
                <a:off x="-3439" y="820"/>
                <a:ext cx="2380" cy="32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8" name="Line 169"/>
              <p:cNvSpPr>
                <a:spLocks noChangeShapeType="1"/>
              </p:cNvSpPr>
              <p:nvPr/>
            </p:nvSpPr>
            <p:spPr bwMode="auto">
              <a:xfrm flipV="1">
                <a:off x="-3439" y="1400"/>
                <a:ext cx="1874" cy="269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9" name="Line 170"/>
              <p:cNvSpPr>
                <a:spLocks noChangeShapeType="1"/>
              </p:cNvSpPr>
              <p:nvPr/>
            </p:nvSpPr>
            <p:spPr bwMode="auto">
              <a:xfrm flipV="1">
                <a:off x="-3439" y="2371"/>
                <a:ext cx="1823" cy="17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30" name="Line 171"/>
              <p:cNvSpPr>
                <a:spLocks noChangeShapeType="1"/>
              </p:cNvSpPr>
              <p:nvPr/>
            </p:nvSpPr>
            <p:spPr bwMode="auto">
              <a:xfrm flipV="1">
                <a:off x="-3439" y="1130"/>
                <a:ext cx="1515" cy="29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31" name="Line 172"/>
              <p:cNvSpPr>
                <a:spLocks noChangeShapeType="1"/>
              </p:cNvSpPr>
              <p:nvPr/>
            </p:nvSpPr>
            <p:spPr bwMode="auto">
              <a:xfrm flipV="1">
                <a:off x="-3439" y="555"/>
                <a:ext cx="2110" cy="35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32" name="Line 173"/>
              <p:cNvSpPr>
                <a:spLocks noChangeShapeType="1"/>
              </p:cNvSpPr>
              <p:nvPr/>
            </p:nvSpPr>
            <p:spPr bwMode="auto">
              <a:xfrm flipV="1">
                <a:off x="-3439" y="1130"/>
                <a:ext cx="1515" cy="29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33" name="Line 174"/>
              <p:cNvSpPr>
                <a:spLocks noChangeShapeType="1"/>
              </p:cNvSpPr>
              <p:nvPr/>
            </p:nvSpPr>
            <p:spPr bwMode="auto">
              <a:xfrm flipV="1">
                <a:off x="-3439" y="2182"/>
                <a:ext cx="1683" cy="191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34" name="Line 175"/>
              <p:cNvSpPr>
                <a:spLocks noChangeShapeType="1"/>
              </p:cNvSpPr>
              <p:nvPr/>
            </p:nvSpPr>
            <p:spPr bwMode="auto">
              <a:xfrm flipV="1">
                <a:off x="-3439" y="1304"/>
                <a:ext cx="1499" cy="27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35" name="Line 176"/>
              <p:cNvSpPr>
                <a:spLocks noChangeShapeType="1"/>
              </p:cNvSpPr>
              <p:nvPr/>
            </p:nvSpPr>
            <p:spPr bwMode="auto">
              <a:xfrm flipV="1">
                <a:off x="-3439" y="1490"/>
                <a:ext cx="1236" cy="260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36" name="Line 177"/>
              <p:cNvSpPr>
                <a:spLocks noChangeShapeType="1"/>
              </p:cNvSpPr>
              <p:nvPr/>
            </p:nvSpPr>
            <p:spPr bwMode="auto">
              <a:xfrm flipV="1">
                <a:off x="-3439" y="1860"/>
                <a:ext cx="1009" cy="223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37" name="Line 178"/>
              <p:cNvSpPr>
                <a:spLocks noChangeShapeType="1"/>
              </p:cNvSpPr>
              <p:nvPr/>
            </p:nvSpPr>
            <p:spPr bwMode="auto">
              <a:xfrm flipV="1">
                <a:off x="-3439" y="2026"/>
                <a:ext cx="1100" cy="20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38" name="Line 179"/>
              <p:cNvSpPr>
                <a:spLocks noChangeShapeType="1"/>
              </p:cNvSpPr>
              <p:nvPr/>
            </p:nvSpPr>
            <p:spPr bwMode="auto">
              <a:xfrm flipV="1">
                <a:off x="-3439" y="2229"/>
                <a:ext cx="1573" cy="18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39" name="Line 180"/>
              <p:cNvSpPr>
                <a:spLocks noChangeShapeType="1"/>
              </p:cNvSpPr>
              <p:nvPr/>
            </p:nvSpPr>
            <p:spPr bwMode="auto">
              <a:xfrm flipV="1">
                <a:off x="-3439" y="2696"/>
                <a:ext cx="1200" cy="140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40" name="Line 181"/>
              <p:cNvSpPr>
                <a:spLocks noChangeShapeType="1"/>
              </p:cNvSpPr>
              <p:nvPr/>
            </p:nvSpPr>
            <p:spPr bwMode="auto">
              <a:xfrm flipV="1">
                <a:off x="-3439" y="2410"/>
                <a:ext cx="1280"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41" name="Line 182"/>
              <p:cNvSpPr>
                <a:spLocks noChangeShapeType="1"/>
              </p:cNvSpPr>
              <p:nvPr/>
            </p:nvSpPr>
            <p:spPr bwMode="auto">
              <a:xfrm flipV="1">
                <a:off x="-3439" y="2325"/>
                <a:ext cx="919" cy="17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42" name="Line 183"/>
              <p:cNvSpPr>
                <a:spLocks noChangeShapeType="1"/>
              </p:cNvSpPr>
              <p:nvPr/>
            </p:nvSpPr>
            <p:spPr bwMode="auto">
              <a:xfrm flipV="1">
                <a:off x="-3439" y="2341"/>
                <a:ext cx="827" cy="17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43" name="Line 184"/>
              <p:cNvSpPr>
                <a:spLocks noChangeShapeType="1"/>
              </p:cNvSpPr>
              <p:nvPr/>
            </p:nvSpPr>
            <p:spPr bwMode="auto">
              <a:xfrm flipV="1">
                <a:off x="-3439" y="2520"/>
                <a:ext cx="562" cy="15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44" name="Line 185"/>
              <p:cNvSpPr>
                <a:spLocks noChangeShapeType="1"/>
              </p:cNvSpPr>
              <p:nvPr/>
            </p:nvSpPr>
            <p:spPr bwMode="auto">
              <a:xfrm flipV="1">
                <a:off x="-3439" y="2801"/>
                <a:ext cx="434" cy="129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45" name="Line 186"/>
              <p:cNvSpPr>
                <a:spLocks noChangeShapeType="1"/>
              </p:cNvSpPr>
              <p:nvPr/>
            </p:nvSpPr>
            <p:spPr bwMode="auto">
              <a:xfrm flipV="1">
                <a:off x="-3439" y="2547"/>
                <a:ext cx="1729"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46" name="Line 187"/>
              <p:cNvSpPr>
                <a:spLocks noChangeShapeType="1"/>
              </p:cNvSpPr>
              <p:nvPr/>
            </p:nvSpPr>
            <p:spPr bwMode="auto">
              <a:xfrm flipV="1">
                <a:off x="-3439" y="588"/>
                <a:ext cx="2482" cy="351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47" name="Line 188"/>
              <p:cNvSpPr>
                <a:spLocks noChangeShapeType="1"/>
              </p:cNvSpPr>
              <p:nvPr/>
            </p:nvSpPr>
            <p:spPr bwMode="auto">
              <a:xfrm flipV="1">
                <a:off x="-3439" y="2254"/>
                <a:ext cx="447" cy="18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48" name="Line 189"/>
              <p:cNvSpPr>
                <a:spLocks noChangeShapeType="1"/>
              </p:cNvSpPr>
              <p:nvPr/>
            </p:nvSpPr>
            <p:spPr bwMode="auto">
              <a:xfrm flipV="1">
                <a:off x="-3439" y="1122"/>
                <a:ext cx="1160" cy="29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49" name="Line 190"/>
              <p:cNvSpPr>
                <a:spLocks noChangeShapeType="1"/>
              </p:cNvSpPr>
              <p:nvPr/>
            </p:nvSpPr>
            <p:spPr bwMode="auto">
              <a:xfrm flipV="1">
                <a:off x="-3439" y="913"/>
                <a:ext cx="699" cy="318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50" name="Line 191"/>
              <p:cNvSpPr>
                <a:spLocks noChangeShapeType="1"/>
              </p:cNvSpPr>
              <p:nvPr/>
            </p:nvSpPr>
            <p:spPr bwMode="auto">
              <a:xfrm flipV="1">
                <a:off x="-3439" y="412"/>
                <a:ext cx="1310" cy="36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51" name="Line 192"/>
              <p:cNvSpPr>
                <a:spLocks noChangeShapeType="1"/>
              </p:cNvSpPr>
              <p:nvPr/>
            </p:nvSpPr>
            <p:spPr bwMode="auto">
              <a:xfrm flipV="1">
                <a:off x="-3439" y="1702"/>
                <a:ext cx="112" cy="239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52" name="Line 193"/>
              <p:cNvSpPr>
                <a:spLocks noChangeShapeType="1"/>
              </p:cNvSpPr>
              <p:nvPr/>
            </p:nvSpPr>
            <p:spPr bwMode="auto">
              <a:xfrm flipV="1">
                <a:off x="-3439" y="1631"/>
                <a:ext cx="245" cy="24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53" name="Line 194"/>
              <p:cNvSpPr>
                <a:spLocks noChangeShapeType="1"/>
              </p:cNvSpPr>
              <p:nvPr/>
            </p:nvSpPr>
            <p:spPr bwMode="auto">
              <a:xfrm flipV="1">
                <a:off x="-3439" y="974"/>
                <a:ext cx="455" cy="31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54" name="Line 195"/>
              <p:cNvSpPr>
                <a:spLocks noChangeShapeType="1"/>
              </p:cNvSpPr>
              <p:nvPr/>
            </p:nvSpPr>
            <p:spPr bwMode="auto">
              <a:xfrm flipV="1">
                <a:off x="-3439" y="1105"/>
                <a:ext cx="252" cy="29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55" name="Line 196"/>
              <p:cNvSpPr>
                <a:spLocks noChangeShapeType="1"/>
              </p:cNvSpPr>
              <p:nvPr/>
            </p:nvSpPr>
            <p:spPr bwMode="auto">
              <a:xfrm flipV="1">
                <a:off x="-3439" y="1893"/>
                <a:ext cx="2511" cy="22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56" name="Line 197"/>
              <p:cNvSpPr>
                <a:spLocks noChangeShapeType="1"/>
              </p:cNvSpPr>
              <p:nvPr/>
            </p:nvSpPr>
            <p:spPr bwMode="auto">
              <a:xfrm flipH="1" flipV="1">
                <a:off x="-1059" y="820"/>
                <a:ext cx="1196" cy="20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57" name="Line 198"/>
              <p:cNvSpPr>
                <a:spLocks noChangeShapeType="1"/>
              </p:cNvSpPr>
              <p:nvPr/>
            </p:nvSpPr>
            <p:spPr bwMode="auto">
              <a:xfrm flipH="1" flipV="1">
                <a:off x="-1756" y="2182"/>
                <a:ext cx="1893" cy="6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58" name="Line 199"/>
              <p:cNvSpPr>
                <a:spLocks noChangeShapeType="1"/>
              </p:cNvSpPr>
              <p:nvPr/>
            </p:nvSpPr>
            <p:spPr bwMode="auto">
              <a:xfrm>
                <a:off x="-2778" y="1929"/>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59" name="Line 200"/>
              <p:cNvSpPr>
                <a:spLocks noChangeShapeType="1"/>
              </p:cNvSpPr>
              <p:nvPr/>
            </p:nvSpPr>
            <p:spPr bwMode="auto">
              <a:xfrm flipH="1" flipV="1">
                <a:off x="-2279" y="1122"/>
                <a:ext cx="2416"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60" name="Line 201"/>
              <p:cNvSpPr>
                <a:spLocks noChangeShapeType="1"/>
              </p:cNvSpPr>
              <p:nvPr/>
            </p:nvSpPr>
            <p:spPr bwMode="auto">
              <a:xfrm flipH="1" flipV="1">
                <a:off x="-3327" y="1702"/>
                <a:ext cx="3464" cy="11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61" name="Line 202"/>
              <p:cNvSpPr>
                <a:spLocks noChangeShapeType="1"/>
              </p:cNvSpPr>
              <p:nvPr/>
            </p:nvSpPr>
            <p:spPr bwMode="auto">
              <a:xfrm flipH="1">
                <a:off x="-3881" y="2864"/>
                <a:ext cx="4018" cy="1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62" name="Line 203"/>
              <p:cNvSpPr>
                <a:spLocks noChangeShapeType="1"/>
              </p:cNvSpPr>
              <p:nvPr/>
            </p:nvSpPr>
            <p:spPr bwMode="auto">
              <a:xfrm flipH="1" flipV="1">
                <a:off x="-3005" y="2801"/>
                <a:ext cx="3142" cy="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63" name="Line 204"/>
              <p:cNvSpPr>
                <a:spLocks noChangeShapeType="1"/>
              </p:cNvSpPr>
              <p:nvPr/>
            </p:nvSpPr>
            <p:spPr bwMode="auto">
              <a:xfrm flipH="1" flipV="1">
                <a:off x="-1924" y="1130"/>
                <a:ext cx="2061" cy="17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598" name="Line 206"/>
            <p:cNvSpPr>
              <a:spLocks noChangeShapeType="1"/>
            </p:cNvSpPr>
            <p:nvPr/>
          </p:nvSpPr>
          <p:spPr bwMode="auto">
            <a:xfrm flipH="1" flipV="1">
              <a:off x="6807039" y="-984319"/>
              <a:ext cx="1917453" cy="23906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9" name="Line 207"/>
            <p:cNvSpPr>
              <a:spLocks noChangeShapeType="1"/>
            </p:cNvSpPr>
            <p:nvPr/>
          </p:nvSpPr>
          <p:spPr bwMode="auto">
            <a:xfrm flipH="1" flipV="1">
              <a:off x="5618924" y="1186701"/>
              <a:ext cx="3105567" cy="21958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0" name="Line 208"/>
            <p:cNvSpPr>
              <a:spLocks noChangeShapeType="1"/>
            </p:cNvSpPr>
            <p:nvPr/>
          </p:nvSpPr>
          <p:spPr bwMode="auto">
            <a:xfrm flipH="1" flipV="1">
              <a:off x="3518484" y="-950336"/>
              <a:ext cx="5206008" cy="23566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1" name="Line 209"/>
            <p:cNvSpPr>
              <a:spLocks noChangeShapeType="1"/>
            </p:cNvSpPr>
            <p:nvPr/>
          </p:nvSpPr>
          <p:spPr bwMode="auto">
            <a:xfrm flipH="1" flipV="1">
              <a:off x="7332476" y="137135"/>
              <a:ext cx="1392016" cy="12691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2" name="Line 210"/>
            <p:cNvSpPr>
              <a:spLocks noChangeShapeType="1"/>
            </p:cNvSpPr>
            <p:nvPr/>
          </p:nvSpPr>
          <p:spPr bwMode="auto">
            <a:xfrm flipH="1" flipV="1">
              <a:off x="4643860" y="-1765938"/>
              <a:ext cx="4080632" cy="31722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3" name="Line 211"/>
            <p:cNvSpPr>
              <a:spLocks noChangeShapeType="1"/>
            </p:cNvSpPr>
            <p:nvPr/>
          </p:nvSpPr>
          <p:spPr bwMode="auto">
            <a:xfrm flipH="1" flipV="1">
              <a:off x="7235754" y="812883"/>
              <a:ext cx="1488738" cy="5934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4" name="Line 212"/>
            <p:cNvSpPr>
              <a:spLocks noChangeShapeType="1"/>
            </p:cNvSpPr>
            <p:nvPr/>
          </p:nvSpPr>
          <p:spPr bwMode="auto">
            <a:xfrm flipH="1" flipV="1">
              <a:off x="7463182" y="-730750"/>
              <a:ext cx="1261310" cy="213703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5" name="Line 213"/>
            <p:cNvSpPr>
              <a:spLocks noChangeShapeType="1"/>
            </p:cNvSpPr>
            <p:nvPr/>
          </p:nvSpPr>
          <p:spPr bwMode="auto">
            <a:xfrm flipH="1" flipV="1">
              <a:off x="6250233" y="-1043137"/>
              <a:ext cx="2474259" cy="24494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6" name="Line 214"/>
            <p:cNvSpPr>
              <a:spLocks noChangeShapeType="1"/>
            </p:cNvSpPr>
            <p:nvPr/>
          </p:nvSpPr>
          <p:spPr bwMode="auto">
            <a:xfrm flipH="1" flipV="1">
              <a:off x="6433221" y="761908"/>
              <a:ext cx="2291271" cy="64437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7" name="Line 215"/>
            <p:cNvSpPr>
              <a:spLocks noChangeShapeType="1"/>
            </p:cNvSpPr>
            <p:nvPr/>
          </p:nvSpPr>
          <p:spPr bwMode="auto">
            <a:xfrm flipH="1">
              <a:off x="5395417" y="1406286"/>
              <a:ext cx="3329074" cy="78815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8" name="Line 216"/>
            <p:cNvSpPr>
              <a:spLocks noChangeShapeType="1"/>
            </p:cNvSpPr>
            <p:nvPr/>
          </p:nvSpPr>
          <p:spPr bwMode="auto">
            <a:xfrm flipH="1">
              <a:off x="7403057" y="1406286"/>
              <a:ext cx="1321435" cy="40388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9" name="Line 217"/>
            <p:cNvSpPr>
              <a:spLocks noChangeShapeType="1"/>
            </p:cNvSpPr>
            <p:nvPr/>
          </p:nvSpPr>
          <p:spPr bwMode="auto">
            <a:xfrm flipH="1" flipV="1">
              <a:off x="5762700" y="-1798615"/>
              <a:ext cx="2961791" cy="32049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0" name="Line 218"/>
            <p:cNvSpPr>
              <a:spLocks noChangeShapeType="1"/>
            </p:cNvSpPr>
            <p:nvPr/>
          </p:nvSpPr>
          <p:spPr bwMode="auto">
            <a:xfrm flipH="1" flipV="1">
              <a:off x="5131392" y="722696"/>
              <a:ext cx="3593100" cy="68359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1" name="Line 219"/>
            <p:cNvSpPr>
              <a:spLocks noChangeShapeType="1"/>
            </p:cNvSpPr>
            <p:nvPr/>
          </p:nvSpPr>
          <p:spPr bwMode="auto">
            <a:xfrm flipH="1" flipV="1">
              <a:off x="4289647" y="148899"/>
              <a:ext cx="4434844" cy="12573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2" name="Line 220"/>
            <p:cNvSpPr>
              <a:spLocks noChangeShapeType="1"/>
            </p:cNvSpPr>
            <p:nvPr/>
          </p:nvSpPr>
          <p:spPr bwMode="auto">
            <a:xfrm flipH="1" flipV="1">
              <a:off x="4634710" y="608982"/>
              <a:ext cx="4089781" cy="7973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3" name="Line 221"/>
            <p:cNvSpPr>
              <a:spLocks noChangeShapeType="1"/>
            </p:cNvSpPr>
            <p:nvPr/>
          </p:nvSpPr>
          <p:spPr bwMode="auto">
            <a:xfrm flipH="1" flipV="1">
              <a:off x="4645167" y="-1064049"/>
              <a:ext cx="4079325" cy="24703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4" name="Line 222"/>
            <p:cNvSpPr>
              <a:spLocks noChangeShapeType="1"/>
            </p:cNvSpPr>
            <p:nvPr/>
          </p:nvSpPr>
          <p:spPr bwMode="auto">
            <a:xfrm flipH="1" flipV="1">
              <a:off x="8711421" y="-1347681"/>
              <a:ext cx="13071" cy="27539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5" name="Line 223"/>
            <p:cNvSpPr>
              <a:spLocks noChangeShapeType="1"/>
            </p:cNvSpPr>
            <p:nvPr/>
          </p:nvSpPr>
          <p:spPr bwMode="auto">
            <a:xfrm flipH="1" flipV="1">
              <a:off x="6420150" y="1180166"/>
              <a:ext cx="2304341" cy="22612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6" name="Line 224"/>
            <p:cNvSpPr>
              <a:spLocks noChangeShapeType="1"/>
            </p:cNvSpPr>
            <p:nvPr/>
          </p:nvSpPr>
          <p:spPr bwMode="auto">
            <a:xfrm flipH="1" flipV="1">
              <a:off x="6808346" y="-1611706"/>
              <a:ext cx="1916146" cy="301799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7" name="Line 225"/>
            <p:cNvSpPr>
              <a:spLocks noChangeShapeType="1"/>
            </p:cNvSpPr>
            <p:nvPr/>
          </p:nvSpPr>
          <p:spPr bwMode="auto">
            <a:xfrm flipH="1" flipV="1">
              <a:off x="5723489" y="812883"/>
              <a:ext cx="3001003" cy="5934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8" name="Line 226"/>
            <p:cNvSpPr>
              <a:spLocks noChangeShapeType="1"/>
            </p:cNvSpPr>
            <p:nvPr/>
          </p:nvSpPr>
          <p:spPr bwMode="auto">
            <a:xfrm flipH="1" flipV="1">
              <a:off x="6310357" y="991950"/>
              <a:ext cx="2414134" cy="41433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9" name="Line 227"/>
            <p:cNvSpPr>
              <a:spLocks noChangeShapeType="1"/>
            </p:cNvSpPr>
            <p:nvPr/>
          </p:nvSpPr>
          <p:spPr bwMode="auto">
            <a:xfrm flipH="1" flipV="1">
              <a:off x="6499881" y="-507244"/>
              <a:ext cx="2224611" cy="19135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0" name="Line 228"/>
            <p:cNvSpPr>
              <a:spLocks noChangeShapeType="1"/>
            </p:cNvSpPr>
            <p:nvPr/>
          </p:nvSpPr>
          <p:spPr bwMode="auto">
            <a:xfrm flipH="1" flipV="1">
              <a:off x="6009734" y="-632721"/>
              <a:ext cx="2714757" cy="20390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1" name="Line 229"/>
            <p:cNvSpPr>
              <a:spLocks noChangeShapeType="1"/>
            </p:cNvSpPr>
            <p:nvPr/>
          </p:nvSpPr>
          <p:spPr bwMode="auto">
            <a:xfrm flipH="1" flipV="1">
              <a:off x="4785022" y="956659"/>
              <a:ext cx="3939470" cy="4496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2" name="Line 230"/>
            <p:cNvSpPr>
              <a:spLocks noChangeShapeType="1"/>
            </p:cNvSpPr>
            <p:nvPr/>
          </p:nvSpPr>
          <p:spPr bwMode="auto">
            <a:xfrm flipH="1" flipV="1">
              <a:off x="7272351" y="-129504"/>
              <a:ext cx="1452140" cy="15357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3" name="Line 231"/>
            <p:cNvSpPr>
              <a:spLocks noChangeShapeType="1"/>
            </p:cNvSpPr>
            <p:nvPr/>
          </p:nvSpPr>
          <p:spPr bwMode="auto">
            <a:xfrm flipH="1" flipV="1">
              <a:off x="6711624" y="812883"/>
              <a:ext cx="2012868" cy="5934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4" name="Line 232"/>
            <p:cNvSpPr>
              <a:spLocks noChangeShapeType="1"/>
            </p:cNvSpPr>
            <p:nvPr/>
          </p:nvSpPr>
          <p:spPr bwMode="auto">
            <a:xfrm flipH="1" flipV="1">
              <a:off x="4379834" y="-892825"/>
              <a:ext cx="4344657" cy="229911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5" name="Line 233"/>
            <p:cNvSpPr>
              <a:spLocks noChangeShapeType="1"/>
            </p:cNvSpPr>
            <p:nvPr/>
          </p:nvSpPr>
          <p:spPr bwMode="auto">
            <a:xfrm flipH="1" flipV="1">
              <a:off x="5665978" y="-389609"/>
              <a:ext cx="3058513" cy="17958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6" name="Line 234"/>
            <p:cNvSpPr>
              <a:spLocks noChangeShapeType="1"/>
            </p:cNvSpPr>
            <p:nvPr/>
          </p:nvSpPr>
          <p:spPr bwMode="auto">
            <a:xfrm flipH="1" flipV="1">
              <a:off x="5439857" y="-435355"/>
              <a:ext cx="3284634" cy="18416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7" name="Line 235"/>
            <p:cNvSpPr>
              <a:spLocks noChangeShapeType="1"/>
            </p:cNvSpPr>
            <p:nvPr/>
          </p:nvSpPr>
          <p:spPr bwMode="auto">
            <a:xfrm flipH="1" flipV="1">
              <a:off x="4964089" y="-1143780"/>
              <a:ext cx="3760403" cy="255006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8" name="Line 236"/>
            <p:cNvSpPr>
              <a:spLocks noChangeShapeType="1"/>
            </p:cNvSpPr>
            <p:nvPr/>
          </p:nvSpPr>
          <p:spPr bwMode="auto">
            <a:xfrm flipH="1" flipV="1">
              <a:off x="7975548" y="-1094112"/>
              <a:ext cx="748944" cy="250039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9" name="Line 237"/>
            <p:cNvSpPr>
              <a:spLocks noChangeShapeType="1"/>
            </p:cNvSpPr>
            <p:nvPr/>
          </p:nvSpPr>
          <p:spPr bwMode="auto">
            <a:xfrm flipH="1" flipV="1">
              <a:off x="5488219" y="310973"/>
              <a:ext cx="3236273" cy="10953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0" name="Line 238"/>
            <p:cNvSpPr>
              <a:spLocks noChangeShapeType="1"/>
            </p:cNvSpPr>
            <p:nvPr/>
          </p:nvSpPr>
          <p:spPr bwMode="auto">
            <a:xfrm flipH="1" flipV="1">
              <a:off x="5251641" y="701783"/>
              <a:ext cx="3472850" cy="7045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1" name="Line 239"/>
            <p:cNvSpPr>
              <a:spLocks noChangeShapeType="1"/>
            </p:cNvSpPr>
            <p:nvPr/>
          </p:nvSpPr>
          <p:spPr bwMode="auto">
            <a:xfrm flipH="1" flipV="1">
              <a:off x="7555983" y="514874"/>
              <a:ext cx="1168509" cy="89141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2" name="Line 240"/>
            <p:cNvSpPr>
              <a:spLocks noChangeShapeType="1"/>
            </p:cNvSpPr>
            <p:nvPr/>
          </p:nvSpPr>
          <p:spPr bwMode="auto">
            <a:xfrm flipH="1">
              <a:off x="5722182" y="1406286"/>
              <a:ext cx="3002310" cy="12678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3" name="Line 241"/>
            <p:cNvSpPr>
              <a:spLocks noChangeShapeType="1"/>
            </p:cNvSpPr>
            <p:nvPr/>
          </p:nvSpPr>
          <p:spPr bwMode="auto">
            <a:xfrm flipH="1" flipV="1">
              <a:off x="5157533" y="-452347"/>
              <a:ext cx="3566958" cy="18586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4" name="Line 242"/>
            <p:cNvSpPr>
              <a:spLocks noChangeShapeType="1"/>
            </p:cNvSpPr>
            <p:nvPr/>
          </p:nvSpPr>
          <p:spPr bwMode="auto">
            <a:xfrm flipH="1" flipV="1">
              <a:off x="6106456" y="576306"/>
              <a:ext cx="2618035" cy="82998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5" name="Line 243"/>
            <p:cNvSpPr>
              <a:spLocks noChangeShapeType="1"/>
            </p:cNvSpPr>
            <p:nvPr/>
          </p:nvSpPr>
          <p:spPr bwMode="auto">
            <a:xfrm flipH="1" flipV="1">
              <a:off x="4370685" y="-205314"/>
              <a:ext cx="4347271" cy="159591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6" name="Freeform 245"/>
            <p:cNvSpPr/>
            <p:nvPr/>
          </p:nvSpPr>
          <p:spPr bwMode="auto">
            <a:xfrm>
              <a:off x="7216148" y="795891"/>
              <a:ext cx="39212" cy="36598"/>
            </a:xfrm>
            <a:custGeom>
              <a:avLst/>
              <a:gdLst>
                <a:gd name="T0" fmla="*/ 2 w 18"/>
                <a:gd name="T1" fmla="*/ 11 h 17"/>
                <a:gd name="T2" fmla="*/ 6 w 18"/>
                <a:gd name="T3" fmla="*/ 1 h 17"/>
                <a:gd name="T4" fmla="*/ 16 w 18"/>
                <a:gd name="T5" fmla="*/ 6 h 17"/>
                <a:gd name="T6" fmla="*/ 12 w 18"/>
                <a:gd name="T7" fmla="*/ 16 h 17"/>
                <a:gd name="T8" fmla="*/ 2 w 18"/>
                <a:gd name="T9" fmla="*/ 11 h 17"/>
              </a:gdLst>
              <a:ahLst/>
              <a:cxnLst>
                <a:cxn ang="0">
                  <a:pos x="T0" y="T1"/>
                </a:cxn>
                <a:cxn ang="0">
                  <a:pos x="T2" y="T3"/>
                </a:cxn>
                <a:cxn ang="0">
                  <a:pos x="T4" y="T5"/>
                </a:cxn>
                <a:cxn ang="0">
                  <a:pos x="T6" y="T7"/>
                </a:cxn>
                <a:cxn ang="0">
                  <a:pos x="T8" y="T9"/>
                </a:cxn>
              </a:cxnLst>
              <a:rect l="0" t="0" r="r" b="b"/>
              <a:pathLst>
                <a:path w="18" h="17">
                  <a:moveTo>
                    <a:pt x="2" y="11"/>
                  </a:moveTo>
                  <a:cubicBezTo>
                    <a:pt x="0" y="7"/>
                    <a:pt x="2" y="3"/>
                    <a:pt x="6" y="1"/>
                  </a:cubicBezTo>
                  <a:cubicBezTo>
                    <a:pt x="10" y="0"/>
                    <a:pt x="15" y="2"/>
                    <a:pt x="16" y="6"/>
                  </a:cubicBezTo>
                  <a:cubicBezTo>
                    <a:pt x="18" y="10"/>
                    <a:pt x="16" y="14"/>
                    <a:pt x="12" y="16"/>
                  </a:cubicBezTo>
                  <a:cubicBezTo>
                    <a:pt x="8" y="17"/>
                    <a:pt x="3" y="15"/>
                    <a:pt x="2" y="11"/>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37" name="Freeform 248"/>
            <p:cNvSpPr/>
            <p:nvPr/>
          </p:nvSpPr>
          <p:spPr bwMode="auto">
            <a:xfrm>
              <a:off x="4587656" y="1292573"/>
              <a:ext cx="62739" cy="61432"/>
            </a:xfrm>
            <a:custGeom>
              <a:avLst/>
              <a:gdLst>
                <a:gd name="T0" fmla="*/ 2 w 29"/>
                <a:gd name="T1" fmla="*/ 19 h 29"/>
                <a:gd name="T2" fmla="*/ 10 w 29"/>
                <a:gd name="T3" fmla="*/ 3 h 29"/>
                <a:gd name="T4" fmla="*/ 26 w 29"/>
                <a:gd name="T5" fmla="*/ 10 h 29"/>
                <a:gd name="T6" fmla="*/ 19 w 29"/>
                <a:gd name="T7" fmla="*/ 27 h 29"/>
                <a:gd name="T8" fmla="*/ 2 w 29"/>
                <a:gd name="T9" fmla="*/ 19 h 29"/>
              </a:gdLst>
              <a:ahLst/>
              <a:cxnLst>
                <a:cxn ang="0">
                  <a:pos x="T0" y="T1"/>
                </a:cxn>
                <a:cxn ang="0">
                  <a:pos x="T2" y="T3"/>
                </a:cxn>
                <a:cxn ang="0">
                  <a:pos x="T4" y="T5"/>
                </a:cxn>
                <a:cxn ang="0">
                  <a:pos x="T6" y="T7"/>
                </a:cxn>
                <a:cxn ang="0">
                  <a:pos x="T8" y="T9"/>
                </a:cxn>
              </a:cxnLst>
              <a:rect l="0" t="0" r="r" b="b"/>
              <a:pathLst>
                <a:path w="29" h="29">
                  <a:moveTo>
                    <a:pt x="2" y="19"/>
                  </a:moveTo>
                  <a:cubicBezTo>
                    <a:pt x="0" y="13"/>
                    <a:pt x="3" y="5"/>
                    <a:pt x="10" y="3"/>
                  </a:cubicBezTo>
                  <a:cubicBezTo>
                    <a:pt x="16" y="0"/>
                    <a:pt x="24" y="4"/>
                    <a:pt x="26" y="10"/>
                  </a:cubicBezTo>
                  <a:cubicBezTo>
                    <a:pt x="29" y="17"/>
                    <a:pt x="25" y="24"/>
                    <a:pt x="19" y="27"/>
                  </a:cubicBezTo>
                  <a:cubicBezTo>
                    <a:pt x="12" y="29"/>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38" name="Freeform 249"/>
            <p:cNvSpPr/>
            <p:nvPr/>
          </p:nvSpPr>
          <p:spPr bwMode="auto">
            <a:xfrm>
              <a:off x="4166784" y="-142575"/>
              <a:ext cx="60125" cy="60125"/>
            </a:xfrm>
            <a:custGeom>
              <a:avLst/>
              <a:gdLst>
                <a:gd name="T0" fmla="*/ 2 w 28"/>
                <a:gd name="T1" fmla="*/ 18 h 28"/>
                <a:gd name="T2" fmla="*/ 9 w 28"/>
                <a:gd name="T3" fmla="*/ 2 h 28"/>
                <a:gd name="T4" fmla="*/ 26 w 28"/>
                <a:gd name="T5" fmla="*/ 10 h 28"/>
                <a:gd name="T6" fmla="*/ 18 w 28"/>
                <a:gd name="T7" fmla="*/ 26 h 28"/>
                <a:gd name="T8" fmla="*/ 2 w 28"/>
                <a:gd name="T9" fmla="*/ 18 h 28"/>
              </a:gdLst>
              <a:ahLst/>
              <a:cxnLst>
                <a:cxn ang="0">
                  <a:pos x="T0" y="T1"/>
                </a:cxn>
                <a:cxn ang="0">
                  <a:pos x="T2" y="T3"/>
                </a:cxn>
                <a:cxn ang="0">
                  <a:pos x="T4" y="T5"/>
                </a:cxn>
                <a:cxn ang="0">
                  <a:pos x="T6" y="T7"/>
                </a:cxn>
                <a:cxn ang="0">
                  <a:pos x="T8" y="T9"/>
                </a:cxn>
              </a:cxnLst>
              <a:rect l="0" t="0" r="r" b="b"/>
              <a:pathLst>
                <a:path w="28" h="28">
                  <a:moveTo>
                    <a:pt x="2" y="18"/>
                  </a:moveTo>
                  <a:cubicBezTo>
                    <a:pt x="0" y="12"/>
                    <a:pt x="3" y="5"/>
                    <a:pt x="9" y="2"/>
                  </a:cubicBezTo>
                  <a:cubicBezTo>
                    <a:pt x="16" y="0"/>
                    <a:pt x="23" y="3"/>
                    <a:pt x="26" y="10"/>
                  </a:cubicBezTo>
                  <a:cubicBezTo>
                    <a:pt x="28" y="16"/>
                    <a:pt x="25" y="23"/>
                    <a:pt x="18" y="26"/>
                  </a:cubicBezTo>
                  <a:cubicBezTo>
                    <a:pt x="12" y="28"/>
                    <a:pt x="4" y="25"/>
                    <a:pt x="2"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39" name="Freeform 252"/>
            <p:cNvSpPr/>
            <p:nvPr/>
          </p:nvSpPr>
          <p:spPr bwMode="auto">
            <a:xfrm>
              <a:off x="5345749" y="70475"/>
              <a:ext cx="49668" cy="48361"/>
            </a:xfrm>
            <a:custGeom>
              <a:avLst/>
              <a:gdLst>
                <a:gd name="T0" fmla="*/ 2 w 23"/>
                <a:gd name="T1" fmla="*/ 15 h 23"/>
                <a:gd name="T2" fmla="*/ 8 w 23"/>
                <a:gd name="T3" fmla="*/ 1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2" y="3"/>
                    <a:pt x="8" y="1"/>
                  </a:cubicBezTo>
                  <a:cubicBezTo>
                    <a:pt x="13" y="0"/>
                    <a:pt x="19" y="2"/>
                    <a:pt x="21" y="8"/>
                  </a:cubicBezTo>
                  <a:cubicBezTo>
                    <a:pt x="23" y="13"/>
                    <a:pt x="20"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40" name="Freeform 253"/>
            <p:cNvSpPr/>
            <p:nvPr/>
          </p:nvSpPr>
          <p:spPr bwMode="auto">
            <a:xfrm>
              <a:off x="6224092" y="491347"/>
              <a:ext cx="49668" cy="48361"/>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3" y="3"/>
                    <a:pt x="8" y="2"/>
                  </a:cubicBezTo>
                  <a:cubicBezTo>
                    <a:pt x="14" y="0"/>
                    <a:pt x="19" y="2"/>
                    <a:pt x="21" y="8"/>
                  </a:cubicBezTo>
                  <a:cubicBezTo>
                    <a:pt x="23" y="13"/>
                    <a:pt x="21"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41" name="Freeform 254"/>
            <p:cNvSpPr/>
            <p:nvPr/>
          </p:nvSpPr>
          <p:spPr bwMode="auto">
            <a:xfrm>
              <a:off x="5586248" y="1154025"/>
              <a:ext cx="62739" cy="65353"/>
            </a:xfrm>
            <a:custGeom>
              <a:avLst/>
              <a:gdLst>
                <a:gd name="T0" fmla="*/ 2 w 29"/>
                <a:gd name="T1" fmla="*/ 19 h 30"/>
                <a:gd name="T2" fmla="*/ 10 w 29"/>
                <a:gd name="T3" fmla="*/ 3 h 30"/>
                <a:gd name="T4" fmla="*/ 27 w 29"/>
                <a:gd name="T5" fmla="*/ 10 h 30"/>
                <a:gd name="T6" fmla="*/ 19 w 29"/>
                <a:gd name="T7" fmla="*/ 27 h 30"/>
                <a:gd name="T8" fmla="*/ 2 w 29"/>
                <a:gd name="T9" fmla="*/ 19 h 30"/>
              </a:gdLst>
              <a:ahLst/>
              <a:cxnLst>
                <a:cxn ang="0">
                  <a:pos x="T0" y="T1"/>
                </a:cxn>
                <a:cxn ang="0">
                  <a:pos x="T2" y="T3"/>
                </a:cxn>
                <a:cxn ang="0">
                  <a:pos x="T4" y="T5"/>
                </a:cxn>
                <a:cxn ang="0">
                  <a:pos x="T6" y="T7"/>
                </a:cxn>
                <a:cxn ang="0">
                  <a:pos x="T8" y="T9"/>
                </a:cxn>
              </a:cxnLst>
              <a:rect l="0" t="0" r="r" b="b"/>
              <a:pathLst>
                <a:path w="29" h="30">
                  <a:moveTo>
                    <a:pt x="2" y="19"/>
                  </a:moveTo>
                  <a:cubicBezTo>
                    <a:pt x="0" y="13"/>
                    <a:pt x="3" y="5"/>
                    <a:pt x="10" y="3"/>
                  </a:cubicBezTo>
                  <a:cubicBezTo>
                    <a:pt x="17" y="0"/>
                    <a:pt x="24" y="4"/>
                    <a:pt x="27" y="10"/>
                  </a:cubicBezTo>
                  <a:cubicBezTo>
                    <a:pt x="29" y="17"/>
                    <a:pt x="26" y="25"/>
                    <a:pt x="19" y="27"/>
                  </a:cubicBezTo>
                  <a:cubicBezTo>
                    <a:pt x="12" y="30"/>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42" name="Freeform 258"/>
            <p:cNvSpPr/>
            <p:nvPr/>
          </p:nvSpPr>
          <p:spPr bwMode="auto">
            <a:xfrm>
              <a:off x="7302414" y="107073"/>
              <a:ext cx="60125" cy="60125"/>
            </a:xfrm>
            <a:custGeom>
              <a:avLst/>
              <a:gdLst>
                <a:gd name="T0" fmla="*/ 2 w 28"/>
                <a:gd name="T1" fmla="*/ 18 h 28"/>
                <a:gd name="T2" fmla="*/ 10 w 28"/>
                <a:gd name="T3" fmla="*/ 2 h 28"/>
                <a:gd name="T4" fmla="*/ 26 w 28"/>
                <a:gd name="T5" fmla="*/ 10 h 28"/>
                <a:gd name="T6" fmla="*/ 18 w 28"/>
                <a:gd name="T7" fmla="*/ 26 h 28"/>
                <a:gd name="T8" fmla="*/ 2 w 28"/>
                <a:gd name="T9" fmla="*/ 18 h 28"/>
              </a:gdLst>
              <a:ahLst/>
              <a:cxnLst>
                <a:cxn ang="0">
                  <a:pos x="T0" y="T1"/>
                </a:cxn>
                <a:cxn ang="0">
                  <a:pos x="T2" y="T3"/>
                </a:cxn>
                <a:cxn ang="0">
                  <a:pos x="T4" y="T5"/>
                </a:cxn>
                <a:cxn ang="0">
                  <a:pos x="T6" y="T7"/>
                </a:cxn>
                <a:cxn ang="0">
                  <a:pos x="T8" y="T9"/>
                </a:cxn>
              </a:cxnLst>
              <a:rect l="0" t="0" r="r" b="b"/>
              <a:pathLst>
                <a:path w="28" h="28">
                  <a:moveTo>
                    <a:pt x="2" y="18"/>
                  </a:moveTo>
                  <a:cubicBezTo>
                    <a:pt x="0" y="12"/>
                    <a:pt x="3" y="5"/>
                    <a:pt x="10" y="2"/>
                  </a:cubicBezTo>
                  <a:cubicBezTo>
                    <a:pt x="16" y="0"/>
                    <a:pt x="23" y="3"/>
                    <a:pt x="26" y="10"/>
                  </a:cubicBezTo>
                  <a:cubicBezTo>
                    <a:pt x="28" y="16"/>
                    <a:pt x="25" y="24"/>
                    <a:pt x="18" y="26"/>
                  </a:cubicBezTo>
                  <a:cubicBezTo>
                    <a:pt x="12" y="28"/>
                    <a:pt x="4" y="25"/>
                    <a:pt x="2"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43" name="Freeform 260"/>
            <p:cNvSpPr/>
            <p:nvPr/>
          </p:nvSpPr>
          <p:spPr bwMode="auto">
            <a:xfrm>
              <a:off x="8250030" y="2795687"/>
              <a:ext cx="87573" cy="87573"/>
            </a:xfrm>
            <a:custGeom>
              <a:avLst/>
              <a:gdLst>
                <a:gd name="T0" fmla="*/ 4 w 41"/>
                <a:gd name="T1" fmla="*/ 13 h 41"/>
                <a:gd name="T2" fmla="*/ 28 w 41"/>
                <a:gd name="T3" fmla="*/ 5 h 41"/>
                <a:gd name="T4" fmla="*/ 36 w 41"/>
                <a:gd name="T5" fmla="*/ 28 h 41"/>
                <a:gd name="T6" fmla="*/ 13 w 41"/>
                <a:gd name="T7" fmla="*/ 37 h 41"/>
                <a:gd name="T8" fmla="*/ 4 w 41"/>
                <a:gd name="T9" fmla="*/ 13 h 41"/>
              </a:gdLst>
              <a:ahLst/>
              <a:cxnLst>
                <a:cxn ang="0">
                  <a:pos x="T0" y="T1"/>
                </a:cxn>
                <a:cxn ang="0">
                  <a:pos x="T2" y="T3"/>
                </a:cxn>
                <a:cxn ang="0">
                  <a:pos x="T4" y="T5"/>
                </a:cxn>
                <a:cxn ang="0">
                  <a:pos x="T6" y="T7"/>
                </a:cxn>
                <a:cxn ang="0">
                  <a:pos x="T8" y="T9"/>
                </a:cxn>
              </a:cxnLst>
              <a:rect l="0" t="0" r="r" b="b"/>
              <a:pathLst>
                <a:path w="41" h="41">
                  <a:moveTo>
                    <a:pt x="4" y="13"/>
                  </a:moveTo>
                  <a:cubicBezTo>
                    <a:pt x="8" y="4"/>
                    <a:pt x="19" y="0"/>
                    <a:pt x="28" y="5"/>
                  </a:cubicBezTo>
                  <a:cubicBezTo>
                    <a:pt x="37" y="9"/>
                    <a:pt x="41" y="19"/>
                    <a:pt x="36" y="28"/>
                  </a:cubicBezTo>
                  <a:cubicBezTo>
                    <a:pt x="32" y="37"/>
                    <a:pt x="22" y="41"/>
                    <a:pt x="13" y="37"/>
                  </a:cubicBezTo>
                  <a:cubicBezTo>
                    <a:pt x="4" y="33"/>
                    <a:pt x="0" y="22"/>
                    <a:pt x="4"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44" name="Freeform 261"/>
            <p:cNvSpPr/>
            <p:nvPr/>
          </p:nvSpPr>
          <p:spPr bwMode="auto">
            <a:xfrm>
              <a:off x="3434832" y="1570975"/>
              <a:ext cx="74502" cy="75809"/>
            </a:xfrm>
            <a:custGeom>
              <a:avLst/>
              <a:gdLst>
                <a:gd name="T0" fmla="*/ 3 w 35"/>
                <a:gd name="T1" fmla="*/ 23 h 35"/>
                <a:gd name="T2" fmla="*/ 12 w 35"/>
                <a:gd name="T3" fmla="*/ 3 h 35"/>
                <a:gd name="T4" fmla="*/ 32 w 35"/>
                <a:gd name="T5" fmla="*/ 12 h 35"/>
                <a:gd name="T6" fmla="*/ 23 w 35"/>
                <a:gd name="T7" fmla="*/ 32 h 35"/>
                <a:gd name="T8" fmla="*/ 3 w 35"/>
                <a:gd name="T9" fmla="*/ 23 h 35"/>
              </a:gdLst>
              <a:ahLst/>
              <a:cxnLst>
                <a:cxn ang="0">
                  <a:pos x="T0" y="T1"/>
                </a:cxn>
                <a:cxn ang="0">
                  <a:pos x="T2" y="T3"/>
                </a:cxn>
                <a:cxn ang="0">
                  <a:pos x="T4" y="T5"/>
                </a:cxn>
                <a:cxn ang="0">
                  <a:pos x="T6" y="T7"/>
                </a:cxn>
                <a:cxn ang="0">
                  <a:pos x="T8" y="T9"/>
                </a:cxn>
              </a:cxnLst>
              <a:rect l="0" t="0" r="r" b="b"/>
              <a:pathLst>
                <a:path w="35" h="35">
                  <a:moveTo>
                    <a:pt x="3" y="23"/>
                  </a:moveTo>
                  <a:cubicBezTo>
                    <a:pt x="0" y="15"/>
                    <a:pt x="4" y="6"/>
                    <a:pt x="12" y="3"/>
                  </a:cubicBezTo>
                  <a:cubicBezTo>
                    <a:pt x="20" y="0"/>
                    <a:pt x="29" y="4"/>
                    <a:pt x="32" y="12"/>
                  </a:cubicBezTo>
                  <a:cubicBezTo>
                    <a:pt x="35" y="20"/>
                    <a:pt x="31" y="29"/>
                    <a:pt x="23" y="32"/>
                  </a:cubicBezTo>
                  <a:cubicBezTo>
                    <a:pt x="15" y="35"/>
                    <a:pt x="6" y="31"/>
                    <a:pt x="3" y="2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45" name="Freeform 264"/>
            <p:cNvSpPr/>
            <p:nvPr/>
          </p:nvSpPr>
          <p:spPr bwMode="auto">
            <a:xfrm>
              <a:off x="4016472" y="2983903"/>
              <a:ext cx="69274" cy="69274"/>
            </a:xfrm>
            <a:custGeom>
              <a:avLst/>
              <a:gdLst>
                <a:gd name="T0" fmla="*/ 13 w 32"/>
                <a:gd name="T1" fmla="*/ 30 h 32"/>
                <a:gd name="T2" fmla="*/ 2 w 32"/>
                <a:gd name="T3" fmla="*/ 13 h 32"/>
                <a:gd name="T4" fmla="*/ 19 w 32"/>
                <a:gd name="T5" fmla="*/ 2 h 32"/>
                <a:gd name="T6" fmla="*/ 30 w 32"/>
                <a:gd name="T7" fmla="*/ 19 h 32"/>
                <a:gd name="T8" fmla="*/ 13 w 32"/>
                <a:gd name="T9" fmla="*/ 30 h 32"/>
              </a:gdLst>
              <a:ahLst/>
              <a:cxnLst>
                <a:cxn ang="0">
                  <a:pos x="T0" y="T1"/>
                </a:cxn>
                <a:cxn ang="0">
                  <a:pos x="T2" y="T3"/>
                </a:cxn>
                <a:cxn ang="0">
                  <a:pos x="T4" y="T5"/>
                </a:cxn>
                <a:cxn ang="0">
                  <a:pos x="T6" y="T7"/>
                </a:cxn>
                <a:cxn ang="0">
                  <a:pos x="T8" y="T9"/>
                </a:cxn>
              </a:cxnLst>
              <a:rect l="0" t="0" r="r" b="b"/>
              <a:pathLst>
                <a:path w="32" h="32">
                  <a:moveTo>
                    <a:pt x="13" y="30"/>
                  </a:moveTo>
                  <a:cubicBezTo>
                    <a:pt x="5" y="28"/>
                    <a:pt x="0" y="21"/>
                    <a:pt x="2" y="13"/>
                  </a:cubicBezTo>
                  <a:cubicBezTo>
                    <a:pt x="4" y="5"/>
                    <a:pt x="11" y="0"/>
                    <a:pt x="19" y="2"/>
                  </a:cubicBezTo>
                  <a:cubicBezTo>
                    <a:pt x="27" y="4"/>
                    <a:pt x="32" y="11"/>
                    <a:pt x="30" y="19"/>
                  </a:cubicBezTo>
                  <a:cubicBezTo>
                    <a:pt x="28" y="27"/>
                    <a:pt x="21" y="32"/>
                    <a:pt x="13" y="3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46" name="Freeform 265"/>
            <p:cNvSpPr/>
            <p:nvPr/>
          </p:nvSpPr>
          <p:spPr bwMode="auto">
            <a:xfrm>
              <a:off x="8690508" y="1373610"/>
              <a:ext cx="66660" cy="66660"/>
            </a:xfrm>
            <a:custGeom>
              <a:avLst/>
              <a:gdLst>
                <a:gd name="T0" fmla="*/ 3 w 31"/>
                <a:gd name="T1" fmla="*/ 20 h 31"/>
                <a:gd name="T2" fmla="*/ 11 w 31"/>
                <a:gd name="T3" fmla="*/ 3 h 31"/>
                <a:gd name="T4" fmla="*/ 28 w 31"/>
                <a:gd name="T5" fmla="*/ 11 h 31"/>
                <a:gd name="T6" fmla="*/ 20 w 31"/>
                <a:gd name="T7" fmla="*/ 28 h 31"/>
                <a:gd name="T8" fmla="*/ 3 w 31"/>
                <a:gd name="T9" fmla="*/ 20 h 31"/>
              </a:gdLst>
              <a:ahLst/>
              <a:cxnLst>
                <a:cxn ang="0">
                  <a:pos x="T0" y="T1"/>
                </a:cxn>
                <a:cxn ang="0">
                  <a:pos x="T2" y="T3"/>
                </a:cxn>
                <a:cxn ang="0">
                  <a:pos x="T4" y="T5"/>
                </a:cxn>
                <a:cxn ang="0">
                  <a:pos x="T6" y="T7"/>
                </a:cxn>
                <a:cxn ang="0">
                  <a:pos x="T8" y="T9"/>
                </a:cxn>
              </a:cxnLst>
              <a:rect l="0" t="0" r="r" b="b"/>
              <a:pathLst>
                <a:path w="31" h="31">
                  <a:moveTo>
                    <a:pt x="3" y="20"/>
                  </a:moveTo>
                  <a:cubicBezTo>
                    <a:pt x="0" y="13"/>
                    <a:pt x="4" y="5"/>
                    <a:pt x="11" y="3"/>
                  </a:cubicBezTo>
                  <a:cubicBezTo>
                    <a:pt x="18" y="0"/>
                    <a:pt x="26" y="4"/>
                    <a:pt x="28" y="11"/>
                  </a:cubicBezTo>
                  <a:cubicBezTo>
                    <a:pt x="31" y="18"/>
                    <a:pt x="27" y="26"/>
                    <a:pt x="20" y="28"/>
                  </a:cubicBezTo>
                  <a:cubicBezTo>
                    <a:pt x="13" y="31"/>
                    <a:pt x="5" y="27"/>
                    <a:pt x="3" y="2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47" name="Freeform 266"/>
            <p:cNvSpPr/>
            <p:nvPr/>
          </p:nvSpPr>
          <p:spPr bwMode="auto">
            <a:xfrm>
              <a:off x="6681562" y="785435"/>
              <a:ext cx="58818" cy="57510"/>
            </a:xfrm>
            <a:custGeom>
              <a:avLst/>
              <a:gdLst>
                <a:gd name="T0" fmla="*/ 3 w 27"/>
                <a:gd name="T1" fmla="*/ 18 h 27"/>
                <a:gd name="T2" fmla="*/ 9 w 27"/>
                <a:gd name="T3" fmla="*/ 3 h 27"/>
                <a:gd name="T4" fmla="*/ 24 w 27"/>
                <a:gd name="T5" fmla="*/ 9 h 27"/>
                <a:gd name="T6" fmla="*/ 18 w 27"/>
                <a:gd name="T7" fmla="*/ 24 h 27"/>
                <a:gd name="T8" fmla="*/ 3 w 27"/>
                <a:gd name="T9" fmla="*/ 18 h 27"/>
              </a:gdLst>
              <a:ahLst/>
              <a:cxnLst>
                <a:cxn ang="0">
                  <a:pos x="T0" y="T1"/>
                </a:cxn>
                <a:cxn ang="0">
                  <a:pos x="T2" y="T3"/>
                </a:cxn>
                <a:cxn ang="0">
                  <a:pos x="T4" y="T5"/>
                </a:cxn>
                <a:cxn ang="0">
                  <a:pos x="T6" y="T7"/>
                </a:cxn>
                <a:cxn ang="0">
                  <a:pos x="T8" y="T9"/>
                </a:cxn>
              </a:cxnLst>
              <a:rect l="0" t="0" r="r" b="b"/>
              <a:pathLst>
                <a:path w="27" h="27">
                  <a:moveTo>
                    <a:pt x="3" y="18"/>
                  </a:moveTo>
                  <a:cubicBezTo>
                    <a:pt x="0" y="12"/>
                    <a:pt x="4" y="5"/>
                    <a:pt x="9" y="3"/>
                  </a:cubicBezTo>
                  <a:cubicBezTo>
                    <a:pt x="15" y="0"/>
                    <a:pt x="22" y="4"/>
                    <a:pt x="24" y="9"/>
                  </a:cubicBezTo>
                  <a:cubicBezTo>
                    <a:pt x="27" y="15"/>
                    <a:pt x="23" y="22"/>
                    <a:pt x="18" y="24"/>
                  </a:cubicBezTo>
                  <a:cubicBezTo>
                    <a:pt x="12" y="27"/>
                    <a:pt x="5" y="23"/>
                    <a:pt x="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48" name="Freeform 267"/>
            <p:cNvSpPr/>
            <p:nvPr/>
          </p:nvSpPr>
          <p:spPr bwMode="auto">
            <a:xfrm>
              <a:off x="5098716" y="690020"/>
              <a:ext cx="62739" cy="62739"/>
            </a:xfrm>
            <a:custGeom>
              <a:avLst/>
              <a:gdLst>
                <a:gd name="T0" fmla="*/ 3 w 29"/>
                <a:gd name="T1" fmla="*/ 19 h 29"/>
                <a:gd name="T2" fmla="*/ 10 w 29"/>
                <a:gd name="T3" fmla="*/ 3 h 29"/>
                <a:gd name="T4" fmla="*/ 27 w 29"/>
                <a:gd name="T5" fmla="*/ 10 h 29"/>
                <a:gd name="T6" fmla="*/ 19 w 29"/>
                <a:gd name="T7" fmla="*/ 27 h 29"/>
                <a:gd name="T8" fmla="*/ 3 w 29"/>
                <a:gd name="T9" fmla="*/ 19 h 29"/>
              </a:gdLst>
              <a:ahLst/>
              <a:cxnLst>
                <a:cxn ang="0">
                  <a:pos x="T0" y="T1"/>
                </a:cxn>
                <a:cxn ang="0">
                  <a:pos x="T2" y="T3"/>
                </a:cxn>
                <a:cxn ang="0">
                  <a:pos x="T4" y="T5"/>
                </a:cxn>
                <a:cxn ang="0">
                  <a:pos x="T6" y="T7"/>
                </a:cxn>
                <a:cxn ang="0">
                  <a:pos x="T8" y="T9"/>
                </a:cxn>
              </a:cxnLst>
              <a:rect l="0" t="0" r="r" b="b"/>
              <a:pathLst>
                <a:path w="29" h="29">
                  <a:moveTo>
                    <a:pt x="3" y="19"/>
                  </a:moveTo>
                  <a:cubicBezTo>
                    <a:pt x="0" y="13"/>
                    <a:pt x="4" y="5"/>
                    <a:pt x="10" y="3"/>
                  </a:cubicBezTo>
                  <a:cubicBezTo>
                    <a:pt x="17" y="0"/>
                    <a:pt x="24" y="4"/>
                    <a:pt x="27" y="10"/>
                  </a:cubicBezTo>
                  <a:cubicBezTo>
                    <a:pt x="29" y="17"/>
                    <a:pt x="26" y="24"/>
                    <a:pt x="19" y="27"/>
                  </a:cubicBezTo>
                  <a:cubicBezTo>
                    <a:pt x="13" y="29"/>
                    <a:pt x="5" y="26"/>
                    <a:pt x="3"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49" name="Freeform 268"/>
            <p:cNvSpPr/>
            <p:nvPr/>
          </p:nvSpPr>
          <p:spPr bwMode="auto">
            <a:xfrm>
              <a:off x="6404465" y="733153"/>
              <a:ext cx="56203" cy="56203"/>
            </a:xfrm>
            <a:custGeom>
              <a:avLst/>
              <a:gdLst>
                <a:gd name="T0" fmla="*/ 3 w 26"/>
                <a:gd name="T1" fmla="*/ 17 h 26"/>
                <a:gd name="T2" fmla="*/ 9 w 26"/>
                <a:gd name="T3" fmla="*/ 2 h 26"/>
                <a:gd name="T4" fmla="*/ 24 w 26"/>
                <a:gd name="T5" fmla="*/ 9 h 26"/>
                <a:gd name="T6" fmla="*/ 17 w 26"/>
                <a:gd name="T7" fmla="*/ 24 h 26"/>
                <a:gd name="T8" fmla="*/ 3 w 26"/>
                <a:gd name="T9" fmla="*/ 17 h 26"/>
              </a:gdLst>
              <a:ahLst/>
              <a:cxnLst>
                <a:cxn ang="0">
                  <a:pos x="T0" y="T1"/>
                </a:cxn>
                <a:cxn ang="0">
                  <a:pos x="T2" y="T3"/>
                </a:cxn>
                <a:cxn ang="0">
                  <a:pos x="T4" y="T5"/>
                </a:cxn>
                <a:cxn ang="0">
                  <a:pos x="T6" y="T7"/>
                </a:cxn>
                <a:cxn ang="0">
                  <a:pos x="T8" y="T9"/>
                </a:cxn>
              </a:cxnLst>
              <a:rect l="0" t="0" r="r" b="b"/>
              <a:pathLst>
                <a:path w="26" h="26">
                  <a:moveTo>
                    <a:pt x="3" y="17"/>
                  </a:moveTo>
                  <a:cubicBezTo>
                    <a:pt x="0" y="11"/>
                    <a:pt x="3" y="4"/>
                    <a:pt x="9" y="2"/>
                  </a:cubicBezTo>
                  <a:cubicBezTo>
                    <a:pt x="15" y="0"/>
                    <a:pt x="22" y="3"/>
                    <a:pt x="24" y="9"/>
                  </a:cubicBezTo>
                  <a:cubicBezTo>
                    <a:pt x="26" y="15"/>
                    <a:pt x="23" y="22"/>
                    <a:pt x="17" y="24"/>
                  </a:cubicBezTo>
                  <a:cubicBezTo>
                    <a:pt x="11" y="26"/>
                    <a:pt x="5" y="23"/>
                    <a:pt x="3" y="1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50" name="Freeform 269"/>
            <p:cNvSpPr/>
            <p:nvPr/>
          </p:nvSpPr>
          <p:spPr bwMode="auto">
            <a:xfrm>
              <a:off x="6394009" y="1156639"/>
              <a:ext cx="49668" cy="49668"/>
            </a:xfrm>
            <a:custGeom>
              <a:avLst/>
              <a:gdLst>
                <a:gd name="T0" fmla="*/ 2 w 23"/>
                <a:gd name="T1" fmla="*/ 15 h 23"/>
                <a:gd name="T2" fmla="*/ 8 w 23"/>
                <a:gd name="T3" fmla="*/ 2 h 23"/>
                <a:gd name="T4" fmla="*/ 22 w 23"/>
                <a:gd name="T5" fmla="*/ 8 h 23"/>
                <a:gd name="T6" fmla="*/ 16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10"/>
                    <a:pt x="3" y="4"/>
                    <a:pt x="8" y="2"/>
                  </a:cubicBezTo>
                  <a:cubicBezTo>
                    <a:pt x="14" y="0"/>
                    <a:pt x="20" y="3"/>
                    <a:pt x="22" y="8"/>
                  </a:cubicBezTo>
                  <a:cubicBezTo>
                    <a:pt x="23" y="13"/>
                    <a:pt x="21" y="19"/>
                    <a:pt x="16"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51" name="Freeform 271"/>
            <p:cNvSpPr/>
            <p:nvPr/>
          </p:nvSpPr>
          <p:spPr bwMode="auto">
            <a:xfrm>
              <a:off x="5365355" y="2164379"/>
              <a:ext cx="60125" cy="60125"/>
            </a:xfrm>
            <a:custGeom>
              <a:avLst/>
              <a:gdLst>
                <a:gd name="T0" fmla="*/ 3 w 28"/>
                <a:gd name="T1" fmla="*/ 18 h 28"/>
                <a:gd name="T2" fmla="*/ 10 w 28"/>
                <a:gd name="T3" fmla="*/ 2 h 28"/>
                <a:gd name="T4" fmla="*/ 26 w 28"/>
                <a:gd name="T5" fmla="*/ 9 h 28"/>
                <a:gd name="T6" fmla="*/ 19 w 28"/>
                <a:gd name="T7" fmla="*/ 25 h 28"/>
                <a:gd name="T8" fmla="*/ 3 w 28"/>
                <a:gd name="T9" fmla="*/ 18 h 28"/>
              </a:gdLst>
              <a:ahLst/>
              <a:cxnLst>
                <a:cxn ang="0">
                  <a:pos x="T0" y="T1"/>
                </a:cxn>
                <a:cxn ang="0">
                  <a:pos x="T2" y="T3"/>
                </a:cxn>
                <a:cxn ang="0">
                  <a:pos x="T4" y="T5"/>
                </a:cxn>
                <a:cxn ang="0">
                  <a:pos x="T6" y="T7"/>
                </a:cxn>
                <a:cxn ang="0">
                  <a:pos x="T8" y="T9"/>
                </a:cxn>
              </a:cxnLst>
              <a:rect l="0" t="0" r="r" b="b"/>
              <a:pathLst>
                <a:path w="28" h="28">
                  <a:moveTo>
                    <a:pt x="3" y="18"/>
                  </a:moveTo>
                  <a:cubicBezTo>
                    <a:pt x="0" y="12"/>
                    <a:pt x="4" y="4"/>
                    <a:pt x="10" y="2"/>
                  </a:cubicBezTo>
                  <a:cubicBezTo>
                    <a:pt x="16" y="0"/>
                    <a:pt x="23" y="3"/>
                    <a:pt x="26" y="9"/>
                  </a:cubicBezTo>
                  <a:cubicBezTo>
                    <a:pt x="28" y="16"/>
                    <a:pt x="25" y="23"/>
                    <a:pt x="19" y="25"/>
                  </a:cubicBezTo>
                  <a:cubicBezTo>
                    <a:pt x="12" y="28"/>
                    <a:pt x="5" y="24"/>
                    <a:pt x="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52" name="Freeform 272"/>
            <p:cNvSpPr/>
            <p:nvPr/>
          </p:nvSpPr>
          <p:spPr bwMode="auto">
            <a:xfrm>
              <a:off x="7378223" y="1785333"/>
              <a:ext cx="48361" cy="49668"/>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3" y="4"/>
                    <a:pt x="8" y="2"/>
                  </a:cubicBezTo>
                  <a:cubicBezTo>
                    <a:pt x="13" y="0"/>
                    <a:pt x="19" y="2"/>
                    <a:pt x="21" y="8"/>
                  </a:cubicBezTo>
                  <a:cubicBezTo>
                    <a:pt x="23" y="13"/>
                    <a:pt x="21"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53" name="Freeform 273"/>
            <p:cNvSpPr/>
            <p:nvPr/>
          </p:nvSpPr>
          <p:spPr bwMode="auto">
            <a:xfrm>
              <a:off x="4267427" y="130600"/>
              <a:ext cx="40519" cy="37905"/>
            </a:xfrm>
            <a:custGeom>
              <a:avLst/>
              <a:gdLst>
                <a:gd name="T0" fmla="*/ 2 w 19"/>
                <a:gd name="T1" fmla="*/ 12 h 18"/>
                <a:gd name="T2" fmla="*/ 7 w 19"/>
                <a:gd name="T3" fmla="*/ 1 h 18"/>
                <a:gd name="T4" fmla="*/ 17 w 19"/>
                <a:gd name="T5" fmla="*/ 6 h 18"/>
                <a:gd name="T6" fmla="*/ 12 w 19"/>
                <a:gd name="T7" fmla="*/ 16 h 18"/>
                <a:gd name="T8" fmla="*/ 2 w 19"/>
                <a:gd name="T9" fmla="*/ 12 h 18"/>
              </a:gdLst>
              <a:ahLst/>
              <a:cxnLst>
                <a:cxn ang="0">
                  <a:pos x="T0" y="T1"/>
                </a:cxn>
                <a:cxn ang="0">
                  <a:pos x="T2" y="T3"/>
                </a:cxn>
                <a:cxn ang="0">
                  <a:pos x="T4" y="T5"/>
                </a:cxn>
                <a:cxn ang="0">
                  <a:pos x="T6" y="T7"/>
                </a:cxn>
                <a:cxn ang="0">
                  <a:pos x="T8" y="T9"/>
                </a:cxn>
              </a:cxnLst>
              <a:rect l="0" t="0" r="r" b="b"/>
              <a:pathLst>
                <a:path w="19" h="18">
                  <a:moveTo>
                    <a:pt x="2" y="12"/>
                  </a:moveTo>
                  <a:cubicBezTo>
                    <a:pt x="0" y="7"/>
                    <a:pt x="3" y="3"/>
                    <a:pt x="7" y="1"/>
                  </a:cubicBezTo>
                  <a:cubicBezTo>
                    <a:pt x="11" y="0"/>
                    <a:pt x="16" y="2"/>
                    <a:pt x="17" y="6"/>
                  </a:cubicBezTo>
                  <a:cubicBezTo>
                    <a:pt x="19" y="10"/>
                    <a:pt x="16" y="15"/>
                    <a:pt x="12" y="16"/>
                  </a:cubicBezTo>
                  <a:cubicBezTo>
                    <a:pt x="8" y="18"/>
                    <a:pt x="3" y="16"/>
                    <a:pt x="2" y="1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54" name="Freeform 274"/>
            <p:cNvSpPr/>
            <p:nvPr/>
          </p:nvSpPr>
          <p:spPr bwMode="auto">
            <a:xfrm>
              <a:off x="4613797" y="588069"/>
              <a:ext cx="43133" cy="41826"/>
            </a:xfrm>
            <a:custGeom>
              <a:avLst/>
              <a:gdLst>
                <a:gd name="T0" fmla="*/ 2 w 20"/>
                <a:gd name="T1" fmla="*/ 13 h 20"/>
                <a:gd name="T2" fmla="*/ 7 w 20"/>
                <a:gd name="T3" fmla="*/ 1 h 20"/>
                <a:gd name="T4" fmla="*/ 19 w 20"/>
                <a:gd name="T5" fmla="*/ 7 h 20"/>
                <a:gd name="T6" fmla="*/ 13 w 20"/>
                <a:gd name="T7" fmla="*/ 19 h 20"/>
                <a:gd name="T8" fmla="*/ 2 w 20"/>
                <a:gd name="T9" fmla="*/ 13 h 20"/>
              </a:gdLst>
              <a:ahLst/>
              <a:cxnLst>
                <a:cxn ang="0">
                  <a:pos x="T0" y="T1"/>
                </a:cxn>
                <a:cxn ang="0">
                  <a:pos x="T2" y="T3"/>
                </a:cxn>
                <a:cxn ang="0">
                  <a:pos x="T4" y="T5"/>
                </a:cxn>
                <a:cxn ang="0">
                  <a:pos x="T6" y="T7"/>
                </a:cxn>
                <a:cxn ang="0">
                  <a:pos x="T8" y="T9"/>
                </a:cxn>
              </a:cxnLst>
              <a:rect l="0" t="0" r="r" b="b"/>
              <a:pathLst>
                <a:path w="20" h="20">
                  <a:moveTo>
                    <a:pt x="2" y="13"/>
                  </a:moveTo>
                  <a:cubicBezTo>
                    <a:pt x="0" y="8"/>
                    <a:pt x="2" y="3"/>
                    <a:pt x="7" y="1"/>
                  </a:cubicBezTo>
                  <a:cubicBezTo>
                    <a:pt x="12" y="0"/>
                    <a:pt x="17" y="2"/>
                    <a:pt x="19" y="7"/>
                  </a:cubicBezTo>
                  <a:cubicBezTo>
                    <a:pt x="20" y="12"/>
                    <a:pt x="18" y="17"/>
                    <a:pt x="13" y="19"/>
                  </a:cubicBezTo>
                  <a:cubicBezTo>
                    <a:pt x="9" y="20"/>
                    <a:pt x="3" y="18"/>
                    <a:pt x="2"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55" name="Freeform 280"/>
            <p:cNvSpPr/>
            <p:nvPr/>
          </p:nvSpPr>
          <p:spPr bwMode="auto">
            <a:xfrm>
              <a:off x="7240982" y="-164795"/>
              <a:ext cx="65353" cy="66660"/>
            </a:xfrm>
            <a:custGeom>
              <a:avLst/>
              <a:gdLst>
                <a:gd name="T0" fmla="*/ 2 w 31"/>
                <a:gd name="T1" fmla="*/ 20 h 31"/>
                <a:gd name="T2" fmla="*/ 11 w 31"/>
                <a:gd name="T3" fmla="*/ 3 h 31"/>
                <a:gd name="T4" fmla="*/ 28 w 31"/>
                <a:gd name="T5" fmla="*/ 11 h 31"/>
                <a:gd name="T6" fmla="*/ 20 w 31"/>
                <a:gd name="T7" fmla="*/ 29 h 31"/>
                <a:gd name="T8" fmla="*/ 2 w 31"/>
                <a:gd name="T9" fmla="*/ 20 h 31"/>
              </a:gdLst>
              <a:ahLst/>
              <a:cxnLst>
                <a:cxn ang="0">
                  <a:pos x="T0" y="T1"/>
                </a:cxn>
                <a:cxn ang="0">
                  <a:pos x="T2" y="T3"/>
                </a:cxn>
                <a:cxn ang="0">
                  <a:pos x="T4" y="T5"/>
                </a:cxn>
                <a:cxn ang="0">
                  <a:pos x="T6" y="T7"/>
                </a:cxn>
                <a:cxn ang="0">
                  <a:pos x="T8" y="T9"/>
                </a:cxn>
              </a:cxnLst>
              <a:rect l="0" t="0" r="r" b="b"/>
              <a:pathLst>
                <a:path w="31" h="31">
                  <a:moveTo>
                    <a:pt x="2" y="20"/>
                  </a:moveTo>
                  <a:cubicBezTo>
                    <a:pt x="0" y="13"/>
                    <a:pt x="3" y="5"/>
                    <a:pt x="11" y="3"/>
                  </a:cubicBezTo>
                  <a:cubicBezTo>
                    <a:pt x="18" y="0"/>
                    <a:pt x="26" y="4"/>
                    <a:pt x="28" y="11"/>
                  </a:cubicBezTo>
                  <a:cubicBezTo>
                    <a:pt x="31" y="18"/>
                    <a:pt x="27" y="26"/>
                    <a:pt x="20" y="29"/>
                  </a:cubicBezTo>
                  <a:cubicBezTo>
                    <a:pt x="13" y="31"/>
                    <a:pt x="5" y="28"/>
                    <a:pt x="2" y="2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56" name="Freeform 282"/>
            <p:cNvSpPr/>
            <p:nvPr/>
          </p:nvSpPr>
          <p:spPr bwMode="auto">
            <a:xfrm>
              <a:off x="4768030" y="939667"/>
              <a:ext cx="32676" cy="33983"/>
            </a:xfrm>
            <a:custGeom>
              <a:avLst/>
              <a:gdLst>
                <a:gd name="T0" fmla="*/ 9 w 15"/>
                <a:gd name="T1" fmla="*/ 15 h 16"/>
                <a:gd name="T2" fmla="*/ 1 w 15"/>
                <a:gd name="T3" fmla="*/ 10 h 16"/>
                <a:gd name="T4" fmla="*/ 6 w 15"/>
                <a:gd name="T5" fmla="*/ 1 h 16"/>
                <a:gd name="T6" fmla="*/ 14 w 15"/>
                <a:gd name="T7" fmla="*/ 6 h 16"/>
                <a:gd name="T8" fmla="*/ 9 w 15"/>
                <a:gd name="T9" fmla="*/ 15 h 16"/>
              </a:gdLst>
              <a:ahLst/>
              <a:cxnLst>
                <a:cxn ang="0">
                  <a:pos x="T0" y="T1"/>
                </a:cxn>
                <a:cxn ang="0">
                  <a:pos x="T2" y="T3"/>
                </a:cxn>
                <a:cxn ang="0">
                  <a:pos x="T4" y="T5"/>
                </a:cxn>
                <a:cxn ang="0">
                  <a:pos x="T6" y="T7"/>
                </a:cxn>
                <a:cxn ang="0">
                  <a:pos x="T8" y="T9"/>
                </a:cxn>
              </a:cxnLst>
              <a:rect l="0" t="0" r="r" b="b"/>
              <a:pathLst>
                <a:path w="15" h="16">
                  <a:moveTo>
                    <a:pt x="9" y="15"/>
                  </a:moveTo>
                  <a:cubicBezTo>
                    <a:pt x="6" y="16"/>
                    <a:pt x="2" y="14"/>
                    <a:pt x="1" y="10"/>
                  </a:cubicBezTo>
                  <a:cubicBezTo>
                    <a:pt x="0" y="6"/>
                    <a:pt x="2" y="2"/>
                    <a:pt x="6" y="1"/>
                  </a:cubicBezTo>
                  <a:cubicBezTo>
                    <a:pt x="9" y="0"/>
                    <a:pt x="13" y="3"/>
                    <a:pt x="14" y="6"/>
                  </a:cubicBezTo>
                  <a:cubicBezTo>
                    <a:pt x="15" y="10"/>
                    <a:pt x="13" y="14"/>
                    <a:pt x="9"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57" name="Freeform 284"/>
            <p:cNvSpPr/>
            <p:nvPr/>
          </p:nvSpPr>
          <p:spPr bwMode="auto">
            <a:xfrm>
              <a:off x="6295980" y="978879"/>
              <a:ext cx="27448" cy="27448"/>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2" y="2"/>
                    <a:pt x="12" y="5"/>
                  </a:cubicBezTo>
                  <a:cubicBezTo>
                    <a:pt x="13" y="8"/>
                    <a:pt x="11" y="11"/>
                    <a:pt x="8" y="1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58" name="Freeform 286"/>
            <p:cNvSpPr/>
            <p:nvPr/>
          </p:nvSpPr>
          <p:spPr bwMode="auto">
            <a:xfrm>
              <a:off x="5706497" y="795891"/>
              <a:ext cx="35291" cy="33983"/>
            </a:xfrm>
            <a:custGeom>
              <a:avLst/>
              <a:gdLst>
                <a:gd name="T0" fmla="*/ 10 w 16"/>
                <a:gd name="T1" fmla="*/ 15 h 16"/>
                <a:gd name="T2" fmla="*/ 1 w 16"/>
                <a:gd name="T3" fmla="*/ 10 h 16"/>
                <a:gd name="T4" fmla="*/ 6 w 16"/>
                <a:gd name="T5" fmla="*/ 1 h 16"/>
                <a:gd name="T6" fmla="*/ 15 w 16"/>
                <a:gd name="T7" fmla="*/ 6 h 16"/>
                <a:gd name="T8" fmla="*/ 10 w 16"/>
                <a:gd name="T9" fmla="*/ 15 h 16"/>
              </a:gdLst>
              <a:ahLst/>
              <a:cxnLst>
                <a:cxn ang="0">
                  <a:pos x="T0" y="T1"/>
                </a:cxn>
                <a:cxn ang="0">
                  <a:pos x="T2" y="T3"/>
                </a:cxn>
                <a:cxn ang="0">
                  <a:pos x="T4" y="T5"/>
                </a:cxn>
                <a:cxn ang="0">
                  <a:pos x="T6" y="T7"/>
                </a:cxn>
                <a:cxn ang="0">
                  <a:pos x="T8" y="T9"/>
                </a:cxn>
              </a:cxnLst>
              <a:rect l="0" t="0" r="r" b="b"/>
              <a:pathLst>
                <a:path w="16" h="16">
                  <a:moveTo>
                    <a:pt x="10" y="15"/>
                  </a:moveTo>
                  <a:cubicBezTo>
                    <a:pt x="6" y="16"/>
                    <a:pt x="2" y="14"/>
                    <a:pt x="1" y="10"/>
                  </a:cubicBezTo>
                  <a:cubicBezTo>
                    <a:pt x="0" y="6"/>
                    <a:pt x="2" y="2"/>
                    <a:pt x="6" y="1"/>
                  </a:cubicBezTo>
                  <a:cubicBezTo>
                    <a:pt x="10" y="0"/>
                    <a:pt x="14" y="2"/>
                    <a:pt x="15" y="6"/>
                  </a:cubicBezTo>
                  <a:cubicBezTo>
                    <a:pt x="16" y="10"/>
                    <a:pt x="14" y="14"/>
                    <a:pt x="10"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59" name="Freeform 289"/>
            <p:cNvSpPr/>
            <p:nvPr/>
          </p:nvSpPr>
          <p:spPr bwMode="auto">
            <a:xfrm>
              <a:off x="5469920" y="295289"/>
              <a:ext cx="32676" cy="32676"/>
            </a:xfrm>
            <a:custGeom>
              <a:avLst/>
              <a:gdLst>
                <a:gd name="T0" fmla="*/ 9 w 15"/>
                <a:gd name="T1" fmla="*/ 14 h 15"/>
                <a:gd name="T2" fmla="*/ 1 w 15"/>
                <a:gd name="T3" fmla="*/ 9 h 15"/>
                <a:gd name="T4" fmla="*/ 6 w 15"/>
                <a:gd name="T5" fmla="*/ 1 h 15"/>
                <a:gd name="T6" fmla="*/ 14 w 15"/>
                <a:gd name="T7" fmla="*/ 6 h 15"/>
                <a:gd name="T8" fmla="*/ 9 w 15"/>
                <a:gd name="T9" fmla="*/ 14 h 15"/>
              </a:gdLst>
              <a:ahLst/>
              <a:cxnLst>
                <a:cxn ang="0">
                  <a:pos x="T0" y="T1"/>
                </a:cxn>
                <a:cxn ang="0">
                  <a:pos x="T2" y="T3"/>
                </a:cxn>
                <a:cxn ang="0">
                  <a:pos x="T4" y="T5"/>
                </a:cxn>
                <a:cxn ang="0">
                  <a:pos x="T6" y="T7"/>
                </a:cxn>
                <a:cxn ang="0">
                  <a:pos x="T8" y="T9"/>
                </a:cxn>
              </a:cxnLst>
              <a:rect l="0" t="0" r="r" b="b"/>
              <a:pathLst>
                <a:path w="15" h="15">
                  <a:moveTo>
                    <a:pt x="9" y="14"/>
                  </a:moveTo>
                  <a:cubicBezTo>
                    <a:pt x="6" y="15"/>
                    <a:pt x="2" y="13"/>
                    <a:pt x="1" y="9"/>
                  </a:cubicBezTo>
                  <a:cubicBezTo>
                    <a:pt x="0" y="6"/>
                    <a:pt x="2" y="2"/>
                    <a:pt x="6" y="1"/>
                  </a:cubicBezTo>
                  <a:cubicBezTo>
                    <a:pt x="9" y="0"/>
                    <a:pt x="13" y="2"/>
                    <a:pt x="14" y="6"/>
                  </a:cubicBezTo>
                  <a:cubicBezTo>
                    <a:pt x="15" y="9"/>
                    <a:pt x="13" y="13"/>
                    <a:pt x="9" y="1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60" name="Freeform 291"/>
            <p:cNvSpPr/>
            <p:nvPr/>
          </p:nvSpPr>
          <p:spPr bwMode="auto">
            <a:xfrm>
              <a:off x="5232035" y="682177"/>
              <a:ext cx="36598" cy="37905"/>
            </a:xfrm>
            <a:custGeom>
              <a:avLst/>
              <a:gdLst>
                <a:gd name="T0" fmla="*/ 11 w 17"/>
                <a:gd name="T1" fmla="*/ 17 h 18"/>
                <a:gd name="T2" fmla="*/ 1 w 17"/>
                <a:gd name="T3" fmla="*/ 11 h 18"/>
                <a:gd name="T4" fmla="*/ 6 w 17"/>
                <a:gd name="T5" fmla="*/ 1 h 18"/>
                <a:gd name="T6" fmla="*/ 16 w 17"/>
                <a:gd name="T7" fmla="*/ 7 h 18"/>
                <a:gd name="T8" fmla="*/ 11 w 17"/>
                <a:gd name="T9" fmla="*/ 17 h 18"/>
              </a:gdLst>
              <a:ahLst/>
              <a:cxnLst>
                <a:cxn ang="0">
                  <a:pos x="T0" y="T1"/>
                </a:cxn>
                <a:cxn ang="0">
                  <a:pos x="T2" y="T3"/>
                </a:cxn>
                <a:cxn ang="0">
                  <a:pos x="T4" y="T5"/>
                </a:cxn>
                <a:cxn ang="0">
                  <a:pos x="T6" y="T7"/>
                </a:cxn>
                <a:cxn ang="0">
                  <a:pos x="T8" y="T9"/>
                </a:cxn>
              </a:cxnLst>
              <a:rect l="0" t="0" r="r" b="b"/>
              <a:pathLst>
                <a:path w="17" h="18">
                  <a:moveTo>
                    <a:pt x="11" y="17"/>
                  </a:moveTo>
                  <a:cubicBezTo>
                    <a:pt x="7" y="18"/>
                    <a:pt x="2" y="15"/>
                    <a:pt x="1" y="11"/>
                  </a:cubicBezTo>
                  <a:cubicBezTo>
                    <a:pt x="0" y="7"/>
                    <a:pt x="2" y="2"/>
                    <a:pt x="6" y="1"/>
                  </a:cubicBezTo>
                  <a:cubicBezTo>
                    <a:pt x="11" y="0"/>
                    <a:pt x="15" y="2"/>
                    <a:pt x="16" y="7"/>
                  </a:cubicBezTo>
                  <a:cubicBezTo>
                    <a:pt x="17" y="11"/>
                    <a:pt x="15" y="15"/>
                    <a:pt x="11" y="1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61" name="Freeform 292"/>
            <p:cNvSpPr/>
            <p:nvPr/>
          </p:nvSpPr>
          <p:spPr bwMode="auto">
            <a:xfrm>
              <a:off x="5706497" y="1517386"/>
              <a:ext cx="30062" cy="30062"/>
            </a:xfrm>
            <a:custGeom>
              <a:avLst/>
              <a:gdLst>
                <a:gd name="T0" fmla="*/ 9 w 14"/>
                <a:gd name="T1" fmla="*/ 13 h 14"/>
                <a:gd name="T2" fmla="*/ 1 w 14"/>
                <a:gd name="T3" fmla="*/ 9 h 14"/>
                <a:gd name="T4" fmla="*/ 5 w 14"/>
                <a:gd name="T5" fmla="*/ 1 h 14"/>
                <a:gd name="T6" fmla="*/ 13 w 14"/>
                <a:gd name="T7" fmla="*/ 5 h 14"/>
                <a:gd name="T8" fmla="*/ 9 w 14"/>
                <a:gd name="T9" fmla="*/ 13 h 14"/>
              </a:gdLst>
              <a:ahLst/>
              <a:cxnLst>
                <a:cxn ang="0">
                  <a:pos x="T0" y="T1"/>
                </a:cxn>
                <a:cxn ang="0">
                  <a:pos x="T2" y="T3"/>
                </a:cxn>
                <a:cxn ang="0">
                  <a:pos x="T4" y="T5"/>
                </a:cxn>
                <a:cxn ang="0">
                  <a:pos x="T6" y="T7"/>
                </a:cxn>
                <a:cxn ang="0">
                  <a:pos x="T8" y="T9"/>
                </a:cxn>
              </a:cxnLst>
              <a:rect l="0" t="0" r="r" b="b"/>
              <a:pathLst>
                <a:path w="14" h="14">
                  <a:moveTo>
                    <a:pt x="9" y="13"/>
                  </a:moveTo>
                  <a:cubicBezTo>
                    <a:pt x="5" y="14"/>
                    <a:pt x="2" y="12"/>
                    <a:pt x="1" y="9"/>
                  </a:cubicBezTo>
                  <a:cubicBezTo>
                    <a:pt x="0" y="5"/>
                    <a:pt x="2" y="2"/>
                    <a:pt x="5" y="1"/>
                  </a:cubicBezTo>
                  <a:cubicBezTo>
                    <a:pt x="9" y="0"/>
                    <a:pt x="12" y="2"/>
                    <a:pt x="13" y="5"/>
                  </a:cubicBezTo>
                  <a:cubicBezTo>
                    <a:pt x="14" y="9"/>
                    <a:pt x="12" y="12"/>
                    <a:pt x="9"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62" name="Freeform 294"/>
            <p:cNvSpPr/>
            <p:nvPr/>
          </p:nvSpPr>
          <p:spPr bwMode="auto">
            <a:xfrm>
              <a:off x="6096000" y="565849"/>
              <a:ext cx="23527" cy="22220"/>
            </a:xfrm>
            <a:custGeom>
              <a:avLst/>
              <a:gdLst>
                <a:gd name="T0" fmla="*/ 7 w 11"/>
                <a:gd name="T1" fmla="*/ 10 h 10"/>
                <a:gd name="T2" fmla="*/ 1 w 11"/>
                <a:gd name="T3" fmla="*/ 7 h 10"/>
                <a:gd name="T4" fmla="*/ 4 w 11"/>
                <a:gd name="T5" fmla="*/ 1 h 10"/>
                <a:gd name="T6" fmla="*/ 10 w 11"/>
                <a:gd name="T7" fmla="*/ 4 h 10"/>
                <a:gd name="T8" fmla="*/ 7 w 11"/>
                <a:gd name="T9" fmla="*/ 10 h 10"/>
              </a:gdLst>
              <a:ahLst/>
              <a:cxnLst>
                <a:cxn ang="0">
                  <a:pos x="T0" y="T1"/>
                </a:cxn>
                <a:cxn ang="0">
                  <a:pos x="T2" y="T3"/>
                </a:cxn>
                <a:cxn ang="0">
                  <a:pos x="T4" y="T5"/>
                </a:cxn>
                <a:cxn ang="0">
                  <a:pos x="T6" y="T7"/>
                </a:cxn>
                <a:cxn ang="0">
                  <a:pos x="T8" y="T9"/>
                </a:cxn>
              </a:cxnLst>
              <a:rect l="0" t="0" r="r" b="b"/>
              <a:pathLst>
                <a:path w="11" h="10">
                  <a:moveTo>
                    <a:pt x="7" y="10"/>
                  </a:moveTo>
                  <a:cubicBezTo>
                    <a:pt x="4" y="10"/>
                    <a:pt x="2" y="9"/>
                    <a:pt x="1" y="7"/>
                  </a:cubicBezTo>
                  <a:cubicBezTo>
                    <a:pt x="0" y="4"/>
                    <a:pt x="2" y="2"/>
                    <a:pt x="4" y="1"/>
                  </a:cubicBezTo>
                  <a:cubicBezTo>
                    <a:pt x="7" y="0"/>
                    <a:pt x="9" y="2"/>
                    <a:pt x="10" y="4"/>
                  </a:cubicBezTo>
                  <a:cubicBezTo>
                    <a:pt x="11" y="6"/>
                    <a:pt x="9" y="9"/>
                    <a:pt x="7" y="1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63" name="Freeform 296"/>
            <p:cNvSpPr/>
            <p:nvPr/>
          </p:nvSpPr>
          <p:spPr bwMode="auto">
            <a:xfrm>
              <a:off x="7538991" y="499190"/>
              <a:ext cx="32676" cy="32676"/>
            </a:xfrm>
            <a:custGeom>
              <a:avLst/>
              <a:gdLst>
                <a:gd name="T0" fmla="*/ 10 w 15"/>
                <a:gd name="T1" fmla="*/ 14 h 15"/>
                <a:gd name="T2" fmla="*/ 1 w 15"/>
                <a:gd name="T3" fmla="*/ 9 h 15"/>
                <a:gd name="T4" fmla="*/ 6 w 15"/>
                <a:gd name="T5" fmla="*/ 1 h 15"/>
                <a:gd name="T6" fmla="*/ 14 w 15"/>
                <a:gd name="T7" fmla="*/ 5 h 15"/>
                <a:gd name="T8" fmla="*/ 10 w 15"/>
                <a:gd name="T9" fmla="*/ 14 h 15"/>
              </a:gdLst>
              <a:ahLst/>
              <a:cxnLst>
                <a:cxn ang="0">
                  <a:pos x="T0" y="T1"/>
                </a:cxn>
                <a:cxn ang="0">
                  <a:pos x="T2" y="T3"/>
                </a:cxn>
                <a:cxn ang="0">
                  <a:pos x="T4" y="T5"/>
                </a:cxn>
                <a:cxn ang="0">
                  <a:pos x="T6" y="T7"/>
                </a:cxn>
                <a:cxn ang="0">
                  <a:pos x="T8" y="T9"/>
                </a:cxn>
              </a:cxnLst>
              <a:rect l="0" t="0" r="r" b="b"/>
              <a:pathLst>
                <a:path w="15" h="15">
                  <a:moveTo>
                    <a:pt x="10" y="14"/>
                  </a:moveTo>
                  <a:cubicBezTo>
                    <a:pt x="6" y="15"/>
                    <a:pt x="2" y="12"/>
                    <a:pt x="1" y="9"/>
                  </a:cubicBezTo>
                  <a:cubicBezTo>
                    <a:pt x="0" y="5"/>
                    <a:pt x="2" y="2"/>
                    <a:pt x="6" y="1"/>
                  </a:cubicBezTo>
                  <a:cubicBezTo>
                    <a:pt x="10" y="0"/>
                    <a:pt x="13" y="2"/>
                    <a:pt x="14" y="5"/>
                  </a:cubicBezTo>
                  <a:cubicBezTo>
                    <a:pt x="15" y="9"/>
                    <a:pt x="13" y="13"/>
                    <a:pt x="10" y="1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596"/>
                                        </p:tgtEl>
                                        <p:attrNameLst>
                                          <p:attrName>style.visibility</p:attrName>
                                        </p:attrNameLst>
                                      </p:cBhvr>
                                      <p:to>
                                        <p:strVal val="visible"/>
                                      </p:to>
                                    </p:set>
                                    <p:anim calcmode="lin" valueType="num">
                                      <p:cBhvr additive="base">
                                        <p:cTn id="7" dur="1000" fill="hold"/>
                                        <p:tgtEl>
                                          <p:spTgt spid="596"/>
                                        </p:tgtEl>
                                        <p:attrNameLst>
                                          <p:attrName>ppt_x</p:attrName>
                                        </p:attrNameLst>
                                      </p:cBhvr>
                                      <p:tavLst>
                                        <p:tav tm="0">
                                          <p:val>
                                            <p:strVal val="#ppt_x"/>
                                          </p:val>
                                        </p:tav>
                                        <p:tav tm="100000">
                                          <p:val>
                                            <p:strVal val="#ppt_x"/>
                                          </p:val>
                                        </p:tav>
                                      </p:tavLst>
                                    </p:anim>
                                    <p:anim calcmode="lin" valueType="num">
                                      <p:cBhvr additive="base">
                                        <p:cTn id="8" dur="1000" fill="hold"/>
                                        <p:tgtEl>
                                          <p:spTgt spid="59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childTnLst>
                                </p:cTn>
                              </p:par>
                              <p:par>
                                <p:cTn id="16" presetID="64" presetClass="path" presetSubtype="0" accel="50000" decel="50000" autoRev="1" fill="hold" grpId="1" nodeType="withEffect">
                                  <p:stCondLst>
                                    <p:cond delay="0"/>
                                  </p:stCondLst>
                                  <p:childTnLst>
                                    <p:animMotion origin="layout" path="M -3.95833E-6 -7.40741E-7 L 0.00052 0.05556 " pathEditMode="relative" rAng="0" ptsTypes="AA">
                                      <p:cBhvr>
                                        <p:cTn id="17" dur="1000" fill="hold"/>
                                        <p:tgtEl>
                                          <p:spTgt spid="15"/>
                                        </p:tgtEl>
                                        <p:attrNameLst>
                                          <p:attrName>ppt_x</p:attrName>
                                          <p:attrName>ppt_y</p:attrName>
                                        </p:attrNameLst>
                                      </p:cBhvr>
                                      <p:rCtr x="26" y="2778"/>
                                    </p:animMotion>
                                  </p:childTnLst>
                                </p:cTn>
                              </p:par>
                              <p:par>
                                <p:cTn id="18" presetID="47"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15" grpId="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1727200"/>
            <a:ext cx="12192000" cy="4122962"/>
          </a:xfrm>
          <a:prstGeom prst="rect">
            <a:avLst/>
          </a:prstGeom>
          <a:blipFill>
            <a:blip r:embed="rId1"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029450" y="1727200"/>
            <a:ext cx="4611688" cy="4122962"/>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332520" y="2413555"/>
            <a:ext cx="4005547" cy="830997"/>
          </a:xfrm>
          <a:prstGeom prst="rect">
            <a:avLst/>
          </a:prstGeom>
          <a:noFill/>
        </p:spPr>
        <p:txBody>
          <a:bodyPr wrap="square" rtlCol="0">
            <a:spAutoFit/>
          </a:bodyPr>
          <a:lstStyle/>
          <a:p>
            <a:r>
              <a:rPr lang="zh-CN" altLang="en-US" sz="2400" spc="300" dirty="0" smtClean="0">
                <a:solidFill>
                  <a:schemeClr val="bg1"/>
                </a:solidFill>
                <a:latin typeface="思源黑体 CN Bold" panose="020B0800000000000000" pitchFamily="34" charset="-122"/>
                <a:ea typeface="思源黑体 CN Bold" panose="020B0800000000000000" pitchFamily="34" charset="-122"/>
                <a:cs typeface="Malgun Gothic Semilight" panose="020B0502040204020203" pitchFamily="34" charset="-122"/>
              </a:rPr>
              <a:t>我们专注于</a:t>
            </a:r>
            <a:endParaRPr lang="en-US" altLang="zh-CN" sz="2400" spc="300" dirty="0" smtClean="0">
              <a:solidFill>
                <a:schemeClr val="bg1"/>
              </a:solidFill>
              <a:latin typeface="思源黑体 CN Bold" panose="020B0800000000000000" pitchFamily="34" charset="-122"/>
              <a:ea typeface="思源黑体 CN Bold" panose="020B0800000000000000" pitchFamily="34" charset="-122"/>
              <a:cs typeface="Malgun Gothic Semilight" panose="020B0502040204020203" pitchFamily="34" charset="-122"/>
            </a:endParaRPr>
          </a:p>
          <a:p>
            <a:r>
              <a:rPr lang="zh-CN" altLang="en-US" sz="2400" i="0" spc="300" dirty="0">
                <a:solidFill>
                  <a:schemeClr val="bg1"/>
                </a:solidFill>
                <a:effectLst/>
                <a:latin typeface="思源黑体 CN Bold" panose="020B0800000000000000" pitchFamily="34" charset="-122"/>
                <a:ea typeface="思源黑体 CN Bold" panose="020B0800000000000000" pitchFamily="34" charset="-122"/>
                <a:cs typeface="Malgun Gothic Semilight" panose="020B0502040204020203" pitchFamily="34" charset="-122"/>
              </a:rPr>
              <a:t>最</a:t>
            </a:r>
            <a:r>
              <a:rPr lang="zh-CN" altLang="en-US" sz="2400" i="0" spc="300" dirty="0" smtClean="0">
                <a:solidFill>
                  <a:schemeClr val="bg1"/>
                </a:solidFill>
                <a:effectLst/>
                <a:latin typeface="思源黑体 CN Bold" panose="020B0800000000000000" pitchFamily="34" charset="-122"/>
                <a:ea typeface="思源黑体 CN Bold" panose="020B0800000000000000" pitchFamily="34" charset="-122"/>
                <a:cs typeface="Malgun Gothic Semilight" panose="020B0502040204020203" pitchFamily="34" charset="-122"/>
              </a:rPr>
              <a:t>实用的商务演示！</a:t>
            </a:r>
            <a:endParaRPr lang="en-US" altLang="zh-CN" sz="2400" i="0" spc="300" dirty="0" smtClean="0">
              <a:solidFill>
                <a:schemeClr val="bg1"/>
              </a:solidFill>
              <a:effectLst/>
              <a:latin typeface="思源黑体 CN Bold" panose="020B0800000000000000" pitchFamily="34" charset="-122"/>
              <a:ea typeface="思源黑体 CN Bold" panose="020B0800000000000000" pitchFamily="34" charset="-122"/>
              <a:cs typeface="Malgun Gothic Semilight" panose="020B0502040204020203" pitchFamily="34" charset="-122"/>
            </a:endParaRPr>
          </a:p>
        </p:txBody>
      </p:sp>
      <p:grpSp>
        <p:nvGrpSpPr>
          <p:cNvPr id="8" name="组合 7"/>
          <p:cNvGrpSpPr/>
          <p:nvPr/>
        </p:nvGrpSpPr>
        <p:grpSpPr>
          <a:xfrm>
            <a:off x="7427985" y="4786809"/>
            <a:ext cx="378860" cy="376998"/>
            <a:chOff x="4630016" y="4713414"/>
            <a:chExt cx="378860" cy="376998"/>
          </a:xfrm>
        </p:grpSpPr>
        <p:sp>
          <p:nvSpPr>
            <p:cNvPr id="9" name="Oval 480"/>
            <p:cNvSpPr>
              <a:spLocks noChangeArrowheads="1"/>
            </p:cNvSpPr>
            <p:nvPr/>
          </p:nvSpPr>
          <p:spPr bwMode="auto">
            <a:xfrm>
              <a:off x="4630016" y="4713414"/>
              <a:ext cx="378860" cy="376998"/>
            </a:xfrm>
            <a:prstGeom prst="ellipse">
              <a:avLst/>
            </a:prstGeom>
            <a:noFill/>
            <a:ln w="12700">
              <a:solidFill>
                <a:schemeClr val="bg1"/>
              </a:solidFill>
              <a:round/>
            </a:ln>
          </p:spPr>
          <p:txBody>
            <a:bodyPr/>
            <a:lstStyle/>
            <a:p>
              <a:pPr eaLnBrk="1" fontAlgn="auto" hangingPunct="1">
                <a:spcBef>
                  <a:spcPts val="0"/>
                </a:spcBef>
                <a:spcAft>
                  <a:spcPts val="0"/>
                </a:spcAft>
                <a:defRPr/>
              </a:pPr>
              <a:endParaRPr lang="zh-CN" altLang="en-US" sz="1800">
                <a:latin typeface="+mn-lt"/>
                <a:ea typeface="+mn-ea"/>
              </a:endParaRPr>
            </a:p>
          </p:txBody>
        </p:sp>
        <p:sp>
          <p:nvSpPr>
            <p:cNvPr id="10" name="Freeform 6"/>
            <p:cNvSpPr>
              <a:spLocks noChangeAspect="1" noEditPoints="1"/>
            </p:cNvSpPr>
            <p:nvPr/>
          </p:nvSpPr>
          <p:spPr bwMode="auto">
            <a:xfrm>
              <a:off x="4734664" y="4810718"/>
              <a:ext cx="162832" cy="182389"/>
            </a:xfrm>
            <a:custGeom>
              <a:avLst/>
              <a:gdLst>
                <a:gd name="T0" fmla="*/ 2170 w 2989"/>
                <a:gd name="T1" fmla="*/ 228 h 3348"/>
                <a:gd name="T2" fmla="*/ 2595 w 2989"/>
                <a:gd name="T3" fmla="*/ 998 h 3348"/>
                <a:gd name="T4" fmla="*/ 2700 w 2989"/>
                <a:gd name="T5" fmla="*/ 1450 h 3348"/>
                <a:gd name="T6" fmla="*/ 2922 w 2989"/>
                <a:gd name="T7" fmla="*/ 1908 h 3348"/>
                <a:gd name="T8" fmla="*/ 2941 w 2989"/>
                <a:gd name="T9" fmla="*/ 2504 h 3348"/>
                <a:gd name="T10" fmla="*/ 2711 w 2989"/>
                <a:gd name="T11" fmla="*/ 2391 h 3348"/>
                <a:gd name="T12" fmla="*/ 2545 w 2989"/>
                <a:gd name="T13" fmla="*/ 2752 h 3348"/>
                <a:gd name="T14" fmla="*/ 2688 w 2989"/>
                <a:gd name="T15" fmla="*/ 3053 h 3348"/>
                <a:gd name="T16" fmla="*/ 2374 w 2989"/>
                <a:gd name="T17" fmla="*/ 3329 h 3348"/>
                <a:gd name="T18" fmla="*/ 1481 w 2989"/>
                <a:gd name="T19" fmla="*/ 3259 h 3348"/>
                <a:gd name="T20" fmla="*/ 579 w 2989"/>
                <a:gd name="T21" fmla="*/ 3316 h 3348"/>
                <a:gd name="T22" fmla="*/ 316 w 2989"/>
                <a:gd name="T23" fmla="*/ 3064 h 3348"/>
                <a:gd name="T24" fmla="*/ 479 w 2989"/>
                <a:gd name="T25" fmla="*/ 2740 h 3348"/>
                <a:gd name="T26" fmla="*/ 272 w 2989"/>
                <a:gd name="T27" fmla="*/ 2410 h 3348"/>
                <a:gd name="T28" fmla="*/ 43 w 2989"/>
                <a:gd name="T29" fmla="*/ 2520 h 3348"/>
                <a:gd name="T30" fmla="*/ 138 w 2989"/>
                <a:gd name="T31" fmla="*/ 1809 h 3348"/>
                <a:gd name="T32" fmla="*/ 357 w 2989"/>
                <a:gd name="T33" fmla="*/ 1264 h 3348"/>
                <a:gd name="T34" fmla="*/ 456 w 2989"/>
                <a:gd name="T35" fmla="*/ 904 h 3348"/>
                <a:gd name="T36" fmla="*/ 958 w 2989"/>
                <a:gd name="T37" fmla="*/ 150 h 3348"/>
                <a:gd name="T38" fmla="*/ 1624 w 2989"/>
                <a:gd name="T39" fmla="*/ 611 h 3348"/>
                <a:gd name="T40" fmla="*/ 1682 w 2989"/>
                <a:gd name="T41" fmla="*/ 1015 h 3348"/>
                <a:gd name="T42" fmla="*/ 1951 w 2989"/>
                <a:gd name="T43" fmla="*/ 908 h 3348"/>
                <a:gd name="T44" fmla="*/ 1858 w 2989"/>
                <a:gd name="T45" fmla="*/ 501 h 3348"/>
                <a:gd name="T46" fmla="*/ 1051 w 2989"/>
                <a:gd name="T47" fmla="*/ 628 h 3348"/>
                <a:gd name="T48" fmla="*/ 1123 w 2989"/>
                <a:gd name="T49" fmla="*/ 1030 h 3348"/>
                <a:gd name="T50" fmla="*/ 1396 w 2989"/>
                <a:gd name="T51" fmla="*/ 912 h 3348"/>
                <a:gd name="T52" fmla="*/ 1290 w 2989"/>
                <a:gd name="T53" fmla="*/ 510 h 3348"/>
                <a:gd name="T54" fmla="*/ 871 w 2989"/>
                <a:gd name="T55" fmla="*/ 1298 h 3348"/>
                <a:gd name="T56" fmla="*/ 1029 w 2989"/>
                <a:gd name="T57" fmla="*/ 1451 h 3348"/>
                <a:gd name="T58" fmla="*/ 1385 w 2989"/>
                <a:gd name="T59" fmla="*/ 1552 h 3348"/>
                <a:gd name="T60" fmla="*/ 2068 w 2989"/>
                <a:gd name="T61" fmla="*/ 1360 h 3348"/>
                <a:gd name="T62" fmla="*/ 2208 w 2989"/>
                <a:gd name="T63" fmla="*/ 1383 h 3348"/>
                <a:gd name="T64" fmla="*/ 1917 w 2989"/>
                <a:gd name="T65" fmla="*/ 1172 h 3348"/>
                <a:gd name="T66" fmla="*/ 975 w 2989"/>
                <a:gd name="T67" fmla="*/ 1631 h 3348"/>
                <a:gd name="T68" fmla="*/ 1459 w 2989"/>
                <a:gd name="T69" fmla="*/ 1695 h 3348"/>
                <a:gd name="T70" fmla="*/ 1798 w 2989"/>
                <a:gd name="T71" fmla="*/ 1688 h 3348"/>
                <a:gd name="T72" fmla="*/ 717 w 2989"/>
                <a:gd name="T73" fmla="*/ 2691 h 3348"/>
                <a:gd name="T74" fmla="*/ 1542 w 2989"/>
                <a:gd name="T75" fmla="*/ 3062 h 3348"/>
                <a:gd name="T76" fmla="*/ 2333 w 2989"/>
                <a:gd name="T77" fmla="*/ 2645 h 3348"/>
                <a:gd name="T78" fmla="*/ 2482 w 2989"/>
                <a:gd name="T79" fmla="*/ 1964 h 3348"/>
                <a:gd name="T80" fmla="*/ 1940 w 2989"/>
                <a:gd name="T81" fmla="*/ 2047 h 3348"/>
                <a:gd name="T82" fmla="*/ 1177 w 2989"/>
                <a:gd name="T83" fmla="*/ 2341 h 3348"/>
                <a:gd name="T84" fmla="*/ 968 w 2989"/>
                <a:gd name="T85" fmla="*/ 2529 h 3348"/>
                <a:gd name="T86" fmla="*/ 674 w 2989"/>
                <a:gd name="T87" fmla="*/ 2231 h 3348"/>
                <a:gd name="T88" fmla="*/ 518 w 2989"/>
                <a:gd name="T89" fmla="*/ 2073 h 3348"/>
                <a:gd name="T90" fmla="*/ 381 w 2989"/>
                <a:gd name="T91" fmla="*/ 3013 h 3348"/>
                <a:gd name="T92" fmla="*/ 737 w 2989"/>
                <a:gd name="T93" fmla="*/ 3195 h 3348"/>
                <a:gd name="T94" fmla="*/ 988 w 2989"/>
                <a:gd name="T95" fmla="*/ 3126 h 3348"/>
                <a:gd name="T96" fmla="*/ 573 w 2989"/>
                <a:gd name="T97" fmla="*/ 2773 h 3348"/>
                <a:gd name="T98" fmla="*/ 2383 w 2989"/>
                <a:gd name="T99" fmla="*/ 2860 h 3348"/>
                <a:gd name="T100" fmla="*/ 2106 w 2989"/>
                <a:gd name="T101" fmla="*/ 3056 h 3348"/>
                <a:gd name="T102" fmla="*/ 2081 w 2989"/>
                <a:gd name="T103" fmla="*/ 3186 h 3348"/>
                <a:gd name="T104" fmla="*/ 2570 w 2989"/>
                <a:gd name="T105" fmla="*/ 3091 h 3348"/>
                <a:gd name="T106" fmla="*/ 2562 w 2989"/>
                <a:gd name="T107" fmla="*/ 2813 h 3348"/>
                <a:gd name="T108" fmla="*/ 1350 w 2989"/>
                <a:gd name="T109" fmla="*/ 689 h 3348"/>
                <a:gd name="T110" fmla="*/ 1263 w 2989"/>
                <a:gd name="T111" fmla="*/ 900 h 3348"/>
                <a:gd name="T112" fmla="*/ 1252 w 2989"/>
                <a:gd name="T113" fmla="*/ 663 h 3348"/>
                <a:gd name="T114" fmla="*/ 1294 w 2989"/>
                <a:gd name="T115" fmla="*/ 733 h 3348"/>
                <a:gd name="T116" fmla="*/ 1816 w 2989"/>
                <a:gd name="T117" fmla="*/ 700 h 3348"/>
                <a:gd name="T118" fmla="*/ 1788 w 2989"/>
                <a:gd name="T119" fmla="*/ 811 h 3348"/>
                <a:gd name="T120" fmla="*/ 1674 w 2989"/>
                <a:gd name="T121" fmla="*/ 853 h 3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89" h="3348">
                  <a:moveTo>
                    <a:pt x="1356" y="7"/>
                  </a:moveTo>
                  <a:lnTo>
                    <a:pt x="1427" y="2"/>
                  </a:lnTo>
                  <a:lnTo>
                    <a:pt x="1500" y="0"/>
                  </a:lnTo>
                  <a:lnTo>
                    <a:pt x="1572" y="2"/>
                  </a:lnTo>
                  <a:lnTo>
                    <a:pt x="1644" y="7"/>
                  </a:lnTo>
                  <a:lnTo>
                    <a:pt x="1715" y="16"/>
                  </a:lnTo>
                  <a:lnTo>
                    <a:pt x="1786" y="31"/>
                  </a:lnTo>
                  <a:lnTo>
                    <a:pt x="1855" y="53"/>
                  </a:lnTo>
                  <a:lnTo>
                    <a:pt x="1922" y="79"/>
                  </a:lnTo>
                  <a:lnTo>
                    <a:pt x="1987" y="111"/>
                  </a:lnTo>
                  <a:lnTo>
                    <a:pt x="2051" y="145"/>
                  </a:lnTo>
                  <a:lnTo>
                    <a:pt x="2112" y="185"/>
                  </a:lnTo>
                  <a:lnTo>
                    <a:pt x="2170" y="228"/>
                  </a:lnTo>
                  <a:lnTo>
                    <a:pt x="2226" y="274"/>
                  </a:lnTo>
                  <a:lnTo>
                    <a:pt x="2279" y="324"/>
                  </a:lnTo>
                  <a:lnTo>
                    <a:pt x="2328" y="377"/>
                  </a:lnTo>
                  <a:lnTo>
                    <a:pt x="2373" y="434"/>
                  </a:lnTo>
                  <a:lnTo>
                    <a:pt x="2417" y="495"/>
                  </a:lnTo>
                  <a:lnTo>
                    <a:pt x="2456" y="559"/>
                  </a:lnTo>
                  <a:lnTo>
                    <a:pt x="2491" y="625"/>
                  </a:lnTo>
                  <a:lnTo>
                    <a:pt x="2521" y="694"/>
                  </a:lnTo>
                  <a:lnTo>
                    <a:pt x="2546" y="764"/>
                  </a:lnTo>
                  <a:lnTo>
                    <a:pt x="2566" y="837"/>
                  </a:lnTo>
                  <a:lnTo>
                    <a:pt x="2583" y="910"/>
                  </a:lnTo>
                  <a:lnTo>
                    <a:pt x="2589" y="953"/>
                  </a:lnTo>
                  <a:lnTo>
                    <a:pt x="2595" y="998"/>
                  </a:lnTo>
                  <a:lnTo>
                    <a:pt x="2601" y="1042"/>
                  </a:lnTo>
                  <a:lnTo>
                    <a:pt x="2611" y="1085"/>
                  </a:lnTo>
                  <a:lnTo>
                    <a:pt x="2621" y="1111"/>
                  </a:lnTo>
                  <a:lnTo>
                    <a:pt x="2633" y="1135"/>
                  </a:lnTo>
                  <a:lnTo>
                    <a:pt x="2648" y="1159"/>
                  </a:lnTo>
                  <a:lnTo>
                    <a:pt x="2661" y="1183"/>
                  </a:lnTo>
                  <a:lnTo>
                    <a:pt x="2673" y="1209"/>
                  </a:lnTo>
                  <a:lnTo>
                    <a:pt x="2688" y="1250"/>
                  </a:lnTo>
                  <a:lnTo>
                    <a:pt x="2699" y="1295"/>
                  </a:lnTo>
                  <a:lnTo>
                    <a:pt x="2706" y="1340"/>
                  </a:lnTo>
                  <a:lnTo>
                    <a:pt x="2707" y="1384"/>
                  </a:lnTo>
                  <a:lnTo>
                    <a:pt x="2703" y="1429"/>
                  </a:lnTo>
                  <a:lnTo>
                    <a:pt x="2700" y="1450"/>
                  </a:lnTo>
                  <a:lnTo>
                    <a:pt x="2697" y="1472"/>
                  </a:lnTo>
                  <a:lnTo>
                    <a:pt x="2696" y="1493"/>
                  </a:lnTo>
                  <a:lnTo>
                    <a:pt x="2699" y="1509"/>
                  </a:lnTo>
                  <a:lnTo>
                    <a:pt x="2706" y="1524"/>
                  </a:lnTo>
                  <a:lnTo>
                    <a:pt x="2715" y="1537"/>
                  </a:lnTo>
                  <a:lnTo>
                    <a:pt x="2724" y="1550"/>
                  </a:lnTo>
                  <a:lnTo>
                    <a:pt x="2733" y="1563"/>
                  </a:lnTo>
                  <a:lnTo>
                    <a:pt x="2773" y="1617"/>
                  </a:lnTo>
                  <a:lnTo>
                    <a:pt x="2808" y="1674"/>
                  </a:lnTo>
                  <a:lnTo>
                    <a:pt x="2841" y="1733"/>
                  </a:lnTo>
                  <a:lnTo>
                    <a:pt x="2871" y="1793"/>
                  </a:lnTo>
                  <a:lnTo>
                    <a:pt x="2897" y="1850"/>
                  </a:lnTo>
                  <a:lnTo>
                    <a:pt x="2922" y="1908"/>
                  </a:lnTo>
                  <a:lnTo>
                    <a:pt x="2944" y="1966"/>
                  </a:lnTo>
                  <a:lnTo>
                    <a:pt x="2962" y="2026"/>
                  </a:lnTo>
                  <a:lnTo>
                    <a:pt x="2977" y="2087"/>
                  </a:lnTo>
                  <a:lnTo>
                    <a:pt x="2985" y="2129"/>
                  </a:lnTo>
                  <a:lnTo>
                    <a:pt x="2988" y="2173"/>
                  </a:lnTo>
                  <a:lnTo>
                    <a:pt x="2989" y="2217"/>
                  </a:lnTo>
                  <a:lnTo>
                    <a:pt x="2988" y="2259"/>
                  </a:lnTo>
                  <a:lnTo>
                    <a:pt x="2986" y="2303"/>
                  </a:lnTo>
                  <a:lnTo>
                    <a:pt x="2982" y="2345"/>
                  </a:lnTo>
                  <a:lnTo>
                    <a:pt x="2976" y="2385"/>
                  </a:lnTo>
                  <a:lnTo>
                    <a:pt x="2968" y="2426"/>
                  </a:lnTo>
                  <a:lnTo>
                    <a:pt x="2956" y="2466"/>
                  </a:lnTo>
                  <a:lnTo>
                    <a:pt x="2941" y="2504"/>
                  </a:lnTo>
                  <a:lnTo>
                    <a:pt x="2934" y="2517"/>
                  </a:lnTo>
                  <a:lnTo>
                    <a:pt x="2927" y="2529"/>
                  </a:lnTo>
                  <a:lnTo>
                    <a:pt x="2918" y="2539"/>
                  </a:lnTo>
                  <a:lnTo>
                    <a:pt x="2908" y="2548"/>
                  </a:lnTo>
                  <a:lnTo>
                    <a:pt x="2896" y="2554"/>
                  </a:lnTo>
                  <a:lnTo>
                    <a:pt x="2883" y="2557"/>
                  </a:lnTo>
                  <a:lnTo>
                    <a:pt x="2864" y="2551"/>
                  </a:lnTo>
                  <a:lnTo>
                    <a:pt x="2848" y="2541"/>
                  </a:lnTo>
                  <a:lnTo>
                    <a:pt x="2831" y="2530"/>
                  </a:lnTo>
                  <a:lnTo>
                    <a:pt x="2798" y="2498"/>
                  </a:lnTo>
                  <a:lnTo>
                    <a:pt x="2766" y="2465"/>
                  </a:lnTo>
                  <a:lnTo>
                    <a:pt x="2738" y="2428"/>
                  </a:lnTo>
                  <a:lnTo>
                    <a:pt x="2711" y="2391"/>
                  </a:lnTo>
                  <a:lnTo>
                    <a:pt x="2685" y="2352"/>
                  </a:lnTo>
                  <a:lnTo>
                    <a:pt x="2661" y="2313"/>
                  </a:lnTo>
                  <a:lnTo>
                    <a:pt x="2645" y="2355"/>
                  </a:lnTo>
                  <a:lnTo>
                    <a:pt x="2627" y="2398"/>
                  </a:lnTo>
                  <a:lnTo>
                    <a:pt x="2609" y="2440"/>
                  </a:lnTo>
                  <a:lnTo>
                    <a:pt x="2589" y="2481"/>
                  </a:lnTo>
                  <a:lnTo>
                    <a:pt x="2557" y="2540"/>
                  </a:lnTo>
                  <a:lnTo>
                    <a:pt x="2522" y="2597"/>
                  </a:lnTo>
                  <a:lnTo>
                    <a:pt x="2485" y="2652"/>
                  </a:lnTo>
                  <a:lnTo>
                    <a:pt x="2446" y="2707"/>
                  </a:lnTo>
                  <a:lnTo>
                    <a:pt x="2480" y="2720"/>
                  </a:lnTo>
                  <a:lnTo>
                    <a:pt x="2512" y="2735"/>
                  </a:lnTo>
                  <a:lnTo>
                    <a:pt x="2545" y="2752"/>
                  </a:lnTo>
                  <a:lnTo>
                    <a:pt x="2575" y="2773"/>
                  </a:lnTo>
                  <a:lnTo>
                    <a:pt x="2603" y="2795"/>
                  </a:lnTo>
                  <a:lnTo>
                    <a:pt x="2628" y="2820"/>
                  </a:lnTo>
                  <a:lnTo>
                    <a:pt x="2642" y="2839"/>
                  </a:lnTo>
                  <a:lnTo>
                    <a:pt x="2655" y="2859"/>
                  </a:lnTo>
                  <a:lnTo>
                    <a:pt x="2663" y="2880"/>
                  </a:lnTo>
                  <a:lnTo>
                    <a:pt x="2667" y="2903"/>
                  </a:lnTo>
                  <a:lnTo>
                    <a:pt x="2671" y="2927"/>
                  </a:lnTo>
                  <a:lnTo>
                    <a:pt x="2678" y="2951"/>
                  </a:lnTo>
                  <a:lnTo>
                    <a:pt x="2686" y="2974"/>
                  </a:lnTo>
                  <a:lnTo>
                    <a:pt x="2691" y="2998"/>
                  </a:lnTo>
                  <a:lnTo>
                    <a:pt x="2692" y="3023"/>
                  </a:lnTo>
                  <a:lnTo>
                    <a:pt x="2688" y="3053"/>
                  </a:lnTo>
                  <a:lnTo>
                    <a:pt x="2680" y="3083"/>
                  </a:lnTo>
                  <a:lnTo>
                    <a:pt x="2668" y="3111"/>
                  </a:lnTo>
                  <a:lnTo>
                    <a:pt x="2654" y="3138"/>
                  </a:lnTo>
                  <a:lnTo>
                    <a:pt x="2635" y="3163"/>
                  </a:lnTo>
                  <a:lnTo>
                    <a:pt x="2617" y="3187"/>
                  </a:lnTo>
                  <a:lnTo>
                    <a:pt x="2597" y="3211"/>
                  </a:lnTo>
                  <a:lnTo>
                    <a:pt x="2571" y="3237"/>
                  </a:lnTo>
                  <a:lnTo>
                    <a:pt x="2543" y="3260"/>
                  </a:lnTo>
                  <a:lnTo>
                    <a:pt x="2511" y="3280"/>
                  </a:lnTo>
                  <a:lnTo>
                    <a:pt x="2479" y="3296"/>
                  </a:lnTo>
                  <a:lnTo>
                    <a:pt x="2445" y="3309"/>
                  </a:lnTo>
                  <a:lnTo>
                    <a:pt x="2410" y="3321"/>
                  </a:lnTo>
                  <a:lnTo>
                    <a:pt x="2374" y="3329"/>
                  </a:lnTo>
                  <a:lnTo>
                    <a:pt x="2339" y="3335"/>
                  </a:lnTo>
                  <a:lnTo>
                    <a:pt x="2272" y="3342"/>
                  </a:lnTo>
                  <a:lnTo>
                    <a:pt x="2204" y="3344"/>
                  </a:lnTo>
                  <a:lnTo>
                    <a:pt x="2137" y="3342"/>
                  </a:lnTo>
                  <a:lnTo>
                    <a:pt x="2070" y="3336"/>
                  </a:lnTo>
                  <a:lnTo>
                    <a:pt x="2002" y="3329"/>
                  </a:lnTo>
                  <a:lnTo>
                    <a:pt x="1928" y="3317"/>
                  </a:lnTo>
                  <a:lnTo>
                    <a:pt x="1853" y="3304"/>
                  </a:lnTo>
                  <a:lnTo>
                    <a:pt x="1779" y="3290"/>
                  </a:lnTo>
                  <a:lnTo>
                    <a:pt x="1705" y="3277"/>
                  </a:lnTo>
                  <a:lnTo>
                    <a:pt x="1631" y="3267"/>
                  </a:lnTo>
                  <a:lnTo>
                    <a:pt x="1554" y="3261"/>
                  </a:lnTo>
                  <a:lnTo>
                    <a:pt x="1481" y="3259"/>
                  </a:lnTo>
                  <a:lnTo>
                    <a:pt x="1408" y="3263"/>
                  </a:lnTo>
                  <a:lnTo>
                    <a:pt x="1335" y="3272"/>
                  </a:lnTo>
                  <a:lnTo>
                    <a:pt x="1262" y="3283"/>
                  </a:lnTo>
                  <a:lnTo>
                    <a:pt x="1190" y="3296"/>
                  </a:lnTo>
                  <a:lnTo>
                    <a:pt x="1118" y="3310"/>
                  </a:lnTo>
                  <a:lnTo>
                    <a:pt x="1045" y="3324"/>
                  </a:lnTo>
                  <a:lnTo>
                    <a:pt x="972" y="3335"/>
                  </a:lnTo>
                  <a:lnTo>
                    <a:pt x="899" y="3344"/>
                  </a:lnTo>
                  <a:lnTo>
                    <a:pt x="826" y="3348"/>
                  </a:lnTo>
                  <a:lnTo>
                    <a:pt x="764" y="3346"/>
                  </a:lnTo>
                  <a:lnTo>
                    <a:pt x="702" y="3340"/>
                  </a:lnTo>
                  <a:lnTo>
                    <a:pt x="640" y="3330"/>
                  </a:lnTo>
                  <a:lnTo>
                    <a:pt x="579" y="3316"/>
                  </a:lnTo>
                  <a:lnTo>
                    <a:pt x="548" y="3307"/>
                  </a:lnTo>
                  <a:lnTo>
                    <a:pt x="517" y="3297"/>
                  </a:lnTo>
                  <a:lnTo>
                    <a:pt x="487" y="3284"/>
                  </a:lnTo>
                  <a:lnTo>
                    <a:pt x="458" y="3269"/>
                  </a:lnTo>
                  <a:lnTo>
                    <a:pt x="432" y="3249"/>
                  </a:lnTo>
                  <a:lnTo>
                    <a:pt x="411" y="3230"/>
                  </a:lnTo>
                  <a:lnTo>
                    <a:pt x="392" y="3208"/>
                  </a:lnTo>
                  <a:lnTo>
                    <a:pt x="376" y="3184"/>
                  </a:lnTo>
                  <a:lnTo>
                    <a:pt x="361" y="3160"/>
                  </a:lnTo>
                  <a:lnTo>
                    <a:pt x="344" y="3136"/>
                  </a:lnTo>
                  <a:lnTo>
                    <a:pt x="331" y="3113"/>
                  </a:lnTo>
                  <a:lnTo>
                    <a:pt x="322" y="3090"/>
                  </a:lnTo>
                  <a:lnTo>
                    <a:pt x="316" y="3064"/>
                  </a:lnTo>
                  <a:lnTo>
                    <a:pt x="314" y="3039"/>
                  </a:lnTo>
                  <a:lnTo>
                    <a:pt x="314" y="3008"/>
                  </a:lnTo>
                  <a:lnTo>
                    <a:pt x="316" y="2978"/>
                  </a:lnTo>
                  <a:lnTo>
                    <a:pt x="320" y="2948"/>
                  </a:lnTo>
                  <a:lnTo>
                    <a:pt x="326" y="2918"/>
                  </a:lnTo>
                  <a:lnTo>
                    <a:pt x="335" y="2889"/>
                  </a:lnTo>
                  <a:lnTo>
                    <a:pt x="349" y="2861"/>
                  </a:lnTo>
                  <a:lnTo>
                    <a:pt x="364" y="2835"/>
                  </a:lnTo>
                  <a:lnTo>
                    <a:pt x="383" y="2810"/>
                  </a:lnTo>
                  <a:lnTo>
                    <a:pt x="404" y="2789"/>
                  </a:lnTo>
                  <a:lnTo>
                    <a:pt x="428" y="2771"/>
                  </a:lnTo>
                  <a:lnTo>
                    <a:pt x="452" y="2755"/>
                  </a:lnTo>
                  <a:lnTo>
                    <a:pt x="479" y="2740"/>
                  </a:lnTo>
                  <a:lnTo>
                    <a:pt x="505" y="2726"/>
                  </a:lnTo>
                  <a:lnTo>
                    <a:pt x="531" y="2713"/>
                  </a:lnTo>
                  <a:lnTo>
                    <a:pt x="502" y="2667"/>
                  </a:lnTo>
                  <a:lnTo>
                    <a:pt x="471" y="2622"/>
                  </a:lnTo>
                  <a:lnTo>
                    <a:pt x="442" y="2577"/>
                  </a:lnTo>
                  <a:lnTo>
                    <a:pt x="415" y="2530"/>
                  </a:lnTo>
                  <a:lnTo>
                    <a:pt x="388" y="2483"/>
                  </a:lnTo>
                  <a:lnTo>
                    <a:pt x="364" y="2434"/>
                  </a:lnTo>
                  <a:lnTo>
                    <a:pt x="343" y="2384"/>
                  </a:lnTo>
                  <a:lnTo>
                    <a:pt x="326" y="2333"/>
                  </a:lnTo>
                  <a:lnTo>
                    <a:pt x="307" y="2358"/>
                  </a:lnTo>
                  <a:lnTo>
                    <a:pt x="290" y="2384"/>
                  </a:lnTo>
                  <a:lnTo>
                    <a:pt x="272" y="2410"/>
                  </a:lnTo>
                  <a:lnTo>
                    <a:pt x="252" y="2434"/>
                  </a:lnTo>
                  <a:lnTo>
                    <a:pt x="221" y="2469"/>
                  </a:lnTo>
                  <a:lnTo>
                    <a:pt x="187" y="2502"/>
                  </a:lnTo>
                  <a:lnTo>
                    <a:pt x="151" y="2532"/>
                  </a:lnTo>
                  <a:lnTo>
                    <a:pt x="138" y="2541"/>
                  </a:lnTo>
                  <a:lnTo>
                    <a:pt x="124" y="2549"/>
                  </a:lnTo>
                  <a:lnTo>
                    <a:pt x="109" y="2555"/>
                  </a:lnTo>
                  <a:lnTo>
                    <a:pt x="94" y="2558"/>
                  </a:lnTo>
                  <a:lnTo>
                    <a:pt x="77" y="2558"/>
                  </a:lnTo>
                  <a:lnTo>
                    <a:pt x="65" y="2552"/>
                  </a:lnTo>
                  <a:lnTo>
                    <a:pt x="56" y="2542"/>
                  </a:lnTo>
                  <a:lnTo>
                    <a:pt x="49" y="2532"/>
                  </a:lnTo>
                  <a:lnTo>
                    <a:pt x="43" y="2520"/>
                  </a:lnTo>
                  <a:lnTo>
                    <a:pt x="38" y="2507"/>
                  </a:lnTo>
                  <a:lnTo>
                    <a:pt x="21" y="2458"/>
                  </a:lnTo>
                  <a:lnTo>
                    <a:pt x="10" y="2407"/>
                  </a:lnTo>
                  <a:lnTo>
                    <a:pt x="3" y="2356"/>
                  </a:lnTo>
                  <a:lnTo>
                    <a:pt x="0" y="2303"/>
                  </a:lnTo>
                  <a:lnTo>
                    <a:pt x="0" y="2251"/>
                  </a:lnTo>
                  <a:lnTo>
                    <a:pt x="4" y="2199"/>
                  </a:lnTo>
                  <a:lnTo>
                    <a:pt x="11" y="2149"/>
                  </a:lnTo>
                  <a:lnTo>
                    <a:pt x="26" y="2077"/>
                  </a:lnTo>
                  <a:lnTo>
                    <a:pt x="48" y="2007"/>
                  </a:lnTo>
                  <a:lnTo>
                    <a:pt x="73" y="1939"/>
                  </a:lnTo>
                  <a:lnTo>
                    <a:pt x="104" y="1873"/>
                  </a:lnTo>
                  <a:lnTo>
                    <a:pt x="138" y="1809"/>
                  </a:lnTo>
                  <a:lnTo>
                    <a:pt x="176" y="1747"/>
                  </a:lnTo>
                  <a:lnTo>
                    <a:pt x="211" y="1693"/>
                  </a:lnTo>
                  <a:lnTo>
                    <a:pt x="250" y="1641"/>
                  </a:lnTo>
                  <a:lnTo>
                    <a:pt x="290" y="1590"/>
                  </a:lnTo>
                  <a:lnTo>
                    <a:pt x="328" y="1538"/>
                  </a:lnTo>
                  <a:lnTo>
                    <a:pt x="323" y="1480"/>
                  </a:lnTo>
                  <a:lnTo>
                    <a:pt x="321" y="1423"/>
                  </a:lnTo>
                  <a:lnTo>
                    <a:pt x="322" y="1365"/>
                  </a:lnTo>
                  <a:lnTo>
                    <a:pt x="326" y="1344"/>
                  </a:lnTo>
                  <a:lnTo>
                    <a:pt x="333" y="1324"/>
                  </a:lnTo>
                  <a:lnTo>
                    <a:pt x="342" y="1304"/>
                  </a:lnTo>
                  <a:lnTo>
                    <a:pt x="351" y="1285"/>
                  </a:lnTo>
                  <a:lnTo>
                    <a:pt x="357" y="1264"/>
                  </a:lnTo>
                  <a:lnTo>
                    <a:pt x="361" y="1240"/>
                  </a:lnTo>
                  <a:lnTo>
                    <a:pt x="365" y="1216"/>
                  </a:lnTo>
                  <a:lnTo>
                    <a:pt x="372" y="1192"/>
                  </a:lnTo>
                  <a:lnTo>
                    <a:pt x="382" y="1170"/>
                  </a:lnTo>
                  <a:lnTo>
                    <a:pt x="392" y="1153"/>
                  </a:lnTo>
                  <a:lnTo>
                    <a:pt x="404" y="1137"/>
                  </a:lnTo>
                  <a:lnTo>
                    <a:pt x="417" y="1121"/>
                  </a:lnTo>
                  <a:lnTo>
                    <a:pt x="430" y="1106"/>
                  </a:lnTo>
                  <a:lnTo>
                    <a:pt x="437" y="1073"/>
                  </a:lnTo>
                  <a:lnTo>
                    <a:pt x="441" y="1041"/>
                  </a:lnTo>
                  <a:lnTo>
                    <a:pt x="443" y="1007"/>
                  </a:lnTo>
                  <a:lnTo>
                    <a:pt x="447" y="975"/>
                  </a:lnTo>
                  <a:lnTo>
                    <a:pt x="456" y="904"/>
                  </a:lnTo>
                  <a:lnTo>
                    <a:pt x="470" y="832"/>
                  </a:lnTo>
                  <a:lnTo>
                    <a:pt x="489" y="762"/>
                  </a:lnTo>
                  <a:lnTo>
                    <a:pt x="512" y="694"/>
                  </a:lnTo>
                  <a:lnTo>
                    <a:pt x="540" y="627"/>
                  </a:lnTo>
                  <a:lnTo>
                    <a:pt x="571" y="562"/>
                  </a:lnTo>
                  <a:lnTo>
                    <a:pt x="607" y="499"/>
                  </a:lnTo>
                  <a:lnTo>
                    <a:pt x="647" y="439"/>
                  </a:lnTo>
                  <a:lnTo>
                    <a:pt x="691" y="382"/>
                  </a:lnTo>
                  <a:lnTo>
                    <a:pt x="738" y="328"/>
                  </a:lnTo>
                  <a:lnTo>
                    <a:pt x="788" y="279"/>
                  </a:lnTo>
                  <a:lnTo>
                    <a:pt x="842" y="232"/>
                  </a:lnTo>
                  <a:lnTo>
                    <a:pt x="898" y="189"/>
                  </a:lnTo>
                  <a:lnTo>
                    <a:pt x="958" y="150"/>
                  </a:lnTo>
                  <a:lnTo>
                    <a:pt x="1020" y="115"/>
                  </a:lnTo>
                  <a:lnTo>
                    <a:pt x="1084" y="84"/>
                  </a:lnTo>
                  <a:lnTo>
                    <a:pt x="1150" y="58"/>
                  </a:lnTo>
                  <a:lnTo>
                    <a:pt x="1217" y="37"/>
                  </a:lnTo>
                  <a:lnTo>
                    <a:pt x="1286" y="19"/>
                  </a:lnTo>
                  <a:lnTo>
                    <a:pt x="1356" y="7"/>
                  </a:lnTo>
                  <a:close/>
                  <a:moveTo>
                    <a:pt x="1742" y="490"/>
                  </a:moveTo>
                  <a:lnTo>
                    <a:pt x="1716" y="501"/>
                  </a:lnTo>
                  <a:lnTo>
                    <a:pt x="1692" y="517"/>
                  </a:lnTo>
                  <a:lnTo>
                    <a:pt x="1670" y="538"/>
                  </a:lnTo>
                  <a:lnTo>
                    <a:pt x="1652" y="560"/>
                  </a:lnTo>
                  <a:lnTo>
                    <a:pt x="1637" y="584"/>
                  </a:lnTo>
                  <a:lnTo>
                    <a:pt x="1624" y="611"/>
                  </a:lnTo>
                  <a:lnTo>
                    <a:pt x="1611" y="648"/>
                  </a:lnTo>
                  <a:lnTo>
                    <a:pt x="1603" y="687"/>
                  </a:lnTo>
                  <a:lnTo>
                    <a:pt x="1598" y="727"/>
                  </a:lnTo>
                  <a:lnTo>
                    <a:pt x="1596" y="765"/>
                  </a:lnTo>
                  <a:lnTo>
                    <a:pt x="1596" y="798"/>
                  </a:lnTo>
                  <a:lnTo>
                    <a:pt x="1599" y="830"/>
                  </a:lnTo>
                  <a:lnTo>
                    <a:pt x="1603" y="862"/>
                  </a:lnTo>
                  <a:lnTo>
                    <a:pt x="1611" y="893"/>
                  </a:lnTo>
                  <a:lnTo>
                    <a:pt x="1621" y="924"/>
                  </a:lnTo>
                  <a:lnTo>
                    <a:pt x="1635" y="952"/>
                  </a:lnTo>
                  <a:lnTo>
                    <a:pt x="1652" y="980"/>
                  </a:lnTo>
                  <a:lnTo>
                    <a:pt x="1666" y="998"/>
                  </a:lnTo>
                  <a:lnTo>
                    <a:pt x="1682" y="1015"/>
                  </a:lnTo>
                  <a:lnTo>
                    <a:pt x="1701" y="1032"/>
                  </a:lnTo>
                  <a:lnTo>
                    <a:pt x="1720" y="1044"/>
                  </a:lnTo>
                  <a:lnTo>
                    <a:pt x="1741" y="1054"/>
                  </a:lnTo>
                  <a:lnTo>
                    <a:pt x="1764" y="1060"/>
                  </a:lnTo>
                  <a:lnTo>
                    <a:pt x="1787" y="1062"/>
                  </a:lnTo>
                  <a:lnTo>
                    <a:pt x="1813" y="1059"/>
                  </a:lnTo>
                  <a:lnTo>
                    <a:pt x="1838" y="1051"/>
                  </a:lnTo>
                  <a:lnTo>
                    <a:pt x="1861" y="1039"/>
                  </a:lnTo>
                  <a:lnTo>
                    <a:pt x="1882" y="1021"/>
                  </a:lnTo>
                  <a:lnTo>
                    <a:pt x="1900" y="1003"/>
                  </a:lnTo>
                  <a:lnTo>
                    <a:pt x="1915" y="982"/>
                  </a:lnTo>
                  <a:lnTo>
                    <a:pt x="1935" y="945"/>
                  </a:lnTo>
                  <a:lnTo>
                    <a:pt x="1951" y="908"/>
                  </a:lnTo>
                  <a:lnTo>
                    <a:pt x="1962" y="867"/>
                  </a:lnTo>
                  <a:lnTo>
                    <a:pt x="1968" y="826"/>
                  </a:lnTo>
                  <a:lnTo>
                    <a:pt x="1971" y="786"/>
                  </a:lnTo>
                  <a:lnTo>
                    <a:pt x="1971" y="744"/>
                  </a:lnTo>
                  <a:lnTo>
                    <a:pt x="1967" y="702"/>
                  </a:lnTo>
                  <a:lnTo>
                    <a:pt x="1961" y="673"/>
                  </a:lnTo>
                  <a:lnTo>
                    <a:pt x="1954" y="643"/>
                  </a:lnTo>
                  <a:lnTo>
                    <a:pt x="1944" y="615"/>
                  </a:lnTo>
                  <a:lnTo>
                    <a:pt x="1931" y="588"/>
                  </a:lnTo>
                  <a:lnTo>
                    <a:pt x="1916" y="561"/>
                  </a:lnTo>
                  <a:lnTo>
                    <a:pt x="1899" y="537"/>
                  </a:lnTo>
                  <a:lnTo>
                    <a:pt x="1877" y="515"/>
                  </a:lnTo>
                  <a:lnTo>
                    <a:pt x="1858" y="501"/>
                  </a:lnTo>
                  <a:lnTo>
                    <a:pt x="1836" y="490"/>
                  </a:lnTo>
                  <a:lnTo>
                    <a:pt x="1813" y="484"/>
                  </a:lnTo>
                  <a:lnTo>
                    <a:pt x="1789" y="482"/>
                  </a:lnTo>
                  <a:lnTo>
                    <a:pt x="1766" y="484"/>
                  </a:lnTo>
                  <a:lnTo>
                    <a:pt x="1742" y="490"/>
                  </a:lnTo>
                  <a:close/>
                  <a:moveTo>
                    <a:pt x="1190" y="497"/>
                  </a:moveTo>
                  <a:lnTo>
                    <a:pt x="1164" y="503"/>
                  </a:lnTo>
                  <a:lnTo>
                    <a:pt x="1141" y="513"/>
                  </a:lnTo>
                  <a:lnTo>
                    <a:pt x="1120" y="528"/>
                  </a:lnTo>
                  <a:lnTo>
                    <a:pt x="1101" y="545"/>
                  </a:lnTo>
                  <a:lnTo>
                    <a:pt x="1081" y="571"/>
                  </a:lnTo>
                  <a:lnTo>
                    <a:pt x="1064" y="599"/>
                  </a:lnTo>
                  <a:lnTo>
                    <a:pt x="1051" y="628"/>
                  </a:lnTo>
                  <a:lnTo>
                    <a:pt x="1040" y="660"/>
                  </a:lnTo>
                  <a:lnTo>
                    <a:pt x="1034" y="692"/>
                  </a:lnTo>
                  <a:lnTo>
                    <a:pt x="1029" y="725"/>
                  </a:lnTo>
                  <a:lnTo>
                    <a:pt x="1027" y="757"/>
                  </a:lnTo>
                  <a:lnTo>
                    <a:pt x="1027" y="790"/>
                  </a:lnTo>
                  <a:lnTo>
                    <a:pt x="1029" y="823"/>
                  </a:lnTo>
                  <a:lnTo>
                    <a:pt x="1033" y="858"/>
                  </a:lnTo>
                  <a:lnTo>
                    <a:pt x="1040" y="891"/>
                  </a:lnTo>
                  <a:lnTo>
                    <a:pt x="1051" y="924"/>
                  </a:lnTo>
                  <a:lnTo>
                    <a:pt x="1064" y="954"/>
                  </a:lnTo>
                  <a:lnTo>
                    <a:pt x="1080" y="984"/>
                  </a:lnTo>
                  <a:lnTo>
                    <a:pt x="1101" y="1010"/>
                  </a:lnTo>
                  <a:lnTo>
                    <a:pt x="1123" y="1030"/>
                  </a:lnTo>
                  <a:lnTo>
                    <a:pt x="1147" y="1046"/>
                  </a:lnTo>
                  <a:lnTo>
                    <a:pt x="1172" y="1059"/>
                  </a:lnTo>
                  <a:lnTo>
                    <a:pt x="1200" y="1067"/>
                  </a:lnTo>
                  <a:lnTo>
                    <a:pt x="1228" y="1070"/>
                  </a:lnTo>
                  <a:lnTo>
                    <a:pt x="1258" y="1067"/>
                  </a:lnTo>
                  <a:lnTo>
                    <a:pt x="1280" y="1058"/>
                  </a:lnTo>
                  <a:lnTo>
                    <a:pt x="1300" y="1046"/>
                  </a:lnTo>
                  <a:lnTo>
                    <a:pt x="1319" y="1031"/>
                  </a:lnTo>
                  <a:lnTo>
                    <a:pt x="1336" y="1013"/>
                  </a:lnTo>
                  <a:lnTo>
                    <a:pt x="1351" y="995"/>
                  </a:lnTo>
                  <a:lnTo>
                    <a:pt x="1365" y="977"/>
                  </a:lnTo>
                  <a:lnTo>
                    <a:pt x="1384" y="945"/>
                  </a:lnTo>
                  <a:lnTo>
                    <a:pt x="1396" y="912"/>
                  </a:lnTo>
                  <a:lnTo>
                    <a:pt x="1404" y="877"/>
                  </a:lnTo>
                  <a:lnTo>
                    <a:pt x="1409" y="841"/>
                  </a:lnTo>
                  <a:lnTo>
                    <a:pt x="1411" y="805"/>
                  </a:lnTo>
                  <a:lnTo>
                    <a:pt x="1410" y="768"/>
                  </a:lnTo>
                  <a:lnTo>
                    <a:pt x="1408" y="733"/>
                  </a:lnTo>
                  <a:lnTo>
                    <a:pt x="1403" y="698"/>
                  </a:lnTo>
                  <a:lnTo>
                    <a:pt x="1396" y="664"/>
                  </a:lnTo>
                  <a:lnTo>
                    <a:pt x="1385" y="631"/>
                  </a:lnTo>
                  <a:lnTo>
                    <a:pt x="1371" y="599"/>
                  </a:lnTo>
                  <a:lnTo>
                    <a:pt x="1353" y="569"/>
                  </a:lnTo>
                  <a:lnTo>
                    <a:pt x="1331" y="542"/>
                  </a:lnTo>
                  <a:lnTo>
                    <a:pt x="1313" y="523"/>
                  </a:lnTo>
                  <a:lnTo>
                    <a:pt x="1290" y="510"/>
                  </a:lnTo>
                  <a:lnTo>
                    <a:pt x="1266" y="501"/>
                  </a:lnTo>
                  <a:lnTo>
                    <a:pt x="1242" y="496"/>
                  </a:lnTo>
                  <a:lnTo>
                    <a:pt x="1215" y="495"/>
                  </a:lnTo>
                  <a:lnTo>
                    <a:pt x="1190" y="497"/>
                  </a:lnTo>
                  <a:close/>
                  <a:moveTo>
                    <a:pt x="1268" y="1145"/>
                  </a:moveTo>
                  <a:lnTo>
                    <a:pt x="1198" y="1162"/>
                  </a:lnTo>
                  <a:lnTo>
                    <a:pt x="1129" y="1182"/>
                  </a:lnTo>
                  <a:lnTo>
                    <a:pt x="1062" y="1204"/>
                  </a:lnTo>
                  <a:lnTo>
                    <a:pt x="995" y="1232"/>
                  </a:lnTo>
                  <a:lnTo>
                    <a:pt x="931" y="1262"/>
                  </a:lnTo>
                  <a:lnTo>
                    <a:pt x="910" y="1274"/>
                  </a:lnTo>
                  <a:lnTo>
                    <a:pt x="890" y="1285"/>
                  </a:lnTo>
                  <a:lnTo>
                    <a:pt x="871" y="1298"/>
                  </a:lnTo>
                  <a:lnTo>
                    <a:pt x="853" y="1312"/>
                  </a:lnTo>
                  <a:lnTo>
                    <a:pt x="837" y="1329"/>
                  </a:lnTo>
                  <a:lnTo>
                    <a:pt x="833" y="1343"/>
                  </a:lnTo>
                  <a:lnTo>
                    <a:pt x="834" y="1355"/>
                  </a:lnTo>
                  <a:lnTo>
                    <a:pt x="839" y="1367"/>
                  </a:lnTo>
                  <a:lnTo>
                    <a:pt x="848" y="1378"/>
                  </a:lnTo>
                  <a:lnTo>
                    <a:pt x="858" y="1387"/>
                  </a:lnTo>
                  <a:lnTo>
                    <a:pt x="868" y="1397"/>
                  </a:lnTo>
                  <a:lnTo>
                    <a:pt x="907" y="1422"/>
                  </a:lnTo>
                  <a:lnTo>
                    <a:pt x="950" y="1443"/>
                  </a:lnTo>
                  <a:lnTo>
                    <a:pt x="993" y="1462"/>
                  </a:lnTo>
                  <a:lnTo>
                    <a:pt x="1038" y="1476"/>
                  </a:lnTo>
                  <a:lnTo>
                    <a:pt x="1029" y="1451"/>
                  </a:lnTo>
                  <a:lnTo>
                    <a:pt x="1019" y="1428"/>
                  </a:lnTo>
                  <a:lnTo>
                    <a:pt x="1007" y="1406"/>
                  </a:lnTo>
                  <a:lnTo>
                    <a:pt x="997" y="1383"/>
                  </a:lnTo>
                  <a:lnTo>
                    <a:pt x="989" y="1359"/>
                  </a:lnTo>
                  <a:lnTo>
                    <a:pt x="1018" y="1373"/>
                  </a:lnTo>
                  <a:lnTo>
                    <a:pt x="1046" y="1390"/>
                  </a:lnTo>
                  <a:lnTo>
                    <a:pt x="1074" y="1410"/>
                  </a:lnTo>
                  <a:lnTo>
                    <a:pt x="1101" y="1429"/>
                  </a:lnTo>
                  <a:lnTo>
                    <a:pt x="1129" y="1447"/>
                  </a:lnTo>
                  <a:lnTo>
                    <a:pt x="1189" y="1482"/>
                  </a:lnTo>
                  <a:lnTo>
                    <a:pt x="1252" y="1511"/>
                  </a:lnTo>
                  <a:lnTo>
                    <a:pt x="1318" y="1535"/>
                  </a:lnTo>
                  <a:lnTo>
                    <a:pt x="1385" y="1552"/>
                  </a:lnTo>
                  <a:lnTo>
                    <a:pt x="1453" y="1563"/>
                  </a:lnTo>
                  <a:lnTo>
                    <a:pt x="1522" y="1566"/>
                  </a:lnTo>
                  <a:lnTo>
                    <a:pt x="1591" y="1564"/>
                  </a:lnTo>
                  <a:lnTo>
                    <a:pt x="1659" y="1555"/>
                  </a:lnTo>
                  <a:lnTo>
                    <a:pt x="1726" y="1540"/>
                  </a:lnTo>
                  <a:lnTo>
                    <a:pt x="1791" y="1518"/>
                  </a:lnTo>
                  <a:lnTo>
                    <a:pt x="1855" y="1492"/>
                  </a:lnTo>
                  <a:lnTo>
                    <a:pt x="1916" y="1461"/>
                  </a:lnTo>
                  <a:lnTo>
                    <a:pt x="1974" y="1424"/>
                  </a:lnTo>
                  <a:lnTo>
                    <a:pt x="1997" y="1408"/>
                  </a:lnTo>
                  <a:lnTo>
                    <a:pt x="2021" y="1390"/>
                  </a:lnTo>
                  <a:lnTo>
                    <a:pt x="2044" y="1374"/>
                  </a:lnTo>
                  <a:lnTo>
                    <a:pt x="2068" y="1360"/>
                  </a:lnTo>
                  <a:lnTo>
                    <a:pt x="2094" y="1348"/>
                  </a:lnTo>
                  <a:lnTo>
                    <a:pt x="2088" y="1371"/>
                  </a:lnTo>
                  <a:lnTo>
                    <a:pt x="2077" y="1392"/>
                  </a:lnTo>
                  <a:lnTo>
                    <a:pt x="2063" y="1412"/>
                  </a:lnTo>
                  <a:lnTo>
                    <a:pt x="2049" y="1432"/>
                  </a:lnTo>
                  <a:lnTo>
                    <a:pt x="2035" y="1451"/>
                  </a:lnTo>
                  <a:lnTo>
                    <a:pt x="2023" y="1472"/>
                  </a:lnTo>
                  <a:lnTo>
                    <a:pt x="2061" y="1462"/>
                  </a:lnTo>
                  <a:lnTo>
                    <a:pt x="2098" y="1447"/>
                  </a:lnTo>
                  <a:lnTo>
                    <a:pt x="2134" y="1430"/>
                  </a:lnTo>
                  <a:lnTo>
                    <a:pt x="2167" y="1411"/>
                  </a:lnTo>
                  <a:lnTo>
                    <a:pt x="2187" y="1398"/>
                  </a:lnTo>
                  <a:lnTo>
                    <a:pt x="2208" y="1383"/>
                  </a:lnTo>
                  <a:lnTo>
                    <a:pt x="2225" y="1368"/>
                  </a:lnTo>
                  <a:lnTo>
                    <a:pt x="2241" y="1349"/>
                  </a:lnTo>
                  <a:lnTo>
                    <a:pt x="2235" y="1335"/>
                  </a:lnTo>
                  <a:lnTo>
                    <a:pt x="2226" y="1322"/>
                  </a:lnTo>
                  <a:lnTo>
                    <a:pt x="2216" y="1312"/>
                  </a:lnTo>
                  <a:lnTo>
                    <a:pt x="2204" y="1302"/>
                  </a:lnTo>
                  <a:lnTo>
                    <a:pt x="2190" y="1293"/>
                  </a:lnTo>
                  <a:lnTo>
                    <a:pt x="2178" y="1285"/>
                  </a:lnTo>
                  <a:lnTo>
                    <a:pt x="2128" y="1256"/>
                  </a:lnTo>
                  <a:lnTo>
                    <a:pt x="2078" y="1231"/>
                  </a:lnTo>
                  <a:lnTo>
                    <a:pt x="2025" y="1210"/>
                  </a:lnTo>
                  <a:lnTo>
                    <a:pt x="1971" y="1189"/>
                  </a:lnTo>
                  <a:lnTo>
                    <a:pt x="1917" y="1172"/>
                  </a:lnTo>
                  <a:lnTo>
                    <a:pt x="1853" y="1156"/>
                  </a:lnTo>
                  <a:lnTo>
                    <a:pt x="1788" y="1144"/>
                  </a:lnTo>
                  <a:lnTo>
                    <a:pt x="1723" y="1137"/>
                  </a:lnTo>
                  <a:lnTo>
                    <a:pt x="1658" y="1132"/>
                  </a:lnTo>
                  <a:lnTo>
                    <a:pt x="1593" y="1128"/>
                  </a:lnTo>
                  <a:lnTo>
                    <a:pt x="1527" y="1126"/>
                  </a:lnTo>
                  <a:lnTo>
                    <a:pt x="1462" y="1127"/>
                  </a:lnTo>
                  <a:lnTo>
                    <a:pt x="1397" y="1129"/>
                  </a:lnTo>
                  <a:lnTo>
                    <a:pt x="1332" y="1135"/>
                  </a:lnTo>
                  <a:lnTo>
                    <a:pt x="1268" y="1145"/>
                  </a:lnTo>
                  <a:close/>
                  <a:moveTo>
                    <a:pt x="923" y="1604"/>
                  </a:moveTo>
                  <a:lnTo>
                    <a:pt x="948" y="1619"/>
                  </a:lnTo>
                  <a:lnTo>
                    <a:pt x="975" y="1631"/>
                  </a:lnTo>
                  <a:lnTo>
                    <a:pt x="1063" y="1658"/>
                  </a:lnTo>
                  <a:lnTo>
                    <a:pt x="1150" y="1678"/>
                  </a:lnTo>
                  <a:lnTo>
                    <a:pt x="1239" y="1694"/>
                  </a:lnTo>
                  <a:lnTo>
                    <a:pt x="1329" y="1706"/>
                  </a:lnTo>
                  <a:lnTo>
                    <a:pt x="1419" y="1713"/>
                  </a:lnTo>
                  <a:lnTo>
                    <a:pt x="1454" y="1715"/>
                  </a:lnTo>
                  <a:lnTo>
                    <a:pt x="1488" y="1717"/>
                  </a:lnTo>
                  <a:lnTo>
                    <a:pt x="1523" y="1718"/>
                  </a:lnTo>
                  <a:lnTo>
                    <a:pt x="1556" y="1715"/>
                  </a:lnTo>
                  <a:lnTo>
                    <a:pt x="1590" y="1709"/>
                  </a:lnTo>
                  <a:lnTo>
                    <a:pt x="1547" y="1699"/>
                  </a:lnTo>
                  <a:lnTo>
                    <a:pt x="1503" y="1696"/>
                  </a:lnTo>
                  <a:lnTo>
                    <a:pt x="1459" y="1695"/>
                  </a:lnTo>
                  <a:lnTo>
                    <a:pt x="1414" y="1695"/>
                  </a:lnTo>
                  <a:lnTo>
                    <a:pt x="1370" y="1693"/>
                  </a:lnTo>
                  <a:lnTo>
                    <a:pt x="1294" y="1685"/>
                  </a:lnTo>
                  <a:lnTo>
                    <a:pt x="1218" y="1675"/>
                  </a:lnTo>
                  <a:lnTo>
                    <a:pt x="1143" y="1662"/>
                  </a:lnTo>
                  <a:lnTo>
                    <a:pt x="1069" y="1644"/>
                  </a:lnTo>
                  <a:lnTo>
                    <a:pt x="996" y="1621"/>
                  </a:lnTo>
                  <a:lnTo>
                    <a:pt x="960" y="1610"/>
                  </a:lnTo>
                  <a:lnTo>
                    <a:pt x="923" y="1604"/>
                  </a:lnTo>
                  <a:close/>
                  <a:moveTo>
                    <a:pt x="1640" y="1699"/>
                  </a:moveTo>
                  <a:lnTo>
                    <a:pt x="1694" y="1700"/>
                  </a:lnTo>
                  <a:lnTo>
                    <a:pt x="1746" y="1696"/>
                  </a:lnTo>
                  <a:lnTo>
                    <a:pt x="1798" y="1688"/>
                  </a:lnTo>
                  <a:lnTo>
                    <a:pt x="1745" y="1689"/>
                  </a:lnTo>
                  <a:lnTo>
                    <a:pt x="1693" y="1694"/>
                  </a:lnTo>
                  <a:lnTo>
                    <a:pt x="1640" y="1699"/>
                  </a:lnTo>
                  <a:close/>
                  <a:moveTo>
                    <a:pt x="515" y="2126"/>
                  </a:moveTo>
                  <a:lnTo>
                    <a:pt x="517" y="2194"/>
                  </a:lnTo>
                  <a:lnTo>
                    <a:pt x="525" y="2261"/>
                  </a:lnTo>
                  <a:lnTo>
                    <a:pt x="537" y="2329"/>
                  </a:lnTo>
                  <a:lnTo>
                    <a:pt x="556" y="2395"/>
                  </a:lnTo>
                  <a:lnTo>
                    <a:pt x="579" y="2458"/>
                  </a:lnTo>
                  <a:lnTo>
                    <a:pt x="607" y="2521"/>
                  </a:lnTo>
                  <a:lnTo>
                    <a:pt x="639" y="2580"/>
                  </a:lnTo>
                  <a:lnTo>
                    <a:pt x="677" y="2638"/>
                  </a:lnTo>
                  <a:lnTo>
                    <a:pt x="717" y="2691"/>
                  </a:lnTo>
                  <a:lnTo>
                    <a:pt x="765" y="2746"/>
                  </a:lnTo>
                  <a:lnTo>
                    <a:pt x="816" y="2797"/>
                  </a:lnTo>
                  <a:lnTo>
                    <a:pt x="871" y="2846"/>
                  </a:lnTo>
                  <a:lnTo>
                    <a:pt x="929" y="2890"/>
                  </a:lnTo>
                  <a:lnTo>
                    <a:pt x="990" y="2928"/>
                  </a:lnTo>
                  <a:lnTo>
                    <a:pt x="1054" y="2964"/>
                  </a:lnTo>
                  <a:lnTo>
                    <a:pt x="1120" y="2993"/>
                  </a:lnTo>
                  <a:lnTo>
                    <a:pt x="1188" y="3018"/>
                  </a:lnTo>
                  <a:lnTo>
                    <a:pt x="1258" y="3036"/>
                  </a:lnTo>
                  <a:lnTo>
                    <a:pt x="1328" y="3050"/>
                  </a:lnTo>
                  <a:lnTo>
                    <a:pt x="1399" y="3058"/>
                  </a:lnTo>
                  <a:lnTo>
                    <a:pt x="1471" y="3062"/>
                  </a:lnTo>
                  <a:lnTo>
                    <a:pt x="1542" y="3062"/>
                  </a:lnTo>
                  <a:lnTo>
                    <a:pt x="1614" y="3057"/>
                  </a:lnTo>
                  <a:lnTo>
                    <a:pt x="1685" y="3048"/>
                  </a:lnTo>
                  <a:lnTo>
                    <a:pt x="1756" y="3034"/>
                  </a:lnTo>
                  <a:lnTo>
                    <a:pt x="1825" y="3016"/>
                  </a:lnTo>
                  <a:lnTo>
                    <a:pt x="1892" y="2991"/>
                  </a:lnTo>
                  <a:lnTo>
                    <a:pt x="1958" y="2963"/>
                  </a:lnTo>
                  <a:lnTo>
                    <a:pt x="2021" y="2929"/>
                  </a:lnTo>
                  <a:lnTo>
                    <a:pt x="2082" y="2892"/>
                  </a:lnTo>
                  <a:lnTo>
                    <a:pt x="2139" y="2850"/>
                  </a:lnTo>
                  <a:lnTo>
                    <a:pt x="2192" y="2804"/>
                  </a:lnTo>
                  <a:lnTo>
                    <a:pt x="2243" y="2754"/>
                  </a:lnTo>
                  <a:lnTo>
                    <a:pt x="2290" y="2702"/>
                  </a:lnTo>
                  <a:lnTo>
                    <a:pt x="2333" y="2645"/>
                  </a:lnTo>
                  <a:lnTo>
                    <a:pt x="2371" y="2586"/>
                  </a:lnTo>
                  <a:lnTo>
                    <a:pt x="2406" y="2523"/>
                  </a:lnTo>
                  <a:lnTo>
                    <a:pt x="2434" y="2459"/>
                  </a:lnTo>
                  <a:lnTo>
                    <a:pt x="2459" y="2392"/>
                  </a:lnTo>
                  <a:lnTo>
                    <a:pt x="2473" y="2342"/>
                  </a:lnTo>
                  <a:lnTo>
                    <a:pt x="2482" y="2292"/>
                  </a:lnTo>
                  <a:lnTo>
                    <a:pt x="2488" y="2242"/>
                  </a:lnTo>
                  <a:lnTo>
                    <a:pt x="2491" y="2190"/>
                  </a:lnTo>
                  <a:lnTo>
                    <a:pt x="2491" y="2139"/>
                  </a:lnTo>
                  <a:lnTo>
                    <a:pt x="2490" y="2089"/>
                  </a:lnTo>
                  <a:lnTo>
                    <a:pt x="2489" y="2038"/>
                  </a:lnTo>
                  <a:lnTo>
                    <a:pt x="2485" y="2001"/>
                  </a:lnTo>
                  <a:lnTo>
                    <a:pt x="2482" y="1964"/>
                  </a:lnTo>
                  <a:lnTo>
                    <a:pt x="2476" y="1927"/>
                  </a:lnTo>
                  <a:lnTo>
                    <a:pt x="2469" y="1892"/>
                  </a:lnTo>
                  <a:lnTo>
                    <a:pt x="2458" y="1856"/>
                  </a:lnTo>
                  <a:lnTo>
                    <a:pt x="2442" y="1822"/>
                  </a:lnTo>
                  <a:lnTo>
                    <a:pt x="2415" y="1834"/>
                  </a:lnTo>
                  <a:lnTo>
                    <a:pt x="2388" y="1847"/>
                  </a:lnTo>
                  <a:lnTo>
                    <a:pt x="2363" y="1863"/>
                  </a:lnTo>
                  <a:lnTo>
                    <a:pt x="2297" y="1904"/>
                  </a:lnTo>
                  <a:lnTo>
                    <a:pt x="2229" y="1940"/>
                  </a:lnTo>
                  <a:lnTo>
                    <a:pt x="2160" y="1973"/>
                  </a:lnTo>
                  <a:lnTo>
                    <a:pt x="2088" y="2001"/>
                  </a:lnTo>
                  <a:lnTo>
                    <a:pt x="2015" y="2027"/>
                  </a:lnTo>
                  <a:lnTo>
                    <a:pt x="1940" y="2047"/>
                  </a:lnTo>
                  <a:lnTo>
                    <a:pt x="1865" y="2065"/>
                  </a:lnTo>
                  <a:lnTo>
                    <a:pt x="1790" y="2080"/>
                  </a:lnTo>
                  <a:lnTo>
                    <a:pt x="1713" y="2090"/>
                  </a:lnTo>
                  <a:lnTo>
                    <a:pt x="1625" y="2099"/>
                  </a:lnTo>
                  <a:lnTo>
                    <a:pt x="1535" y="2103"/>
                  </a:lnTo>
                  <a:lnTo>
                    <a:pt x="1446" y="2102"/>
                  </a:lnTo>
                  <a:lnTo>
                    <a:pt x="1356" y="2098"/>
                  </a:lnTo>
                  <a:lnTo>
                    <a:pt x="1267" y="2090"/>
                  </a:lnTo>
                  <a:lnTo>
                    <a:pt x="1179" y="2080"/>
                  </a:lnTo>
                  <a:lnTo>
                    <a:pt x="1179" y="2145"/>
                  </a:lnTo>
                  <a:lnTo>
                    <a:pt x="1179" y="2211"/>
                  </a:lnTo>
                  <a:lnTo>
                    <a:pt x="1179" y="2276"/>
                  </a:lnTo>
                  <a:lnTo>
                    <a:pt x="1177" y="2341"/>
                  </a:lnTo>
                  <a:lnTo>
                    <a:pt x="1171" y="2407"/>
                  </a:lnTo>
                  <a:lnTo>
                    <a:pt x="1168" y="2425"/>
                  </a:lnTo>
                  <a:lnTo>
                    <a:pt x="1164" y="2444"/>
                  </a:lnTo>
                  <a:lnTo>
                    <a:pt x="1158" y="2463"/>
                  </a:lnTo>
                  <a:lnTo>
                    <a:pt x="1150" y="2479"/>
                  </a:lnTo>
                  <a:lnTo>
                    <a:pt x="1138" y="2494"/>
                  </a:lnTo>
                  <a:lnTo>
                    <a:pt x="1124" y="2507"/>
                  </a:lnTo>
                  <a:lnTo>
                    <a:pt x="1106" y="2516"/>
                  </a:lnTo>
                  <a:lnTo>
                    <a:pt x="1088" y="2522"/>
                  </a:lnTo>
                  <a:lnTo>
                    <a:pt x="1069" y="2526"/>
                  </a:lnTo>
                  <a:lnTo>
                    <a:pt x="1051" y="2527"/>
                  </a:lnTo>
                  <a:lnTo>
                    <a:pt x="1009" y="2529"/>
                  </a:lnTo>
                  <a:lnTo>
                    <a:pt x="968" y="2529"/>
                  </a:lnTo>
                  <a:lnTo>
                    <a:pt x="927" y="2526"/>
                  </a:lnTo>
                  <a:lnTo>
                    <a:pt x="886" y="2521"/>
                  </a:lnTo>
                  <a:lnTo>
                    <a:pt x="846" y="2511"/>
                  </a:lnTo>
                  <a:lnTo>
                    <a:pt x="808" y="2497"/>
                  </a:lnTo>
                  <a:lnTo>
                    <a:pt x="781" y="2484"/>
                  </a:lnTo>
                  <a:lnTo>
                    <a:pt x="756" y="2467"/>
                  </a:lnTo>
                  <a:lnTo>
                    <a:pt x="734" y="2447"/>
                  </a:lnTo>
                  <a:lnTo>
                    <a:pt x="714" y="2425"/>
                  </a:lnTo>
                  <a:lnTo>
                    <a:pt x="698" y="2400"/>
                  </a:lnTo>
                  <a:lnTo>
                    <a:pt x="686" y="2372"/>
                  </a:lnTo>
                  <a:lnTo>
                    <a:pt x="678" y="2344"/>
                  </a:lnTo>
                  <a:lnTo>
                    <a:pt x="673" y="2287"/>
                  </a:lnTo>
                  <a:lnTo>
                    <a:pt x="674" y="2231"/>
                  </a:lnTo>
                  <a:lnTo>
                    <a:pt x="678" y="2175"/>
                  </a:lnTo>
                  <a:lnTo>
                    <a:pt x="685" y="2120"/>
                  </a:lnTo>
                  <a:lnTo>
                    <a:pt x="693" y="2064"/>
                  </a:lnTo>
                  <a:lnTo>
                    <a:pt x="700" y="2008"/>
                  </a:lnTo>
                  <a:lnTo>
                    <a:pt x="705" y="1952"/>
                  </a:lnTo>
                  <a:lnTo>
                    <a:pt x="707" y="1897"/>
                  </a:lnTo>
                  <a:lnTo>
                    <a:pt x="641" y="1856"/>
                  </a:lnTo>
                  <a:lnTo>
                    <a:pt x="576" y="1816"/>
                  </a:lnTo>
                  <a:lnTo>
                    <a:pt x="557" y="1865"/>
                  </a:lnTo>
                  <a:lnTo>
                    <a:pt x="542" y="1916"/>
                  </a:lnTo>
                  <a:lnTo>
                    <a:pt x="530" y="1968"/>
                  </a:lnTo>
                  <a:lnTo>
                    <a:pt x="523" y="2021"/>
                  </a:lnTo>
                  <a:lnTo>
                    <a:pt x="518" y="2073"/>
                  </a:lnTo>
                  <a:lnTo>
                    <a:pt x="515" y="2126"/>
                  </a:lnTo>
                  <a:close/>
                  <a:moveTo>
                    <a:pt x="483" y="2782"/>
                  </a:moveTo>
                  <a:lnTo>
                    <a:pt x="465" y="2792"/>
                  </a:lnTo>
                  <a:lnTo>
                    <a:pt x="449" y="2802"/>
                  </a:lnTo>
                  <a:lnTo>
                    <a:pt x="433" y="2814"/>
                  </a:lnTo>
                  <a:lnTo>
                    <a:pt x="420" y="2829"/>
                  </a:lnTo>
                  <a:lnTo>
                    <a:pt x="407" y="2844"/>
                  </a:lnTo>
                  <a:lnTo>
                    <a:pt x="398" y="2861"/>
                  </a:lnTo>
                  <a:lnTo>
                    <a:pt x="436" y="2886"/>
                  </a:lnTo>
                  <a:lnTo>
                    <a:pt x="420" y="2923"/>
                  </a:lnTo>
                  <a:lnTo>
                    <a:pt x="401" y="2959"/>
                  </a:lnTo>
                  <a:lnTo>
                    <a:pt x="385" y="2996"/>
                  </a:lnTo>
                  <a:lnTo>
                    <a:pt x="381" y="3013"/>
                  </a:lnTo>
                  <a:lnTo>
                    <a:pt x="382" y="3030"/>
                  </a:lnTo>
                  <a:lnTo>
                    <a:pt x="388" y="3046"/>
                  </a:lnTo>
                  <a:lnTo>
                    <a:pt x="397" y="3061"/>
                  </a:lnTo>
                  <a:lnTo>
                    <a:pt x="406" y="3075"/>
                  </a:lnTo>
                  <a:lnTo>
                    <a:pt x="426" y="3095"/>
                  </a:lnTo>
                  <a:lnTo>
                    <a:pt x="447" y="3112"/>
                  </a:lnTo>
                  <a:lnTo>
                    <a:pt x="470" y="3126"/>
                  </a:lnTo>
                  <a:lnTo>
                    <a:pt x="495" y="3140"/>
                  </a:lnTo>
                  <a:lnTo>
                    <a:pt x="520" y="3150"/>
                  </a:lnTo>
                  <a:lnTo>
                    <a:pt x="546" y="3160"/>
                  </a:lnTo>
                  <a:lnTo>
                    <a:pt x="609" y="3177"/>
                  </a:lnTo>
                  <a:lnTo>
                    <a:pt x="672" y="3189"/>
                  </a:lnTo>
                  <a:lnTo>
                    <a:pt x="737" y="3195"/>
                  </a:lnTo>
                  <a:lnTo>
                    <a:pt x="802" y="3199"/>
                  </a:lnTo>
                  <a:lnTo>
                    <a:pt x="867" y="3199"/>
                  </a:lnTo>
                  <a:lnTo>
                    <a:pt x="932" y="3195"/>
                  </a:lnTo>
                  <a:lnTo>
                    <a:pt x="942" y="3194"/>
                  </a:lnTo>
                  <a:lnTo>
                    <a:pt x="953" y="3193"/>
                  </a:lnTo>
                  <a:lnTo>
                    <a:pt x="964" y="3190"/>
                  </a:lnTo>
                  <a:lnTo>
                    <a:pt x="974" y="3187"/>
                  </a:lnTo>
                  <a:lnTo>
                    <a:pt x="983" y="3183"/>
                  </a:lnTo>
                  <a:lnTo>
                    <a:pt x="992" y="3177"/>
                  </a:lnTo>
                  <a:lnTo>
                    <a:pt x="998" y="3169"/>
                  </a:lnTo>
                  <a:lnTo>
                    <a:pt x="1000" y="3158"/>
                  </a:lnTo>
                  <a:lnTo>
                    <a:pt x="996" y="3142"/>
                  </a:lnTo>
                  <a:lnTo>
                    <a:pt x="988" y="3126"/>
                  </a:lnTo>
                  <a:lnTo>
                    <a:pt x="976" y="3113"/>
                  </a:lnTo>
                  <a:lnTo>
                    <a:pt x="964" y="3101"/>
                  </a:lnTo>
                  <a:lnTo>
                    <a:pt x="952" y="3089"/>
                  </a:lnTo>
                  <a:lnTo>
                    <a:pt x="902" y="3045"/>
                  </a:lnTo>
                  <a:lnTo>
                    <a:pt x="850" y="3002"/>
                  </a:lnTo>
                  <a:lnTo>
                    <a:pt x="800" y="2959"/>
                  </a:lnTo>
                  <a:lnTo>
                    <a:pt x="751" y="2914"/>
                  </a:lnTo>
                  <a:lnTo>
                    <a:pt x="718" y="2887"/>
                  </a:lnTo>
                  <a:lnTo>
                    <a:pt x="686" y="2860"/>
                  </a:lnTo>
                  <a:lnTo>
                    <a:pt x="651" y="2836"/>
                  </a:lnTo>
                  <a:lnTo>
                    <a:pt x="618" y="2810"/>
                  </a:lnTo>
                  <a:lnTo>
                    <a:pt x="586" y="2783"/>
                  </a:lnTo>
                  <a:lnTo>
                    <a:pt x="573" y="2773"/>
                  </a:lnTo>
                  <a:lnTo>
                    <a:pt x="559" y="2768"/>
                  </a:lnTo>
                  <a:lnTo>
                    <a:pt x="544" y="2766"/>
                  </a:lnTo>
                  <a:lnTo>
                    <a:pt x="527" y="2767"/>
                  </a:lnTo>
                  <a:lnTo>
                    <a:pt x="511" y="2771"/>
                  </a:lnTo>
                  <a:lnTo>
                    <a:pt x="496" y="2776"/>
                  </a:lnTo>
                  <a:lnTo>
                    <a:pt x="483" y="2782"/>
                  </a:lnTo>
                  <a:close/>
                  <a:moveTo>
                    <a:pt x="2469" y="2764"/>
                  </a:moveTo>
                  <a:lnTo>
                    <a:pt x="2454" y="2779"/>
                  </a:lnTo>
                  <a:lnTo>
                    <a:pt x="2440" y="2796"/>
                  </a:lnTo>
                  <a:lnTo>
                    <a:pt x="2427" y="2813"/>
                  </a:lnTo>
                  <a:lnTo>
                    <a:pt x="2414" y="2831"/>
                  </a:lnTo>
                  <a:lnTo>
                    <a:pt x="2399" y="2846"/>
                  </a:lnTo>
                  <a:lnTo>
                    <a:pt x="2383" y="2860"/>
                  </a:lnTo>
                  <a:lnTo>
                    <a:pt x="2364" y="2871"/>
                  </a:lnTo>
                  <a:lnTo>
                    <a:pt x="2350" y="2878"/>
                  </a:lnTo>
                  <a:lnTo>
                    <a:pt x="2335" y="2886"/>
                  </a:lnTo>
                  <a:lnTo>
                    <a:pt x="2319" y="2893"/>
                  </a:lnTo>
                  <a:lnTo>
                    <a:pt x="2306" y="2902"/>
                  </a:lnTo>
                  <a:lnTo>
                    <a:pt x="2295" y="2914"/>
                  </a:lnTo>
                  <a:lnTo>
                    <a:pt x="2273" y="2940"/>
                  </a:lnTo>
                  <a:lnTo>
                    <a:pt x="2248" y="2964"/>
                  </a:lnTo>
                  <a:lnTo>
                    <a:pt x="2222" y="2985"/>
                  </a:lnTo>
                  <a:lnTo>
                    <a:pt x="2194" y="3004"/>
                  </a:lnTo>
                  <a:lnTo>
                    <a:pt x="2165" y="3022"/>
                  </a:lnTo>
                  <a:lnTo>
                    <a:pt x="2136" y="3039"/>
                  </a:lnTo>
                  <a:lnTo>
                    <a:pt x="2106" y="3056"/>
                  </a:lnTo>
                  <a:lnTo>
                    <a:pt x="2077" y="3074"/>
                  </a:lnTo>
                  <a:lnTo>
                    <a:pt x="2049" y="3093"/>
                  </a:lnTo>
                  <a:lnTo>
                    <a:pt x="2023" y="3114"/>
                  </a:lnTo>
                  <a:lnTo>
                    <a:pt x="2016" y="3121"/>
                  </a:lnTo>
                  <a:lnTo>
                    <a:pt x="2010" y="3129"/>
                  </a:lnTo>
                  <a:lnTo>
                    <a:pt x="2004" y="3139"/>
                  </a:lnTo>
                  <a:lnTo>
                    <a:pt x="2002" y="3148"/>
                  </a:lnTo>
                  <a:lnTo>
                    <a:pt x="2002" y="3158"/>
                  </a:lnTo>
                  <a:lnTo>
                    <a:pt x="2007" y="3166"/>
                  </a:lnTo>
                  <a:lnTo>
                    <a:pt x="2014" y="3173"/>
                  </a:lnTo>
                  <a:lnTo>
                    <a:pt x="2035" y="3181"/>
                  </a:lnTo>
                  <a:lnTo>
                    <a:pt x="2057" y="3185"/>
                  </a:lnTo>
                  <a:lnTo>
                    <a:pt x="2081" y="3186"/>
                  </a:lnTo>
                  <a:lnTo>
                    <a:pt x="2103" y="3188"/>
                  </a:lnTo>
                  <a:lnTo>
                    <a:pt x="2166" y="3189"/>
                  </a:lnTo>
                  <a:lnTo>
                    <a:pt x="2229" y="3190"/>
                  </a:lnTo>
                  <a:lnTo>
                    <a:pt x="2292" y="3188"/>
                  </a:lnTo>
                  <a:lnTo>
                    <a:pt x="2355" y="3182"/>
                  </a:lnTo>
                  <a:lnTo>
                    <a:pt x="2390" y="3177"/>
                  </a:lnTo>
                  <a:lnTo>
                    <a:pt x="2423" y="3170"/>
                  </a:lnTo>
                  <a:lnTo>
                    <a:pt x="2457" y="3160"/>
                  </a:lnTo>
                  <a:lnTo>
                    <a:pt x="2488" y="3148"/>
                  </a:lnTo>
                  <a:lnTo>
                    <a:pt x="2519" y="3130"/>
                  </a:lnTo>
                  <a:lnTo>
                    <a:pt x="2547" y="3111"/>
                  </a:lnTo>
                  <a:lnTo>
                    <a:pt x="2558" y="3101"/>
                  </a:lnTo>
                  <a:lnTo>
                    <a:pt x="2570" y="3091"/>
                  </a:lnTo>
                  <a:lnTo>
                    <a:pt x="2581" y="3079"/>
                  </a:lnTo>
                  <a:lnTo>
                    <a:pt x="2590" y="3066"/>
                  </a:lnTo>
                  <a:lnTo>
                    <a:pt x="2596" y="3052"/>
                  </a:lnTo>
                  <a:lnTo>
                    <a:pt x="2599" y="3037"/>
                  </a:lnTo>
                  <a:lnTo>
                    <a:pt x="2598" y="3004"/>
                  </a:lnTo>
                  <a:lnTo>
                    <a:pt x="2593" y="2972"/>
                  </a:lnTo>
                  <a:lnTo>
                    <a:pt x="2583" y="2940"/>
                  </a:lnTo>
                  <a:lnTo>
                    <a:pt x="2567" y="2911"/>
                  </a:lnTo>
                  <a:lnTo>
                    <a:pt x="2549" y="2883"/>
                  </a:lnTo>
                  <a:lnTo>
                    <a:pt x="2596" y="2867"/>
                  </a:lnTo>
                  <a:lnTo>
                    <a:pt x="2588" y="2847"/>
                  </a:lnTo>
                  <a:lnTo>
                    <a:pt x="2576" y="2829"/>
                  </a:lnTo>
                  <a:lnTo>
                    <a:pt x="2562" y="2813"/>
                  </a:lnTo>
                  <a:lnTo>
                    <a:pt x="2546" y="2799"/>
                  </a:lnTo>
                  <a:lnTo>
                    <a:pt x="2528" y="2788"/>
                  </a:lnTo>
                  <a:lnTo>
                    <a:pt x="2508" y="2778"/>
                  </a:lnTo>
                  <a:lnTo>
                    <a:pt x="2489" y="2770"/>
                  </a:lnTo>
                  <a:lnTo>
                    <a:pt x="2469" y="2764"/>
                  </a:lnTo>
                  <a:close/>
                  <a:moveTo>
                    <a:pt x="1252" y="663"/>
                  </a:moveTo>
                  <a:lnTo>
                    <a:pt x="1267" y="656"/>
                  </a:lnTo>
                  <a:lnTo>
                    <a:pt x="1282" y="653"/>
                  </a:lnTo>
                  <a:lnTo>
                    <a:pt x="1297" y="654"/>
                  </a:lnTo>
                  <a:lnTo>
                    <a:pt x="1313" y="659"/>
                  </a:lnTo>
                  <a:lnTo>
                    <a:pt x="1327" y="667"/>
                  </a:lnTo>
                  <a:lnTo>
                    <a:pt x="1340" y="677"/>
                  </a:lnTo>
                  <a:lnTo>
                    <a:pt x="1350" y="689"/>
                  </a:lnTo>
                  <a:lnTo>
                    <a:pt x="1362" y="712"/>
                  </a:lnTo>
                  <a:lnTo>
                    <a:pt x="1373" y="737"/>
                  </a:lnTo>
                  <a:lnTo>
                    <a:pt x="1378" y="762"/>
                  </a:lnTo>
                  <a:lnTo>
                    <a:pt x="1379" y="789"/>
                  </a:lnTo>
                  <a:lnTo>
                    <a:pt x="1376" y="814"/>
                  </a:lnTo>
                  <a:lnTo>
                    <a:pt x="1369" y="840"/>
                  </a:lnTo>
                  <a:lnTo>
                    <a:pt x="1355" y="862"/>
                  </a:lnTo>
                  <a:lnTo>
                    <a:pt x="1342" y="877"/>
                  </a:lnTo>
                  <a:lnTo>
                    <a:pt x="1327" y="889"/>
                  </a:lnTo>
                  <a:lnTo>
                    <a:pt x="1311" y="901"/>
                  </a:lnTo>
                  <a:lnTo>
                    <a:pt x="1293" y="911"/>
                  </a:lnTo>
                  <a:lnTo>
                    <a:pt x="1278" y="906"/>
                  </a:lnTo>
                  <a:lnTo>
                    <a:pt x="1263" y="900"/>
                  </a:lnTo>
                  <a:lnTo>
                    <a:pt x="1249" y="891"/>
                  </a:lnTo>
                  <a:lnTo>
                    <a:pt x="1235" y="882"/>
                  </a:lnTo>
                  <a:lnTo>
                    <a:pt x="1224" y="871"/>
                  </a:lnTo>
                  <a:lnTo>
                    <a:pt x="1215" y="857"/>
                  </a:lnTo>
                  <a:lnTo>
                    <a:pt x="1206" y="834"/>
                  </a:lnTo>
                  <a:lnTo>
                    <a:pt x="1201" y="812"/>
                  </a:lnTo>
                  <a:lnTo>
                    <a:pt x="1198" y="788"/>
                  </a:lnTo>
                  <a:lnTo>
                    <a:pt x="1199" y="764"/>
                  </a:lnTo>
                  <a:lnTo>
                    <a:pt x="1202" y="741"/>
                  </a:lnTo>
                  <a:lnTo>
                    <a:pt x="1209" y="719"/>
                  </a:lnTo>
                  <a:lnTo>
                    <a:pt x="1220" y="697"/>
                  </a:lnTo>
                  <a:lnTo>
                    <a:pt x="1234" y="679"/>
                  </a:lnTo>
                  <a:lnTo>
                    <a:pt x="1252" y="663"/>
                  </a:lnTo>
                  <a:close/>
                  <a:moveTo>
                    <a:pt x="1277" y="780"/>
                  </a:moveTo>
                  <a:lnTo>
                    <a:pt x="1284" y="786"/>
                  </a:lnTo>
                  <a:lnTo>
                    <a:pt x="1293" y="792"/>
                  </a:lnTo>
                  <a:lnTo>
                    <a:pt x="1300" y="798"/>
                  </a:lnTo>
                  <a:lnTo>
                    <a:pt x="1312" y="791"/>
                  </a:lnTo>
                  <a:lnTo>
                    <a:pt x="1319" y="782"/>
                  </a:lnTo>
                  <a:lnTo>
                    <a:pt x="1323" y="770"/>
                  </a:lnTo>
                  <a:lnTo>
                    <a:pt x="1325" y="759"/>
                  </a:lnTo>
                  <a:lnTo>
                    <a:pt x="1324" y="747"/>
                  </a:lnTo>
                  <a:lnTo>
                    <a:pt x="1322" y="735"/>
                  </a:lnTo>
                  <a:lnTo>
                    <a:pt x="1319" y="723"/>
                  </a:lnTo>
                  <a:lnTo>
                    <a:pt x="1306" y="727"/>
                  </a:lnTo>
                  <a:lnTo>
                    <a:pt x="1294" y="733"/>
                  </a:lnTo>
                  <a:lnTo>
                    <a:pt x="1286" y="742"/>
                  </a:lnTo>
                  <a:lnTo>
                    <a:pt x="1281" y="753"/>
                  </a:lnTo>
                  <a:lnTo>
                    <a:pt x="1278" y="766"/>
                  </a:lnTo>
                  <a:lnTo>
                    <a:pt x="1277" y="780"/>
                  </a:lnTo>
                  <a:close/>
                  <a:moveTo>
                    <a:pt x="1688" y="691"/>
                  </a:moveTo>
                  <a:lnTo>
                    <a:pt x="1702" y="678"/>
                  </a:lnTo>
                  <a:lnTo>
                    <a:pt x="1718" y="670"/>
                  </a:lnTo>
                  <a:lnTo>
                    <a:pt x="1734" y="667"/>
                  </a:lnTo>
                  <a:lnTo>
                    <a:pt x="1753" y="667"/>
                  </a:lnTo>
                  <a:lnTo>
                    <a:pt x="1770" y="671"/>
                  </a:lnTo>
                  <a:lnTo>
                    <a:pt x="1787" y="677"/>
                  </a:lnTo>
                  <a:lnTo>
                    <a:pt x="1802" y="687"/>
                  </a:lnTo>
                  <a:lnTo>
                    <a:pt x="1816" y="700"/>
                  </a:lnTo>
                  <a:lnTo>
                    <a:pt x="1827" y="715"/>
                  </a:lnTo>
                  <a:lnTo>
                    <a:pt x="1833" y="731"/>
                  </a:lnTo>
                  <a:lnTo>
                    <a:pt x="1836" y="749"/>
                  </a:lnTo>
                  <a:lnTo>
                    <a:pt x="1837" y="768"/>
                  </a:lnTo>
                  <a:lnTo>
                    <a:pt x="1838" y="788"/>
                  </a:lnTo>
                  <a:lnTo>
                    <a:pt x="1837" y="807"/>
                  </a:lnTo>
                  <a:lnTo>
                    <a:pt x="1835" y="825"/>
                  </a:lnTo>
                  <a:lnTo>
                    <a:pt x="1831" y="844"/>
                  </a:lnTo>
                  <a:lnTo>
                    <a:pt x="1823" y="861"/>
                  </a:lnTo>
                  <a:lnTo>
                    <a:pt x="1811" y="876"/>
                  </a:lnTo>
                  <a:lnTo>
                    <a:pt x="1801" y="855"/>
                  </a:lnTo>
                  <a:lnTo>
                    <a:pt x="1793" y="833"/>
                  </a:lnTo>
                  <a:lnTo>
                    <a:pt x="1788" y="811"/>
                  </a:lnTo>
                  <a:lnTo>
                    <a:pt x="1784" y="788"/>
                  </a:lnTo>
                  <a:lnTo>
                    <a:pt x="1778" y="765"/>
                  </a:lnTo>
                  <a:lnTo>
                    <a:pt x="1774" y="754"/>
                  </a:lnTo>
                  <a:lnTo>
                    <a:pt x="1767" y="745"/>
                  </a:lnTo>
                  <a:lnTo>
                    <a:pt x="1757" y="738"/>
                  </a:lnTo>
                  <a:lnTo>
                    <a:pt x="1746" y="732"/>
                  </a:lnTo>
                  <a:lnTo>
                    <a:pt x="1731" y="746"/>
                  </a:lnTo>
                  <a:lnTo>
                    <a:pt x="1720" y="762"/>
                  </a:lnTo>
                  <a:lnTo>
                    <a:pt x="1711" y="780"/>
                  </a:lnTo>
                  <a:lnTo>
                    <a:pt x="1703" y="799"/>
                  </a:lnTo>
                  <a:lnTo>
                    <a:pt x="1695" y="817"/>
                  </a:lnTo>
                  <a:lnTo>
                    <a:pt x="1685" y="836"/>
                  </a:lnTo>
                  <a:lnTo>
                    <a:pt x="1674" y="853"/>
                  </a:lnTo>
                  <a:lnTo>
                    <a:pt x="1668" y="851"/>
                  </a:lnTo>
                  <a:lnTo>
                    <a:pt x="1661" y="849"/>
                  </a:lnTo>
                  <a:lnTo>
                    <a:pt x="1655" y="848"/>
                  </a:lnTo>
                  <a:lnTo>
                    <a:pt x="1647" y="824"/>
                  </a:lnTo>
                  <a:lnTo>
                    <a:pt x="1645" y="801"/>
                  </a:lnTo>
                  <a:lnTo>
                    <a:pt x="1647" y="778"/>
                  </a:lnTo>
                  <a:lnTo>
                    <a:pt x="1653" y="754"/>
                  </a:lnTo>
                  <a:lnTo>
                    <a:pt x="1662" y="732"/>
                  </a:lnTo>
                  <a:lnTo>
                    <a:pt x="1674" y="710"/>
                  </a:lnTo>
                  <a:lnTo>
                    <a:pt x="1688" y="691"/>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8053162" y="4786809"/>
            <a:ext cx="378860" cy="376998"/>
            <a:chOff x="5255193" y="4713414"/>
            <a:chExt cx="378860" cy="376998"/>
          </a:xfrm>
        </p:grpSpPr>
        <p:sp>
          <p:nvSpPr>
            <p:cNvPr id="12" name="Oval 480"/>
            <p:cNvSpPr>
              <a:spLocks noChangeArrowheads="1"/>
            </p:cNvSpPr>
            <p:nvPr/>
          </p:nvSpPr>
          <p:spPr bwMode="auto">
            <a:xfrm>
              <a:off x="5255193" y="4713414"/>
              <a:ext cx="378860" cy="376998"/>
            </a:xfrm>
            <a:prstGeom prst="ellipse">
              <a:avLst/>
            </a:prstGeom>
            <a:noFill/>
            <a:ln w="9525">
              <a:solidFill>
                <a:schemeClr val="bg1"/>
              </a:solidFill>
              <a:round/>
            </a:ln>
          </p:spPr>
          <p:txBody>
            <a:bodyPr/>
            <a:lstStyle/>
            <a:p>
              <a:pPr eaLnBrk="1" fontAlgn="auto" hangingPunct="1">
                <a:spcBef>
                  <a:spcPts val="0"/>
                </a:spcBef>
                <a:spcAft>
                  <a:spcPts val="0"/>
                </a:spcAft>
                <a:defRPr/>
              </a:pPr>
              <a:endParaRPr lang="zh-CN" altLang="en-US" sz="1800">
                <a:latin typeface="+mn-lt"/>
                <a:ea typeface="+mn-ea"/>
              </a:endParaRPr>
            </a:p>
          </p:txBody>
        </p:sp>
        <p:sp>
          <p:nvSpPr>
            <p:cNvPr id="13" name="Freeform 11"/>
            <p:cNvSpPr>
              <a:spLocks noChangeAspect="1" noEditPoints="1"/>
            </p:cNvSpPr>
            <p:nvPr/>
          </p:nvSpPr>
          <p:spPr bwMode="auto">
            <a:xfrm>
              <a:off x="5334444" y="4810717"/>
              <a:ext cx="220358" cy="182389"/>
            </a:xfrm>
            <a:custGeom>
              <a:avLst/>
              <a:gdLst>
                <a:gd name="T0" fmla="*/ 1375 w 5032"/>
                <a:gd name="T1" fmla="*/ 49 h 4165"/>
                <a:gd name="T2" fmla="*/ 2095 w 5032"/>
                <a:gd name="T3" fmla="*/ 18 h 4165"/>
                <a:gd name="T4" fmla="*/ 2782 w 5032"/>
                <a:gd name="T5" fmla="*/ 231 h 4165"/>
                <a:gd name="T6" fmla="*/ 3288 w 5032"/>
                <a:gd name="T7" fmla="*/ 618 h 4165"/>
                <a:gd name="T8" fmla="*/ 3589 w 5032"/>
                <a:gd name="T9" fmla="*/ 1120 h 4165"/>
                <a:gd name="T10" fmla="*/ 3214 w 5032"/>
                <a:gd name="T11" fmla="*/ 1314 h 4165"/>
                <a:gd name="T12" fmla="*/ 2618 w 5032"/>
                <a:gd name="T13" fmla="*/ 1511 h 4165"/>
                <a:gd name="T14" fmla="*/ 2133 w 5032"/>
                <a:gd name="T15" fmla="*/ 1911 h 4165"/>
                <a:gd name="T16" fmla="*/ 1863 w 5032"/>
                <a:gd name="T17" fmla="*/ 2471 h 4165"/>
                <a:gd name="T18" fmla="*/ 1889 w 5032"/>
                <a:gd name="T19" fmla="*/ 3028 h 4165"/>
                <a:gd name="T20" fmla="*/ 1353 w 5032"/>
                <a:gd name="T21" fmla="*/ 3054 h 4165"/>
                <a:gd name="T22" fmla="*/ 681 w 5032"/>
                <a:gd name="T23" fmla="*/ 2902 h 4165"/>
                <a:gd name="T24" fmla="*/ 688 w 5032"/>
                <a:gd name="T25" fmla="*/ 2769 h 4165"/>
                <a:gd name="T26" fmla="*/ 367 w 5032"/>
                <a:gd name="T27" fmla="*/ 2508 h 4165"/>
                <a:gd name="T28" fmla="*/ 67 w 5032"/>
                <a:gd name="T29" fmla="*/ 2013 h 4165"/>
                <a:gd name="T30" fmla="*/ 11 w 5032"/>
                <a:gd name="T31" fmla="*/ 1427 h 4165"/>
                <a:gd name="T32" fmla="*/ 213 w 5032"/>
                <a:gd name="T33" fmla="*/ 847 h 4165"/>
                <a:gd name="T34" fmla="*/ 638 w 5032"/>
                <a:gd name="T35" fmla="*/ 381 h 4165"/>
                <a:gd name="T36" fmla="*/ 1023 w 5032"/>
                <a:gd name="T37" fmla="*/ 812 h 4165"/>
                <a:gd name="T38" fmla="*/ 933 w 5032"/>
                <a:gd name="T39" fmla="*/ 1034 h 4165"/>
                <a:gd name="T40" fmla="*/ 1084 w 5032"/>
                <a:gd name="T41" fmla="*/ 1241 h 4165"/>
                <a:gd name="T42" fmla="*/ 1332 w 5032"/>
                <a:gd name="T43" fmla="*/ 1225 h 4165"/>
                <a:gd name="T44" fmla="*/ 1450 w 5032"/>
                <a:gd name="T45" fmla="*/ 1016 h 4165"/>
                <a:gd name="T46" fmla="*/ 1344 w 5032"/>
                <a:gd name="T47" fmla="*/ 800 h 4165"/>
                <a:gd name="T48" fmla="*/ 1138 w 5032"/>
                <a:gd name="T49" fmla="*/ 759 h 4165"/>
                <a:gd name="T50" fmla="*/ 2248 w 5032"/>
                <a:gd name="T51" fmla="*/ 852 h 4165"/>
                <a:gd name="T52" fmla="*/ 2216 w 5032"/>
                <a:gd name="T53" fmla="*/ 1098 h 4165"/>
                <a:gd name="T54" fmla="*/ 2404 w 5032"/>
                <a:gd name="T55" fmla="*/ 1259 h 4165"/>
                <a:gd name="T56" fmla="*/ 2635 w 5032"/>
                <a:gd name="T57" fmla="*/ 1195 h 4165"/>
                <a:gd name="T58" fmla="*/ 2707 w 5032"/>
                <a:gd name="T59" fmla="*/ 958 h 4165"/>
                <a:gd name="T60" fmla="*/ 2548 w 5032"/>
                <a:gd name="T61" fmla="*/ 766 h 4165"/>
                <a:gd name="T62" fmla="*/ 2696 w 5032"/>
                <a:gd name="T63" fmla="*/ 1574 h 4165"/>
                <a:gd name="T64" fmla="*/ 3358 w 5032"/>
                <a:gd name="T65" fmla="*/ 1394 h 4165"/>
                <a:gd name="T66" fmla="*/ 4006 w 5032"/>
                <a:gd name="T67" fmla="*/ 1470 h 4165"/>
                <a:gd name="T68" fmla="*/ 4548 w 5032"/>
                <a:gd name="T69" fmla="*/ 1772 h 4165"/>
                <a:gd name="T70" fmla="*/ 4924 w 5032"/>
                <a:gd name="T71" fmla="*/ 2264 h 4165"/>
                <a:gd name="T72" fmla="*/ 5032 w 5032"/>
                <a:gd name="T73" fmla="*/ 2798 h 4165"/>
                <a:gd name="T74" fmla="*/ 4884 w 5032"/>
                <a:gd name="T75" fmla="*/ 3285 h 4165"/>
                <a:gd name="T76" fmla="*/ 4532 w 5032"/>
                <a:gd name="T77" fmla="*/ 3658 h 4165"/>
                <a:gd name="T78" fmla="*/ 4451 w 5032"/>
                <a:gd name="T79" fmla="*/ 3753 h 4165"/>
                <a:gd name="T80" fmla="*/ 4546 w 5032"/>
                <a:gd name="T81" fmla="*/ 4081 h 4165"/>
                <a:gd name="T82" fmla="*/ 4075 w 5032"/>
                <a:gd name="T83" fmla="*/ 3915 h 4165"/>
                <a:gd name="T84" fmla="*/ 3594 w 5032"/>
                <a:gd name="T85" fmla="*/ 4004 h 4165"/>
                <a:gd name="T86" fmla="*/ 2867 w 5032"/>
                <a:gd name="T87" fmla="*/ 3897 h 4165"/>
                <a:gd name="T88" fmla="*/ 2357 w 5032"/>
                <a:gd name="T89" fmla="*/ 3591 h 4165"/>
                <a:gd name="T90" fmla="*/ 2014 w 5032"/>
                <a:gd name="T91" fmla="*/ 3094 h 4165"/>
                <a:gd name="T92" fmla="*/ 1959 w 5032"/>
                <a:gd name="T93" fmla="*/ 2523 h 4165"/>
                <a:gd name="T94" fmla="*/ 2171 w 5032"/>
                <a:gd name="T95" fmla="*/ 2015 h 4165"/>
                <a:gd name="T96" fmla="*/ 2595 w 5032"/>
                <a:gd name="T97" fmla="*/ 1631 h 4165"/>
                <a:gd name="T98" fmla="*/ 2837 w 5032"/>
                <a:gd name="T99" fmla="*/ 2192 h 4165"/>
                <a:gd name="T100" fmla="*/ 2850 w 5032"/>
                <a:gd name="T101" fmla="*/ 2396 h 4165"/>
                <a:gd name="T102" fmla="*/ 3046 w 5032"/>
                <a:gd name="T103" fmla="*/ 2471 h 4165"/>
                <a:gd name="T104" fmla="*/ 3205 w 5032"/>
                <a:gd name="T105" fmla="*/ 2336 h 4165"/>
                <a:gd name="T106" fmla="*/ 3155 w 5032"/>
                <a:gd name="T107" fmla="*/ 2133 h 4165"/>
                <a:gd name="T108" fmla="*/ 3993 w 5032"/>
                <a:gd name="T109" fmla="*/ 2087 h 4165"/>
                <a:gd name="T110" fmla="*/ 3837 w 5032"/>
                <a:gd name="T111" fmla="*/ 2234 h 4165"/>
                <a:gd name="T112" fmla="*/ 3913 w 5032"/>
                <a:gd name="T113" fmla="*/ 2440 h 4165"/>
                <a:gd name="T114" fmla="*/ 4127 w 5032"/>
                <a:gd name="T115" fmla="*/ 2456 h 4165"/>
                <a:gd name="T116" fmla="*/ 4228 w 5032"/>
                <a:gd name="T117" fmla="*/ 2300 h 4165"/>
                <a:gd name="T118" fmla="*/ 4129 w 5032"/>
                <a:gd name="T119" fmla="*/ 2108 h 4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32" h="4165">
                  <a:moveTo>
                    <a:pt x="815" y="264"/>
                  </a:moveTo>
                  <a:lnTo>
                    <a:pt x="921" y="206"/>
                  </a:lnTo>
                  <a:lnTo>
                    <a:pt x="1031" y="157"/>
                  </a:lnTo>
                  <a:lnTo>
                    <a:pt x="1144" y="114"/>
                  </a:lnTo>
                  <a:lnTo>
                    <a:pt x="1259" y="78"/>
                  </a:lnTo>
                  <a:lnTo>
                    <a:pt x="1375" y="49"/>
                  </a:lnTo>
                  <a:lnTo>
                    <a:pt x="1494" y="26"/>
                  </a:lnTo>
                  <a:lnTo>
                    <a:pt x="1613" y="10"/>
                  </a:lnTo>
                  <a:lnTo>
                    <a:pt x="1734" y="1"/>
                  </a:lnTo>
                  <a:lnTo>
                    <a:pt x="1855" y="0"/>
                  </a:lnTo>
                  <a:lnTo>
                    <a:pt x="1974" y="6"/>
                  </a:lnTo>
                  <a:lnTo>
                    <a:pt x="2095" y="18"/>
                  </a:lnTo>
                  <a:lnTo>
                    <a:pt x="2214" y="36"/>
                  </a:lnTo>
                  <a:lnTo>
                    <a:pt x="2331" y="62"/>
                  </a:lnTo>
                  <a:lnTo>
                    <a:pt x="2447" y="94"/>
                  </a:lnTo>
                  <a:lnTo>
                    <a:pt x="2561" y="134"/>
                  </a:lnTo>
                  <a:lnTo>
                    <a:pt x="2673" y="179"/>
                  </a:lnTo>
                  <a:lnTo>
                    <a:pt x="2782" y="231"/>
                  </a:lnTo>
                  <a:lnTo>
                    <a:pt x="2886" y="290"/>
                  </a:lnTo>
                  <a:lnTo>
                    <a:pt x="2988" y="355"/>
                  </a:lnTo>
                  <a:lnTo>
                    <a:pt x="3068" y="414"/>
                  </a:lnTo>
                  <a:lnTo>
                    <a:pt x="3146" y="477"/>
                  </a:lnTo>
                  <a:lnTo>
                    <a:pt x="3219" y="546"/>
                  </a:lnTo>
                  <a:lnTo>
                    <a:pt x="3288" y="618"/>
                  </a:lnTo>
                  <a:lnTo>
                    <a:pt x="3353" y="693"/>
                  </a:lnTo>
                  <a:lnTo>
                    <a:pt x="3413" y="774"/>
                  </a:lnTo>
                  <a:lnTo>
                    <a:pt x="3467" y="857"/>
                  </a:lnTo>
                  <a:lnTo>
                    <a:pt x="3516" y="944"/>
                  </a:lnTo>
                  <a:lnTo>
                    <a:pt x="3557" y="1036"/>
                  </a:lnTo>
                  <a:lnTo>
                    <a:pt x="3589" y="1120"/>
                  </a:lnTo>
                  <a:lnTo>
                    <a:pt x="3616" y="1205"/>
                  </a:lnTo>
                  <a:lnTo>
                    <a:pt x="3641" y="1293"/>
                  </a:lnTo>
                  <a:lnTo>
                    <a:pt x="3534" y="1291"/>
                  </a:lnTo>
                  <a:lnTo>
                    <a:pt x="3427" y="1294"/>
                  </a:lnTo>
                  <a:lnTo>
                    <a:pt x="3320" y="1300"/>
                  </a:lnTo>
                  <a:lnTo>
                    <a:pt x="3214" y="1314"/>
                  </a:lnTo>
                  <a:lnTo>
                    <a:pt x="3109" y="1332"/>
                  </a:lnTo>
                  <a:lnTo>
                    <a:pt x="3008" y="1357"/>
                  </a:lnTo>
                  <a:lnTo>
                    <a:pt x="2907" y="1388"/>
                  </a:lnTo>
                  <a:lnTo>
                    <a:pt x="2809" y="1423"/>
                  </a:lnTo>
                  <a:lnTo>
                    <a:pt x="2713" y="1464"/>
                  </a:lnTo>
                  <a:lnTo>
                    <a:pt x="2618" y="1511"/>
                  </a:lnTo>
                  <a:lnTo>
                    <a:pt x="2528" y="1565"/>
                  </a:lnTo>
                  <a:lnTo>
                    <a:pt x="2441" y="1623"/>
                  </a:lnTo>
                  <a:lnTo>
                    <a:pt x="2358" y="1686"/>
                  </a:lnTo>
                  <a:lnTo>
                    <a:pt x="2279" y="1755"/>
                  </a:lnTo>
                  <a:lnTo>
                    <a:pt x="2204" y="1830"/>
                  </a:lnTo>
                  <a:lnTo>
                    <a:pt x="2133" y="1911"/>
                  </a:lnTo>
                  <a:lnTo>
                    <a:pt x="2069" y="1995"/>
                  </a:lnTo>
                  <a:lnTo>
                    <a:pt x="2011" y="2085"/>
                  </a:lnTo>
                  <a:lnTo>
                    <a:pt x="1962" y="2179"/>
                  </a:lnTo>
                  <a:lnTo>
                    <a:pt x="1919" y="2277"/>
                  </a:lnTo>
                  <a:lnTo>
                    <a:pt x="1886" y="2378"/>
                  </a:lnTo>
                  <a:lnTo>
                    <a:pt x="1863" y="2471"/>
                  </a:lnTo>
                  <a:lnTo>
                    <a:pt x="1847" y="2564"/>
                  </a:lnTo>
                  <a:lnTo>
                    <a:pt x="1840" y="2659"/>
                  </a:lnTo>
                  <a:lnTo>
                    <a:pt x="1841" y="2754"/>
                  </a:lnTo>
                  <a:lnTo>
                    <a:pt x="1850" y="2849"/>
                  </a:lnTo>
                  <a:lnTo>
                    <a:pt x="1867" y="2944"/>
                  </a:lnTo>
                  <a:lnTo>
                    <a:pt x="1889" y="3028"/>
                  </a:lnTo>
                  <a:lnTo>
                    <a:pt x="1912" y="3114"/>
                  </a:lnTo>
                  <a:lnTo>
                    <a:pt x="1795" y="3112"/>
                  </a:lnTo>
                  <a:lnTo>
                    <a:pt x="1681" y="3106"/>
                  </a:lnTo>
                  <a:lnTo>
                    <a:pt x="1566" y="3092"/>
                  </a:lnTo>
                  <a:lnTo>
                    <a:pt x="1459" y="3075"/>
                  </a:lnTo>
                  <a:lnTo>
                    <a:pt x="1353" y="3054"/>
                  </a:lnTo>
                  <a:lnTo>
                    <a:pt x="1248" y="3029"/>
                  </a:lnTo>
                  <a:lnTo>
                    <a:pt x="1142" y="3003"/>
                  </a:lnTo>
                  <a:lnTo>
                    <a:pt x="843" y="3164"/>
                  </a:lnTo>
                  <a:lnTo>
                    <a:pt x="541" y="3326"/>
                  </a:lnTo>
                  <a:lnTo>
                    <a:pt x="612" y="3114"/>
                  </a:lnTo>
                  <a:lnTo>
                    <a:pt x="681" y="2902"/>
                  </a:lnTo>
                  <a:lnTo>
                    <a:pt x="688" y="2875"/>
                  </a:lnTo>
                  <a:lnTo>
                    <a:pt x="696" y="2849"/>
                  </a:lnTo>
                  <a:lnTo>
                    <a:pt x="702" y="2821"/>
                  </a:lnTo>
                  <a:lnTo>
                    <a:pt x="702" y="2794"/>
                  </a:lnTo>
                  <a:lnTo>
                    <a:pt x="697" y="2780"/>
                  </a:lnTo>
                  <a:lnTo>
                    <a:pt x="688" y="2769"/>
                  </a:lnTo>
                  <a:lnTo>
                    <a:pt x="678" y="2760"/>
                  </a:lnTo>
                  <a:lnTo>
                    <a:pt x="665" y="2752"/>
                  </a:lnTo>
                  <a:lnTo>
                    <a:pt x="586" y="2699"/>
                  </a:lnTo>
                  <a:lnTo>
                    <a:pt x="509" y="2639"/>
                  </a:lnTo>
                  <a:lnTo>
                    <a:pt x="436" y="2575"/>
                  </a:lnTo>
                  <a:lnTo>
                    <a:pt x="367" y="2508"/>
                  </a:lnTo>
                  <a:lnTo>
                    <a:pt x="303" y="2434"/>
                  </a:lnTo>
                  <a:lnTo>
                    <a:pt x="245" y="2358"/>
                  </a:lnTo>
                  <a:lnTo>
                    <a:pt x="191" y="2278"/>
                  </a:lnTo>
                  <a:lnTo>
                    <a:pt x="144" y="2194"/>
                  </a:lnTo>
                  <a:lnTo>
                    <a:pt x="103" y="2105"/>
                  </a:lnTo>
                  <a:lnTo>
                    <a:pt x="67" y="2013"/>
                  </a:lnTo>
                  <a:lnTo>
                    <a:pt x="40" y="1919"/>
                  </a:lnTo>
                  <a:lnTo>
                    <a:pt x="19" y="1822"/>
                  </a:lnTo>
                  <a:lnTo>
                    <a:pt x="6" y="1726"/>
                  </a:lnTo>
                  <a:lnTo>
                    <a:pt x="0" y="1628"/>
                  </a:lnTo>
                  <a:lnTo>
                    <a:pt x="0" y="1530"/>
                  </a:lnTo>
                  <a:lnTo>
                    <a:pt x="11" y="1427"/>
                  </a:lnTo>
                  <a:lnTo>
                    <a:pt x="26" y="1325"/>
                  </a:lnTo>
                  <a:lnTo>
                    <a:pt x="51" y="1225"/>
                  </a:lnTo>
                  <a:lnTo>
                    <a:pt x="81" y="1127"/>
                  </a:lnTo>
                  <a:lnTo>
                    <a:pt x="119" y="1031"/>
                  </a:lnTo>
                  <a:lnTo>
                    <a:pt x="164" y="938"/>
                  </a:lnTo>
                  <a:lnTo>
                    <a:pt x="213" y="847"/>
                  </a:lnTo>
                  <a:lnTo>
                    <a:pt x="271" y="759"/>
                  </a:lnTo>
                  <a:lnTo>
                    <a:pt x="335" y="674"/>
                  </a:lnTo>
                  <a:lnTo>
                    <a:pt x="404" y="593"/>
                  </a:lnTo>
                  <a:lnTo>
                    <a:pt x="477" y="518"/>
                  </a:lnTo>
                  <a:lnTo>
                    <a:pt x="555" y="446"/>
                  </a:lnTo>
                  <a:lnTo>
                    <a:pt x="638" y="381"/>
                  </a:lnTo>
                  <a:lnTo>
                    <a:pt x="725" y="319"/>
                  </a:lnTo>
                  <a:lnTo>
                    <a:pt x="815" y="264"/>
                  </a:lnTo>
                  <a:close/>
                  <a:moveTo>
                    <a:pt x="1138" y="759"/>
                  </a:moveTo>
                  <a:lnTo>
                    <a:pt x="1098" y="771"/>
                  </a:lnTo>
                  <a:lnTo>
                    <a:pt x="1058" y="788"/>
                  </a:lnTo>
                  <a:lnTo>
                    <a:pt x="1023" y="812"/>
                  </a:lnTo>
                  <a:lnTo>
                    <a:pt x="994" y="841"/>
                  </a:lnTo>
                  <a:lnTo>
                    <a:pt x="970" y="875"/>
                  </a:lnTo>
                  <a:lnTo>
                    <a:pt x="951" y="912"/>
                  </a:lnTo>
                  <a:lnTo>
                    <a:pt x="939" y="951"/>
                  </a:lnTo>
                  <a:lnTo>
                    <a:pt x="933" y="993"/>
                  </a:lnTo>
                  <a:lnTo>
                    <a:pt x="933" y="1034"/>
                  </a:lnTo>
                  <a:lnTo>
                    <a:pt x="941" y="1075"/>
                  </a:lnTo>
                  <a:lnTo>
                    <a:pt x="957" y="1118"/>
                  </a:lnTo>
                  <a:lnTo>
                    <a:pt x="982" y="1156"/>
                  </a:lnTo>
                  <a:lnTo>
                    <a:pt x="1011" y="1190"/>
                  </a:lnTo>
                  <a:lnTo>
                    <a:pt x="1046" y="1218"/>
                  </a:lnTo>
                  <a:lnTo>
                    <a:pt x="1084" y="1241"/>
                  </a:lnTo>
                  <a:lnTo>
                    <a:pt x="1127" y="1256"/>
                  </a:lnTo>
                  <a:lnTo>
                    <a:pt x="1168" y="1264"/>
                  </a:lnTo>
                  <a:lnTo>
                    <a:pt x="1211" y="1265"/>
                  </a:lnTo>
                  <a:lnTo>
                    <a:pt x="1253" y="1257"/>
                  </a:lnTo>
                  <a:lnTo>
                    <a:pt x="1294" y="1245"/>
                  </a:lnTo>
                  <a:lnTo>
                    <a:pt x="1332" y="1225"/>
                  </a:lnTo>
                  <a:lnTo>
                    <a:pt x="1366" y="1201"/>
                  </a:lnTo>
                  <a:lnTo>
                    <a:pt x="1396" y="1170"/>
                  </a:lnTo>
                  <a:lnTo>
                    <a:pt x="1419" y="1135"/>
                  </a:lnTo>
                  <a:lnTo>
                    <a:pt x="1438" y="1097"/>
                  </a:lnTo>
                  <a:lnTo>
                    <a:pt x="1447" y="1055"/>
                  </a:lnTo>
                  <a:lnTo>
                    <a:pt x="1450" y="1016"/>
                  </a:lnTo>
                  <a:lnTo>
                    <a:pt x="1447" y="974"/>
                  </a:lnTo>
                  <a:lnTo>
                    <a:pt x="1436" y="933"/>
                  </a:lnTo>
                  <a:lnTo>
                    <a:pt x="1421" y="895"/>
                  </a:lnTo>
                  <a:lnTo>
                    <a:pt x="1401" y="860"/>
                  </a:lnTo>
                  <a:lnTo>
                    <a:pt x="1375" y="827"/>
                  </a:lnTo>
                  <a:lnTo>
                    <a:pt x="1344" y="800"/>
                  </a:lnTo>
                  <a:lnTo>
                    <a:pt x="1314" y="780"/>
                  </a:lnTo>
                  <a:lnTo>
                    <a:pt x="1282" y="765"/>
                  </a:lnTo>
                  <a:lnTo>
                    <a:pt x="1246" y="756"/>
                  </a:lnTo>
                  <a:lnTo>
                    <a:pt x="1210" y="752"/>
                  </a:lnTo>
                  <a:lnTo>
                    <a:pt x="1175" y="752"/>
                  </a:lnTo>
                  <a:lnTo>
                    <a:pt x="1138" y="759"/>
                  </a:lnTo>
                  <a:close/>
                  <a:moveTo>
                    <a:pt x="2408" y="757"/>
                  </a:moveTo>
                  <a:lnTo>
                    <a:pt x="2370" y="765"/>
                  </a:lnTo>
                  <a:lnTo>
                    <a:pt x="2335" y="780"/>
                  </a:lnTo>
                  <a:lnTo>
                    <a:pt x="2303" y="798"/>
                  </a:lnTo>
                  <a:lnTo>
                    <a:pt x="2272" y="823"/>
                  </a:lnTo>
                  <a:lnTo>
                    <a:pt x="2248" y="852"/>
                  </a:lnTo>
                  <a:lnTo>
                    <a:pt x="2227" y="884"/>
                  </a:lnTo>
                  <a:lnTo>
                    <a:pt x="2211" y="919"/>
                  </a:lnTo>
                  <a:lnTo>
                    <a:pt x="2201" y="964"/>
                  </a:lnTo>
                  <a:lnTo>
                    <a:pt x="2197" y="1010"/>
                  </a:lnTo>
                  <a:lnTo>
                    <a:pt x="2204" y="1055"/>
                  </a:lnTo>
                  <a:lnTo>
                    <a:pt x="2216" y="1098"/>
                  </a:lnTo>
                  <a:lnTo>
                    <a:pt x="2237" y="1140"/>
                  </a:lnTo>
                  <a:lnTo>
                    <a:pt x="2262" y="1175"/>
                  </a:lnTo>
                  <a:lnTo>
                    <a:pt x="2291" y="1204"/>
                  </a:lnTo>
                  <a:lnTo>
                    <a:pt x="2326" y="1228"/>
                  </a:lnTo>
                  <a:lnTo>
                    <a:pt x="2363" y="1247"/>
                  </a:lnTo>
                  <a:lnTo>
                    <a:pt x="2404" y="1259"/>
                  </a:lnTo>
                  <a:lnTo>
                    <a:pt x="2445" y="1267"/>
                  </a:lnTo>
                  <a:lnTo>
                    <a:pt x="2486" y="1267"/>
                  </a:lnTo>
                  <a:lnTo>
                    <a:pt x="2528" y="1259"/>
                  </a:lnTo>
                  <a:lnTo>
                    <a:pt x="2568" y="1244"/>
                  </a:lnTo>
                  <a:lnTo>
                    <a:pt x="2604" y="1222"/>
                  </a:lnTo>
                  <a:lnTo>
                    <a:pt x="2635" y="1195"/>
                  </a:lnTo>
                  <a:lnTo>
                    <a:pt x="2662" y="1161"/>
                  </a:lnTo>
                  <a:lnTo>
                    <a:pt x="2684" y="1124"/>
                  </a:lnTo>
                  <a:lnTo>
                    <a:pt x="2699" y="1086"/>
                  </a:lnTo>
                  <a:lnTo>
                    <a:pt x="2708" y="1045"/>
                  </a:lnTo>
                  <a:lnTo>
                    <a:pt x="2710" y="1002"/>
                  </a:lnTo>
                  <a:lnTo>
                    <a:pt x="2707" y="958"/>
                  </a:lnTo>
                  <a:lnTo>
                    <a:pt x="2694" y="913"/>
                  </a:lnTo>
                  <a:lnTo>
                    <a:pt x="2675" y="873"/>
                  </a:lnTo>
                  <a:lnTo>
                    <a:pt x="2649" y="838"/>
                  </a:lnTo>
                  <a:lnTo>
                    <a:pt x="2616" y="806"/>
                  </a:lnTo>
                  <a:lnTo>
                    <a:pt x="2580" y="780"/>
                  </a:lnTo>
                  <a:lnTo>
                    <a:pt x="2548" y="766"/>
                  </a:lnTo>
                  <a:lnTo>
                    <a:pt x="2512" y="759"/>
                  </a:lnTo>
                  <a:lnTo>
                    <a:pt x="2479" y="754"/>
                  </a:lnTo>
                  <a:lnTo>
                    <a:pt x="2444" y="754"/>
                  </a:lnTo>
                  <a:lnTo>
                    <a:pt x="2408" y="757"/>
                  </a:lnTo>
                  <a:close/>
                  <a:moveTo>
                    <a:pt x="2595" y="1631"/>
                  </a:moveTo>
                  <a:lnTo>
                    <a:pt x="2696" y="1574"/>
                  </a:lnTo>
                  <a:lnTo>
                    <a:pt x="2800" y="1527"/>
                  </a:lnTo>
                  <a:lnTo>
                    <a:pt x="2907" y="1485"/>
                  </a:lnTo>
                  <a:lnTo>
                    <a:pt x="3017" y="1452"/>
                  </a:lnTo>
                  <a:lnTo>
                    <a:pt x="3130" y="1426"/>
                  </a:lnTo>
                  <a:lnTo>
                    <a:pt x="3243" y="1406"/>
                  </a:lnTo>
                  <a:lnTo>
                    <a:pt x="3358" y="1394"/>
                  </a:lnTo>
                  <a:lnTo>
                    <a:pt x="3473" y="1389"/>
                  </a:lnTo>
                  <a:lnTo>
                    <a:pt x="3587" y="1392"/>
                  </a:lnTo>
                  <a:lnTo>
                    <a:pt x="3702" y="1401"/>
                  </a:lnTo>
                  <a:lnTo>
                    <a:pt x="3805" y="1418"/>
                  </a:lnTo>
                  <a:lnTo>
                    <a:pt x="3907" y="1441"/>
                  </a:lnTo>
                  <a:lnTo>
                    <a:pt x="4006" y="1470"/>
                  </a:lnTo>
                  <a:lnTo>
                    <a:pt x="4104" y="1505"/>
                  </a:lnTo>
                  <a:lnTo>
                    <a:pt x="4199" y="1547"/>
                  </a:lnTo>
                  <a:lnTo>
                    <a:pt x="4292" y="1594"/>
                  </a:lnTo>
                  <a:lnTo>
                    <a:pt x="4381" y="1648"/>
                  </a:lnTo>
                  <a:lnTo>
                    <a:pt x="4467" y="1706"/>
                  </a:lnTo>
                  <a:lnTo>
                    <a:pt x="4548" y="1772"/>
                  </a:lnTo>
                  <a:lnTo>
                    <a:pt x="4626" y="1842"/>
                  </a:lnTo>
                  <a:lnTo>
                    <a:pt x="4698" y="1917"/>
                  </a:lnTo>
                  <a:lnTo>
                    <a:pt x="4763" y="1997"/>
                  </a:lnTo>
                  <a:lnTo>
                    <a:pt x="4823" y="2081"/>
                  </a:lnTo>
                  <a:lnTo>
                    <a:pt x="4878" y="2171"/>
                  </a:lnTo>
                  <a:lnTo>
                    <a:pt x="4924" y="2264"/>
                  </a:lnTo>
                  <a:lnTo>
                    <a:pt x="4964" y="2361"/>
                  </a:lnTo>
                  <a:lnTo>
                    <a:pt x="4994" y="2460"/>
                  </a:lnTo>
                  <a:lnTo>
                    <a:pt x="5014" y="2543"/>
                  </a:lnTo>
                  <a:lnTo>
                    <a:pt x="5026" y="2627"/>
                  </a:lnTo>
                  <a:lnTo>
                    <a:pt x="5032" y="2713"/>
                  </a:lnTo>
                  <a:lnTo>
                    <a:pt x="5032" y="2798"/>
                  </a:lnTo>
                  <a:lnTo>
                    <a:pt x="5025" y="2884"/>
                  </a:lnTo>
                  <a:lnTo>
                    <a:pt x="5011" y="2968"/>
                  </a:lnTo>
                  <a:lnTo>
                    <a:pt x="4990" y="3051"/>
                  </a:lnTo>
                  <a:lnTo>
                    <a:pt x="4961" y="3132"/>
                  </a:lnTo>
                  <a:lnTo>
                    <a:pt x="4925" y="3210"/>
                  </a:lnTo>
                  <a:lnTo>
                    <a:pt x="4884" y="3285"/>
                  </a:lnTo>
                  <a:lnTo>
                    <a:pt x="4837" y="3357"/>
                  </a:lnTo>
                  <a:lnTo>
                    <a:pt x="4785" y="3426"/>
                  </a:lnTo>
                  <a:lnTo>
                    <a:pt x="4727" y="3490"/>
                  </a:lnTo>
                  <a:lnTo>
                    <a:pt x="4665" y="3550"/>
                  </a:lnTo>
                  <a:lnTo>
                    <a:pt x="4601" y="3606"/>
                  </a:lnTo>
                  <a:lnTo>
                    <a:pt x="4532" y="3658"/>
                  </a:lnTo>
                  <a:lnTo>
                    <a:pt x="4516" y="3671"/>
                  </a:lnTo>
                  <a:lnTo>
                    <a:pt x="4499" y="3681"/>
                  </a:lnTo>
                  <a:lnTo>
                    <a:pt x="4482" y="3695"/>
                  </a:lnTo>
                  <a:lnTo>
                    <a:pt x="4467" y="3709"/>
                  </a:lnTo>
                  <a:lnTo>
                    <a:pt x="4456" y="3726"/>
                  </a:lnTo>
                  <a:lnTo>
                    <a:pt x="4451" y="3753"/>
                  </a:lnTo>
                  <a:lnTo>
                    <a:pt x="4454" y="3781"/>
                  </a:lnTo>
                  <a:lnTo>
                    <a:pt x="4461" y="3808"/>
                  </a:lnTo>
                  <a:lnTo>
                    <a:pt x="4470" y="3836"/>
                  </a:lnTo>
                  <a:lnTo>
                    <a:pt x="4496" y="3917"/>
                  </a:lnTo>
                  <a:lnTo>
                    <a:pt x="4522" y="4000"/>
                  </a:lnTo>
                  <a:lnTo>
                    <a:pt x="4546" y="4081"/>
                  </a:lnTo>
                  <a:lnTo>
                    <a:pt x="4566" y="4165"/>
                  </a:lnTo>
                  <a:lnTo>
                    <a:pt x="4513" y="4145"/>
                  </a:lnTo>
                  <a:lnTo>
                    <a:pt x="4461" y="4121"/>
                  </a:lnTo>
                  <a:lnTo>
                    <a:pt x="4410" y="4094"/>
                  </a:lnTo>
                  <a:lnTo>
                    <a:pt x="4243" y="4004"/>
                  </a:lnTo>
                  <a:lnTo>
                    <a:pt x="4075" y="3915"/>
                  </a:lnTo>
                  <a:lnTo>
                    <a:pt x="4042" y="3922"/>
                  </a:lnTo>
                  <a:lnTo>
                    <a:pt x="4006" y="3931"/>
                  </a:lnTo>
                  <a:lnTo>
                    <a:pt x="3973" y="3940"/>
                  </a:lnTo>
                  <a:lnTo>
                    <a:pt x="3849" y="3971"/>
                  </a:lnTo>
                  <a:lnTo>
                    <a:pt x="3722" y="3992"/>
                  </a:lnTo>
                  <a:lnTo>
                    <a:pt x="3594" y="4004"/>
                  </a:lnTo>
                  <a:lnTo>
                    <a:pt x="3467" y="4007"/>
                  </a:lnTo>
                  <a:lnTo>
                    <a:pt x="3338" y="4001"/>
                  </a:lnTo>
                  <a:lnTo>
                    <a:pt x="3211" y="3987"/>
                  </a:lnTo>
                  <a:lnTo>
                    <a:pt x="3084" y="3963"/>
                  </a:lnTo>
                  <a:lnTo>
                    <a:pt x="2960" y="3929"/>
                  </a:lnTo>
                  <a:lnTo>
                    <a:pt x="2867" y="3897"/>
                  </a:lnTo>
                  <a:lnTo>
                    <a:pt x="2774" y="3859"/>
                  </a:lnTo>
                  <a:lnTo>
                    <a:pt x="2684" y="3816"/>
                  </a:lnTo>
                  <a:lnTo>
                    <a:pt x="2597" y="3767"/>
                  </a:lnTo>
                  <a:lnTo>
                    <a:pt x="2512" y="3713"/>
                  </a:lnTo>
                  <a:lnTo>
                    <a:pt x="2433" y="3655"/>
                  </a:lnTo>
                  <a:lnTo>
                    <a:pt x="2357" y="3591"/>
                  </a:lnTo>
                  <a:lnTo>
                    <a:pt x="2285" y="3521"/>
                  </a:lnTo>
                  <a:lnTo>
                    <a:pt x="2219" y="3447"/>
                  </a:lnTo>
                  <a:lnTo>
                    <a:pt x="2156" y="3365"/>
                  </a:lnTo>
                  <a:lnTo>
                    <a:pt x="2101" y="3279"/>
                  </a:lnTo>
                  <a:lnTo>
                    <a:pt x="2054" y="3189"/>
                  </a:lnTo>
                  <a:lnTo>
                    <a:pt x="2014" y="3094"/>
                  </a:lnTo>
                  <a:lnTo>
                    <a:pt x="1983" y="2996"/>
                  </a:lnTo>
                  <a:lnTo>
                    <a:pt x="1960" y="2896"/>
                  </a:lnTo>
                  <a:lnTo>
                    <a:pt x="1948" y="2794"/>
                  </a:lnTo>
                  <a:lnTo>
                    <a:pt x="1945" y="2704"/>
                  </a:lnTo>
                  <a:lnTo>
                    <a:pt x="1948" y="2613"/>
                  </a:lnTo>
                  <a:lnTo>
                    <a:pt x="1959" y="2523"/>
                  </a:lnTo>
                  <a:lnTo>
                    <a:pt x="1977" y="2434"/>
                  </a:lnTo>
                  <a:lnTo>
                    <a:pt x="2002" y="2345"/>
                  </a:lnTo>
                  <a:lnTo>
                    <a:pt x="2034" y="2261"/>
                  </a:lnTo>
                  <a:lnTo>
                    <a:pt x="2072" y="2179"/>
                  </a:lnTo>
                  <a:lnTo>
                    <a:pt x="2118" y="2094"/>
                  </a:lnTo>
                  <a:lnTo>
                    <a:pt x="2171" y="2015"/>
                  </a:lnTo>
                  <a:lnTo>
                    <a:pt x="2231" y="1940"/>
                  </a:lnTo>
                  <a:lnTo>
                    <a:pt x="2295" y="1868"/>
                  </a:lnTo>
                  <a:lnTo>
                    <a:pt x="2364" y="1801"/>
                  </a:lnTo>
                  <a:lnTo>
                    <a:pt x="2438" y="1739"/>
                  </a:lnTo>
                  <a:lnTo>
                    <a:pt x="2514" y="1683"/>
                  </a:lnTo>
                  <a:lnTo>
                    <a:pt x="2595" y="1631"/>
                  </a:lnTo>
                  <a:close/>
                  <a:moveTo>
                    <a:pt x="2977" y="2085"/>
                  </a:moveTo>
                  <a:lnTo>
                    <a:pt x="2942" y="2098"/>
                  </a:lnTo>
                  <a:lnTo>
                    <a:pt x="2910" y="2114"/>
                  </a:lnTo>
                  <a:lnTo>
                    <a:pt x="2881" y="2136"/>
                  </a:lnTo>
                  <a:lnTo>
                    <a:pt x="2857" y="2163"/>
                  </a:lnTo>
                  <a:lnTo>
                    <a:pt x="2837" y="2192"/>
                  </a:lnTo>
                  <a:lnTo>
                    <a:pt x="2823" y="2228"/>
                  </a:lnTo>
                  <a:lnTo>
                    <a:pt x="2815" y="2261"/>
                  </a:lnTo>
                  <a:lnTo>
                    <a:pt x="2815" y="2296"/>
                  </a:lnTo>
                  <a:lnTo>
                    <a:pt x="2821" y="2332"/>
                  </a:lnTo>
                  <a:lnTo>
                    <a:pt x="2834" y="2365"/>
                  </a:lnTo>
                  <a:lnTo>
                    <a:pt x="2850" y="2396"/>
                  </a:lnTo>
                  <a:lnTo>
                    <a:pt x="2873" y="2423"/>
                  </a:lnTo>
                  <a:lnTo>
                    <a:pt x="2904" y="2445"/>
                  </a:lnTo>
                  <a:lnTo>
                    <a:pt x="2936" y="2462"/>
                  </a:lnTo>
                  <a:lnTo>
                    <a:pt x="2973" y="2471"/>
                  </a:lnTo>
                  <a:lnTo>
                    <a:pt x="3009" y="2474"/>
                  </a:lnTo>
                  <a:lnTo>
                    <a:pt x="3046" y="2471"/>
                  </a:lnTo>
                  <a:lnTo>
                    <a:pt x="3081" y="2462"/>
                  </a:lnTo>
                  <a:lnTo>
                    <a:pt x="3115" y="2446"/>
                  </a:lnTo>
                  <a:lnTo>
                    <a:pt x="3146" y="2427"/>
                  </a:lnTo>
                  <a:lnTo>
                    <a:pt x="3172" y="2399"/>
                  </a:lnTo>
                  <a:lnTo>
                    <a:pt x="3193" y="2370"/>
                  </a:lnTo>
                  <a:lnTo>
                    <a:pt x="3205" y="2336"/>
                  </a:lnTo>
                  <a:lnTo>
                    <a:pt x="3213" y="2301"/>
                  </a:lnTo>
                  <a:lnTo>
                    <a:pt x="3213" y="2264"/>
                  </a:lnTo>
                  <a:lnTo>
                    <a:pt x="3207" y="2228"/>
                  </a:lnTo>
                  <a:lnTo>
                    <a:pt x="3194" y="2194"/>
                  </a:lnTo>
                  <a:lnTo>
                    <a:pt x="3178" y="2162"/>
                  </a:lnTo>
                  <a:lnTo>
                    <a:pt x="3155" y="2133"/>
                  </a:lnTo>
                  <a:lnTo>
                    <a:pt x="3124" y="2110"/>
                  </a:lnTo>
                  <a:lnTo>
                    <a:pt x="3090" y="2094"/>
                  </a:lnTo>
                  <a:lnTo>
                    <a:pt x="3054" y="2084"/>
                  </a:lnTo>
                  <a:lnTo>
                    <a:pt x="3016" y="2081"/>
                  </a:lnTo>
                  <a:lnTo>
                    <a:pt x="2977" y="2085"/>
                  </a:lnTo>
                  <a:close/>
                  <a:moveTo>
                    <a:pt x="3993" y="2087"/>
                  </a:moveTo>
                  <a:lnTo>
                    <a:pt x="3957" y="2098"/>
                  </a:lnTo>
                  <a:lnTo>
                    <a:pt x="3924" y="2114"/>
                  </a:lnTo>
                  <a:lnTo>
                    <a:pt x="3893" y="2137"/>
                  </a:lnTo>
                  <a:lnTo>
                    <a:pt x="3869" y="2165"/>
                  </a:lnTo>
                  <a:lnTo>
                    <a:pt x="3849" y="2199"/>
                  </a:lnTo>
                  <a:lnTo>
                    <a:pt x="3837" y="2234"/>
                  </a:lnTo>
                  <a:lnTo>
                    <a:pt x="3829" y="2272"/>
                  </a:lnTo>
                  <a:lnTo>
                    <a:pt x="3832" y="2312"/>
                  </a:lnTo>
                  <a:lnTo>
                    <a:pt x="3843" y="2348"/>
                  </a:lnTo>
                  <a:lnTo>
                    <a:pt x="3860" y="2384"/>
                  </a:lnTo>
                  <a:lnTo>
                    <a:pt x="3884" y="2414"/>
                  </a:lnTo>
                  <a:lnTo>
                    <a:pt x="3913" y="2440"/>
                  </a:lnTo>
                  <a:lnTo>
                    <a:pt x="3947" y="2460"/>
                  </a:lnTo>
                  <a:lnTo>
                    <a:pt x="3982" y="2472"/>
                  </a:lnTo>
                  <a:lnTo>
                    <a:pt x="4019" y="2477"/>
                  </a:lnTo>
                  <a:lnTo>
                    <a:pt x="4055" y="2477"/>
                  </a:lnTo>
                  <a:lnTo>
                    <a:pt x="4092" y="2469"/>
                  </a:lnTo>
                  <a:lnTo>
                    <a:pt x="4127" y="2456"/>
                  </a:lnTo>
                  <a:lnTo>
                    <a:pt x="4158" y="2436"/>
                  </a:lnTo>
                  <a:lnTo>
                    <a:pt x="4181" y="2414"/>
                  </a:lnTo>
                  <a:lnTo>
                    <a:pt x="4201" y="2388"/>
                  </a:lnTo>
                  <a:lnTo>
                    <a:pt x="4214" y="2361"/>
                  </a:lnTo>
                  <a:lnTo>
                    <a:pt x="4224" y="2330"/>
                  </a:lnTo>
                  <a:lnTo>
                    <a:pt x="4228" y="2300"/>
                  </a:lnTo>
                  <a:lnTo>
                    <a:pt x="4228" y="2261"/>
                  </a:lnTo>
                  <a:lnTo>
                    <a:pt x="4219" y="2223"/>
                  </a:lnTo>
                  <a:lnTo>
                    <a:pt x="4205" y="2189"/>
                  </a:lnTo>
                  <a:lnTo>
                    <a:pt x="4184" y="2157"/>
                  </a:lnTo>
                  <a:lnTo>
                    <a:pt x="4158" y="2130"/>
                  </a:lnTo>
                  <a:lnTo>
                    <a:pt x="4129" y="2108"/>
                  </a:lnTo>
                  <a:lnTo>
                    <a:pt x="4097" y="2094"/>
                  </a:lnTo>
                  <a:lnTo>
                    <a:pt x="4063" y="2085"/>
                  </a:lnTo>
                  <a:lnTo>
                    <a:pt x="4028" y="2082"/>
                  </a:lnTo>
                  <a:lnTo>
                    <a:pt x="3993" y="2087"/>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14" name="组合 13"/>
          <p:cNvGrpSpPr/>
          <p:nvPr/>
        </p:nvGrpSpPr>
        <p:grpSpPr>
          <a:xfrm>
            <a:off x="9303516" y="4786809"/>
            <a:ext cx="378860" cy="376998"/>
            <a:chOff x="6505547" y="4713414"/>
            <a:chExt cx="378860" cy="376998"/>
          </a:xfrm>
        </p:grpSpPr>
        <p:sp>
          <p:nvSpPr>
            <p:cNvPr id="15" name="Oval 480"/>
            <p:cNvSpPr>
              <a:spLocks noChangeArrowheads="1"/>
            </p:cNvSpPr>
            <p:nvPr/>
          </p:nvSpPr>
          <p:spPr bwMode="auto">
            <a:xfrm>
              <a:off x="6505547" y="4713414"/>
              <a:ext cx="378860" cy="376998"/>
            </a:xfrm>
            <a:prstGeom prst="ellipse">
              <a:avLst/>
            </a:prstGeom>
            <a:noFill/>
            <a:ln w="9525">
              <a:solidFill>
                <a:schemeClr val="bg1"/>
              </a:solidFill>
              <a:round/>
            </a:ln>
          </p:spPr>
          <p:txBody>
            <a:bodyPr/>
            <a:lstStyle/>
            <a:p>
              <a:pPr eaLnBrk="1" fontAlgn="auto" hangingPunct="1">
                <a:spcBef>
                  <a:spcPts val="0"/>
                </a:spcBef>
                <a:spcAft>
                  <a:spcPts val="0"/>
                </a:spcAft>
                <a:defRPr/>
              </a:pPr>
              <a:endParaRPr lang="zh-CN" altLang="en-US" sz="1800">
                <a:latin typeface="+mn-lt"/>
                <a:ea typeface="+mn-ea"/>
              </a:endParaRPr>
            </a:p>
          </p:txBody>
        </p:sp>
        <p:sp>
          <p:nvSpPr>
            <p:cNvPr id="17" name="Freeform 16"/>
            <p:cNvSpPr>
              <a:spLocks noChangeAspect="1" noEditPoints="1"/>
            </p:cNvSpPr>
            <p:nvPr/>
          </p:nvSpPr>
          <p:spPr bwMode="auto">
            <a:xfrm>
              <a:off x="6583419" y="4810717"/>
              <a:ext cx="223115" cy="182386"/>
            </a:xfrm>
            <a:custGeom>
              <a:avLst/>
              <a:gdLst>
                <a:gd name="T0" fmla="*/ 3138 w 3676"/>
                <a:gd name="T1" fmla="*/ 104 h 3005"/>
                <a:gd name="T2" fmla="*/ 3535 w 3676"/>
                <a:gd name="T3" fmla="*/ 492 h 3005"/>
                <a:gd name="T4" fmla="*/ 3667 w 3676"/>
                <a:gd name="T5" fmla="*/ 1102 h 3005"/>
                <a:gd name="T6" fmla="*/ 3557 w 3676"/>
                <a:gd name="T7" fmla="*/ 1374 h 3005"/>
                <a:gd name="T8" fmla="*/ 3368 w 3676"/>
                <a:gd name="T9" fmla="*/ 1357 h 3005"/>
                <a:gd name="T10" fmla="*/ 3329 w 3676"/>
                <a:gd name="T11" fmla="*/ 1086 h 3005"/>
                <a:gd name="T12" fmla="*/ 3232 w 3676"/>
                <a:gd name="T13" fmla="*/ 621 h 3005"/>
                <a:gd name="T14" fmla="*/ 2935 w 3676"/>
                <a:gd name="T15" fmla="*/ 381 h 3005"/>
                <a:gd name="T16" fmla="*/ 2576 w 3676"/>
                <a:gd name="T17" fmla="*/ 339 h 3005"/>
                <a:gd name="T18" fmla="*/ 2364 w 3676"/>
                <a:gd name="T19" fmla="*/ 231 h 3005"/>
                <a:gd name="T20" fmla="*/ 2451 w 3676"/>
                <a:gd name="T21" fmla="*/ 37 h 3005"/>
                <a:gd name="T22" fmla="*/ 1476 w 3676"/>
                <a:gd name="T23" fmla="*/ 435 h 3005"/>
                <a:gd name="T24" fmla="*/ 1798 w 3676"/>
                <a:gd name="T25" fmla="*/ 541 h 3005"/>
                <a:gd name="T26" fmla="*/ 1841 w 3676"/>
                <a:gd name="T27" fmla="*/ 885 h 3005"/>
                <a:gd name="T28" fmla="*/ 2251 w 3676"/>
                <a:gd name="T29" fmla="*/ 859 h 3005"/>
                <a:gd name="T30" fmla="*/ 2626 w 3676"/>
                <a:gd name="T31" fmla="*/ 912 h 3005"/>
                <a:gd name="T32" fmla="*/ 2754 w 3676"/>
                <a:gd name="T33" fmla="*/ 1201 h 3005"/>
                <a:gd name="T34" fmla="*/ 2776 w 3676"/>
                <a:gd name="T35" fmla="*/ 1435 h 3005"/>
                <a:gd name="T36" fmla="*/ 3059 w 3676"/>
                <a:gd name="T37" fmla="*/ 1602 h 3005"/>
                <a:gd name="T38" fmla="*/ 3199 w 3676"/>
                <a:gd name="T39" fmla="*/ 1970 h 3005"/>
                <a:gd name="T40" fmla="*/ 3021 w 3676"/>
                <a:gd name="T41" fmla="*/ 2397 h 3005"/>
                <a:gd name="T42" fmla="*/ 2495 w 3676"/>
                <a:gd name="T43" fmla="*/ 2796 h 3005"/>
                <a:gd name="T44" fmla="*/ 1762 w 3676"/>
                <a:gd name="T45" fmla="*/ 2995 h 3005"/>
                <a:gd name="T46" fmla="*/ 921 w 3676"/>
                <a:gd name="T47" fmla="*/ 2922 h 3005"/>
                <a:gd name="T48" fmla="*/ 305 w 3676"/>
                <a:gd name="T49" fmla="*/ 2616 h 3005"/>
                <a:gd name="T50" fmla="*/ 23 w 3676"/>
                <a:gd name="T51" fmla="*/ 2192 h 3005"/>
                <a:gd name="T52" fmla="*/ 67 w 3676"/>
                <a:gd name="T53" fmla="*/ 1665 h 3005"/>
                <a:gd name="T54" fmla="*/ 467 w 3676"/>
                <a:gd name="T55" fmla="*/ 1060 h 3005"/>
                <a:gd name="T56" fmla="*/ 1050 w 3676"/>
                <a:gd name="T57" fmla="*/ 583 h 3005"/>
                <a:gd name="T58" fmla="*/ 1104 w 3676"/>
                <a:gd name="T59" fmla="*/ 1432 h 3005"/>
                <a:gd name="T60" fmla="*/ 601 w 3676"/>
                <a:gd name="T61" fmla="*/ 1726 h 3005"/>
                <a:gd name="T62" fmla="*/ 426 w 3676"/>
                <a:gd name="T63" fmla="*/ 2070 h 3005"/>
                <a:gd name="T64" fmla="*/ 567 w 3676"/>
                <a:gd name="T65" fmla="*/ 2447 h 3005"/>
                <a:gd name="T66" fmla="*/ 936 w 3676"/>
                <a:gd name="T67" fmla="*/ 2669 h 3005"/>
                <a:gd name="T68" fmla="*/ 1584 w 3676"/>
                <a:gd name="T69" fmla="*/ 2716 h 3005"/>
                <a:gd name="T70" fmla="*/ 2150 w 3676"/>
                <a:gd name="T71" fmla="*/ 2531 h 3005"/>
                <a:gd name="T72" fmla="*/ 2478 w 3676"/>
                <a:gd name="T73" fmla="*/ 2189 h 3005"/>
                <a:gd name="T74" fmla="*/ 2490 w 3676"/>
                <a:gd name="T75" fmla="*/ 1819 h 3005"/>
                <a:gd name="T76" fmla="*/ 2199 w 3676"/>
                <a:gd name="T77" fmla="*/ 1517 h 3005"/>
                <a:gd name="T78" fmla="*/ 1563 w 3676"/>
                <a:gd name="T79" fmla="*/ 1362 h 3005"/>
                <a:gd name="T80" fmla="*/ 2872 w 3676"/>
                <a:gd name="T81" fmla="*/ 527 h 3005"/>
                <a:gd name="T82" fmla="*/ 3137 w 3676"/>
                <a:gd name="T83" fmla="*/ 838 h 3005"/>
                <a:gd name="T84" fmla="*/ 3108 w 3676"/>
                <a:gd name="T85" fmla="*/ 1162 h 3005"/>
                <a:gd name="T86" fmla="*/ 2944 w 3676"/>
                <a:gd name="T87" fmla="*/ 1209 h 3005"/>
                <a:gd name="T88" fmla="*/ 2860 w 3676"/>
                <a:gd name="T89" fmla="*/ 1069 h 3005"/>
                <a:gd name="T90" fmla="*/ 2820 w 3676"/>
                <a:gd name="T91" fmla="*/ 850 h 3005"/>
                <a:gd name="T92" fmla="*/ 2626 w 3676"/>
                <a:gd name="T93" fmla="*/ 772 h 3005"/>
                <a:gd name="T94" fmla="*/ 2455 w 3676"/>
                <a:gd name="T95" fmla="*/ 672 h 3005"/>
                <a:gd name="T96" fmla="*/ 2511 w 3676"/>
                <a:gd name="T97" fmla="*/ 515 h 3005"/>
                <a:gd name="T98" fmla="*/ 1610 w 3676"/>
                <a:gd name="T99" fmla="*/ 1597 h 3005"/>
                <a:gd name="T100" fmla="*/ 1927 w 3676"/>
                <a:gd name="T101" fmla="*/ 1806 h 3005"/>
                <a:gd name="T102" fmla="*/ 1998 w 3676"/>
                <a:gd name="T103" fmla="*/ 2204 h 3005"/>
                <a:gd name="T104" fmla="*/ 1717 w 3676"/>
                <a:gd name="T105" fmla="*/ 2548 h 3005"/>
                <a:gd name="T106" fmla="*/ 1251 w 3676"/>
                <a:gd name="T107" fmla="*/ 2633 h 3005"/>
                <a:gd name="T108" fmla="*/ 904 w 3676"/>
                <a:gd name="T109" fmla="*/ 2435 h 3005"/>
                <a:gd name="T110" fmla="*/ 820 w 3676"/>
                <a:gd name="T111" fmla="*/ 2069 h 3005"/>
                <a:gd name="T112" fmla="*/ 1033 w 3676"/>
                <a:gd name="T113" fmla="*/ 1736 h 3005"/>
                <a:gd name="T114" fmla="*/ 1427 w 3676"/>
                <a:gd name="T115" fmla="*/ 1587 h 3005"/>
                <a:gd name="T116" fmla="*/ 1100 w 3676"/>
                <a:gd name="T117" fmla="*/ 2169 h 3005"/>
                <a:gd name="T118" fmla="*/ 1156 w 3676"/>
                <a:gd name="T119" fmla="*/ 2352 h 3005"/>
                <a:gd name="T120" fmla="*/ 1375 w 3676"/>
                <a:gd name="T121" fmla="*/ 2250 h 3005"/>
                <a:gd name="T122" fmla="*/ 1357 w 3676"/>
                <a:gd name="T123" fmla="*/ 2095 h 3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76" h="3005">
                  <a:moveTo>
                    <a:pt x="2580" y="2"/>
                  </a:moveTo>
                  <a:lnTo>
                    <a:pt x="2662" y="0"/>
                  </a:lnTo>
                  <a:lnTo>
                    <a:pt x="2744" y="2"/>
                  </a:lnTo>
                  <a:lnTo>
                    <a:pt x="2825" y="11"/>
                  </a:lnTo>
                  <a:lnTo>
                    <a:pt x="2906" y="25"/>
                  </a:lnTo>
                  <a:lnTo>
                    <a:pt x="2985" y="47"/>
                  </a:lnTo>
                  <a:lnTo>
                    <a:pt x="3064" y="72"/>
                  </a:lnTo>
                  <a:lnTo>
                    <a:pt x="3138" y="104"/>
                  </a:lnTo>
                  <a:lnTo>
                    <a:pt x="3200" y="138"/>
                  </a:lnTo>
                  <a:lnTo>
                    <a:pt x="3259" y="178"/>
                  </a:lnTo>
                  <a:lnTo>
                    <a:pt x="3314" y="221"/>
                  </a:lnTo>
                  <a:lnTo>
                    <a:pt x="3365" y="269"/>
                  </a:lnTo>
                  <a:lnTo>
                    <a:pt x="3414" y="321"/>
                  </a:lnTo>
                  <a:lnTo>
                    <a:pt x="3458" y="376"/>
                  </a:lnTo>
                  <a:lnTo>
                    <a:pt x="3499" y="433"/>
                  </a:lnTo>
                  <a:lnTo>
                    <a:pt x="3535" y="492"/>
                  </a:lnTo>
                  <a:lnTo>
                    <a:pt x="3575" y="566"/>
                  </a:lnTo>
                  <a:lnTo>
                    <a:pt x="3608" y="642"/>
                  </a:lnTo>
                  <a:lnTo>
                    <a:pt x="3635" y="721"/>
                  </a:lnTo>
                  <a:lnTo>
                    <a:pt x="3656" y="802"/>
                  </a:lnTo>
                  <a:lnTo>
                    <a:pt x="3670" y="885"/>
                  </a:lnTo>
                  <a:lnTo>
                    <a:pt x="3676" y="967"/>
                  </a:lnTo>
                  <a:lnTo>
                    <a:pt x="3674" y="1050"/>
                  </a:lnTo>
                  <a:lnTo>
                    <a:pt x="3667" y="1102"/>
                  </a:lnTo>
                  <a:lnTo>
                    <a:pt x="3658" y="1153"/>
                  </a:lnTo>
                  <a:lnTo>
                    <a:pt x="3648" y="1203"/>
                  </a:lnTo>
                  <a:lnTo>
                    <a:pt x="3633" y="1253"/>
                  </a:lnTo>
                  <a:lnTo>
                    <a:pt x="3613" y="1301"/>
                  </a:lnTo>
                  <a:lnTo>
                    <a:pt x="3601" y="1321"/>
                  </a:lnTo>
                  <a:lnTo>
                    <a:pt x="3589" y="1341"/>
                  </a:lnTo>
                  <a:lnTo>
                    <a:pt x="3573" y="1359"/>
                  </a:lnTo>
                  <a:lnTo>
                    <a:pt x="3557" y="1374"/>
                  </a:lnTo>
                  <a:lnTo>
                    <a:pt x="3537" y="1387"/>
                  </a:lnTo>
                  <a:lnTo>
                    <a:pt x="3514" y="1395"/>
                  </a:lnTo>
                  <a:lnTo>
                    <a:pt x="3488" y="1399"/>
                  </a:lnTo>
                  <a:lnTo>
                    <a:pt x="3463" y="1398"/>
                  </a:lnTo>
                  <a:lnTo>
                    <a:pt x="3437" y="1391"/>
                  </a:lnTo>
                  <a:lnTo>
                    <a:pt x="3414" y="1382"/>
                  </a:lnTo>
                  <a:lnTo>
                    <a:pt x="3390" y="1370"/>
                  </a:lnTo>
                  <a:lnTo>
                    <a:pt x="3368" y="1357"/>
                  </a:lnTo>
                  <a:lnTo>
                    <a:pt x="3355" y="1344"/>
                  </a:lnTo>
                  <a:lnTo>
                    <a:pt x="3345" y="1331"/>
                  </a:lnTo>
                  <a:lnTo>
                    <a:pt x="3340" y="1315"/>
                  </a:lnTo>
                  <a:lnTo>
                    <a:pt x="3335" y="1300"/>
                  </a:lnTo>
                  <a:lnTo>
                    <a:pt x="3333" y="1283"/>
                  </a:lnTo>
                  <a:lnTo>
                    <a:pt x="3331" y="1266"/>
                  </a:lnTo>
                  <a:lnTo>
                    <a:pt x="3329" y="1176"/>
                  </a:lnTo>
                  <a:lnTo>
                    <a:pt x="3329" y="1086"/>
                  </a:lnTo>
                  <a:lnTo>
                    <a:pt x="3329" y="995"/>
                  </a:lnTo>
                  <a:lnTo>
                    <a:pt x="3325" y="906"/>
                  </a:lnTo>
                  <a:lnTo>
                    <a:pt x="3317" y="816"/>
                  </a:lnTo>
                  <a:lnTo>
                    <a:pt x="3308" y="774"/>
                  </a:lnTo>
                  <a:lnTo>
                    <a:pt x="3296" y="732"/>
                  </a:lnTo>
                  <a:lnTo>
                    <a:pt x="3278" y="693"/>
                  </a:lnTo>
                  <a:lnTo>
                    <a:pt x="3257" y="655"/>
                  </a:lnTo>
                  <a:lnTo>
                    <a:pt x="3232" y="621"/>
                  </a:lnTo>
                  <a:lnTo>
                    <a:pt x="3202" y="584"/>
                  </a:lnTo>
                  <a:lnTo>
                    <a:pt x="3171" y="547"/>
                  </a:lnTo>
                  <a:lnTo>
                    <a:pt x="3138" y="512"/>
                  </a:lnTo>
                  <a:lnTo>
                    <a:pt x="3105" y="480"/>
                  </a:lnTo>
                  <a:lnTo>
                    <a:pt x="3067" y="449"/>
                  </a:lnTo>
                  <a:lnTo>
                    <a:pt x="3026" y="423"/>
                  </a:lnTo>
                  <a:lnTo>
                    <a:pt x="2981" y="400"/>
                  </a:lnTo>
                  <a:lnTo>
                    <a:pt x="2935" y="381"/>
                  </a:lnTo>
                  <a:lnTo>
                    <a:pt x="2888" y="367"/>
                  </a:lnTo>
                  <a:lnTo>
                    <a:pt x="2840" y="355"/>
                  </a:lnTo>
                  <a:lnTo>
                    <a:pt x="2791" y="348"/>
                  </a:lnTo>
                  <a:lnTo>
                    <a:pt x="2741" y="342"/>
                  </a:lnTo>
                  <a:lnTo>
                    <a:pt x="2692" y="340"/>
                  </a:lnTo>
                  <a:lnTo>
                    <a:pt x="2642" y="339"/>
                  </a:lnTo>
                  <a:lnTo>
                    <a:pt x="2610" y="339"/>
                  </a:lnTo>
                  <a:lnTo>
                    <a:pt x="2576" y="339"/>
                  </a:lnTo>
                  <a:lnTo>
                    <a:pt x="2542" y="338"/>
                  </a:lnTo>
                  <a:lnTo>
                    <a:pt x="2509" y="335"/>
                  </a:lnTo>
                  <a:lnTo>
                    <a:pt x="2476" y="330"/>
                  </a:lnTo>
                  <a:lnTo>
                    <a:pt x="2444" y="320"/>
                  </a:lnTo>
                  <a:lnTo>
                    <a:pt x="2418" y="304"/>
                  </a:lnTo>
                  <a:lnTo>
                    <a:pt x="2396" y="283"/>
                  </a:lnTo>
                  <a:lnTo>
                    <a:pt x="2377" y="258"/>
                  </a:lnTo>
                  <a:lnTo>
                    <a:pt x="2364" y="231"/>
                  </a:lnTo>
                  <a:lnTo>
                    <a:pt x="2355" y="201"/>
                  </a:lnTo>
                  <a:lnTo>
                    <a:pt x="2352" y="173"/>
                  </a:lnTo>
                  <a:lnTo>
                    <a:pt x="2357" y="145"/>
                  </a:lnTo>
                  <a:lnTo>
                    <a:pt x="2367" y="118"/>
                  </a:lnTo>
                  <a:lnTo>
                    <a:pt x="2381" y="94"/>
                  </a:lnTo>
                  <a:lnTo>
                    <a:pt x="2399" y="71"/>
                  </a:lnTo>
                  <a:lnTo>
                    <a:pt x="2422" y="53"/>
                  </a:lnTo>
                  <a:lnTo>
                    <a:pt x="2451" y="37"/>
                  </a:lnTo>
                  <a:lnTo>
                    <a:pt x="2482" y="23"/>
                  </a:lnTo>
                  <a:lnTo>
                    <a:pt x="2515" y="14"/>
                  </a:lnTo>
                  <a:lnTo>
                    <a:pt x="2547" y="8"/>
                  </a:lnTo>
                  <a:lnTo>
                    <a:pt x="2580" y="2"/>
                  </a:lnTo>
                  <a:close/>
                  <a:moveTo>
                    <a:pt x="1304" y="470"/>
                  </a:moveTo>
                  <a:lnTo>
                    <a:pt x="1361" y="455"/>
                  </a:lnTo>
                  <a:lnTo>
                    <a:pt x="1418" y="443"/>
                  </a:lnTo>
                  <a:lnTo>
                    <a:pt x="1476" y="435"/>
                  </a:lnTo>
                  <a:lnTo>
                    <a:pt x="1535" y="433"/>
                  </a:lnTo>
                  <a:lnTo>
                    <a:pt x="1593" y="436"/>
                  </a:lnTo>
                  <a:lnTo>
                    <a:pt x="1651" y="446"/>
                  </a:lnTo>
                  <a:lnTo>
                    <a:pt x="1685" y="456"/>
                  </a:lnTo>
                  <a:lnTo>
                    <a:pt x="1717" y="472"/>
                  </a:lnTo>
                  <a:lnTo>
                    <a:pt x="1747" y="491"/>
                  </a:lnTo>
                  <a:lnTo>
                    <a:pt x="1774" y="514"/>
                  </a:lnTo>
                  <a:lnTo>
                    <a:pt x="1798" y="541"/>
                  </a:lnTo>
                  <a:lnTo>
                    <a:pt x="1817" y="571"/>
                  </a:lnTo>
                  <a:lnTo>
                    <a:pt x="1830" y="605"/>
                  </a:lnTo>
                  <a:lnTo>
                    <a:pt x="1842" y="651"/>
                  </a:lnTo>
                  <a:lnTo>
                    <a:pt x="1849" y="697"/>
                  </a:lnTo>
                  <a:lnTo>
                    <a:pt x="1850" y="744"/>
                  </a:lnTo>
                  <a:lnTo>
                    <a:pt x="1849" y="791"/>
                  </a:lnTo>
                  <a:lnTo>
                    <a:pt x="1846" y="838"/>
                  </a:lnTo>
                  <a:lnTo>
                    <a:pt x="1841" y="885"/>
                  </a:lnTo>
                  <a:lnTo>
                    <a:pt x="1837" y="932"/>
                  </a:lnTo>
                  <a:lnTo>
                    <a:pt x="1834" y="977"/>
                  </a:lnTo>
                  <a:lnTo>
                    <a:pt x="1902" y="954"/>
                  </a:lnTo>
                  <a:lnTo>
                    <a:pt x="1970" y="930"/>
                  </a:lnTo>
                  <a:lnTo>
                    <a:pt x="2039" y="908"/>
                  </a:lnTo>
                  <a:lnTo>
                    <a:pt x="2109" y="888"/>
                  </a:lnTo>
                  <a:lnTo>
                    <a:pt x="2179" y="871"/>
                  </a:lnTo>
                  <a:lnTo>
                    <a:pt x="2251" y="859"/>
                  </a:lnTo>
                  <a:lnTo>
                    <a:pt x="2322" y="851"/>
                  </a:lnTo>
                  <a:lnTo>
                    <a:pt x="2395" y="849"/>
                  </a:lnTo>
                  <a:lnTo>
                    <a:pt x="2435" y="851"/>
                  </a:lnTo>
                  <a:lnTo>
                    <a:pt x="2475" y="857"/>
                  </a:lnTo>
                  <a:lnTo>
                    <a:pt x="2516" y="864"/>
                  </a:lnTo>
                  <a:lnTo>
                    <a:pt x="2554" y="876"/>
                  </a:lnTo>
                  <a:lnTo>
                    <a:pt x="2592" y="892"/>
                  </a:lnTo>
                  <a:lnTo>
                    <a:pt x="2626" y="912"/>
                  </a:lnTo>
                  <a:lnTo>
                    <a:pt x="2659" y="937"/>
                  </a:lnTo>
                  <a:lnTo>
                    <a:pt x="2687" y="966"/>
                  </a:lnTo>
                  <a:lnTo>
                    <a:pt x="2711" y="999"/>
                  </a:lnTo>
                  <a:lnTo>
                    <a:pt x="2730" y="1034"/>
                  </a:lnTo>
                  <a:lnTo>
                    <a:pt x="2745" y="1074"/>
                  </a:lnTo>
                  <a:lnTo>
                    <a:pt x="2753" y="1113"/>
                  </a:lnTo>
                  <a:lnTo>
                    <a:pt x="2755" y="1154"/>
                  </a:lnTo>
                  <a:lnTo>
                    <a:pt x="2754" y="1201"/>
                  </a:lnTo>
                  <a:lnTo>
                    <a:pt x="2747" y="1249"/>
                  </a:lnTo>
                  <a:lnTo>
                    <a:pt x="2736" y="1296"/>
                  </a:lnTo>
                  <a:lnTo>
                    <a:pt x="2721" y="1342"/>
                  </a:lnTo>
                  <a:lnTo>
                    <a:pt x="2706" y="1387"/>
                  </a:lnTo>
                  <a:lnTo>
                    <a:pt x="2719" y="1404"/>
                  </a:lnTo>
                  <a:lnTo>
                    <a:pt x="2737" y="1416"/>
                  </a:lnTo>
                  <a:lnTo>
                    <a:pt x="2756" y="1426"/>
                  </a:lnTo>
                  <a:lnTo>
                    <a:pt x="2776" y="1435"/>
                  </a:lnTo>
                  <a:lnTo>
                    <a:pt x="2797" y="1443"/>
                  </a:lnTo>
                  <a:lnTo>
                    <a:pt x="2818" y="1449"/>
                  </a:lnTo>
                  <a:lnTo>
                    <a:pt x="2862" y="1467"/>
                  </a:lnTo>
                  <a:lnTo>
                    <a:pt x="2905" y="1489"/>
                  </a:lnTo>
                  <a:lnTo>
                    <a:pt x="2947" y="1512"/>
                  </a:lnTo>
                  <a:lnTo>
                    <a:pt x="2986" y="1539"/>
                  </a:lnTo>
                  <a:lnTo>
                    <a:pt x="3024" y="1569"/>
                  </a:lnTo>
                  <a:lnTo>
                    <a:pt x="3059" y="1602"/>
                  </a:lnTo>
                  <a:lnTo>
                    <a:pt x="3091" y="1637"/>
                  </a:lnTo>
                  <a:lnTo>
                    <a:pt x="3119" y="1675"/>
                  </a:lnTo>
                  <a:lnTo>
                    <a:pt x="3144" y="1717"/>
                  </a:lnTo>
                  <a:lnTo>
                    <a:pt x="3166" y="1765"/>
                  </a:lnTo>
                  <a:lnTo>
                    <a:pt x="3182" y="1814"/>
                  </a:lnTo>
                  <a:lnTo>
                    <a:pt x="3193" y="1866"/>
                  </a:lnTo>
                  <a:lnTo>
                    <a:pt x="3199" y="1917"/>
                  </a:lnTo>
                  <a:lnTo>
                    <a:pt x="3199" y="1970"/>
                  </a:lnTo>
                  <a:lnTo>
                    <a:pt x="3194" y="2022"/>
                  </a:lnTo>
                  <a:lnTo>
                    <a:pt x="3185" y="2074"/>
                  </a:lnTo>
                  <a:lnTo>
                    <a:pt x="3171" y="2124"/>
                  </a:lnTo>
                  <a:lnTo>
                    <a:pt x="3150" y="2182"/>
                  </a:lnTo>
                  <a:lnTo>
                    <a:pt x="3124" y="2239"/>
                  </a:lnTo>
                  <a:lnTo>
                    <a:pt x="3094" y="2294"/>
                  </a:lnTo>
                  <a:lnTo>
                    <a:pt x="3059" y="2347"/>
                  </a:lnTo>
                  <a:lnTo>
                    <a:pt x="3021" y="2397"/>
                  </a:lnTo>
                  <a:lnTo>
                    <a:pt x="2981" y="2444"/>
                  </a:lnTo>
                  <a:lnTo>
                    <a:pt x="2937" y="2490"/>
                  </a:lnTo>
                  <a:lnTo>
                    <a:pt x="2891" y="2532"/>
                  </a:lnTo>
                  <a:lnTo>
                    <a:pt x="2819" y="2595"/>
                  </a:lnTo>
                  <a:lnTo>
                    <a:pt x="2743" y="2652"/>
                  </a:lnTo>
                  <a:lnTo>
                    <a:pt x="2663" y="2705"/>
                  </a:lnTo>
                  <a:lnTo>
                    <a:pt x="2580" y="2753"/>
                  </a:lnTo>
                  <a:lnTo>
                    <a:pt x="2495" y="2796"/>
                  </a:lnTo>
                  <a:lnTo>
                    <a:pt x="2409" y="2835"/>
                  </a:lnTo>
                  <a:lnTo>
                    <a:pt x="2320" y="2871"/>
                  </a:lnTo>
                  <a:lnTo>
                    <a:pt x="2229" y="2901"/>
                  </a:lnTo>
                  <a:lnTo>
                    <a:pt x="2138" y="2928"/>
                  </a:lnTo>
                  <a:lnTo>
                    <a:pt x="2045" y="2951"/>
                  </a:lnTo>
                  <a:lnTo>
                    <a:pt x="1951" y="2970"/>
                  </a:lnTo>
                  <a:lnTo>
                    <a:pt x="1857" y="2984"/>
                  </a:lnTo>
                  <a:lnTo>
                    <a:pt x="1762" y="2995"/>
                  </a:lnTo>
                  <a:lnTo>
                    <a:pt x="1657" y="3003"/>
                  </a:lnTo>
                  <a:lnTo>
                    <a:pt x="1551" y="3005"/>
                  </a:lnTo>
                  <a:lnTo>
                    <a:pt x="1444" y="3003"/>
                  </a:lnTo>
                  <a:lnTo>
                    <a:pt x="1338" y="2996"/>
                  </a:lnTo>
                  <a:lnTo>
                    <a:pt x="1233" y="2985"/>
                  </a:lnTo>
                  <a:lnTo>
                    <a:pt x="1128" y="2968"/>
                  </a:lnTo>
                  <a:lnTo>
                    <a:pt x="1024" y="2947"/>
                  </a:lnTo>
                  <a:lnTo>
                    <a:pt x="921" y="2922"/>
                  </a:lnTo>
                  <a:lnTo>
                    <a:pt x="820" y="2890"/>
                  </a:lnTo>
                  <a:lnTo>
                    <a:pt x="721" y="2853"/>
                  </a:lnTo>
                  <a:lnTo>
                    <a:pt x="624" y="2812"/>
                  </a:lnTo>
                  <a:lnTo>
                    <a:pt x="527" y="2765"/>
                  </a:lnTo>
                  <a:lnTo>
                    <a:pt x="469" y="2732"/>
                  </a:lnTo>
                  <a:lnTo>
                    <a:pt x="412" y="2697"/>
                  </a:lnTo>
                  <a:lnTo>
                    <a:pt x="358" y="2658"/>
                  </a:lnTo>
                  <a:lnTo>
                    <a:pt x="305" y="2616"/>
                  </a:lnTo>
                  <a:lnTo>
                    <a:pt x="255" y="2571"/>
                  </a:lnTo>
                  <a:lnTo>
                    <a:pt x="208" y="2524"/>
                  </a:lnTo>
                  <a:lnTo>
                    <a:pt x="164" y="2473"/>
                  </a:lnTo>
                  <a:lnTo>
                    <a:pt x="125" y="2419"/>
                  </a:lnTo>
                  <a:lnTo>
                    <a:pt x="90" y="2361"/>
                  </a:lnTo>
                  <a:lnTo>
                    <a:pt x="63" y="2306"/>
                  </a:lnTo>
                  <a:lnTo>
                    <a:pt x="41" y="2250"/>
                  </a:lnTo>
                  <a:lnTo>
                    <a:pt x="23" y="2192"/>
                  </a:lnTo>
                  <a:lnTo>
                    <a:pt x="11" y="2133"/>
                  </a:lnTo>
                  <a:lnTo>
                    <a:pt x="3" y="2072"/>
                  </a:lnTo>
                  <a:lnTo>
                    <a:pt x="0" y="2011"/>
                  </a:lnTo>
                  <a:lnTo>
                    <a:pt x="2" y="1951"/>
                  </a:lnTo>
                  <a:lnTo>
                    <a:pt x="9" y="1890"/>
                  </a:lnTo>
                  <a:lnTo>
                    <a:pt x="22" y="1814"/>
                  </a:lnTo>
                  <a:lnTo>
                    <a:pt x="41" y="1739"/>
                  </a:lnTo>
                  <a:lnTo>
                    <a:pt x="67" y="1665"/>
                  </a:lnTo>
                  <a:lnTo>
                    <a:pt x="96" y="1594"/>
                  </a:lnTo>
                  <a:lnTo>
                    <a:pt x="129" y="1523"/>
                  </a:lnTo>
                  <a:lnTo>
                    <a:pt x="167" y="1455"/>
                  </a:lnTo>
                  <a:lnTo>
                    <a:pt x="219" y="1371"/>
                  </a:lnTo>
                  <a:lnTo>
                    <a:pt x="276" y="1289"/>
                  </a:lnTo>
                  <a:lnTo>
                    <a:pt x="336" y="1210"/>
                  </a:lnTo>
                  <a:lnTo>
                    <a:pt x="401" y="1134"/>
                  </a:lnTo>
                  <a:lnTo>
                    <a:pt x="467" y="1060"/>
                  </a:lnTo>
                  <a:lnTo>
                    <a:pt x="536" y="989"/>
                  </a:lnTo>
                  <a:lnTo>
                    <a:pt x="607" y="919"/>
                  </a:lnTo>
                  <a:lnTo>
                    <a:pt x="675" y="857"/>
                  </a:lnTo>
                  <a:lnTo>
                    <a:pt x="746" y="795"/>
                  </a:lnTo>
                  <a:lnTo>
                    <a:pt x="818" y="737"/>
                  </a:lnTo>
                  <a:lnTo>
                    <a:pt x="893" y="682"/>
                  </a:lnTo>
                  <a:lnTo>
                    <a:pt x="970" y="631"/>
                  </a:lnTo>
                  <a:lnTo>
                    <a:pt x="1050" y="583"/>
                  </a:lnTo>
                  <a:lnTo>
                    <a:pt x="1131" y="540"/>
                  </a:lnTo>
                  <a:lnTo>
                    <a:pt x="1216" y="502"/>
                  </a:lnTo>
                  <a:lnTo>
                    <a:pt x="1304" y="470"/>
                  </a:lnTo>
                  <a:close/>
                  <a:moveTo>
                    <a:pt x="1476" y="1366"/>
                  </a:moveTo>
                  <a:lnTo>
                    <a:pt x="1382" y="1373"/>
                  </a:lnTo>
                  <a:lnTo>
                    <a:pt x="1289" y="1388"/>
                  </a:lnTo>
                  <a:lnTo>
                    <a:pt x="1196" y="1407"/>
                  </a:lnTo>
                  <a:lnTo>
                    <a:pt x="1104" y="1432"/>
                  </a:lnTo>
                  <a:lnTo>
                    <a:pt x="1015" y="1461"/>
                  </a:lnTo>
                  <a:lnTo>
                    <a:pt x="927" y="1495"/>
                  </a:lnTo>
                  <a:lnTo>
                    <a:pt x="863" y="1525"/>
                  </a:lnTo>
                  <a:lnTo>
                    <a:pt x="801" y="1560"/>
                  </a:lnTo>
                  <a:lnTo>
                    <a:pt x="743" y="1600"/>
                  </a:lnTo>
                  <a:lnTo>
                    <a:pt x="687" y="1644"/>
                  </a:lnTo>
                  <a:lnTo>
                    <a:pt x="636" y="1692"/>
                  </a:lnTo>
                  <a:lnTo>
                    <a:pt x="601" y="1726"/>
                  </a:lnTo>
                  <a:lnTo>
                    <a:pt x="568" y="1760"/>
                  </a:lnTo>
                  <a:lnTo>
                    <a:pt x="538" y="1797"/>
                  </a:lnTo>
                  <a:lnTo>
                    <a:pt x="510" y="1836"/>
                  </a:lnTo>
                  <a:lnTo>
                    <a:pt x="484" y="1877"/>
                  </a:lnTo>
                  <a:lnTo>
                    <a:pt x="463" y="1920"/>
                  </a:lnTo>
                  <a:lnTo>
                    <a:pt x="445" y="1968"/>
                  </a:lnTo>
                  <a:lnTo>
                    <a:pt x="432" y="2019"/>
                  </a:lnTo>
                  <a:lnTo>
                    <a:pt x="426" y="2070"/>
                  </a:lnTo>
                  <a:lnTo>
                    <a:pt x="425" y="2122"/>
                  </a:lnTo>
                  <a:lnTo>
                    <a:pt x="430" y="2173"/>
                  </a:lnTo>
                  <a:lnTo>
                    <a:pt x="439" y="2225"/>
                  </a:lnTo>
                  <a:lnTo>
                    <a:pt x="455" y="2274"/>
                  </a:lnTo>
                  <a:lnTo>
                    <a:pt x="476" y="2321"/>
                  </a:lnTo>
                  <a:lnTo>
                    <a:pt x="502" y="2366"/>
                  </a:lnTo>
                  <a:lnTo>
                    <a:pt x="533" y="2408"/>
                  </a:lnTo>
                  <a:lnTo>
                    <a:pt x="567" y="2447"/>
                  </a:lnTo>
                  <a:lnTo>
                    <a:pt x="605" y="2484"/>
                  </a:lnTo>
                  <a:lnTo>
                    <a:pt x="645" y="2517"/>
                  </a:lnTo>
                  <a:lnTo>
                    <a:pt x="687" y="2548"/>
                  </a:lnTo>
                  <a:lnTo>
                    <a:pt x="731" y="2575"/>
                  </a:lnTo>
                  <a:lnTo>
                    <a:pt x="777" y="2600"/>
                  </a:lnTo>
                  <a:lnTo>
                    <a:pt x="825" y="2624"/>
                  </a:lnTo>
                  <a:lnTo>
                    <a:pt x="872" y="2644"/>
                  </a:lnTo>
                  <a:lnTo>
                    <a:pt x="936" y="2669"/>
                  </a:lnTo>
                  <a:lnTo>
                    <a:pt x="1000" y="2689"/>
                  </a:lnTo>
                  <a:lnTo>
                    <a:pt x="1066" y="2706"/>
                  </a:lnTo>
                  <a:lnTo>
                    <a:pt x="1134" y="2717"/>
                  </a:lnTo>
                  <a:lnTo>
                    <a:pt x="1201" y="2724"/>
                  </a:lnTo>
                  <a:lnTo>
                    <a:pt x="1297" y="2728"/>
                  </a:lnTo>
                  <a:lnTo>
                    <a:pt x="1393" y="2729"/>
                  </a:lnTo>
                  <a:lnTo>
                    <a:pt x="1489" y="2725"/>
                  </a:lnTo>
                  <a:lnTo>
                    <a:pt x="1584" y="2716"/>
                  </a:lnTo>
                  <a:lnTo>
                    <a:pt x="1679" y="2705"/>
                  </a:lnTo>
                  <a:lnTo>
                    <a:pt x="1752" y="2691"/>
                  </a:lnTo>
                  <a:lnTo>
                    <a:pt x="1823" y="2673"/>
                  </a:lnTo>
                  <a:lnTo>
                    <a:pt x="1894" y="2651"/>
                  </a:lnTo>
                  <a:lnTo>
                    <a:pt x="1963" y="2624"/>
                  </a:lnTo>
                  <a:lnTo>
                    <a:pt x="2030" y="2595"/>
                  </a:lnTo>
                  <a:lnTo>
                    <a:pt x="2096" y="2561"/>
                  </a:lnTo>
                  <a:lnTo>
                    <a:pt x="2150" y="2531"/>
                  </a:lnTo>
                  <a:lnTo>
                    <a:pt x="2201" y="2498"/>
                  </a:lnTo>
                  <a:lnTo>
                    <a:pt x="2252" y="2461"/>
                  </a:lnTo>
                  <a:lnTo>
                    <a:pt x="2300" y="2421"/>
                  </a:lnTo>
                  <a:lnTo>
                    <a:pt x="2345" y="2379"/>
                  </a:lnTo>
                  <a:lnTo>
                    <a:pt x="2386" y="2333"/>
                  </a:lnTo>
                  <a:lnTo>
                    <a:pt x="2424" y="2284"/>
                  </a:lnTo>
                  <a:lnTo>
                    <a:pt x="2456" y="2231"/>
                  </a:lnTo>
                  <a:lnTo>
                    <a:pt x="2478" y="2189"/>
                  </a:lnTo>
                  <a:lnTo>
                    <a:pt x="2495" y="2145"/>
                  </a:lnTo>
                  <a:lnTo>
                    <a:pt x="2509" y="2099"/>
                  </a:lnTo>
                  <a:lnTo>
                    <a:pt x="2518" y="2052"/>
                  </a:lnTo>
                  <a:lnTo>
                    <a:pt x="2522" y="2004"/>
                  </a:lnTo>
                  <a:lnTo>
                    <a:pt x="2521" y="1957"/>
                  </a:lnTo>
                  <a:lnTo>
                    <a:pt x="2516" y="1910"/>
                  </a:lnTo>
                  <a:lnTo>
                    <a:pt x="2506" y="1863"/>
                  </a:lnTo>
                  <a:lnTo>
                    <a:pt x="2490" y="1819"/>
                  </a:lnTo>
                  <a:lnTo>
                    <a:pt x="2466" y="1769"/>
                  </a:lnTo>
                  <a:lnTo>
                    <a:pt x="2438" y="1725"/>
                  </a:lnTo>
                  <a:lnTo>
                    <a:pt x="2406" y="1682"/>
                  </a:lnTo>
                  <a:lnTo>
                    <a:pt x="2370" y="1643"/>
                  </a:lnTo>
                  <a:lnTo>
                    <a:pt x="2331" y="1607"/>
                  </a:lnTo>
                  <a:lnTo>
                    <a:pt x="2290" y="1574"/>
                  </a:lnTo>
                  <a:lnTo>
                    <a:pt x="2245" y="1543"/>
                  </a:lnTo>
                  <a:lnTo>
                    <a:pt x="2199" y="1517"/>
                  </a:lnTo>
                  <a:lnTo>
                    <a:pt x="2152" y="1492"/>
                  </a:lnTo>
                  <a:lnTo>
                    <a:pt x="2073" y="1457"/>
                  </a:lnTo>
                  <a:lnTo>
                    <a:pt x="1990" y="1428"/>
                  </a:lnTo>
                  <a:lnTo>
                    <a:pt x="1907" y="1405"/>
                  </a:lnTo>
                  <a:lnTo>
                    <a:pt x="1822" y="1386"/>
                  </a:lnTo>
                  <a:lnTo>
                    <a:pt x="1736" y="1373"/>
                  </a:lnTo>
                  <a:lnTo>
                    <a:pt x="1650" y="1366"/>
                  </a:lnTo>
                  <a:lnTo>
                    <a:pt x="1563" y="1362"/>
                  </a:lnTo>
                  <a:lnTo>
                    <a:pt x="1476" y="1366"/>
                  </a:lnTo>
                  <a:close/>
                  <a:moveTo>
                    <a:pt x="2573" y="483"/>
                  </a:moveTo>
                  <a:lnTo>
                    <a:pt x="2623" y="481"/>
                  </a:lnTo>
                  <a:lnTo>
                    <a:pt x="2674" y="481"/>
                  </a:lnTo>
                  <a:lnTo>
                    <a:pt x="2725" y="486"/>
                  </a:lnTo>
                  <a:lnTo>
                    <a:pt x="2775" y="495"/>
                  </a:lnTo>
                  <a:lnTo>
                    <a:pt x="2824" y="509"/>
                  </a:lnTo>
                  <a:lnTo>
                    <a:pt x="2872" y="527"/>
                  </a:lnTo>
                  <a:lnTo>
                    <a:pt x="2918" y="549"/>
                  </a:lnTo>
                  <a:lnTo>
                    <a:pt x="2963" y="578"/>
                  </a:lnTo>
                  <a:lnTo>
                    <a:pt x="3003" y="612"/>
                  </a:lnTo>
                  <a:lnTo>
                    <a:pt x="3040" y="650"/>
                  </a:lnTo>
                  <a:lnTo>
                    <a:pt x="3072" y="692"/>
                  </a:lnTo>
                  <a:lnTo>
                    <a:pt x="3100" y="738"/>
                  </a:lnTo>
                  <a:lnTo>
                    <a:pt x="3122" y="787"/>
                  </a:lnTo>
                  <a:lnTo>
                    <a:pt x="3137" y="838"/>
                  </a:lnTo>
                  <a:lnTo>
                    <a:pt x="3147" y="890"/>
                  </a:lnTo>
                  <a:lnTo>
                    <a:pt x="3153" y="943"/>
                  </a:lnTo>
                  <a:lnTo>
                    <a:pt x="3153" y="996"/>
                  </a:lnTo>
                  <a:lnTo>
                    <a:pt x="3146" y="1049"/>
                  </a:lnTo>
                  <a:lnTo>
                    <a:pt x="3135" y="1102"/>
                  </a:lnTo>
                  <a:lnTo>
                    <a:pt x="3128" y="1122"/>
                  </a:lnTo>
                  <a:lnTo>
                    <a:pt x="3119" y="1143"/>
                  </a:lnTo>
                  <a:lnTo>
                    <a:pt x="3108" y="1162"/>
                  </a:lnTo>
                  <a:lnTo>
                    <a:pt x="3095" y="1180"/>
                  </a:lnTo>
                  <a:lnTo>
                    <a:pt x="3079" y="1197"/>
                  </a:lnTo>
                  <a:lnTo>
                    <a:pt x="3062" y="1209"/>
                  </a:lnTo>
                  <a:lnTo>
                    <a:pt x="3042" y="1219"/>
                  </a:lnTo>
                  <a:lnTo>
                    <a:pt x="3018" y="1225"/>
                  </a:lnTo>
                  <a:lnTo>
                    <a:pt x="2992" y="1225"/>
                  </a:lnTo>
                  <a:lnTo>
                    <a:pt x="2968" y="1219"/>
                  </a:lnTo>
                  <a:lnTo>
                    <a:pt x="2944" y="1209"/>
                  </a:lnTo>
                  <a:lnTo>
                    <a:pt x="2923" y="1197"/>
                  </a:lnTo>
                  <a:lnTo>
                    <a:pt x="2901" y="1182"/>
                  </a:lnTo>
                  <a:lnTo>
                    <a:pt x="2887" y="1168"/>
                  </a:lnTo>
                  <a:lnTo>
                    <a:pt x="2876" y="1151"/>
                  </a:lnTo>
                  <a:lnTo>
                    <a:pt x="2869" y="1132"/>
                  </a:lnTo>
                  <a:lnTo>
                    <a:pt x="2864" y="1112"/>
                  </a:lnTo>
                  <a:lnTo>
                    <a:pt x="2861" y="1090"/>
                  </a:lnTo>
                  <a:lnTo>
                    <a:pt x="2860" y="1069"/>
                  </a:lnTo>
                  <a:lnTo>
                    <a:pt x="2859" y="1049"/>
                  </a:lnTo>
                  <a:lnTo>
                    <a:pt x="2859" y="1020"/>
                  </a:lnTo>
                  <a:lnTo>
                    <a:pt x="2858" y="991"/>
                  </a:lnTo>
                  <a:lnTo>
                    <a:pt x="2856" y="961"/>
                  </a:lnTo>
                  <a:lnTo>
                    <a:pt x="2851" y="932"/>
                  </a:lnTo>
                  <a:lnTo>
                    <a:pt x="2844" y="902"/>
                  </a:lnTo>
                  <a:lnTo>
                    <a:pt x="2834" y="876"/>
                  </a:lnTo>
                  <a:lnTo>
                    <a:pt x="2820" y="850"/>
                  </a:lnTo>
                  <a:lnTo>
                    <a:pt x="2802" y="826"/>
                  </a:lnTo>
                  <a:lnTo>
                    <a:pt x="2781" y="808"/>
                  </a:lnTo>
                  <a:lnTo>
                    <a:pt x="2758" y="795"/>
                  </a:lnTo>
                  <a:lnTo>
                    <a:pt x="2734" y="785"/>
                  </a:lnTo>
                  <a:lnTo>
                    <a:pt x="2707" y="778"/>
                  </a:lnTo>
                  <a:lnTo>
                    <a:pt x="2680" y="775"/>
                  </a:lnTo>
                  <a:lnTo>
                    <a:pt x="2653" y="773"/>
                  </a:lnTo>
                  <a:lnTo>
                    <a:pt x="2626" y="772"/>
                  </a:lnTo>
                  <a:lnTo>
                    <a:pt x="2599" y="769"/>
                  </a:lnTo>
                  <a:lnTo>
                    <a:pt x="2573" y="765"/>
                  </a:lnTo>
                  <a:lnTo>
                    <a:pt x="2547" y="757"/>
                  </a:lnTo>
                  <a:lnTo>
                    <a:pt x="2522" y="746"/>
                  </a:lnTo>
                  <a:lnTo>
                    <a:pt x="2500" y="731"/>
                  </a:lnTo>
                  <a:lnTo>
                    <a:pt x="2480" y="713"/>
                  </a:lnTo>
                  <a:lnTo>
                    <a:pt x="2464" y="692"/>
                  </a:lnTo>
                  <a:lnTo>
                    <a:pt x="2455" y="672"/>
                  </a:lnTo>
                  <a:lnTo>
                    <a:pt x="2450" y="651"/>
                  </a:lnTo>
                  <a:lnTo>
                    <a:pt x="2450" y="629"/>
                  </a:lnTo>
                  <a:lnTo>
                    <a:pt x="2452" y="608"/>
                  </a:lnTo>
                  <a:lnTo>
                    <a:pt x="2459" y="588"/>
                  </a:lnTo>
                  <a:lnTo>
                    <a:pt x="2468" y="569"/>
                  </a:lnTo>
                  <a:lnTo>
                    <a:pt x="2480" y="551"/>
                  </a:lnTo>
                  <a:lnTo>
                    <a:pt x="2494" y="533"/>
                  </a:lnTo>
                  <a:lnTo>
                    <a:pt x="2511" y="515"/>
                  </a:lnTo>
                  <a:lnTo>
                    <a:pt x="2529" y="501"/>
                  </a:lnTo>
                  <a:lnTo>
                    <a:pt x="2550" y="490"/>
                  </a:lnTo>
                  <a:lnTo>
                    <a:pt x="2573" y="483"/>
                  </a:lnTo>
                  <a:close/>
                  <a:moveTo>
                    <a:pt x="1427" y="1587"/>
                  </a:moveTo>
                  <a:lnTo>
                    <a:pt x="1472" y="1586"/>
                  </a:lnTo>
                  <a:lnTo>
                    <a:pt x="1518" y="1587"/>
                  </a:lnTo>
                  <a:lnTo>
                    <a:pt x="1564" y="1590"/>
                  </a:lnTo>
                  <a:lnTo>
                    <a:pt x="1610" y="1597"/>
                  </a:lnTo>
                  <a:lnTo>
                    <a:pt x="1655" y="1608"/>
                  </a:lnTo>
                  <a:lnTo>
                    <a:pt x="1698" y="1623"/>
                  </a:lnTo>
                  <a:lnTo>
                    <a:pt x="1740" y="1641"/>
                  </a:lnTo>
                  <a:lnTo>
                    <a:pt x="1780" y="1664"/>
                  </a:lnTo>
                  <a:lnTo>
                    <a:pt x="1821" y="1696"/>
                  </a:lnTo>
                  <a:lnTo>
                    <a:pt x="1859" y="1729"/>
                  </a:lnTo>
                  <a:lnTo>
                    <a:pt x="1895" y="1766"/>
                  </a:lnTo>
                  <a:lnTo>
                    <a:pt x="1927" y="1806"/>
                  </a:lnTo>
                  <a:lnTo>
                    <a:pt x="1957" y="1849"/>
                  </a:lnTo>
                  <a:lnTo>
                    <a:pt x="1981" y="1895"/>
                  </a:lnTo>
                  <a:lnTo>
                    <a:pt x="2000" y="1942"/>
                  </a:lnTo>
                  <a:lnTo>
                    <a:pt x="2015" y="1991"/>
                  </a:lnTo>
                  <a:lnTo>
                    <a:pt x="2021" y="2046"/>
                  </a:lnTo>
                  <a:lnTo>
                    <a:pt x="2020" y="2099"/>
                  </a:lnTo>
                  <a:lnTo>
                    <a:pt x="2011" y="2153"/>
                  </a:lnTo>
                  <a:lnTo>
                    <a:pt x="1998" y="2204"/>
                  </a:lnTo>
                  <a:lnTo>
                    <a:pt x="1978" y="2256"/>
                  </a:lnTo>
                  <a:lnTo>
                    <a:pt x="1953" y="2304"/>
                  </a:lnTo>
                  <a:lnTo>
                    <a:pt x="1925" y="2350"/>
                  </a:lnTo>
                  <a:lnTo>
                    <a:pt x="1891" y="2396"/>
                  </a:lnTo>
                  <a:lnTo>
                    <a:pt x="1851" y="2439"/>
                  </a:lnTo>
                  <a:lnTo>
                    <a:pt x="1810" y="2480"/>
                  </a:lnTo>
                  <a:lnTo>
                    <a:pt x="1765" y="2517"/>
                  </a:lnTo>
                  <a:lnTo>
                    <a:pt x="1717" y="2548"/>
                  </a:lnTo>
                  <a:lnTo>
                    <a:pt x="1666" y="2576"/>
                  </a:lnTo>
                  <a:lnTo>
                    <a:pt x="1613" y="2598"/>
                  </a:lnTo>
                  <a:lnTo>
                    <a:pt x="1557" y="2616"/>
                  </a:lnTo>
                  <a:lnTo>
                    <a:pt x="1497" y="2628"/>
                  </a:lnTo>
                  <a:lnTo>
                    <a:pt x="1435" y="2636"/>
                  </a:lnTo>
                  <a:lnTo>
                    <a:pt x="1374" y="2641"/>
                  </a:lnTo>
                  <a:lnTo>
                    <a:pt x="1312" y="2640"/>
                  </a:lnTo>
                  <a:lnTo>
                    <a:pt x="1251" y="2633"/>
                  </a:lnTo>
                  <a:lnTo>
                    <a:pt x="1191" y="2621"/>
                  </a:lnTo>
                  <a:lnTo>
                    <a:pt x="1131" y="2603"/>
                  </a:lnTo>
                  <a:lnTo>
                    <a:pt x="1089" y="2583"/>
                  </a:lnTo>
                  <a:lnTo>
                    <a:pt x="1047" y="2559"/>
                  </a:lnTo>
                  <a:lnTo>
                    <a:pt x="1007" y="2532"/>
                  </a:lnTo>
                  <a:lnTo>
                    <a:pt x="970" y="2503"/>
                  </a:lnTo>
                  <a:lnTo>
                    <a:pt x="936" y="2471"/>
                  </a:lnTo>
                  <a:lnTo>
                    <a:pt x="904" y="2435"/>
                  </a:lnTo>
                  <a:lnTo>
                    <a:pt x="877" y="2396"/>
                  </a:lnTo>
                  <a:lnTo>
                    <a:pt x="855" y="2354"/>
                  </a:lnTo>
                  <a:lnTo>
                    <a:pt x="837" y="2310"/>
                  </a:lnTo>
                  <a:lnTo>
                    <a:pt x="826" y="2263"/>
                  </a:lnTo>
                  <a:lnTo>
                    <a:pt x="818" y="2215"/>
                  </a:lnTo>
                  <a:lnTo>
                    <a:pt x="815" y="2166"/>
                  </a:lnTo>
                  <a:lnTo>
                    <a:pt x="815" y="2117"/>
                  </a:lnTo>
                  <a:lnTo>
                    <a:pt x="820" y="2069"/>
                  </a:lnTo>
                  <a:lnTo>
                    <a:pt x="831" y="2021"/>
                  </a:lnTo>
                  <a:lnTo>
                    <a:pt x="845" y="1975"/>
                  </a:lnTo>
                  <a:lnTo>
                    <a:pt x="865" y="1930"/>
                  </a:lnTo>
                  <a:lnTo>
                    <a:pt x="891" y="1886"/>
                  </a:lnTo>
                  <a:lnTo>
                    <a:pt x="921" y="1843"/>
                  </a:lnTo>
                  <a:lnTo>
                    <a:pt x="955" y="1804"/>
                  </a:lnTo>
                  <a:lnTo>
                    <a:pt x="993" y="1768"/>
                  </a:lnTo>
                  <a:lnTo>
                    <a:pt x="1033" y="1736"/>
                  </a:lnTo>
                  <a:lnTo>
                    <a:pt x="1075" y="1706"/>
                  </a:lnTo>
                  <a:lnTo>
                    <a:pt x="1120" y="1679"/>
                  </a:lnTo>
                  <a:lnTo>
                    <a:pt x="1166" y="1654"/>
                  </a:lnTo>
                  <a:lnTo>
                    <a:pt x="1215" y="1632"/>
                  </a:lnTo>
                  <a:lnTo>
                    <a:pt x="1267" y="1615"/>
                  </a:lnTo>
                  <a:lnTo>
                    <a:pt x="1319" y="1603"/>
                  </a:lnTo>
                  <a:lnTo>
                    <a:pt x="1373" y="1593"/>
                  </a:lnTo>
                  <a:lnTo>
                    <a:pt x="1427" y="1587"/>
                  </a:lnTo>
                  <a:close/>
                  <a:moveTo>
                    <a:pt x="1214" y="2079"/>
                  </a:moveTo>
                  <a:lnTo>
                    <a:pt x="1195" y="2085"/>
                  </a:lnTo>
                  <a:lnTo>
                    <a:pt x="1176" y="2092"/>
                  </a:lnTo>
                  <a:lnTo>
                    <a:pt x="1158" y="2099"/>
                  </a:lnTo>
                  <a:lnTo>
                    <a:pt x="1141" y="2111"/>
                  </a:lnTo>
                  <a:lnTo>
                    <a:pt x="1127" y="2124"/>
                  </a:lnTo>
                  <a:lnTo>
                    <a:pt x="1116" y="2140"/>
                  </a:lnTo>
                  <a:lnTo>
                    <a:pt x="1100" y="2169"/>
                  </a:lnTo>
                  <a:lnTo>
                    <a:pt x="1090" y="2199"/>
                  </a:lnTo>
                  <a:lnTo>
                    <a:pt x="1085" y="2231"/>
                  </a:lnTo>
                  <a:lnTo>
                    <a:pt x="1085" y="2264"/>
                  </a:lnTo>
                  <a:lnTo>
                    <a:pt x="1093" y="2295"/>
                  </a:lnTo>
                  <a:lnTo>
                    <a:pt x="1102" y="2315"/>
                  </a:lnTo>
                  <a:lnTo>
                    <a:pt x="1117" y="2332"/>
                  </a:lnTo>
                  <a:lnTo>
                    <a:pt x="1135" y="2344"/>
                  </a:lnTo>
                  <a:lnTo>
                    <a:pt x="1156" y="2352"/>
                  </a:lnTo>
                  <a:lnTo>
                    <a:pt x="1177" y="2355"/>
                  </a:lnTo>
                  <a:lnTo>
                    <a:pt x="1213" y="2354"/>
                  </a:lnTo>
                  <a:lnTo>
                    <a:pt x="1249" y="2348"/>
                  </a:lnTo>
                  <a:lnTo>
                    <a:pt x="1282" y="2334"/>
                  </a:lnTo>
                  <a:lnTo>
                    <a:pt x="1314" y="2316"/>
                  </a:lnTo>
                  <a:lnTo>
                    <a:pt x="1342" y="2294"/>
                  </a:lnTo>
                  <a:lnTo>
                    <a:pt x="1359" y="2274"/>
                  </a:lnTo>
                  <a:lnTo>
                    <a:pt x="1375" y="2250"/>
                  </a:lnTo>
                  <a:lnTo>
                    <a:pt x="1386" y="2226"/>
                  </a:lnTo>
                  <a:lnTo>
                    <a:pt x="1392" y="2199"/>
                  </a:lnTo>
                  <a:lnTo>
                    <a:pt x="1391" y="2172"/>
                  </a:lnTo>
                  <a:lnTo>
                    <a:pt x="1387" y="2155"/>
                  </a:lnTo>
                  <a:lnTo>
                    <a:pt x="1383" y="2138"/>
                  </a:lnTo>
                  <a:lnTo>
                    <a:pt x="1377" y="2123"/>
                  </a:lnTo>
                  <a:lnTo>
                    <a:pt x="1368" y="2108"/>
                  </a:lnTo>
                  <a:lnTo>
                    <a:pt x="1357" y="2095"/>
                  </a:lnTo>
                  <a:lnTo>
                    <a:pt x="1336" y="2084"/>
                  </a:lnTo>
                  <a:lnTo>
                    <a:pt x="1312" y="2077"/>
                  </a:lnTo>
                  <a:lnTo>
                    <a:pt x="1288" y="2074"/>
                  </a:lnTo>
                  <a:lnTo>
                    <a:pt x="1263" y="2074"/>
                  </a:lnTo>
                  <a:lnTo>
                    <a:pt x="1239" y="2076"/>
                  </a:lnTo>
                  <a:lnTo>
                    <a:pt x="1214" y="2079"/>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8678340" y="4786809"/>
            <a:ext cx="378860" cy="376998"/>
            <a:chOff x="5880371" y="4713414"/>
            <a:chExt cx="378860" cy="376998"/>
          </a:xfrm>
        </p:grpSpPr>
        <p:sp>
          <p:nvSpPr>
            <p:cNvPr id="19" name="Oval 480"/>
            <p:cNvSpPr>
              <a:spLocks noChangeArrowheads="1"/>
            </p:cNvSpPr>
            <p:nvPr/>
          </p:nvSpPr>
          <p:spPr bwMode="auto">
            <a:xfrm>
              <a:off x="5880371" y="4713414"/>
              <a:ext cx="378860" cy="376998"/>
            </a:xfrm>
            <a:prstGeom prst="ellipse">
              <a:avLst/>
            </a:prstGeom>
            <a:noFill/>
            <a:ln w="9525">
              <a:solidFill>
                <a:schemeClr val="bg1"/>
              </a:solidFill>
              <a:round/>
            </a:ln>
          </p:spPr>
          <p:txBody>
            <a:bodyPr/>
            <a:lstStyle/>
            <a:p>
              <a:pPr eaLnBrk="1" fontAlgn="auto" hangingPunct="1">
                <a:spcBef>
                  <a:spcPts val="0"/>
                </a:spcBef>
                <a:spcAft>
                  <a:spcPts val="0"/>
                </a:spcAft>
                <a:defRPr/>
              </a:pPr>
              <a:endParaRPr lang="zh-CN" altLang="en-US" sz="1800">
                <a:latin typeface="+mn-lt"/>
                <a:ea typeface="+mn-ea"/>
              </a:endParaRPr>
            </a:p>
          </p:txBody>
        </p:sp>
        <p:sp>
          <p:nvSpPr>
            <p:cNvPr id="20" name="Freeform 21"/>
            <p:cNvSpPr>
              <a:spLocks noChangeAspect="1" noEditPoints="1"/>
            </p:cNvSpPr>
            <p:nvPr/>
          </p:nvSpPr>
          <p:spPr bwMode="auto">
            <a:xfrm>
              <a:off x="5986535" y="4810717"/>
              <a:ext cx="166531" cy="182389"/>
            </a:xfrm>
            <a:custGeom>
              <a:avLst/>
              <a:gdLst>
                <a:gd name="T0" fmla="*/ 1517 w 3423"/>
                <a:gd name="T1" fmla="*/ 132 h 3749"/>
                <a:gd name="T2" fmla="*/ 1679 w 3423"/>
                <a:gd name="T3" fmla="*/ 523 h 3749"/>
                <a:gd name="T4" fmla="*/ 1568 w 3423"/>
                <a:gd name="T5" fmla="*/ 990 h 3749"/>
                <a:gd name="T6" fmla="*/ 1226 w 3423"/>
                <a:gd name="T7" fmla="*/ 1169 h 3749"/>
                <a:gd name="T8" fmla="*/ 934 w 3423"/>
                <a:gd name="T9" fmla="*/ 911 h 3749"/>
                <a:gd name="T10" fmla="*/ 872 w 3423"/>
                <a:gd name="T11" fmla="*/ 502 h 3749"/>
                <a:gd name="T12" fmla="*/ 1062 w 3423"/>
                <a:gd name="T13" fmla="*/ 100 h 3749"/>
                <a:gd name="T14" fmla="*/ 2360 w 3423"/>
                <a:gd name="T15" fmla="*/ 110 h 3749"/>
                <a:gd name="T16" fmla="*/ 2695 w 3423"/>
                <a:gd name="T17" fmla="*/ 342 h 3749"/>
                <a:gd name="T18" fmla="*/ 2751 w 3423"/>
                <a:gd name="T19" fmla="*/ 783 h 3749"/>
                <a:gd name="T20" fmla="*/ 2476 w 3423"/>
                <a:gd name="T21" fmla="*/ 1161 h 3749"/>
                <a:gd name="T22" fmla="*/ 2116 w 3423"/>
                <a:gd name="T23" fmla="*/ 1173 h 3749"/>
                <a:gd name="T24" fmla="*/ 1893 w 3423"/>
                <a:gd name="T25" fmla="*/ 830 h 3749"/>
                <a:gd name="T26" fmla="*/ 2004 w 3423"/>
                <a:gd name="T27" fmla="*/ 361 h 3749"/>
                <a:gd name="T28" fmla="*/ 393 w 3423"/>
                <a:gd name="T29" fmla="*/ 867 h 3749"/>
                <a:gd name="T30" fmla="*/ 713 w 3423"/>
                <a:gd name="T31" fmla="*/ 1017 h 3749"/>
                <a:gd name="T32" fmla="*/ 871 w 3423"/>
                <a:gd name="T33" fmla="*/ 1402 h 3749"/>
                <a:gd name="T34" fmla="*/ 796 w 3423"/>
                <a:gd name="T35" fmla="*/ 1784 h 3749"/>
                <a:gd name="T36" fmla="*/ 525 w 3423"/>
                <a:gd name="T37" fmla="*/ 1983 h 3749"/>
                <a:gd name="T38" fmla="*/ 225 w 3423"/>
                <a:gd name="T39" fmla="*/ 1938 h 3749"/>
                <a:gd name="T40" fmla="*/ 6 w 3423"/>
                <a:gd name="T41" fmla="*/ 1563 h 3749"/>
                <a:gd name="T42" fmla="*/ 121 w 3423"/>
                <a:gd name="T43" fmla="*/ 1052 h 3749"/>
                <a:gd name="T44" fmla="*/ 2864 w 3423"/>
                <a:gd name="T45" fmla="*/ 1157 h 3749"/>
                <a:gd name="T46" fmla="*/ 3266 w 3423"/>
                <a:gd name="T47" fmla="*/ 1256 h 3749"/>
                <a:gd name="T48" fmla="*/ 3422 w 3423"/>
                <a:gd name="T49" fmla="*/ 1582 h 3749"/>
                <a:gd name="T50" fmla="*/ 3359 w 3423"/>
                <a:gd name="T51" fmla="*/ 2054 h 3749"/>
                <a:gd name="T52" fmla="*/ 3069 w 3423"/>
                <a:gd name="T53" fmla="*/ 2234 h 3749"/>
                <a:gd name="T54" fmla="*/ 2717 w 3423"/>
                <a:gd name="T55" fmla="*/ 2157 h 3749"/>
                <a:gd name="T56" fmla="*/ 2558 w 3423"/>
                <a:gd name="T57" fmla="*/ 1751 h 3749"/>
                <a:gd name="T58" fmla="*/ 2672 w 3423"/>
                <a:gd name="T59" fmla="*/ 1278 h 3749"/>
                <a:gd name="T60" fmla="*/ 1717 w 3423"/>
                <a:gd name="T61" fmla="*/ 1539 h 3749"/>
                <a:gd name="T62" fmla="*/ 2136 w 3423"/>
                <a:gd name="T63" fmla="*/ 1752 h 3749"/>
                <a:gd name="T64" fmla="*/ 2633 w 3423"/>
                <a:gd name="T65" fmla="*/ 2305 h 3749"/>
                <a:gd name="T66" fmla="*/ 3090 w 3423"/>
                <a:gd name="T67" fmla="*/ 2768 h 3749"/>
                <a:gd name="T68" fmla="*/ 3157 w 3423"/>
                <a:gd name="T69" fmla="*/ 3272 h 3749"/>
                <a:gd name="T70" fmla="*/ 2885 w 3423"/>
                <a:gd name="T71" fmla="*/ 3667 h 3749"/>
                <a:gd name="T72" fmla="*/ 2319 w 3423"/>
                <a:gd name="T73" fmla="*/ 3737 h 3749"/>
                <a:gd name="T74" fmla="*/ 1446 w 3423"/>
                <a:gd name="T75" fmla="*/ 3663 h 3749"/>
                <a:gd name="T76" fmla="*/ 693 w 3423"/>
                <a:gd name="T77" fmla="*/ 3699 h 3749"/>
                <a:gd name="T78" fmla="*/ 335 w 3423"/>
                <a:gd name="T79" fmla="*/ 3436 h 3749"/>
                <a:gd name="T80" fmla="*/ 239 w 3423"/>
                <a:gd name="T81" fmla="*/ 2952 h 3749"/>
                <a:gd name="T82" fmla="*/ 474 w 3423"/>
                <a:gd name="T83" fmla="*/ 2548 h 3749"/>
                <a:gd name="T84" fmla="*/ 1065 w 3423"/>
                <a:gd name="T85" fmla="*/ 1980 h 3749"/>
                <a:gd name="T86" fmla="*/ 1374 w 3423"/>
                <a:gd name="T87" fmla="*/ 1633 h 3749"/>
                <a:gd name="T88" fmla="*/ 1217 w 3423"/>
                <a:gd name="T89" fmla="*/ 2486 h 3749"/>
                <a:gd name="T90" fmla="*/ 813 w 3423"/>
                <a:gd name="T91" fmla="*/ 2625 h 3749"/>
                <a:gd name="T92" fmla="*/ 698 w 3423"/>
                <a:gd name="T93" fmla="*/ 2914 h 3749"/>
                <a:gd name="T94" fmla="*/ 788 w 3423"/>
                <a:gd name="T95" fmla="*/ 3240 h 3749"/>
                <a:gd name="T96" fmla="*/ 1191 w 3423"/>
                <a:gd name="T97" fmla="*/ 3403 h 3749"/>
                <a:gd name="T98" fmla="*/ 1550 w 3423"/>
                <a:gd name="T99" fmla="*/ 2193 h 3749"/>
                <a:gd name="T100" fmla="*/ 1353 w 3423"/>
                <a:gd name="T101" fmla="*/ 2139 h 3749"/>
                <a:gd name="T102" fmla="*/ 1734 w 3423"/>
                <a:gd name="T103" fmla="*/ 3204 h 3749"/>
                <a:gd name="T104" fmla="*/ 1942 w 3423"/>
                <a:gd name="T105" fmla="*/ 3373 h 3749"/>
                <a:gd name="T106" fmla="*/ 2477 w 3423"/>
                <a:gd name="T107" fmla="*/ 3363 h 3749"/>
                <a:gd name="T108" fmla="*/ 2552 w 3423"/>
                <a:gd name="T109" fmla="*/ 3038 h 3749"/>
                <a:gd name="T110" fmla="*/ 2142 w 3423"/>
                <a:gd name="T111" fmla="*/ 3185 h 3749"/>
                <a:gd name="T112" fmla="*/ 1951 w 3423"/>
                <a:gd name="T113" fmla="*/ 3062 h 3749"/>
                <a:gd name="T114" fmla="*/ 1778 w 3423"/>
                <a:gd name="T115" fmla="*/ 2511 h 3749"/>
                <a:gd name="T116" fmla="*/ 1170 w 3423"/>
                <a:gd name="T117" fmla="*/ 2671 h 3749"/>
                <a:gd name="T118" fmla="*/ 1167 w 3423"/>
                <a:gd name="T119" fmla="*/ 3202 h 3749"/>
                <a:gd name="T120" fmla="*/ 936 w 3423"/>
                <a:gd name="T121" fmla="*/ 3040 h 3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3" h="3749">
                  <a:moveTo>
                    <a:pt x="1256" y="4"/>
                  </a:moveTo>
                  <a:lnTo>
                    <a:pt x="1275" y="0"/>
                  </a:lnTo>
                  <a:lnTo>
                    <a:pt x="1295" y="1"/>
                  </a:lnTo>
                  <a:lnTo>
                    <a:pt x="1314" y="4"/>
                  </a:lnTo>
                  <a:lnTo>
                    <a:pt x="1332" y="11"/>
                  </a:lnTo>
                  <a:lnTo>
                    <a:pt x="1381" y="36"/>
                  </a:lnTo>
                  <a:lnTo>
                    <a:pt x="1429" y="65"/>
                  </a:lnTo>
                  <a:lnTo>
                    <a:pt x="1474" y="97"/>
                  </a:lnTo>
                  <a:lnTo>
                    <a:pt x="1517" y="132"/>
                  </a:lnTo>
                  <a:lnTo>
                    <a:pt x="1544" y="158"/>
                  </a:lnTo>
                  <a:lnTo>
                    <a:pt x="1567" y="187"/>
                  </a:lnTo>
                  <a:lnTo>
                    <a:pt x="1587" y="219"/>
                  </a:lnTo>
                  <a:lnTo>
                    <a:pt x="1605" y="252"/>
                  </a:lnTo>
                  <a:lnTo>
                    <a:pt x="1620" y="285"/>
                  </a:lnTo>
                  <a:lnTo>
                    <a:pt x="1642" y="343"/>
                  </a:lnTo>
                  <a:lnTo>
                    <a:pt x="1659" y="401"/>
                  </a:lnTo>
                  <a:lnTo>
                    <a:pt x="1671" y="461"/>
                  </a:lnTo>
                  <a:lnTo>
                    <a:pt x="1679" y="523"/>
                  </a:lnTo>
                  <a:lnTo>
                    <a:pt x="1681" y="585"/>
                  </a:lnTo>
                  <a:lnTo>
                    <a:pt x="1679" y="646"/>
                  </a:lnTo>
                  <a:lnTo>
                    <a:pt x="1672" y="708"/>
                  </a:lnTo>
                  <a:lnTo>
                    <a:pt x="1661" y="768"/>
                  </a:lnTo>
                  <a:lnTo>
                    <a:pt x="1649" y="815"/>
                  </a:lnTo>
                  <a:lnTo>
                    <a:pt x="1633" y="860"/>
                  </a:lnTo>
                  <a:lnTo>
                    <a:pt x="1615" y="906"/>
                  </a:lnTo>
                  <a:lnTo>
                    <a:pt x="1593" y="949"/>
                  </a:lnTo>
                  <a:lnTo>
                    <a:pt x="1568" y="990"/>
                  </a:lnTo>
                  <a:lnTo>
                    <a:pt x="1538" y="1029"/>
                  </a:lnTo>
                  <a:lnTo>
                    <a:pt x="1507" y="1066"/>
                  </a:lnTo>
                  <a:lnTo>
                    <a:pt x="1470" y="1098"/>
                  </a:lnTo>
                  <a:lnTo>
                    <a:pt x="1435" y="1124"/>
                  </a:lnTo>
                  <a:lnTo>
                    <a:pt x="1397" y="1144"/>
                  </a:lnTo>
                  <a:lnTo>
                    <a:pt x="1356" y="1160"/>
                  </a:lnTo>
                  <a:lnTo>
                    <a:pt x="1314" y="1169"/>
                  </a:lnTo>
                  <a:lnTo>
                    <a:pt x="1271" y="1173"/>
                  </a:lnTo>
                  <a:lnTo>
                    <a:pt x="1226" y="1169"/>
                  </a:lnTo>
                  <a:lnTo>
                    <a:pt x="1184" y="1159"/>
                  </a:lnTo>
                  <a:lnTo>
                    <a:pt x="1144" y="1143"/>
                  </a:lnTo>
                  <a:lnTo>
                    <a:pt x="1107" y="1121"/>
                  </a:lnTo>
                  <a:lnTo>
                    <a:pt x="1072" y="1096"/>
                  </a:lnTo>
                  <a:lnTo>
                    <a:pt x="1040" y="1067"/>
                  </a:lnTo>
                  <a:lnTo>
                    <a:pt x="1008" y="1031"/>
                  </a:lnTo>
                  <a:lnTo>
                    <a:pt x="979" y="993"/>
                  </a:lnTo>
                  <a:lnTo>
                    <a:pt x="955" y="953"/>
                  </a:lnTo>
                  <a:lnTo>
                    <a:pt x="934" y="911"/>
                  </a:lnTo>
                  <a:lnTo>
                    <a:pt x="914" y="867"/>
                  </a:lnTo>
                  <a:lnTo>
                    <a:pt x="897" y="823"/>
                  </a:lnTo>
                  <a:lnTo>
                    <a:pt x="884" y="779"/>
                  </a:lnTo>
                  <a:lnTo>
                    <a:pt x="875" y="735"/>
                  </a:lnTo>
                  <a:lnTo>
                    <a:pt x="871" y="691"/>
                  </a:lnTo>
                  <a:lnTo>
                    <a:pt x="869" y="645"/>
                  </a:lnTo>
                  <a:lnTo>
                    <a:pt x="869" y="599"/>
                  </a:lnTo>
                  <a:lnTo>
                    <a:pt x="870" y="554"/>
                  </a:lnTo>
                  <a:lnTo>
                    <a:pt x="872" y="502"/>
                  </a:lnTo>
                  <a:lnTo>
                    <a:pt x="878" y="450"/>
                  </a:lnTo>
                  <a:lnTo>
                    <a:pt x="888" y="398"/>
                  </a:lnTo>
                  <a:lnTo>
                    <a:pt x="902" y="347"/>
                  </a:lnTo>
                  <a:lnTo>
                    <a:pt x="919" y="297"/>
                  </a:lnTo>
                  <a:lnTo>
                    <a:pt x="942" y="251"/>
                  </a:lnTo>
                  <a:lnTo>
                    <a:pt x="968" y="205"/>
                  </a:lnTo>
                  <a:lnTo>
                    <a:pt x="1000" y="163"/>
                  </a:lnTo>
                  <a:lnTo>
                    <a:pt x="1029" y="130"/>
                  </a:lnTo>
                  <a:lnTo>
                    <a:pt x="1062" y="100"/>
                  </a:lnTo>
                  <a:lnTo>
                    <a:pt x="1098" y="74"/>
                  </a:lnTo>
                  <a:lnTo>
                    <a:pt x="1134" y="50"/>
                  </a:lnTo>
                  <a:lnTo>
                    <a:pt x="1164" y="35"/>
                  </a:lnTo>
                  <a:lnTo>
                    <a:pt x="1193" y="23"/>
                  </a:lnTo>
                  <a:lnTo>
                    <a:pt x="1225" y="13"/>
                  </a:lnTo>
                  <a:lnTo>
                    <a:pt x="1256" y="4"/>
                  </a:lnTo>
                  <a:close/>
                  <a:moveTo>
                    <a:pt x="2273" y="117"/>
                  </a:moveTo>
                  <a:lnTo>
                    <a:pt x="2316" y="110"/>
                  </a:lnTo>
                  <a:lnTo>
                    <a:pt x="2360" y="110"/>
                  </a:lnTo>
                  <a:lnTo>
                    <a:pt x="2402" y="116"/>
                  </a:lnTo>
                  <a:lnTo>
                    <a:pt x="2444" y="127"/>
                  </a:lnTo>
                  <a:lnTo>
                    <a:pt x="2485" y="144"/>
                  </a:lnTo>
                  <a:lnTo>
                    <a:pt x="2522" y="165"/>
                  </a:lnTo>
                  <a:lnTo>
                    <a:pt x="2563" y="194"/>
                  </a:lnTo>
                  <a:lnTo>
                    <a:pt x="2601" y="225"/>
                  </a:lnTo>
                  <a:lnTo>
                    <a:pt x="2636" y="261"/>
                  </a:lnTo>
                  <a:lnTo>
                    <a:pt x="2667" y="300"/>
                  </a:lnTo>
                  <a:lnTo>
                    <a:pt x="2695" y="342"/>
                  </a:lnTo>
                  <a:lnTo>
                    <a:pt x="2719" y="385"/>
                  </a:lnTo>
                  <a:lnTo>
                    <a:pt x="2740" y="431"/>
                  </a:lnTo>
                  <a:lnTo>
                    <a:pt x="2757" y="477"/>
                  </a:lnTo>
                  <a:lnTo>
                    <a:pt x="2770" y="528"/>
                  </a:lnTo>
                  <a:lnTo>
                    <a:pt x="2776" y="579"/>
                  </a:lnTo>
                  <a:lnTo>
                    <a:pt x="2777" y="630"/>
                  </a:lnTo>
                  <a:lnTo>
                    <a:pt x="2773" y="681"/>
                  </a:lnTo>
                  <a:lnTo>
                    <a:pt x="2764" y="733"/>
                  </a:lnTo>
                  <a:lnTo>
                    <a:pt x="2751" y="783"/>
                  </a:lnTo>
                  <a:lnTo>
                    <a:pt x="2735" y="833"/>
                  </a:lnTo>
                  <a:lnTo>
                    <a:pt x="2715" y="880"/>
                  </a:lnTo>
                  <a:lnTo>
                    <a:pt x="2691" y="928"/>
                  </a:lnTo>
                  <a:lnTo>
                    <a:pt x="2664" y="974"/>
                  </a:lnTo>
                  <a:lnTo>
                    <a:pt x="2633" y="1018"/>
                  </a:lnTo>
                  <a:lnTo>
                    <a:pt x="2599" y="1060"/>
                  </a:lnTo>
                  <a:lnTo>
                    <a:pt x="2561" y="1098"/>
                  </a:lnTo>
                  <a:lnTo>
                    <a:pt x="2520" y="1132"/>
                  </a:lnTo>
                  <a:lnTo>
                    <a:pt x="2476" y="1161"/>
                  </a:lnTo>
                  <a:lnTo>
                    <a:pt x="2438" y="1180"/>
                  </a:lnTo>
                  <a:lnTo>
                    <a:pt x="2399" y="1194"/>
                  </a:lnTo>
                  <a:lnTo>
                    <a:pt x="2360" y="1204"/>
                  </a:lnTo>
                  <a:lnTo>
                    <a:pt x="2319" y="1209"/>
                  </a:lnTo>
                  <a:lnTo>
                    <a:pt x="2276" y="1210"/>
                  </a:lnTo>
                  <a:lnTo>
                    <a:pt x="2235" y="1207"/>
                  </a:lnTo>
                  <a:lnTo>
                    <a:pt x="2194" y="1200"/>
                  </a:lnTo>
                  <a:lnTo>
                    <a:pt x="2155" y="1189"/>
                  </a:lnTo>
                  <a:lnTo>
                    <a:pt x="2116" y="1173"/>
                  </a:lnTo>
                  <a:lnTo>
                    <a:pt x="2079" y="1153"/>
                  </a:lnTo>
                  <a:lnTo>
                    <a:pt x="2045" y="1131"/>
                  </a:lnTo>
                  <a:lnTo>
                    <a:pt x="2013" y="1104"/>
                  </a:lnTo>
                  <a:lnTo>
                    <a:pt x="1985" y="1074"/>
                  </a:lnTo>
                  <a:lnTo>
                    <a:pt x="1961" y="1041"/>
                  </a:lnTo>
                  <a:lnTo>
                    <a:pt x="1942" y="1003"/>
                  </a:lnTo>
                  <a:lnTo>
                    <a:pt x="1919" y="947"/>
                  </a:lnTo>
                  <a:lnTo>
                    <a:pt x="1903" y="889"/>
                  </a:lnTo>
                  <a:lnTo>
                    <a:pt x="1893" y="830"/>
                  </a:lnTo>
                  <a:lnTo>
                    <a:pt x="1888" y="770"/>
                  </a:lnTo>
                  <a:lnTo>
                    <a:pt x="1889" y="710"/>
                  </a:lnTo>
                  <a:lnTo>
                    <a:pt x="1895" y="650"/>
                  </a:lnTo>
                  <a:lnTo>
                    <a:pt x="1905" y="590"/>
                  </a:lnTo>
                  <a:lnTo>
                    <a:pt x="1919" y="542"/>
                  </a:lnTo>
                  <a:lnTo>
                    <a:pt x="1935" y="494"/>
                  </a:lnTo>
                  <a:lnTo>
                    <a:pt x="1954" y="448"/>
                  </a:lnTo>
                  <a:lnTo>
                    <a:pt x="1977" y="403"/>
                  </a:lnTo>
                  <a:lnTo>
                    <a:pt x="2004" y="361"/>
                  </a:lnTo>
                  <a:lnTo>
                    <a:pt x="2041" y="315"/>
                  </a:lnTo>
                  <a:lnTo>
                    <a:pt x="2078" y="271"/>
                  </a:lnTo>
                  <a:lnTo>
                    <a:pt x="2118" y="230"/>
                  </a:lnTo>
                  <a:lnTo>
                    <a:pt x="2161" y="190"/>
                  </a:lnTo>
                  <a:lnTo>
                    <a:pt x="2206" y="155"/>
                  </a:lnTo>
                  <a:lnTo>
                    <a:pt x="2227" y="140"/>
                  </a:lnTo>
                  <a:lnTo>
                    <a:pt x="2249" y="127"/>
                  </a:lnTo>
                  <a:lnTo>
                    <a:pt x="2273" y="117"/>
                  </a:lnTo>
                  <a:close/>
                  <a:moveTo>
                    <a:pt x="393" y="867"/>
                  </a:moveTo>
                  <a:lnTo>
                    <a:pt x="418" y="865"/>
                  </a:lnTo>
                  <a:lnTo>
                    <a:pt x="443" y="866"/>
                  </a:lnTo>
                  <a:lnTo>
                    <a:pt x="468" y="870"/>
                  </a:lnTo>
                  <a:lnTo>
                    <a:pt x="492" y="879"/>
                  </a:lnTo>
                  <a:lnTo>
                    <a:pt x="540" y="899"/>
                  </a:lnTo>
                  <a:lnTo>
                    <a:pt x="586" y="923"/>
                  </a:lnTo>
                  <a:lnTo>
                    <a:pt x="632" y="950"/>
                  </a:lnTo>
                  <a:lnTo>
                    <a:pt x="674" y="981"/>
                  </a:lnTo>
                  <a:lnTo>
                    <a:pt x="713" y="1017"/>
                  </a:lnTo>
                  <a:lnTo>
                    <a:pt x="750" y="1059"/>
                  </a:lnTo>
                  <a:lnTo>
                    <a:pt x="783" y="1106"/>
                  </a:lnTo>
                  <a:lnTo>
                    <a:pt x="812" y="1155"/>
                  </a:lnTo>
                  <a:lnTo>
                    <a:pt x="838" y="1205"/>
                  </a:lnTo>
                  <a:lnTo>
                    <a:pt x="852" y="1242"/>
                  </a:lnTo>
                  <a:lnTo>
                    <a:pt x="861" y="1282"/>
                  </a:lnTo>
                  <a:lnTo>
                    <a:pt x="865" y="1322"/>
                  </a:lnTo>
                  <a:lnTo>
                    <a:pt x="869" y="1362"/>
                  </a:lnTo>
                  <a:lnTo>
                    <a:pt x="871" y="1402"/>
                  </a:lnTo>
                  <a:lnTo>
                    <a:pt x="871" y="1448"/>
                  </a:lnTo>
                  <a:lnTo>
                    <a:pt x="871" y="1493"/>
                  </a:lnTo>
                  <a:lnTo>
                    <a:pt x="869" y="1539"/>
                  </a:lnTo>
                  <a:lnTo>
                    <a:pt x="865" y="1584"/>
                  </a:lnTo>
                  <a:lnTo>
                    <a:pt x="859" y="1629"/>
                  </a:lnTo>
                  <a:lnTo>
                    <a:pt x="847" y="1672"/>
                  </a:lnTo>
                  <a:lnTo>
                    <a:pt x="830" y="1714"/>
                  </a:lnTo>
                  <a:lnTo>
                    <a:pt x="814" y="1750"/>
                  </a:lnTo>
                  <a:lnTo>
                    <a:pt x="796" y="1784"/>
                  </a:lnTo>
                  <a:lnTo>
                    <a:pt x="777" y="1817"/>
                  </a:lnTo>
                  <a:lnTo>
                    <a:pt x="754" y="1848"/>
                  </a:lnTo>
                  <a:lnTo>
                    <a:pt x="729" y="1877"/>
                  </a:lnTo>
                  <a:lnTo>
                    <a:pt x="701" y="1904"/>
                  </a:lnTo>
                  <a:lnTo>
                    <a:pt x="671" y="1926"/>
                  </a:lnTo>
                  <a:lnTo>
                    <a:pt x="637" y="1946"/>
                  </a:lnTo>
                  <a:lnTo>
                    <a:pt x="601" y="1963"/>
                  </a:lnTo>
                  <a:lnTo>
                    <a:pt x="564" y="1974"/>
                  </a:lnTo>
                  <a:lnTo>
                    <a:pt x="525" y="1983"/>
                  </a:lnTo>
                  <a:lnTo>
                    <a:pt x="485" y="1989"/>
                  </a:lnTo>
                  <a:lnTo>
                    <a:pt x="446" y="1991"/>
                  </a:lnTo>
                  <a:lnTo>
                    <a:pt x="407" y="1994"/>
                  </a:lnTo>
                  <a:lnTo>
                    <a:pt x="378" y="1991"/>
                  </a:lnTo>
                  <a:lnTo>
                    <a:pt x="348" y="1989"/>
                  </a:lnTo>
                  <a:lnTo>
                    <a:pt x="320" y="1983"/>
                  </a:lnTo>
                  <a:lnTo>
                    <a:pt x="293" y="1974"/>
                  </a:lnTo>
                  <a:lnTo>
                    <a:pt x="257" y="1958"/>
                  </a:lnTo>
                  <a:lnTo>
                    <a:pt x="225" y="1938"/>
                  </a:lnTo>
                  <a:lnTo>
                    <a:pt x="196" y="1914"/>
                  </a:lnTo>
                  <a:lnTo>
                    <a:pt x="169" y="1888"/>
                  </a:lnTo>
                  <a:lnTo>
                    <a:pt x="142" y="1859"/>
                  </a:lnTo>
                  <a:lnTo>
                    <a:pt x="107" y="1817"/>
                  </a:lnTo>
                  <a:lnTo>
                    <a:pt x="77" y="1770"/>
                  </a:lnTo>
                  <a:lnTo>
                    <a:pt x="51" y="1721"/>
                  </a:lnTo>
                  <a:lnTo>
                    <a:pt x="31" y="1670"/>
                  </a:lnTo>
                  <a:lnTo>
                    <a:pt x="16" y="1617"/>
                  </a:lnTo>
                  <a:lnTo>
                    <a:pt x="6" y="1563"/>
                  </a:lnTo>
                  <a:lnTo>
                    <a:pt x="0" y="1498"/>
                  </a:lnTo>
                  <a:lnTo>
                    <a:pt x="0" y="1432"/>
                  </a:lnTo>
                  <a:lnTo>
                    <a:pt x="7" y="1367"/>
                  </a:lnTo>
                  <a:lnTo>
                    <a:pt x="18" y="1302"/>
                  </a:lnTo>
                  <a:lnTo>
                    <a:pt x="34" y="1238"/>
                  </a:lnTo>
                  <a:lnTo>
                    <a:pt x="48" y="1189"/>
                  </a:lnTo>
                  <a:lnTo>
                    <a:pt x="68" y="1141"/>
                  </a:lnTo>
                  <a:lnTo>
                    <a:pt x="92" y="1095"/>
                  </a:lnTo>
                  <a:lnTo>
                    <a:pt x="121" y="1052"/>
                  </a:lnTo>
                  <a:lnTo>
                    <a:pt x="153" y="1012"/>
                  </a:lnTo>
                  <a:lnTo>
                    <a:pt x="188" y="974"/>
                  </a:lnTo>
                  <a:lnTo>
                    <a:pt x="227" y="941"/>
                  </a:lnTo>
                  <a:lnTo>
                    <a:pt x="256" y="920"/>
                  </a:lnTo>
                  <a:lnTo>
                    <a:pt x="289" y="903"/>
                  </a:lnTo>
                  <a:lnTo>
                    <a:pt x="323" y="889"/>
                  </a:lnTo>
                  <a:lnTo>
                    <a:pt x="358" y="878"/>
                  </a:lnTo>
                  <a:lnTo>
                    <a:pt x="393" y="867"/>
                  </a:lnTo>
                  <a:close/>
                  <a:moveTo>
                    <a:pt x="2864" y="1157"/>
                  </a:moveTo>
                  <a:lnTo>
                    <a:pt x="2912" y="1153"/>
                  </a:lnTo>
                  <a:lnTo>
                    <a:pt x="2961" y="1151"/>
                  </a:lnTo>
                  <a:lnTo>
                    <a:pt x="3010" y="1152"/>
                  </a:lnTo>
                  <a:lnTo>
                    <a:pt x="3059" y="1158"/>
                  </a:lnTo>
                  <a:lnTo>
                    <a:pt x="3105" y="1168"/>
                  </a:lnTo>
                  <a:lnTo>
                    <a:pt x="3152" y="1183"/>
                  </a:lnTo>
                  <a:lnTo>
                    <a:pt x="3197" y="1204"/>
                  </a:lnTo>
                  <a:lnTo>
                    <a:pt x="3233" y="1227"/>
                  </a:lnTo>
                  <a:lnTo>
                    <a:pt x="3266" y="1256"/>
                  </a:lnTo>
                  <a:lnTo>
                    <a:pt x="3297" y="1288"/>
                  </a:lnTo>
                  <a:lnTo>
                    <a:pt x="3323" y="1322"/>
                  </a:lnTo>
                  <a:lnTo>
                    <a:pt x="3347" y="1359"/>
                  </a:lnTo>
                  <a:lnTo>
                    <a:pt x="3369" y="1397"/>
                  </a:lnTo>
                  <a:lnTo>
                    <a:pt x="3388" y="1436"/>
                  </a:lnTo>
                  <a:lnTo>
                    <a:pt x="3403" y="1471"/>
                  </a:lnTo>
                  <a:lnTo>
                    <a:pt x="3413" y="1507"/>
                  </a:lnTo>
                  <a:lnTo>
                    <a:pt x="3420" y="1544"/>
                  </a:lnTo>
                  <a:lnTo>
                    <a:pt x="3422" y="1582"/>
                  </a:lnTo>
                  <a:lnTo>
                    <a:pt x="3423" y="1619"/>
                  </a:lnTo>
                  <a:lnTo>
                    <a:pt x="3423" y="1685"/>
                  </a:lnTo>
                  <a:lnTo>
                    <a:pt x="3423" y="1750"/>
                  </a:lnTo>
                  <a:lnTo>
                    <a:pt x="3422" y="1815"/>
                  </a:lnTo>
                  <a:lnTo>
                    <a:pt x="3415" y="1880"/>
                  </a:lnTo>
                  <a:lnTo>
                    <a:pt x="3404" y="1943"/>
                  </a:lnTo>
                  <a:lnTo>
                    <a:pt x="3392" y="1982"/>
                  </a:lnTo>
                  <a:lnTo>
                    <a:pt x="3378" y="2019"/>
                  </a:lnTo>
                  <a:lnTo>
                    <a:pt x="3359" y="2054"/>
                  </a:lnTo>
                  <a:lnTo>
                    <a:pt x="3338" y="2088"/>
                  </a:lnTo>
                  <a:lnTo>
                    <a:pt x="3314" y="2119"/>
                  </a:lnTo>
                  <a:lnTo>
                    <a:pt x="3285" y="2147"/>
                  </a:lnTo>
                  <a:lnTo>
                    <a:pt x="3255" y="2173"/>
                  </a:lnTo>
                  <a:lnTo>
                    <a:pt x="3220" y="2193"/>
                  </a:lnTo>
                  <a:lnTo>
                    <a:pt x="3184" y="2209"/>
                  </a:lnTo>
                  <a:lnTo>
                    <a:pt x="3146" y="2220"/>
                  </a:lnTo>
                  <a:lnTo>
                    <a:pt x="3108" y="2228"/>
                  </a:lnTo>
                  <a:lnTo>
                    <a:pt x="3069" y="2234"/>
                  </a:lnTo>
                  <a:lnTo>
                    <a:pt x="3029" y="2236"/>
                  </a:lnTo>
                  <a:lnTo>
                    <a:pt x="2989" y="2238"/>
                  </a:lnTo>
                  <a:lnTo>
                    <a:pt x="2948" y="2238"/>
                  </a:lnTo>
                  <a:lnTo>
                    <a:pt x="2907" y="2233"/>
                  </a:lnTo>
                  <a:lnTo>
                    <a:pt x="2866" y="2226"/>
                  </a:lnTo>
                  <a:lnTo>
                    <a:pt x="2826" y="2215"/>
                  </a:lnTo>
                  <a:lnTo>
                    <a:pt x="2788" y="2199"/>
                  </a:lnTo>
                  <a:lnTo>
                    <a:pt x="2751" y="2181"/>
                  </a:lnTo>
                  <a:lnTo>
                    <a:pt x="2717" y="2157"/>
                  </a:lnTo>
                  <a:lnTo>
                    <a:pt x="2683" y="2127"/>
                  </a:lnTo>
                  <a:lnTo>
                    <a:pt x="2652" y="2094"/>
                  </a:lnTo>
                  <a:lnTo>
                    <a:pt x="2626" y="2056"/>
                  </a:lnTo>
                  <a:lnTo>
                    <a:pt x="2604" y="2018"/>
                  </a:lnTo>
                  <a:lnTo>
                    <a:pt x="2588" y="1975"/>
                  </a:lnTo>
                  <a:lnTo>
                    <a:pt x="2576" y="1932"/>
                  </a:lnTo>
                  <a:lnTo>
                    <a:pt x="2568" y="1888"/>
                  </a:lnTo>
                  <a:lnTo>
                    <a:pt x="2561" y="1819"/>
                  </a:lnTo>
                  <a:lnTo>
                    <a:pt x="2558" y="1751"/>
                  </a:lnTo>
                  <a:lnTo>
                    <a:pt x="2558" y="1682"/>
                  </a:lnTo>
                  <a:lnTo>
                    <a:pt x="2561" y="1614"/>
                  </a:lnTo>
                  <a:lnTo>
                    <a:pt x="2569" y="1547"/>
                  </a:lnTo>
                  <a:lnTo>
                    <a:pt x="2582" y="1479"/>
                  </a:lnTo>
                  <a:lnTo>
                    <a:pt x="2600" y="1413"/>
                  </a:lnTo>
                  <a:lnTo>
                    <a:pt x="2612" y="1378"/>
                  </a:lnTo>
                  <a:lnTo>
                    <a:pt x="2629" y="1343"/>
                  </a:lnTo>
                  <a:lnTo>
                    <a:pt x="2649" y="1310"/>
                  </a:lnTo>
                  <a:lnTo>
                    <a:pt x="2672" y="1278"/>
                  </a:lnTo>
                  <a:lnTo>
                    <a:pt x="2698" y="1248"/>
                  </a:lnTo>
                  <a:lnTo>
                    <a:pt x="2726" y="1222"/>
                  </a:lnTo>
                  <a:lnTo>
                    <a:pt x="2757" y="1199"/>
                  </a:lnTo>
                  <a:lnTo>
                    <a:pt x="2790" y="1181"/>
                  </a:lnTo>
                  <a:lnTo>
                    <a:pt x="2825" y="1166"/>
                  </a:lnTo>
                  <a:lnTo>
                    <a:pt x="2864" y="1157"/>
                  </a:lnTo>
                  <a:close/>
                  <a:moveTo>
                    <a:pt x="1618" y="1544"/>
                  </a:moveTo>
                  <a:lnTo>
                    <a:pt x="1667" y="1540"/>
                  </a:lnTo>
                  <a:lnTo>
                    <a:pt x="1717" y="1539"/>
                  </a:lnTo>
                  <a:lnTo>
                    <a:pt x="1766" y="1542"/>
                  </a:lnTo>
                  <a:lnTo>
                    <a:pt x="1815" y="1549"/>
                  </a:lnTo>
                  <a:lnTo>
                    <a:pt x="1863" y="1562"/>
                  </a:lnTo>
                  <a:lnTo>
                    <a:pt x="1909" y="1579"/>
                  </a:lnTo>
                  <a:lnTo>
                    <a:pt x="1953" y="1601"/>
                  </a:lnTo>
                  <a:lnTo>
                    <a:pt x="2003" y="1633"/>
                  </a:lnTo>
                  <a:lnTo>
                    <a:pt x="2050" y="1670"/>
                  </a:lnTo>
                  <a:lnTo>
                    <a:pt x="2094" y="1710"/>
                  </a:lnTo>
                  <a:lnTo>
                    <a:pt x="2136" y="1752"/>
                  </a:lnTo>
                  <a:lnTo>
                    <a:pt x="2175" y="1797"/>
                  </a:lnTo>
                  <a:lnTo>
                    <a:pt x="2213" y="1844"/>
                  </a:lnTo>
                  <a:lnTo>
                    <a:pt x="2264" y="1909"/>
                  </a:lnTo>
                  <a:lnTo>
                    <a:pt x="2316" y="1972"/>
                  </a:lnTo>
                  <a:lnTo>
                    <a:pt x="2372" y="2033"/>
                  </a:lnTo>
                  <a:lnTo>
                    <a:pt x="2428" y="2094"/>
                  </a:lnTo>
                  <a:lnTo>
                    <a:pt x="2495" y="2166"/>
                  </a:lnTo>
                  <a:lnTo>
                    <a:pt x="2563" y="2235"/>
                  </a:lnTo>
                  <a:lnTo>
                    <a:pt x="2633" y="2305"/>
                  </a:lnTo>
                  <a:lnTo>
                    <a:pt x="2723" y="2396"/>
                  </a:lnTo>
                  <a:lnTo>
                    <a:pt x="2815" y="2485"/>
                  </a:lnTo>
                  <a:lnTo>
                    <a:pt x="2907" y="2573"/>
                  </a:lnTo>
                  <a:lnTo>
                    <a:pt x="2940" y="2603"/>
                  </a:lnTo>
                  <a:lnTo>
                    <a:pt x="2972" y="2634"/>
                  </a:lnTo>
                  <a:lnTo>
                    <a:pt x="3004" y="2665"/>
                  </a:lnTo>
                  <a:lnTo>
                    <a:pt x="3035" y="2698"/>
                  </a:lnTo>
                  <a:lnTo>
                    <a:pt x="3064" y="2731"/>
                  </a:lnTo>
                  <a:lnTo>
                    <a:pt x="3090" y="2768"/>
                  </a:lnTo>
                  <a:lnTo>
                    <a:pt x="3118" y="2820"/>
                  </a:lnTo>
                  <a:lnTo>
                    <a:pt x="3140" y="2874"/>
                  </a:lnTo>
                  <a:lnTo>
                    <a:pt x="3157" y="2931"/>
                  </a:lnTo>
                  <a:lnTo>
                    <a:pt x="3168" y="2988"/>
                  </a:lnTo>
                  <a:lnTo>
                    <a:pt x="3175" y="3047"/>
                  </a:lnTo>
                  <a:lnTo>
                    <a:pt x="3177" y="3105"/>
                  </a:lnTo>
                  <a:lnTo>
                    <a:pt x="3174" y="3164"/>
                  </a:lnTo>
                  <a:lnTo>
                    <a:pt x="3167" y="3218"/>
                  </a:lnTo>
                  <a:lnTo>
                    <a:pt x="3157" y="3272"/>
                  </a:lnTo>
                  <a:lnTo>
                    <a:pt x="3141" y="3324"/>
                  </a:lnTo>
                  <a:lnTo>
                    <a:pt x="3123" y="3375"/>
                  </a:lnTo>
                  <a:lnTo>
                    <a:pt x="3100" y="3425"/>
                  </a:lnTo>
                  <a:lnTo>
                    <a:pt x="3072" y="3473"/>
                  </a:lnTo>
                  <a:lnTo>
                    <a:pt x="3043" y="3519"/>
                  </a:lnTo>
                  <a:lnTo>
                    <a:pt x="3009" y="3561"/>
                  </a:lnTo>
                  <a:lnTo>
                    <a:pt x="2971" y="3600"/>
                  </a:lnTo>
                  <a:lnTo>
                    <a:pt x="2929" y="3636"/>
                  </a:lnTo>
                  <a:lnTo>
                    <a:pt x="2885" y="3667"/>
                  </a:lnTo>
                  <a:lnTo>
                    <a:pt x="2842" y="3691"/>
                  </a:lnTo>
                  <a:lnTo>
                    <a:pt x="2798" y="3710"/>
                  </a:lnTo>
                  <a:lnTo>
                    <a:pt x="2752" y="3724"/>
                  </a:lnTo>
                  <a:lnTo>
                    <a:pt x="2706" y="3734"/>
                  </a:lnTo>
                  <a:lnTo>
                    <a:pt x="2658" y="3741"/>
                  </a:lnTo>
                  <a:lnTo>
                    <a:pt x="2610" y="3746"/>
                  </a:lnTo>
                  <a:lnTo>
                    <a:pt x="2513" y="3749"/>
                  </a:lnTo>
                  <a:lnTo>
                    <a:pt x="2415" y="3746"/>
                  </a:lnTo>
                  <a:lnTo>
                    <a:pt x="2319" y="3737"/>
                  </a:lnTo>
                  <a:lnTo>
                    <a:pt x="2223" y="3722"/>
                  </a:lnTo>
                  <a:lnTo>
                    <a:pt x="2127" y="3702"/>
                  </a:lnTo>
                  <a:lnTo>
                    <a:pt x="2032" y="3680"/>
                  </a:lnTo>
                  <a:lnTo>
                    <a:pt x="1935" y="3661"/>
                  </a:lnTo>
                  <a:lnTo>
                    <a:pt x="1837" y="3649"/>
                  </a:lnTo>
                  <a:lnTo>
                    <a:pt x="1739" y="3642"/>
                  </a:lnTo>
                  <a:lnTo>
                    <a:pt x="1641" y="3642"/>
                  </a:lnTo>
                  <a:lnTo>
                    <a:pt x="1543" y="3649"/>
                  </a:lnTo>
                  <a:lnTo>
                    <a:pt x="1446" y="3663"/>
                  </a:lnTo>
                  <a:lnTo>
                    <a:pt x="1337" y="3682"/>
                  </a:lnTo>
                  <a:lnTo>
                    <a:pt x="1226" y="3697"/>
                  </a:lnTo>
                  <a:lnTo>
                    <a:pt x="1116" y="3707"/>
                  </a:lnTo>
                  <a:lnTo>
                    <a:pt x="1006" y="3714"/>
                  </a:lnTo>
                  <a:lnTo>
                    <a:pt x="895" y="3716"/>
                  </a:lnTo>
                  <a:lnTo>
                    <a:pt x="845" y="3714"/>
                  </a:lnTo>
                  <a:lnTo>
                    <a:pt x="794" y="3712"/>
                  </a:lnTo>
                  <a:lnTo>
                    <a:pt x="744" y="3707"/>
                  </a:lnTo>
                  <a:lnTo>
                    <a:pt x="693" y="3699"/>
                  </a:lnTo>
                  <a:lnTo>
                    <a:pt x="645" y="3688"/>
                  </a:lnTo>
                  <a:lnTo>
                    <a:pt x="597" y="3671"/>
                  </a:lnTo>
                  <a:lnTo>
                    <a:pt x="550" y="3649"/>
                  </a:lnTo>
                  <a:lnTo>
                    <a:pt x="507" y="3621"/>
                  </a:lnTo>
                  <a:lnTo>
                    <a:pt x="466" y="3591"/>
                  </a:lnTo>
                  <a:lnTo>
                    <a:pt x="428" y="3557"/>
                  </a:lnTo>
                  <a:lnTo>
                    <a:pt x="394" y="3519"/>
                  </a:lnTo>
                  <a:lnTo>
                    <a:pt x="362" y="3478"/>
                  </a:lnTo>
                  <a:lnTo>
                    <a:pt x="335" y="3436"/>
                  </a:lnTo>
                  <a:lnTo>
                    <a:pt x="310" y="3390"/>
                  </a:lnTo>
                  <a:lnTo>
                    <a:pt x="286" y="3336"/>
                  </a:lnTo>
                  <a:lnTo>
                    <a:pt x="266" y="3282"/>
                  </a:lnTo>
                  <a:lnTo>
                    <a:pt x="252" y="3226"/>
                  </a:lnTo>
                  <a:lnTo>
                    <a:pt x="241" y="3168"/>
                  </a:lnTo>
                  <a:lnTo>
                    <a:pt x="235" y="3110"/>
                  </a:lnTo>
                  <a:lnTo>
                    <a:pt x="232" y="3051"/>
                  </a:lnTo>
                  <a:lnTo>
                    <a:pt x="235" y="3002"/>
                  </a:lnTo>
                  <a:lnTo>
                    <a:pt x="239" y="2952"/>
                  </a:lnTo>
                  <a:lnTo>
                    <a:pt x="247" y="2903"/>
                  </a:lnTo>
                  <a:lnTo>
                    <a:pt x="260" y="2855"/>
                  </a:lnTo>
                  <a:lnTo>
                    <a:pt x="277" y="2809"/>
                  </a:lnTo>
                  <a:lnTo>
                    <a:pt x="302" y="2760"/>
                  </a:lnTo>
                  <a:lnTo>
                    <a:pt x="330" y="2714"/>
                  </a:lnTo>
                  <a:lnTo>
                    <a:pt x="363" y="2670"/>
                  </a:lnTo>
                  <a:lnTo>
                    <a:pt x="399" y="2627"/>
                  </a:lnTo>
                  <a:lnTo>
                    <a:pt x="435" y="2586"/>
                  </a:lnTo>
                  <a:lnTo>
                    <a:pt x="474" y="2548"/>
                  </a:lnTo>
                  <a:lnTo>
                    <a:pt x="512" y="2509"/>
                  </a:lnTo>
                  <a:lnTo>
                    <a:pt x="583" y="2445"/>
                  </a:lnTo>
                  <a:lnTo>
                    <a:pt x="655" y="2381"/>
                  </a:lnTo>
                  <a:lnTo>
                    <a:pt x="728" y="2318"/>
                  </a:lnTo>
                  <a:lnTo>
                    <a:pt x="798" y="2255"/>
                  </a:lnTo>
                  <a:lnTo>
                    <a:pt x="869" y="2190"/>
                  </a:lnTo>
                  <a:lnTo>
                    <a:pt x="937" y="2122"/>
                  </a:lnTo>
                  <a:lnTo>
                    <a:pt x="1002" y="2053"/>
                  </a:lnTo>
                  <a:lnTo>
                    <a:pt x="1065" y="1980"/>
                  </a:lnTo>
                  <a:lnTo>
                    <a:pt x="1097" y="1939"/>
                  </a:lnTo>
                  <a:lnTo>
                    <a:pt x="1127" y="1898"/>
                  </a:lnTo>
                  <a:lnTo>
                    <a:pt x="1158" y="1856"/>
                  </a:lnTo>
                  <a:lnTo>
                    <a:pt x="1188" y="1813"/>
                  </a:lnTo>
                  <a:lnTo>
                    <a:pt x="1220" y="1772"/>
                  </a:lnTo>
                  <a:lnTo>
                    <a:pt x="1254" y="1733"/>
                  </a:lnTo>
                  <a:lnTo>
                    <a:pt x="1290" y="1696"/>
                  </a:lnTo>
                  <a:lnTo>
                    <a:pt x="1331" y="1663"/>
                  </a:lnTo>
                  <a:lnTo>
                    <a:pt x="1374" y="1633"/>
                  </a:lnTo>
                  <a:lnTo>
                    <a:pt x="1420" y="1607"/>
                  </a:lnTo>
                  <a:lnTo>
                    <a:pt x="1467" y="1584"/>
                  </a:lnTo>
                  <a:lnTo>
                    <a:pt x="1516" y="1566"/>
                  </a:lnTo>
                  <a:lnTo>
                    <a:pt x="1567" y="1552"/>
                  </a:lnTo>
                  <a:lnTo>
                    <a:pt x="1618" y="1544"/>
                  </a:lnTo>
                  <a:close/>
                  <a:moveTo>
                    <a:pt x="1353" y="2139"/>
                  </a:moveTo>
                  <a:lnTo>
                    <a:pt x="1353" y="2487"/>
                  </a:lnTo>
                  <a:lnTo>
                    <a:pt x="1286" y="2487"/>
                  </a:lnTo>
                  <a:lnTo>
                    <a:pt x="1217" y="2486"/>
                  </a:lnTo>
                  <a:lnTo>
                    <a:pt x="1150" y="2487"/>
                  </a:lnTo>
                  <a:lnTo>
                    <a:pt x="1083" y="2492"/>
                  </a:lnTo>
                  <a:lnTo>
                    <a:pt x="1016" y="2503"/>
                  </a:lnTo>
                  <a:lnTo>
                    <a:pt x="977" y="2513"/>
                  </a:lnTo>
                  <a:lnTo>
                    <a:pt x="941" y="2529"/>
                  </a:lnTo>
                  <a:lnTo>
                    <a:pt x="905" y="2549"/>
                  </a:lnTo>
                  <a:lnTo>
                    <a:pt x="873" y="2572"/>
                  </a:lnTo>
                  <a:lnTo>
                    <a:pt x="843" y="2598"/>
                  </a:lnTo>
                  <a:lnTo>
                    <a:pt x="813" y="2625"/>
                  </a:lnTo>
                  <a:lnTo>
                    <a:pt x="786" y="2655"/>
                  </a:lnTo>
                  <a:lnTo>
                    <a:pt x="761" y="2686"/>
                  </a:lnTo>
                  <a:lnTo>
                    <a:pt x="741" y="2715"/>
                  </a:lnTo>
                  <a:lnTo>
                    <a:pt x="727" y="2745"/>
                  </a:lnTo>
                  <a:lnTo>
                    <a:pt x="715" y="2778"/>
                  </a:lnTo>
                  <a:lnTo>
                    <a:pt x="707" y="2811"/>
                  </a:lnTo>
                  <a:lnTo>
                    <a:pt x="703" y="2845"/>
                  </a:lnTo>
                  <a:lnTo>
                    <a:pt x="699" y="2879"/>
                  </a:lnTo>
                  <a:lnTo>
                    <a:pt x="698" y="2914"/>
                  </a:lnTo>
                  <a:lnTo>
                    <a:pt x="697" y="2948"/>
                  </a:lnTo>
                  <a:lnTo>
                    <a:pt x="698" y="2984"/>
                  </a:lnTo>
                  <a:lnTo>
                    <a:pt x="700" y="3021"/>
                  </a:lnTo>
                  <a:lnTo>
                    <a:pt x="704" y="3058"/>
                  </a:lnTo>
                  <a:lnTo>
                    <a:pt x="711" y="3094"/>
                  </a:lnTo>
                  <a:lnTo>
                    <a:pt x="720" y="3129"/>
                  </a:lnTo>
                  <a:lnTo>
                    <a:pt x="734" y="3163"/>
                  </a:lnTo>
                  <a:lnTo>
                    <a:pt x="760" y="3203"/>
                  </a:lnTo>
                  <a:lnTo>
                    <a:pt x="788" y="3240"/>
                  </a:lnTo>
                  <a:lnTo>
                    <a:pt x="821" y="3274"/>
                  </a:lnTo>
                  <a:lnTo>
                    <a:pt x="856" y="3305"/>
                  </a:lnTo>
                  <a:lnTo>
                    <a:pt x="894" y="3332"/>
                  </a:lnTo>
                  <a:lnTo>
                    <a:pt x="936" y="3354"/>
                  </a:lnTo>
                  <a:lnTo>
                    <a:pt x="985" y="3372"/>
                  </a:lnTo>
                  <a:lnTo>
                    <a:pt x="1035" y="3384"/>
                  </a:lnTo>
                  <a:lnTo>
                    <a:pt x="1088" y="3393"/>
                  </a:lnTo>
                  <a:lnTo>
                    <a:pt x="1139" y="3398"/>
                  </a:lnTo>
                  <a:lnTo>
                    <a:pt x="1191" y="3403"/>
                  </a:lnTo>
                  <a:lnTo>
                    <a:pt x="1382" y="3404"/>
                  </a:lnTo>
                  <a:lnTo>
                    <a:pt x="1575" y="3404"/>
                  </a:lnTo>
                  <a:lnTo>
                    <a:pt x="1573" y="3016"/>
                  </a:lnTo>
                  <a:lnTo>
                    <a:pt x="1567" y="2627"/>
                  </a:lnTo>
                  <a:lnTo>
                    <a:pt x="1566" y="2492"/>
                  </a:lnTo>
                  <a:lnTo>
                    <a:pt x="1562" y="2356"/>
                  </a:lnTo>
                  <a:lnTo>
                    <a:pt x="1554" y="2220"/>
                  </a:lnTo>
                  <a:lnTo>
                    <a:pt x="1552" y="2207"/>
                  </a:lnTo>
                  <a:lnTo>
                    <a:pt x="1550" y="2193"/>
                  </a:lnTo>
                  <a:lnTo>
                    <a:pt x="1546" y="2179"/>
                  </a:lnTo>
                  <a:lnTo>
                    <a:pt x="1542" y="2167"/>
                  </a:lnTo>
                  <a:lnTo>
                    <a:pt x="1532" y="2158"/>
                  </a:lnTo>
                  <a:lnTo>
                    <a:pt x="1503" y="2147"/>
                  </a:lnTo>
                  <a:lnTo>
                    <a:pt x="1474" y="2142"/>
                  </a:lnTo>
                  <a:lnTo>
                    <a:pt x="1444" y="2139"/>
                  </a:lnTo>
                  <a:lnTo>
                    <a:pt x="1413" y="2138"/>
                  </a:lnTo>
                  <a:lnTo>
                    <a:pt x="1384" y="2139"/>
                  </a:lnTo>
                  <a:lnTo>
                    <a:pt x="1353" y="2139"/>
                  </a:lnTo>
                  <a:close/>
                  <a:moveTo>
                    <a:pt x="1737" y="2518"/>
                  </a:moveTo>
                  <a:lnTo>
                    <a:pt x="1730" y="2573"/>
                  </a:lnTo>
                  <a:lnTo>
                    <a:pt x="1726" y="2629"/>
                  </a:lnTo>
                  <a:lnTo>
                    <a:pt x="1726" y="2684"/>
                  </a:lnTo>
                  <a:lnTo>
                    <a:pt x="1724" y="2739"/>
                  </a:lnTo>
                  <a:lnTo>
                    <a:pt x="1723" y="2884"/>
                  </a:lnTo>
                  <a:lnTo>
                    <a:pt x="1724" y="3029"/>
                  </a:lnTo>
                  <a:lnTo>
                    <a:pt x="1730" y="3173"/>
                  </a:lnTo>
                  <a:lnTo>
                    <a:pt x="1734" y="3204"/>
                  </a:lnTo>
                  <a:lnTo>
                    <a:pt x="1743" y="3234"/>
                  </a:lnTo>
                  <a:lnTo>
                    <a:pt x="1758" y="3261"/>
                  </a:lnTo>
                  <a:lnTo>
                    <a:pt x="1778" y="3287"/>
                  </a:lnTo>
                  <a:lnTo>
                    <a:pt x="1799" y="3310"/>
                  </a:lnTo>
                  <a:lnTo>
                    <a:pt x="1823" y="3330"/>
                  </a:lnTo>
                  <a:lnTo>
                    <a:pt x="1851" y="3347"/>
                  </a:lnTo>
                  <a:lnTo>
                    <a:pt x="1880" y="3359"/>
                  </a:lnTo>
                  <a:lnTo>
                    <a:pt x="1911" y="3367"/>
                  </a:lnTo>
                  <a:lnTo>
                    <a:pt x="1942" y="3373"/>
                  </a:lnTo>
                  <a:lnTo>
                    <a:pt x="1973" y="3378"/>
                  </a:lnTo>
                  <a:lnTo>
                    <a:pt x="2077" y="3383"/>
                  </a:lnTo>
                  <a:lnTo>
                    <a:pt x="2182" y="3386"/>
                  </a:lnTo>
                  <a:lnTo>
                    <a:pt x="2246" y="3386"/>
                  </a:lnTo>
                  <a:lnTo>
                    <a:pt x="2311" y="3386"/>
                  </a:lnTo>
                  <a:lnTo>
                    <a:pt x="2374" y="3383"/>
                  </a:lnTo>
                  <a:lnTo>
                    <a:pt x="2437" y="3376"/>
                  </a:lnTo>
                  <a:lnTo>
                    <a:pt x="2457" y="3372"/>
                  </a:lnTo>
                  <a:lnTo>
                    <a:pt x="2477" y="3363"/>
                  </a:lnTo>
                  <a:lnTo>
                    <a:pt x="2495" y="3351"/>
                  </a:lnTo>
                  <a:lnTo>
                    <a:pt x="2510" y="3338"/>
                  </a:lnTo>
                  <a:lnTo>
                    <a:pt x="2521" y="3319"/>
                  </a:lnTo>
                  <a:lnTo>
                    <a:pt x="2531" y="3291"/>
                  </a:lnTo>
                  <a:lnTo>
                    <a:pt x="2539" y="3262"/>
                  </a:lnTo>
                  <a:lnTo>
                    <a:pt x="2543" y="3232"/>
                  </a:lnTo>
                  <a:lnTo>
                    <a:pt x="2546" y="3202"/>
                  </a:lnTo>
                  <a:lnTo>
                    <a:pt x="2549" y="3172"/>
                  </a:lnTo>
                  <a:lnTo>
                    <a:pt x="2552" y="3038"/>
                  </a:lnTo>
                  <a:lnTo>
                    <a:pt x="2555" y="2902"/>
                  </a:lnTo>
                  <a:lnTo>
                    <a:pt x="2558" y="2778"/>
                  </a:lnTo>
                  <a:lnTo>
                    <a:pt x="2559" y="2652"/>
                  </a:lnTo>
                  <a:lnTo>
                    <a:pt x="2563" y="2527"/>
                  </a:lnTo>
                  <a:lnTo>
                    <a:pt x="2440" y="2528"/>
                  </a:lnTo>
                  <a:lnTo>
                    <a:pt x="2319" y="2528"/>
                  </a:lnTo>
                  <a:lnTo>
                    <a:pt x="2319" y="3185"/>
                  </a:lnTo>
                  <a:lnTo>
                    <a:pt x="2230" y="3185"/>
                  </a:lnTo>
                  <a:lnTo>
                    <a:pt x="2142" y="3185"/>
                  </a:lnTo>
                  <a:lnTo>
                    <a:pt x="2054" y="3181"/>
                  </a:lnTo>
                  <a:lnTo>
                    <a:pt x="2037" y="3179"/>
                  </a:lnTo>
                  <a:lnTo>
                    <a:pt x="2020" y="3173"/>
                  </a:lnTo>
                  <a:lnTo>
                    <a:pt x="2004" y="3167"/>
                  </a:lnTo>
                  <a:lnTo>
                    <a:pt x="1989" y="3158"/>
                  </a:lnTo>
                  <a:lnTo>
                    <a:pt x="1977" y="3145"/>
                  </a:lnTo>
                  <a:lnTo>
                    <a:pt x="1968" y="3129"/>
                  </a:lnTo>
                  <a:lnTo>
                    <a:pt x="1956" y="3096"/>
                  </a:lnTo>
                  <a:lnTo>
                    <a:pt x="1951" y="3062"/>
                  </a:lnTo>
                  <a:lnTo>
                    <a:pt x="1947" y="3026"/>
                  </a:lnTo>
                  <a:lnTo>
                    <a:pt x="1945" y="2991"/>
                  </a:lnTo>
                  <a:lnTo>
                    <a:pt x="1943" y="2956"/>
                  </a:lnTo>
                  <a:lnTo>
                    <a:pt x="1943" y="2732"/>
                  </a:lnTo>
                  <a:lnTo>
                    <a:pt x="1943" y="2508"/>
                  </a:lnTo>
                  <a:lnTo>
                    <a:pt x="1901" y="2508"/>
                  </a:lnTo>
                  <a:lnTo>
                    <a:pt x="1860" y="2508"/>
                  </a:lnTo>
                  <a:lnTo>
                    <a:pt x="1819" y="2508"/>
                  </a:lnTo>
                  <a:lnTo>
                    <a:pt x="1778" y="2511"/>
                  </a:lnTo>
                  <a:lnTo>
                    <a:pt x="1737" y="2518"/>
                  </a:lnTo>
                  <a:close/>
                  <a:moveTo>
                    <a:pt x="949" y="2818"/>
                  </a:moveTo>
                  <a:lnTo>
                    <a:pt x="968" y="2784"/>
                  </a:lnTo>
                  <a:lnTo>
                    <a:pt x="992" y="2753"/>
                  </a:lnTo>
                  <a:lnTo>
                    <a:pt x="1021" y="2725"/>
                  </a:lnTo>
                  <a:lnTo>
                    <a:pt x="1053" y="2704"/>
                  </a:lnTo>
                  <a:lnTo>
                    <a:pt x="1089" y="2687"/>
                  </a:lnTo>
                  <a:lnTo>
                    <a:pt x="1126" y="2675"/>
                  </a:lnTo>
                  <a:lnTo>
                    <a:pt x="1170" y="2671"/>
                  </a:lnTo>
                  <a:lnTo>
                    <a:pt x="1213" y="2670"/>
                  </a:lnTo>
                  <a:lnTo>
                    <a:pt x="1256" y="2672"/>
                  </a:lnTo>
                  <a:lnTo>
                    <a:pt x="1299" y="2675"/>
                  </a:lnTo>
                  <a:lnTo>
                    <a:pt x="1344" y="2675"/>
                  </a:lnTo>
                  <a:lnTo>
                    <a:pt x="1344" y="3195"/>
                  </a:lnTo>
                  <a:lnTo>
                    <a:pt x="1299" y="3197"/>
                  </a:lnTo>
                  <a:lnTo>
                    <a:pt x="1255" y="3200"/>
                  </a:lnTo>
                  <a:lnTo>
                    <a:pt x="1211" y="3202"/>
                  </a:lnTo>
                  <a:lnTo>
                    <a:pt x="1167" y="3202"/>
                  </a:lnTo>
                  <a:lnTo>
                    <a:pt x="1124" y="3199"/>
                  </a:lnTo>
                  <a:lnTo>
                    <a:pt x="1081" y="3188"/>
                  </a:lnTo>
                  <a:lnTo>
                    <a:pt x="1052" y="3178"/>
                  </a:lnTo>
                  <a:lnTo>
                    <a:pt x="1026" y="3164"/>
                  </a:lnTo>
                  <a:lnTo>
                    <a:pt x="1002" y="3146"/>
                  </a:lnTo>
                  <a:lnTo>
                    <a:pt x="982" y="3126"/>
                  </a:lnTo>
                  <a:lnTo>
                    <a:pt x="963" y="3103"/>
                  </a:lnTo>
                  <a:lnTo>
                    <a:pt x="950" y="3077"/>
                  </a:lnTo>
                  <a:lnTo>
                    <a:pt x="936" y="3040"/>
                  </a:lnTo>
                  <a:lnTo>
                    <a:pt x="927" y="3004"/>
                  </a:lnTo>
                  <a:lnTo>
                    <a:pt x="921" y="2966"/>
                  </a:lnTo>
                  <a:lnTo>
                    <a:pt x="921" y="2927"/>
                  </a:lnTo>
                  <a:lnTo>
                    <a:pt x="926" y="2890"/>
                  </a:lnTo>
                  <a:lnTo>
                    <a:pt x="935" y="2853"/>
                  </a:lnTo>
                  <a:lnTo>
                    <a:pt x="949" y="2818"/>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sp>
        <p:nvSpPr>
          <p:cNvPr id="21" name="矩形 20"/>
          <p:cNvSpPr/>
          <p:nvPr/>
        </p:nvSpPr>
        <p:spPr>
          <a:xfrm>
            <a:off x="7332520" y="3720949"/>
            <a:ext cx="4005547" cy="938719"/>
          </a:xfrm>
          <a:prstGeom prst="rect">
            <a:avLst/>
          </a:prstGeom>
        </p:spPr>
        <p:txBody>
          <a:bodyPr wrap="square">
            <a:spAutoFit/>
          </a:bodyPr>
          <a:lstStyle/>
          <a:p>
            <a:pPr>
              <a:spcBef>
                <a:spcPts val="1200"/>
              </a:spcBef>
            </a:pPr>
            <a:r>
              <a:rPr lang="en-US" altLang="zh-CN" sz="1100" dirty="0">
                <a:solidFill>
                  <a:schemeClr val="bg1">
                    <a:lumMod val="85000"/>
                  </a:schemeClr>
                </a:solidFill>
              </a:rPr>
              <a:t>Clean, Minimalist, Flat, Powerful and Flexible PowerPoint template, perfect for business, corporate and personal use. Very easy to change the color schemes. Clean, Minimalist, Flat, Powerful and Flexible PowerPoint template, perfect for business use. </a:t>
            </a:r>
            <a:endParaRPr lang="en-US" altLang="zh-CN" sz="1100" dirty="0">
              <a:solidFill>
                <a:schemeClr val="bg1">
                  <a:lumMod val="85000"/>
                </a:schemeClr>
              </a:solidFill>
            </a:endParaRPr>
          </a:p>
        </p:txBody>
      </p:sp>
      <p:sp>
        <p:nvSpPr>
          <p:cNvPr id="22" name="任意多边形 21"/>
          <p:cNvSpPr/>
          <p:nvPr/>
        </p:nvSpPr>
        <p:spPr bwMode="auto">
          <a:xfrm>
            <a:off x="7432747" y="3617446"/>
            <a:ext cx="383116"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200">
        <p14:prism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 presetClass="entr" presetSubtype="8" decel="10000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0-#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p:tgtEl>
                                          <p:spTgt spid="7"/>
                                        </p:tgtEl>
                                        <p:attrNameLst>
                                          <p:attrName>ppt_y</p:attrName>
                                        </p:attrNameLst>
                                      </p:cBhvr>
                                      <p:tavLst>
                                        <p:tav tm="0">
                                          <p:val>
                                            <p:strVal val="#ppt_y+#ppt_h*1.125000"/>
                                          </p:val>
                                        </p:tav>
                                        <p:tav tm="100000">
                                          <p:val>
                                            <p:strVal val="#ppt_y"/>
                                          </p:val>
                                        </p:tav>
                                      </p:tavLst>
                                    </p:anim>
                                    <p:animEffect transition="in" filter="wipe(up)">
                                      <p:cBhvr>
                                        <p:cTn id="27" dur="500"/>
                                        <p:tgtEl>
                                          <p:spTgt spid="7"/>
                                        </p:tgtEl>
                                      </p:cBhvr>
                                    </p:animEffect>
                                  </p:childTnLst>
                                </p:cTn>
                              </p:par>
                            </p:childTnLst>
                          </p:cTn>
                        </p:par>
                        <p:par>
                          <p:cTn id="28" fill="hold">
                            <p:stCondLst>
                              <p:cond delay="3000"/>
                            </p:stCondLst>
                            <p:childTnLst>
                              <p:par>
                                <p:cTn id="29" presetID="47"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1000"/>
                                        <p:tgtEl>
                                          <p:spTgt spid="21"/>
                                        </p:tgtEl>
                                      </p:cBhvr>
                                    </p:animEffect>
                                    <p:anim calcmode="lin" valueType="num">
                                      <p:cBhvr>
                                        <p:cTn id="37" dur="1000" fill="hold"/>
                                        <p:tgtEl>
                                          <p:spTgt spid="21"/>
                                        </p:tgtEl>
                                        <p:attrNameLst>
                                          <p:attrName>ppt_x</p:attrName>
                                        </p:attrNameLst>
                                      </p:cBhvr>
                                      <p:tavLst>
                                        <p:tav tm="0">
                                          <p:val>
                                            <p:strVal val="#ppt_x"/>
                                          </p:val>
                                        </p:tav>
                                        <p:tav tm="100000">
                                          <p:val>
                                            <p:strVal val="#ppt_x"/>
                                          </p:val>
                                        </p:tav>
                                      </p:tavLst>
                                    </p:anim>
                                    <p:anim calcmode="lin" valueType="num">
                                      <p:cBhvr>
                                        <p:cTn id="38" dur="1000" fill="hold"/>
                                        <p:tgtEl>
                                          <p:spTgt spid="21"/>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childTnLst>
                                </p:cTn>
                              </p:par>
                              <p:par>
                                <p:cTn id="43" presetID="64" presetClass="path" presetSubtype="0" accel="50000" decel="50000" autoRev="1" fill="hold" nodeType="withEffect">
                                  <p:stCondLst>
                                    <p:cond delay="0"/>
                                  </p:stCondLst>
                                  <p:childTnLst>
                                    <p:animMotion origin="layout" path="M 4.16667E-7 2.59259E-6 L 4.16667E-7 -0.06736 " pathEditMode="relative" rAng="0" ptsTypes="AA">
                                      <p:cBhvr>
                                        <p:cTn id="44" dur="1000" fill="hold"/>
                                        <p:tgtEl>
                                          <p:spTgt spid="8"/>
                                        </p:tgtEl>
                                        <p:attrNameLst>
                                          <p:attrName>ppt_x</p:attrName>
                                          <p:attrName>ppt_y</p:attrName>
                                        </p:attrNameLst>
                                      </p:cBhvr>
                                      <p:rCtr x="0" y="-3380"/>
                                    </p:animMotion>
                                  </p:childTnLst>
                                </p:cTn>
                              </p:par>
                              <p:par>
                                <p:cTn id="45" presetID="10" presetClass="entr" presetSubtype="0" fill="hold" nodeType="withEffect">
                                  <p:stCondLst>
                                    <p:cond delay="10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childTnLst>
                                </p:cTn>
                              </p:par>
                              <p:par>
                                <p:cTn id="48" presetID="64" presetClass="path" presetSubtype="0" accel="50000" decel="50000" autoRev="1" fill="hold" nodeType="withEffect">
                                  <p:stCondLst>
                                    <p:cond delay="100"/>
                                  </p:stCondLst>
                                  <p:childTnLst>
                                    <p:animMotion origin="layout" path="M 4.16667E-7 2.59259E-6 L 4.16667E-7 -0.06736 " pathEditMode="relative" rAng="0" ptsTypes="AA">
                                      <p:cBhvr>
                                        <p:cTn id="49" dur="1000" fill="hold"/>
                                        <p:tgtEl>
                                          <p:spTgt spid="11"/>
                                        </p:tgtEl>
                                        <p:attrNameLst>
                                          <p:attrName>ppt_x</p:attrName>
                                          <p:attrName>ppt_y</p:attrName>
                                        </p:attrNameLst>
                                      </p:cBhvr>
                                      <p:rCtr x="0" y="-3380"/>
                                    </p:animMotion>
                                  </p:childTnLst>
                                </p:cTn>
                              </p:par>
                              <p:par>
                                <p:cTn id="50" presetID="10" presetClass="entr" presetSubtype="0" fill="hold" nodeType="withEffect">
                                  <p:stCondLst>
                                    <p:cond delay="2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childTnLst>
                                </p:cTn>
                              </p:par>
                              <p:par>
                                <p:cTn id="53" presetID="64" presetClass="path" presetSubtype="0" accel="50000" decel="50000" autoRev="1" fill="hold" nodeType="withEffect">
                                  <p:stCondLst>
                                    <p:cond delay="200"/>
                                  </p:stCondLst>
                                  <p:childTnLst>
                                    <p:animMotion origin="layout" path="M 4.16667E-7 2.59259E-6 L 4.16667E-7 -0.06736 " pathEditMode="relative" rAng="0" ptsTypes="AA">
                                      <p:cBhvr>
                                        <p:cTn id="54" dur="1000" fill="hold"/>
                                        <p:tgtEl>
                                          <p:spTgt spid="18"/>
                                        </p:tgtEl>
                                        <p:attrNameLst>
                                          <p:attrName>ppt_x</p:attrName>
                                          <p:attrName>ppt_y</p:attrName>
                                        </p:attrNameLst>
                                      </p:cBhvr>
                                      <p:rCtr x="0" y="-3380"/>
                                    </p:animMotion>
                                  </p:childTnLst>
                                </p:cTn>
                              </p:par>
                              <p:par>
                                <p:cTn id="55" presetID="10" presetClass="entr" presetSubtype="0" fill="hold" nodeType="withEffect">
                                  <p:stCondLst>
                                    <p:cond delay="30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childTnLst>
                                </p:cTn>
                              </p:par>
                              <p:par>
                                <p:cTn id="58" presetID="64" presetClass="path" presetSubtype="0" accel="50000" decel="50000" autoRev="1" fill="hold" nodeType="withEffect">
                                  <p:stCondLst>
                                    <p:cond delay="300"/>
                                  </p:stCondLst>
                                  <p:childTnLst>
                                    <p:animMotion origin="layout" path="M 4.16667E-7 2.59259E-6 L 4.16667E-7 -0.06736 " pathEditMode="relative" rAng="0" ptsTypes="AA">
                                      <p:cBhvr>
                                        <p:cTn id="59" dur="1000" fill="hold"/>
                                        <p:tgtEl>
                                          <p:spTgt spid="14"/>
                                        </p:tgtEl>
                                        <p:attrNameLst>
                                          <p:attrName>ppt_x</p:attrName>
                                          <p:attrName>ppt_y</p:attrName>
                                        </p:attrNameLst>
                                      </p:cBhvr>
                                      <p:rCtr x="0" y="-33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5" grpId="0" animBg="1"/>
      <p:bldP spid="6" grpId="0" animBg="1"/>
      <p:bldP spid="7" grpId="0"/>
      <p:bldP spid="21" grpId="0"/>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50863" y="1646238"/>
            <a:ext cx="3657447" cy="3305400"/>
          </a:xfrm>
          <a:prstGeom prst="rect">
            <a:avLst/>
          </a:prstGeom>
          <a:blipFill>
            <a:blip r:embed="rId1"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9" name="矩形 18"/>
          <p:cNvSpPr/>
          <p:nvPr/>
        </p:nvSpPr>
        <p:spPr>
          <a:xfrm>
            <a:off x="4247391" y="1651000"/>
            <a:ext cx="3657447" cy="33054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0" name="矩形 19"/>
          <p:cNvSpPr/>
          <p:nvPr/>
        </p:nvSpPr>
        <p:spPr>
          <a:xfrm>
            <a:off x="7947178" y="1651000"/>
            <a:ext cx="3657447" cy="3305400"/>
          </a:xfrm>
          <a:prstGeom prst="rect">
            <a:avLst/>
          </a:prstGeom>
          <a:blipFill>
            <a:blip r:embed="rId2"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1" name="矩形 20"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587376" y="5136922"/>
            <a:ext cx="11017249" cy="846386"/>
          </a:xfrm>
          <a:prstGeom prst="rect">
            <a:avLst/>
          </a:prstGeom>
        </p:spPr>
        <p:txBody>
          <a:bodyPr wrap="square">
            <a:spAutoFit/>
          </a:bodyPr>
          <a:lstStyle/>
          <a:p>
            <a:pPr algn="ctr">
              <a:spcBef>
                <a:spcPts val="1200"/>
              </a:spcBef>
            </a:pPr>
            <a:r>
              <a:rPr lang="zh-CN" altLang="en-US" dirty="0">
                <a:solidFill>
                  <a:schemeClr val="bg1"/>
                </a:solidFill>
                <a:latin typeface="+mj-ea"/>
                <a:ea typeface="+mj-ea"/>
              </a:rPr>
              <a:t>在</a:t>
            </a:r>
            <a:r>
              <a:rPr lang="zh-CN" altLang="en-US" dirty="0" smtClean="0">
                <a:solidFill>
                  <a:schemeClr val="bg1"/>
                </a:solidFill>
                <a:latin typeface="+mj-ea"/>
                <a:ea typeface="+mj-ea"/>
              </a:rPr>
              <a:t>此处添加小标题</a:t>
            </a:r>
            <a:endParaRPr lang="en-US" altLang="zh-CN" dirty="0" smtClean="0">
              <a:solidFill>
                <a:schemeClr val="bg1"/>
              </a:solidFill>
              <a:latin typeface="+mj-ea"/>
              <a:ea typeface="+mj-ea"/>
            </a:endParaRPr>
          </a:p>
          <a:p>
            <a:pPr algn="ctr">
              <a:spcBef>
                <a:spcPts val="600"/>
              </a:spcBef>
            </a:pPr>
            <a:r>
              <a:rPr lang="en-US" altLang="zh-CN" sz="1200" dirty="0" smtClean="0">
                <a:solidFill>
                  <a:schemeClr val="bg1">
                    <a:alpha val="60000"/>
                  </a:schemeClr>
                </a:solidFill>
              </a:rPr>
              <a:t>Clean, Minimalist, Flat, Powerful and Flexible PowerPoint template, perfect for business, corporate and personal use. Very easy to change the color schemes. Clean, Minimalist, Flat, Powerful and Flexible PowerPoint template, perfect for business use. </a:t>
            </a:r>
            <a:endParaRPr lang="en-US" altLang="zh-CN" sz="1200" dirty="0">
              <a:solidFill>
                <a:schemeClr val="bg1">
                  <a:alpha val="60000"/>
                </a:schemeClr>
              </a:solidFill>
            </a:endParaRPr>
          </a:p>
        </p:txBody>
      </p:sp>
      <p:sp>
        <p:nvSpPr>
          <p:cNvPr id="22" name="文本框 21"/>
          <p:cNvSpPr txBox="1"/>
          <p:nvPr/>
        </p:nvSpPr>
        <p:spPr>
          <a:xfrm>
            <a:off x="4421189" y="2938764"/>
            <a:ext cx="3313112" cy="769441"/>
          </a:xfrm>
          <a:prstGeom prst="rect">
            <a:avLst/>
          </a:prstGeom>
          <a:noFill/>
        </p:spPr>
        <p:txBody>
          <a:bodyPr wrap="square" rtlCol="0">
            <a:spAutoFit/>
          </a:bodyPr>
          <a:lstStyle/>
          <a:p>
            <a:pPr algn="ctr">
              <a:spcBef>
                <a:spcPts val="1200"/>
              </a:spcBef>
            </a:pPr>
            <a:r>
              <a:rPr lang="en-US" altLang="zh-CN" sz="1100" dirty="0" smtClean="0">
                <a:solidFill>
                  <a:schemeClr val="bg1">
                    <a:alpha val="60000"/>
                  </a:schemeClr>
                </a:solidFill>
              </a:rPr>
              <a:t>“Clean</a:t>
            </a:r>
            <a:r>
              <a:rPr lang="en-US" altLang="zh-CN" sz="1100" dirty="0">
                <a:solidFill>
                  <a:schemeClr val="bg1">
                    <a:alpha val="60000"/>
                  </a:schemeClr>
                </a:solidFill>
              </a:rPr>
              <a:t>, Minimalist, Flat, Powerful and Flexible PowerPoint template, perfect for business, corporate and personal use. Very easy to change the color schemes. </a:t>
            </a:r>
            <a:r>
              <a:rPr lang="en-US" altLang="zh-CN" sz="1100" dirty="0" smtClean="0">
                <a:solidFill>
                  <a:schemeClr val="bg1">
                    <a:alpha val="60000"/>
                  </a:schemeClr>
                </a:solidFill>
              </a:rPr>
              <a:t>“</a:t>
            </a:r>
            <a:endParaRPr lang="en-US" altLang="zh-CN" sz="1100" dirty="0">
              <a:solidFill>
                <a:schemeClr val="bg1">
                  <a:alpha val="60000"/>
                </a:schemeClr>
              </a:solidFill>
            </a:endParaRPr>
          </a:p>
        </p:txBody>
      </p:sp>
      <p:sp>
        <p:nvSpPr>
          <p:cNvPr id="23" name="Freeform 569"/>
          <p:cNvSpPr>
            <a:spLocks noEditPoints="1"/>
          </p:cNvSpPr>
          <p:nvPr/>
        </p:nvSpPr>
        <p:spPr bwMode="auto">
          <a:xfrm>
            <a:off x="5807744" y="2205022"/>
            <a:ext cx="540000" cy="490775"/>
          </a:xfrm>
          <a:custGeom>
            <a:avLst/>
            <a:gdLst>
              <a:gd name="T0" fmla="*/ 186 w 735"/>
              <a:gd name="T1" fmla="*/ 212 h 668"/>
              <a:gd name="T2" fmla="*/ 88 w 735"/>
              <a:gd name="T3" fmla="*/ 269 h 668"/>
              <a:gd name="T4" fmla="*/ 37 w 735"/>
              <a:gd name="T5" fmla="*/ 358 h 668"/>
              <a:gd name="T6" fmla="*/ 45 w 735"/>
              <a:gd name="T7" fmla="*/ 452 h 668"/>
              <a:gd name="T8" fmla="*/ 103 w 735"/>
              <a:gd name="T9" fmla="*/ 529 h 668"/>
              <a:gd name="T10" fmla="*/ 114 w 735"/>
              <a:gd name="T11" fmla="*/ 565 h 668"/>
              <a:gd name="T12" fmla="*/ 194 w 735"/>
              <a:gd name="T13" fmla="*/ 578 h 668"/>
              <a:gd name="T14" fmla="*/ 237 w 735"/>
              <a:gd name="T15" fmla="*/ 583 h 668"/>
              <a:gd name="T16" fmla="*/ 348 w 735"/>
              <a:gd name="T17" fmla="*/ 572 h 668"/>
              <a:gd name="T18" fmla="*/ 445 w 735"/>
              <a:gd name="T19" fmla="*/ 516 h 668"/>
              <a:gd name="T20" fmla="*/ 496 w 735"/>
              <a:gd name="T21" fmla="*/ 427 h 668"/>
              <a:gd name="T22" fmla="*/ 486 w 735"/>
              <a:gd name="T23" fmla="*/ 326 h 668"/>
              <a:gd name="T24" fmla="*/ 418 w 735"/>
              <a:gd name="T25" fmla="*/ 246 h 668"/>
              <a:gd name="T26" fmla="*/ 309 w 735"/>
              <a:gd name="T27" fmla="*/ 205 h 668"/>
              <a:gd name="T28" fmla="*/ 310 w 735"/>
              <a:gd name="T29" fmla="*/ 171 h 668"/>
              <a:gd name="T30" fmla="*/ 424 w 735"/>
              <a:gd name="T31" fmla="*/ 211 h 668"/>
              <a:gd name="T32" fmla="*/ 504 w 735"/>
              <a:gd name="T33" fmla="*/ 290 h 668"/>
              <a:gd name="T34" fmla="*/ 534 w 735"/>
              <a:gd name="T35" fmla="*/ 393 h 668"/>
              <a:gd name="T36" fmla="*/ 504 w 735"/>
              <a:gd name="T37" fmla="*/ 497 h 668"/>
              <a:gd name="T38" fmla="*/ 424 w 735"/>
              <a:gd name="T39" fmla="*/ 575 h 668"/>
              <a:gd name="T40" fmla="*/ 310 w 735"/>
              <a:gd name="T41" fmla="*/ 616 h 668"/>
              <a:gd name="T42" fmla="*/ 199 w 735"/>
              <a:gd name="T43" fmla="*/ 610 h 668"/>
              <a:gd name="T44" fmla="*/ 54 w 735"/>
              <a:gd name="T45" fmla="*/ 529 h 668"/>
              <a:gd name="T46" fmla="*/ 4 w 735"/>
              <a:gd name="T47" fmla="*/ 430 h 668"/>
              <a:gd name="T48" fmla="*/ 13 w 735"/>
              <a:gd name="T49" fmla="*/ 321 h 668"/>
              <a:gd name="T50" fmla="*/ 79 w 735"/>
              <a:gd name="T51" fmla="*/ 233 h 668"/>
              <a:gd name="T52" fmla="*/ 182 w 735"/>
              <a:gd name="T53" fmla="*/ 178 h 668"/>
              <a:gd name="T54" fmla="*/ 468 w 735"/>
              <a:gd name="T55" fmla="*/ 0 h 668"/>
              <a:gd name="T56" fmla="*/ 589 w 735"/>
              <a:gd name="T57" fmla="*/ 25 h 668"/>
              <a:gd name="T58" fmla="*/ 682 w 735"/>
              <a:gd name="T59" fmla="*/ 93 h 668"/>
              <a:gd name="T60" fmla="*/ 731 w 735"/>
              <a:gd name="T61" fmla="*/ 189 h 668"/>
              <a:gd name="T62" fmla="*/ 720 w 735"/>
              <a:gd name="T63" fmla="*/ 299 h 668"/>
              <a:gd name="T64" fmla="*/ 652 w 735"/>
              <a:gd name="T65" fmla="*/ 388 h 668"/>
              <a:gd name="T66" fmla="*/ 565 w 735"/>
              <a:gd name="T67" fmla="*/ 419 h 668"/>
              <a:gd name="T68" fmla="*/ 618 w 735"/>
              <a:gd name="T69" fmla="*/ 384 h 668"/>
              <a:gd name="T70" fmla="*/ 656 w 735"/>
              <a:gd name="T71" fmla="*/ 339 h 668"/>
              <a:gd name="T72" fmla="*/ 698 w 735"/>
              <a:gd name="T73" fmla="*/ 257 h 668"/>
              <a:gd name="T74" fmla="*/ 686 w 735"/>
              <a:gd name="T75" fmla="*/ 159 h 668"/>
              <a:gd name="T76" fmla="*/ 618 w 735"/>
              <a:gd name="T77" fmla="*/ 79 h 668"/>
              <a:gd name="T78" fmla="*/ 510 w 735"/>
              <a:gd name="T79" fmla="*/ 37 h 668"/>
              <a:gd name="T80" fmla="*/ 384 w 735"/>
              <a:gd name="T81" fmla="*/ 46 h 668"/>
              <a:gd name="T82" fmla="*/ 284 w 735"/>
              <a:gd name="T83" fmla="*/ 106 h 668"/>
              <a:gd name="T84" fmla="*/ 242 w 735"/>
              <a:gd name="T85" fmla="*/ 104 h 668"/>
              <a:gd name="T86" fmla="*/ 337 w 735"/>
              <a:gd name="T87" fmla="*/ 29 h 668"/>
              <a:gd name="T88" fmla="*/ 468 w 735"/>
              <a:gd name="T89" fmla="*/ 0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35" h="668">
                <a:moveTo>
                  <a:pt x="267" y="201"/>
                </a:moveTo>
                <a:lnTo>
                  <a:pt x="225" y="205"/>
                </a:lnTo>
                <a:lnTo>
                  <a:pt x="186" y="212"/>
                </a:lnTo>
                <a:lnTo>
                  <a:pt x="149" y="227"/>
                </a:lnTo>
                <a:lnTo>
                  <a:pt x="117" y="246"/>
                </a:lnTo>
                <a:lnTo>
                  <a:pt x="88" y="269"/>
                </a:lnTo>
                <a:lnTo>
                  <a:pt x="65" y="296"/>
                </a:lnTo>
                <a:lnTo>
                  <a:pt x="48" y="326"/>
                </a:lnTo>
                <a:lnTo>
                  <a:pt x="37" y="358"/>
                </a:lnTo>
                <a:lnTo>
                  <a:pt x="33" y="393"/>
                </a:lnTo>
                <a:lnTo>
                  <a:pt x="37" y="423"/>
                </a:lnTo>
                <a:lnTo>
                  <a:pt x="45" y="452"/>
                </a:lnTo>
                <a:lnTo>
                  <a:pt x="59" y="481"/>
                </a:lnTo>
                <a:lnTo>
                  <a:pt x="79" y="506"/>
                </a:lnTo>
                <a:lnTo>
                  <a:pt x="103" y="529"/>
                </a:lnTo>
                <a:lnTo>
                  <a:pt x="111" y="540"/>
                </a:lnTo>
                <a:lnTo>
                  <a:pt x="115" y="551"/>
                </a:lnTo>
                <a:lnTo>
                  <a:pt x="114" y="565"/>
                </a:lnTo>
                <a:lnTo>
                  <a:pt x="101" y="613"/>
                </a:lnTo>
                <a:lnTo>
                  <a:pt x="187" y="579"/>
                </a:lnTo>
                <a:lnTo>
                  <a:pt x="194" y="578"/>
                </a:lnTo>
                <a:lnTo>
                  <a:pt x="199" y="578"/>
                </a:lnTo>
                <a:lnTo>
                  <a:pt x="207" y="578"/>
                </a:lnTo>
                <a:lnTo>
                  <a:pt x="237" y="583"/>
                </a:lnTo>
                <a:lnTo>
                  <a:pt x="267" y="584"/>
                </a:lnTo>
                <a:lnTo>
                  <a:pt x="309" y="582"/>
                </a:lnTo>
                <a:lnTo>
                  <a:pt x="348" y="572"/>
                </a:lnTo>
                <a:lnTo>
                  <a:pt x="385" y="558"/>
                </a:lnTo>
                <a:lnTo>
                  <a:pt x="418" y="540"/>
                </a:lnTo>
                <a:lnTo>
                  <a:pt x="445" y="516"/>
                </a:lnTo>
                <a:lnTo>
                  <a:pt x="469" y="490"/>
                </a:lnTo>
                <a:lnTo>
                  <a:pt x="486" y="460"/>
                </a:lnTo>
                <a:lnTo>
                  <a:pt x="496" y="427"/>
                </a:lnTo>
                <a:lnTo>
                  <a:pt x="500" y="393"/>
                </a:lnTo>
                <a:lnTo>
                  <a:pt x="496" y="358"/>
                </a:lnTo>
                <a:lnTo>
                  <a:pt x="486" y="326"/>
                </a:lnTo>
                <a:lnTo>
                  <a:pt x="469" y="296"/>
                </a:lnTo>
                <a:lnTo>
                  <a:pt x="445" y="269"/>
                </a:lnTo>
                <a:lnTo>
                  <a:pt x="418" y="246"/>
                </a:lnTo>
                <a:lnTo>
                  <a:pt x="385" y="227"/>
                </a:lnTo>
                <a:lnTo>
                  <a:pt x="348" y="212"/>
                </a:lnTo>
                <a:lnTo>
                  <a:pt x="309" y="205"/>
                </a:lnTo>
                <a:lnTo>
                  <a:pt x="267" y="201"/>
                </a:lnTo>
                <a:close/>
                <a:moveTo>
                  <a:pt x="267" y="168"/>
                </a:moveTo>
                <a:lnTo>
                  <a:pt x="310" y="171"/>
                </a:lnTo>
                <a:lnTo>
                  <a:pt x="351" y="178"/>
                </a:lnTo>
                <a:lnTo>
                  <a:pt x="390" y="193"/>
                </a:lnTo>
                <a:lnTo>
                  <a:pt x="424" y="211"/>
                </a:lnTo>
                <a:lnTo>
                  <a:pt x="456" y="233"/>
                </a:lnTo>
                <a:lnTo>
                  <a:pt x="482" y="260"/>
                </a:lnTo>
                <a:lnTo>
                  <a:pt x="504" y="290"/>
                </a:lnTo>
                <a:lnTo>
                  <a:pt x="520" y="321"/>
                </a:lnTo>
                <a:lnTo>
                  <a:pt x="531" y="356"/>
                </a:lnTo>
                <a:lnTo>
                  <a:pt x="534" y="393"/>
                </a:lnTo>
                <a:lnTo>
                  <a:pt x="531" y="430"/>
                </a:lnTo>
                <a:lnTo>
                  <a:pt x="520" y="464"/>
                </a:lnTo>
                <a:lnTo>
                  <a:pt x="504" y="497"/>
                </a:lnTo>
                <a:lnTo>
                  <a:pt x="482" y="525"/>
                </a:lnTo>
                <a:lnTo>
                  <a:pt x="456" y="551"/>
                </a:lnTo>
                <a:lnTo>
                  <a:pt x="424" y="575"/>
                </a:lnTo>
                <a:lnTo>
                  <a:pt x="390" y="593"/>
                </a:lnTo>
                <a:lnTo>
                  <a:pt x="351" y="606"/>
                </a:lnTo>
                <a:lnTo>
                  <a:pt x="310" y="616"/>
                </a:lnTo>
                <a:lnTo>
                  <a:pt x="267" y="618"/>
                </a:lnTo>
                <a:lnTo>
                  <a:pt x="233" y="616"/>
                </a:lnTo>
                <a:lnTo>
                  <a:pt x="199" y="610"/>
                </a:lnTo>
                <a:lnTo>
                  <a:pt x="50" y="668"/>
                </a:lnTo>
                <a:lnTo>
                  <a:pt x="83" y="555"/>
                </a:lnTo>
                <a:lnTo>
                  <a:pt x="54" y="529"/>
                </a:lnTo>
                <a:lnTo>
                  <a:pt x="31" y="499"/>
                </a:lnTo>
                <a:lnTo>
                  <a:pt x="14" y="465"/>
                </a:lnTo>
                <a:lnTo>
                  <a:pt x="4" y="430"/>
                </a:lnTo>
                <a:lnTo>
                  <a:pt x="0" y="393"/>
                </a:lnTo>
                <a:lnTo>
                  <a:pt x="4" y="356"/>
                </a:lnTo>
                <a:lnTo>
                  <a:pt x="13" y="321"/>
                </a:lnTo>
                <a:lnTo>
                  <a:pt x="30" y="290"/>
                </a:lnTo>
                <a:lnTo>
                  <a:pt x="51" y="260"/>
                </a:lnTo>
                <a:lnTo>
                  <a:pt x="79" y="233"/>
                </a:lnTo>
                <a:lnTo>
                  <a:pt x="109" y="211"/>
                </a:lnTo>
                <a:lnTo>
                  <a:pt x="144" y="193"/>
                </a:lnTo>
                <a:lnTo>
                  <a:pt x="182" y="178"/>
                </a:lnTo>
                <a:lnTo>
                  <a:pt x="224" y="171"/>
                </a:lnTo>
                <a:lnTo>
                  <a:pt x="267" y="168"/>
                </a:lnTo>
                <a:close/>
                <a:moveTo>
                  <a:pt x="468" y="0"/>
                </a:moveTo>
                <a:lnTo>
                  <a:pt x="511" y="3"/>
                </a:lnTo>
                <a:lnTo>
                  <a:pt x="551" y="12"/>
                </a:lnTo>
                <a:lnTo>
                  <a:pt x="589" y="25"/>
                </a:lnTo>
                <a:lnTo>
                  <a:pt x="625" y="44"/>
                </a:lnTo>
                <a:lnTo>
                  <a:pt x="656" y="67"/>
                </a:lnTo>
                <a:lnTo>
                  <a:pt x="682" y="93"/>
                </a:lnTo>
                <a:lnTo>
                  <a:pt x="705" y="122"/>
                </a:lnTo>
                <a:lnTo>
                  <a:pt x="720" y="155"/>
                </a:lnTo>
                <a:lnTo>
                  <a:pt x="731" y="189"/>
                </a:lnTo>
                <a:lnTo>
                  <a:pt x="735" y="226"/>
                </a:lnTo>
                <a:lnTo>
                  <a:pt x="731" y="263"/>
                </a:lnTo>
                <a:lnTo>
                  <a:pt x="720" y="299"/>
                </a:lnTo>
                <a:lnTo>
                  <a:pt x="703" y="332"/>
                </a:lnTo>
                <a:lnTo>
                  <a:pt x="680" y="362"/>
                </a:lnTo>
                <a:lnTo>
                  <a:pt x="652" y="388"/>
                </a:lnTo>
                <a:lnTo>
                  <a:pt x="684" y="502"/>
                </a:lnTo>
                <a:lnTo>
                  <a:pt x="558" y="452"/>
                </a:lnTo>
                <a:lnTo>
                  <a:pt x="565" y="419"/>
                </a:lnTo>
                <a:lnTo>
                  <a:pt x="634" y="445"/>
                </a:lnTo>
                <a:lnTo>
                  <a:pt x="620" y="397"/>
                </a:lnTo>
                <a:lnTo>
                  <a:pt x="618" y="384"/>
                </a:lnTo>
                <a:lnTo>
                  <a:pt x="622" y="372"/>
                </a:lnTo>
                <a:lnTo>
                  <a:pt x="631" y="363"/>
                </a:lnTo>
                <a:lnTo>
                  <a:pt x="656" y="339"/>
                </a:lnTo>
                <a:lnTo>
                  <a:pt x="675" y="313"/>
                </a:lnTo>
                <a:lnTo>
                  <a:pt x="689" y="286"/>
                </a:lnTo>
                <a:lnTo>
                  <a:pt x="698" y="257"/>
                </a:lnTo>
                <a:lnTo>
                  <a:pt x="701" y="226"/>
                </a:lnTo>
                <a:lnTo>
                  <a:pt x="697" y="191"/>
                </a:lnTo>
                <a:lnTo>
                  <a:pt x="686" y="159"/>
                </a:lnTo>
                <a:lnTo>
                  <a:pt x="669" y="129"/>
                </a:lnTo>
                <a:lnTo>
                  <a:pt x="646" y="102"/>
                </a:lnTo>
                <a:lnTo>
                  <a:pt x="618" y="79"/>
                </a:lnTo>
                <a:lnTo>
                  <a:pt x="586" y="61"/>
                </a:lnTo>
                <a:lnTo>
                  <a:pt x="549" y="46"/>
                </a:lnTo>
                <a:lnTo>
                  <a:pt x="510" y="37"/>
                </a:lnTo>
                <a:lnTo>
                  <a:pt x="468" y="34"/>
                </a:lnTo>
                <a:lnTo>
                  <a:pt x="424" y="37"/>
                </a:lnTo>
                <a:lnTo>
                  <a:pt x="384" y="46"/>
                </a:lnTo>
                <a:lnTo>
                  <a:pt x="346" y="62"/>
                </a:lnTo>
                <a:lnTo>
                  <a:pt x="313" y="82"/>
                </a:lnTo>
                <a:lnTo>
                  <a:pt x="284" y="106"/>
                </a:lnTo>
                <a:lnTo>
                  <a:pt x="262" y="134"/>
                </a:lnTo>
                <a:lnTo>
                  <a:pt x="221" y="138"/>
                </a:lnTo>
                <a:lnTo>
                  <a:pt x="242" y="104"/>
                </a:lnTo>
                <a:lnTo>
                  <a:pt x="269" y="75"/>
                </a:lnTo>
                <a:lnTo>
                  <a:pt x="301" y="50"/>
                </a:lnTo>
                <a:lnTo>
                  <a:pt x="337" y="29"/>
                </a:lnTo>
                <a:lnTo>
                  <a:pt x="377" y="13"/>
                </a:lnTo>
                <a:lnTo>
                  <a:pt x="422" y="4"/>
                </a:lnTo>
                <a:lnTo>
                  <a:pt x="468" y="0"/>
                </a:lnTo>
                <a:close/>
              </a:path>
            </a:pathLst>
          </a:custGeom>
          <a:solidFill>
            <a:schemeClr val="bg1"/>
          </a:solidFill>
          <a:ln w="0">
            <a:noFill/>
            <a:prstDash val="solid"/>
            <a:round/>
          </a:ln>
        </p:spPr>
        <p:txBody>
          <a:bodyPr vert="horz" wrap="square" lIns="91440" tIns="45720" rIns="91440" bIns="45720" numCol="1" anchor="t" anchorCtr="0" compatLnSpc="1"/>
          <a:lstStyle/>
          <a:p>
            <a:pPr algn="ctr"/>
            <a:endParaRPr lang="zh-CN" altLang="en-US"/>
          </a:p>
        </p:txBody>
      </p:sp>
      <p:sp>
        <p:nvSpPr>
          <p:cNvPr id="24" name="文本框 23"/>
          <p:cNvSpPr txBox="1"/>
          <p:nvPr/>
        </p:nvSpPr>
        <p:spPr>
          <a:xfrm>
            <a:off x="5103576" y="3843619"/>
            <a:ext cx="1948336" cy="553998"/>
          </a:xfrm>
          <a:prstGeom prst="rect">
            <a:avLst/>
          </a:prstGeom>
          <a:noFill/>
        </p:spPr>
        <p:txBody>
          <a:bodyPr wrap="square" rtlCol="0">
            <a:spAutoFit/>
          </a:bodyPr>
          <a:lstStyle/>
          <a:p>
            <a:pPr algn="ctr"/>
            <a:r>
              <a:rPr lang="en-US" altLang="zh-CN" dirty="0" smtClean="0">
                <a:solidFill>
                  <a:schemeClr val="bg1"/>
                </a:solidFill>
                <a:latin typeface="Roboto Black" panose="02000000000000000000" pitchFamily="2" charset="0"/>
                <a:ea typeface="Roboto Black" panose="02000000000000000000" pitchFamily="2" charset="0"/>
              </a:rPr>
              <a:t>JOHN DOE</a:t>
            </a:r>
            <a:endParaRPr lang="en-US" altLang="zh-CN" dirty="0" smtClean="0">
              <a:solidFill>
                <a:schemeClr val="bg1"/>
              </a:solidFill>
              <a:latin typeface="Roboto Black" panose="02000000000000000000" pitchFamily="2" charset="0"/>
              <a:ea typeface="Roboto Black" panose="02000000000000000000" pitchFamily="2" charset="0"/>
            </a:endParaRPr>
          </a:p>
          <a:p>
            <a:pPr algn="ctr"/>
            <a:r>
              <a:rPr lang="en-US" altLang="zh-CN" sz="1200" i="1" dirty="0" smtClean="0">
                <a:solidFill>
                  <a:schemeClr val="bg1"/>
                </a:solidFill>
              </a:rPr>
              <a:t>Chief Executive Officer</a:t>
            </a:r>
            <a:endParaRPr lang="zh-CN" altLang="en-US" sz="1200" i="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2" presetClass="entr" presetSubtype="8" decel="10000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1000" fill="hold"/>
                                        <p:tgtEl>
                                          <p:spTgt spid="18"/>
                                        </p:tgtEl>
                                        <p:attrNameLst>
                                          <p:attrName>ppt_x</p:attrName>
                                        </p:attrNameLst>
                                      </p:cBhvr>
                                      <p:tavLst>
                                        <p:tav tm="0">
                                          <p:val>
                                            <p:strVal val="0-#ppt_w/2"/>
                                          </p:val>
                                        </p:tav>
                                        <p:tav tm="100000">
                                          <p:val>
                                            <p:strVal val="#ppt_x"/>
                                          </p:val>
                                        </p:tav>
                                      </p:tavLst>
                                    </p:anim>
                                    <p:anim calcmode="lin" valueType="num">
                                      <p:cBhvr additive="base">
                                        <p:cTn id="23" dur="10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2" decel="10000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000" fill="hold"/>
                                        <p:tgtEl>
                                          <p:spTgt spid="20"/>
                                        </p:tgtEl>
                                        <p:attrNameLst>
                                          <p:attrName>ppt_x</p:attrName>
                                        </p:attrNameLst>
                                      </p:cBhvr>
                                      <p:tavLst>
                                        <p:tav tm="0">
                                          <p:val>
                                            <p:strVal val="1+#ppt_w/2"/>
                                          </p:val>
                                        </p:tav>
                                        <p:tav tm="100000">
                                          <p:val>
                                            <p:strVal val="#ppt_x"/>
                                          </p:val>
                                        </p:tav>
                                      </p:tavLst>
                                    </p:anim>
                                    <p:anim calcmode="lin" valueType="num">
                                      <p:cBhvr additive="base">
                                        <p:cTn id="27" dur="100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47"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8" grpId="0" animBg="1"/>
      <p:bldP spid="19" grpId="0" animBg="1"/>
      <p:bldP spid="20" grpId="0" animBg="1"/>
      <p:bldP spid="21" grpId="0"/>
      <p:bldP spid="22" grpId="0"/>
      <p:bldP spid="23" grpId="0" animBg="1"/>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550863" y="1675719"/>
            <a:ext cx="5499628" cy="4219426"/>
          </a:xfrm>
          <a:prstGeom prst="rect">
            <a:avLst/>
          </a:prstGeom>
          <a:blipFill>
            <a:blip r:embed="rId1"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104997" y="1676407"/>
            <a:ext cx="5499628" cy="4219426"/>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bwMode="auto">
          <a:xfrm>
            <a:off x="6443143" y="3741534"/>
            <a:ext cx="383116"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bg1"/>
              </a:solidFill>
            </a:endParaRPr>
          </a:p>
        </p:txBody>
      </p:sp>
      <p:sp>
        <p:nvSpPr>
          <p:cNvPr id="8" name="矩形 7"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6331867" y="3836946"/>
            <a:ext cx="4974308" cy="769441"/>
          </a:xfrm>
          <a:prstGeom prst="rect">
            <a:avLst/>
          </a:prstGeom>
        </p:spPr>
        <p:txBody>
          <a:bodyPr wrap="square">
            <a:spAutoFit/>
          </a:bodyPr>
          <a:lstStyle/>
          <a:p>
            <a:pPr>
              <a:spcBef>
                <a:spcPts val="1200"/>
              </a:spcBef>
            </a:pPr>
            <a:r>
              <a:rPr lang="en-US" altLang="zh-CN" sz="1100" dirty="0" smtClean="0">
                <a:solidFill>
                  <a:schemeClr val="bg1">
                    <a:alpha val="50000"/>
                  </a:schemeClr>
                </a:solidFill>
              </a:rPr>
              <a:t>Clean, Minimalist, Flat, Powerful and Flexible PowerPoint template, perfect for business, corporate and personal use. Very easy to change the color schemes. Clean</a:t>
            </a:r>
            <a:r>
              <a:rPr lang="en-US" altLang="zh-CN" sz="1100" dirty="0">
                <a:solidFill>
                  <a:schemeClr val="bg1">
                    <a:alpha val="50000"/>
                  </a:schemeClr>
                </a:solidFill>
              </a:rPr>
              <a:t>, Minimalist, Flat, Powerful and Flexible PowerPoint template, perfect for business, corporate and personal use. </a:t>
            </a:r>
            <a:endParaRPr lang="en-US" altLang="zh-CN" sz="1100" dirty="0">
              <a:solidFill>
                <a:schemeClr val="bg1">
                  <a:alpha val="50000"/>
                </a:schemeClr>
              </a:solidFill>
            </a:endParaRPr>
          </a:p>
        </p:txBody>
      </p:sp>
      <p:sp>
        <p:nvSpPr>
          <p:cNvPr id="9" name="矩形 8"/>
          <p:cNvSpPr/>
          <p:nvPr/>
        </p:nvSpPr>
        <p:spPr>
          <a:xfrm>
            <a:off x="6331866" y="2368959"/>
            <a:ext cx="4974309" cy="830997"/>
          </a:xfrm>
          <a:prstGeom prst="rect">
            <a:avLst/>
          </a:prstGeom>
        </p:spPr>
        <p:txBody>
          <a:bodyPr wrap="square">
            <a:spAutoFit/>
          </a:bodyPr>
          <a:lstStyle/>
          <a:p>
            <a:r>
              <a:rPr lang="en-US" altLang="zh-CN" sz="1600" dirty="0">
                <a:solidFill>
                  <a:schemeClr val="bg1"/>
                </a:solidFill>
                <a:latin typeface="Roboto Thin" pitchFamily="2" charset="0"/>
                <a:ea typeface="Roboto Thin" pitchFamily="2" charset="0"/>
                <a:cs typeface="Open Sans Light" panose="020B0306030504020204" pitchFamily="34" charset="0"/>
              </a:rPr>
              <a:t>Clean, Minimalist, Flat, Powerful and Flexible PowerPoint template, perfect for </a:t>
            </a:r>
            <a:r>
              <a:rPr lang="en-US" altLang="zh-CN" sz="1600" dirty="0" smtClean="0">
                <a:solidFill>
                  <a:schemeClr val="bg1"/>
                </a:solidFill>
                <a:latin typeface="Roboto Thin" pitchFamily="2" charset="0"/>
                <a:ea typeface="Roboto Thin" pitchFamily="2" charset="0"/>
                <a:cs typeface="Open Sans Light" panose="020B0306030504020204" pitchFamily="34" charset="0"/>
              </a:rPr>
              <a:t>business</a:t>
            </a:r>
            <a:r>
              <a:rPr lang="en-US" altLang="zh-CN" sz="1600" dirty="0" smtClean="0">
                <a:solidFill>
                  <a:schemeClr val="bg1"/>
                </a:solidFill>
                <a:latin typeface="Roboto Thin" pitchFamily="2" charset="0"/>
                <a:ea typeface="Roboto Thin" pitchFamily="2" charset="0"/>
              </a:rPr>
              <a:t>, </a:t>
            </a:r>
            <a:r>
              <a:rPr lang="en-US" altLang="zh-CN" sz="1600" dirty="0">
                <a:solidFill>
                  <a:schemeClr val="bg1"/>
                </a:solidFill>
                <a:latin typeface="Roboto Thin" pitchFamily="2" charset="0"/>
                <a:ea typeface="Roboto Thin" pitchFamily="2" charset="0"/>
              </a:rPr>
              <a:t>corporate and personal</a:t>
            </a:r>
            <a:r>
              <a:rPr lang="en-US" altLang="zh-CN" sz="1600" dirty="0" smtClean="0">
                <a:solidFill>
                  <a:schemeClr val="bg1"/>
                </a:solidFill>
                <a:latin typeface="Roboto Thin" pitchFamily="2" charset="0"/>
                <a:ea typeface="Roboto Thin" pitchFamily="2" charset="0"/>
                <a:cs typeface="Open Sans Light" panose="020B0306030504020204" pitchFamily="34" charset="0"/>
              </a:rPr>
              <a:t> use</a:t>
            </a:r>
            <a:r>
              <a:rPr lang="en-US" altLang="zh-CN" sz="1600" dirty="0">
                <a:solidFill>
                  <a:schemeClr val="bg1"/>
                </a:solidFill>
                <a:latin typeface="Roboto Thin" pitchFamily="2" charset="0"/>
                <a:ea typeface="Roboto Thin" pitchFamily="2" charset="0"/>
                <a:cs typeface="Open Sans Light" panose="020B0306030504020204" pitchFamily="34" charset="0"/>
              </a:rPr>
              <a:t>. </a:t>
            </a:r>
            <a:endParaRPr lang="en-US" altLang="zh-CN" sz="1600" dirty="0">
              <a:solidFill>
                <a:schemeClr val="bg1"/>
              </a:solidFill>
              <a:latin typeface="Roboto Thin" pitchFamily="2" charset="0"/>
              <a:ea typeface="Roboto Thin" pitchFamily="2" charset="0"/>
              <a:cs typeface="Open Sans Light" panose="020B0306030504020204" pitchFamily="34" charset="0"/>
            </a:endParaRPr>
          </a:p>
        </p:txBody>
      </p:sp>
      <p:grpSp>
        <p:nvGrpSpPr>
          <p:cNvPr id="10" name="组合 9"/>
          <p:cNvGrpSpPr/>
          <p:nvPr/>
        </p:nvGrpSpPr>
        <p:grpSpPr>
          <a:xfrm>
            <a:off x="6427117" y="4818782"/>
            <a:ext cx="314080" cy="312536"/>
            <a:chOff x="4630016" y="4713414"/>
            <a:chExt cx="378860" cy="376998"/>
          </a:xfrm>
        </p:grpSpPr>
        <p:sp>
          <p:nvSpPr>
            <p:cNvPr id="11" name="Oval 480"/>
            <p:cNvSpPr>
              <a:spLocks noChangeArrowheads="1"/>
            </p:cNvSpPr>
            <p:nvPr/>
          </p:nvSpPr>
          <p:spPr bwMode="auto">
            <a:xfrm>
              <a:off x="4630016" y="4713414"/>
              <a:ext cx="378860" cy="376998"/>
            </a:xfrm>
            <a:prstGeom prst="ellipse">
              <a:avLst/>
            </a:prstGeom>
            <a:noFill/>
            <a:ln w="9525">
              <a:solidFill>
                <a:schemeClr val="bg1"/>
              </a:solidFill>
              <a:round/>
            </a:ln>
          </p:spPr>
          <p:txBody>
            <a:bodyPr/>
            <a:lstStyle/>
            <a:p>
              <a:pPr eaLnBrk="1" fontAlgn="auto" hangingPunct="1">
                <a:spcBef>
                  <a:spcPts val="0"/>
                </a:spcBef>
                <a:spcAft>
                  <a:spcPts val="0"/>
                </a:spcAft>
                <a:defRPr/>
              </a:pPr>
              <a:endParaRPr lang="zh-CN" altLang="en-US" sz="1800">
                <a:latin typeface="+mn-lt"/>
                <a:ea typeface="+mn-ea"/>
              </a:endParaRPr>
            </a:p>
          </p:txBody>
        </p:sp>
        <p:sp>
          <p:nvSpPr>
            <p:cNvPr id="12" name="Freeform 6"/>
            <p:cNvSpPr>
              <a:spLocks noChangeAspect="1" noEditPoints="1"/>
            </p:cNvSpPr>
            <p:nvPr/>
          </p:nvSpPr>
          <p:spPr bwMode="auto">
            <a:xfrm>
              <a:off x="4734664" y="4810718"/>
              <a:ext cx="162832" cy="182389"/>
            </a:xfrm>
            <a:custGeom>
              <a:avLst/>
              <a:gdLst>
                <a:gd name="T0" fmla="*/ 2170 w 2989"/>
                <a:gd name="T1" fmla="*/ 228 h 3348"/>
                <a:gd name="T2" fmla="*/ 2595 w 2989"/>
                <a:gd name="T3" fmla="*/ 998 h 3348"/>
                <a:gd name="T4" fmla="*/ 2700 w 2989"/>
                <a:gd name="T5" fmla="*/ 1450 h 3348"/>
                <a:gd name="T6" fmla="*/ 2922 w 2989"/>
                <a:gd name="T7" fmla="*/ 1908 h 3348"/>
                <a:gd name="T8" fmla="*/ 2941 w 2989"/>
                <a:gd name="T9" fmla="*/ 2504 h 3348"/>
                <a:gd name="T10" fmla="*/ 2711 w 2989"/>
                <a:gd name="T11" fmla="*/ 2391 h 3348"/>
                <a:gd name="T12" fmla="*/ 2545 w 2989"/>
                <a:gd name="T13" fmla="*/ 2752 h 3348"/>
                <a:gd name="T14" fmla="*/ 2688 w 2989"/>
                <a:gd name="T15" fmla="*/ 3053 h 3348"/>
                <a:gd name="T16" fmla="*/ 2374 w 2989"/>
                <a:gd name="T17" fmla="*/ 3329 h 3348"/>
                <a:gd name="T18" fmla="*/ 1481 w 2989"/>
                <a:gd name="T19" fmla="*/ 3259 h 3348"/>
                <a:gd name="T20" fmla="*/ 579 w 2989"/>
                <a:gd name="T21" fmla="*/ 3316 h 3348"/>
                <a:gd name="T22" fmla="*/ 316 w 2989"/>
                <a:gd name="T23" fmla="*/ 3064 h 3348"/>
                <a:gd name="T24" fmla="*/ 479 w 2989"/>
                <a:gd name="T25" fmla="*/ 2740 h 3348"/>
                <a:gd name="T26" fmla="*/ 272 w 2989"/>
                <a:gd name="T27" fmla="*/ 2410 h 3348"/>
                <a:gd name="T28" fmla="*/ 43 w 2989"/>
                <a:gd name="T29" fmla="*/ 2520 h 3348"/>
                <a:gd name="T30" fmla="*/ 138 w 2989"/>
                <a:gd name="T31" fmla="*/ 1809 h 3348"/>
                <a:gd name="T32" fmla="*/ 357 w 2989"/>
                <a:gd name="T33" fmla="*/ 1264 h 3348"/>
                <a:gd name="T34" fmla="*/ 456 w 2989"/>
                <a:gd name="T35" fmla="*/ 904 h 3348"/>
                <a:gd name="T36" fmla="*/ 958 w 2989"/>
                <a:gd name="T37" fmla="*/ 150 h 3348"/>
                <a:gd name="T38" fmla="*/ 1624 w 2989"/>
                <a:gd name="T39" fmla="*/ 611 h 3348"/>
                <a:gd name="T40" fmla="*/ 1682 w 2989"/>
                <a:gd name="T41" fmla="*/ 1015 h 3348"/>
                <a:gd name="T42" fmla="*/ 1951 w 2989"/>
                <a:gd name="T43" fmla="*/ 908 h 3348"/>
                <a:gd name="T44" fmla="*/ 1858 w 2989"/>
                <a:gd name="T45" fmla="*/ 501 h 3348"/>
                <a:gd name="T46" fmla="*/ 1051 w 2989"/>
                <a:gd name="T47" fmla="*/ 628 h 3348"/>
                <a:gd name="T48" fmla="*/ 1123 w 2989"/>
                <a:gd name="T49" fmla="*/ 1030 h 3348"/>
                <a:gd name="T50" fmla="*/ 1396 w 2989"/>
                <a:gd name="T51" fmla="*/ 912 h 3348"/>
                <a:gd name="T52" fmla="*/ 1290 w 2989"/>
                <a:gd name="T53" fmla="*/ 510 h 3348"/>
                <a:gd name="T54" fmla="*/ 871 w 2989"/>
                <a:gd name="T55" fmla="*/ 1298 h 3348"/>
                <a:gd name="T56" fmla="*/ 1029 w 2989"/>
                <a:gd name="T57" fmla="*/ 1451 h 3348"/>
                <a:gd name="T58" fmla="*/ 1385 w 2989"/>
                <a:gd name="T59" fmla="*/ 1552 h 3348"/>
                <a:gd name="T60" fmla="*/ 2068 w 2989"/>
                <a:gd name="T61" fmla="*/ 1360 h 3348"/>
                <a:gd name="T62" fmla="*/ 2208 w 2989"/>
                <a:gd name="T63" fmla="*/ 1383 h 3348"/>
                <a:gd name="T64" fmla="*/ 1917 w 2989"/>
                <a:gd name="T65" fmla="*/ 1172 h 3348"/>
                <a:gd name="T66" fmla="*/ 975 w 2989"/>
                <a:gd name="T67" fmla="*/ 1631 h 3348"/>
                <a:gd name="T68" fmla="*/ 1459 w 2989"/>
                <a:gd name="T69" fmla="*/ 1695 h 3348"/>
                <a:gd name="T70" fmla="*/ 1798 w 2989"/>
                <a:gd name="T71" fmla="*/ 1688 h 3348"/>
                <a:gd name="T72" fmla="*/ 717 w 2989"/>
                <a:gd name="T73" fmla="*/ 2691 h 3348"/>
                <a:gd name="T74" fmla="*/ 1542 w 2989"/>
                <a:gd name="T75" fmla="*/ 3062 h 3348"/>
                <a:gd name="T76" fmla="*/ 2333 w 2989"/>
                <a:gd name="T77" fmla="*/ 2645 h 3348"/>
                <a:gd name="T78" fmla="*/ 2482 w 2989"/>
                <a:gd name="T79" fmla="*/ 1964 h 3348"/>
                <a:gd name="T80" fmla="*/ 1940 w 2989"/>
                <a:gd name="T81" fmla="*/ 2047 h 3348"/>
                <a:gd name="T82" fmla="*/ 1177 w 2989"/>
                <a:gd name="T83" fmla="*/ 2341 h 3348"/>
                <a:gd name="T84" fmla="*/ 968 w 2989"/>
                <a:gd name="T85" fmla="*/ 2529 h 3348"/>
                <a:gd name="T86" fmla="*/ 674 w 2989"/>
                <a:gd name="T87" fmla="*/ 2231 h 3348"/>
                <a:gd name="T88" fmla="*/ 518 w 2989"/>
                <a:gd name="T89" fmla="*/ 2073 h 3348"/>
                <a:gd name="T90" fmla="*/ 381 w 2989"/>
                <a:gd name="T91" fmla="*/ 3013 h 3348"/>
                <a:gd name="T92" fmla="*/ 737 w 2989"/>
                <a:gd name="T93" fmla="*/ 3195 h 3348"/>
                <a:gd name="T94" fmla="*/ 988 w 2989"/>
                <a:gd name="T95" fmla="*/ 3126 h 3348"/>
                <a:gd name="T96" fmla="*/ 573 w 2989"/>
                <a:gd name="T97" fmla="*/ 2773 h 3348"/>
                <a:gd name="T98" fmla="*/ 2383 w 2989"/>
                <a:gd name="T99" fmla="*/ 2860 h 3348"/>
                <a:gd name="T100" fmla="*/ 2106 w 2989"/>
                <a:gd name="T101" fmla="*/ 3056 h 3348"/>
                <a:gd name="T102" fmla="*/ 2081 w 2989"/>
                <a:gd name="T103" fmla="*/ 3186 h 3348"/>
                <a:gd name="T104" fmla="*/ 2570 w 2989"/>
                <a:gd name="T105" fmla="*/ 3091 h 3348"/>
                <a:gd name="T106" fmla="*/ 2562 w 2989"/>
                <a:gd name="T107" fmla="*/ 2813 h 3348"/>
                <a:gd name="T108" fmla="*/ 1350 w 2989"/>
                <a:gd name="T109" fmla="*/ 689 h 3348"/>
                <a:gd name="T110" fmla="*/ 1263 w 2989"/>
                <a:gd name="T111" fmla="*/ 900 h 3348"/>
                <a:gd name="T112" fmla="*/ 1252 w 2989"/>
                <a:gd name="T113" fmla="*/ 663 h 3348"/>
                <a:gd name="T114" fmla="*/ 1294 w 2989"/>
                <a:gd name="T115" fmla="*/ 733 h 3348"/>
                <a:gd name="T116" fmla="*/ 1816 w 2989"/>
                <a:gd name="T117" fmla="*/ 700 h 3348"/>
                <a:gd name="T118" fmla="*/ 1788 w 2989"/>
                <a:gd name="T119" fmla="*/ 811 h 3348"/>
                <a:gd name="T120" fmla="*/ 1674 w 2989"/>
                <a:gd name="T121" fmla="*/ 853 h 3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89" h="3348">
                  <a:moveTo>
                    <a:pt x="1356" y="7"/>
                  </a:moveTo>
                  <a:lnTo>
                    <a:pt x="1427" y="2"/>
                  </a:lnTo>
                  <a:lnTo>
                    <a:pt x="1500" y="0"/>
                  </a:lnTo>
                  <a:lnTo>
                    <a:pt x="1572" y="2"/>
                  </a:lnTo>
                  <a:lnTo>
                    <a:pt x="1644" y="7"/>
                  </a:lnTo>
                  <a:lnTo>
                    <a:pt x="1715" y="16"/>
                  </a:lnTo>
                  <a:lnTo>
                    <a:pt x="1786" y="31"/>
                  </a:lnTo>
                  <a:lnTo>
                    <a:pt x="1855" y="53"/>
                  </a:lnTo>
                  <a:lnTo>
                    <a:pt x="1922" y="79"/>
                  </a:lnTo>
                  <a:lnTo>
                    <a:pt x="1987" y="111"/>
                  </a:lnTo>
                  <a:lnTo>
                    <a:pt x="2051" y="145"/>
                  </a:lnTo>
                  <a:lnTo>
                    <a:pt x="2112" y="185"/>
                  </a:lnTo>
                  <a:lnTo>
                    <a:pt x="2170" y="228"/>
                  </a:lnTo>
                  <a:lnTo>
                    <a:pt x="2226" y="274"/>
                  </a:lnTo>
                  <a:lnTo>
                    <a:pt x="2279" y="324"/>
                  </a:lnTo>
                  <a:lnTo>
                    <a:pt x="2328" y="377"/>
                  </a:lnTo>
                  <a:lnTo>
                    <a:pt x="2373" y="434"/>
                  </a:lnTo>
                  <a:lnTo>
                    <a:pt x="2417" y="495"/>
                  </a:lnTo>
                  <a:lnTo>
                    <a:pt x="2456" y="559"/>
                  </a:lnTo>
                  <a:lnTo>
                    <a:pt x="2491" y="625"/>
                  </a:lnTo>
                  <a:lnTo>
                    <a:pt x="2521" y="694"/>
                  </a:lnTo>
                  <a:lnTo>
                    <a:pt x="2546" y="764"/>
                  </a:lnTo>
                  <a:lnTo>
                    <a:pt x="2566" y="837"/>
                  </a:lnTo>
                  <a:lnTo>
                    <a:pt x="2583" y="910"/>
                  </a:lnTo>
                  <a:lnTo>
                    <a:pt x="2589" y="953"/>
                  </a:lnTo>
                  <a:lnTo>
                    <a:pt x="2595" y="998"/>
                  </a:lnTo>
                  <a:lnTo>
                    <a:pt x="2601" y="1042"/>
                  </a:lnTo>
                  <a:lnTo>
                    <a:pt x="2611" y="1085"/>
                  </a:lnTo>
                  <a:lnTo>
                    <a:pt x="2621" y="1111"/>
                  </a:lnTo>
                  <a:lnTo>
                    <a:pt x="2633" y="1135"/>
                  </a:lnTo>
                  <a:lnTo>
                    <a:pt x="2648" y="1159"/>
                  </a:lnTo>
                  <a:lnTo>
                    <a:pt x="2661" y="1183"/>
                  </a:lnTo>
                  <a:lnTo>
                    <a:pt x="2673" y="1209"/>
                  </a:lnTo>
                  <a:lnTo>
                    <a:pt x="2688" y="1250"/>
                  </a:lnTo>
                  <a:lnTo>
                    <a:pt x="2699" y="1295"/>
                  </a:lnTo>
                  <a:lnTo>
                    <a:pt x="2706" y="1340"/>
                  </a:lnTo>
                  <a:lnTo>
                    <a:pt x="2707" y="1384"/>
                  </a:lnTo>
                  <a:lnTo>
                    <a:pt x="2703" y="1429"/>
                  </a:lnTo>
                  <a:lnTo>
                    <a:pt x="2700" y="1450"/>
                  </a:lnTo>
                  <a:lnTo>
                    <a:pt x="2697" y="1472"/>
                  </a:lnTo>
                  <a:lnTo>
                    <a:pt x="2696" y="1493"/>
                  </a:lnTo>
                  <a:lnTo>
                    <a:pt x="2699" y="1509"/>
                  </a:lnTo>
                  <a:lnTo>
                    <a:pt x="2706" y="1524"/>
                  </a:lnTo>
                  <a:lnTo>
                    <a:pt x="2715" y="1537"/>
                  </a:lnTo>
                  <a:lnTo>
                    <a:pt x="2724" y="1550"/>
                  </a:lnTo>
                  <a:lnTo>
                    <a:pt x="2733" y="1563"/>
                  </a:lnTo>
                  <a:lnTo>
                    <a:pt x="2773" y="1617"/>
                  </a:lnTo>
                  <a:lnTo>
                    <a:pt x="2808" y="1674"/>
                  </a:lnTo>
                  <a:lnTo>
                    <a:pt x="2841" y="1733"/>
                  </a:lnTo>
                  <a:lnTo>
                    <a:pt x="2871" y="1793"/>
                  </a:lnTo>
                  <a:lnTo>
                    <a:pt x="2897" y="1850"/>
                  </a:lnTo>
                  <a:lnTo>
                    <a:pt x="2922" y="1908"/>
                  </a:lnTo>
                  <a:lnTo>
                    <a:pt x="2944" y="1966"/>
                  </a:lnTo>
                  <a:lnTo>
                    <a:pt x="2962" y="2026"/>
                  </a:lnTo>
                  <a:lnTo>
                    <a:pt x="2977" y="2087"/>
                  </a:lnTo>
                  <a:lnTo>
                    <a:pt x="2985" y="2129"/>
                  </a:lnTo>
                  <a:lnTo>
                    <a:pt x="2988" y="2173"/>
                  </a:lnTo>
                  <a:lnTo>
                    <a:pt x="2989" y="2217"/>
                  </a:lnTo>
                  <a:lnTo>
                    <a:pt x="2988" y="2259"/>
                  </a:lnTo>
                  <a:lnTo>
                    <a:pt x="2986" y="2303"/>
                  </a:lnTo>
                  <a:lnTo>
                    <a:pt x="2982" y="2345"/>
                  </a:lnTo>
                  <a:lnTo>
                    <a:pt x="2976" y="2385"/>
                  </a:lnTo>
                  <a:lnTo>
                    <a:pt x="2968" y="2426"/>
                  </a:lnTo>
                  <a:lnTo>
                    <a:pt x="2956" y="2466"/>
                  </a:lnTo>
                  <a:lnTo>
                    <a:pt x="2941" y="2504"/>
                  </a:lnTo>
                  <a:lnTo>
                    <a:pt x="2934" y="2517"/>
                  </a:lnTo>
                  <a:lnTo>
                    <a:pt x="2927" y="2529"/>
                  </a:lnTo>
                  <a:lnTo>
                    <a:pt x="2918" y="2539"/>
                  </a:lnTo>
                  <a:lnTo>
                    <a:pt x="2908" y="2548"/>
                  </a:lnTo>
                  <a:lnTo>
                    <a:pt x="2896" y="2554"/>
                  </a:lnTo>
                  <a:lnTo>
                    <a:pt x="2883" y="2557"/>
                  </a:lnTo>
                  <a:lnTo>
                    <a:pt x="2864" y="2551"/>
                  </a:lnTo>
                  <a:lnTo>
                    <a:pt x="2848" y="2541"/>
                  </a:lnTo>
                  <a:lnTo>
                    <a:pt x="2831" y="2530"/>
                  </a:lnTo>
                  <a:lnTo>
                    <a:pt x="2798" y="2498"/>
                  </a:lnTo>
                  <a:lnTo>
                    <a:pt x="2766" y="2465"/>
                  </a:lnTo>
                  <a:lnTo>
                    <a:pt x="2738" y="2428"/>
                  </a:lnTo>
                  <a:lnTo>
                    <a:pt x="2711" y="2391"/>
                  </a:lnTo>
                  <a:lnTo>
                    <a:pt x="2685" y="2352"/>
                  </a:lnTo>
                  <a:lnTo>
                    <a:pt x="2661" y="2313"/>
                  </a:lnTo>
                  <a:lnTo>
                    <a:pt x="2645" y="2355"/>
                  </a:lnTo>
                  <a:lnTo>
                    <a:pt x="2627" y="2398"/>
                  </a:lnTo>
                  <a:lnTo>
                    <a:pt x="2609" y="2440"/>
                  </a:lnTo>
                  <a:lnTo>
                    <a:pt x="2589" y="2481"/>
                  </a:lnTo>
                  <a:lnTo>
                    <a:pt x="2557" y="2540"/>
                  </a:lnTo>
                  <a:lnTo>
                    <a:pt x="2522" y="2597"/>
                  </a:lnTo>
                  <a:lnTo>
                    <a:pt x="2485" y="2652"/>
                  </a:lnTo>
                  <a:lnTo>
                    <a:pt x="2446" y="2707"/>
                  </a:lnTo>
                  <a:lnTo>
                    <a:pt x="2480" y="2720"/>
                  </a:lnTo>
                  <a:lnTo>
                    <a:pt x="2512" y="2735"/>
                  </a:lnTo>
                  <a:lnTo>
                    <a:pt x="2545" y="2752"/>
                  </a:lnTo>
                  <a:lnTo>
                    <a:pt x="2575" y="2773"/>
                  </a:lnTo>
                  <a:lnTo>
                    <a:pt x="2603" y="2795"/>
                  </a:lnTo>
                  <a:lnTo>
                    <a:pt x="2628" y="2820"/>
                  </a:lnTo>
                  <a:lnTo>
                    <a:pt x="2642" y="2839"/>
                  </a:lnTo>
                  <a:lnTo>
                    <a:pt x="2655" y="2859"/>
                  </a:lnTo>
                  <a:lnTo>
                    <a:pt x="2663" y="2880"/>
                  </a:lnTo>
                  <a:lnTo>
                    <a:pt x="2667" y="2903"/>
                  </a:lnTo>
                  <a:lnTo>
                    <a:pt x="2671" y="2927"/>
                  </a:lnTo>
                  <a:lnTo>
                    <a:pt x="2678" y="2951"/>
                  </a:lnTo>
                  <a:lnTo>
                    <a:pt x="2686" y="2974"/>
                  </a:lnTo>
                  <a:lnTo>
                    <a:pt x="2691" y="2998"/>
                  </a:lnTo>
                  <a:lnTo>
                    <a:pt x="2692" y="3023"/>
                  </a:lnTo>
                  <a:lnTo>
                    <a:pt x="2688" y="3053"/>
                  </a:lnTo>
                  <a:lnTo>
                    <a:pt x="2680" y="3083"/>
                  </a:lnTo>
                  <a:lnTo>
                    <a:pt x="2668" y="3111"/>
                  </a:lnTo>
                  <a:lnTo>
                    <a:pt x="2654" y="3138"/>
                  </a:lnTo>
                  <a:lnTo>
                    <a:pt x="2635" y="3163"/>
                  </a:lnTo>
                  <a:lnTo>
                    <a:pt x="2617" y="3187"/>
                  </a:lnTo>
                  <a:lnTo>
                    <a:pt x="2597" y="3211"/>
                  </a:lnTo>
                  <a:lnTo>
                    <a:pt x="2571" y="3237"/>
                  </a:lnTo>
                  <a:lnTo>
                    <a:pt x="2543" y="3260"/>
                  </a:lnTo>
                  <a:lnTo>
                    <a:pt x="2511" y="3280"/>
                  </a:lnTo>
                  <a:lnTo>
                    <a:pt x="2479" y="3296"/>
                  </a:lnTo>
                  <a:lnTo>
                    <a:pt x="2445" y="3309"/>
                  </a:lnTo>
                  <a:lnTo>
                    <a:pt x="2410" y="3321"/>
                  </a:lnTo>
                  <a:lnTo>
                    <a:pt x="2374" y="3329"/>
                  </a:lnTo>
                  <a:lnTo>
                    <a:pt x="2339" y="3335"/>
                  </a:lnTo>
                  <a:lnTo>
                    <a:pt x="2272" y="3342"/>
                  </a:lnTo>
                  <a:lnTo>
                    <a:pt x="2204" y="3344"/>
                  </a:lnTo>
                  <a:lnTo>
                    <a:pt x="2137" y="3342"/>
                  </a:lnTo>
                  <a:lnTo>
                    <a:pt x="2070" y="3336"/>
                  </a:lnTo>
                  <a:lnTo>
                    <a:pt x="2002" y="3329"/>
                  </a:lnTo>
                  <a:lnTo>
                    <a:pt x="1928" y="3317"/>
                  </a:lnTo>
                  <a:lnTo>
                    <a:pt x="1853" y="3304"/>
                  </a:lnTo>
                  <a:lnTo>
                    <a:pt x="1779" y="3290"/>
                  </a:lnTo>
                  <a:lnTo>
                    <a:pt x="1705" y="3277"/>
                  </a:lnTo>
                  <a:lnTo>
                    <a:pt x="1631" y="3267"/>
                  </a:lnTo>
                  <a:lnTo>
                    <a:pt x="1554" y="3261"/>
                  </a:lnTo>
                  <a:lnTo>
                    <a:pt x="1481" y="3259"/>
                  </a:lnTo>
                  <a:lnTo>
                    <a:pt x="1408" y="3263"/>
                  </a:lnTo>
                  <a:lnTo>
                    <a:pt x="1335" y="3272"/>
                  </a:lnTo>
                  <a:lnTo>
                    <a:pt x="1262" y="3283"/>
                  </a:lnTo>
                  <a:lnTo>
                    <a:pt x="1190" y="3296"/>
                  </a:lnTo>
                  <a:lnTo>
                    <a:pt x="1118" y="3310"/>
                  </a:lnTo>
                  <a:lnTo>
                    <a:pt x="1045" y="3324"/>
                  </a:lnTo>
                  <a:lnTo>
                    <a:pt x="972" y="3335"/>
                  </a:lnTo>
                  <a:lnTo>
                    <a:pt x="899" y="3344"/>
                  </a:lnTo>
                  <a:lnTo>
                    <a:pt x="826" y="3348"/>
                  </a:lnTo>
                  <a:lnTo>
                    <a:pt x="764" y="3346"/>
                  </a:lnTo>
                  <a:lnTo>
                    <a:pt x="702" y="3340"/>
                  </a:lnTo>
                  <a:lnTo>
                    <a:pt x="640" y="3330"/>
                  </a:lnTo>
                  <a:lnTo>
                    <a:pt x="579" y="3316"/>
                  </a:lnTo>
                  <a:lnTo>
                    <a:pt x="548" y="3307"/>
                  </a:lnTo>
                  <a:lnTo>
                    <a:pt x="517" y="3297"/>
                  </a:lnTo>
                  <a:lnTo>
                    <a:pt x="487" y="3284"/>
                  </a:lnTo>
                  <a:lnTo>
                    <a:pt x="458" y="3269"/>
                  </a:lnTo>
                  <a:lnTo>
                    <a:pt x="432" y="3249"/>
                  </a:lnTo>
                  <a:lnTo>
                    <a:pt x="411" y="3230"/>
                  </a:lnTo>
                  <a:lnTo>
                    <a:pt x="392" y="3208"/>
                  </a:lnTo>
                  <a:lnTo>
                    <a:pt x="376" y="3184"/>
                  </a:lnTo>
                  <a:lnTo>
                    <a:pt x="361" y="3160"/>
                  </a:lnTo>
                  <a:lnTo>
                    <a:pt x="344" y="3136"/>
                  </a:lnTo>
                  <a:lnTo>
                    <a:pt x="331" y="3113"/>
                  </a:lnTo>
                  <a:lnTo>
                    <a:pt x="322" y="3090"/>
                  </a:lnTo>
                  <a:lnTo>
                    <a:pt x="316" y="3064"/>
                  </a:lnTo>
                  <a:lnTo>
                    <a:pt x="314" y="3039"/>
                  </a:lnTo>
                  <a:lnTo>
                    <a:pt x="314" y="3008"/>
                  </a:lnTo>
                  <a:lnTo>
                    <a:pt x="316" y="2978"/>
                  </a:lnTo>
                  <a:lnTo>
                    <a:pt x="320" y="2948"/>
                  </a:lnTo>
                  <a:lnTo>
                    <a:pt x="326" y="2918"/>
                  </a:lnTo>
                  <a:lnTo>
                    <a:pt x="335" y="2889"/>
                  </a:lnTo>
                  <a:lnTo>
                    <a:pt x="349" y="2861"/>
                  </a:lnTo>
                  <a:lnTo>
                    <a:pt x="364" y="2835"/>
                  </a:lnTo>
                  <a:lnTo>
                    <a:pt x="383" y="2810"/>
                  </a:lnTo>
                  <a:lnTo>
                    <a:pt x="404" y="2789"/>
                  </a:lnTo>
                  <a:lnTo>
                    <a:pt x="428" y="2771"/>
                  </a:lnTo>
                  <a:lnTo>
                    <a:pt x="452" y="2755"/>
                  </a:lnTo>
                  <a:lnTo>
                    <a:pt x="479" y="2740"/>
                  </a:lnTo>
                  <a:lnTo>
                    <a:pt x="505" y="2726"/>
                  </a:lnTo>
                  <a:lnTo>
                    <a:pt x="531" y="2713"/>
                  </a:lnTo>
                  <a:lnTo>
                    <a:pt x="502" y="2667"/>
                  </a:lnTo>
                  <a:lnTo>
                    <a:pt x="471" y="2622"/>
                  </a:lnTo>
                  <a:lnTo>
                    <a:pt x="442" y="2577"/>
                  </a:lnTo>
                  <a:lnTo>
                    <a:pt x="415" y="2530"/>
                  </a:lnTo>
                  <a:lnTo>
                    <a:pt x="388" y="2483"/>
                  </a:lnTo>
                  <a:lnTo>
                    <a:pt x="364" y="2434"/>
                  </a:lnTo>
                  <a:lnTo>
                    <a:pt x="343" y="2384"/>
                  </a:lnTo>
                  <a:lnTo>
                    <a:pt x="326" y="2333"/>
                  </a:lnTo>
                  <a:lnTo>
                    <a:pt x="307" y="2358"/>
                  </a:lnTo>
                  <a:lnTo>
                    <a:pt x="290" y="2384"/>
                  </a:lnTo>
                  <a:lnTo>
                    <a:pt x="272" y="2410"/>
                  </a:lnTo>
                  <a:lnTo>
                    <a:pt x="252" y="2434"/>
                  </a:lnTo>
                  <a:lnTo>
                    <a:pt x="221" y="2469"/>
                  </a:lnTo>
                  <a:lnTo>
                    <a:pt x="187" y="2502"/>
                  </a:lnTo>
                  <a:lnTo>
                    <a:pt x="151" y="2532"/>
                  </a:lnTo>
                  <a:lnTo>
                    <a:pt x="138" y="2541"/>
                  </a:lnTo>
                  <a:lnTo>
                    <a:pt x="124" y="2549"/>
                  </a:lnTo>
                  <a:lnTo>
                    <a:pt x="109" y="2555"/>
                  </a:lnTo>
                  <a:lnTo>
                    <a:pt x="94" y="2558"/>
                  </a:lnTo>
                  <a:lnTo>
                    <a:pt x="77" y="2558"/>
                  </a:lnTo>
                  <a:lnTo>
                    <a:pt x="65" y="2552"/>
                  </a:lnTo>
                  <a:lnTo>
                    <a:pt x="56" y="2542"/>
                  </a:lnTo>
                  <a:lnTo>
                    <a:pt x="49" y="2532"/>
                  </a:lnTo>
                  <a:lnTo>
                    <a:pt x="43" y="2520"/>
                  </a:lnTo>
                  <a:lnTo>
                    <a:pt x="38" y="2507"/>
                  </a:lnTo>
                  <a:lnTo>
                    <a:pt x="21" y="2458"/>
                  </a:lnTo>
                  <a:lnTo>
                    <a:pt x="10" y="2407"/>
                  </a:lnTo>
                  <a:lnTo>
                    <a:pt x="3" y="2356"/>
                  </a:lnTo>
                  <a:lnTo>
                    <a:pt x="0" y="2303"/>
                  </a:lnTo>
                  <a:lnTo>
                    <a:pt x="0" y="2251"/>
                  </a:lnTo>
                  <a:lnTo>
                    <a:pt x="4" y="2199"/>
                  </a:lnTo>
                  <a:lnTo>
                    <a:pt x="11" y="2149"/>
                  </a:lnTo>
                  <a:lnTo>
                    <a:pt x="26" y="2077"/>
                  </a:lnTo>
                  <a:lnTo>
                    <a:pt x="48" y="2007"/>
                  </a:lnTo>
                  <a:lnTo>
                    <a:pt x="73" y="1939"/>
                  </a:lnTo>
                  <a:lnTo>
                    <a:pt x="104" y="1873"/>
                  </a:lnTo>
                  <a:lnTo>
                    <a:pt x="138" y="1809"/>
                  </a:lnTo>
                  <a:lnTo>
                    <a:pt x="176" y="1747"/>
                  </a:lnTo>
                  <a:lnTo>
                    <a:pt x="211" y="1693"/>
                  </a:lnTo>
                  <a:lnTo>
                    <a:pt x="250" y="1641"/>
                  </a:lnTo>
                  <a:lnTo>
                    <a:pt x="290" y="1590"/>
                  </a:lnTo>
                  <a:lnTo>
                    <a:pt x="328" y="1538"/>
                  </a:lnTo>
                  <a:lnTo>
                    <a:pt x="323" y="1480"/>
                  </a:lnTo>
                  <a:lnTo>
                    <a:pt x="321" y="1423"/>
                  </a:lnTo>
                  <a:lnTo>
                    <a:pt x="322" y="1365"/>
                  </a:lnTo>
                  <a:lnTo>
                    <a:pt x="326" y="1344"/>
                  </a:lnTo>
                  <a:lnTo>
                    <a:pt x="333" y="1324"/>
                  </a:lnTo>
                  <a:lnTo>
                    <a:pt x="342" y="1304"/>
                  </a:lnTo>
                  <a:lnTo>
                    <a:pt x="351" y="1285"/>
                  </a:lnTo>
                  <a:lnTo>
                    <a:pt x="357" y="1264"/>
                  </a:lnTo>
                  <a:lnTo>
                    <a:pt x="361" y="1240"/>
                  </a:lnTo>
                  <a:lnTo>
                    <a:pt x="365" y="1216"/>
                  </a:lnTo>
                  <a:lnTo>
                    <a:pt x="372" y="1192"/>
                  </a:lnTo>
                  <a:lnTo>
                    <a:pt x="382" y="1170"/>
                  </a:lnTo>
                  <a:lnTo>
                    <a:pt x="392" y="1153"/>
                  </a:lnTo>
                  <a:lnTo>
                    <a:pt x="404" y="1137"/>
                  </a:lnTo>
                  <a:lnTo>
                    <a:pt x="417" y="1121"/>
                  </a:lnTo>
                  <a:lnTo>
                    <a:pt x="430" y="1106"/>
                  </a:lnTo>
                  <a:lnTo>
                    <a:pt x="437" y="1073"/>
                  </a:lnTo>
                  <a:lnTo>
                    <a:pt x="441" y="1041"/>
                  </a:lnTo>
                  <a:lnTo>
                    <a:pt x="443" y="1007"/>
                  </a:lnTo>
                  <a:lnTo>
                    <a:pt x="447" y="975"/>
                  </a:lnTo>
                  <a:lnTo>
                    <a:pt x="456" y="904"/>
                  </a:lnTo>
                  <a:lnTo>
                    <a:pt x="470" y="832"/>
                  </a:lnTo>
                  <a:lnTo>
                    <a:pt x="489" y="762"/>
                  </a:lnTo>
                  <a:lnTo>
                    <a:pt x="512" y="694"/>
                  </a:lnTo>
                  <a:lnTo>
                    <a:pt x="540" y="627"/>
                  </a:lnTo>
                  <a:lnTo>
                    <a:pt x="571" y="562"/>
                  </a:lnTo>
                  <a:lnTo>
                    <a:pt x="607" y="499"/>
                  </a:lnTo>
                  <a:lnTo>
                    <a:pt x="647" y="439"/>
                  </a:lnTo>
                  <a:lnTo>
                    <a:pt x="691" y="382"/>
                  </a:lnTo>
                  <a:lnTo>
                    <a:pt x="738" y="328"/>
                  </a:lnTo>
                  <a:lnTo>
                    <a:pt x="788" y="279"/>
                  </a:lnTo>
                  <a:lnTo>
                    <a:pt x="842" y="232"/>
                  </a:lnTo>
                  <a:lnTo>
                    <a:pt x="898" y="189"/>
                  </a:lnTo>
                  <a:lnTo>
                    <a:pt x="958" y="150"/>
                  </a:lnTo>
                  <a:lnTo>
                    <a:pt x="1020" y="115"/>
                  </a:lnTo>
                  <a:lnTo>
                    <a:pt x="1084" y="84"/>
                  </a:lnTo>
                  <a:lnTo>
                    <a:pt x="1150" y="58"/>
                  </a:lnTo>
                  <a:lnTo>
                    <a:pt x="1217" y="37"/>
                  </a:lnTo>
                  <a:lnTo>
                    <a:pt x="1286" y="19"/>
                  </a:lnTo>
                  <a:lnTo>
                    <a:pt x="1356" y="7"/>
                  </a:lnTo>
                  <a:close/>
                  <a:moveTo>
                    <a:pt x="1742" y="490"/>
                  </a:moveTo>
                  <a:lnTo>
                    <a:pt x="1716" y="501"/>
                  </a:lnTo>
                  <a:lnTo>
                    <a:pt x="1692" y="517"/>
                  </a:lnTo>
                  <a:lnTo>
                    <a:pt x="1670" y="538"/>
                  </a:lnTo>
                  <a:lnTo>
                    <a:pt x="1652" y="560"/>
                  </a:lnTo>
                  <a:lnTo>
                    <a:pt x="1637" y="584"/>
                  </a:lnTo>
                  <a:lnTo>
                    <a:pt x="1624" y="611"/>
                  </a:lnTo>
                  <a:lnTo>
                    <a:pt x="1611" y="648"/>
                  </a:lnTo>
                  <a:lnTo>
                    <a:pt x="1603" y="687"/>
                  </a:lnTo>
                  <a:lnTo>
                    <a:pt x="1598" y="727"/>
                  </a:lnTo>
                  <a:lnTo>
                    <a:pt x="1596" y="765"/>
                  </a:lnTo>
                  <a:lnTo>
                    <a:pt x="1596" y="798"/>
                  </a:lnTo>
                  <a:lnTo>
                    <a:pt x="1599" y="830"/>
                  </a:lnTo>
                  <a:lnTo>
                    <a:pt x="1603" y="862"/>
                  </a:lnTo>
                  <a:lnTo>
                    <a:pt x="1611" y="893"/>
                  </a:lnTo>
                  <a:lnTo>
                    <a:pt x="1621" y="924"/>
                  </a:lnTo>
                  <a:lnTo>
                    <a:pt x="1635" y="952"/>
                  </a:lnTo>
                  <a:lnTo>
                    <a:pt x="1652" y="980"/>
                  </a:lnTo>
                  <a:lnTo>
                    <a:pt x="1666" y="998"/>
                  </a:lnTo>
                  <a:lnTo>
                    <a:pt x="1682" y="1015"/>
                  </a:lnTo>
                  <a:lnTo>
                    <a:pt x="1701" y="1032"/>
                  </a:lnTo>
                  <a:lnTo>
                    <a:pt x="1720" y="1044"/>
                  </a:lnTo>
                  <a:lnTo>
                    <a:pt x="1741" y="1054"/>
                  </a:lnTo>
                  <a:lnTo>
                    <a:pt x="1764" y="1060"/>
                  </a:lnTo>
                  <a:lnTo>
                    <a:pt x="1787" y="1062"/>
                  </a:lnTo>
                  <a:lnTo>
                    <a:pt x="1813" y="1059"/>
                  </a:lnTo>
                  <a:lnTo>
                    <a:pt x="1838" y="1051"/>
                  </a:lnTo>
                  <a:lnTo>
                    <a:pt x="1861" y="1039"/>
                  </a:lnTo>
                  <a:lnTo>
                    <a:pt x="1882" y="1021"/>
                  </a:lnTo>
                  <a:lnTo>
                    <a:pt x="1900" y="1003"/>
                  </a:lnTo>
                  <a:lnTo>
                    <a:pt x="1915" y="982"/>
                  </a:lnTo>
                  <a:lnTo>
                    <a:pt x="1935" y="945"/>
                  </a:lnTo>
                  <a:lnTo>
                    <a:pt x="1951" y="908"/>
                  </a:lnTo>
                  <a:lnTo>
                    <a:pt x="1962" y="867"/>
                  </a:lnTo>
                  <a:lnTo>
                    <a:pt x="1968" y="826"/>
                  </a:lnTo>
                  <a:lnTo>
                    <a:pt x="1971" y="786"/>
                  </a:lnTo>
                  <a:lnTo>
                    <a:pt x="1971" y="744"/>
                  </a:lnTo>
                  <a:lnTo>
                    <a:pt x="1967" y="702"/>
                  </a:lnTo>
                  <a:lnTo>
                    <a:pt x="1961" y="673"/>
                  </a:lnTo>
                  <a:lnTo>
                    <a:pt x="1954" y="643"/>
                  </a:lnTo>
                  <a:lnTo>
                    <a:pt x="1944" y="615"/>
                  </a:lnTo>
                  <a:lnTo>
                    <a:pt x="1931" y="588"/>
                  </a:lnTo>
                  <a:lnTo>
                    <a:pt x="1916" y="561"/>
                  </a:lnTo>
                  <a:lnTo>
                    <a:pt x="1899" y="537"/>
                  </a:lnTo>
                  <a:lnTo>
                    <a:pt x="1877" y="515"/>
                  </a:lnTo>
                  <a:lnTo>
                    <a:pt x="1858" y="501"/>
                  </a:lnTo>
                  <a:lnTo>
                    <a:pt x="1836" y="490"/>
                  </a:lnTo>
                  <a:lnTo>
                    <a:pt x="1813" y="484"/>
                  </a:lnTo>
                  <a:lnTo>
                    <a:pt x="1789" y="482"/>
                  </a:lnTo>
                  <a:lnTo>
                    <a:pt x="1766" y="484"/>
                  </a:lnTo>
                  <a:lnTo>
                    <a:pt x="1742" y="490"/>
                  </a:lnTo>
                  <a:close/>
                  <a:moveTo>
                    <a:pt x="1190" y="497"/>
                  </a:moveTo>
                  <a:lnTo>
                    <a:pt x="1164" y="503"/>
                  </a:lnTo>
                  <a:lnTo>
                    <a:pt x="1141" y="513"/>
                  </a:lnTo>
                  <a:lnTo>
                    <a:pt x="1120" y="528"/>
                  </a:lnTo>
                  <a:lnTo>
                    <a:pt x="1101" y="545"/>
                  </a:lnTo>
                  <a:lnTo>
                    <a:pt x="1081" y="571"/>
                  </a:lnTo>
                  <a:lnTo>
                    <a:pt x="1064" y="599"/>
                  </a:lnTo>
                  <a:lnTo>
                    <a:pt x="1051" y="628"/>
                  </a:lnTo>
                  <a:lnTo>
                    <a:pt x="1040" y="660"/>
                  </a:lnTo>
                  <a:lnTo>
                    <a:pt x="1034" y="692"/>
                  </a:lnTo>
                  <a:lnTo>
                    <a:pt x="1029" y="725"/>
                  </a:lnTo>
                  <a:lnTo>
                    <a:pt x="1027" y="757"/>
                  </a:lnTo>
                  <a:lnTo>
                    <a:pt x="1027" y="790"/>
                  </a:lnTo>
                  <a:lnTo>
                    <a:pt x="1029" y="823"/>
                  </a:lnTo>
                  <a:lnTo>
                    <a:pt x="1033" y="858"/>
                  </a:lnTo>
                  <a:lnTo>
                    <a:pt x="1040" y="891"/>
                  </a:lnTo>
                  <a:lnTo>
                    <a:pt x="1051" y="924"/>
                  </a:lnTo>
                  <a:lnTo>
                    <a:pt x="1064" y="954"/>
                  </a:lnTo>
                  <a:lnTo>
                    <a:pt x="1080" y="984"/>
                  </a:lnTo>
                  <a:lnTo>
                    <a:pt x="1101" y="1010"/>
                  </a:lnTo>
                  <a:lnTo>
                    <a:pt x="1123" y="1030"/>
                  </a:lnTo>
                  <a:lnTo>
                    <a:pt x="1147" y="1046"/>
                  </a:lnTo>
                  <a:lnTo>
                    <a:pt x="1172" y="1059"/>
                  </a:lnTo>
                  <a:lnTo>
                    <a:pt x="1200" y="1067"/>
                  </a:lnTo>
                  <a:lnTo>
                    <a:pt x="1228" y="1070"/>
                  </a:lnTo>
                  <a:lnTo>
                    <a:pt x="1258" y="1067"/>
                  </a:lnTo>
                  <a:lnTo>
                    <a:pt x="1280" y="1058"/>
                  </a:lnTo>
                  <a:lnTo>
                    <a:pt x="1300" y="1046"/>
                  </a:lnTo>
                  <a:lnTo>
                    <a:pt x="1319" y="1031"/>
                  </a:lnTo>
                  <a:lnTo>
                    <a:pt x="1336" y="1013"/>
                  </a:lnTo>
                  <a:lnTo>
                    <a:pt x="1351" y="995"/>
                  </a:lnTo>
                  <a:lnTo>
                    <a:pt x="1365" y="977"/>
                  </a:lnTo>
                  <a:lnTo>
                    <a:pt x="1384" y="945"/>
                  </a:lnTo>
                  <a:lnTo>
                    <a:pt x="1396" y="912"/>
                  </a:lnTo>
                  <a:lnTo>
                    <a:pt x="1404" y="877"/>
                  </a:lnTo>
                  <a:lnTo>
                    <a:pt x="1409" y="841"/>
                  </a:lnTo>
                  <a:lnTo>
                    <a:pt x="1411" y="805"/>
                  </a:lnTo>
                  <a:lnTo>
                    <a:pt x="1410" y="768"/>
                  </a:lnTo>
                  <a:lnTo>
                    <a:pt x="1408" y="733"/>
                  </a:lnTo>
                  <a:lnTo>
                    <a:pt x="1403" y="698"/>
                  </a:lnTo>
                  <a:lnTo>
                    <a:pt x="1396" y="664"/>
                  </a:lnTo>
                  <a:lnTo>
                    <a:pt x="1385" y="631"/>
                  </a:lnTo>
                  <a:lnTo>
                    <a:pt x="1371" y="599"/>
                  </a:lnTo>
                  <a:lnTo>
                    <a:pt x="1353" y="569"/>
                  </a:lnTo>
                  <a:lnTo>
                    <a:pt x="1331" y="542"/>
                  </a:lnTo>
                  <a:lnTo>
                    <a:pt x="1313" y="523"/>
                  </a:lnTo>
                  <a:lnTo>
                    <a:pt x="1290" y="510"/>
                  </a:lnTo>
                  <a:lnTo>
                    <a:pt x="1266" y="501"/>
                  </a:lnTo>
                  <a:lnTo>
                    <a:pt x="1242" y="496"/>
                  </a:lnTo>
                  <a:lnTo>
                    <a:pt x="1215" y="495"/>
                  </a:lnTo>
                  <a:lnTo>
                    <a:pt x="1190" y="497"/>
                  </a:lnTo>
                  <a:close/>
                  <a:moveTo>
                    <a:pt x="1268" y="1145"/>
                  </a:moveTo>
                  <a:lnTo>
                    <a:pt x="1198" y="1162"/>
                  </a:lnTo>
                  <a:lnTo>
                    <a:pt x="1129" y="1182"/>
                  </a:lnTo>
                  <a:lnTo>
                    <a:pt x="1062" y="1204"/>
                  </a:lnTo>
                  <a:lnTo>
                    <a:pt x="995" y="1232"/>
                  </a:lnTo>
                  <a:lnTo>
                    <a:pt x="931" y="1262"/>
                  </a:lnTo>
                  <a:lnTo>
                    <a:pt x="910" y="1274"/>
                  </a:lnTo>
                  <a:lnTo>
                    <a:pt x="890" y="1285"/>
                  </a:lnTo>
                  <a:lnTo>
                    <a:pt x="871" y="1298"/>
                  </a:lnTo>
                  <a:lnTo>
                    <a:pt x="853" y="1312"/>
                  </a:lnTo>
                  <a:lnTo>
                    <a:pt x="837" y="1329"/>
                  </a:lnTo>
                  <a:lnTo>
                    <a:pt x="833" y="1343"/>
                  </a:lnTo>
                  <a:lnTo>
                    <a:pt x="834" y="1355"/>
                  </a:lnTo>
                  <a:lnTo>
                    <a:pt x="839" y="1367"/>
                  </a:lnTo>
                  <a:lnTo>
                    <a:pt x="848" y="1378"/>
                  </a:lnTo>
                  <a:lnTo>
                    <a:pt x="858" y="1387"/>
                  </a:lnTo>
                  <a:lnTo>
                    <a:pt x="868" y="1397"/>
                  </a:lnTo>
                  <a:lnTo>
                    <a:pt x="907" y="1422"/>
                  </a:lnTo>
                  <a:lnTo>
                    <a:pt x="950" y="1443"/>
                  </a:lnTo>
                  <a:lnTo>
                    <a:pt x="993" y="1462"/>
                  </a:lnTo>
                  <a:lnTo>
                    <a:pt x="1038" y="1476"/>
                  </a:lnTo>
                  <a:lnTo>
                    <a:pt x="1029" y="1451"/>
                  </a:lnTo>
                  <a:lnTo>
                    <a:pt x="1019" y="1428"/>
                  </a:lnTo>
                  <a:lnTo>
                    <a:pt x="1007" y="1406"/>
                  </a:lnTo>
                  <a:lnTo>
                    <a:pt x="997" y="1383"/>
                  </a:lnTo>
                  <a:lnTo>
                    <a:pt x="989" y="1359"/>
                  </a:lnTo>
                  <a:lnTo>
                    <a:pt x="1018" y="1373"/>
                  </a:lnTo>
                  <a:lnTo>
                    <a:pt x="1046" y="1390"/>
                  </a:lnTo>
                  <a:lnTo>
                    <a:pt x="1074" y="1410"/>
                  </a:lnTo>
                  <a:lnTo>
                    <a:pt x="1101" y="1429"/>
                  </a:lnTo>
                  <a:lnTo>
                    <a:pt x="1129" y="1447"/>
                  </a:lnTo>
                  <a:lnTo>
                    <a:pt x="1189" y="1482"/>
                  </a:lnTo>
                  <a:lnTo>
                    <a:pt x="1252" y="1511"/>
                  </a:lnTo>
                  <a:lnTo>
                    <a:pt x="1318" y="1535"/>
                  </a:lnTo>
                  <a:lnTo>
                    <a:pt x="1385" y="1552"/>
                  </a:lnTo>
                  <a:lnTo>
                    <a:pt x="1453" y="1563"/>
                  </a:lnTo>
                  <a:lnTo>
                    <a:pt x="1522" y="1566"/>
                  </a:lnTo>
                  <a:lnTo>
                    <a:pt x="1591" y="1564"/>
                  </a:lnTo>
                  <a:lnTo>
                    <a:pt x="1659" y="1555"/>
                  </a:lnTo>
                  <a:lnTo>
                    <a:pt x="1726" y="1540"/>
                  </a:lnTo>
                  <a:lnTo>
                    <a:pt x="1791" y="1518"/>
                  </a:lnTo>
                  <a:lnTo>
                    <a:pt x="1855" y="1492"/>
                  </a:lnTo>
                  <a:lnTo>
                    <a:pt x="1916" y="1461"/>
                  </a:lnTo>
                  <a:lnTo>
                    <a:pt x="1974" y="1424"/>
                  </a:lnTo>
                  <a:lnTo>
                    <a:pt x="1997" y="1408"/>
                  </a:lnTo>
                  <a:lnTo>
                    <a:pt x="2021" y="1390"/>
                  </a:lnTo>
                  <a:lnTo>
                    <a:pt x="2044" y="1374"/>
                  </a:lnTo>
                  <a:lnTo>
                    <a:pt x="2068" y="1360"/>
                  </a:lnTo>
                  <a:lnTo>
                    <a:pt x="2094" y="1348"/>
                  </a:lnTo>
                  <a:lnTo>
                    <a:pt x="2088" y="1371"/>
                  </a:lnTo>
                  <a:lnTo>
                    <a:pt x="2077" y="1392"/>
                  </a:lnTo>
                  <a:lnTo>
                    <a:pt x="2063" y="1412"/>
                  </a:lnTo>
                  <a:lnTo>
                    <a:pt x="2049" y="1432"/>
                  </a:lnTo>
                  <a:lnTo>
                    <a:pt x="2035" y="1451"/>
                  </a:lnTo>
                  <a:lnTo>
                    <a:pt x="2023" y="1472"/>
                  </a:lnTo>
                  <a:lnTo>
                    <a:pt x="2061" y="1462"/>
                  </a:lnTo>
                  <a:lnTo>
                    <a:pt x="2098" y="1447"/>
                  </a:lnTo>
                  <a:lnTo>
                    <a:pt x="2134" y="1430"/>
                  </a:lnTo>
                  <a:lnTo>
                    <a:pt x="2167" y="1411"/>
                  </a:lnTo>
                  <a:lnTo>
                    <a:pt x="2187" y="1398"/>
                  </a:lnTo>
                  <a:lnTo>
                    <a:pt x="2208" y="1383"/>
                  </a:lnTo>
                  <a:lnTo>
                    <a:pt x="2225" y="1368"/>
                  </a:lnTo>
                  <a:lnTo>
                    <a:pt x="2241" y="1349"/>
                  </a:lnTo>
                  <a:lnTo>
                    <a:pt x="2235" y="1335"/>
                  </a:lnTo>
                  <a:lnTo>
                    <a:pt x="2226" y="1322"/>
                  </a:lnTo>
                  <a:lnTo>
                    <a:pt x="2216" y="1312"/>
                  </a:lnTo>
                  <a:lnTo>
                    <a:pt x="2204" y="1302"/>
                  </a:lnTo>
                  <a:lnTo>
                    <a:pt x="2190" y="1293"/>
                  </a:lnTo>
                  <a:lnTo>
                    <a:pt x="2178" y="1285"/>
                  </a:lnTo>
                  <a:lnTo>
                    <a:pt x="2128" y="1256"/>
                  </a:lnTo>
                  <a:lnTo>
                    <a:pt x="2078" y="1231"/>
                  </a:lnTo>
                  <a:lnTo>
                    <a:pt x="2025" y="1210"/>
                  </a:lnTo>
                  <a:lnTo>
                    <a:pt x="1971" y="1189"/>
                  </a:lnTo>
                  <a:lnTo>
                    <a:pt x="1917" y="1172"/>
                  </a:lnTo>
                  <a:lnTo>
                    <a:pt x="1853" y="1156"/>
                  </a:lnTo>
                  <a:lnTo>
                    <a:pt x="1788" y="1144"/>
                  </a:lnTo>
                  <a:lnTo>
                    <a:pt x="1723" y="1137"/>
                  </a:lnTo>
                  <a:lnTo>
                    <a:pt x="1658" y="1132"/>
                  </a:lnTo>
                  <a:lnTo>
                    <a:pt x="1593" y="1128"/>
                  </a:lnTo>
                  <a:lnTo>
                    <a:pt x="1527" y="1126"/>
                  </a:lnTo>
                  <a:lnTo>
                    <a:pt x="1462" y="1127"/>
                  </a:lnTo>
                  <a:lnTo>
                    <a:pt x="1397" y="1129"/>
                  </a:lnTo>
                  <a:lnTo>
                    <a:pt x="1332" y="1135"/>
                  </a:lnTo>
                  <a:lnTo>
                    <a:pt x="1268" y="1145"/>
                  </a:lnTo>
                  <a:close/>
                  <a:moveTo>
                    <a:pt x="923" y="1604"/>
                  </a:moveTo>
                  <a:lnTo>
                    <a:pt x="948" y="1619"/>
                  </a:lnTo>
                  <a:lnTo>
                    <a:pt x="975" y="1631"/>
                  </a:lnTo>
                  <a:lnTo>
                    <a:pt x="1063" y="1658"/>
                  </a:lnTo>
                  <a:lnTo>
                    <a:pt x="1150" y="1678"/>
                  </a:lnTo>
                  <a:lnTo>
                    <a:pt x="1239" y="1694"/>
                  </a:lnTo>
                  <a:lnTo>
                    <a:pt x="1329" y="1706"/>
                  </a:lnTo>
                  <a:lnTo>
                    <a:pt x="1419" y="1713"/>
                  </a:lnTo>
                  <a:lnTo>
                    <a:pt x="1454" y="1715"/>
                  </a:lnTo>
                  <a:lnTo>
                    <a:pt x="1488" y="1717"/>
                  </a:lnTo>
                  <a:lnTo>
                    <a:pt x="1523" y="1718"/>
                  </a:lnTo>
                  <a:lnTo>
                    <a:pt x="1556" y="1715"/>
                  </a:lnTo>
                  <a:lnTo>
                    <a:pt x="1590" y="1709"/>
                  </a:lnTo>
                  <a:lnTo>
                    <a:pt x="1547" y="1699"/>
                  </a:lnTo>
                  <a:lnTo>
                    <a:pt x="1503" y="1696"/>
                  </a:lnTo>
                  <a:lnTo>
                    <a:pt x="1459" y="1695"/>
                  </a:lnTo>
                  <a:lnTo>
                    <a:pt x="1414" y="1695"/>
                  </a:lnTo>
                  <a:lnTo>
                    <a:pt x="1370" y="1693"/>
                  </a:lnTo>
                  <a:lnTo>
                    <a:pt x="1294" y="1685"/>
                  </a:lnTo>
                  <a:lnTo>
                    <a:pt x="1218" y="1675"/>
                  </a:lnTo>
                  <a:lnTo>
                    <a:pt x="1143" y="1662"/>
                  </a:lnTo>
                  <a:lnTo>
                    <a:pt x="1069" y="1644"/>
                  </a:lnTo>
                  <a:lnTo>
                    <a:pt x="996" y="1621"/>
                  </a:lnTo>
                  <a:lnTo>
                    <a:pt x="960" y="1610"/>
                  </a:lnTo>
                  <a:lnTo>
                    <a:pt x="923" y="1604"/>
                  </a:lnTo>
                  <a:close/>
                  <a:moveTo>
                    <a:pt x="1640" y="1699"/>
                  </a:moveTo>
                  <a:lnTo>
                    <a:pt x="1694" y="1700"/>
                  </a:lnTo>
                  <a:lnTo>
                    <a:pt x="1746" y="1696"/>
                  </a:lnTo>
                  <a:lnTo>
                    <a:pt x="1798" y="1688"/>
                  </a:lnTo>
                  <a:lnTo>
                    <a:pt x="1745" y="1689"/>
                  </a:lnTo>
                  <a:lnTo>
                    <a:pt x="1693" y="1694"/>
                  </a:lnTo>
                  <a:lnTo>
                    <a:pt x="1640" y="1699"/>
                  </a:lnTo>
                  <a:close/>
                  <a:moveTo>
                    <a:pt x="515" y="2126"/>
                  </a:moveTo>
                  <a:lnTo>
                    <a:pt x="517" y="2194"/>
                  </a:lnTo>
                  <a:lnTo>
                    <a:pt x="525" y="2261"/>
                  </a:lnTo>
                  <a:lnTo>
                    <a:pt x="537" y="2329"/>
                  </a:lnTo>
                  <a:lnTo>
                    <a:pt x="556" y="2395"/>
                  </a:lnTo>
                  <a:lnTo>
                    <a:pt x="579" y="2458"/>
                  </a:lnTo>
                  <a:lnTo>
                    <a:pt x="607" y="2521"/>
                  </a:lnTo>
                  <a:lnTo>
                    <a:pt x="639" y="2580"/>
                  </a:lnTo>
                  <a:lnTo>
                    <a:pt x="677" y="2638"/>
                  </a:lnTo>
                  <a:lnTo>
                    <a:pt x="717" y="2691"/>
                  </a:lnTo>
                  <a:lnTo>
                    <a:pt x="765" y="2746"/>
                  </a:lnTo>
                  <a:lnTo>
                    <a:pt x="816" y="2797"/>
                  </a:lnTo>
                  <a:lnTo>
                    <a:pt x="871" y="2846"/>
                  </a:lnTo>
                  <a:lnTo>
                    <a:pt x="929" y="2890"/>
                  </a:lnTo>
                  <a:lnTo>
                    <a:pt x="990" y="2928"/>
                  </a:lnTo>
                  <a:lnTo>
                    <a:pt x="1054" y="2964"/>
                  </a:lnTo>
                  <a:lnTo>
                    <a:pt x="1120" y="2993"/>
                  </a:lnTo>
                  <a:lnTo>
                    <a:pt x="1188" y="3018"/>
                  </a:lnTo>
                  <a:lnTo>
                    <a:pt x="1258" y="3036"/>
                  </a:lnTo>
                  <a:lnTo>
                    <a:pt x="1328" y="3050"/>
                  </a:lnTo>
                  <a:lnTo>
                    <a:pt x="1399" y="3058"/>
                  </a:lnTo>
                  <a:lnTo>
                    <a:pt x="1471" y="3062"/>
                  </a:lnTo>
                  <a:lnTo>
                    <a:pt x="1542" y="3062"/>
                  </a:lnTo>
                  <a:lnTo>
                    <a:pt x="1614" y="3057"/>
                  </a:lnTo>
                  <a:lnTo>
                    <a:pt x="1685" y="3048"/>
                  </a:lnTo>
                  <a:lnTo>
                    <a:pt x="1756" y="3034"/>
                  </a:lnTo>
                  <a:lnTo>
                    <a:pt x="1825" y="3016"/>
                  </a:lnTo>
                  <a:lnTo>
                    <a:pt x="1892" y="2991"/>
                  </a:lnTo>
                  <a:lnTo>
                    <a:pt x="1958" y="2963"/>
                  </a:lnTo>
                  <a:lnTo>
                    <a:pt x="2021" y="2929"/>
                  </a:lnTo>
                  <a:lnTo>
                    <a:pt x="2082" y="2892"/>
                  </a:lnTo>
                  <a:lnTo>
                    <a:pt x="2139" y="2850"/>
                  </a:lnTo>
                  <a:lnTo>
                    <a:pt x="2192" y="2804"/>
                  </a:lnTo>
                  <a:lnTo>
                    <a:pt x="2243" y="2754"/>
                  </a:lnTo>
                  <a:lnTo>
                    <a:pt x="2290" y="2702"/>
                  </a:lnTo>
                  <a:lnTo>
                    <a:pt x="2333" y="2645"/>
                  </a:lnTo>
                  <a:lnTo>
                    <a:pt x="2371" y="2586"/>
                  </a:lnTo>
                  <a:lnTo>
                    <a:pt x="2406" y="2523"/>
                  </a:lnTo>
                  <a:lnTo>
                    <a:pt x="2434" y="2459"/>
                  </a:lnTo>
                  <a:lnTo>
                    <a:pt x="2459" y="2392"/>
                  </a:lnTo>
                  <a:lnTo>
                    <a:pt x="2473" y="2342"/>
                  </a:lnTo>
                  <a:lnTo>
                    <a:pt x="2482" y="2292"/>
                  </a:lnTo>
                  <a:lnTo>
                    <a:pt x="2488" y="2242"/>
                  </a:lnTo>
                  <a:lnTo>
                    <a:pt x="2491" y="2190"/>
                  </a:lnTo>
                  <a:lnTo>
                    <a:pt x="2491" y="2139"/>
                  </a:lnTo>
                  <a:lnTo>
                    <a:pt x="2490" y="2089"/>
                  </a:lnTo>
                  <a:lnTo>
                    <a:pt x="2489" y="2038"/>
                  </a:lnTo>
                  <a:lnTo>
                    <a:pt x="2485" y="2001"/>
                  </a:lnTo>
                  <a:lnTo>
                    <a:pt x="2482" y="1964"/>
                  </a:lnTo>
                  <a:lnTo>
                    <a:pt x="2476" y="1927"/>
                  </a:lnTo>
                  <a:lnTo>
                    <a:pt x="2469" y="1892"/>
                  </a:lnTo>
                  <a:lnTo>
                    <a:pt x="2458" y="1856"/>
                  </a:lnTo>
                  <a:lnTo>
                    <a:pt x="2442" y="1822"/>
                  </a:lnTo>
                  <a:lnTo>
                    <a:pt x="2415" y="1834"/>
                  </a:lnTo>
                  <a:lnTo>
                    <a:pt x="2388" y="1847"/>
                  </a:lnTo>
                  <a:lnTo>
                    <a:pt x="2363" y="1863"/>
                  </a:lnTo>
                  <a:lnTo>
                    <a:pt x="2297" y="1904"/>
                  </a:lnTo>
                  <a:lnTo>
                    <a:pt x="2229" y="1940"/>
                  </a:lnTo>
                  <a:lnTo>
                    <a:pt x="2160" y="1973"/>
                  </a:lnTo>
                  <a:lnTo>
                    <a:pt x="2088" y="2001"/>
                  </a:lnTo>
                  <a:lnTo>
                    <a:pt x="2015" y="2027"/>
                  </a:lnTo>
                  <a:lnTo>
                    <a:pt x="1940" y="2047"/>
                  </a:lnTo>
                  <a:lnTo>
                    <a:pt x="1865" y="2065"/>
                  </a:lnTo>
                  <a:lnTo>
                    <a:pt x="1790" y="2080"/>
                  </a:lnTo>
                  <a:lnTo>
                    <a:pt x="1713" y="2090"/>
                  </a:lnTo>
                  <a:lnTo>
                    <a:pt x="1625" y="2099"/>
                  </a:lnTo>
                  <a:lnTo>
                    <a:pt x="1535" y="2103"/>
                  </a:lnTo>
                  <a:lnTo>
                    <a:pt x="1446" y="2102"/>
                  </a:lnTo>
                  <a:lnTo>
                    <a:pt x="1356" y="2098"/>
                  </a:lnTo>
                  <a:lnTo>
                    <a:pt x="1267" y="2090"/>
                  </a:lnTo>
                  <a:lnTo>
                    <a:pt x="1179" y="2080"/>
                  </a:lnTo>
                  <a:lnTo>
                    <a:pt x="1179" y="2145"/>
                  </a:lnTo>
                  <a:lnTo>
                    <a:pt x="1179" y="2211"/>
                  </a:lnTo>
                  <a:lnTo>
                    <a:pt x="1179" y="2276"/>
                  </a:lnTo>
                  <a:lnTo>
                    <a:pt x="1177" y="2341"/>
                  </a:lnTo>
                  <a:lnTo>
                    <a:pt x="1171" y="2407"/>
                  </a:lnTo>
                  <a:lnTo>
                    <a:pt x="1168" y="2425"/>
                  </a:lnTo>
                  <a:lnTo>
                    <a:pt x="1164" y="2444"/>
                  </a:lnTo>
                  <a:lnTo>
                    <a:pt x="1158" y="2463"/>
                  </a:lnTo>
                  <a:lnTo>
                    <a:pt x="1150" y="2479"/>
                  </a:lnTo>
                  <a:lnTo>
                    <a:pt x="1138" y="2494"/>
                  </a:lnTo>
                  <a:lnTo>
                    <a:pt x="1124" y="2507"/>
                  </a:lnTo>
                  <a:lnTo>
                    <a:pt x="1106" y="2516"/>
                  </a:lnTo>
                  <a:lnTo>
                    <a:pt x="1088" y="2522"/>
                  </a:lnTo>
                  <a:lnTo>
                    <a:pt x="1069" y="2526"/>
                  </a:lnTo>
                  <a:lnTo>
                    <a:pt x="1051" y="2527"/>
                  </a:lnTo>
                  <a:lnTo>
                    <a:pt x="1009" y="2529"/>
                  </a:lnTo>
                  <a:lnTo>
                    <a:pt x="968" y="2529"/>
                  </a:lnTo>
                  <a:lnTo>
                    <a:pt x="927" y="2526"/>
                  </a:lnTo>
                  <a:lnTo>
                    <a:pt x="886" y="2521"/>
                  </a:lnTo>
                  <a:lnTo>
                    <a:pt x="846" y="2511"/>
                  </a:lnTo>
                  <a:lnTo>
                    <a:pt x="808" y="2497"/>
                  </a:lnTo>
                  <a:lnTo>
                    <a:pt x="781" y="2484"/>
                  </a:lnTo>
                  <a:lnTo>
                    <a:pt x="756" y="2467"/>
                  </a:lnTo>
                  <a:lnTo>
                    <a:pt x="734" y="2447"/>
                  </a:lnTo>
                  <a:lnTo>
                    <a:pt x="714" y="2425"/>
                  </a:lnTo>
                  <a:lnTo>
                    <a:pt x="698" y="2400"/>
                  </a:lnTo>
                  <a:lnTo>
                    <a:pt x="686" y="2372"/>
                  </a:lnTo>
                  <a:lnTo>
                    <a:pt x="678" y="2344"/>
                  </a:lnTo>
                  <a:lnTo>
                    <a:pt x="673" y="2287"/>
                  </a:lnTo>
                  <a:lnTo>
                    <a:pt x="674" y="2231"/>
                  </a:lnTo>
                  <a:lnTo>
                    <a:pt x="678" y="2175"/>
                  </a:lnTo>
                  <a:lnTo>
                    <a:pt x="685" y="2120"/>
                  </a:lnTo>
                  <a:lnTo>
                    <a:pt x="693" y="2064"/>
                  </a:lnTo>
                  <a:lnTo>
                    <a:pt x="700" y="2008"/>
                  </a:lnTo>
                  <a:lnTo>
                    <a:pt x="705" y="1952"/>
                  </a:lnTo>
                  <a:lnTo>
                    <a:pt x="707" y="1897"/>
                  </a:lnTo>
                  <a:lnTo>
                    <a:pt x="641" y="1856"/>
                  </a:lnTo>
                  <a:lnTo>
                    <a:pt x="576" y="1816"/>
                  </a:lnTo>
                  <a:lnTo>
                    <a:pt x="557" y="1865"/>
                  </a:lnTo>
                  <a:lnTo>
                    <a:pt x="542" y="1916"/>
                  </a:lnTo>
                  <a:lnTo>
                    <a:pt x="530" y="1968"/>
                  </a:lnTo>
                  <a:lnTo>
                    <a:pt x="523" y="2021"/>
                  </a:lnTo>
                  <a:lnTo>
                    <a:pt x="518" y="2073"/>
                  </a:lnTo>
                  <a:lnTo>
                    <a:pt x="515" y="2126"/>
                  </a:lnTo>
                  <a:close/>
                  <a:moveTo>
                    <a:pt x="483" y="2782"/>
                  </a:moveTo>
                  <a:lnTo>
                    <a:pt x="465" y="2792"/>
                  </a:lnTo>
                  <a:lnTo>
                    <a:pt x="449" y="2802"/>
                  </a:lnTo>
                  <a:lnTo>
                    <a:pt x="433" y="2814"/>
                  </a:lnTo>
                  <a:lnTo>
                    <a:pt x="420" y="2829"/>
                  </a:lnTo>
                  <a:lnTo>
                    <a:pt x="407" y="2844"/>
                  </a:lnTo>
                  <a:lnTo>
                    <a:pt x="398" y="2861"/>
                  </a:lnTo>
                  <a:lnTo>
                    <a:pt x="436" y="2886"/>
                  </a:lnTo>
                  <a:lnTo>
                    <a:pt x="420" y="2923"/>
                  </a:lnTo>
                  <a:lnTo>
                    <a:pt x="401" y="2959"/>
                  </a:lnTo>
                  <a:lnTo>
                    <a:pt x="385" y="2996"/>
                  </a:lnTo>
                  <a:lnTo>
                    <a:pt x="381" y="3013"/>
                  </a:lnTo>
                  <a:lnTo>
                    <a:pt x="382" y="3030"/>
                  </a:lnTo>
                  <a:lnTo>
                    <a:pt x="388" y="3046"/>
                  </a:lnTo>
                  <a:lnTo>
                    <a:pt x="397" y="3061"/>
                  </a:lnTo>
                  <a:lnTo>
                    <a:pt x="406" y="3075"/>
                  </a:lnTo>
                  <a:lnTo>
                    <a:pt x="426" y="3095"/>
                  </a:lnTo>
                  <a:lnTo>
                    <a:pt x="447" y="3112"/>
                  </a:lnTo>
                  <a:lnTo>
                    <a:pt x="470" y="3126"/>
                  </a:lnTo>
                  <a:lnTo>
                    <a:pt x="495" y="3140"/>
                  </a:lnTo>
                  <a:lnTo>
                    <a:pt x="520" y="3150"/>
                  </a:lnTo>
                  <a:lnTo>
                    <a:pt x="546" y="3160"/>
                  </a:lnTo>
                  <a:lnTo>
                    <a:pt x="609" y="3177"/>
                  </a:lnTo>
                  <a:lnTo>
                    <a:pt x="672" y="3189"/>
                  </a:lnTo>
                  <a:lnTo>
                    <a:pt x="737" y="3195"/>
                  </a:lnTo>
                  <a:lnTo>
                    <a:pt x="802" y="3199"/>
                  </a:lnTo>
                  <a:lnTo>
                    <a:pt x="867" y="3199"/>
                  </a:lnTo>
                  <a:lnTo>
                    <a:pt x="932" y="3195"/>
                  </a:lnTo>
                  <a:lnTo>
                    <a:pt x="942" y="3194"/>
                  </a:lnTo>
                  <a:lnTo>
                    <a:pt x="953" y="3193"/>
                  </a:lnTo>
                  <a:lnTo>
                    <a:pt x="964" y="3190"/>
                  </a:lnTo>
                  <a:lnTo>
                    <a:pt x="974" y="3187"/>
                  </a:lnTo>
                  <a:lnTo>
                    <a:pt x="983" y="3183"/>
                  </a:lnTo>
                  <a:lnTo>
                    <a:pt x="992" y="3177"/>
                  </a:lnTo>
                  <a:lnTo>
                    <a:pt x="998" y="3169"/>
                  </a:lnTo>
                  <a:lnTo>
                    <a:pt x="1000" y="3158"/>
                  </a:lnTo>
                  <a:lnTo>
                    <a:pt x="996" y="3142"/>
                  </a:lnTo>
                  <a:lnTo>
                    <a:pt x="988" y="3126"/>
                  </a:lnTo>
                  <a:lnTo>
                    <a:pt x="976" y="3113"/>
                  </a:lnTo>
                  <a:lnTo>
                    <a:pt x="964" y="3101"/>
                  </a:lnTo>
                  <a:lnTo>
                    <a:pt x="952" y="3089"/>
                  </a:lnTo>
                  <a:lnTo>
                    <a:pt x="902" y="3045"/>
                  </a:lnTo>
                  <a:lnTo>
                    <a:pt x="850" y="3002"/>
                  </a:lnTo>
                  <a:lnTo>
                    <a:pt x="800" y="2959"/>
                  </a:lnTo>
                  <a:lnTo>
                    <a:pt x="751" y="2914"/>
                  </a:lnTo>
                  <a:lnTo>
                    <a:pt x="718" y="2887"/>
                  </a:lnTo>
                  <a:lnTo>
                    <a:pt x="686" y="2860"/>
                  </a:lnTo>
                  <a:lnTo>
                    <a:pt x="651" y="2836"/>
                  </a:lnTo>
                  <a:lnTo>
                    <a:pt x="618" y="2810"/>
                  </a:lnTo>
                  <a:lnTo>
                    <a:pt x="586" y="2783"/>
                  </a:lnTo>
                  <a:lnTo>
                    <a:pt x="573" y="2773"/>
                  </a:lnTo>
                  <a:lnTo>
                    <a:pt x="559" y="2768"/>
                  </a:lnTo>
                  <a:lnTo>
                    <a:pt x="544" y="2766"/>
                  </a:lnTo>
                  <a:lnTo>
                    <a:pt x="527" y="2767"/>
                  </a:lnTo>
                  <a:lnTo>
                    <a:pt x="511" y="2771"/>
                  </a:lnTo>
                  <a:lnTo>
                    <a:pt x="496" y="2776"/>
                  </a:lnTo>
                  <a:lnTo>
                    <a:pt x="483" y="2782"/>
                  </a:lnTo>
                  <a:close/>
                  <a:moveTo>
                    <a:pt x="2469" y="2764"/>
                  </a:moveTo>
                  <a:lnTo>
                    <a:pt x="2454" y="2779"/>
                  </a:lnTo>
                  <a:lnTo>
                    <a:pt x="2440" y="2796"/>
                  </a:lnTo>
                  <a:lnTo>
                    <a:pt x="2427" y="2813"/>
                  </a:lnTo>
                  <a:lnTo>
                    <a:pt x="2414" y="2831"/>
                  </a:lnTo>
                  <a:lnTo>
                    <a:pt x="2399" y="2846"/>
                  </a:lnTo>
                  <a:lnTo>
                    <a:pt x="2383" y="2860"/>
                  </a:lnTo>
                  <a:lnTo>
                    <a:pt x="2364" y="2871"/>
                  </a:lnTo>
                  <a:lnTo>
                    <a:pt x="2350" y="2878"/>
                  </a:lnTo>
                  <a:lnTo>
                    <a:pt x="2335" y="2886"/>
                  </a:lnTo>
                  <a:lnTo>
                    <a:pt x="2319" y="2893"/>
                  </a:lnTo>
                  <a:lnTo>
                    <a:pt x="2306" y="2902"/>
                  </a:lnTo>
                  <a:lnTo>
                    <a:pt x="2295" y="2914"/>
                  </a:lnTo>
                  <a:lnTo>
                    <a:pt x="2273" y="2940"/>
                  </a:lnTo>
                  <a:lnTo>
                    <a:pt x="2248" y="2964"/>
                  </a:lnTo>
                  <a:lnTo>
                    <a:pt x="2222" y="2985"/>
                  </a:lnTo>
                  <a:lnTo>
                    <a:pt x="2194" y="3004"/>
                  </a:lnTo>
                  <a:lnTo>
                    <a:pt x="2165" y="3022"/>
                  </a:lnTo>
                  <a:lnTo>
                    <a:pt x="2136" y="3039"/>
                  </a:lnTo>
                  <a:lnTo>
                    <a:pt x="2106" y="3056"/>
                  </a:lnTo>
                  <a:lnTo>
                    <a:pt x="2077" y="3074"/>
                  </a:lnTo>
                  <a:lnTo>
                    <a:pt x="2049" y="3093"/>
                  </a:lnTo>
                  <a:lnTo>
                    <a:pt x="2023" y="3114"/>
                  </a:lnTo>
                  <a:lnTo>
                    <a:pt x="2016" y="3121"/>
                  </a:lnTo>
                  <a:lnTo>
                    <a:pt x="2010" y="3129"/>
                  </a:lnTo>
                  <a:lnTo>
                    <a:pt x="2004" y="3139"/>
                  </a:lnTo>
                  <a:lnTo>
                    <a:pt x="2002" y="3148"/>
                  </a:lnTo>
                  <a:lnTo>
                    <a:pt x="2002" y="3158"/>
                  </a:lnTo>
                  <a:lnTo>
                    <a:pt x="2007" y="3166"/>
                  </a:lnTo>
                  <a:lnTo>
                    <a:pt x="2014" y="3173"/>
                  </a:lnTo>
                  <a:lnTo>
                    <a:pt x="2035" y="3181"/>
                  </a:lnTo>
                  <a:lnTo>
                    <a:pt x="2057" y="3185"/>
                  </a:lnTo>
                  <a:lnTo>
                    <a:pt x="2081" y="3186"/>
                  </a:lnTo>
                  <a:lnTo>
                    <a:pt x="2103" y="3188"/>
                  </a:lnTo>
                  <a:lnTo>
                    <a:pt x="2166" y="3189"/>
                  </a:lnTo>
                  <a:lnTo>
                    <a:pt x="2229" y="3190"/>
                  </a:lnTo>
                  <a:lnTo>
                    <a:pt x="2292" y="3188"/>
                  </a:lnTo>
                  <a:lnTo>
                    <a:pt x="2355" y="3182"/>
                  </a:lnTo>
                  <a:lnTo>
                    <a:pt x="2390" y="3177"/>
                  </a:lnTo>
                  <a:lnTo>
                    <a:pt x="2423" y="3170"/>
                  </a:lnTo>
                  <a:lnTo>
                    <a:pt x="2457" y="3160"/>
                  </a:lnTo>
                  <a:lnTo>
                    <a:pt x="2488" y="3148"/>
                  </a:lnTo>
                  <a:lnTo>
                    <a:pt x="2519" y="3130"/>
                  </a:lnTo>
                  <a:lnTo>
                    <a:pt x="2547" y="3111"/>
                  </a:lnTo>
                  <a:lnTo>
                    <a:pt x="2558" y="3101"/>
                  </a:lnTo>
                  <a:lnTo>
                    <a:pt x="2570" y="3091"/>
                  </a:lnTo>
                  <a:lnTo>
                    <a:pt x="2581" y="3079"/>
                  </a:lnTo>
                  <a:lnTo>
                    <a:pt x="2590" y="3066"/>
                  </a:lnTo>
                  <a:lnTo>
                    <a:pt x="2596" y="3052"/>
                  </a:lnTo>
                  <a:lnTo>
                    <a:pt x="2599" y="3037"/>
                  </a:lnTo>
                  <a:lnTo>
                    <a:pt x="2598" y="3004"/>
                  </a:lnTo>
                  <a:lnTo>
                    <a:pt x="2593" y="2972"/>
                  </a:lnTo>
                  <a:lnTo>
                    <a:pt x="2583" y="2940"/>
                  </a:lnTo>
                  <a:lnTo>
                    <a:pt x="2567" y="2911"/>
                  </a:lnTo>
                  <a:lnTo>
                    <a:pt x="2549" y="2883"/>
                  </a:lnTo>
                  <a:lnTo>
                    <a:pt x="2596" y="2867"/>
                  </a:lnTo>
                  <a:lnTo>
                    <a:pt x="2588" y="2847"/>
                  </a:lnTo>
                  <a:lnTo>
                    <a:pt x="2576" y="2829"/>
                  </a:lnTo>
                  <a:lnTo>
                    <a:pt x="2562" y="2813"/>
                  </a:lnTo>
                  <a:lnTo>
                    <a:pt x="2546" y="2799"/>
                  </a:lnTo>
                  <a:lnTo>
                    <a:pt x="2528" y="2788"/>
                  </a:lnTo>
                  <a:lnTo>
                    <a:pt x="2508" y="2778"/>
                  </a:lnTo>
                  <a:lnTo>
                    <a:pt x="2489" y="2770"/>
                  </a:lnTo>
                  <a:lnTo>
                    <a:pt x="2469" y="2764"/>
                  </a:lnTo>
                  <a:close/>
                  <a:moveTo>
                    <a:pt x="1252" y="663"/>
                  </a:moveTo>
                  <a:lnTo>
                    <a:pt x="1267" y="656"/>
                  </a:lnTo>
                  <a:lnTo>
                    <a:pt x="1282" y="653"/>
                  </a:lnTo>
                  <a:lnTo>
                    <a:pt x="1297" y="654"/>
                  </a:lnTo>
                  <a:lnTo>
                    <a:pt x="1313" y="659"/>
                  </a:lnTo>
                  <a:lnTo>
                    <a:pt x="1327" y="667"/>
                  </a:lnTo>
                  <a:lnTo>
                    <a:pt x="1340" y="677"/>
                  </a:lnTo>
                  <a:lnTo>
                    <a:pt x="1350" y="689"/>
                  </a:lnTo>
                  <a:lnTo>
                    <a:pt x="1362" y="712"/>
                  </a:lnTo>
                  <a:lnTo>
                    <a:pt x="1373" y="737"/>
                  </a:lnTo>
                  <a:lnTo>
                    <a:pt x="1378" y="762"/>
                  </a:lnTo>
                  <a:lnTo>
                    <a:pt x="1379" y="789"/>
                  </a:lnTo>
                  <a:lnTo>
                    <a:pt x="1376" y="814"/>
                  </a:lnTo>
                  <a:lnTo>
                    <a:pt x="1369" y="840"/>
                  </a:lnTo>
                  <a:lnTo>
                    <a:pt x="1355" y="862"/>
                  </a:lnTo>
                  <a:lnTo>
                    <a:pt x="1342" y="877"/>
                  </a:lnTo>
                  <a:lnTo>
                    <a:pt x="1327" y="889"/>
                  </a:lnTo>
                  <a:lnTo>
                    <a:pt x="1311" y="901"/>
                  </a:lnTo>
                  <a:lnTo>
                    <a:pt x="1293" y="911"/>
                  </a:lnTo>
                  <a:lnTo>
                    <a:pt x="1278" y="906"/>
                  </a:lnTo>
                  <a:lnTo>
                    <a:pt x="1263" y="900"/>
                  </a:lnTo>
                  <a:lnTo>
                    <a:pt x="1249" y="891"/>
                  </a:lnTo>
                  <a:lnTo>
                    <a:pt x="1235" y="882"/>
                  </a:lnTo>
                  <a:lnTo>
                    <a:pt x="1224" y="871"/>
                  </a:lnTo>
                  <a:lnTo>
                    <a:pt x="1215" y="857"/>
                  </a:lnTo>
                  <a:lnTo>
                    <a:pt x="1206" y="834"/>
                  </a:lnTo>
                  <a:lnTo>
                    <a:pt x="1201" y="812"/>
                  </a:lnTo>
                  <a:lnTo>
                    <a:pt x="1198" y="788"/>
                  </a:lnTo>
                  <a:lnTo>
                    <a:pt x="1199" y="764"/>
                  </a:lnTo>
                  <a:lnTo>
                    <a:pt x="1202" y="741"/>
                  </a:lnTo>
                  <a:lnTo>
                    <a:pt x="1209" y="719"/>
                  </a:lnTo>
                  <a:lnTo>
                    <a:pt x="1220" y="697"/>
                  </a:lnTo>
                  <a:lnTo>
                    <a:pt x="1234" y="679"/>
                  </a:lnTo>
                  <a:lnTo>
                    <a:pt x="1252" y="663"/>
                  </a:lnTo>
                  <a:close/>
                  <a:moveTo>
                    <a:pt x="1277" y="780"/>
                  </a:moveTo>
                  <a:lnTo>
                    <a:pt x="1284" y="786"/>
                  </a:lnTo>
                  <a:lnTo>
                    <a:pt x="1293" y="792"/>
                  </a:lnTo>
                  <a:lnTo>
                    <a:pt x="1300" y="798"/>
                  </a:lnTo>
                  <a:lnTo>
                    <a:pt x="1312" y="791"/>
                  </a:lnTo>
                  <a:lnTo>
                    <a:pt x="1319" y="782"/>
                  </a:lnTo>
                  <a:lnTo>
                    <a:pt x="1323" y="770"/>
                  </a:lnTo>
                  <a:lnTo>
                    <a:pt x="1325" y="759"/>
                  </a:lnTo>
                  <a:lnTo>
                    <a:pt x="1324" y="747"/>
                  </a:lnTo>
                  <a:lnTo>
                    <a:pt x="1322" y="735"/>
                  </a:lnTo>
                  <a:lnTo>
                    <a:pt x="1319" y="723"/>
                  </a:lnTo>
                  <a:lnTo>
                    <a:pt x="1306" y="727"/>
                  </a:lnTo>
                  <a:lnTo>
                    <a:pt x="1294" y="733"/>
                  </a:lnTo>
                  <a:lnTo>
                    <a:pt x="1286" y="742"/>
                  </a:lnTo>
                  <a:lnTo>
                    <a:pt x="1281" y="753"/>
                  </a:lnTo>
                  <a:lnTo>
                    <a:pt x="1278" y="766"/>
                  </a:lnTo>
                  <a:lnTo>
                    <a:pt x="1277" y="780"/>
                  </a:lnTo>
                  <a:close/>
                  <a:moveTo>
                    <a:pt x="1688" y="691"/>
                  </a:moveTo>
                  <a:lnTo>
                    <a:pt x="1702" y="678"/>
                  </a:lnTo>
                  <a:lnTo>
                    <a:pt x="1718" y="670"/>
                  </a:lnTo>
                  <a:lnTo>
                    <a:pt x="1734" y="667"/>
                  </a:lnTo>
                  <a:lnTo>
                    <a:pt x="1753" y="667"/>
                  </a:lnTo>
                  <a:lnTo>
                    <a:pt x="1770" y="671"/>
                  </a:lnTo>
                  <a:lnTo>
                    <a:pt x="1787" y="677"/>
                  </a:lnTo>
                  <a:lnTo>
                    <a:pt x="1802" y="687"/>
                  </a:lnTo>
                  <a:lnTo>
                    <a:pt x="1816" y="700"/>
                  </a:lnTo>
                  <a:lnTo>
                    <a:pt x="1827" y="715"/>
                  </a:lnTo>
                  <a:lnTo>
                    <a:pt x="1833" y="731"/>
                  </a:lnTo>
                  <a:lnTo>
                    <a:pt x="1836" y="749"/>
                  </a:lnTo>
                  <a:lnTo>
                    <a:pt x="1837" y="768"/>
                  </a:lnTo>
                  <a:lnTo>
                    <a:pt x="1838" y="788"/>
                  </a:lnTo>
                  <a:lnTo>
                    <a:pt x="1837" y="807"/>
                  </a:lnTo>
                  <a:lnTo>
                    <a:pt x="1835" y="825"/>
                  </a:lnTo>
                  <a:lnTo>
                    <a:pt x="1831" y="844"/>
                  </a:lnTo>
                  <a:lnTo>
                    <a:pt x="1823" y="861"/>
                  </a:lnTo>
                  <a:lnTo>
                    <a:pt x="1811" y="876"/>
                  </a:lnTo>
                  <a:lnTo>
                    <a:pt x="1801" y="855"/>
                  </a:lnTo>
                  <a:lnTo>
                    <a:pt x="1793" y="833"/>
                  </a:lnTo>
                  <a:lnTo>
                    <a:pt x="1788" y="811"/>
                  </a:lnTo>
                  <a:lnTo>
                    <a:pt x="1784" y="788"/>
                  </a:lnTo>
                  <a:lnTo>
                    <a:pt x="1778" y="765"/>
                  </a:lnTo>
                  <a:lnTo>
                    <a:pt x="1774" y="754"/>
                  </a:lnTo>
                  <a:lnTo>
                    <a:pt x="1767" y="745"/>
                  </a:lnTo>
                  <a:lnTo>
                    <a:pt x="1757" y="738"/>
                  </a:lnTo>
                  <a:lnTo>
                    <a:pt x="1746" y="732"/>
                  </a:lnTo>
                  <a:lnTo>
                    <a:pt x="1731" y="746"/>
                  </a:lnTo>
                  <a:lnTo>
                    <a:pt x="1720" y="762"/>
                  </a:lnTo>
                  <a:lnTo>
                    <a:pt x="1711" y="780"/>
                  </a:lnTo>
                  <a:lnTo>
                    <a:pt x="1703" y="799"/>
                  </a:lnTo>
                  <a:lnTo>
                    <a:pt x="1695" y="817"/>
                  </a:lnTo>
                  <a:lnTo>
                    <a:pt x="1685" y="836"/>
                  </a:lnTo>
                  <a:lnTo>
                    <a:pt x="1674" y="853"/>
                  </a:lnTo>
                  <a:lnTo>
                    <a:pt x="1668" y="851"/>
                  </a:lnTo>
                  <a:lnTo>
                    <a:pt x="1661" y="849"/>
                  </a:lnTo>
                  <a:lnTo>
                    <a:pt x="1655" y="848"/>
                  </a:lnTo>
                  <a:lnTo>
                    <a:pt x="1647" y="824"/>
                  </a:lnTo>
                  <a:lnTo>
                    <a:pt x="1645" y="801"/>
                  </a:lnTo>
                  <a:lnTo>
                    <a:pt x="1647" y="778"/>
                  </a:lnTo>
                  <a:lnTo>
                    <a:pt x="1653" y="754"/>
                  </a:lnTo>
                  <a:lnTo>
                    <a:pt x="1662" y="732"/>
                  </a:lnTo>
                  <a:lnTo>
                    <a:pt x="1674" y="710"/>
                  </a:lnTo>
                  <a:lnTo>
                    <a:pt x="1688" y="691"/>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6896264" y="4818782"/>
            <a:ext cx="314080" cy="312536"/>
            <a:chOff x="5255193" y="4713414"/>
            <a:chExt cx="378860" cy="376998"/>
          </a:xfrm>
        </p:grpSpPr>
        <p:sp>
          <p:nvSpPr>
            <p:cNvPr id="14" name="Oval 480"/>
            <p:cNvSpPr>
              <a:spLocks noChangeArrowheads="1"/>
            </p:cNvSpPr>
            <p:nvPr/>
          </p:nvSpPr>
          <p:spPr bwMode="auto">
            <a:xfrm>
              <a:off x="5255193" y="4713414"/>
              <a:ext cx="378860" cy="376998"/>
            </a:xfrm>
            <a:prstGeom prst="ellipse">
              <a:avLst/>
            </a:prstGeom>
            <a:noFill/>
            <a:ln w="9525">
              <a:solidFill>
                <a:schemeClr val="bg1"/>
              </a:solidFill>
              <a:round/>
            </a:ln>
          </p:spPr>
          <p:txBody>
            <a:bodyPr/>
            <a:lstStyle/>
            <a:p>
              <a:pPr eaLnBrk="1" fontAlgn="auto" hangingPunct="1">
                <a:spcBef>
                  <a:spcPts val="0"/>
                </a:spcBef>
                <a:spcAft>
                  <a:spcPts val="0"/>
                </a:spcAft>
                <a:defRPr/>
              </a:pPr>
              <a:endParaRPr lang="zh-CN" altLang="en-US" sz="1800">
                <a:latin typeface="+mn-lt"/>
                <a:ea typeface="+mn-ea"/>
              </a:endParaRPr>
            </a:p>
          </p:txBody>
        </p:sp>
        <p:sp>
          <p:nvSpPr>
            <p:cNvPr id="15" name="Freeform 11"/>
            <p:cNvSpPr>
              <a:spLocks noChangeAspect="1" noEditPoints="1"/>
            </p:cNvSpPr>
            <p:nvPr/>
          </p:nvSpPr>
          <p:spPr bwMode="auto">
            <a:xfrm>
              <a:off x="5334444" y="4810717"/>
              <a:ext cx="220358" cy="182389"/>
            </a:xfrm>
            <a:custGeom>
              <a:avLst/>
              <a:gdLst>
                <a:gd name="T0" fmla="*/ 1375 w 5032"/>
                <a:gd name="T1" fmla="*/ 49 h 4165"/>
                <a:gd name="T2" fmla="*/ 2095 w 5032"/>
                <a:gd name="T3" fmla="*/ 18 h 4165"/>
                <a:gd name="T4" fmla="*/ 2782 w 5032"/>
                <a:gd name="T5" fmla="*/ 231 h 4165"/>
                <a:gd name="T6" fmla="*/ 3288 w 5032"/>
                <a:gd name="T7" fmla="*/ 618 h 4165"/>
                <a:gd name="T8" fmla="*/ 3589 w 5032"/>
                <a:gd name="T9" fmla="*/ 1120 h 4165"/>
                <a:gd name="T10" fmla="*/ 3214 w 5032"/>
                <a:gd name="T11" fmla="*/ 1314 h 4165"/>
                <a:gd name="T12" fmla="*/ 2618 w 5032"/>
                <a:gd name="T13" fmla="*/ 1511 h 4165"/>
                <a:gd name="T14" fmla="*/ 2133 w 5032"/>
                <a:gd name="T15" fmla="*/ 1911 h 4165"/>
                <a:gd name="T16" fmla="*/ 1863 w 5032"/>
                <a:gd name="T17" fmla="*/ 2471 h 4165"/>
                <a:gd name="T18" fmla="*/ 1889 w 5032"/>
                <a:gd name="T19" fmla="*/ 3028 h 4165"/>
                <a:gd name="T20" fmla="*/ 1353 w 5032"/>
                <a:gd name="T21" fmla="*/ 3054 h 4165"/>
                <a:gd name="T22" fmla="*/ 681 w 5032"/>
                <a:gd name="T23" fmla="*/ 2902 h 4165"/>
                <a:gd name="T24" fmla="*/ 688 w 5032"/>
                <a:gd name="T25" fmla="*/ 2769 h 4165"/>
                <a:gd name="T26" fmla="*/ 367 w 5032"/>
                <a:gd name="T27" fmla="*/ 2508 h 4165"/>
                <a:gd name="T28" fmla="*/ 67 w 5032"/>
                <a:gd name="T29" fmla="*/ 2013 h 4165"/>
                <a:gd name="T30" fmla="*/ 11 w 5032"/>
                <a:gd name="T31" fmla="*/ 1427 h 4165"/>
                <a:gd name="T32" fmla="*/ 213 w 5032"/>
                <a:gd name="T33" fmla="*/ 847 h 4165"/>
                <a:gd name="T34" fmla="*/ 638 w 5032"/>
                <a:gd name="T35" fmla="*/ 381 h 4165"/>
                <a:gd name="T36" fmla="*/ 1023 w 5032"/>
                <a:gd name="T37" fmla="*/ 812 h 4165"/>
                <a:gd name="T38" fmla="*/ 933 w 5032"/>
                <a:gd name="T39" fmla="*/ 1034 h 4165"/>
                <a:gd name="T40" fmla="*/ 1084 w 5032"/>
                <a:gd name="T41" fmla="*/ 1241 h 4165"/>
                <a:gd name="T42" fmla="*/ 1332 w 5032"/>
                <a:gd name="T43" fmla="*/ 1225 h 4165"/>
                <a:gd name="T44" fmla="*/ 1450 w 5032"/>
                <a:gd name="T45" fmla="*/ 1016 h 4165"/>
                <a:gd name="T46" fmla="*/ 1344 w 5032"/>
                <a:gd name="T47" fmla="*/ 800 h 4165"/>
                <a:gd name="T48" fmla="*/ 1138 w 5032"/>
                <a:gd name="T49" fmla="*/ 759 h 4165"/>
                <a:gd name="T50" fmla="*/ 2248 w 5032"/>
                <a:gd name="T51" fmla="*/ 852 h 4165"/>
                <a:gd name="T52" fmla="*/ 2216 w 5032"/>
                <a:gd name="T53" fmla="*/ 1098 h 4165"/>
                <a:gd name="T54" fmla="*/ 2404 w 5032"/>
                <a:gd name="T55" fmla="*/ 1259 h 4165"/>
                <a:gd name="T56" fmla="*/ 2635 w 5032"/>
                <a:gd name="T57" fmla="*/ 1195 h 4165"/>
                <a:gd name="T58" fmla="*/ 2707 w 5032"/>
                <a:gd name="T59" fmla="*/ 958 h 4165"/>
                <a:gd name="T60" fmla="*/ 2548 w 5032"/>
                <a:gd name="T61" fmla="*/ 766 h 4165"/>
                <a:gd name="T62" fmla="*/ 2696 w 5032"/>
                <a:gd name="T63" fmla="*/ 1574 h 4165"/>
                <a:gd name="T64" fmla="*/ 3358 w 5032"/>
                <a:gd name="T65" fmla="*/ 1394 h 4165"/>
                <a:gd name="T66" fmla="*/ 4006 w 5032"/>
                <a:gd name="T67" fmla="*/ 1470 h 4165"/>
                <a:gd name="T68" fmla="*/ 4548 w 5032"/>
                <a:gd name="T69" fmla="*/ 1772 h 4165"/>
                <a:gd name="T70" fmla="*/ 4924 w 5032"/>
                <a:gd name="T71" fmla="*/ 2264 h 4165"/>
                <a:gd name="T72" fmla="*/ 5032 w 5032"/>
                <a:gd name="T73" fmla="*/ 2798 h 4165"/>
                <a:gd name="T74" fmla="*/ 4884 w 5032"/>
                <a:gd name="T75" fmla="*/ 3285 h 4165"/>
                <a:gd name="T76" fmla="*/ 4532 w 5032"/>
                <a:gd name="T77" fmla="*/ 3658 h 4165"/>
                <a:gd name="T78" fmla="*/ 4451 w 5032"/>
                <a:gd name="T79" fmla="*/ 3753 h 4165"/>
                <a:gd name="T80" fmla="*/ 4546 w 5032"/>
                <a:gd name="T81" fmla="*/ 4081 h 4165"/>
                <a:gd name="T82" fmla="*/ 4075 w 5032"/>
                <a:gd name="T83" fmla="*/ 3915 h 4165"/>
                <a:gd name="T84" fmla="*/ 3594 w 5032"/>
                <a:gd name="T85" fmla="*/ 4004 h 4165"/>
                <a:gd name="T86" fmla="*/ 2867 w 5032"/>
                <a:gd name="T87" fmla="*/ 3897 h 4165"/>
                <a:gd name="T88" fmla="*/ 2357 w 5032"/>
                <a:gd name="T89" fmla="*/ 3591 h 4165"/>
                <a:gd name="T90" fmla="*/ 2014 w 5032"/>
                <a:gd name="T91" fmla="*/ 3094 h 4165"/>
                <a:gd name="T92" fmla="*/ 1959 w 5032"/>
                <a:gd name="T93" fmla="*/ 2523 h 4165"/>
                <a:gd name="T94" fmla="*/ 2171 w 5032"/>
                <a:gd name="T95" fmla="*/ 2015 h 4165"/>
                <a:gd name="T96" fmla="*/ 2595 w 5032"/>
                <a:gd name="T97" fmla="*/ 1631 h 4165"/>
                <a:gd name="T98" fmla="*/ 2837 w 5032"/>
                <a:gd name="T99" fmla="*/ 2192 h 4165"/>
                <a:gd name="T100" fmla="*/ 2850 w 5032"/>
                <a:gd name="T101" fmla="*/ 2396 h 4165"/>
                <a:gd name="T102" fmla="*/ 3046 w 5032"/>
                <a:gd name="T103" fmla="*/ 2471 h 4165"/>
                <a:gd name="T104" fmla="*/ 3205 w 5032"/>
                <a:gd name="T105" fmla="*/ 2336 h 4165"/>
                <a:gd name="T106" fmla="*/ 3155 w 5032"/>
                <a:gd name="T107" fmla="*/ 2133 h 4165"/>
                <a:gd name="T108" fmla="*/ 3993 w 5032"/>
                <a:gd name="T109" fmla="*/ 2087 h 4165"/>
                <a:gd name="T110" fmla="*/ 3837 w 5032"/>
                <a:gd name="T111" fmla="*/ 2234 h 4165"/>
                <a:gd name="T112" fmla="*/ 3913 w 5032"/>
                <a:gd name="T113" fmla="*/ 2440 h 4165"/>
                <a:gd name="T114" fmla="*/ 4127 w 5032"/>
                <a:gd name="T115" fmla="*/ 2456 h 4165"/>
                <a:gd name="T116" fmla="*/ 4228 w 5032"/>
                <a:gd name="T117" fmla="*/ 2300 h 4165"/>
                <a:gd name="T118" fmla="*/ 4129 w 5032"/>
                <a:gd name="T119" fmla="*/ 2108 h 4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32" h="4165">
                  <a:moveTo>
                    <a:pt x="815" y="264"/>
                  </a:moveTo>
                  <a:lnTo>
                    <a:pt x="921" y="206"/>
                  </a:lnTo>
                  <a:lnTo>
                    <a:pt x="1031" y="157"/>
                  </a:lnTo>
                  <a:lnTo>
                    <a:pt x="1144" y="114"/>
                  </a:lnTo>
                  <a:lnTo>
                    <a:pt x="1259" y="78"/>
                  </a:lnTo>
                  <a:lnTo>
                    <a:pt x="1375" y="49"/>
                  </a:lnTo>
                  <a:lnTo>
                    <a:pt x="1494" y="26"/>
                  </a:lnTo>
                  <a:lnTo>
                    <a:pt x="1613" y="10"/>
                  </a:lnTo>
                  <a:lnTo>
                    <a:pt x="1734" y="1"/>
                  </a:lnTo>
                  <a:lnTo>
                    <a:pt x="1855" y="0"/>
                  </a:lnTo>
                  <a:lnTo>
                    <a:pt x="1974" y="6"/>
                  </a:lnTo>
                  <a:lnTo>
                    <a:pt x="2095" y="18"/>
                  </a:lnTo>
                  <a:lnTo>
                    <a:pt x="2214" y="36"/>
                  </a:lnTo>
                  <a:lnTo>
                    <a:pt x="2331" y="62"/>
                  </a:lnTo>
                  <a:lnTo>
                    <a:pt x="2447" y="94"/>
                  </a:lnTo>
                  <a:lnTo>
                    <a:pt x="2561" y="134"/>
                  </a:lnTo>
                  <a:lnTo>
                    <a:pt x="2673" y="179"/>
                  </a:lnTo>
                  <a:lnTo>
                    <a:pt x="2782" y="231"/>
                  </a:lnTo>
                  <a:lnTo>
                    <a:pt x="2886" y="290"/>
                  </a:lnTo>
                  <a:lnTo>
                    <a:pt x="2988" y="355"/>
                  </a:lnTo>
                  <a:lnTo>
                    <a:pt x="3068" y="414"/>
                  </a:lnTo>
                  <a:lnTo>
                    <a:pt x="3146" y="477"/>
                  </a:lnTo>
                  <a:lnTo>
                    <a:pt x="3219" y="546"/>
                  </a:lnTo>
                  <a:lnTo>
                    <a:pt x="3288" y="618"/>
                  </a:lnTo>
                  <a:lnTo>
                    <a:pt x="3353" y="693"/>
                  </a:lnTo>
                  <a:lnTo>
                    <a:pt x="3413" y="774"/>
                  </a:lnTo>
                  <a:lnTo>
                    <a:pt x="3467" y="857"/>
                  </a:lnTo>
                  <a:lnTo>
                    <a:pt x="3516" y="944"/>
                  </a:lnTo>
                  <a:lnTo>
                    <a:pt x="3557" y="1036"/>
                  </a:lnTo>
                  <a:lnTo>
                    <a:pt x="3589" y="1120"/>
                  </a:lnTo>
                  <a:lnTo>
                    <a:pt x="3616" y="1205"/>
                  </a:lnTo>
                  <a:lnTo>
                    <a:pt x="3641" y="1293"/>
                  </a:lnTo>
                  <a:lnTo>
                    <a:pt x="3534" y="1291"/>
                  </a:lnTo>
                  <a:lnTo>
                    <a:pt x="3427" y="1294"/>
                  </a:lnTo>
                  <a:lnTo>
                    <a:pt x="3320" y="1300"/>
                  </a:lnTo>
                  <a:lnTo>
                    <a:pt x="3214" y="1314"/>
                  </a:lnTo>
                  <a:lnTo>
                    <a:pt x="3109" y="1332"/>
                  </a:lnTo>
                  <a:lnTo>
                    <a:pt x="3008" y="1357"/>
                  </a:lnTo>
                  <a:lnTo>
                    <a:pt x="2907" y="1388"/>
                  </a:lnTo>
                  <a:lnTo>
                    <a:pt x="2809" y="1423"/>
                  </a:lnTo>
                  <a:lnTo>
                    <a:pt x="2713" y="1464"/>
                  </a:lnTo>
                  <a:lnTo>
                    <a:pt x="2618" y="1511"/>
                  </a:lnTo>
                  <a:lnTo>
                    <a:pt x="2528" y="1565"/>
                  </a:lnTo>
                  <a:lnTo>
                    <a:pt x="2441" y="1623"/>
                  </a:lnTo>
                  <a:lnTo>
                    <a:pt x="2358" y="1686"/>
                  </a:lnTo>
                  <a:lnTo>
                    <a:pt x="2279" y="1755"/>
                  </a:lnTo>
                  <a:lnTo>
                    <a:pt x="2204" y="1830"/>
                  </a:lnTo>
                  <a:lnTo>
                    <a:pt x="2133" y="1911"/>
                  </a:lnTo>
                  <a:lnTo>
                    <a:pt x="2069" y="1995"/>
                  </a:lnTo>
                  <a:lnTo>
                    <a:pt x="2011" y="2085"/>
                  </a:lnTo>
                  <a:lnTo>
                    <a:pt x="1962" y="2179"/>
                  </a:lnTo>
                  <a:lnTo>
                    <a:pt x="1919" y="2277"/>
                  </a:lnTo>
                  <a:lnTo>
                    <a:pt x="1886" y="2378"/>
                  </a:lnTo>
                  <a:lnTo>
                    <a:pt x="1863" y="2471"/>
                  </a:lnTo>
                  <a:lnTo>
                    <a:pt x="1847" y="2564"/>
                  </a:lnTo>
                  <a:lnTo>
                    <a:pt x="1840" y="2659"/>
                  </a:lnTo>
                  <a:lnTo>
                    <a:pt x="1841" y="2754"/>
                  </a:lnTo>
                  <a:lnTo>
                    <a:pt x="1850" y="2849"/>
                  </a:lnTo>
                  <a:lnTo>
                    <a:pt x="1867" y="2944"/>
                  </a:lnTo>
                  <a:lnTo>
                    <a:pt x="1889" y="3028"/>
                  </a:lnTo>
                  <a:lnTo>
                    <a:pt x="1912" y="3114"/>
                  </a:lnTo>
                  <a:lnTo>
                    <a:pt x="1795" y="3112"/>
                  </a:lnTo>
                  <a:lnTo>
                    <a:pt x="1681" y="3106"/>
                  </a:lnTo>
                  <a:lnTo>
                    <a:pt x="1566" y="3092"/>
                  </a:lnTo>
                  <a:lnTo>
                    <a:pt x="1459" y="3075"/>
                  </a:lnTo>
                  <a:lnTo>
                    <a:pt x="1353" y="3054"/>
                  </a:lnTo>
                  <a:lnTo>
                    <a:pt x="1248" y="3029"/>
                  </a:lnTo>
                  <a:lnTo>
                    <a:pt x="1142" y="3003"/>
                  </a:lnTo>
                  <a:lnTo>
                    <a:pt x="843" y="3164"/>
                  </a:lnTo>
                  <a:lnTo>
                    <a:pt x="541" y="3326"/>
                  </a:lnTo>
                  <a:lnTo>
                    <a:pt x="612" y="3114"/>
                  </a:lnTo>
                  <a:lnTo>
                    <a:pt x="681" y="2902"/>
                  </a:lnTo>
                  <a:lnTo>
                    <a:pt x="688" y="2875"/>
                  </a:lnTo>
                  <a:lnTo>
                    <a:pt x="696" y="2849"/>
                  </a:lnTo>
                  <a:lnTo>
                    <a:pt x="702" y="2821"/>
                  </a:lnTo>
                  <a:lnTo>
                    <a:pt x="702" y="2794"/>
                  </a:lnTo>
                  <a:lnTo>
                    <a:pt x="697" y="2780"/>
                  </a:lnTo>
                  <a:lnTo>
                    <a:pt x="688" y="2769"/>
                  </a:lnTo>
                  <a:lnTo>
                    <a:pt x="678" y="2760"/>
                  </a:lnTo>
                  <a:lnTo>
                    <a:pt x="665" y="2752"/>
                  </a:lnTo>
                  <a:lnTo>
                    <a:pt x="586" y="2699"/>
                  </a:lnTo>
                  <a:lnTo>
                    <a:pt x="509" y="2639"/>
                  </a:lnTo>
                  <a:lnTo>
                    <a:pt x="436" y="2575"/>
                  </a:lnTo>
                  <a:lnTo>
                    <a:pt x="367" y="2508"/>
                  </a:lnTo>
                  <a:lnTo>
                    <a:pt x="303" y="2434"/>
                  </a:lnTo>
                  <a:lnTo>
                    <a:pt x="245" y="2358"/>
                  </a:lnTo>
                  <a:lnTo>
                    <a:pt x="191" y="2278"/>
                  </a:lnTo>
                  <a:lnTo>
                    <a:pt x="144" y="2194"/>
                  </a:lnTo>
                  <a:lnTo>
                    <a:pt x="103" y="2105"/>
                  </a:lnTo>
                  <a:lnTo>
                    <a:pt x="67" y="2013"/>
                  </a:lnTo>
                  <a:lnTo>
                    <a:pt x="40" y="1919"/>
                  </a:lnTo>
                  <a:lnTo>
                    <a:pt x="19" y="1822"/>
                  </a:lnTo>
                  <a:lnTo>
                    <a:pt x="6" y="1726"/>
                  </a:lnTo>
                  <a:lnTo>
                    <a:pt x="0" y="1628"/>
                  </a:lnTo>
                  <a:lnTo>
                    <a:pt x="0" y="1530"/>
                  </a:lnTo>
                  <a:lnTo>
                    <a:pt x="11" y="1427"/>
                  </a:lnTo>
                  <a:lnTo>
                    <a:pt x="26" y="1325"/>
                  </a:lnTo>
                  <a:lnTo>
                    <a:pt x="51" y="1225"/>
                  </a:lnTo>
                  <a:lnTo>
                    <a:pt x="81" y="1127"/>
                  </a:lnTo>
                  <a:lnTo>
                    <a:pt x="119" y="1031"/>
                  </a:lnTo>
                  <a:lnTo>
                    <a:pt x="164" y="938"/>
                  </a:lnTo>
                  <a:lnTo>
                    <a:pt x="213" y="847"/>
                  </a:lnTo>
                  <a:lnTo>
                    <a:pt x="271" y="759"/>
                  </a:lnTo>
                  <a:lnTo>
                    <a:pt x="335" y="674"/>
                  </a:lnTo>
                  <a:lnTo>
                    <a:pt x="404" y="593"/>
                  </a:lnTo>
                  <a:lnTo>
                    <a:pt x="477" y="518"/>
                  </a:lnTo>
                  <a:lnTo>
                    <a:pt x="555" y="446"/>
                  </a:lnTo>
                  <a:lnTo>
                    <a:pt x="638" y="381"/>
                  </a:lnTo>
                  <a:lnTo>
                    <a:pt x="725" y="319"/>
                  </a:lnTo>
                  <a:lnTo>
                    <a:pt x="815" y="264"/>
                  </a:lnTo>
                  <a:close/>
                  <a:moveTo>
                    <a:pt x="1138" y="759"/>
                  </a:moveTo>
                  <a:lnTo>
                    <a:pt x="1098" y="771"/>
                  </a:lnTo>
                  <a:lnTo>
                    <a:pt x="1058" y="788"/>
                  </a:lnTo>
                  <a:lnTo>
                    <a:pt x="1023" y="812"/>
                  </a:lnTo>
                  <a:lnTo>
                    <a:pt x="994" y="841"/>
                  </a:lnTo>
                  <a:lnTo>
                    <a:pt x="970" y="875"/>
                  </a:lnTo>
                  <a:lnTo>
                    <a:pt x="951" y="912"/>
                  </a:lnTo>
                  <a:lnTo>
                    <a:pt x="939" y="951"/>
                  </a:lnTo>
                  <a:lnTo>
                    <a:pt x="933" y="993"/>
                  </a:lnTo>
                  <a:lnTo>
                    <a:pt x="933" y="1034"/>
                  </a:lnTo>
                  <a:lnTo>
                    <a:pt x="941" y="1075"/>
                  </a:lnTo>
                  <a:lnTo>
                    <a:pt x="957" y="1118"/>
                  </a:lnTo>
                  <a:lnTo>
                    <a:pt x="982" y="1156"/>
                  </a:lnTo>
                  <a:lnTo>
                    <a:pt x="1011" y="1190"/>
                  </a:lnTo>
                  <a:lnTo>
                    <a:pt x="1046" y="1218"/>
                  </a:lnTo>
                  <a:lnTo>
                    <a:pt x="1084" y="1241"/>
                  </a:lnTo>
                  <a:lnTo>
                    <a:pt x="1127" y="1256"/>
                  </a:lnTo>
                  <a:lnTo>
                    <a:pt x="1168" y="1264"/>
                  </a:lnTo>
                  <a:lnTo>
                    <a:pt x="1211" y="1265"/>
                  </a:lnTo>
                  <a:lnTo>
                    <a:pt x="1253" y="1257"/>
                  </a:lnTo>
                  <a:lnTo>
                    <a:pt x="1294" y="1245"/>
                  </a:lnTo>
                  <a:lnTo>
                    <a:pt x="1332" y="1225"/>
                  </a:lnTo>
                  <a:lnTo>
                    <a:pt x="1366" y="1201"/>
                  </a:lnTo>
                  <a:lnTo>
                    <a:pt x="1396" y="1170"/>
                  </a:lnTo>
                  <a:lnTo>
                    <a:pt x="1419" y="1135"/>
                  </a:lnTo>
                  <a:lnTo>
                    <a:pt x="1438" y="1097"/>
                  </a:lnTo>
                  <a:lnTo>
                    <a:pt x="1447" y="1055"/>
                  </a:lnTo>
                  <a:lnTo>
                    <a:pt x="1450" y="1016"/>
                  </a:lnTo>
                  <a:lnTo>
                    <a:pt x="1447" y="974"/>
                  </a:lnTo>
                  <a:lnTo>
                    <a:pt x="1436" y="933"/>
                  </a:lnTo>
                  <a:lnTo>
                    <a:pt x="1421" y="895"/>
                  </a:lnTo>
                  <a:lnTo>
                    <a:pt x="1401" y="860"/>
                  </a:lnTo>
                  <a:lnTo>
                    <a:pt x="1375" y="827"/>
                  </a:lnTo>
                  <a:lnTo>
                    <a:pt x="1344" y="800"/>
                  </a:lnTo>
                  <a:lnTo>
                    <a:pt x="1314" y="780"/>
                  </a:lnTo>
                  <a:lnTo>
                    <a:pt x="1282" y="765"/>
                  </a:lnTo>
                  <a:lnTo>
                    <a:pt x="1246" y="756"/>
                  </a:lnTo>
                  <a:lnTo>
                    <a:pt x="1210" y="752"/>
                  </a:lnTo>
                  <a:lnTo>
                    <a:pt x="1175" y="752"/>
                  </a:lnTo>
                  <a:lnTo>
                    <a:pt x="1138" y="759"/>
                  </a:lnTo>
                  <a:close/>
                  <a:moveTo>
                    <a:pt x="2408" y="757"/>
                  </a:moveTo>
                  <a:lnTo>
                    <a:pt x="2370" y="765"/>
                  </a:lnTo>
                  <a:lnTo>
                    <a:pt x="2335" y="780"/>
                  </a:lnTo>
                  <a:lnTo>
                    <a:pt x="2303" y="798"/>
                  </a:lnTo>
                  <a:lnTo>
                    <a:pt x="2272" y="823"/>
                  </a:lnTo>
                  <a:lnTo>
                    <a:pt x="2248" y="852"/>
                  </a:lnTo>
                  <a:lnTo>
                    <a:pt x="2227" y="884"/>
                  </a:lnTo>
                  <a:lnTo>
                    <a:pt x="2211" y="919"/>
                  </a:lnTo>
                  <a:lnTo>
                    <a:pt x="2201" y="964"/>
                  </a:lnTo>
                  <a:lnTo>
                    <a:pt x="2197" y="1010"/>
                  </a:lnTo>
                  <a:lnTo>
                    <a:pt x="2204" y="1055"/>
                  </a:lnTo>
                  <a:lnTo>
                    <a:pt x="2216" y="1098"/>
                  </a:lnTo>
                  <a:lnTo>
                    <a:pt x="2237" y="1140"/>
                  </a:lnTo>
                  <a:lnTo>
                    <a:pt x="2262" y="1175"/>
                  </a:lnTo>
                  <a:lnTo>
                    <a:pt x="2291" y="1204"/>
                  </a:lnTo>
                  <a:lnTo>
                    <a:pt x="2326" y="1228"/>
                  </a:lnTo>
                  <a:lnTo>
                    <a:pt x="2363" y="1247"/>
                  </a:lnTo>
                  <a:lnTo>
                    <a:pt x="2404" y="1259"/>
                  </a:lnTo>
                  <a:lnTo>
                    <a:pt x="2445" y="1267"/>
                  </a:lnTo>
                  <a:lnTo>
                    <a:pt x="2486" y="1267"/>
                  </a:lnTo>
                  <a:lnTo>
                    <a:pt x="2528" y="1259"/>
                  </a:lnTo>
                  <a:lnTo>
                    <a:pt x="2568" y="1244"/>
                  </a:lnTo>
                  <a:lnTo>
                    <a:pt x="2604" y="1222"/>
                  </a:lnTo>
                  <a:lnTo>
                    <a:pt x="2635" y="1195"/>
                  </a:lnTo>
                  <a:lnTo>
                    <a:pt x="2662" y="1161"/>
                  </a:lnTo>
                  <a:lnTo>
                    <a:pt x="2684" y="1124"/>
                  </a:lnTo>
                  <a:lnTo>
                    <a:pt x="2699" y="1086"/>
                  </a:lnTo>
                  <a:lnTo>
                    <a:pt x="2708" y="1045"/>
                  </a:lnTo>
                  <a:lnTo>
                    <a:pt x="2710" y="1002"/>
                  </a:lnTo>
                  <a:lnTo>
                    <a:pt x="2707" y="958"/>
                  </a:lnTo>
                  <a:lnTo>
                    <a:pt x="2694" y="913"/>
                  </a:lnTo>
                  <a:lnTo>
                    <a:pt x="2675" y="873"/>
                  </a:lnTo>
                  <a:lnTo>
                    <a:pt x="2649" y="838"/>
                  </a:lnTo>
                  <a:lnTo>
                    <a:pt x="2616" y="806"/>
                  </a:lnTo>
                  <a:lnTo>
                    <a:pt x="2580" y="780"/>
                  </a:lnTo>
                  <a:lnTo>
                    <a:pt x="2548" y="766"/>
                  </a:lnTo>
                  <a:lnTo>
                    <a:pt x="2512" y="759"/>
                  </a:lnTo>
                  <a:lnTo>
                    <a:pt x="2479" y="754"/>
                  </a:lnTo>
                  <a:lnTo>
                    <a:pt x="2444" y="754"/>
                  </a:lnTo>
                  <a:lnTo>
                    <a:pt x="2408" y="757"/>
                  </a:lnTo>
                  <a:close/>
                  <a:moveTo>
                    <a:pt x="2595" y="1631"/>
                  </a:moveTo>
                  <a:lnTo>
                    <a:pt x="2696" y="1574"/>
                  </a:lnTo>
                  <a:lnTo>
                    <a:pt x="2800" y="1527"/>
                  </a:lnTo>
                  <a:lnTo>
                    <a:pt x="2907" y="1485"/>
                  </a:lnTo>
                  <a:lnTo>
                    <a:pt x="3017" y="1452"/>
                  </a:lnTo>
                  <a:lnTo>
                    <a:pt x="3130" y="1426"/>
                  </a:lnTo>
                  <a:lnTo>
                    <a:pt x="3243" y="1406"/>
                  </a:lnTo>
                  <a:lnTo>
                    <a:pt x="3358" y="1394"/>
                  </a:lnTo>
                  <a:lnTo>
                    <a:pt x="3473" y="1389"/>
                  </a:lnTo>
                  <a:lnTo>
                    <a:pt x="3587" y="1392"/>
                  </a:lnTo>
                  <a:lnTo>
                    <a:pt x="3702" y="1401"/>
                  </a:lnTo>
                  <a:lnTo>
                    <a:pt x="3805" y="1418"/>
                  </a:lnTo>
                  <a:lnTo>
                    <a:pt x="3907" y="1441"/>
                  </a:lnTo>
                  <a:lnTo>
                    <a:pt x="4006" y="1470"/>
                  </a:lnTo>
                  <a:lnTo>
                    <a:pt x="4104" y="1505"/>
                  </a:lnTo>
                  <a:lnTo>
                    <a:pt x="4199" y="1547"/>
                  </a:lnTo>
                  <a:lnTo>
                    <a:pt x="4292" y="1594"/>
                  </a:lnTo>
                  <a:lnTo>
                    <a:pt x="4381" y="1648"/>
                  </a:lnTo>
                  <a:lnTo>
                    <a:pt x="4467" y="1706"/>
                  </a:lnTo>
                  <a:lnTo>
                    <a:pt x="4548" y="1772"/>
                  </a:lnTo>
                  <a:lnTo>
                    <a:pt x="4626" y="1842"/>
                  </a:lnTo>
                  <a:lnTo>
                    <a:pt x="4698" y="1917"/>
                  </a:lnTo>
                  <a:lnTo>
                    <a:pt x="4763" y="1997"/>
                  </a:lnTo>
                  <a:lnTo>
                    <a:pt x="4823" y="2081"/>
                  </a:lnTo>
                  <a:lnTo>
                    <a:pt x="4878" y="2171"/>
                  </a:lnTo>
                  <a:lnTo>
                    <a:pt x="4924" y="2264"/>
                  </a:lnTo>
                  <a:lnTo>
                    <a:pt x="4964" y="2361"/>
                  </a:lnTo>
                  <a:lnTo>
                    <a:pt x="4994" y="2460"/>
                  </a:lnTo>
                  <a:lnTo>
                    <a:pt x="5014" y="2543"/>
                  </a:lnTo>
                  <a:lnTo>
                    <a:pt x="5026" y="2627"/>
                  </a:lnTo>
                  <a:lnTo>
                    <a:pt x="5032" y="2713"/>
                  </a:lnTo>
                  <a:lnTo>
                    <a:pt x="5032" y="2798"/>
                  </a:lnTo>
                  <a:lnTo>
                    <a:pt x="5025" y="2884"/>
                  </a:lnTo>
                  <a:lnTo>
                    <a:pt x="5011" y="2968"/>
                  </a:lnTo>
                  <a:lnTo>
                    <a:pt x="4990" y="3051"/>
                  </a:lnTo>
                  <a:lnTo>
                    <a:pt x="4961" y="3132"/>
                  </a:lnTo>
                  <a:lnTo>
                    <a:pt x="4925" y="3210"/>
                  </a:lnTo>
                  <a:lnTo>
                    <a:pt x="4884" y="3285"/>
                  </a:lnTo>
                  <a:lnTo>
                    <a:pt x="4837" y="3357"/>
                  </a:lnTo>
                  <a:lnTo>
                    <a:pt x="4785" y="3426"/>
                  </a:lnTo>
                  <a:lnTo>
                    <a:pt x="4727" y="3490"/>
                  </a:lnTo>
                  <a:lnTo>
                    <a:pt x="4665" y="3550"/>
                  </a:lnTo>
                  <a:lnTo>
                    <a:pt x="4601" y="3606"/>
                  </a:lnTo>
                  <a:lnTo>
                    <a:pt x="4532" y="3658"/>
                  </a:lnTo>
                  <a:lnTo>
                    <a:pt x="4516" y="3671"/>
                  </a:lnTo>
                  <a:lnTo>
                    <a:pt x="4499" y="3681"/>
                  </a:lnTo>
                  <a:lnTo>
                    <a:pt x="4482" y="3695"/>
                  </a:lnTo>
                  <a:lnTo>
                    <a:pt x="4467" y="3709"/>
                  </a:lnTo>
                  <a:lnTo>
                    <a:pt x="4456" y="3726"/>
                  </a:lnTo>
                  <a:lnTo>
                    <a:pt x="4451" y="3753"/>
                  </a:lnTo>
                  <a:lnTo>
                    <a:pt x="4454" y="3781"/>
                  </a:lnTo>
                  <a:lnTo>
                    <a:pt x="4461" y="3808"/>
                  </a:lnTo>
                  <a:lnTo>
                    <a:pt x="4470" y="3836"/>
                  </a:lnTo>
                  <a:lnTo>
                    <a:pt x="4496" y="3917"/>
                  </a:lnTo>
                  <a:lnTo>
                    <a:pt x="4522" y="4000"/>
                  </a:lnTo>
                  <a:lnTo>
                    <a:pt x="4546" y="4081"/>
                  </a:lnTo>
                  <a:lnTo>
                    <a:pt x="4566" y="4165"/>
                  </a:lnTo>
                  <a:lnTo>
                    <a:pt x="4513" y="4145"/>
                  </a:lnTo>
                  <a:lnTo>
                    <a:pt x="4461" y="4121"/>
                  </a:lnTo>
                  <a:lnTo>
                    <a:pt x="4410" y="4094"/>
                  </a:lnTo>
                  <a:lnTo>
                    <a:pt x="4243" y="4004"/>
                  </a:lnTo>
                  <a:lnTo>
                    <a:pt x="4075" y="3915"/>
                  </a:lnTo>
                  <a:lnTo>
                    <a:pt x="4042" y="3922"/>
                  </a:lnTo>
                  <a:lnTo>
                    <a:pt x="4006" y="3931"/>
                  </a:lnTo>
                  <a:lnTo>
                    <a:pt x="3973" y="3940"/>
                  </a:lnTo>
                  <a:lnTo>
                    <a:pt x="3849" y="3971"/>
                  </a:lnTo>
                  <a:lnTo>
                    <a:pt x="3722" y="3992"/>
                  </a:lnTo>
                  <a:lnTo>
                    <a:pt x="3594" y="4004"/>
                  </a:lnTo>
                  <a:lnTo>
                    <a:pt x="3467" y="4007"/>
                  </a:lnTo>
                  <a:lnTo>
                    <a:pt x="3338" y="4001"/>
                  </a:lnTo>
                  <a:lnTo>
                    <a:pt x="3211" y="3987"/>
                  </a:lnTo>
                  <a:lnTo>
                    <a:pt x="3084" y="3963"/>
                  </a:lnTo>
                  <a:lnTo>
                    <a:pt x="2960" y="3929"/>
                  </a:lnTo>
                  <a:lnTo>
                    <a:pt x="2867" y="3897"/>
                  </a:lnTo>
                  <a:lnTo>
                    <a:pt x="2774" y="3859"/>
                  </a:lnTo>
                  <a:lnTo>
                    <a:pt x="2684" y="3816"/>
                  </a:lnTo>
                  <a:lnTo>
                    <a:pt x="2597" y="3767"/>
                  </a:lnTo>
                  <a:lnTo>
                    <a:pt x="2512" y="3713"/>
                  </a:lnTo>
                  <a:lnTo>
                    <a:pt x="2433" y="3655"/>
                  </a:lnTo>
                  <a:lnTo>
                    <a:pt x="2357" y="3591"/>
                  </a:lnTo>
                  <a:lnTo>
                    <a:pt x="2285" y="3521"/>
                  </a:lnTo>
                  <a:lnTo>
                    <a:pt x="2219" y="3447"/>
                  </a:lnTo>
                  <a:lnTo>
                    <a:pt x="2156" y="3365"/>
                  </a:lnTo>
                  <a:lnTo>
                    <a:pt x="2101" y="3279"/>
                  </a:lnTo>
                  <a:lnTo>
                    <a:pt x="2054" y="3189"/>
                  </a:lnTo>
                  <a:lnTo>
                    <a:pt x="2014" y="3094"/>
                  </a:lnTo>
                  <a:lnTo>
                    <a:pt x="1983" y="2996"/>
                  </a:lnTo>
                  <a:lnTo>
                    <a:pt x="1960" y="2896"/>
                  </a:lnTo>
                  <a:lnTo>
                    <a:pt x="1948" y="2794"/>
                  </a:lnTo>
                  <a:lnTo>
                    <a:pt x="1945" y="2704"/>
                  </a:lnTo>
                  <a:lnTo>
                    <a:pt x="1948" y="2613"/>
                  </a:lnTo>
                  <a:lnTo>
                    <a:pt x="1959" y="2523"/>
                  </a:lnTo>
                  <a:lnTo>
                    <a:pt x="1977" y="2434"/>
                  </a:lnTo>
                  <a:lnTo>
                    <a:pt x="2002" y="2345"/>
                  </a:lnTo>
                  <a:lnTo>
                    <a:pt x="2034" y="2261"/>
                  </a:lnTo>
                  <a:lnTo>
                    <a:pt x="2072" y="2179"/>
                  </a:lnTo>
                  <a:lnTo>
                    <a:pt x="2118" y="2094"/>
                  </a:lnTo>
                  <a:lnTo>
                    <a:pt x="2171" y="2015"/>
                  </a:lnTo>
                  <a:lnTo>
                    <a:pt x="2231" y="1940"/>
                  </a:lnTo>
                  <a:lnTo>
                    <a:pt x="2295" y="1868"/>
                  </a:lnTo>
                  <a:lnTo>
                    <a:pt x="2364" y="1801"/>
                  </a:lnTo>
                  <a:lnTo>
                    <a:pt x="2438" y="1739"/>
                  </a:lnTo>
                  <a:lnTo>
                    <a:pt x="2514" y="1683"/>
                  </a:lnTo>
                  <a:lnTo>
                    <a:pt x="2595" y="1631"/>
                  </a:lnTo>
                  <a:close/>
                  <a:moveTo>
                    <a:pt x="2977" y="2085"/>
                  </a:moveTo>
                  <a:lnTo>
                    <a:pt x="2942" y="2098"/>
                  </a:lnTo>
                  <a:lnTo>
                    <a:pt x="2910" y="2114"/>
                  </a:lnTo>
                  <a:lnTo>
                    <a:pt x="2881" y="2136"/>
                  </a:lnTo>
                  <a:lnTo>
                    <a:pt x="2857" y="2163"/>
                  </a:lnTo>
                  <a:lnTo>
                    <a:pt x="2837" y="2192"/>
                  </a:lnTo>
                  <a:lnTo>
                    <a:pt x="2823" y="2228"/>
                  </a:lnTo>
                  <a:lnTo>
                    <a:pt x="2815" y="2261"/>
                  </a:lnTo>
                  <a:lnTo>
                    <a:pt x="2815" y="2296"/>
                  </a:lnTo>
                  <a:lnTo>
                    <a:pt x="2821" y="2332"/>
                  </a:lnTo>
                  <a:lnTo>
                    <a:pt x="2834" y="2365"/>
                  </a:lnTo>
                  <a:lnTo>
                    <a:pt x="2850" y="2396"/>
                  </a:lnTo>
                  <a:lnTo>
                    <a:pt x="2873" y="2423"/>
                  </a:lnTo>
                  <a:lnTo>
                    <a:pt x="2904" y="2445"/>
                  </a:lnTo>
                  <a:lnTo>
                    <a:pt x="2936" y="2462"/>
                  </a:lnTo>
                  <a:lnTo>
                    <a:pt x="2973" y="2471"/>
                  </a:lnTo>
                  <a:lnTo>
                    <a:pt x="3009" y="2474"/>
                  </a:lnTo>
                  <a:lnTo>
                    <a:pt x="3046" y="2471"/>
                  </a:lnTo>
                  <a:lnTo>
                    <a:pt x="3081" y="2462"/>
                  </a:lnTo>
                  <a:lnTo>
                    <a:pt x="3115" y="2446"/>
                  </a:lnTo>
                  <a:lnTo>
                    <a:pt x="3146" y="2427"/>
                  </a:lnTo>
                  <a:lnTo>
                    <a:pt x="3172" y="2399"/>
                  </a:lnTo>
                  <a:lnTo>
                    <a:pt x="3193" y="2370"/>
                  </a:lnTo>
                  <a:lnTo>
                    <a:pt x="3205" y="2336"/>
                  </a:lnTo>
                  <a:lnTo>
                    <a:pt x="3213" y="2301"/>
                  </a:lnTo>
                  <a:lnTo>
                    <a:pt x="3213" y="2264"/>
                  </a:lnTo>
                  <a:lnTo>
                    <a:pt x="3207" y="2228"/>
                  </a:lnTo>
                  <a:lnTo>
                    <a:pt x="3194" y="2194"/>
                  </a:lnTo>
                  <a:lnTo>
                    <a:pt x="3178" y="2162"/>
                  </a:lnTo>
                  <a:lnTo>
                    <a:pt x="3155" y="2133"/>
                  </a:lnTo>
                  <a:lnTo>
                    <a:pt x="3124" y="2110"/>
                  </a:lnTo>
                  <a:lnTo>
                    <a:pt x="3090" y="2094"/>
                  </a:lnTo>
                  <a:lnTo>
                    <a:pt x="3054" y="2084"/>
                  </a:lnTo>
                  <a:lnTo>
                    <a:pt x="3016" y="2081"/>
                  </a:lnTo>
                  <a:lnTo>
                    <a:pt x="2977" y="2085"/>
                  </a:lnTo>
                  <a:close/>
                  <a:moveTo>
                    <a:pt x="3993" y="2087"/>
                  </a:moveTo>
                  <a:lnTo>
                    <a:pt x="3957" y="2098"/>
                  </a:lnTo>
                  <a:lnTo>
                    <a:pt x="3924" y="2114"/>
                  </a:lnTo>
                  <a:lnTo>
                    <a:pt x="3893" y="2137"/>
                  </a:lnTo>
                  <a:lnTo>
                    <a:pt x="3869" y="2165"/>
                  </a:lnTo>
                  <a:lnTo>
                    <a:pt x="3849" y="2199"/>
                  </a:lnTo>
                  <a:lnTo>
                    <a:pt x="3837" y="2234"/>
                  </a:lnTo>
                  <a:lnTo>
                    <a:pt x="3829" y="2272"/>
                  </a:lnTo>
                  <a:lnTo>
                    <a:pt x="3832" y="2312"/>
                  </a:lnTo>
                  <a:lnTo>
                    <a:pt x="3843" y="2348"/>
                  </a:lnTo>
                  <a:lnTo>
                    <a:pt x="3860" y="2384"/>
                  </a:lnTo>
                  <a:lnTo>
                    <a:pt x="3884" y="2414"/>
                  </a:lnTo>
                  <a:lnTo>
                    <a:pt x="3913" y="2440"/>
                  </a:lnTo>
                  <a:lnTo>
                    <a:pt x="3947" y="2460"/>
                  </a:lnTo>
                  <a:lnTo>
                    <a:pt x="3982" y="2472"/>
                  </a:lnTo>
                  <a:lnTo>
                    <a:pt x="4019" y="2477"/>
                  </a:lnTo>
                  <a:lnTo>
                    <a:pt x="4055" y="2477"/>
                  </a:lnTo>
                  <a:lnTo>
                    <a:pt x="4092" y="2469"/>
                  </a:lnTo>
                  <a:lnTo>
                    <a:pt x="4127" y="2456"/>
                  </a:lnTo>
                  <a:lnTo>
                    <a:pt x="4158" y="2436"/>
                  </a:lnTo>
                  <a:lnTo>
                    <a:pt x="4181" y="2414"/>
                  </a:lnTo>
                  <a:lnTo>
                    <a:pt x="4201" y="2388"/>
                  </a:lnTo>
                  <a:lnTo>
                    <a:pt x="4214" y="2361"/>
                  </a:lnTo>
                  <a:lnTo>
                    <a:pt x="4224" y="2330"/>
                  </a:lnTo>
                  <a:lnTo>
                    <a:pt x="4228" y="2300"/>
                  </a:lnTo>
                  <a:lnTo>
                    <a:pt x="4228" y="2261"/>
                  </a:lnTo>
                  <a:lnTo>
                    <a:pt x="4219" y="2223"/>
                  </a:lnTo>
                  <a:lnTo>
                    <a:pt x="4205" y="2189"/>
                  </a:lnTo>
                  <a:lnTo>
                    <a:pt x="4184" y="2157"/>
                  </a:lnTo>
                  <a:lnTo>
                    <a:pt x="4158" y="2130"/>
                  </a:lnTo>
                  <a:lnTo>
                    <a:pt x="4129" y="2108"/>
                  </a:lnTo>
                  <a:lnTo>
                    <a:pt x="4097" y="2094"/>
                  </a:lnTo>
                  <a:lnTo>
                    <a:pt x="4063" y="2085"/>
                  </a:lnTo>
                  <a:lnTo>
                    <a:pt x="4028" y="2082"/>
                  </a:lnTo>
                  <a:lnTo>
                    <a:pt x="3993" y="2087"/>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7834559" y="4818782"/>
            <a:ext cx="314080" cy="312536"/>
            <a:chOff x="6505547" y="4713414"/>
            <a:chExt cx="378860" cy="376998"/>
          </a:xfrm>
        </p:grpSpPr>
        <p:sp>
          <p:nvSpPr>
            <p:cNvPr id="18" name="Oval 480"/>
            <p:cNvSpPr>
              <a:spLocks noChangeArrowheads="1"/>
            </p:cNvSpPr>
            <p:nvPr/>
          </p:nvSpPr>
          <p:spPr bwMode="auto">
            <a:xfrm>
              <a:off x="6505547" y="4713414"/>
              <a:ext cx="378860" cy="376998"/>
            </a:xfrm>
            <a:prstGeom prst="ellipse">
              <a:avLst/>
            </a:prstGeom>
            <a:noFill/>
            <a:ln w="9525">
              <a:solidFill>
                <a:schemeClr val="bg1"/>
              </a:solidFill>
              <a:round/>
            </a:ln>
          </p:spPr>
          <p:txBody>
            <a:bodyPr/>
            <a:lstStyle/>
            <a:p>
              <a:pPr eaLnBrk="1" fontAlgn="auto" hangingPunct="1">
                <a:spcBef>
                  <a:spcPts val="0"/>
                </a:spcBef>
                <a:spcAft>
                  <a:spcPts val="0"/>
                </a:spcAft>
                <a:defRPr/>
              </a:pPr>
              <a:endParaRPr lang="zh-CN" altLang="en-US" sz="1800">
                <a:latin typeface="+mn-lt"/>
                <a:ea typeface="+mn-ea"/>
              </a:endParaRPr>
            </a:p>
          </p:txBody>
        </p:sp>
        <p:sp>
          <p:nvSpPr>
            <p:cNvPr id="19" name="Freeform 16"/>
            <p:cNvSpPr>
              <a:spLocks noChangeAspect="1" noEditPoints="1"/>
            </p:cNvSpPr>
            <p:nvPr/>
          </p:nvSpPr>
          <p:spPr bwMode="auto">
            <a:xfrm>
              <a:off x="6583419" y="4810717"/>
              <a:ext cx="223115" cy="182386"/>
            </a:xfrm>
            <a:custGeom>
              <a:avLst/>
              <a:gdLst>
                <a:gd name="T0" fmla="*/ 3138 w 3676"/>
                <a:gd name="T1" fmla="*/ 104 h 3005"/>
                <a:gd name="T2" fmla="*/ 3535 w 3676"/>
                <a:gd name="T3" fmla="*/ 492 h 3005"/>
                <a:gd name="T4" fmla="*/ 3667 w 3676"/>
                <a:gd name="T5" fmla="*/ 1102 h 3005"/>
                <a:gd name="T6" fmla="*/ 3557 w 3676"/>
                <a:gd name="T7" fmla="*/ 1374 h 3005"/>
                <a:gd name="T8" fmla="*/ 3368 w 3676"/>
                <a:gd name="T9" fmla="*/ 1357 h 3005"/>
                <a:gd name="T10" fmla="*/ 3329 w 3676"/>
                <a:gd name="T11" fmla="*/ 1086 h 3005"/>
                <a:gd name="T12" fmla="*/ 3232 w 3676"/>
                <a:gd name="T13" fmla="*/ 621 h 3005"/>
                <a:gd name="T14" fmla="*/ 2935 w 3676"/>
                <a:gd name="T15" fmla="*/ 381 h 3005"/>
                <a:gd name="T16" fmla="*/ 2576 w 3676"/>
                <a:gd name="T17" fmla="*/ 339 h 3005"/>
                <a:gd name="T18" fmla="*/ 2364 w 3676"/>
                <a:gd name="T19" fmla="*/ 231 h 3005"/>
                <a:gd name="T20" fmla="*/ 2451 w 3676"/>
                <a:gd name="T21" fmla="*/ 37 h 3005"/>
                <a:gd name="T22" fmla="*/ 1476 w 3676"/>
                <a:gd name="T23" fmla="*/ 435 h 3005"/>
                <a:gd name="T24" fmla="*/ 1798 w 3676"/>
                <a:gd name="T25" fmla="*/ 541 h 3005"/>
                <a:gd name="T26" fmla="*/ 1841 w 3676"/>
                <a:gd name="T27" fmla="*/ 885 h 3005"/>
                <a:gd name="T28" fmla="*/ 2251 w 3676"/>
                <a:gd name="T29" fmla="*/ 859 h 3005"/>
                <a:gd name="T30" fmla="*/ 2626 w 3676"/>
                <a:gd name="T31" fmla="*/ 912 h 3005"/>
                <a:gd name="T32" fmla="*/ 2754 w 3676"/>
                <a:gd name="T33" fmla="*/ 1201 h 3005"/>
                <a:gd name="T34" fmla="*/ 2776 w 3676"/>
                <a:gd name="T35" fmla="*/ 1435 h 3005"/>
                <a:gd name="T36" fmla="*/ 3059 w 3676"/>
                <a:gd name="T37" fmla="*/ 1602 h 3005"/>
                <a:gd name="T38" fmla="*/ 3199 w 3676"/>
                <a:gd name="T39" fmla="*/ 1970 h 3005"/>
                <a:gd name="T40" fmla="*/ 3021 w 3676"/>
                <a:gd name="T41" fmla="*/ 2397 h 3005"/>
                <a:gd name="T42" fmla="*/ 2495 w 3676"/>
                <a:gd name="T43" fmla="*/ 2796 h 3005"/>
                <a:gd name="T44" fmla="*/ 1762 w 3676"/>
                <a:gd name="T45" fmla="*/ 2995 h 3005"/>
                <a:gd name="T46" fmla="*/ 921 w 3676"/>
                <a:gd name="T47" fmla="*/ 2922 h 3005"/>
                <a:gd name="T48" fmla="*/ 305 w 3676"/>
                <a:gd name="T49" fmla="*/ 2616 h 3005"/>
                <a:gd name="T50" fmla="*/ 23 w 3676"/>
                <a:gd name="T51" fmla="*/ 2192 h 3005"/>
                <a:gd name="T52" fmla="*/ 67 w 3676"/>
                <a:gd name="T53" fmla="*/ 1665 h 3005"/>
                <a:gd name="T54" fmla="*/ 467 w 3676"/>
                <a:gd name="T55" fmla="*/ 1060 h 3005"/>
                <a:gd name="T56" fmla="*/ 1050 w 3676"/>
                <a:gd name="T57" fmla="*/ 583 h 3005"/>
                <a:gd name="T58" fmla="*/ 1104 w 3676"/>
                <a:gd name="T59" fmla="*/ 1432 h 3005"/>
                <a:gd name="T60" fmla="*/ 601 w 3676"/>
                <a:gd name="T61" fmla="*/ 1726 h 3005"/>
                <a:gd name="T62" fmla="*/ 426 w 3676"/>
                <a:gd name="T63" fmla="*/ 2070 h 3005"/>
                <a:gd name="T64" fmla="*/ 567 w 3676"/>
                <a:gd name="T65" fmla="*/ 2447 h 3005"/>
                <a:gd name="T66" fmla="*/ 936 w 3676"/>
                <a:gd name="T67" fmla="*/ 2669 h 3005"/>
                <a:gd name="T68" fmla="*/ 1584 w 3676"/>
                <a:gd name="T69" fmla="*/ 2716 h 3005"/>
                <a:gd name="T70" fmla="*/ 2150 w 3676"/>
                <a:gd name="T71" fmla="*/ 2531 h 3005"/>
                <a:gd name="T72" fmla="*/ 2478 w 3676"/>
                <a:gd name="T73" fmla="*/ 2189 h 3005"/>
                <a:gd name="T74" fmla="*/ 2490 w 3676"/>
                <a:gd name="T75" fmla="*/ 1819 h 3005"/>
                <a:gd name="T76" fmla="*/ 2199 w 3676"/>
                <a:gd name="T77" fmla="*/ 1517 h 3005"/>
                <a:gd name="T78" fmla="*/ 1563 w 3676"/>
                <a:gd name="T79" fmla="*/ 1362 h 3005"/>
                <a:gd name="T80" fmla="*/ 2872 w 3676"/>
                <a:gd name="T81" fmla="*/ 527 h 3005"/>
                <a:gd name="T82" fmla="*/ 3137 w 3676"/>
                <a:gd name="T83" fmla="*/ 838 h 3005"/>
                <a:gd name="T84" fmla="*/ 3108 w 3676"/>
                <a:gd name="T85" fmla="*/ 1162 h 3005"/>
                <a:gd name="T86" fmla="*/ 2944 w 3676"/>
                <a:gd name="T87" fmla="*/ 1209 h 3005"/>
                <a:gd name="T88" fmla="*/ 2860 w 3676"/>
                <a:gd name="T89" fmla="*/ 1069 h 3005"/>
                <a:gd name="T90" fmla="*/ 2820 w 3676"/>
                <a:gd name="T91" fmla="*/ 850 h 3005"/>
                <a:gd name="T92" fmla="*/ 2626 w 3676"/>
                <a:gd name="T93" fmla="*/ 772 h 3005"/>
                <a:gd name="T94" fmla="*/ 2455 w 3676"/>
                <a:gd name="T95" fmla="*/ 672 h 3005"/>
                <a:gd name="T96" fmla="*/ 2511 w 3676"/>
                <a:gd name="T97" fmla="*/ 515 h 3005"/>
                <a:gd name="T98" fmla="*/ 1610 w 3676"/>
                <a:gd name="T99" fmla="*/ 1597 h 3005"/>
                <a:gd name="T100" fmla="*/ 1927 w 3676"/>
                <a:gd name="T101" fmla="*/ 1806 h 3005"/>
                <a:gd name="T102" fmla="*/ 1998 w 3676"/>
                <a:gd name="T103" fmla="*/ 2204 h 3005"/>
                <a:gd name="T104" fmla="*/ 1717 w 3676"/>
                <a:gd name="T105" fmla="*/ 2548 h 3005"/>
                <a:gd name="T106" fmla="*/ 1251 w 3676"/>
                <a:gd name="T107" fmla="*/ 2633 h 3005"/>
                <a:gd name="T108" fmla="*/ 904 w 3676"/>
                <a:gd name="T109" fmla="*/ 2435 h 3005"/>
                <a:gd name="T110" fmla="*/ 820 w 3676"/>
                <a:gd name="T111" fmla="*/ 2069 h 3005"/>
                <a:gd name="T112" fmla="*/ 1033 w 3676"/>
                <a:gd name="T113" fmla="*/ 1736 h 3005"/>
                <a:gd name="T114" fmla="*/ 1427 w 3676"/>
                <a:gd name="T115" fmla="*/ 1587 h 3005"/>
                <a:gd name="T116" fmla="*/ 1100 w 3676"/>
                <a:gd name="T117" fmla="*/ 2169 h 3005"/>
                <a:gd name="T118" fmla="*/ 1156 w 3676"/>
                <a:gd name="T119" fmla="*/ 2352 h 3005"/>
                <a:gd name="T120" fmla="*/ 1375 w 3676"/>
                <a:gd name="T121" fmla="*/ 2250 h 3005"/>
                <a:gd name="T122" fmla="*/ 1357 w 3676"/>
                <a:gd name="T123" fmla="*/ 2095 h 3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76" h="3005">
                  <a:moveTo>
                    <a:pt x="2580" y="2"/>
                  </a:moveTo>
                  <a:lnTo>
                    <a:pt x="2662" y="0"/>
                  </a:lnTo>
                  <a:lnTo>
                    <a:pt x="2744" y="2"/>
                  </a:lnTo>
                  <a:lnTo>
                    <a:pt x="2825" y="11"/>
                  </a:lnTo>
                  <a:lnTo>
                    <a:pt x="2906" y="25"/>
                  </a:lnTo>
                  <a:lnTo>
                    <a:pt x="2985" y="47"/>
                  </a:lnTo>
                  <a:lnTo>
                    <a:pt x="3064" y="72"/>
                  </a:lnTo>
                  <a:lnTo>
                    <a:pt x="3138" y="104"/>
                  </a:lnTo>
                  <a:lnTo>
                    <a:pt x="3200" y="138"/>
                  </a:lnTo>
                  <a:lnTo>
                    <a:pt x="3259" y="178"/>
                  </a:lnTo>
                  <a:lnTo>
                    <a:pt x="3314" y="221"/>
                  </a:lnTo>
                  <a:lnTo>
                    <a:pt x="3365" y="269"/>
                  </a:lnTo>
                  <a:lnTo>
                    <a:pt x="3414" y="321"/>
                  </a:lnTo>
                  <a:lnTo>
                    <a:pt x="3458" y="376"/>
                  </a:lnTo>
                  <a:lnTo>
                    <a:pt x="3499" y="433"/>
                  </a:lnTo>
                  <a:lnTo>
                    <a:pt x="3535" y="492"/>
                  </a:lnTo>
                  <a:lnTo>
                    <a:pt x="3575" y="566"/>
                  </a:lnTo>
                  <a:lnTo>
                    <a:pt x="3608" y="642"/>
                  </a:lnTo>
                  <a:lnTo>
                    <a:pt x="3635" y="721"/>
                  </a:lnTo>
                  <a:lnTo>
                    <a:pt x="3656" y="802"/>
                  </a:lnTo>
                  <a:lnTo>
                    <a:pt x="3670" y="885"/>
                  </a:lnTo>
                  <a:lnTo>
                    <a:pt x="3676" y="967"/>
                  </a:lnTo>
                  <a:lnTo>
                    <a:pt x="3674" y="1050"/>
                  </a:lnTo>
                  <a:lnTo>
                    <a:pt x="3667" y="1102"/>
                  </a:lnTo>
                  <a:lnTo>
                    <a:pt x="3658" y="1153"/>
                  </a:lnTo>
                  <a:lnTo>
                    <a:pt x="3648" y="1203"/>
                  </a:lnTo>
                  <a:lnTo>
                    <a:pt x="3633" y="1253"/>
                  </a:lnTo>
                  <a:lnTo>
                    <a:pt x="3613" y="1301"/>
                  </a:lnTo>
                  <a:lnTo>
                    <a:pt x="3601" y="1321"/>
                  </a:lnTo>
                  <a:lnTo>
                    <a:pt x="3589" y="1341"/>
                  </a:lnTo>
                  <a:lnTo>
                    <a:pt x="3573" y="1359"/>
                  </a:lnTo>
                  <a:lnTo>
                    <a:pt x="3557" y="1374"/>
                  </a:lnTo>
                  <a:lnTo>
                    <a:pt x="3537" y="1387"/>
                  </a:lnTo>
                  <a:lnTo>
                    <a:pt x="3514" y="1395"/>
                  </a:lnTo>
                  <a:lnTo>
                    <a:pt x="3488" y="1399"/>
                  </a:lnTo>
                  <a:lnTo>
                    <a:pt x="3463" y="1398"/>
                  </a:lnTo>
                  <a:lnTo>
                    <a:pt x="3437" y="1391"/>
                  </a:lnTo>
                  <a:lnTo>
                    <a:pt x="3414" y="1382"/>
                  </a:lnTo>
                  <a:lnTo>
                    <a:pt x="3390" y="1370"/>
                  </a:lnTo>
                  <a:lnTo>
                    <a:pt x="3368" y="1357"/>
                  </a:lnTo>
                  <a:lnTo>
                    <a:pt x="3355" y="1344"/>
                  </a:lnTo>
                  <a:lnTo>
                    <a:pt x="3345" y="1331"/>
                  </a:lnTo>
                  <a:lnTo>
                    <a:pt x="3340" y="1315"/>
                  </a:lnTo>
                  <a:lnTo>
                    <a:pt x="3335" y="1300"/>
                  </a:lnTo>
                  <a:lnTo>
                    <a:pt x="3333" y="1283"/>
                  </a:lnTo>
                  <a:lnTo>
                    <a:pt x="3331" y="1266"/>
                  </a:lnTo>
                  <a:lnTo>
                    <a:pt x="3329" y="1176"/>
                  </a:lnTo>
                  <a:lnTo>
                    <a:pt x="3329" y="1086"/>
                  </a:lnTo>
                  <a:lnTo>
                    <a:pt x="3329" y="995"/>
                  </a:lnTo>
                  <a:lnTo>
                    <a:pt x="3325" y="906"/>
                  </a:lnTo>
                  <a:lnTo>
                    <a:pt x="3317" y="816"/>
                  </a:lnTo>
                  <a:lnTo>
                    <a:pt x="3308" y="774"/>
                  </a:lnTo>
                  <a:lnTo>
                    <a:pt x="3296" y="732"/>
                  </a:lnTo>
                  <a:lnTo>
                    <a:pt x="3278" y="693"/>
                  </a:lnTo>
                  <a:lnTo>
                    <a:pt x="3257" y="655"/>
                  </a:lnTo>
                  <a:lnTo>
                    <a:pt x="3232" y="621"/>
                  </a:lnTo>
                  <a:lnTo>
                    <a:pt x="3202" y="584"/>
                  </a:lnTo>
                  <a:lnTo>
                    <a:pt x="3171" y="547"/>
                  </a:lnTo>
                  <a:lnTo>
                    <a:pt x="3138" y="512"/>
                  </a:lnTo>
                  <a:lnTo>
                    <a:pt x="3105" y="480"/>
                  </a:lnTo>
                  <a:lnTo>
                    <a:pt x="3067" y="449"/>
                  </a:lnTo>
                  <a:lnTo>
                    <a:pt x="3026" y="423"/>
                  </a:lnTo>
                  <a:lnTo>
                    <a:pt x="2981" y="400"/>
                  </a:lnTo>
                  <a:lnTo>
                    <a:pt x="2935" y="381"/>
                  </a:lnTo>
                  <a:lnTo>
                    <a:pt x="2888" y="367"/>
                  </a:lnTo>
                  <a:lnTo>
                    <a:pt x="2840" y="355"/>
                  </a:lnTo>
                  <a:lnTo>
                    <a:pt x="2791" y="348"/>
                  </a:lnTo>
                  <a:lnTo>
                    <a:pt x="2741" y="342"/>
                  </a:lnTo>
                  <a:lnTo>
                    <a:pt x="2692" y="340"/>
                  </a:lnTo>
                  <a:lnTo>
                    <a:pt x="2642" y="339"/>
                  </a:lnTo>
                  <a:lnTo>
                    <a:pt x="2610" y="339"/>
                  </a:lnTo>
                  <a:lnTo>
                    <a:pt x="2576" y="339"/>
                  </a:lnTo>
                  <a:lnTo>
                    <a:pt x="2542" y="338"/>
                  </a:lnTo>
                  <a:lnTo>
                    <a:pt x="2509" y="335"/>
                  </a:lnTo>
                  <a:lnTo>
                    <a:pt x="2476" y="330"/>
                  </a:lnTo>
                  <a:lnTo>
                    <a:pt x="2444" y="320"/>
                  </a:lnTo>
                  <a:lnTo>
                    <a:pt x="2418" y="304"/>
                  </a:lnTo>
                  <a:lnTo>
                    <a:pt x="2396" y="283"/>
                  </a:lnTo>
                  <a:lnTo>
                    <a:pt x="2377" y="258"/>
                  </a:lnTo>
                  <a:lnTo>
                    <a:pt x="2364" y="231"/>
                  </a:lnTo>
                  <a:lnTo>
                    <a:pt x="2355" y="201"/>
                  </a:lnTo>
                  <a:lnTo>
                    <a:pt x="2352" y="173"/>
                  </a:lnTo>
                  <a:lnTo>
                    <a:pt x="2357" y="145"/>
                  </a:lnTo>
                  <a:lnTo>
                    <a:pt x="2367" y="118"/>
                  </a:lnTo>
                  <a:lnTo>
                    <a:pt x="2381" y="94"/>
                  </a:lnTo>
                  <a:lnTo>
                    <a:pt x="2399" y="71"/>
                  </a:lnTo>
                  <a:lnTo>
                    <a:pt x="2422" y="53"/>
                  </a:lnTo>
                  <a:lnTo>
                    <a:pt x="2451" y="37"/>
                  </a:lnTo>
                  <a:lnTo>
                    <a:pt x="2482" y="23"/>
                  </a:lnTo>
                  <a:lnTo>
                    <a:pt x="2515" y="14"/>
                  </a:lnTo>
                  <a:lnTo>
                    <a:pt x="2547" y="8"/>
                  </a:lnTo>
                  <a:lnTo>
                    <a:pt x="2580" y="2"/>
                  </a:lnTo>
                  <a:close/>
                  <a:moveTo>
                    <a:pt x="1304" y="470"/>
                  </a:moveTo>
                  <a:lnTo>
                    <a:pt x="1361" y="455"/>
                  </a:lnTo>
                  <a:lnTo>
                    <a:pt x="1418" y="443"/>
                  </a:lnTo>
                  <a:lnTo>
                    <a:pt x="1476" y="435"/>
                  </a:lnTo>
                  <a:lnTo>
                    <a:pt x="1535" y="433"/>
                  </a:lnTo>
                  <a:lnTo>
                    <a:pt x="1593" y="436"/>
                  </a:lnTo>
                  <a:lnTo>
                    <a:pt x="1651" y="446"/>
                  </a:lnTo>
                  <a:lnTo>
                    <a:pt x="1685" y="456"/>
                  </a:lnTo>
                  <a:lnTo>
                    <a:pt x="1717" y="472"/>
                  </a:lnTo>
                  <a:lnTo>
                    <a:pt x="1747" y="491"/>
                  </a:lnTo>
                  <a:lnTo>
                    <a:pt x="1774" y="514"/>
                  </a:lnTo>
                  <a:lnTo>
                    <a:pt x="1798" y="541"/>
                  </a:lnTo>
                  <a:lnTo>
                    <a:pt x="1817" y="571"/>
                  </a:lnTo>
                  <a:lnTo>
                    <a:pt x="1830" y="605"/>
                  </a:lnTo>
                  <a:lnTo>
                    <a:pt x="1842" y="651"/>
                  </a:lnTo>
                  <a:lnTo>
                    <a:pt x="1849" y="697"/>
                  </a:lnTo>
                  <a:lnTo>
                    <a:pt x="1850" y="744"/>
                  </a:lnTo>
                  <a:lnTo>
                    <a:pt x="1849" y="791"/>
                  </a:lnTo>
                  <a:lnTo>
                    <a:pt x="1846" y="838"/>
                  </a:lnTo>
                  <a:lnTo>
                    <a:pt x="1841" y="885"/>
                  </a:lnTo>
                  <a:lnTo>
                    <a:pt x="1837" y="932"/>
                  </a:lnTo>
                  <a:lnTo>
                    <a:pt x="1834" y="977"/>
                  </a:lnTo>
                  <a:lnTo>
                    <a:pt x="1902" y="954"/>
                  </a:lnTo>
                  <a:lnTo>
                    <a:pt x="1970" y="930"/>
                  </a:lnTo>
                  <a:lnTo>
                    <a:pt x="2039" y="908"/>
                  </a:lnTo>
                  <a:lnTo>
                    <a:pt x="2109" y="888"/>
                  </a:lnTo>
                  <a:lnTo>
                    <a:pt x="2179" y="871"/>
                  </a:lnTo>
                  <a:lnTo>
                    <a:pt x="2251" y="859"/>
                  </a:lnTo>
                  <a:lnTo>
                    <a:pt x="2322" y="851"/>
                  </a:lnTo>
                  <a:lnTo>
                    <a:pt x="2395" y="849"/>
                  </a:lnTo>
                  <a:lnTo>
                    <a:pt x="2435" y="851"/>
                  </a:lnTo>
                  <a:lnTo>
                    <a:pt x="2475" y="857"/>
                  </a:lnTo>
                  <a:lnTo>
                    <a:pt x="2516" y="864"/>
                  </a:lnTo>
                  <a:lnTo>
                    <a:pt x="2554" y="876"/>
                  </a:lnTo>
                  <a:lnTo>
                    <a:pt x="2592" y="892"/>
                  </a:lnTo>
                  <a:lnTo>
                    <a:pt x="2626" y="912"/>
                  </a:lnTo>
                  <a:lnTo>
                    <a:pt x="2659" y="937"/>
                  </a:lnTo>
                  <a:lnTo>
                    <a:pt x="2687" y="966"/>
                  </a:lnTo>
                  <a:lnTo>
                    <a:pt x="2711" y="999"/>
                  </a:lnTo>
                  <a:lnTo>
                    <a:pt x="2730" y="1034"/>
                  </a:lnTo>
                  <a:lnTo>
                    <a:pt x="2745" y="1074"/>
                  </a:lnTo>
                  <a:lnTo>
                    <a:pt x="2753" y="1113"/>
                  </a:lnTo>
                  <a:lnTo>
                    <a:pt x="2755" y="1154"/>
                  </a:lnTo>
                  <a:lnTo>
                    <a:pt x="2754" y="1201"/>
                  </a:lnTo>
                  <a:lnTo>
                    <a:pt x="2747" y="1249"/>
                  </a:lnTo>
                  <a:lnTo>
                    <a:pt x="2736" y="1296"/>
                  </a:lnTo>
                  <a:lnTo>
                    <a:pt x="2721" y="1342"/>
                  </a:lnTo>
                  <a:lnTo>
                    <a:pt x="2706" y="1387"/>
                  </a:lnTo>
                  <a:lnTo>
                    <a:pt x="2719" y="1404"/>
                  </a:lnTo>
                  <a:lnTo>
                    <a:pt x="2737" y="1416"/>
                  </a:lnTo>
                  <a:lnTo>
                    <a:pt x="2756" y="1426"/>
                  </a:lnTo>
                  <a:lnTo>
                    <a:pt x="2776" y="1435"/>
                  </a:lnTo>
                  <a:lnTo>
                    <a:pt x="2797" y="1443"/>
                  </a:lnTo>
                  <a:lnTo>
                    <a:pt x="2818" y="1449"/>
                  </a:lnTo>
                  <a:lnTo>
                    <a:pt x="2862" y="1467"/>
                  </a:lnTo>
                  <a:lnTo>
                    <a:pt x="2905" y="1489"/>
                  </a:lnTo>
                  <a:lnTo>
                    <a:pt x="2947" y="1512"/>
                  </a:lnTo>
                  <a:lnTo>
                    <a:pt x="2986" y="1539"/>
                  </a:lnTo>
                  <a:lnTo>
                    <a:pt x="3024" y="1569"/>
                  </a:lnTo>
                  <a:lnTo>
                    <a:pt x="3059" y="1602"/>
                  </a:lnTo>
                  <a:lnTo>
                    <a:pt x="3091" y="1637"/>
                  </a:lnTo>
                  <a:lnTo>
                    <a:pt x="3119" y="1675"/>
                  </a:lnTo>
                  <a:lnTo>
                    <a:pt x="3144" y="1717"/>
                  </a:lnTo>
                  <a:lnTo>
                    <a:pt x="3166" y="1765"/>
                  </a:lnTo>
                  <a:lnTo>
                    <a:pt x="3182" y="1814"/>
                  </a:lnTo>
                  <a:lnTo>
                    <a:pt x="3193" y="1866"/>
                  </a:lnTo>
                  <a:lnTo>
                    <a:pt x="3199" y="1917"/>
                  </a:lnTo>
                  <a:lnTo>
                    <a:pt x="3199" y="1970"/>
                  </a:lnTo>
                  <a:lnTo>
                    <a:pt x="3194" y="2022"/>
                  </a:lnTo>
                  <a:lnTo>
                    <a:pt x="3185" y="2074"/>
                  </a:lnTo>
                  <a:lnTo>
                    <a:pt x="3171" y="2124"/>
                  </a:lnTo>
                  <a:lnTo>
                    <a:pt x="3150" y="2182"/>
                  </a:lnTo>
                  <a:lnTo>
                    <a:pt x="3124" y="2239"/>
                  </a:lnTo>
                  <a:lnTo>
                    <a:pt x="3094" y="2294"/>
                  </a:lnTo>
                  <a:lnTo>
                    <a:pt x="3059" y="2347"/>
                  </a:lnTo>
                  <a:lnTo>
                    <a:pt x="3021" y="2397"/>
                  </a:lnTo>
                  <a:lnTo>
                    <a:pt x="2981" y="2444"/>
                  </a:lnTo>
                  <a:lnTo>
                    <a:pt x="2937" y="2490"/>
                  </a:lnTo>
                  <a:lnTo>
                    <a:pt x="2891" y="2532"/>
                  </a:lnTo>
                  <a:lnTo>
                    <a:pt x="2819" y="2595"/>
                  </a:lnTo>
                  <a:lnTo>
                    <a:pt x="2743" y="2652"/>
                  </a:lnTo>
                  <a:lnTo>
                    <a:pt x="2663" y="2705"/>
                  </a:lnTo>
                  <a:lnTo>
                    <a:pt x="2580" y="2753"/>
                  </a:lnTo>
                  <a:lnTo>
                    <a:pt x="2495" y="2796"/>
                  </a:lnTo>
                  <a:lnTo>
                    <a:pt x="2409" y="2835"/>
                  </a:lnTo>
                  <a:lnTo>
                    <a:pt x="2320" y="2871"/>
                  </a:lnTo>
                  <a:lnTo>
                    <a:pt x="2229" y="2901"/>
                  </a:lnTo>
                  <a:lnTo>
                    <a:pt x="2138" y="2928"/>
                  </a:lnTo>
                  <a:lnTo>
                    <a:pt x="2045" y="2951"/>
                  </a:lnTo>
                  <a:lnTo>
                    <a:pt x="1951" y="2970"/>
                  </a:lnTo>
                  <a:lnTo>
                    <a:pt x="1857" y="2984"/>
                  </a:lnTo>
                  <a:lnTo>
                    <a:pt x="1762" y="2995"/>
                  </a:lnTo>
                  <a:lnTo>
                    <a:pt x="1657" y="3003"/>
                  </a:lnTo>
                  <a:lnTo>
                    <a:pt x="1551" y="3005"/>
                  </a:lnTo>
                  <a:lnTo>
                    <a:pt x="1444" y="3003"/>
                  </a:lnTo>
                  <a:lnTo>
                    <a:pt x="1338" y="2996"/>
                  </a:lnTo>
                  <a:lnTo>
                    <a:pt x="1233" y="2985"/>
                  </a:lnTo>
                  <a:lnTo>
                    <a:pt x="1128" y="2968"/>
                  </a:lnTo>
                  <a:lnTo>
                    <a:pt x="1024" y="2947"/>
                  </a:lnTo>
                  <a:lnTo>
                    <a:pt x="921" y="2922"/>
                  </a:lnTo>
                  <a:lnTo>
                    <a:pt x="820" y="2890"/>
                  </a:lnTo>
                  <a:lnTo>
                    <a:pt x="721" y="2853"/>
                  </a:lnTo>
                  <a:lnTo>
                    <a:pt x="624" y="2812"/>
                  </a:lnTo>
                  <a:lnTo>
                    <a:pt x="527" y="2765"/>
                  </a:lnTo>
                  <a:lnTo>
                    <a:pt x="469" y="2732"/>
                  </a:lnTo>
                  <a:lnTo>
                    <a:pt x="412" y="2697"/>
                  </a:lnTo>
                  <a:lnTo>
                    <a:pt x="358" y="2658"/>
                  </a:lnTo>
                  <a:lnTo>
                    <a:pt x="305" y="2616"/>
                  </a:lnTo>
                  <a:lnTo>
                    <a:pt x="255" y="2571"/>
                  </a:lnTo>
                  <a:lnTo>
                    <a:pt x="208" y="2524"/>
                  </a:lnTo>
                  <a:lnTo>
                    <a:pt x="164" y="2473"/>
                  </a:lnTo>
                  <a:lnTo>
                    <a:pt x="125" y="2419"/>
                  </a:lnTo>
                  <a:lnTo>
                    <a:pt x="90" y="2361"/>
                  </a:lnTo>
                  <a:lnTo>
                    <a:pt x="63" y="2306"/>
                  </a:lnTo>
                  <a:lnTo>
                    <a:pt x="41" y="2250"/>
                  </a:lnTo>
                  <a:lnTo>
                    <a:pt x="23" y="2192"/>
                  </a:lnTo>
                  <a:lnTo>
                    <a:pt x="11" y="2133"/>
                  </a:lnTo>
                  <a:lnTo>
                    <a:pt x="3" y="2072"/>
                  </a:lnTo>
                  <a:lnTo>
                    <a:pt x="0" y="2011"/>
                  </a:lnTo>
                  <a:lnTo>
                    <a:pt x="2" y="1951"/>
                  </a:lnTo>
                  <a:lnTo>
                    <a:pt x="9" y="1890"/>
                  </a:lnTo>
                  <a:lnTo>
                    <a:pt x="22" y="1814"/>
                  </a:lnTo>
                  <a:lnTo>
                    <a:pt x="41" y="1739"/>
                  </a:lnTo>
                  <a:lnTo>
                    <a:pt x="67" y="1665"/>
                  </a:lnTo>
                  <a:lnTo>
                    <a:pt x="96" y="1594"/>
                  </a:lnTo>
                  <a:lnTo>
                    <a:pt x="129" y="1523"/>
                  </a:lnTo>
                  <a:lnTo>
                    <a:pt x="167" y="1455"/>
                  </a:lnTo>
                  <a:lnTo>
                    <a:pt x="219" y="1371"/>
                  </a:lnTo>
                  <a:lnTo>
                    <a:pt x="276" y="1289"/>
                  </a:lnTo>
                  <a:lnTo>
                    <a:pt x="336" y="1210"/>
                  </a:lnTo>
                  <a:lnTo>
                    <a:pt x="401" y="1134"/>
                  </a:lnTo>
                  <a:lnTo>
                    <a:pt x="467" y="1060"/>
                  </a:lnTo>
                  <a:lnTo>
                    <a:pt x="536" y="989"/>
                  </a:lnTo>
                  <a:lnTo>
                    <a:pt x="607" y="919"/>
                  </a:lnTo>
                  <a:lnTo>
                    <a:pt x="675" y="857"/>
                  </a:lnTo>
                  <a:lnTo>
                    <a:pt x="746" y="795"/>
                  </a:lnTo>
                  <a:lnTo>
                    <a:pt x="818" y="737"/>
                  </a:lnTo>
                  <a:lnTo>
                    <a:pt x="893" y="682"/>
                  </a:lnTo>
                  <a:lnTo>
                    <a:pt x="970" y="631"/>
                  </a:lnTo>
                  <a:lnTo>
                    <a:pt x="1050" y="583"/>
                  </a:lnTo>
                  <a:lnTo>
                    <a:pt x="1131" y="540"/>
                  </a:lnTo>
                  <a:lnTo>
                    <a:pt x="1216" y="502"/>
                  </a:lnTo>
                  <a:lnTo>
                    <a:pt x="1304" y="470"/>
                  </a:lnTo>
                  <a:close/>
                  <a:moveTo>
                    <a:pt x="1476" y="1366"/>
                  </a:moveTo>
                  <a:lnTo>
                    <a:pt x="1382" y="1373"/>
                  </a:lnTo>
                  <a:lnTo>
                    <a:pt x="1289" y="1388"/>
                  </a:lnTo>
                  <a:lnTo>
                    <a:pt x="1196" y="1407"/>
                  </a:lnTo>
                  <a:lnTo>
                    <a:pt x="1104" y="1432"/>
                  </a:lnTo>
                  <a:lnTo>
                    <a:pt x="1015" y="1461"/>
                  </a:lnTo>
                  <a:lnTo>
                    <a:pt x="927" y="1495"/>
                  </a:lnTo>
                  <a:lnTo>
                    <a:pt x="863" y="1525"/>
                  </a:lnTo>
                  <a:lnTo>
                    <a:pt x="801" y="1560"/>
                  </a:lnTo>
                  <a:lnTo>
                    <a:pt x="743" y="1600"/>
                  </a:lnTo>
                  <a:lnTo>
                    <a:pt x="687" y="1644"/>
                  </a:lnTo>
                  <a:lnTo>
                    <a:pt x="636" y="1692"/>
                  </a:lnTo>
                  <a:lnTo>
                    <a:pt x="601" y="1726"/>
                  </a:lnTo>
                  <a:lnTo>
                    <a:pt x="568" y="1760"/>
                  </a:lnTo>
                  <a:lnTo>
                    <a:pt x="538" y="1797"/>
                  </a:lnTo>
                  <a:lnTo>
                    <a:pt x="510" y="1836"/>
                  </a:lnTo>
                  <a:lnTo>
                    <a:pt x="484" y="1877"/>
                  </a:lnTo>
                  <a:lnTo>
                    <a:pt x="463" y="1920"/>
                  </a:lnTo>
                  <a:lnTo>
                    <a:pt x="445" y="1968"/>
                  </a:lnTo>
                  <a:lnTo>
                    <a:pt x="432" y="2019"/>
                  </a:lnTo>
                  <a:lnTo>
                    <a:pt x="426" y="2070"/>
                  </a:lnTo>
                  <a:lnTo>
                    <a:pt x="425" y="2122"/>
                  </a:lnTo>
                  <a:lnTo>
                    <a:pt x="430" y="2173"/>
                  </a:lnTo>
                  <a:lnTo>
                    <a:pt x="439" y="2225"/>
                  </a:lnTo>
                  <a:lnTo>
                    <a:pt x="455" y="2274"/>
                  </a:lnTo>
                  <a:lnTo>
                    <a:pt x="476" y="2321"/>
                  </a:lnTo>
                  <a:lnTo>
                    <a:pt x="502" y="2366"/>
                  </a:lnTo>
                  <a:lnTo>
                    <a:pt x="533" y="2408"/>
                  </a:lnTo>
                  <a:lnTo>
                    <a:pt x="567" y="2447"/>
                  </a:lnTo>
                  <a:lnTo>
                    <a:pt x="605" y="2484"/>
                  </a:lnTo>
                  <a:lnTo>
                    <a:pt x="645" y="2517"/>
                  </a:lnTo>
                  <a:lnTo>
                    <a:pt x="687" y="2548"/>
                  </a:lnTo>
                  <a:lnTo>
                    <a:pt x="731" y="2575"/>
                  </a:lnTo>
                  <a:lnTo>
                    <a:pt x="777" y="2600"/>
                  </a:lnTo>
                  <a:lnTo>
                    <a:pt x="825" y="2624"/>
                  </a:lnTo>
                  <a:lnTo>
                    <a:pt x="872" y="2644"/>
                  </a:lnTo>
                  <a:lnTo>
                    <a:pt x="936" y="2669"/>
                  </a:lnTo>
                  <a:lnTo>
                    <a:pt x="1000" y="2689"/>
                  </a:lnTo>
                  <a:lnTo>
                    <a:pt x="1066" y="2706"/>
                  </a:lnTo>
                  <a:lnTo>
                    <a:pt x="1134" y="2717"/>
                  </a:lnTo>
                  <a:lnTo>
                    <a:pt x="1201" y="2724"/>
                  </a:lnTo>
                  <a:lnTo>
                    <a:pt x="1297" y="2728"/>
                  </a:lnTo>
                  <a:lnTo>
                    <a:pt x="1393" y="2729"/>
                  </a:lnTo>
                  <a:lnTo>
                    <a:pt x="1489" y="2725"/>
                  </a:lnTo>
                  <a:lnTo>
                    <a:pt x="1584" y="2716"/>
                  </a:lnTo>
                  <a:lnTo>
                    <a:pt x="1679" y="2705"/>
                  </a:lnTo>
                  <a:lnTo>
                    <a:pt x="1752" y="2691"/>
                  </a:lnTo>
                  <a:lnTo>
                    <a:pt x="1823" y="2673"/>
                  </a:lnTo>
                  <a:lnTo>
                    <a:pt x="1894" y="2651"/>
                  </a:lnTo>
                  <a:lnTo>
                    <a:pt x="1963" y="2624"/>
                  </a:lnTo>
                  <a:lnTo>
                    <a:pt x="2030" y="2595"/>
                  </a:lnTo>
                  <a:lnTo>
                    <a:pt x="2096" y="2561"/>
                  </a:lnTo>
                  <a:lnTo>
                    <a:pt x="2150" y="2531"/>
                  </a:lnTo>
                  <a:lnTo>
                    <a:pt x="2201" y="2498"/>
                  </a:lnTo>
                  <a:lnTo>
                    <a:pt x="2252" y="2461"/>
                  </a:lnTo>
                  <a:lnTo>
                    <a:pt x="2300" y="2421"/>
                  </a:lnTo>
                  <a:lnTo>
                    <a:pt x="2345" y="2379"/>
                  </a:lnTo>
                  <a:lnTo>
                    <a:pt x="2386" y="2333"/>
                  </a:lnTo>
                  <a:lnTo>
                    <a:pt x="2424" y="2284"/>
                  </a:lnTo>
                  <a:lnTo>
                    <a:pt x="2456" y="2231"/>
                  </a:lnTo>
                  <a:lnTo>
                    <a:pt x="2478" y="2189"/>
                  </a:lnTo>
                  <a:lnTo>
                    <a:pt x="2495" y="2145"/>
                  </a:lnTo>
                  <a:lnTo>
                    <a:pt x="2509" y="2099"/>
                  </a:lnTo>
                  <a:lnTo>
                    <a:pt x="2518" y="2052"/>
                  </a:lnTo>
                  <a:lnTo>
                    <a:pt x="2522" y="2004"/>
                  </a:lnTo>
                  <a:lnTo>
                    <a:pt x="2521" y="1957"/>
                  </a:lnTo>
                  <a:lnTo>
                    <a:pt x="2516" y="1910"/>
                  </a:lnTo>
                  <a:lnTo>
                    <a:pt x="2506" y="1863"/>
                  </a:lnTo>
                  <a:lnTo>
                    <a:pt x="2490" y="1819"/>
                  </a:lnTo>
                  <a:lnTo>
                    <a:pt x="2466" y="1769"/>
                  </a:lnTo>
                  <a:lnTo>
                    <a:pt x="2438" y="1725"/>
                  </a:lnTo>
                  <a:lnTo>
                    <a:pt x="2406" y="1682"/>
                  </a:lnTo>
                  <a:lnTo>
                    <a:pt x="2370" y="1643"/>
                  </a:lnTo>
                  <a:lnTo>
                    <a:pt x="2331" y="1607"/>
                  </a:lnTo>
                  <a:lnTo>
                    <a:pt x="2290" y="1574"/>
                  </a:lnTo>
                  <a:lnTo>
                    <a:pt x="2245" y="1543"/>
                  </a:lnTo>
                  <a:lnTo>
                    <a:pt x="2199" y="1517"/>
                  </a:lnTo>
                  <a:lnTo>
                    <a:pt x="2152" y="1492"/>
                  </a:lnTo>
                  <a:lnTo>
                    <a:pt x="2073" y="1457"/>
                  </a:lnTo>
                  <a:lnTo>
                    <a:pt x="1990" y="1428"/>
                  </a:lnTo>
                  <a:lnTo>
                    <a:pt x="1907" y="1405"/>
                  </a:lnTo>
                  <a:lnTo>
                    <a:pt x="1822" y="1386"/>
                  </a:lnTo>
                  <a:lnTo>
                    <a:pt x="1736" y="1373"/>
                  </a:lnTo>
                  <a:lnTo>
                    <a:pt x="1650" y="1366"/>
                  </a:lnTo>
                  <a:lnTo>
                    <a:pt x="1563" y="1362"/>
                  </a:lnTo>
                  <a:lnTo>
                    <a:pt x="1476" y="1366"/>
                  </a:lnTo>
                  <a:close/>
                  <a:moveTo>
                    <a:pt x="2573" y="483"/>
                  </a:moveTo>
                  <a:lnTo>
                    <a:pt x="2623" y="481"/>
                  </a:lnTo>
                  <a:lnTo>
                    <a:pt x="2674" y="481"/>
                  </a:lnTo>
                  <a:lnTo>
                    <a:pt x="2725" y="486"/>
                  </a:lnTo>
                  <a:lnTo>
                    <a:pt x="2775" y="495"/>
                  </a:lnTo>
                  <a:lnTo>
                    <a:pt x="2824" y="509"/>
                  </a:lnTo>
                  <a:lnTo>
                    <a:pt x="2872" y="527"/>
                  </a:lnTo>
                  <a:lnTo>
                    <a:pt x="2918" y="549"/>
                  </a:lnTo>
                  <a:lnTo>
                    <a:pt x="2963" y="578"/>
                  </a:lnTo>
                  <a:lnTo>
                    <a:pt x="3003" y="612"/>
                  </a:lnTo>
                  <a:lnTo>
                    <a:pt x="3040" y="650"/>
                  </a:lnTo>
                  <a:lnTo>
                    <a:pt x="3072" y="692"/>
                  </a:lnTo>
                  <a:lnTo>
                    <a:pt x="3100" y="738"/>
                  </a:lnTo>
                  <a:lnTo>
                    <a:pt x="3122" y="787"/>
                  </a:lnTo>
                  <a:lnTo>
                    <a:pt x="3137" y="838"/>
                  </a:lnTo>
                  <a:lnTo>
                    <a:pt x="3147" y="890"/>
                  </a:lnTo>
                  <a:lnTo>
                    <a:pt x="3153" y="943"/>
                  </a:lnTo>
                  <a:lnTo>
                    <a:pt x="3153" y="996"/>
                  </a:lnTo>
                  <a:lnTo>
                    <a:pt x="3146" y="1049"/>
                  </a:lnTo>
                  <a:lnTo>
                    <a:pt x="3135" y="1102"/>
                  </a:lnTo>
                  <a:lnTo>
                    <a:pt x="3128" y="1122"/>
                  </a:lnTo>
                  <a:lnTo>
                    <a:pt x="3119" y="1143"/>
                  </a:lnTo>
                  <a:lnTo>
                    <a:pt x="3108" y="1162"/>
                  </a:lnTo>
                  <a:lnTo>
                    <a:pt x="3095" y="1180"/>
                  </a:lnTo>
                  <a:lnTo>
                    <a:pt x="3079" y="1197"/>
                  </a:lnTo>
                  <a:lnTo>
                    <a:pt x="3062" y="1209"/>
                  </a:lnTo>
                  <a:lnTo>
                    <a:pt x="3042" y="1219"/>
                  </a:lnTo>
                  <a:lnTo>
                    <a:pt x="3018" y="1225"/>
                  </a:lnTo>
                  <a:lnTo>
                    <a:pt x="2992" y="1225"/>
                  </a:lnTo>
                  <a:lnTo>
                    <a:pt x="2968" y="1219"/>
                  </a:lnTo>
                  <a:lnTo>
                    <a:pt x="2944" y="1209"/>
                  </a:lnTo>
                  <a:lnTo>
                    <a:pt x="2923" y="1197"/>
                  </a:lnTo>
                  <a:lnTo>
                    <a:pt x="2901" y="1182"/>
                  </a:lnTo>
                  <a:lnTo>
                    <a:pt x="2887" y="1168"/>
                  </a:lnTo>
                  <a:lnTo>
                    <a:pt x="2876" y="1151"/>
                  </a:lnTo>
                  <a:lnTo>
                    <a:pt x="2869" y="1132"/>
                  </a:lnTo>
                  <a:lnTo>
                    <a:pt x="2864" y="1112"/>
                  </a:lnTo>
                  <a:lnTo>
                    <a:pt x="2861" y="1090"/>
                  </a:lnTo>
                  <a:lnTo>
                    <a:pt x="2860" y="1069"/>
                  </a:lnTo>
                  <a:lnTo>
                    <a:pt x="2859" y="1049"/>
                  </a:lnTo>
                  <a:lnTo>
                    <a:pt x="2859" y="1020"/>
                  </a:lnTo>
                  <a:lnTo>
                    <a:pt x="2858" y="991"/>
                  </a:lnTo>
                  <a:lnTo>
                    <a:pt x="2856" y="961"/>
                  </a:lnTo>
                  <a:lnTo>
                    <a:pt x="2851" y="932"/>
                  </a:lnTo>
                  <a:lnTo>
                    <a:pt x="2844" y="902"/>
                  </a:lnTo>
                  <a:lnTo>
                    <a:pt x="2834" y="876"/>
                  </a:lnTo>
                  <a:lnTo>
                    <a:pt x="2820" y="850"/>
                  </a:lnTo>
                  <a:lnTo>
                    <a:pt x="2802" y="826"/>
                  </a:lnTo>
                  <a:lnTo>
                    <a:pt x="2781" y="808"/>
                  </a:lnTo>
                  <a:lnTo>
                    <a:pt x="2758" y="795"/>
                  </a:lnTo>
                  <a:lnTo>
                    <a:pt x="2734" y="785"/>
                  </a:lnTo>
                  <a:lnTo>
                    <a:pt x="2707" y="778"/>
                  </a:lnTo>
                  <a:lnTo>
                    <a:pt x="2680" y="775"/>
                  </a:lnTo>
                  <a:lnTo>
                    <a:pt x="2653" y="773"/>
                  </a:lnTo>
                  <a:lnTo>
                    <a:pt x="2626" y="772"/>
                  </a:lnTo>
                  <a:lnTo>
                    <a:pt x="2599" y="769"/>
                  </a:lnTo>
                  <a:lnTo>
                    <a:pt x="2573" y="765"/>
                  </a:lnTo>
                  <a:lnTo>
                    <a:pt x="2547" y="757"/>
                  </a:lnTo>
                  <a:lnTo>
                    <a:pt x="2522" y="746"/>
                  </a:lnTo>
                  <a:lnTo>
                    <a:pt x="2500" y="731"/>
                  </a:lnTo>
                  <a:lnTo>
                    <a:pt x="2480" y="713"/>
                  </a:lnTo>
                  <a:lnTo>
                    <a:pt x="2464" y="692"/>
                  </a:lnTo>
                  <a:lnTo>
                    <a:pt x="2455" y="672"/>
                  </a:lnTo>
                  <a:lnTo>
                    <a:pt x="2450" y="651"/>
                  </a:lnTo>
                  <a:lnTo>
                    <a:pt x="2450" y="629"/>
                  </a:lnTo>
                  <a:lnTo>
                    <a:pt x="2452" y="608"/>
                  </a:lnTo>
                  <a:lnTo>
                    <a:pt x="2459" y="588"/>
                  </a:lnTo>
                  <a:lnTo>
                    <a:pt x="2468" y="569"/>
                  </a:lnTo>
                  <a:lnTo>
                    <a:pt x="2480" y="551"/>
                  </a:lnTo>
                  <a:lnTo>
                    <a:pt x="2494" y="533"/>
                  </a:lnTo>
                  <a:lnTo>
                    <a:pt x="2511" y="515"/>
                  </a:lnTo>
                  <a:lnTo>
                    <a:pt x="2529" y="501"/>
                  </a:lnTo>
                  <a:lnTo>
                    <a:pt x="2550" y="490"/>
                  </a:lnTo>
                  <a:lnTo>
                    <a:pt x="2573" y="483"/>
                  </a:lnTo>
                  <a:close/>
                  <a:moveTo>
                    <a:pt x="1427" y="1587"/>
                  </a:moveTo>
                  <a:lnTo>
                    <a:pt x="1472" y="1586"/>
                  </a:lnTo>
                  <a:lnTo>
                    <a:pt x="1518" y="1587"/>
                  </a:lnTo>
                  <a:lnTo>
                    <a:pt x="1564" y="1590"/>
                  </a:lnTo>
                  <a:lnTo>
                    <a:pt x="1610" y="1597"/>
                  </a:lnTo>
                  <a:lnTo>
                    <a:pt x="1655" y="1608"/>
                  </a:lnTo>
                  <a:lnTo>
                    <a:pt x="1698" y="1623"/>
                  </a:lnTo>
                  <a:lnTo>
                    <a:pt x="1740" y="1641"/>
                  </a:lnTo>
                  <a:lnTo>
                    <a:pt x="1780" y="1664"/>
                  </a:lnTo>
                  <a:lnTo>
                    <a:pt x="1821" y="1696"/>
                  </a:lnTo>
                  <a:lnTo>
                    <a:pt x="1859" y="1729"/>
                  </a:lnTo>
                  <a:lnTo>
                    <a:pt x="1895" y="1766"/>
                  </a:lnTo>
                  <a:lnTo>
                    <a:pt x="1927" y="1806"/>
                  </a:lnTo>
                  <a:lnTo>
                    <a:pt x="1957" y="1849"/>
                  </a:lnTo>
                  <a:lnTo>
                    <a:pt x="1981" y="1895"/>
                  </a:lnTo>
                  <a:lnTo>
                    <a:pt x="2000" y="1942"/>
                  </a:lnTo>
                  <a:lnTo>
                    <a:pt x="2015" y="1991"/>
                  </a:lnTo>
                  <a:lnTo>
                    <a:pt x="2021" y="2046"/>
                  </a:lnTo>
                  <a:lnTo>
                    <a:pt x="2020" y="2099"/>
                  </a:lnTo>
                  <a:lnTo>
                    <a:pt x="2011" y="2153"/>
                  </a:lnTo>
                  <a:lnTo>
                    <a:pt x="1998" y="2204"/>
                  </a:lnTo>
                  <a:lnTo>
                    <a:pt x="1978" y="2256"/>
                  </a:lnTo>
                  <a:lnTo>
                    <a:pt x="1953" y="2304"/>
                  </a:lnTo>
                  <a:lnTo>
                    <a:pt x="1925" y="2350"/>
                  </a:lnTo>
                  <a:lnTo>
                    <a:pt x="1891" y="2396"/>
                  </a:lnTo>
                  <a:lnTo>
                    <a:pt x="1851" y="2439"/>
                  </a:lnTo>
                  <a:lnTo>
                    <a:pt x="1810" y="2480"/>
                  </a:lnTo>
                  <a:lnTo>
                    <a:pt x="1765" y="2517"/>
                  </a:lnTo>
                  <a:lnTo>
                    <a:pt x="1717" y="2548"/>
                  </a:lnTo>
                  <a:lnTo>
                    <a:pt x="1666" y="2576"/>
                  </a:lnTo>
                  <a:lnTo>
                    <a:pt x="1613" y="2598"/>
                  </a:lnTo>
                  <a:lnTo>
                    <a:pt x="1557" y="2616"/>
                  </a:lnTo>
                  <a:lnTo>
                    <a:pt x="1497" y="2628"/>
                  </a:lnTo>
                  <a:lnTo>
                    <a:pt x="1435" y="2636"/>
                  </a:lnTo>
                  <a:lnTo>
                    <a:pt x="1374" y="2641"/>
                  </a:lnTo>
                  <a:lnTo>
                    <a:pt x="1312" y="2640"/>
                  </a:lnTo>
                  <a:lnTo>
                    <a:pt x="1251" y="2633"/>
                  </a:lnTo>
                  <a:lnTo>
                    <a:pt x="1191" y="2621"/>
                  </a:lnTo>
                  <a:lnTo>
                    <a:pt x="1131" y="2603"/>
                  </a:lnTo>
                  <a:lnTo>
                    <a:pt x="1089" y="2583"/>
                  </a:lnTo>
                  <a:lnTo>
                    <a:pt x="1047" y="2559"/>
                  </a:lnTo>
                  <a:lnTo>
                    <a:pt x="1007" y="2532"/>
                  </a:lnTo>
                  <a:lnTo>
                    <a:pt x="970" y="2503"/>
                  </a:lnTo>
                  <a:lnTo>
                    <a:pt x="936" y="2471"/>
                  </a:lnTo>
                  <a:lnTo>
                    <a:pt x="904" y="2435"/>
                  </a:lnTo>
                  <a:lnTo>
                    <a:pt x="877" y="2396"/>
                  </a:lnTo>
                  <a:lnTo>
                    <a:pt x="855" y="2354"/>
                  </a:lnTo>
                  <a:lnTo>
                    <a:pt x="837" y="2310"/>
                  </a:lnTo>
                  <a:lnTo>
                    <a:pt x="826" y="2263"/>
                  </a:lnTo>
                  <a:lnTo>
                    <a:pt x="818" y="2215"/>
                  </a:lnTo>
                  <a:lnTo>
                    <a:pt x="815" y="2166"/>
                  </a:lnTo>
                  <a:lnTo>
                    <a:pt x="815" y="2117"/>
                  </a:lnTo>
                  <a:lnTo>
                    <a:pt x="820" y="2069"/>
                  </a:lnTo>
                  <a:lnTo>
                    <a:pt x="831" y="2021"/>
                  </a:lnTo>
                  <a:lnTo>
                    <a:pt x="845" y="1975"/>
                  </a:lnTo>
                  <a:lnTo>
                    <a:pt x="865" y="1930"/>
                  </a:lnTo>
                  <a:lnTo>
                    <a:pt x="891" y="1886"/>
                  </a:lnTo>
                  <a:lnTo>
                    <a:pt x="921" y="1843"/>
                  </a:lnTo>
                  <a:lnTo>
                    <a:pt x="955" y="1804"/>
                  </a:lnTo>
                  <a:lnTo>
                    <a:pt x="993" y="1768"/>
                  </a:lnTo>
                  <a:lnTo>
                    <a:pt x="1033" y="1736"/>
                  </a:lnTo>
                  <a:lnTo>
                    <a:pt x="1075" y="1706"/>
                  </a:lnTo>
                  <a:lnTo>
                    <a:pt x="1120" y="1679"/>
                  </a:lnTo>
                  <a:lnTo>
                    <a:pt x="1166" y="1654"/>
                  </a:lnTo>
                  <a:lnTo>
                    <a:pt x="1215" y="1632"/>
                  </a:lnTo>
                  <a:lnTo>
                    <a:pt x="1267" y="1615"/>
                  </a:lnTo>
                  <a:lnTo>
                    <a:pt x="1319" y="1603"/>
                  </a:lnTo>
                  <a:lnTo>
                    <a:pt x="1373" y="1593"/>
                  </a:lnTo>
                  <a:lnTo>
                    <a:pt x="1427" y="1587"/>
                  </a:lnTo>
                  <a:close/>
                  <a:moveTo>
                    <a:pt x="1214" y="2079"/>
                  </a:moveTo>
                  <a:lnTo>
                    <a:pt x="1195" y="2085"/>
                  </a:lnTo>
                  <a:lnTo>
                    <a:pt x="1176" y="2092"/>
                  </a:lnTo>
                  <a:lnTo>
                    <a:pt x="1158" y="2099"/>
                  </a:lnTo>
                  <a:lnTo>
                    <a:pt x="1141" y="2111"/>
                  </a:lnTo>
                  <a:lnTo>
                    <a:pt x="1127" y="2124"/>
                  </a:lnTo>
                  <a:lnTo>
                    <a:pt x="1116" y="2140"/>
                  </a:lnTo>
                  <a:lnTo>
                    <a:pt x="1100" y="2169"/>
                  </a:lnTo>
                  <a:lnTo>
                    <a:pt x="1090" y="2199"/>
                  </a:lnTo>
                  <a:lnTo>
                    <a:pt x="1085" y="2231"/>
                  </a:lnTo>
                  <a:lnTo>
                    <a:pt x="1085" y="2264"/>
                  </a:lnTo>
                  <a:lnTo>
                    <a:pt x="1093" y="2295"/>
                  </a:lnTo>
                  <a:lnTo>
                    <a:pt x="1102" y="2315"/>
                  </a:lnTo>
                  <a:lnTo>
                    <a:pt x="1117" y="2332"/>
                  </a:lnTo>
                  <a:lnTo>
                    <a:pt x="1135" y="2344"/>
                  </a:lnTo>
                  <a:lnTo>
                    <a:pt x="1156" y="2352"/>
                  </a:lnTo>
                  <a:lnTo>
                    <a:pt x="1177" y="2355"/>
                  </a:lnTo>
                  <a:lnTo>
                    <a:pt x="1213" y="2354"/>
                  </a:lnTo>
                  <a:lnTo>
                    <a:pt x="1249" y="2348"/>
                  </a:lnTo>
                  <a:lnTo>
                    <a:pt x="1282" y="2334"/>
                  </a:lnTo>
                  <a:lnTo>
                    <a:pt x="1314" y="2316"/>
                  </a:lnTo>
                  <a:lnTo>
                    <a:pt x="1342" y="2294"/>
                  </a:lnTo>
                  <a:lnTo>
                    <a:pt x="1359" y="2274"/>
                  </a:lnTo>
                  <a:lnTo>
                    <a:pt x="1375" y="2250"/>
                  </a:lnTo>
                  <a:lnTo>
                    <a:pt x="1386" y="2226"/>
                  </a:lnTo>
                  <a:lnTo>
                    <a:pt x="1392" y="2199"/>
                  </a:lnTo>
                  <a:lnTo>
                    <a:pt x="1391" y="2172"/>
                  </a:lnTo>
                  <a:lnTo>
                    <a:pt x="1387" y="2155"/>
                  </a:lnTo>
                  <a:lnTo>
                    <a:pt x="1383" y="2138"/>
                  </a:lnTo>
                  <a:lnTo>
                    <a:pt x="1377" y="2123"/>
                  </a:lnTo>
                  <a:lnTo>
                    <a:pt x="1368" y="2108"/>
                  </a:lnTo>
                  <a:lnTo>
                    <a:pt x="1357" y="2095"/>
                  </a:lnTo>
                  <a:lnTo>
                    <a:pt x="1336" y="2084"/>
                  </a:lnTo>
                  <a:lnTo>
                    <a:pt x="1312" y="2077"/>
                  </a:lnTo>
                  <a:lnTo>
                    <a:pt x="1288" y="2074"/>
                  </a:lnTo>
                  <a:lnTo>
                    <a:pt x="1263" y="2074"/>
                  </a:lnTo>
                  <a:lnTo>
                    <a:pt x="1239" y="2076"/>
                  </a:lnTo>
                  <a:lnTo>
                    <a:pt x="1214" y="2079"/>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7365411" y="4818782"/>
            <a:ext cx="314080" cy="312536"/>
            <a:chOff x="5880371" y="4713414"/>
            <a:chExt cx="378860" cy="376998"/>
          </a:xfrm>
        </p:grpSpPr>
        <p:sp>
          <p:nvSpPr>
            <p:cNvPr id="21" name="Oval 480"/>
            <p:cNvSpPr>
              <a:spLocks noChangeArrowheads="1"/>
            </p:cNvSpPr>
            <p:nvPr/>
          </p:nvSpPr>
          <p:spPr bwMode="auto">
            <a:xfrm>
              <a:off x="5880371" y="4713414"/>
              <a:ext cx="378860" cy="376998"/>
            </a:xfrm>
            <a:prstGeom prst="ellipse">
              <a:avLst/>
            </a:prstGeom>
            <a:noFill/>
            <a:ln w="9525">
              <a:solidFill>
                <a:schemeClr val="bg1"/>
              </a:solidFill>
              <a:round/>
            </a:ln>
          </p:spPr>
          <p:txBody>
            <a:bodyPr/>
            <a:lstStyle/>
            <a:p>
              <a:pPr eaLnBrk="1" fontAlgn="auto" hangingPunct="1">
                <a:spcBef>
                  <a:spcPts val="0"/>
                </a:spcBef>
                <a:spcAft>
                  <a:spcPts val="0"/>
                </a:spcAft>
                <a:defRPr/>
              </a:pPr>
              <a:endParaRPr lang="zh-CN" altLang="en-US" sz="1800">
                <a:latin typeface="+mn-lt"/>
                <a:ea typeface="+mn-ea"/>
              </a:endParaRPr>
            </a:p>
          </p:txBody>
        </p:sp>
        <p:sp>
          <p:nvSpPr>
            <p:cNvPr id="22" name="Freeform 21"/>
            <p:cNvSpPr>
              <a:spLocks noChangeAspect="1" noEditPoints="1"/>
            </p:cNvSpPr>
            <p:nvPr/>
          </p:nvSpPr>
          <p:spPr bwMode="auto">
            <a:xfrm>
              <a:off x="5986535" y="4810717"/>
              <a:ext cx="166531" cy="182389"/>
            </a:xfrm>
            <a:custGeom>
              <a:avLst/>
              <a:gdLst>
                <a:gd name="T0" fmla="*/ 1517 w 3423"/>
                <a:gd name="T1" fmla="*/ 132 h 3749"/>
                <a:gd name="T2" fmla="*/ 1679 w 3423"/>
                <a:gd name="T3" fmla="*/ 523 h 3749"/>
                <a:gd name="T4" fmla="*/ 1568 w 3423"/>
                <a:gd name="T5" fmla="*/ 990 h 3749"/>
                <a:gd name="T6" fmla="*/ 1226 w 3423"/>
                <a:gd name="T7" fmla="*/ 1169 h 3749"/>
                <a:gd name="T8" fmla="*/ 934 w 3423"/>
                <a:gd name="T9" fmla="*/ 911 h 3749"/>
                <a:gd name="T10" fmla="*/ 872 w 3423"/>
                <a:gd name="T11" fmla="*/ 502 h 3749"/>
                <a:gd name="T12" fmla="*/ 1062 w 3423"/>
                <a:gd name="T13" fmla="*/ 100 h 3749"/>
                <a:gd name="T14" fmla="*/ 2360 w 3423"/>
                <a:gd name="T15" fmla="*/ 110 h 3749"/>
                <a:gd name="T16" fmla="*/ 2695 w 3423"/>
                <a:gd name="T17" fmla="*/ 342 h 3749"/>
                <a:gd name="T18" fmla="*/ 2751 w 3423"/>
                <a:gd name="T19" fmla="*/ 783 h 3749"/>
                <a:gd name="T20" fmla="*/ 2476 w 3423"/>
                <a:gd name="T21" fmla="*/ 1161 h 3749"/>
                <a:gd name="T22" fmla="*/ 2116 w 3423"/>
                <a:gd name="T23" fmla="*/ 1173 h 3749"/>
                <a:gd name="T24" fmla="*/ 1893 w 3423"/>
                <a:gd name="T25" fmla="*/ 830 h 3749"/>
                <a:gd name="T26" fmla="*/ 2004 w 3423"/>
                <a:gd name="T27" fmla="*/ 361 h 3749"/>
                <a:gd name="T28" fmla="*/ 393 w 3423"/>
                <a:gd name="T29" fmla="*/ 867 h 3749"/>
                <a:gd name="T30" fmla="*/ 713 w 3423"/>
                <a:gd name="T31" fmla="*/ 1017 h 3749"/>
                <a:gd name="T32" fmla="*/ 871 w 3423"/>
                <a:gd name="T33" fmla="*/ 1402 h 3749"/>
                <a:gd name="T34" fmla="*/ 796 w 3423"/>
                <a:gd name="T35" fmla="*/ 1784 h 3749"/>
                <a:gd name="T36" fmla="*/ 525 w 3423"/>
                <a:gd name="T37" fmla="*/ 1983 h 3749"/>
                <a:gd name="T38" fmla="*/ 225 w 3423"/>
                <a:gd name="T39" fmla="*/ 1938 h 3749"/>
                <a:gd name="T40" fmla="*/ 6 w 3423"/>
                <a:gd name="T41" fmla="*/ 1563 h 3749"/>
                <a:gd name="T42" fmla="*/ 121 w 3423"/>
                <a:gd name="T43" fmla="*/ 1052 h 3749"/>
                <a:gd name="T44" fmla="*/ 2864 w 3423"/>
                <a:gd name="T45" fmla="*/ 1157 h 3749"/>
                <a:gd name="T46" fmla="*/ 3266 w 3423"/>
                <a:gd name="T47" fmla="*/ 1256 h 3749"/>
                <a:gd name="T48" fmla="*/ 3422 w 3423"/>
                <a:gd name="T49" fmla="*/ 1582 h 3749"/>
                <a:gd name="T50" fmla="*/ 3359 w 3423"/>
                <a:gd name="T51" fmla="*/ 2054 h 3749"/>
                <a:gd name="T52" fmla="*/ 3069 w 3423"/>
                <a:gd name="T53" fmla="*/ 2234 h 3749"/>
                <a:gd name="T54" fmla="*/ 2717 w 3423"/>
                <a:gd name="T55" fmla="*/ 2157 h 3749"/>
                <a:gd name="T56" fmla="*/ 2558 w 3423"/>
                <a:gd name="T57" fmla="*/ 1751 h 3749"/>
                <a:gd name="T58" fmla="*/ 2672 w 3423"/>
                <a:gd name="T59" fmla="*/ 1278 h 3749"/>
                <a:gd name="T60" fmla="*/ 1717 w 3423"/>
                <a:gd name="T61" fmla="*/ 1539 h 3749"/>
                <a:gd name="T62" fmla="*/ 2136 w 3423"/>
                <a:gd name="T63" fmla="*/ 1752 h 3749"/>
                <a:gd name="T64" fmla="*/ 2633 w 3423"/>
                <a:gd name="T65" fmla="*/ 2305 h 3749"/>
                <a:gd name="T66" fmla="*/ 3090 w 3423"/>
                <a:gd name="T67" fmla="*/ 2768 h 3749"/>
                <a:gd name="T68" fmla="*/ 3157 w 3423"/>
                <a:gd name="T69" fmla="*/ 3272 h 3749"/>
                <a:gd name="T70" fmla="*/ 2885 w 3423"/>
                <a:gd name="T71" fmla="*/ 3667 h 3749"/>
                <a:gd name="T72" fmla="*/ 2319 w 3423"/>
                <a:gd name="T73" fmla="*/ 3737 h 3749"/>
                <a:gd name="T74" fmla="*/ 1446 w 3423"/>
                <a:gd name="T75" fmla="*/ 3663 h 3749"/>
                <a:gd name="T76" fmla="*/ 693 w 3423"/>
                <a:gd name="T77" fmla="*/ 3699 h 3749"/>
                <a:gd name="T78" fmla="*/ 335 w 3423"/>
                <a:gd name="T79" fmla="*/ 3436 h 3749"/>
                <a:gd name="T80" fmla="*/ 239 w 3423"/>
                <a:gd name="T81" fmla="*/ 2952 h 3749"/>
                <a:gd name="T82" fmla="*/ 474 w 3423"/>
                <a:gd name="T83" fmla="*/ 2548 h 3749"/>
                <a:gd name="T84" fmla="*/ 1065 w 3423"/>
                <a:gd name="T85" fmla="*/ 1980 h 3749"/>
                <a:gd name="T86" fmla="*/ 1374 w 3423"/>
                <a:gd name="T87" fmla="*/ 1633 h 3749"/>
                <a:gd name="T88" fmla="*/ 1217 w 3423"/>
                <a:gd name="T89" fmla="*/ 2486 h 3749"/>
                <a:gd name="T90" fmla="*/ 813 w 3423"/>
                <a:gd name="T91" fmla="*/ 2625 h 3749"/>
                <a:gd name="T92" fmla="*/ 698 w 3423"/>
                <a:gd name="T93" fmla="*/ 2914 h 3749"/>
                <a:gd name="T94" fmla="*/ 788 w 3423"/>
                <a:gd name="T95" fmla="*/ 3240 h 3749"/>
                <a:gd name="T96" fmla="*/ 1191 w 3423"/>
                <a:gd name="T97" fmla="*/ 3403 h 3749"/>
                <a:gd name="T98" fmla="*/ 1550 w 3423"/>
                <a:gd name="T99" fmla="*/ 2193 h 3749"/>
                <a:gd name="T100" fmla="*/ 1353 w 3423"/>
                <a:gd name="T101" fmla="*/ 2139 h 3749"/>
                <a:gd name="T102" fmla="*/ 1734 w 3423"/>
                <a:gd name="T103" fmla="*/ 3204 h 3749"/>
                <a:gd name="T104" fmla="*/ 1942 w 3423"/>
                <a:gd name="T105" fmla="*/ 3373 h 3749"/>
                <a:gd name="T106" fmla="*/ 2477 w 3423"/>
                <a:gd name="T107" fmla="*/ 3363 h 3749"/>
                <a:gd name="T108" fmla="*/ 2552 w 3423"/>
                <a:gd name="T109" fmla="*/ 3038 h 3749"/>
                <a:gd name="T110" fmla="*/ 2142 w 3423"/>
                <a:gd name="T111" fmla="*/ 3185 h 3749"/>
                <a:gd name="T112" fmla="*/ 1951 w 3423"/>
                <a:gd name="T113" fmla="*/ 3062 h 3749"/>
                <a:gd name="T114" fmla="*/ 1778 w 3423"/>
                <a:gd name="T115" fmla="*/ 2511 h 3749"/>
                <a:gd name="T116" fmla="*/ 1170 w 3423"/>
                <a:gd name="T117" fmla="*/ 2671 h 3749"/>
                <a:gd name="T118" fmla="*/ 1167 w 3423"/>
                <a:gd name="T119" fmla="*/ 3202 h 3749"/>
                <a:gd name="T120" fmla="*/ 936 w 3423"/>
                <a:gd name="T121" fmla="*/ 3040 h 3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3" h="3749">
                  <a:moveTo>
                    <a:pt x="1256" y="4"/>
                  </a:moveTo>
                  <a:lnTo>
                    <a:pt x="1275" y="0"/>
                  </a:lnTo>
                  <a:lnTo>
                    <a:pt x="1295" y="1"/>
                  </a:lnTo>
                  <a:lnTo>
                    <a:pt x="1314" y="4"/>
                  </a:lnTo>
                  <a:lnTo>
                    <a:pt x="1332" y="11"/>
                  </a:lnTo>
                  <a:lnTo>
                    <a:pt x="1381" y="36"/>
                  </a:lnTo>
                  <a:lnTo>
                    <a:pt x="1429" y="65"/>
                  </a:lnTo>
                  <a:lnTo>
                    <a:pt x="1474" y="97"/>
                  </a:lnTo>
                  <a:lnTo>
                    <a:pt x="1517" y="132"/>
                  </a:lnTo>
                  <a:lnTo>
                    <a:pt x="1544" y="158"/>
                  </a:lnTo>
                  <a:lnTo>
                    <a:pt x="1567" y="187"/>
                  </a:lnTo>
                  <a:lnTo>
                    <a:pt x="1587" y="219"/>
                  </a:lnTo>
                  <a:lnTo>
                    <a:pt x="1605" y="252"/>
                  </a:lnTo>
                  <a:lnTo>
                    <a:pt x="1620" y="285"/>
                  </a:lnTo>
                  <a:lnTo>
                    <a:pt x="1642" y="343"/>
                  </a:lnTo>
                  <a:lnTo>
                    <a:pt x="1659" y="401"/>
                  </a:lnTo>
                  <a:lnTo>
                    <a:pt x="1671" y="461"/>
                  </a:lnTo>
                  <a:lnTo>
                    <a:pt x="1679" y="523"/>
                  </a:lnTo>
                  <a:lnTo>
                    <a:pt x="1681" y="585"/>
                  </a:lnTo>
                  <a:lnTo>
                    <a:pt x="1679" y="646"/>
                  </a:lnTo>
                  <a:lnTo>
                    <a:pt x="1672" y="708"/>
                  </a:lnTo>
                  <a:lnTo>
                    <a:pt x="1661" y="768"/>
                  </a:lnTo>
                  <a:lnTo>
                    <a:pt x="1649" y="815"/>
                  </a:lnTo>
                  <a:lnTo>
                    <a:pt x="1633" y="860"/>
                  </a:lnTo>
                  <a:lnTo>
                    <a:pt x="1615" y="906"/>
                  </a:lnTo>
                  <a:lnTo>
                    <a:pt x="1593" y="949"/>
                  </a:lnTo>
                  <a:lnTo>
                    <a:pt x="1568" y="990"/>
                  </a:lnTo>
                  <a:lnTo>
                    <a:pt x="1538" y="1029"/>
                  </a:lnTo>
                  <a:lnTo>
                    <a:pt x="1507" y="1066"/>
                  </a:lnTo>
                  <a:lnTo>
                    <a:pt x="1470" y="1098"/>
                  </a:lnTo>
                  <a:lnTo>
                    <a:pt x="1435" y="1124"/>
                  </a:lnTo>
                  <a:lnTo>
                    <a:pt x="1397" y="1144"/>
                  </a:lnTo>
                  <a:lnTo>
                    <a:pt x="1356" y="1160"/>
                  </a:lnTo>
                  <a:lnTo>
                    <a:pt x="1314" y="1169"/>
                  </a:lnTo>
                  <a:lnTo>
                    <a:pt x="1271" y="1173"/>
                  </a:lnTo>
                  <a:lnTo>
                    <a:pt x="1226" y="1169"/>
                  </a:lnTo>
                  <a:lnTo>
                    <a:pt x="1184" y="1159"/>
                  </a:lnTo>
                  <a:lnTo>
                    <a:pt x="1144" y="1143"/>
                  </a:lnTo>
                  <a:lnTo>
                    <a:pt x="1107" y="1121"/>
                  </a:lnTo>
                  <a:lnTo>
                    <a:pt x="1072" y="1096"/>
                  </a:lnTo>
                  <a:lnTo>
                    <a:pt x="1040" y="1067"/>
                  </a:lnTo>
                  <a:lnTo>
                    <a:pt x="1008" y="1031"/>
                  </a:lnTo>
                  <a:lnTo>
                    <a:pt x="979" y="993"/>
                  </a:lnTo>
                  <a:lnTo>
                    <a:pt x="955" y="953"/>
                  </a:lnTo>
                  <a:lnTo>
                    <a:pt x="934" y="911"/>
                  </a:lnTo>
                  <a:lnTo>
                    <a:pt x="914" y="867"/>
                  </a:lnTo>
                  <a:lnTo>
                    <a:pt x="897" y="823"/>
                  </a:lnTo>
                  <a:lnTo>
                    <a:pt x="884" y="779"/>
                  </a:lnTo>
                  <a:lnTo>
                    <a:pt x="875" y="735"/>
                  </a:lnTo>
                  <a:lnTo>
                    <a:pt x="871" y="691"/>
                  </a:lnTo>
                  <a:lnTo>
                    <a:pt x="869" y="645"/>
                  </a:lnTo>
                  <a:lnTo>
                    <a:pt x="869" y="599"/>
                  </a:lnTo>
                  <a:lnTo>
                    <a:pt x="870" y="554"/>
                  </a:lnTo>
                  <a:lnTo>
                    <a:pt x="872" y="502"/>
                  </a:lnTo>
                  <a:lnTo>
                    <a:pt x="878" y="450"/>
                  </a:lnTo>
                  <a:lnTo>
                    <a:pt x="888" y="398"/>
                  </a:lnTo>
                  <a:lnTo>
                    <a:pt x="902" y="347"/>
                  </a:lnTo>
                  <a:lnTo>
                    <a:pt x="919" y="297"/>
                  </a:lnTo>
                  <a:lnTo>
                    <a:pt x="942" y="251"/>
                  </a:lnTo>
                  <a:lnTo>
                    <a:pt x="968" y="205"/>
                  </a:lnTo>
                  <a:lnTo>
                    <a:pt x="1000" y="163"/>
                  </a:lnTo>
                  <a:lnTo>
                    <a:pt x="1029" y="130"/>
                  </a:lnTo>
                  <a:lnTo>
                    <a:pt x="1062" y="100"/>
                  </a:lnTo>
                  <a:lnTo>
                    <a:pt x="1098" y="74"/>
                  </a:lnTo>
                  <a:lnTo>
                    <a:pt x="1134" y="50"/>
                  </a:lnTo>
                  <a:lnTo>
                    <a:pt x="1164" y="35"/>
                  </a:lnTo>
                  <a:lnTo>
                    <a:pt x="1193" y="23"/>
                  </a:lnTo>
                  <a:lnTo>
                    <a:pt x="1225" y="13"/>
                  </a:lnTo>
                  <a:lnTo>
                    <a:pt x="1256" y="4"/>
                  </a:lnTo>
                  <a:close/>
                  <a:moveTo>
                    <a:pt x="2273" y="117"/>
                  </a:moveTo>
                  <a:lnTo>
                    <a:pt x="2316" y="110"/>
                  </a:lnTo>
                  <a:lnTo>
                    <a:pt x="2360" y="110"/>
                  </a:lnTo>
                  <a:lnTo>
                    <a:pt x="2402" y="116"/>
                  </a:lnTo>
                  <a:lnTo>
                    <a:pt x="2444" y="127"/>
                  </a:lnTo>
                  <a:lnTo>
                    <a:pt x="2485" y="144"/>
                  </a:lnTo>
                  <a:lnTo>
                    <a:pt x="2522" y="165"/>
                  </a:lnTo>
                  <a:lnTo>
                    <a:pt x="2563" y="194"/>
                  </a:lnTo>
                  <a:lnTo>
                    <a:pt x="2601" y="225"/>
                  </a:lnTo>
                  <a:lnTo>
                    <a:pt x="2636" y="261"/>
                  </a:lnTo>
                  <a:lnTo>
                    <a:pt x="2667" y="300"/>
                  </a:lnTo>
                  <a:lnTo>
                    <a:pt x="2695" y="342"/>
                  </a:lnTo>
                  <a:lnTo>
                    <a:pt x="2719" y="385"/>
                  </a:lnTo>
                  <a:lnTo>
                    <a:pt x="2740" y="431"/>
                  </a:lnTo>
                  <a:lnTo>
                    <a:pt x="2757" y="477"/>
                  </a:lnTo>
                  <a:lnTo>
                    <a:pt x="2770" y="528"/>
                  </a:lnTo>
                  <a:lnTo>
                    <a:pt x="2776" y="579"/>
                  </a:lnTo>
                  <a:lnTo>
                    <a:pt x="2777" y="630"/>
                  </a:lnTo>
                  <a:lnTo>
                    <a:pt x="2773" y="681"/>
                  </a:lnTo>
                  <a:lnTo>
                    <a:pt x="2764" y="733"/>
                  </a:lnTo>
                  <a:lnTo>
                    <a:pt x="2751" y="783"/>
                  </a:lnTo>
                  <a:lnTo>
                    <a:pt x="2735" y="833"/>
                  </a:lnTo>
                  <a:lnTo>
                    <a:pt x="2715" y="880"/>
                  </a:lnTo>
                  <a:lnTo>
                    <a:pt x="2691" y="928"/>
                  </a:lnTo>
                  <a:lnTo>
                    <a:pt x="2664" y="974"/>
                  </a:lnTo>
                  <a:lnTo>
                    <a:pt x="2633" y="1018"/>
                  </a:lnTo>
                  <a:lnTo>
                    <a:pt x="2599" y="1060"/>
                  </a:lnTo>
                  <a:lnTo>
                    <a:pt x="2561" y="1098"/>
                  </a:lnTo>
                  <a:lnTo>
                    <a:pt x="2520" y="1132"/>
                  </a:lnTo>
                  <a:lnTo>
                    <a:pt x="2476" y="1161"/>
                  </a:lnTo>
                  <a:lnTo>
                    <a:pt x="2438" y="1180"/>
                  </a:lnTo>
                  <a:lnTo>
                    <a:pt x="2399" y="1194"/>
                  </a:lnTo>
                  <a:lnTo>
                    <a:pt x="2360" y="1204"/>
                  </a:lnTo>
                  <a:lnTo>
                    <a:pt x="2319" y="1209"/>
                  </a:lnTo>
                  <a:lnTo>
                    <a:pt x="2276" y="1210"/>
                  </a:lnTo>
                  <a:lnTo>
                    <a:pt x="2235" y="1207"/>
                  </a:lnTo>
                  <a:lnTo>
                    <a:pt x="2194" y="1200"/>
                  </a:lnTo>
                  <a:lnTo>
                    <a:pt x="2155" y="1189"/>
                  </a:lnTo>
                  <a:lnTo>
                    <a:pt x="2116" y="1173"/>
                  </a:lnTo>
                  <a:lnTo>
                    <a:pt x="2079" y="1153"/>
                  </a:lnTo>
                  <a:lnTo>
                    <a:pt x="2045" y="1131"/>
                  </a:lnTo>
                  <a:lnTo>
                    <a:pt x="2013" y="1104"/>
                  </a:lnTo>
                  <a:lnTo>
                    <a:pt x="1985" y="1074"/>
                  </a:lnTo>
                  <a:lnTo>
                    <a:pt x="1961" y="1041"/>
                  </a:lnTo>
                  <a:lnTo>
                    <a:pt x="1942" y="1003"/>
                  </a:lnTo>
                  <a:lnTo>
                    <a:pt x="1919" y="947"/>
                  </a:lnTo>
                  <a:lnTo>
                    <a:pt x="1903" y="889"/>
                  </a:lnTo>
                  <a:lnTo>
                    <a:pt x="1893" y="830"/>
                  </a:lnTo>
                  <a:lnTo>
                    <a:pt x="1888" y="770"/>
                  </a:lnTo>
                  <a:lnTo>
                    <a:pt x="1889" y="710"/>
                  </a:lnTo>
                  <a:lnTo>
                    <a:pt x="1895" y="650"/>
                  </a:lnTo>
                  <a:lnTo>
                    <a:pt x="1905" y="590"/>
                  </a:lnTo>
                  <a:lnTo>
                    <a:pt x="1919" y="542"/>
                  </a:lnTo>
                  <a:lnTo>
                    <a:pt x="1935" y="494"/>
                  </a:lnTo>
                  <a:lnTo>
                    <a:pt x="1954" y="448"/>
                  </a:lnTo>
                  <a:lnTo>
                    <a:pt x="1977" y="403"/>
                  </a:lnTo>
                  <a:lnTo>
                    <a:pt x="2004" y="361"/>
                  </a:lnTo>
                  <a:lnTo>
                    <a:pt x="2041" y="315"/>
                  </a:lnTo>
                  <a:lnTo>
                    <a:pt x="2078" y="271"/>
                  </a:lnTo>
                  <a:lnTo>
                    <a:pt x="2118" y="230"/>
                  </a:lnTo>
                  <a:lnTo>
                    <a:pt x="2161" y="190"/>
                  </a:lnTo>
                  <a:lnTo>
                    <a:pt x="2206" y="155"/>
                  </a:lnTo>
                  <a:lnTo>
                    <a:pt x="2227" y="140"/>
                  </a:lnTo>
                  <a:lnTo>
                    <a:pt x="2249" y="127"/>
                  </a:lnTo>
                  <a:lnTo>
                    <a:pt x="2273" y="117"/>
                  </a:lnTo>
                  <a:close/>
                  <a:moveTo>
                    <a:pt x="393" y="867"/>
                  </a:moveTo>
                  <a:lnTo>
                    <a:pt x="418" y="865"/>
                  </a:lnTo>
                  <a:lnTo>
                    <a:pt x="443" y="866"/>
                  </a:lnTo>
                  <a:lnTo>
                    <a:pt x="468" y="870"/>
                  </a:lnTo>
                  <a:lnTo>
                    <a:pt x="492" y="879"/>
                  </a:lnTo>
                  <a:lnTo>
                    <a:pt x="540" y="899"/>
                  </a:lnTo>
                  <a:lnTo>
                    <a:pt x="586" y="923"/>
                  </a:lnTo>
                  <a:lnTo>
                    <a:pt x="632" y="950"/>
                  </a:lnTo>
                  <a:lnTo>
                    <a:pt x="674" y="981"/>
                  </a:lnTo>
                  <a:lnTo>
                    <a:pt x="713" y="1017"/>
                  </a:lnTo>
                  <a:lnTo>
                    <a:pt x="750" y="1059"/>
                  </a:lnTo>
                  <a:lnTo>
                    <a:pt x="783" y="1106"/>
                  </a:lnTo>
                  <a:lnTo>
                    <a:pt x="812" y="1155"/>
                  </a:lnTo>
                  <a:lnTo>
                    <a:pt x="838" y="1205"/>
                  </a:lnTo>
                  <a:lnTo>
                    <a:pt x="852" y="1242"/>
                  </a:lnTo>
                  <a:lnTo>
                    <a:pt x="861" y="1282"/>
                  </a:lnTo>
                  <a:lnTo>
                    <a:pt x="865" y="1322"/>
                  </a:lnTo>
                  <a:lnTo>
                    <a:pt x="869" y="1362"/>
                  </a:lnTo>
                  <a:lnTo>
                    <a:pt x="871" y="1402"/>
                  </a:lnTo>
                  <a:lnTo>
                    <a:pt x="871" y="1448"/>
                  </a:lnTo>
                  <a:lnTo>
                    <a:pt x="871" y="1493"/>
                  </a:lnTo>
                  <a:lnTo>
                    <a:pt x="869" y="1539"/>
                  </a:lnTo>
                  <a:lnTo>
                    <a:pt x="865" y="1584"/>
                  </a:lnTo>
                  <a:lnTo>
                    <a:pt x="859" y="1629"/>
                  </a:lnTo>
                  <a:lnTo>
                    <a:pt x="847" y="1672"/>
                  </a:lnTo>
                  <a:lnTo>
                    <a:pt x="830" y="1714"/>
                  </a:lnTo>
                  <a:lnTo>
                    <a:pt x="814" y="1750"/>
                  </a:lnTo>
                  <a:lnTo>
                    <a:pt x="796" y="1784"/>
                  </a:lnTo>
                  <a:lnTo>
                    <a:pt x="777" y="1817"/>
                  </a:lnTo>
                  <a:lnTo>
                    <a:pt x="754" y="1848"/>
                  </a:lnTo>
                  <a:lnTo>
                    <a:pt x="729" y="1877"/>
                  </a:lnTo>
                  <a:lnTo>
                    <a:pt x="701" y="1904"/>
                  </a:lnTo>
                  <a:lnTo>
                    <a:pt x="671" y="1926"/>
                  </a:lnTo>
                  <a:lnTo>
                    <a:pt x="637" y="1946"/>
                  </a:lnTo>
                  <a:lnTo>
                    <a:pt x="601" y="1963"/>
                  </a:lnTo>
                  <a:lnTo>
                    <a:pt x="564" y="1974"/>
                  </a:lnTo>
                  <a:lnTo>
                    <a:pt x="525" y="1983"/>
                  </a:lnTo>
                  <a:lnTo>
                    <a:pt x="485" y="1989"/>
                  </a:lnTo>
                  <a:lnTo>
                    <a:pt x="446" y="1991"/>
                  </a:lnTo>
                  <a:lnTo>
                    <a:pt x="407" y="1994"/>
                  </a:lnTo>
                  <a:lnTo>
                    <a:pt x="378" y="1991"/>
                  </a:lnTo>
                  <a:lnTo>
                    <a:pt x="348" y="1989"/>
                  </a:lnTo>
                  <a:lnTo>
                    <a:pt x="320" y="1983"/>
                  </a:lnTo>
                  <a:lnTo>
                    <a:pt x="293" y="1974"/>
                  </a:lnTo>
                  <a:lnTo>
                    <a:pt x="257" y="1958"/>
                  </a:lnTo>
                  <a:lnTo>
                    <a:pt x="225" y="1938"/>
                  </a:lnTo>
                  <a:lnTo>
                    <a:pt x="196" y="1914"/>
                  </a:lnTo>
                  <a:lnTo>
                    <a:pt x="169" y="1888"/>
                  </a:lnTo>
                  <a:lnTo>
                    <a:pt x="142" y="1859"/>
                  </a:lnTo>
                  <a:lnTo>
                    <a:pt x="107" y="1817"/>
                  </a:lnTo>
                  <a:lnTo>
                    <a:pt x="77" y="1770"/>
                  </a:lnTo>
                  <a:lnTo>
                    <a:pt x="51" y="1721"/>
                  </a:lnTo>
                  <a:lnTo>
                    <a:pt x="31" y="1670"/>
                  </a:lnTo>
                  <a:lnTo>
                    <a:pt x="16" y="1617"/>
                  </a:lnTo>
                  <a:lnTo>
                    <a:pt x="6" y="1563"/>
                  </a:lnTo>
                  <a:lnTo>
                    <a:pt x="0" y="1498"/>
                  </a:lnTo>
                  <a:lnTo>
                    <a:pt x="0" y="1432"/>
                  </a:lnTo>
                  <a:lnTo>
                    <a:pt x="7" y="1367"/>
                  </a:lnTo>
                  <a:lnTo>
                    <a:pt x="18" y="1302"/>
                  </a:lnTo>
                  <a:lnTo>
                    <a:pt x="34" y="1238"/>
                  </a:lnTo>
                  <a:lnTo>
                    <a:pt x="48" y="1189"/>
                  </a:lnTo>
                  <a:lnTo>
                    <a:pt x="68" y="1141"/>
                  </a:lnTo>
                  <a:lnTo>
                    <a:pt x="92" y="1095"/>
                  </a:lnTo>
                  <a:lnTo>
                    <a:pt x="121" y="1052"/>
                  </a:lnTo>
                  <a:lnTo>
                    <a:pt x="153" y="1012"/>
                  </a:lnTo>
                  <a:lnTo>
                    <a:pt x="188" y="974"/>
                  </a:lnTo>
                  <a:lnTo>
                    <a:pt x="227" y="941"/>
                  </a:lnTo>
                  <a:lnTo>
                    <a:pt x="256" y="920"/>
                  </a:lnTo>
                  <a:lnTo>
                    <a:pt x="289" y="903"/>
                  </a:lnTo>
                  <a:lnTo>
                    <a:pt x="323" y="889"/>
                  </a:lnTo>
                  <a:lnTo>
                    <a:pt x="358" y="878"/>
                  </a:lnTo>
                  <a:lnTo>
                    <a:pt x="393" y="867"/>
                  </a:lnTo>
                  <a:close/>
                  <a:moveTo>
                    <a:pt x="2864" y="1157"/>
                  </a:moveTo>
                  <a:lnTo>
                    <a:pt x="2912" y="1153"/>
                  </a:lnTo>
                  <a:lnTo>
                    <a:pt x="2961" y="1151"/>
                  </a:lnTo>
                  <a:lnTo>
                    <a:pt x="3010" y="1152"/>
                  </a:lnTo>
                  <a:lnTo>
                    <a:pt x="3059" y="1158"/>
                  </a:lnTo>
                  <a:lnTo>
                    <a:pt x="3105" y="1168"/>
                  </a:lnTo>
                  <a:lnTo>
                    <a:pt x="3152" y="1183"/>
                  </a:lnTo>
                  <a:lnTo>
                    <a:pt x="3197" y="1204"/>
                  </a:lnTo>
                  <a:lnTo>
                    <a:pt x="3233" y="1227"/>
                  </a:lnTo>
                  <a:lnTo>
                    <a:pt x="3266" y="1256"/>
                  </a:lnTo>
                  <a:lnTo>
                    <a:pt x="3297" y="1288"/>
                  </a:lnTo>
                  <a:lnTo>
                    <a:pt x="3323" y="1322"/>
                  </a:lnTo>
                  <a:lnTo>
                    <a:pt x="3347" y="1359"/>
                  </a:lnTo>
                  <a:lnTo>
                    <a:pt x="3369" y="1397"/>
                  </a:lnTo>
                  <a:lnTo>
                    <a:pt x="3388" y="1436"/>
                  </a:lnTo>
                  <a:lnTo>
                    <a:pt x="3403" y="1471"/>
                  </a:lnTo>
                  <a:lnTo>
                    <a:pt x="3413" y="1507"/>
                  </a:lnTo>
                  <a:lnTo>
                    <a:pt x="3420" y="1544"/>
                  </a:lnTo>
                  <a:lnTo>
                    <a:pt x="3422" y="1582"/>
                  </a:lnTo>
                  <a:lnTo>
                    <a:pt x="3423" y="1619"/>
                  </a:lnTo>
                  <a:lnTo>
                    <a:pt x="3423" y="1685"/>
                  </a:lnTo>
                  <a:lnTo>
                    <a:pt x="3423" y="1750"/>
                  </a:lnTo>
                  <a:lnTo>
                    <a:pt x="3422" y="1815"/>
                  </a:lnTo>
                  <a:lnTo>
                    <a:pt x="3415" y="1880"/>
                  </a:lnTo>
                  <a:lnTo>
                    <a:pt x="3404" y="1943"/>
                  </a:lnTo>
                  <a:lnTo>
                    <a:pt x="3392" y="1982"/>
                  </a:lnTo>
                  <a:lnTo>
                    <a:pt x="3378" y="2019"/>
                  </a:lnTo>
                  <a:lnTo>
                    <a:pt x="3359" y="2054"/>
                  </a:lnTo>
                  <a:lnTo>
                    <a:pt x="3338" y="2088"/>
                  </a:lnTo>
                  <a:lnTo>
                    <a:pt x="3314" y="2119"/>
                  </a:lnTo>
                  <a:lnTo>
                    <a:pt x="3285" y="2147"/>
                  </a:lnTo>
                  <a:lnTo>
                    <a:pt x="3255" y="2173"/>
                  </a:lnTo>
                  <a:lnTo>
                    <a:pt x="3220" y="2193"/>
                  </a:lnTo>
                  <a:lnTo>
                    <a:pt x="3184" y="2209"/>
                  </a:lnTo>
                  <a:lnTo>
                    <a:pt x="3146" y="2220"/>
                  </a:lnTo>
                  <a:lnTo>
                    <a:pt x="3108" y="2228"/>
                  </a:lnTo>
                  <a:lnTo>
                    <a:pt x="3069" y="2234"/>
                  </a:lnTo>
                  <a:lnTo>
                    <a:pt x="3029" y="2236"/>
                  </a:lnTo>
                  <a:lnTo>
                    <a:pt x="2989" y="2238"/>
                  </a:lnTo>
                  <a:lnTo>
                    <a:pt x="2948" y="2238"/>
                  </a:lnTo>
                  <a:lnTo>
                    <a:pt x="2907" y="2233"/>
                  </a:lnTo>
                  <a:lnTo>
                    <a:pt x="2866" y="2226"/>
                  </a:lnTo>
                  <a:lnTo>
                    <a:pt x="2826" y="2215"/>
                  </a:lnTo>
                  <a:lnTo>
                    <a:pt x="2788" y="2199"/>
                  </a:lnTo>
                  <a:lnTo>
                    <a:pt x="2751" y="2181"/>
                  </a:lnTo>
                  <a:lnTo>
                    <a:pt x="2717" y="2157"/>
                  </a:lnTo>
                  <a:lnTo>
                    <a:pt x="2683" y="2127"/>
                  </a:lnTo>
                  <a:lnTo>
                    <a:pt x="2652" y="2094"/>
                  </a:lnTo>
                  <a:lnTo>
                    <a:pt x="2626" y="2056"/>
                  </a:lnTo>
                  <a:lnTo>
                    <a:pt x="2604" y="2018"/>
                  </a:lnTo>
                  <a:lnTo>
                    <a:pt x="2588" y="1975"/>
                  </a:lnTo>
                  <a:lnTo>
                    <a:pt x="2576" y="1932"/>
                  </a:lnTo>
                  <a:lnTo>
                    <a:pt x="2568" y="1888"/>
                  </a:lnTo>
                  <a:lnTo>
                    <a:pt x="2561" y="1819"/>
                  </a:lnTo>
                  <a:lnTo>
                    <a:pt x="2558" y="1751"/>
                  </a:lnTo>
                  <a:lnTo>
                    <a:pt x="2558" y="1682"/>
                  </a:lnTo>
                  <a:lnTo>
                    <a:pt x="2561" y="1614"/>
                  </a:lnTo>
                  <a:lnTo>
                    <a:pt x="2569" y="1547"/>
                  </a:lnTo>
                  <a:lnTo>
                    <a:pt x="2582" y="1479"/>
                  </a:lnTo>
                  <a:lnTo>
                    <a:pt x="2600" y="1413"/>
                  </a:lnTo>
                  <a:lnTo>
                    <a:pt x="2612" y="1378"/>
                  </a:lnTo>
                  <a:lnTo>
                    <a:pt x="2629" y="1343"/>
                  </a:lnTo>
                  <a:lnTo>
                    <a:pt x="2649" y="1310"/>
                  </a:lnTo>
                  <a:lnTo>
                    <a:pt x="2672" y="1278"/>
                  </a:lnTo>
                  <a:lnTo>
                    <a:pt x="2698" y="1248"/>
                  </a:lnTo>
                  <a:lnTo>
                    <a:pt x="2726" y="1222"/>
                  </a:lnTo>
                  <a:lnTo>
                    <a:pt x="2757" y="1199"/>
                  </a:lnTo>
                  <a:lnTo>
                    <a:pt x="2790" y="1181"/>
                  </a:lnTo>
                  <a:lnTo>
                    <a:pt x="2825" y="1166"/>
                  </a:lnTo>
                  <a:lnTo>
                    <a:pt x="2864" y="1157"/>
                  </a:lnTo>
                  <a:close/>
                  <a:moveTo>
                    <a:pt x="1618" y="1544"/>
                  </a:moveTo>
                  <a:lnTo>
                    <a:pt x="1667" y="1540"/>
                  </a:lnTo>
                  <a:lnTo>
                    <a:pt x="1717" y="1539"/>
                  </a:lnTo>
                  <a:lnTo>
                    <a:pt x="1766" y="1542"/>
                  </a:lnTo>
                  <a:lnTo>
                    <a:pt x="1815" y="1549"/>
                  </a:lnTo>
                  <a:lnTo>
                    <a:pt x="1863" y="1562"/>
                  </a:lnTo>
                  <a:lnTo>
                    <a:pt x="1909" y="1579"/>
                  </a:lnTo>
                  <a:lnTo>
                    <a:pt x="1953" y="1601"/>
                  </a:lnTo>
                  <a:lnTo>
                    <a:pt x="2003" y="1633"/>
                  </a:lnTo>
                  <a:lnTo>
                    <a:pt x="2050" y="1670"/>
                  </a:lnTo>
                  <a:lnTo>
                    <a:pt x="2094" y="1710"/>
                  </a:lnTo>
                  <a:lnTo>
                    <a:pt x="2136" y="1752"/>
                  </a:lnTo>
                  <a:lnTo>
                    <a:pt x="2175" y="1797"/>
                  </a:lnTo>
                  <a:lnTo>
                    <a:pt x="2213" y="1844"/>
                  </a:lnTo>
                  <a:lnTo>
                    <a:pt x="2264" y="1909"/>
                  </a:lnTo>
                  <a:lnTo>
                    <a:pt x="2316" y="1972"/>
                  </a:lnTo>
                  <a:lnTo>
                    <a:pt x="2372" y="2033"/>
                  </a:lnTo>
                  <a:lnTo>
                    <a:pt x="2428" y="2094"/>
                  </a:lnTo>
                  <a:lnTo>
                    <a:pt x="2495" y="2166"/>
                  </a:lnTo>
                  <a:lnTo>
                    <a:pt x="2563" y="2235"/>
                  </a:lnTo>
                  <a:lnTo>
                    <a:pt x="2633" y="2305"/>
                  </a:lnTo>
                  <a:lnTo>
                    <a:pt x="2723" y="2396"/>
                  </a:lnTo>
                  <a:lnTo>
                    <a:pt x="2815" y="2485"/>
                  </a:lnTo>
                  <a:lnTo>
                    <a:pt x="2907" y="2573"/>
                  </a:lnTo>
                  <a:lnTo>
                    <a:pt x="2940" y="2603"/>
                  </a:lnTo>
                  <a:lnTo>
                    <a:pt x="2972" y="2634"/>
                  </a:lnTo>
                  <a:lnTo>
                    <a:pt x="3004" y="2665"/>
                  </a:lnTo>
                  <a:lnTo>
                    <a:pt x="3035" y="2698"/>
                  </a:lnTo>
                  <a:lnTo>
                    <a:pt x="3064" y="2731"/>
                  </a:lnTo>
                  <a:lnTo>
                    <a:pt x="3090" y="2768"/>
                  </a:lnTo>
                  <a:lnTo>
                    <a:pt x="3118" y="2820"/>
                  </a:lnTo>
                  <a:lnTo>
                    <a:pt x="3140" y="2874"/>
                  </a:lnTo>
                  <a:lnTo>
                    <a:pt x="3157" y="2931"/>
                  </a:lnTo>
                  <a:lnTo>
                    <a:pt x="3168" y="2988"/>
                  </a:lnTo>
                  <a:lnTo>
                    <a:pt x="3175" y="3047"/>
                  </a:lnTo>
                  <a:lnTo>
                    <a:pt x="3177" y="3105"/>
                  </a:lnTo>
                  <a:lnTo>
                    <a:pt x="3174" y="3164"/>
                  </a:lnTo>
                  <a:lnTo>
                    <a:pt x="3167" y="3218"/>
                  </a:lnTo>
                  <a:lnTo>
                    <a:pt x="3157" y="3272"/>
                  </a:lnTo>
                  <a:lnTo>
                    <a:pt x="3141" y="3324"/>
                  </a:lnTo>
                  <a:lnTo>
                    <a:pt x="3123" y="3375"/>
                  </a:lnTo>
                  <a:lnTo>
                    <a:pt x="3100" y="3425"/>
                  </a:lnTo>
                  <a:lnTo>
                    <a:pt x="3072" y="3473"/>
                  </a:lnTo>
                  <a:lnTo>
                    <a:pt x="3043" y="3519"/>
                  </a:lnTo>
                  <a:lnTo>
                    <a:pt x="3009" y="3561"/>
                  </a:lnTo>
                  <a:lnTo>
                    <a:pt x="2971" y="3600"/>
                  </a:lnTo>
                  <a:lnTo>
                    <a:pt x="2929" y="3636"/>
                  </a:lnTo>
                  <a:lnTo>
                    <a:pt x="2885" y="3667"/>
                  </a:lnTo>
                  <a:lnTo>
                    <a:pt x="2842" y="3691"/>
                  </a:lnTo>
                  <a:lnTo>
                    <a:pt x="2798" y="3710"/>
                  </a:lnTo>
                  <a:lnTo>
                    <a:pt x="2752" y="3724"/>
                  </a:lnTo>
                  <a:lnTo>
                    <a:pt x="2706" y="3734"/>
                  </a:lnTo>
                  <a:lnTo>
                    <a:pt x="2658" y="3741"/>
                  </a:lnTo>
                  <a:lnTo>
                    <a:pt x="2610" y="3746"/>
                  </a:lnTo>
                  <a:lnTo>
                    <a:pt x="2513" y="3749"/>
                  </a:lnTo>
                  <a:lnTo>
                    <a:pt x="2415" y="3746"/>
                  </a:lnTo>
                  <a:lnTo>
                    <a:pt x="2319" y="3737"/>
                  </a:lnTo>
                  <a:lnTo>
                    <a:pt x="2223" y="3722"/>
                  </a:lnTo>
                  <a:lnTo>
                    <a:pt x="2127" y="3702"/>
                  </a:lnTo>
                  <a:lnTo>
                    <a:pt x="2032" y="3680"/>
                  </a:lnTo>
                  <a:lnTo>
                    <a:pt x="1935" y="3661"/>
                  </a:lnTo>
                  <a:lnTo>
                    <a:pt x="1837" y="3649"/>
                  </a:lnTo>
                  <a:lnTo>
                    <a:pt x="1739" y="3642"/>
                  </a:lnTo>
                  <a:lnTo>
                    <a:pt x="1641" y="3642"/>
                  </a:lnTo>
                  <a:lnTo>
                    <a:pt x="1543" y="3649"/>
                  </a:lnTo>
                  <a:lnTo>
                    <a:pt x="1446" y="3663"/>
                  </a:lnTo>
                  <a:lnTo>
                    <a:pt x="1337" y="3682"/>
                  </a:lnTo>
                  <a:lnTo>
                    <a:pt x="1226" y="3697"/>
                  </a:lnTo>
                  <a:lnTo>
                    <a:pt x="1116" y="3707"/>
                  </a:lnTo>
                  <a:lnTo>
                    <a:pt x="1006" y="3714"/>
                  </a:lnTo>
                  <a:lnTo>
                    <a:pt x="895" y="3716"/>
                  </a:lnTo>
                  <a:lnTo>
                    <a:pt x="845" y="3714"/>
                  </a:lnTo>
                  <a:lnTo>
                    <a:pt x="794" y="3712"/>
                  </a:lnTo>
                  <a:lnTo>
                    <a:pt x="744" y="3707"/>
                  </a:lnTo>
                  <a:lnTo>
                    <a:pt x="693" y="3699"/>
                  </a:lnTo>
                  <a:lnTo>
                    <a:pt x="645" y="3688"/>
                  </a:lnTo>
                  <a:lnTo>
                    <a:pt x="597" y="3671"/>
                  </a:lnTo>
                  <a:lnTo>
                    <a:pt x="550" y="3649"/>
                  </a:lnTo>
                  <a:lnTo>
                    <a:pt x="507" y="3621"/>
                  </a:lnTo>
                  <a:lnTo>
                    <a:pt x="466" y="3591"/>
                  </a:lnTo>
                  <a:lnTo>
                    <a:pt x="428" y="3557"/>
                  </a:lnTo>
                  <a:lnTo>
                    <a:pt x="394" y="3519"/>
                  </a:lnTo>
                  <a:lnTo>
                    <a:pt x="362" y="3478"/>
                  </a:lnTo>
                  <a:lnTo>
                    <a:pt x="335" y="3436"/>
                  </a:lnTo>
                  <a:lnTo>
                    <a:pt x="310" y="3390"/>
                  </a:lnTo>
                  <a:lnTo>
                    <a:pt x="286" y="3336"/>
                  </a:lnTo>
                  <a:lnTo>
                    <a:pt x="266" y="3282"/>
                  </a:lnTo>
                  <a:lnTo>
                    <a:pt x="252" y="3226"/>
                  </a:lnTo>
                  <a:lnTo>
                    <a:pt x="241" y="3168"/>
                  </a:lnTo>
                  <a:lnTo>
                    <a:pt x="235" y="3110"/>
                  </a:lnTo>
                  <a:lnTo>
                    <a:pt x="232" y="3051"/>
                  </a:lnTo>
                  <a:lnTo>
                    <a:pt x="235" y="3002"/>
                  </a:lnTo>
                  <a:lnTo>
                    <a:pt x="239" y="2952"/>
                  </a:lnTo>
                  <a:lnTo>
                    <a:pt x="247" y="2903"/>
                  </a:lnTo>
                  <a:lnTo>
                    <a:pt x="260" y="2855"/>
                  </a:lnTo>
                  <a:lnTo>
                    <a:pt x="277" y="2809"/>
                  </a:lnTo>
                  <a:lnTo>
                    <a:pt x="302" y="2760"/>
                  </a:lnTo>
                  <a:lnTo>
                    <a:pt x="330" y="2714"/>
                  </a:lnTo>
                  <a:lnTo>
                    <a:pt x="363" y="2670"/>
                  </a:lnTo>
                  <a:lnTo>
                    <a:pt x="399" y="2627"/>
                  </a:lnTo>
                  <a:lnTo>
                    <a:pt x="435" y="2586"/>
                  </a:lnTo>
                  <a:lnTo>
                    <a:pt x="474" y="2548"/>
                  </a:lnTo>
                  <a:lnTo>
                    <a:pt x="512" y="2509"/>
                  </a:lnTo>
                  <a:lnTo>
                    <a:pt x="583" y="2445"/>
                  </a:lnTo>
                  <a:lnTo>
                    <a:pt x="655" y="2381"/>
                  </a:lnTo>
                  <a:lnTo>
                    <a:pt x="728" y="2318"/>
                  </a:lnTo>
                  <a:lnTo>
                    <a:pt x="798" y="2255"/>
                  </a:lnTo>
                  <a:lnTo>
                    <a:pt x="869" y="2190"/>
                  </a:lnTo>
                  <a:lnTo>
                    <a:pt x="937" y="2122"/>
                  </a:lnTo>
                  <a:lnTo>
                    <a:pt x="1002" y="2053"/>
                  </a:lnTo>
                  <a:lnTo>
                    <a:pt x="1065" y="1980"/>
                  </a:lnTo>
                  <a:lnTo>
                    <a:pt x="1097" y="1939"/>
                  </a:lnTo>
                  <a:lnTo>
                    <a:pt x="1127" y="1898"/>
                  </a:lnTo>
                  <a:lnTo>
                    <a:pt x="1158" y="1856"/>
                  </a:lnTo>
                  <a:lnTo>
                    <a:pt x="1188" y="1813"/>
                  </a:lnTo>
                  <a:lnTo>
                    <a:pt x="1220" y="1772"/>
                  </a:lnTo>
                  <a:lnTo>
                    <a:pt x="1254" y="1733"/>
                  </a:lnTo>
                  <a:lnTo>
                    <a:pt x="1290" y="1696"/>
                  </a:lnTo>
                  <a:lnTo>
                    <a:pt x="1331" y="1663"/>
                  </a:lnTo>
                  <a:lnTo>
                    <a:pt x="1374" y="1633"/>
                  </a:lnTo>
                  <a:lnTo>
                    <a:pt x="1420" y="1607"/>
                  </a:lnTo>
                  <a:lnTo>
                    <a:pt x="1467" y="1584"/>
                  </a:lnTo>
                  <a:lnTo>
                    <a:pt x="1516" y="1566"/>
                  </a:lnTo>
                  <a:lnTo>
                    <a:pt x="1567" y="1552"/>
                  </a:lnTo>
                  <a:lnTo>
                    <a:pt x="1618" y="1544"/>
                  </a:lnTo>
                  <a:close/>
                  <a:moveTo>
                    <a:pt x="1353" y="2139"/>
                  </a:moveTo>
                  <a:lnTo>
                    <a:pt x="1353" y="2487"/>
                  </a:lnTo>
                  <a:lnTo>
                    <a:pt x="1286" y="2487"/>
                  </a:lnTo>
                  <a:lnTo>
                    <a:pt x="1217" y="2486"/>
                  </a:lnTo>
                  <a:lnTo>
                    <a:pt x="1150" y="2487"/>
                  </a:lnTo>
                  <a:lnTo>
                    <a:pt x="1083" y="2492"/>
                  </a:lnTo>
                  <a:lnTo>
                    <a:pt x="1016" y="2503"/>
                  </a:lnTo>
                  <a:lnTo>
                    <a:pt x="977" y="2513"/>
                  </a:lnTo>
                  <a:lnTo>
                    <a:pt x="941" y="2529"/>
                  </a:lnTo>
                  <a:lnTo>
                    <a:pt x="905" y="2549"/>
                  </a:lnTo>
                  <a:lnTo>
                    <a:pt x="873" y="2572"/>
                  </a:lnTo>
                  <a:lnTo>
                    <a:pt x="843" y="2598"/>
                  </a:lnTo>
                  <a:lnTo>
                    <a:pt x="813" y="2625"/>
                  </a:lnTo>
                  <a:lnTo>
                    <a:pt x="786" y="2655"/>
                  </a:lnTo>
                  <a:lnTo>
                    <a:pt x="761" y="2686"/>
                  </a:lnTo>
                  <a:lnTo>
                    <a:pt x="741" y="2715"/>
                  </a:lnTo>
                  <a:lnTo>
                    <a:pt x="727" y="2745"/>
                  </a:lnTo>
                  <a:lnTo>
                    <a:pt x="715" y="2778"/>
                  </a:lnTo>
                  <a:lnTo>
                    <a:pt x="707" y="2811"/>
                  </a:lnTo>
                  <a:lnTo>
                    <a:pt x="703" y="2845"/>
                  </a:lnTo>
                  <a:lnTo>
                    <a:pt x="699" y="2879"/>
                  </a:lnTo>
                  <a:lnTo>
                    <a:pt x="698" y="2914"/>
                  </a:lnTo>
                  <a:lnTo>
                    <a:pt x="697" y="2948"/>
                  </a:lnTo>
                  <a:lnTo>
                    <a:pt x="698" y="2984"/>
                  </a:lnTo>
                  <a:lnTo>
                    <a:pt x="700" y="3021"/>
                  </a:lnTo>
                  <a:lnTo>
                    <a:pt x="704" y="3058"/>
                  </a:lnTo>
                  <a:lnTo>
                    <a:pt x="711" y="3094"/>
                  </a:lnTo>
                  <a:lnTo>
                    <a:pt x="720" y="3129"/>
                  </a:lnTo>
                  <a:lnTo>
                    <a:pt x="734" y="3163"/>
                  </a:lnTo>
                  <a:lnTo>
                    <a:pt x="760" y="3203"/>
                  </a:lnTo>
                  <a:lnTo>
                    <a:pt x="788" y="3240"/>
                  </a:lnTo>
                  <a:lnTo>
                    <a:pt x="821" y="3274"/>
                  </a:lnTo>
                  <a:lnTo>
                    <a:pt x="856" y="3305"/>
                  </a:lnTo>
                  <a:lnTo>
                    <a:pt x="894" y="3332"/>
                  </a:lnTo>
                  <a:lnTo>
                    <a:pt x="936" y="3354"/>
                  </a:lnTo>
                  <a:lnTo>
                    <a:pt x="985" y="3372"/>
                  </a:lnTo>
                  <a:lnTo>
                    <a:pt x="1035" y="3384"/>
                  </a:lnTo>
                  <a:lnTo>
                    <a:pt x="1088" y="3393"/>
                  </a:lnTo>
                  <a:lnTo>
                    <a:pt x="1139" y="3398"/>
                  </a:lnTo>
                  <a:lnTo>
                    <a:pt x="1191" y="3403"/>
                  </a:lnTo>
                  <a:lnTo>
                    <a:pt x="1382" y="3404"/>
                  </a:lnTo>
                  <a:lnTo>
                    <a:pt x="1575" y="3404"/>
                  </a:lnTo>
                  <a:lnTo>
                    <a:pt x="1573" y="3016"/>
                  </a:lnTo>
                  <a:lnTo>
                    <a:pt x="1567" y="2627"/>
                  </a:lnTo>
                  <a:lnTo>
                    <a:pt x="1566" y="2492"/>
                  </a:lnTo>
                  <a:lnTo>
                    <a:pt x="1562" y="2356"/>
                  </a:lnTo>
                  <a:lnTo>
                    <a:pt x="1554" y="2220"/>
                  </a:lnTo>
                  <a:lnTo>
                    <a:pt x="1552" y="2207"/>
                  </a:lnTo>
                  <a:lnTo>
                    <a:pt x="1550" y="2193"/>
                  </a:lnTo>
                  <a:lnTo>
                    <a:pt x="1546" y="2179"/>
                  </a:lnTo>
                  <a:lnTo>
                    <a:pt x="1542" y="2167"/>
                  </a:lnTo>
                  <a:lnTo>
                    <a:pt x="1532" y="2158"/>
                  </a:lnTo>
                  <a:lnTo>
                    <a:pt x="1503" y="2147"/>
                  </a:lnTo>
                  <a:lnTo>
                    <a:pt x="1474" y="2142"/>
                  </a:lnTo>
                  <a:lnTo>
                    <a:pt x="1444" y="2139"/>
                  </a:lnTo>
                  <a:lnTo>
                    <a:pt x="1413" y="2138"/>
                  </a:lnTo>
                  <a:lnTo>
                    <a:pt x="1384" y="2139"/>
                  </a:lnTo>
                  <a:lnTo>
                    <a:pt x="1353" y="2139"/>
                  </a:lnTo>
                  <a:close/>
                  <a:moveTo>
                    <a:pt x="1737" y="2518"/>
                  </a:moveTo>
                  <a:lnTo>
                    <a:pt x="1730" y="2573"/>
                  </a:lnTo>
                  <a:lnTo>
                    <a:pt x="1726" y="2629"/>
                  </a:lnTo>
                  <a:lnTo>
                    <a:pt x="1726" y="2684"/>
                  </a:lnTo>
                  <a:lnTo>
                    <a:pt x="1724" y="2739"/>
                  </a:lnTo>
                  <a:lnTo>
                    <a:pt x="1723" y="2884"/>
                  </a:lnTo>
                  <a:lnTo>
                    <a:pt x="1724" y="3029"/>
                  </a:lnTo>
                  <a:lnTo>
                    <a:pt x="1730" y="3173"/>
                  </a:lnTo>
                  <a:lnTo>
                    <a:pt x="1734" y="3204"/>
                  </a:lnTo>
                  <a:lnTo>
                    <a:pt x="1743" y="3234"/>
                  </a:lnTo>
                  <a:lnTo>
                    <a:pt x="1758" y="3261"/>
                  </a:lnTo>
                  <a:lnTo>
                    <a:pt x="1778" y="3287"/>
                  </a:lnTo>
                  <a:lnTo>
                    <a:pt x="1799" y="3310"/>
                  </a:lnTo>
                  <a:lnTo>
                    <a:pt x="1823" y="3330"/>
                  </a:lnTo>
                  <a:lnTo>
                    <a:pt x="1851" y="3347"/>
                  </a:lnTo>
                  <a:lnTo>
                    <a:pt x="1880" y="3359"/>
                  </a:lnTo>
                  <a:lnTo>
                    <a:pt x="1911" y="3367"/>
                  </a:lnTo>
                  <a:lnTo>
                    <a:pt x="1942" y="3373"/>
                  </a:lnTo>
                  <a:lnTo>
                    <a:pt x="1973" y="3378"/>
                  </a:lnTo>
                  <a:lnTo>
                    <a:pt x="2077" y="3383"/>
                  </a:lnTo>
                  <a:lnTo>
                    <a:pt x="2182" y="3386"/>
                  </a:lnTo>
                  <a:lnTo>
                    <a:pt x="2246" y="3386"/>
                  </a:lnTo>
                  <a:lnTo>
                    <a:pt x="2311" y="3386"/>
                  </a:lnTo>
                  <a:lnTo>
                    <a:pt x="2374" y="3383"/>
                  </a:lnTo>
                  <a:lnTo>
                    <a:pt x="2437" y="3376"/>
                  </a:lnTo>
                  <a:lnTo>
                    <a:pt x="2457" y="3372"/>
                  </a:lnTo>
                  <a:lnTo>
                    <a:pt x="2477" y="3363"/>
                  </a:lnTo>
                  <a:lnTo>
                    <a:pt x="2495" y="3351"/>
                  </a:lnTo>
                  <a:lnTo>
                    <a:pt x="2510" y="3338"/>
                  </a:lnTo>
                  <a:lnTo>
                    <a:pt x="2521" y="3319"/>
                  </a:lnTo>
                  <a:lnTo>
                    <a:pt x="2531" y="3291"/>
                  </a:lnTo>
                  <a:lnTo>
                    <a:pt x="2539" y="3262"/>
                  </a:lnTo>
                  <a:lnTo>
                    <a:pt x="2543" y="3232"/>
                  </a:lnTo>
                  <a:lnTo>
                    <a:pt x="2546" y="3202"/>
                  </a:lnTo>
                  <a:lnTo>
                    <a:pt x="2549" y="3172"/>
                  </a:lnTo>
                  <a:lnTo>
                    <a:pt x="2552" y="3038"/>
                  </a:lnTo>
                  <a:lnTo>
                    <a:pt x="2555" y="2902"/>
                  </a:lnTo>
                  <a:lnTo>
                    <a:pt x="2558" y="2778"/>
                  </a:lnTo>
                  <a:lnTo>
                    <a:pt x="2559" y="2652"/>
                  </a:lnTo>
                  <a:lnTo>
                    <a:pt x="2563" y="2527"/>
                  </a:lnTo>
                  <a:lnTo>
                    <a:pt x="2440" y="2528"/>
                  </a:lnTo>
                  <a:lnTo>
                    <a:pt x="2319" y="2528"/>
                  </a:lnTo>
                  <a:lnTo>
                    <a:pt x="2319" y="3185"/>
                  </a:lnTo>
                  <a:lnTo>
                    <a:pt x="2230" y="3185"/>
                  </a:lnTo>
                  <a:lnTo>
                    <a:pt x="2142" y="3185"/>
                  </a:lnTo>
                  <a:lnTo>
                    <a:pt x="2054" y="3181"/>
                  </a:lnTo>
                  <a:lnTo>
                    <a:pt x="2037" y="3179"/>
                  </a:lnTo>
                  <a:lnTo>
                    <a:pt x="2020" y="3173"/>
                  </a:lnTo>
                  <a:lnTo>
                    <a:pt x="2004" y="3167"/>
                  </a:lnTo>
                  <a:lnTo>
                    <a:pt x="1989" y="3158"/>
                  </a:lnTo>
                  <a:lnTo>
                    <a:pt x="1977" y="3145"/>
                  </a:lnTo>
                  <a:lnTo>
                    <a:pt x="1968" y="3129"/>
                  </a:lnTo>
                  <a:lnTo>
                    <a:pt x="1956" y="3096"/>
                  </a:lnTo>
                  <a:lnTo>
                    <a:pt x="1951" y="3062"/>
                  </a:lnTo>
                  <a:lnTo>
                    <a:pt x="1947" y="3026"/>
                  </a:lnTo>
                  <a:lnTo>
                    <a:pt x="1945" y="2991"/>
                  </a:lnTo>
                  <a:lnTo>
                    <a:pt x="1943" y="2956"/>
                  </a:lnTo>
                  <a:lnTo>
                    <a:pt x="1943" y="2732"/>
                  </a:lnTo>
                  <a:lnTo>
                    <a:pt x="1943" y="2508"/>
                  </a:lnTo>
                  <a:lnTo>
                    <a:pt x="1901" y="2508"/>
                  </a:lnTo>
                  <a:lnTo>
                    <a:pt x="1860" y="2508"/>
                  </a:lnTo>
                  <a:lnTo>
                    <a:pt x="1819" y="2508"/>
                  </a:lnTo>
                  <a:lnTo>
                    <a:pt x="1778" y="2511"/>
                  </a:lnTo>
                  <a:lnTo>
                    <a:pt x="1737" y="2518"/>
                  </a:lnTo>
                  <a:close/>
                  <a:moveTo>
                    <a:pt x="949" y="2818"/>
                  </a:moveTo>
                  <a:lnTo>
                    <a:pt x="968" y="2784"/>
                  </a:lnTo>
                  <a:lnTo>
                    <a:pt x="992" y="2753"/>
                  </a:lnTo>
                  <a:lnTo>
                    <a:pt x="1021" y="2725"/>
                  </a:lnTo>
                  <a:lnTo>
                    <a:pt x="1053" y="2704"/>
                  </a:lnTo>
                  <a:lnTo>
                    <a:pt x="1089" y="2687"/>
                  </a:lnTo>
                  <a:lnTo>
                    <a:pt x="1126" y="2675"/>
                  </a:lnTo>
                  <a:lnTo>
                    <a:pt x="1170" y="2671"/>
                  </a:lnTo>
                  <a:lnTo>
                    <a:pt x="1213" y="2670"/>
                  </a:lnTo>
                  <a:lnTo>
                    <a:pt x="1256" y="2672"/>
                  </a:lnTo>
                  <a:lnTo>
                    <a:pt x="1299" y="2675"/>
                  </a:lnTo>
                  <a:lnTo>
                    <a:pt x="1344" y="2675"/>
                  </a:lnTo>
                  <a:lnTo>
                    <a:pt x="1344" y="3195"/>
                  </a:lnTo>
                  <a:lnTo>
                    <a:pt x="1299" y="3197"/>
                  </a:lnTo>
                  <a:lnTo>
                    <a:pt x="1255" y="3200"/>
                  </a:lnTo>
                  <a:lnTo>
                    <a:pt x="1211" y="3202"/>
                  </a:lnTo>
                  <a:lnTo>
                    <a:pt x="1167" y="3202"/>
                  </a:lnTo>
                  <a:lnTo>
                    <a:pt x="1124" y="3199"/>
                  </a:lnTo>
                  <a:lnTo>
                    <a:pt x="1081" y="3188"/>
                  </a:lnTo>
                  <a:lnTo>
                    <a:pt x="1052" y="3178"/>
                  </a:lnTo>
                  <a:lnTo>
                    <a:pt x="1026" y="3164"/>
                  </a:lnTo>
                  <a:lnTo>
                    <a:pt x="1002" y="3146"/>
                  </a:lnTo>
                  <a:lnTo>
                    <a:pt x="982" y="3126"/>
                  </a:lnTo>
                  <a:lnTo>
                    <a:pt x="963" y="3103"/>
                  </a:lnTo>
                  <a:lnTo>
                    <a:pt x="950" y="3077"/>
                  </a:lnTo>
                  <a:lnTo>
                    <a:pt x="936" y="3040"/>
                  </a:lnTo>
                  <a:lnTo>
                    <a:pt x="927" y="3004"/>
                  </a:lnTo>
                  <a:lnTo>
                    <a:pt x="921" y="2966"/>
                  </a:lnTo>
                  <a:lnTo>
                    <a:pt x="921" y="2927"/>
                  </a:lnTo>
                  <a:lnTo>
                    <a:pt x="926" y="2890"/>
                  </a:lnTo>
                  <a:lnTo>
                    <a:pt x="935" y="2853"/>
                  </a:lnTo>
                  <a:lnTo>
                    <a:pt x="949" y="2818"/>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 presetClass="entr" presetSubtype="8" decel="10000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0-#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000" fill="hold"/>
                                        <p:tgtEl>
                                          <p:spTgt spid="6"/>
                                        </p:tgtEl>
                                        <p:attrNameLst>
                                          <p:attrName>ppt_x</p:attrName>
                                        </p:attrNameLst>
                                      </p:cBhvr>
                                      <p:tavLst>
                                        <p:tav tm="0">
                                          <p:val>
                                            <p:strVal val="1+#ppt_w/2"/>
                                          </p:val>
                                        </p:tav>
                                        <p:tav tm="100000">
                                          <p:val>
                                            <p:strVal val="#ppt_x"/>
                                          </p:val>
                                        </p:tav>
                                      </p:tavLst>
                                    </p:anim>
                                    <p:anim calcmode="lin" valueType="num">
                                      <p:cBhvr additive="base">
                                        <p:cTn id="22" dur="10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ppt_y</p:attrName>
                                        </p:attrNameLst>
                                      </p:cBhvr>
                                      <p:tavLst>
                                        <p:tav tm="0">
                                          <p:val>
                                            <p:strVal val="#ppt_y+#ppt_h*1.125000"/>
                                          </p:val>
                                        </p:tav>
                                        <p:tav tm="100000">
                                          <p:val>
                                            <p:strVal val="#ppt_y"/>
                                          </p:val>
                                        </p:tav>
                                      </p:tavLst>
                                    </p:anim>
                                    <p:animEffect transition="in" filter="wipe(up)">
                                      <p:cBhvr>
                                        <p:cTn id="27" dur="500"/>
                                        <p:tgtEl>
                                          <p:spTgt spid="9"/>
                                        </p:tgtEl>
                                      </p:cBhvr>
                                    </p:animEffect>
                                  </p:childTnLst>
                                </p:cTn>
                              </p:par>
                            </p:childTnLst>
                          </p:cTn>
                        </p:par>
                        <p:par>
                          <p:cTn id="28" fill="hold">
                            <p:stCondLst>
                              <p:cond delay="2500"/>
                            </p:stCondLst>
                            <p:childTnLst>
                              <p:par>
                                <p:cTn id="29" presetID="47"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childTnLst>
                                </p:cTn>
                              </p:par>
                              <p:par>
                                <p:cTn id="43" presetID="64" presetClass="path" presetSubtype="0" accel="50000" decel="50000" autoRev="1" fill="hold" nodeType="withEffect">
                                  <p:stCondLst>
                                    <p:cond delay="0"/>
                                  </p:stCondLst>
                                  <p:childTnLst>
                                    <p:animMotion origin="layout" path="M 4.16667E-7 2.59259E-6 L 4.16667E-7 -0.06736 " pathEditMode="relative" rAng="0" ptsTypes="AA">
                                      <p:cBhvr>
                                        <p:cTn id="44" dur="1000" fill="hold"/>
                                        <p:tgtEl>
                                          <p:spTgt spid="10"/>
                                        </p:tgtEl>
                                        <p:attrNameLst>
                                          <p:attrName>ppt_x</p:attrName>
                                          <p:attrName>ppt_y</p:attrName>
                                        </p:attrNameLst>
                                      </p:cBhvr>
                                      <p:rCtr x="0" y="-3380"/>
                                    </p:animMotion>
                                  </p:childTnLst>
                                </p:cTn>
                              </p:par>
                              <p:par>
                                <p:cTn id="45" presetID="10" presetClass="entr" presetSubtype="0" fill="hold" nodeType="withEffect">
                                  <p:stCondLst>
                                    <p:cond delay="1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childTnLst>
                                </p:cTn>
                              </p:par>
                              <p:par>
                                <p:cTn id="48" presetID="64" presetClass="path" presetSubtype="0" accel="50000" decel="50000" autoRev="1" fill="hold" nodeType="withEffect">
                                  <p:stCondLst>
                                    <p:cond delay="100"/>
                                  </p:stCondLst>
                                  <p:childTnLst>
                                    <p:animMotion origin="layout" path="M 4.16667E-7 2.59259E-6 L 4.16667E-7 -0.06736 " pathEditMode="relative" rAng="0" ptsTypes="AA">
                                      <p:cBhvr>
                                        <p:cTn id="49" dur="1000" fill="hold"/>
                                        <p:tgtEl>
                                          <p:spTgt spid="13"/>
                                        </p:tgtEl>
                                        <p:attrNameLst>
                                          <p:attrName>ppt_x</p:attrName>
                                          <p:attrName>ppt_y</p:attrName>
                                        </p:attrNameLst>
                                      </p:cBhvr>
                                      <p:rCtr x="0" y="-3380"/>
                                    </p:animMotion>
                                  </p:childTnLst>
                                </p:cTn>
                              </p:par>
                              <p:par>
                                <p:cTn id="50" presetID="10" presetClass="entr" presetSubtype="0" fill="hold" nodeType="withEffect">
                                  <p:stCondLst>
                                    <p:cond delay="20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childTnLst>
                                </p:cTn>
                              </p:par>
                              <p:par>
                                <p:cTn id="53" presetID="64" presetClass="path" presetSubtype="0" accel="50000" decel="50000" autoRev="1" fill="hold" nodeType="withEffect">
                                  <p:stCondLst>
                                    <p:cond delay="200"/>
                                  </p:stCondLst>
                                  <p:childTnLst>
                                    <p:animMotion origin="layout" path="M 4.16667E-7 2.59259E-6 L 4.16667E-7 -0.06736 " pathEditMode="relative" rAng="0" ptsTypes="AA">
                                      <p:cBhvr>
                                        <p:cTn id="54" dur="1000" fill="hold"/>
                                        <p:tgtEl>
                                          <p:spTgt spid="20"/>
                                        </p:tgtEl>
                                        <p:attrNameLst>
                                          <p:attrName>ppt_x</p:attrName>
                                          <p:attrName>ppt_y</p:attrName>
                                        </p:attrNameLst>
                                      </p:cBhvr>
                                      <p:rCtr x="0" y="-3380"/>
                                    </p:animMotion>
                                  </p:childTnLst>
                                </p:cTn>
                              </p:par>
                              <p:par>
                                <p:cTn id="55" presetID="10" presetClass="entr" presetSubtype="0" fill="hold" nodeType="withEffect">
                                  <p:stCondLst>
                                    <p:cond delay="30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childTnLst>
                                </p:cTn>
                              </p:par>
                              <p:par>
                                <p:cTn id="58" presetID="64" presetClass="path" presetSubtype="0" accel="50000" decel="50000" autoRev="1" fill="hold" nodeType="withEffect">
                                  <p:stCondLst>
                                    <p:cond delay="300"/>
                                  </p:stCondLst>
                                  <p:childTnLst>
                                    <p:animMotion origin="layout" path="M 4.16667E-7 2.59259E-6 L 4.16667E-7 -0.06736 " pathEditMode="relative" rAng="0" ptsTypes="AA">
                                      <p:cBhvr>
                                        <p:cTn id="59" dur="1000" fill="hold"/>
                                        <p:tgtEl>
                                          <p:spTgt spid="17"/>
                                        </p:tgtEl>
                                        <p:attrNameLst>
                                          <p:attrName>ppt_x</p:attrName>
                                          <p:attrName>ppt_y</p:attrName>
                                        </p:attrNameLst>
                                      </p:cBhvr>
                                      <p:rCtr x="0" y="-33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5" grpId="0" animBg="1"/>
      <p:bldP spid="6" grpId="0" animBg="1"/>
      <p:bldP spid="7" grpId="0" animBg="1"/>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5286906" y="1691438"/>
            <a:ext cx="2077735" cy="2077736"/>
          </a:xfrm>
          <a:prstGeom prst="rect">
            <a:avLst/>
          </a:prstGeom>
          <a:blipFill>
            <a:blip r:embed="rId1"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526890" y="1693103"/>
            <a:ext cx="2077735" cy="2077736"/>
          </a:xfrm>
          <a:prstGeom prst="rect">
            <a:avLst/>
          </a:prstGeom>
          <a:blipFill>
            <a:blip r:embed="rId2"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7405990" y="3814003"/>
            <a:ext cx="2077735" cy="2077736"/>
          </a:xfrm>
          <a:prstGeom prst="rect">
            <a:avLst/>
          </a:prstGeom>
          <a:blipFill>
            <a:blip r:embed="rId3"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50864" y="1691437"/>
            <a:ext cx="4692878" cy="420030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285090" y="3814003"/>
            <a:ext cx="2077735" cy="2077736"/>
            <a:chOff x="5285090" y="3814003"/>
            <a:chExt cx="2077735" cy="2077736"/>
          </a:xfrm>
        </p:grpSpPr>
        <p:sp>
          <p:nvSpPr>
            <p:cNvPr id="29" name="矩形 28"/>
            <p:cNvSpPr/>
            <p:nvPr/>
          </p:nvSpPr>
          <p:spPr>
            <a:xfrm>
              <a:off x="5285090" y="3814003"/>
              <a:ext cx="2077735" cy="2077736"/>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66"/>
            <p:cNvSpPr>
              <a:spLocks noEditPoints="1"/>
            </p:cNvSpPr>
            <p:nvPr/>
          </p:nvSpPr>
          <p:spPr bwMode="auto">
            <a:xfrm>
              <a:off x="6049468" y="4316210"/>
              <a:ext cx="548978" cy="548978"/>
            </a:xfrm>
            <a:custGeom>
              <a:avLst/>
              <a:gdLst>
                <a:gd name="T0" fmla="*/ 461 w 780"/>
                <a:gd name="T1" fmla="*/ 355 h 780"/>
                <a:gd name="T2" fmla="*/ 411 w 780"/>
                <a:gd name="T3" fmla="*/ 388 h 780"/>
                <a:gd name="T4" fmla="*/ 401 w 780"/>
                <a:gd name="T5" fmla="*/ 330 h 780"/>
                <a:gd name="T6" fmla="*/ 494 w 780"/>
                <a:gd name="T7" fmla="*/ 191 h 780"/>
                <a:gd name="T8" fmla="*/ 599 w 780"/>
                <a:gd name="T9" fmla="*/ 320 h 780"/>
                <a:gd name="T10" fmla="*/ 591 w 780"/>
                <a:gd name="T11" fmla="*/ 372 h 780"/>
                <a:gd name="T12" fmla="*/ 568 w 780"/>
                <a:gd name="T13" fmla="*/ 360 h 780"/>
                <a:gd name="T14" fmla="*/ 513 w 780"/>
                <a:gd name="T15" fmla="*/ 244 h 780"/>
                <a:gd name="T16" fmla="*/ 415 w 780"/>
                <a:gd name="T17" fmla="*/ 210 h 780"/>
                <a:gd name="T18" fmla="*/ 411 w 780"/>
                <a:gd name="T19" fmla="*/ 185 h 780"/>
                <a:gd name="T20" fmla="*/ 140 w 780"/>
                <a:gd name="T21" fmla="*/ 38 h 780"/>
                <a:gd name="T22" fmla="*/ 47 w 780"/>
                <a:gd name="T23" fmla="*/ 126 h 780"/>
                <a:gd name="T24" fmla="*/ 51 w 780"/>
                <a:gd name="T25" fmla="*/ 257 h 780"/>
                <a:gd name="T26" fmla="*/ 313 w 780"/>
                <a:gd name="T27" fmla="*/ 587 h 780"/>
                <a:gd name="T28" fmla="*/ 561 w 780"/>
                <a:gd name="T29" fmla="*/ 741 h 780"/>
                <a:gd name="T30" fmla="*/ 699 w 780"/>
                <a:gd name="T31" fmla="*/ 703 h 780"/>
                <a:gd name="T32" fmla="*/ 744 w 780"/>
                <a:gd name="T33" fmla="*/ 621 h 780"/>
                <a:gd name="T34" fmla="*/ 737 w 780"/>
                <a:gd name="T35" fmla="*/ 606 h 780"/>
                <a:gd name="T36" fmla="*/ 578 w 780"/>
                <a:gd name="T37" fmla="*/ 482 h 780"/>
                <a:gd name="T38" fmla="*/ 558 w 780"/>
                <a:gd name="T39" fmla="*/ 481 h 780"/>
                <a:gd name="T40" fmla="*/ 466 w 780"/>
                <a:gd name="T41" fmla="*/ 543 h 780"/>
                <a:gd name="T42" fmla="*/ 371 w 780"/>
                <a:gd name="T43" fmla="*/ 487 h 780"/>
                <a:gd name="T44" fmla="*/ 245 w 780"/>
                <a:gd name="T45" fmla="*/ 347 h 780"/>
                <a:gd name="T46" fmla="*/ 258 w 780"/>
                <a:gd name="T47" fmla="*/ 262 h 780"/>
                <a:gd name="T48" fmla="*/ 300 w 780"/>
                <a:gd name="T49" fmla="*/ 208 h 780"/>
                <a:gd name="T50" fmla="*/ 176 w 780"/>
                <a:gd name="T51" fmla="*/ 47 h 780"/>
                <a:gd name="T52" fmla="*/ 167 w 780"/>
                <a:gd name="T53" fmla="*/ 37 h 780"/>
                <a:gd name="T54" fmla="*/ 528 w 780"/>
                <a:gd name="T55" fmla="*/ 15 h 780"/>
                <a:gd name="T56" fmla="*/ 723 w 780"/>
                <a:gd name="T57" fmla="*/ 161 h 780"/>
                <a:gd name="T58" fmla="*/ 779 w 780"/>
                <a:gd name="T59" fmla="*/ 360 h 780"/>
                <a:gd name="T60" fmla="*/ 757 w 780"/>
                <a:gd name="T61" fmla="*/ 372 h 780"/>
                <a:gd name="T62" fmla="*/ 741 w 780"/>
                <a:gd name="T63" fmla="*/ 308 h 780"/>
                <a:gd name="T64" fmla="*/ 635 w 780"/>
                <a:gd name="T65" fmla="*/ 114 h 780"/>
                <a:gd name="T66" fmla="*/ 426 w 780"/>
                <a:gd name="T67" fmla="*/ 35 h 780"/>
                <a:gd name="T68" fmla="*/ 407 w 780"/>
                <a:gd name="T69" fmla="*/ 18 h 780"/>
                <a:gd name="T70" fmla="*/ 426 w 780"/>
                <a:gd name="T71" fmla="*/ 0 h 780"/>
                <a:gd name="T72" fmla="*/ 201 w 780"/>
                <a:gd name="T73" fmla="*/ 20 h 780"/>
                <a:gd name="T74" fmla="*/ 337 w 780"/>
                <a:gd name="T75" fmla="*/ 212 h 780"/>
                <a:gd name="T76" fmla="*/ 275 w 780"/>
                <a:gd name="T77" fmla="*/ 299 h 780"/>
                <a:gd name="T78" fmla="*/ 286 w 780"/>
                <a:gd name="T79" fmla="*/ 343 h 780"/>
                <a:gd name="T80" fmla="*/ 438 w 780"/>
                <a:gd name="T81" fmla="*/ 492 h 780"/>
                <a:gd name="T82" fmla="*/ 492 w 780"/>
                <a:gd name="T83" fmla="*/ 496 h 780"/>
                <a:gd name="T84" fmla="*/ 580 w 780"/>
                <a:gd name="T85" fmla="*/ 445 h 780"/>
                <a:gd name="T86" fmla="*/ 763 w 780"/>
                <a:gd name="T87" fmla="*/ 583 h 780"/>
                <a:gd name="T88" fmla="*/ 779 w 780"/>
                <a:gd name="T89" fmla="*/ 621 h 780"/>
                <a:gd name="T90" fmla="*/ 698 w 780"/>
                <a:gd name="T91" fmla="*/ 749 h 780"/>
                <a:gd name="T92" fmla="*/ 540 w 780"/>
                <a:gd name="T93" fmla="*/ 773 h 780"/>
                <a:gd name="T94" fmla="*/ 291 w 780"/>
                <a:gd name="T95" fmla="*/ 615 h 780"/>
                <a:gd name="T96" fmla="*/ 17 w 780"/>
                <a:gd name="T97" fmla="*/ 266 h 780"/>
                <a:gd name="T98" fmla="*/ 4 w 780"/>
                <a:gd name="T99" fmla="*/ 148 h 780"/>
                <a:gd name="T100" fmla="*/ 105 w 780"/>
                <a:gd name="T101" fmla="*/ 15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80" h="780">
                  <a:moveTo>
                    <a:pt x="426" y="320"/>
                  </a:moveTo>
                  <a:lnTo>
                    <a:pt x="439" y="322"/>
                  </a:lnTo>
                  <a:lnTo>
                    <a:pt x="451" y="330"/>
                  </a:lnTo>
                  <a:lnTo>
                    <a:pt x="458" y="341"/>
                  </a:lnTo>
                  <a:lnTo>
                    <a:pt x="461" y="355"/>
                  </a:lnTo>
                  <a:lnTo>
                    <a:pt x="458" y="368"/>
                  </a:lnTo>
                  <a:lnTo>
                    <a:pt x="451" y="380"/>
                  </a:lnTo>
                  <a:lnTo>
                    <a:pt x="439" y="388"/>
                  </a:lnTo>
                  <a:lnTo>
                    <a:pt x="426" y="390"/>
                  </a:lnTo>
                  <a:lnTo>
                    <a:pt x="411" y="388"/>
                  </a:lnTo>
                  <a:lnTo>
                    <a:pt x="401" y="380"/>
                  </a:lnTo>
                  <a:lnTo>
                    <a:pt x="392" y="368"/>
                  </a:lnTo>
                  <a:lnTo>
                    <a:pt x="390" y="355"/>
                  </a:lnTo>
                  <a:lnTo>
                    <a:pt x="392" y="341"/>
                  </a:lnTo>
                  <a:lnTo>
                    <a:pt x="401" y="330"/>
                  </a:lnTo>
                  <a:lnTo>
                    <a:pt x="411" y="322"/>
                  </a:lnTo>
                  <a:lnTo>
                    <a:pt x="426" y="320"/>
                  </a:lnTo>
                  <a:close/>
                  <a:moveTo>
                    <a:pt x="426" y="177"/>
                  </a:moveTo>
                  <a:lnTo>
                    <a:pt x="461" y="181"/>
                  </a:lnTo>
                  <a:lnTo>
                    <a:pt x="494" y="191"/>
                  </a:lnTo>
                  <a:lnTo>
                    <a:pt x="524" y="208"/>
                  </a:lnTo>
                  <a:lnTo>
                    <a:pt x="550" y="229"/>
                  </a:lnTo>
                  <a:lnTo>
                    <a:pt x="572" y="255"/>
                  </a:lnTo>
                  <a:lnTo>
                    <a:pt x="588" y="286"/>
                  </a:lnTo>
                  <a:lnTo>
                    <a:pt x="599" y="320"/>
                  </a:lnTo>
                  <a:lnTo>
                    <a:pt x="602" y="355"/>
                  </a:lnTo>
                  <a:lnTo>
                    <a:pt x="601" y="360"/>
                  </a:lnTo>
                  <a:lnTo>
                    <a:pt x="600" y="365"/>
                  </a:lnTo>
                  <a:lnTo>
                    <a:pt x="596" y="369"/>
                  </a:lnTo>
                  <a:lnTo>
                    <a:pt x="591" y="372"/>
                  </a:lnTo>
                  <a:lnTo>
                    <a:pt x="585" y="372"/>
                  </a:lnTo>
                  <a:lnTo>
                    <a:pt x="579" y="372"/>
                  </a:lnTo>
                  <a:lnTo>
                    <a:pt x="575" y="369"/>
                  </a:lnTo>
                  <a:lnTo>
                    <a:pt x="571" y="365"/>
                  </a:lnTo>
                  <a:lnTo>
                    <a:pt x="568" y="360"/>
                  </a:lnTo>
                  <a:lnTo>
                    <a:pt x="567" y="355"/>
                  </a:lnTo>
                  <a:lnTo>
                    <a:pt x="563" y="322"/>
                  </a:lnTo>
                  <a:lnTo>
                    <a:pt x="553" y="292"/>
                  </a:lnTo>
                  <a:lnTo>
                    <a:pt x="536" y="266"/>
                  </a:lnTo>
                  <a:lnTo>
                    <a:pt x="513" y="244"/>
                  </a:lnTo>
                  <a:lnTo>
                    <a:pt x="487" y="227"/>
                  </a:lnTo>
                  <a:lnTo>
                    <a:pt x="458" y="216"/>
                  </a:lnTo>
                  <a:lnTo>
                    <a:pt x="426" y="212"/>
                  </a:lnTo>
                  <a:lnTo>
                    <a:pt x="419" y="212"/>
                  </a:lnTo>
                  <a:lnTo>
                    <a:pt x="415" y="210"/>
                  </a:lnTo>
                  <a:lnTo>
                    <a:pt x="411" y="206"/>
                  </a:lnTo>
                  <a:lnTo>
                    <a:pt x="409" y="200"/>
                  </a:lnTo>
                  <a:lnTo>
                    <a:pt x="407" y="195"/>
                  </a:lnTo>
                  <a:lnTo>
                    <a:pt x="409" y="190"/>
                  </a:lnTo>
                  <a:lnTo>
                    <a:pt x="411" y="185"/>
                  </a:lnTo>
                  <a:lnTo>
                    <a:pt x="415" y="181"/>
                  </a:lnTo>
                  <a:lnTo>
                    <a:pt x="419" y="178"/>
                  </a:lnTo>
                  <a:lnTo>
                    <a:pt x="426" y="177"/>
                  </a:lnTo>
                  <a:close/>
                  <a:moveTo>
                    <a:pt x="159" y="35"/>
                  </a:moveTo>
                  <a:lnTo>
                    <a:pt x="140" y="38"/>
                  </a:lnTo>
                  <a:lnTo>
                    <a:pt x="119" y="47"/>
                  </a:lnTo>
                  <a:lnTo>
                    <a:pt x="98" y="60"/>
                  </a:lnTo>
                  <a:lnTo>
                    <a:pt x="79" y="79"/>
                  </a:lnTo>
                  <a:lnTo>
                    <a:pt x="62" y="101"/>
                  </a:lnTo>
                  <a:lnTo>
                    <a:pt x="47" y="126"/>
                  </a:lnTo>
                  <a:lnTo>
                    <a:pt x="38" y="155"/>
                  </a:lnTo>
                  <a:lnTo>
                    <a:pt x="36" y="186"/>
                  </a:lnTo>
                  <a:lnTo>
                    <a:pt x="38" y="219"/>
                  </a:lnTo>
                  <a:lnTo>
                    <a:pt x="50" y="250"/>
                  </a:lnTo>
                  <a:lnTo>
                    <a:pt x="51" y="257"/>
                  </a:lnTo>
                  <a:lnTo>
                    <a:pt x="93" y="330"/>
                  </a:lnTo>
                  <a:lnTo>
                    <a:pt x="140" y="401"/>
                  </a:lnTo>
                  <a:lnTo>
                    <a:pt x="193" y="467"/>
                  </a:lnTo>
                  <a:lnTo>
                    <a:pt x="250" y="529"/>
                  </a:lnTo>
                  <a:lnTo>
                    <a:pt x="313" y="587"/>
                  </a:lnTo>
                  <a:lnTo>
                    <a:pt x="379" y="639"/>
                  </a:lnTo>
                  <a:lnTo>
                    <a:pt x="449" y="686"/>
                  </a:lnTo>
                  <a:lnTo>
                    <a:pt x="524" y="728"/>
                  </a:lnTo>
                  <a:lnTo>
                    <a:pt x="529" y="731"/>
                  </a:lnTo>
                  <a:lnTo>
                    <a:pt x="561" y="741"/>
                  </a:lnTo>
                  <a:lnTo>
                    <a:pt x="593" y="745"/>
                  </a:lnTo>
                  <a:lnTo>
                    <a:pt x="623" y="741"/>
                  </a:lnTo>
                  <a:lnTo>
                    <a:pt x="652" y="733"/>
                  </a:lnTo>
                  <a:lnTo>
                    <a:pt x="677" y="719"/>
                  </a:lnTo>
                  <a:lnTo>
                    <a:pt x="699" y="703"/>
                  </a:lnTo>
                  <a:lnTo>
                    <a:pt x="718" y="683"/>
                  </a:lnTo>
                  <a:lnTo>
                    <a:pt x="731" y="664"/>
                  </a:lnTo>
                  <a:lnTo>
                    <a:pt x="740" y="643"/>
                  </a:lnTo>
                  <a:lnTo>
                    <a:pt x="744" y="623"/>
                  </a:lnTo>
                  <a:lnTo>
                    <a:pt x="744" y="621"/>
                  </a:lnTo>
                  <a:lnTo>
                    <a:pt x="744" y="615"/>
                  </a:lnTo>
                  <a:lnTo>
                    <a:pt x="742" y="613"/>
                  </a:lnTo>
                  <a:lnTo>
                    <a:pt x="740" y="610"/>
                  </a:lnTo>
                  <a:lnTo>
                    <a:pt x="739" y="608"/>
                  </a:lnTo>
                  <a:lnTo>
                    <a:pt x="737" y="606"/>
                  </a:lnTo>
                  <a:lnTo>
                    <a:pt x="736" y="605"/>
                  </a:lnTo>
                  <a:lnTo>
                    <a:pt x="732" y="604"/>
                  </a:lnTo>
                  <a:lnTo>
                    <a:pt x="583" y="487"/>
                  </a:lnTo>
                  <a:lnTo>
                    <a:pt x="579" y="483"/>
                  </a:lnTo>
                  <a:lnTo>
                    <a:pt x="578" y="482"/>
                  </a:lnTo>
                  <a:lnTo>
                    <a:pt x="575" y="481"/>
                  </a:lnTo>
                  <a:lnTo>
                    <a:pt x="571" y="479"/>
                  </a:lnTo>
                  <a:lnTo>
                    <a:pt x="567" y="478"/>
                  </a:lnTo>
                  <a:lnTo>
                    <a:pt x="562" y="479"/>
                  </a:lnTo>
                  <a:lnTo>
                    <a:pt x="558" y="481"/>
                  </a:lnTo>
                  <a:lnTo>
                    <a:pt x="519" y="521"/>
                  </a:lnTo>
                  <a:lnTo>
                    <a:pt x="516" y="522"/>
                  </a:lnTo>
                  <a:lnTo>
                    <a:pt x="502" y="534"/>
                  </a:lnTo>
                  <a:lnTo>
                    <a:pt x="485" y="541"/>
                  </a:lnTo>
                  <a:lnTo>
                    <a:pt x="466" y="543"/>
                  </a:lnTo>
                  <a:lnTo>
                    <a:pt x="448" y="541"/>
                  </a:lnTo>
                  <a:lnTo>
                    <a:pt x="432" y="534"/>
                  </a:lnTo>
                  <a:lnTo>
                    <a:pt x="418" y="524"/>
                  </a:lnTo>
                  <a:lnTo>
                    <a:pt x="417" y="522"/>
                  </a:lnTo>
                  <a:lnTo>
                    <a:pt x="371" y="487"/>
                  </a:lnTo>
                  <a:lnTo>
                    <a:pt x="329" y="449"/>
                  </a:lnTo>
                  <a:lnTo>
                    <a:pt x="291" y="407"/>
                  </a:lnTo>
                  <a:lnTo>
                    <a:pt x="257" y="364"/>
                  </a:lnTo>
                  <a:lnTo>
                    <a:pt x="256" y="361"/>
                  </a:lnTo>
                  <a:lnTo>
                    <a:pt x="245" y="347"/>
                  </a:lnTo>
                  <a:lnTo>
                    <a:pt x="239" y="331"/>
                  </a:lnTo>
                  <a:lnTo>
                    <a:pt x="236" y="313"/>
                  </a:lnTo>
                  <a:lnTo>
                    <a:pt x="239" y="293"/>
                  </a:lnTo>
                  <a:lnTo>
                    <a:pt x="246" y="276"/>
                  </a:lnTo>
                  <a:lnTo>
                    <a:pt x="258" y="262"/>
                  </a:lnTo>
                  <a:lnTo>
                    <a:pt x="259" y="261"/>
                  </a:lnTo>
                  <a:lnTo>
                    <a:pt x="299" y="221"/>
                  </a:lnTo>
                  <a:lnTo>
                    <a:pt x="300" y="217"/>
                  </a:lnTo>
                  <a:lnTo>
                    <a:pt x="301" y="212"/>
                  </a:lnTo>
                  <a:lnTo>
                    <a:pt x="300" y="208"/>
                  </a:lnTo>
                  <a:lnTo>
                    <a:pt x="299" y="204"/>
                  </a:lnTo>
                  <a:lnTo>
                    <a:pt x="297" y="202"/>
                  </a:lnTo>
                  <a:lnTo>
                    <a:pt x="296" y="200"/>
                  </a:lnTo>
                  <a:lnTo>
                    <a:pt x="294" y="197"/>
                  </a:lnTo>
                  <a:lnTo>
                    <a:pt x="176" y="47"/>
                  </a:lnTo>
                  <a:lnTo>
                    <a:pt x="174" y="45"/>
                  </a:lnTo>
                  <a:lnTo>
                    <a:pt x="173" y="42"/>
                  </a:lnTo>
                  <a:lnTo>
                    <a:pt x="172" y="41"/>
                  </a:lnTo>
                  <a:lnTo>
                    <a:pt x="170" y="39"/>
                  </a:lnTo>
                  <a:lnTo>
                    <a:pt x="167" y="37"/>
                  </a:lnTo>
                  <a:lnTo>
                    <a:pt x="164" y="35"/>
                  </a:lnTo>
                  <a:lnTo>
                    <a:pt x="159" y="35"/>
                  </a:lnTo>
                  <a:close/>
                  <a:moveTo>
                    <a:pt x="426" y="0"/>
                  </a:moveTo>
                  <a:lnTo>
                    <a:pt x="478" y="4"/>
                  </a:lnTo>
                  <a:lnTo>
                    <a:pt x="528" y="15"/>
                  </a:lnTo>
                  <a:lnTo>
                    <a:pt x="575" y="33"/>
                  </a:lnTo>
                  <a:lnTo>
                    <a:pt x="618" y="58"/>
                  </a:lnTo>
                  <a:lnTo>
                    <a:pt x="657" y="87"/>
                  </a:lnTo>
                  <a:lnTo>
                    <a:pt x="693" y="122"/>
                  </a:lnTo>
                  <a:lnTo>
                    <a:pt x="723" y="161"/>
                  </a:lnTo>
                  <a:lnTo>
                    <a:pt x="746" y="206"/>
                  </a:lnTo>
                  <a:lnTo>
                    <a:pt x="765" y="253"/>
                  </a:lnTo>
                  <a:lnTo>
                    <a:pt x="777" y="303"/>
                  </a:lnTo>
                  <a:lnTo>
                    <a:pt x="780" y="355"/>
                  </a:lnTo>
                  <a:lnTo>
                    <a:pt x="779" y="360"/>
                  </a:lnTo>
                  <a:lnTo>
                    <a:pt x="777" y="365"/>
                  </a:lnTo>
                  <a:lnTo>
                    <a:pt x="773" y="369"/>
                  </a:lnTo>
                  <a:lnTo>
                    <a:pt x="767" y="372"/>
                  </a:lnTo>
                  <a:lnTo>
                    <a:pt x="762" y="372"/>
                  </a:lnTo>
                  <a:lnTo>
                    <a:pt x="757" y="372"/>
                  </a:lnTo>
                  <a:lnTo>
                    <a:pt x="752" y="369"/>
                  </a:lnTo>
                  <a:lnTo>
                    <a:pt x="748" y="365"/>
                  </a:lnTo>
                  <a:lnTo>
                    <a:pt x="745" y="360"/>
                  </a:lnTo>
                  <a:lnTo>
                    <a:pt x="744" y="355"/>
                  </a:lnTo>
                  <a:lnTo>
                    <a:pt x="741" y="308"/>
                  </a:lnTo>
                  <a:lnTo>
                    <a:pt x="731" y="262"/>
                  </a:lnTo>
                  <a:lnTo>
                    <a:pt x="715" y="220"/>
                  </a:lnTo>
                  <a:lnTo>
                    <a:pt x="693" y="181"/>
                  </a:lnTo>
                  <a:lnTo>
                    <a:pt x="667" y="145"/>
                  </a:lnTo>
                  <a:lnTo>
                    <a:pt x="635" y="114"/>
                  </a:lnTo>
                  <a:lnTo>
                    <a:pt x="599" y="87"/>
                  </a:lnTo>
                  <a:lnTo>
                    <a:pt x="559" y="66"/>
                  </a:lnTo>
                  <a:lnTo>
                    <a:pt x="517" y="49"/>
                  </a:lnTo>
                  <a:lnTo>
                    <a:pt x="473" y="39"/>
                  </a:lnTo>
                  <a:lnTo>
                    <a:pt x="426" y="35"/>
                  </a:lnTo>
                  <a:lnTo>
                    <a:pt x="419" y="34"/>
                  </a:lnTo>
                  <a:lnTo>
                    <a:pt x="415" y="32"/>
                  </a:lnTo>
                  <a:lnTo>
                    <a:pt x="411" y="29"/>
                  </a:lnTo>
                  <a:lnTo>
                    <a:pt x="409" y="24"/>
                  </a:lnTo>
                  <a:lnTo>
                    <a:pt x="407" y="18"/>
                  </a:lnTo>
                  <a:lnTo>
                    <a:pt x="409" y="12"/>
                  </a:lnTo>
                  <a:lnTo>
                    <a:pt x="411" y="8"/>
                  </a:lnTo>
                  <a:lnTo>
                    <a:pt x="415" y="4"/>
                  </a:lnTo>
                  <a:lnTo>
                    <a:pt x="419" y="1"/>
                  </a:lnTo>
                  <a:lnTo>
                    <a:pt x="426" y="0"/>
                  </a:lnTo>
                  <a:close/>
                  <a:moveTo>
                    <a:pt x="159" y="0"/>
                  </a:moveTo>
                  <a:lnTo>
                    <a:pt x="173" y="1"/>
                  </a:lnTo>
                  <a:lnTo>
                    <a:pt x="186" y="8"/>
                  </a:lnTo>
                  <a:lnTo>
                    <a:pt x="197" y="16"/>
                  </a:lnTo>
                  <a:lnTo>
                    <a:pt x="201" y="20"/>
                  </a:lnTo>
                  <a:lnTo>
                    <a:pt x="205" y="25"/>
                  </a:lnTo>
                  <a:lnTo>
                    <a:pt x="321" y="176"/>
                  </a:lnTo>
                  <a:lnTo>
                    <a:pt x="329" y="186"/>
                  </a:lnTo>
                  <a:lnTo>
                    <a:pt x="334" y="199"/>
                  </a:lnTo>
                  <a:lnTo>
                    <a:pt x="337" y="212"/>
                  </a:lnTo>
                  <a:lnTo>
                    <a:pt x="334" y="231"/>
                  </a:lnTo>
                  <a:lnTo>
                    <a:pt x="326" y="245"/>
                  </a:lnTo>
                  <a:lnTo>
                    <a:pt x="284" y="286"/>
                  </a:lnTo>
                  <a:lnTo>
                    <a:pt x="284" y="286"/>
                  </a:lnTo>
                  <a:lnTo>
                    <a:pt x="275" y="299"/>
                  </a:lnTo>
                  <a:lnTo>
                    <a:pt x="271" y="313"/>
                  </a:lnTo>
                  <a:lnTo>
                    <a:pt x="274" y="325"/>
                  </a:lnTo>
                  <a:lnTo>
                    <a:pt x="279" y="334"/>
                  </a:lnTo>
                  <a:lnTo>
                    <a:pt x="287" y="342"/>
                  </a:lnTo>
                  <a:lnTo>
                    <a:pt x="286" y="343"/>
                  </a:lnTo>
                  <a:lnTo>
                    <a:pt x="318" y="385"/>
                  </a:lnTo>
                  <a:lnTo>
                    <a:pt x="355" y="424"/>
                  </a:lnTo>
                  <a:lnTo>
                    <a:pt x="394" y="461"/>
                  </a:lnTo>
                  <a:lnTo>
                    <a:pt x="436" y="494"/>
                  </a:lnTo>
                  <a:lnTo>
                    <a:pt x="438" y="492"/>
                  </a:lnTo>
                  <a:lnTo>
                    <a:pt x="445" y="500"/>
                  </a:lnTo>
                  <a:lnTo>
                    <a:pt x="455" y="505"/>
                  </a:lnTo>
                  <a:lnTo>
                    <a:pt x="466" y="508"/>
                  </a:lnTo>
                  <a:lnTo>
                    <a:pt x="481" y="504"/>
                  </a:lnTo>
                  <a:lnTo>
                    <a:pt x="492" y="496"/>
                  </a:lnTo>
                  <a:lnTo>
                    <a:pt x="492" y="496"/>
                  </a:lnTo>
                  <a:lnTo>
                    <a:pt x="534" y="454"/>
                  </a:lnTo>
                  <a:lnTo>
                    <a:pt x="550" y="447"/>
                  </a:lnTo>
                  <a:lnTo>
                    <a:pt x="567" y="443"/>
                  </a:lnTo>
                  <a:lnTo>
                    <a:pt x="580" y="445"/>
                  </a:lnTo>
                  <a:lnTo>
                    <a:pt x="593" y="450"/>
                  </a:lnTo>
                  <a:lnTo>
                    <a:pt x="604" y="458"/>
                  </a:lnTo>
                  <a:lnTo>
                    <a:pt x="754" y="575"/>
                  </a:lnTo>
                  <a:lnTo>
                    <a:pt x="760" y="579"/>
                  </a:lnTo>
                  <a:lnTo>
                    <a:pt x="763" y="583"/>
                  </a:lnTo>
                  <a:lnTo>
                    <a:pt x="773" y="593"/>
                  </a:lnTo>
                  <a:lnTo>
                    <a:pt x="778" y="606"/>
                  </a:lnTo>
                  <a:lnTo>
                    <a:pt x="779" y="621"/>
                  </a:lnTo>
                  <a:lnTo>
                    <a:pt x="779" y="621"/>
                  </a:lnTo>
                  <a:lnTo>
                    <a:pt x="779" y="621"/>
                  </a:lnTo>
                  <a:lnTo>
                    <a:pt x="775" y="648"/>
                  </a:lnTo>
                  <a:lnTo>
                    <a:pt x="765" y="676"/>
                  </a:lnTo>
                  <a:lnTo>
                    <a:pt x="748" y="702"/>
                  </a:lnTo>
                  <a:lnTo>
                    <a:pt x="725" y="727"/>
                  </a:lnTo>
                  <a:lnTo>
                    <a:pt x="698" y="749"/>
                  </a:lnTo>
                  <a:lnTo>
                    <a:pt x="667" y="765"/>
                  </a:lnTo>
                  <a:lnTo>
                    <a:pt x="631" y="776"/>
                  </a:lnTo>
                  <a:lnTo>
                    <a:pt x="593" y="780"/>
                  </a:lnTo>
                  <a:lnTo>
                    <a:pt x="566" y="778"/>
                  </a:lnTo>
                  <a:lnTo>
                    <a:pt x="540" y="773"/>
                  </a:lnTo>
                  <a:lnTo>
                    <a:pt x="513" y="762"/>
                  </a:lnTo>
                  <a:lnTo>
                    <a:pt x="513" y="762"/>
                  </a:lnTo>
                  <a:lnTo>
                    <a:pt x="435" y="719"/>
                  </a:lnTo>
                  <a:lnTo>
                    <a:pt x="362" y="670"/>
                  </a:lnTo>
                  <a:lnTo>
                    <a:pt x="291" y="615"/>
                  </a:lnTo>
                  <a:lnTo>
                    <a:pt x="225" y="554"/>
                  </a:lnTo>
                  <a:lnTo>
                    <a:pt x="165" y="488"/>
                  </a:lnTo>
                  <a:lnTo>
                    <a:pt x="110" y="419"/>
                  </a:lnTo>
                  <a:lnTo>
                    <a:pt x="61" y="344"/>
                  </a:lnTo>
                  <a:lnTo>
                    <a:pt x="17" y="266"/>
                  </a:lnTo>
                  <a:lnTo>
                    <a:pt x="17" y="266"/>
                  </a:lnTo>
                  <a:lnTo>
                    <a:pt x="8" y="241"/>
                  </a:lnTo>
                  <a:lnTo>
                    <a:pt x="2" y="214"/>
                  </a:lnTo>
                  <a:lnTo>
                    <a:pt x="0" y="186"/>
                  </a:lnTo>
                  <a:lnTo>
                    <a:pt x="4" y="148"/>
                  </a:lnTo>
                  <a:lnTo>
                    <a:pt x="15" y="114"/>
                  </a:lnTo>
                  <a:lnTo>
                    <a:pt x="32" y="83"/>
                  </a:lnTo>
                  <a:lnTo>
                    <a:pt x="53" y="55"/>
                  </a:lnTo>
                  <a:lnTo>
                    <a:pt x="78" y="32"/>
                  </a:lnTo>
                  <a:lnTo>
                    <a:pt x="105" y="15"/>
                  </a:lnTo>
                  <a:lnTo>
                    <a:pt x="133" y="4"/>
                  </a:lnTo>
                  <a:lnTo>
                    <a:pt x="15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6" name="文本框 35"/>
            <p:cNvSpPr txBox="1"/>
            <p:nvPr/>
          </p:nvSpPr>
          <p:spPr>
            <a:xfrm>
              <a:off x="5454007" y="5038725"/>
              <a:ext cx="1739900" cy="369332"/>
            </a:xfrm>
            <a:prstGeom prst="rect">
              <a:avLst/>
            </a:prstGeom>
            <a:noFill/>
          </p:spPr>
          <p:txBody>
            <a:bodyPr wrap="square" rtlCol="0">
              <a:spAutoFit/>
            </a:bodyPr>
            <a:lstStyle/>
            <a:p>
              <a:pPr algn="ctr"/>
              <a:r>
                <a:rPr lang="zh-CN" altLang="en-US" dirty="0" smtClean="0">
                  <a:solidFill>
                    <a:schemeClr val="bg1"/>
                  </a:solidFill>
                  <a:latin typeface="+mj-ea"/>
                  <a:ea typeface="+mj-ea"/>
                </a:rPr>
                <a:t>添加关键字</a:t>
              </a:r>
              <a:endParaRPr lang="zh-CN" altLang="en-US" dirty="0">
                <a:solidFill>
                  <a:schemeClr val="bg1"/>
                </a:solidFill>
                <a:latin typeface="+mj-ea"/>
                <a:ea typeface="+mj-ea"/>
              </a:endParaRPr>
            </a:p>
          </p:txBody>
        </p:sp>
      </p:grpSp>
      <p:grpSp>
        <p:nvGrpSpPr>
          <p:cNvPr id="6" name="组合 5"/>
          <p:cNvGrpSpPr/>
          <p:nvPr/>
        </p:nvGrpSpPr>
        <p:grpSpPr>
          <a:xfrm>
            <a:off x="9526890" y="3814003"/>
            <a:ext cx="2077735" cy="2077736"/>
            <a:chOff x="9526890" y="3814003"/>
            <a:chExt cx="2077735" cy="2077736"/>
          </a:xfrm>
        </p:grpSpPr>
        <p:sp>
          <p:nvSpPr>
            <p:cNvPr id="31" name="矩形 30"/>
            <p:cNvSpPr/>
            <p:nvPr/>
          </p:nvSpPr>
          <p:spPr>
            <a:xfrm>
              <a:off x="9526890" y="3814003"/>
              <a:ext cx="2077735" cy="2077736"/>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52"/>
            <p:cNvSpPr>
              <a:spLocks noEditPoints="1"/>
            </p:cNvSpPr>
            <p:nvPr/>
          </p:nvSpPr>
          <p:spPr bwMode="auto">
            <a:xfrm>
              <a:off x="10291252" y="4316210"/>
              <a:ext cx="549010" cy="549680"/>
            </a:xfrm>
            <a:custGeom>
              <a:avLst/>
              <a:gdLst>
                <a:gd name="T0" fmla="*/ 285 w 819"/>
                <a:gd name="T1" fmla="*/ 372 h 820"/>
                <a:gd name="T2" fmla="*/ 322 w 819"/>
                <a:gd name="T3" fmla="*/ 533 h 820"/>
                <a:gd name="T4" fmla="*/ 494 w 819"/>
                <a:gd name="T5" fmla="*/ 533 h 820"/>
                <a:gd name="T6" fmla="*/ 532 w 819"/>
                <a:gd name="T7" fmla="*/ 372 h 820"/>
                <a:gd name="T8" fmla="*/ 408 w 819"/>
                <a:gd name="T9" fmla="*/ 167 h 820"/>
                <a:gd name="T10" fmla="*/ 568 w 819"/>
                <a:gd name="T11" fmla="*/ 633 h 820"/>
                <a:gd name="T12" fmla="*/ 176 w 819"/>
                <a:gd name="T13" fmla="*/ 334 h 820"/>
                <a:gd name="T14" fmla="*/ 98 w 819"/>
                <a:gd name="T15" fmla="*/ 71 h 820"/>
                <a:gd name="T16" fmla="*/ 60 w 819"/>
                <a:gd name="T17" fmla="*/ 237 h 820"/>
                <a:gd name="T18" fmla="*/ 36 w 819"/>
                <a:gd name="T19" fmla="*/ 465 h 820"/>
                <a:gd name="T20" fmla="*/ 90 w 819"/>
                <a:gd name="T21" fmla="*/ 596 h 820"/>
                <a:gd name="T22" fmla="*/ 209 w 819"/>
                <a:gd name="T23" fmla="*/ 694 h 820"/>
                <a:gd name="T24" fmla="*/ 335 w 819"/>
                <a:gd name="T25" fmla="*/ 757 h 820"/>
                <a:gd name="T26" fmla="*/ 409 w 819"/>
                <a:gd name="T27" fmla="*/ 782 h 820"/>
                <a:gd name="T28" fmla="*/ 484 w 819"/>
                <a:gd name="T29" fmla="*/ 757 h 820"/>
                <a:gd name="T30" fmla="*/ 609 w 819"/>
                <a:gd name="T31" fmla="*/ 694 h 820"/>
                <a:gd name="T32" fmla="*/ 729 w 819"/>
                <a:gd name="T33" fmla="*/ 596 h 820"/>
                <a:gd name="T34" fmla="*/ 781 w 819"/>
                <a:gd name="T35" fmla="*/ 465 h 820"/>
                <a:gd name="T36" fmla="*/ 759 w 819"/>
                <a:gd name="T37" fmla="*/ 237 h 820"/>
                <a:gd name="T38" fmla="*/ 721 w 819"/>
                <a:gd name="T39" fmla="*/ 71 h 820"/>
                <a:gd name="T40" fmla="*/ 632 w 819"/>
                <a:gd name="T41" fmla="*/ 75 h 820"/>
                <a:gd name="T42" fmla="*/ 459 w 819"/>
                <a:gd name="T43" fmla="*/ 110 h 820"/>
                <a:gd name="T44" fmla="*/ 265 w 819"/>
                <a:gd name="T45" fmla="*/ 96 h 820"/>
                <a:gd name="T46" fmla="*/ 127 w 819"/>
                <a:gd name="T47" fmla="*/ 54 h 820"/>
                <a:gd name="T48" fmla="*/ 738 w 819"/>
                <a:gd name="T49" fmla="*/ 4 h 820"/>
                <a:gd name="T50" fmla="*/ 748 w 819"/>
                <a:gd name="T51" fmla="*/ 28 h 820"/>
                <a:gd name="T52" fmla="*/ 773 w 819"/>
                <a:gd name="T53" fmla="*/ 122 h 820"/>
                <a:gd name="T54" fmla="*/ 804 w 819"/>
                <a:gd name="T55" fmla="*/ 279 h 820"/>
                <a:gd name="T56" fmla="*/ 819 w 819"/>
                <a:gd name="T57" fmla="*/ 465 h 820"/>
                <a:gd name="T58" fmla="*/ 769 w 819"/>
                <a:gd name="T59" fmla="*/ 605 h 820"/>
                <a:gd name="T60" fmla="*/ 655 w 819"/>
                <a:gd name="T61" fmla="*/ 709 h 820"/>
                <a:gd name="T62" fmla="*/ 526 w 819"/>
                <a:gd name="T63" fmla="*/ 778 h 820"/>
                <a:gd name="T64" fmla="*/ 432 w 819"/>
                <a:gd name="T65" fmla="*/ 815 h 820"/>
                <a:gd name="T66" fmla="*/ 405 w 819"/>
                <a:gd name="T67" fmla="*/ 818 h 820"/>
                <a:gd name="T68" fmla="*/ 348 w 819"/>
                <a:gd name="T69" fmla="*/ 800 h 820"/>
                <a:gd name="T70" fmla="*/ 230 w 819"/>
                <a:gd name="T71" fmla="*/ 748 h 820"/>
                <a:gd name="T72" fmla="*/ 102 w 819"/>
                <a:gd name="T73" fmla="*/ 661 h 820"/>
                <a:gd name="T74" fmla="*/ 13 w 819"/>
                <a:gd name="T75" fmla="*/ 540 h 820"/>
                <a:gd name="T76" fmla="*/ 4 w 819"/>
                <a:gd name="T77" fmla="*/ 371 h 820"/>
                <a:gd name="T78" fmla="*/ 28 w 819"/>
                <a:gd name="T79" fmla="*/ 194 h 820"/>
                <a:gd name="T80" fmla="*/ 60 w 819"/>
                <a:gd name="T81" fmla="*/ 66 h 820"/>
                <a:gd name="T82" fmla="*/ 74 w 819"/>
                <a:gd name="T83" fmla="*/ 13 h 820"/>
                <a:gd name="T84" fmla="*/ 90 w 819"/>
                <a:gd name="T85" fmla="*/ 0 h 820"/>
                <a:gd name="T86" fmla="*/ 114 w 819"/>
                <a:gd name="T87" fmla="*/ 8 h 820"/>
                <a:gd name="T88" fmla="*/ 195 w 819"/>
                <a:gd name="T89" fmla="*/ 38 h 820"/>
                <a:gd name="T90" fmla="*/ 331 w 819"/>
                <a:gd name="T91" fmla="*/ 70 h 820"/>
                <a:gd name="T92" fmla="*/ 488 w 819"/>
                <a:gd name="T93" fmla="*/ 70 h 820"/>
                <a:gd name="T94" fmla="*/ 623 w 819"/>
                <a:gd name="T95" fmla="*/ 38 h 820"/>
                <a:gd name="T96" fmla="*/ 705 w 819"/>
                <a:gd name="T97" fmla="*/ 8 h 820"/>
                <a:gd name="T98" fmla="*/ 727 w 819"/>
                <a:gd name="T99"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19" h="820">
                  <a:moveTo>
                    <a:pt x="408" y="271"/>
                  </a:moveTo>
                  <a:lnTo>
                    <a:pt x="380" y="347"/>
                  </a:lnTo>
                  <a:lnTo>
                    <a:pt x="371" y="372"/>
                  </a:lnTo>
                  <a:lnTo>
                    <a:pt x="285" y="372"/>
                  </a:lnTo>
                  <a:lnTo>
                    <a:pt x="336" y="413"/>
                  </a:lnTo>
                  <a:lnTo>
                    <a:pt x="357" y="428"/>
                  </a:lnTo>
                  <a:lnTo>
                    <a:pt x="349" y="453"/>
                  </a:lnTo>
                  <a:lnTo>
                    <a:pt x="322" y="533"/>
                  </a:lnTo>
                  <a:lnTo>
                    <a:pt x="387" y="486"/>
                  </a:lnTo>
                  <a:lnTo>
                    <a:pt x="408" y="469"/>
                  </a:lnTo>
                  <a:lnTo>
                    <a:pt x="430" y="486"/>
                  </a:lnTo>
                  <a:lnTo>
                    <a:pt x="494" y="533"/>
                  </a:lnTo>
                  <a:lnTo>
                    <a:pt x="468" y="453"/>
                  </a:lnTo>
                  <a:lnTo>
                    <a:pt x="460" y="428"/>
                  </a:lnTo>
                  <a:lnTo>
                    <a:pt x="481" y="413"/>
                  </a:lnTo>
                  <a:lnTo>
                    <a:pt x="532" y="372"/>
                  </a:lnTo>
                  <a:lnTo>
                    <a:pt x="446" y="372"/>
                  </a:lnTo>
                  <a:lnTo>
                    <a:pt x="437" y="347"/>
                  </a:lnTo>
                  <a:lnTo>
                    <a:pt x="408" y="271"/>
                  </a:lnTo>
                  <a:close/>
                  <a:moveTo>
                    <a:pt x="408" y="167"/>
                  </a:moveTo>
                  <a:lnTo>
                    <a:pt x="472" y="334"/>
                  </a:lnTo>
                  <a:lnTo>
                    <a:pt x="641" y="334"/>
                  </a:lnTo>
                  <a:lnTo>
                    <a:pt x="503" y="441"/>
                  </a:lnTo>
                  <a:lnTo>
                    <a:pt x="568" y="633"/>
                  </a:lnTo>
                  <a:lnTo>
                    <a:pt x="408" y="516"/>
                  </a:lnTo>
                  <a:lnTo>
                    <a:pt x="250" y="633"/>
                  </a:lnTo>
                  <a:lnTo>
                    <a:pt x="314" y="441"/>
                  </a:lnTo>
                  <a:lnTo>
                    <a:pt x="176" y="334"/>
                  </a:lnTo>
                  <a:lnTo>
                    <a:pt x="345" y="334"/>
                  </a:lnTo>
                  <a:lnTo>
                    <a:pt x="408" y="167"/>
                  </a:lnTo>
                  <a:close/>
                  <a:moveTo>
                    <a:pt x="104" y="45"/>
                  </a:moveTo>
                  <a:lnTo>
                    <a:pt x="98" y="71"/>
                  </a:lnTo>
                  <a:lnTo>
                    <a:pt x="90" y="104"/>
                  </a:lnTo>
                  <a:lnTo>
                    <a:pt x="80" y="143"/>
                  </a:lnTo>
                  <a:lnTo>
                    <a:pt x="69" y="188"/>
                  </a:lnTo>
                  <a:lnTo>
                    <a:pt x="60" y="237"/>
                  </a:lnTo>
                  <a:lnTo>
                    <a:pt x="51" y="291"/>
                  </a:lnTo>
                  <a:lnTo>
                    <a:pt x="43" y="347"/>
                  </a:lnTo>
                  <a:lnTo>
                    <a:pt x="39" y="405"/>
                  </a:lnTo>
                  <a:lnTo>
                    <a:pt x="36" y="465"/>
                  </a:lnTo>
                  <a:lnTo>
                    <a:pt x="40" y="502"/>
                  </a:lnTo>
                  <a:lnTo>
                    <a:pt x="51" y="534"/>
                  </a:lnTo>
                  <a:lnTo>
                    <a:pt x="68" y="567"/>
                  </a:lnTo>
                  <a:lnTo>
                    <a:pt x="90" y="596"/>
                  </a:lnTo>
                  <a:lnTo>
                    <a:pt x="116" y="623"/>
                  </a:lnTo>
                  <a:lnTo>
                    <a:pt x="145" y="650"/>
                  </a:lnTo>
                  <a:lnTo>
                    <a:pt x="176" y="673"/>
                  </a:lnTo>
                  <a:lnTo>
                    <a:pt x="209" y="694"/>
                  </a:lnTo>
                  <a:lnTo>
                    <a:pt x="242" y="712"/>
                  </a:lnTo>
                  <a:lnTo>
                    <a:pt x="274" y="729"/>
                  </a:lnTo>
                  <a:lnTo>
                    <a:pt x="306" y="744"/>
                  </a:lnTo>
                  <a:lnTo>
                    <a:pt x="335" y="757"/>
                  </a:lnTo>
                  <a:lnTo>
                    <a:pt x="361" y="766"/>
                  </a:lnTo>
                  <a:lnTo>
                    <a:pt x="382" y="774"/>
                  </a:lnTo>
                  <a:lnTo>
                    <a:pt x="399" y="779"/>
                  </a:lnTo>
                  <a:lnTo>
                    <a:pt x="409" y="782"/>
                  </a:lnTo>
                  <a:lnTo>
                    <a:pt x="420" y="779"/>
                  </a:lnTo>
                  <a:lnTo>
                    <a:pt x="435" y="774"/>
                  </a:lnTo>
                  <a:lnTo>
                    <a:pt x="458" y="766"/>
                  </a:lnTo>
                  <a:lnTo>
                    <a:pt x="484" y="757"/>
                  </a:lnTo>
                  <a:lnTo>
                    <a:pt x="513" y="744"/>
                  </a:lnTo>
                  <a:lnTo>
                    <a:pt x="544" y="729"/>
                  </a:lnTo>
                  <a:lnTo>
                    <a:pt x="577" y="712"/>
                  </a:lnTo>
                  <a:lnTo>
                    <a:pt x="609" y="694"/>
                  </a:lnTo>
                  <a:lnTo>
                    <a:pt x="642" y="672"/>
                  </a:lnTo>
                  <a:lnTo>
                    <a:pt x="674" y="650"/>
                  </a:lnTo>
                  <a:lnTo>
                    <a:pt x="702" y="623"/>
                  </a:lnTo>
                  <a:lnTo>
                    <a:pt x="729" y="596"/>
                  </a:lnTo>
                  <a:lnTo>
                    <a:pt x="751" y="566"/>
                  </a:lnTo>
                  <a:lnTo>
                    <a:pt x="767" y="534"/>
                  </a:lnTo>
                  <a:lnTo>
                    <a:pt x="778" y="502"/>
                  </a:lnTo>
                  <a:lnTo>
                    <a:pt x="781" y="465"/>
                  </a:lnTo>
                  <a:lnTo>
                    <a:pt x="780" y="405"/>
                  </a:lnTo>
                  <a:lnTo>
                    <a:pt x="774" y="347"/>
                  </a:lnTo>
                  <a:lnTo>
                    <a:pt x="768" y="290"/>
                  </a:lnTo>
                  <a:lnTo>
                    <a:pt x="759" y="237"/>
                  </a:lnTo>
                  <a:lnTo>
                    <a:pt x="749" y="188"/>
                  </a:lnTo>
                  <a:lnTo>
                    <a:pt x="739" y="143"/>
                  </a:lnTo>
                  <a:lnTo>
                    <a:pt x="729" y="104"/>
                  </a:lnTo>
                  <a:lnTo>
                    <a:pt x="721" y="71"/>
                  </a:lnTo>
                  <a:lnTo>
                    <a:pt x="713" y="45"/>
                  </a:lnTo>
                  <a:lnTo>
                    <a:pt x="692" y="54"/>
                  </a:lnTo>
                  <a:lnTo>
                    <a:pt x="664" y="64"/>
                  </a:lnTo>
                  <a:lnTo>
                    <a:pt x="632" y="75"/>
                  </a:lnTo>
                  <a:lnTo>
                    <a:pt x="594" y="85"/>
                  </a:lnTo>
                  <a:lnTo>
                    <a:pt x="552" y="96"/>
                  </a:lnTo>
                  <a:lnTo>
                    <a:pt x="507" y="104"/>
                  </a:lnTo>
                  <a:lnTo>
                    <a:pt x="459" y="110"/>
                  </a:lnTo>
                  <a:lnTo>
                    <a:pt x="409" y="112"/>
                  </a:lnTo>
                  <a:lnTo>
                    <a:pt x="360" y="110"/>
                  </a:lnTo>
                  <a:lnTo>
                    <a:pt x="311" y="104"/>
                  </a:lnTo>
                  <a:lnTo>
                    <a:pt x="265" y="96"/>
                  </a:lnTo>
                  <a:lnTo>
                    <a:pt x="223" y="85"/>
                  </a:lnTo>
                  <a:lnTo>
                    <a:pt x="187" y="75"/>
                  </a:lnTo>
                  <a:lnTo>
                    <a:pt x="153" y="64"/>
                  </a:lnTo>
                  <a:lnTo>
                    <a:pt x="127" y="54"/>
                  </a:lnTo>
                  <a:lnTo>
                    <a:pt x="104" y="45"/>
                  </a:lnTo>
                  <a:close/>
                  <a:moveTo>
                    <a:pt x="727" y="0"/>
                  </a:moveTo>
                  <a:lnTo>
                    <a:pt x="732" y="2"/>
                  </a:lnTo>
                  <a:lnTo>
                    <a:pt x="738" y="4"/>
                  </a:lnTo>
                  <a:lnTo>
                    <a:pt x="742" y="8"/>
                  </a:lnTo>
                  <a:lnTo>
                    <a:pt x="743" y="13"/>
                  </a:lnTo>
                  <a:lnTo>
                    <a:pt x="744" y="17"/>
                  </a:lnTo>
                  <a:lnTo>
                    <a:pt x="748" y="28"/>
                  </a:lnTo>
                  <a:lnTo>
                    <a:pt x="752" y="44"/>
                  </a:lnTo>
                  <a:lnTo>
                    <a:pt x="759" y="66"/>
                  </a:lnTo>
                  <a:lnTo>
                    <a:pt x="765" y="92"/>
                  </a:lnTo>
                  <a:lnTo>
                    <a:pt x="773" y="122"/>
                  </a:lnTo>
                  <a:lnTo>
                    <a:pt x="781" y="157"/>
                  </a:lnTo>
                  <a:lnTo>
                    <a:pt x="789" y="194"/>
                  </a:lnTo>
                  <a:lnTo>
                    <a:pt x="797" y="236"/>
                  </a:lnTo>
                  <a:lnTo>
                    <a:pt x="804" y="279"/>
                  </a:lnTo>
                  <a:lnTo>
                    <a:pt x="810" y="324"/>
                  </a:lnTo>
                  <a:lnTo>
                    <a:pt x="815" y="371"/>
                  </a:lnTo>
                  <a:lnTo>
                    <a:pt x="818" y="418"/>
                  </a:lnTo>
                  <a:lnTo>
                    <a:pt x="819" y="465"/>
                  </a:lnTo>
                  <a:lnTo>
                    <a:pt x="815" y="504"/>
                  </a:lnTo>
                  <a:lnTo>
                    <a:pt x="806" y="540"/>
                  </a:lnTo>
                  <a:lnTo>
                    <a:pt x="790" y="574"/>
                  </a:lnTo>
                  <a:lnTo>
                    <a:pt x="769" y="605"/>
                  </a:lnTo>
                  <a:lnTo>
                    <a:pt x="744" y="634"/>
                  </a:lnTo>
                  <a:lnTo>
                    <a:pt x="717" y="661"/>
                  </a:lnTo>
                  <a:lnTo>
                    <a:pt x="687" y="686"/>
                  </a:lnTo>
                  <a:lnTo>
                    <a:pt x="655" y="709"/>
                  </a:lnTo>
                  <a:lnTo>
                    <a:pt x="621" y="729"/>
                  </a:lnTo>
                  <a:lnTo>
                    <a:pt x="589" y="748"/>
                  </a:lnTo>
                  <a:lnTo>
                    <a:pt x="556" y="765"/>
                  </a:lnTo>
                  <a:lnTo>
                    <a:pt x="526" y="778"/>
                  </a:lnTo>
                  <a:lnTo>
                    <a:pt x="497" y="790"/>
                  </a:lnTo>
                  <a:lnTo>
                    <a:pt x="471" y="800"/>
                  </a:lnTo>
                  <a:lnTo>
                    <a:pt x="449" y="808"/>
                  </a:lnTo>
                  <a:lnTo>
                    <a:pt x="432" y="815"/>
                  </a:lnTo>
                  <a:lnTo>
                    <a:pt x="418" y="817"/>
                  </a:lnTo>
                  <a:lnTo>
                    <a:pt x="413" y="818"/>
                  </a:lnTo>
                  <a:lnTo>
                    <a:pt x="409" y="820"/>
                  </a:lnTo>
                  <a:lnTo>
                    <a:pt x="405" y="818"/>
                  </a:lnTo>
                  <a:lnTo>
                    <a:pt x="400" y="817"/>
                  </a:lnTo>
                  <a:lnTo>
                    <a:pt x="387" y="815"/>
                  </a:lnTo>
                  <a:lnTo>
                    <a:pt x="370" y="808"/>
                  </a:lnTo>
                  <a:lnTo>
                    <a:pt x="348" y="800"/>
                  </a:lnTo>
                  <a:lnTo>
                    <a:pt x="322" y="790"/>
                  </a:lnTo>
                  <a:lnTo>
                    <a:pt x="293" y="778"/>
                  </a:lnTo>
                  <a:lnTo>
                    <a:pt x="261" y="765"/>
                  </a:lnTo>
                  <a:lnTo>
                    <a:pt x="230" y="748"/>
                  </a:lnTo>
                  <a:lnTo>
                    <a:pt x="196" y="729"/>
                  </a:lnTo>
                  <a:lnTo>
                    <a:pt x="163" y="709"/>
                  </a:lnTo>
                  <a:lnTo>
                    <a:pt x="132" y="686"/>
                  </a:lnTo>
                  <a:lnTo>
                    <a:pt x="102" y="661"/>
                  </a:lnTo>
                  <a:lnTo>
                    <a:pt x="73" y="634"/>
                  </a:lnTo>
                  <a:lnTo>
                    <a:pt x="49" y="605"/>
                  </a:lnTo>
                  <a:lnTo>
                    <a:pt x="28" y="574"/>
                  </a:lnTo>
                  <a:lnTo>
                    <a:pt x="13" y="540"/>
                  </a:lnTo>
                  <a:lnTo>
                    <a:pt x="4" y="504"/>
                  </a:lnTo>
                  <a:lnTo>
                    <a:pt x="0" y="465"/>
                  </a:lnTo>
                  <a:lnTo>
                    <a:pt x="1" y="418"/>
                  </a:lnTo>
                  <a:lnTo>
                    <a:pt x="4" y="371"/>
                  </a:lnTo>
                  <a:lnTo>
                    <a:pt x="9" y="324"/>
                  </a:lnTo>
                  <a:lnTo>
                    <a:pt x="14" y="279"/>
                  </a:lnTo>
                  <a:lnTo>
                    <a:pt x="22" y="236"/>
                  </a:lnTo>
                  <a:lnTo>
                    <a:pt x="28" y="194"/>
                  </a:lnTo>
                  <a:lnTo>
                    <a:pt x="36" y="157"/>
                  </a:lnTo>
                  <a:lnTo>
                    <a:pt x="46" y="122"/>
                  </a:lnTo>
                  <a:lnTo>
                    <a:pt x="52" y="92"/>
                  </a:lnTo>
                  <a:lnTo>
                    <a:pt x="60" y="66"/>
                  </a:lnTo>
                  <a:lnTo>
                    <a:pt x="65" y="44"/>
                  </a:lnTo>
                  <a:lnTo>
                    <a:pt x="70" y="28"/>
                  </a:lnTo>
                  <a:lnTo>
                    <a:pt x="73" y="17"/>
                  </a:lnTo>
                  <a:lnTo>
                    <a:pt x="74" y="13"/>
                  </a:lnTo>
                  <a:lnTo>
                    <a:pt x="77" y="8"/>
                  </a:lnTo>
                  <a:lnTo>
                    <a:pt x="81" y="4"/>
                  </a:lnTo>
                  <a:lnTo>
                    <a:pt x="85" y="2"/>
                  </a:lnTo>
                  <a:lnTo>
                    <a:pt x="90" y="0"/>
                  </a:lnTo>
                  <a:lnTo>
                    <a:pt x="95" y="0"/>
                  </a:lnTo>
                  <a:lnTo>
                    <a:pt x="100" y="2"/>
                  </a:lnTo>
                  <a:lnTo>
                    <a:pt x="104" y="4"/>
                  </a:lnTo>
                  <a:lnTo>
                    <a:pt x="114" y="8"/>
                  </a:lnTo>
                  <a:lnTo>
                    <a:pt x="127" y="13"/>
                  </a:lnTo>
                  <a:lnTo>
                    <a:pt x="146" y="21"/>
                  </a:lnTo>
                  <a:lnTo>
                    <a:pt x="169" y="29"/>
                  </a:lnTo>
                  <a:lnTo>
                    <a:pt x="195" y="38"/>
                  </a:lnTo>
                  <a:lnTo>
                    <a:pt x="225" y="47"/>
                  </a:lnTo>
                  <a:lnTo>
                    <a:pt x="257" y="55"/>
                  </a:lnTo>
                  <a:lnTo>
                    <a:pt x="293" y="63"/>
                  </a:lnTo>
                  <a:lnTo>
                    <a:pt x="331" y="70"/>
                  </a:lnTo>
                  <a:lnTo>
                    <a:pt x="369" y="74"/>
                  </a:lnTo>
                  <a:lnTo>
                    <a:pt x="409" y="75"/>
                  </a:lnTo>
                  <a:lnTo>
                    <a:pt x="449" y="74"/>
                  </a:lnTo>
                  <a:lnTo>
                    <a:pt x="488" y="70"/>
                  </a:lnTo>
                  <a:lnTo>
                    <a:pt x="526" y="63"/>
                  </a:lnTo>
                  <a:lnTo>
                    <a:pt x="560" y="55"/>
                  </a:lnTo>
                  <a:lnTo>
                    <a:pt x="594" y="47"/>
                  </a:lnTo>
                  <a:lnTo>
                    <a:pt x="623" y="38"/>
                  </a:lnTo>
                  <a:lnTo>
                    <a:pt x="650" y="29"/>
                  </a:lnTo>
                  <a:lnTo>
                    <a:pt x="672" y="21"/>
                  </a:lnTo>
                  <a:lnTo>
                    <a:pt x="691" y="13"/>
                  </a:lnTo>
                  <a:lnTo>
                    <a:pt x="705" y="8"/>
                  </a:lnTo>
                  <a:lnTo>
                    <a:pt x="714" y="4"/>
                  </a:lnTo>
                  <a:lnTo>
                    <a:pt x="717" y="2"/>
                  </a:lnTo>
                  <a:lnTo>
                    <a:pt x="722" y="0"/>
                  </a:lnTo>
                  <a:lnTo>
                    <a:pt x="72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7" name="文本框 36"/>
            <p:cNvSpPr txBox="1"/>
            <p:nvPr/>
          </p:nvSpPr>
          <p:spPr>
            <a:xfrm>
              <a:off x="9695807" y="5038725"/>
              <a:ext cx="1739900" cy="369332"/>
            </a:xfrm>
            <a:prstGeom prst="rect">
              <a:avLst/>
            </a:prstGeom>
            <a:noFill/>
          </p:spPr>
          <p:txBody>
            <a:bodyPr wrap="square" rtlCol="0">
              <a:spAutoFit/>
            </a:bodyPr>
            <a:lstStyle/>
            <a:p>
              <a:pPr algn="ctr"/>
              <a:r>
                <a:rPr lang="zh-CN" altLang="en-US" dirty="0" smtClean="0">
                  <a:solidFill>
                    <a:schemeClr val="bg1"/>
                  </a:solidFill>
                  <a:latin typeface="+mj-ea"/>
                  <a:ea typeface="+mj-ea"/>
                </a:rPr>
                <a:t>添加关键字</a:t>
              </a:r>
              <a:endParaRPr lang="zh-CN" altLang="en-US" dirty="0">
                <a:solidFill>
                  <a:schemeClr val="bg1"/>
                </a:solidFill>
                <a:latin typeface="+mj-ea"/>
                <a:ea typeface="+mj-ea"/>
              </a:endParaRPr>
            </a:p>
          </p:txBody>
        </p:sp>
      </p:grpSp>
      <p:grpSp>
        <p:nvGrpSpPr>
          <p:cNvPr id="5" name="组合 4"/>
          <p:cNvGrpSpPr/>
          <p:nvPr/>
        </p:nvGrpSpPr>
        <p:grpSpPr>
          <a:xfrm>
            <a:off x="7405990" y="1693103"/>
            <a:ext cx="2077735" cy="2077736"/>
            <a:chOff x="7405990" y="1693103"/>
            <a:chExt cx="2077735" cy="2077736"/>
          </a:xfrm>
        </p:grpSpPr>
        <p:sp>
          <p:nvSpPr>
            <p:cNvPr id="27" name="矩形 26"/>
            <p:cNvSpPr/>
            <p:nvPr/>
          </p:nvSpPr>
          <p:spPr>
            <a:xfrm>
              <a:off x="7405990" y="1693103"/>
              <a:ext cx="2077735" cy="2077736"/>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51"/>
            <p:cNvSpPr>
              <a:spLocks noEditPoints="1"/>
            </p:cNvSpPr>
            <p:nvPr/>
          </p:nvSpPr>
          <p:spPr bwMode="auto">
            <a:xfrm>
              <a:off x="8170352" y="2237374"/>
              <a:ext cx="549010" cy="549680"/>
            </a:xfrm>
            <a:custGeom>
              <a:avLst/>
              <a:gdLst>
                <a:gd name="T0" fmla="*/ 123 w 819"/>
                <a:gd name="T1" fmla="*/ 693 h 820"/>
                <a:gd name="T2" fmla="*/ 131 w 819"/>
                <a:gd name="T3" fmla="*/ 707 h 820"/>
                <a:gd name="T4" fmla="*/ 123 w 819"/>
                <a:gd name="T5" fmla="*/ 723 h 820"/>
                <a:gd name="T6" fmla="*/ 106 w 819"/>
                <a:gd name="T7" fmla="*/ 726 h 820"/>
                <a:gd name="T8" fmla="*/ 94 w 819"/>
                <a:gd name="T9" fmla="*/ 714 h 820"/>
                <a:gd name="T10" fmla="*/ 96 w 819"/>
                <a:gd name="T11" fmla="*/ 698 h 820"/>
                <a:gd name="T12" fmla="*/ 107 w 819"/>
                <a:gd name="T13" fmla="*/ 690 h 820"/>
                <a:gd name="T14" fmla="*/ 548 w 819"/>
                <a:gd name="T15" fmla="*/ 0 h 820"/>
                <a:gd name="T16" fmla="*/ 657 w 819"/>
                <a:gd name="T17" fmla="*/ 29 h 820"/>
                <a:gd name="T18" fmla="*/ 548 w 819"/>
                <a:gd name="T19" fmla="*/ 139 h 820"/>
                <a:gd name="T20" fmla="*/ 569 w 819"/>
                <a:gd name="T21" fmla="*/ 38 h 820"/>
                <a:gd name="T22" fmla="*/ 534 w 819"/>
                <a:gd name="T23" fmla="*/ 38 h 820"/>
                <a:gd name="T24" fmla="*/ 483 w 819"/>
                <a:gd name="T25" fmla="*/ 55 h 820"/>
                <a:gd name="T26" fmla="*/ 351 w 819"/>
                <a:gd name="T27" fmla="*/ 191 h 820"/>
                <a:gd name="T28" fmla="*/ 336 w 819"/>
                <a:gd name="T29" fmla="*/ 262 h 820"/>
                <a:gd name="T30" fmla="*/ 377 w 819"/>
                <a:gd name="T31" fmla="*/ 346 h 820"/>
                <a:gd name="T32" fmla="*/ 379 w 819"/>
                <a:gd name="T33" fmla="*/ 352 h 820"/>
                <a:gd name="T34" fmla="*/ 378 w 819"/>
                <a:gd name="T35" fmla="*/ 364 h 820"/>
                <a:gd name="T36" fmla="*/ 373 w 819"/>
                <a:gd name="T37" fmla="*/ 372 h 820"/>
                <a:gd name="T38" fmla="*/ 39 w 819"/>
                <a:gd name="T39" fmla="*/ 688 h 820"/>
                <a:gd name="T40" fmla="*/ 51 w 819"/>
                <a:gd name="T41" fmla="*/ 752 h 820"/>
                <a:gd name="T42" fmla="*/ 111 w 819"/>
                <a:gd name="T43" fmla="*/ 782 h 820"/>
                <a:gd name="T44" fmla="*/ 165 w 819"/>
                <a:gd name="T45" fmla="*/ 761 h 820"/>
                <a:gd name="T46" fmla="*/ 451 w 819"/>
                <a:gd name="T47" fmla="*/ 443 h 820"/>
                <a:gd name="T48" fmla="*/ 465 w 819"/>
                <a:gd name="T49" fmla="*/ 438 h 820"/>
                <a:gd name="T50" fmla="*/ 474 w 819"/>
                <a:gd name="T51" fmla="*/ 441 h 820"/>
                <a:gd name="T52" fmla="*/ 526 w 819"/>
                <a:gd name="T53" fmla="*/ 466 h 820"/>
                <a:gd name="T54" fmla="*/ 586 w 819"/>
                <a:gd name="T55" fmla="*/ 482 h 820"/>
                <a:gd name="T56" fmla="*/ 620 w 819"/>
                <a:gd name="T57" fmla="*/ 482 h 820"/>
                <a:gd name="T58" fmla="*/ 752 w 819"/>
                <a:gd name="T59" fmla="*/ 360 h 820"/>
                <a:gd name="T60" fmla="*/ 783 w 819"/>
                <a:gd name="T61" fmla="*/ 288 h 820"/>
                <a:gd name="T62" fmla="*/ 707 w 819"/>
                <a:gd name="T63" fmla="*/ 297 h 820"/>
                <a:gd name="T64" fmla="*/ 665 w 819"/>
                <a:gd name="T65" fmla="*/ 325 h 820"/>
                <a:gd name="T66" fmla="*/ 585 w 819"/>
                <a:gd name="T67" fmla="*/ 332 h 820"/>
                <a:gd name="T68" fmla="*/ 513 w 819"/>
                <a:gd name="T69" fmla="*/ 287 h 820"/>
                <a:gd name="T70" fmla="*/ 484 w 819"/>
                <a:gd name="T71" fmla="*/ 205 h 820"/>
                <a:gd name="T72" fmla="*/ 506 w 819"/>
                <a:gd name="T73" fmla="*/ 133 h 820"/>
                <a:gd name="T74" fmla="*/ 534 w 819"/>
                <a:gd name="T75" fmla="*/ 157 h 820"/>
                <a:gd name="T76" fmla="*/ 525 w 819"/>
                <a:gd name="T77" fmla="*/ 229 h 820"/>
                <a:gd name="T78" fmla="*/ 568 w 819"/>
                <a:gd name="T79" fmla="*/ 286 h 820"/>
                <a:gd name="T80" fmla="*/ 639 w 819"/>
                <a:gd name="T81" fmla="*/ 295 h 820"/>
                <a:gd name="T82" fmla="*/ 680 w 819"/>
                <a:gd name="T83" fmla="*/ 271 h 820"/>
                <a:gd name="T84" fmla="*/ 789 w 819"/>
                <a:gd name="T85" fmla="*/ 163 h 820"/>
                <a:gd name="T86" fmla="*/ 818 w 819"/>
                <a:gd name="T87" fmla="*/ 256 h 820"/>
                <a:gd name="T88" fmla="*/ 807 w 819"/>
                <a:gd name="T89" fmla="*/ 341 h 820"/>
                <a:gd name="T90" fmla="*/ 678 w 819"/>
                <a:gd name="T91" fmla="*/ 489 h 820"/>
                <a:gd name="T92" fmla="*/ 622 w 819"/>
                <a:gd name="T93" fmla="*/ 520 h 820"/>
                <a:gd name="T94" fmla="*/ 576 w 819"/>
                <a:gd name="T95" fmla="*/ 519 h 820"/>
                <a:gd name="T96" fmla="*/ 499 w 819"/>
                <a:gd name="T97" fmla="*/ 495 h 820"/>
                <a:gd name="T98" fmla="*/ 167 w 819"/>
                <a:gd name="T99" fmla="*/ 804 h 820"/>
                <a:gd name="T100" fmla="*/ 82 w 819"/>
                <a:gd name="T101" fmla="*/ 816 h 820"/>
                <a:gd name="T102" fmla="*/ 16 w 819"/>
                <a:gd name="T103" fmla="*/ 764 h 820"/>
                <a:gd name="T104" fmla="*/ 4 w 819"/>
                <a:gd name="T105" fmla="*/ 678 h 820"/>
                <a:gd name="T106" fmla="*/ 338 w 819"/>
                <a:gd name="T107" fmla="*/ 354 h 820"/>
                <a:gd name="T108" fmla="*/ 300 w 819"/>
                <a:gd name="T109" fmla="*/ 266 h 820"/>
                <a:gd name="T110" fmla="*/ 318 w 819"/>
                <a:gd name="T111" fmla="*/ 174 h 820"/>
                <a:gd name="T112" fmla="*/ 463 w 819"/>
                <a:gd name="T113" fmla="*/ 24 h 820"/>
                <a:gd name="T114" fmla="*/ 548 w 819"/>
                <a:gd name="T115"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0">
                  <a:moveTo>
                    <a:pt x="111" y="689"/>
                  </a:moveTo>
                  <a:lnTo>
                    <a:pt x="118" y="690"/>
                  </a:lnTo>
                  <a:lnTo>
                    <a:pt x="123" y="693"/>
                  </a:lnTo>
                  <a:lnTo>
                    <a:pt x="127" y="697"/>
                  </a:lnTo>
                  <a:lnTo>
                    <a:pt x="130" y="702"/>
                  </a:lnTo>
                  <a:lnTo>
                    <a:pt x="131" y="707"/>
                  </a:lnTo>
                  <a:lnTo>
                    <a:pt x="130" y="714"/>
                  </a:lnTo>
                  <a:lnTo>
                    <a:pt x="127" y="719"/>
                  </a:lnTo>
                  <a:lnTo>
                    <a:pt x="123" y="723"/>
                  </a:lnTo>
                  <a:lnTo>
                    <a:pt x="118" y="726"/>
                  </a:lnTo>
                  <a:lnTo>
                    <a:pt x="111" y="727"/>
                  </a:lnTo>
                  <a:lnTo>
                    <a:pt x="106" y="726"/>
                  </a:lnTo>
                  <a:lnTo>
                    <a:pt x="101" y="723"/>
                  </a:lnTo>
                  <a:lnTo>
                    <a:pt x="97" y="719"/>
                  </a:lnTo>
                  <a:lnTo>
                    <a:pt x="94" y="714"/>
                  </a:lnTo>
                  <a:lnTo>
                    <a:pt x="93" y="707"/>
                  </a:lnTo>
                  <a:lnTo>
                    <a:pt x="94" y="703"/>
                  </a:lnTo>
                  <a:lnTo>
                    <a:pt x="96" y="698"/>
                  </a:lnTo>
                  <a:lnTo>
                    <a:pt x="98" y="694"/>
                  </a:lnTo>
                  <a:lnTo>
                    <a:pt x="102" y="692"/>
                  </a:lnTo>
                  <a:lnTo>
                    <a:pt x="107" y="690"/>
                  </a:lnTo>
                  <a:lnTo>
                    <a:pt x="111" y="689"/>
                  </a:lnTo>
                  <a:close/>
                  <a:moveTo>
                    <a:pt x="548" y="0"/>
                  </a:moveTo>
                  <a:lnTo>
                    <a:pt x="548" y="0"/>
                  </a:lnTo>
                  <a:lnTo>
                    <a:pt x="584" y="3"/>
                  </a:lnTo>
                  <a:lnTo>
                    <a:pt x="620" y="13"/>
                  </a:lnTo>
                  <a:lnTo>
                    <a:pt x="657" y="29"/>
                  </a:lnTo>
                  <a:lnTo>
                    <a:pt x="641" y="46"/>
                  </a:lnTo>
                  <a:lnTo>
                    <a:pt x="641" y="46"/>
                  </a:lnTo>
                  <a:lnTo>
                    <a:pt x="548" y="139"/>
                  </a:lnTo>
                  <a:lnTo>
                    <a:pt x="522" y="113"/>
                  </a:lnTo>
                  <a:lnTo>
                    <a:pt x="591" y="44"/>
                  </a:lnTo>
                  <a:lnTo>
                    <a:pt x="569" y="38"/>
                  </a:lnTo>
                  <a:lnTo>
                    <a:pt x="548" y="37"/>
                  </a:lnTo>
                  <a:lnTo>
                    <a:pt x="548" y="37"/>
                  </a:lnTo>
                  <a:lnTo>
                    <a:pt x="534" y="38"/>
                  </a:lnTo>
                  <a:lnTo>
                    <a:pt x="517" y="41"/>
                  </a:lnTo>
                  <a:lnTo>
                    <a:pt x="500" y="46"/>
                  </a:lnTo>
                  <a:lnTo>
                    <a:pt x="483" y="55"/>
                  </a:lnTo>
                  <a:lnTo>
                    <a:pt x="467" y="68"/>
                  </a:lnTo>
                  <a:lnTo>
                    <a:pt x="368" y="170"/>
                  </a:lnTo>
                  <a:lnTo>
                    <a:pt x="351" y="191"/>
                  </a:lnTo>
                  <a:lnTo>
                    <a:pt x="339" y="215"/>
                  </a:lnTo>
                  <a:lnTo>
                    <a:pt x="335" y="237"/>
                  </a:lnTo>
                  <a:lnTo>
                    <a:pt x="336" y="262"/>
                  </a:lnTo>
                  <a:lnTo>
                    <a:pt x="343" y="288"/>
                  </a:lnTo>
                  <a:lnTo>
                    <a:pt x="357" y="316"/>
                  </a:lnTo>
                  <a:lnTo>
                    <a:pt x="377" y="346"/>
                  </a:lnTo>
                  <a:lnTo>
                    <a:pt x="377" y="346"/>
                  </a:lnTo>
                  <a:lnTo>
                    <a:pt x="378" y="349"/>
                  </a:lnTo>
                  <a:lnTo>
                    <a:pt x="379" y="352"/>
                  </a:lnTo>
                  <a:lnTo>
                    <a:pt x="381" y="356"/>
                  </a:lnTo>
                  <a:lnTo>
                    <a:pt x="379" y="360"/>
                  </a:lnTo>
                  <a:lnTo>
                    <a:pt x="378" y="364"/>
                  </a:lnTo>
                  <a:lnTo>
                    <a:pt x="376" y="368"/>
                  </a:lnTo>
                  <a:lnTo>
                    <a:pt x="372" y="371"/>
                  </a:lnTo>
                  <a:lnTo>
                    <a:pt x="373" y="372"/>
                  </a:lnTo>
                  <a:lnTo>
                    <a:pt x="59" y="655"/>
                  </a:lnTo>
                  <a:lnTo>
                    <a:pt x="47" y="671"/>
                  </a:lnTo>
                  <a:lnTo>
                    <a:pt x="39" y="688"/>
                  </a:lnTo>
                  <a:lnTo>
                    <a:pt x="37" y="707"/>
                  </a:lnTo>
                  <a:lnTo>
                    <a:pt x="41" y="731"/>
                  </a:lnTo>
                  <a:lnTo>
                    <a:pt x="51" y="752"/>
                  </a:lnTo>
                  <a:lnTo>
                    <a:pt x="68" y="767"/>
                  </a:lnTo>
                  <a:lnTo>
                    <a:pt x="88" y="778"/>
                  </a:lnTo>
                  <a:lnTo>
                    <a:pt x="111" y="782"/>
                  </a:lnTo>
                  <a:lnTo>
                    <a:pt x="131" y="779"/>
                  </a:lnTo>
                  <a:lnTo>
                    <a:pt x="149" y="773"/>
                  </a:lnTo>
                  <a:lnTo>
                    <a:pt x="165" y="761"/>
                  </a:lnTo>
                  <a:lnTo>
                    <a:pt x="449" y="445"/>
                  </a:lnTo>
                  <a:lnTo>
                    <a:pt x="449" y="445"/>
                  </a:lnTo>
                  <a:lnTo>
                    <a:pt x="451" y="443"/>
                  </a:lnTo>
                  <a:lnTo>
                    <a:pt x="455" y="440"/>
                  </a:lnTo>
                  <a:lnTo>
                    <a:pt x="459" y="439"/>
                  </a:lnTo>
                  <a:lnTo>
                    <a:pt x="465" y="438"/>
                  </a:lnTo>
                  <a:lnTo>
                    <a:pt x="467" y="438"/>
                  </a:lnTo>
                  <a:lnTo>
                    <a:pt x="471" y="439"/>
                  </a:lnTo>
                  <a:lnTo>
                    <a:pt x="474" y="441"/>
                  </a:lnTo>
                  <a:lnTo>
                    <a:pt x="474" y="440"/>
                  </a:lnTo>
                  <a:lnTo>
                    <a:pt x="501" y="456"/>
                  </a:lnTo>
                  <a:lnTo>
                    <a:pt x="526" y="466"/>
                  </a:lnTo>
                  <a:lnTo>
                    <a:pt x="550" y="474"/>
                  </a:lnTo>
                  <a:lnTo>
                    <a:pt x="571" y="479"/>
                  </a:lnTo>
                  <a:lnTo>
                    <a:pt x="586" y="482"/>
                  </a:lnTo>
                  <a:lnTo>
                    <a:pt x="597" y="483"/>
                  </a:lnTo>
                  <a:lnTo>
                    <a:pt x="601" y="485"/>
                  </a:lnTo>
                  <a:lnTo>
                    <a:pt x="620" y="482"/>
                  </a:lnTo>
                  <a:lnTo>
                    <a:pt x="637" y="474"/>
                  </a:lnTo>
                  <a:lnTo>
                    <a:pt x="652" y="462"/>
                  </a:lnTo>
                  <a:lnTo>
                    <a:pt x="752" y="360"/>
                  </a:lnTo>
                  <a:lnTo>
                    <a:pt x="768" y="339"/>
                  </a:lnTo>
                  <a:lnTo>
                    <a:pt x="777" y="314"/>
                  </a:lnTo>
                  <a:lnTo>
                    <a:pt x="783" y="288"/>
                  </a:lnTo>
                  <a:lnTo>
                    <a:pt x="781" y="258"/>
                  </a:lnTo>
                  <a:lnTo>
                    <a:pt x="776" y="228"/>
                  </a:lnTo>
                  <a:lnTo>
                    <a:pt x="707" y="297"/>
                  </a:lnTo>
                  <a:lnTo>
                    <a:pt x="707" y="297"/>
                  </a:lnTo>
                  <a:lnTo>
                    <a:pt x="687" y="313"/>
                  </a:lnTo>
                  <a:lnTo>
                    <a:pt x="665" y="325"/>
                  </a:lnTo>
                  <a:lnTo>
                    <a:pt x="640" y="333"/>
                  </a:lnTo>
                  <a:lnTo>
                    <a:pt x="614" y="335"/>
                  </a:lnTo>
                  <a:lnTo>
                    <a:pt x="585" y="332"/>
                  </a:lnTo>
                  <a:lnTo>
                    <a:pt x="557" y="322"/>
                  </a:lnTo>
                  <a:lnTo>
                    <a:pt x="533" y="307"/>
                  </a:lnTo>
                  <a:lnTo>
                    <a:pt x="513" y="287"/>
                  </a:lnTo>
                  <a:lnTo>
                    <a:pt x="497" y="262"/>
                  </a:lnTo>
                  <a:lnTo>
                    <a:pt x="487" y="235"/>
                  </a:lnTo>
                  <a:lnTo>
                    <a:pt x="484" y="205"/>
                  </a:lnTo>
                  <a:lnTo>
                    <a:pt x="487" y="178"/>
                  </a:lnTo>
                  <a:lnTo>
                    <a:pt x="495" y="155"/>
                  </a:lnTo>
                  <a:lnTo>
                    <a:pt x="506" y="133"/>
                  </a:lnTo>
                  <a:lnTo>
                    <a:pt x="522" y="113"/>
                  </a:lnTo>
                  <a:lnTo>
                    <a:pt x="548" y="139"/>
                  </a:lnTo>
                  <a:lnTo>
                    <a:pt x="534" y="157"/>
                  </a:lnTo>
                  <a:lnTo>
                    <a:pt x="525" y="180"/>
                  </a:lnTo>
                  <a:lnTo>
                    <a:pt x="521" y="205"/>
                  </a:lnTo>
                  <a:lnTo>
                    <a:pt x="525" y="229"/>
                  </a:lnTo>
                  <a:lnTo>
                    <a:pt x="534" y="252"/>
                  </a:lnTo>
                  <a:lnTo>
                    <a:pt x="548" y="271"/>
                  </a:lnTo>
                  <a:lnTo>
                    <a:pt x="568" y="286"/>
                  </a:lnTo>
                  <a:lnTo>
                    <a:pt x="589" y="295"/>
                  </a:lnTo>
                  <a:lnTo>
                    <a:pt x="614" y="297"/>
                  </a:lnTo>
                  <a:lnTo>
                    <a:pt x="639" y="295"/>
                  </a:lnTo>
                  <a:lnTo>
                    <a:pt x="661" y="286"/>
                  </a:lnTo>
                  <a:lnTo>
                    <a:pt x="680" y="271"/>
                  </a:lnTo>
                  <a:lnTo>
                    <a:pt x="680" y="271"/>
                  </a:lnTo>
                  <a:lnTo>
                    <a:pt x="773" y="178"/>
                  </a:lnTo>
                  <a:lnTo>
                    <a:pt x="773" y="178"/>
                  </a:lnTo>
                  <a:lnTo>
                    <a:pt x="789" y="163"/>
                  </a:lnTo>
                  <a:lnTo>
                    <a:pt x="803" y="193"/>
                  </a:lnTo>
                  <a:lnTo>
                    <a:pt x="813" y="224"/>
                  </a:lnTo>
                  <a:lnTo>
                    <a:pt x="818" y="256"/>
                  </a:lnTo>
                  <a:lnTo>
                    <a:pt x="819" y="286"/>
                  </a:lnTo>
                  <a:lnTo>
                    <a:pt x="815" y="314"/>
                  </a:lnTo>
                  <a:lnTo>
                    <a:pt x="807" y="341"/>
                  </a:lnTo>
                  <a:lnTo>
                    <a:pt x="796" y="366"/>
                  </a:lnTo>
                  <a:lnTo>
                    <a:pt x="777" y="386"/>
                  </a:lnTo>
                  <a:lnTo>
                    <a:pt x="678" y="489"/>
                  </a:lnTo>
                  <a:lnTo>
                    <a:pt x="661" y="503"/>
                  </a:lnTo>
                  <a:lnTo>
                    <a:pt x="641" y="513"/>
                  </a:lnTo>
                  <a:lnTo>
                    <a:pt x="622" y="520"/>
                  </a:lnTo>
                  <a:lnTo>
                    <a:pt x="601" y="521"/>
                  </a:lnTo>
                  <a:lnTo>
                    <a:pt x="591" y="521"/>
                  </a:lnTo>
                  <a:lnTo>
                    <a:pt x="576" y="519"/>
                  </a:lnTo>
                  <a:lnTo>
                    <a:pt x="555" y="513"/>
                  </a:lnTo>
                  <a:lnTo>
                    <a:pt x="529" y="507"/>
                  </a:lnTo>
                  <a:lnTo>
                    <a:pt x="499" y="495"/>
                  </a:lnTo>
                  <a:lnTo>
                    <a:pt x="468" y="479"/>
                  </a:lnTo>
                  <a:lnTo>
                    <a:pt x="191" y="787"/>
                  </a:lnTo>
                  <a:lnTo>
                    <a:pt x="167" y="804"/>
                  </a:lnTo>
                  <a:lnTo>
                    <a:pt x="141" y="816"/>
                  </a:lnTo>
                  <a:lnTo>
                    <a:pt x="111" y="820"/>
                  </a:lnTo>
                  <a:lnTo>
                    <a:pt x="82" y="816"/>
                  </a:lnTo>
                  <a:lnTo>
                    <a:pt x="55" y="804"/>
                  </a:lnTo>
                  <a:lnTo>
                    <a:pt x="33" y="787"/>
                  </a:lnTo>
                  <a:lnTo>
                    <a:pt x="16" y="764"/>
                  </a:lnTo>
                  <a:lnTo>
                    <a:pt x="4" y="737"/>
                  </a:lnTo>
                  <a:lnTo>
                    <a:pt x="0" y="707"/>
                  </a:lnTo>
                  <a:lnTo>
                    <a:pt x="4" y="678"/>
                  </a:lnTo>
                  <a:lnTo>
                    <a:pt x="16" y="651"/>
                  </a:lnTo>
                  <a:lnTo>
                    <a:pt x="33" y="629"/>
                  </a:lnTo>
                  <a:lnTo>
                    <a:pt x="338" y="354"/>
                  </a:lnTo>
                  <a:lnTo>
                    <a:pt x="321" y="325"/>
                  </a:lnTo>
                  <a:lnTo>
                    <a:pt x="308" y="296"/>
                  </a:lnTo>
                  <a:lnTo>
                    <a:pt x="300" y="266"/>
                  </a:lnTo>
                  <a:lnTo>
                    <a:pt x="298" y="236"/>
                  </a:lnTo>
                  <a:lnTo>
                    <a:pt x="304" y="206"/>
                  </a:lnTo>
                  <a:lnTo>
                    <a:pt x="318" y="174"/>
                  </a:lnTo>
                  <a:lnTo>
                    <a:pt x="342" y="144"/>
                  </a:lnTo>
                  <a:lnTo>
                    <a:pt x="441" y="42"/>
                  </a:lnTo>
                  <a:lnTo>
                    <a:pt x="463" y="24"/>
                  </a:lnTo>
                  <a:lnTo>
                    <a:pt x="489" y="11"/>
                  </a:lnTo>
                  <a:lnTo>
                    <a:pt x="518" y="3"/>
                  </a:lnTo>
                  <a:lnTo>
                    <a:pt x="54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8" name="文本框 37"/>
            <p:cNvSpPr txBox="1"/>
            <p:nvPr/>
          </p:nvSpPr>
          <p:spPr>
            <a:xfrm>
              <a:off x="7574907" y="2987337"/>
              <a:ext cx="1739900" cy="369332"/>
            </a:xfrm>
            <a:prstGeom prst="rect">
              <a:avLst/>
            </a:prstGeom>
            <a:noFill/>
          </p:spPr>
          <p:txBody>
            <a:bodyPr wrap="square" rtlCol="0">
              <a:spAutoFit/>
            </a:bodyPr>
            <a:lstStyle/>
            <a:p>
              <a:pPr algn="ctr"/>
              <a:r>
                <a:rPr lang="zh-CN" altLang="en-US" dirty="0" smtClean="0">
                  <a:solidFill>
                    <a:schemeClr val="bg1"/>
                  </a:solidFill>
                  <a:latin typeface="+mj-ea"/>
                  <a:ea typeface="+mj-ea"/>
                </a:rPr>
                <a:t>添加关键字</a:t>
              </a:r>
              <a:endParaRPr lang="zh-CN" altLang="en-US" dirty="0">
                <a:solidFill>
                  <a:schemeClr val="bg1"/>
                </a:solidFill>
                <a:latin typeface="+mj-ea"/>
                <a:ea typeface="+mj-ea"/>
              </a:endParaRPr>
            </a:p>
          </p:txBody>
        </p:sp>
      </p:grpSp>
      <p:sp>
        <p:nvSpPr>
          <p:cNvPr id="39" name="任意多边形 38"/>
          <p:cNvSpPr/>
          <p:nvPr/>
        </p:nvSpPr>
        <p:spPr bwMode="auto">
          <a:xfrm>
            <a:off x="806602" y="3579256"/>
            <a:ext cx="383116"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bg1"/>
              </a:solidFill>
            </a:endParaRPr>
          </a:p>
        </p:txBody>
      </p:sp>
      <p:sp>
        <p:nvSpPr>
          <p:cNvPr id="40" name="矩形 39"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695326" y="3674668"/>
            <a:ext cx="4425314" cy="938719"/>
          </a:xfrm>
          <a:prstGeom prst="rect">
            <a:avLst/>
          </a:prstGeom>
        </p:spPr>
        <p:txBody>
          <a:bodyPr wrap="square">
            <a:spAutoFit/>
          </a:bodyPr>
          <a:lstStyle/>
          <a:p>
            <a:pPr>
              <a:spcBef>
                <a:spcPts val="1200"/>
              </a:spcBef>
            </a:pPr>
            <a:r>
              <a:rPr lang="en-US" altLang="zh-CN" sz="1100" dirty="0" smtClean="0">
                <a:solidFill>
                  <a:schemeClr val="bg1">
                    <a:alpha val="60000"/>
                  </a:schemeClr>
                </a:solidFill>
              </a:rPr>
              <a:t>Clean, Minimalist, Flat, Powerful and Flexible PowerPoint template, perfect for business, corporate and personal use. Very easy to change the color schemes. Clean</a:t>
            </a:r>
            <a:r>
              <a:rPr lang="en-US" altLang="zh-CN" sz="1100" dirty="0">
                <a:solidFill>
                  <a:schemeClr val="bg1">
                    <a:alpha val="60000"/>
                  </a:schemeClr>
                </a:solidFill>
              </a:rPr>
              <a:t>, Minimalist, Flat, Powerful and Flexible PowerPoint template, perfect for business, corporate and personal use. </a:t>
            </a:r>
            <a:endParaRPr lang="en-US" altLang="zh-CN" sz="1100" dirty="0">
              <a:solidFill>
                <a:schemeClr val="bg1">
                  <a:alpha val="60000"/>
                </a:schemeClr>
              </a:solidFill>
            </a:endParaRPr>
          </a:p>
        </p:txBody>
      </p:sp>
      <p:sp>
        <p:nvSpPr>
          <p:cNvPr id="41" name="矩形 40"/>
          <p:cNvSpPr/>
          <p:nvPr/>
        </p:nvSpPr>
        <p:spPr>
          <a:xfrm>
            <a:off x="695325" y="2341663"/>
            <a:ext cx="4425315" cy="738664"/>
          </a:xfrm>
          <a:prstGeom prst="rect">
            <a:avLst/>
          </a:prstGeom>
        </p:spPr>
        <p:txBody>
          <a:bodyPr wrap="square">
            <a:spAutoFit/>
          </a:bodyPr>
          <a:lstStyle/>
          <a:p>
            <a:r>
              <a:rPr lang="en-US" altLang="zh-CN" sz="1400" dirty="0">
                <a:solidFill>
                  <a:schemeClr val="bg1"/>
                </a:solidFill>
                <a:latin typeface="Roboto Thin" pitchFamily="2" charset="0"/>
                <a:ea typeface="Roboto Thin" pitchFamily="2" charset="0"/>
                <a:cs typeface="Open Sans Light" panose="020B0306030504020204" pitchFamily="34" charset="0"/>
              </a:rPr>
              <a:t>Clean, Minimalist, Flat, Powerful and Flexible PowerPoint template, perfect for </a:t>
            </a:r>
            <a:r>
              <a:rPr lang="en-US" altLang="zh-CN" sz="1400" dirty="0" smtClean="0">
                <a:solidFill>
                  <a:schemeClr val="bg1"/>
                </a:solidFill>
                <a:latin typeface="Roboto Thin" pitchFamily="2" charset="0"/>
                <a:ea typeface="Roboto Thin" pitchFamily="2" charset="0"/>
                <a:cs typeface="Open Sans Light" panose="020B0306030504020204" pitchFamily="34" charset="0"/>
              </a:rPr>
              <a:t>business</a:t>
            </a:r>
            <a:r>
              <a:rPr lang="en-US" altLang="zh-CN" sz="1400" dirty="0" smtClean="0">
                <a:solidFill>
                  <a:schemeClr val="bg1"/>
                </a:solidFill>
                <a:latin typeface="Roboto Thin" pitchFamily="2" charset="0"/>
                <a:ea typeface="Roboto Thin" pitchFamily="2" charset="0"/>
              </a:rPr>
              <a:t>, </a:t>
            </a:r>
            <a:r>
              <a:rPr lang="en-US" altLang="zh-CN" sz="1400" dirty="0">
                <a:solidFill>
                  <a:schemeClr val="bg1"/>
                </a:solidFill>
                <a:latin typeface="Roboto Thin" pitchFamily="2" charset="0"/>
                <a:ea typeface="Roboto Thin" pitchFamily="2" charset="0"/>
              </a:rPr>
              <a:t>corporate and personal</a:t>
            </a:r>
            <a:r>
              <a:rPr lang="en-US" altLang="zh-CN" sz="1400" dirty="0" smtClean="0">
                <a:solidFill>
                  <a:schemeClr val="bg1"/>
                </a:solidFill>
                <a:latin typeface="Roboto Thin" pitchFamily="2" charset="0"/>
                <a:ea typeface="Roboto Thin" pitchFamily="2" charset="0"/>
                <a:cs typeface="Open Sans Light" panose="020B0306030504020204" pitchFamily="34" charset="0"/>
              </a:rPr>
              <a:t> use</a:t>
            </a:r>
            <a:r>
              <a:rPr lang="en-US" altLang="zh-CN" sz="1400" dirty="0">
                <a:solidFill>
                  <a:schemeClr val="bg1"/>
                </a:solidFill>
                <a:latin typeface="Roboto Thin" pitchFamily="2" charset="0"/>
                <a:ea typeface="Roboto Thin" pitchFamily="2" charset="0"/>
                <a:cs typeface="Open Sans Light" panose="020B0306030504020204" pitchFamily="34" charset="0"/>
              </a:rPr>
              <a:t>. </a:t>
            </a:r>
            <a:endParaRPr lang="en-US" altLang="zh-CN" sz="1400" dirty="0">
              <a:solidFill>
                <a:schemeClr val="bg1"/>
              </a:solidFill>
              <a:latin typeface="Roboto Thin" pitchFamily="2" charset="0"/>
              <a:ea typeface="Roboto Thin" pitchFamily="2" charset="0"/>
              <a:cs typeface="Open Sans Light" panose="020B0306030504020204" pitchFamily="34" charset="0"/>
            </a:endParaRPr>
          </a:p>
        </p:txBody>
      </p:sp>
      <p:grpSp>
        <p:nvGrpSpPr>
          <p:cNvPr id="42" name="组合 41"/>
          <p:cNvGrpSpPr/>
          <p:nvPr/>
        </p:nvGrpSpPr>
        <p:grpSpPr>
          <a:xfrm>
            <a:off x="790575" y="4747939"/>
            <a:ext cx="378860" cy="376998"/>
            <a:chOff x="4630016" y="4713414"/>
            <a:chExt cx="378860" cy="376998"/>
          </a:xfrm>
        </p:grpSpPr>
        <p:sp>
          <p:nvSpPr>
            <p:cNvPr id="43" name="Oval 480"/>
            <p:cNvSpPr>
              <a:spLocks noChangeArrowheads="1"/>
            </p:cNvSpPr>
            <p:nvPr/>
          </p:nvSpPr>
          <p:spPr bwMode="auto">
            <a:xfrm>
              <a:off x="4630016" y="4713414"/>
              <a:ext cx="378860" cy="376998"/>
            </a:xfrm>
            <a:prstGeom prst="ellipse">
              <a:avLst/>
            </a:prstGeom>
            <a:noFill/>
            <a:ln w="12700">
              <a:solidFill>
                <a:schemeClr val="bg1"/>
              </a:solidFill>
              <a:round/>
            </a:ln>
          </p:spPr>
          <p:txBody>
            <a:bodyPr/>
            <a:lstStyle/>
            <a:p>
              <a:pPr eaLnBrk="1" fontAlgn="auto" hangingPunct="1">
                <a:spcBef>
                  <a:spcPts val="0"/>
                </a:spcBef>
                <a:spcAft>
                  <a:spcPts val="0"/>
                </a:spcAft>
                <a:defRPr/>
              </a:pPr>
              <a:endParaRPr lang="zh-CN" altLang="en-US" sz="1800">
                <a:latin typeface="+mn-lt"/>
                <a:ea typeface="+mn-ea"/>
              </a:endParaRPr>
            </a:p>
          </p:txBody>
        </p:sp>
        <p:sp>
          <p:nvSpPr>
            <p:cNvPr id="44" name="Freeform 6"/>
            <p:cNvSpPr>
              <a:spLocks noChangeAspect="1" noEditPoints="1"/>
            </p:cNvSpPr>
            <p:nvPr/>
          </p:nvSpPr>
          <p:spPr bwMode="auto">
            <a:xfrm>
              <a:off x="4734664" y="4810718"/>
              <a:ext cx="162832" cy="182389"/>
            </a:xfrm>
            <a:custGeom>
              <a:avLst/>
              <a:gdLst>
                <a:gd name="T0" fmla="*/ 2170 w 2989"/>
                <a:gd name="T1" fmla="*/ 228 h 3348"/>
                <a:gd name="T2" fmla="*/ 2595 w 2989"/>
                <a:gd name="T3" fmla="*/ 998 h 3348"/>
                <a:gd name="T4" fmla="*/ 2700 w 2989"/>
                <a:gd name="T5" fmla="*/ 1450 h 3348"/>
                <a:gd name="T6" fmla="*/ 2922 w 2989"/>
                <a:gd name="T7" fmla="*/ 1908 h 3348"/>
                <a:gd name="T8" fmla="*/ 2941 w 2989"/>
                <a:gd name="T9" fmla="*/ 2504 h 3348"/>
                <a:gd name="T10" fmla="*/ 2711 w 2989"/>
                <a:gd name="T11" fmla="*/ 2391 h 3348"/>
                <a:gd name="T12" fmla="*/ 2545 w 2989"/>
                <a:gd name="T13" fmla="*/ 2752 h 3348"/>
                <a:gd name="T14" fmla="*/ 2688 w 2989"/>
                <a:gd name="T15" fmla="*/ 3053 h 3348"/>
                <a:gd name="T16" fmla="*/ 2374 w 2989"/>
                <a:gd name="T17" fmla="*/ 3329 h 3348"/>
                <a:gd name="T18" fmla="*/ 1481 w 2989"/>
                <a:gd name="T19" fmla="*/ 3259 h 3348"/>
                <a:gd name="T20" fmla="*/ 579 w 2989"/>
                <a:gd name="T21" fmla="*/ 3316 h 3348"/>
                <a:gd name="T22" fmla="*/ 316 w 2989"/>
                <a:gd name="T23" fmla="*/ 3064 h 3348"/>
                <a:gd name="T24" fmla="*/ 479 w 2989"/>
                <a:gd name="T25" fmla="*/ 2740 h 3348"/>
                <a:gd name="T26" fmla="*/ 272 w 2989"/>
                <a:gd name="T27" fmla="*/ 2410 h 3348"/>
                <a:gd name="T28" fmla="*/ 43 w 2989"/>
                <a:gd name="T29" fmla="*/ 2520 h 3348"/>
                <a:gd name="T30" fmla="*/ 138 w 2989"/>
                <a:gd name="T31" fmla="*/ 1809 h 3348"/>
                <a:gd name="T32" fmla="*/ 357 w 2989"/>
                <a:gd name="T33" fmla="*/ 1264 h 3348"/>
                <a:gd name="T34" fmla="*/ 456 w 2989"/>
                <a:gd name="T35" fmla="*/ 904 h 3348"/>
                <a:gd name="T36" fmla="*/ 958 w 2989"/>
                <a:gd name="T37" fmla="*/ 150 h 3348"/>
                <a:gd name="T38" fmla="*/ 1624 w 2989"/>
                <a:gd name="T39" fmla="*/ 611 h 3348"/>
                <a:gd name="T40" fmla="*/ 1682 w 2989"/>
                <a:gd name="T41" fmla="*/ 1015 h 3348"/>
                <a:gd name="T42" fmla="*/ 1951 w 2989"/>
                <a:gd name="T43" fmla="*/ 908 h 3348"/>
                <a:gd name="T44" fmla="*/ 1858 w 2989"/>
                <a:gd name="T45" fmla="*/ 501 h 3348"/>
                <a:gd name="T46" fmla="*/ 1051 w 2989"/>
                <a:gd name="T47" fmla="*/ 628 h 3348"/>
                <a:gd name="T48" fmla="*/ 1123 w 2989"/>
                <a:gd name="T49" fmla="*/ 1030 h 3348"/>
                <a:gd name="T50" fmla="*/ 1396 w 2989"/>
                <a:gd name="T51" fmla="*/ 912 h 3348"/>
                <a:gd name="T52" fmla="*/ 1290 w 2989"/>
                <a:gd name="T53" fmla="*/ 510 h 3348"/>
                <a:gd name="T54" fmla="*/ 871 w 2989"/>
                <a:gd name="T55" fmla="*/ 1298 h 3348"/>
                <a:gd name="T56" fmla="*/ 1029 w 2989"/>
                <a:gd name="T57" fmla="*/ 1451 h 3348"/>
                <a:gd name="T58" fmla="*/ 1385 w 2989"/>
                <a:gd name="T59" fmla="*/ 1552 h 3348"/>
                <a:gd name="T60" fmla="*/ 2068 w 2989"/>
                <a:gd name="T61" fmla="*/ 1360 h 3348"/>
                <a:gd name="T62" fmla="*/ 2208 w 2989"/>
                <a:gd name="T63" fmla="*/ 1383 h 3348"/>
                <a:gd name="T64" fmla="*/ 1917 w 2989"/>
                <a:gd name="T65" fmla="*/ 1172 h 3348"/>
                <a:gd name="T66" fmla="*/ 975 w 2989"/>
                <a:gd name="T67" fmla="*/ 1631 h 3348"/>
                <a:gd name="T68" fmla="*/ 1459 w 2989"/>
                <a:gd name="T69" fmla="*/ 1695 h 3348"/>
                <a:gd name="T70" fmla="*/ 1798 w 2989"/>
                <a:gd name="T71" fmla="*/ 1688 h 3348"/>
                <a:gd name="T72" fmla="*/ 717 w 2989"/>
                <a:gd name="T73" fmla="*/ 2691 h 3348"/>
                <a:gd name="T74" fmla="*/ 1542 w 2989"/>
                <a:gd name="T75" fmla="*/ 3062 h 3348"/>
                <a:gd name="T76" fmla="*/ 2333 w 2989"/>
                <a:gd name="T77" fmla="*/ 2645 h 3348"/>
                <a:gd name="T78" fmla="*/ 2482 w 2989"/>
                <a:gd name="T79" fmla="*/ 1964 h 3348"/>
                <a:gd name="T80" fmla="*/ 1940 w 2989"/>
                <a:gd name="T81" fmla="*/ 2047 h 3348"/>
                <a:gd name="T82" fmla="*/ 1177 w 2989"/>
                <a:gd name="T83" fmla="*/ 2341 h 3348"/>
                <a:gd name="T84" fmla="*/ 968 w 2989"/>
                <a:gd name="T85" fmla="*/ 2529 h 3348"/>
                <a:gd name="T86" fmla="*/ 674 w 2989"/>
                <a:gd name="T87" fmla="*/ 2231 h 3348"/>
                <a:gd name="T88" fmla="*/ 518 w 2989"/>
                <a:gd name="T89" fmla="*/ 2073 h 3348"/>
                <a:gd name="T90" fmla="*/ 381 w 2989"/>
                <a:gd name="T91" fmla="*/ 3013 h 3348"/>
                <a:gd name="T92" fmla="*/ 737 w 2989"/>
                <a:gd name="T93" fmla="*/ 3195 h 3348"/>
                <a:gd name="T94" fmla="*/ 988 w 2989"/>
                <a:gd name="T95" fmla="*/ 3126 h 3348"/>
                <a:gd name="T96" fmla="*/ 573 w 2989"/>
                <a:gd name="T97" fmla="*/ 2773 h 3348"/>
                <a:gd name="T98" fmla="*/ 2383 w 2989"/>
                <a:gd name="T99" fmla="*/ 2860 h 3348"/>
                <a:gd name="T100" fmla="*/ 2106 w 2989"/>
                <a:gd name="T101" fmla="*/ 3056 h 3348"/>
                <a:gd name="T102" fmla="*/ 2081 w 2989"/>
                <a:gd name="T103" fmla="*/ 3186 h 3348"/>
                <a:gd name="T104" fmla="*/ 2570 w 2989"/>
                <a:gd name="T105" fmla="*/ 3091 h 3348"/>
                <a:gd name="T106" fmla="*/ 2562 w 2989"/>
                <a:gd name="T107" fmla="*/ 2813 h 3348"/>
                <a:gd name="T108" fmla="*/ 1350 w 2989"/>
                <a:gd name="T109" fmla="*/ 689 h 3348"/>
                <a:gd name="T110" fmla="*/ 1263 w 2989"/>
                <a:gd name="T111" fmla="*/ 900 h 3348"/>
                <a:gd name="T112" fmla="*/ 1252 w 2989"/>
                <a:gd name="T113" fmla="*/ 663 h 3348"/>
                <a:gd name="T114" fmla="*/ 1294 w 2989"/>
                <a:gd name="T115" fmla="*/ 733 h 3348"/>
                <a:gd name="T116" fmla="*/ 1816 w 2989"/>
                <a:gd name="T117" fmla="*/ 700 h 3348"/>
                <a:gd name="T118" fmla="*/ 1788 w 2989"/>
                <a:gd name="T119" fmla="*/ 811 h 3348"/>
                <a:gd name="T120" fmla="*/ 1674 w 2989"/>
                <a:gd name="T121" fmla="*/ 853 h 3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89" h="3348">
                  <a:moveTo>
                    <a:pt x="1356" y="7"/>
                  </a:moveTo>
                  <a:lnTo>
                    <a:pt x="1427" y="2"/>
                  </a:lnTo>
                  <a:lnTo>
                    <a:pt x="1500" y="0"/>
                  </a:lnTo>
                  <a:lnTo>
                    <a:pt x="1572" y="2"/>
                  </a:lnTo>
                  <a:lnTo>
                    <a:pt x="1644" y="7"/>
                  </a:lnTo>
                  <a:lnTo>
                    <a:pt x="1715" y="16"/>
                  </a:lnTo>
                  <a:lnTo>
                    <a:pt x="1786" y="31"/>
                  </a:lnTo>
                  <a:lnTo>
                    <a:pt x="1855" y="53"/>
                  </a:lnTo>
                  <a:lnTo>
                    <a:pt x="1922" y="79"/>
                  </a:lnTo>
                  <a:lnTo>
                    <a:pt x="1987" y="111"/>
                  </a:lnTo>
                  <a:lnTo>
                    <a:pt x="2051" y="145"/>
                  </a:lnTo>
                  <a:lnTo>
                    <a:pt x="2112" y="185"/>
                  </a:lnTo>
                  <a:lnTo>
                    <a:pt x="2170" y="228"/>
                  </a:lnTo>
                  <a:lnTo>
                    <a:pt x="2226" y="274"/>
                  </a:lnTo>
                  <a:lnTo>
                    <a:pt x="2279" y="324"/>
                  </a:lnTo>
                  <a:lnTo>
                    <a:pt x="2328" y="377"/>
                  </a:lnTo>
                  <a:lnTo>
                    <a:pt x="2373" y="434"/>
                  </a:lnTo>
                  <a:lnTo>
                    <a:pt x="2417" y="495"/>
                  </a:lnTo>
                  <a:lnTo>
                    <a:pt x="2456" y="559"/>
                  </a:lnTo>
                  <a:lnTo>
                    <a:pt x="2491" y="625"/>
                  </a:lnTo>
                  <a:lnTo>
                    <a:pt x="2521" y="694"/>
                  </a:lnTo>
                  <a:lnTo>
                    <a:pt x="2546" y="764"/>
                  </a:lnTo>
                  <a:lnTo>
                    <a:pt x="2566" y="837"/>
                  </a:lnTo>
                  <a:lnTo>
                    <a:pt x="2583" y="910"/>
                  </a:lnTo>
                  <a:lnTo>
                    <a:pt x="2589" y="953"/>
                  </a:lnTo>
                  <a:lnTo>
                    <a:pt x="2595" y="998"/>
                  </a:lnTo>
                  <a:lnTo>
                    <a:pt x="2601" y="1042"/>
                  </a:lnTo>
                  <a:lnTo>
                    <a:pt x="2611" y="1085"/>
                  </a:lnTo>
                  <a:lnTo>
                    <a:pt x="2621" y="1111"/>
                  </a:lnTo>
                  <a:lnTo>
                    <a:pt x="2633" y="1135"/>
                  </a:lnTo>
                  <a:lnTo>
                    <a:pt x="2648" y="1159"/>
                  </a:lnTo>
                  <a:lnTo>
                    <a:pt x="2661" y="1183"/>
                  </a:lnTo>
                  <a:lnTo>
                    <a:pt x="2673" y="1209"/>
                  </a:lnTo>
                  <a:lnTo>
                    <a:pt x="2688" y="1250"/>
                  </a:lnTo>
                  <a:lnTo>
                    <a:pt x="2699" y="1295"/>
                  </a:lnTo>
                  <a:lnTo>
                    <a:pt x="2706" y="1340"/>
                  </a:lnTo>
                  <a:lnTo>
                    <a:pt x="2707" y="1384"/>
                  </a:lnTo>
                  <a:lnTo>
                    <a:pt x="2703" y="1429"/>
                  </a:lnTo>
                  <a:lnTo>
                    <a:pt x="2700" y="1450"/>
                  </a:lnTo>
                  <a:lnTo>
                    <a:pt x="2697" y="1472"/>
                  </a:lnTo>
                  <a:lnTo>
                    <a:pt x="2696" y="1493"/>
                  </a:lnTo>
                  <a:lnTo>
                    <a:pt x="2699" y="1509"/>
                  </a:lnTo>
                  <a:lnTo>
                    <a:pt x="2706" y="1524"/>
                  </a:lnTo>
                  <a:lnTo>
                    <a:pt x="2715" y="1537"/>
                  </a:lnTo>
                  <a:lnTo>
                    <a:pt x="2724" y="1550"/>
                  </a:lnTo>
                  <a:lnTo>
                    <a:pt x="2733" y="1563"/>
                  </a:lnTo>
                  <a:lnTo>
                    <a:pt x="2773" y="1617"/>
                  </a:lnTo>
                  <a:lnTo>
                    <a:pt x="2808" y="1674"/>
                  </a:lnTo>
                  <a:lnTo>
                    <a:pt x="2841" y="1733"/>
                  </a:lnTo>
                  <a:lnTo>
                    <a:pt x="2871" y="1793"/>
                  </a:lnTo>
                  <a:lnTo>
                    <a:pt x="2897" y="1850"/>
                  </a:lnTo>
                  <a:lnTo>
                    <a:pt x="2922" y="1908"/>
                  </a:lnTo>
                  <a:lnTo>
                    <a:pt x="2944" y="1966"/>
                  </a:lnTo>
                  <a:lnTo>
                    <a:pt x="2962" y="2026"/>
                  </a:lnTo>
                  <a:lnTo>
                    <a:pt x="2977" y="2087"/>
                  </a:lnTo>
                  <a:lnTo>
                    <a:pt x="2985" y="2129"/>
                  </a:lnTo>
                  <a:lnTo>
                    <a:pt x="2988" y="2173"/>
                  </a:lnTo>
                  <a:lnTo>
                    <a:pt x="2989" y="2217"/>
                  </a:lnTo>
                  <a:lnTo>
                    <a:pt x="2988" y="2259"/>
                  </a:lnTo>
                  <a:lnTo>
                    <a:pt x="2986" y="2303"/>
                  </a:lnTo>
                  <a:lnTo>
                    <a:pt x="2982" y="2345"/>
                  </a:lnTo>
                  <a:lnTo>
                    <a:pt x="2976" y="2385"/>
                  </a:lnTo>
                  <a:lnTo>
                    <a:pt x="2968" y="2426"/>
                  </a:lnTo>
                  <a:lnTo>
                    <a:pt x="2956" y="2466"/>
                  </a:lnTo>
                  <a:lnTo>
                    <a:pt x="2941" y="2504"/>
                  </a:lnTo>
                  <a:lnTo>
                    <a:pt x="2934" y="2517"/>
                  </a:lnTo>
                  <a:lnTo>
                    <a:pt x="2927" y="2529"/>
                  </a:lnTo>
                  <a:lnTo>
                    <a:pt x="2918" y="2539"/>
                  </a:lnTo>
                  <a:lnTo>
                    <a:pt x="2908" y="2548"/>
                  </a:lnTo>
                  <a:lnTo>
                    <a:pt x="2896" y="2554"/>
                  </a:lnTo>
                  <a:lnTo>
                    <a:pt x="2883" y="2557"/>
                  </a:lnTo>
                  <a:lnTo>
                    <a:pt x="2864" y="2551"/>
                  </a:lnTo>
                  <a:lnTo>
                    <a:pt x="2848" y="2541"/>
                  </a:lnTo>
                  <a:lnTo>
                    <a:pt x="2831" y="2530"/>
                  </a:lnTo>
                  <a:lnTo>
                    <a:pt x="2798" y="2498"/>
                  </a:lnTo>
                  <a:lnTo>
                    <a:pt x="2766" y="2465"/>
                  </a:lnTo>
                  <a:lnTo>
                    <a:pt x="2738" y="2428"/>
                  </a:lnTo>
                  <a:lnTo>
                    <a:pt x="2711" y="2391"/>
                  </a:lnTo>
                  <a:lnTo>
                    <a:pt x="2685" y="2352"/>
                  </a:lnTo>
                  <a:lnTo>
                    <a:pt x="2661" y="2313"/>
                  </a:lnTo>
                  <a:lnTo>
                    <a:pt x="2645" y="2355"/>
                  </a:lnTo>
                  <a:lnTo>
                    <a:pt x="2627" y="2398"/>
                  </a:lnTo>
                  <a:lnTo>
                    <a:pt x="2609" y="2440"/>
                  </a:lnTo>
                  <a:lnTo>
                    <a:pt x="2589" y="2481"/>
                  </a:lnTo>
                  <a:lnTo>
                    <a:pt x="2557" y="2540"/>
                  </a:lnTo>
                  <a:lnTo>
                    <a:pt x="2522" y="2597"/>
                  </a:lnTo>
                  <a:lnTo>
                    <a:pt x="2485" y="2652"/>
                  </a:lnTo>
                  <a:lnTo>
                    <a:pt x="2446" y="2707"/>
                  </a:lnTo>
                  <a:lnTo>
                    <a:pt x="2480" y="2720"/>
                  </a:lnTo>
                  <a:lnTo>
                    <a:pt x="2512" y="2735"/>
                  </a:lnTo>
                  <a:lnTo>
                    <a:pt x="2545" y="2752"/>
                  </a:lnTo>
                  <a:lnTo>
                    <a:pt x="2575" y="2773"/>
                  </a:lnTo>
                  <a:lnTo>
                    <a:pt x="2603" y="2795"/>
                  </a:lnTo>
                  <a:lnTo>
                    <a:pt x="2628" y="2820"/>
                  </a:lnTo>
                  <a:lnTo>
                    <a:pt x="2642" y="2839"/>
                  </a:lnTo>
                  <a:lnTo>
                    <a:pt x="2655" y="2859"/>
                  </a:lnTo>
                  <a:lnTo>
                    <a:pt x="2663" y="2880"/>
                  </a:lnTo>
                  <a:lnTo>
                    <a:pt x="2667" y="2903"/>
                  </a:lnTo>
                  <a:lnTo>
                    <a:pt x="2671" y="2927"/>
                  </a:lnTo>
                  <a:lnTo>
                    <a:pt x="2678" y="2951"/>
                  </a:lnTo>
                  <a:lnTo>
                    <a:pt x="2686" y="2974"/>
                  </a:lnTo>
                  <a:lnTo>
                    <a:pt x="2691" y="2998"/>
                  </a:lnTo>
                  <a:lnTo>
                    <a:pt x="2692" y="3023"/>
                  </a:lnTo>
                  <a:lnTo>
                    <a:pt x="2688" y="3053"/>
                  </a:lnTo>
                  <a:lnTo>
                    <a:pt x="2680" y="3083"/>
                  </a:lnTo>
                  <a:lnTo>
                    <a:pt x="2668" y="3111"/>
                  </a:lnTo>
                  <a:lnTo>
                    <a:pt x="2654" y="3138"/>
                  </a:lnTo>
                  <a:lnTo>
                    <a:pt x="2635" y="3163"/>
                  </a:lnTo>
                  <a:lnTo>
                    <a:pt x="2617" y="3187"/>
                  </a:lnTo>
                  <a:lnTo>
                    <a:pt x="2597" y="3211"/>
                  </a:lnTo>
                  <a:lnTo>
                    <a:pt x="2571" y="3237"/>
                  </a:lnTo>
                  <a:lnTo>
                    <a:pt x="2543" y="3260"/>
                  </a:lnTo>
                  <a:lnTo>
                    <a:pt x="2511" y="3280"/>
                  </a:lnTo>
                  <a:lnTo>
                    <a:pt x="2479" y="3296"/>
                  </a:lnTo>
                  <a:lnTo>
                    <a:pt x="2445" y="3309"/>
                  </a:lnTo>
                  <a:lnTo>
                    <a:pt x="2410" y="3321"/>
                  </a:lnTo>
                  <a:lnTo>
                    <a:pt x="2374" y="3329"/>
                  </a:lnTo>
                  <a:lnTo>
                    <a:pt x="2339" y="3335"/>
                  </a:lnTo>
                  <a:lnTo>
                    <a:pt x="2272" y="3342"/>
                  </a:lnTo>
                  <a:lnTo>
                    <a:pt x="2204" y="3344"/>
                  </a:lnTo>
                  <a:lnTo>
                    <a:pt x="2137" y="3342"/>
                  </a:lnTo>
                  <a:lnTo>
                    <a:pt x="2070" y="3336"/>
                  </a:lnTo>
                  <a:lnTo>
                    <a:pt x="2002" y="3329"/>
                  </a:lnTo>
                  <a:lnTo>
                    <a:pt x="1928" y="3317"/>
                  </a:lnTo>
                  <a:lnTo>
                    <a:pt x="1853" y="3304"/>
                  </a:lnTo>
                  <a:lnTo>
                    <a:pt x="1779" y="3290"/>
                  </a:lnTo>
                  <a:lnTo>
                    <a:pt x="1705" y="3277"/>
                  </a:lnTo>
                  <a:lnTo>
                    <a:pt x="1631" y="3267"/>
                  </a:lnTo>
                  <a:lnTo>
                    <a:pt x="1554" y="3261"/>
                  </a:lnTo>
                  <a:lnTo>
                    <a:pt x="1481" y="3259"/>
                  </a:lnTo>
                  <a:lnTo>
                    <a:pt x="1408" y="3263"/>
                  </a:lnTo>
                  <a:lnTo>
                    <a:pt x="1335" y="3272"/>
                  </a:lnTo>
                  <a:lnTo>
                    <a:pt x="1262" y="3283"/>
                  </a:lnTo>
                  <a:lnTo>
                    <a:pt x="1190" y="3296"/>
                  </a:lnTo>
                  <a:lnTo>
                    <a:pt x="1118" y="3310"/>
                  </a:lnTo>
                  <a:lnTo>
                    <a:pt x="1045" y="3324"/>
                  </a:lnTo>
                  <a:lnTo>
                    <a:pt x="972" y="3335"/>
                  </a:lnTo>
                  <a:lnTo>
                    <a:pt x="899" y="3344"/>
                  </a:lnTo>
                  <a:lnTo>
                    <a:pt x="826" y="3348"/>
                  </a:lnTo>
                  <a:lnTo>
                    <a:pt x="764" y="3346"/>
                  </a:lnTo>
                  <a:lnTo>
                    <a:pt x="702" y="3340"/>
                  </a:lnTo>
                  <a:lnTo>
                    <a:pt x="640" y="3330"/>
                  </a:lnTo>
                  <a:lnTo>
                    <a:pt x="579" y="3316"/>
                  </a:lnTo>
                  <a:lnTo>
                    <a:pt x="548" y="3307"/>
                  </a:lnTo>
                  <a:lnTo>
                    <a:pt x="517" y="3297"/>
                  </a:lnTo>
                  <a:lnTo>
                    <a:pt x="487" y="3284"/>
                  </a:lnTo>
                  <a:lnTo>
                    <a:pt x="458" y="3269"/>
                  </a:lnTo>
                  <a:lnTo>
                    <a:pt x="432" y="3249"/>
                  </a:lnTo>
                  <a:lnTo>
                    <a:pt x="411" y="3230"/>
                  </a:lnTo>
                  <a:lnTo>
                    <a:pt x="392" y="3208"/>
                  </a:lnTo>
                  <a:lnTo>
                    <a:pt x="376" y="3184"/>
                  </a:lnTo>
                  <a:lnTo>
                    <a:pt x="361" y="3160"/>
                  </a:lnTo>
                  <a:lnTo>
                    <a:pt x="344" y="3136"/>
                  </a:lnTo>
                  <a:lnTo>
                    <a:pt x="331" y="3113"/>
                  </a:lnTo>
                  <a:lnTo>
                    <a:pt x="322" y="3090"/>
                  </a:lnTo>
                  <a:lnTo>
                    <a:pt x="316" y="3064"/>
                  </a:lnTo>
                  <a:lnTo>
                    <a:pt x="314" y="3039"/>
                  </a:lnTo>
                  <a:lnTo>
                    <a:pt x="314" y="3008"/>
                  </a:lnTo>
                  <a:lnTo>
                    <a:pt x="316" y="2978"/>
                  </a:lnTo>
                  <a:lnTo>
                    <a:pt x="320" y="2948"/>
                  </a:lnTo>
                  <a:lnTo>
                    <a:pt x="326" y="2918"/>
                  </a:lnTo>
                  <a:lnTo>
                    <a:pt x="335" y="2889"/>
                  </a:lnTo>
                  <a:lnTo>
                    <a:pt x="349" y="2861"/>
                  </a:lnTo>
                  <a:lnTo>
                    <a:pt x="364" y="2835"/>
                  </a:lnTo>
                  <a:lnTo>
                    <a:pt x="383" y="2810"/>
                  </a:lnTo>
                  <a:lnTo>
                    <a:pt x="404" y="2789"/>
                  </a:lnTo>
                  <a:lnTo>
                    <a:pt x="428" y="2771"/>
                  </a:lnTo>
                  <a:lnTo>
                    <a:pt x="452" y="2755"/>
                  </a:lnTo>
                  <a:lnTo>
                    <a:pt x="479" y="2740"/>
                  </a:lnTo>
                  <a:lnTo>
                    <a:pt x="505" y="2726"/>
                  </a:lnTo>
                  <a:lnTo>
                    <a:pt x="531" y="2713"/>
                  </a:lnTo>
                  <a:lnTo>
                    <a:pt x="502" y="2667"/>
                  </a:lnTo>
                  <a:lnTo>
                    <a:pt x="471" y="2622"/>
                  </a:lnTo>
                  <a:lnTo>
                    <a:pt x="442" y="2577"/>
                  </a:lnTo>
                  <a:lnTo>
                    <a:pt x="415" y="2530"/>
                  </a:lnTo>
                  <a:lnTo>
                    <a:pt x="388" y="2483"/>
                  </a:lnTo>
                  <a:lnTo>
                    <a:pt x="364" y="2434"/>
                  </a:lnTo>
                  <a:lnTo>
                    <a:pt x="343" y="2384"/>
                  </a:lnTo>
                  <a:lnTo>
                    <a:pt x="326" y="2333"/>
                  </a:lnTo>
                  <a:lnTo>
                    <a:pt x="307" y="2358"/>
                  </a:lnTo>
                  <a:lnTo>
                    <a:pt x="290" y="2384"/>
                  </a:lnTo>
                  <a:lnTo>
                    <a:pt x="272" y="2410"/>
                  </a:lnTo>
                  <a:lnTo>
                    <a:pt x="252" y="2434"/>
                  </a:lnTo>
                  <a:lnTo>
                    <a:pt x="221" y="2469"/>
                  </a:lnTo>
                  <a:lnTo>
                    <a:pt x="187" y="2502"/>
                  </a:lnTo>
                  <a:lnTo>
                    <a:pt x="151" y="2532"/>
                  </a:lnTo>
                  <a:lnTo>
                    <a:pt x="138" y="2541"/>
                  </a:lnTo>
                  <a:lnTo>
                    <a:pt x="124" y="2549"/>
                  </a:lnTo>
                  <a:lnTo>
                    <a:pt x="109" y="2555"/>
                  </a:lnTo>
                  <a:lnTo>
                    <a:pt x="94" y="2558"/>
                  </a:lnTo>
                  <a:lnTo>
                    <a:pt x="77" y="2558"/>
                  </a:lnTo>
                  <a:lnTo>
                    <a:pt x="65" y="2552"/>
                  </a:lnTo>
                  <a:lnTo>
                    <a:pt x="56" y="2542"/>
                  </a:lnTo>
                  <a:lnTo>
                    <a:pt x="49" y="2532"/>
                  </a:lnTo>
                  <a:lnTo>
                    <a:pt x="43" y="2520"/>
                  </a:lnTo>
                  <a:lnTo>
                    <a:pt x="38" y="2507"/>
                  </a:lnTo>
                  <a:lnTo>
                    <a:pt x="21" y="2458"/>
                  </a:lnTo>
                  <a:lnTo>
                    <a:pt x="10" y="2407"/>
                  </a:lnTo>
                  <a:lnTo>
                    <a:pt x="3" y="2356"/>
                  </a:lnTo>
                  <a:lnTo>
                    <a:pt x="0" y="2303"/>
                  </a:lnTo>
                  <a:lnTo>
                    <a:pt x="0" y="2251"/>
                  </a:lnTo>
                  <a:lnTo>
                    <a:pt x="4" y="2199"/>
                  </a:lnTo>
                  <a:lnTo>
                    <a:pt x="11" y="2149"/>
                  </a:lnTo>
                  <a:lnTo>
                    <a:pt x="26" y="2077"/>
                  </a:lnTo>
                  <a:lnTo>
                    <a:pt x="48" y="2007"/>
                  </a:lnTo>
                  <a:lnTo>
                    <a:pt x="73" y="1939"/>
                  </a:lnTo>
                  <a:lnTo>
                    <a:pt x="104" y="1873"/>
                  </a:lnTo>
                  <a:lnTo>
                    <a:pt x="138" y="1809"/>
                  </a:lnTo>
                  <a:lnTo>
                    <a:pt x="176" y="1747"/>
                  </a:lnTo>
                  <a:lnTo>
                    <a:pt x="211" y="1693"/>
                  </a:lnTo>
                  <a:lnTo>
                    <a:pt x="250" y="1641"/>
                  </a:lnTo>
                  <a:lnTo>
                    <a:pt x="290" y="1590"/>
                  </a:lnTo>
                  <a:lnTo>
                    <a:pt x="328" y="1538"/>
                  </a:lnTo>
                  <a:lnTo>
                    <a:pt x="323" y="1480"/>
                  </a:lnTo>
                  <a:lnTo>
                    <a:pt x="321" y="1423"/>
                  </a:lnTo>
                  <a:lnTo>
                    <a:pt x="322" y="1365"/>
                  </a:lnTo>
                  <a:lnTo>
                    <a:pt x="326" y="1344"/>
                  </a:lnTo>
                  <a:lnTo>
                    <a:pt x="333" y="1324"/>
                  </a:lnTo>
                  <a:lnTo>
                    <a:pt x="342" y="1304"/>
                  </a:lnTo>
                  <a:lnTo>
                    <a:pt x="351" y="1285"/>
                  </a:lnTo>
                  <a:lnTo>
                    <a:pt x="357" y="1264"/>
                  </a:lnTo>
                  <a:lnTo>
                    <a:pt x="361" y="1240"/>
                  </a:lnTo>
                  <a:lnTo>
                    <a:pt x="365" y="1216"/>
                  </a:lnTo>
                  <a:lnTo>
                    <a:pt x="372" y="1192"/>
                  </a:lnTo>
                  <a:lnTo>
                    <a:pt x="382" y="1170"/>
                  </a:lnTo>
                  <a:lnTo>
                    <a:pt x="392" y="1153"/>
                  </a:lnTo>
                  <a:lnTo>
                    <a:pt x="404" y="1137"/>
                  </a:lnTo>
                  <a:lnTo>
                    <a:pt x="417" y="1121"/>
                  </a:lnTo>
                  <a:lnTo>
                    <a:pt x="430" y="1106"/>
                  </a:lnTo>
                  <a:lnTo>
                    <a:pt x="437" y="1073"/>
                  </a:lnTo>
                  <a:lnTo>
                    <a:pt x="441" y="1041"/>
                  </a:lnTo>
                  <a:lnTo>
                    <a:pt x="443" y="1007"/>
                  </a:lnTo>
                  <a:lnTo>
                    <a:pt x="447" y="975"/>
                  </a:lnTo>
                  <a:lnTo>
                    <a:pt x="456" y="904"/>
                  </a:lnTo>
                  <a:lnTo>
                    <a:pt x="470" y="832"/>
                  </a:lnTo>
                  <a:lnTo>
                    <a:pt x="489" y="762"/>
                  </a:lnTo>
                  <a:lnTo>
                    <a:pt x="512" y="694"/>
                  </a:lnTo>
                  <a:lnTo>
                    <a:pt x="540" y="627"/>
                  </a:lnTo>
                  <a:lnTo>
                    <a:pt x="571" y="562"/>
                  </a:lnTo>
                  <a:lnTo>
                    <a:pt x="607" y="499"/>
                  </a:lnTo>
                  <a:lnTo>
                    <a:pt x="647" y="439"/>
                  </a:lnTo>
                  <a:lnTo>
                    <a:pt x="691" y="382"/>
                  </a:lnTo>
                  <a:lnTo>
                    <a:pt x="738" y="328"/>
                  </a:lnTo>
                  <a:lnTo>
                    <a:pt x="788" y="279"/>
                  </a:lnTo>
                  <a:lnTo>
                    <a:pt x="842" y="232"/>
                  </a:lnTo>
                  <a:lnTo>
                    <a:pt x="898" y="189"/>
                  </a:lnTo>
                  <a:lnTo>
                    <a:pt x="958" y="150"/>
                  </a:lnTo>
                  <a:lnTo>
                    <a:pt x="1020" y="115"/>
                  </a:lnTo>
                  <a:lnTo>
                    <a:pt x="1084" y="84"/>
                  </a:lnTo>
                  <a:lnTo>
                    <a:pt x="1150" y="58"/>
                  </a:lnTo>
                  <a:lnTo>
                    <a:pt x="1217" y="37"/>
                  </a:lnTo>
                  <a:lnTo>
                    <a:pt x="1286" y="19"/>
                  </a:lnTo>
                  <a:lnTo>
                    <a:pt x="1356" y="7"/>
                  </a:lnTo>
                  <a:close/>
                  <a:moveTo>
                    <a:pt x="1742" y="490"/>
                  </a:moveTo>
                  <a:lnTo>
                    <a:pt x="1716" y="501"/>
                  </a:lnTo>
                  <a:lnTo>
                    <a:pt x="1692" y="517"/>
                  </a:lnTo>
                  <a:lnTo>
                    <a:pt x="1670" y="538"/>
                  </a:lnTo>
                  <a:lnTo>
                    <a:pt x="1652" y="560"/>
                  </a:lnTo>
                  <a:lnTo>
                    <a:pt x="1637" y="584"/>
                  </a:lnTo>
                  <a:lnTo>
                    <a:pt x="1624" y="611"/>
                  </a:lnTo>
                  <a:lnTo>
                    <a:pt x="1611" y="648"/>
                  </a:lnTo>
                  <a:lnTo>
                    <a:pt x="1603" y="687"/>
                  </a:lnTo>
                  <a:lnTo>
                    <a:pt x="1598" y="727"/>
                  </a:lnTo>
                  <a:lnTo>
                    <a:pt x="1596" y="765"/>
                  </a:lnTo>
                  <a:lnTo>
                    <a:pt x="1596" y="798"/>
                  </a:lnTo>
                  <a:lnTo>
                    <a:pt x="1599" y="830"/>
                  </a:lnTo>
                  <a:lnTo>
                    <a:pt x="1603" y="862"/>
                  </a:lnTo>
                  <a:lnTo>
                    <a:pt x="1611" y="893"/>
                  </a:lnTo>
                  <a:lnTo>
                    <a:pt x="1621" y="924"/>
                  </a:lnTo>
                  <a:lnTo>
                    <a:pt x="1635" y="952"/>
                  </a:lnTo>
                  <a:lnTo>
                    <a:pt x="1652" y="980"/>
                  </a:lnTo>
                  <a:lnTo>
                    <a:pt x="1666" y="998"/>
                  </a:lnTo>
                  <a:lnTo>
                    <a:pt x="1682" y="1015"/>
                  </a:lnTo>
                  <a:lnTo>
                    <a:pt x="1701" y="1032"/>
                  </a:lnTo>
                  <a:lnTo>
                    <a:pt x="1720" y="1044"/>
                  </a:lnTo>
                  <a:lnTo>
                    <a:pt x="1741" y="1054"/>
                  </a:lnTo>
                  <a:lnTo>
                    <a:pt x="1764" y="1060"/>
                  </a:lnTo>
                  <a:lnTo>
                    <a:pt x="1787" y="1062"/>
                  </a:lnTo>
                  <a:lnTo>
                    <a:pt x="1813" y="1059"/>
                  </a:lnTo>
                  <a:lnTo>
                    <a:pt x="1838" y="1051"/>
                  </a:lnTo>
                  <a:lnTo>
                    <a:pt x="1861" y="1039"/>
                  </a:lnTo>
                  <a:lnTo>
                    <a:pt x="1882" y="1021"/>
                  </a:lnTo>
                  <a:lnTo>
                    <a:pt x="1900" y="1003"/>
                  </a:lnTo>
                  <a:lnTo>
                    <a:pt x="1915" y="982"/>
                  </a:lnTo>
                  <a:lnTo>
                    <a:pt x="1935" y="945"/>
                  </a:lnTo>
                  <a:lnTo>
                    <a:pt x="1951" y="908"/>
                  </a:lnTo>
                  <a:lnTo>
                    <a:pt x="1962" y="867"/>
                  </a:lnTo>
                  <a:lnTo>
                    <a:pt x="1968" y="826"/>
                  </a:lnTo>
                  <a:lnTo>
                    <a:pt x="1971" y="786"/>
                  </a:lnTo>
                  <a:lnTo>
                    <a:pt x="1971" y="744"/>
                  </a:lnTo>
                  <a:lnTo>
                    <a:pt x="1967" y="702"/>
                  </a:lnTo>
                  <a:lnTo>
                    <a:pt x="1961" y="673"/>
                  </a:lnTo>
                  <a:lnTo>
                    <a:pt x="1954" y="643"/>
                  </a:lnTo>
                  <a:lnTo>
                    <a:pt x="1944" y="615"/>
                  </a:lnTo>
                  <a:lnTo>
                    <a:pt x="1931" y="588"/>
                  </a:lnTo>
                  <a:lnTo>
                    <a:pt x="1916" y="561"/>
                  </a:lnTo>
                  <a:lnTo>
                    <a:pt x="1899" y="537"/>
                  </a:lnTo>
                  <a:lnTo>
                    <a:pt x="1877" y="515"/>
                  </a:lnTo>
                  <a:lnTo>
                    <a:pt x="1858" y="501"/>
                  </a:lnTo>
                  <a:lnTo>
                    <a:pt x="1836" y="490"/>
                  </a:lnTo>
                  <a:lnTo>
                    <a:pt x="1813" y="484"/>
                  </a:lnTo>
                  <a:lnTo>
                    <a:pt x="1789" y="482"/>
                  </a:lnTo>
                  <a:lnTo>
                    <a:pt x="1766" y="484"/>
                  </a:lnTo>
                  <a:lnTo>
                    <a:pt x="1742" y="490"/>
                  </a:lnTo>
                  <a:close/>
                  <a:moveTo>
                    <a:pt x="1190" y="497"/>
                  </a:moveTo>
                  <a:lnTo>
                    <a:pt x="1164" y="503"/>
                  </a:lnTo>
                  <a:lnTo>
                    <a:pt x="1141" y="513"/>
                  </a:lnTo>
                  <a:lnTo>
                    <a:pt x="1120" y="528"/>
                  </a:lnTo>
                  <a:lnTo>
                    <a:pt x="1101" y="545"/>
                  </a:lnTo>
                  <a:lnTo>
                    <a:pt x="1081" y="571"/>
                  </a:lnTo>
                  <a:lnTo>
                    <a:pt x="1064" y="599"/>
                  </a:lnTo>
                  <a:lnTo>
                    <a:pt x="1051" y="628"/>
                  </a:lnTo>
                  <a:lnTo>
                    <a:pt x="1040" y="660"/>
                  </a:lnTo>
                  <a:lnTo>
                    <a:pt x="1034" y="692"/>
                  </a:lnTo>
                  <a:lnTo>
                    <a:pt x="1029" y="725"/>
                  </a:lnTo>
                  <a:lnTo>
                    <a:pt x="1027" y="757"/>
                  </a:lnTo>
                  <a:lnTo>
                    <a:pt x="1027" y="790"/>
                  </a:lnTo>
                  <a:lnTo>
                    <a:pt x="1029" y="823"/>
                  </a:lnTo>
                  <a:lnTo>
                    <a:pt x="1033" y="858"/>
                  </a:lnTo>
                  <a:lnTo>
                    <a:pt x="1040" y="891"/>
                  </a:lnTo>
                  <a:lnTo>
                    <a:pt x="1051" y="924"/>
                  </a:lnTo>
                  <a:lnTo>
                    <a:pt x="1064" y="954"/>
                  </a:lnTo>
                  <a:lnTo>
                    <a:pt x="1080" y="984"/>
                  </a:lnTo>
                  <a:lnTo>
                    <a:pt x="1101" y="1010"/>
                  </a:lnTo>
                  <a:lnTo>
                    <a:pt x="1123" y="1030"/>
                  </a:lnTo>
                  <a:lnTo>
                    <a:pt x="1147" y="1046"/>
                  </a:lnTo>
                  <a:lnTo>
                    <a:pt x="1172" y="1059"/>
                  </a:lnTo>
                  <a:lnTo>
                    <a:pt x="1200" y="1067"/>
                  </a:lnTo>
                  <a:lnTo>
                    <a:pt x="1228" y="1070"/>
                  </a:lnTo>
                  <a:lnTo>
                    <a:pt x="1258" y="1067"/>
                  </a:lnTo>
                  <a:lnTo>
                    <a:pt x="1280" y="1058"/>
                  </a:lnTo>
                  <a:lnTo>
                    <a:pt x="1300" y="1046"/>
                  </a:lnTo>
                  <a:lnTo>
                    <a:pt x="1319" y="1031"/>
                  </a:lnTo>
                  <a:lnTo>
                    <a:pt x="1336" y="1013"/>
                  </a:lnTo>
                  <a:lnTo>
                    <a:pt x="1351" y="995"/>
                  </a:lnTo>
                  <a:lnTo>
                    <a:pt x="1365" y="977"/>
                  </a:lnTo>
                  <a:lnTo>
                    <a:pt x="1384" y="945"/>
                  </a:lnTo>
                  <a:lnTo>
                    <a:pt x="1396" y="912"/>
                  </a:lnTo>
                  <a:lnTo>
                    <a:pt x="1404" y="877"/>
                  </a:lnTo>
                  <a:lnTo>
                    <a:pt x="1409" y="841"/>
                  </a:lnTo>
                  <a:lnTo>
                    <a:pt x="1411" y="805"/>
                  </a:lnTo>
                  <a:lnTo>
                    <a:pt x="1410" y="768"/>
                  </a:lnTo>
                  <a:lnTo>
                    <a:pt x="1408" y="733"/>
                  </a:lnTo>
                  <a:lnTo>
                    <a:pt x="1403" y="698"/>
                  </a:lnTo>
                  <a:lnTo>
                    <a:pt x="1396" y="664"/>
                  </a:lnTo>
                  <a:lnTo>
                    <a:pt x="1385" y="631"/>
                  </a:lnTo>
                  <a:lnTo>
                    <a:pt x="1371" y="599"/>
                  </a:lnTo>
                  <a:lnTo>
                    <a:pt x="1353" y="569"/>
                  </a:lnTo>
                  <a:lnTo>
                    <a:pt x="1331" y="542"/>
                  </a:lnTo>
                  <a:lnTo>
                    <a:pt x="1313" y="523"/>
                  </a:lnTo>
                  <a:lnTo>
                    <a:pt x="1290" y="510"/>
                  </a:lnTo>
                  <a:lnTo>
                    <a:pt x="1266" y="501"/>
                  </a:lnTo>
                  <a:lnTo>
                    <a:pt x="1242" y="496"/>
                  </a:lnTo>
                  <a:lnTo>
                    <a:pt x="1215" y="495"/>
                  </a:lnTo>
                  <a:lnTo>
                    <a:pt x="1190" y="497"/>
                  </a:lnTo>
                  <a:close/>
                  <a:moveTo>
                    <a:pt x="1268" y="1145"/>
                  </a:moveTo>
                  <a:lnTo>
                    <a:pt x="1198" y="1162"/>
                  </a:lnTo>
                  <a:lnTo>
                    <a:pt x="1129" y="1182"/>
                  </a:lnTo>
                  <a:lnTo>
                    <a:pt x="1062" y="1204"/>
                  </a:lnTo>
                  <a:lnTo>
                    <a:pt x="995" y="1232"/>
                  </a:lnTo>
                  <a:lnTo>
                    <a:pt x="931" y="1262"/>
                  </a:lnTo>
                  <a:lnTo>
                    <a:pt x="910" y="1274"/>
                  </a:lnTo>
                  <a:lnTo>
                    <a:pt x="890" y="1285"/>
                  </a:lnTo>
                  <a:lnTo>
                    <a:pt x="871" y="1298"/>
                  </a:lnTo>
                  <a:lnTo>
                    <a:pt x="853" y="1312"/>
                  </a:lnTo>
                  <a:lnTo>
                    <a:pt x="837" y="1329"/>
                  </a:lnTo>
                  <a:lnTo>
                    <a:pt x="833" y="1343"/>
                  </a:lnTo>
                  <a:lnTo>
                    <a:pt x="834" y="1355"/>
                  </a:lnTo>
                  <a:lnTo>
                    <a:pt x="839" y="1367"/>
                  </a:lnTo>
                  <a:lnTo>
                    <a:pt x="848" y="1378"/>
                  </a:lnTo>
                  <a:lnTo>
                    <a:pt x="858" y="1387"/>
                  </a:lnTo>
                  <a:lnTo>
                    <a:pt x="868" y="1397"/>
                  </a:lnTo>
                  <a:lnTo>
                    <a:pt x="907" y="1422"/>
                  </a:lnTo>
                  <a:lnTo>
                    <a:pt x="950" y="1443"/>
                  </a:lnTo>
                  <a:lnTo>
                    <a:pt x="993" y="1462"/>
                  </a:lnTo>
                  <a:lnTo>
                    <a:pt x="1038" y="1476"/>
                  </a:lnTo>
                  <a:lnTo>
                    <a:pt x="1029" y="1451"/>
                  </a:lnTo>
                  <a:lnTo>
                    <a:pt x="1019" y="1428"/>
                  </a:lnTo>
                  <a:lnTo>
                    <a:pt x="1007" y="1406"/>
                  </a:lnTo>
                  <a:lnTo>
                    <a:pt x="997" y="1383"/>
                  </a:lnTo>
                  <a:lnTo>
                    <a:pt x="989" y="1359"/>
                  </a:lnTo>
                  <a:lnTo>
                    <a:pt x="1018" y="1373"/>
                  </a:lnTo>
                  <a:lnTo>
                    <a:pt x="1046" y="1390"/>
                  </a:lnTo>
                  <a:lnTo>
                    <a:pt x="1074" y="1410"/>
                  </a:lnTo>
                  <a:lnTo>
                    <a:pt x="1101" y="1429"/>
                  </a:lnTo>
                  <a:lnTo>
                    <a:pt x="1129" y="1447"/>
                  </a:lnTo>
                  <a:lnTo>
                    <a:pt x="1189" y="1482"/>
                  </a:lnTo>
                  <a:lnTo>
                    <a:pt x="1252" y="1511"/>
                  </a:lnTo>
                  <a:lnTo>
                    <a:pt x="1318" y="1535"/>
                  </a:lnTo>
                  <a:lnTo>
                    <a:pt x="1385" y="1552"/>
                  </a:lnTo>
                  <a:lnTo>
                    <a:pt x="1453" y="1563"/>
                  </a:lnTo>
                  <a:lnTo>
                    <a:pt x="1522" y="1566"/>
                  </a:lnTo>
                  <a:lnTo>
                    <a:pt x="1591" y="1564"/>
                  </a:lnTo>
                  <a:lnTo>
                    <a:pt x="1659" y="1555"/>
                  </a:lnTo>
                  <a:lnTo>
                    <a:pt x="1726" y="1540"/>
                  </a:lnTo>
                  <a:lnTo>
                    <a:pt x="1791" y="1518"/>
                  </a:lnTo>
                  <a:lnTo>
                    <a:pt x="1855" y="1492"/>
                  </a:lnTo>
                  <a:lnTo>
                    <a:pt x="1916" y="1461"/>
                  </a:lnTo>
                  <a:lnTo>
                    <a:pt x="1974" y="1424"/>
                  </a:lnTo>
                  <a:lnTo>
                    <a:pt x="1997" y="1408"/>
                  </a:lnTo>
                  <a:lnTo>
                    <a:pt x="2021" y="1390"/>
                  </a:lnTo>
                  <a:lnTo>
                    <a:pt x="2044" y="1374"/>
                  </a:lnTo>
                  <a:lnTo>
                    <a:pt x="2068" y="1360"/>
                  </a:lnTo>
                  <a:lnTo>
                    <a:pt x="2094" y="1348"/>
                  </a:lnTo>
                  <a:lnTo>
                    <a:pt x="2088" y="1371"/>
                  </a:lnTo>
                  <a:lnTo>
                    <a:pt x="2077" y="1392"/>
                  </a:lnTo>
                  <a:lnTo>
                    <a:pt x="2063" y="1412"/>
                  </a:lnTo>
                  <a:lnTo>
                    <a:pt x="2049" y="1432"/>
                  </a:lnTo>
                  <a:lnTo>
                    <a:pt x="2035" y="1451"/>
                  </a:lnTo>
                  <a:lnTo>
                    <a:pt x="2023" y="1472"/>
                  </a:lnTo>
                  <a:lnTo>
                    <a:pt x="2061" y="1462"/>
                  </a:lnTo>
                  <a:lnTo>
                    <a:pt x="2098" y="1447"/>
                  </a:lnTo>
                  <a:lnTo>
                    <a:pt x="2134" y="1430"/>
                  </a:lnTo>
                  <a:lnTo>
                    <a:pt x="2167" y="1411"/>
                  </a:lnTo>
                  <a:lnTo>
                    <a:pt x="2187" y="1398"/>
                  </a:lnTo>
                  <a:lnTo>
                    <a:pt x="2208" y="1383"/>
                  </a:lnTo>
                  <a:lnTo>
                    <a:pt x="2225" y="1368"/>
                  </a:lnTo>
                  <a:lnTo>
                    <a:pt x="2241" y="1349"/>
                  </a:lnTo>
                  <a:lnTo>
                    <a:pt x="2235" y="1335"/>
                  </a:lnTo>
                  <a:lnTo>
                    <a:pt x="2226" y="1322"/>
                  </a:lnTo>
                  <a:lnTo>
                    <a:pt x="2216" y="1312"/>
                  </a:lnTo>
                  <a:lnTo>
                    <a:pt x="2204" y="1302"/>
                  </a:lnTo>
                  <a:lnTo>
                    <a:pt x="2190" y="1293"/>
                  </a:lnTo>
                  <a:lnTo>
                    <a:pt x="2178" y="1285"/>
                  </a:lnTo>
                  <a:lnTo>
                    <a:pt x="2128" y="1256"/>
                  </a:lnTo>
                  <a:lnTo>
                    <a:pt x="2078" y="1231"/>
                  </a:lnTo>
                  <a:lnTo>
                    <a:pt x="2025" y="1210"/>
                  </a:lnTo>
                  <a:lnTo>
                    <a:pt x="1971" y="1189"/>
                  </a:lnTo>
                  <a:lnTo>
                    <a:pt x="1917" y="1172"/>
                  </a:lnTo>
                  <a:lnTo>
                    <a:pt x="1853" y="1156"/>
                  </a:lnTo>
                  <a:lnTo>
                    <a:pt x="1788" y="1144"/>
                  </a:lnTo>
                  <a:lnTo>
                    <a:pt x="1723" y="1137"/>
                  </a:lnTo>
                  <a:lnTo>
                    <a:pt x="1658" y="1132"/>
                  </a:lnTo>
                  <a:lnTo>
                    <a:pt x="1593" y="1128"/>
                  </a:lnTo>
                  <a:lnTo>
                    <a:pt x="1527" y="1126"/>
                  </a:lnTo>
                  <a:lnTo>
                    <a:pt x="1462" y="1127"/>
                  </a:lnTo>
                  <a:lnTo>
                    <a:pt x="1397" y="1129"/>
                  </a:lnTo>
                  <a:lnTo>
                    <a:pt x="1332" y="1135"/>
                  </a:lnTo>
                  <a:lnTo>
                    <a:pt x="1268" y="1145"/>
                  </a:lnTo>
                  <a:close/>
                  <a:moveTo>
                    <a:pt x="923" y="1604"/>
                  </a:moveTo>
                  <a:lnTo>
                    <a:pt x="948" y="1619"/>
                  </a:lnTo>
                  <a:lnTo>
                    <a:pt x="975" y="1631"/>
                  </a:lnTo>
                  <a:lnTo>
                    <a:pt x="1063" y="1658"/>
                  </a:lnTo>
                  <a:lnTo>
                    <a:pt x="1150" y="1678"/>
                  </a:lnTo>
                  <a:lnTo>
                    <a:pt x="1239" y="1694"/>
                  </a:lnTo>
                  <a:lnTo>
                    <a:pt x="1329" y="1706"/>
                  </a:lnTo>
                  <a:lnTo>
                    <a:pt x="1419" y="1713"/>
                  </a:lnTo>
                  <a:lnTo>
                    <a:pt x="1454" y="1715"/>
                  </a:lnTo>
                  <a:lnTo>
                    <a:pt x="1488" y="1717"/>
                  </a:lnTo>
                  <a:lnTo>
                    <a:pt x="1523" y="1718"/>
                  </a:lnTo>
                  <a:lnTo>
                    <a:pt x="1556" y="1715"/>
                  </a:lnTo>
                  <a:lnTo>
                    <a:pt x="1590" y="1709"/>
                  </a:lnTo>
                  <a:lnTo>
                    <a:pt x="1547" y="1699"/>
                  </a:lnTo>
                  <a:lnTo>
                    <a:pt x="1503" y="1696"/>
                  </a:lnTo>
                  <a:lnTo>
                    <a:pt x="1459" y="1695"/>
                  </a:lnTo>
                  <a:lnTo>
                    <a:pt x="1414" y="1695"/>
                  </a:lnTo>
                  <a:lnTo>
                    <a:pt x="1370" y="1693"/>
                  </a:lnTo>
                  <a:lnTo>
                    <a:pt x="1294" y="1685"/>
                  </a:lnTo>
                  <a:lnTo>
                    <a:pt x="1218" y="1675"/>
                  </a:lnTo>
                  <a:lnTo>
                    <a:pt x="1143" y="1662"/>
                  </a:lnTo>
                  <a:lnTo>
                    <a:pt x="1069" y="1644"/>
                  </a:lnTo>
                  <a:lnTo>
                    <a:pt x="996" y="1621"/>
                  </a:lnTo>
                  <a:lnTo>
                    <a:pt x="960" y="1610"/>
                  </a:lnTo>
                  <a:lnTo>
                    <a:pt x="923" y="1604"/>
                  </a:lnTo>
                  <a:close/>
                  <a:moveTo>
                    <a:pt x="1640" y="1699"/>
                  </a:moveTo>
                  <a:lnTo>
                    <a:pt x="1694" y="1700"/>
                  </a:lnTo>
                  <a:lnTo>
                    <a:pt x="1746" y="1696"/>
                  </a:lnTo>
                  <a:lnTo>
                    <a:pt x="1798" y="1688"/>
                  </a:lnTo>
                  <a:lnTo>
                    <a:pt x="1745" y="1689"/>
                  </a:lnTo>
                  <a:lnTo>
                    <a:pt x="1693" y="1694"/>
                  </a:lnTo>
                  <a:lnTo>
                    <a:pt x="1640" y="1699"/>
                  </a:lnTo>
                  <a:close/>
                  <a:moveTo>
                    <a:pt x="515" y="2126"/>
                  </a:moveTo>
                  <a:lnTo>
                    <a:pt x="517" y="2194"/>
                  </a:lnTo>
                  <a:lnTo>
                    <a:pt x="525" y="2261"/>
                  </a:lnTo>
                  <a:lnTo>
                    <a:pt x="537" y="2329"/>
                  </a:lnTo>
                  <a:lnTo>
                    <a:pt x="556" y="2395"/>
                  </a:lnTo>
                  <a:lnTo>
                    <a:pt x="579" y="2458"/>
                  </a:lnTo>
                  <a:lnTo>
                    <a:pt x="607" y="2521"/>
                  </a:lnTo>
                  <a:lnTo>
                    <a:pt x="639" y="2580"/>
                  </a:lnTo>
                  <a:lnTo>
                    <a:pt x="677" y="2638"/>
                  </a:lnTo>
                  <a:lnTo>
                    <a:pt x="717" y="2691"/>
                  </a:lnTo>
                  <a:lnTo>
                    <a:pt x="765" y="2746"/>
                  </a:lnTo>
                  <a:lnTo>
                    <a:pt x="816" y="2797"/>
                  </a:lnTo>
                  <a:lnTo>
                    <a:pt x="871" y="2846"/>
                  </a:lnTo>
                  <a:lnTo>
                    <a:pt x="929" y="2890"/>
                  </a:lnTo>
                  <a:lnTo>
                    <a:pt x="990" y="2928"/>
                  </a:lnTo>
                  <a:lnTo>
                    <a:pt x="1054" y="2964"/>
                  </a:lnTo>
                  <a:lnTo>
                    <a:pt x="1120" y="2993"/>
                  </a:lnTo>
                  <a:lnTo>
                    <a:pt x="1188" y="3018"/>
                  </a:lnTo>
                  <a:lnTo>
                    <a:pt x="1258" y="3036"/>
                  </a:lnTo>
                  <a:lnTo>
                    <a:pt x="1328" y="3050"/>
                  </a:lnTo>
                  <a:lnTo>
                    <a:pt x="1399" y="3058"/>
                  </a:lnTo>
                  <a:lnTo>
                    <a:pt x="1471" y="3062"/>
                  </a:lnTo>
                  <a:lnTo>
                    <a:pt x="1542" y="3062"/>
                  </a:lnTo>
                  <a:lnTo>
                    <a:pt x="1614" y="3057"/>
                  </a:lnTo>
                  <a:lnTo>
                    <a:pt x="1685" y="3048"/>
                  </a:lnTo>
                  <a:lnTo>
                    <a:pt x="1756" y="3034"/>
                  </a:lnTo>
                  <a:lnTo>
                    <a:pt x="1825" y="3016"/>
                  </a:lnTo>
                  <a:lnTo>
                    <a:pt x="1892" y="2991"/>
                  </a:lnTo>
                  <a:lnTo>
                    <a:pt x="1958" y="2963"/>
                  </a:lnTo>
                  <a:lnTo>
                    <a:pt x="2021" y="2929"/>
                  </a:lnTo>
                  <a:lnTo>
                    <a:pt x="2082" y="2892"/>
                  </a:lnTo>
                  <a:lnTo>
                    <a:pt x="2139" y="2850"/>
                  </a:lnTo>
                  <a:lnTo>
                    <a:pt x="2192" y="2804"/>
                  </a:lnTo>
                  <a:lnTo>
                    <a:pt x="2243" y="2754"/>
                  </a:lnTo>
                  <a:lnTo>
                    <a:pt x="2290" y="2702"/>
                  </a:lnTo>
                  <a:lnTo>
                    <a:pt x="2333" y="2645"/>
                  </a:lnTo>
                  <a:lnTo>
                    <a:pt x="2371" y="2586"/>
                  </a:lnTo>
                  <a:lnTo>
                    <a:pt x="2406" y="2523"/>
                  </a:lnTo>
                  <a:lnTo>
                    <a:pt x="2434" y="2459"/>
                  </a:lnTo>
                  <a:lnTo>
                    <a:pt x="2459" y="2392"/>
                  </a:lnTo>
                  <a:lnTo>
                    <a:pt x="2473" y="2342"/>
                  </a:lnTo>
                  <a:lnTo>
                    <a:pt x="2482" y="2292"/>
                  </a:lnTo>
                  <a:lnTo>
                    <a:pt x="2488" y="2242"/>
                  </a:lnTo>
                  <a:lnTo>
                    <a:pt x="2491" y="2190"/>
                  </a:lnTo>
                  <a:lnTo>
                    <a:pt x="2491" y="2139"/>
                  </a:lnTo>
                  <a:lnTo>
                    <a:pt x="2490" y="2089"/>
                  </a:lnTo>
                  <a:lnTo>
                    <a:pt x="2489" y="2038"/>
                  </a:lnTo>
                  <a:lnTo>
                    <a:pt x="2485" y="2001"/>
                  </a:lnTo>
                  <a:lnTo>
                    <a:pt x="2482" y="1964"/>
                  </a:lnTo>
                  <a:lnTo>
                    <a:pt x="2476" y="1927"/>
                  </a:lnTo>
                  <a:lnTo>
                    <a:pt x="2469" y="1892"/>
                  </a:lnTo>
                  <a:lnTo>
                    <a:pt x="2458" y="1856"/>
                  </a:lnTo>
                  <a:lnTo>
                    <a:pt x="2442" y="1822"/>
                  </a:lnTo>
                  <a:lnTo>
                    <a:pt x="2415" y="1834"/>
                  </a:lnTo>
                  <a:lnTo>
                    <a:pt x="2388" y="1847"/>
                  </a:lnTo>
                  <a:lnTo>
                    <a:pt x="2363" y="1863"/>
                  </a:lnTo>
                  <a:lnTo>
                    <a:pt x="2297" y="1904"/>
                  </a:lnTo>
                  <a:lnTo>
                    <a:pt x="2229" y="1940"/>
                  </a:lnTo>
                  <a:lnTo>
                    <a:pt x="2160" y="1973"/>
                  </a:lnTo>
                  <a:lnTo>
                    <a:pt x="2088" y="2001"/>
                  </a:lnTo>
                  <a:lnTo>
                    <a:pt x="2015" y="2027"/>
                  </a:lnTo>
                  <a:lnTo>
                    <a:pt x="1940" y="2047"/>
                  </a:lnTo>
                  <a:lnTo>
                    <a:pt x="1865" y="2065"/>
                  </a:lnTo>
                  <a:lnTo>
                    <a:pt x="1790" y="2080"/>
                  </a:lnTo>
                  <a:lnTo>
                    <a:pt x="1713" y="2090"/>
                  </a:lnTo>
                  <a:lnTo>
                    <a:pt x="1625" y="2099"/>
                  </a:lnTo>
                  <a:lnTo>
                    <a:pt x="1535" y="2103"/>
                  </a:lnTo>
                  <a:lnTo>
                    <a:pt x="1446" y="2102"/>
                  </a:lnTo>
                  <a:lnTo>
                    <a:pt x="1356" y="2098"/>
                  </a:lnTo>
                  <a:lnTo>
                    <a:pt x="1267" y="2090"/>
                  </a:lnTo>
                  <a:lnTo>
                    <a:pt x="1179" y="2080"/>
                  </a:lnTo>
                  <a:lnTo>
                    <a:pt x="1179" y="2145"/>
                  </a:lnTo>
                  <a:lnTo>
                    <a:pt x="1179" y="2211"/>
                  </a:lnTo>
                  <a:lnTo>
                    <a:pt x="1179" y="2276"/>
                  </a:lnTo>
                  <a:lnTo>
                    <a:pt x="1177" y="2341"/>
                  </a:lnTo>
                  <a:lnTo>
                    <a:pt x="1171" y="2407"/>
                  </a:lnTo>
                  <a:lnTo>
                    <a:pt x="1168" y="2425"/>
                  </a:lnTo>
                  <a:lnTo>
                    <a:pt x="1164" y="2444"/>
                  </a:lnTo>
                  <a:lnTo>
                    <a:pt x="1158" y="2463"/>
                  </a:lnTo>
                  <a:lnTo>
                    <a:pt x="1150" y="2479"/>
                  </a:lnTo>
                  <a:lnTo>
                    <a:pt x="1138" y="2494"/>
                  </a:lnTo>
                  <a:lnTo>
                    <a:pt x="1124" y="2507"/>
                  </a:lnTo>
                  <a:lnTo>
                    <a:pt x="1106" y="2516"/>
                  </a:lnTo>
                  <a:lnTo>
                    <a:pt x="1088" y="2522"/>
                  </a:lnTo>
                  <a:lnTo>
                    <a:pt x="1069" y="2526"/>
                  </a:lnTo>
                  <a:lnTo>
                    <a:pt x="1051" y="2527"/>
                  </a:lnTo>
                  <a:lnTo>
                    <a:pt x="1009" y="2529"/>
                  </a:lnTo>
                  <a:lnTo>
                    <a:pt x="968" y="2529"/>
                  </a:lnTo>
                  <a:lnTo>
                    <a:pt x="927" y="2526"/>
                  </a:lnTo>
                  <a:lnTo>
                    <a:pt x="886" y="2521"/>
                  </a:lnTo>
                  <a:lnTo>
                    <a:pt x="846" y="2511"/>
                  </a:lnTo>
                  <a:lnTo>
                    <a:pt x="808" y="2497"/>
                  </a:lnTo>
                  <a:lnTo>
                    <a:pt x="781" y="2484"/>
                  </a:lnTo>
                  <a:lnTo>
                    <a:pt x="756" y="2467"/>
                  </a:lnTo>
                  <a:lnTo>
                    <a:pt x="734" y="2447"/>
                  </a:lnTo>
                  <a:lnTo>
                    <a:pt x="714" y="2425"/>
                  </a:lnTo>
                  <a:lnTo>
                    <a:pt x="698" y="2400"/>
                  </a:lnTo>
                  <a:lnTo>
                    <a:pt x="686" y="2372"/>
                  </a:lnTo>
                  <a:lnTo>
                    <a:pt x="678" y="2344"/>
                  </a:lnTo>
                  <a:lnTo>
                    <a:pt x="673" y="2287"/>
                  </a:lnTo>
                  <a:lnTo>
                    <a:pt x="674" y="2231"/>
                  </a:lnTo>
                  <a:lnTo>
                    <a:pt x="678" y="2175"/>
                  </a:lnTo>
                  <a:lnTo>
                    <a:pt x="685" y="2120"/>
                  </a:lnTo>
                  <a:lnTo>
                    <a:pt x="693" y="2064"/>
                  </a:lnTo>
                  <a:lnTo>
                    <a:pt x="700" y="2008"/>
                  </a:lnTo>
                  <a:lnTo>
                    <a:pt x="705" y="1952"/>
                  </a:lnTo>
                  <a:lnTo>
                    <a:pt x="707" y="1897"/>
                  </a:lnTo>
                  <a:lnTo>
                    <a:pt x="641" y="1856"/>
                  </a:lnTo>
                  <a:lnTo>
                    <a:pt x="576" y="1816"/>
                  </a:lnTo>
                  <a:lnTo>
                    <a:pt x="557" y="1865"/>
                  </a:lnTo>
                  <a:lnTo>
                    <a:pt x="542" y="1916"/>
                  </a:lnTo>
                  <a:lnTo>
                    <a:pt x="530" y="1968"/>
                  </a:lnTo>
                  <a:lnTo>
                    <a:pt x="523" y="2021"/>
                  </a:lnTo>
                  <a:lnTo>
                    <a:pt x="518" y="2073"/>
                  </a:lnTo>
                  <a:lnTo>
                    <a:pt x="515" y="2126"/>
                  </a:lnTo>
                  <a:close/>
                  <a:moveTo>
                    <a:pt x="483" y="2782"/>
                  </a:moveTo>
                  <a:lnTo>
                    <a:pt x="465" y="2792"/>
                  </a:lnTo>
                  <a:lnTo>
                    <a:pt x="449" y="2802"/>
                  </a:lnTo>
                  <a:lnTo>
                    <a:pt x="433" y="2814"/>
                  </a:lnTo>
                  <a:lnTo>
                    <a:pt x="420" y="2829"/>
                  </a:lnTo>
                  <a:lnTo>
                    <a:pt x="407" y="2844"/>
                  </a:lnTo>
                  <a:lnTo>
                    <a:pt x="398" y="2861"/>
                  </a:lnTo>
                  <a:lnTo>
                    <a:pt x="436" y="2886"/>
                  </a:lnTo>
                  <a:lnTo>
                    <a:pt x="420" y="2923"/>
                  </a:lnTo>
                  <a:lnTo>
                    <a:pt x="401" y="2959"/>
                  </a:lnTo>
                  <a:lnTo>
                    <a:pt x="385" y="2996"/>
                  </a:lnTo>
                  <a:lnTo>
                    <a:pt x="381" y="3013"/>
                  </a:lnTo>
                  <a:lnTo>
                    <a:pt x="382" y="3030"/>
                  </a:lnTo>
                  <a:lnTo>
                    <a:pt x="388" y="3046"/>
                  </a:lnTo>
                  <a:lnTo>
                    <a:pt x="397" y="3061"/>
                  </a:lnTo>
                  <a:lnTo>
                    <a:pt x="406" y="3075"/>
                  </a:lnTo>
                  <a:lnTo>
                    <a:pt x="426" y="3095"/>
                  </a:lnTo>
                  <a:lnTo>
                    <a:pt x="447" y="3112"/>
                  </a:lnTo>
                  <a:lnTo>
                    <a:pt x="470" y="3126"/>
                  </a:lnTo>
                  <a:lnTo>
                    <a:pt x="495" y="3140"/>
                  </a:lnTo>
                  <a:lnTo>
                    <a:pt x="520" y="3150"/>
                  </a:lnTo>
                  <a:lnTo>
                    <a:pt x="546" y="3160"/>
                  </a:lnTo>
                  <a:lnTo>
                    <a:pt x="609" y="3177"/>
                  </a:lnTo>
                  <a:lnTo>
                    <a:pt x="672" y="3189"/>
                  </a:lnTo>
                  <a:lnTo>
                    <a:pt x="737" y="3195"/>
                  </a:lnTo>
                  <a:lnTo>
                    <a:pt x="802" y="3199"/>
                  </a:lnTo>
                  <a:lnTo>
                    <a:pt x="867" y="3199"/>
                  </a:lnTo>
                  <a:lnTo>
                    <a:pt x="932" y="3195"/>
                  </a:lnTo>
                  <a:lnTo>
                    <a:pt x="942" y="3194"/>
                  </a:lnTo>
                  <a:lnTo>
                    <a:pt x="953" y="3193"/>
                  </a:lnTo>
                  <a:lnTo>
                    <a:pt x="964" y="3190"/>
                  </a:lnTo>
                  <a:lnTo>
                    <a:pt x="974" y="3187"/>
                  </a:lnTo>
                  <a:lnTo>
                    <a:pt x="983" y="3183"/>
                  </a:lnTo>
                  <a:lnTo>
                    <a:pt x="992" y="3177"/>
                  </a:lnTo>
                  <a:lnTo>
                    <a:pt x="998" y="3169"/>
                  </a:lnTo>
                  <a:lnTo>
                    <a:pt x="1000" y="3158"/>
                  </a:lnTo>
                  <a:lnTo>
                    <a:pt x="996" y="3142"/>
                  </a:lnTo>
                  <a:lnTo>
                    <a:pt x="988" y="3126"/>
                  </a:lnTo>
                  <a:lnTo>
                    <a:pt x="976" y="3113"/>
                  </a:lnTo>
                  <a:lnTo>
                    <a:pt x="964" y="3101"/>
                  </a:lnTo>
                  <a:lnTo>
                    <a:pt x="952" y="3089"/>
                  </a:lnTo>
                  <a:lnTo>
                    <a:pt x="902" y="3045"/>
                  </a:lnTo>
                  <a:lnTo>
                    <a:pt x="850" y="3002"/>
                  </a:lnTo>
                  <a:lnTo>
                    <a:pt x="800" y="2959"/>
                  </a:lnTo>
                  <a:lnTo>
                    <a:pt x="751" y="2914"/>
                  </a:lnTo>
                  <a:lnTo>
                    <a:pt x="718" y="2887"/>
                  </a:lnTo>
                  <a:lnTo>
                    <a:pt x="686" y="2860"/>
                  </a:lnTo>
                  <a:lnTo>
                    <a:pt x="651" y="2836"/>
                  </a:lnTo>
                  <a:lnTo>
                    <a:pt x="618" y="2810"/>
                  </a:lnTo>
                  <a:lnTo>
                    <a:pt x="586" y="2783"/>
                  </a:lnTo>
                  <a:lnTo>
                    <a:pt x="573" y="2773"/>
                  </a:lnTo>
                  <a:lnTo>
                    <a:pt x="559" y="2768"/>
                  </a:lnTo>
                  <a:lnTo>
                    <a:pt x="544" y="2766"/>
                  </a:lnTo>
                  <a:lnTo>
                    <a:pt x="527" y="2767"/>
                  </a:lnTo>
                  <a:lnTo>
                    <a:pt x="511" y="2771"/>
                  </a:lnTo>
                  <a:lnTo>
                    <a:pt x="496" y="2776"/>
                  </a:lnTo>
                  <a:lnTo>
                    <a:pt x="483" y="2782"/>
                  </a:lnTo>
                  <a:close/>
                  <a:moveTo>
                    <a:pt x="2469" y="2764"/>
                  </a:moveTo>
                  <a:lnTo>
                    <a:pt x="2454" y="2779"/>
                  </a:lnTo>
                  <a:lnTo>
                    <a:pt x="2440" y="2796"/>
                  </a:lnTo>
                  <a:lnTo>
                    <a:pt x="2427" y="2813"/>
                  </a:lnTo>
                  <a:lnTo>
                    <a:pt x="2414" y="2831"/>
                  </a:lnTo>
                  <a:lnTo>
                    <a:pt x="2399" y="2846"/>
                  </a:lnTo>
                  <a:lnTo>
                    <a:pt x="2383" y="2860"/>
                  </a:lnTo>
                  <a:lnTo>
                    <a:pt x="2364" y="2871"/>
                  </a:lnTo>
                  <a:lnTo>
                    <a:pt x="2350" y="2878"/>
                  </a:lnTo>
                  <a:lnTo>
                    <a:pt x="2335" y="2886"/>
                  </a:lnTo>
                  <a:lnTo>
                    <a:pt x="2319" y="2893"/>
                  </a:lnTo>
                  <a:lnTo>
                    <a:pt x="2306" y="2902"/>
                  </a:lnTo>
                  <a:lnTo>
                    <a:pt x="2295" y="2914"/>
                  </a:lnTo>
                  <a:lnTo>
                    <a:pt x="2273" y="2940"/>
                  </a:lnTo>
                  <a:lnTo>
                    <a:pt x="2248" y="2964"/>
                  </a:lnTo>
                  <a:lnTo>
                    <a:pt x="2222" y="2985"/>
                  </a:lnTo>
                  <a:lnTo>
                    <a:pt x="2194" y="3004"/>
                  </a:lnTo>
                  <a:lnTo>
                    <a:pt x="2165" y="3022"/>
                  </a:lnTo>
                  <a:lnTo>
                    <a:pt x="2136" y="3039"/>
                  </a:lnTo>
                  <a:lnTo>
                    <a:pt x="2106" y="3056"/>
                  </a:lnTo>
                  <a:lnTo>
                    <a:pt x="2077" y="3074"/>
                  </a:lnTo>
                  <a:lnTo>
                    <a:pt x="2049" y="3093"/>
                  </a:lnTo>
                  <a:lnTo>
                    <a:pt x="2023" y="3114"/>
                  </a:lnTo>
                  <a:lnTo>
                    <a:pt x="2016" y="3121"/>
                  </a:lnTo>
                  <a:lnTo>
                    <a:pt x="2010" y="3129"/>
                  </a:lnTo>
                  <a:lnTo>
                    <a:pt x="2004" y="3139"/>
                  </a:lnTo>
                  <a:lnTo>
                    <a:pt x="2002" y="3148"/>
                  </a:lnTo>
                  <a:lnTo>
                    <a:pt x="2002" y="3158"/>
                  </a:lnTo>
                  <a:lnTo>
                    <a:pt x="2007" y="3166"/>
                  </a:lnTo>
                  <a:lnTo>
                    <a:pt x="2014" y="3173"/>
                  </a:lnTo>
                  <a:lnTo>
                    <a:pt x="2035" y="3181"/>
                  </a:lnTo>
                  <a:lnTo>
                    <a:pt x="2057" y="3185"/>
                  </a:lnTo>
                  <a:lnTo>
                    <a:pt x="2081" y="3186"/>
                  </a:lnTo>
                  <a:lnTo>
                    <a:pt x="2103" y="3188"/>
                  </a:lnTo>
                  <a:lnTo>
                    <a:pt x="2166" y="3189"/>
                  </a:lnTo>
                  <a:lnTo>
                    <a:pt x="2229" y="3190"/>
                  </a:lnTo>
                  <a:lnTo>
                    <a:pt x="2292" y="3188"/>
                  </a:lnTo>
                  <a:lnTo>
                    <a:pt x="2355" y="3182"/>
                  </a:lnTo>
                  <a:lnTo>
                    <a:pt x="2390" y="3177"/>
                  </a:lnTo>
                  <a:lnTo>
                    <a:pt x="2423" y="3170"/>
                  </a:lnTo>
                  <a:lnTo>
                    <a:pt x="2457" y="3160"/>
                  </a:lnTo>
                  <a:lnTo>
                    <a:pt x="2488" y="3148"/>
                  </a:lnTo>
                  <a:lnTo>
                    <a:pt x="2519" y="3130"/>
                  </a:lnTo>
                  <a:lnTo>
                    <a:pt x="2547" y="3111"/>
                  </a:lnTo>
                  <a:lnTo>
                    <a:pt x="2558" y="3101"/>
                  </a:lnTo>
                  <a:lnTo>
                    <a:pt x="2570" y="3091"/>
                  </a:lnTo>
                  <a:lnTo>
                    <a:pt x="2581" y="3079"/>
                  </a:lnTo>
                  <a:lnTo>
                    <a:pt x="2590" y="3066"/>
                  </a:lnTo>
                  <a:lnTo>
                    <a:pt x="2596" y="3052"/>
                  </a:lnTo>
                  <a:lnTo>
                    <a:pt x="2599" y="3037"/>
                  </a:lnTo>
                  <a:lnTo>
                    <a:pt x="2598" y="3004"/>
                  </a:lnTo>
                  <a:lnTo>
                    <a:pt x="2593" y="2972"/>
                  </a:lnTo>
                  <a:lnTo>
                    <a:pt x="2583" y="2940"/>
                  </a:lnTo>
                  <a:lnTo>
                    <a:pt x="2567" y="2911"/>
                  </a:lnTo>
                  <a:lnTo>
                    <a:pt x="2549" y="2883"/>
                  </a:lnTo>
                  <a:lnTo>
                    <a:pt x="2596" y="2867"/>
                  </a:lnTo>
                  <a:lnTo>
                    <a:pt x="2588" y="2847"/>
                  </a:lnTo>
                  <a:lnTo>
                    <a:pt x="2576" y="2829"/>
                  </a:lnTo>
                  <a:lnTo>
                    <a:pt x="2562" y="2813"/>
                  </a:lnTo>
                  <a:lnTo>
                    <a:pt x="2546" y="2799"/>
                  </a:lnTo>
                  <a:lnTo>
                    <a:pt x="2528" y="2788"/>
                  </a:lnTo>
                  <a:lnTo>
                    <a:pt x="2508" y="2778"/>
                  </a:lnTo>
                  <a:lnTo>
                    <a:pt x="2489" y="2770"/>
                  </a:lnTo>
                  <a:lnTo>
                    <a:pt x="2469" y="2764"/>
                  </a:lnTo>
                  <a:close/>
                  <a:moveTo>
                    <a:pt x="1252" y="663"/>
                  </a:moveTo>
                  <a:lnTo>
                    <a:pt x="1267" y="656"/>
                  </a:lnTo>
                  <a:lnTo>
                    <a:pt x="1282" y="653"/>
                  </a:lnTo>
                  <a:lnTo>
                    <a:pt x="1297" y="654"/>
                  </a:lnTo>
                  <a:lnTo>
                    <a:pt x="1313" y="659"/>
                  </a:lnTo>
                  <a:lnTo>
                    <a:pt x="1327" y="667"/>
                  </a:lnTo>
                  <a:lnTo>
                    <a:pt x="1340" y="677"/>
                  </a:lnTo>
                  <a:lnTo>
                    <a:pt x="1350" y="689"/>
                  </a:lnTo>
                  <a:lnTo>
                    <a:pt x="1362" y="712"/>
                  </a:lnTo>
                  <a:lnTo>
                    <a:pt x="1373" y="737"/>
                  </a:lnTo>
                  <a:lnTo>
                    <a:pt x="1378" y="762"/>
                  </a:lnTo>
                  <a:lnTo>
                    <a:pt x="1379" y="789"/>
                  </a:lnTo>
                  <a:lnTo>
                    <a:pt x="1376" y="814"/>
                  </a:lnTo>
                  <a:lnTo>
                    <a:pt x="1369" y="840"/>
                  </a:lnTo>
                  <a:lnTo>
                    <a:pt x="1355" y="862"/>
                  </a:lnTo>
                  <a:lnTo>
                    <a:pt x="1342" y="877"/>
                  </a:lnTo>
                  <a:lnTo>
                    <a:pt x="1327" y="889"/>
                  </a:lnTo>
                  <a:lnTo>
                    <a:pt x="1311" y="901"/>
                  </a:lnTo>
                  <a:lnTo>
                    <a:pt x="1293" y="911"/>
                  </a:lnTo>
                  <a:lnTo>
                    <a:pt x="1278" y="906"/>
                  </a:lnTo>
                  <a:lnTo>
                    <a:pt x="1263" y="900"/>
                  </a:lnTo>
                  <a:lnTo>
                    <a:pt x="1249" y="891"/>
                  </a:lnTo>
                  <a:lnTo>
                    <a:pt x="1235" y="882"/>
                  </a:lnTo>
                  <a:lnTo>
                    <a:pt x="1224" y="871"/>
                  </a:lnTo>
                  <a:lnTo>
                    <a:pt x="1215" y="857"/>
                  </a:lnTo>
                  <a:lnTo>
                    <a:pt x="1206" y="834"/>
                  </a:lnTo>
                  <a:lnTo>
                    <a:pt x="1201" y="812"/>
                  </a:lnTo>
                  <a:lnTo>
                    <a:pt x="1198" y="788"/>
                  </a:lnTo>
                  <a:lnTo>
                    <a:pt x="1199" y="764"/>
                  </a:lnTo>
                  <a:lnTo>
                    <a:pt x="1202" y="741"/>
                  </a:lnTo>
                  <a:lnTo>
                    <a:pt x="1209" y="719"/>
                  </a:lnTo>
                  <a:lnTo>
                    <a:pt x="1220" y="697"/>
                  </a:lnTo>
                  <a:lnTo>
                    <a:pt x="1234" y="679"/>
                  </a:lnTo>
                  <a:lnTo>
                    <a:pt x="1252" y="663"/>
                  </a:lnTo>
                  <a:close/>
                  <a:moveTo>
                    <a:pt x="1277" y="780"/>
                  </a:moveTo>
                  <a:lnTo>
                    <a:pt x="1284" y="786"/>
                  </a:lnTo>
                  <a:lnTo>
                    <a:pt x="1293" y="792"/>
                  </a:lnTo>
                  <a:lnTo>
                    <a:pt x="1300" y="798"/>
                  </a:lnTo>
                  <a:lnTo>
                    <a:pt x="1312" y="791"/>
                  </a:lnTo>
                  <a:lnTo>
                    <a:pt x="1319" y="782"/>
                  </a:lnTo>
                  <a:lnTo>
                    <a:pt x="1323" y="770"/>
                  </a:lnTo>
                  <a:lnTo>
                    <a:pt x="1325" y="759"/>
                  </a:lnTo>
                  <a:lnTo>
                    <a:pt x="1324" y="747"/>
                  </a:lnTo>
                  <a:lnTo>
                    <a:pt x="1322" y="735"/>
                  </a:lnTo>
                  <a:lnTo>
                    <a:pt x="1319" y="723"/>
                  </a:lnTo>
                  <a:lnTo>
                    <a:pt x="1306" y="727"/>
                  </a:lnTo>
                  <a:lnTo>
                    <a:pt x="1294" y="733"/>
                  </a:lnTo>
                  <a:lnTo>
                    <a:pt x="1286" y="742"/>
                  </a:lnTo>
                  <a:lnTo>
                    <a:pt x="1281" y="753"/>
                  </a:lnTo>
                  <a:lnTo>
                    <a:pt x="1278" y="766"/>
                  </a:lnTo>
                  <a:lnTo>
                    <a:pt x="1277" y="780"/>
                  </a:lnTo>
                  <a:close/>
                  <a:moveTo>
                    <a:pt x="1688" y="691"/>
                  </a:moveTo>
                  <a:lnTo>
                    <a:pt x="1702" y="678"/>
                  </a:lnTo>
                  <a:lnTo>
                    <a:pt x="1718" y="670"/>
                  </a:lnTo>
                  <a:lnTo>
                    <a:pt x="1734" y="667"/>
                  </a:lnTo>
                  <a:lnTo>
                    <a:pt x="1753" y="667"/>
                  </a:lnTo>
                  <a:lnTo>
                    <a:pt x="1770" y="671"/>
                  </a:lnTo>
                  <a:lnTo>
                    <a:pt x="1787" y="677"/>
                  </a:lnTo>
                  <a:lnTo>
                    <a:pt x="1802" y="687"/>
                  </a:lnTo>
                  <a:lnTo>
                    <a:pt x="1816" y="700"/>
                  </a:lnTo>
                  <a:lnTo>
                    <a:pt x="1827" y="715"/>
                  </a:lnTo>
                  <a:lnTo>
                    <a:pt x="1833" y="731"/>
                  </a:lnTo>
                  <a:lnTo>
                    <a:pt x="1836" y="749"/>
                  </a:lnTo>
                  <a:lnTo>
                    <a:pt x="1837" y="768"/>
                  </a:lnTo>
                  <a:lnTo>
                    <a:pt x="1838" y="788"/>
                  </a:lnTo>
                  <a:lnTo>
                    <a:pt x="1837" y="807"/>
                  </a:lnTo>
                  <a:lnTo>
                    <a:pt x="1835" y="825"/>
                  </a:lnTo>
                  <a:lnTo>
                    <a:pt x="1831" y="844"/>
                  </a:lnTo>
                  <a:lnTo>
                    <a:pt x="1823" y="861"/>
                  </a:lnTo>
                  <a:lnTo>
                    <a:pt x="1811" y="876"/>
                  </a:lnTo>
                  <a:lnTo>
                    <a:pt x="1801" y="855"/>
                  </a:lnTo>
                  <a:lnTo>
                    <a:pt x="1793" y="833"/>
                  </a:lnTo>
                  <a:lnTo>
                    <a:pt x="1788" y="811"/>
                  </a:lnTo>
                  <a:lnTo>
                    <a:pt x="1784" y="788"/>
                  </a:lnTo>
                  <a:lnTo>
                    <a:pt x="1778" y="765"/>
                  </a:lnTo>
                  <a:lnTo>
                    <a:pt x="1774" y="754"/>
                  </a:lnTo>
                  <a:lnTo>
                    <a:pt x="1767" y="745"/>
                  </a:lnTo>
                  <a:lnTo>
                    <a:pt x="1757" y="738"/>
                  </a:lnTo>
                  <a:lnTo>
                    <a:pt x="1746" y="732"/>
                  </a:lnTo>
                  <a:lnTo>
                    <a:pt x="1731" y="746"/>
                  </a:lnTo>
                  <a:lnTo>
                    <a:pt x="1720" y="762"/>
                  </a:lnTo>
                  <a:lnTo>
                    <a:pt x="1711" y="780"/>
                  </a:lnTo>
                  <a:lnTo>
                    <a:pt x="1703" y="799"/>
                  </a:lnTo>
                  <a:lnTo>
                    <a:pt x="1695" y="817"/>
                  </a:lnTo>
                  <a:lnTo>
                    <a:pt x="1685" y="836"/>
                  </a:lnTo>
                  <a:lnTo>
                    <a:pt x="1674" y="853"/>
                  </a:lnTo>
                  <a:lnTo>
                    <a:pt x="1668" y="851"/>
                  </a:lnTo>
                  <a:lnTo>
                    <a:pt x="1661" y="849"/>
                  </a:lnTo>
                  <a:lnTo>
                    <a:pt x="1655" y="848"/>
                  </a:lnTo>
                  <a:lnTo>
                    <a:pt x="1647" y="824"/>
                  </a:lnTo>
                  <a:lnTo>
                    <a:pt x="1645" y="801"/>
                  </a:lnTo>
                  <a:lnTo>
                    <a:pt x="1647" y="778"/>
                  </a:lnTo>
                  <a:lnTo>
                    <a:pt x="1653" y="754"/>
                  </a:lnTo>
                  <a:lnTo>
                    <a:pt x="1662" y="732"/>
                  </a:lnTo>
                  <a:lnTo>
                    <a:pt x="1674" y="710"/>
                  </a:lnTo>
                  <a:lnTo>
                    <a:pt x="1688" y="691"/>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45" name="组合 44"/>
          <p:cNvGrpSpPr/>
          <p:nvPr/>
        </p:nvGrpSpPr>
        <p:grpSpPr>
          <a:xfrm>
            <a:off x="1415752" y="4747939"/>
            <a:ext cx="378860" cy="376998"/>
            <a:chOff x="5255193" y="4713414"/>
            <a:chExt cx="378860" cy="376998"/>
          </a:xfrm>
        </p:grpSpPr>
        <p:sp>
          <p:nvSpPr>
            <p:cNvPr id="46" name="Oval 480"/>
            <p:cNvSpPr>
              <a:spLocks noChangeArrowheads="1"/>
            </p:cNvSpPr>
            <p:nvPr/>
          </p:nvSpPr>
          <p:spPr bwMode="auto">
            <a:xfrm>
              <a:off x="5255193" y="4713414"/>
              <a:ext cx="378860" cy="376998"/>
            </a:xfrm>
            <a:prstGeom prst="ellipse">
              <a:avLst/>
            </a:prstGeom>
            <a:noFill/>
            <a:ln w="12700">
              <a:solidFill>
                <a:schemeClr val="bg1"/>
              </a:solidFill>
              <a:round/>
            </a:ln>
          </p:spPr>
          <p:txBody>
            <a:bodyPr/>
            <a:lstStyle/>
            <a:p>
              <a:pPr eaLnBrk="1" fontAlgn="auto" hangingPunct="1">
                <a:spcBef>
                  <a:spcPts val="0"/>
                </a:spcBef>
                <a:spcAft>
                  <a:spcPts val="0"/>
                </a:spcAft>
                <a:defRPr/>
              </a:pPr>
              <a:endParaRPr lang="zh-CN" altLang="en-US" sz="1800">
                <a:latin typeface="+mn-lt"/>
                <a:ea typeface="+mn-ea"/>
              </a:endParaRPr>
            </a:p>
          </p:txBody>
        </p:sp>
        <p:sp>
          <p:nvSpPr>
            <p:cNvPr id="47" name="Freeform 11"/>
            <p:cNvSpPr>
              <a:spLocks noChangeAspect="1" noEditPoints="1"/>
            </p:cNvSpPr>
            <p:nvPr/>
          </p:nvSpPr>
          <p:spPr bwMode="auto">
            <a:xfrm>
              <a:off x="5334444" y="4810717"/>
              <a:ext cx="220358" cy="182389"/>
            </a:xfrm>
            <a:custGeom>
              <a:avLst/>
              <a:gdLst>
                <a:gd name="T0" fmla="*/ 1375 w 5032"/>
                <a:gd name="T1" fmla="*/ 49 h 4165"/>
                <a:gd name="T2" fmla="*/ 2095 w 5032"/>
                <a:gd name="T3" fmla="*/ 18 h 4165"/>
                <a:gd name="T4" fmla="*/ 2782 w 5032"/>
                <a:gd name="T5" fmla="*/ 231 h 4165"/>
                <a:gd name="T6" fmla="*/ 3288 w 5032"/>
                <a:gd name="T7" fmla="*/ 618 h 4165"/>
                <a:gd name="T8" fmla="*/ 3589 w 5032"/>
                <a:gd name="T9" fmla="*/ 1120 h 4165"/>
                <a:gd name="T10" fmla="*/ 3214 w 5032"/>
                <a:gd name="T11" fmla="*/ 1314 h 4165"/>
                <a:gd name="T12" fmla="*/ 2618 w 5032"/>
                <a:gd name="T13" fmla="*/ 1511 h 4165"/>
                <a:gd name="T14" fmla="*/ 2133 w 5032"/>
                <a:gd name="T15" fmla="*/ 1911 h 4165"/>
                <a:gd name="T16" fmla="*/ 1863 w 5032"/>
                <a:gd name="T17" fmla="*/ 2471 h 4165"/>
                <a:gd name="T18" fmla="*/ 1889 w 5032"/>
                <a:gd name="T19" fmla="*/ 3028 h 4165"/>
                <a:gd name="T20" fmla="*/ 1353 w 5032"/>
                <a:gd name="T21" fmla="*/ 3054 h 4165"/>
                <a:gd name="T22" fmla="*/ 681 w 5032"/>
                <a:gd name="T23" fmla="*/ 2902 h 4165"/>
                <a:gd name="T24" fmla="*/ 688 w 5032"/>
                <a:gd name="T25" fmla="*/ 2769 h 4165"/>
                <a:gd name="T26" fmla="*/ 367 w 5032"/>
                <a:gd name="T27" fmla="*/ 2508 h 4165"/>
                <a:gd name="T28" fmla="*/ 67 w 5032"/>
                <a:gd name="T29" fmla="*/ 2013 h 4165"/>
                <a:gd name="T30" fmla="*/ 11 w 5032"/>
                <a:gd name="T31" fmla="*/ 1427 h 4165"/>
                <a:gd name="T32" fmla="*/ 213 w 5032"/>
                <a:gd name="T33" fmla="*/ 847 h 4165"/>
                <a:gd name="T34" fmla="*/ 638 w 5032"/>
                <a:gd name="T35" fmla="*/ 381 h 4165"/>
                <a:gd name="T36" fmla="*/ 1023 w 5032"/>
                <a:gd name="T37" fmla="*/ 812 h 4165"/>
                <a:gd name="T38" fmla="*/ 933 w 5032"/>
                <a:gd name="T39" fmla="*/ 1034 h 4165"/>
                <a:gd name="T40" fmla="*/ 1084 w 5032"/>
                <a:gd name="T41" fmla="*/ 1241 h 4165"/>
                <a:gd name="T42" fmla="*/ 1332 w 5032"/>
                <a:gd name="T43" fmla="*/ 1225 h 4165"/>
                <a:gd name="T44" fmla="*/ 1450 w 5032"/>
                <a:gd name="T45" fmla="*/ 1016 h 4165"/>
                <a:gd name="T46" fmla="*/ 1344 w 5032"/>
                <a:gd name="T47" fmla="*/ 800 h 4165"/>
                <a:gd name="T48" fmla="*/ 1138 w 5032"/>
                <a:gd name="T49" fmla="*/ 759 h 4165"/>
                <a:gd name="T50" fmla="*/ 2248 w 5032"/>
                <a:gd name="T51" fmla="*/ 852 h 4165"/>
                <a:gd name="T52" fmla="*/ 2216 w 5032"/>
                <a:gd name="T53" fmla="*/ 1098 h 4165"/>
                <a:gd name="T54" fmla="*/ 2404 w 5032"/>
                <a:gd name="T55" fmla="*/ 1259 h 4165"/>
                <a:gd name="T56" fmla="*/ 2635 w 5032"/>
                <a:gd name="T57" fmla="*/ 1195 h 4165"/>
                <a:gd name="T58" fmla="*/ 2707 w 5032"/>
                <a:gd name="T59" fmla="*/ 958 h 4165"/>
                <a:gd name="T60" fmla="*/ 2548 w 5032"/>
                <a:gd name="T61" fmla="*/ 766 h 4165"/>
                <a:gd name="T62" fmla="*/ 2696 w 5032"/>
                <a:gd name="T63" fmla="*/ 1574 h 4165"/>
                <a:gd name="T64" fmla="*/ 3358 w 5032"/>
                <a:gd name="T65" fmla="*/ 1394 h 4165"/>
                <a:gd name="T66" fmla="*/ 4006 w 5032"/>
                <a:gd name="T67" fmla="*/ 1470 h 4165"/>
                <a:gd name="T68" fmla="*/ 4548 w 5032"/>
                <a:gd name="T69" fmla="*/ 1772 h 4165"/>
                <a:gd name="T70" fmla="*/ 4924 w 5032"/>
                <a:gd name="T71" fmla="*/ 2264 h 4165"/>
                <a:gd name="T72" fmla="*/ 5032 w 5032"/>
                <a:gd name="T73" fmla="*/ 2798 h 4165"/>
                <a:gd name="T74" fmla="*/ 4884 w 5032"/>
                <a:gd name="T75" fmla="*/ 3285 h 4165"/>
                <a:gd name="T76" fmla="*/ 4532 w 5032"/>
                <a:gd name="T77" fmla="*/ 3658 h 4165"/>
                <a:gd name="T78" fmla="*/ 4451 w 5032"/>
                <a:gd name="T79" fmla="*/ 3753 h 4165"/>
                <a:gd name="T80" fmla="*/ 4546 w 5032"/>
                <a:gd name="T81" fmla="*/ 4081 h 4165"/>
                <a:gd name="T82" fmla="*/ 4075 w 5032"/>
                <a:gd name="T83" fmla="*/ 3915 h 4165"/>
                <a:gd name="T84" fmla="*/ 3594 w 5032"/>
                <a:gd name="T85" fmla="*/ 4004 h 4165"/>
                <a:gd name="T86" fmla="*/ 2867 w 5032"/>
                <a:gd name="T87" fmla="*/ 3897 h 4165"/>
                <a:gd name="T88" fmla="*/ 2357 w 5032"/>
                <a:gd name="T89" fmla="*/ 3591 h 4165"/>
                <a:gd name="T90" fmla="*/ 2014 w 5032"/>
                <a:gd name="T91" fmla="*/ 3094 h 4165"/>
                <a:gd name="T92" fmla="*/ 1959 w 5032"/>
                <a:gd name="T93" fmla="*/ 2523 h 4165"/>
                <a:gd name="T94" fmla="*/ 2171 w 5032"/>
                <a:gd name="T95" fmla="*/ 2015 h 4165"/>
                <a:gd name="T96" fmla="*/ 2595 w 5032"/>
                <a:gd name="T97" fmla="*/ 1631 h 4165"/>
                <a:gd name="T98" fmla="*/ 2837 w 5032"/>
                <a:gd name="T99" fmla="*/ 2192 h 4165"/>
                <a:gd name="T100" fmla="*/ 2850 w 5032"/>
                <a:gd name="T101" fmla="*/ 2396 h 4165"/>
                <a:gd name="T102" fmla="*/ 3046 w 5032"/>
                <a:gd name="T103" fmla="*/ 2471 h 4165"/>
                <a:gd name="T104" fmla="*/ 3205 w 5032"/>
                <a:gd name="T105" fmla="*/ 2336 h 4165"/>
                <a:gd name="T106" fmla="*/ 3155 w 5032"/>
                <a:gd name="T107" fmla="*/ 2133 h 4165"/>
                <a:gd name="T108" fmla="*/ 3993 w 5032"/>
                <a:gd name="T109" fmla="*/ 2087 h 4165"/>
                <a:gd name="T110" fmla="*/ 3837 w 5032"/>
                <a:gd name="T111" fmla="*/ 2234 h 4165"/>
                <a:gd name="T112" fmla="*/ 3913 w 5032"/>
                <a:gd name="T113" fmla="*/ 2440 h 4165"/>
                <a:gd name="T114" fmla="*/ 4127 w 5032"/>
                <a:gd name="T115" fmla="*/ 2456 h 4165"/>
                <a:gd name="T116" fmla="*/ 4228 w 5032"/>
                <a:gd name="T117" fmla="*/ 2300 h 4165"/>
                <a:gd name="T118" fmla="*/ 4129 w 5032"/>
                <a:gd name="T119" fmla="*/ 2108 h 4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32" h="4165">
                  <a:moveTo>
                    <a:pt x="815" y="264"/>
                  </a:moveTo>
                  <a:lnTo>
                    <a:pt x="921" y="206"/>
                  </a:lnTo>
                  <a:lnTo>
                    <a:pt x="1031" y="157"/>
                  </a:lnTo>
                  <a:lnTo>
                    <a:pt x="1144" y="114"/>
                  </a:lnTo>
                  <a:lnTo>
                    <a:pt x="1259" y="78"/>
                  </a:lnTo>
                  <a:lnTo>
                    <a:pt x="1375" y="49"/>
                  </a:lnTo>
                  <a:lnTo>
                    <a:pt x="1494" y="26"/>
                  </a:lnTo>
                  <a:lnTo>
                    <a:pt x="1613" y="10"/>
                  </a:lnTo>
                  <a:lnTo>
                    <a:pt x="1734" y="1"/>
                  </a:lnTo>
                  <a:lnTo>
                    <a:pt x="1855" y="0"/>
                  </a:lnTo>
                  <a:lnTo>
                    <a:pt x="1974" y="6"/>
                  </a:lnTo>
                  <a:lnTo>
                    <a:pt x="2095" y="18"/>
                  </a:lnTo>
                  <a:lnTo>
                    <a:pt x="2214" y="36"/>
                  </a:lnTo>
                  <a:lnTo>
                    <a:pt x="2331" y="62"/>
                  </a:lnTo>
                  <a:lnTo>
                    <a:pt x="2447" y="94"/>
                  </a:lnTo>
                  <a:lnTo>
                    <a:pt x="2561" y="134"/>
                  </a:lnTo>
                  <a:lnTo>
                    <a:pt x="2673" y="179"/>
                  </a:lnTo>
                  <a:lnTo>
                    <a:pt x="2782" y="231"/>
                  </a:lnTo>
                  <a:lnTo>
                    <a:pt x="2886" y="290"/>
                  </a:lnTo>
                  <a:lnTo>
                    <a:pt x="2988" y="355"/>
                  </a:lnTo>
                  <a:lnTo>
                    <a:pt x="3068" y="414"/>
                  </a:lnTo>
                  <a:lnTo>
                    <a:pt x="3146" y="477"/>
                  </a:lnTo>
                  <a:lnTo>
                    <a:pt x="3219" y="546"/>
                  </a:lnTo>
                  <a:lnTo>
                    <a:pt x="3288" y="618"/>
                  </a:lnTo>
                  <a:lnTo>
                    <a:pt x="3353" y="693"/>
                  </a:lnTo>
                  <a:lnTo>
                    <a:pt x="3413" y="774"/>
                  </a:lnTo>
                  <a:lnTo>
                    <a:pt x="3467" y="857"/>
                  </a:lnTo>
                  <a:lnTo>
                    <a:pt x="3516" y="944"/>
                  </a:lnTo>
                  <a:lnTo>
                    <a:pt x="3557" y="1036"/>
                  </a:lnTo>
                  <a:lnTo>
                    <a:pt x="3589" y="1120"/>
                  </a:lnTo>
                  <a:lnTo>
                    <a:pt x="3616" y="1205"/>
                  </a:lnTo>
                  <a:lnTo>
                    <a:pt x="3641" y="1293"/>
                  </a:lnTo>
                  <a:lnTo>
                    <a:pt x="3534" y="1291"/>
                  </a:lnTo>
                  <a:lnTo>
                    <a:pt x="3427" y="1294"/>
                  </a:lnTo>
                  <a:lnTo>
                    <a:pt x="3320" y="1300"/>
                  </a:lnTo>
                  <a:lnTo>
                    <a:pt x="3214" y="1314"/>
                  </a:lnTo>
                  <a:lnTo>
                    <a:pt x="3109" y="1332"/>
                  </a:lnTo>
                  <a:lnTo>
                    <a:pt x="3008" y="1357"/>
                  </a:lnTo>
                  <a:lnTo>
                    <a:pt x="2907" y="1388"/>
                  </a:lnTo>
                  <a:lnTo>
                    <a:pt x="2809" y="1423"/>
                  </a:lnTo>
                  <a:lnTo>
                    <a:pt x="2713" y="1464"/>
                  </a:lnTo>
                  <a:lnTo>
                    <a:pt x="2618" y="1511"/>
                  </a:lnTo>
                  <a:lnTo>
                    <a:pt x="2528" y="1565"/>
                  </a:lnTo>
                  <a:lnTo>
                    <a:pt x="2441" y="1623"/>
                  </a:lnTo>
                  <a:lnTo>
                    <a:pt x="2358" y="1686"/>
                  </a:lnTo>
                  <a:lnTo>
                    <a:pt x="2279" y="1755"/>
                  </a:lnTo>
                  <a:lnTo>
                    <a:pt x="2204" y="1830"/>
                  </a:lnTo>
                  <a:lnTo>
                    <a:pt x="2133" y="1911"/>
                  </a:lnTo>
                  <a:lnTo>
                    <a:pt x="2069" y="1995"/>
                  </a:lnTo>
                  <a:lnTo>
                    <a:pt x="2011" y="2085"/>
                  </a:lnTo>
                  <a:lnTo>
                    <a:pt x="1962" y="2179"/>
                  </a:lnTo>
                  <a:lnTo>
                    <a:pt x="1919" y="2277"/>
                  </a:lnTo>
                  <a:lnTo>
                    <a:pt x="1886" y="2378"/>
                  </a:lnTo>
                  <a:lnTo>
                    <a:pt x="1863" y="2471"/>
                  </a:lnTo>
                  <a:lnTo>
                    <a:pt x="1847" y="2564"/>
                  </a:lnTo>
                  <a:lnTo>
                    <a:pt x="1840" y="2659"/>
                  </a:lnTo>
                  <a:lnTo>
                    <a:pt x="1841" y="2754"/>
                  </a:lnTo>
                  <a:lnTo>
                    <a:pt x="1850" y="2849"/>
                  </a:lnTo>
                  <a:lnTo>
                    <a:pt x="1867" y="2944"/>
                  </a:lnTo>
                  <a:lnTo>
                    <a:pt x="1889" y="3028"/>
                  </a:lnTo>
                  <a:lnTo>
                    <a:pt x="1912" y="3114"/>
                  </a:lnTo>
                  <a:lnTo>
                    <a:pt x="1795" y="3112"/>
                  </a:lnTo>
                  <a:lnTo>
                    <a:pt x="1681" y="3106"/>
                  </a:lnTo>
                  <a:lnTo>
                    <a:pt x="1566" y="3092"/>
                  </a:lnTo>
                  <a:lnTo>
                    <a:pt x="1459" y="3075"/>
                  </a:lnTo>
                  <a:lnTo>
                    <a:pt x="1353" y="3054"/>
                  </a:lnTo>
                  <a:lnTo>
                    <a:pt x="1248" y="3029"/>
                  </a:lnTo>
                  <a:lnTo>
                    <a:pt x="1142" y="3003"/>
                  </a:lnTo>
                  <a:lnTo>
                    <a:pt x="843" y="3164"/>
                  </a:lnTo>
                  <a:lnTo>
                    <a:pt x="541" y="3326"/>
                  </a:lnTo>
                  <a:lnTo>
                    <a:pt x="612" y="3114"/>
                  </a:lnTo>
                  <a:lnTo>
                    <a:pt x="681" y="2902"/>
                  </a:lnTo>
                  <a:lnTo>
                    <a:pt x="688" y="2875"/>
                  </a:lnTo>
                  <a:lnTo>
                    <a:pt x="696" y="2849"/>
                  </a:lnTo>
                  <a:lnTo>
                    <a:pt x="702" y="2821"/>
                  </a:lnTo>
                  <a:lnTo>
                    <a:pt x="702" y="2794"/>
                  </a:lnTo>
                  <a:lnTo>
                    <a:pt x="697" y="2780"/>
                  </a:lnTo>
                  <a:lnTo>
                    <a:pt x="688" y="2769"/>
                  </a:lnTo>
                  <a:lnTo>
                    <a:pt x="678" y="2760"/>
                  </a:lnTo>
                  <a:lnTo>
                    <a:pt x="665" y="2752"/>
                  </a:lnTo>
                  <a:lnTo>
                    <a:pt x="586" y="2699"/>
                  </a:lnTo>
                  <a:lnTo>
                    <a:pt x="509" y="2639"/>
                  </a:lnTo>
                  <a:lnTo>
                    <a:pt x="436" y="2575"/>
                  </a:lnTo>
                  <a:lnTo>
                    <a:pt x="367" y="2508"/>
                  </a:lnTo>
                  <a:lnTo>
                    <a:pt x="303" y="2434"/>
                  </a:lnTo>
                  <a:lnTo>
                    <a:pt x="245" y="2358"/>
                  </a:lnTo>
                  <a:lnTo>
                    <a:pt x="191" y="2278"/>
                  </a:lnTo>
                  <a:lnTo>
                    <a:pt x="144" y="2194"/>
                  </a:lnTo>
                  <a:lnTo>
                    <a:pt x="103" y="2105"/>
                  </a:lnTo>
                  <a:lnTo>
                    <a:pt x="67" y="2013"/>
                  </a:lnTo>
                  <a:lnTo>
                    <a:pt x="40" y="1919"/>
                  </a:lnTo>
                  <a:lnTo>
                    <a:pt x="19" y="1822"/>
                  </a:lnTo>
                  <a:lnTo>
                    <a:pt x="6" y="1726"/>
                  </a:lnTo>
                  <a:lnTo>
                    <a:pt x="0" y="1628"/>
                  </a:lnTo>
                  <a:lnTo>
                    <a:pt x="0" y="1530"/>
                  </a:lnTo>
                  <a:lnTo>
                    <a:pt x="11" y="1427"/>
                  </a:lnTo>
                  <a:lnTo>
                    <a:pt x="26" y="1325"/>
                  </a:lnTo>
                  <a:lnTo>
                    <a:pt x="51" y="1225"/>
                  </a:lnTo>
                  <a:lnTo>
                    <a:pt x="81" y="1127"/>
                  </a:lnTo>
                  <a:lnTo>
                    <a:pt x="119" y="1031"/>
                  </a:lnTo>
                  <a:lnTo>
                    <a:pt x="164" y="938"/>
                  </a:lnTo>
                  <a:lnTo>
                    <a:pt x="213" y="847"/>
                  </a:lnTo>
                  <a:lnTo>
                    <a:pt x="271" y="759"/>
                  </a:lnTo>
                  <a:lnTo>
                    <a:pt x="335" y="674"/>
                  </a:lnTo>
                  <a:lnTo>
                    <a:pt x="404" y="593"/>
                  </a:lnTo>
                  <a:lnTo>
                    <a:pt x="477" y="518"/>
                  </a:lnTo>
                  <a:lnTo>
                    <a:pt x="555" y="446"/>
                  </a:lnTo>
                  <a:lnTo>
                    <a:pt x="638" y="381"/>
                  </a:lnTo>
                  <a:lnTo>
                    <a:pt x="725" y="319"/>
                  </a:lnTo>
                  <a:lnTo>
                    <a:pt x="815" y="264"/>
                  </a:lnTo>
                  <a:close/>
                  <a:moveTo>
                    <a:pt x="1138" y="759"/>
                  </a:moveTo>
                  <a:lnTo>
                    <a:pt x="1098" y="771"/>
                  </a:lnTo>
                  <a:lnTo>
                    <a:pt x="1058" y="788"/>
                  </a:lnTo>
                  <a:lnTo>
                    <a:pt x="1023" y="812"/>
                  </a:lnTo>
                  <a:lnTo>
                    <a:pt x="994" y="841"/>
                  </a:lnTo>
                  <a:lnTo>
                    <a:pt x="970" y="875"/>
                  </a:lnTo>
                  <a:lnTo>
                    <a:pt x="951" y="912"/>
                  </a:lnTo>
                  <a:lnTo>
                    <a:pt x="939" y="951"/>
                  </a:lnTo>
                  <a:lnTo>
                    <a:pt x="933" y="993"/>
                  </a:lnTo>
                  <a:lnTo>
                    <a:pt x="933" y="1034"/>
                  </a:lnTo>
                  <a:lnTo>
                    <a:pt x="941" y="1075"/>
                  </a:lnTo>
                  <a:lnTo>
                    <a:pt x="957" y="1118"/>
                  </a:lnTo>
                  <a:lnTo>
                    <a:pt x="982" y="1156"/>
                  </a:lnTo>
                  <a:lnTo>
                    <a:pt x="1011" y="1190"/>
                  </a:lnTo>
                  <a:lnTo>
                    <a:pt x="1046" y="1218"/>
                  </a:lnTo>
                  <a:lnTo>
                    <a:pt x="1084" y="1241"/>
                  </a:lnTo>
                  <a:lnTo>
                    <a:pt x="1127" y="1256"/>
                  </a:lnTo>
                  <a:lnTo>
                    <a:pt x="1168" y="1264"/>
                  </a:lnTo>
                  <a:lnTo>
                    <a:pt x="1211" y="1265"/>
                  </a:lnTo>
                  <a:lnTo>
                    <a:pt x="1253" y="1257"/>
                  </a:lnTo>
                  <a:lnTo>
                    <a:pt x="1294" y="1245"/>
                  </a:lnTo>
                  <a:lnTo>
                    <a:pt x="1332" y="1225"/>
                  </a:lnTo>
                  <a:lnTo>
                    <a:pt x="1366" y="1201"/>
                  </a:lnTo>
                  <a:lnTo>
                    <a:pt x="1396" y="1170"/>
                  </a:lnTo>
                  <a:lnTo>
                    <a:pt x="1419" y="1135"/>
                  </a:lnTo>
                  <a:lnTo>
                    <a:pt x="1438" y="1097"/>
                  </a:lnTo>
                  <a:lnTo>
                    <a:pt x="1447" y="1055"/>
                  </a:lnTo>
                  <a:lnTo>
                    <a:pt x="1450" y="1016"/>
                  </a:lnTo>
                  <a:lnTo>
                    <a:pt x="1447" y="974"/>
                  </a:lnTo>
                  <a:lnTo>
                    <a:pt x="1436" y="933"/>
                  </a:lnTo>
                  <a:lnTo>
                    <a:pt x="1421" y="895"/>
                  </a:lnTo>
                  <a:lnTo>
                    <a:pt x="1401" y="860"/>
                  </a:lnTo>
                  <a:lnTo>
                    <a:pt x="1375" y="827"/>
                  </a:lnTo>
                  <a:lnTo>
                    <a:pt x="1344" y="800"/>
                  </a:lnTo>
                  <a:lnTo>
                    <a:pt x="1314" y="780"/>
                  </a:lnTo>
                  <a:lnTo>
                    <a:pt x="1282" y="765"/>
                  </a:lnTo>
                  <a:lnTo>
                    <a:pt x="1246" y="756"/>
                  </a:lnTo>
                  <a:lnTo>
                    <a:pt x="1210" y="752"/>
                  </a:lnTo>
                  <a:lnTo>
                    <a:pt x="1175" y="752"/>
                  </a:lnTo>
                  <a:lnTo>
                    <a:pt x="1138" y="759"/>
                  </a:lnTo>
                  <a:close/>
                  <a:moveTo>
                    <a:pt x="2408" y="757"/>
                  </a:moveTo>
                  <a:lnTo>
                    <a:pt x="2370" y="765"/>
                  </a:lnTo>
                  <a:lnTo>
                    <a:pt x="2335" y="780"/>
                  </a:lnTo>
                  <a:lnTo>
                    <a:pt x="2303" y="798"/>
                  </a:lnTo>
                  <a:lnTo>
                    <a:pt x="2272" y="823"/>
                  </a:lnTo>
                  <a:lnTo>
                    <a:pt x="2248" y="852"/>
                  </a:lnTo>
                  <a:lnTo>
                    <a:pt x="2227" y="884"/>
                  </a:lnTo>
                  <a:lnTo>
                    <a:pt x="2211" y="919"/>
                  </a:lnTo>
                  <a:lnTo>
                    <a:pt x="2201" y="964"/>
                  </a:lnTo>
                  <a:lnTo>
                    <a:pt x="2197" y="1010"/>
                  </a:lnTo>
                  <a:lnTo>
                    <a:pt x="2204" y="1055"/>
                  </a:lnTo>
                  <a:lnTo>
                    <a:pt x="2216" y="1098"/>
                  </a:lnTo>
                  <a:lnTo>
                    <a:pt x="2237" y="1140"/>
                  </a:lnTo>
                  <a:lnTo>
                    <a:pt x="2262" y="1175"/>
                  </a:lnTo>
                  <a:lnTo>
                    <a:pt x="2291" y="1204"/>
                  </a:lnTo>
                  <a:lnTo>
                    <a:pt x="2326" y="1228"/>
                  </a:lnTo>
                  <a:lnTo>
                    <a:pt x="2363" y="1247"/>
                  </a:lnTo>
                  <a:lnTo>
                    <a:pt x="2404" y="1259"/>
                  </a:lnTo>
                  <a:lnTo>
                    <a:pt x="2445" y="1267"/>
                  </a:lnTo>
                  <a:lnTo>
                    <a:pt x="2486" y="1267"/>
                  </a:lnTo>
                  <a:lnTo>
                    <a:pt x="2528" y="1259"/>
                  </a:lnTo>
                  <a:lnTo>
                    <a:pt x="2568" y="1244"/>
                  </a:lnTo>
                  <a:lnTo>
                    <a:pt x="2604" y="1222"/>
                  </a:lnTo>
                  <a:lnTo>
                    <a:pt x="2635" y="1195"/>
                  </a:lnTo>
                  <a:lnTo>
                    <a:pt x="2662" y="1161"/>
                  </a:lnTo>
                  <a:lnTo>
                    <a:pt x="2684" y="1124"/>
                  </a:lnTo>
                  <a:lnTo>
                    <a:pt x="2699" y="1086"/>
                  </a:lnTo>
                  <a:lnTo>
                    <a:pt x="2708" y="1045"/>
                  </a:lnTo>
                  <a:lnTo>
                    <a:pt x="2710" y="1002"/>
                  </a:lnTo>
                  <a:lnTo>
                    <a:pt x="2707" y="958"/>
                  </a:lnTo>
                  <a:lnTo>
                    <a:pt x="2694" y="913"/>
                  </a:lnTo>
                  <a:lnTo>
                    <a:pt x="2675" y="873"/>
                  </a:lnTo>
                  <a:lnTo>
                    <a:pt x="2649" y="838"/>
                  </a:lnTo>
                  <a:lnTo>
                    <a:pt x="2616" y="806"/>
                  </a:lnTo>
                  <a:lnTo>
                    <a:pt x="2580" y="780"/>
                  </a:lnTo>
                  <a:lnTo>
                    <a:pt x="2548" y="766"/>
                  </a:lnTo>
                  <a:lnTo>
                    <a:pt x="2512" y="759"/>
                  </a:lnTo>
                  <a:lnTo>
                    <a:pt x="2479" y="754"/>
                  </a:lnTo>
                  <a:lnTo>
                    <a:pt x="2444" y="754"/>
                  </a:lnTo>
                  <a:lnTo>
                    <a:pt x="2408" y="757"/>
                  </a:lnTo>
                  <a:close/>
                  <a:moveTo>
                    <a:pt x="2595" y="1631"/>
                  </a:moveTo>
                  <a:lnTo>
                    <a:pt x="2696" y="1574"/>
                  </a:lnTo>
                  <a:lnTo>
                    <a:pt x="2800" y="1527"/>
                  </a:lnTo>
                  <a:lnTo>
                    <a:pt x="2907" y="1485"/>
                  </a:lnTo>
                  <a:lnTo>
                    <a:pt x="3017" y="1452"/>
                  </a:lnTo>
                  <a:lnTo>
                    <a:pt x="3130" y="1426"/>
                  </a:lnTo>
                  <a:lnTo>
                    <a:pt x="3243" y="1406"/>
                  </a:lnTo>
                  <a:lnTo>
                    <a:pt x="3358" y="1394"/>
                  </a:lnTo>
                  <a:lnTo>
                    <a:pt x="3473" y="1389"/>
                  </a:lnTo>
                  <a:lnTo>
                    <a:pt x="3587" y="1392"/>
                  </a:lnTo>
                  <a:lnTo>
                    <a:pt x="3702" y="1401"/>
                  </a:lnTo>
                  <a:lnTo>
                    <a:pt x="3805" y="1418"/>
                  </a:lnTo>
                  <a:lnTo>
                    <a:pt x="3907" y="1441"/>
                  </a:lnTo>
                  <a:lnTo>
                    <a:pt x="4006" y="1470"/>
                  </a:lnTo>
                  <a:lnTo>
                    <a:pt x="4104" y="1505"/>
                  </a:lnTo>
                  <a:lnTo>
                    <a:pt x="4199" y="1547"/>
                  </a:lnTo>
                  <a:lnTo>
                    <a:pt x="4292" y="1594"/>
                  </a:lnTo>
                  <a:lnTo>
                    <a:pt x="4381" y="1648"/>
                  </a:lnTo>
                  <a:lnTo>
                    <a:pt x="4467" y="1706"/>
                  </a:lnTo>
                  <a:lnTo>
                    <a:pt x="4548" y="1772"/>
                  </a:lnTo>
                  <a:lnTo>
                    <a:pt x="4626" y="1842"/>
                  </a:lnTo>
                  <a:lnTo>
                    <a:pt x="4698" y="1917"/>
                  </a:lnTo>
                  <a:lnTo>
                    <a:pt x="4763" y="1997"/>
                  </a:lnTo>
                  <a:lnTo>
                    <a:pt x="4823" y="2081"/>
                  </a:lnTo>
                  <a:lnTo>
                    <a:pt x="4878" y="2171"/>
                  </a:lnTo>
                  <a:lnTo>
                    <a:pt x="4924" y="2264"/>
                  </a:lnTo>
                  <a:lnTo>
                    <a:pt x="4964" y="2361"/>
                  </a:lnTo>
                  <a:lnTo>
                    <a:pt x="4994" y="2460"/>
                  </a:lnTo>
                  <a:lnTo>
                    <a:pt x="5014" y="2543"/>
                  </a:lnTo>
                  <a:lnTo>
                    <a:pt x="5026" y="2627"/>
                  </a:lnTo>
                  <a:lnTo>
                    <a:pt x="5032" y="2713"/>
                  </a:lnTo>
                  <a:lnTo>
                    <a:pt x="5032" y="2798"/>
                  </a:lnTo>
                  <a:lnTo>
                    <a:pt x="5025" y="2884"/>
                  </a:lnTo>
                  <a:lnTo>
                    <a:pt x="5011" y="2968"/>
                  </a:lnTo>
                  <a:lnTo>
                    <a:pt x="4990" y="3051"/>
                  </a:lnTo>
                  <a:lnTo>
                    <a:pt x="4961" y="3132"/>
                  </a:lnTo>
                  <a:lnTo>
                    <a:pt x="4925" y="3210"/>
                  </a:lnTo>
                  <a:lnTo>
                    <a:pt x="4884" y="3285"/>
                  </a:lnTo>
                  <a:lnTo>
                    <a:pt x="4837" y="3357"/>
                  </a:lnTo>
                  <a:lnTo>
                    <a:pt x="4785" y="3426"/>
                  </a:lnTo>
                  <a:lnTo>
                    <a:pt x="4727" y="3490"/>
                  </a:lnTo>
                  <a:lnTo>
                    <a:pt x="4665" y="3550"/>
                  </a:lnTo>
                  <a:lnTo>
                    <a:pt x="4601" y="3606"/>
                  </a:lnTo>
                  <a:lnTo>
                    <a:pt x="4532" y="3658"/>
                  </a:lnTo>
                  <a:lnTo>
                    <a:pt x="4516" y="3671"/>
                  </a:lnTo>
                  <a:lnTo>
                    <a:pt x="4499" y="3681"/>
                  </a:lnTo>
                  <a:lnTo>
                    <a:pt x="4482" y="3695"/>
                  </a:lnTo>
                  <a:lnTo>
                    <a:pt x="4467" y="3709"/>
                  </a:lnTo>
                  <a:lnTo>
                    <a:pt x="4456" y="3726"/>
                  </a:lnTo>
                  <a:lnTo>
                    <a:pt x="4451" y="3753"/>
                  </a:lnTo>
                  <a:lnTo>
                    <a:pt x="4454" y="3781"/>
                  </a:lnTo>
                  <a:lnTo>
                    <a:pt x="4461" y="3808"/>
                  </a:lnTo>
                  <a:lnTo>
                    <a:pt x="4470" y="3836"/>
                  </a:lnTo>
                  <a:lnTo>
                    <a:pt x="4496" y="3917"/>
                  </a:lnTo>
                  <a:lnTo>
                    <a:pt x="4522" y="4000"/>
                  </a:lnTo>
                  <a:lnTo>
                    <a:pt x="4546" y="4081"/>
                  </a:lnTo>
                  <a:lnTo>
                    <a:pt x="4566" y="4165"/>
                  </a:lnTo>
                  <a:lnTo>
                    <a:pt x="4513" y="4145"/>
                  </a:lnTo>
                  <a:lnTo>
                    <a:pt x="4461" y="4121"/>
                  </a:lnTo>
                  <a:lnTo>
                    <a:pt x="4410" y="4094"/>
                  </a:lnTo>
                  <a:lnTo>
                    <a:pt x="4243" y="4004"/>
                  </a:lnTo>
                  <a:lnTo>
                    <a:pt x="4075" y="3915"/>
                  </a:lnTo>
                  <a:lnTo>
                    <a:pt x="4042" y="3922"/>
                  </a:lnTo>
                  <a:lnTo>
                    <a:pt x="4006" y="3931"/>
                  </a:lnTo>
                  <a:lnTo>
                    <a:pt x="3973" y="3940"/>
                  </a:lnTo>
                  <a:lnTo>
                    <a:pt x="3849" y="3971"/>
                  </a:lnTo>
                  <a:lnTo>
                    <a:pt x="3722" y="3992"/>
                  </a:lnTo>
                  <a:lnTo>
                    <a:pt x="3594" y="4004"/>
                  </a:lnTo>
                  <a:lnTo>
                    <a:pt x="3467" y="4007"/>
                  </a:lnTo>
                  <a:lnTo>
                    <a:pt x="3338" y="4001"/>
                  </a:lnTo>
                  <a:lnTo>
                    <a:pt x="3211" y="3987"/>
                  </a:lnTo>
                  <a:lnTo>
                    <a:pt x="3084" y="3963"/>
                  </a:lnTo>
                  <a:lnTo>
                    <a:pt x="2960" y="3929"/>
                  </a:lnTo>
                  <a:lnTo>
                    <a:pt x="2867" y="3897"/>
                  </a:lnTo>
                  <a:lnTo>
                    <a:pt x="2774" y="3859"/>
                  </a:lnTo>
                  <a:lnTo>
                    <a:pt x="2684" y="3816"/>
                  </a:lnTo>
                  <a:lnTo>
                    <a:pt x="2597" y="3767"/>
                  </a:lnTo>
                  <a:lnTo>
                    <a:pt x="2512" y="3713"/>
                  </a:lnTo>
                  <a:lnTo>
                    <a:pt x="2433" y="3655"/>
                  </a:lnTo>
                  <a:lnTo>
                    <a:pt x="2357" y="3591"/>
                  </a:lnTo>
                  <a:lnTo>
                    <a:pt x="2285" y="3521"/>
                  </a:lnTo>
                  <a:lnTo>
                    <a:pt x="2219" y="3447"/>
                  </a:lnTo>
                  <a:lnTo>
                    <a:pt x="2156" y="3365"/>
                  </a:lnTo>
                  <a:lnTo>
                    <a:pt x="2101" y="3279"/>
                  </a:lnTo>
                  <a:lnTo>
                    <a:pt x="2054" y="3189"/>
                  </a:lnTo>
                  <a:lnTo>
                    <a:pt x="2014" y="3094"/>
                  </a:lnTo>
                  <a:lnTo>
                    <a:pt x="1983" y="2996"/>
                  </a:lnTo>
                  <a:lnTo>
                    <a:pt x="1960" y="2896"/>
                  </a:lnTo>
                  <a:lnTo>
                    <a:pt x="1948" y="2794"/>
                  </a:lnTo>
                  <a:lnTo>
                    <a:pt x="1945" y="2704"/>
                  </a:lnTo>
                  <a:lnTo>
                    <a:pt x="1948" y="2613"/>
                  </a:lnTo>
                  <a:lnTo>
                    <a:pt x="1959" y="2523"/>
                  </a:lnTo>
                  <a:lnTo>
                    <a:pt x="1977" y="2434"/>
                  </a:lnTo>
                  <a:lnTo>
                    <a:pt x="2002" y="2345"/>
                  </a:lnTo>
                  <a:lnTo>
                    <a:pt x="2034" y="2261"/>
                  </a:lnTo>
                  <a:lnTo>
                    <a:pt x="2072" y="2179"/>
                  </a:lnTo>
                  <a:lnTo>
                    <a:pt x="2118" y="2094"/>
                  </a:lnTo>
                  <a:lnTo>
                    <a:pt x="2171" y="2015"/>
                  </a:lnTo>
                  <a:lnTo>
                    <a:pt x="2231" y="1940"/>
                  </a:lnTo>
                  <a:lnTo>
                    <a:pt x="2295" y="1868"/>
                  </a:lnTo>
                  <a:lnTo>
                    <a:pt x="2364" y="1801"/>
                  </a:lnTo>
                  <a:lnTo>
                    <a:pt x="2438" y="1739"/>
                  </a:lnTo>
                  <a:lnTo>
                    <a:pt x="2514" y="1683"/>
                  </a:lnTo>
                  <a:lnTo>
                    <a:pt x="2595" y="1631"/>
                  </a:lnTo>
                  <a:close/>
                  <a:moveTo>
                    <a:pt x="2977" y="2085"/>
                  </a:moveTo>
                  <a:lnTo>
                    <a:pt x="2942" y="2098"/>
                  </a:lnTo>
                  <a:lnTo>
                    <a:pt x="2910" y="2114"/>
                  </a:lnTo>
                  <a:lnTo>
                    <a:pt x="2881" y="2136"/>
                  </a:lnTo>
                  <a:lnTo>
                    <a:pt x="2857" y="2163"/>
                  </a:lnTo>
                  <a:lnTo>
                    <a:pt x="2837" y="2192"/>
                  </a:lnTo>
                  <a:lnTo>
                    <a:pt x="2823" y="2228"/>
                  </a:lnTo>
                  <a:lnTo>
                    <a:pt x="2815" y="2261"/>
                  </a:lnTo>
                  <a:lnTo>
                    <a:pt x="2815" y="2296"/>
                  </a:lnTo>
                  <a:lnTo>
                    <a:pt x="2821" y="2332"/>
                  </a:lnTo>
                  <a:lnTo>
                    <a:pt x="2834" y="2365"/>
                  </a:lnTo>
                  <a:lnTo>
                    <a:pt x="2850" y="2396"/>
                  </a:lnTo>
                  <a:lnTo>
                    <a:pt x="2873" y="2423"/>
                  </a:lnTo>
                  <a:lnTo>
                    <a:pt x="2904" y="2445"/>
                  </a:lnTo>
                  <a:lnTo>
                    <a:pt x="2936" y="2462"/>
                  </a:lnTo>
                  <a:lnTo>
                    <a:pt x="2973" y="2471"/>
                  </a:lnTo>
                  <a:lnTo>
                    <a:pt x="3009" y="2474"/>
                  </a:lnTo>
                  <a:lnTo>
                    <a:pt x="3046" y="2471"/>
                  </a:lnTo>
                  <a:lnTo>
                    <a:pt x="3081" y="2462"/>
                  </a:lnTo>
                  <a:lnTo>
                    <a:pt x="3115" y="2446"/>
                  </a:lnTo>
                  <a:lnTo>
                    <a:pt x="3146" y="2427"/>
                  </a:lnTo>
                  <a:lnTo>
                    <a:pt x="3172" y="2399"/>
                  </a:lnTo>
                  <a:lnTo>
                    <a:pt x="3193" y="2370"/>
                  </a:lnTo>
                  <a:lnTo>
                    <a:pt x="3205" y="2336"/>
                  </a:lnTo>
                  <a:lnTo>
                    <a:pt x="3213" y="2301"/>
                  </a:lnTo>
                  <a:lnTo>
                    <a:pt x="3213" y="2264"/>
                  </a:lnTo>
                  <a:lnTo>
                    <a:pt x="3207" y="2228"/>
                  </a:lnTo>
                  <a:lnTo>
                    <a:pt x="3194" y="2194"/>
                  </a:lnTo>
                  <a:lnTo>
                    <a:pt x="3178" y="2162"/>
                  </a:lnTo>
                  <a:lnTo>
                    <a:pt x="3155" y="2133"/>
                  </a:lnTo>
                  <a:lnTo>
                    <a:pt x="3124" y="2110"/>
                  </a:lnTo>
                  <a:lnTo>
                    <a:pt x="3090" y="2094"/>
                  </a:lnTo>
                  <a:lnTo>
                    <a:pt x="3054" y="2084"/>
                  </a:lnTo>
                  <a:lnTo>
                    <a:pt x="3016" y="2081"/>
                  </a:lnTo>
                  <a:lnTo>
                    <a:pt x="2977" y="2085"/>
                  </a:lnTo>
                  <a:close/>
                  <a:moveTo>
                    <a:pt x="3993" y="2087"/>
                  </a:moveTo>
                  <a:lnTo>
                    <a:pt x="3957" y="2098"/>
                  </a:lnTo>
                  <a:lnTo>
                    <a:pt x="3924" y="2114"/>
                  </a:lnTo>
                  <a:lnTo>
                    <a:pt x="3893" y="2137"/>
                  </a:lnTo>
                  <a:lnTo>
                    <a:pt x="3869" y="2165"/>
                  </a:lnTo>
                  <a:lnTo>
                    <a:pt x="3849" y="2199"/>
                  </a:lnTo>
                  <a:lnTo>
                    <a:pt x="3837" y="2234"/>
                  </a:lnTo>
                  <a:lnTo>
                    <a:pt x="3829" y="2272"/>
                  </a:lnTo>
                  <a:lnTo>
                    <a:pt x="3832" y="2312"/>
                  </a:lnTo>
                  <a:lnTo>
                    <a:pt x="3843" y="2348"/>
                  </a:lnTo>
                  <a:lnTo>
                    <a:pt x="3860" y="2384"/>
                  </a:lnTo>
                  <a:lnTo>
                    <a:pt x="3884" y="2414"/>
                  </a:lnTo>
                  <a:lnTo>
                    <a:pt x="3913" y="2440"/>
                  </a:lnTo>
                  <a:lnTo>
                    <a:pt x="3947" y="2460"/>
                  </a:lnTo>
                  <a:lnTo>
                    <a:pt x="3982" y="2472"/>
                  </a:lnTo>
                  <a:lnTo>
                    <a:pt x="4019" y="2477"/>
                  </a:lnTo>
                  <a:lnTo>
                    <a:pt x="4055" y="2477"/>
                  </a:lnTo>
                  <a:lnTo>
                    <a:pt x="4092" y="2469"/>
                  </a:lnTo>
                  <a:lnTo>
                    <a:pt x="4127" y="2456"/>
                  </a:lnTo>
                  <a:lnTo>
                    <a:pt x="4158" y="2436"/>
                  </a:lnTo>
                  <a:lnTo>
                    <a:pt x="4181" y="2414"/>
                  </a:lnTo>
                  <a:lnTo>
                    <a:pt x="4201" y="2388"/>
                  </a:lnTo>
                  <a:lnTo>
                    <a:pt x="4214" y="2361"/>
                  </a:lnTo>
                  <a:lnTo>
                    <a:pt x="4224" y="2330"/>
                  </a:lnTo>
                  <a:lnTo>
                    <a:pt x="4228" y="2300"/>
                  </a:lnTo>
                  <a:lnTo>
                    <a:pt x="4228" y="2261"/>
                  </a:lnTo>
                  <a:lnTo>
                    <a:pt x="4219" y="2223"/>
                  </a:lnTo>
                  <a:lnTo>
                    <a:pt x="4205" y="2189"/>
                  </a:lnTo>
                  <a:lnTo>
                    <a:pt x="4184" y="2157"/>
                  </a:lnTo>
                  <a:lnTo>
                    <a:pt x="4158" y="2130"/>
                  </a:lnTo>
                  <a:lnTo>
                    <a:pt x="4129" y="2108"/>
                  </a:lnTo>
                  <a:lnTo>
                    <a:pt x="4097" y="2094"/>
                  </a:lnTo>
                  <a:lnTo>
                    <a:pt x="4063" y="2085"/>
                  </a:lnTo>
                  <a:lnTo>
                    <a:pt x="4028" y="2082"/>
                  </a:lnTo>
                  <a:lnTo>
                    <a:pt x="3993" y="2087"/>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48" name="组合 47"/>
          <p:cNvGrpSpPr/>
          <p:nvPr/>
        </p:nvGrpSpPr>
        <p:grpSpPr>
          <a:xfrm>
            <a:off x="2666106" y="4747939"/>
            <a:ext cx="378860" cy="376998"/>
            <a:chOff x="6505547" y="4713414"/>
            <a:chExt cx="378860" cy="376998"/>
          </a:xfrm>
        </p:grpSpPr>
        <p:sp>
          <p:nvSpPr>
            <p:cNvPr id="49" name="Oval 480"/>
            <p:cNvSpPr>
              <a:spLocks noChangeArrowheads="1"/>
            </p:cNvSpPr>
            <p:nvPr/>
          </p:nvSpPr>
          <p:spPr bwMode="auto">
            <a:xfrm>
              <a:off x="6505547" y="4713414"/>
              <a:ext cx="378860" cy="376998"/>
            </a:xfrm>
            <a:prstGeom prst="ellipse">
              <a:avLst/>
            </a:prstGeom>
            <a:noFill/>
            <a:ln w="12700">
              <a:solidFill>
                <a:schemeClr val="bg1"/>
              </a:solidFill>
              <a:round/>
            </a:ln>
          </p:spPr>
          <p:txBody>
            <a:bodyPr/>
            <a:lstStyle/>
            <a:p>
              <a:pPr eaLnBrk="1" fontAlgn="auto" hangingPunct="1">
                <a:spcBef>
                  <a:spcPts val="0"/>
                </a:spcBef>
                <a:spcAft>
                  <a:spcPts val="0"/>
                </a:spcAft>
                <a:defRPr/>
              </a:pPr>
              <a:endParaRPr lang="zh-CN" altLang="en-US" sz="1800">
                <a:latin typeface="+mn-lt"/>
                <a:ea typeface="+mn-ea"/>
              </a:endParaRPr>
            </a:p>
          </p:txBody>
        </p:sp>
        <p:sp>
          <p:nvSpPr>
            <p:cNvPr id="50" name="Freeform 16"/>
            <p:cNvSpPr>
              <a:spLocks noChangeAspect="1" noEditPoints="1"/>
            </p:cNvSpPr>
            <p:nvPr/>
          </p:nvSpPr>
          <p:spPr bwMode="auto">
            <a:xfrm>
              <a:off x="6583419" y="4810717"/>
              <a:ext cx="223115" cy="182386"/>
            </a:xfrm>
            <a:custGeom>
              <a:avLst/>
              <a:gdLst>
                <a:gd name="T0" fmla="*/ 3138 w 3676"/>
                <a:gd name="T1" fmla="*/ 104 h 3005"/>
                <a:gd name="T2" fmla="*/ 3535 w 3676"/>
                <a:gd name="T3" fmla="*/ 492 h 3005"/>
                <a:gd name="T4" fmla="*/ 3667 w 3676"/>
                <a:gd name="T5" fmla="*/ 1102 h 3005"/>
                <a:gd name="T6" fmla="*/ 3557 w 3676"/>
                <a:gd name="T7" fmla="*/ 1374 h 3005"/>
                <a:gd name="T8" fmla="*/ 3368 w 3676"/>
                <a:gd name="T9" fmla="*/ 1357 h 3005"/>
                <a:gd name="T10" fmla="*/ 3329 w 3676"/>
                <a:gd name="T11" fmla="*/ 1086 h 3005"/>
                <a:gd name="T12" fmla="*/ 3232 w 3676"/>
                <a:gd name="T13" fmla="*/ 621 h 3005"/>
                <a:gd name="T14" fmla="*/ 2935 w 3676"/>
                <a:gd name="T15" fmla="*/ 381 h 3005"/>
                <a:gd name="T16" fmla="*/ 2576 w 3676"/>
                <a:gd name="T17" fmla="*/ 339 h 3005"/>
                <a:gd name="T18" fmla="*/ 2364 w 3676"/>
                <a:gd name="T19" fmla="*/ 231 h 3005"/>
                <a:gd name="T20" fmla="*/ 2451 w 3676"/>
                <a:gd name="T21" fmla="*/ 37 h 3005"/>
                <a:gd name="T22" fmla="*/ 1476 w 3676"/>
                <a:gd name="T23" fmla="*/ 435 h 3005"/>
                <a:gd name="T24" fmla="*/ 1798 w 3676"/>
                <a:gd name="T25" fmla="*/ 541 h 3005"/>
                <a:gd name="T26" fmla="*/ 1841 w 3676"/>
                <a:gd name="T27" fmla="*/ 885 h 3005"/>
                <a:gd name="T28" fmla="*/ 2251 w 3676"/>
                <a:gd name="T29" fmla="*/ 859 h 3005"/>
                <a:gd name="T30" fmla="*/ 2626 w 3676"/>
                <a:gd name="T31" fmla="*/ 912 h 3005"/>
                <a:gd name="T32" fmla="*/ 2754 w 3676"/>
                <a:gd name="T33" fmla="*/ 1201 h 3005"/>
                <a:gd name="T34" fmla="*/ 2776 w 3676"/>
                <a:gd name="T35" fmla="*/ 1435 h 3005"/>
                <a:gd name="T36" fmla="*/ 3059 w 3676"/>
                <a:gd name="T37" fmla="*/ 1602 h 3005"/>
                <a:gd name="T38" fmla="*/ 3199 w 3676"/>
                <a:gd name="T39" fmla="*/ 1970 h 3005"/>
                <a:gd name="T40" fmla="*/ 3021 w 3676"/>
                <a:gd name="T41" fmla="*/ 2397 h 3005"/>
                <a:gd name="T42" fmla="*/ 2495 w 3676"/>
                <a:gd name="T43" fmla="*/ 2796 h 3005"/>
                <a:gd name="T44" fmla="*/ 1762 w 3676"/>
                <a:gd name="T45" fmla="*/ 2995 h 3005"/>
                <a:gd name="T46" fmla="*/ 921 w 3676"/>
                <a:gd name="T47" fmla="*/ 2922 h 3005"/>
                <a:gd name="T48" fmla="*/ 305 w 3676"/>
                <a:gd name="T49" fmla="*/ 2616 h 3005"/>
                <a:gd name="T50" fmla="*/ 23 w 3676"/>
                <a:gd name="T51" fmla="*/ 2192 h 3005"/>
                <a:gd name="T52" fmla="*/ 67 w 3676"/>
                <a:gd name="T53" fmla="*/ 1665 h 3005"/>
                <a:gd name="T54" fmla="*/ 467 w 3676"/>
                <a:gd name="T55" fmla="*/ 1060 h 3005"/>
                <a:gd name="T56" fmla="*/ 1050 w 3676"/>
                <a:gd name="T57" fmla="*/ 583 h 3005"/>
                <a:gd name="T58" fmla="*/ 1104 w 3676"/>
                <a:gd name="T59" fmla="*/ 1432 h 3005"/>
                <a:gd name="T60" fmla="*/ 601 w 3676"/>
                <a:gd name="T61" fmla="*/ 1726 h 3005"/>
                <a:gd name="T62" fmla="*/ 426 w 3676"/>
                <a:gd name="T63" fmla="*/ 2070 h 3005"/>
                <a:gd name="T64" fmla="*/ 567 w 3676"/>
                <a:gd name="T65" fmla="*/ 2447 h 3005"/>
                <a:gd name="T66" fmla="*/ 936 w 3676"/>
                <a:gd name="T67" fmla="*/ 2669 h 3005"/>
                <a:gd name="T68" fmla="*/ 1584 w 3676"/>
                <a:gd name="T69" fmla="*/ 2716 h 3005"/>
                <a:gd name="T70" fmla="*/ 2150 w 3676"/>
                <a:gd name="T71" fmla="*/ 2531 h 3005"/>
                <a:gd name="T72" fmla="*/ 2478 w 3676"/>
                <a:gd name="T73" fmla="*/ 2189 h 3005"/>
                <a:gd name="T74" fmla="*/ 2490 w 3676"/>
                <a:gd name="T75" fmla="*/ 1819 h 3005"/>
                <a:gd name="T76" fmla="*/ 2199 w 3676"/>
                <a:gd name="T77" fmla="*/ 1517 h 3005"/>
                <a:gd name="T78" fmla="*/ 1563 w 3676"/>
                <a:gd name="T79" fmla="*/ 1362 h 3005"/>
                <a:gd name="T80" fmla="*/ 2872 w 3676"/>
                <a:gd name="T81" fmla="*/ 527 h 3005"/>
                <a:gd name="T82" fmla="*/ 3137 w 3676"/>
                <a:gd name="T83" fmla="*/ 838 h 3005"/>
                <a:gd name="T84" fmla="*/ 3108 w 3676"/>
                <a:gd name="T85" fmla="*/ 1162 h 3005"/>
                <a:gd name="T86" fmla="*/ 2944 w 3676"/>
                <a:gd name="T87" fmla="*/ 1209 h 3005"/>
                <a:gd name="T88" fmla="*/ 2860 w 3676"/>
                <a:gd name="T89" fmla="*/ 1069 h 3005"/>
                <a:gd name="T90" fmla="*/ 2820 w 3676"/>
                <a:gd name="T91" fmla="*/ 850 h 3005"/>
                <a:gd name="T92" fmla="*/ 2626 w 3676"/>
                <a:gd name="T93" fmla="*/ 772 h 3005"/>
                <a:gd name="T94" fmla="*/ 2455 w 3676"/>
                <a:gd name="T95" fmla="*/ 672 h 3005"/>
                <a:gd name="T96" fmla="*/ 2511 w 3676"/>
                <a:gd name="T97" fmla="*/ 515 h 3005"/>
                <a:gd name="T98" fmla="*/ 1610 w 3676"/>
                <a:gd name="T99" fmla="*/ 1597 h 3005"/>
                <a:gd name="T100" fmla="*/ 1927 w 3676"/>
                <a:gd name="T101" fmla="*/ 1806 h 3005"/>
                <a:gd name="T102" fmla="*/ 1998 w 3676"/>
                <a:gd name="T103" fmla="*/ 2204 h 3005"/>
                <a:gd name="T104" fmla="*/ 1717 w 3676"/>
                <a:gd name="T105" fmla="*/ 2548 h 3005"/>
                <a:gd name="T106" fmla="*/ 1251 w 3676"/>
                <a:gd name="T107" fmla="*/ 2633 h 3005"/>
                <a:gd name="T108" fmla="*/ 904 w 3676"/>
                <a:gd name="T109" fmla="*/ 2435 h 3005"/>
                <a:gd name="T110" fmla="*/ 820 w 3676"/>
                <a:gd name="T111" fmla="*/ 2069 h 3005"/>
                <a:gd name="T112" fmla="*/ 1033 w 3676"/>
                <a:gd name="T113" fmla="*/ 1736 h 3005"/>
                <a:gd name="T114" fmla="*/ 1427 w 3676"/>
                <a:gd name="T115" fmla="*/ 1587 h 3005"/>
                <a:gd name="T116" fmla="*/ 1100 w 3676"/>
                <a:gd name="T117" fmla="*/ 2169 h 3005"/>
                <a:gd name="T118" fmla="*/ 1156 w 3676"/>
                <a:gd name="T119" fmla="*/ 2352 h 3005"/>
                <a:gd name="T120" fmla="*/ 1375 w 3676"/>
                <a:gd name="T121" fmla="*/ 2250 h 3005"/>
                <a:gd name="T122" fmla="*/ 1357 w 3676"/>
                <a:gd name="T123" fmla="*/ 2095 h 3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76" h="3005">
                  <a:moveTo>
                    <a:pt x="2580" y="2"/>
                  </a:moveTo>
                  <a:lnTo>
                    <a:pt x="2662" y="0"/>
                  </a:lnTo>
                  <a:lnTo>
                    <a:pt x="2744" y="2"/>
                  </a:lnTo>
                  <a:lnTo>
                    <a:pt x="2825" y="11"/>
                  </a:lnTo>
                  <a:lnTo>
                    <a:pt x="2906" y="25"/>
                  </a:lnTo>
                  <a:lnTo>
                    <a:pt x="2985" y="47"/>
                  </a:lnTo>
                  <a:lnTo>
                    <a:pt x="3064" y="72"/>
                  </a:lnTo>
                  <a:lnTo>
                    <a:pt x="3138" y="104"/>
                  </a:lnTo>
                  <a:lnTo>
                    <a:pt x="3200" y="138"/>
                  </a:lnTo>
                  <a:lnTo>
                    <a:pt x="3259" y="178"/>
                  </a:lnTo>
                  <a:lnTo>
                    <a:pt x="3314" y="221"/>
                  </a:lnTo>
                  <a:lnTo>
                    <a:pt x="3365" y="269"/>
                  </a:lnTo>
                  <a:lnTo>
                    <a:pt x="3414" y="321"/>
                  </a:lnTo>
                  <a:lnTo>
                    <a:pt x="3458" y="376"/>
                  </a:lnTo>
                  <a:lnTo>
                    <a:pt x="3499" y="433"/>
                  </a:lnTo>
                  <a:lnTo>
                    <a:pt x="3535" y="492"/>
                  </a:lnTo>
                  <a:lnTo>
                    <a:pt x="3575" y="566"/>
                  </a:lnTo>
                  <a:lnTo>
                    <a:pt x="3608" y="642"/>
                  </a:lnTo>
                  <a:lnTo>
                    <a:pt x="3635" y="721"/>
                  </a:lnTo>
                  <a:lnTo>
                    <a:pt x="3656" y="802"/>
                  </a:lnTo>
                  <a:lnTo>
                    <a:pt x="3670" y="885"/>
                  </a:lnTo>
                  <a:lnTo>
                    <a:pt x="3676" y="967"/>
                  </a:lnTo>
                  <a:lnTo>
                    <a:pt x="3674" y="1050"/>
                  </a:lnTo>
                  <a:lnTo>
                    <a:pt x="3667" y="1102"/>
                  </a:lnTo>
                  <a:lnTo>
                    <a:pt x="3658" y="1153"/>
                  </a:lnTo>
                  <a:lnTo>
                    <a:pt x="3648" y="1203"/>
                  </a:lnTo>
                  <a:lnTo>
                    <a:pt x="3633" y="1253"/>
                  </a:lnTo>
                  <a:lnTo>
                    <a:pt x="3613" y="1301"/>
                  </a:lnTo>
                  <a:lnTo>
                    <a:pt x="3601" y="1321"/>
                  </a:lnTo>
                  <a:lnTo>
                    <a:pt x="3589" y="1341"/>
                  </a:lnTo>
                  <a:lnTo>
                    <a:pt x="3573" y="1359"/>
                  </a:lnTo>
                  <a:lnTo>
                    <a:pt x="3557" y="1374"/>
                  </a:lnTo>
                  <a:lnTo>
                    <a:pt x="3537" y="1387"/>
                  </a:lnTo>
                  <a:lnTo>
                    <a:pt x="3514" y="1395"/>
                  </a:lnTo>
                  <a:lnTo>
                    <a:pt x="3488" y="1399"/>
                  </a:lnTo>
                  <a:lnTo>
                    <a:pt x="3463" y="1398"/>
                  </a:lnTo>
                  <a:lnTo>
                    <a:pt x="3437" y="1391"/>
                  </a:lnTo>
                  <a:lnTo>
                    <a:pt x="3414" y="1382"/>
                  </a:lnTo>
                  <a:lnTo>
                    <a:pt x="3390" y="1370"/>
                  </a:lnTo>
                  <a:lnTo>
                    <a:pt x="3368" y="1357"/>
                  </a:lnTo>
                  <a:lnTo>
                    <a:pt x="3355" y="1344"/>
                  </a:lnTo>
                  <a:lnTo>
                    <a:pt x="3345" y="1331"/>
                  </a:lnTo>
                  <a:lnTo>
                    <a:pt x="3340" y="1315"/>
                  </a:lnTo>
                  <a:lnTo>
                    <a:pt x="3335" y="1300"/>
                  </a:lnTo>
                  <a:lnTo>
                    <a:pt x="3333" y="1283"/>
                  </a:lnTo>
                  <a:lnTo>
                    <a:pt x="3331" y="1266"/>
                  </a:lnTo>
                  <a:lnTo>
                    <a:pt x="3329" y="1176"/>
                  </a:lnTo>
                  <a:lnTo>
                    <a:pt x="3329" y="1086"/>
                  </a:lnTo>
                  <a:lnTo>
                    <a:pt x="3329" y="995"/>
                  </a:lnTo>
                  <a:lnTo>
                    <a:pt x="3325" y="906"/>
                  </a:lnTo>
                  <a:lnTo>
                    <a:pt x="3317" y="816"/>
                  </a:lnTo>
                  <a:lnTo>
                    <a:pt x="3308" y="774"/>
                  </a:lnTo>
                  <a:lnTo>
                    <a:pt x="3296" y="732"/>
                  </a:lnTo>
                  <a:lnTo>
                    <a:pt x="3278" y="693"/>
                  </a:lnTo>
                  <a:lnTo>
                    <a:pt x="3257" y="655"/>
                  </a:lnTo>
                  <a:lnTo>
                    <a:pt x="3232" y="621"/>
                  </a:lnTo>
                  <a:lnTo>
                    <a:pt x="3202" y="584"/>
                  </a:lnTo>
                  <a:lnTo>
                    <a:pt x="3171" y="547"/>
                  </a:lnTo>
                  <a:lnTo>
                    <a:pt x="3138" y="512"/>
                  </a:lnTo>
                  <a:lnTo>
                    <a:pt x="3105" y="480"/>
                  </a:lnTo>
                  <a:lnTo>
                    <a:pt x="3067" y="449"/>
                  </a:lnTo>
                  <a:lnTo>
                    <a:pt x="3026" y="423"/>
                  </a:lnTo>
                  <a:lnTo>
                    <a:pt x="2981" y="400"/>
                  </a:lnTo>
                  <a:lnTo>
                    <a:pt x="2935" y="381"/>
                  </a:lnTo>
                  <a:lnTo>
                    <a:pt x="2888" y="367"/>
                  </a:lnTo>
                  <a:lnTo>
                    <a:pt x="2840" y="355"/>
                  </a:lnTo>
                  <a:lnTo>
                    <a:pt x="2791" y="348"/>
                  </a:lnTo>
                  <a:lnTo>
                    <a:pt x="2741" y="342"/>
                  </a:lnTo>
                  <a:lnTo>
                    <a:pt x="2692" y="340"/>
                  </a:lnTo>
                  <a:lnTo>
                    <a:pt x="2642" y="339"/>
                  </a:lnTo>
                  <a:lnTo>
                    <a:pt x="2610" y="339"/>
                  </a:lnTo>
                  <a:lnTo>
                    <a:pt x="2576" y="339"/>
                  </a:lnTo>
                  <a:lnTo>
                    <a:pt x="2542" y="338"/>
                  </a:lnTo>
                  <a:lnTo>
                    <a:pt x="2509" y="335"/>
                  </a:lnTo>
                  <a:lnTo>
                    <a:pt x="2476" y="330"/>
                  </a:lnTo>
                  <a:lnTo>
                    <a:pt x="2444" y="320"/>
                  </a:lnTo>
                  <a:lnTo>
                    <a:pt x="2418" y="304"/>
                  </a:lnTo>
                  <a:lnTo>
                    <a:pt x="2396" y="283"/>
                  </a:lnTo>
                  <a:lnTo>
                    <a:pt x="2377" y="258"/>
                  </a:lnTo>
                  <a:lnTo>
                    <a:pt x="2364" y="231"/>
                  </a:lnTo>
                  <a:lnTo>
                    <a:pt x="2355" y="201"/>
                  </a:lnTo>
                  <a:lnTo>
                    <a:pt x="2352" y="173"/>
                  </a:lnTo>
                  <a:lnTo>
                    <a:pt x="2357" y="145"/>
                  </a:lnTo>
                  <a:lnTo>
                    <a:pt x="2367" y="118"/>
                  </a:lnTo>
                  <a:lnTo>
                    <a:pt x="2381" y="94"/>
                  </a:lnTo>
                  <a:lnTo>
                    <a:pt x="2399" y="71"/>
                  </a:lnTo>
                  <a:lnTo>
                    <a:pt x="2422" y="53"/>
                  </a:lnTo>
                  <a:lnTo>
                    <a:pt x="2451" y="37"/>
                  </a:lnTo>
                  <a:lnTo>
                    <a:pt x="2482" y="23"/>
                  </a:lnTo>
                  <a:lnTo>
                    <a:pt x="2515" y="14"/>
                  </a:lnTo>
                  <a:lnTo>
                    <a:pt x="2547" y="8"/>
                  </a:lnTo>
                  <a:lnTo>
                    <a:pt x="2580" y="2"/>
                  </a:lnTo>
                  <a:close/>
                  <a:moveTo>
                    <a:pt x="1304" y="470"/>
                  </a:moveTo>
                  <a:lnTo>
                    <a:pt x="1361" y="455"/>
                  </a:lnTo>
                  <a:lnTo>
                    <a:pt x="1418" y="443"/>
                  </a:lnTo>
                  <a:lnTo>
                    <a:pt x="1476" y="435"/>
                  </a:lnTo>
                  <a:lnTo>
                    <a:pt x="1535" y="433"/>
                  </a:lnTo>
                  <a:lnTo>
                    <a:pt x="1593" y="436"/>
                  </a:lnTo>
                  <a:lnTo>
                    <a:pt x="1651" y="446"/>
                  </a:lnTo>
                  <a:lnTo>
                    <a:pt x="1685" y="456"/>
                  </a:lnTo>
                  <a:lnTo>
                    <a:pt x="1717" y="472"/>
                  </a:lnTo>
                  <a:lnTo>
                    <a:pt x="1747" y="491"/>
                  </a:lnTo>
                  <a:lnTo>
                    <a:pt x="1774" y="514"/>
                  </a:lnTo>
                  <a:lnTo>
                    <a:pt x="1798" y="541"/>
                  </a:lnTo>
                  <a:lnTo>
                    <a:pt x="1817" y="571"/>
                  </a:lnTo>
                  <a:lnTo>
                    <a:pt x="1830" y="605"/>
                  </a:lnTo>
                  <a:lnTo>
                    <a:pt x="1842" y="651"/>
                  </a:lnTo>
                  <a:lnTo>
                    <a:pt x="1849" y="697"/>
                  </a:lnTo>
                  <a:lnTo>
                    <a:pt x="1850" y="744"/>
                  </a:lnTo>
                  <a:lnTo>
                    <a:pt x="1849" y="791"/>
                  </a:lnTo>
                  <a:lnTo>
                    <a:pt x="1846" y="838"/>
                  </a:lnTo>
                  <a:lnTo>
                    <a:pt x="1841" y="885"/>
                  </a:lnTo>
                  <a:lnTo>
                    <a:pt x="1837" y="932"/>
                  </a:lnTo>
                  <a:lnTo>
                    <a:pt x="1834" y="977"/>
                  </a:lnTo>
                  <a:lnTo>
                    <a:pt x="1902" y="954"/>
                  </a:lnTo>
                  <a:lnTo>
                    <a:pt x="1970" y="930"/>
                  </a:lnTo>
                  <a:lnTo>
                    <a:pt x="2039" y="908"/>
                  </a:lnTo>
                  <a:lnTo>
                    <a:pt x="2109" y="888"/>
                  </a:lnTo>
                  <a:lnTo>
                    <a:pt x="2179" y="871"/>
                  </a:lnTo>
                  <a:lnTo>
                    <a:pt x="2251" y="859"/>
                  </a:lnTo>
                  <a:lnTo>
                    <a:pt x="2322" y="851"/>
                  </a:lnTo>
                  <a:lnTo>
                    <a:pt x="2395" y="849"/>
                  </a:lnTo>
                  <a:lnTo>
                    <a:pt x="2435" y="851"/>
                  </a:lnTo>
                  <a:lnTo>
                    <a:pt x="2475" y="857"/>
                  </a:lnTo>
                  <a:lnTo>
                    <a:pt x="2516" y="864"/>
                  </a:lnTo>
                  <a:lnTo>
                    <a:pt x="2554" y="876"/>
                  </a:lnTo>
                  <a:lnTo>
                    <a:pt x="2592" y="892"/>
                  </a:lnTo>
                  <a:lnTo>
                    <a:pt x="2626" y="912"/>
                  </a:lnTo>
                  <a:lnTo>
                    <a:pt x="2659" y="937"/>
                  </a:lnTo>
                  <a:lnTo>
                    <a:pt x="2687" y="966"/>
                  </a:lnTo>
                  <a:lnTo>
                    <a:pt x="2711" y="999"/>
                  </a:lnTo>
                  <a:lnTo>
                    <a:pt x="2730" y="1034"/>
                  </a:lnTo>
                  <a:lnTo>
                    <a:pt x="2745" y="1074"/>
                  </a:lnTo>
                  <a:lnTo>
                    <a:pt x="2753" y="1113"/>
                  </a:lnTo>
                  <a:lnTo>
                    <a:pt x="2755" y="1154"/>
                  </a:lnTo>
                  <a:lnTo>
                    <a:pt x="2754" y="1201"/>
                  </a:lnTo>
                  <a:lnTo>
                    <a:pt x="2747" y="1249"/>
                  </a:lnTo>
                  <a:lnTo>
                    <a:pt x="2736" y="1296"/>
                  </a:lnTo>
                  <a:lnTo>
                    <a:pt x="2721" y="1342"/>
                  </a:lnTo>
                  <a:lnTo>
                    <a:pt x="2706" y="1387"/>
                  </a:lnTo>
                  <a:lnTo>
                    <a:pt x="2719" y="1404"/>
                  </a:lnTo>
                  <a:lnTo>
                    <a:pt x="2737" y="1416"/>
                  </a:lnTo>
                  <a:lnTo>
                    <a:pt x="2756" y="1426"/>
                  </a:lnTo>
                  <a:lnTo>
                    <a:pt x="2776" y="1435"/>
                  </a:lnTo>
                  <a:lnTo>
                    <a:pt x="2797" y="1443"/>
                  </a:lnTo>
                  <a:lnTo>
                    <a:pt x="2818" y="1449"/>
                  </a:lnTo>
                  <a:lnTo>
                    <a:pt x="2862" y="1467"/>
                  </a:lnTo>
                  <a:lnTo>
                    <a:pt x="2905" y="1489"/>
                  </a:lnTo>
                  <a:lnTo>
                    <a:pt x="2947" y="1512"/>
                  </a:lnTo>
                  <a:lnTo>
                    <a:pt x="2986" y="1539"/>
                  </a:lnTo>
                  <a:lnTo>
                    <a:pt x="3024" y="1569"/>
                  </a:lnTo>
                  <a:lnTo>
                    <a:pt x="3059" y="1602"/>
                  </a:lnTo>
                  <a:lnTo>
                    <a:pt x="3091" y="1637"/>
                  </a:lnTo>
                  <a:lnTo>
                    <a:pt x="3119" y="1675"/>
                  </a:lnTo>
                  <a:lnTo>
                    <a:pt x="3144" y="1717"/>
                  </a:lnTo>
                  <a:lnTo>
                    <a:pt x="3166" y="1765"/>
                  </a:lnTo>
                  <a:lnTo>
                    <a:pt x="3182" y="1814"/>
                  </a:lnTo>
                  <a:lnTo>
                    <a:pt x="3193" y="1866"/>
                  </a:lnTo>
                  <a:lnTo>
                    <a:pt x="3199" y="1917"/>
                  </a:lnTo>
                  <a:lnTo>
                    <a:pt x="3199" y="1970"/>
                  </a:lnTo>
                  <a:lnTo>
                    <a:pt x="3194" y="2022"/>
                  </a:lnTo>
                  <a:lnTo>
                    <a:pt x="3185" y="2074"/>
                  </a:lnTo>
                  <a:lnTo>
                    <a:pt x="3171" y="2124"/>
                  </a:lnTo>
                  <a:lnTo>
                    <a:pt x="3150" y="2182"/>
                  </a:lnTo>
                  <a:lnTo>
                    <a:pt x="3124" y="2239"/>
                  </a:lnTo>
                  <a:lnTo>
                    <a:pt x="3094" y="2294"/>
                  </a:lnTo>
                  <a:lnTo>
                    <a:pt x="3059" y="2347"/>
                  </a:lnTo>
                  <a:lnTo>
                    <a:pt x="3021" y="2397"/>
                  </a:lnTo>
                  <a:lnTo>
                    <a:pt x="2981" y="2444"/>
                  </a:lnTo>
                  <a:lnTo>
                    <a:pt x="2937" y="2490"/>
                  </a:lnTo>
                  <a:lnTo>
                    <a:pt x="2891" y="2532"/>
                  </a:lnTo>
                  <a:lnTo>
                    <a:pt x="2819" y="2595"/>
                  </a:lnTo>
                  <a:lnTo>
                    <a:pt x="2743" y="2652"/>
                  </a:lnTo>
                  <a:lnTo>
                    <a:pt x="2663" y="2705"/>
                  </a:lnTo>
                  <a:lnTo>
                    <a:pt x="2580" y="2753"/>
                  </a:lnTo>
                  <a:lnTo>
                    <a:pt x="2495" y="2796"/>
                  </a:lnTo>
                  <a:lnTo>
                    <a:pt x="2409" y="2835"/>
                  </a:lnTo>
                  <a:lnTo>
                    <a:pt x="2320" y="2871"/>
                  </a:lnTo>
                  <a:lnTo>
                    <a:pt x="2229" y="2901"/>
                  </a:lnTo>
                  <a:lnTo>
                    <a:pt x="2138" y="2928"/>
                  </a:lnTo>
                  <a:lnTo>
                    <a:pt x="2045" y="2951"/>
                  </a:lnTo>
                  <a:lnTo>
                    <a:pt x="1951" y="2970"/>
                  </a:lnTo>
                  <a:lnTo>
                    <a:pt x="1857" y="2984"/>
                  </a:lnTo>
                  <a:lnTo>
                    <a:pt x="1762" y="2995"/>
                  </a:lnTo>
                  <a:lnTo>
                    <a:pt x="1657" y="3003"/>
                  </a:lnTo>
                  <a:lnTo>
                    <a:pt x="1551" y="3005"/>
                  </a:lnTo>
                  <a:lnTo>
                    <a:pt x="1444" y="3003"/>
                  </a:lnTo>
                  <a:lnTo>
                    <a:pt x="1338" y="2996"/>
                  </a:lnTo>
                  <a:lnTo>
                    <a:pt x="1233" y="2985"/>
                  </a:lnTo>
                  <a:lnTo>
                    <a:pt x="1128" y="2968"/>
                  </a:lnTo>
                  <a:lnTo>
                    <a:pt x="1024" y="2947"/>
                  </a:lnTo>
                  <a:lnTo>
                    <a:pt x="921" y="2922"/>
                  </a:lnTo>
                  <a:lnTo>
                    <a:pt x="820" y="2890"/>
                  </a:lnTo>
                  <a:lnTo>
                    <a:pt x="721" y="2853"/>
                  </a:lnTo>
                  <a:lnTo>
                    <a:pt x="624" y="2812"/>
                  </a:lnTo>
                  <a:lnTo>
                    <a:pt x="527" y="2765"/>
                  </a:lnTo>
                  <a:lnTo>
                    <a:pt x="469" y="2732"/>
                  </a:lnTo>
                  <a:lnTo>
                    <a:pt x="412" y="2697"/>
                  </a:lnTo>
                  <a:lnTo>
                    <a:pt x="358" y="2658"/>
                  </a:lnTo>
                  <a:lnTo>
                    <a:pt x="305" y="2616"/>
                  </a:lnTo>
                  <a:lnTo>
                    <a:pt x="255" y="2571"/>
                  </a:lnTo>
                  <a:lnTo>
                    <a:pt x="208" y="2524"/>
                  </a:lnTo>
                  <a:lnTo>
                    <a:pt x="164" y="2473"/>
                  </a:lnTo>
                  <a:lnTo>
                    <a:pt x="125" y="2419"/>
                  </a:lnTo>
                  <a:lnTo>
                    <a:pt x="90" y="2361"/>
                  </a:lnTo>
                  <a:lnTo>
                    <a:pt x="63" y="2306"/>
                  </a:lnTo>
                  <a:lnTo>
                    <a:pt x="41" y="2250"/>
                  </a:lnTo>
                  <a:lnTo>
                    <a:pt x="23" y="2192"/>
                  </a:lnTo>
                  <a:lnTo>
                    <a:pt x="11" y="2133"/>
                  </a:lnTo>
                  <a:lnTo>
                    <a:pt x="3" y="2072"/>
                  </a:lnTo>
                  <a:lnTo>
                    <a:pt x="0" y="2011"/>
                  </a:lnTo>
                  <a:lnTo>
                    <a:pt x="2" y="1951"/>
                  </a:lnTo>
                  <a:lnTo>
                    <a:pt x="9" y="1890"/>
                  </a:lnTo>
                  <a:lnTo>
                    <a:pt x="22" y="1814"/>
                  </a:lnTo>
                  <a:lnTo>
                    <a:pt x="41" y="1739"/>
                  </a:lnTo>
                  <a:lnTo>
                    <a:pt x="67" y="1665"/>
                  </a:lnTo>
                  <a:lnTo>
                    <a:pt x="96" y="1594"/>
                  </a:lnTo>
                  <a:lnTo>
                    <a:pt x="129" y="1523"/>
                  </a:lnTo>
                  <a:lnTo>
                    <a:pt x="167" y="1455"/>
                  </a:lnTo>
                  <a:lnTo>
                    <a:pt x="219" y="1371"/>
                  </a:lnTo>
                  <a:lnTo>
                    <a:pt x="276" y="1289"/>
                  </a:lnTo>
                  <a:lnTo>
                    <a:pt x="336" y="1210"/>
                  </a:lnTo>
                  <a:lnTo>
                    <a:pt x="401" y="1134"/>
                  </a:lnTo>
                  <a:lnTo>
                    <a:pt x="467" y="1060"/>
                  </a:lnTo>
                  <a:lnTo>
                    <a:pt x="536" y="989"/>
                  </a:lnTo>
                  <a:lnTo>
                    <a:pt x="607" y="919"/>
                  </a:lnTo>
                  <a:lnTo>
                    <a:pt x="675" y="857"/>
                  </a:lnTo>
                  <a:lnTo>
                    <a:pt x="746" y="795"/>
                  </a:lnTo>
                  <a:lnTo>
                    <a:pt x="818" y="737"/>
                  </a:lnTo>
                  <a:lnTo>
                    <a:pt x="893" y="682"/>
                  </a:lnTo>
                  <a:lnTo>
                    <a:pt x="970" y="631"/>
                  </a:lnTo>
                  <a:lnTo>
                    <a:pt x="1050" y="583"/>
                  </a:lnTo>
                  <a:lnTo>
                    <a:pt x="1131" y="540"/>
                  </a:lnTo>
                  <a:lnTo>
                    <a:pt x="1216" y="502"/>
                  </a:lnTo>
                  <a:lnTo>
                    <a:pt x="1304" y="470"/>
                  </a:lnTo>
                  <a:close/>
                  <a:moveTo>
                    <a:pt x="1476" y="1366"/>
                  </a:moveTo>
                  <a:lnTo>
                    <a:pt x="1382" y="1373"/>
                  </a:lnTo>
                  <a:lnTo>
                    <a:pt x="1289" y="1388"/>
                  </a:lnTo>
                  <a:lnTo>
                    <a:pt x="1196" y="1407"/>
                  </a:lnTo>
                  <a:lnTo>
                    <a:pt x="1104" y="1432"/>
                  </a:lnTo>
                  <a:lnTo>
                    <a:pt x="1015" y="1461"/>
                  </a:lnTo>
                  <a:lnTo>
                    <a:pt x="927" y="1495"/>
                  </a:lnTo>
                  <a:lnTo>
                    <a:pt x="863" y="1525"/>
                  </a:lnTo>
                  <a:lnTo>
                    <a:pt x="801" y="1560"/>
                  </a:lnTo>
                  <a:lnTo>
                    <a:pt x="743" y="1600"/>
                  </a:lnTo>
                  <a:lnTo>
                    <a:pt x="687" y="1644"/>
                  </a:lnTo>
                  <a:lnTo>
                    <a:pt x="636" y="1692"/>
                  </a:lnTo>
                  <a:lnTo>
                    <a:pt x="601" y="1726"/>
                  </a:lnTo>
                  <a:lnTo>
                    <a:pt x="568" y="1760"/>
                  </a:lnTo>
                  <a:lnTo>
                    <a:pt x="538" y="1797"/>
                  </a:lnTo>
                  <a:lnTo>
                    <a:pt x="510" y="1836"/>
                  </a:lnTo>
                  <a:lnTo>
                    <a:pt x="484" y="1877"/>
                  </a:lnTo>
                  <a:lnTo>
                    <a:pt x="463" y="1920"/>
                  </a:lnTo>
                  <a:lnTo>
                    <a:pt x="445" y="1968"/>
                  </a:lnTo>
                  <a:lnTo>
                    <a:pt x="432" y="2019"/>
                  </a:lnTo>
                  <a:lnTo>
                    <a:pt x="426" y="2070"/>
                  </a:lnTo>
                  <a:lnTo>
                    <a:pt x="425" y="2122"/>
                  </a:lnTo>
                  <a:lnTo>
                    <a:pt x="430" y="2173"/>
                  </a:lnTo>
                  <a:lnTo>
                    <a:pt x="439" y="2225"/>
                  </a:lnTo>
                  <a:lnTo>
                    <a:pt x="455" y="2274"/>
                  </a:lnTo>
                  <a:lnTo>
                    <a:pt x="476" y="2321"/>
                  </a:lnTo>
                  <a:lnTo>
                    <a:pt x="502" y="2366"/>
                  </a:lnTo>
                  <a:lnTo>
                    <a:pt x="533" y="2408"/>
                  </a:lnTo>
                  <a:lnTo>
                    <a:pt x="567" y="2447"/>
                  </a:lnTo>
                  <a:lnTo>
                    <a:pt x="605" y="2484"/>
                  </a:lnTo>
                  <a:lnTo>
                    <a:pt x="645" y="2517"/>
                  </a:lnTo>
                  <a:lnTo>
                    <a:pt x="687" y="2548"/>
                  </a:lnTo>
                  <a:lnTo>
                    <a:pt x="731" y="2575"/>
                  </a:lnTo>
                  <a:lnTo>
                    <a:pt x="777" y="2600"/>
                  </a:lnTo>
                  <a:lnTo>
                    <a:pt x="825" y="2624"/>
                  </a:lnTo>
                  <a:lnTo>
                    <a:pt x="872" y="2644"/>
                  </a:lnTo>
                  <a:lnTo>
                    <a:pt x="936" y="2669"/>
                  </a:lnTo>
                  <a:lnTo>
                    <a:pt x="1000" y="2689"/>
                  </a:lnTo>
                  <a:lnTo>
                    <a:pt x="1066" y="2706"/>
                  </a:lnTo>
                  <a:lnTo>
                    <a:pt x="1134" y="2717"/>
                  </a:lnTo>
                  <a:lnTo>
                    <a:pt x="1201" y="2724"/>
                  </a:lnTo>
                  <a:lnTo>
                    <a:pt x="1297" y="2728"/>
                  </a:lnTo>
                  <a:lnTo>
                    <a:pt x="1393" y="2729"/>
                  </a:lnTo>
                  <a:lnTo>
                    <a:pt x="1489" y="2725"/>
                  </a:lnTo>
                  <a:lnTo>
                    <a:pt x="1584" y="2716"/>
                  </a:lnTo>
                  <a:lnTo>
                    <a:pt x="1679" y="2705"/>
                  </a:lnTo>
                  <a:lnTo>
                    <a:pt x="1752" y="2691"/>
                  </a:lnTo>
                  <a:lnTo>
                    <a:pt x="1823" y="2673"/>
                  </a:lnTo>
                  <a:lnTo>
                    <a:pt x="1894" y="2651"/>
                  </a:lnTo>
                  <a:lnTo>
                    <a:pt x="1963" y="2624"/>
                  </a:lnTo>
                  <a:lnTo>
                    <a:pt x="2030" y="2595"/>
                  </a:lnTo>
                  <a:lnTo>
                    <a:pt x="2096" y="2561"/>
                  </a:lnTo>
                  <a:lnTo>
                    <a:pt x="2150" y="2531"/>
                  </a:lnTo>
                  <a:lnTo>
                    <a:pt x="2201" y="2498"/>
                  </a:lnTo>
                  <a:lnTo>
                    <a:pt x="2252" y="2461"/>
                  </a:lnTo>
                  <a:lnTo>
                    <a:pt x="2300" y="2421"/>
                  </a:lnTo>
                  <a:lnTo>
                    <a:pt x="2345" y="2379"/>
                  </a:lnTo>
                  <a:lnTo>
                    <a:pt x="2386" y="2333"/>
                  </a:lnTo>
                  <a:lnTo>
                    <a:pt x="2424" y="2284"/>
                  </a:lnTo>
                  <a:lnTo>
                    <a:pt x="2456" y="2231"/>
                  </a:lnTo>
                  <a:lnTo>
                    <a:pt x="2478" y="2189"/>
                  </a:lnTo>
                  <a:lnTo>
                    <a:pt x="2495" y="2145"/>
                  </a:lnTo>
                  <a:lnTo>
                    <a:pt x="2509" y="2099"/>
                  </a:lnTo>
                  <a:lnTo>
                    <a:pt x="2518" y="2052"/>
                  </a:lnTo>
                  <a:lnTo>
                    <a:pt x="2522" y="2004"/>
                  </a:lnTo>
                  <a:lnTo>
                    <a:pt x="2521" y="1957"/>
                  </a:lnTo>
                  <a:lnTo>
                    <a:pt x="2516" y="1910"/>
                  </a:lnTo>
                  <a:lnTo>
                    <a:pt x="2506" y="1863"/>
                  </a:lnTo>
                  <a:lnTo>
                    <a:pt x="2490" y="1819"/>
                  </a:lnTo>
                  <a:lnTo>
                    <a:pt x="2466" y="1769"/>
                  </a:lnTo>
                  <a:lnTo>
                    <a:pt x="2438" y="1725"/>
                  </a:lnTo>
                  <a:lnTo>
                    <a:pt x="2406" y="1682"/>
                  </a:lnTo>
                  <a:lnTo>
                    <a:pt x="2370" y="1643"/>
                  </a:lnTo>
                  <a:lnTo>
                    <a:pt x="2331" y="1607"/>
                  </a:lnTo>
                  <a:lnTo>
                    <a:pt x="2290" y="1574"/>
                  </a:lnTo>
                  <a:lnTo>
                    <a:pt x="2245" y="1543"/>
                  </a:lnTo>
                  <a:lnTo>
                    <a:pt x="2199" y="1517"/>
                  </a:lnTo>
                  <a:lnTo>
                    <a:pt x="2152" y="1492"/>
                  </a:lnTo>
                  <a:lnTo>
                    <a:pt x="2073" y="1457"/>
                  </a:lnTo>
                  <a:lnTo>
                    <a:pt x="1990" y="1428"/>
                  </a:lnTo>
                  <a:lnTo>
                    <a:pt x="1907" y="1405"/>
                  </a:lnTo>
                  <a:lnTo>
                    <a:pt x="1822" y="1386"/>
                  </a:lnTo>
                  <a:lnTo>
                    <a:pt x="1736" y="1373"/>
                  </a:lnTo>
                  <a:lnTo>
                    <a:pt x="1650" y="1366"/>
                  </a:lnTo>
                  <a:lnTo>
                    <a:pt x="1563" y="1362"/>
                  </a:lnTo>
                  <a:lnTo>
                    <a:pt x="1476" y="1366"/>
                  </a:lnTo>
                  <a:close/>
                  <a:moveTo>
                    <a:pt x="2573" y="483"/>
                  </a:moveTo>
                  <a:lnTo>
                    <a:pt x="2623" y="481"/>
                  </a:lnTo>
                  <a:lnTo>
                    <a:pt x="2674" y="481"/>
                  </a:lnTo>
                  <a:lnTo>
                    <a:pt x="2725" y="486"/>
                  </a:lnTo>
                  <a:lnTo>
                    <a:pt x="2775" y="495"/>
                  </a:lnTo>
                  <a:lnTo>
                    <a:pt x="2824" y="509"/>
                  </a:lnTo>
                  <a:lnTo>
                    <a:pt x="2872" y="527"/>
                  </a:lnTo>
                  <a:lnTo>
                    <a:pt x="2918" y="549"/>
                  </a:lnTo>
                  <a:lnTo>
                    <a:pt x="2963" y="578"/>
                  </a:lnTo>
                  <a:lnTo>
                    <a:pt x="3003" y="612"/>
                  </a:lnTo>
                  <a:lnTo>
                    <a:pt x="3040" y="650"/>
                  </a:lnTo>
                  <a:lnTo>
                    <a:pt x="3072" y="692"/>
                  </a:lnTo>
                  <a:lnTo>
                    <a:pt x="3100" y="738"/>
                  </a:lnTo>
                  <a:lnTo>
                    <a:pt x="3122" y="787"/>
                  </a:lnTo>
                  <a:lnTo>
                    <a:pt x="3137" y="838"/>
                  </a:lnTo>
                  <a:lnTo>
                    <a:pt x="3147" y="890"/>
                  </a:lnTo>
                  <a:lnTo>
                    <a:pt x="3153" y="943"/>
                  </a:lnTo>
                  <a:lnTo>
                    <a:pt x="3153" y="996"/>
                  </a:lnTo>
                  <a:lnTo>
                    <a:pt x="3146" y="1049"/>
                  </a:lnTo>
                  <a:lnTo>
                    <a:pt x="3135" y="1102"/>
                  </a:lnTo>
                  <a:lnTo>
                    <a:pt x="3128" y="1122"/>
                  </a:lnTo>
                  <a:lnTo>
                    <a:pt x="3119" y="1143"/>
                  </a:lnTo>
                  <a:lnTo>
                    <a:pt x="3108" y="1162"/>
                  </a:lnTo>
                  <a:lnTo>
                    <a:pt x="3095" y="1180"/>
                  </a:lnTo>
                  <a:lnTo>
                    <a:pt x="3079" y="1197"/>
                  </a:lnTo>
                  <a:lnTo>
                    <a:pt x="3062" y="1209"/>
                  </a:lnTo>
                  <a:lnTo>
                    <a:pt x="3042" y="1219"/>
                  </a:lnTo>
                  <a:lnTo>
                    <a:pt x="3018" y="1225"/>
                  </a:lnTo>
                  <a:lnTo>
                    <a:pt x="2992" y="1225"/>
                  </a:lnTo>
                  <a:lnTo>
                    <a:pt x="2968" y="1219"/>
                  </a:lnTo>
                  <a:lnTo>
                    <a:pt x="2944" y="1209"/>
                  </a:lnTo>
                  <a:lnTo>
                    <a:pt x="2923" y="1197"/>
                  </a:lnTo>
                  <a:lnTo>
                    <a:pt x="2901" y="1182"/>
                  </a:lnTo>
                  <a:lnTo>
                    <a:pt x="2887" y="1168"/>
                  </a:lnTo>
                  <a:lnTo>
                    <a:pt x="2876" y="1151"/>
                  </a:lnTo>
                  <a:lnTo>
                    <a:pt x="2869" y="1132"/>
                  </a:lnTo>
                  <a:lnTo>
                    <a:pt x="2864" y="1112"/>
                  </a:lnTo>
                  <a:lnTo>
                    <a:pt x="2861" y="1090"/>
                  </a:lnTo>
                  <a:lnTo>
                    <a:pt x="2860" y="1069"/>
                  </a:lnTo>
                  <a:lnTo>
                    <a:pt x="2859" y="1049"/>
                  </a:lnTo>
                  <a:lnTo>
                    <a:pt x="2859" y="1020"/>
                  </a:lnTo>
                  <a:lnTo>
                    <a:pt x="2858" y="991"/>
                  </a:lnTo>
                  <a:lnTo>
                    <a:pt x="2856" y="961"/>
                  </a:lnTo>
                  <a:lnTo>
                    <a:pt x="2851" y="932"/>
                  </a:lnTo>
                  <a:lnTo>
                    <a:pt x="2844" y="902"/>
                  </a:lnTo>
                  <a:lnTo>
                    <a:pt x="2834" y="876"/>
                  </a:lnTo>
                  <a:lnTo>
                    <a:pt x="2820" y="850"/>
                  </a:lnTo>
                  <a:lnTo>
                    <a:pt x="2802" y="826"/>
                  </a:lnTo>
                  <a:lnTo>
                    <a:pt x="2781" y="808"/>
                  </a:lnTo>
                  <a:lnTo>
                    <a:pt x="2758" y="795"/>
                  </a:lnTo>
                  <a:lnTo>
                    <a:pt x="2734" y="785"/>
                  </a:lnTo>
                  <a:lnTo>
                    <a:pt x="2707" y="778"/>
                  </a:lnTo>
                  <a:lnTo>
                    <a:pt x="2680" y="775"/>
                  </a:lnTo>
                  <a:lnTo>
                    <a:pt x="2653" y="773"/>
                  </a:lnTo>
                  <a:lnTo>
                    <a:pt x="2626" y="772"/>
                  </a:lnTo>
                  <a:lnTo>
                    <a:pt x="2599" y="769"/>
                  </a:lnTo>
                  <a:lnTo>
                    <a:pt x="2573" y="765"/>
                  </a:lnTo>
                  <a:lnTo>
                    <a:pt x="2547" y="757"/>
                  </a:lnTo>
                  <a:lnTo>
                    <a:pt x="2522" y="746"/>
                  </a:lnTo>
                  <a:lnTo>
                    <a:pt x="2500" y="731"/>
                  </a:lnTo>
                  <a:lnTo>
                    <a:pt x="2480" y="713"/>
                  </a:lnTo>
                  <a:lnTo>
                    <a:pt x="2464" y="692"/>
                  </a:lnTo>
                  <a:lnTo>
                    <a:pt x="2455" y="672"/>
                  </a:lnTo>
                  <a:lnTo>
                    <a:pt x="2450" y="651"/>
                  </a:lnTo>
                  <a:lnTo>
                    <a:pt x="2450" y="629"/>
                  </a:lnTo>
                  <a:lnTo>
                    <a:pt x="2452" y="608"/>
                  </a:lnTo>
                  <a:lnTo>
                    <a:pt x="2459" y="588"/>
                  </a:lnTo>
                  <a:lnTo>
                    <a:pt x="2468" y="569"/>
                  </a:lnTo>
                  <a:lnTo>
                    <a:pt x="2480" y="551"/>
                  </a:lnTo>
                  <a:lnTo>
                    <a:pt x="2494" y="533"/>
                  </a:lnTo>
                  <a:lnTo>
                    <a:pt x="2511" y="515"/>
                  </a:lnTo>
                  <a:lnTo>
                    <a:pt x="2529" y="501"/>
                  </a:lnTo>
                  <a:lnTo>
                    <a:pt x="2550" y="490"/>
                  </a:lnTo>
                  <a:lnTo>
                    <a:pt x="2573" y="483"/>
                  </a:lnTo>
                  <a:close/>
                  <a:moveTo>
                    <a:pt x="1427" y="1587"/>
                  </a:moveTo>
                  <a:lnTo>
                    <a:pt x="1472" y="1586"/>
                  </a:lnTo>
                  <a:lnTo>
                    <a:pt x="1518" y="1587"/>
                  </a:lnTo>
                  <a:lnTo>
                    <a:pt x="1564" y="1590"/>
                  </a:lnTo>
                  <a:lnTo>
                    <a:pt x="1610" y="1597"/>
                  </a:lnTo>
                  <a:lnTo>
                    <a:pt x="1655" y="1608"/>
                  </a:lnTo>
                  <a:lnTo>
                    <a:pt x="1698" y="1623"/>
                  </a:lnTo>
                  <a:lnTo>
                    <a:pt x="1740" y="1641"/>
                  </a:lnTo>
                  <a:lnTo>
                    <a:pt x="1780" y="1664"/>
                  </a:lnTo>
                  <a:lnTo>
                    <a:pt x="1821" y="1696"/>
                  </a:lnTo>
                  <a:lnTo>
                    <a:pt x="1859" y="1729"/>
                  </a:lnTo>
                  <a:lnTo>
                    <a:pt x="1895" y="1766"/>
                  </a:lnTo>
                  <a:lnTo>
                    <a:pt x="1927" y="1806"/>
                  </a:lnTo>
                  <a:lnTo>
                    <a:pt x="1957" y="1849"/>
                  </a:lnTo>
                  <a:lnTo>
                    <a:pt x="1981" y="1895"/>
                  </a:lnTo>
                  <a:lnTo>
                    <a:pt x="2000" y="1942"/>
                  </a:lnTo>
                  <a:lnTo>
                    <a:pt x="2015" y="1991"/>
                  </a:lnTo>
                  <a:lnTo>
                    <a:pt x="2021" y="2046"/>
                  </a:lnTo>
                  <a:lnTo>
                    <a:pt x="2020" y="2099"/>
                  </a:lnTo>
                  <a:lnTo>
                    <a:pt x="2011" y="2153"/>
                  </a:lnTo>
                  <a:lnTo>
                    <a:pt x="1998" y="2204"/>
                  </a:lnTo>
                  <a:lnTo>
                    <a:pt x="1978" y="2256"/>
                  </a:lnTo>
                  <a:lnTo>
                    <a:pt x="1953" y="2304"/>
                  </a:lnTo>
                  <a:lnTo>
                    <a:pt x="1925" y="2350"/>
                  </a:lnTo>
                  <a:lnTo>
                    <a:pt x="1891" y="2396"/>
                  </a:lnTo>
                  <a:lnTo>
                    <a:pt x="1851" y="2439"/>
                  </a:lnTo>
                  <a:lnTo>
                    <a:pt x="1810" y="2480"/>
                  </a:lnTo>
                  <a:lnTo>
                    <a:pt x="1765" y="2517"/>
                  </a:lnTo>
                  <a:lnTo>
                    <a:pt x="1717" y="2548"/>
                  </a:lnTo>
                  <a:lnTo>
                    <a:pt x="1666" y="2576"/>
                  </a:lnTo>
                  <a:lnTo>
                    <a:pt x="1613" y="2598"/>
                  </a:lnTo>
                  <a:lnTo>
                    <a:pt x="1557" y="2616"/>
                  </a:lnTo>
                  <a:lnTo>
                    <a:pt x="1497" y="2628"/>
                  </a:lnTo>
                  <a:lnTo>
                    <a:pt x="1435" y="2636"/>
                  </a:lnTo>
                  <a:lnTo>
                    <a:pt x="1374" y="2641"/>
                  </a:lnTo>
                  <a:lnTo>
                    <a:pt x="1312" y="2640"/>
                  </a:lnTo>
                  <a:lnTo>
                    <a:pt x="1251" y="2633"/>
                  </a:lnTo>
                  <a:lnTo>
                    <a:pt x="1191" y="2621"/>
                  </a:lnTo>
                  <a:lnTo>
                    <a:pt x="1131" y="2603"/>
                  </a:lnTo>
                  <a:lnTo>
                    <a:pt x="1089" y="2583"/>
                  </a:lnTo>
                  <a:lnTo>
                    <a:pt x="1047" y="2559"/>
                  </a:lnTo>
                  <a:lnTo>
                    <a:pt x="1007" y="2532"/>
                  </a:lnTo>
                  <a:lnTo>
                    <a:pt x="970" y="2503"/>
                  </a:lnTo>
                  <a:lnTo>
                    <a:pt x="936" y="2471"/>
                  </a:lnTo>
                  <a:lnTo>
                    <a:pt x="904" y="2435"/>
                  </a:lnTo>
                  <a:lnTo>
                    <a:pt x="877" y="2396"/>
                  </a:lnTo>
                  <a:lnTo>
                    <a:pt x="855" y="2354"/>
                  </a:lnTo>
                  <a:lnTo>
                    <a:pt x="837" y="2310"/>
                  </a:lnTo>
                  <a:lnTo>
                    <a:pt x="826" y="2263"/>
                  </a:lnTo>
                  <a:lnTo>
                    <a:pt x="818" y="2215"/>
                  </a:lnTo>
                  <a:lnTo>
                    <a:pt x="815" y="2166"/>
                  </a:lnTo>
                  <a:lnTo>
                    <a:pt x="815" y="2117"/>
                  </a:lnTo>
                  <a:lnTo>
                    <a:pt x="820" y="2069"/>
                  </a:lnTo>
                  <a:lnTo>
                    <a:pt x="831" y="2021"/>
                  </a:lnTo>
                  <a:lnTo>
                    <a:pt x="845" y="1975"/>
                  </a:lnTo>
                  <a:lnTo>
                    <a:pt x="865" y="1930"/>
                  </a:lnTo>
                  <a:lnTo>
                    <a:pt x="891" y="1886"/>
                  </a:lnTo>
                  <a:lnTo>
                    <a:pt x="921" y="1843"/>
                  </a:lnTo>
                  <a:lnTo>
                    <a:pt x="955" y="1804"/>
                  </a:lnTo>
                  <a:lnTo>
                    <a:pt x="993" y="1768"/>
                  </a:lnTo>
                  <a:lnTo>
                    <a:pt x="1033" y="1736"/>
                  </a:lnTo>
                  <a:lnTo>
                    <a:pt x="1075" y="1706"/>
                  </a:lnTo>
                  <a:lnTo>
                    <a:pt x="1120" y="1679"/>
                  </a:lnTo>
                  <a:lnTo>
                    <a:pt x="1166" y="1654"/>
                  </a:lnTo>
                  <a:lnTo>
                    <a:pt x="1215" y="1632"/>
                  </a:lnTo>
                  <a:lnTo>
                    <a:pt x="1267" y="1615"/>
                  </a:lnTo>
                  <a:lnTo>
                    <a:pt x="1319" y="1603"/>
                  </a:lnTo>
                  <a:lnTo>
                    <a:pt x="1373" y="1593"/>
                  </a:lnTo>
                  <a:lnTo>
                    <a:pt x="1427" y="1587"/>
                  </a:lnTo>
                  <a:close/>
                  <a:moveTo>
                    <a:pt x="1214" y="2079"/>
                  </a:moveTo>
                  <a:lnTo>
                    <a:pt x="1195" y="2085"/>
                  </a:lnTo>
                  <a:lnTo>
                    <a:pt x="1176" y="2092"/>
                  </a:lnTo>
                  <a:lnTo>
                    <a:pt x="1158" y="2099"/>
                  </a:lnTo>
                  <a:lnTo>
                    <a:pt x="1141" y="2111"/>
                  </a:lnTo>
                  <a:lnTo>
                    <a:pt x="1127" y="2124"/>
                  </a:lnTo>
                  <a:lnTo>
                    <a:pt x="1116" y="2140"/>
                  </a:lnTo>
                  <a:lnTo>
                    <a:pt x="1100" y="2169"/>
                  </a:lnTo>
                  <a:lnTo>
                    <a:pt x="1090" y="2199"/>
                  </a:lnTo>
                  <a:lnTo>
                    <a:pt x="1085" y="2231"/>
                  </a:lnTo>
                  <a:lnTo>
                    <a:pt x="1085" y="2264"/>
                  </a:lnTo>
                  <a:lnTo>
                    <a:pt x="1093" y="2295"/>
                  </a:lnTo>
                  <a:lnTo>
                    <a:pt x="1102" y="2315"/>
                  </a:lnTo>
                  <a:lnTo>
                    <a:pt x="1117" y="2332"/>
                  </a:lnTo>
                  <a:lnTo>
                    <a:pt x="1135" y="2344"/>
                  </a:lnTo>
                  <a:lnTo>
                    <a:pt x="1156" y="2352"/>
                  </a:lnTo>
                  <a:lnTo>
                    <a:pt x="1177" y="2355"/>
                  </a:lnTo>
                  <a:lnTo>
                    <a:pt x="1213" y="2354"/>
                  </a:lnTo>
                  <a:lnTo>
                    <a:pt x="1249" y="2348"/>
                  </a:lnTo>
                  <a:lnTo>
                    <a:pt x="1282" y="2334"/>
                  </a:lnTo>
                  <a:lnTo>
                    <a:pt x="1314" y="2316"/>
                  </a:lnTo>
                  <a:lnTo>
                    <a:pt x="1342" y="2294"/>
                  </a:lnTo>
                  <a:lnTo>
                    <a:pt x="1359" y="2274"/>
                  </a:lnTo>
                  <a:lnTo>
                    <a:pt x="1375" y="2250"/>
                  </a:lnTo>
                  <a:lnTo>
                    <a:pt x="1386" y="2226"/>
                  </a:lnTo>
                  <a:lnTo>
                    <a:pt x="1392" y="2199"/>
                  </a:lnTo>
                  <a:lnTo>
                    <a:pt x="1391" y="2172"/>
                  </a:lnTo>
                  <a:lnTo>
                    <a:pt x="1387" y="2155"/>
                  </a:lnTo>
                  <a:lnTo>
                    <a:pt x="1383" y="2138"/>
                  </a:lnTo>
                  <a:lnTo>
                    <a:pt x="1377" y="2123"/>
                  </a:lnTo>
                  <a:lnTo>
                    <a:pt x="1368" y="2108"/>
                  </a:lnTo>
                  <a:lnTo>
                    <a:pt x="1357" y="2095"/>
                  </a:lnTo>
                  <a:lnTo>
                    <a:pt x="1336" y="2084"/>
                  </a:lnTo>
                  <a:lnTo>
                    <a:pt x="1312" y="2077"/>
                  </a:lnTo>
                  <a:lnTo>
                    <a:pt x="1288" y="2074"/>
                  </a:lnTo>
                  <a:lnTo>
                    <a:pt x="1263" y="2074"/>
                  </a:lnTo>
                  <a:lnTo>
                    <a:pt x="1239" y="2076"/>
                  </a:lnTo>
                  <a:lnTo>
                    <a:pt x="1214" y="2079"/>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51" name="组合 50"/>
          <p:cNvGrpSpPr/>
          <p:nvPr/>
        </p:nvGrpSpPr>
        <p:grpSpPr>
          <a:xfrm>
            <a:off x="2040930" y="4747939"/>
            <a:ext cx="378860" cy="376998"/>
            <a:chOff x="5880371" y="4713414"/>
            <a:chExt cx="378860" cy="376998"/>
          </a:xfrm>
        </p:grpSpPr>
        <p:sp>
          <p:nvSpPr>
            <p:cNvPr id="52" name="Oval 480"/>
            <p:cNvSpPr>
              <a:spLocks noChangeArrowheads="1"/>
            </p:cNvSpPr>
            <p:nvPr/>
          </p:nvSpPr>
          <p:spPr bwMode="auto">
            <a:xfrm>
              <a:off x="5880371" y="4713414"/>
              <a:ext cx="378860" cy="376998"/>
            </a:xfrm>
            <a:prstGeom prst="ellipse">
              <a:avLst/>
            </a:prstGeom>
            <a:noFill/>
            <a:ln w="12700">
              <a:solidFill>
                <a:schemeClr val="bg1"/>
              </a:solidFill>
              <a:round/>
            </a:ln>
          </p:spPr>
          <p:txBody>
            <a:bodyPr/>
            <a:lstStyle/>
            <a:p>
              <a:pPr eaLnBrk="1" fontAlgn="auto" hangingPunct="1">
                <a:spcBef>
                  <a:spcPts val="0"/>
                </a:spcBef>
                <a:spcAft>
                  <a:spcPts val="0"/>
                </a:spcAft>
                <a:defRPr/>
              </a:pPr>
              <a:endParaRPr lang="zh-CN" altLang="en-US" sz="1800">
                <a:latin typeface="+mn-lt"/>
                <a:ea typeface="+mn-ea"/>
              </a:endParaRPr>
            </a:p>
          </p:txBody>
        </p:sp>
        <p:sp>
          <p:nvSpPr>
            <p:cNvPr id="53" name="Freeform 21"/>
            <p:cNvSpPr>
              <a:spLocks noChangeAspect="1" noEditPoints="1"/>
            </p:cNvSpPr>
            <p:nvPr/>
          </p:nvSpPr>
          <p:spPr bwMode="auto">
            <a:xfrm>
              <a:off x="5986535" y="4810717"/>
              <a:ext cx="166531" cy="182389"/>
            </a:xfrm>
            <a:custGeom>
              <a:avLst/>
              <a:gdLst>
                <a:gd name="T0" fmla="*/ 1517 w 3423"/>
                <a:gd name="T1" fmla="*/ 132 h 3749"/>
                <a:gd name="T2" fmla="*/ 1679 w 3423"/>
                <a:gd name="T3" fmla="*/ 523 h 3749"/>
                <a:gd name="T4" fmla="*/ 1568 w 3423"/>
                <a:gd name="T5" fmla="*/ 990 h 3749"/>
                <a:gd name="T6" fmla="*/ 1226 w 3423"/>
                <a:gd name="T7" fmla="*/ 1169 h 3749"/>
                <a:gd name="T8" fmla="*/ 934 w 3423"/>
                <a:gd name="T9" fmla="*/ 911 h 3749"/>
                <a:gd name="T10" fmla="*/ 872 w 3423"/>
                <a:gd name="T11" fmla="*/ 502 h 3749"/>
                <a:gd name="T12" fmla="*/ 1062 w 3423"/>
                <a:gd name="T13" fmla="*/ 100 h 3749"/>
                <a:gd name="T14" fmla="*/ 2360 w 3423"/>
                <a:gd name="T15" fmla="*/ 110 h 3749"/>
                <a:gd name="T16" fmla="*/ 2695 w 3423"/>
                <a:gd name="T17" fmla="*/ 342 h 3749"/>
                <a:gd name="T18" fmla="*/ 2751 w 3423"/>
                <a:gd name="T19" fmla="*/ 783 h 3749"/>
                <a:gd name="T20" fmla="*/ 2476 w 3423"/>
                <a:gd name="T21" fmla="*/ 1161 h 3749"/>
                <a:gd name="T22" fmla="*/ 2116 w 3423"/>
                <a:gd name="T23" fmla="*/ 1173 h 3749"/>
                <a:gd name="T24" fmla="*/ 1893 w 3423"/>
                <a:gd name="T25" fmla="*/ 830 h 3749"/>
                <a:gd name="T26" fmla="*/ 2004 w 3423"/>
                <a:gd name="T27" fmla="*/ 361 h 3749"/>
                <a:gd name="T28" fmla="*/ 393 w 3423"/>
                <a:gd name="T29" fmla="*/ 867 h 3749"/>
                <a:gd name="T30" fmla="*/ 713 w 3423"/>
                <a:gd name="T31" fmla="*/ 1017 h 3749"/>
                <a:gd name="T32" fmla="*/ 871 w 3423"/>
                <a:gd name="T33" fmla="*/ 1402 h 3749"/>
                <a:gd name="T34" fmla="*/ 796 w 3423"/>
                <a:gd name="T35" fmla="*/ 1784 h 3749"/>
                <a:gd name="T36" fmla="*/ 525 w 3423"/>
                <a:gd name="T37" fmla="*/ 1983 h 3749"/>
                <a:gd name="T38" fmla="*/ 225 w 3423"/>
                <a:gd name="T39" fmla="*/ 1938 h 3749"/>
                <a:gd name="T40" fmla="*/ 6 w 3423"/>
                <a:gd name="T41" fmla="*/ 1563 h 3749"/>
                <a:gd name="T42" fmla="*/ 121 w 3423"/>
                <a:gd name="T43" fmla="*/ 1052 h 3749"/>
                <a:gd name="T44" fmla="*/ 2864 w 3423"/>
                <a:gd name="T45" fmla="*/ 1157 h 3749"/>
                <a:gd name="T46" fmla="*/ 3266 w 3423"/>
                <a:gd name="T47" fmla="*/ 1256 h 3749"/>
                <a:gd name="T48" fmla="*/ 3422 w 3423"/>
                <a:gd name="T49" fmla="*/ 1582 h 3749"/>
                <a:gd name="T50" fmla="*/ 3359 w 3423"/>
                <a:gd name="T51" fmla="*/ 2054 h 3749"/>
                <a:gd name="T52" fmla="*/ 3069 w 3423"/>
                <a:gd name="T53" fmla="*/ 2234 h 3749"/>
                <a:gd name="T54" fmla="*/ 2717 w 3423"/>
                <a:gd name="T55" fmla="*/ 2157 h 3749"/>
                <a:gd name="T56" fmla="*/ 2558 w 3423"/>
                <a:gd name="T57" fmla="*/ 1751 h 3749"/>
                <a:gd name="T58" fmla="*/ 2672 w 3423"/>
                <a:gd name="T59" fmla="*/ 1278 h 3749"/>
                <a:gd name="T60" fmla="*/ 1717 w 3423"/>
                <a:gd name="T61" fmla="*/ 1539 h 3749"/>
                <a:gd name="T62" fmla="*/ 2136 w 3423"/>
                <a:gd name="T63" fmla="*/ 1752 h 3749"/>
                <a:gd name="T64" fmla="*/ 2633 w 3423"/>
                <a:gd name="T65" fmla="*/ 2305 h 3749"/>
                <a:gd name="T66" fmla="*/ 3090 w 3423"/>
                <a:gd name="T67" fmla="*/ 2768 h 3749"/>
                <a:gd name="T68" fmla="*/ 3157 w 3423"/>
                <a:gd name="T69" fmla="*/ 3272 h 3749"/>
                <a:gd name="T70" fmla="*/ 2885 w 3423"/>
                <a:gd name="T71" fmla="*/ 3667 h 3749"/>
                <a:gd name="T72" fmla="*/ 2319 w 3423"/>
                <a:gd name="T73" fmla="*/ 3737 h 3749"/>
                <a:gd name="T74" fmla="*/ 1446 w 3423"/>
                <a:gd name="T75" fmla="*/ 3663 h 3749"/>
                <a:gd name="T76" fmla="*/ 693 w 3423"/>
                <a:gd name="T77" fmla="*/ 3699 h 3749"/>
                <a:gd name="T78" fmla="*/ 335 w 3423"/>
                <a:gd name="T79" fmla="*/ 3436 h 3749"/>
                <a:gd name="T80" fmla="*/ 239 w 3423"/>
                <a:gd name="T81" fmla="*/ 2952 h 3749"/>
                <a:gd name="T82" fmla="*/ 474 w 3423"/>
                <a:gd name="T83" fmla="*/ 2548 h 3749"/>
                <a:gd name="T84" fmla="*/ 1065 w 3423"/>
                <a:gd name="T85" fmla="*/ 1980 h 3749"/>
                <a:gd name="T86" fmla="*/ 1374 w 3423"/>
                <a:gd name="T87" fmla="*/ 1633 h 3749"/>
                <a:gd name="T88" fmla="*/ 1217 w 3423"/>
                <a:gd name="T89" fmla="*/ 2486 h 3749"/>
                <a:gd name="T90" fmla="*/ 813 w 3423"/>
                <a:gd name="T91" fmla="*/ 2625 h 3749"/>
                <a:gd name="T92" fmla="*/ 698 w 3423"/>
                <a:gd name="T93" fmla="*/ 2914 h 3749"/>
                <a:gd name="T94" fmla="*/ 788 w 3423"/>
                <a:gd name="T95" fmla="*/ 3240 h 3749"/>
                <a:gd name="T96" fmla="*/ 1191 w 3423"/>
                <a:gd name="T97" fmla="*/ 3403 h 3749"/>
                <a:gd name="T98" fmla="*/ 1550 w 3423"/>
                <a:gd name="T99" fmla="*/ 2193 h 3749"/>
                <a:gd name="T100" fmla="*/ 1353 w 3423"/>
                <a:gd name="T101" fmla="*/ 2139 h 3749"/>
                <a:gd name="T102" fmla="*/ 1734 w 3423"/>
                <a:gd name="T103" fmla="*/ 3204 h 3749"/>
                <a:gd name="T104" fmla="*/ 1942 w 3423"/>
                <a:gd name="T105" fmla="*/ 3373 h 3749"/>
                <a:gd name="T106" fmla="*/ 2477 w 3423"/>
                <a:gd name="T107" fmla="*/ 3363 h 3749"/>
                <a:gd name="T108" fmla="*/ 2552 w 3423"/>
                <a:gd name="T109" fmla="*/ 3038 h 3749"/>
                <a:gd name="T110" fmla="*/ 2142 w 3423"/>
                <a:gd name="T111" fmla="*/ 3185 h 3749"/>
                <a:gd name="T112" fmla="*/ 1951 w 3423"/>
                <a:gd name="T113" fmla="*/ 3062 h 3749"/>
                <a:gd name="T114" fmla="*/ 1778 w 3423"/>
                <a:gd name="T115" fmla="*/ 2511 h 3749"/>
                <a:gd name="T116" fmla="*/ 1170 w 3423"/>
                <a:gd name="T117" fmla="*/ 2671 h 3749"/>
                <a:gd name="T118" fmla="*/ 1167 w 3423"/>
                <a:gd name="T119" fmla="*/ 3202 h 3749"/>
                <a:gd name="T120" fmla="*/ 936 w 3423"/>
                <a:gd name="T121" fmla="*/ 3040 h 3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3" h="3749">
                  <a:moveTo>
                    <a:pt x="1256" y="4"/>
                  </a:moveTo>
                  <a:lnTo>
                    <a:pt x="1275" y="0"/>
                  </a:lnTo>
                  <a:lnTo>
                    <a:pt x="1295" y="1"/>
                  </a:lnTo>
                  <a:lnTo>
                    <a:pt x="1314" y="4"/>
                  </a:lnTo>
                  <a:lnTo>
                    <a:pt x="1332" y="11"/>
                  </a:lnTo>
                  <a:lnTo>
                    <a:pt x="1381" y="36"/>
                  </a:lnTo>
                  <a:lnTo>
                    <a:pt x="1429" y="65"/>
                  </a:lnTo>
                  <a:lnTo>
                    <a:pt x="1474" y="97"/>
                  </a:lnTo>
                  <a:lnTo>
                    <a:pt x="1517" y="132"/>
                  </a:lnTo>
                  <a:lnTo>
                    <a:pt x="1544" y="158"/>
                  </a:lnTo>
                  <a:lnTo>
                    <a:pt x="1567" y="187"/>
                  </a:lnTo>
                  <a:lnTo>
                    <a:pt x="1587" y="219"/>
                  </a:lnTo>
                  <a:lnTo>
                    <a:pt x="1605" y="252"/>
                  </a:lnTo>
                  <a:lnTo>
                    <a:pt x="1620" y="285"/>
                  </a:lnTo>
                  <a:lnTo>
                    <a:pt x="1642" y="343"/>
                  </a:lnTo>
                  <a:lnTo>
                    <a:pt x="1659" y="401"/>
                  </a:lnTo>
                  <a:lnTo>
                    <a:pt x="1671" y="461"/>
                  </a:lnTo>
                  <a:lnTo>
                    <a:pt x="1679" y="523"/>
                  </a:lnTo>
                  <a:lnTo>
                    <a:pt x="1681" y="585"/>
                  </a:lnTo>
                  <a:lnTo>
                    <a:pt x="1679" y="646"/>
                  </a:lnTo>
                  <a:lnTo>
                    <a:pt x="1672" y="708"/>
                  </a:lnTo>
                  <a:lnTo>
                    <a:pt x="1661" y="768"/>
                  </a:lnTo>
                  <a:lnTo>
                    <a:pt x="1649" y="815"/>
                  </a:lnTo>
                  <a:lnTo>
                    <a:pt x="1633" y="860"/>
                  </a:lnTo>
                  <a:lnTo>
                    <a:pt x="1615" y="906"/>
                  </a:lnTo>
                  <a:lnTo>
                    <a:pt x="1593" y="949"/>
                  </a:lnTo>
                  <a:lnTo>
                    <a:pt x="1568" y="990"/>
                  </a:lnTo>
                  <a:lnTo>
                    <a:pt x="1538" y="1029"/>
                  </a:lnTo>
                  <a:lnTo>
                    <a:pt x="1507" y="1066"/>
                  </a:lnTo>
                  <a:lnTo>
                    <a:pt x="1470" y="1098"/>
                  </a:lnTo>
                  <a:lnTo>
                    <a:pt x="1435" y="1124"/>
                  </a:lnTo>
                  <a:lnTo>
                    <a:pt x="1397" y="1144"/>
                  </a:lnTo>
                  <a:lnTo>
                    <a:pt x="1356" y="1160"/>
                  </a:lnTo>
                  <a:lnTo>
                    <a:pt x="1314" y="1169"/>
                  </a:lnTo>
                  <a:lnTo>
                    <a:pt x="1271" y="1173"/>
                  </a:lnTo>
                  <a:lnTo>
                    <a:pt x="1226" y="1169"/>
                  </a:lnTo>
                  <a:lnTo>
                    <a:pt x="1184" y="1159"/>
                  </a:lnTo>
                  <a:lnTo>
                    <a:pt x="1144" y="1143"/>
                  </a:lnTo>
                  <a:lnTo>
                    <a:pt x="1107" y="1121"/>
                  </a:lnTo>
                  <a:lnTo>
                    <a:pt x="1072" y="1096"/>
                  </a:lnTo>
                  <a:lnTo>
                    <a:pt x="1040" y="1067"/>
                  </a:lnTo>
                  <a:lnTo>
                    <a:pt x="1008" y="1031"/>
                  </a:lnTo>
                  <a:lnTo>
                    <a:pt x="979" y="993"/>
                  </a:lnTo>
                  <a:lnTo>
                    <a:pt x="955" y="953"/>
                  </a:lnTo>
                  <a:lnTo>
                    <a:pt x="934" y="911"/>
                  </a:lnTo>
                  <a:lnTo>
                    <a:pt x="914" y="867"/>
                  </a:lnTo>
                  <a:lnTo>
                    <a:pt x="897" y="823"/>
                  </a:lnTo>
                  <a:lnTo>
                    <a:pt x="884" y="779"/>
                  </a:lnTo>
                  <a:lnTo>
                    <a:pt x="875" y="735"/>
                  </a:lnTo>
                  <a:lnTo>
                    <a:pt x="871" y="691"/>
                  </a:lnTo>
                  <a:lnTo>
                    <a:pt x="869" y="645"/>
                  </a:lnTo>
                  <a:lnTo>
                    <a:pt x="869" y="599"/>
                  </a:lnTo>
                  <a:lnTo>
                    <a:pt x="870" y="554"/>
                  </a:lnTo>
                  <a:lnTo>
                    <a:pt x="872" y="502"/>
                  </a:lnTo>
                  <a:lnTo>
                    <a:pt x="878" y="450"/>
                  </a:lnTo>
                  <a:lnTo>
                    <a:pt x="888" y="398"/>
                  </a:lnTo>
                  <a:lnTo>
                    <a:pt x="902" y="347"/>
                  </a:lnTo>
                  <a:lnTo>
                    <a:pt x="919" y="297"/>
                  </a:lnTo>
                  <a:lnTo>
                    <a:pt x="942" y="251"/>
                  </a:lnTo>
                  <a:lnTo>
                    <a:pt x="968" y="205"/>
                  </a:lnTo>
                  <a:lnTo>
                    <a:pt x="1000" y="163"/>
                  </a:lnTo>
                  <a:lnTo>
                    <a:pt x="1029" y="130"/>
                  </a:lnTo>
                  <a:lnTo>
                    <a:pt x="1062" y="100"/>
                  </a:lnTo>
                  <a:lnTo>
                    <a:pt x="1098" y="74"/>
                  </a:lnTo>
                  <a:lnTo>
                    <a:pt x="1134" y="50"/>
                  </a:lnTo>
                  <a:lnTo>
                    <a:pt x="1164" y="35"/>
                  </a:lnTo>
                  <a:lnTo>
                    <a:pt x="1193" y="23"/>
                  </a:lnTo>
                  <a:lnTo>
                    <a:pt x="1225" y="13"/>
                  </a:lnTo>
                  <a:lnTo>
                    <a:pt x="1256" y="4"/>
                  </a:lnTo>
                  <a:close/>
                  <a:moveTo>
                    <a:pt x="2273" y="117"/>
                  </a:moveTo>
                  <a:lnTo>
                    <a:pt x="2316" y="110"/>
                  </a:lnTo>
                  <a:lnTo>
                    <a:pt x="2360" y="110"/>
                  </a:lnTo>
                  <a:lnTo>
                    <a:pt x="2402" y="116"/>
                  </a:lnTo>
                  <a:lnTo>
                    <a:pt x="2444" y="127"/>
                  </a:lnTo>
                  <a:lnTo>
                    <a:pt x="2485" y="144"/>
                  </a:lnTo>
                  <a:lnTo>
                    <a:pt x="2522" y="165"/>
                  </a:lnTo>
                  <a:lnTo>
                    <a:pt x="2563" y="194"/>
                  </a:lnTo>
                  <a:lnTo>
                    <a:pt x="2601" y="225"/>
                  </a:lnTo>
                  <a:lnTo>
                    <a:pt x="2636" y="261"/>
                  </a:lnTo>
                  <a:lnTo>
                    <a:pt x="2667" y="300"/>
                  </a:lnTo>
                  <a:lnTo>
                    <a:pt x="2695" y="342"/>
                  </a:lnTo>
                  <a:lnTo>
                    <a:pt x="2719" y="385"/>
                  </a:lnTo>
                  <a:lnTo>
                    <a:pt x="2740" y="431"/>
                  </a:lnTo>
                  <a:lnTo>
                    <a:pt x="2757" y="477"/>
                  </a:lnTo>
                  <a:lnTo>
                    <a:pt x="2770" y="528"/>
                  </a:lnTo>
                  <a:lnTo>
                    <a:pt x="2776" y="579"/>
                  </a:lnTo>
                  <a:lnTo>
                    <a:pt x="2777" y="630"/>
                  </a:lnTo>
                  <a:lnTo>
                    <a:pt x="2773" y="681"/>
                  </a:lnTo>
                  <a:lnTo>
                    <a:pt x="2764" y="733"/>
                  </a:lnTo>
                  <a:lnTo>
                    <a:pt x="2751" y="783"/>
                  </a:lnTo>
                  <a:lnTo>
                    <a:pt x="2735" y="833"/>
                  </a:lnTo>
                  <a:lnTo>
                    <a:pt x="2715" y="880"/>
                  </a:lnTo>
                  <a:lnTo>
                    <a:pt x="2691" y="928"/>
                  </a:lnTo>
                  <a:lnTo>
                    <a:pt x="2664" y="974"/>
                  </a:lnTo>
                  <a:lnTo>
                    <a:pt x="2633" y="1018"/>
                  </a:lnTo>
                  <a:lnTo>
                    <a:pt x="2599" y="1060"/>
                  </a:lnTo>
                  <a:lnTo>
                    <a:pt x="2561" y="1098"/>
                  </a:lnTo>
                  <a:lnTo>
                    <a:pt x="2520" y="1132"/>
                  </a:lnTo>
                  <a:lnTo>
                    <a:pt x="2476" y="1161"/>
                  </a:lnTo>
                  <a:lnTo>
                    <a:pt x="2438" y="1180"/>
                  </a:lnTo>
                  <a:lnTo>
                    <a:pt x="2399" y="1194"/>
                  </a:lnTo>
                  <a:lnTo>
                    <a:pt x="2360" y="1204"/>
                  </a:lnTo>
                  <a:lnTo>
                    <a:pt x="2319" y="1209"/>
                  </a:lnTo>
                  <a:lnTo>
                    <a:pt x="2276" y="1210"/>
                  </a:lnTo>
                  <a:lnTo>
                    <a:pt x="2235" y="1207"/>
                  </a:lnTo>
                  <a:lnTo>
                    <a:pt x="2194" y="1200"/>
                  </a:lnTo>
                  <a:lnTo>
                    <a:pt x="2155" y="1189"/>
                  </a:lnTo>
                  <a:lnTo>
                    <a:pt x="2116" y="1173"/>
                  </a:lnTo>
                  <a:lnTo>
                    <a:pt x="2079" y="1153"/>
                  </a:lnTo>
                  <a:lnTo>
                    <a:pt x="2045" y="1131"/>
                  </a:lnTo>
                  <a:lnTo>
                    <a:pt x="2013" y="1104"/>
                  </a:lnTo>
                  <a:lnTo>
                    <a:pt x="1985" y="1074"/>
                  </a:lnTo>
                  <a:lnTo>
                    <a:pt x="1961" y="1041"/>
                  </a:lnTo>
                  <a:lnTo>
                    <a:pt x="1942" y="1003"/>
                  </a:lnTo>
                  <a:lnTo>
                    <a:pt x="1919" y="947"/>
                  </a:lnTo>
                  <a:lnTo>
                    <a:pt x="1903" y="889"/>
                  </a:lnTo>
                  <a:lnTo>
                    <a:pt x="1893" y="830"/>
                  </a:lnTo>
                  <a:lnTo>
                    <a:pt x="1888" y="770"/>
                  </a:lnTo>
                  <a:lnTo>
                    <a:pt x="1889" y="710"/>
                  </a:lnTo>
                  <a:lnTo>
                    <a:pt x="1895" y="650"/>
                  </a:lnTo>
                  <a:lnTo>
                    <a:pt x="1905" y="590"/>
                  </a:lnTo>
                  <a:lnTo>
                    <a:pt x="1919" y="542"/>
                  </a:lnTo>
                  <a:lnTo>
                    <a:pt x="1935" y="494"/>
                  </a:lnTo>
                  <a:lnTo>
                    <a:pt x="1954" y="448"/>
                  </a:lnTo>
                  <a:lnTo>
                    <a:pt x="1977" y="403"/>
                  </a:lnTo>
                  <a:lnTo>
                    <a:pt x="2004" y="361"/>
                  </a:lnTo>
                  <a:lnTo>
                    <a:pt x="2041" y="315"/>
                  </a:lnTo>
                  <a:lnTo>
                    <a:pt x="2078" y="271"/>
                  </a:lnTo>
                  <a:lnTo>
                    <a:pt x="2118" y="230"/>
                  </a:lnTo>
                  <a:lnTo>
                    <a:pt x="2161" y="190"/>
                  </a:lnTo>
                  <a:lnTo>
                    <a:pt x="2206" y="155"/>
                  </a:lnTo>
                  <a:lnTo>
                    <a:pt x="2227" y="140"/>
                  </a:lnTo>
                  <a:lnTo>
                    <a:pt x="2249" y="127"/>
                  </a:lnTo>
                  <a:lnTo>
                    <a:pt x="2273" y="117"/>
                  </a:lnTo>
                  <a:close/>
                  <a:moveTo>
                    <a:pt x="393" y="867"/>
                  </a:moveTo>
                  <a:lnTo>
                    <a:pt x="418" y="865"/>
                  </a:lnTo>
                  <a:lnTo>
                    <a:pt x="443" y="866"/>
                  </a:lnTo>
                  <a:lnTo>
                    <a:pt x="468" y="870"/>
                  </a:lnTo>
                  <a:lnTo>
                    <a:pt x="492" y="879"/>
                  </a:lnTo>
                  <a:lnTo>
                    <a:pt x="540" y="899"/>
                  </a:lnTo>
                  <a:lnTo>
                    <a:pt x="586" y="923"/>
                  </a:lnTo>
                  <a:lnTo>
                    <a:pt x="632" y="950"/>
                  </a:lnTo>
                  <a:lnTo>
                    <a:pt x="674" y="981"/>
                  </a:lnTo>
                  <a:lnTo>
                    <a:pt x="713" y="1017"/>
                  </a:lnTo>
                  <a:lnTo>
                    <a:pt x="750" y="1059"/>
                  </a:lnTo>
                  <a:lnTo>
                    <a:pt x="783" y="1106"/>
                  </a:lnTo>
                  <a:lnTo>
                    <a:pt x="812" y="1155"/>
                  </a:lnTo>
                  <a:lnTo>
                    <a:pt x="838" y="1205"/>
                  </a:lnTo>
                  <a:lnTo>
                    <a:pt x="852" y="1242"/>
                  </a:lnTo>
                  <a:lnTo>
                    <a:pt x="861" y="1282"/>
                  </a:lnTo>
                  <a:lnTo>
                    <a:pt x="865" y="1322"/>
                  </a:lnTo>
                  <a:lnTo>
                    <a:pt x="869" y="1362"/>
                  </a:lnTo>
                  <a:lnTo>
                    <a:pt x="871" y="1402"/>
                  </a:lnTo>
                  <a:lnTo>
                    <a:pt x="871" y="1448"/>
                  </a:lnTo>
                  <a:lnTo>
                    <a:pt x="871" y="1493"/>
                  </a:lnTo>
                  <a:lnTo>
                    <a:pt x="869" y="1539"/>
                  </a:lnTo>
                  <a:lnTo>
                    <a:pt x="865" y="1584"/>
                  </a:lnTo>
                  <a:lnTo>
                    <a:pt x="859" y="1629"/>
                  </a:lnTo>
                  <a:lnTo>
                    <a:pt x="847" y="1672"/>
                  </a:lnTo>
                  <a:lnTo>
                    <a:pt x="830" y="1714"/>
                  </a:lnTo>
                  <a:lnTo>
                    <a:pt x="814" y="1750"/>
                  </a:lnTo>
                  <a:lnTo>
                    <a:pt x="796" y="1784"/>
                  </a:lnTo>
                  <a:lnTo>
                    <a:pt x="777" y="1817"/>
                  </a:lnTo>
                  <a:lnTo>
                    <a:pt x="754" y="1848"/>
                  </a:lnTo>
                  <a:lnTo>
                    <a:pt x="729" y="1877"/>
                  </a:lnTo>
                  <a:lnTo>
                    <a:pt x="701" y="1904"/>
                  </a:lnTo>
                  <a:lnTo>
                    <a:pt x="671" y="1926"/>
                  </a:lnTo>
                  <a:lnTo>
                    <a:pt x="637" y="1946"/>
                  </a:lnTo>
                  <a:lnTo>
                    <a:pt x="601" y="1963"/>
                  </a:lnTo>
                  <a:lnTo>
                    <a:pt x="564" y="1974"/>
                  </a:lnTo>
                  <a:lnTo>
                    <a:pt x="525" y="1983"/>
                  </a:lnTo>
                  <a:lnTo>
                    <a:pt x="485" y="1989"/>
                  </a:lnTo>
                  <a:lnTo>
                    <a:pt x="446" y="1991"/>
                  </a:lnTo>
                  <a:lnTo>
                    <a:pt x="407" y="1994"/>
                  </a:lnTo>
                  <a:lnTo>
                    <a:pt x="378" y="1991"/>
                  </a:lnTo>
                  <a:lnTo>
                    <a:pt x="348" y="1989"/>
                  </a:lnTo>
                  <a:lnTo>
                    <a:pt x="320" y="1983"/>
                  </a:lnTo>
                  <a:lnTo>
                    <a:pt x="293" y="1974"/>
                  </a:lnTo>
                  <a:lnTo>
                    <a:pt x="257" y="1958"/>
                  </a:lnTo>
                  <a:lnTo>
                    <a:pt x="225" y="1938"/>
                  </a:lnTo>
                  <a:lnTo>
                    <a:pt x="196" y="1914"/>
                  </a:lnTo>
                  <a:lnTo>
                    <a:pt x="169" y="1888"/>
                  </a:lnTo>
                  <a:lnTo>
                    <a:pt x="142" y="1859"/>
                  </a:lnTo>
                  <a:lnTo>
                    <a:pt x="107" y="1817"/>
                  </a:lnTo>
                  <a:lnTo>
                    <a:pt x="77" y="1770"/>
                  </a:lnTo>
                  <a:lnTo>
                    <a:pt x="51" y="1721"/>
                  </a:lnTo>
                  <a:lnTo>
                    <a:pt x="31" y="1670"/>
                  </a:lnTo>
                  <a:lnTo>
                    <a:pt x="16" y="1617"/>
                  </a:lnTo>
                  <a:lnTo>
                    <a:pt x="6" y="1563"/>
                  </a:lnTo>
                  <a:lnTo>
                    <a:pt x="0" y="1498"/>
                  </a:lnTo>
                  <a:lnTo>
                    <a:pt x="0" y="1432"/>
                  </a:lnTo>
                  <a:lnTo>
                    <a:pt x="7" y="1367"/>
                  </a:lnTo>
                  <a:lnTo>
                    <a:pt x="18" y="1302"/>
                  </a:lnTo>
                  <a:lnTo>
                    <a:pt x="34" y="1238"/>
                  </a:lnTo>
                  <a:lnTo>
                    <a:pt x="48" y="1189"/>
                  </a:lnTo>
                  <a:lnTo>
                    <a:pt x="68" y="1141"/>
                  </a:lnTo>
                  <a:lnTo>
                    <a:pt x="92" y="1095"/>
                  </a:lnTo>
                  <a:lnTo>
                    <a:pt x="121" y="1052"/>
                  </a:lnTo>
                  <a:lnTo>
                    <a:pt x="153" y="1012"/>
                  </a:lnTo>
                  <a:lnTo>
                    <a:pt x="188" y="974"/>
                  </a:lnTo>
                  <a:lnTo>
                    <a:pt x="227" y="941"/>
                  </a:lnTo>
                  <a:lnTo>
                    <a:pt x="256" y="920"/>
                  </a:lnTo>
                  <a:lnTo>
                    <a:pt x="289" y="903"/>
                  </a:lnTo>
                  <a:lnTo>
                    <a:pt x="323" y="889"/>
                  </a:lnTo>
                  <a:lnTo>
                    <a:pt x="358" y="878"/>
                  </a:lnTo>
                  <a:lnTo>
                    <a:pt x="393" y="867"/>
                  </a:lnTo>
                  <a:close/>
                  <a:moveTo>
                    <a:pt x="2864" y="1157"/>
                  </a:moveTo>
                  <a:lnTo>
                    <a:pt x="2912" y="1153"/>
                  </a:lnTo>
                  <a:lnTo>
                    <a:pt x="2961" y="1151"/>
                  </a:lnTo>
                  <a:lnTo>
                    <a:pt x="3010" y="1152"/>
                  </a:lnTo>
                  <a:lnTo>
                    <a:pt x="3059" y="1158"/>
                  </a:lnTo>
                  <a:lnTo>
                    <a:pt x="3105" y="1168"/>
                  </a:lnTo>
                  <a:lnTo>
                    <a:pt x="3152" y="1183"/>
                  </a:lnTo>
                  <a:lnTo>
                    <a:pt x="3197" y="1204"/>
                  </a:lnTo>
                  <a:lnTo>
                    <a:pt x="3233" y="1227"/>
                  </a:lnTo>
                  <a:lnTo>
                    <a:pt x="3266" y="1256"/>
                  </a:lnTo>
                  <a:lnTo>
                    <a:pt x="3297" y="1288"/>
                  </a:lnTo>
                  <a:lnTo>
                    <a:pt x="3323" y="1322"/>
                  </a:lnTo>
                  <a:lnTo>
                    <a:pt x="3347" y="1359"/>
                  </a:lnTo>
                  <a:lnTo>
                    <a:pt x="3369" y="1397"/>
                  </a:lnTo>
                  <a:lnTo>
                    <a:pt x="3388" y="1436"/>
                  </a:lnTo>
                  <a:lnTo>
                    <a:pt x="3403" y="1471"/>
                  </a:lnTo>
                  <a:lnTo>
                    <a:pt x="3413" y="1507"/>
                  </a:lnTo>
                  <a:lnTo>
                    <a:pt x="3420" y="1544"/>
                  </a:lnTo>
                  <a:lnTo>
                    <a:pt x="3422" y="1582"/>
                  </a:lnTo>
                  <a:lnTo>
                    <a:pt x="3423" y="1619"/>
                  </a:lnTo>
                  <a:lnTo>
                    <a:pt x="3423" y="1685"/>
                  </a:lnTo>
                  <a:lnTo>
                    <a:pt x="3423" y="1750"/>
                  </a:lnTo>
                  <a:lnTo>
                    <a:pt x="3422" y="1815"/>
                  </a:lnTo>
                  <a:lnTo>
                    <a:pt x="3415" y="1880"/>
                  </a:lnTo>
                  <a:lnTo>
                    <a:pt x="3404" y="1943"/>
                  </a:lnTo>
                  <a:lnTo>
                    <a:pt x="3392" y="1982"/>
                  </a:lnTo>
                  <a:lnTo>
                    <a:pt x="3378" y="2019"/>
                  </a:lnTo>
                  <a:lnTo>
                    <a:pt x="3359" y="2054"/>
                  </a:lnTo>
                  <a:lnTo>
                    <a:pt x="3338" y="2088"/>
                  </a:lnTo>
                  <a:lnTo>
                    <a:pt x="3314" y="2119"/>
                  </a:lnTo>
                  <a:lnTo>
                    <a:pt x="3285" y="2147"/>
                  </a:lnTo>
                  <a:lnTo>
                    <a:pt x="3255" y="2173"/>
                  </a:lnTo>
                  <a:lnTo>
                    <a:pt x="3220" y="2193"/>
                  </a:lnTo>
                  <a:lnTo>
                    <a:pt x="3184" y="2209"/>
                  </a:lnTo>
                  <a:lnTo>
                    <a:pt x="3146" y="2220"/>
                  </a:lnTo>
                  <a:lnTo>
                    <a:pt x="3108" y="2228"/>
                  </a:lnTo>
                  <a:lnTo>
                    <a:pt x="3069" y="2234"/>
                  </a:lnTo>
                  <a:lnTo>
                    <a:pt x="3029" y="2236"/>
                  </a:lnTo>
                  <a:lnTo>
                    <a:pt x="2989" y="2238"/>
                  </a:lnTo>
                  <a:lnTo>
                    <a:pt x="2948" y="2238"/>
                  </a:lnTo>
                  <a:lnTo>
                    <a:pt x="2907" y="2233"/>
                  </a:lnTo>
                  <a:lnTo>
                    <a:pt x="2866" y="2226"/>
                  </a:lnTo>
                  <a:lnTo>
                    <a:pt x="2826" y="2215"/>
                  </a:lnTo>
                  <a:lnTo>
                    <a:pt x="2788" y="2199"/>
                  </a:lnTo>
                  <a:lnTo>
                    <a:pt x="2751" y="2181"/>
                  </a:lnTo>
                  <a:lnTo>
                    <a:pt x="2717" y="2157"/>
                  </a:lnTo>
                  <a:lnTo>
                    <a:pt x="2683" y="2127"/>
                  </a:lnTo>
                  <a:lnTo>
                    <a:pt x="2652" y="2094"/>
                  </a:lnTo>
                  <a:lnTo>
                    <a:pt x="2626" y="2056"/>
                  </a:lnTo>
                  <a:lnTo>
                    <a:pt x="2604" y="2018"/>
                  </a:lnTo>
                  <a:lnTo>
                    <a:pt x="2588" y="1975"/>
                  </a:lnTo>
                  <a:lnTo>
                    <a:pt x="2576" y="1932"/>
                  </a:lnTo>
                  <a:lnTo>
                    <a:pt x="2568" y="1888"/>
                  </a:lnTo>
                  <a:lnTo>
                    <a:pt x="2561" y="1819"/>
                  </a:lnTo>
                  <a:lnTo>
                    <a:pt x="2558" y="1751"/>
                  </a:lnTo>
                  <a:lnTo>
                    <a:pt x="2558" y="1682"/>
                  </a:lnTo>
                  <a:lnTo>
                    <a:pt x="2561" y="1614"/>
                  </a:lnTo>
                  <a:lnTo>
                    <a:pt x="2569" y="1547"/>
                  </a:lnTo>
                  <a:lnTo>
                    <a:pt x="2582" y="1479"/>
                  </a:lnTo>
                  <a:lnTo>
                    <a:pt x="2600" y="1413"/>
                  </a:lnTo>
                  <a:lnTo>
                    <a:pt x="2612" y="1378"/>
                  </a:lnTo>
                  <a:lnTo>
                    <a:pt x="2629" y="1343"/>
                  </a:lnTo>
                  <a:lnTo>
                    <a:pt x="2649" y="1310"/>
                  </a:lnTo>
                  <a:lnTo>
                    <a:pt x="2672" y="1278"/>
                  </a:lnTo>
                  <a:lnTo>
                    <a:pt x="2698" y="1248"/>
                  </a:lnTo>
                  <a:lnTo>
                    <a:pt x="2726" y="1222"/>
                  </a:lnTo>
                  <a:lnTo>
                    <a:pt x="2757" y="1199"/>
                  </a:lnTo>
                  <a:lnTo>
                    <a:pt x="2790" y="1181"/>
                  </a:lnTo>
                  <a:lnTo>
                    <a:pt x="2825" y="1166"/>
                  </a:lnTo>
                  <a:lnTo>
                    <a:pt x="2864" y="1157"/>
                  </a:lnTo>
                  <a:close/>
                  <a:moveTo>
                    <a:pt x="1618" y="1544"/>
                  </a:moveTo>
                  <a:lnTo>
                    <a:pt x="1667" y="1540"/>
                  </a:lnTo>
                  <a:lnTo>
                    <a:pt x="1717" y="1539"/>
                  </a:lnTo>
                  <a:lnTo>
                    <a:pt x="1766" y="1542"/>
                  </a:lnTo>
                  <a:lnTo>
                    <a:pt x="1815" y="1549"/>
                  </a:lnTo>
                  <a:lnTo>
                    <a:pt x="1863" y="1562"/>
                  </a:lnTo>
                  <a:lnTo>
                    <a:pt x="1909" y="1579"/>
                  </a:lnTo>
                  <a:lnTo>
                    <a:pt x="1953" y="1601"/>
                  </a:lnTo>
                  <a:lnTo>
                    <a:pt x="2003" y="1633"/>
                  </a:lnTo>
                  <a:lnTo>
                    <a:pt x="2050" y="1670"/>
                  </a:lnTo>
                  <a:lnTo>
                    <a:pt x="2094" y="1710"/>
                  </a:lnTo>
                  <a:lnTo>
                    <a:pt x="2136" y="1752"/>
                  </a:lnTo>
                  <a:lnTo>
                    <a:pt x="2175" y="1797"/>
                  </a:lnTo>
                  <a:lnTo>
                    <a:pt x="2213" y="1844"/>
                  </a:lnTo>
                  <a:lnTo>
                    <a:pt x="2264" y="1909"/>
                  </a:lnTo>
                  <a:lnTo>
                    <a:pt x="2316" y="1972"/>
                  </a:lnTo>
                  <a:lnTo>
                    <a:pt x="2372" y="2033"/>
                  </a:lnTo>
                  <a:lnTo>
                    <a:pt x="2428" y="2094"/>
                  </a:lnTo>
                  <a:lnTo>
                    <a:pt x="2495" y="2166"/>
                  </a:lnTo>
                  <a:lnTo>
                    <a:pt x="2563" y="2235"/>
                  </a:lnTo>
                  <a:lnTo>
                    <a:pt x="2633" y="2305"/>
                  </a:lnTo>
                  <a:lnTo>
                    <a:pt x="2723" y="2396"/>
                  </a:lnTo>
                  <a:lnTo>
                    <a:pt x="2815" y="2485"/>
                  </a:lnTo>
                  <a:lnTo>
                    <a:pt x="2907" y="2573"/>
                  </a:lnTo>
                  <a:lnTo>
                    <a:pt x="2940" y="2603"/>
                  </a:lnTo>
                  <a:lnTo>
                    <a:pt x="2972" y="2634"/>
                  </a:lnTo>
                  <a:lnTo>
                    <a:pt x="3004" y="2665"/>
                  </a:lnTo>
                  <a:lnTo>
                    <a:pt x="3035" y="2698"/>
                  </a:lnTo>
                  <a:lnTo>
                    <a:pt x="3064" y="2731"/>
                  </a:lnTo>
                  <a:lnTo>
                    <a:pt x="3090" y="2768"/>
                  </a:lnTo>
                  <a:lnTo>
                    <a:pt x="3118" y="2820"/>
                  </a:lnTo>
                  <a:lnTo>
                    <a:pt x="3140" y="2874"/>
                  </a:lnTo>
                  <a:lnTo>
                    <a:pt x="3157" y="2931"/>
                  </a:lnTo>
                  <a:lnTo>
                    <a:pt x="3168" y="2988"/>
                  </a:lnTo>
                  <a:lnTo>
                    <a:pt x="3175" y="3047"/>
                  </a:lnTo>
                  <a:lnTo>
                    <a:pt x="3177" y="3105"/>
                  </a:lnTo>
                  <a:lnTo>
                    <a:pt x="3174" y="3164"/>
                  </a:lnTo>
                  <a:lnTo>
                    <a:pt x="3167" y="3218"/>
                  </a:lnTo>
                  <a:lnTo>
                    <a:pt x="3157" y="3272"/>
                  </a:lnTo>
                  <a:lnTo>
                    <a:pt x="3141" y="3324"/>
                  </a:lnTo>
                  <a:lnTo>
                    <a:pt x="3123" y="3375"/>
                  </a:lnTo>
                  <a:lnTo>
                    <a:pt x="3100" y="3425"/>
                  </a:lnTo>
                  <a:lnTo>
                    <a:pt x="3072" y="3473"/>
                  </a:lnTo>
                  <a:lnTo>
                    <a:pt x="3043" y="3519"/>
                  </a:lnTo>
                  <a:lnTo>
                    <a:pt x="3009" y="3561"/>
                  </a:lnTo>
                  <a:lnTo>
                    <a:pt x="2971" y="3600"/>
                  </a:lnTo>
                  <a:lnTo>
                    <a:pt x="2929" y="3636"/>
                  </a:lnTo>
                  <a:lnTo>
                    <a:pt x="2885" y="3667"/>
                  </a:lnTo>
                  <a:lnTo>
                    <a:pt x="2842" y="3691"/>
                  </a:lnTo>
                  <a:lnTo>
                    <a:pt x="2798" y="3710"/>
                  </a:lnTo>
                  <a:lnTo>
                    <a:pt x="2752" y="3724"/>
                  </a:lnTo>
                  <a:lnTo>
                    <a:pt x="2706" y="3734"/>
                  </a:lnTo>
                  <a:lnTo>
                    <a:pt x="2658" y="3741"/>
                  </a:lnTo>
                  <a:lnTo>
                    <a:pt x="2610" y="3746"/>
                  </a:lnTo>
                  <a:lnTo>
                    <a:pt x="2513" y="3749"/>
                  </a:lnTo>
                  <a:lnTo>
                    <a:pt x="2415" y="3746"/>
                  </a:lnTo>
                  <a:lnTo>
                    <a:pt x="2319" y="3737"/>
                  </a:lnTo>
                  <a:lnTo>
                    <a:pt x="2223" y="3722"/>
                  </a:lnTo>
                  <a:lnTo>
                    <a:pt x="2127" y="3702"/>
                  </a:lnTo>
                  <a:lnTo>
                    <a:pt x="2032" y="3680"/>
                  </a:lnTo>
                  <a:lnTo>
                    <a:pt x="1935" y="3661"/>
                  </a:lnTo>
                  <a:lnTo>
                    <a:pt x="1837" y="3649"/>
                  </a:lnTo>
                  <a:lnTo>
                    <a:pt x="1739" y="3642"/>
                  </a:lnTo>
                  <a:lnTo>
                    <a:pt x="1641" y="3642"/>
                  </a:lnTo>
                  <a:lnTo>
                    <a:pt x="1543" y="3649"/>
                  </a:lnTo>
                  <a:lnTo>
                    <a:pt x="1446" y="3663"/>
                  </a:lnTo>
                  <a:lnTo>
                    <a:pt x="1337" y="3682"/>
                  </a:lnTo>
                  <a:lnTo>
                    <a:pt x="1226" y="3697"/>
                  </a:lnTo>
                  <a:lnTo>
                    <a:pt x="1116" y="3707"/>
                  </a:lnTo>
                  <a:lnTo>
                    <a:pt x="1006" y="3714"/>
                  </a:lnTo>
                  <a:lnTo>
                    <a:pt x="895" y="3716"/>
                  </a:lnTo>
                  <a:lnTo>
                    <a:pt x="845" y="3714"/>
                  </a:lnTo>
                  <a:lnTo>
                    <a:pt x="794" y="3712"/>
                  </a:lnTo>
                  <a:lnTo>
                    <a:pt x="744" y="3707"/>
                  </a:lnTo>
                  <a:lnTo>
                    <a:pt x="693" y="3699"/>
                  </a:lnTo>
                  <a:lnTo>
                    <a:pt x="645" y="3688"/>
                  </a:lnTo>
                  <a:lnTo>
                    <a:pt x="597" y="3671"/>
                  </a:lnTo>
                  <a:lnTo>
                    <a:pt x="550" y="3649"/>
                  </a:lnTo>
                  <a:lnTo>
                    <a:pt x="507" y="3621"/>
                  </a:lnTo>
                  <a:lnTo>
                    <a:pt x="466" y="3591"/>
                  </a:lnTo>
                  <a:lnTo>
                    <a:pt x="428" y="3557"/>
                  </a:lnTo>
                  <a:lnTo>
                    <a:pt x="394" y="3519"/>
                  </a:lnTo>
                  <a:lnTo>
                    <a:pt x="362" y="3478"/>
                  </a:lnTo>
                  <a:lnTo>
                    <a:pt x="335" y="3436"/>
                  </a:lnTo>
                  <a:lnTo>
                    <a:pt x="310" y="3390"/>
                  </a:lnTo>
                  <a:lnTo>
                    <a:pt x="286" y="3336"/>
                  </a:lnTo>
                  <a:lnTo>
                    <a:pt x="266" y="3282"/>
                  </a:lnTo>
                  <a:lnTo>
                    <a:pt x="252" y="3226"/>
                  </a:lnTo>
                  <a:lnTo>
                    <a:pt x="241" y="3168"/>
                  </a:lnTo>
                  <a:lnTo>
                    <a:pt x="235" y="3110"/>
                  </a:lnTo>
                  <a:lnTo>
                    <a:pt x="232" y="3051"/>
                  </a:lnTo>
                  <a:lnTo>
                    <a:pt x="235" y="3002"/>
                  </a:lnTo>
                  <a:lnTo>
                    <a:pt x="239" y="2952"/>
                  </a:lnTo>
                  <a:lnTo>
                    <a:pt x="247" y="2903"/>
                  </a:lnTo>
                  <a:lnTo>
                    <a:pt x="260" y="2855"/>
                  </a:lnTo>
                  <a:lnTo>
                    <a:pt x="277" y="2809"/>
                  </a:lnTo>
                  <a:lnTo>
                    <a:pt x="302" y="2760"/>
                  </a:lnTo>
                  <a:lnTo>
                    <a:pt x="330" y="2714"/>
                  </a:lnTo>
                  <a:lnTo>
                    <a:pt x="363" y="2670"/>
                  </a:lnTo>
                  <a:lnTo>
                    <a:pt x="399" y="2627"/>
                  </a:lnTo>
                  <a:lnTo>
                    <a:pt x="435" y="2586"/>
                  </a:lnTo>
                  <a:lnTo>
                    <a:pt x="474" y="2548"/>
                  </a:lnTo>
                  <a:lnTo>
                    <a:pt x="512" y="2509"/>
                  </a:lnTo>
                  <a:lnTo>
                    <a:pt x="583" y="2445"/>
                  </a:lnTo>
                  <a:lnTo>
                    <a:pt x="655" y="2381"/>
                  </a:lnTo>
                  <a:lnTo>
                    <a:pt x="728" y="2318"/>
                  </a:lnTo>
                  <a:lnTo>
                    <a:pt x="798" y="2255"/>
                  </a:lnTo>
                  <a:lnTo>
                    <a:pt x="869" y="2190"/>
                  </a:lnTo>
                  <a:lnTo>
                    <a:pt x="937" y="2122"/>
                  </a:lnTo>
                  <a:lnTo>
                    <a:pt x="1002" y="2053"/>
                  </a:lnTo>
                  <a:lnTo>
                    <a:pt x="1065" y="1980"/>
                  </a:lnTo>
                  <a:lnTo>
                    <a:pt x="1097" y="1939"/>
                  </a:lnTo>
                  <a:lnTo>
                    <a:pt x="1127" y="1898"/>
                  </a:lnTo>
                  <a:lnTo>
                    <a:pt x="1158" y="1856"/>
                  </a:lnTo>
                  <a:lnTo>
                    <a:pt x="1188" y="1813"/>
                  </a:lnTo>
                  <a:lnTo>
                    <a:pt x="1220" y="1772"/>
                  </a:lnTo>
                  <a:lnTo>
                    <a:pt x="1254" y="1733"/>
                  </a:lnTo>
                  <a:lnTo>
                    <a:pt x="1290" y="1696"/>
                  </a:lnTo>
                  <a:lnTo>
                    <a:pt x="1331" y="1663"/>
                  </a:lnTo>
                  <a:lnTo>
                    <a:pt x="1374" y="1633"/>
                  </a:lnTo>
                  <a:lnTo>
                    <a:pt x="1420" y="1607"/>
                  </a:lnTo>
                  <a:lnTo>
                    <a:pt x="1467" y="1584"/>
                  </a:lnTo>
                  <a:lnTo>
                    <a:pt x="1516" y="1566"/>
                  </a:lnTo>
                  <a:lnTo>
                    <a:pt x="1567" y="1552"/>
                  </a:lnTo>
                  <a:lnTo>
                    <a:pt x="1618" y="1544"/>
                  </a:lnTo>
                  <a:close/>
                  <a:moveTo>
                    <a:pt x="1353" y="2139"/>
                  </a:moveTo>
                  <a:lnTo>
                    <a:pt x="1353" y="2487"/>
                  </a:lnTo>
                  <a:lnTo>
                    <a:pt x="1286" y="2487"/>
                  </a:lnTo>
                  <a:lnTo>
                    <a:pt x="1217" y="2486"/>
                  </a:lnTo>
                  <a:lnTo>
                    <a:pt x="1150" y="2487"/>
                  </a:lnTo>
                  <a:lnTo>
                    <a:pt x="1083" y="2492"/>
                  </a:lnTo>
                  <a:lnTo>
                    <a:pt x="1016" y="2503"/>
                  </a:lnTo>
                  <a:lnTo>
                    <a:pt x="977" y="2513"/>
                  </a:lnTo>
                  <a:lnTo>
                    <a:pt x="941" y="2529"/>
                  </a:lnTo>
                  <a:lnTo>
                    <a:pt x="905" y="2549"/>
                  </a:lnTo>
                  <a:lnTo>
                    <a:pt x="873" y="2572"/>
                  </a:lnTo>
                  <a:lnTo>
                    <a:pt x="843" y="2598"/>
                  </a:lnTo>
                  <a:lnTo>
                    <a:pt x="813" y="2625"/>
                  </a:lnTo>
                  <a:lnTo>
                    <a:pt x="786" y="2655"/>
                  </a:lnTo>
                  <a:lnTo>
                    <a:pt x="761" y="2686"/>
                  </a:lnTo>
                  <a:lnTo>
                    <a:pt x="741" y="2715"/>
                  </a:lnTo>
                  <a:lnTo>
                    <a:pt x="727" y="2745"/>
                  </a:lnTo>
                  <a:lnTo>
                    <a:pt x="715" y="2778"/>
                  </a:lnTo>
                  <a:lnTo>
                    <a:pt x="707" y="2811"/>
                  </a:lnTo>
                  <a:lnTo>
                    <a:pt x="703" y="2845"/>
                  </a:lnTo>
                  <a:lnTo>
                    <a:pt x="699" y="2879"/>
                  </a:lnTo>
                  <a:lnTo>
                    <a:pt x="698" y="2914"/>
                  </a:lnTo>
                  <a:lnTo>
                    <a:pt x="697" y="2948"/>
                  </a:lnTo>
                  <a:lnTo>
                    <a:pt x="698" y="2984"/>
                  </a:lnTo>
                  <a:lnTo>
                    <a:pt x="700" y="3021"/>
                  </a:lnTo>
                  <a:lnTo>
                    <a:pt x="704" y="3058"/>
                  </a:lnTo>
                  <a:lnTo>
                    <a:pt x="711" y="3094"/>
                  </a:lnTo>
                  <a:lnTo>
                    <a:pt x="720" y="3129"/>
                  </a:lnTo>
                  <a:lnTo>
                    <a:pt x="734" y="3163"/>
                  </a:lnTo>
                  <a:lnTo>
                    <a:pt x="760" y="3203"/>
                  </a:lnTo>
                  <a:lnTo>
                    <a:pt x="788" y="3240"/>
                  </a:lnTo>
                  <a:lnTo>
                    <a:pt x="821" y="3274"/>
                  </a:lnTo>
                  <a:lnTo>
                    <a:pt x="856" y="3305"/>
                  </a:lnTo>
                  <a:lnTo>
                    <a:pt x="894" y="3332"/>
                  </a:lnTo>
                  <a:lnTo>
                    <a:pt x="936" y="3354"/>
                  </a:lnTo>
                  <a:lnTo>
                    <a:pt x="985" y="3372"/>
                  </a:lnTo>
                  <a:lnTo>
                    <a:pt x="1035" y="3384"/>
                  </a:lnTo>
                  <a:lnTo>
                    <a:pt x="1088" y="3393"/>
                  </a:lnTo>
                  <a:lnTo>
                    <a:pt x="1139" y="3398"/>
                  </a:lnTo>
                  <a:lnTo>
                    <a:pt x="1191" y="3403"/>
                  </a:lnTo>
                  <a:lnTo>
                    <a:pt x="1382" y="3404"/>
                  </a:lnTo>
                  <a:lnTo>
                    <a:pt x="1575" y="3404"/>
                  </a:lnTo>
                  <a:lnTo>
                    <a:pt x="1573" y="3016"/>
                  </a:lnTo>
                  <a:lnTo>
                    <a:pt x="1567" y="2627"/>
                  </a:lnTo>
                  <a:lnTo>
                    <a:pt x="1566" y="2492"/>
                  </a:lnTo>
                  <a:lnTo>
                    <a:pt x="1562" y="2356"/>
                  </a:lnTo>
                  <a:lnTo>
                    <a:pt x="1554" y="2220"/>
                  </a:lnTo>
                  <a:lnTo>
                    <a:pt x="1552" y="2207"/>
                  </a:lnTo>
                  <a:lnTo>
                    <a:pt x="1550" y="2193"/>
                  </a:lnTo>
                  <a:lnTo>
                    <a:pt x="1546" y="2179"/>
                  </a:lnTo>
                  <a:lnTo>
                    <a:pt x="1542" y="2167"/>
                  </a:lnTo>
                  <a:lnTo>
                    <a:pt x="1532" y="2158"/>
                  </a:lnTo>
                  <a:lnTo>
                    <a:pt x="1503" y="2147"/>
                  </a:lnTo>
                  <a:lnTo>
                    <a:pt x="1474" y="2142"/>
                  </a:lnTo>
                  <a:lnTo>
                    <a:pt x="1444" y="2139"/>
                  </a:lnTo>
                  <a:lnTo>
                    <a:pt x="1413" y="2138"/>
                  </a:lnTo>
                  <a:lnTo>
                    <a:pt x="1384" y="2139"/>
                  </a:lnTo>
                  <a:lnTo>
                    <a:pt x="1353" y="2139"/>
                  </a:lnTo>
                  <a:close/>
                  <a:moveTo>
                    <a:pt x="1737" y="2518"/>
                  </a:moveTo>
                  <a:lnTo>
                    <a:pt x="1730" y="2573"/>
                  </a:lnTo>
                  <a:lnTo>
                    <a:pt x="1726" y="2629"/>
                  </a:lnTo>
                  <a:lnTo>
                    <a:pt x="1726" y="2684"/>
                  </a:lnTo>
                  <a:lnTo>
                    <a:pt x="1724" y="2739"/>
                  </a:lnTo>
                  <a:lnTo>
                    <a:pt x="1723" y="2884"/>
                  </a:lnTo>
                  <a:lnTo>
                    <a:pt x="1724" y="3029"/>
                  </a:lnTo>
                  <a:lnTo>
                    <a:pt x="1730" y="3173"/>
                  </a:lnTo>
                  <a:lnTo>
                    <a:pt x="1734" y="3204"/>
                  </a:lnTo>
                  <a:lnTo>
                    <a:pt x="1743" y="3234"/>
                  </a:lnTo>
                  <a:lnTo>
                    <a:pt x="1758" y="3261"/>
                  </a:lnTo>
                  <a:lnTo>
                    <a:pt x="1778" y="3287"/>
                  </a:lnTo>
                  <a:lnTo>
                    <a:pt x="1799" y="3310"/>
                  </a:lnTo>
                  <a:lnTo>
                    <a:pt x="1823" y="3330"/>
                  </a:lnTo>
                  <a:lnTo>
                    <a:pt x="1851" y="3347"/>
                  </a:lnTo>
                  <a:lnTo>
                    <a:pt x="1880" y="3359"/>
                  </a:lnTo>
                  <a:lnTo>
                    <a:pt x="1911" y="3367"/>
                  </a:lnTo>
                  <a:lnTo>
                    <a:pt x="1942" y="3373"/>
                  </a:lnTo>
                  <a:lnTo>
                    <a:pt x="1973" y="3378"/>
                  </a:lnTo>
                  <a:lnTo>
                    <a:pt x="2077" y="3383"/>
                  </a:lnTo>
                  <a:lnTo>
                    <a:pt x="2182" y="3386"/>
                  </a:lnTo>
                  <a:lnTo>
                    <a:pt x="2246" y="3386"/>
                  </a:lnTo>
                  <a:lnTo>
                    <a:pt x="2311" y="3386"/>
                  </a:lnTo>
                  <a:lnTo>
                    <a:pt x="2374" y="3383"/>
                  </a:lnTo>
                  <a:lnTo>
                    <a:pt x="2437" y="3376"/>
                  </a:lnTo>
                  <a:lnTo>
                    <a:pt x="2457" y="3372"/>
                  </a:lnTo>
                  <a:lnTo>
                    <a:pt x="2477" y="3363"/>
                  </a:lnTo>
                  <a:lnTo>
                    <a:pt x="2495" y="3351"/>
                  </a:lnTo>
                  <a:lnTo>
                    <a:pt x="2510" y="3338"/>
                  </a:lnTo>
                  <a:lnTo>
                    <a:pt x="2521" y="3319"/>
                  </a:lnTo>
                  <a:lnTo>
                    <a:pt x="2531" y="3291"/>
                  </a:lnTo>
                  <a:lnTo>
                    <a:pt x="2539" y="3262"/>
                  </a:lnTo>
                  <a:lnTo>
                    <a:pt x="2543" y="3232"/>
                  </a:lnTo>
                  <a:lnTo>
                    <a:pt x="2546" y="3202"/>
                  </a:lnTo>
                  <a:lnTo>
                    <a:pt x="2549" y="3172"/>
                  </a:lnTo>
                  <a:lnTo>
                    <a:pt x="2552" y="3038"/>
                  </a:lnTo>
                  <a:lnTo>
                    <a:pt x="2555" y="2902"/>
                  </a:lnTo>
                  <a:lnTo>
                    <a:pt x="2558" y="2778"/>
                  </a:lnTo>
                  <a:lnTo>
                    <a:pt x="2559" y="2652"/>
                  </a:lnTo>
                  <a:lnTo>
                    <a:pt x="2563" y="2527"/>
                  </a:lnTo>
                  <a:lnTo>
                    <a:pt x="2440" y="2528"/>
                  </a:lnTo>
                  <a:lnTo>
                    <a:pt x="2319" y="2528"/>
                  </a:lnTo>
                  <a:lnTo>
                    <a:pt x="2319" y="3185"/>
                  </a:lnTo>
                  <a:lnTo>
                    <a:pt x="2230" y="3185"/>
                  </a:lnTo>
                  <a:lnTo>
                    <a:pt x="2142" y="3185"/>
                  </a:lnTo>
                  <a:lnTo>
                    <a:pt x="2054" y="3181"/>
                  </a:lnTo>
                  <a:lnTo>
                    <a:pt x="2037" y="3179"/>
                  </a:lnTo>
                  <a:lnTo>
                    <a:pt x="2020" y="3173"/>
                  </a:lnTo>
                  <a:lnTo>
                    <a:pt x="2004" y="3167"/>
                  </a:lnTo>
                  <a:lnTo>
                    <a:pt x="1989" y="3158"/>
                  </a:lnTo>
                  <a:lnTo>
                    <a:pt x="1977" y="3145"/>
                  </a:lnTo>
                  <a:lnTo>
                    <a:pt x="1968" y="3129"/>
                  </a:lnTo>
                  <a:lnTo>
                    <a:pt x="1956" y="3096"/>
                  </a:lnTo>
                  <a:lnTo>
                    <a:pt x="1951" y="3062"/>
                  </a:lnTo>
                  <a:lnTo>
                    <a:pt x="1947" y="3026"/>
                  </a:lnTo>
                  <a:lnTo>
                    <a:pt x="1945" y="2991"/>
                  </a:lnTo>
                  <a:lnTo>
                    <a:pt x="1943" y="2956"/>
                  </a:lnTo>
                  <a:lnTo>
                    <a:pt x="1943" y="2732"/>
                  </a:lnTo>
                  <a:lnTo>
                    <a:pt x="1943" y="2508"/>
                  </a:lnTo>
                  <a:lnTo>
                    <a:pt x="1901" y="2508"/>
                  </a:lnTo>
                  <a:lnTo>
                    <a:pt x="1860" y="2508"/>
                  </a:lnTo>
                  <a:lnTo>
                    <a:pt x="1819" y="2508"/>
                  </a:lnTo>
                  <a:lnTo>
                    <a:pt x="1778" y="2511"/>
                  </a:lnTo>
                  <a:lnTo>
                    <a:pt x="1737" y="2518"/>
                  </a:lnTo>
                  <a:close/>
                  <a:moveTo>
                    <a:pt x="949" y="2818"/>
                  </a:moveTo>
                  <a:lnTo>
                    <a:pt x="968" y="2784"/>
                  </a:lnTo>
                  <a:lnTo>
                    <a:pt x="992" y="2753"/>
                  </a:lnTo>
                  <a:lnTo>
                    <a:pt x="1021" y="2725"/>
                  </a:lnTo>
                  <a:lnTo>
                    <a:pt x="1053" y="2704"/>
                  </a:lnTo>
                  <a:lnTo>
                    <a:pt x="1089" y="2687"/>
                  </a:lnTo>
                  <a:lnTo>
                    <a:pt x="1126" y="2675"/>
                  </a:lnTo>
                  <a:lnTo>
                    <a:pt x="1170" y="2671"/>
                  </a:lnTo>
                  <a:lnTo>
                    <a:pt x="1213" y="2670"/>
                  </a:lnTo>
                  <a:lnTo>
                    <a:pt x="1256" y="2672"/>
                  </a:lnTo>
                  <a:lnTo>
                    <a:pt x="1299" y="2675"/>
                  </a:lnTo>
                  <a:lnTo>
                    <a:pt x="1344" y="2675"/>
                  </a:lnTo>
                  <a:lnTo>
                    <a:pt x="1344" y="3195"/>
                  </a:lnTo>
                  <a:lnTo>
                    <a:pt x="1299" y="3197"/>
                  </a:lnTo>
                  <a:lnTo>
                    <a:pt x="1255" y="3200"/>
                  </a:lnTo>
                  <a:lnTo>
                    <a:pt x="1211" y="3202"/>
                  </a:lnTo>
                  <a:lnTo>
                    <a:pt x="1167" y="3202"/>
                  </a:lnTo>
                  <a:lnTo>
                    <a:pt x="1124" y="3199"/>
                  </a:lnTo>
                  <a:lnTo>
                    <a:pt x="1081" y="3188"/>
                  </a:lnTo>
                  <a:lnTo>
                    <a:pt x="1052" y="3178"/>
                  </a:lnTo>
                  <a:lnTo>
                    <a:pt x="1026" y="3164"/>
                  </a:lnTo>
                  <a:lnTo>
                    <a:pt x="1002" y="3146"/>
                  </a:lnTo>
                  <a:lnTo>
                    <a:pt x="982" y="3126"/>
                  </a:lnTo>
                  <a:lnTo>
                    <a:pt x="963" y="3103"/>
                  </a:lnTo>
                  <a:lnTo>
                    <a:pt x="950" y="3077"/>
                  </a:lnTo>
                  <a:lnTo>
                    <a:pt x="936" y="3040"/>
                  </a:lnTo>
                  <a:lnTo>
                    <a:pt x="927" y="3004"/>
                  </a:lnTo>
                  <a:lnTo>
                    <a:pt x="921" y="2966"/>
                  </a:lnTo>
                  <a:lnTo>
                    <a:pt x="921" y="2927"/>
                  </a:lnTo>
                  <a:lnTo>
                    <a:pt x="926" y="2890"/>
                  </a:lnTo>
                  <a:lnTo>
                    <a:pt x="935" y="2853"/>
                  </a:lnTo>
                  <a:lnTo>
                    <a:pt x="949" y="2818"/>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 presetClass="entr" presetSubtype="8" decel="10000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1000" fill="hold"/>
                                        <p:tgtEl>
                                          <p:spTgt spid="32"/>
                                        </p:tgtEl>
                                        <p:attrNameLst>
                                          <p:attrName>ppt_x</p:attrName>
                                        </p:attrNameLst>
                                      </p:cBhvr>
                                      <p:tavLst>
                                        <p:tav tm="0">
                                          <p:val>
                                            <p:strVal val="0-#ppt_w/2"/>
                                          </p:val>
                                        </p:tav>
                                        <p:tav tm="100000">
                                          <p:val>
                                            <p:strVal val="#ppt_x"/>
                                          </p:val>
                                        </p:tav>
                                      </p:tavLst>
                                    </p:anim>
                                    <p:anim calcmode="lin" valueType="num">
                                      <p:cBhvr additive="base">
                                        <p:cTn id="18" dur="1000" fill="hold"/>
                                        <p:tgtEl>
                                          <p:spTgt spid="32"/>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2" presetClass="entr" presetSubtype="4"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p:tgtEl>
                                          <p:spTgt spid="41"/>
                                        </p:tgtEl>
                                        <p:attrNameLst>
                                          <p:attrName>ppt_y</p:attrName>
                                        </p:attrNameLst>
                                      </p:cBhvr>
                                      <p:tavLst>
                                        <p:tav tm="0">
                                          <p:val>
                                            <p:strVal val="#ppt_y+#ppt_h*1.125000"/>
                                          </p:val>
                                        </p:tav>
                                        <p:tav tm="100000">
                                          <p:val>
                                            <p:strVal val="#ppt_y"/>
                                          </p:val>
                                        </p:tav>
                                      </p:tavLst>
                                    </p:anim>
                                    <p:animEffect transition="in" filter="wipe(up)">
                                      <p:cBhvr>
                                        <p:cTn id="23" dur="500"/>
                                        <p:tgtEl>
                                          <p:spTgt spid="41"/>
                                        </p:tgtEl>
                                      </p:cBhvr>
                                    </p:animEffect>
                                  </p:childTnLst>
                                </p:cTn>
                              </p:par>
                            </p:childTnLst>
                          </p:cTn>
                        </p:par>
                        <p:par>
                          <p:cTn id="24" fill="hold">
                            <p:stCondLst>
                              <p:cond delay="2500"/>
                            </p:stCondLst>
                            <p:childTnLst>
                              <p:par>
                                <p:cTn id="25" presetID="47"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1000"/>
                                        <p:tgtEl>
                                          <p:spTgt spid="40"/>
                                        </p:tgtEl>
                                      </p:cBhvr>
                                    </p:animEffect>
                                    <p:anim calcmode="lin" valueType="num">
                                      <p:cBhvr>
                                        <p:cTn id="28" dur="1000" fill="hold"/>
                                        <p:tgtEl>
                                          <p:spTgt spid="40"/>
                                        </p:tgtEl>
                                        <p:attrNameLst>
                                          <p:attrName>ppt_x</p:attrName>
                                        </p:attrNameLst>
                                      </p:cBhvr>
                                      <p:tavLst>
                                        <p:tav tm="0">
                                          <p:val>
                                            <p:strVal val="#ppt_x"/>
                                          </p:val>
                                        </p:tav>
                                        <p:tav tm="100000">
                                          <p:val>
                                            <p:strVal val="#ppt_x"/>
                                          </p:val>
                                        </p:tav>
                                      </p:tavLst>
                                    </p:anim>
                                    <p:anim calcmode="lin" valueType="num">
                                      <p:cBhvr>
                                        <p:cTn id="29" dur="1000" fill="hold"/>
                                        <p:tgtEl>
                                          <p:spTgt spid="40"/>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1000"/>
                                        <p:tgtEl>
                                          <p:spTgt spid="42"/>
                                        </p:tgtEl>
                                      </p:cBhvr>
                                    </p:animEffect>
                                  </p:childTnLst>
                                </p:cTn>
                              </p:par>
                              <p:par>
                                <p:cTn id="39" presetID="64" presetClass="path" presetSubtype="0" accel="50000" decel="50000" autoRev="1" fill="hold" nodeType="withEffect">
                                  <p:stCondLst>
                                    <p:cond delay="0"/>
                                  </p:stCondLst>
                                  <p:childTnLst>
                                    <p:animMotion origin="layout" path="M 1.45833E-6 4.07407E-6 L 1.45833E-6 -0.06737 " pathEditMode="relative" rAng="0" ptsTypes="AA">
                                      <p:cBhvr>
                                        <p:cTn id="40" dur="1000" fill="hold"/>
                                        <p:tgtEl>
                                          <p:spTgt spid="42"/>
                                        </p:tgtEl>
                                        <p:attrNameLst>
                                          <p:attrName>ppt_x</p:attrName>
                                          <p:attrName>ppt_y</p:attrName>
                                        </p:attrNameLst>
                                      </p:cBhvr>
                                      <p:rCtr x="0" y="-3380"/>
                                    </p:animMotion>
                                  </p:childTnLst>
                                </p:cTn>
                              </p:par>
                              <p:par>
                                <p:cTn id="41" presetID="10" presetClass="entr" presetSubtype="0" fill="hold" nodeType="withEffect">
                                  <p:stCondLst>
                                    <p:cond delay="10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1000"/>
                                        <p:tgtEl>
                                          <p:spTgt spid="45"/>
                                        </p:tgtEl>
                                      </p:cBhvr>
                                    </p:animEffect>
                                  </p:childTnLst>
                                </p:cTn>
                              </p:par>
                              <p:par>
                                <p:cTn id="44" presetID="64" presetClass="path" presetSubtype="0" accel="50000" decel="50000" autoRev="1" fill="hold" nodeType="withEffect">
                                  <p:stCondLst>
                                    <p:cond delay="100"/>
                                  </p:stCondLst>
                                  <p:childTnLst>
                                    <p:animMotion origin="layout" path="M -6.25E-7 4.07407E-6 L -6.25E-7 -0.06737 " pathEditMode="relative" rAng="0" ptsTypes="AA">
                                      <p:cBhvr>
                                        <p:cTn id="45" dur="1000" fill="hold"/>
                                        <p:tgtEl>
                                          <p:spTgt spid="45"/>
                                        </p:tgtEl>
                                        <p:attrNameLst>
                                          <p:attrName>ppt_x</p:attrName>
                                          <p:attrName>ppt_y</p:attrName>
                                        </p:attrNameLst>
                                      </p:cBhvr>
                                      <p:rCtr x="0" y="-3380"/>
                                    </p:animMotion>
                                  </p:childTnLst>
                                </p:cTn>
                              </p:par>
                              <p:par>
                                <p:cTn id="46" presetID="10" presetClass="entr" presetSubtype="0" fill="hold" nodeType="withEffect">
                                  <p:stCondLst>
                                    <p:cond delay="200"/>
                                  </p:stCondLst>
                                  <p:childTnLst>
                                    <p:set>
                                      <p:cBhvr>
                                        <p:cTn id="47" dur="1" fill="hold">
                                          <p:stCondLst>
                                            <p:cond delay="0"/>
                                          </p:stCondLst>
                                        </p:cTn>
                                        <p:tgtEl>
                                          <p:spTgt spid="51"/>
                                        </p:tgtEl>
                                        <p:attrNameLst>
                                          <p:attrName>style.visibility</p:attrName>
                                        </p:attrNameLst>
                                      </p:cBhvr>
                                      <p:to>
                                        <p:strVal val="visible"/>
                                      </p:to>
                                    </p:set>
                                    <p:animEffect transition="in" filter="fade">
                                      <p:cBhvr>
                                        <p:cTn id="48" dur="1000"/>
                                        <p:tgtEl>
                                          <p:spTgt spid="51"/>
                                        </p:tgtEl>
                                      </p:cBhvr>
                                    </p:animEffect>
                                  </p:childTnLst>
                                </p:cTn>
                              </p:par>
                              <p:par>
                                <p:cTn id="49" presetID="64" presetClass="path" presetSubtype="0" accel="50000" decel="50000" autoRev="1" fill="hold" nodeType="withEffect">
                                  <p:stCondLst>
                                    <p:cond delay="200"/>
                                  </p:stCondLst>
                                  <p:childTnLst>
                                    <p:animMotion origin="layout" path="M -2.70833E-6 4.07407E-6 L -2.70833E-6 -0.06737 " pathEditMode="relative" rAng="0" ptsTypes="AA">
                                      <p:cBhvr>
                                        <p:cTn id="50" dur="1000" fill="hold"/>
                                        <p:tgtEl>
                                          <p:spTgt spid="51"/>
                                        </p:tgtEl>
                                        <p:attrNameLst>
                                          <p:attrName>ppt_x</p:attrName>
                                          <p:attrName>ppt_y</p:attrName>
                                        </p:attrNameLst>
                                      </p:cBhvr>
                                      <p:rCtr x="0" y="-3380"/>
                                    </p:animMotion>
                                  </p:childTnLst>
                                </p:cTn>
                              </p:par>
                              <p:par>
                                <p:cTn id="51" presetID="10" presetClass="entr" presetSubtype="0" fill="hold" nodeType="withEffect">
                                  <p:stCondLst>
                                    <p:cond delay="30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1000"/>
                                        <p:tgtEl>
                                          <p:spTgt spid="48"/>
                                        </p:tgtEl>
                                      </p:cBhvr>
                                    </p:animEffect>
                                  </p:childTnLst>
                                </p:cTn>
                              </p:par>
                              <p:par>
                                <p:cTn id="54" presetID="64" presetClass="path" presetSubtype="0" accel="50000" decel="50000" autoRev="1" fill="hold" nodeType="withEffect">
                                  <p:stCondLst>
                                    <p:cond delay="300"/>
                                  </p:stCondLst>
                                  <p:childTnLst>
                                    <p:animMotion origin="layout" path="M -4.58333E-6 4.07407E-6 L -4.58333E-6 -0.06737 " pathEditMode="relative" rAng="0" ptsTypes="AA">
                                      <p:cBhvr>
                                        <p:cTn id="55" dur="1000" fill="hold"/>
                                        <p:tgtEl>
                                          <p:spTgt spid="48"/>
                                        </p:tgtEl>
                                        <p:attrNameLst>
                                          <p:attrName>ppt_x</p:attrName>
                                          <p:attrName>ppt_y</p:attrName>
                                        </p:attrNameLst>
                                      </p:cBhvr>
                                      <p:rCtr x="0" y="-3380"/>
                                    </p:animMotion>
                                  </p:childTnLst>
                                </p:cTn>
                              </p:par>
                            </p:childTnLst>
                          </p:cTn>
                        </p:par>
                        <p:par>
                          <p:cTn id="56" fill="hold">
                            <p:stCondLst>
                              <p:cond delay="4500"/>
                            </p:stCondLst>
                            <p:childTnLst>
                              <p:par>
                                <p:cTn id="57" presetID="10"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childTnLst>
                                </p:cTn>
                              </p:par>
                              <p:par>
                                <p:cTn id="60" presetID="64" presetClass="path" presetSubtype="0" accel="50000" decel="50000" autoRev="1" fill="hold" grpId="1" nodeType="withEffect">
                                  <p:stCondLst>
                                    <p:cond delay="0"/>
                                  </p:stCondLst>
                                  <p:childTnLst>
                                    <p:animMotion origin="layout" path="M 4.16667E-7 2.59259E-6 L 4.16667E-7 -0.06736 " pathEditMode="relative" rAng="0" ptsTypes="AA">
                                      <p:cBhvr>
                                        <p:cTn id="61" dur="1000" fill="hold"/>
                                        <p:tgtEl>
                                          <p:spTgt spid="26"/>
                                        </p:tgtEl>
                                        <p:attrNameLst>
                                          <p:attrName>ppt_x</p:attrName>
                                          <p:attrName>ppt_y</p:attrName>
                                        </p:attrNameLst>
                                      </p:cBhvr>
                                      <p:rCtr x="0" y="-3380"/>
                                    </p:animMotion>
                                  </p:childTnLst>
                                </p:cTn>
                              </p:par>
                              <p:par>
                                <p:cTn id="62" presetID="10" presetClass="entr" presetSubtype="0" fill="hold" nodeType="with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fade">
                                      <p:cBhvr>
                                        <p:cTn id="64" dur="1000"/>
                                        <p:tgtEl>
                                          <p:spTgt spid="3"/>
                                        </p:tgtEl>
                                      </p:cBhvr>
                                    </p:animEffect>
                                  </p:childTnLst>
                                </p:cTn>
                              </p:par>
                              <p:par>
                                <p:cTn id="65" presetID="64" presetClass="path" presetSubtype="0" accel="50000" decel="50000" autoRev="1" fill="hold" nodeType="withEffect">
                                  <p:stCondLst>
                                    <p:cond delay="0"/>
                                  </p:stCondLst>
                                  <p:childTnLst>
                                    <p:animMotion origin="layout" path="M -3.95833E-6 -7.40741E-7 L 0.00052 0.05556 " pathEditMode="relative" rAng="0" ptsTypes="AA">
                                      <p:cBhvr>
                                        <p:cTn id="66" dur="1000" fill="hold"/>
                                        <p:tgtEl>
                                          <p:spTgt spid="3"/>
                                        </p:tgtEl>
                                        <p:attrNameLst>
                                          <p:attrName>ppt_x</p:attrName>
                                          <p:attrName>ppt_y</p:attrName>
                                        </p:attrNameLst>
                                      </p:cBhvr>
                                      <p:rCtr x="26" y="2778"/>
                                    </p:animMotion>
                                  </p:childTnLst>
                                </p:cTn>
                              </p:par>
                              <p:par>
                                <p:cTn id="67" presetID="10" presetClass="entr" presetSubtype="0" fill="hold" nodeType="withEffect">
                                  <p:stCondLst>
                                    <p:cond delay="10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childTnLst>
                                </p:cTn>
                              </p:par>
                              <p:par>
                                <p:cTn id="70" presetID="64" presetClass="path" presetSubtype="0" accel="50000" decel="50000" autoRev="1" fill="hold" nodeType="withEffect">
                                  <p:stCondLst>
                                    <p:cond delay="100"/>
                                  </p:stCondLst>
                                  <p:childTnLst>
                                    <p:animMotion origin="layout" path="M 4.16667E-7 2.59259E-6 L 4.16667E-7 -0.06736 " pathEditMode="relative" rAng="0" ptsTypes="AA">
                                      <p:cBhvr>
                                        <p:cTn id="71" dur="1000" fill="hold"/>
                                        <p:tgtEl>
                                          <p:spTgt spid="5"/>
                                        </p:tgtEl>
                                        <p:attrNameLst>
                                          <p:attrName>ppt_x</p:attrName>
                                          <p:attrName>ppt_y</p:attrName>
                                        </p:attrNameLst>
                                      </p:cBhvr>
                                      <p:rCtr x="0" y="-3380"/>
                                    </p:animMotion>
                                  </p:childTnLst>
                                </p:cTn>
                              </p:par>
                              <p:par>
                                <p:cTn id="72" presetID="10" presetClass="entr" presetSubtype="0" fill="hold" grpId="0" nodeType="withEffect">
                                  <p:stCondLst>
                                    <p:cond delay="10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1000"/>
                                        <p:tgtEl>
                                          <p:spTgt spid="30"/>
                                        </p:tgtEl>
                                      </p:cBhvr>
                                    </p:animEffect>
                                  </p:childTnLst>
                                </p:cTn>
                              </p:par>
                              <p:par>
                                <p:cTn id="75" presetID="64" presetClass="path" presetSubtype="0" accel="50000" decel="50000" autoRev="1" fill="hold" grpId="1" nodeType="withEffect">
                                  <p:stCondLst>
                                    <p:cond delay="100"/>
                                  </p:stCondLst>
                                  <p:childTnLst>
                                    <p:animMotion origin="layout" path="M -3.95833E-6 -7.40741E-7 L 0.00052 0.05556 " pathEditMode="relative" rAng="0" ptsTypes="AA">
                                      <p:cBhvr>
                                        <p:cTn id="76" dur="1000" fill="hold"/>
                                        <p:tgtEl>
                                          <p:spTgt spid="30"/>
                                        </p:tgtEl>
                                        <p:attrNameLst>
                                          <p:attrName>ppt_x</p:attrName>
                                          <p:attrName>ppt_y</p:attrName>
                                        </p:attrNameLst>
                                      </p:cBhvr>
                                      <p:rCtr x="26" y="2778"/>
                                    </p:animMotion>
                                  </p:childTnLst>
                                </p:cTn>
                              </p:par>
                              <p:par>
                                <p:cTn id="77" presetID="10" presetClass="entr" presetSubtype="0" fill="hold" grpId="0" nodeType="withEffect">
                                  <p:stCondLst>
                                    <p:cond delay="20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1000"/>
                                        <p:tgtEl>
                                          <p:spTgt spid="28"/>
                                        </p:tgtEl>
                                      </p:cBhvr>
                                    </p:animEffect>
                                  </p:childTnLst>
                                </p:cTn>
                              </p:par>
                              <p:par>
                                <p:cTn id="80" presetID="64" presetClass="path" presetSubtype="0" accel="50000" decel="50000" autoRev="1" fill="hold" grpId="1" nodeType="withEffect">
                                  <p:stCondLst>
                                    <p:cond delay="200"/>
                                  </p:stCondLst>
                                  <p:childTnLst>
                                    <p:animMotion origin="layout" path="M 4.16667E-7 2.59259E-6 L 4.16667E-7 -0.06736 " pathEditMode="relative" rAng="0" ptsTypes="AA">
                                      <p:cBhvr>
                                        <p:cTn id="81" dur="1000" fill="hold"/>
                                        <p:tgtEl>
                                          <p:spTgt spid="28"/>
                                        </p:tgtEl>
                                        <p:attrNameLst>
                                          <p:attrName>ppt_x</p:attrName>
                                          <p:attrName>ppt_y</p:attrName>
                                        </p:attrNameLst>
                                      </p:cBhvr>
                                      <p:rCtr x="0" y="-3380"/>
                                    </p:animMotion>
                                  </p:childTnLst>
                                </p:cTn>
                              </p:par>
                              <p:par>
                                <p:cTn id="82" presetID="10" presetClass="entr" presetSubtype="0" fill="hold" nodeType="withEffect">
                                  <p:stCondLst>
                                    <p:cond delay="200"/>
                                  </p:stCondLst>
                                  <p:childTnLst>
                                    <p:set>
                                      <p:cBhvr>
                                        <p:cTn id="83" dur="1" fill="hold">
                                          <p:stCondLst>
                                            <p:cond delay="0"/>
                                          </p:stCondLst>
                                        </p:cTn>
                                        <p:tgtEl>
                                          <p:spTgt spid="6"/>
                                        </p:tgtEl>
                                        <p:attrNameLst>
                                          <p:attrName>style.visibility</p:attrName>
                                        </p:attrNameLst>
                                      </p:cBhvr>
                                      <p:to>
                                        <p:strVal val="visible"/>
                                      </p:to>
                                    </p:set>
                                    <p:animEffect transition="in" filter="fade">
                                      <p:cBhvr>
                                        <p:cTn id="84" dur="1000"/>
                                        <p:tgtEl>
                                          <p:spTgt spid="6"/>
                                        </p:tgtEl>
                                      </p:cBhvr>
                                    </p:animEffect>
                                  </p:childTnLst>
                                </p:cTn>
                              </p:par>
                              <p:par>
                                <p:cTn id="85" presetID="64" presetClass="path" presetSubtype="0" accel="50000" decel="50000" autoRev="1" fill="hold" nodeType="withEffect">
                                  <p:stCondLst>
                                    <p:cond delay="200"/>
                                  </p:stCondLst>
                                  <p:childTnLst>
                                    <p:animMotion origin="layout" path="M -3.95833E-6 -7.40741E-7 L 0.00052 0.05556 " pathEditMode="relative" rAng="0" ptsTypes="AA">
                                      <p:cBhvr>
                                        <p:cTn id="86" dur="1000" fill="hold"/>
                                        <p:tgtEl>
                                          <p:spTgt spid="6"/>
                                        </p:tgtEl>
                                        <p:attrNameLst>
                                          <p:attrName>ppt_x</p:attrName>
                                          <p:attrName>ppt_y</p:attrName>
                                        </p:attrNameLst>
                                      </p:cBhvr>
                                      <p:rCtr x="26"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26" grpId="0" animBg="1"/>
      <p:bldP spid="26" grpId="1" animBg="1"/>
      <p:bldP spid="28" grpId="0" animBg="1"/>
      <p:bldP spid="28" grpId="1" animBg="1"/>
      <p:bldP spid="30" grpId="0" animBg="1"/>
      <p:bldP spid="30" grpId="1" animBg="1"/>
      <p:bldP spid="32" grpId="0" animBg="1"/>
      <p:bldP spid="39" grpId="0" animBg="1"/>
      <p:bldP spid="40"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560461" y="1607477"/>
            <a:ext cx="2173049" cy="2173050"/>
          </a:xfrm>
          <a:prstGeom prst="rect">
            <a:avLst/>
          </a:prstGeom>
          <a:blipFill>
            <a:blip r:embed="rId1"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95188" y="1607162"/>
            <a:ext cx="2173049" cy="2173050"/>
          </a:xfrm>
          <a:prstGeom prst="rect">
            <a:avLst/>
          </a:prstGeom>
          <a:blipFill>
            <a:blip r:embed="rId2"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431576" y="1607162"/>
            <a:ext cx="2173049" cy="2173050"/>
          </a:xfrm>
          <a:prstGeom prst="rect">
            <a:avLst/>
          </a:prstGeom>
          <a:blipFill>
            <a:blip r:embed="rId3"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76994" y="3825356"/>
            <a:ext cx="2173049" cy="2173050"/>
          </a:xfrm>
          <a:prstGeom prst="rect">
            <a:avLst/>
          </a:prstGeom>
          <a:blipFill>
            <a:blip r:embed="rId4"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213382" y="3825356"/>
            <a:ext cx="2173049" cy="2173050"/>
          </a:xfrm>
          <a:prstGeom prst="rect">
            <a:avLst/>
          </a:prstGeom>
          <a:blipFill>
            <a:blip r:embed="rId5"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58800" y="3825356"/>
            <a:ext cx="2173049" cy="2173050"/>
            <a:chOff x="558800" y="3825356"/>
            <a:chExt cx="2173049" cy="2173050"/>
          </a:xfrm>
        </p:grpSpPr>
        <p:sp>
          <p:nvSpPr>
            <p:cNvPr id="10" name="矩形 9"/>
            <p:cNvSpPr/>
            <p:nvPr/>
          </p:nvSpPr>
          <p:spPr>
            <a:xfrm>
              <a:off x="558800" y="3825356"/>
              <a:ext cx="2173049" cy="217305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66"/>
            <p:cNvSpPr txBox="1">
              <a:spLocks noChangeArrowheads="1"/>
            </p:cNvSpPr>
            <p:nvPr/>
          </p:nvSpPr>
          <p:spPr bwMode="auto">
            <a:xfrm>
              <a:off x="576470" y="4350189"/>
              <a:ext cx="2137708" cy="112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lgn="ctr">
                <a:spcBef>
                  <a:spcPts val="600"/>
                </a:spcBef>
              </a:pPr>
              <a:r>
                <a:rPr lang="en-US" altLang="zh-CN" sz="1100" dirty="0">
                  <a:solidFill>
                    <a:schemeClr val="bg1">
                      <a:alpha val="50000"/>
                    </a:schemeClr>
                  </a:solidFill>
                  <a:latin typeface="+mn-lt"/>
                </a:rPr>
                <a:t>Clean, Minimalist, Flat, Powerful and Flexible PowerPoint template, perfect for </a:t>
              </a:r>
              <a:r>
                <a:rPr lang="en-US" altLang="zh-CN" sz="1100" dirty="0" smtClean="0">
                  <a:solidFill>
                    <a:schemeClr val="bg1">
                      <a:alpha val="50000"/>
                    </a:schemeClr>
                  </a:solidFill>
                  <a:latin typeface="+mn-lt"/>
                </a:rPr>
                <a:t>business use.</a:t>
              </a:r>
              <a:endParaRPr lang="en-US" altLang="zh-CN" sz="1100" dirty="0">
                <a:solidFill>
                  <a:schemeClr val="bg1">
                    <a:alpha val="50000"/>
                  </a:schemeClr>
                </a:solidFill>
                <a:latin typeface="+mn-lt"/>
              </a:endParaRPr>
            </a:p>
          </p:txBody>
        </p:sp>
      </p:grpSp>
      <p:grpSp>
        <p:nvGrpSpPr>
          <p:cNvPr id="21" name="组合 20"/>
          <p:cNvGrpSpPr/>
          <p:nvPr/>
        </p:nvGrpSpPr>
        <p:grpSpPr>
          <a:xfrm>
            <a:off x="2776994" y="1607162"/>
            <a:ext cx="2173049" cy="2173050"/>
            <a:chOff x="2776994" y="1607162"/>
            <a:chExt cx="2173049" cy="2173050"/>
          </a:xfrm>
        </p:grpSpPr>
        <p:sp>
          <p:nvSpPr>
            <p:cNvPr id="6" name="矩形 5"/>
            <p:cNvSpPr/>
            <p:nvPr/>
          </p:nvSpPr>
          <p:spPr>
            <a:xfrm>
              <a:off x="2776994" y="1607162"/>
              <a:ext cx="2173049" cy="217305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66"/>
            <p:cNvSpPr txBox="1">
              <a:spLocks noChangeArrowheads="1"/>
            </p:cNvSpPr>
            <p:nvPr/>
          </p:nvSpPr>
          <p:spPr bwMode="auto">
            <a:xfrm>
              <a:off x="2794664" y="2131995"/>
              <a:ext cx="2137708" cy="112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lgn="ctr">
                <a:spcBef>
                  <a:spcPts val="600"/>
                </a:spcBef>
              </a:pPr>
              <a:r>
                <a:rPr lang="en-US" altLang="zh-CN" sz="1100" dirty="0">
                  <a:solidFill>
                    <a:schemeClr val="bg1">
                      <a:alpha val="50000"/>
                    </a:schemeClr>
                  </a:solidFill>
                  <a:latin typeface="+mn-lt"/>
                </a:rPr>
                <a:t>Clean, Minimalist, Flat, Powerful and Flexible PowerPoint template, perfect for </a:t>
              </a:r>
              <a:r>
                <a:rPr lang="en-US" altLang="zh-CN" sz="1100" dirty="0" smtClean="0">
                  <a:solidFill>
                    <a:schemeClr val="bg1">
                      <a:alpha val="50000"/>
                    </a:schemeClr>
                  </a:solidFill>
                  <a:latin typeface="+mn-lt"/>
                </a:rPr>
                <a:t>business use.</a:t>
              </a:r>
              <a:endParaRPr lang="en-US" altLang="zh-CN" sz="1100" dirty="0">
                <a:solidFill>
                  <a:schemeClr val="bg1">
                    <a:alpha val="50000"/>
                  </a:schemeClr>
                </a:solidFill>
                <a:latin typeface="+mn-lt"/>
              </a:endParaRPr>
            </a:p>
          </p:txBody>
        </p:sp>
      </p:grpSp>
      <p:grpSp>
        <p:nvGrpSpPr>
          <p:cNvPr id="22" name="组合 21"/>
          <p:cNvGrpSpPr/>
          <p:nvPr/>
        </p:nvGrpSpPr>
        <p:grpSpPr>
          <a:xfrm>
            <a:off x="4995188" y="3825356"/>
            <a:ext cx="2173049" cy="2173050"/>
            <a:chOff x="4995188" y="3825356"/>
            <a:chExt cx="2173049" cy="2173050"/>
          </a:xfrm>
        </p:grpSpPr>
        <p:sp>
          <p:nvSpPr>
            <p:cNvPr id="12" name="矩形 11"/>
            <p:cNvSpPr/>
            <p:nvPr/>
          </p:nvSpPr>
          <p:spPr>
            <a:xfrm>
              <a:off x="4995188" y="3825356"/>
              <a:ext cx="2173049" cy="217305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66"/>
            <p:cNvSpPr txBox="1">
              <a:spLocks noChangeArrowheads="1"/>
            </p:cNvSpPr>
            <p:nvPr/>
          </p:nvSpPr>
          <p:spPr bwMode="auto">
            <a:xfrm>
              <a:off x="5011499" y="4350189"/>
              <a:ext cx="2137708" cy="112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lgn="ctr">
                <a:spcBef>
                  <a:spcPts val="600"/>
                </a:spcBef>
              </a:pPr>
              <a:r>
                <a:rPr lang="en-US" altLang="zh-CN" sz="1100" dirty="0">
                  <a:solidFill>
                    <a:schemeClr val="bg1">
                      <a:alpha val="50000"/>
                    </a:schemeClr>
                  </a:solidFill>
                  <a:latin typeface="+mn-lt"/>
                </a:rPr>
                <a:t>Clean, Minimalist, Flat, Powerful and Flexible PowerPoint template, perfect for </a:t>
              </a:r>
              <a:r>
                <a:rPr lang="en-US" altLang="zh-CN" sz="1100" dirty="0" smtClean="0">
                  <a:solidFill>
                    <a:schemeClr val="bg1">
                      <a:alpha val="50000"/>
                    </a:schemeClr>
                  </a:solidFill>
                  <a:latin typeface="+mn-lt"/>
                </a:rPr>
                <a:t>business use.</a:t>
              </a:r>
              <a:endParaRPr lang="en-US" altLang="zh-CN" sz="1100" dirty="0">
                <a:solidFill>
                  <a:schemeClr val="bg1">
                    <a:alpha val="50000"/>
                  </a:schemeClr>
                </a:solidFill>
                <a:latin typeface="+mn-lt"/>
              </a:endParaRPr>
            </a:p>
          </p:txBody>
        </p:sp>
      </p:grpSp>
      <p:grpSp>
        <p:nvGrpSpPr>
          <p:cNvPr id="23" name="组合 22"/>
          <p:cNvGrpSpPr/>
          <p:nvPr/>
        </p:nvGrpSpPr>
        <p:grpSpPr>
          <a:xfrm>
            <a:off x="7213382" y="1607162"/>
            <a:ext cx="2173049" cy="2173050"/>
            <a:chOff x="7213382" y="1607162"/>
            <a:chExt cx="2173049" cy="2173050"/>
          </a:xfrm>
        </p:grpSpPr>
        <p:sp>
          <p:nvSpPr>
            <p:cNvPr id="8" name="矩形 7"/>
            <p:cNvSpPr/>
            <p:nvPr/>
          </p:nvSpPr>
          <p:spPr>
            <a:xfrm>
              <a:off x="7213382" y="1607162"/>
              <a:ext cx="2173049" cy="217305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66"/>
            <p:cNvSpPr txBox="1">
              <a:spLocks noChangeArrowheads="1"/>
            </p:cNvSpPr>
            <p:nvPr/>
          </p:nvSpPr>
          <p:spPr bwMode="auto">
            <a:xfrm>
              <a:off x="7231052" y="2131995"/>
              <a:ext cx="2137708" cy="112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lgn="ctr">
                <a:spcBef>
                  <a:spcPts val="600"/>
                </a:spcBef>
              </a:pPr>
              <a:r>
                <a:rPr lang="en-US" altLang="zh-CN" sz="1100" dirty="0">
                  <a:solidFill>
                    <a:schemeClr val="bg1">
                      <a:alpha val="50000"/>
                    </a:schemeClr>
                  </a:solidFill>
                  <a:latin typeface="+mn-lt"/>
                </a:rPr>
                <a:t>Clean, Minimalist, Flat, Powerful and Flexible PowerPoint template, perfect for </a:t>
              </a:r>
              <a:r>
                <a:rPr lang="en-US" altLang="zh-CN" sz="1100" dirty="0" smtClean="0">
                  <a:solidFill>
                    <a:schemeClr val="bg1">
                      <a:alpha val="50000"/>
                    </a:schemeClr>
                  </a:solidFill>
                  <a:latin typeface="+mn-lt"/>
                </a:rPr>
                <a:t>business use.</a:t>
              </a:r>
              <a:endParaRPr lang="en-US" altLang="zh-CN" sz="1100" dirty="0">
                <a:solidFill>
                  <a:schemeClr val="bg1">
                    <a:alpha val="50000"/>
                  </a:schemeClr>
                </a:solidFill>
                <a:latin typeface="+mn-lt"/>
              </a:endParaRPr>
            </a:p>
          </p:txBody>
        </p:sp>
      </p:grpSp>
      <p:grpSp>
        <p:nvGrpSpPr>
          <p:cNvPr id="24" name="组合 23"/>
          <p:cNvGrpSpPr/>
          <p:nvPr/>
        </p:nvGrpSpPr>
        <p:grpSpPr>
          <a:xfrm>
            <a:off x="9431576" y="3825356"/>
            <a:ext cx="2173049" cy="2173050"/>
            <a:chOff x="9431576" y="3825356"/>
            <a:chExt cx="2173049" cy="2173050"/>
          </a:xfrm>
        </p:grpSpPr>
        <p:sp>
          <p:nvSpPr>
            <p:cNvPr id="14" name="矩形 13"/>
            <p:cNvSpPr/>
            <p:nvPr/>
          </p:nvSpPr>
          <p:spPr>
            <a:xfrm>
              <a:off x="9431576" y="3825356"/>
              <a:ext cx="2173049" cy="217305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66"/>
            <p:cNvSpPr txBox="1">
              <a:spLocks noChangeArrowheads="1"/>
            </p:cNvSpPr>
            <p:nvPr/>
          </p:nvSpPr>
          <p:spPr bwMode="auto">
            <a:xfrm>
              <a:off x="9449246" y="4350189"/>
              <a:ext cx="2137708" cy="112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lgn="ctr">
                <a:spcBef>
                  <a:spcPts val="600"/>
                </a:spcBef>
              </a:pPr>
              <a:r>
                <a:rPr lang="en-US" altLang="zh-CN" sz="1100" dirty="0">
                  <a:solidFill>
                    <a:schemeClr val="bg1">
                      <a:alpha val="50000"/>
                    </a:schemeClr>
                  </a:solidFill>
                  <a:latin typeface="+mn-lt"/>
                </a:rPr>
                <a:t>Clean, Minimalist, Flat, Powerful and Flexible PowerPoint template, perfect for </a:t>
              </a:r>
              <a:r>
                <a:rPr lang="en-US" altLang="zh-CN" sz="1100" dirty="0" smtClean="0">
                  <a:solidFill>
                    <a:schemeClr val="bg1">
                      <a:alpha val="50000"/>
                    </a:schemeClr>
                  </a:solidFill>
                  <a:latin typeface="+mn-lt"/>
                </a:rPr>
                <a:t>business use.</a:t>
              </a:r>
              <a:endParaRPr lang="en-US" altLang="zh-CN" sz="1100" dirty="0">
                <a:solidFill>
                  <a:schemeClr val="bg1">
                    <a:alpha val="50000"/>
                  </a:schemeClr>
                </a:solidFill>
                <a:latin typeface="+mn-lt"/>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par>
                                <p:cTn id="18" presetID="64" presetClass="path" presetSubtype="0" accel="50000" decel="50000" autoRev="1" fill="hold" grpId="1" nodeType="withEffect">
                                  <p:stCondLst>
                                    <p:cond delay="0"/>
                                  </p:stCondLst>
                                  <p:childTnLst>
                                    <p:animMotion origin="layout" path="M 4.16667E-7 2.59259E-6 L 4.16667E-7 -0.06736 " pathEditMode="relative" rAng="0" ptsTypes="AA">
                                      <p:cBhvr>
                                        <p:cTn id="19" dur="1000" fill="hold"/>
                                        <p:tgtEl>
                                          <p:spTgt spid="5"/>
                                        </p:tgtEl>
                                        <p:attrNameLst>
                                          <p:attrName>ppt_x</p:attrName>
                                          <p:attrName>ppt_y</p:attrName>
                                        </p:attrNameLst>
                                      </p:cBhvr>
                                      <p:rCtr x="0" y="-3380"/>
                                    </p:animMotion>
                                  </p:childTnLst>
                                </p:cTn>
                              </p:par>
                              <p:par>
                                <p:cTn id="20" presetID="10"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childTnLst>
                                </p:cTn>
                              </p:par>
                              <p:par>
                                <p:cTn id="23" presetID="64" presetClass="path" presetSubtype="0" accel="50000" decel="50000" autoRev="1" fill="hold" nodeType="withEffect">
                                  <p:stCondLst>
                                    <p:cond delay="0"/>
                                  </p:stCondLst>
                                  <p:childTnLst>
                                    <p:animMotion origin="layout" path="M -3.95833E-6 -7.40741E-7 L 0.00052 0.05556 " pathEditMode="relative" rAng="0" ptsTypes="AA">
                                      <p:cBhvr>
                                        <p:cTn id="24" dur="1000" fill="hold"/>
                                        <p:tgtEl>
                                          <p:spTgt spid="3"/>
                                        </p:tgtEl>
                                        <p:attrNameLst>
                                          <p:attrName>ppt_x</p:attrName>
                                          <p:attrName>ppt_y</p:attrName>
                                        </p:attrNameLst>
                                      </p:cBhvr>
                                      <p:rCtr x="26" y="2778"/>
                                    </p:animMotion>
                                  </p:childTnLst>
                                </p:cTn>
                              </p:par>
                              <p:par>
                                <p:cTn id="25" presetID="10" presetClass="entr" presetSubtype="0" fill="hold" nodeType="withEffect">
                                  <p:stCondLst>
                                    <p:cond delay="1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childTnLst>
                                </p:cTn>
                              </p:par>
                              <p:par>
                                <p:cTn id="28" presetID="64" presetClass="path" presetSubtype="0" accel="50000" decel="50000" autoRev="1" fill="hold" nodeType="withEffect">
                                  <p:stCondLst>
                                    <p:cond delay="100"/>
                                  </p:stCondLst>
                                  <p:childTnLst>
                                    <p:animMotion origin="layout" path="M 4.16667E-7 2.59259E-6 L 4.16667E-7 -0.06736 " pathEditMode="relative" rAng="0" ptsTypes="AA">
                                      <p:cBhvr>
                                        <p:cTn id="29" dur="1000" fill="hold"/>
                                        <p:tgtEl>
                                          <p:spTgt spid="21"/>
                                        </p:tgtEl>
                                        <p:attrNameLst>
                                          <p:attrName>ppt_x</p:attrName>
                                          <p:attrName>ppt_y</p:attrName>
                                        </p:attrNameLst>
                                      </p:cBhvr>
                                      <p:rCtr x="0" y="-3380"/>
                                    </p:animMotion>
                                  </p:childTnLst>
                                </p:cTn>
                              </p:par>
                              <p:par>
                                <p:cTn id="30" presetID="10" presetClass="entr" presetSubtype="0" fill="hold" grpId="0" nodeType="withEffect">
                                  <p:stCondLst>
                                    <p:cond delay="1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childTnLst>
                                </p:cTn>
                              </p:par>
                              <p:par>
                                <p:cTn id="33" presetID="64" presetClass="path" presetSubtype="0" accel="50000" decel="50000" autoRev="1" fill="hold" grpId="1" nodeType="withEffect">
                                  <p:stCondLst>
                                    <p:cond delay="100"/>
                                  </p:stCondLst>
                                  <p:childTnLst>
                                    <p:animMotion origin="layout" path="M -3.95833E-6 -7.40741E-7 L 0.00052 0.05556 " pathEditMode="relative" rAng="0" ptsTypes="AA">
                                      <p:cBhvr>
                                        <p:cTn id="34" dur="1000" fill="hold"/>
                                        <p:tgtEl>
                                          <p:spTgt spid="11"/>
                                        </p:tgtEl>
                                        <p:attrNameLst>
                                          <p:attrName>ppt_x</p:attrName>
                                          <p:attrName>ppt_y</p:attrName>
                                        </p:attrNameLst>
                                      </p:cBhvr>
                                      <p:rCtr x="26" y="2778"/>
                                    </p:animMotion>
                                  </p:childTnLst>
                                </p:cTn>
                              </p:par>
                              <p:par>
                                <p:cTn id="35" presetID="10" presetClass="entr" presetSubtype="0" fill="hold" grpId="0" nodeType="withEffect">
                                  <p:stCondLst>
                                    <p:cond delay="20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childTnLst>
                                </p:cTn>
                              </p:par>
                              <p:par>
                                <p:cTn id="38" presetID="64" presetClass="path" presetSubtype="0" accel="50000" decel="50000" autoRev="1" fill="hold" grpId="1" nodeType="withEffect">
                                  <p:stCondLst>
                                    <p:cond delay="200"/>
                                  </p:stCondLst>
                                  <p:childTnLst>
                                    <p:animMotion origin="layout" path="M 4.16667E-7 2.59259E-6 L 4.16667E-7 -0.06736 " pathEditMode="relative" rAng="0" ptsTypes="AA">
                                      <p:cBhvr>
                                        <p:cTn id="39" dur="1000" fill="hold"/>
                                        <p:tgtEl>
                                          <p:spTgt spid="7"/>
                                        </p:tgtEl>
                                        <p:attrNameLst>
                                          <p:attrName>ppt_x</p:attrName>
                                          <p:attrName>ppt_y</p:attrName>
                                        </p:attrNameLst>
                                      </p:cBhvr>
                                      <p:rCtr x="0" y="-3380"/>
                                    </p:animMotion>
                                  </p:childTnLst>
                                </p:cTn>
                              </p:par>
                              <p:par>
                                <p:cTn id="40" presetID="10" presetClass="entr" presetSubtype="0" fill="hold" nodeType="withEffect">
                                  <p:stCondLst>
                                    <p:cond delay="20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childTnLst>
                                </p:cTn>
                              </p:par>
                              <p:par>
                                <p:cTn id="43" presetID="64" presetClass="path" presetSubtype="0" accel="50000" decel="50000" autoRev="1" fill="hold" nodeType="withEffect">
                                  <p:stCondLst>
                                    <p:cond delay="200"/>
                                  </p:stCondLst>
                                  <p:childTnLst>
                                    <p:animMotion origin="layout" path="M -3.95833E-6 -7.40741E-7 L 0.00052 0.05556 " pathEditMode="relative" rAng="0" ptsTypes="AA">
                                      <p:cBhvr>
                                        <p:cTn id="44" dur="1000" fill="hold"/>
                                        <p:tgtEl>
                                          <p:spTgt spid="22"/>
                                        </p:tgtEl>
                                        <p:attrNameLst>
                                          <p:attrName>ppt_x</p:attrName>
                                          <p:attrName>ppt_y</p:attrName>
                                        </p:attrNameLst>
                                      </p:cBhvr>
                                      <p:rCtr x="26" y="2778"/>
                                    </p:animMotion>
                                  </p:childTnLst>
                                </p:cTn>
                              </p:par>
                              <p:par>
                                <p:cTn id="45" presetID="10" presetClass="entr" presetSubtype="0" fill="hold" nodeType="withEffect">
                                  <p:stCondLst>
                                    <p:cond delay="3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childTnLst>
                                </p:cTn>
                              </p:par>
                              <p:par>
                                <p:cTn id="48" presetID="64" presetClass="path" presetSubtype="0" accel="50000" decel="50000" autoRev="1" fill="hold" nodeType="withEffect">
                                  <p:stCondLst>
                                    <p:cond delay="300"/>
                                  </p:stCondLst>
                                  <p:childTnLst>
                                    <p:animMotion origin="layout" path="M 4.16667E-7 2.59259E-6 L 4.16667E-7 -0.06736 " pathEditMode="relative" rAng="0" ptsTypes="AA">
                                      <p:cBhvr>
                                        <p:cTn id="49" dur="1000" fill="hold"/>
                                        <p:tgtEl>
                                          <p:spTgt spid="23"/>
                                        </p:tgtEl>
                                        <p:attrNameLst>
                                          <p:attrName>ppt_x</p:attrName>
                                          <p:attrName>ppt_y</p:attrName>
                                        </p:attrNameLst>
                                      </p:cBhvr>
                                      <p:rCtr x="0" y="-3380"/>
                                    </p:animMotion>
                                  </p:childTnLst>
                                </p:cTn>
                              </p:par>
                              <p:par>
                                <p:cTn id="50" presetID="10" presetClass="entr" presetSubtype="0" fill="hold" grpId="0" nodeType="withEffect">
                                  <p:stCondLst>
                                    <p:cond delay="30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childTnLst>
                                </p:cTn>
                              </p:par>
                              <p:par>
                                <p:cTn id="53" presetID="64" presetClass="path" presetSubtype="0" accel="50000" decel="50000" autoRev="1" fill="hold" grpId="1" nodeType="withEffect">
                                  <p:stCondLst>
                                    <p:cond delay="300"/>
                                  </p:stCondLst>
                                  <p:childTnLst>
                                    <p:animMotion origin="layout" path="M -3.95833E-6 -7.40741E-7 L 0.00052 0.05556 " pathEditMode="relative" rAng="0" ptsTypes="AA">
                                      <p:cBhvr>
                                        <p:cTn id="54" dur="1000" fill="hold"/>
                                        <p:tgtEl>
                                          <p:spTgt spid="13"/>
                                        </p:tgtEl>
                                        <p:attrNameLst>
                                          <p:attrName>ppt_x</p:attrName>
                                          <p:attrName>ppt_y</p:attrName>
                                        </p:attrNameLst>
                                      </p:cBhvr>
                                      <p:rCtr x="26" y="2778"/>
                                    </p:animMotion>
                                  </p:childTnLst>
                                </p:cTn>
                              </p:par>
                              <p:par>
                                <p:cTn id="55" presetID="10" presetClass="entr" presetSubtype="0" fill="hold" grpId="0" nodeType="withEffect">
                                  <p:stCondLst>
                                    <p:cond delay="40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childTnLst>
                                </p:cTn>
                              </p:par>
                              <p:par>
                                <p:cTn id="58" presetID="64" presetClass="path" presetSubtype="0" accel="50000" decel="50000" autoRev="1" fill="hold" grpId="1" nodeType="withEffect">
                                  <p:stCondLst>
                                    <p:cond delay="400"/>
                                  </p:stCondLst>
                                  <p:childTnLst>
                                    <p:animMotion origin="layout" path="M 4.16667E-7 2.59259E-6 L 4.16667E-7 -0.06736 " pathEditMode="relative" rAng="0" ptsTypes="AA">
                                      <p:cBhvr>
                                        <p:cTn id="59" dur="1000" fill="hold"/>
                                        <p:tgtEl>
                                          <p:spTgt spid="9"/>
                                        </p:tgtEl>
                                        <p:attrNameLst>
                                          <p:attrName>ppt_x</p:attrName>
                                          <p:attrName>ppt_y</p:attrName>
                                        </p:attrNameLst>
                                      </p:cBhvr>
                                      <p:rCtr x="0" y="-3380"/>
                                    </p:animMotion>
                                  </p:childTnLst>
                                </p:cTn>
                              </p:par>
                              <p:par>
                                <p:cTn id="60" presetID="10" presetClass="entr" presetSubtype="0" fill="hold" nodeType="withEffect">
                                  <p:stCondLst>
                                    <p:cond delay="40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1000"/>
                                        <p:tgtEl>
                                          <p:spTgt spid="24"/>
                                        </p:tgtEl>
                                      </p:cBhvr>
                                    </p:animEffect>
                                  </p:childTnLst>
                                </p:cTn>
                              </p:par>
                              <p:par>
                                <p:cTn id="63" presetID="64" presetClass="path" presetSubtype="0" accel="50000" decel="50000" autoRev="1" fill="hold" nodeType="withEffect">
                                  <p:stCondLst>
                                    <p:cond delay="400"/>
                                  </p:stCondLst>
                                  <p:childTnLst>
                                    <p:animMotion origin="layout" path="M -3.95833E-6 -7.40741E-7 L 0.00052 0.05556 " pathEditMode="relative" rAng="0" ptsTypes="AA">
                                      <p:cBhvr>
                                        <p:cTn id="64" dur="1000" fill="hold"/>
                                        <p:tgtEl>
                                          <p:spTgt spid="24"/>
                                        </p:tgtEl>
                                        <p:attrNameLst>
                                          <p:attrName>ppt_x</p:attrName>
                                          <p:attrName>ppt_y</p:attrName>
                                        </p:attrNameLst>
                                      </p:cBhvr>
                                      <p:rCtr x="26"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5" grpId="0" animBg="1"/>
      <p:bldP spid="5" grpId="1" animBg="1"/>
      <p:bldP spid="7" grpId="0" animBg="1"/>
      <p:bldP spid="7" grpId="1" animBg="1"/>
      <p:bldP spid="9" grpId="0" animBg="1"/>
      <p:bldP spid="9" grpId="1" animBg="1"/>
      <p:bldP spid="11" grpId="0" animBg="1"/>
      <p:bldP spid="11" grpId="1" animBg="1"/>
      <p:bldP spid="13" grpId="0" animBg="1"/>
      <p:bldP spid="13"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077200" y="1741714"/>
            <a:ext cx="3527425" cy="4107996"/>
          </a:xfrm>
          <a:prstGeom prst="rect">
            <a:avLst/>
          </a:prstGeom>
          <a:blipFill>
            <a:blip r:embed="rId1"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314031" y="1741714"/>
            <a:ext cx="3527425" cy="4107996"/>
          </a:xfrm>
          <a:prstGeom prst="rect">
            <a:avLst/>
          </a:prstGeom>
          <a:blipFill>
            <a:blip r:embed="rId2"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314031" y="1741714"/>
            <a:ext cx="3527425" cy="4107996"/>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077200" y="1741714"/>
            <a:ext cx="3527425" cy="4107996"/>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50863" y="1741714"/>
            <a:ext cx="3527425" cy="4107996"/>
          </a:xfrm>
          <a:prstGeom prst="rect">
            <a:avLst/>
          </a:prstGeom>
          <a:blipFill>
            <a:blip r:embed="rId3"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50863" y="1741714"/>
            <a:ext cx="3527425" cy="4107996"/>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Freeform 8"/>
          <p:cNvSpPr>
            <a:spLocks noEditPoints="1"/>
          </p:cNvSpPr>
          <p:nvPr/>
        </p:nvSpPr>
        <p:spPr bwMode="auto">
          <a:xfrm>
            <a:off x="2024245" y="2798142"/>
            <a:ext cx="580660" cy="580660"/>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2" name="矩形 11"/>
          <p:cNvSpPr/>
          <p:nvPr/>
        </p:nvSpPr>
        <p:spPr>
          <a:xfrm>
            <a:off x="692853" y="3669899"/>
            <a:ext cx="3243444" cy="1123384"/>
          </a:xfrm>
          <a:prstGeom prst="rect">
            <a:avLst/>
          </a:prstGeom>
        </p:spPr>
        <p:txBody>
          <a:bodyPr wrap="square">
            <a:spAutoFit/>
          </a:bodyPr>
          <a:lstStyle/>
          <a:p>
            <a:pPr algn="ctr">
              <a:spcBef>
                <a:spcPts val="1200"/>
              </a:spcBef>
            </a:pPr>
            <a:r>
              <a:rPr lang="zh-CN" altLang="en-US" dirty="0" smtClean="0">
                <a:solidFill>
                  <a:schemeClr val="bg1"/>
                </a:solidFill>
                <a:latin typeface="+mj-ea"/>
                <a:ea typeface="+mj-ea"/>
              </a:rPr>
              <a:t>添加关键字</a:t>
            </a:r>
            <a:endParaRPr lang="en-US" altLang="zh-CN" dirty="0" smtClean="0">
              <a:solidFill>
                <a:schemeClr val="bg1"/>
              </a:solidFill>
              <a:latin typeface="+mj-ea"/>
              <a:ea typeface="+mj-ea"/>
            </a:endParaRPr>
          </a:p>
          <a:p>
            <a:pPr algn="ctr">
              <a:spcBef>
                <a:spcPts val="600"/>
              </a:spcBef>
            </a:pPr>
            <a:r>
              <a:rPr lang="en-US" altLang="zh-CN" sz="1100" dirty="0" smtClean="0">
                <a:solidFill>
                  <a:schemeClr val="bg1">
                    <a:alpha val="60000"/>
                  </a:schemeClr>
                </a:solidFill>
              </a:rPr>
              <a:t>Clean</a:t>
            </a:r>
            <a:r>
              <a:rPr lang="en-US" altLang="zh-CN" sz="1100" dirty="0">
                <a:solidFill>
                  <a:schemeClr val="bg1">
                    <a:alpha val="60000"/>
                  </a:schemeClr>
                </a:solidFill>
              </a:rPr>
              <a:t>, Minimalist, Flat, Powerful and Flexible PowerPoint template, perfect for business, corporate and personal use. </a:t>
            </a:r>
            <a:r>
              <a:rPr lang="en-US" altLang="zh-CN" sz="1100" dirty="0" smtClean="0">
                <a:solidFill>
                  <a:schemeClr val="bg1">
                    <a:alpha val="60000"/>
                  </a:schemeClr>
                </a:solidFill>
              </a:rPr>
              <a:t>Very easy to change the color schemes. </a:t>
            </a:r>
            <a:endParaRPr lang="en-US" altLang="zh-CN" sz="1100" dirty="0">
              <a:solidFill>
                <a:schemeClr val="bg1">
                  <a:alpha val="60000"/>
                </a:schemeClr>
              </a:solidFill>
            </a:endParaRPr>
          </a:p>
        </p:txBody>
      </p:sp>
      <p:sp>
        <p:nvSpPr>
          <p:cNvPr id="13" name="Freeform 50"/>
          <p:cNvSpPr>
            <a:spLocks noEditPoints="1"/>
          </p:cNvSpPr>
          <p:nvPr/>
        </p:nvSpPr>
        <p:spPr bwMode="auto">
          <a:xfrm>
            <a:off x="5787768" y="2851253"/>
            <a:ext cx="579950" cy="474438"/>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 name="矩形 13"/>
          <p:cNvSpPr/>
          <p:nvPr/>
        </p:nvSpPr>
        <p:spPr>
          <a:xfrm>
            <a:off x="4456021" y="3669899"/>
            <a:ext cx="3243444" cy="1123384"/>
          </a:xfrm>
          <a:prstGeom prst="rect">
            <a:avLst/>
          </a:prstGeom>
        </p:spPr>
        <p:txBody>
          <a:bodyPr wrap="square">
            <a:spAutoFit/>
          </a:bodyPr>
          <a:lstStyle/>
          <a:p>
            <a:pPr algn="ctr">
              <a:spcBef>
                <a:spcPts val="1200"/>
              </a:spcBef>
            </a:pPr>
            <a:r>
              <a:rPr lang="zh-CN" altLang="en-US" dirty="0" smtClean="0">
                <a:solidFill>
                  <a:schemeClr val="bg1"/>
                </a:solidFill>
                <a:latin typeface="+mj-ea"/>
                <a:ea typeface="+mj-ea"/>
              </a:rPr>
              <a:t>添加关键字</a:t>
            </a:r>
            <a:endParaRPr lang="en-US" altLang="zh-CN" dirty="0" smtClean="0">
              <a:solidFill>
                <a:schemeClr val="bg1"/>
              </a:solidFill>
              <a:latin typeface="+mj-ea"/>
              <a:ea typeface="+mj-ea"/>
            </a:endParaRPr>
          </a:p>
          <a:p>
            <a:pPr algn="ctr">
              <a:spcBef>
                <a:spcPts val="600"/>
              </a:spcBef>
            </a:pPr>
            <a:r>
              <a:rPr lang="en-US" altLang="zh-CN" sz="1100" dirty="0" smtClean="0">
                <a:solidFill>
                  <a:schemeClr val="bg1">
                    <a:alpha val="60000"/>
                  </a:schemeClr>
                </a:solidFill>
              </a:rPr>
              <a:t>Clean</a:t>
            </a:r>
            <a:r>
              <a:rPr lang="en-US" altLang="zh-CN" sz="1100" dirty="0">
                <a:solidFill>
                  <a:schemeClr val="bg1">
                    <a:alpha val="60000"/>
                  </a:schemeClr>
                </a:solidFill>
              </a:rPr>
              <a:t>, Minimalist, Flat, Powerful and Flexible PowerPoint template, perfect for business, corporate and personal use. </a:t>
            </a:r>
            <a:r>
              <a:rPr lang="en-US" altLang="zh-CN" sz="1100" dirty="0" smtClean="0">
                <a:solidFill>
                  <a:schemeClr val="bg1">
                    <a:alpha val="60000"/>
                  </a:schemeClr>
                </a:solidFill>
              </a:rPr>
              <a:t>Very easy to change the color schemes. </a:t>
            </a:r>
            <a:endParaRPr lang="en-US" altLang="zh-CN" sz="1100" dirty="0">
              <a:solidFill>
                <a:schemeClr val="bg1">
                  <a:alpha val="60000"/>
                </a:schemeClr>
              </a:solidFill>
            </a:endParaRPr>
          </a:p>
        </p:txBody>
      </p:sp>
      <p:sp>
        <p:nvSpPr>
          <p:cNvPr id="15" name="Freeform 12"/>
          <p:cNvSpPr>
            <a:spLocks noEditPoints="1"/>
          </p:cNvSpPr>
          <p:nvPr/>
        </p:nvSpPr>
        <p:spPr bwMode="auto">
          <a:xfrm>
            <a:off x="9551372" y="2798537"/>
            <a:ext cx="579080" cy="579870"/>
          </a:xfrm>
          <a:custGeom>
            <a:avLst/>
            <a:gdLst>
              <a:gd name="T0" fmla="*/ 264 w 738"/>
              <a:gd name="T1" fmla="*/ 285 h 739"/>
              <a:gd name="T2" fmla="*/ 249 w 738"/>
              <a:gd name="T3" fmla="*/ 429 h 739"/>
              <a:gd name="T4" fmla="*/ 369 w 738"/>
              <a:gd name="T5" fmla="*/ 504 h 739"/>
              <a:gd name="T6" fmla="*/ 490 w 738"/>
              <a:gd name="T7" fmla="*/ 429 h 739"/>
              <a:gd name="T8" fmla="*/ 474 w 738"/>
              <a:gd name="T9" fmla="*/ 285 h 739"/>
              <a:gd name="T10" fmla="*/ 369 w 738"/>
              <a:gd name="T11" fmla="*/ 201 h 739"/>
              <a:gd name="T12" fmla="*/ 508 w 738"/>
              <a:gd name="T13" fmla="*/ 276 h 739"/>
              <a:gd name="T14" fmla="*/ 524 w 738"/>
              <a:gd name="T15" fmla="*/ 436 h 739"/>
              <a:gd name="T16" fmla="*/ 403 w 738"/>
              <a:gd name="T17" fmla="*/ 534 h 739"/>
              <a:gd name="T18" fmla="*/ 250 w 738"/>
              <a:gd name="T19" fmla="*/ 488 h 739"/>
              <a:gd name="T20" fmla="*/ 204 w 738"/>
              <a:gd name="T21" fmla="*/ 336 h 739"/>
              <a:gd name="T22" fmla="*/ 304 w 738"/>
              <a:gd name="T23" fmla="*/ 214 h 739"/>
              <a:gd name="T24" fmla="*/ 314 w 738"/>
              <a:gd name="T25" fmla="*/ 79 h 739"/>
              <a:gd name="T26" fmla="*/ 220 w 738"/>
              <a:gd name="T27" fmla="*/ 124 h 739"/>
              <a:gd name="T28" fmla="*/ 192 w 738"/>
              <a:gd name="T29" fmla="*/ 121 h 739"/>
              <a:gd name="T30" fmla="*/ 124 w 738"/>
              <a:gd name="T31" fmla="*/ 204 h 739"/>
              <a:gd name="T32" fmla="*/ 86 w 738"/>
              <a:gd name="T33" fmla="*/ 306 h 739"/>
              <a:gd name="T34" fmla="*/ 34 w 738"/>
              <a:gd name="T35" fmla="*/ 411 h 739"/>
              <a:gd name="T36" fmla="*/ 105 w 738"/>
              <a:gd name="T37" fmla="*/ 479 h 739"/>
              <a:gd name="T38" fmla="*/ 102 w 738"/>
              <a:gd name="T39" fmla="*/ 578 h 739"/>
              <a:gd name="T40" fmla="*/ 203 w 738"/>
              <a:gd name="T41" fmla="*/ 614 h 739"/>
              <a:gd name="T42" fmla="*/ 259 w 738"/>
              <a:gd name="T43" fmla="*/ 634 h 739"/>
              <a:gd name="T44" fmla="*/ 327 w 738"/>
              <a:gd name="T45" fmla="*/ 705 h 739"/>
              <a:gd name="T46" fmla="*/ 432 w 738"/>
              <a:gd name="T47" fmla="*/ 652 h 739"/>
              <a:gd name="T48" fmla="*/ 524 w 738"/>
              <a:gd name="T49" fmla="*/ 614 h 739"/>
              <a:gd name="T50" fmla="*/ 577 w 738"/>
              <a:gd name="T51" fmla="*/ 636 h 739"/>
              <a:gd name="T52" fmla="*/ 613 w 738"/>
              <a:gd name="T53" fmla="*/ 525 h 739"/>
              <a:gd name="T54" fmla="*/ 660 w 738"/>
              <a:gd name="T55" fmla="*/ 425 h 739"/>
              <a:gd name="T56" fmla="*/ 670 w 738"/>
              <a:gd name="T57" fmla="*/ 319 h 739"/>
              <a:gd name="T58" fmla="*/ 618 w 738"/>
              <a:gd name="T59" fmla="*/ 226 h 739"/>
              <a:gd name="T60" fmla="*/ 636 w 738"/>
              <a:gd name="T61" fmla="*/ 162 h 739"/>
              <a:gd name="T62" fmla="*/ 529 w 738"/>
              <a:gd name="T63" fmla="*/ 127 h 739"/>
              <a:gd name="T64" fmla="*/ 444 w 738"/>
              <a:gd name="T65" fmla="*/ 93 h 739"/>
              <a:gd name="T66" fmla="*/ 411 w 738"/>
              <a:gd name="T67" fmla="*/ 34 h 739"/>
              <a:gd name="T68" fmla="*/ 435 w 738"/>
              <a:gd name="T69" fmla="*/ 7 h 739"/>
              <a:gd name="T70" fmla="*/ 529 w 738"/>
              <a:gd name="T71" fmla="*/ 93 h 739"/>
              <a:gd name="T72" fmla="*/ 585 w 738"/>
              <a:gd name="T73" fmla="*/ 68 h 739"/>
              <a:gd name="T74" fmla="*/ 672 w 738"/>
              <a:gd name="T75" fmla="*/ 159 h 739"/>
              <a:gd name="T76" fmla="*/ 678 w 738"/>
              <a:gd name="T77" fmla="*/ 286 h 739"/>
              <a:gd name="T78" fmla="*/ 738 w 738"/>
              <a:gd name="T79" fmla="*/ 320 h 739"/>
              <a:gd name="T80" fmla="*/ 713 w 738"/>
              <a:gd name="T81" fmla="*/ 443 h 739"/>
              <a:gd name="T82" fmla="*/ 669 w 738"/>
              <a:gd name="T83" fmla="*/ 570 h 739"/>
              <a:gd name="T84" fmla="*/ 590 w 738"/>
              <a:gd name="T85" fmla="*/ 669 h 739"/>
              <a:gd name="T86" fmla="*/ 560 w 738"/>
              <a:gd name="T87" fmla="*/ 666 h 739"/>
              <a:gd name="T88" fmla="*/ 440 w 738"/>
              <a:gd name="T89" fmla="*/ 724 h 739"/>
              <a:gd name="T90" fmla="*/ 310 w 738"/>
              <a:gd name="T91" fmla="*/ 737 h 739"/>
              <a:gd name="T92" fmla="*/ 246 w 738"/>
              <a:gd name="T93" fmla="*/ 665 h 739"/>
              <a:gd name="T94" fmla="*/ 157 w 738"/>
              <a:gd name="T95" fmla="*/ 671 h 739"/>
              <a:gd name="T96" fmla="*/ 68 w 738"/>
              <a:gd name="T97" fmla="*/ 587 h 739"/>
              <a:gd name="T98" fmla="*/ 73 w 738"/>
              <a:gd name="T99" fmla="*/ 492 h 739"/>
              <a:gd name="T100" fmla="*/ 1 w 738"/>
              <a:gd name="T101" fmla="*/ 428 h 739"/>
              <a:gd name="T102" fmla="*/ 16 w 738"/>
              <a:gd name="T103" fmla="*/ 299 h 739"/>
              <a:gd name="T104" fmla="*/ 73 w 738"/>
              <a:gd name="T105" fmla="*/ 178 h 739"/>
              <a:gd name="T106" fmla="*/ 143 w 738"/>
              <a:gd name="T107" fmla="*/ 73 h 739"/>
              <a:gd name="T108" fmla="*/ 171 w 738"/>
              <a:gd name="T109" fmla="*/ 70 h 739"/>
              <a:gd name="T110" fmla="*/ 295 w 738"/>
              <a:gd name="T111" fmla="*/ 24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8" h="739">
                <a:moveTo>
                  <a:pt x="369" y="235"/>
                </a:moveTo>
                <a:lnTo>
                  <a:pt x="338" y="239"/>
                </a:lnTo>
                <a:lnTo>
                  <a:pt x="310" y="248"/>
                </a:lnTo>
                <a:lnTo>
                  <a:pt x="285" y="264"/>
                </a:lnTo>
                <a:lnTo>
                  <a:pt x="264" y="285"/>
                </a:lnTo>
                <a:lnTo>
                  <a:pt x="249" y="310"/>
                </a:lnTo>
                <a:lnTo>
                  <a:pt x="238" y="339"/>
                </a:lnTo>
                <a:lnTo>
                  <a:pt x="234" y="370"/>
                </a:lnTo>
                <a:lnTo>
                  <a:pt x="238" y="400"/>
                </a:lnTo>
                <a:lnTo>
                  <a:pt x="249" y="429"/>
                </a:lnTo>
                <a:lnTo>
                  <a:pt x="264" y="454"/>
                </a:lnTo>
                <a:lnTo>
                  <a:pt x="285" y="475"/>
                </a:lnTo>
                <a:lnTo>
                  <a:pt x="310" y="490"/>
                </a:lnTo>
                <a:lnTo>
                  <a:pt x="338" y="501"/>
                </a:lnTo>
                <a:lnTo>
                  <a:pt x="369" y="504"/>
                </a:lnTo>
                <a:lnTo>
                  <a:pt x="399" y="501"/>
                </a:lnTo>
                <a:lnTo>
                  <a:pt x="428" y="490"/>
                </a:lnTo>
                <a:lnTo>
                  <a:pt x="453" y="475"/>
                </a:lnTo>
                <a:lnTo>
                  <a:pt x="474" y="454"/>
                </a:lnTo>
                <a:lnTo>
                  <a:pt x="490" y="429"/>
                </a:lnTo>
                <a:lnTo>
                  <a:pt x="500" y="400"/>
                </a:lnTo>
                <a:lnTo>
                  <a:pt x="504" y="370"/>
                </a:lnTo>
                <a:lnTo>
                  <a:pt x="500" y="339"/>
                </a:lnTo>
                <a:lnTo>
                  <a:pt x="490" y="310"/>
                </a:lnTo>
                <a:lnTo>
                  <a:pt x="474" y="285"/>
                </a:lnTo>
                <a:lnTo>
                  <a:pt x="453" y="264"/>
                </a:lnTo>
                <a:lnTo>
                  <a:pt x="428" y="248"/>
                </a:lnTo>
                <a:lnTo>
                  <a:pt x="399" y="239"/>
                </a:lnTo>
                <a:lnTo>
                  <a:pt x="369" y="235"/>
                </a:lnTo>
                <a:close/>
                <a:moveTo>
                  <a:pt x="369" y="201"/>
                </a:moveTo>
                <a:lnTo>
                  <a:pt x="403" y="205"/>
                </a:lnTo>
                <a:lnTo>
                  <a:pt x="435" y="214"/>
                </a:lnTo>
                <a:lnTo>
                  <a:pt x="463" y="230"/>
                </a:lnTo>
                <a:lnTo>
                  <a:pt x="488" y="251"/>
                </a:lnTo>
                <a:lnTo>
                  <a:pt x="508" y="276"/>
                </a:lnTo>
                <a:lnTo>
                  <a:pt x="524" y="305"/>
                </a:lnTo>
                <a:lnTo>
                  <a:pt x="534" y="336"/>
                </a:lnTo>
                <a:lnTo>
                  <a:pt x="537" y="370"/>
                </a:lnTo>
                <a:lnTo>
                  <a:pt x="534" y="403"/>
                </a:lnTo>
                <a:lnTo>
                  <a:pt x="524" y="436"/>
                </a:lnTo>
                <a:lnTo>
                  <a:pt x="508" y="463"/>
                </a:lnTo>
                <a:lnTo>
                  <a:pt x="488" y="488"/>
                </a:lnTo>
                <a:lnTo>
                  <a:pt x="463" y="509"/>
                </a:lnTo>
                <a:lnTo>
                  <a:pt x="435" y="525"/>
                </a:lnTo>
                <a:lnTo>
                  <a:pt x="403" y="534"/>
                </a:lnTo>
                <a:lnTo>
                  <a:pt x="369" y="538"/>
                </a:lnTo>
                <a:lnTo>
                  <a:pt x="335" y="534"/>
                </a:lnTo>
                <a:lnTo>
                  <a:pt x="304" y="525"/>
                </a:lnTo>
                <a:lnTo>
                  <a:pt x="275" y="509"/>
                </a:lnTo>
                <a:lnTo>
                  <a:pt x="250" y="488"/>
                </a:lnTo>
                <a:lnTo>
                  <a:pt x="229" y="463"/>
                </a:lnTo>
                <a:lnTo>
                  <a:pt x="215" y="436"/>
                </a:lnTo>
                <a:lnTo>
                  <a:pt x="204" y="403"/>
                </a:lnTo>
                <a:lnTo>
                  <a:pt x="202" y="370"/>
                </a:lnTo>
                <a:lnTo>
                  <a:pt x="204" y="336"/>
                </a:lnTo>
                <a:lnTo>
                  <a:pt x="215" y="305"/>
                </a:lnTo>
                <a:lnTo>
                  <a:pt x="229" y="276"/>
                </a:lnTo>
                <a:lnTo>
                  <a:pt x="250" y="251"/>
                </a:lnTo>
                <a:lnTo>
                  <a:pt x="275" y="230"/>
                </a:lnTo>
                <a:lnTo>
                  <a:pt x="304" y="214"/>
                </a:lnTo>
                <a:lnTo>
                  <a:pt x="335" y="205"/>
                </a:lnTo>
                <a:lnTo>
                  <a:pt x="369" y="201"/>
                </a:lnTo>
                <a:close/>
                <a:moveTo>
                  <a:pt x="327" y="34"/>
                </a:moveTo>
                <a:lnTo>
                  <a:pt x="319" y="69"/>
                </a:lnTo>
                <a:lnTo>
                  <a:pt x="314" y="79"/>
                </a:lnTo>
                <a:lnTo>
                  <a:pt x="305" y="87"/>
                </a:lnTo>
                <a:lnTo>
                  <a:pt x="295" y="93"/>
                </a:lnTo>
                <a:lnTo>
                  <a:pt x="259" y="104"/>
                </a:lnTo>
                <a:lnTo>
                  <a:pt x="226" y="121"/>
                </a:lnTo>
                <a:lnTo>
                  <a:pt x="220" y="124"/>
                </a:lnTo>
                <a:lnTo>
                  <a:pt x="215" y="125"/>
                </a:lnTo>
                <a:lnTo>
                  <a:pt x="209" y="127"/>
                </a:lnTo>
                <a:lnTo>
                  <a:pt x="203" y="125"/>
                </a:lnTo>
                <a:lnTo>
                  <a:pt x="198" y="124"/>
                </a:lnTo>
                <a:lnTo>
                  <a:pt x="192" y="121"/>
                </a:lnTo>
                <a:lnTo>
                  <a:pt x="161" y="103"/>
                </a:lnTo>
                <a:lnTo>
                  <a:pt x="102" y="162"/>
                </a:lnTo>
                <a:lnTo>
                  <a:pt x="102" y="162"/>
                </a:lnTo>
                <a:lnTo>
                  <a:pt x="120" y="192"/>
                </a:lnTo>
                <a:lnTo>
                  <a:pt x="124" y="204"/>
                </a:lnTo>
                <a:lnTo>
                  <a:pt x="124" y="216"/>
                </a:lnTo>
                <a:lnTo>
                  <a:pt x="120" y="226"/>
                </a:lnTo>
                <a:lnTo>
                  <a:pt x="105" y="260"/>
                </a:lnTo>
                <a:lnTo>
                  <a:pt x="92" y="295"/>
                </a:lnTo>
                <a:lnTo>
                  <a:pt x="86" y="306"/>
                </a:lnTo>
                <a:lnTo>
                  <a:pt x="79" y="315"/>
                </a:lnTo>
                <a:lnTo>
                  <a:pt x="68" y="319"/>
                </a:lnTo>
                <a:lnTo>
                  <a:pt x="33" y="328"/>
                </a:lnTo>
                <a:lnTo>
                  <a:pt x="33" y="411"/>
                </a:lnTo>
                <a:lnTo>
                  <a:pt x="34" y="411"/>
                </a:lnTo>
                <a:lnTo>
                  <a:pt x="68" y="420"/>
                </a:lnTo>
                <a:lnTo>
                  <a:pt x="79" y="425"/>
                </a:lnTo>
                <a:lnTo>
                  <a:pt x="86" y="433"/>
                </a:lnTo>
                <a:lnTo>
                  <a:pt x="92" y="443"/>
                </a:lnTo>
                <a:lnTo>
                  <a:pt x="105" y="479"/>
                </a:lnTo>
                <a:lnTo>
                  <a:pt x="120" y="513"/>
                </a:lnTo>
                <a:lnTo>
                  <a:pt x="124" y="525"/>
                </a:lnTo>
                <a:lnTo>
                  <a:pt x="124" y="536"/>
                </a:lnTo>
                <a:lnTo>
                  <a:pt x="120" y="547"/>
                </a:lnTo>
                <a:lnTo>
                  <a:pt x="102" y="578"/>
                </a:lnTo>
                <a:lnTo>
                  <a:pt x="161" y="636"/>
                </a:lnTo>
                <a:lnTo>
                  <a:pt x="161" y="636"/>
                </a:lnTo>
                <a:lnTo>
                  <a:pt x="192" y="617"/>
                </a:lnTo>
                <a:lnTo>
                  <a:pt x="198" y="615"/>
                </a:lnTo>
                <a:lnTo>
                  <a:pt x="203" y="614"/>
                </a:lnTo>
                <a:lnTo>
                  <a:pt x="209" y="614"/>
                </a:lnTo>
                <a:lnTo>
                  <a:pt x="215" y="614"/>
                </a:lnTo>
                <a:lnTo>
                  <a:pt x="220" y="615"/>
                </a:lnTo>
                <a:lnTo>
                  <a:pt x="226" y="617"/>
                </a:lnTo>
                <a:lnTo>
                  <a:pt x="259" y="634"/>
                </a:lnTo>
                <a:lnTo>
                  <a:pt x="295" y="646"/>
                </a:lnTo>
                <a:lnTo>
                  <a:pt x="305" y="652"/>
                </a:lnTo>
                <a:lnTo>
                  <a:pt x="314" y="659"/>
                </a:lnTo>
                <a:lnTo>
                  <a:pt x="319"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5" y="614"/>
                </a:lnTo>
                <a:lnTo>
                  <a:pt x="541" y="615"/>
                </a:lnTo>
                <a:lnTo>
                  <a:pt x="546" y="617"/>
                </a:lnTo>
                <a:lnTo>
                  <a:pt x="577" y="636"/>
                </a:lnTo>
                <a:lnTo>
                  <a:pt x="577" y="636"/>
                </a:lnTo>
                <a:lnTo>
                  <a:pt x="636" y="578"/>
                </a:lnTo>
                <a:lnTo>
                  <a:pt x="618" y="547"/>
                </a:lnTo>
                <a:lnTo>
                  <a:pt x="613" y="536"/>
                </a:lnTo>
                <a:lnTo>
                  <a:pt x="613" y="525"/>
                </a:lnTo>
                <a:lnTo>
                  <a:pt x="618" y="513"/>
                </a:lnTo>
                <a:lnTo>
                  <a:pt x="634" y="479"/>
                </a:lnTo>
                <a:lnTo>
                  <a:pt x="645" y="443"/>
                </a:lnTo>
                <a:lnTo>
                  <a:pt x="651" y="433"/>
                </a:lnTo>
                <a:lnTo>
                  <a:pt x="660" y="425"/>
                </a:lnTo>
                <a:lnTo>
                  <a:pt x="670" y="420"/>
                </a:lnTo>
                <a:lnTo>
                  <a:pt x="704" y="411"/>
                </a:lnTo>
                <a:lnTo>
                  <a:pt x="706" y="411"/>
                </a:lnTo>
                <a:lnTo>
                  <a:pt x="706" y="328"/>
                </a:lnTo>
                <a:lnTo>
                  <a:pt x="670" y="319"/>
                </a:lnTo>
                <a:lnTo>
                  <a:pt x="660" y="315"/>
                </a:lnTo>
                <a:lnTo>
                  <a:pt x="651" y="306"/>
                </a:lnTo>
                <a:lnTo>
                  <a:pt x="645" y="295"/>
                </a:lnTo>
                <a:lnTo>
                  <a:pt x="634" y="260"/>
                </a:lnTo>
                <a:lnTo>
                  <a:pt x="618" y="226"/>
                </a:lnTo>
                <a:lnTo>
                  <a:pt x="613" y="216"/>
                </a:lnTo>
                <a:lnTo>
                  <a:pt x="613" y="204"/>
                </a:lnTo>
                <a:lnTo>
                  <a:pt x="618" y="192"/>
                </a:lnTo>
                <a:lnTo>
                  <a:pt x="636" y="162"/>
                </a:lnTo>
                <a:lnTo>
                  <a:pt x="636" y="162"/>
                </a:lnTo>
                <a:lnTo>
                  <a:pt x="577" y="103"/>
                </a:lnTo>
                <a:lnTo>
                  <a:pt x="546" y="121"/>
                </a:lnTo>
                <a:lnTo>
                  <a:pt x="541" y="124"/>
                </a:lnTo>
                <a:lnTo>
                  <a:pt x="535"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19" y="0"/>
                </a:moveTo>
                <a:lnTo>
                  <a:pt x="419" y="0"/>
                </a:lnTo>
                <a:lnTo>
                  <a:pt x="427" y="2"/>
                </a:lnTo>
                <a:lnTo>
                  <a:pt x="435" y="7"/>
                </a:lnTo>
                <a:lnTo>
                  <a:pt x="440" y="15"/>
                </a:lnTo>
                <a:lnTo>
                  <a:pt x="442" y="24"/>
                </a:lnTo>
                <a:lnTo>
                  <a:pt x="452" y="60"/>
                </a:lnTo>
                <a:lnTo>
                  <a:pt x="492" y="74"/>
                </a:lnTo>
                <a:lnTo>
                  <a:pt x="529" y="93"/>
                </a:lnTo>
                <a:lnTo>
                  <a:pt x="560" y="73"/>
                </a:lnTo>
                <a:lnTo>
                  <a:pt x="567" y="70"/>
                </a:lnTo>
                <a:lnTo>
                  <a:pt x="573" y="68"/>
                </a:lnTo>
                <a:lnTo>
                  <a:pt x="580" y="68"/>
                </a:lnTo>
                <a:lnTo>
                  <a:pt x="585" y="68"/>
                </a:lnTo>
                <a:lnTo>
                  <a:pt x="590" y="70"/>
                </a:lnTo>
                <a:lnTo>
                  <a:pt x="596" y="73"/>
                </a:lnTo>
                <a:lnTo>
                  <a:pt x="665" y="144"/>
                </a:lnTo>
                <a:lnTo>
                  <a:pt x="670" y="151"/>
                </a:lnTo>
                <a:lnTo>
                  <a:pt x="672" y="159"/>
                </a:lnTo>
                <a:lnTo>
                  <a:pt x="669" y="168"/>
                </a:lnTo>
                <a:lnTo>
                  <a:pt x="665" y="178"/>
                </a:lnTo>
                <a:lnTo>
                  <a:pt x="647" y="209"/>
                </a:lnTo>
                <a:lnTo>
                  <a:pt x="665" y="247"/>
                </a:lnTo>
                <a:lnTo>
                  <a:pt x="678" y="286"/>
                </a:lnTo>
                <a:lnTo>
                  <a:pt x="713" y="295"/>
                </a:lnTo>
                <a:lnTo>
                  <a:pt x="723" y="299"/>
                </a:lnTo>
                <a:lnTo>
                  <a:pt x="730" y="305"/>
                </a:lnTo>
                <a:lnTo>
                  <a:pt x="737" y="311"/>
                </a:lnTo>
                <a:lnTo>
                  <a:pt x="738" y="320"/>
                </a:lnTo>
                <a:lnTo>
                  <a:pt x="738" y="418"/>
                </a:lnTo>
                <a:lnTo>
                  <a:pt x="737" y="428"/>
                </a:lnTo>
                <a:lnTo>
                  <a:pt x="730" y="434"/>
                </a:lnTo>
                <a:lnTo>
                  <a:pt x="723" y="439"/>
                </a:lnTo>
                <a:lnTo>
                  <a:pt x="713" y="443"/>
                </a:lnTo>
                <a:lnTo>
                  <a:pt x="678" y="453"/>
                </a:lnTo>
                <a:lnTo>
                  <a:pt x="665" y="492"/>
                </a:lnTo>
                <a:lnTo>
                  <a:pt x="647" y="530"/>
                </a:lnTo>
                <a:lnTo>
                  <a:pt x="665" y="561"/>
                </a:lnTo>
                <a:lnTo>
                  <a:pt x="669" y="570"/>
                </a:lnTo>
                <a:lnTo>
                  <a:pt x="672" y="580"/>
                </a:lnTo>
                <a:lnTo>
                  <a:pt x="670" y="587"/>
                </a:lnTo>
                <a:lnTo>
                  <a:pt x="665" y="597"/>
                </a:lnTo>
                <a:lnTo>
                  <a:pt x="596" y="666"/>
                </a:lnTo>
                <a:lnTo>
                  <a:pt x="590" y="669"/>
                </a:lnTo>
                <a:lnTo>
                  <a:pt x="586" y="671"/>
                </a:lnTo>
                <a:lnTo>
                  <a:pt x="581" y="671"/>
                </a:lnTo>
                <a:lnTo>
                  <a:pt x="575" y="671"/>
                </a:lnTo>
                <a:lnTo>
                  <a:pt x="567" y="669"/>
                </a:lnTo>
                <a:lnTo>
                  <a:pt x="560" y="666"/>
                </a:lnTo>
                <a:lnTo>
                  <a:pt x="529" y="646"/>
                </a:lnTo>
                <a:lnTo>
                  <a:pt x="492" y="665"/>
                </a:lnTo>
                <a:lnTo>
                  <a:pt x="452" y="679"/>
                </a:lnTo>
                <a:lnTo>
                  <a:pt x="442" y="714"/>
                </a:lnTo>
                <a:lnTo>
                  <a:pt x="440" y="724"/>
                </a:lnTo>
                <a:lnTo>
                  <a:pt x="435" y="731"/>
                </a:lnTo>
                <a:lnTo>
                  <a:pt x="427" y="737"/>
                </a:lnTo>
                <a:lnTo>
                  <a:pt x="419" y="739"/>
                </a:lnTo>
                <a:lnTo>
                  <a:pt x="319" y="739"/>
                </a:lnTo>
                <a:lnTo>
                  <a:pt x="310" y="737"/>
                </a:lnTo>
                <a:lnTo>
                  <a:pt x="304" y="731"/>
                </a:lnTo>
                <a:lnTo>
                  <a:pt x="298" y="724"/>
                </a:lnTo>
                <a:lnTo>
                  <a:pt x="295" y="714"/>
                </a:lnTo>
                <a:lnTo>
                  <a:pt x="287" y="679"/>
                </a:lnTo>
                <a:lnTo>
                  <a:pt x="246" y="665"/>
                </a:lnTo>
                <a:lnTo>
                  <a:pt x="209" y="646"/>
                </a:lnTo>
                <a:lnTo>
                  <a:pt x="178" y="666"/>
                </a:lnTo>
                <a:lnTo>
                  <a:pt x="171" y="669"/>
                </a:lnTo>
                <a:lnTo>
                  <a:pt x="164" y="671"/>
                </a:lnTo>
                <a:lnTo>
                  <a:pt x="157" y="671"/>
                </a:lnTo>
                <a:lnTo>
                  <a:pt x="152" y="671"/>
                </a:lnTo>
                <a:lnTo>
                  <a:pt x="147" y="669"/>
                </a:lnTo>
                <a:lnTo>
                  <a:pt x="143" y="666"/>
                </a:lnTo>
                <a:lnTo>
                  <a:pt x="73" y="597"/>
                </a:lnTo>
                <a:lnTo>
                  <a:pt x="68" y="587"/>
                </a:lnTo>
                <a:lnTo>
                  <a:pt x="67" y="580"/>
                </a:lnTo>
                <a:lnTo>
                  <a:pt x="69" y="570"/>
                </a:lnTo>
                <a:lnTo>
                  <a:pt x="73" y="561"/>
                </a:lnTo>
                <a:lnTo>
                  <a:pt x="92" y="530"/>
                </a:lnTo>
                <a:lnTo>
                  <a:pt x="73" y="492"/>
                </a:lnTo>
                <a:lnTo>
                  <a:pt x="60" y="453"/>
                </a:lnTo>
                <a:lnTo>
                  <a:pt x="24" y="443"/>
                </a:lnTo>
                <a:lnTo>
                  <a:pt x="16" y="439"/>
                </a:lnTo>
                <a:lnTo>
                  <a:pt x="8" y="434"/>
                </a:lnTo>
                <a:lnTo>
                  <a:pt x="1" y="428"/>
                </a:lnTo>
                <a:lnTo>
                  <a:pt x="0" y="418"/>
                </a:lnTo>
                <a:lnTo>
                  <a:pt x="0" y="320"/>
                </a:lnTo>
                <a:lnTo>
                  <a:pt x="1" y="311"/>
                </a:lnTo>
                <a:lnTo>
                  <a:pt x="8" y="305"/>
                </a:lnTo>
                <a:lnTo>
                  <a:pt x="16" y="299"/>
                </a:lnTo>
                <a:lnTo>
                  <a:pt x="24" y="295"/>
                </a:lnTo>
                <a:lnTo>
                  <a:pt x="60" y="286"/>
                </a:lnTo>
                <a:lnTo>
                  <a:pt x="73" y="247"/>
                </a:lnTo>
                <a:lnTo>
                  <a:pt x="92" y="209"/>
                </a:lnTo>
                <a:lnTo>
                  <a:pt x="73" y="178"/>
                </a:lnTo>
                <a:lnTo>
                  <a:pt x="69" y="168"/>
                </a:lnTo>
                <a:lnTo>
                  <a:pt x="67" y="159"/>
                </a:lnTo>
                <a:lnTo>
                  <a:pt x="68" y="151"/>
                </a:lnTo>
                <a:lnTo>
                  <a:pt x="73" y="144"/>
                </a:lnTo>
                <a:lnTo>
                  <a:pt x="143" y="73"/>
                </a:lnTo>
                <a:lnTo>
                  <a:pt x="147" y="70"/>
                </a:lnTo>
                <a:lnTo>
                  <a:pt x="152" y="68"/>
                </a:lnTo>
                <a:lnTo>
                  <a:pt x="157" y="68"/>
                </a:lnTo>
                <a:lnTo>
                  <a:pt x="165" y="68"/>
                </a:lnTo>
                <a:lnTo>
                  <a:pt x="171" y="70"/>
                </a:lnTo>
                <a:lnTo>
                  <a:pt x="178" y="73"/>
                </a:lnTo>
                <a:lnTo>
                  <a:pt x="209" y="93"/>
                </a:lnTo>
                <a:lnTo>
                  <a:pt x="246" y="74"/>
                </a:lnTo>
                <a:lnTo>
                  <a:pt x="287" y="60"/>
                </a:lnTo>
                <a:lnTo>
                  <a:pt x="295" y="24"/>
                </a:lnTo>
                <a:lnTo>
                  <a:pt x="298" y="15"/>
                </a:lnTo>
                <a:lnTo>
                  <a:pt x="304" y="7"/>
                </a:lnTo>
                <a:lnTo>
                  <a:pt x="310" y="2"/>
                </a:lnTo>
                <a:lnTo>
                  <a:pt x="3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 name="矩形 16"/>
          <p:cNvSpPr/>
          <p:nvPr/>
        </p:nvSpPr>
        <p:spPr>
          <a:xfrm>
            <a:off x="8219190" y="3669899"/>
            <a:ext cx="3243444" cy="1123384"/>
          </a:xfrm>
          <a:prstGeom prst="rect">
            <a:avLst/>
          </a:prstGeom>
        </p:spPr>
        <p:txBody>
          <a:bodyPr wrap="square">
            <a:spAutoFit/>
          </a:bodyPr>
          <a:lstStyle/>
          <a:p>
            <a:pPr algn="ctr">
              <a:spcBef>
                <a:spcPts val="1200"/>
              </a:spcBef>
            </a:pPr>
            <a:r>
              <a:rPr lang="zh-CN" altLang="en-US" dirty="0" smtClean="0">
                <a:solidFill>
                  <a:schemeClr val="bg1"/>
                </a:solidFill>
                <a:latin typeface="+mj-ea"/>
                <a:ea typeface="+mj-ea"/>
              </a:rPr>
              <a:t>添加关键字</a:t>
            </a:r>
            <a:endParaRPr lang="en-US" altLang="zh-CN" dirty="0" smtClean="0">
              <a:solidFill>
                <a:schemeClr val="bg1"/>
              </a:solidFill>
              <a:latin typeface="+mj-ea"/>
              <a:ea typeface="+mj-ea"/>
            </a:endParaRPr>
          </a:p>
          <a:p>
            <a:pPr algn="ctr">
              <a:spcBef>
                <a:spcPts val="600"/>
              </a:spcBef>
            </a:pPr>
            <a:r>
              <a:rPr lang="en-US" altLang="zh-CN" sz="1100" dirty="0" smtClean="0">
                <a:solidFill>
                  <a:schemeClr val="bg1">
                    <a:alpha val="60000"/>
                  </a:schemeClr>
                </a:solidFill>
              </a:rPr>
              <a:t>Clean</a:t>
            </a:r>
            <a:r>
              <a:rPr lang="en-US" altLang="zh-CN" sz="1100" dirty="0">
                <a:solidFill>
                  <a:schemeClr val="bg1">
                    <a:alpha val="60000"/>
                  </a:schemeClr>
                </a:solidFill>
              </a:rPr>
              <a:t>, Minimalist, Flat, Powerful and Flexible PowerPoint template, perfect for business, corporate and personal use. </a:t>
            </a:r>
            <a:r>
              <a:rPr lang="en-US" altLang="zh-CN" sz="1100" dirty="0" smtClean="0">
                <a:solidFill>
                  <a:schemeClr val="bg1">
                    <a:alpha val="60000"/>
                  </a:schemeClr>
                </a:solidFill>
              </a:rPr>
              <a:t>Very easy to change the color schemes. </a:t>
            </a:r>
            <a:endParaRPr lang="en-US" altLang="zh-CN" sz="1100" dirty="0">
              <a:solidFill>
                <a:schemeClr val="bg1">
                  <a:alpha val="60000"/>
                </a:schemeClr>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 presetClass="entr" presetSubtype="4" decel="10000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ppt_x"/>
                                          </p:val>
                                        </p:tav>
                                        <p:tav tm="100000">
                                          <p:val>
                                            <p:strVal val="#ppt_x"/>
                                          </p:val>
                                        </p:tav>
                                      </p:tavLst>
                                    </p:anim>
                                    <p:anim calcmode="lin" valueType="num">
                                      <p:cBhvr additive="base">
                                        <p:cTn id="18" dur="10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64" presetClass="path" presetSubtype="0" accel="50000" decel="50000" autoRev="1" fill="hold" grpId="1" nodeType="withEffect">
                                  <p:stCondLst>
                                    <p:cond delay="0"/>
                                  </p:stCondLst>
                                  <p:childTnLst>
                                    <p:animMotion origin="layout" path="M 4.16667E-7 2.59259E-6 L 4.16667E-7 -0.06736 " pathEditMode="relative" rAng="0" ptsTypes="AA">
                                      <p:cBhvr>
                                        <p:cTn id="28" dur="1000" fill="hold"/>
                                        <p:tgtEl>
                                          <p:spTgt spid="11"/>
                                        </p:tgtEl>
                                        <p:attrNameLst>
                                          <p:attrName>ppt_x</p:attrName>
                                          <p:attrName>ppt_y</p:attrName>
                                        </p:attrNameLst>
                                      </p:cBhvr>
                                      <p:rCtr x="0" y="-3380"/>
                                    </p:animMotion>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childTnLst>
                                </p:cTn>
                              </p:par>
                              <p:par>
                                <p:cTn id="32" presetID="64" presetClass="path" presetSubtype="0" accel="50000" decel="50000" autoRev="1" fill="hold" grpId="1" nodeType="withEffect">
                                  <p:stCondLst>
                                    <p:cond delay="0"/>
                                  </p:stCondLst>
                                  <p:childTnLst>
                                    <p:animMotion origin="layout" path="M -3.95833E-6 -7.40741E-7 L 0.00052 0.05556 " pathEditMode="relative" rAng="0" ptsTypes="AA">
                                      <p:cBhvr>
                                        <p:cTn id="33" dur="1000" fill="hold"/>
                                        <p:tgtEl>
                                          <p:spTgt spid="12"/>
                                        </p:tgtEl>
                                        <p:attrNameLst>
                                          <p:attrName>ppt_x</p:attrName>
                                          <p:attrName>ppt_y</p:attrName>
                                        </p:attrNameLst>
                                      </p:cBhvr>
                                      <p:rCtr x="26" y="2778"/>
                                    </p:animMotion>
                                  </p:childTnLst>
                                </p:cTn>
                              </p:par>
                            </p:childTnLst>
                          </p:cTn>
                        </p:par>
                        <p:par>
                          <p:cTn id="34" fill="hold">
                            <p:stCondLst>
                              <p:cond delay="3500"/>
                            </p:stCondLst>
                            <p:childTnLst>
                              <p:par>
                                <p:cTn id="35" presetID="2" presetClass="entr" presetSubtype="4" decel="10000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1000" fill="hold"/>
                                        <p:tgtEl>
                                          <p:spTgt spid="6"/>
                                        </p:tgtEl>
                                        <p:attrNameLst>
                                          <p:attrName>ppt_x</p:attrName>
                                        </p:attrNameLst>
                                      </p:cBhvr>
                                      <p:tavLst>
                                        <p:tav tm="0">
                                          <p:val>
                                            <p:strVal val="#ppt_x"/>
                                          </p:val>
                                        </p:tav>
                                        <p:tav tm="100000">
                                          <p:val>
                                            <p:strVal val="#ppt_x"/>
                                          </p:val>
                                        </p:tav>
                                      </p:tavLst>
                                    </p:anim>
                                    <p:anim calcmode="lin" valueType="num">
                                      <p:cBhvr additive="base">
                                        <p:cTn id="38" dur="10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par>
                          <p:cTn id="43" fill="hold">
                            <p:stCondLst>
                              <p:cond delay="5000"/>
                            </p:stCondLst>
                            <p:childTnLst>
                              <p:par>
                                <p:cTn id="44" presetID="10"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childTnLst>
                                </p:cTn>
                              </p:par>
                              <p:par>
                                <p:cTn id="47" presetID="64" presetClass="path" presetSubtype="0" accel="50000" decel="50000" autoRev="1" fill="hold" grpId="1" nodeType="withEffect">
                                  <p:stCondLst>
                                    <p:cond delay="0"/>
                                  </p:stCondLst>
                                  <p:childTnLst>
                                    <p:animMotion origin="layout" path="M 4.16667E-7 2.59259E-6 L 4.16667E-7 -0.06736 " pathEditMode="relative" rAng="0" ptsTypes="AA">
                                      <p:cBhvr>
                                        <p:cTn id="48" dur="1000" fill="hold"/>
                                        <p:tgtEl>
                                          <p:spTgt spid="13"/>
                                        </p:tgtEl>
                                        <p:attrNameLst>
                                          <p:attrName>ppt_x</p:attrName>
                                          <p:attrName>ppt_y</p:attrName>
                                        </p:attrNameLst>
                                      </p:cBhvr>
                                      <p:rCtr x="0" y="-3380"/>
                                    </p:animMotion>
                                  </p:childTnLst>
                                </p:cTn>
                              </p:par>
                              <p:par>
                                <p:cTn id="49" presetID="10"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childTnLst>
                                </p:cTn>
                              </p:par>
                              <p:par>
                                <p:cTn id="52" presetID="64" presetClass="path" presetSubtype="0" accel="50000" decel="50000" autoRev="1" fill="hold" grpId="1" nodeType="withEffect">
                                  <p:stCondLst>
                                    <p:cond delay="0"/>
                                  </p:stCondLst>
                                  <p:childTnLst>
                                    <p:animMotion origin="layout" path="M -3.95833E-6 -7.40741E-7 L 0.00052 0.05556 " pathEditMode="relative" rAng="0" ptsTypes="AA">
                                      <p:cBhvr>
                                        <p:cTn id="53" dur="1000" fill="hold"/>
                                        <p:tgtEl>
                                          <p:spTgt spid="14"/>
                                        </p:tgtEl>
                                        <p:attrNameLst>
                                          <p:attrName>ppt_x</p:attrName>
                                          <p:attrName>ppt_y</p:attrName>
                                        </p:attrNameLst>
                                      </p:cBhvr>
                                      <p:rCtr x="26" y="2778"/>
                                    </p:animMotion>
                                  </p:childTnLst>
                                </p:cTn>
                              </p:par>
                            </p:childTnLst>
                          </p:cTn>
                        </p:par>
                        <p:par>
                          <p:cTn id="54" fill="hold">
                            <p:stCondLst>
                              <p:cond delay="6000"/>
                            </p:stCondLst>
                            <p:childTnLst>
                              <p:par>
                                <p:cTn id="55" presetID="2" presetClass="entr" presetSubtype="4" decel="100000" fill="hold" grpId="0"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1000" fill="hold"/>
                                        <p:tgtEl>
                                          <p:spTgt spid="5"/>
                                        </p:tgtEl>
                                        <p:attrNameLst>
                                          <p:attrName>ppt_x</p:attrName>
                                        </p:attrNameLst>
                                      </p:cBhvr>
                                      <p:tavLst>
                                        <p:tav tm="0">
                                          <p:val>
                                            <p:strVal val="#ppt_x"/>
                                          </p:val>
                                        </p:tav>
                                        <p:tav tm="100000">
                                          <p:val>
                                            <p:strVal val="#ppt_x"/>
                                          </p:val>
                                        </p:tav>
                                      </p:tavLst>
                                    </p:anim>
                                    <p:anim calcmode="lin" valueType="num">
                                      <p:cBhvr additive="base">
                                        <p:cTn id="58" dur="1000" fill="hold"/>
                                        <p:tgtEl>
                                          <p:spTgt spid="5"/>
                                        </p:tgtEl>
                                        <p:attrNameLst>
                                          <p:attrName>ppt_y</p:attrName>
                                        </p:attrNameLst>
                                      </p:cBhvr>
                                      <p:tavLst>
                                        <p:tav tm="0">
                                          <p:val>
                                            <p:strVal val="1+#ppt_h/2"/>
                                          </p:val>
                                        </p:tav>
                                        <p:tav tm="100000">
                                          <p:val>
                                            <p:strVal val="#ppt_y"/>
                                          </p:val>
                                        </p:tav>
                                      </p:tavLst>
                                    </p:anim>
                                  </p:childTnLst>
                                </p:cTn>
                              </p:par>
                            </p:childTnLst>
                          </p:cTn>
                        </p:par>
                        <p:par>
                          <p:cTn id="59" fill="hold">
                            <p:stCondLst>
                              <p:cond delay="7000"/>
                            </p:stCondLst>
                            <p:childTnLst>
                              <p:par>
                                <p:cTn id="60" presetID="10" presetClass="entr" presetSubtype="0"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500"/>
                                        <p:tgtEl>
                                          <p:spTgt spid="8"/>
                                        </p:tgtEl>
                                      </p:cBhvr>
                                    </p:animEffect>
                                  </p:childTnLst>
                                </p:cTn>
                              </p:par>
                            </p:childTnLst>
                          </p:cTn>
                        </p:par>
                        <p:par>
                          <p:cTn id="63" fill="hold">
                            <p:stCondLst>
                              <p:cond delay="7500"/>
                            </p:stCondLst>
                            <p:childTnLst>
                              <p:par>
                                <p:cTn id="64" presetID="10" presetClass="entr" presetSubtype="0"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1000"/>
                                        <p:tgtEl>
                                          <p:spTgt spid="15"/>
                                        </p:tgtEl>
                                      </p:cBhvr>
                                    </p:animEffect>
                                  </p:childTnLst>
                                </p:cTn>
                              </p:par>
                              <p:par>
                                <p:cTn id="67" presetID="64" presetClass="path" presetSubtype="0" accel="50000" decel="50000" autoRev="1" fill="hold" grpId="1" nodeType="withEffect">
                                  <p:stCondLst>
                                    <p:cond delay="0"/>
                                  </p:stCondLst>
                                  <p:childTnLst>
                                    <p:animMotion origin="layout" path="M 4.16667E-7 2.59259E-6 L 4.16667E-7 -0.06736 " pathEditMode="relative" rAng="0" ptsTypes="AA">
                                      <p:cBhvr>
                                        <p:cTn id="68" dur="1000" fill="hold"/>
                                        <p:tgtEl>
                                          <p:spTgt spid="15"/>
                                        </p:tgtEl>
                                        <p:attrNameLst>
                                          <p:attrName>ppt_x</p:attrName>
                                          <p:attrName>ppt_y</p:attrName>
                                        </p:attrNameLst>
                                      </p:cBhvr>
                                      <p:rCtr x="0" y="-3380"/>
                                    </p:animMotion>
                                  </p:childTnLst>
                                </p:cTn>
                              </p:par>
                              <p:par>
                                <p:cTn id="69" presetID="10"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1000"/>
                                        <p:tgtEl>
                                          <p:spTgt spid="17"/>
                                        </p:tgtEl>
                                      </p:cBhvr>
                                    </p:animEffect>
                                  </p:childTnLst>
                                </p:cTn>
                              </p:par>
                              <p:par>
                                <p:cTn id="72" presetID="64" presetClass="path" presetSubtype="0" accel="50000" decel="50000" autoRev="1" fill="hold" grpId="1" nodeType="withEffect">
                                  <p:stCondLst>
                                    <p:cond delay="0"/>
                                  </p:stCondLst>
                                  <p:childTnLst>
                                    <p:animMotion origin="layout" path="M -3.95833E-6 -7.40741E-7 L 0.00052 0.05556 " pathEditMode="relative" rAng="0" ptsTypes="AA">
                                      <p:cBhvr>
                                        <p:cTn id="73" dur="1000" fill="hold"/>
                                        <p:tgtEl>
                                          <p:spTgt spid="17"/>
                                        </p:tgtEl>
                                        <p:attrNameLst>
                                          <p:attrName>ppt_x</p:attrName>
                                          <p:attrName>ppt_y</p:attrName>
                                        </p:attrNameLst>
                                      </p:cBhvr>
                                      <p:rCtr x="26"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8" grpId="0" animBg="1"/>
      <p:bldP spid="7" grpId="0" animBg="1"/>
      <p:bldP spid="9" grpId="0" animBg="1"/>
      <p:bldP spid="16" grpId="0"/>
      <p:bldP spid="16" grpId="1"/>
      <p:bldP spid="11" grpId="0" animBg="1"/>
      <p:bldP spid="11" grpId="1" animBg="1"/>
      <p:bldP spid="12" grpId="0"/>
      <p:bldP spid="12" grpId="1"/>
      <p:bldP spid="13" grpId="0" animBg="1"/>
      <p:bldP spid="13" grpId="1" animBg="1"/>
      <p:bldP spid="14" grpId="0"/>
      <p:bldP spid="14" grpId="1"/>
      <p:bldP spid="15" grpId="0" animBg="1"/>
      <p:bldP spid="15" grpId="1" animBg="1"/>
      <p:bldP spid="17" grpId="0"/>
      <p:bldP spid="1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550863" y="1658693"/>
            <a:ext cx="3497325" cy="2278630"/>
          </a:xfrm>
          <a:prstGeom prst="rect">
            <a:avLst/>
          </a:prstGeom>
          <a:blipFill>
            <a:blip r:embed="rId1"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329082" y="1658692"/>
            <a:ext cx="3497325" cy="2278630"/>
          </a:xfrm>
          <a:prstGeom prst="rect">
            <a:avLst/>
          </a:prstGeom>
          <a:blipFill>
            <a:blip r:embed="rId2"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107300" y="1658693"/>
            <a:ext cx="3497325" cy="2278630"/>
          </a:xfrm>
          <a:prstGeom prst="rect">
            <a:avLst/>
          </a:prstGeom>
          <a:blipFill>
            <a:blip r:embed="rId3"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66"/>
          <p:cNvSpPr txBox="1">
            <a:spLocks noChangeArrowheads="1"/>
          </p:cNvSpPr>
          <p:nvPr/>
        </p:nvSpPr>
        <p:spPr bwMode="auto">
          <a:xfrm>
            <a:off x="558331" y="4878581"/>
            <a:ext cx="34823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lgn="ctr">
              <a:spcBef>
                <a:spcPts val="600"/>
              </a:spcBef>
            </a:pPr>
            <a:r>
              <a:rPr lang="en-US" altLang="zh-CN" sz="1100" dirty="0">
                <a:solidFill>
                  <a:schemeClr val="bg1">
                    <a:alpha val="50000"/>
                  </a:schemeClr>
                </a:solidFill>
                <a:latin typeface="+mn-lt"/>
              </a:rPr>
              <a:t>Clean, Minimalist, Flat, Powerful and Flexible PowerPoint template, perfect for </a:t>
            </a:r>
            <a:r>
              <a:rPr lang="en-US" altLang="zh-CN" sz="1100" dirty="0" smtClean="0">
                <a:solidFill>
                  <a:schemeClr val="bg1">
                    <a:alpha val="50000"/>
                  </a:schemeClr>
                </a:solidFill>
                <a:latin typeface="+mn-lt"/>
              </a:rPr>
              <a:t>business, </a:t>
            </a:r>
            <a:r>
              <a:rPr lang="en-US" altLang="zh-CN" sz="1100" dirty="0">
                <a:solidFill>
                  <a:schemeClr val="bg1">
                    <a:alpha val="50000"/>
                  </a:schemeClr>
                </a:solidFill>
                <a:latin typeface="+mn-lt"/>
              </a:rPr>
              <a:t>corporate and personal use</a:t>
            </a:r>
            <a:r>
              <a:rPr lang="en-US" altLang="zh-CN" sz="1100" dirty="0" smtClean="0">
                <a:solidFill>
                  <a:schemeClr val="bg1">
                    <a:alpha val="50000"/>
                  </a:schemeClr>
                </a:solidFill>
                <a:latin typeface="+mn-lt"/>
              </a:rPr>
              <a:t>.</a:t>
            </a:r>
            <a:endParaRPr lang="en-US" altLang="zh-CN" sz="1100" dirty="0">
              <a:solidFill>
                <a:schemeClr val="bg1">
                  <a:alpha val="50000"/>
                </a:schemeClr>
              </a:solidFill>
              <a:latin typeface="+mn-lt"/>
            </a:endParaRPr>
          </a:p>
        </p:txBody>
      </p:sp>
      <p:sp>
        <p:nvSpPr>
          <p:cNvPr id="9" name="文本框 66"/>
          <p:cNvSpPr txBox="1">
            <a:spLocks noChangeArrowheads="1"/>
          </p:cNvSpPr>
          <p:nvPr/>
        </p:nvSpPr>
        <p:spPr bwMode="auto">
          <a:xfrm>
            <a:off x="4336549" y="4878581"/>
            <a:ext cx="34823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lgn="ctr">
              <a:spcBef>
                <a:spcPts val="600"/>
              </a:spcBef>
            </a:pPr>
            <a:r>
              <a:rPr lang="en-US" altLang="zh-CN" sz="1100" dirty="0">
                <a:solidFill>
                  <a:schemeClr val="bg1">
                    <a:alpha val="50000"/>
                  </a:schemeClr>
                </a:solidFill>
                <a:latin typeface="+mn-lt"/>
              </a:rPr>
              <a:t>Clean, Minimalist, Flat, Powerful and Flexible PowerPoint template, perfect for </a:t>
            </a:r>
            <a:r>
              <a:rPr lang="en-US" altLang="zh-CN" sz="1100" dirty="0" smtClean="0">
                <a:solidFill>
                  <a:schemeClr val="bg1">
                    <a:alpha val="50000"/>
                  </a:schemeClr>
                </a:solidFill>
                <a:latin typeface="+mn-lt"/>
              </a:rPr>
              <a:t>business, </a:t>
            </a:r>
            <a:r>
              <a:rPr lang="en-US" altLang="zh-CN" sz="1100" dirty="0">
                <a:solidFill>
                  <a:schemeClr val="bg1">
                    <a:alpha val="50000"/>
                  </a:schemeClr>
                </a:solidFill>
                <a:latin typeface="+mn-lt"/>
              </a:rPr>
              <a:t>corporate and personal use</a:t>
            </a:r>
            <a:r>
              <a:rPr lang="en-US" altLang="zh-CN" sz="1100" dirty="0" smtClean="0">
                <a:solidFill>
                  <a:schemeClr val="bg1">
                    <a:alpha val="50000"/>
                  </a:schemeClr>
                </a:solidFill>
                <a:latin typeface="+mn-lt"/>
              </a:rPr>
              <a:t>.</a:t>
            </a:r>
            <a:endParaRPr lang="en-US" altLang="zh-CN" sz="1100" dirty="0">
              <a:solidFill>
                <a:schemeClr val="bg1">
                  <a:alpha val="50000"/>
                </a:schemeClr>
              </a:solidFill>
              <a:latin typeface="+mn-lt"/>
            </a:endParaRPr>
          </a:p>
        </p:txBody>
      </p:sp>
      <p:sp>
        <p:nvSpPr>
          <p:cNvPr id="10" name="文本框 66"/>
          <p:cNvSpPr txBox="1">
            <a:spLocks noChangeArrowheads="1"/>
          </p:cNvSpPr>
          <p:nvPr/>
        </p:nvSpPr>
        <p:spPr bwMode="auto">
          <a:xfrm>
            <a:off x="8114768" y="4878581"/>
            <a:ext cx="34823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lgn="ctr">
              <a:spcBef>
                <a:spcPts val="600"/>
              </a:spcBef>
            </a:pPr>
            <a:r>
              <a:rPr lang="en-US" altLang="zh-CN" sz="1100" dirty="0">
                <a:solidFill>
                  <a:schemeClr val="bg1">
                    <a:alpha val="50000"/>
                  </a:schemeClr>
                </a:solidFill>
                <a:latin typeface="+mn-lt"/>
              </a:rPr>
              <a:t>Clean, Minimalist, Flat, Powerful and Flexible PowerPoint template, perfect for </a:t>
            </a:r>
            <a:r>
              <a:rPr lang="en-US" altLang="zh-CN" sz="1100" dirty="0" smtClean="0">
                <a:solidFill>
                  <a:schemeClr val="bg1">
                    <a:alpha val="50000"/>
                  </a:schemeClr>
                </a:solidFill>
                <a:latin typeface="+mn-lt"/>
              </a:rPr>
              <a:t>business, </a:t>
            </a:r>
            <a:r>
              <a:rPr lang="en-US" altLang="zh-CN" sz="1100" dirty="0">
                <a:solidFill>
                  <a:schemeClr val="bg1">
                    <a:alpha val="50000"/>
                  </a:schemeClr>
                </a:solidFill>
                <a:latin typeface="+mn-lt"/>
              </a:rPr>
              <a:t>corporate and personal use</a:t>
            </a:r>
            <a:r>
              <a:rPr lang="en-US" altLang="zh-CN" sz="1100" dirty="0" smtClean="0">
                <a:solidFill>
                  <a:schemeClr val="bg1">
                    <a:alpha val="50000"/>
                  </a:schemeClr>
                </a:solidFill>
                <a:latin typeface="+mn-lt"/>
              </a:rPr>
              <a:t>.</a:t>
            </a:r>
            <a:endParaRPr lang="en-US" altLang="zh-CN" sz="1100" dirty="0">
              <a:solidFill>
                <a:schemeClr val="bg1">
                  <a:alpha val="50000"/>
                </a:schemeClr>
              </a:solidFill>
              <a:latin typeface="+mn-lt"/>
            </a:endParaRPr>
          </a:p>
        </p:txBody>
      </p:sp>
      <p:grpSp>
        <p:nvGrpSpPr>
          <p:cNvPr id="3" name="组合 2"/>
          <p:cNvGrpSpPr/>
          <p:nvPr/>
        </p:nvGrpSpPr>
        <p:grpSpPr>
          <a:xfrm>
            <a:off x="2005050" y="4176713"/>
            <a:ext cx="588950" cy="588948"/>
            <a:chOff x="2005050" y="4176713"/>
            <a:chExt cx="588950" cy="588948"/>
          </a:xfrm>
        </p:grpSpPr>
        <p:sp>
          <p:nvSpPr>
            <p:cNvPr id="11" name="椭圆 10"/>
            <p:cNvSpPr/>
            <p:nvPr/>
          </p:nvSpPr>
          <p:spPr>
            <a:xfrm>
              <a:off x="2005050" y="4176713"/>
              <a:ext cx="588950" cy="58894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8"/>
            <p:cNvSpPr>
              <a:spLocks noEditPoints="1"/>
            </p:cNvSpPr>
            <p:nvPr/>
          </p:nvSpPr>
          <p:spPr bwMode="auto">
            <a:xfrm>
              <a:off x="2127262" y="4298924"/>
              <a:ext cx="344526" cy="344526"/>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5783269" y="4176713"/>
            <a:ext cx="588950" cy="588948"/>
            <a:chOff x="5783269" y="4176713"/>
            <a:chExt cx="588950" cy="588948"/>
          </a:xfrm>
        </p:grpSpPr>
        <p:sp>
          <p:nvSpPr>
            <p:cNvPr id="12" name="椭圆 11"/>
            <p:cNvSpPr/>
            <p:nvPr/>
          </p:nvSpPr>
          <p:spPr>
            <a:xfrm>
              <a:off x="5783269" y="4176713"/>
              <a:ext cx="588950" cy="58894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50"/>
            <p:cNvSpPr>
              <a:spLocks noEditPoints="1"/>
            </p:cNvSpPr>
            <p:nvPr/>
          </p:nvSpPr>
          <p:spPr bwMode="auto">
            <a:xfrm>
              <a:off x="5905691" y="4330436"/>
              <a:ext cx="344106" cy="281502"/>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9561487" y="4176713"/>
            <a:ext cx="588950" cy="588948"/>
            <a:chOff x="9561487" y="4176713"/>
            <a:chExt cx="588950" cy="588948"/>
          </a:xfrm>
        </p:grpSpPr>
        <p:sp>
          <p:nvSpPr>
            <p:cNvPr id="13" name="椭圆 12"/>
            <p:cNvSpPr/>
            <p:nvPr/>
          </p:nvSpPr>
          <p:spPr>
            <a:xfrm>
              <a:off x="9561487" y="4176713"/>
              <a:ext cx="588950" cy="58894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66"/>
            <p:cNvSpPr>
              <a:spLocks noEditPoints="1"/>
            </p:cNvSpPr>
            <p:nvPr/>
          </p:nvSpPr>
          <p:spPr bwMode="auto">
            <a:xfrm>
              <a:off x="9683919" y="4299144"/>
              <a:ext cx="344086" cy="344086"/>
            </a:xfrm>
            <a:custGeom>
              <a:avLst/>
              <a:gdLst>
                <a:gd name="T0" fmla="*/ 461 w 780"/>
                <a:gd name="T1" fmla="*/ 355 h 780"/>
                <a:gd name="T2" fmla="*/ 411 w 780"/>
                <a:gd name="T3" fmla="*/ 388 h 780"/>
                <a:gd name="T4" fmla="*/ 401 w 780"/>
                <a:gd name="T5" fmla="*/ 330 h 780"/>
                <a:gd name="T6" fmla="*/ 494 w 780"/>
                <a:gd name="T7" fmla="*/ 191 h 780"/>
                <a:gd name="T8" fmla="*/ 599 w 780"/>
                <a:gd name="T9" fmla="*/ 320 h 780"/>
                <a:gd name="T10" fmla="*/ 591 w 780"/>
                <a:gd name="T11" fmla="*/ 372 h 780"/>
                <a:gd name="T12" fmla="*/ 568 w 780"/>
                <a:gd name="T13" fmla="*/ 360 h 780"/>
                <a:gd name="T14" fmla="*/ 513 w 780"/>
                <a:gd name="T15" fmla="*/ 244 h 780"/>
                <a:gd name="T16" fmla="*/ 415 w 780"/>
                <a:gd name="T17" fmla="*/ 210 h 780"/>
                <a:gd name="T18" fmla="*/ 411 w 780"/>
                <a:gd name="T19" fmla="*/ 185 h 780"/>
                <a:gd name="T20" fmla="*/ 140 w 780"/>
                <a:gd name="T21" fmla="*/ 38 h 780"/>
                <a:gd name="T22" fmla="*/ 47 w 780"/>
                <a:gd name="T23" fmla="*/ 126 h 780"/>
                <a:gd name="T24" fmla="*/ 51 w 780"/>
                <a:gd name="T25" fmla="*/ 257 h 780"/>
                <a:gd name="T26" fmla="*/ 313 w 780"/>
                <a:gd name="T27" fmla="*/ 587 h 780"/>
                <a:gd name="T28" fmla="*/ 561 w 780"/>
                <a:gd name="T29" fmla="*/ 741 h 780"/>
                <a:gd name="T30" fmla="*/ 699 w 780"/>
                <a:gd name="T31" fmla="*/ 703 h 780"/>
                <a:gd name="T32" fmla="*/ 744 w 780"/>
                <a:gd name="T33" fmla="*/ 621 h 780"/>
                <a:gd name="T34" fmla="*/ 737 w 780"/>
                <a:gd name="T35" fmla="*/ 606 h 780"/>
                <a:gd name="T36" fmla="*/ 578 w 780"/>
                <a:gd name="T37" fmla="*/ 482 h 780"/>
                <a:gd name="T38" fmla="*/ 558 w 780"/>
                <a:gd name="T39" fmla="*/ 481 h 780"/>
                <a:gd name="T40" fmla="*/ 466 w 780"/>
                <a:gd name="T41" fmla="*/ 543 h 780"/>
                <a:gd name="T42" fmla="*/ 371 w 780"/>
                <a:gd name="T43" fmla="*/ 487 h 780"/>
                <a:gd name="T44" fmla="*/ 245 w 780"/>
                <a:gd name="T45" fmla="*/ 347 h 780"/>
                <a:gd name="T46" fmla="*/ 258 w 780"/>
                <a:gd name="T47" fmla="*/ 262 h 780"/>
                <a:gd name="T48" fmla="*/ 300 w 780"/>
                <a:gd name="T49" fmla="*/ 208 h 780"/>
                <a:gd name="T50" fmla="*/ 176 w 780"/>
                <a:gd name="T51" fmla="*/ 47 h 780"/>
                <a:gd name="T52" fmla="*/ 167 w 780"/>
                <a:gd name="T53" fmla="*/ 37 h 780"/>
                <a:gd name="T54" fmla="*/ 528 w 780"/>
                <a:gd name="T55" fmla="*/ 15 h 780"/>
                <a:gd name="T56" fmla="*/ 723 w 780"/>
                <a:gd name="T57" fmla="*/ 161 h 780"/>
                <a:gd name="T58" fmla="*/ 779 w 780"/>
                <a:gd name="T59" fmla="*/ 360 h 780"/>
                <a:gd name="T60" fmla="*/ 757 w 780"/>
                <a:gd name="T61" fmla="*/ 372 h 780"/>
                <a:gd name="T62" fmla="*/ 741 w 780"/>
                <a:gd name="T63" fmla="*/ 308 h 780"/>
                <a:gd name="T64" fmla="*/ 635 w 780"/>
                <a:gd name="T65" fmla="*/ 114 h 780"/>
                <a:gd name="T66" fmla="*/ 426 w 780"/>
                <a:gd name="T67" fmla="*/ 35 h 780"/>
                <a:gd name="T68" fmla="*/ 407 w 780"/>
                <a:gd name="T69" fmla="*/ 18 h 780"/>
                <a:gd name="T70" fmla="*/ 426 w 780"/>
                <a:gd name="T71" fmla="*/ 0 h 780"/>
                <a:gd name="T72" fmla="*/ 201 w 780"/>
                <a:gd name="T73" fmla="*/ 20 h 780"/>
                <a:gd name="T74" fmla="*/ 337 w 780"/>
                <a:gd name="T75" fmla="*/ 212 h 780"/>
                <a:gd name="T76" fmla="*/ 275 w 780"/>
                <a:gd name="T77" fmla="*/ 299 h 780"/>
                <a:gd name="T78" fmla="*/ 286 w 780"/>
                <a:gd name="T79" fmla="*/ 343 h 780"/>
                <a:gd name="T80" fmla="*/ 438 w 780"/>
                <a:gd name="T81" fmla="*/ 492 h 780"/>
                <a:gd name="T82" fmla="*/ 492 w 780"/>
                <a:gd name="T83" fmla="*/ 496 h 780"/>
                <a:gd name="T84" fmla="*/ 580 w 780"/>
                <a:gd name="T85" fmla="*/ 445 h 780"/>
                <a:gd name="T86" fmla="*/ 763 w 780"/>
                <a:gd name="T87" fmla="*/ 583 h 780"/>
                <a:gd name="T88" fmla="*/ 779 w 780"/>
                <a:gd name="T89" fmla="*/ 621 h 780"/>
                <a:gd name="T90" fmla="*/ 698 w 780"/>
                <a:gd name="T91" fmla="*/ 749 h 780"/>
                <a:gd name="T92" fmla="*/ 540 w 780"/>
                <a:gd name="T93" fmla="*/ 773 h 780"/>
                <a:gd name="T94" fmla="*/ 291 w 780"/>
                <a:gd name="T95" fmla="*/ 615 h 780"/>
                <a:gd name="T96" fmla="*/ 17 w 780"/>
                <a:gd name="T97" fmla="*/ 266 h 780"/>
                <a:gd name="T98" fmla="*/ 4 w 780"/>
                <a:gd name="T99" fmla="*/ 148 h 780"/>
                <a:gd name="T100" fmla="*/ 105 w 780"/>
                <a:gd name="T101" fmla="*/ 15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80" h="780">
                  <a:moveTo>
                    <a:pt x="426" y="320"/>
                  </a:moveTo>
                  <a:lnTo>
                    <a:pt x="439" y="322"/>
                  </a:lnTo>
                  <a:lnTo>
                    <a:pt x="451" y="330"/>
                  </a:lnTo>
                  <a:lnTo>
                    <a:pt x="458" y="341"/>
                  </a:lnTo>
                  <a:lnTo>
                    <a:pt x="461" y="355"/>
                  </a:lnTo>
                  <a:lnTo>
                    <a:pt x="458" y="368"/>
                  </a:lnTo>
                  <a:lnTo>
                    <a:pt x="451" y="380"/>
                  </a:lnTo>
                  <a:lnTo>
                    <a:pt x="439" y="388"/>
                  </a:lnTo>
                  <a:lnTo>
                    <a:pt x="426" y="390"/>
                  </a:lnTo>
                  <a:lnTo>
                    <a:pt x="411" y="388"/>
                  </a:lnTo>
                  <a:lnTo>
                    <a:pt x="401" y="380"/>
                  </a:lnTo>
                  <a:lnTo>
                    <a:pt x="392" y="368"/>
                  </a:lnTo>
                  <a:lnTo>
                    <a:pt x="390" y="355"/>
                  </a:lnTo>
                  <a:lnTo>
                    <a:pt x="392" y="341"/>
                  </a:lnTo>
                  <a:lnTo>
                    <a:pt x="401" y="330"/>
                  </a:lnTo>
                  <a:lnTo>
                    <a:pt x="411" y="322"/>
                  </a:lnTo>
                  <a:lnTo>
                    <a:pt x="426" y="320"/>
                  </a:lnTo>
                  <a:close/>
                  <a:moveTo>
                    <a:pt x="426" y="177"/>
                  </a:moveTo>
                  <a:lnTo>
                    <a:pt x="461" y="181"/>
                  </a:lnTo>
                  <a:lnTo>
                    <a:pt x="494" y="191"/>
                  </a:lnTo>
                  <a:lnTo>
                    <a:pt x="524" y="208"/>
                  </a:lnTo>
                  <a:lnTo>
                    <a:pt x="550" y="229"/>
                  </a:lnTo>
                  <a:lnTo>
                    <a:pt x="572" y="255"/>
                  </a:lnTo>
                  <a:lnTo>
                    <a:pt x="588" y="286"/>
                  </a:lnTo>
                  <a:lnTo>
                    <a:pt x="599" y="320"/>
                  </a:lnTo>
                  <a:lnTo>
                    <a:pt x="602" y="355"/>
                  </a:lnTo>
                  <a:lnTo>
                    <a:pt x="601" y="360"/>
                  </a:lnTo>
                  <a:lnTo>
                    <a:pt x="600" y="365"/>
                  </a:lnTo>
                  <a:lnTo>
                    <a:pt x="596" y="369"/>
                  </a:lnTo>
                  <a:lnTo>
                    <a:pt x="591" y="372"/>
                  </a:lnTo>
                  <a:lnTo>
                    <a:pt x="585" y="372"/>
                  </a:lnTo>
                  <a:lnTo>
                    <a:pt x="579" y="372"/>
                  </a:lnTo>
                  <a:lnTo>
                    <a:pt x="575" y="369"/>
                  </a:lnTo>
                  <a:lnTo>
                    <a:pt x="571" y="365"/>
                  </a:lnTo>
                  <a:lnTo>
                    <a:pt x="568" y="360"/>
                  </a:lnTo>
                  <a:lnTo>
                    <a:pt x="567" y="355"/>
                  </a:lnTo>
                  <a:lnTo>
                    <a:pt x="563" y="322"/>
                  </a:lnTo>
                  <a:lnTo>
                    <a:pt x="553" y="292"/>
                  </a:lnTo>
                  <a:lnTo>
                    <a:pt x="536" y="266"/>
                  </a:lnTo>
                  <a:lnTo>
                    <a:pt x="513" y="244"/>
                  </a:lnTo>
                  <a:lnTo>
                    <a:pt x="487" y="227"/>
                  </a:lnTo>
                  <a:lnTo>
                    <a:pt x="458" y="216"/>
                  </a:lnTo>
                  <a:lnTo>
                    <a:pt x="426" y="212"/>
                  </a:lnTo>
                  <a:lnTo>
                    <a:pt x="419" y="212"/>
                  </a:lnTo>
                  <a:lnTo>
                    <a:pt x="415" y="210"/>
                  </a:lnTo>
                  <a:lnTo>
                    <a:pt x="411" y="206"/>
                  </a:lnTo>
                  <a:lnTo>
                    <a:pt x="409" y="200"/>
                  </a:lnTo>
                  <a:lnTo>
                    <a:pt x="407" y="195"/>
                  </a:lnTo>
                  <a:lnTo>
                    <a:pt x="409" y="190"/>
                  </a:lnTo>
                  <a:lnTo>
                    <a:pt x="411" y="185"/>
                  </a:lnTo>
                  <a:lnTo>
                    <a:pt x="415" y="181"/>
                  </a:lnTo>
                  <a:lnTo>
                    <a:pt x="419" y="178"/>
                  </a:lnTo>
                  <a:lnTo>
                    <a:pt x="426" y="177"/>
                  </a:lnTo>
                  <a:close/>
                  <a:moveTo>
                    <a:pt x="159" y="35"/>
                  </a:moveTo>
                  <a:lnTo>
                    <a:pt x="140" y="38"/>
                  </a:lnTo>
                  <a:lnTo>
                    <a:pt x="119" y="47"/>
                  </a:lnTo>
                  <a:lnTo>
                    <a:pt x="98" y="60"/>
                  </a:lnTo>
                  <a:lnTo>
                    <a:pt x="79" y="79"/>
                  </a:lnTo>
                  <a:lnTo>
                    <a:pt x="62" y="101"/>
                  </a:lnTo>
                  <a:lnTo>
                    <a:pt x="47" y="126"/>
                  </a:lnTo>
                  <a:lnTo>
                    <a:pt x="38" y="155"/>
                  </a:lnTo>
                  <a:lnTo>
                    <a:pt x="36" y="186"/>
                  </a:lnTo>
                  <a:lnTo>
                    <a:pt x="38" y="219"/>
                  </a:lnTo>
                  <a:lnTo>
                    <a:pt x="50" y="250"/>
                  </a:lnTo>
                  <a:lnTo>
                    <a:pt x="51" y="257"/>
                  </a:lnTo>
                  <a:lnTo>
                    <a:pt x="93" y="330"/>
                  </a:lnTo>
                  <a:lnTo>
                    <a:pt x="140" y="401"/>
                  </a:lnTo>
                  <a:lnTo>
                    <a:pt x="193" y="467"/>
                  </a:lnTo>
                  <a:lnTo>
                    <a:pt x="250" y="529"/>
                  </a:lnTo>
                  <a:lnTo>
                    <a:pt x="313" y="587"/>
                  </a:lnTo>
                  <a:lnTo>
                    <a:pt x="379" y="639"/>
                  </a:lnTo>
                  <a:lnTo>
                    <a:pt x="449" y="686"/>
                  </a:lnTo>
                  <a:lnTo>
                    <a:pt x="524" y="728"/>
                  </a:lnTo>
                  <a:lnTo>
                    <a:pt x="529" y="731"/>
                  </a:lnTo>
                  <a:lnTo>
                    <a:pt x="561" y="741"/>
                  </a:lnTo>
                  <a:lnTo>
                    <a:pt x="593" y="745"/>
                  </a:lnTo>
                  <a:lnTo>
                    <a:pt x="623" y="741"/>
                  </a:lnTo>
                  <a:lnTo>
                    <a:pt x="652" y="733"/>
                  </a:lnTo>
                  <a:lnTo>
                    <a:pt x="677" y="719"/>
                  </a:lnTo>
                  <a:lnTo>
                    <a:pt x="699" y="703"/>
                  </a:lnTo>
                  <a:lnTo>
                    <a:pt x="718" y="683"/>
                  </a:lnTo>
                  <a:lnTo>
                    <a:pt x="731" y="664"/>
                  </a:lnTo>
                  <a:lnTo>
                    <a:pt x="740" y="643"/>
                  </a:lnTo>
                  <a:lnTo>
                    <a:pt x="744" y="623"/>
                  </a:lnTo>
                  <a:lnTo>
                    <a:pt x="744" y="621"/>
                  </a:lnTo>
                  <a:lnTo>
                    <a:pt x="744" y="615"/>
                  </a:lnTo>
                  <a:lnTo>
                    <a:pt x="742" y="613"/>
                  </a:lnTo>
                  <a:lnTo>
                    <a:pt x="740" y="610"/>
                  </a:lnTo>
                  <a:lnTo>
                    <a:pt x="739" y="608"/>
                  </a:lnTo>
                  <a:lnTo>
                    <a:pt x="737" y="606"/>
                  </a:lnTo>
                  <a:lnTo>
                    <a:pt x="736" y="605"/>
                  </a:lnTo>
                  <a:lnTo>
                    <a:pt x="732" y="604"/>
                  </a:lnTo>
                  <a:lnTo>
                    <a:pt x="583" y="487"/>
                  </a:lnTo>
                  <a:lnTo>
                    <a:pt x="579" y="483"/>
                  </a:lnTo>
                  <a:lnTo>
                    <a:pt x="578" y="482"/>
                  </a:lnTo>
                  <a:lnTo>
                    <a:pt x="575" y="481"/>
                  </a:lnTo>
                  <a:lnTo>
                    <a:pt x="571" y="479"/>
                  </a:lnTo>
                  <a:lnTo>
                    <a:pt x="567" y="478"/>
                  </a:lnTo>
                  <a:lnTo>
                    <a:pt x="562" y="479"/>
                  </a:lnTo>
                  <a:lnTo>
                    <a:pt x="558" y="481"/>
                  </a:lnTo>
                  <a:lnTo>
                    <a:pt x="519" y="521"/>
                  </a:lnTo>
                  <a:lnTo>
                    <a:pt x="516" y="522"/>
                  </a:lnTo>
                  <a:lnTo>
                    <a:pt x="502" y="534"/>
                  </a:lnTo>
                  <a:lnTo>
                    <a:pt x="485" y="541"/>
                  </a:lnTo>
                  <a:lnTo>
                    <a:pt x="466" y="543"/>
                  </a:lnTo>
                  <a:lnTo>
                    <a:pt x="448" y="541"/>
                  </a:lnTo>
                  <a:lnTo>
                    <a:pt x="432" y="534"/>
                  </a:lnTo>
                  <a:lnTo>
                    <a:pt x="418" y="524"/>
                  </a:lnTo>
                  <a:lnTo>
                    <a:pt x="417" y="522"/>
                  </a:lnTo>
                  <a:lnTo>
                    <a:pt x="371" y="487"/>
                  </a:lnTo>
                  <a:lnTo>
                    <a:pt x="329" y="449"/>
                  </a:lnTo>
                  <a:lnTo>
                    <a:pt x="291" y="407"/>
                  </a:lnTo>
                  <a:lnTo>
                    <a:pt x="257" y="364"/>
                  </a:lnTo>
                  <a:lnTo>
                    <a:pt x="256" y="361"/>
                  </a:lnTo>
                  <a:lnTo>
                    <a:pt x="245" y="347"/>
                  </a:lnTo>
                  <a:lnTo>
                    <a:pt x="239" y="331"/>
                  </a:lnTo>
                  <a:lnTo>
                    <a:pt x="236" y="313"/>
                  </a:lnTo>
                  <a:lnTo>
                    <a:pt x="239" y="293"/>
                  </a:lnTo>
                  <a:lnTo>
                    <a:pt x="246" y="276"/>
                  </a:lnTo>
                  <a:lnTo>
                    <a:pt x="258" y="262"/>
                  </a:lnTo>
                  <a:lnTo>
                    <a:pt x="259" y="261"/>
                  </a:lnTo>
                  <a:lnTo>
                    <a:pt x="299" y="221"/>
                  </a:lnTo>
                  <a:lnTo>
                    <a:pt x="300" y="217"/>
                  </a:lnTo>
                  <a:lnTo>
                    <a:pt x="301" y="212"/>
                  </a:lnTo>
                  <a:lnTo>
                    <a:pt x="300" y="208"/>
                  </a:lnTo>
                  <a:lnTo>
                    <a:pt x="299" y="204"/>
                  </a:lnTo>
                  <a:lnTo>
                    <a:pt x="297" y="202"/>
                  </a:lnTo>
                  <a:lnTo>
                    <a:pt x="296" y="200"/>
                  </a:lnTo>
                  <a:lnTo>
                    <a:pt x="294" y="197"/>
                  </a:lnTo>
                  <a:lnTo>
                    <a:pt x="176" y="47"/>
                  </a:lnTo>
                  <a:lnTo>
                    <a:pt x="174" y="45"/>
                  </a:lnTo>
                  <a:lnTo>
                    <a:pt x="173" y="42"/>
                  </a:lnTo>
                  <a:lnTo>
                    <a:pt x="172" y="41"/>
                  </a:lnTo>
                  <a:lnTo>
                    <a:pt x="170" y="39"/>
                  </a:lnTo>
                  <a:lnTo>
                    <a:pt x="167" y="37"/>
                  </a:lnTo>
                  <a:lnTo>
                    <a:pt x="164" y="35"/>
                  </a:lnTo>
                  <a:lnTo>
                    <a:pt x="159" y="35"/>
                  </a:lnTo>
                  <a:close/>
                  <a:moveTo>
                    <a:pt x="426" y="0"/>
                  </a:moveTo>
                  <a:lnTo>
                    <a:pt x="478" y="4"/>
                  </a:lnTo>
                  <a:lnTo>
                    <a:pt x="528" y="15"/>
                  </a:lnTo>
                  <a:lnTo>
                    <a:pt x="575" y="33"/>
                  </a:lnTo>
                  <a:lnTo>
                    <a:pt x="618" y="58"/>
                  </a:lnTo>
                  <a:lnTo>
                    <a:pt x="657" y="87"/>
                  </a:lnTo>
                  <a:lnTo>
                    <a:pt x="693" y="122"/>
                  </a:lnTo>
                  <a:lnTo>
                    <a:pt x="723" y="161"/>
                  </a:lnTo>
                  <a:lnTo>
                    <a:pt x="746" y="206"/>
                  </a:lnTo>
                  <a:lnTo>
                    <a:pt x="765" y="253"/>
                  </a:lnTo>
                  <a:lnTo>
                    <a:pt x="777" y="303"/>
                  </a:lnTo>
                  <a:lnTo>
                    <a:pt x="780" y="355"/>
                  </a:lnTo>
                  <a:lnTo>
                    <a:pt x="779" y="360"/>
                  </a:lnTo>
                  <a:lnTo>
                    <a:pt x="777" y="365"/>
                  </a:lnTo>
                  <a:lnTo>
                    <a:pt x="773" y="369"/>
                  </a:lnTo>
                  <a:lnTo>
                    <a:pt x="767" y="372"/>
                  </a:lnTo>
                  <a:lnTo>
                    <a:pt x="762" y="372"/>
                  </a:lnTo>
                  <a:lnTo>
                    <a:pt x="757" y="372"/>
                  </a:lnTo>
                  <a:lnTo>
                    <a:pt x="752" y="369"/>
                  </a:lnTo>
                  <a:lnTo>
                    <a:pt x="748" y="365"/>
                  </a:lnTo>
                  <a:lnTo>
                    <a:pt x="745" y="360"/>
                  </a:lnTo>
                  <a:lnTo>
                    <a:pt x="744" y="355"/>
                  </a:lnTo>
                  <a:lnTo>
                    <a:pt x="741" y="308"/>
                  </a:lnTo>
                  <a:lnTo>
                    <a:pt x="731" y="262"/>
                  </a:lnTo>
                  <a:lnTo>
                    <a:pt x="715" y="220"/>
                  </a:lnTo>
                  <a:lnTo>
                    <a:pt x="693" y="181"/>
                  </a:lnTo>
                  <a:lnTo>
                    <a:pt x="667" y="145"/>
                  </a:lnTo>
                  <a:lnTo>
                    <a:pt x="635" y="114"/>
                  </a:lnTo>
                  <a:lnTo>
                    <a:pt x="599" y="87"/>
                  </a:lnTo>
                  <a:lnTo>
                    <a:pt x="559" y="66"/>
                  </a:lnTo>
                  <a:lnTo>
                    <a:pt x="517" y="49"/>
                  </a:lnTo>
                  <a:lnTo>
                    <a:pt x="473" y="39"/>
                  </a:lnTo>
                  <a:lnTo>
                    <a:pt x="426" y="35"/>
                  </a:lnTo>
                  <a:lnTo>
                    <a:pt x="419" y="34"/>
                  </a:lnTo>
                  <a:lnTo>
                    <a:pt x="415" y="32"/>
                  </a:lnTo>
                  <a:lnTo>
                    <a:pt x="411" y="29"/>
                  </a:lnTo>
                  <a:lnTo>
                    <a:pt x="409" y="24"/>
                  </a:lnTo>
                  <a:lnTo>
                    <a:pt x="407" y="18"/>
                  </a:lnTo>
                  <a:lnTo>
                    <a:pt x="409" y="12"/>
                  </a:lnTo>
                  <a:lnTo>
                    <a:pt x="411" y="8"/>
                  </a:lnTo>
                  <a:lnTo>
                    <a:pt x="415" y="4"/>
                  </a:lnTo>
                  <a:lnTo>
                    <a:pt x="419" y="1"/>
                  </a:lnTo>
                  <a:lnTo>
                    <a:pt x="426" y="0"/>
                  </a:lnTo>
                  <a:close/>
                  <a:moveTo>
                    <a:pt x="159" y="0"/>
                  </a:moveTo>
                  <a:lnTo>
                    <a:pt x="173" y="1"/>
                  </a:lnTo>
                  <a:lnTo>
                    <a:pt x="186" y="8"/>
                  </a:lnTo>
                  <a:lnTo>
                    <a:pt x="197" y="16"/>
                  </a:lnTo>
                  <a:lnTo>
                    <a:pt x="201" y="20"/>
                  </a:lnTo>
                  <a:lnTo>
                    <a:pt x="205" y="25"/>
                  </a:lnTo>
                  <a:lnTo>
                    <a:pt x="321" y="176"/>
                  </a:lnTo>
                  <a:lnTo>
                    <a:pt x="329" y="186"/>
                  </a:lnTo>
                  <a:lnTo>
                    <a:pt x="334" y="199"/>
                  </a:lnTo>
                  <a:lnTo>
                    <a:pt x="337" y="212"/>
                  </a:lnTo>
                  <a:lnTo>
                    <a:pt x="334" y="231"/>
                  </a:lnTo>
                  <a:lnTo>
                    <a:pt x="326" y="245"/>
                  </a:lnTo>
                  <a:lnTo>
                    <a:pt x="284" y="286"/>
                  </a:lnTo>
                  <a:lnTo>
                    <a:pt x="284" y="286"/>
                  </a:lnTo>
                  <a:lnTo>
                    <a:pt x="275" y="299"/>
                  </a:lnTo>
                  <a:lnTo>
                    <a:pt x="271" y="313"/>
                  </a:lnTo>
                  <a:lnTo>
                    <a:pt x="274" y="325"/>
                  </a:lnTo>
                  <a:lnTo>
                    <a:pt x="279" y="334"/>
                  </a:lnTo>
                  <a:lnTo>
                    <a:pt x="287" y="342"/>
                  </a:lnTo>
                  <a:lnTo>
                    <a:pt x="286" y="343"/>
                  </a:lnTo>
                  <a:lnTo>
                    <a:pt x="318" y="385"/>
                  </a:lnTo>
                  <a:lnTo>
                    <a:pt x="355" y="424"/>
                  </a:lnTo>
                  <a:lnTo>
                    <a:pt x="394" y="461"/>
                  </a:lnTo>
                  <a:lnTo>
                    <a:pt x="436" y="494"/>
                  </a:lnTo>
                  <a:lnTo>
                    <a:pt x="438" y="492"/>
                  </a:lnTo>
                  <a:lnTo>
                    <a:pt x="445" y="500"/>
                  </a:lnTo>
                  <a:lnTo>
                    <a:pt x="455" y="505"/>
                  </a:lnTo>
                  <a:lnTo>
                    <a:pt x="466" y="508"/>
                  </a:lnTo>
                  <a:lnTo>
                    <a:pt x="481" y="504"/>
                  </a:lnTo>
                  <a:lnTo>
                    <a:pt x="492" y="496"/>
                  </a:lnTo>
                  <a:lnTo>
                    <a:pt x="492" y="496"/>
                  </a:lnTo>
                  <a:lnTo>
                    <a:pt x="534" y="454"/>
                  </a:lnTo>
                  <a:lnTo>
                    <a:pt x="550" y="447"/>
                  </a:lnTo>
                  <a:lnTo>
                    <a:pt x="567" y="443"/>
                  </a:lnTo>
                  <a:lnTo>
                    <a:pt x="580" y="445"/>
                  </a:lnTo>
                  <a:lnTo>
                    <a:pt x="593" y="450"/>
                  </a:lnTo>
                  <a:lnTo>
                    <a:pt x="604" y="458"/>
                  </a:lnTo>
                  <a:lnTo>
                    <a:pt x="754" y="575"/>
                  </a:lnTo>
                  <a:lnTo>
                    <a:pt x="760" y="579"/>
                  </a:lnTo>
                  <a:lnTo>
                    <a:pt x="763" y="583"/>
                  </a:lnTo>
                  <a:lnTo>
                    <a:pt x="773" y="593"/>
                  </a:lnTo>
                  <a:lnTo>
                    <a:pt x="778" y="606"/>
                  </a:lnTo>
                  <a:lnTo>
                    <a:pt x="779" y="621"/>
                  </a:lnTo>
                  <a:lnTo>
                    <a:pt x="779" y="621"/>
                  </a:lnTo>
                  <a:lnTo>
                    <a:pt x="779" y="621"/>
                  </a:lnTo>
                  <a:lnTo>
                    <a:pt x="775" y="648"/>
                  </a:lnTo>
                  <a:lnTo>
                    <a:pt x="765" y="676"/>
                  </a:lnTo>
                  <a:lnTo>
                    <a:pt x="748" y="702"/>
                  </a:lnTo>
                  <a:lnTo>
                    <a:pt x="725" y="727"/>
                  </a:lnTo>
                  <a:lnTo>
                    <a:pt x="698" y="749"/>
                  </a:lnTo>
                  <a:lnTo>
                    <a:pt x="667" y="765"/>
                  </a:lnTo>
                  <a:lnTo>
                    <a:pt x="631" y="776"/>
                  </a:lnTo>
                  <a:lnTo>
                    <a:pt x="593" y="780"/>
                  </a:lnTo>
                  <a:lnTo>
                    <a:pt x="566" y="778"/>
                  </a:lnTo>
                  <a:lnTo>
                    <a:pt x="540" y="773"/>
                  </a:lnTo>
                  <a:lnTo>
                    <a:pt x="513" y="762"/>
                  </a:lnTo>
                  <a:lnTo>
                    <a:pt x="513" y="762"/>
                  </a:lnTo>
                  <a:lnTo>
                    <a:pt x="435" y="719"/>
                  </a:lnTo>
                  <a:lnTo>
                    <a:pt x="362" y="670"/>
                  </a:lnTo>
                  <a:lnTo>
                    <a:pt x="291" y="615"/>
                  </a:lnTo>
                  <a:lnTo>
                    <a:pt x="225" y="554"/>
                  </a:lnTo>
                  <a:lnTo>
                    <a:pt x="165" y="488"/>
                  </a:lnTo>
                  <a:lnTo>
                    <a:pt x="110" y="419"/>
                  </a:lnTo>
                  <a:lnTo>
                    <a:pt x="61" y="344"/>
                  </a:lnTo>
                  <a:lnTo>
                    <a:pt x="17" y="266"/>
                  </a:lnTo>
                  <a:lnTo>
                    <a:pt x="17" y="266"/>
                  </a:lnTo>
                  <a:lnTo>
                    <a:pt x="8" y="241"/>
                  </a:lnTo>
                  <a:lnTo>
                    <a:pt x="2" y="214"/>
                  </a:lnTo>
                  <a:lnTo>
                    <a:pt x="0" y="186"/>
                  </a:lnTo>
                  <a:lnTo>
                    <a:pt x="4" y="148"/>
                  </a:lnTo>
                  <a:lnTo>
                    <a:pt x="15" y="114"/>
                  </a:lnTo>
                  <a:lnTo>
                    <a:pt x="32" y="83"/>
                  </a:lnTo>
                  <a:lnTo>
                    <a:pt x="53" y="55"/>
                  </a:lnTo>
                  <a:lnTo>
                    <a:pt x="78" y="32"/>
                  </a:lnTo>
                  <a:lnTo>
                    <a:pt x="105" y="15"/>
                  </a:lnTo>
                  <a:lnTo>
                    <a:pt x="133" y="4"/>
                  </a:lnTo>
                  <a:lnTo>
                    <a:pt x="15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cxnSp>
        <p:nvCxnSpPr>
          <p:cNvPr id="18" name="直接连接符 17"/>
          <p:cNvCxnSpPr/>
          <p:nvPr/>
        </p:nvCxnSpPr>
        <p:spPr>
          <a:xfrm>
            <a:off x="550863" y="5935460"/>
            <a:ext cx="34973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329082" y="5935460"/>
            <a:ext cx="34973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8107300" y="5935460"/>
            <a:ext cx="34973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 presetClass="entr" presetSubtype="1" decel="10000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ppt_x"/>
                                              </p:val>
                                            </p:tav>
                                            <p:tav tm="100000">
                                              <p:val>
                                                <p:strVal val="#ppt_x"/>
                                              </p:val>
                                            </p:tav>
                                          </p:tavLst>
                                        </p:anim>
                                        <p:anim calcmode="lin" valueType="num">
                                          <p:cBhvr additive="base">
                                            <p:cTn id="18" dur="1000" fill="hold"/>
                                            <p:tgtEl>
                                              <p:spTgt spid="5"/>
                                            </p:tgtEl>
                                            <p:attrNameLst>
                                              <p:attrName>ppt_y</p:attrName>
                                            </p:attrNameLst>
                                          </p:cBhvr>
                                          <p:tavLst>
                                            <p:tav tm="0">
                                              <p:val>
                                                <p:strVal val="0-#ppt_h/2"/>
                                              </p:val>
                                            </p:tav>
                                            <p:tav tm="100000">
                                              <p:val>
                                                <p:strVal val="#ppt_y"/>
                                              </p:val>
                                            </p:tav>
                                          </p:tavLst>
                                        </p:anim>
                                      </p:childTnLst>
                                    </p:cTn>
                                  </p:par>
                                  <p:par>
                                    <p:cTn id="19" presetID="2" presetClass="entr" presetSubtype="8" fill="hold" nodeType="withEffect" p14:presetBounceEnd="59000">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14:bounceEnd="59000">
                                          <p:cBhvr additive="base">
                                            <p:cTn id="21" dur="1250" fill="hold"/>
                                            <p:tgtEl>
                                              <p:spTgt spid="18"/>
                                            </p:tgtEl>
                                            <p:attrNameLst>
                                              <p:attrName>ppt_x</p:attrName>
                                            </p:attrNameLst>
                                          </p:cBhvr>
                                          <p:tavLst>
                                            <p:tav tm="0">
                                              <p:val>
                                                <p:strVal val="0-#ppt_w/2"/>
                                              </p:val>
                                            </p:tav>
                                            <p:tav tm="100000">
                                              <p:val>
                                                <p:strVal val="#ppt_x"/>
                                              </p:val>
                                            </p:tav>
                                          </p:tavLst>
                                        </p:anim>
                                        <p:anim calcmode="lin" valueType="num" p14:bounceEnd="59000">
                                          <p:cBhvr additive="base">
                                            <p:cTn id="22" dur="1250" fill="hold"/>
                                            <p:tgtEl>
                                              <p:spTgt spid="1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p:tgtEl>
                                              <p:spTgt spid="3"/>
                                            </p:tgtEl>
                                            <p:attrNameLst>
                                              <p:attrName>ppt_y</p:attrName>
                                            </p:attrNameLst>
                                          </p:cBhvr>
                                          <p:tavLst>
                                            <p:tav tm="0">
                                              <p:val>
                                                <p:strVal val="#ppt_y+#ppt_h*1.125000"/>
                                              </p:val>
                                            </p:tav>
                                            <p:tav tm="100000">
                                              <p:val>
                                                <p:strVal val="#ppt_y"/>
                                              </p:val>
                                            </p:tav>
                                          </p:tavLst>
                                        </p:anim>
                                        <p:animEffect transition="in" filter="wipe(up)">
                                          <p:cBhvr>
                                            <p:cTn id="27" dur="500"/>
                                            <p:tgtEl>
                                              <p:spTgt spid="3"/>
                                            </p:tgtEl>
                                          </p:cBhvr>
                                        </p:animEffect>
                                      </p:childTnLst>
                                    </p:cTn>
                                  </p:par>
                                  <p:par>
                                    <p:cTn id="28" presetID="47"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 presetClass="entr" presetSubtype="1" decel="10000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1000" fill="hold"/>
                                            <p:tgtEl>
                                              <p:spTgt spid="6"/>
                                            </p:tgtEl>
                                            <p:attrNameLst>
                                              <p:attrName>ppt_x</p:attrName>
                                            </p:attrNameLst>
                                          </p:cBhvr>
                                          <p:tavLst>
                                            <p:tav tm="0">
                                              <p:val>
                                                <p:strVal val="#ppt_x"/>
                                              </p:val>
                                            </p:tav>
                                            <p:tav tm="100000">
                                              <p:val>
                                                <p:strVal val="#ppt_x"/>
                                              </p:val>
                                            </p:tav>
                                          </p:tavLst>
                                        </p:anim>
                                        <p:anim calcmode="lin" valueType="num">
                                          <p:cBhvr additive="base">
                                            <p:cTn id="37" dur="1000" fill="hold"/>
                                            <p:tgtEl>
                                              <p:spTgt spid="6"/>
                                            </p:tgtEl>
                                            <p:attrNameLst>
                                              <p:attrName>ppt_y</p:attrName>
                                            </p:attrNameLst>
                                          </p:cBhvr>
                                          <p:tavLst>
                                            <p:tav tm="0">
                                              <p:val>
                                                <p:strVal val="0-#ppt_h/2"/>
                                              </p:val>
                                            </p:tav>
                                            <p:tav tm="100000">
                                              <p:val>
                                                <p:strVal val="#ppt_y"/>
                                              </p:val>
                                            </p:tav>
                                          </p:tavLst>
                                        </p:anim>
                                      </p:childTnLst>
                                    </p:cTn>
                                  </p:par>
                                  <p:par>
                                    <p:cTn id="38" presetID="2" presetClass="entr" presetSubtype="8" fill="hold" nodeType="withEffect" p14:presetBounceEnd="59000">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14:bounceEnd="59000">
                                          <p:cBhvr additive="base">
                                            <p:cTn id="40" dur="1250" fill="hold"/>
                                            <p:tgtEl>
                                              <p:spTgt spid="19"/>
                                            </p:tgtEl>
                                            <p:attrNameLst>
                                              <p:attrName>ppt_x</p:attrName>
                                            </p:attrNameLst>
                                          </p:cBhvr>
                                          <p:tavLst>
                                            <p:tav tm="0">
                                              <p:val>
                                                <p:strVal val="0-#ppt_w/2"/>
                                              </p:val>
                                            </p:tav>
                                            <p:tav tm="100000">
                                              <p:val>
                                                <p:strVal val="#ppt_x"/>
                                              </p:val>
                                            </p:tav>
                                          </p:tavLst>
                                        </p:anim>
                                        <p:anim calcmode="lin" valueType="num" p14:bounceEnd="59000">
                                          <p:cBhvr additive="base">
                                            <p:cTn id="41" dur="1250" fill="hold"/>
                                            <p:tgtEl>
                                              <p:spTgt spid="19"/>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12" presetClass="entr" presetSubtype="4"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p:tgtEl>
                                              <p:spTgt spid="21"/>
                                            </p:tgtEl>
                                            <p:attrNameLst>
                                              <p:attrName>ppt_y</p:attrName>
                                            </p:attrNameLst>
                                          </p:cBhvr>
                                          <p:tavLst>
                                            <p:tav tm="0">
                                              <p:val>
                                                <p:strVal val="#ppt_y+#ppt_h*1.125000"/>
                                              </p:val>
                                            </p:tav>
                                            <p:tav tm="100000">
                                              <p:val>
                                                <p:strVal val="#ppt_y"/>
                                              </p:val>
                                            </p:tav>
                                          </p:tavLst>
                                        </p:anim>
                                        <p:animEffect transition="in" filter="wipe(up)">
                                          <p:cBhvr>
                                            <p:cTn id="46" dur="500"/>
                                            <p:tgtEl>
                                              <p:spTgt spid="21"/>
                                            </p:tgtEl>
                                          </p:cBhvr>
                                        </p:animEffect>
                                      </p:childTnLst>
                                    </p:cTn>
                                  </p:par>
                                  <p:par>
                                    <p:cTn id="47" presetID="47"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2" presetClass="entr" presetSubtype="1" decel="100000"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1000" fill="hold"/>
                                            <p:tgtEl>
                                              <p:spTgt spid="7"/>
                                            </p:tgtEl>
                                            <p:attrNameLst>
                                              <p:attrName>ppt_x</p:attrName>
                                            </p:attrNameLst>
                                          </p:cBhvr>
                                          <p:tavLst>
                                            <p:tav tm="0">
                                              <p:val>
                                                <p:strVal val="#ppt_x"/>
                                              </p:val>
                                            </p:tav>
                                            <p:tav tm="100000">
                                              <p:val>
                                                <p:strVal val="#ppt_x"/>
                                              </p:val>
                                            </p:tav>
                                          </p:tavLst>
                                        </p:anim>
                                        <p:anim calcmode="lin" valueType="num">
                                          <p:cBhvr additive="base">
                                            <p:cTn id="56" dur="1000" fill="hold"/>
                                            <p:tgtEl>
                                              <p:spTgt spid="7"/>
                                            </p:tgtEl>
                                            <p:attrNameLst>
                                              <p:attrName>ppt_y</p:attrName>
                                            </p:attrNameLst>
                                          </p:cBhvr>
                                          <p:tavLst>
                                            <p:tav tm="0">
                                              <p:val>
                                                <p:strVal val="0-#ppt_h/2"/>
                                              </p:val>
                                            </p:tav>
                                            <p:tav tm="100000">
                                              <p:val>
                                                <p:strVal val="#ppt_y"/>
                                              </p:val>
                                            </p:tav>
                                          </p:tavLst>
                                        </p:anim>
                                      </p:childTnLst>
                                    </p:cTn>
                                  </p:par>
                                  <p:par>
                                    <p:cTn id="57" presetID="2" presetClass="entr" presetSubtype="8" fill="hold" nodeType="withEffect" p14:presetBounceEnd="59000">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14:bounceEnd="59000">
                                          <p:cBhvr additive="base">
                                            <p:cTn id="59" dur="1250" fill="hold"/>
                                            <p:tgtEl>
                                              <p:spTgt spid="20"/>
                                            </p:tgtEl>
                                            <p:attrNameLst>
                                              <p:attrName>ppt_x</p:attrName>
                                            </p:attrNameLst>
                                          </p:cBhvr>
                                          <p:tavLst>
                                            <p:tav tm="0">
                                              <p:val>
                                                <p:strVal val="0-#ppt_w/2"/>
                                              </p:val>
                                            </p:tav>
                                            <p:tav tm="100000">
                                              <p:val>
                                                <p:strVal val="#ppt_x"/>
                                              </p:val>
                                            </p:tav>
                                          </p:tavLst>
                                        </p:anim>
                                        <p:anim calcmode="lin" valueType="num" p14:bounceEnd="59000">
                                          <p:cBhvr additive="base">
                                            <p:cTn id="60" dur="1250" fill="hold"/>
                                            <p:tgtEl>
                                              <p:spTgt spid="20"/>
                                            </p:tgtEl>
                                            <p:attrNameLst>
                                              <p:attrName>ppt_y</p:attrName>
                                            </p:attrNameLst>
                                          </p:cBhvr>
                                          <p:tavLst>
                                            <p:tav tm="0">
                                              <p:val>
                                                <p:strVal val="#ppt_y"/>
                                              </p:val>
                                            </p:tav>
                                            <p:tav tm="100000">
                                              <p:val>
                                                <p:strVal val="#ppt_y"/>
                                              </p:val>
                                            </p:tav>
                                          </p:tavLst>
                                        </p:anim>
                                      </p:childTnLst>
                                    </p:cTn>
                                  </p:par>
                                </p:childTnLst>
                              </p:cTn>
                            </p:par>
                            <p:par>
                              <p:cTn id="61" fill="hold">
                                <p:stCondLst>
                                  <p:cond delay="5000"/>
                                </p:stCondLst>
                                <p:childTnLst>
                                  <p:par>
                                    <p:cTn id="62" presetID="12" presetClass="entr" presetSubtype="4"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additive="base">
                                            <p:cTn id="64" dur="500"/>
                                            <p:tgtEl>
                                              <p:spTgt spid="22"/>
                                            </p:tgtEl>
                                            <p:attrNameLst>
                                              <p:attrName>ppt_y</p:attrName>
                                            </p:attrNameLst>
                                          </p:cBhvr>
                                          <p:tavLst>
                                            <p:tav tm="0">
                                              <p:val>
                                                <p:strVal val="#ppt_y+#ppt_h*1.125000"/>
                                              </p:val>
                                            </p:tav>
                                            <p:tav tm="100000">
                                              <p:val>
                                                <p:strVal val="#ppt_y"/>
                                              </p:val>
                                            </p:tav>
                                          </p:tavLst>
                                        </p:anim>
                                        <p:animEffect transition="in" filter="wipe(up)">
                                          <p:cBhvr>
                                            <p:cTn id="65" dur="500"/>
                                            <p:tgtEl>
                                              <p:spTgt spid="22"/>
                                            </p:tgtEl>
                                          </p:cBhvr>
                                        </p:animEffect>
                                      </p:childTnLst>
                                    </p:cTn>
                                  </p:par>
                                  <p:par>
                                    <p:cTn id="66" presetID="47" presetClass="entr" presetSubtype="0" fill="hold" grpId="0" nodeType="with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1000"/>
                                            <p:tgtEl>
                                              <p:spTgt spid="10"/>
                                            </p:tgtEl>
                                          </p:cBhvr>
                                        </p:animEffect>
                                        <p:anim calcmode="lin" valueType="num">
                                          <p:cBhvr>
                                            <p:cTn id="69" dur="1000" fill="hold"/>
                                            <p:tgtEl>
                                              <p:spTgt spid="10"/>
                                            </p:tgtEl>
                                            <p:attrNameLst>
                                              <p:attrName>ppt_x</p:attrName>
                                            </p:attrNameLst>
                                          </p:cBhvr>
                                          <p:tavLst>
                                            <p:tav tm="0">
                                              <p:val>
                                                <p:strVal val="#ppt_x"/>
                                              </p:val>
                                            </p:tav>
                                            <p:tav tm="100000">
                                              <p:val>
                                                <p:strVal val="#ppt_x"/>
                                              </p:val>
                                            </p:tav>
                                          </p:tavLst>
                                        </p:anim>
                                        <p:anim calcmode="lin" valueType="num">
                                          <p:cBhvr>
                                            <p:cTn id="7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5" grpId="0" animBg="1"/>
          <p:bldP spid="6" grpId="0" animBg="1"/>
          <p:bldP spid="7" grpId="0" animBg="1"/>
          <p:bldP spid="8" grpId="0"/>
          <p:bldP spid="9" grpId="0"/>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 presetClass="entr" presetSubtype="1" decel="10000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ppt_x"/>
                                              </p:val>
                                            </p:tav>
                                            <p:tav tm="100000">
                                              <p:val>
                                                <p:strVal val="#ppt_x"/>
                                              </p:val>
                                            </p:tav>
                                          </p:tavLst>
                                        </p:anim>
                                        <p:anim calcmode="lin" valueType="num">
                                          <p:cBhvr additive="base">
                                            <p:cTn id="18" dur="1000" fill="hold"/>
                                            <p:tgtEl>
                                              <p:spTgt spid="5"/>
                                            </p:tgtEl>
                                            <p:attrNameLst>
                                              <p:attrName>ppt_y</p:attrName>
                                            </p:attrNameLst>
                                          </p:cBhvr>
                                          <p:tavLst>
                                            <p:tav tm="0">
                                              <p:val>
                                                <p:strVal val="0-#ppt_h/2"/>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1250" fill="hold"/>
                                            <p:tgtEl>
                                              <p:spTgt spid="18"/>
                                            </p:tgtEl>
                                            <p:attrNameLst>
                                              <p:attrName>ppt_x</p:attrName>
                                            </p:attrNameLst>
                                          </p:cBhvr>
                                          <p:tavLst>
                                            <p:tav tm="0">
                                              <p:val>
                                                <p:strVal val="0-#ppt_w/2"/>
                                              </p:val>
                                            </p:tav>
                                            <p:tav tm="100000">
                                              <p:val>
                                                <p:strVal val="#ppt_x"/>
                                              </p:val>
                                            </p:tav>
                                          </p:tavLst>
                                        </p:anim>
                                        <p:anim calcmode="lin" valueType="num">
                                          <p:cBhvr additive="base">
                                            <p:cTn id="22" dur="1250" fill="hold"/>
                                            <p:tgtEl>
                                              <p:spTgt spid="1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p:tgtEl>
                                              <p:spTgt spid="3"/>
                                            </p:tgtEl>
                                            <p:attrNameLst>
                                              <p:attrName>ppt_y</p:attrName>
                                            </p:attrNameLst>
                                          </p:cBhvr>
                                          <p:tavLst>
                                            <p:tav tm="0">
                                              <p:val>
                                                <p:strVal val="#ppt_y+#ppt_h*1.125000"/>
                                              </p:val>
                                            </p:tav>
                                            <p:tav tm="100000">
                                              <p:val>
                                                <p:strVal val="#ppt_y"/>
                                              </p:val>
                                            </p:tav>
                                          </p:tavLst>
                                        </p:anim>
                                        <p:animEffect transition="in" filter="wipe(up)">
                                          <p:cBhvr>
                                            <p:cTn id="27" dur="500"/>
                                            <p:tgtEl>
                                              <p:spTgt spid="3"/>
                                            </p:tgtEl>
                                          </p:cBhvr>
                                        </p:animEffect>
                                      </p:childTnLst>
                                    </p:cTn>
                                  </p:par>
                                  <p:par>
                                    <p:cTn id="28" presetID="47"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 presetClass="entr" presetSubtype="1" decel="10000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1000" fill="hold"/>
                                            <p:tgtEl>
                                              <p:spTgt spid="6"/>
                                            </p:tgtEl>
                                            <p:attrNameLst>
                                              <p:attrName>ppt_x</p:attrName>
                                            </p:attrNameLst>
                                          </p:cBhvr>
                                          <p:tavLst>
                                            <p:tav tm="0">
                                              <p:val>
                                                <p:strVal val="#ppt_x"/>
                                              </p:val>
                                            </p:tav>
                                            <p:tav tm="100000">
                                              <p:val>
                                                <p:strVal val="#ppt_x"/>
                                              </p:val>
                                            </p:tav>
                                          </p:tavLst>
                                        </p:anim>
                                        <p:anim calcmode="lin" valueType="num">
                                          <p:cBhvr additive="base">
                                            <p:cTn id="37" dur="1000" fill="hold"/>
                                            <p:tgtEl>
                                              <p:spTgt spid="6"/>
                                            </p:tgtEl>
                                            <p:attrNameLst>
                                              <p:attrName>ppt_y</p:attrName>
                                            </p:attrNameLst>
                                          </p:cBhvr>
                                          <p:tavLst>
                                            <p:tav tm="0">
                                              <p:val>
                                                <p:strVal val="0-#ppt_h/2"/>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1250" fill="hold"/>
                                            <p:tgtEl>
                                              <p:spTgt spid="19"/>
                                            </p:tgtEl>
                                            <p:attrNameLst>
                                              <p:attrName>ppt_x</p:attrName>
                                            </p:attrNameLst>
                                          </p:cBhvr>
                                          <p:tavLst>
                                            <p:tav tm="0">
                                              <p:val>
                                                <p:strVal val="0-#ppt_w/2"/>
                                              </p:val>
                                            </p:tav>
                                            <p:tav tm="100000">
                                              <p:val>
                                                <p:strVal val="#ppt_x"/>
                                              </p:val>
                                            </p:tav>
                                          </p:tavLst>
                                        </p:anim>
                                        <p:anim calcmode="lin" valueType="num">
                                          <p:cBhvr additive="base">
                                            <p:cTn id="41" dur="1250" fill="hold"/>
                                            <p:tgtEl>
                                              <p:spTgt spid="19"/>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12" presetClass="entr" presetSubtype="4"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p:tgtEl>
                                              <p:spTgt spid="21"/>
                                            </p:tgtEl>
                                            <p:attrNameLst>
                                              <p:attrName>ppt_y</p:attrName>
                                            </p:attrNameLst>
                                          </p:cBhvr>
                                          <p:tavLst>
                                            <p:tav tm="0">
                                              <p:val>
                                                <p:strVal val="#ppt_y+#ppt_h*1.125000"/>
                                              </p:val>
                                            </p:tav>
                                            <p:tav tm="100000">
                                              <p:val>
                                                <p:strVal val="#ppt_y"/>
                                              </p:val>
                                            </p:tav>
                                          </p:tavLst>
                                        </p:anim>
                                        <p:animEffect transition="in" filter="wipe(up)">
                                          <p:cBhvr>
                                            <p:cTn id="46" dur="500"/>
                                            <p:tgtEl>
                                              <p:spTgt spid="21"/>
                                            </p:tgtEl>
                                          </p:cBhvr>
                                        </p:animEffect>
                                      </p:childTnLst>
                                    </p:cTn>
                                  </p:par>
                                  <p:par>
                                    <p:cTn id="47" presetID="47"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2" presetClass="entr" presetSubtype="1" decel="100000"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1000" fill="hold"/>
                                            <p:tgtEl>
                                              <p:spTgt spid="7"/>
                                            </p:tgtEl>
                                            <p:attrNameLst>
                                              <p:attrName>ppt_x</p:attrName>
                                            </p:attrNameLst>
                                          </p:cBhvr>
                                          <p:tavLst>
                                            <p:tav tm="0">
                                              <p:val>
                                                <p:strVal val="#ppt_x"/>
                                              </p:val>
                                            </p:tav>
                                            <p:tav tm="100000">
                                              <p:val>
                                                <p:strVal val="#ppt_x"/>
                                              </p:val>
                                            </p:tav>
                                          </p:tavLst>
                                        </p:anim>
                                        <p:anim calcmode="lin" valueType="num">
                                          <p:cBhvr additive="base">
                                            <p:cTn id="56" dur="1000" fill="hold"/>
                                            <p:tgtEl>
                                              <p:spTgt spid="7"/>
                                            </p:tgtEl>
                                            <p:attrNameLst>
                                              <p:attrName>ppt_y</p:attrName>
                                            </p:attrNameLst>
                                          </p:cBhvr>
                                          <p:tavLst>
                                            <p:tav tm="0">
                                              <p:val>
                                                <p:strVal val="0-#ppt_h/2"/>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1250" fill="hold"/>
                                            <p:tgtEl>
                                              <p:spTgt spid="20"/>
                                            </p:tgtEl>
                                            <p:attrNameLst>
                                              <p:attrName>ppt_x</p:attrName>
                                            </p:attrNameLst>
                                          </p:cBhvr>
                                          <p:tavLst>
                                            <p:tav tm="0">
                                              <p:val>
                                                <p:strVal val="0-#ppt_w/2"/>
                                              </p:val>
                                            </p:tav>
                                            <p:tav tm="100000">
                                              <p:val>
                                                <p:strVal val="#ppt_x"/>
                                              </p:val>
                                            </p:tav>
                                          </p:tavLst>
                                        </p:anim>
                                        <p:anim calcmode="lin" valueType="num">
                                          <p:cBhvr additive="base">
                                            <p:cTn id="60" dur="1250" fill="hold"/>
                                            <p:tgtEl>
                                              <p:spTgt spid="20"/>
                                            </p:tgtEl>
                                            <p:attrNameLst>
                                              <p:attrName>ppt_y</p:attrName>
                                            </p:attrNameLst>
                                          </p:cBhvr>
                                          <p:tavLst>
                                            <p:tav tm="0">
                                              <p:val>
                                                <p:strVal val="#ppt_y"/>
                                              </p:val>
                                            </p:tav>
                                            <p:tav tm="100000">
                                              <p:val>
                                                <p:strVal val="#ppt_y"/>
                                              </p:val>
                                            </p:tav>
                                          </p:tavLst>
                                        </p:anim>
                                      </p:childTnLst>
                                    </p:cTn>
                                  </p:par>
                                </p:childTnLst>
                              </p:cTn>
                            </p:par>
                            <p:par>
                              <p:cTn id="61" fill="hold">
                                <p:stCondLst>
                                  <p:cond delay="5000"/>
                                </p:stCondLst>
                                <p:childTnLst>
                                  <p:par>
                                    <p:cTn id="62" presetID="12" presetClass="entr" presetSubtype="4"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additive="base">
                                            <p:cTn id="64" dur="500"/>
                                            <p:tgtEl>
                                              <p:spTgt spid="22"/>
                                            </p:tgtEl>
                                            <p:attrNameLst>
                                              <p:attrName>ppt_y</p:attrName>
                                            </p:attrNameLst>
                                          </p:cBhvr>
                                          <p:tavLst>
                                            <p:tav tm="0">
                                              <p:val>
                                                <p:strVal val="#ppt_y+#ppt_h*1.125000"/>
                                              </p:val>
                                            </p:tav>
                                            <p:tav tm="100000">
                                              <p:val>
                                                <p:strVal val="#ppt_y"/>
                                              </p:val>
                                            </p:tav>
                                          </p:tavLst>
                                        </p:anim>
                                        <p:animEffect transition="in" filter="wipe(up)">
                                          <p:cBhvr>
                                            <p:cTn id="65" dur="500"/>
                                            <p:tgtEl>
                                              <p:spTgt spid="22"/>
                                            </p:tgtEl>
                                          </p:cBhvr>
                                        </p:animEffect>
                                      </p:childTnLst>
                                    </p:cTn>
                                  </p:par>
                                  <p:par>
                                    <p:cTn id="66" presetID="47" presetClass="entr" presetSubtype="0" fill="hold" grpId="0" nodeType="with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1000"/>
                                            <p:tgtEl>
                                              <p:spTgt spid="10"/>
                                            </p:tgtEl>
                                          </p:cBhvr>
                                        </p:animEffect>
                                        <p:anim calcmode="lin" valueType="num">
                                          <p:cBhvr>
                                            <p:cTn id="69" dur="1000" fill="hold"/>
                                            <p:tgtEl>
                                              <p:spTgt spid="10"/>
                                            </p:tgtEl>
                                            <p:attrNameLst>
                                              <p:attrName>ppt_x</p:attrName>
                                            </p:attrNameLst>
                                          </p:cBhvr>
                                          <p:tavLst>
                                            <p:tav tm="0">
                                              <p:val>
                                                <p:strVal val="#ppt_x"/>
                                              </p:val>
                                            </p:tav>
                                            <p:tav tm="100000">
                                              <p:val>
                                                <p:strVal val="#ppt_x"/>
                                              </p:val>
                                            </p:tav>
                                          </p:tavLst>
                                        </p:anim>
                                        <p:anim calcmode="lin" valueType="num">
                                          <p:cBhvr>
                                            <p:cTn id="7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5" grpId="0" animBg="1"/>
          <p:bldP spid="6" grpId="0" animBg="1"/>
          <p:bldP spid="7" grpId="0" animBg="1"/>
          <p:bldP spid="8" grpId="0"/>
          <p:bldP spid="9" grpId="0"/>
          <p:bldP spid="10"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6097725" y="1698171"/>
            <a:ext cx="5508625" cy="4222072"/>
          </a:xfrm>
          <a:prstGeom prst="rect">
            <a:avLst/>
          </a:prstGeom>
          <a:blipFill>
            <a:blip r:embed="rId1"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663280" y="1759442"/>
            <a:ext cx="5114559" cy="784830"/>
            <a:chOff x="663280" y="1759442"/>
            <a:chExt cx="5114559" cy="784830"/>
          </a:xfrm>
        </p:grpSpPr>
        <p:sp>
          <p:nvSpPr>
            <p:cNvPr id="6" name="文本框 66"/>
            <p:cNvSpPr txBox="1">
              <a:spLocks noChangeArrowheads="1"/>
            </p:cNvSpPr>
            <p:nvPr/>
          </p:nvSpPr>
          <p:spPr bwMode="auto">
            <a:xfrm>
              <a:off x="1365629" y="1759442"/>
              <a:ext cx="441221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a:t>
              </a:r>
              <a:r>
                <a:rPr lang="en-US" altLang="zh-CN" sz="1100" dirty="0" smtClean="0">
                  <a:solidFill>
                    <a:schemeClr val="bg1">
                      <a:alpha val="50000"/>
                    </a:schemeClr>
                  </a:solidFill>
                  <a:latin typeface="+mn-lt"/>
                </a:rPr>
                <a:t>business </a:t>
              </a:r>
              <a:r>
                <a:rPr lang="en-US" altLang="zh-CN" sz="1100" dirty="0">
                  <a:solidFill>
                    <a:schemeClr val="bg1">
                      <a:alpha val="50000"/>
                    </a:schemeClr>
                  </a:solidFill>
                  <a:latin typeface="+mn-lt"/>
                </a:rPr>
                <a:t>, corporate and personal use</a:t>
              </a:r>
              <a:r>
                <a:rPr lang="en-US" altLang="zh-CN" sz="1100" dirty="0" smtClean="0">
                  <a:solidFill>
                    <a:schemeClr val="bg1">
                      <a:alpha val="50000"/>
                    </a:schemeClr>
                  </a:solidFill>
                  <a:latin typeface="+mn-lt"/>
                </a:rPr>
                <a:t>. </a:t>
              </a:r>
              <a:endParaRPr lang="en-US" altLang="zh-CN" sz="1100" dirty="0">
                <a:solidFill>
                  <a:schemeClr val="bg1">
                    <a:alpha val="50000"/>
                  </a:schemeClr>
                </a:solidFill>
                <a:latin typeface="+mn-lt"/>
              </a:endParaRPr>
            </a:p>
          </p:txBody>
        </p:sp>
        <p:grpSp>
          <p:nvGrpSpPr>
            <p:cNvPr id="3" name="组合 2"/>
            <p:cNvGrpSpPr/>
            <p:nvPr/>
          </p:nvGrpSpPr>
          <p:grpSpPr>
            <a:xfrm>
              <a:off x="663280" y="1870267"/>
              <a:ext cx="563182" cy="563180"/>
              <a:chOff x="663280" y="1870267"/>
              <a:chExt cx="563182" cy="563180"/>
            </a:xfrm>
          </p:grpSpPr>
          <p:sp>
            <p:nvSpPr>
              <p:cNvPr id="7" name="椭圆 6"/>
              <p:cNvSpPr/>
              <p:nvPr/>
            </p:nvSpPr>
            <p:spPr>
              <a:xfrm>
                <a:off x="663280" y="1870267"/>
                <a:ext cx="563182" cy="5631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8"/>
              <p:cNvSpPr>
                <a:spLocks noEditPoints="1"/>
              </p:cNvSpPr>
              <p:nvPr/>
            </p:nvSpPr>
            <p:spPr bwMode="auto">
              <a:xfrm>
                <a:off x="793104" y="2000090"/>
                <a:ext cx="303534" cy="303534"/>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grpSp>
        <p:nvGrpSpPr>
          <p:cNvPr id="23" name="组合 22"/>
          <p:cNvGrpSpPr/>
          <p:nvPr/>
        </p:nvGrpSpPr>
        <p:grpSpPr>
          <a:xfrm>
            <a:off x="663280" y="2864342"/>
            <a:ext cx="5114559" cy="784830"/>
            <a:chOff x="663280" y="2864342"/>
            <a:chExt cx="5114559" cy="784830"/>
          </a:xfrm>
        </p:grpSpPr>
        <p:sp>
          <p:nvSpPr>
            <p:cNvPr id="8" name="文本框 66"/>
            <p:cNvSpPr txBox="1">
              <a:spLocks noChangeArrowheads="1"/>
            </p:cNvSpPr>
            <p:nvPr/>
          </p:nvSpPr>
          <p:spPr bwMode="auto">
            <a:xfrm>
              <a:off x="1365629" y="2864342"/>
              <a:ext cx="441221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spcBef>
                  <a:spcPts val="600"/>
                </a:spcBef>
              </a:pPr>
              <a:r>
                <a:rPr lang="en-US" altLang="zh-CN" sz="1100" dirty="0">
                  <a:solidFill>
                    <a:schemeClr val="bg1">
                      <a:alpha val="50000"/>
                    </a:schemeClr>
                  </a:solidFill>
                  <a:latin typeface="+mn-lt"/>
                </a:rPr>
                <a:t>Clean, Minimalist, Flat, Powerful and Flexible PowerPoint template, perfect for business , corporate and personal use. </a:t>
              </a:r>
              <a:endParaRPr lang="en-US" altLang="zh-CN" sz="1100" dirty="0">
                <a:solidFill>
                  <a:schemeClr val="bg1">
                    <a:alpha val="50000"/>
                  </a:schemeClr>
                </a:solidFill>
                <a:latin typeface="+mn-lt"/>
              </a:endParaRPr>
            </a:p>
          </p:txBody>
        </p:sp>
        <p:grpSp>
          <p:nvGrpSpPr>
            <p:cNvPr id="19" name="组合 18"/>
            <p:cNvGrpSpPr/>
            <p:nvPr/>
          </p:nvGrpSpPr>
          <p:grpSpPr>
            <a:xfrm>
              <a:off x="663280" y="2975167"/>
              <a:ext cx="563182" cy="563180"/>
              <a:chOff x="663280" y="2975167"/>
              <a:chExt cx="563182" cy="563180"/>
            </a:xfrm>
          </p:grpSpPr>
          <p:sp>
            <p:nvSpPr>
              <p:cNvPr id="9" name="椭圆 8"/>
              <p:cNvSpPr/>
              <p:nvPr/>
            </p:nvSpPr>
            <p:spPr>
              <a:xfrm>
                <a:off x="663280" y="2975167"/>
                <a:ext cx="563182" cy="5631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51"/>
              <p:cNvSpPr>
                <a:spLocks noEditPoints="1"/>
              </p:cNvSpPr>
              <p:nvPr/>
            </p:nvSpPr>
            <p:spPr bwMode="auto">
              <a:xfrm>
                <a:off x="793289" y="3104990"/>
                <a:ext cx="303164" cy="303534"/>
              </a:xfrm>
              <a:custGeom>
                <a:avLst/>
                <a:gdLst>
                  <a:gd name="T0" fmla="*/ 123 w 819"/>
                  <a:gd name="T1" fmla="*/ 693 h 820"/>
                  <a:gd name="T2" fmla="*/ 131 w 819"/>
                  <a:gd name="T3" fmla="*/ 707 h 820"/>
                  <a:gd name="T4" fmla="*/ 123 w 819"/>
                  <a:gd name="T5" fmla="*/ 723 h 820"/>
                  <a:gd name="T6" fmla="*/ 106 w 819"/>
                  <a:gd name="T7" fmla="*/ 726 h 820"/>
                  <a:gd name="T8" fmla="*/ 94 w 819"/>
                  <a:gd name="T9" fmla="*/ 714 h 820"/>
                  <a:gd name="T10" fmla="*/ 96 w 819"/>
                  <a:gd name="T11" fmla="*/ 698 h 820"/>
                  <a:gd name="T12" fmla="*/ 107 w 819"/>
                  <a:gd name="T13" fmla="*/ 690 h 820"/>
                  <a:gd name="T14" fmla="*/ 548 w 819"/>
                  <a:gd name="T15" fmla="*/ 0 h 820"/>
                  <a:gd name="T16" fmla="*/ 657 w 819"/>
                  <a:gd name="T17" fmla="*/ 29 h 820"/>
                  <a:gd name="T18" fmla="*/ 548 w 819"/>
                  <a:gd name="T19" fmla="*/ 139 h 820"/>
                  <a:gd name="T20" fmla="*/ 569 w 819"/>
                  <a:gd name="T21" fmla="*/ 38 h 820"/>
                  <a:gd name="T22" fmla="*/ 534 w 819"/>
                  <a:gd name="T23" fmla="*/ 38 h 820"/>
                  <a:gd name="T24" fmla="*/ 483 w 819"/>
                  <a:gd name="T25" fmla="*/ 55 h 820"/>
                  <a:gd name="T26" fmla="*/ 351 w 819"/>
                  <a:gd name="T27" fmla="*/ 191 h 820"/>
                  <a:gd name="T28" fmla="*/ 336 w 819"/>
                  <a:gd name="T29" fmla="*/ 262 h 820"/>
                  <a:gd name="T30" fmla="*/ 377 w 819"/>
                  <a:gd name="T31" fmla="*/ 346 h 820"/>
                  <a:gd name="T32" fmla="*/ 379 w 819"/>
                  <a:gd name="T33" fmla="*/ 352 h 820"/>
                  <a:gd name="T34" fmla="*/ 378 w 819"/>
                  <a:gd name="T35" fmla="*/ 364 h 820"/>
                  <a:gd name="T36" fmla="*/ 373 w 819"/>
                  <a:gd name="T37" fmla="*/ 372 h 820"/>
                  <a:gd name="T38" fmla="*/ 39 w 819"/>
                  <a:gd name="T39" fmla="*/ 688 h 820"/>
                  <a:gd name="T40" fmla="*/ 51 w 819"/>
                  <a:gd name="T41" fmla="*/ 752 h 820"/>
                  <a:gd name="T42" fmla="*/ 111 w 819"/>
                  <a:gd name="T43" fmla="*/ 782 h 820"/>
                  <a:gd name="T44" fmla="*/ 165 w 819"/>
                  <a:gd name="T45" fmla="*/ 761 h 820"/>
                  <a:gd name="T46" fmla="*/ 451 w 819"/>
                  <a:gd name="T47" fmla="*/ 443 h 820"/>
                  <a:gd name="T48" fmla="*/ 465 w 819"/>
                  <a:gd name="T49" fmla="*/ 438 h 820"/>
                  <a:gd name="T50" fmla="*/ 474 w 819"/>
                  <a:gd name="T51" fmla="*/ 441 h 820"/>
                  <a:gd name="T52" fmla="*/ 526 w 819"/>
                  <a:gd name="T53" fmla="*/ 466 h 820"/>
                  <a:gd name="T54" fmla="*/ 586 w 819"/>
                  <a:gd name="T55" fmla="*/ 482 h 820"/>
                  <a:gd name="T56" fmla="*/ 620 w 819"/>
                  <a:gd name="T57" fmla="*/ 482 h 820"/>
                  <a:gd name="T58" fmla="*/ 752 w 819"/>
                  <a:gd name="T59" fmla="*/ 360 h 820"/>
                  <a:gd name="T60" fmla="*/ 783 w 819"/>
                  <a:gd name="T61" fmla="*/ 288 h 820"/>
                  <a:gd name="T62" fmla="*/ 707 w 819"/>
                  <a:gd name="T63" fmla="*/ 297 h 820"/>
                  <a:gd name="T64" fmla="*/ 665 w 819"/>
                  <a:gd name="T65" fmla="*/ 325 h 820"/>
                  <a:gd name="T66" fmla="*/ 585 w 819"/>
                  <a:gd name="T67" fmla="*/ 332 h 820"/>
                  <a:gd name="T68" fmla="*/ 513 w 819"/>
                  <a:gd name="T69" fmla="*/ 287 h 820"/>
                  <a:gd name="T70" fmla="*/ 484 w 819"/>
                  <a:gd name="T71" fmla="*/ 205 h 820"/>
                  <a:gd name="T72" fmla="*/ 506 w 819"/>
                  <a:gd name="T73" fmla="*/ 133 h 820"/>
                  <a:gd name="T74" fmla="*/ 534 w 819"/>
                  <a:gd name="T75" fmla="*/ 157 h 820"/>
                  <a:gd name="T76" fmla="*/ 525 w 819"/>
                  <a:gd name="T77" fmla="*/ 229 h 820"/>
                  <a:gd name="T78" fmla="*/ 568 w 819"/>
                  <a:gd name="T79" fmla="*/ 286 h 820"/>
                  <a:gd name="T80" fmla="*/ 639 w 819"/>
                  <a:gd name="T81" fmla="*/ 295 h 820"/>
                  <a:gd name="T82" fmla="*/ 680 w 819"/>
                  <a:gd name="T83" fmla="*/ 271 h 820"/>
                  <a:gd name="T84" fmla="*/ 789 w 819"/>
                  <a:gd name="T85" fmla="*/ 163 h 820"/>
                  <a:gd name="T86" fmla="*/ 818 w 819"/>
                  <a:gd name="T87" fmla="*/ 256 h 820"/>
                  <a:gd name="T88" fmla="*/ 807 w 819"/>
                  <a:gd name="T89" fmla="*/ 341 h 820"/>
                  <a:gd name="T90" fmla="*/ 678 w 819"/>
                  <a:gd name="T91" fmla="*/ 489 h 820"/>
                  <a:gd name="T92" fmla="*/ 622 w 819"/>
                  <a:gd name="T93" fmla="*/ 520 h 820"/>
                  <a:gd name="T94" fmla="*/ 576 w 819"/>
                  <a:gd name="T95" fmla="*/ 519 h 820"/>
                  <a:gd name="T96" fmla="*/ 499 w 819"/>
                  <a:gd name="T97" fmla="*/ 495 h 820"/>
                  <a:gd name="T98" fmla="*/ 167 w 819"/>
                  <a:gd name="T99" fmla="*/ 804 h 820"/>
                  <a:gd name="T100" fmla="*/ 82 w 819"/>
                  <a:gd name="T101" fmla="*/ 816 h 820"/>
                  <a:gd name="T102" fmla="*/ 16 w 819"/>
                  <a:gd name="T103" fmla="*/ 764 h 820"/>
                  <a:gd name="T104" fmla="*/ 4 w 819"/>
                  <a:gd name="T105" fmla="*/ 678 h 820"/>
                  <a:gd name="T106" fmla="*/ 338 w 819"/>
                  <a:gd name="T107" fmla="*/ 354 h 820"/>
                  <a:gd name="T108" fmla="*/ 300 w 819"/>
                  <a:gd name="T109" fmla="*/ 266 h 820"/>
                  <a:gd name="T110" fmla="*/ 318 w 819"/>
                  <a:gd name="T111" fmla="*/ 174 h 820"/>
                  <a:gd name="T112" fmla="*/ 463 w 819"/>
                  <a:gd name="T113" fmla="*/ 24 h 820"/>
                  <a:gd name="T114" fmla="*/ 548 w 819"/>
                  <a:gd name="T115"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0">
                    <a:moveTo>
                      <a:pt x="111" y="689"/>
                    </a:moveTo>
                    <a:lnTo>
                      <a:pt x="118" y="690"/>
                    </a:lnTo>
                    <a:lnTo>
                      <a:pt x="123" y="693"/>
                    </a:lnTo>
                    <a:lnTo>
                      <a:pt x="127" y="697"/>
                    </a:lnTo>
                    <a:lnTo>
                      <a:pt x="130" y="702"/>
                    </a:lnTo>
                    <a:lnTo>
                      <a:pt x="131" y="707"/>
                    </a:lnTo>
                    <a:lnTo>
                      <a:pt x="130" y="714"/>
                    </a:lnTo>
                    <a:lnTo>
                      <a:pt x="127" y="719"/>
                    </a:lnTo>
                    <a:lnTo>
                      <a:pt x="123" y="723"/>
                    </a:lnTo>
                    <a:lnTo>
                      <a:pt x="118" y="726"/>
                    </a:lnTo>
                    <a:lnTo>
                      <a:pt x="111" y="727"/>
                    </a:lnTo>
                    <a:lnTo>
                      <a:pt x="106" y="726"/>
                    </a:lnTo>
                    <a:lnTo>
                      <a:pt x="101" y="723"/>
                    </a:lnTo>
                    <a:lnTo>
                      <a:pt x="97" y="719"/>
                    </a:lnTo>
                    <a:lnTo>
                      <a:pt x="94" y="714"/>
                    </a:lnTo>
                    <a:lnTo>
                      <a:pt x="93" y="707"/>
                    </a:lnTo>
                    <a:lnTo>
                      <a:pt x="94" y="703"/>
                    </a:lnTo>
                    <a:lnTo>
                      <a:pt x="96" y="698"/>
                    </a:lnTo>
                    <a:lnTo>
                      <a:pt x="98" y="694"/>
                    </a:lnTo>
                    <a:lnTo>
                      <a:pt x="102" y="692"/>
                    </a:lnTo>
                    <a:lnTo>
                      <a:pt x="107" y="690"/>
                    </a:lnTo>
                    <a:lnTo>
                      <a:pt x="111" y="689"/>
                    </a:lnTo>
                    <a:close/>
                    <a:moveTo>
                      <a:pt x="548" y="0"/>
                    </a:moveTo>
                    <a:lnTo>
                      <a:pt x="548" y="0"/>
                    </a:lnTo>
                    <a:lnTo>
                      <a:pt x="584" y="3"/>
                    </a:lnTo>
                    <a:lnTo>
                      <a:pt x="620" y="13"/>
                    </a:lnTo>
                    <a:lnTo>
                      <a:pt x="657" y="29"/>
                    </a:lnTo>
                    <a:lnTo>
                      <a:pt x="641" y="46"/>
                    </a:lnTo>
                    <a:lnTo>
                      <a:pt x="641" y="46"/>
                    </a:lnTo>
                    <a:lnTo>
                      <a:pt x="548" y="139"/>
                    </a:lnTo>
                    <a:lnTo>
                      <a:pt x="522" y="113"/>
                    </a:lnTo>
                    <a:lnTo>
                      <a:pt x="591" y="44"/>
                    </a:lnTo>
                    <a:lnTo>
                      <a:pt x="569" y="38"/>
                    </a:lnTo>
                    <a:lnTo>
                      <a:pt x="548" y="37"/>
                    </a:lnTo>
                    <a:lnTo>
                      <a:pt x="548" y="37"/>
                    </a:lnTo>
                    <a:lnTo>
                      <a:pt x="534" y="38"/>
                    </a:lnTo>
                    <a:lnTo>
                      <a:pt x="517" y="41"/>
                    </a:lnTo>
                    <a:lnTo>
                      <a:pt x="500" y="46"/>
                    </a:lnTo>
                    <a:lnTo>
                      <a:pt x="483" y="55"/>
                    </a:lnTo>
                    <a:lnTo>
                      <a:pt x="467" y="68"/>
                    </a:lnTo>
                    <a:lnTo>
                      <a:pt x="368" y="170"/>
                    </a:lnTo>
                    <a:lnTo>
                      <a:pt x="351" y="191"/>
                    </a:lnTo>
                    <a:lnTo>
                      <a:pt x="339" y="215"/>
                    </a:lnTo>
                    <a:lnTo>
                      <a:pt x="335" y="237"/>
                    </a:lnTo>
                    <a:lnTo>
                      <a:pt x="336" y="262"/>
                    </a:lnTo>
                    <a:lnTo>
                      <a:pt x="343" y="288"/>
                    </a:lnTo>
                    <a:lnTo>
                      <a:pt x="357" y="316"/>
                    </a:lnTo>
                    <a:lnTo>
                      <a:pt x="377" y="346"/>
                    </a:lnTo>
                    <a:lnTo>
                      <a:pt x="377" y="346"/>
                    </a:lnTo>
                    <a:lnTo>
                      <a:pt x="378" y="349"/>
                    </a:lnTo>
                    <a:lnTo>
                      <a:pt x="379" y="352"/>
                    </a:lnTo>
                    <a:lnTo>
                      <a:pt x="381" y="356"/>
                    </a:lnTo>
                    <a:lnTo>
                      <a:pt x="379" y="360"/>
                    </a:lnTo>
                    <a:lnTo>
                      <a:pt x="378" y="364"/>
                    </a:lnTo>
                    <a:lnTo>
                      <a:pt x="376" y="368"/>
                    </a:lnTo>
                    <a:lnTo>
                      <a:pt x="372" y="371"/>
                    </a:lnTo>
                    <a:lnTo>
                      <a:pt x="373" y="372"/>
                    </a:lnTo>
                    <a:lnTo>
                      <a:pt x="59" y="655"/>
                    </a:lnTo>
                    <a:lnTo>
                      <a:pt x="47" y="671"/>
                    </a:lnTo>
                    <a:lnTo>
                      <a:pt x="39" y="688"/>
                    </a:lnTo>
                    <a:lnTo>
                      <a:pt x="37" y="707"/>
                    </a:lnTo>
                    <a:lnTo>
                      <a:pt x="41" y="731"/>
                    </a:lnTo>
                    <a:lnTo>
                      <a:pt x="51" y="752"/>
                    </a:lnTo>
                    <a:lnTo>
                      <a:pt x="68" y="767"/>
                    </a:lnTo>
                    <a:lnTo>
                      <a:pt x="88" y="778"/>
                    </a:lnTo>
                    <a:lnTo>
                      <a:pt x="111" y="782"/>
                    </a:lnTo>
                    <a:lnTo>
                      <a:pt x="131" y="779"/>
                    </a:lnTo>
                    <a:lnTo>
                      <a:pt x="149" y="773"/>
                    </a:lnTo>
                    <a:lnTo>
                      <a:pt x="165" y="761"/>
                    </a:lnTo>
                    <a:lnTo>
                      <a:pt x="449" y="445"/>
                    </a:lnTo>
                    <a:lnTo>
                      <a:pt x="449" y="445"/>
                    </a:lnTo>
                    <a:lnTo>
                      <a:pt x="451" y="443"/>
                    </a:lnTo>
                    <a:lnTo>
                      <a:pt x="455" y="440"/>
                    </a:lnTo>
                    <a:lnTo>
                      <a:pt x="459" y="439"/>
                    </a:lnTo>
                    <a:lnTo>
                      <a:pt x="465" y="438"/>
                    </a:lnTo>
                    <a:lnTo>
                      <a:pt x="467" y="438"/>
                    </a:lnTo>
                    <a:lnTo>
                      <a:pt x="471" y="439"/>
                    </a:lnTo>
                    <a:lnTo>
                      <a:pt x="474" y="441"/>
                    </a:lnTo>
                    <a:lnTo>
                      <a:pt x="474" y="440"/>
                    </a:lnTo>
                    <a:lnTo>
                      <a:pt x="501" y="456"/>
                    </a:lnTo>
                    <a:lnTo>
                      <a:pt x="526" y="466"/>
                    </a:lnTo>
                    <a:lnTo>
                      <a:pt x="550" y="474"/>
                    </a:lnTo>
                    <a:lnTo>
                      <a:pt x="571" y="479"/>
                    </a:lnTo>
                    <a:lnTo>
                      <a:pt x="586" y="482"/>
                    </a:lnTo>
                    <a:lnTo>
                      <a:pt x="597" y="483"/>
                    </a:lnTo>
                    <a:lnTo>
                      <a:pt x="601" y="485"/>
                    </a:lnTo>
                    <a:lnTo>
                      <a:pt x="620" y="482"/>
                    </a:lnTo>
                    <a:lnTo>
                      <a:pt x="637" y="474"/>
                    </a:lnTo>
                    <a:lnTo>
                      <a:pt x="652" y="462"/>
                    </a:lnTo>
                    <a:lnTo>
                      <a:pt x="752" y="360"/>
                    </a:lnTo>
                    <a:lnTo>
                      <a:pt x="768" y="339"/>
                    </a:lnTo>
                    <a:lnTo>
                      <a:pt x="777" y="314"/>
                    </a:lnTo>
                    <a:lnTo>
                      <a:pt x="783" y="288"/>
                    </a:lnTo>
                    <a:lnTo>
                      <a:pt x="781" y="258"/>
                    </a:lnTo>
                    <a:lnTo>
                      <a:pt x="776" y="228"/>
                    </a:lnTo>
                    <a:lnTo>
                      <a:pt x="707" y="297"/>
                    </a:lnTo>
                    <a:lnTo>
                      <a:pt x="707" y="297"/>
                    </a:lnTo>
                    <a:lnTo>
                      <a:pt x="687" y="313"/>
                    </a:lnTo>
                    <a:lnTo>
                      <a:pt x="665" y="325"/>
                    </a:lnTo>
                    <a:lnTo>
                      <a:pt x="640" y="333"/>
                    </a:lnTo>
                    <a:lnTo>
                      <a:pt x="614" y="335"/>
                    </a:lnTo>
                    <a:lnTo>
                      <a:pt x="585" y="332"/>
                    </a:lnTo>
                    <a:lnTo>
                      <a:pt x="557" y="322"/>
                    </a:lnTo>
                    <a:lnTo>
                      <a:pt x="533" y="307"/>
                    </a:lnTo>
                    <a:lnTo>
                      <a:pt x="513" y="287"/>
                    </a:lnTo>
                    <a:lnTo>
                      <a:pt x="497" y="262"/>
                    </a:lnTo>
                    <a:lnTo>
                      <a:pt x="487" y="235"/>
                    </a:lnTo>
                    <a:lnTo>
                      <a:pt x="484" y="205"/>
                    </a:lnTo>
                    <a:lnTo>
                      <a:pt x="487" y="178"/>
                    </a:lnTo>
                    <a:lnTo>
                      <a:pt x="495" y="155"/>
                    </a:lnTo>
                    <a:lnTo>
                      <a:pt x="506" y="133"/>
                    </a:lnTo>
                    <a:lnTo>
                      <a:pt x="522" y="113"/>
                    </a:lnTo>
                    <a:lnTo>
                      <a:pt x="548" y="139"/>
                    </a:lnTo>
                    <a:lnTo>
                      <a:pt x="534" y="157"/>
                    </a:lnTo>
                    <a:lnTo>
                      <a:pt x="525" y="180"/>
                    </a:lnTo>
                    <a:lnTo>
                      <a:pt x="521" y="205"/>
                    </a:lnTo>
                    <a:lnTo>
                      <a:pt x="525" y="229"/>
                    </a:lnTo>
                    <a:lnTo>
                      <a:pt x="534" y="252"/>
                    </a:lnTo>
                    <a:lnTo>
                      <a:pt x="548" y="271"/>
                    </a:lnTo>
                    <a:lnTo>
                      <a:pt x="568" y="286"/>
                    </a:lnTo>
                    <a:lnTo>
                      <a:pt x="589" y="295"/>
                    </a:lnTo>
                    <a:lnTo>
                      <a:pt x="614" y="297"/>
                    </a:lnTo>
                    <a:lnTo>
                      <a:pt x="639" y="295"/>
                    </a:lnTo>
                    <a:lnTo>
                      <a:pt x="661" y="286"/>
                    </a:lnTo>
                    <a:lnTo>
                      <a:pt x="680" y="271"/>
                    </a:lnTo>
                    <a:lnTo>
                      <a:pt x="680" y="271"/>
                    </a:lnTo>
                    <a:lnTo>
                      <a:pt x="773" y="178"/>
                    </a:lnTo>
                    <a:lnTo>
                      <a:pt x="773" y="178"/>
                    </a:lnTo>
                    <a:lnTo>
                      <a:pt x="789" y="163"/>
                    </a:lnTo>
                    <a:lnTo>
                      <a:pt x="803" y="193"/>
                    </a:lnTo>
                    <a:lnTo>
                      <a:pt x="813" y="224"/>
                    </a:lnTo>
                    <a:lnTo>
                      <a:pt x="818" y="256"/>
                    </a:lnTo>
                    <a:lnTo>
                      <a:pt x="819" y="286"/>
                    </a:lnTo>
                    <a:lnTo>
                      <a:pt x="815" y="314"/>
                    </a:lnTo>
                    <a:lnTo>
                      <a:pt x="807" y="341"/>
                    </a:lnTo>
                    <a:lnTo>
                      <a:pt x="796" y="366"/>
                    </a:lnTo>
                    <a:lnTo>
                      <a:pt x="777" y="386"/>
                    </a:lnTo>
                    <a:lnTo>
                      <a:pt x="678" y="489"/>
                    </a:lnTo>
                    <a:lnTo>
                      <a:pt x="661" y="503"/>
                    </a:lnTo>
                    <a:lnTo>
                      <a:pt x="641" y="513"/>
                    </a:lnTo>
                    <a:lnTo>
                      <a:pt x="622" y="520"/>
                    </a:lnTo>
                    <a:lnTo>
                      <a:pt x="601" y="521"/>
                    </a:lnTo>
                    <a:lnTo>
                      <a:pt x="591" y="521"/>
                    </a:lnTo>
                    <a:lnTo>
                      <a:pt x="576" y="519"/>
                    </a:lnTo>
                    <a:lnTo>
                      <a:pt x="555" y="513"/>
                    </a:lnTo>
                    <a:lnTo>
                      <a:pt x="529" y="507"/>
                    </a:lnTo>
                    <a:lnTo>
                      <a:pt x="499" y="495"/>
                    </a:lnTo>
                    <a:lnTo>
                      <a:pt x="468" y="479"/>
                    </a:lnTo>
                    <a:lnTo>
                      <a:pt x="191" y="787"/>
                    </a:lnTo>
                    <a:lnTo>
                      <a:pt x="167" y="804"/>
                    </a:lnTo>
                    <a:lnTo>
                      <a:pt x="141" y="816"/>
                    </a:lnTo>
                    <a:lnTo>
                      <a:pt x="111" y="820"/>
                    </a:lnTo>
                    <a:lnTo>
                      <a:pt x="82" y="816"/>
                    </a:lnTo>
                    <a:lnTo>
                      <a:pt x="55" y="804"/>
                    </a:lnTo>
                    <a:lnTo>
                      <a:pt x="33" y="787"/>
                    </a:lnTo>
                    <a:lnTo>
                      <a:pt x="16" y="764"/>
                    </a:lnTo>
                    <a:lnTo>
                      <a:pt x="4" y="737"/>
                    </a:lnTo>
                    <a:lnTo>
                      <a:pt x="0" y="707"/>
                    </a:lnTo>
                    <a:lnTo>
                      <a:pt x="4" y="678"/>
                    </a:lnTo>
                    <a:lnTo>
                      <a:pt x="16" y="651"/>
                    </a:lnTo>
                    <a:lnTo>
                      <a:pt x="33" y="629"/>
                    </a:lnTo>
                    <a:lnTo>
                      <a:pt x="338" y="354"/>
                    </a:lnTo>
                    <a:lnTo>
                      <a:pt x="321" y="325"/>
                    </a:lnTo>
                    <a:lnTo>
                      <a:pt x="308" y="296"/>
                    </a:lnTo>
                    <a:lnTo>
                      <a:pt x="300" y="266"/>
                    </a:lnTo>
                    <a:lnTo>
                      <a:pt x="298" y="236"/>
                    </a:lnTo>
                    <a:lnTo>
                      <a:pt x="304" y="206"/>
                    </a:lnTo>
                    <a:lnTo>
                      <a:pt x="318" y="174"/>
                    </a:lnTo>
                    <a:lnTo>
                      <a:pt x="342" y="144"/>
                    </a:lnTo>
                    <a:lnTo>
                      <a:pt x="441" y="42"/>
                    </a:lnTo>
                    <a:lnTo>
                      <a:pt x="463" y="24"/>
                    </a:lnTo>
                    <a:lnTo>
                      <a:pt x="489" y="11"/>
                    </a:lnTo>
                    <a:lnTo>
                      <a:pt x="518" y="3"/>
                    </a:lnTo>
                    <a:lnTo>
                      <a:pt x="54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grpSp>
        <p:nvGrpSpPr>
          <p:cNvPr id="24" name="组合 23"/>
          <p:cNvGrpSpPr/>
          <p:nvPr/>
        </p:nvGrpSpPr>
        <p:grpSpPr>
          <a:xfrm>
            <a:off x="663280" y="3969242"/>
            <a:ext cx="5114559" cy="784830"/>
            <a:chOff x="663280" y="3969242"/>
            <a:chExt cx="5114559" cy="784830"/>
          </a:xfrm>
        </p:grpSpPr>
        <p:sp>
          <p:nvSpPr>
            <p:cNvPr id="10" name="文本框 66"/>
            <p:cNvSpPr txBox="1">
              <a:spLocks noChangeArrowheads="1"/>
            </p:cNvSpPr>
            <p:nvPr/>
          </p:nvSpPr>
          <p:spPr bwMode="auto">
            <a:xfrm>
              <a:off x="1365629" y="3969242"/>
              <a:ext cx="441221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spcBef>
                  <a:spcPts val="600"/>
                </a:spcBef>
              </a:pPr>
              <a:r>
                <a:rPr lang="en-US" altLang="zh-CN" sz="1100" dirty="0">
                  <a:solidFill>
                    <a:schemeClr val="bg1">
                      <a:alpha val="50000"/>
                    </a:schemeClr>
                  </a:solidFill>
                  <a:latin typeface="+mn-lt"/>
                </a:rPr>
                <a:t>Clean, Minimalist, Flat, Powerful and Flexible PowerPoint template, perfect for business , corporate and personal use. </a:t>
              </a:r>
              <a:endParaRPr lang="en-US" altLang="zh-CN" sz="1100" dirty="0">
                <a:solidFill>
                  <a:schemeClr val="bg1">
                    <a:alpha val="50000"/>
                  </a:schemeClr>
                </a:solidFill>
                <a:latin typeface="+mn-lt"/>
              </a:endParaRPr>
            </a:p>
          </p:txBody>
        </p:sp>
        <p:grpSp>
          <p:nvGrpSpPr>
            <p:cNvPr id="20" name="组合 19"/>
            <p:cNvGrpSpPr/>
            <p:nvPr/>
          </p:nvGrpSpPr>
          <p:grpSpPr>
            <a:xfrm>
              <a:off x="663280" y="4080067"/>
              <a:ext cx="563182" cy="563180"/>
              <a:chOff x="663280" y="4080067"/>
              <a:chExt cx="563182" cy="563180"/>
            </a:xfrm>
          </p:grpSpPr>
          <p:sp>
            <p:nvSpPr>
              <p:cNvPr id="11" name="椭圆 10"/>
              <p:cNvSpPr/>
              <p:nvPr/>
            </p:nvSpPr>
            <p:spPr>
              <a:xfrm>
                <a:off x="663280" y="4080067"/>
                <a:ext cx="563182" cy="5631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52"/>
              <p:cNvSpPr>
                <a:spLocks noEditPoints="1"/>
              </p:cNvSpPr>
              <p:nvPr/>
            </p:nvSpPr>
            <p:spPr bwMode="auto">
              <a:xfrm>
                <a:off x="793289" y="4209890"/>
                <a:ext cx="303164" cy="303534"/>
              </a:xfrm>
              <a:custGeom>
                <a:avLst/>
                <a:gdLst>
                  <a:gd name="T0" fmla="*/ 285 w 819"/>
                  <a:gd name="T1" fmla="*/ 372 h 820"/>
                  <a:gd name="T2" fmla="*/ 322 w 819"/>
                  <a:gd name="T3" fmla="*/ 533 h 820"/>
                  <a:gd name="T4" fmla="*/ 494 w 819"/>
                  <a:gd name="T5" fmla="*/ 533 h 820"/>
                  <a:gd name="T6" fmla="*/ 532 w 819"/>
                  <a:gd name="T7" fmla="*/ 372 h 820"/>
                  <a:gd name="T8" fmla="*/ 408 w 819"/>
                  <a:gd name="T9" fmla="*/ 167 h 820"/>
                  <a:gd name="T10" fmla="*/ 568 w 819"/>
                  <a:gd name="T11" fmla="*/ 633 h 820"/>
                  <a:gd name="T12" fmla="*/ 176 w 819"/>
                  <a:gd name="T13" fmla="*/ 334 h 820"/>
                  <a:gd name="T14" fmla="*/ 98 w 819"/>
                  <a:gd name="T15" fmla="*/ 71 h 820"/>
                  <a:gd name="T16" fmla="*/ 60 w 819"/>
                  <a:gd name="T17" fmla="*/ 237 h 820"/>
                  <a:gd name="T18" fmla="*/ 36 w 819"/>
                  <a:gd name="T19" fmla="*/ 465 h 820"/>
                  <a:gd name="T20" fmla="*/ 90 w 819"/>
                  <a:gd name="T21" fmla="*/ 596 h 820"/>
                  <a:gd name="T22" fmla="*/ 209 w 819"/>
                  <a:gd name="T23" fmla="*/ 694 h 820"/>
                  <a:gd name="T24" fmla="*/ 335 w 819"/>
                  <a:gd name="T25" fmla="*/ 757 h 820"/>
                  <a:gd name="T26" fmla="*/ 409 w 819"/>
                  <a:gd name="T27" fmla="*/ 782 h 820"/>
                  <a:gd name="T28" fmla="*/ 484 w 819"/>
                  <a:gd name="T29" fmla="*/ 757 h 820"/>
                  <a:gd name="T30" fmla="*/ 609 w 819"/>
                  <a:gd name="T31" fmla="*/ 694 h 820"/>
                  <a:gd name="T32" fmla="*/ 729 w 819"/>
                  <a:gd name="T33" fmla="*/ 596 h 820"/>
                  <a:gd name="T34" fmla="*/ 781 w 819"/>
                  <a:gd name="T35" fmla="*/ 465 h 820"/>
                  <a:gd name="T36" fmla="*/ 759 w 819"/>
                  <a:gd name="T37" fmla="*/ 237 h 820"/>
                  <a:gd name="T38" fmla="*/ 721 w 819"/>
                  <a:gd name="T39" fmla="*/ 71 h 820"/>
                  <a:gd name="T40" fmla="*/ 632 w 819"/>
                  <a:gd name="T41" fmla="*/ 75 h 820"/>
                  <a:gd name="T42" fmla="*/ 459 w 819"/>
                  <a:gd name="T43" fmla="*/ 110 h 820"/>
                  <a:gd name="T44" fmla="*/ 265 w 819"/>
                  <a:gd name="T45" fmla="*/ 96 h 820"/>
                  <a:gd name="T46" fmla="*/ 127 w 819"/>
                  <a:gd name="T47" fmla="*/ 54 h 820"/>
                  <a:gd name="T48" fmla="*/ 738 w 819"/>
                  <a:gd name="T49" fmla="*/ 4 h 820"/>
                  <a:gd name="T50" fmla="*/ 748 w 819"/>
                  <a:gd name="T51" fmla="*/ 28 h 820"/>
                  <a:gd name="T52" fmla="*/ 773 w 819"/>
                  <a:gd name="T53" fmla="*/ 122 h 820"/>
                  <a:gd name="T54" fmla="*/ 804 w 819"/>
                  <a:gd name="T55" fmla="*/ 279 h 820"/>
                  <a:gd name="T56" fmla="*/ 819 w 819"/>
                  <a:gd name="T57" fmla="*/ 465 h 820"/>
                  <a:gd name="T58" fmla="*/ 769 w 819"/>
                  <a:gd name="T59" fmla="*/ 605 h 820"/>
                  <a:gd name="T60" fmla="*/ 655 w 819"/>
                  <a:gd name="T61" fmla="*/ 709 h 820"/>
                  <a:gd name="T62" fmla="*/ 526 w 819"/>
                  <a:gd name="T63" fmla="*/ 778 h 820"/>
                  <a:gd name="T64" fmla="*/ 432 w 819"/>
                  <a:gd name="T65" fmla="*/ 815 h 820"/>
                  <a:gd name="T66" fmla="*/ 405 w 819"/>
                  <a:gd name="T67" fmla="*/ 818 h 820"/>
                  <a:gd name="T68" fmla="*/ 348 w 819"/>
                  <a:gd name="T69" fmla="*/ 800 h 820"/>
                  <a:gd name="T70" fmla="*/ 230 w 819"/>
                  <a:gd name="T71" fmla="*/ 748 h 820"/>
                  <a:gd name="T72" fmla="*/ 102 w 819"/>
                  <a:gd name="T73" fmla="*/ 661 h 820"/>
                  <a:gd name="T74" fmla="*/ 13 w 819"/>
                  <a:gd name="T75" fmla="*/ 540 h 820"/>
                  <a:gd name="T76" fmla="*/ 4 w 819"/>
                  <a:gd name="T77" fmla="*/ 371 h 820"/>
                  <a:gd name="T78" fmla="*/ 28 w 819"/>
                  <a:gd name="T79" fmla="*/ 194 h 820"/>
                  <a:gd name="T80" fmla="*/ 60 w 819"/>
                  <a:gd name="T81" fmla="*/ 66 h 820"/>
                  <a:gd name="T82" fmla="*/ 74 w 819"/>
                  <a:gd name="T83" fmla="*/ 13 h 820"/>
                  <a:gd name="T84" fmla="*/ 90 w 819"/>
                  <a:gd name="T85" fmla="*/ 0 h 820"/>
                  <a:gd name="T86" fmla="*/ 114 w 819"/>
                  <a:gd name="T87" fmla="*/ 8 h 820"/>
                  <a:gd name="T88" fmla="*/ 195 w 819"/>
                  <a:gd name="T89" fmla="*/ 38 h 820"/>
                  <a:gd name="T90" fmla="*/ 331 w 819"/>
                  <a:gd name="T91" fmla="*/ 70 h 820"/>
                  <a:gd name="T92" fmla="*/ 488 w 819"/>
                  <a:gd name="T93" fmla="*/ 70 h 820"/>
                  <a:gd name="T94" fmla="*/ 623 w 819"/>
                  <a:gd name="T95" fmla="*/ 38 h 820"/>
                  <a:gd name="T96" fmla="*/ 705 w 819"/>
                  <a:gd name="T97" fmla="*/ 8 h 820"/>
                  <a:gd name="T98" fmla="*/ 727 w 819"/>
                  <a:gd name="T99"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19" h="820">
                    <a:moveTo>
                      <a:pt x="408" y="271"/>
                    </a:moveTo>
                    <a:lnTo>
                      <a:pt x="380" y="347"/>
                    </a:lnTo>
                    <a:lnTo>
                      <a:pt x="371" y="372"/>
                    </a:lnTo>
                    <a:lnTo>
                      <a:pt x="285" y="372"/>
                    </a:lnTo>
                    <a:lnTo>
                      <a:pt x="336" y="413"/>
                    </a:lnTo>
                    <a:lnTo>
                      <a:pt x="357" y="428"/>
                    </a:lnTo>
                    <a:lnTo>
                      <a:pt x="349" y="453"/>
                    </a:lnTo>
                    <a:lnTo>
                      <a:pt x="322" y="533"/>
                    </a:lnTo>
                    <a:lnTo>
                      <a:pt x="387" y="486"/>
                    </a:lnTo>
                    <a:lnTo>
                      <a:pt x="408" y="469"/>
                    </a:lnTo>
                    <a:lnTo>
                      <a:pt x="430" y="486"/>
                    </a:lnTo>
                    <a:lnTo>
                      <a:pt x="494" y="533"/>
                    </a:lnTo>
                    <a:lnTo>
                      <a:pt x="468" y="453"/>
                    </a:lnTo>
                    <a:lnTo>
                      <a:pt x="460" y="428"/>
                    </a:lnTo>
                    <a:lnTo>
                      <a:pt x="481" y="413"/>
                    </a:lnTo>
                    <a:lnTo>
                      <a:pt x="532" y="372"/>
                    </a:lnTo>
                    <a:lnTo>
                      <a:pt x="446" y="372"/>
                    </a:lnTo>
                    <a:lnTo>
                      <a:pt x="437" y="347"/>
                    </a:lnTo>
                    <a:lnTo>
                      <a:pt x="408" y="271"/>
                    </a:lnTo>
                    <a:close/>
                    <a:moveTo>
                      <a:pt x="408" y="167"/>
                    </a:moveTo>
                    <a:lnTo>
                      <a:pt x="472" y="334"/>
                    </a:lnTo>
                    <a:lnTo>
                      <a:pt x="641" y="334"/>
                    </a:lnTo>
                    <a:lnTo>
                      <a:pt x="503" y="441"/>
                    </a:lnTo>
                    <a:lnTo>
                      <a:pt x="568" y="633"/>
                    </a:lnTo>
                    <a:lnTo>
                      <a:pt x="408" y="516"/>
                    </a:lnTo>
                    <a:lnTo>
                      <a:pt x="250" y="633"/>
                    </a:lnTo>
                    <a:lnTo>
                      <a:pt x="314" y="441"/>
                    </a:lnTo>
                    <a:lnTo>
                      <a:pt x="176" y="334"/>
                    </a:lnTo>
                    <a:lnTo>
                      <a:pt x="345" y="334"/>
                    </a:lnTo>
                    <a:lnTo>
                      <a:pt x="408" y="167"/>
                    </a:lnTo>
                    <a:close/>
                    <a:moveTo>
                      <a:pt x="104" y="45"/>
                    </a:moveTo>
                    <a:lnTo>
                      <a:pt x="98" y="71"/>
                    </a:lnTo>
                    <a:lnTo>
                      <a:pt x="90" y="104"/>
                    </a:lnTo>
                    <a:lnTo>
                      <a:pt x="80" y="143"/>
                    </a:lnTo>
                    <a:lnTo>
                      <a:pt x="69" y="188"/>
                    </a:lnTo>
                    <a:lnTo>
                      <a:pt x="60" y="237"/>
                    </a:lnTo>
                    <a:lnTo>
                      <a:pt x="51" y="291"/>
                    </a:lnTo>
                    <a:lnTo>
                      <a:pt x="43" y="347"/>
                    </a:lnTo>
                    <a:lnTo>
                      <a:pt x="39" y="405"/>
                    </a:lnTo>
                    <a:lnTo>
                      <a:pt x="36" y="465"/>
                    </a:lnTo>
                    <a:lnTo>
                      <a:pt x="40" y="502"/>
                    </a:lnTo>
                    <a:lnTo>
                      <a:pt x="51" y="534"/>
                    </a:lnTo>
                    <a:lnTo>
                      <a:pt x="68" y="567"/>
                    </a:lnTo>
                    <a:lnTo>
                      <a:pt x="90" y="596"/>
                    </a:lnTo>
                    <a:lnTo>
                      <a:pt x="116" y="623"/>
                    </a:lnTo>
                    <a:lnTo>
                      <a:pt x="145" y="650"/>
                    </a:lnTo>
                    <a:lnTo>
                      <a:pt x="176" y="673"/>
                    </a:lnTo>
                    <a:lnTo>
                      <a:pt x="209" y="694"/>
                    </a:lnTo>
                    <a:lnTo>
                      <a:pt x="242" y="712"/>
                    </a:lnTo>
                    <a:lnTo>
                      <a:pt x="274" y="729"/>
                    </a:lnTo>
                    <a:lnTo>
                      <a:pt x="306" y="744"/>
                    </a:lnTo>
                    <a:lnTo>
                      <a:pt x="335" y="757"/>
                    </a:lnTo>
                    <a:lnTo>
                      <a:pt x="361" y="766"/>
                    </a:lnTo>
                    <a:lnTo>
                      <a:pt x="382" y="774"/>
                    </a:lnTo>
                    <a:lnTo>
                      <a:pt x="399" y="779"/>
                    </a:lnTo>
                    <a:lnTo>
                      <a:pt x="409" y="782"/>
                    </a:lnTo>
                    <a:lnTo>
                      <a:pt x="420" y="779"/>
                    </a:lnTo>
                    <a:lnTo>
                      <a:pt x="435" y="774"/>
                    </a:lnTo>
                    <a:lnTo>
                      <a:pt x="458" y="766"/>
                    </a:lnTo>
                    <a:lnTo>
                      <a:pt x="484" y="757"/>
                    </a:lnTo>
                    <a:lnTo>
                      <a:pt x="513" y="744"/>
                    </a:lnTo>
                    <a:lnTo>
                      <a:pt x="544" y="729"/>
                    </a:lnTo>
                    <a:lnTo>
                      <a:pt x="577" y="712"/>
                    </a:lnTo>
                    <a:lnTo>
                      <a:pt x="609" y="694"/>
                    </a:lnTo>
                    <a:lnTo>
                      <a:pt x="642" y="672"/>
                    </a:lnTo>
                    <a:lnTo>
                      <a:pt x="674" y="650"/>
                    </a:lnTo>
                    <a:lnTo>
                      <a:pt x="702" y="623"/>
                    </a:lnTo>
                    <a:lnTo>
                      <a:pt x="729" y="596"/>
                    </a:lnTo>
                    <a:lnTo>
                      <a:pt x="751" y="566"/>
                    </a:lnTo>
                    <a:lnTo>
                      <a:pt x="767" y="534"/>
                    </a:lnTo>
                    <a:lnTo>
                      <a:pt x="778" y="502"/>
                    </a:lnTo>
                    <a:lnTo>
                      <a:pt x="781" y="465"/>
                    </a:lnTo>
                    <a:lnTo>
                      <a:pt x="780" y="405"/>
                    </a:lnTo>
                    <a:lnTo>
                      <a:pt x="774" y="347"/>
                    </a:lnTo>
                    <a:lnTo>
                      <a:pt x="768" y="290"/>
                    </a:lnTo>
                    <a:lnTo>
                      <a:pt x="759" y="237"/>
                    </a:lnTo>
                    <a:lnTo>
                      <a:pt x="749" y="188"/>
                    </a:lnTo>
                    <a:lnTo>
                      <a:pt x="739" y="143"/>
                    </a:lnTo>
                    <a:lnTo>
                      <a:pt x="729" y="104"/>
                    </a:lnTo>
                    <a:lnTo>
                      <a:pt x="721" y="71"/>
                    </a:lnTo>
                    <a:lnTo>
                      <a:pt x="713" y="45"/>
                    </a:lnTo>
                    <a:lnTo>
                      <a:pt x="692" y="54"/>
                    </a:lnTo>
                    <a:lnTo>
                      <a:pt x="664" y="64"/>
                    </a:lnTo>
                    <a:lnTo>
                      <a:pt x="632" y="75"/>
                    </a:lnTo>
                    <a:lnTo>
                      <a:pt x="594" y="85"/>
                    </a:lnTo>
                    <a:lnTo>
                      <a:pt x="552" y="96"/>
                    </a:lnTo>
                    <a:lnTo>
                      <a:pt x="507" y="104"/>
                    </a:lnTo>
                    <a:lnTo>
                      <a:pt x="459" y="110"/>
                    </a:lnTo>
                    <a:lnTo>
                      <a:pt x="409" y="112"/>
                    </a:lnTo>
                    <a:lnTo>
                      <a:pt x="360" y="110"/>
                    </a:lnTo>
                    <a:lnTo>
                      <a:pt x="311" y="104"/>
                    </a:lnTo>
                    <a:lnTo>
                      <a:pt x="265" y="96"/>
                    </a:lnTo>
                    <a:lnTo>
                      <a:pt x="223" y="85"/>
                    </a:lnTo>
                    <a:lnTo>
                      <a:pt x="187" y="75"/>
                    </a:lnTo>
                    <a:lnTo>
                      <a:pt x="153" y="64"/>
                    </a:lnTo>
                    <a:lnTo>
                      <a:pt x="127" y="54"/>
                    </a:lnTo>
                    <a:lnTo>
                      <a:pt x="104" y="45"/>
                    </a:lnTo>
                    <a:close/>
                    <a:moveTo>
                      <a:pt x="727" y="0"/>
                    </a:moveTo>
                    <a:lnTo>
                      <a:pt x="732" y="2"/>
                    </a:lnTo>
                    <a:lnTo>
                      <a:pt x="738" y="4"/>
                    </a:lnTo>
                    <a:lnTo>
                      <a:pt x="742" y="8"/>
                    </a:lnTo>
                    <a:lnTo>
                      <a:pt x="743" y="13"/>
                    </a:lnTo>
                    <a:lnTo>
                      <a:pt x="744" y="17"/>
                    </a:lnTo>
                    <a:lnTo>
                      <a:pt x="748" y="28"/>
                    </a:lnTo>
                    <a:lnTo>
                      <a:pt x="752" y="44"/>
                    </a:lnTo>
                    <a:lnTo>
                      <a:pt x="759" y="66"/>
                    </a:lnTo>
                    <a:lnTo>
                      <a:pt x="765" y="92"/>
                    </a:lnTo>
                    <a:lnTo>
                      <a:pt x="773" y="122"/>
                    </a:lnTo>
                    <a:lnTo>
                      <a:pt x="781" y="157"/>
                    </a:lnTo>
                    <a:lnTo>
                      <a:pt x="789" y="194"/>
                    </a:lnTo>
                    <a:lnTo>
                      <a:pt x="797" y="236"/>
                    </a:lnTo>
                    <a:lnTo>
                      <a:pt x="804" y="279"/>
                    </a:lnTo>
                    <a:lnTo>
                      <a:pt x="810" y="324"/>
                    </a:lnTo>
                    <a:lnTo>
                      <a:pt x="815" y="371"/>
                    </a:lnTo>
                    <a:lnTo>
                      <a:pt x="818" y="418"/>
                    </a:lnTo>
                    <a:lnTo>
                      <a:pt x="819" y="465"/>
                    </a:lnTo>
                    <a:lnTo>
                      <a:pt x="815" y="504"/>
                    </a:lnTo>
                    <a:lnTo>
                      <a:pt x="806" y="540"/>
                    </a:lnTo>
                    <a:lnTo>
                      <a:pt x="790" y="574"/>
                    </a:lnTo>
                    <a:lnTo>
                      <a:pt x="769" y="605"/>
                    </a:lnTo>
                    <a:lnTo>
                      <a:pt x="744" y="634"/>
                    </a:lnTo>
                    <a:lnTo>
                      <a:pt x="717" y="661"/>
                    </a:lnTo>
                    <a:lnTo>
                      <a:pt x="687" y="686"/>
                    </a:lnTo>
                    <a:lnTo>
                      <a:pt x="655" y="709"/>
                    </a:lnTo>
                    <a:lnTo>
                      <a:pt x="621" y="729"/>
                    </a:lnTo>
                    <a:lnTo>
                      <a:pt x="589" y="748"/>
                    </a:lnTo>
                    <a:lnTo>
                      <a:pt x="556" y="765"/>
                    </a:lnTo>
                    <a:lnTo>
                      <a:pt x="526" y="778"/>
                    </a:lnTo>
                    <a:lnTo>
                      <a:pt x="497" y="790"/>
                    </a:lnTo>
                    <a:lnTo>
                      <a:pt x="471" y="800"/>
                    </a:lnTo>
                    <a:lnTo>
                      <a:pt x="449" y="808"/>
                    </a:lnTo>
                    <a:lnTo>
                      <a:pt x="432" y="815"/>
                    </a:lnTo>
                    <a:lnTo>
                      <a:pt x="418" y="817"/>
                    </a:lnTo>
                    <a:lnTo>
                      <a:pt x="413" y="818"/>
                    </a:lnTo>
                    <a:lnTo>
                      <a:pt x="409" y="820"/>
                    </a:lnTo>
                    <a:lnTo>
                      <a:pt x="405" y="818"/>
                    </a:lnTo>
                    <a:lnTo>
                      <a:pt x="400" y="817"/>
                    </a:lnTo>
                    <a:lnTo>
                      <a:pt x="387" y="815"/>
                    </a:lnTo>
                    <a:lnTo>
                      <a:pt x="370" y="808"/>
                    </a:lnTo>
                    <a:lnTo>
                      <a:pt x="348" y="800"/>
                    </a:lnTo>
                    <a:lnTo>
                      <a:pt x="322" y="790"/>
                    </a:lnTo>
                    <a:lnTo>
                      <a:pt x="293" y="778"/>
                    </a:lnTo>
                    <a:lnTo>
                      <a:pt x="261" y="765"/>
                    </a:lnTo>
                    <a:lnTo>
                      <a:pt x="230" y="748"/>
                    </a:lnTo>
                    <a:lnTo>
                      <a:pt x="196" y="729"/>
                    </a:lnTo>
                    <a:lnTo>
                      <a:pt x="163" y="709"/>
                    </a:lnTo>
                    <a:lnTo>
                      <a:pt x="132" y="686"/>
                    </a:lnTo>
                    <a:lnTo>
                      <a:pt x="102" y="661"/>
                    </a:lnTo>
                    <a:lnTo>
                      <a:pt x="73" y="634"/>
                    </a:lnTo>
                    <a:lnTo>
                      <a:pt x="49" y="605"/>
                    </a:lnTo>
                    <a:lnTo>
                      <a:pt x="28" y="574"/>
                    </a:lnTo>
                    <a:lnTo>
                      <a:pt x="13" y="540"/>
                    </a:lnTo>
                    <a:lnTo>
                      <a:pt x="4" y="504"/>
                    </a:lnTo>
                    <a:lnTo>
                      <a:pt x="0" y="465"/>
                    </a:lnTo>
                    <a:lnTo>
                      <a:pt x="1" y="418"/>
                    </a:lnTo>
                    <a:lnTo>
                      <a:pt x="4" y="371"/>
                    </a:lnTo>
                    <a:lnTo>
                      <a:pt x="9" y="324"/>
                    </a:lnTo>
                    <a:lnTo>
                      <a:pt x="14" y="279"/>
                    </a:lnTo>
                    <a:lnTo>
                      <a:pt x="22" y="236"/>
                    </a:lnTo>
                    <a:lnTo>
                      <a:pt x="28" y="194"/>
                    </a:lnTo>
                    <a:lnTo>
                      <a:pt x="36" y="157"/>
                    </a:lnTo>
                    <a:lnTo>
                      <a:pt x="46" y="122"/>
                    </a:lnTo>
                    <a:lnTo>
                      <a:pt x="52" y="92"/>
                    </a:lnTo>
                    <a:lnTo>
                      <a:pt x="60" y="66"/>
                    </a:lnTo>
                    <a:lnTo>
                      <a:pt x="65" y="44"/>
                    </a:lnTo>
                    <a:lnTo>
                      <a:pt x="70" y="28"/>
                    </a:lnTo>
                    <a:lnTo>
                      <a:pt x="73" y="17"/>
                    </a:lnTo>
                    <a:lnTo>
                      <a:pt x="74" y="13"/>
                    </a:lnTo>
                    <a:lnTo>
                      <a:pt x="77" y="8"/>
                    </a:lnTo>
                    <a:lnTo>
                      <a:pt x="81" y="4"/>
                    </a:lnTo>
                    <a:lnTo>
                      <a:pt x="85" y="2"/>
                    </a:lnTo>
                    <a:lnTo>
                      <a:pt x="90" y="0"/>
                    </a:lnTo>
                    <a:lnTo>
                      <a:pt x="95" y="0"/>
                    </a:lnTo>
                    <a:lnTo>
                      <a:pt x="100" y="2"/>
                    </a:lnTo>
                    <a:lnTo>
                      <a:pt x="104" y="4"/>
                    </a:lnTo>
                    <a:lnTo>
                      <a:pt x="114" y="8"/>
                    </a:lnTo>
                    <a:lnTo>
                      <a:pt x="127" y="13"/>
                    </a:lnTo>
                    <a:lnTo>
                      <a:pt x="146" y="21"/>
                    </a:lnTo>
                    <a:lnTo>
                      <a:pt x="169" y="29"/>
                    </a:lnTo>
                    <a:lnTo>
                      <a:pt x="195" y="38"/>
                    </a:lnTo>
                    <a:lnTo>
                      <a:pt x="225" y="47"/>
                    </a:lnTo>
                    <a:lnTo>
                      <a:pt x="257" y="55"/>
                    </a:lnTo>
                    <a:lnTo>
                      <a:pt x="293" y="63"/>
                    </a:lnTo>
                    <a:lnTo>
                      <a:pt x="331" y="70"/>
                    </a:lnTo>
                    <a:lnTo>
                      <a:pt x="369" y="74"/>
                    </a:lnTo>
                    <a:lnTo>
                      <a:pt x="409" y="75"/>
                    </a:lnTo>
                    <a:lnTo>
                      <a:pt x="449" y="74"/>
                    </a:lnTo>
                    <a:lnTo>
                      <a:pt x="488" y="70"/>
                    </a:lnTo>
                    <a:lnTo>
                      <a:pt x="526" y="63"/>
                    </a:lnTo>
                    <a:lnTo>
                      <a:pt x="560" y="55"/>
                    </a:lnTo>
                    <a:lnTo>
                      <a:pt x="594" y="47"/>
                    </a:lnTo>
                    <a:lnTo>
                      <a:pt x="623" y="38"/>
                    </a:lnTo>
                    <a:lnTo>
                      <a:pt x="650" y="29"/>
                    </a:lnTo>
                    <a:lnTo>
                      <a:pt x="672" y="21"/>
                    </a:lnTo>
                    <a:lnTo>
                      <a:pt x="691" y="13"/>
                    </a:lnTo>
                    <a:lnTo>
                      <a:pt x="705" y="8"/>
                    </a:lnTo>
                    <a:lnTo>
                      <a:pt x="714" y="4"/>
                    </a:lnTo>
                    <a:lnTo>
                      <a:pt x="717" y="2"/>
                    </a:lnTo>
                    <a:lnTo>
                      <a:pt x="722" y="0"/>
                    </a:lnTo>
                    <a:lnTo>
                      <a:pt x="72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grpSp>
        <p:nvGrpSpPr>
          <p:cNvPr id="25" name="组合 24"/>
          <p:cNvGrpSpPr/>
          <p:nvPr/>
        </p:nvGrpSpPr>
        <p:grpSpPr>
          <a:xfrm>
            <a:off x="663280" y="5074142"/>
            <a:ext cx="5114559" cy="784830"/>
            <a:chOff x="663280" y="5074142"/>
            <a:chExt cx="5114559" cy="784830"/>
          </a:xfrm>
        </p:grpSpPr>
        <p:sp>
          <p:nvSpPr>
            <p:cNvPr id="12" name="文本框 66"/>
            <p:cNvSpPr txBox="1">
              <a:spLocks noChangeArrowheads="1"/>
            </p:cNvSpPr>
            <p:nvPr/>
          </p:nvSpPr>
          <p:spPr bwMode="auto">
            <a:xfrm>
              <a:off x="1365629" y="5074142"/>
              <a:ext cx="441221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spcBef>
                  <a:spcPts val="600"/>
                </a:spcBef>
              </a:pPr>
              <a:r>
                <a:rPr lang="en-US" altLang="zh-CN" sz="1100" dirty="0">
                  <a:solidFill>
                    <a:schemeClr val="bg1">
                      <a:alpha val="50000"/>
                    </a:schemeClr>
                  </a:solidFill>
                  <a:latin typeface="+mn-lt"/>
                </a:rPr>
                <a:t>Clean, Minimalist, Flat, Powerful and Flexible PowerPoint template, perfect for business , corporate and personal use. </a:t>
              </a:r>
              <a:endParaRPr lang="en-US" altLang="zh-CN" sz="1100" dirty="0">
                <a:solidFill>
                  <a:schemeClr val="bg1">
                    <a:alpha val="50000"/>
                  </a:schemeClr>
                </a:solidFill>
                <a:latin typeface="+mn-lt"/>
              </a:endParaRPr>
            </a:p>
          </p:txBody>
        </p:sp>
        <p:grpSp>
          <p:nvGrpSpPr>
            <p:cNvPr id="21" name="组合 20"/>
            <p:cNvGrpSpPr/>
            <p:nvPr/>
          </p:nvGrpSpPr>
          <p:grpSpPr>
            <a:xfrm>
              <a:off x="663280" y="5184967"/>
              <a:ext cx="563182" cy="563180"/>
              <a:chOff x="663280" y="5184967"/>
              <a:chExt cx="563182" cy="563180"/>
            </a:xfrm>
          </p:grpSpPr>
          <p:sp>
            <p:nvSpPr>
              <p:cNvPr id="13" name="椭圆 12"/>
              <p:cNvSpPr/>
              <p:nvPr/>
            </p:nvSpPr>
            <p:spPr>
              <a:xfrm>
                <a:off x="663280" y="5184967"/>
                <a:ext cx="563182" cy="5631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66"/>
              <p:cNvSpPr>
                <a:spLocks noEditPoints="1"/>
              </p:cNvSpPr>
              <p:nvPr/>
            </p:nvSpPr>
            <p:spPr bwMode="auto">
              <a:xfrm>
                <a:off x="793298" y="5314984"/>
                <a:ext cx="303146" cy="303146"/>
              </a:xfrm>
              <a:custGeom>
                <a:avLst/>
                <a:gdLst>
                  <a:gd name="T0" fmla="*/ 461 w 780"/>
                  <a:gd name="T1" fmla="*/ 355 h 780"/>
                  <a:gd name="T2" fmla="*/ 411 w 780"/>
                  <a:gd name="T3" fmla="*/ 388 h 780"/>
                  <a:gd name="T4" fmla="*/ 401 w 780"/>
                  <a:gd name="T5" fmla="*/ 330 h 780"/>
                  <a:gd name="T6" fmla="*/ 494 w 780"/>
                  <a:gd name="T7" fmla="*/ 191 h 780"/>
                  <a:gd name="T8" fmla="*/ 599 w 780"/>
                  <a:gd name="T9" fmla="*/ 320 h 780"/>
                  <a:gd name="T10" fmla="*/ 591 w 780"/>
                  <a:gd name="T11" fmla="*/ 372 h 780"/>
                  <a:gd name="T12" fmla="*/ 568 w 780"/>
                  <a:gd name="T13" fmla="*/ 360 h 780"/>
                  <a:gd name="T14" fmla="*/ 513 w 780"/>
                  <a:gd name="T15" fmla="*/ 244 h 780"/>
                  <a:gd name="T16" fmla="*/ 415 w 780"/>
                  <a:gd name="T17" fmla="*/ 210 h 780"/>
                  <a:gd name="T18" fmla="*/ 411 w 780"/>
                  <a:gd name="T19" fmla="*/ 185 h 780"/>
                  <a:gd name="T20" fmla="*/ 140 w 780"/>
                  <a:gd name="T21" fmla="*/ 38 h 780"/>
                  <a:gd name="T22" fmla="*/ 47 w 780"/>
                  <a:gd name="T23" fmla="*/ 126 h 780"/>
                  <a:gd name="T24" fmla="*/ 51 w 780"/>
                  <a:gd name="T25" fmla="*/ 257 h 780"/>
                  <a:gd name="T26" fmla="*/ 313 w 780"/>
                  <a:gd name="T27" fmla="*/ 587 h 780"/>
                  <a:gd name="T28" fmla="*/ 561 w 780"/>
                  <a:gd name="T29" fmla="*/ 741 h 780"/>
                  <a:gd name="T30" fmla="*/ 699 w 780"/>
                  <a:gd name="T31" fmla="*/ 703 h 780"/>
                  <a:gd name="T32" fmla="*/ 744 w 780"/>
                  <a:gd name="T33" fmla="*/ 621 h 780"/>
                  <a:gd name="T34" fmla="*/ 737 w 780"/>
                  <a:gd name="T35" fmla="*/ 606 h 780"/>
                  <a:gd name="T36" fmla="*/ 578 w 780"/>
                  <a:gd name="T37" fmla="*/ 482 h 780"/>
                  <a:gd name="T38" fmla="*/ 558 w 780"/>
                  <a:gd name="T39" fmla="*/ 481 h 780"/>
                  <a:gd name="T40" fmla="*/ 466 w 780"/>
                  <a:gd name="T41" fmla="*/ 543 h 780"/>
                  <a:gd name="T42" fmla="*/ 371 w 780"/>
                  <a:gd name="T43" fmla="*/ 487 h 780"/>
                  <a:gd name="T44" fmla="*/ 245 w 780"/>
                  <a:gd name="T45" fmla="*/ 347 h 780"/>
                  <a:gd name="T46" fmla="*/ 258 w 780"/>
                  <a:gd name="T47" fmla="*/ 262 h 780"/>
                  <a:gd name="T48" fmla="*/ 300 w 780"/>
                  <a:gd name="T49" fmla="*/ 208 h 780"/>
                  <a:gd name="T50" fmla="*/ 176 w 780"/>
                  <a:gd name="T51" fmla="*/ 47 h 780"/>
                  <a:gd name="T52" fmla="*/ 167 w 780"/>
                  <a:gd name="T53" fmla="*/ 37 h 780"/>
                  <a:gd name="T54" fmla="*/ 528 w 780"/>
                  <a:gd name="T55" fmla="*/ 15 h 780"/>
                  <a:gd name="T56" fmla="*/ 723 w 780"/>
                  <a:gd name="T57" fmla="*/ 161 h 780"/>
                  <a:gd name="T58" fmla="*/ 779 w 780"/>
                  <a:gd name="T59" fmla="*/ 360 h 780"/>
                  <a:gd name="T60" fmla="*/ 757 w 780"/>
                  <a:gd name="T61" fmla="*/ 372 h 780"/>
                  <a:gd name="T62" fmla="*/ 741 w 780"/>
                  <a:gd name="T63" fmla="*/ 308 h 780"/>
                  <a:gd name="T64" fmla="*/ 635 w 780"/>
                  <a:gd name="T65" fmla="*/ 114 h 780"/>
                  <a:gd name="T66" fmla="*/ 426 w 780"/>
                  <a:gd name="T67" fmla="*/ 35 h 780"/>
                  <a:gd name="T68" fmla="*/ 407 w 780"/>
                  <a:gd name="T69" fmla="*/ 18 h 780"/>
                  <a:gd name="T70" fmla="*/ 426 w 780"/>
                  <a:gd name="T71" fmla="*/ 0 h 780"/>
                  <a:gd name="T72" fmla="*/ 201 w 780"/>
                  <a:gd name="T73" fmla="*/ 20 h 780"/>
                  <a:gd name="T74" fmla="*/ 337 w 780"/>
                  <a:gd name="T75" fmla="*/ 212 h 780"/>
                  <a:gd name="T76" fmla="*/ 275 w 780"/>
                  <a:gd name="T77" fmla="*/ 299 h 780"/>
                  <a:gd name="T78" fmla="*/ 286 w 780"/>
                  <a:gd name="T79" fmla="*/ 343 h 780"/>
                  <a:gd name="T80" fmla="*/ 438 w 780"/>
                  <a:gd name="T81" fmla="*/ 492 h 780"/>
                  <a:gd name="T82" fmla="*/ 492 w 780"/>
                  <a:gd name="T83" fmla="*/ 496 h 780"/>
                  <a:gd name="T84" fmla="*/ 580 w 780"/>
                  <a:gd name="T85" fmla="*/ 445 h 780"/>
                  <a:gd name="T86" fmla="*/ 763 w 780"/>
                  <a:gd name="T87" fmla="*/ 583 h 780"/>
                  <a:gd name="T88" fmla="*/ 779 w 780"/>
                  <a:gd name="T89" fmla="*/ 621 h 780"/>
                  <a:gd name="T90" fmla="*/ 698 w 780"/>
                  <a:gd name="T91" fmla="*/ 749 h 780"/>
                  <a:gd name="T92" fmla="*/ 540 w 780"/>
                  <a:gd name="T93" fmla="*/ 773 h 780"/>
                  <a:gd name="T94" fmla="*/ 291 w 780"/>
                  <a:gd name="T95" fmla="*/ 615 h 780"/>
                  <a:gd name="T96" fmla="*/ 17 w 780"/>
                  <a:gd name="T97" fmla="*/ 266 h 780"/>
                  <a:gd name="T98" fmla="*/ 4 w 780"/>
                  <a:gd name="T99" fmla="*/ 148 h 780"/>
                  <a:gd name="T100" fmla="*/ 105 w 780"/>
                  <a:gd name="T101" fmla="*/ 15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80" h="780">
                    <a:moveTo>
                      <a:pt x="426" y="320"/>
                    </a:moveTo>
                    <a:lnTo>
                      <a:pt x="439" y="322"/>
                    </a:lnTo>
                    <a:lnTo>
                      <a:pt x="451" y="330"/>
                    </a:lnTo>
                    <a:lnTo>
                      <a:pt x="458" y="341"/>
                    </a:lnTo>
                    <a:lnTo>
                      <a:pt x="461" y="355"/>
                    </a:lnTo>
                    <a:lnTo>
                      <a:pt x="458" y="368"/>
                    </a:lnTo>
                    <a:lnTo>
                      <a:pt x="451" y="380"/>
                    </a:lnTo>
                    <a:lnTo>
                      <a:pt x="439" y="388"/>
                    </a:lnTo>
                    <a:lnTo>
                      <a:pt x="426" y="390"/>
                    </a:lnTo>
                    <a:lnTo>
                      <a:pt x="411" y="388"/>
                    </a:lnTo>
                    <a:lnTo>
                      <a:pt x="401" y="380"/>
                    </a:lnTo>
                    <a:lnTo>
                      <a:pt x="392" y="368"/>
                    </a:lnTo>
                    <a:lnTo>
                      <a:pt x="390" y="355"/>
                    </a:lnTo>
                    <a:lnTo>
                      <a:pt x="392" y="341"/>
                    </a:lnTo>
                    <a:lnTo>
                      <a:pt x="401" y="330"/>
                    </a:lnTo>
                    <a:lnTo>
                      <a:pt x="411" y="322"/>
                    </a:lnTo>
                    <a:lnTo>
                      <a:pt x="426" y="320"/>
                    </a:lnTo>
                    <a:close/>
                    <a:moveTo>
                      <a:pt x="426" y="177"/>
                    </a:moveTo>
                    <a:lnTo>
                      <a:pt x="461" y="181"/>
                    </a:lnTo>
                    <a:lnTo>
                      <a:pt x="494" y="191"/>
                    </a:lnTo>
                    <a:lnTo>
                      <a:pt x="524" y="208"/>
                    </a:lnTo>
                    <a:lnTo>
                      <a:pt x="550" y="229"/>
                    </a:lnTo>
                    <a:lnTo>
                      <a:pt x="572" y="255"/>
                    </a:lnTo>
                    <a:lnTo>
                      <a:pt x="588" y="286"/>
                    </a:lnTo>
                    <a:lnTo>
                      <a:pt x="599" y="320"/>
                    </a:lnTo>
                    <a:lnTo>
                      <a:pt x="602" y="355"/>
                    </a:lnTo>
                    <a:lnTo>
                      <a:pt x="601" y="360"/>
                    </a:lnTo>
                    <a:lnTo>
                      <a:pt x="600" y="365"/>
                    </a:lnTo>
                    <a:lnTo>
                      <a:pt x="596" y="369"/>
                    </a:lnTo>
                    <a:lnTo>
                      <a:pt x="591" y="372"/>
                    </a:lnTo>
                    <a:lnTo>
                      <a:pt x="585" y="372"/>
                    </a:lnTo>
                    <a:lnTo>
                      <a:pt x="579" y="372"/>
                    </a:lnTo>
                    <a:lnTo>
                      <a:pt x="575" y="369"/>
                    </a:lnTo>
                    <a:lnTo>
                      <a:pt x="571" y="365"/>
                    </a:lnTo>
                    <a:lnTo>
                      <a:pt x="568" y="360"/>
                    </a:lnTo>
                    <a:lnTo>
                      <a:pt x="567" y="355"/>
                    </a:lnTo>
                    <a:lnTo>
                      <a:pt x="563" y="322"/>
                    </a:lnTo>
                    <a:lnTo>
                      <a:pt x="553" y="292"/>
                    </a:lnTo>
                    <a:lnTo>
                      <a:pt x="536" y="266"/>
                    </a:lnTo>
                    <a:lnTo>
                      <a:pt x="513" y="244"/>
                    </a:lnTo>
                    <a:lnTo>
                      <a:pt x="487" y="227"/>
                    </a:lnTo>
                    <a:lnTo>
                      <a:pt x="458" y="216"/>
                    </a:lnTo>
                    <a:lnTo>
                      <a:pt x="426" y="212"/>
                    </a:lnTo>
                    <a:lnTo>
                      <a:pt x="419" y="212"/>
                    </a:lnTo>
                    <a:lnTo>
                      <a:pt x="415" y="210"/>
                    </a:lnTo>
                    <a:lnTo>
                      <a:pt x="411" y="206"/>
                    </a:lnTo>
                    <a:lnTo>
                      <a:pt x="409" y="200"/>
                    </a:lnTo>
                    <a:lnTo>
                      <a:pt x="407" y="195"/>
                    </a:lnTo>
                    <a:lnTo>
                      <a:pt x="409" y="190"/>
                    </a:lnTo>
                    <a:lnTo>
                      <a:pt x="411" y="185"/>
                    </a:lnTo>
                    <a:lnTo>
                      <a:pt x="415" y="181"/>
                    </a:lnTo>
                    <a:lnTo>
                      <a:pt x="419" y="178"/>
                    </a:lnTo>
                    <a:lnTo>
                      <a:pt x="426" y="177"/>
                    </a:lnTo>
                    <a:close/>
                    <a:moveTo>
                      <a:pt x="159" y="35"/>
                    </a:moveTo>
                    <a:lnTo>
                      <a:pt x="140" y="38"/>
                    </a:lnTo>
                    <a:lnTo>
                      <a:pt x="119" y="47"/>
                    </a:lnTo>
                    <a:lnTo>
                      <a:pt x="98" y="60"/>
                    </a:lnTo>
                    <a:lnTo>
                      <a:pt x="79" y="79"/>
                    </a:lnTo>
                    <a:lnTo>
                      <a:pt x="62" y="101"/>
                    </a:lnTo>
                    <a:lnTo>
                      <a:pt x="47" y="126"/>
                    </a:lnTo>
                    <a:lnTo>
                      <a:pt x="38" y="155"/>
                    </a:lnTo>
                    <a:lnTo>
                      <a:pt x="36" y="186"/>
                    </a:lnTo>
                    <a:lnTo>
                      <a:pt x="38" y="219"/>
                    </a:lnTo>
                    <a:lnTo>
                      <a:pt x="50" y="250"/>
                    </a:lnTo>
                    <a:lnTo>
                      <a:pt x="51" y="257"/>
                    </a:lnTo>
                    <a:lnTo>
                      <a:pt x="93" y="330"/>
                    </a:lnTo>
                    <a:lnTo>
                      <a:pt x="140" y="401"/>
                    </a:lnTo>
                    <a:lnTo>
                      <a:pt x="193" y="467"/>
                    </a:lnTo>
                    <a:lnTo>
                      <a:pt x="250" y="529"/>
                    </a:lnTo>
                    <a:lnTo>
                      <a:pt x="313" y="587"/>
                    </a:lnTo>
                    <a:lnTo>
                      <a:pt x="379" y="639"/>
                    </a:lnTo>
                    <a:lnTo>
                      <a:pt x="449" y="686"/>
                    </a:lnTo>
                    <a:lnTo>
                      <a:pt x="524" y="728"/>
                    </a:lnTo>
                    <a:lnTo>
                      <a:pt x="529" y="731"/>
                    </a:lnTo>
                    <a:lnTo>
                      <a:pt x="561" y="741"/>
                    </a:lnTo>
                    <a:lnTo>
                      <a:pt x="593" y="745"/>
                    </a:lnTo>
                    <a:lnTo>
                      <a:pt x="623" y="741"/>
                    </a:lnTo>
                    <a:lnTo>
                      <a:pt x="652" y="733"/>
                    </a:lnTo>
                    <a:lnTo>
                      <a:pt x="677" y="719"/>
                    </a:lnTo>
                    <a:lnTo>
                      <a:pt x="699" y="703"/>
                    </a:lnTo>
                    <a:lnTo>
                      <a:pt x="718" y="683"/>
                    </a:lnTo>
                    <a:lnTo>
                      <a:pt x="731" y="664"/>
                    </a:lnTo>
                    <a:lnTo>
                      <a:pt x="740" y="643"/>
                    </a:lnTo>
                    <a:lnTo>
                      <a:pt x="744" y="623"/>
                    </a:lnTo>
                    <a:lnTo>
                      <a:pt x="744" y="621"/>
                    </a:lnTo>
                    <a:lnTo>
                      <a:pt x="744" y="615"/>
                    </a:lnTo>
                    <a:lnTo>
                      <a:pt x="742" y="613"/>
                    </a:lnTo>
                    <a:lnTo>
                      <a:pt x="740" y="610"/>
                    </a:lnTo>
                    <a:lnTo>
                      <a:pt x="739" y="608"/>
                    </a:lnTo>
                    <a:lnTo>
                      <a:pt x="737" y="606"/>
                    </a:lnTo>
                    <a:lnTo>
                      <a:pt x="736" y="605"/>
                    </a:lnTo>
                    <a:lnTo>
                      <a:pt x="732" y="604"/>
                    </a:lnTo>
                    <a:lnTo>
                      <a:pt x="583" y="487"/>
                    </a:lnTo>
                    <a:lnTo>
                      <a:pt x="579" y="483"/>
                    </a:lnTo>
                    <a:lnTo>
                      <a:pt x="578" y="482"/>
                    </a:lnTo>
                    <a:lnTo>
                      <a:pt x="575" y="481"/>
                    </a:lnTo>
                    <a:lnTo>
                      <a:pt x="571" y="479"/>
                    </a:lnTo>
                    <a:lnTo>
                      <a:pt x="567" y="478"/>
                    </a:lnTo>
                    <a:lnTo>
                      <a:pt x="562" y="479"/>
                    </a:lnTo>
                    <a:lnTo>
                      <a:pt x="558" y="481"/>
                    </a:lnTo>
                    <a:lnTo>
                      <a:pt x="519" y="521"/>
                    </a:lnTo>
                    <a:lnTo>
                      <a:pt x="516" y="522"/>
                    </a:lnTo>
                    <a:lnTo>
                      <a:pt x="502" y="534"/>
                    </a:lnTo>
                    <a:lnTo>
                      <a:pt x="485" y="541"/>
                    </a:lnTo>
                    <a:lnTo>
                      <a:pt x="466" y="543"/>
                    </a:lnTo>
                    <a:lnTo>
                      <a:pt x="448" y="541"/>
                    </a:lnTo>
                    <a:lnTo>
                      <a:pt x="432" y="534"/>
                    </a:lnTo>
                    <a:lnTo>
                      <a:pt x="418" y="524"/>
                    </a:lnTo>
                    <a:lnTo>
                      <a:pt x="417" y="522"/>
                    </a:lnTo>
                    <a:lnTo>
                      <a:pt x="371" y="487"/>
                    </a:lnTo>
                    <a:lnTo>
                      <a:pt x="329" y="449"/>
                    </a:lnTo>
                    <a:lnTo>
                      <a:pt x="291" y="407"/>
                    </a:lnTo>
                    <a:lnTo>
                      <a:pt x="257" y="364"/>
                    </a:lnTo>
                    <a:lnTo>
                      <a:pt x="256" y="361"/>
                    </a:lnTo>
                    <a:lnTo>
                      <a:pt x="245" y="347"/>
                    </a:lnTo>
                    <a:lnTo>
                      <a:pt x="239" y="331"/>
                    </a:lnTo>
                    <a:lnTo>
                      <a:pt x="236" y="313"/>
                    </a:lnTo>
                    <a:lnTo>
                      <a:pt x="239" y="293"/>
                    </a:lnTo>
                    <a:lnTo>
                      <a:pt x="246" y="276"/>
                    </a:lnTo>
                    <a:lnTo>
                      <a:pt x="258" y="262"/>
                    </a:lnTo>
                    <a:lnTo>
                      <a:pt x="259" y="261"/>
                    </a:lnTo>
                    <a:lnTo>
                      <a:pt x="299" y="221"/>
                    </a:lnTo>
                    <a:lnTo>
                      <a:pt x="300" y="217"/>
                    </a:lnTo>
                    <a:lnTo>
                      <a:pt x="301" y="212"/>
                    </a:lnTo>
                    <a:lnTo>
                      <a:pt x="300" y="208"/>
                    </a:lnTo>
                    <a:lnTo>
                      <a:pt x="299" y="204"/>
                    </a:lnTo>
                    <a:lnTo>
                      <a:pt x="297" y="202"/>
                    </a:lnTo>
                    <a:lnTo>
                      <a:pt x="296" y="200"/>
                    </a:lnTo>
                    <a:lnTo>
                      <a:pt x="294" y="197"/>
                    </a:lnTo>
                    <a:lnTo>
                      <a:pt x="176" y="47"/>
                    </a:lnTo>
                    <a:lnTo>
                      <a:pt x="174" y="45"/>
                    </a:lnTo>
                    <a:lnTo>
                      <a:pt x="173" y="42"/>
                    </a:lnTo>
                    <a:lnTo>
                      <a:pt x="172" y="41"/>
                    </a:lnTo>
                    <a:lnTo>
                      <a:pt x="170" y="39"/>
                    </a:lnTo>
                    <a:lnTo>
                      <a:pt x="167" y="37"/>
                    </a:lnTo>
                    <a:lnTo>
                      <a:pt x="164" y="35"/>
                    </a:lnTo>
                    <a:lnTo>
                      <a:pt x="159" y="35"/>
                    </a:lnTo>
                    <a:close/>
                    <a:moveTo>
                      <a:pt x="426" y="0"/>
                    </a:moveTo>
                    <a:lnTo>
                      <a:pt x="478" y="4"/>
                    </a:lnTo>
                    <a:lnTo>
                      <a:pt x="528" y="15"/>
                    </a:lnTo>
                    <a:lnTo>
                      <a:pt x="575" y="33"/>
                    </a:lnTo>
                    <a:lnTo>
                      <a:pt x="618" y="58"/>
                    </a:lnTo>
                    <a:lnTo>
                      <a:pt x="657" y="87"/>
                    </a:lnTo>
                    <a:lnTo>
                      <a:pt x="693" y="122"/>
                    </a:lnTo>
                    <a:lnTo>
                      <a:pt x="723" y="161"/>
                    </a:lnTo>
                    <a:lnTo>
                      <a:pt x="746" y="206"/>
                    </a:lnTo>
                    <a:lnTo>
                      <a:pt x="765" y="253"/>
                    </a:lnTo>
                    <a:lnTo>
                      <a:pt x="777" y="303"/>
                    </a:lnTo>
                    <a:lnTo>
                      <a:pt x="780" y="355"/>
                    </a:lnTo>
                    <a:lnTo>
                      <a:pt x="779" y="360"/>
                    </a:lnTo>
                    <a:lnTo>
                      <a:pt x="777" y="365"/>
                    </a:lnTo>
                    <a:lnTo>
                      <a:pt x="773" y="369"/>
                    </a:lnTo>
                    <a:lnTo>
                      <a:pt x="767" y="372"/>
                    </a:lnTo>
                    <a:lnTo>
                      <a:pt x="762" y="372"/>
                    </a:lnTo>
                    <a:lnTo>
                      <a:pt x="757" y="372"/>
                    </a:lnTo>
                    <a:lnTo>
                      <a:pt x="752" y="369"/>
                    </a:lnTo>
                    <a:lnTo>
                      <a:pt x="748" y="365"/>
                    </a:lnTo>
                    <a:lnTo>
                      <a:pt x="745" y="360"/>
                    </a:lnTo>
                    <a:lnTo>
                      <a:pt x="744" y="355"/>
                    </a:lnTo>
                    <a:lnTo>
                      <a:pt x="741" y="308"/>
                    </a:lnTo>
                    <a:lnTo>
                      <a:pt x="731" y="262"/>
                    </a:lnTo>
                    <a:lnTo>
                      <a:pt x="715" y="220"/>
                    </a:lnTo>
                    <a:lnTo>
                      <a:pt x="693" y="181"/>
                    </a:lnTo>
                    <a:lnTo>
                      <a:pt x="667" y="145"/>
                    </a:lnTo>
                    <a:lnTo>
                      <a:pt x="635" y="114"/>
                    </a:lnTo>
                    <a:lnTo>
                      <a:pt x="599" y="87"/>
                    </a:lnTo>
                    <a:lnTo>
                      <a:pt x="559" y="66"/>
                    </a:lnTo>
                    <a:lnTo>
                      <a:pt x="517" y="49"/>
                    </a:lnTo>
                    <a:lnTo>
                      <a:pt x="473" y="39"/>
                    </a:lnTo>
                    <a:lnTo>
                      <a:pt x="426" y="35"/>
                    </a:lnTo>
                    <a:lnTo>
                      <a:pt x="419" y="34"/>
                    </a:lnTo>
                    <a:lnTo>
                      <a:pt x="415" y="32"/>
                    </a:lnTo>
                    <a:lnTo>
                      <a:pt x="411" y="29"/>
                    </a:lnTo>
                    <a:lnTo>
                      <a:pt x="409" y="24"/>
                    </a:lnTo>
                    <a:lnTo>
                      <a:pt x="407" y="18"/>
                    </a:lnTo>
                    <a:lnTo>
                      <a:pt x="409" y="12"/>
                    </a:lnTo>
                    <a:lnTo>
                      <a:pt x="411" y="8"/>
                    </a:lnTo>
                    <a:lnTo>
                      <a:pt x="415" y="4"/>
                    </a:lnTo>
                    <a:lnTo>
                      <a:pt x="419" y="1"/>
                    </a:lnTo>
                    <a:lnTo>
                      <a:pt x="426" y="0"/>
                    </a:lnTo>
                    <a:close/>
                    <a:moveTo>
                      <a:pt x="159" y="0"/>
                    </a:moveTo>
                    <a:lnTo>
                      <a:pt x="173" y="1"/>
                    </a:lnTo>
                    <a:lnTo>
                      <a:pt x="186" y="8"/>
                    </a:lnTo>
                    <a:lnTo>
                      <a:pt x="197" y="16"/>
                    </a:lnTo>
                    <a:lnTo>
                      <a:pt x="201" y="20"/>
                    </a:lnTo>
                    <a:lnTo>
                      <a:pt x="205" y="25"/>
                    </a:lnTo>
                    <a:lnTo>
                      <a:pt x="321" y="176"/>
                    </a:lnTo>
                    <a:lnTo>
                      <a:pt x="329" y="186"/>
                    </a:lnTo>
                    <a:lnTo>
                      <a:pt x="334" y="199"/>
                    </a:lnTo>
                    <a:lnTo>
                      <a:pt x="337" y="212"/>
                    </a:lnTo>
                    <a:lnTo>
                      <a:pt x="334" y="231"/>
                    </a:lnTo>
                    <a:lnTo>
                      <a:pt x="326" y="245"/>
                    </a:lnTo>
                    <a:lnTo>
                      <a:pt x="284" y="286"/>
                    </a:lnTo>
                    <a:lnTo>
                      <a:pt x="284" y="286"/>
                    </a:lnTo>
                    <a:lnTo>
                      <a:pt x="275" y="299"/>
                    </a:lnTo>
                    <a:lnTo>
                      <a:pt x="271" y="313"/>
                    </a:lnTo>
                    <a:lnTo>
                      <a:pt x="274" y="325"/>
                    </a:lnTo>
                    <a:lnTo>
                      <a:pt x="279" y="334"/>
                    </a:lnTo>
                    <a:lnTo>
                      <a:pt x="287" y="342"/>
                    </a:lnTo>
                    <a:lnTo>
                      <a:pt x="286" y="343"/>
                    </a:lnTo>
                    <a:lnTo>
                      <a:pt x="318" y="385"/>
                    </a:lnTo>
                    <a:lnTo>
                      <a:pt x="355" y="424"/>
                    </a:lnTo>
                    <a:lnTo>
                      <a:pt x="394" y="461"/>
                    </a:lnTo>
                    <a:lnTo>
                      <a:pt x="436" y="494"/>
                    </a:lnTo>
                    <a:lnTo>
                      <a:pt x="438" y="492"/>
                    </a:lnTo>
                    <a:lnTo>
                      <a:pt x="445" y="500"/>
                    </a:lnTo>
                    <a:lnTo>
                      <a:pt x="455" y="505"/>
                    </a:lnTo>
                    <a:lnTo>
                      <a:pt x="466" y="508"/>
                    </a:lnTo>
                    <a:lnTo>
                      <a:pt x="481" y="504"/>
                    </a:lnTo>
                    <a:lnTo>
                      <a:pt x="492" y="496"/>
                    </a:lnTo>
                    <a:lnTo>
                      <a:pt x="492" y="496"/>
                    </a:lnTo>
                    <a:lnTo>
                      <a:pt x="534" y="454"/>
                    </a:lnTo>
                    <a:lnTo>
                      <a:pt x="550" y="447"/>
                    </a:lnTo>
                    <a:lnTo>
                      <a:pt x="567" y="443"/>
                    </a:lnTo>
                    <a:lnTo>
                      <a:pt x="580" y="445"/>
                    </a:lnTo>
                    <a:lnTo>
                      <a:pt x="593" y="450"/>
                    </a:lnTo>
                    <a:lnTo>
                      <a:pt x="604" y="458"/>
                    </a:lnTo>
                    <a:lnTo>
                      <a:pt x="754" y="575"/>
                    </a:lnTo>
                    <a:lnTo>
                      <a:pt x="760" y="579"/>
                    </a:lnTo>
                    <a:lnTo>
                      <a:pt x="763" y="583"/>
                    </a:lnTo>
                    <a:lnTo>
                      <a:pt x="773" y="593"/>
                    </a:lnTo>
                    <a:lnTo>
                      <a:pt x="778" y="606"/>
                    </a:lnTo>
                    <a:lnTo>
                      <a:pt x="779" y="621"/>
                    </a:lnTo>
                    <a:lnTo>
                      <a:pt x="779" y="621"/>
                    </a:lnTo>
                    <a:lnTo>
                      <a:pt x="779" y="621"/>
                    </a:lnTo>
                    <a:lnTo>
                      <a:pt x="775" y="648"/>
                    </a:lnTo>
                    <a:lnTo>
                      <a:pt x="765" y="676"/>
                    </a:lnTo>
                    <a:lnTo>
                      <a:pt x="748" y="702"/>
                    </a:lnTo>
                    <a:lnTo>
                      <a:pt x="725" y="727"/>
                    </a:lnTo>
                    <a:lnTo>
                      <a:pt x="698" y="749"/>
                    </a:lnTo>
                    <a:lnTo>
                      <a:pt x="667" y="765"/>
                    </a:lnTo>
                    <a:lnTo>
                      <a:pt x="631" y="776"/>
                    </a:lnTo>
                    <a:lnTo>
                      <a:pt x="593" y="780"/>
                    </a:lnTo>
                    <a:lnTo>
                      <a:pt x="566" y="778"/>
                    </a:lnTo>
                    <a:lnTo>
                      <a:pt x="540" y="773"/>
                    </a:lnTo>
                    <a:lnTo>
                      <a:pt x="513" y="762"/>
                    </a:lnTo>
                    <a:lnTo>
                      <a:pt x="513" y="762"/>
                    </a:lnTo>
                    <a:lnTo>
                      <a:pt x="435" y="719"/>
                    </a:lnTo>
                    <a:lnTo>
                      <a:pt x="362" y="670"/>
                    </a:lnTo>
                    <a:lnTo>
                      <a:pt x="291" y="615"/>
                    </a:lnTo>
                    <a:lnTo>
                      <a:pt x="225" y="554"/>
                    </a:lnTo>
                    <a:lnTo>
                      <a:pt x="165" y="488"/>
                    </a:lnTo>
                    <a:lnTo>
                      <a:pt x="110" y="419"/>
                    </a:lnTo>
                    <a:lnTo>
                      <a:pt x="61" y="344"/>
                    </a:lnTo>
                    <a:lnTo>
                      <a:pt x="17" y="266"/>
                    </a:lnTo>
                    <a:lnTo>
                      <a:pt x="17" y="266"/>
                    </a:lnTo>
                    <a:lnTo>
                      <a:pt x="8" y="241"/>
                    </a:lnTo>
                    <a:lnTo>
                      <a:pt x="2" y="214"/>
                    </a:lnTo>
                    <a:lnTo>
                      <a:pt x="0" y="186"/>
                    </a:lnTo>
                    <a:lnTo>
                      <a:pt x="4" y="148"/>
                    </a:lnTo>
                    <a:lnTo>
                      <a:pt x="15" y="114"/>
                    </a:lnTo>
                    <a:lnTo>
                      <a:pt x="32" y="83"/>
                    </a:lnTo>
                    <a:lnTo>
                      <a:pt x="53" y="55"/>
                    </a:lnTo>
                    <a:lnTo>
                      <a:pt x="78" y="32"/>
                    </a:lnTo>
                    <a:lnTo>
                      <a:pt x="105" y="15"/>
                    </a:lnTo>
                    <a:lnTo>
                      <a:pt x="133" y="4"/>
                    </a:lnTo>
                    <a:lnTo>
                      <a:pt x="15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 presetClass="entr" presetSubtype="2" decel="10000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1+#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childTnLst>
                                </p:cTn>
                              </p:par>
                              <p:par>
                                <p:cTn id="23" presetID="64" presetClass="path" presetSubtype="0" accel="50000" decel="50000" autoRev="1" fill="hold" nodeType="withEffect">
                                  <p:stCondLst>
                                    <p:cond delay="0"/>
                                  </p:stCondLst>
                                  <p:childTnLst>
                                    <p:animMotion origin="layout" path="M 1.04167E-6 -2.96296E-6 L -0.04753 -0.00092 " pathEditMode="relative" rAng="0" ptsTypes="AA">
                                      <p:cBhvr>
                                        <p:cTn id="24" dur="1000" fill="hold"/>
                                        <p:tgtEl>
                                          <p:spTgt spid="22"/>
                                        </p:tgtEl>
                                        <p:attrNameLst>
                                          <p:attrName>ppt_x</p:attrName>
                                          <p:attrName>ppt_y</p:attrName>
                                        </p:attrNameLst>
                                      </p:cBhvr>
                                      <p:rCtr x="-2383" y="-46"/>
                                    </p:animMotion>
                                  </p:childTnLst>
                                </p:cTn>
                              </p:par>
                              <p:par>
                                <p:cTn id="25" presetID="10" presetClass="entr" presetSubtype="0" fill="hold" nodeType="withEffect">
                                  <p:stCondLst>
                                    <p:cond delay="1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par>
                                <p:cTn id="28" presetID="64" presetClass="path" presetSubtype="0" accel="50000" decel="50000" autoRev="1" fill="hold" nodeType="withEffect">
                                  <p:stCondLst>
                                    <p:cond delay="100"/>
                                  </p:stCondLst>
                                  <p:childTnLst>
                                    <p:animMotion origin="layout" path="M 1.04167E-6 -2.96296E-6 L -0.04753 -0.00092 " pathEditMode="relative" rAng="0" ptsTypes="AA">
                                      <p:cBhvr>
                                        <p:cTn id="29" dur="1000" fill="hold"/>
                                        <p:tgtEl>
                                          <p:spTgt spid="23"/>
                                        </p:tgtEl>
                                        <p:attrNameLst>
                                          <p:attrName>ppt_x</p:attrName>
                                          <p:attrName>ppt_y</p:attrName>
                                        </p:attrNameLst>
                                      </p:cBhvr>
                                      <p:rCtr x="-2383" y="-46"/>
                                    </p:animMotion>
                                  </p:childTnLst>
                                </p:cTn>
                              </p:par>
                              <p:par>
                                <p:cTn id="30" presetID="10" presetClass="entr" presetSubtype="0" fill="hold" nodeType="withEffect">
                                  <p:stCondLst>
                                    <p:cond delay="20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childTnLst>
                                </p:cTn>
                              </p:par>
                              <p:par>
                                <p:cTn id="33" presetID="64" presetClass="path" presetSubtype="0" accel="50000" decel="50000" autoRev="1" fill="hold" nodeType="withEffect">
                                  <p:stCondLst>
                                    <p:cond delay="200"/>
                                  </p:stCondLst>
                                  <p:childTnLst>
                                    <p:animMotion origin="layout" path="M 1.04167E-6 -2.96296E-6 L -0.04753 -0.00092 " pathEditMode="relative" rAng="0" ptsTypes="AA">
                                      <p:cBhvr>
                                        <p:cTn id="34" dur="1000" fill="hold"/>
                                        <p:tgtEl>
                                          <p:spTgt spid="24"/>
                                        </p:tgtEl>
                                        <p:attrNameLst>
                                          <p:attrName>ppt_x</p:attrName>
                                          <p:attrName>ppt_y</p:attrName>
                                        </p:attrNameLst>
                                      </p:cBhvr>
                                      <p:rCtr x="-2383" y="-46"/>
                                    </p:animMotion>
                                  </p:childTnLst>
                                </p:cTn>
                              </p:par>
                              <p:par>
                                <p:cTn id="35" presetID="10" presetClass="entr" presetSubtype="0" fill="hold" nodeType="withEffect">
                                  <p:stCondLst>
                                    <p:cond delay="30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childTnLst>
                                </p:cTn>
                              </p:par>
                              <p:par>
                                <p:cTn id="38" presetID="64" presetClass="path" presetSubtype="0" accel="50000" decel="50000" autoRev="1" fill="hold" nodeType="withEffect">
                                  <p:stCondLst>
                                    <p:cond delay="300"/>
                                  </p:stCondLst>
                                  <p:childTnLst>
                                    <p:animMotion origin="layout" path="M 1.04167E-6 -2.96296E-6 L -0.04753 -0.00092 " pathEditMode="relative" rAng="0" ptsTypes="AA">
                                      <p:cBhvr>
                                        <p:cTn id="39" dur="1000" fill="hold"/>
                                        <p:tgtEl>
                                          <p:spTgt spid="25"/>
                                        </p:tgtEl>
                                        <p:attrNameLst>
                                          <p:attrName>ppt_x</p:attrName>
                                          <p:attrName>ppt_y</p:attrName>
                                        </p:attrNameLst>
                                      </p:cBhvr>
                                      <p:rCtr x="-2383"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184340" y="476250"/>
            <a:ext cx="7042073" cy="6877789"/>
            <a:chOff x="6315287" y="1104563"/>
            <a:chExt cx="5911126" cy="5773226"/>
          </a:xfrm>
        </p:grpSpPr>
        <p:pic>
          <p:nvPicPr>
            <p:cNvPr id="6" name="图片 5"/>
            <p:cNvPicPr>
              <a:picLocks noChangeAspect="1"/>
            </p:cNvPicPr>
            <p:nvPr/>
          </p:nvPicPr>
          <p:blipFill rotWithShape="1">
            <a:blip r:embed="rId1" cstate="email"/>
            <a:srcRect/>
            <a:stretch>
              <a:fillRect/>
            </a:stretch>
          </p:blipFill>
          <p:spPr>
            <a:xfrm flipH="1">
              <a:off x="6315287" y="1104563"/>
              <a:ext cx="5911126" cy="5773226"/>
            </a:xfrm>
            <a:prstGeom prst="rect">
              <a:avLst/>
            </a:prstGeom>
          </p:spPr>
        </p:pic>
        <p:sp>
          <p:nvSpPr>
            <p:cNvPr id="7" name="矩形 6"/>
            <p:cNvSpPr/>
            <p:nvPr/>
          </p:nvSpPr>
          <p:spPr>
            <a:xfrm>
              <a:off x="8279130" y="1558925"/>
              <a:ext cx="1836000" cy="3420000"/>
            </a:xfrm>
            <a:prstGeom prst="rect">
              <a:avLst/>
            </a:prstGeom>
            <a:blipFill>
              <a:blip r:embed="rId2" cstate="email"/>
              <a:stretch>
                <a:fillRect/>
              </a:stretch>
            </a:blipFill>
            <a:ln>
              <a:solidFill>
                <a:schemeClr val="tx1"/>
              </a:solidFill>
            </a:ln>
            <a:scene3d>
              <a:camera prst="perspectiveRight" fov="1500000">
                <a:rot lat="20280000" lon="19607067" rev="17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565538" y="2170786"/>
            <a:ext cx="5735871" cy="600164"/>
          </a:xfrm>
          <a:prstGeom prst="rect">
            <a:avLst/>
          </a:prstGeom>
        </p:spPr>
        <p:txBody>
          <a:bodyPr wrap="square">
            <a:spAutoFit/>
          </a:bodyPr>
          <a:lstStyle/>
          <a:p>
            <a:pPr>
              <a:spcBef>
                <a:spcPts val="1200"/>
              </a:spcBef>
            </a:pPr>
            <a:r>
              <a:rPr lang="en-US" altLang="zh-CN" sz="1100" dirty="0" smtClean="0">
                <a:solidFill>
                  <a:schemeClr val="bg1">
                    <a:alpha val="50000"/>
                  </a:schemeClr>
                </a:solidFill>
              </a:rPr>
              <a:t>Clean, Minimalist, Flat, Powerful and Flexible PowerPoint template, perfect for business, corporate and personal use. Very easy to change the color schemes. Clean, Minimalist, Flat, Powerful and Flexible PowerPoint template, perfect for business use. </a:t>
            </a:r>
            <a:endParaRPr lang="en-US" altLang="zh-CN" sz="1100" dirty="0">
              <a:solidFill>
                <a:schemeClr val="bg1">
                  <a:alpha val="50000"/>
                </a:schemeClr>
              </a:solidFill>
            </a:endParaRPr>
          </a:p>
        </p:txBody>
      </p:sp>
      <p:sp>
        <p:nvSpPr>
          <p:cNvPr id="9" name="矩形 8"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1546479" y="3350823"/>
            <a:ext cx="4758002" cy="984885"/>
          </a:xfrm>
          <a:prstGeom prst="rect">
            <a:avLst/>
          </a:prstGeom>
        </p:spPr>
        <p:txBody>
          <a:bodyPr wrap="square">
            <a:spAutoFit/>
          </a:bodyPr>
          <a:lstStyle/>
          <a:p>
            <a:pPr>
              <a:spcBef>
                <a:spcPts val="1200"/>
              </a:spcBef>
            </a:pPr>
            <a:r>
              <a:rPr lang="zh-CN" altLang="en-US" sz="2000" dirty="0" smtClean="0">
                <a:solidFill>
                  <a:schemeClr val="bg1"/>
                </a:solidFill>
                <a:latin typeface="+mj-ea"/>
                <a:ea typeface="+mj-ea"/>
              </a:rPr>
              <a:t>添加关键字</a:t>
            </a:r>
            <a:endParaRPr lang="en-US" altLang="zh-CN" sz="2000" dirty="0" smtClean="0">
              <a:solidFill>
                <a:schemeClr val="bg1"/>
              </a:solidFill>
              <a:latin typeface="+mj-ea"/>
              <a:ea typeface="+mj-ea"/>
            </a:endParaRPr>
          </a:p>
          <a:p>
            <a:pPr>
              <a:spcBef>
                <a:spcPts val="600"/>
              </a:spcBef>
            </a:pPr>
            <a:r>
              <a:rPr lang="en-US" altLang="zh-CN" sz="1100" dirty="0" smtClean="0">
                <a:solidFill>
                  <a:schemeClr val="bg1">
                    <a:alpha val="50000"/>
                  </a:schemeClr>
                </a:solidFill>
              </a:rPr>
              <a:t>Clean, Minimalist, Flat, Powerful and Flexible PowerPoint template, perfect for business, corporate and personal use. Very easy to change the color schemes. </a:t>
            </a:r>
            <a:endParaRPr lang="en-US" altLang="zh-CN" sz="1100" dirty="0">
              <a:solidFill>
                <a:schemeClr val="bg1">
                  <a:alpha val="50000"/>
                </a:schemeClr>
              </a:solidFill>
            </a:endParaRPr>
          </a:p>
        </p:txBody>
      </p:sp>
      <p:sp>
        <p:nvSpPr>
          <p:cNvPr id="10" name="矩形 9"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1543407" y="4549604"/>
            <a:ext cx="4758002" cy="984885"/>
          </a:xfrm>
          <a:prstGeom prst="rect">
            <a:avLst/>
          </a:prstGeom>
        </p:spPr>
        <p:txBody>
          <a:bodyPr wrap="square">
            <a:spAutoFit/>
          </a:bodyPr>
          <a:lstStyle/>
          <a:p>
            <a:pPr>
              <a:spcBef>
                <a:spcPts val="1200"/>
              </a:spcBef>
            </a:pPr>
            <a:r>
              <a:rPr lang="zh-CN" altLang="en-US" sz="2000" dirty="0" smtClean="0">
                <a:solidFill>
                  <a:schemeClr val="bg1"/>
                </a:solidFill>
                <a:latin typeface="+mj-ea"/>
                <a:ea typeface="+mj-ea"/>
              </a:rPr>
              <a:t>添加关键字</a:t>
            </a:r>
            <a:endParaRPr lang="en-US" altLang="zh-CN" sz="2000" dirty="0" smtClean="0">
              <a:solidFill>
                <a:schemeClr val="bg1"/>
              </a:solidFill>
              <a:latin typeface="+mj-ea"/>
              <a:ea typeface="+mj-ea"/>
            </a:endParaRPr>
          </a:p>
          <a:p>
            <a:pPr>
              <a:spcBef>
                <a:spcPts val="600"/>
              </a:spcBef>
            </a:pPr>
            <a:r>
              <a:rPr lang="en-US" altLang="zh-CN" sz="1100" dirty="0" smtClean="0">
                <a:solidFill>
                  <a:schemeClr val="bg1">
                    <a:alpha val="50000"/>
                  </a:schemeClr>
                </a:solidFill>
              </a:rPr>
              <a:t>Clean, Minimalist, Flat, Powerful and Flexible PowerPoint template, perfect for business, corporate and personal use. Very easy to change the color schemes. </a:t>
            </a:r>
            <a:endParaRPr lang="en-US" altLang="zh-CN" sz="1100" dirty="0">
              <a:solidFill>
                <a:schemeClr val="bg1">
                  <a:alpha val="50000"/>
                </a:schemeClr>
              </a:solidFill>
            </a:endParaRPr>
          </a:p>
        </p:txBody>
      </p:sp>
      <p:grpSp>
        <p:nvGrpSpPr>
          <p:cNvPr id="11" name="组合 10"/>
          <p:cNvGrpSpPr/>
          <p:nvPr/>
        </p:nvGrpSpPr>
        <p:grpSpPr>
          <a:xfrm>
            <a:off x="645584" y="3489784"/>
            <a:ext cx="706966" cy="706966"/>
            <a:chOff x="728134" y="3381833"/>
            <a:chExt cx="922866" cy="922867"/>
          </a:xfrm>
        </p:grpSpPr>
        <p:sp>
          <p:nvSpPr>
            <p:cNvPr id="12" name="椭圆 11"/>
            <p:cNvSpPr/>
            <p:nvPr/>
          </p:nvSpPr>
          <p:spPr bwMode="auto">
            <a:xfrm>
              <a:off x="728134" y="3381833"/>
              <a:ext cx="922866" cy="92286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sp>
          <p:nvSpPr>
            <p:cNvPr id="13" name="Freeform 540"/>
            <p:cNvSpPr>
              <a:spLocks noEditPoints="1"/>
            </p:cNvSpPr>
            <p:nvPr/>
          </p:nvSpPr>
          <p:spPr bwMode="auto">
            <a:xfrm>
              <a:off x="1020692" y="3637232"/>
              <a:ext cx="337750" cy="412068"/>
            </a:xfrm>
            <a:custGeom>
              <a:avLst/>
              <a:gdLst>
                <a:gd name="T0" fmla="*/ 374 w 868"/>
                <a:gd name="T1" fmla="*/ 870 h 1059"/>
                <a:gd name="T2" fmla="*/ 382 w 868"/>
                <a:gd name="T3" fmla="*/ 903 h 1059"/>
                <a:gd name="T4" fmla="*/ 169 w 868"/>
                <a:gd name="T5" fmla="*/ 915 h 1059"/>
                <a:gd name="T6" fmla="*/ 145 w 868"/>
                <a:gd name="T7" fmla="*/ 890 h 1059"/>
                <a:gd name="T8" fmla="*/ 169 w 868"/>
                <a:gd name="T9" fmla="*/ 866 h 1059"/>
                <a:gd name="T10" fmla="*/ 470 w 868"/>
                <a:gd name="T11" fmla="*/ 725 h 1059"/>
                <a:gd name="T12" fmla="*/ 479 w 868"/>
                <a:gd name="T13" fmla="*/ 757 h 1059"/>
                <a:gd name="T14" fmla="*/ 169 w 868"/>
                <a:gd name="T15" fmla="*/ 769 h 1059"/>
                <a:gd name="T16" fmla="*/ 145 w 868"/>
                <a:gd name="T17" fmla="*/ 746 h 1059"/>
                <a:gd name="T18" fmla="*/ 169 w 868"/>
                <a:gd name="T19" fmla="*/ 722 h 1059"/>
                <a:gd name="T20" fmla="*/ 470 w 868"/>
                <a:gd name="T21" fmla="*/ 581 h 1059"/>
                <a:gd name="T22" fmla="*/ 479 w 868"/>
                <a:gd name="T23" fmla="*/ 613 h 1059"/>
                <a:gd name="T24" fmla="*/ 169 w 868"/>
                <a:gd name="T25" fmla="*/ 625 h 1059"/>
                <a:gd name="T26" fmla="*/ 145 w 868"/>
                <a:gd name="T27" fmla="*/ 602 h 1059"/>
                <a:gd name="T28" fmla="*/ 169 w 868"/>
                <a:gd name="T29" fmla="*/ 577 h 1059"/>
                <a:gd name="T30" fmla="*/ 277 w 868"/>
                <a:gd name="T31" fmla="*/ 435 h 1059"/>
                <a:gd name="T32" fmla="*/ 286 w 868"/>
                <a:gd name="T33" fmla="*/ 469 h 1059"/>
                <a:gd name="T34" fmla="*/ 169 w 868"/>
                <a:gd name="T35" fmla="*/ 481 h 1059"/>
                <a:gd name="T36" fmla="*/ 145 w 868"/>
                <a:gd name="T37" fmla="*/ 456 h 1059"/>
                <a:gd name="T38" fmla="*/ 169 w 868"/>
                <a:gd name="T39" fmla="*/ 433 h 1059"/>
                <a:gd name="T40" fmla="*/ 560 w 868"/>
                <a:gd name="T41" fmla="*/ 433 h 1059"/>
                <a:gd name="T42" fmla="*/ 78 w 868"/>
                <a:gd name="T43" fmla="*/ 291 h 1059"/>
                <a:gd name="T44" fmla="*/ 48 w 868"/>
                <a:gd name="T45" fmla="*/ 336 h 1059"/>
                <a:gd name="T46" fmla="*/ 63 w 868"/>
                <a:gd name="T47" fmla="*/ 997 h 1059"/>
                <a:gd name="T48" fmla="*/ 530 w 868"/>
                <a:gd name="T49" fmla="*/ 1010 h 1059"/>
                <a:gd name="T50" fmla="*/ 574 w 868"/>
                <a:gd name="T51" fmla="*/ 981 h 1059"/>
                <a:gd name="T52" fmla="*/ 434 w 868"/>
                <a:gd name="T53" fmla="*/ 481 h 1059"/>
                <a:gd name="T54" fmla="*/ 390 w 868"/>
                <a:gd name="T55" fmla="*/ 451 h 1059"/>
                <a:gd name="T56" fmla="*/ 97 w 868"/>
                <a:gd name="T57" fmla="*/ 288 h 1059"/>
                <a:gd name="T58" fmla="*/ 627 w 868"/>
                <a:gd name="T59" fmla="*/ 433 h 1059"/>
                <a:gd name="T60" fmla="*/ 614 w 868"/>
                <a:gd name="T61" fmla="*/ 1011 h 1059"/>
                <a:gd name="T62" fmla="*/ 556 w 868"/>
                <a:gd name="T63" fmla="*/ 1056 h 1059"/>
                <a:gd name="T64" fmla="*/ 70 w 868"/>
                <a:gd name="T65" fmla="*/ 1056 h 1059"/>
                <a:gd name="T66" fmla="*/ 14 w 868"/>
                <a:gd name="T67" fmla="*/ 1011 h 1059"/>
                <a:gd name="T68" fmla="*/ 0 w 868"/>
                <a:gd name="T69" fmla="*/ 336 h 1059"/>
                <a:gd name="T70" fmla="*/ 28 w 868"/>
                <a:gd name="T71" fmla="*/ 268 h 1059"/>
                <a:gd name="T72" fmla="*/ 97 w 868"/>
                <a:gd name="T73" fmla="*/ 240 h 1059"/>
                <a:gd name="T74" fmla="*/ 801 w 868"/>
                <a:gd name="T75" fmla="*/ 192 h 1059"/>
                <a:gd name="T76" fmla="*/ 699 w 868"/>
                <a:gd name="T77" fmla="*/ 0 h 1059"/>
                <a:gd name="T78" fmla="*/ 864 w 868"/>
                <a:gd name="T79" fmla="*/ 747 h 1059"/>
                <a:gd name="T80" fmla="*/ 819 w 868"/>
                <a:gd name="T81" fmla="*/ 805 h 1059"/>
                <a:gd name="T82" fmla="*/ 699 w 868"/>
                <a:gd name="T83" fmla="*/ 818 h 1059"/>
                <a:gd name="T84" fmla="*/ 675 w 868"/>
                <a:gd name="T85" fmla="*/ 794 h 1059"/>
                <a:gd name="T86" fmla="*/ 699 w 868"/>
                <a:gd name="T87" fmla="*/ 769 h 1059"/>
                <a:gd name="T88" fmla="*/ 805 w 868"/>
                <a:gd name="T89" fmla="*/ 756 h 1059"/>
                <a:gd name="T90" fmla="*/ 819 w 868"/>
                <a:gd name="T91" fmla="*/ 240 h 1059"/>
                <a:gd name="T92" fmla="*/ 641 w 868"/>
                <a:gd name="T93" fmla="*/ 226 h 1059"/>
                <a:gd name="T94" fmla="*/ 627 w 868"/>
                <a:gd name="T95" fmla="*/ 47 h 1059"/>
                <a:gd name="T96" fmla="*/ 303 w 868"/>
                <a:gd name="T97" fmla="*/ 61 h 1059"/>
                <a:gd name="T98" fmla="*/ 289 w 868"/>
                <a:gd name="T99" fmla="*/ 167 h 1059"/>
                <a:gd name="T100" fmla="*/ 265 w 868"/>
                <a:gd name="T101" fmla="*/ 192 h 1059"/>
                <a:gd name="T102" fmla="*/ 241 w 868"/>
                <a:gd name="T103" fmla="*/ 167 h 1059"/>
                <a:gd name="T104" fmla="*/ 254 w 868"/>
                <a:gd name="T105" fmla="*/ 47 h 1059"/>
                <a:gd name="T106" fmla="*/ 311 w 868"/>
                <a:gd name="T107" fmla="*/ 2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8" h="1059">
                  <a:moveTo>
                    <a:pt x="169" y="866"/>
                  </a:moveTo>
                  <a:lnTo>
                    <a:pt x="361" y="866"/>
                  </a:lnTo>
                  <a:lnTo>
                    <a:pt x="374" y="870"/>
                  </a:lnTo>
                  <a:lnTo>
                    <a:pt x="382" y="878"/>
                  </a:lnTo>
                  <a:lnTo>
                    <a:pt x="386" y="890"/>
                  </a:lnTo>
                  <a:lnTo>
                    <a:pt x="382" y="903"/>
                  </a:lnTo>
                  <a:lnTo>
                    <a:pt x="374" y="911"/>
                  </a:lnTo>
                  <a:lnTo>
                    <a:pt x="361" y="915"/>
                  </a:lnTo>
                  <a:lnTo>
                    <a:pt x="169" y="915"/>
                  </a:lnTo>
                  <a:lnTo>
                    <a:pt x="157" y="911"/>
                  </a:lnTo>
                  <a:lnTo>
                    <a:pt x="148" y="903"/>
                  </a:lnTo>
                  <a:lnTo>
                    <a:pt x="145" y="890"/>
                  </a:lnTo>
                  <a:lnTo>
                    <a:pt x="148" y="878"/>
                  </a:lnTo>
                  <a:lnTo>
                    <a:pt x="157" y="870"/>
                  </a:lnTo>
                  <a:lnTo>
                    <a:pt x="169" y="866"/>
                  </a:lnTo>
                  <a:close/>
                  <a:moveTo>
                    <a:pt x="169" y="722"/>
                  </a:moveTo>
                  <a:lnTo>
                    <a:pt x="458" y="722"/>
                  </a:lnTo>
                  <a:lnTo>
                    <a:pt x="470" y="725"/>
                  </a:lnTo>
                  <a:lnTo>
                    <a:pt x="479" y="734"/>
                  </a:lnTo>
                  <a:lnTo>
                    <a:pt x="481" y="746"/>
                  </a:lnTo>
                  <a:lnTo>
                    <a:pt x="479" y="757"/>
                  </a:lnTo>
                  <a:lnTo>
                    <a:pt x="470" y="767"/>
                  </a:lnTo>
                  <a:lnTo>
                    <a:pt x="458" y="769"/>
                  </a:lnTo>
                  <a:lnTo>
                    <a:pt x="169" y="769"/>
                  </a:lnTo>
                  <a:lnTo>
                    <a:pt x="157" y="767"/>
                  </a:lnTo>
                  <a:lnTo>
                    <a:pt x="148" y="757"/>
                  </a:lnTo>
                  <a:lnTo>
                    <a:pt x="145" y="746"/>
                  </a:lnTo>
                  <a:lnTo>
                    <a:pt x="148" y="734"/>
                  </a:lnTo>
                  <a:lnTo>
                    <a:pt x="157" y="725"/>
                  </a:lnTo>
                  <a:lnTo>
                    <a:pt x="169" y="722"/>
                  </a:lnTo>
                  <a:close/>
                  <a:moveTo>
                    <a:pt x="169" y="577"/>
                  </a:moveTo>
                  <a:lnTo>
                    <a:pt x="458" y="577"/>
                  </a:lnTo>
                  <a:lnTo>
                    <a:pt x="470" y="581"/>
                  </a:lnTo>
                  <a:lnTo>
                    <a:pt x="479" y="589"/>
                  </a:lnTo>
                  <a:lnTo>
                    <a:pt x="481" y="602"/>
                  </a:lnTo>
                  <a:lnTo>
                    <a:pt x="479" y="613"/>
                  </a:lnTo>
                  <a:lnTo>
                    <a:pt x="470" y="621"/>
                  </a:lnTo>
                  <a:lnTo>
                    <a:pt x="458" y="625"/>
                  </a:lnTo>
                  <a:lnTo>
                    <a:pt x="169" y="625"/>
                  </a:lnTo>
                  <a:lnTo>
                    <a:pt x="157" y="621"/>
                  </a:lnTo>
                  <a:lnTo>
                    <a:pt x="148" y="613"/>
                  </a:lnTo>
                  <a:lnTo>
                    <a:pt x="145" y="602"/>
                  </a:lnTo>
                  <a:lnTo>
                    <a:pt x="148" y="589"/>
                  </a:lnTo>
                  <a:lnTo>
                    <a:pt x="157" y="581"/>
                  </a:lnTo>
                  <a:lnTo>
                    <a:pt x="169" y="577"/>
                  </a:lnTo>
                  <a:close/>
                  <a:moveTo>
                    <a:pt x="169" y="433"/>
                  </a:moveTo>
                  <a:lnTo>
                    <a:pt x="265" y="433"/>
                  </a:lnTo>
                  <a:lnTo>
                    <a:pt x="277" y="435"/>
                  </a:lnTo>
                  <a:lnTo>
                    <a:pt x="286" y="445"/>
                  </a:lnTo>
                  <a:lnTo>
                    <a:pt x="289" y="456"/>
                  </a:lnTo>
                  <a:lnTo>
                    <a:pt x="286" y="469"/>
                  </a:lnTo>
                  <a:lnTo>
                    <a:pt x="277" y="477"/>
                  </a:lnTo>
                  <a:lnTo>
                    <a:pt x="265" y="481"/>
                  </a:lnTo>
                  <a:lnTo>
                    <a:pt x="169" y="481"/>
                  </a:lnTo>
                  <a:lnTo>
                    <a:pt x="157" y="477"/>
                  </a:lnTo>
                  <a:lnTo>
                    <a:pt x="148" y="469"/>
                  </a:lnTo>
                  <a:lnTo>
                    <a:pt x="145" y="456"/>
                  </a:lnTo>
                  <a:lnTo>
                    <a:pt x="148" y="445"/>
                  </a:lnTo>
                  <a:lnTo>
                    <a:pt x="157" y="435"/>
                  </a:lnTo>
                  <a:lnTo>
                    <a:pt x="169" y="433"/>
                  </a:lnTo>
                  <a:close/>
                  <a:moveTo>
                    <a:pt x="434" y="291"/>
                  </a:moveTo>
                  <a:lnTo>
                    <a:pt x="434" y="433"/>
                  </a:lnTo>
                  <a:lnTo>
                    <a:pt x="560" y="433"/>
                  </a:lnTo>
                  <a:lnTo>
                    <a:pt x="434" y="291"/>
                  </a:lnTo>
                  <a:close/>
                  <a:moveTo>
                    <a:pt x="97" y="288"/>
                  </a:moveTo>
                  <a:lnTo>
                    <a:pt x="78" y="291"/>
                  </a:lnTo>
                  <a:lnTo>
                    <a:pt x="63" y="302"/>
                  </a:lnTo>
                  <a:lnTo>
                    <a:pt x="52" y="318"/>
                  </a:lnTo>
                  <a:lnTo>
                    <a:pt x="48" y="336"/>
                  </a:lnTo>
                  <a:lnTo>
                    <a:pt x="48" y="963"/>
                  </a:lnTo>
                  <a:lnTo>
                    <a:pt x="52" y="981"/>
                  </a:lnTo>
                  <a:lnTo>
                    <a:pt x="63" y="997"/>
                  </a:lnTo>
                  <a:lnTo>
                    <a:pt x="78" y="1008"/>
                  </a:lnTo>
                  <a:lnTo>
                    <a:pt x="97" y="1010"/>
                  </a:lnTo>
                  <a:lnTo>
                    <a:pt x="530" y="1010"/>
                  </a:lnTo>
                  <a:lnTo>
                    <a:pt x="549" y="1008"/>
                  </a:lnTo>
                  <a:lnTo>
                    <a:pt x="564" y="997"/>
                  </a:lnTo>
                  <a:lnTo>
                    <a:pt x="574" y="981"/>
                  </a:lnTo>
                  <a:lnTo>
                    <a:pt x="578" y="963"/>
                  </a:lnTo>
                  <a:lnTo>
                    <a:pt x="578" y="481"/>
                  </a:lnTo>
                  <a:lnTo>
                    <a:pt x="434" y="481"/>
                  </a:lnTo>
                  <a:lnTo>
                    <a:pt x="415" y="477"/>
                  </a:lnTo>
                  <a:lnTo>
                    <a:pt x="400" y="467"/>
                  </a:lnTo>
                  <a:lnTo>
                    <a:pt x="390" y="451"/>
                  </a:lnTo>
                  <a:lnTo>
                    <a:pt x="386" y="433"/>
                  </a:lnTo>
                  <a:lnTo>
                    <a:pt x="386" y="288"/>
                  </a:lnTo>
                  <a:lnTo>
                    <a:pt x="97" y="288"/>
                  </a:lnTo>
                  <a:close/>
                  <a:moveTo>
                    <a:pt x="97" y="240"/>
                  </a:moveTo>
                  <a:lnTo>
                    <a:pt x="458" y="240"/>
                  </a:lnTo>
                  <a:lnTo>
                    <a:pt x="627" y="433"/>
                  </a:lnTo>
                  <a:lnTo>
                    <a:pt x="627" y="963"/>
                  </a:lnTo>
                  <a:lnTo>
                    <a:pt x="623" y="988"/>
                  </a:lnTo>
                  <a:lnTo>
                    <a:pt x="614" y="1011"/>
                  </a:lnTo>
                  <a:lnTo>
                    <a:pt x="598" y="1031"/>
                  </a:lnTo>
                  <a:lnTo>
                    <a:pt x="578" y="1045"/>
                  </a:lnTo>
                  <a:lnTo>
                    <a:pt x="556" y="1056"/>
                  </a:lnTo>
                  <a:lnTo>
                    <a:pt x="530" y="1059"/>
                  </a:lnTo>
                  <a:lnTo>
                    <a:pt x="97" y="1059"/>
                  </a:lnTo>
                  <a:lnTo>
                    <a:pt x="70" y="1056"/>
                  </a:lnTo>
                  <a:lnTo>
                    <a:pt x="48" y="1045"/>
                  </a:lnTo>
                  <a:lnTo>
                    <a:pt x="28" y="1031"/>
                  </a:lnTo>
                  <a:lnTo>
                    <a:pt x="14" y="1011"/>
                  </a:lnTo>
                  <a:lnTo>
                    <a:pt x="4" y="988"/>
                  </a:lnTo>
                  <a:lnTo>
                    <a:pt x="0" y="963"/>
                  </a:lnTo>
                  <a:lnTo>
                    <a:pt x="0" y="336"/>
                  </a:lnTo>
                  <a:lnTo>
                    <a:pt x="4" y="311"/>
                  </a:lnTo>
                  <a:lnTo>
                    <a:pt x="14" y="288"/>
                  </a:lnTo>
                  <a:lnTo>
                    <a:pt x="28" y="268"/>
                  </a:lnTo>
                  <a:lnTo>
                    <a:pt x="48" y="253"/>
                  </a:lnTo>
                  <a:lnTo>
                    <a:pt x="70" y="243"/>
                  </a:lnTo>
                  <a:lnTo>
                    <a:pt x="97" y="240"/>
                  </a:lnTo>
                  <a:close/>
                  <a:moveTo>
                    <a:pt x="675" y="51"/>
                  </a:moveTo>
                  <a:lnTo>
                    <a:pt x="675" y="192"/>
                  </a:lnTo>
                  <a:lnTo>
                    <a:pt x="801" y="192"/>
                  </a:lnTo>
                  <a:lnTo>
                    <a:pt x="675" y="51"/>
                  </a:lnTo>
                  <a:close/>
                  <a:moveTo>
                    <a:pt x="337" y="0"/>
                  </a:moveTo>
                  <a:lnTo>
                    <a:pt x="699" y="0"/>
                  </a:lnTo>
                  <a:lnTo>
                    <a:pt x="868" y="192"/>
                  </a:lnTo>
                  <a:lnTo>
                    <a:pt x="868" y="722"/>
                  </a:lnTo>
                  <a:lnTo>
                    <a:pt x="864" y="747"/>
                  </a:lnTo>
                  <a:lnTo>
                    <a:pt x="854" y="771"/>
                  </a:lnTo>
                  <a:lnTo>
                    <a:pt x="839" y="790"/>
                  </a:lnTo>
                  <a:lnTo>
                    <a:pt x="819" y="805"/>
                  </a:lnTo>
                  <a:lnTo>
                    <a:pt x="797" y="815"/>
                  </a:lnTo>
                  <a:lnTo>
                    <a:pt x="771" y="818"/>
                  </a:lnTo>
                  <a:lnTo>
                    <a:pt x="699" y="818"/>
                  </a:lnTo>
                  <a:lnTo>
                    <a:pt x="687" y="815"/>
                  </a:lnTo>
                  <a:lnTo>
                    <a:pt x="678" y="806"/>
                  </a:lnTo>
                  <a:lnTo>
                    <a:pt x="675" y="794"/>
                  </a:lnTo>
                  <a:lnTo>
                    <a:pt x="678" y="782"/>
                  </a:lnTo>
                  <a:lnTo>
                    <a:pt x="687" y="773"/>
                  </a:lnTo>
                  <a:lnTo>
                    <a:pt x="699" y="769"/>
                  </a:lnTo>
                  <a:lnTo>
                    <a:pt x="771" y="769"/>
                  </a:lnTo>
                  <a:lnTo>
                    <a:pt x="790" y="767"/>
                  </a:lnTo>
                  <a:lnTo>
                    <a:pt x="805" y="756"/>
                  </a:lnTo>
                  <a:lnTo>
                    <a:pt x="815" y="740"/>
                  </a:lnTo>
                  <a:lnTo>
                    <a:pt x="819" y="722"/>
                  </a:lnTo>
                  <a:lnTo>
                    <a:pt x="819" y="240"/>
                  </a:lnTo>
                  <a:lnTo>
                    <a:pt x="675" y="240"/>
                  </a:lnTo>
                  <a:lnTo>
                    <a:pt x="656" y="236"/>
                  </a:lnTo>
                  <a:lnTo>
                    <a:pt x="641" y="226"/>
                  </a:lnTo>
                  <a:lnTo>
                    <a:pt x="631" y="210"/>
                  </a:lnTo>
                  <a:lnTo>
                    <a:pt x="627" y="192"/>
                  </a:lnTo>
                  <a:lnTo>
                    <a:pt x="627" y="47"/>
                  </a:lnTo>
                  <a:lnTo>
                    <a:pt x="337" y="47"/>
                  </a:lnTo>
                  <a:lnTo>
                    <a:pt x="319" y="51"/>
                  </a:lnTo>
                  <a:lnTo>
                    <a:pt x="303" y="61"/>
                  </a:lnTo>
                  <a:lnTo>
                    <a:pt x="293" y="77"/>
                  </a:lnTo>
                  <a:lnTo>
                    <a:pt x="289" y="95"/>
                  </a:lnTo>
                  <a:lnTo>
                    <a:pt x="289" y="167"/>
                  </a:lnTo>
                  <a:lnTo>
                    <a:pt x="286" y="180"/>
                  </a:lnTo>
                  <a:lnTo>
                    <a:pt x="277" y="188"/>
                  </a:lnTo>
                  <a:lnTo>
                    <a:pt x="265" y="192"/>
                  </a:lnTo>
                  <a:lnTo>
                    <a:pt x="254" y="188"/>
                  </a:lnTo>
                  <a:lnTo>
                    <a:pt x="244" y="180"/>
                  </a:lnTo>
                  <a:lnTo>
                    <a:pt x="241" y="167"/>
                  </a:lnTo>
                  <a:lnTo>
                    <a:pt x="241" y="95"/>
                  </a:lnTo>
                  <a:lnTo>
                    <a:pt x="244" y="70"/>
                  </a:lnTo>
                  <a:lnTo>
                    <a:pt x="254" y="47"/>
                  </a:lnTo>
                  <a:lnTo>
                    <a:pt x="269" y="27"/>
                  </a:lnTo>
                  <a:lnTo>
                    <a:pt x="289" y="13"/>
                  </a:lnTo>
                  <a:lnTo>
                    <a:pt x="311" y="2"/>
                  </a:lnTo>
                  <a:lnTo>
                    <a:pt x="33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14" name="组合 13"/>
          <p:cNvGrpSpPr/>
          <p:nvPr/>
        </p:nvGrpSpPr>
        <p:grpSpPr>
          <a:xfrm>
            <a:off x="645584" y="4692051"/>
            <a:ext cx="706966" cy="706966"/>
            <a:chOff x="728134" y="4584100"/>
            <a:chExt cx="922866" cy="922867"/>
          </a:xfrm>
        </p:grpSpPr>
        <p:sp>
          <p:nvSpPr>
            <p:cNvPr id="15" name="椭圆 14"/>
            <p:cNvSpPr/>
            <p:nvPr/>
          </p:nvSpPr>
          <p:spPr bwMode="auto">
            <a:xfrm>
              <a:off x="728134" y="4584100"/>
              <a:ext cx="922866" cy="92286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sp>
          <p:nvSpPr>
            <p:cNvPr id="17" name="Freeform 582"/>
            <p:cNvSpPr>
              <a:spLocks noEditPoints="1"/>
            </p:cNvSpPr>
            <p:nvPr/>
          </p:nvSpPr>
          <p:spPr bwMode="auto">
            <a:xfrm>
              <a:off x="983922" y="4839304"/>
              <a:ext cx="411290" cy="412458"/>
            </a:xfrm>
            <a:custGeom>
              <a:avLst/>
              <a:gdLst>
                <a:gd name="T0" fmla="*/ 366 w 705"/>
                <a:gd name="T1" fmla="*/ 460 h 707"/>
                <a:gd name="T2" fmla="*/ 305 w 705"/>
                <a:gd name="T3" fmla="*/ 515 h 707"/>
                <a:gd name="T4" fmla="*/ 290 w 705"/>
                <a:gd name="T5" fmla="*/ 504 h 707"/>
                <a:gd name="T6" fmla="*/ 250 w 705"/>
                <a:gd name="T7" fmla="*/ 389 h 707"/>
                <a:gd name="T8" fmla="*/ 357 w 705"/>
                <a:gd name="T9" fmla="*/ 423 h 707"/>
                <a:gd name="T10" fmla="*/ 374 w 705"/>
                <a:gd name="T11" fmla="*/ 419 h 707"/>
                <a:gd name="T12" fmla="*/ 383 w 705"/>
                <a:gd name="T13" fmla="*/ 428 h 707"/>
                <a:gd name="T14" fmla="*/ 480 w 705"/>
                <a:gd name="T15" fmla="*/ 588 h 707"/>
                <a:gd name="T16" fmla="*/ 477 w 705"/>
                <a:gd name="T17" fmla="*/ 604 h 707"/>
                <a:gd name="T18" fmla="*/ 112 w 705"/>
                <a:gd name="T19" fmla="*/ 610 h 707"/>
                <a:gd name="T20" fmla="*/ 96 w 705"/>
                <a:gd name="T21" fmla="*/ 600 h 707"/>
                <a:gd name="T22" fmla="*/ 99 w 705"/>
                <a:gd name="T23" fmla="*/ 585 h 707"/>
                <a:gd name="T24" fmla="*/ 235 w 705"/>
                <a:gd name="T25" fmla="*/ 386 h 707"/>
                <a:gd name="T26" fmla="*/ 137 w 705"/>
                <a:gd name="T27" fmla="*/ 266 h 707"/>
                <a:gd name="T28" fmla="*/ 137 w 705"/>
                <a:gd name="T29" fmla="*/ 312 h 707"/>
                <a:gd name="T30" fmla="*/ 183 w 705"/>
                <a:gd name="T31" fmla="*/ 312 h 707"/>
                <a:gd name="T32" fmla="*/ 183 w 705"/>
                <a:gd name="T33" fmla="*/ 266 h 707"/>
                <a:gd name="T34" fmla="*/ 180 w 705"/>
                <a:gd name="T35" fmla="*/ 228 h 707"/>
                <a:gd name="T36" fmla="*/ 225 w 705"/>
                <a:gd name="T37" fmla="*/ 290 h 707"/>
                <a:gd name="T38" fmla="*/ 180 w 705"/>
                <a:gd name="T39" fmla="*/ 350 h 707"/>
                <a:gd name="T40" fmla="*/ 108 w 705"/>
                <a:gd name="T41" fmla="*/ 328 h 707"/>
                <a:gd name="T42" fmla="*/ 108 w 705"/>
                <a:gd name="T43" fmla="*/ 252 h 707"/>
                <a:gd name="T44" fmla="*/ 64 w 705"/>
                <a:gd name="T45" fmla="*/ 161 h 707"/>
                <a:gd name="T46" fmla="*/ 31 w 705"/>
                <a:gd name="T47" fmla="*/ 193 h 707"/>
                <a:gd name="T48" fmla="*/ 51 w 705"/>
                <a:gd name="T49" fmla="*/ 672 h 707"/>
                <a:gd name="T50" fmla="*/ 536 w 705"/>
                <a:gd name="T51" fmla="*/ 665 h 707"/>
                <a:gd name="T52" fmla="*/ 543 w 705"/>
                <a:gd name="T53" fmla="*/ 181 h 707"/>
                <a:gd name="T54" fmla="*/ 64 w 705"/>
                <a:gd name="T55" fmla="*/ 161 h 707"/>
                <a:gd name="T56" fmla="*/ 551 w 705"/>
                <a:gd name="T57" fmla="*/ 142 h 707"/>
                <a:gd name="T58" fmla="*/ 577 w 705"/>
                <a:gd name="T59" fmla="*/ 643 h 707"/>
                <a:gd name="T60" fmla="*/ 534 w 705"/>
                <a:gd name="T61" fmla="*/ 703 h 707"/>
                <a:gd name="T62" fmla="*/ 26 w 705"/>
                <a:gd name="T63" fmla="*/ 694 h 707"/>
                <a:gd name="T64" fmla="*/ 0 w 705"/>
                <a:gd name="T65" fmla="*/ 193 h 707"/>
                <a:gd name="T66" fmla="*/ 43 w 705"/>
                <a:gd name="T67" fmla="*/ 133 h 707"/>
                <a:gd name="T68" fmla="*/ 662 w 705"/>
                <a:gd name="T69" fmla="*/ 4 h 707"/>
                <a:gd name="T70" fmla="*/ 705 w 705"/>
                <a:gd name="T71" fmla="*/ 64 h 707"/>
                <a:gd name="T72" fmla="*/ 679 w 705"/>
                <a:gd name="T73" fmla="*/ 566 h 707"/>
                <a:gd name="T74" fmla="*/ 620 w 705"/>
                <a:gd name="T75" fmla="*/ 578 h 707"/>
                <a:gd name="T76" fmla="*/ 610 w 705"/>
                <a:gd name="T77" fmla="*/ 562 h 707"/>
                <a:gd name="T78" fmla="*/ 620 w 705"/>
                <a:gd name="T79" fmla="*/ 547 h 707"/>
                <a:gd name="T80" fmla="*/ 665 w 705"/>
                <a:gd name="T81" fmla="*/ 537 h 707"/>
                <a:gd name="T82" fmla="*/ 671 w 705"/>
                <a:gd name="T83" fmla="*/ 53 h 707"/>
                <a:gd name="T84" fmla="*/ 192 w 705"/>
                <a:gd name="T85" fmla="*/ 33 h 707"/>
                <a:gd name="T86" fmla="*/ 161 w 705"/>
                <a:gd name="T87" fmla="*/ 64 h 707"/>
                <a:gd name="T88" fmla="*/ 154 w 705"/>
                <a:gd name="T89" fmla="*/ 93 h 707"/>
                <a:gd name="T90" fmla="*/ 134 w 705"/>
                <a:gd name="T91" fmla="*/ 93 h 707"/>
                <a:gd name="T92" fmla="*/ 128 w 705"/>
                <a:gd name="T93" fmla="*/ 64 h 707"/>
                <a:gd name="T94" fmla="*/ 172 w 705"/>
                <a:gd name="T95" fmla="*/ 4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5" h="707">
                  <a:moveTo>
                    <a:pt x="240" y="431"/>
                  </a:moveTo>
                  <a:lnTo>
                    <a:pt x="142" y="579"/>
                  </a:lnTo>
                  <a:lnTo>
                    <a:pt x="437" y="579"/>
                  </a:lnTo>
                  <a:lnTo>
                    <a:pt x="366" y="460"/>
                  </a:lnTo>
                  <a:lnTo>
                    <a:pt x="316" y="510"/>
                  </a:lnTo>
                  <a:lnTo>
                    <a:pt x="312" y="512"/>
                  </a:lnTo>
                  <a:lnTo>
                    <a:pt x="309" y="513"/>
                  </a:lnTo>
                  <a:lnTo>
                    <a:pt x="305" y="515"/>
                  </a:lnTo>
                  <a:lnTo>
                    <a:pt x="299" y="513"/>
                  </a:lnTo>
                  <a:lnTo>
                    <a:pt x="295" y="511"/>
                  </a:lnTo>
                  <a:lnTo>
                    <a:pt x="291" y="508"/>
                  </a:lnTo>
                  <a:lnTo>
                    <a:pt x="290" y="504"/>
                  </a:lnTo>
                  <a:lnTo>
                    <a:pt x="240" y="431"/>
                  </a:lnTo>
                  <a:close/>
                  <a:moveTo>
                    <a:pt x="240" y="385"/>
                  </a:moveTo>
                  <a:lnTo>
                    <a:pt x="244" y="386"/>
                  </a:lnTo>
                  <a:lnTo>
                    <a:pt x="250" y="389"/>
                  </a:lnTo>
                  <a:lnTo>
                    <a:pt x="252" y="392"/>
                  </a:lnTo>
                  <a:lnTo>
                    <a:pt x="255" y="396"/>
                  </a:lnTo>
                  <a:lnTo>
                    <a:pt x="307" y="473"/>
                  </a:lnTo>
                  <a:lnTo>
                    <a:pt x="357" y="423"/>
                  </a:lnTo>
                  <a:lnTo>
                    <a:pt x="361" y="421"/>
                  </a:lnTo>
                  <a:lnTo>
                    <a:pt x="365" y="418"/>
                  </a:lnTo>
                  <a:lnTo>
                    <a:pt x="369" y="418"/>
                  </a:lnTo>
                  <a:lnTo>
                    <a:pt x="374" y="419"/>
                  </a:lnTo>
                  <a:lnTo>
                    <a:pt x="378" y="421"/>
                  </a:lnTo>
                  <a:lnTo>
                    <a:pt x="381" y="424"/>
                  </a:lnTo>
                  <a:lnTo>
                    <a:pt x="383" y="428"/>
                  </a:lnTo>
                  <a:lnTo>
                    <a:pt x="383" y="428"/>
                  </a:lnTo>
                  <a:lnTo>
                    <a:pt x="479" y="587"/>
                  </a:lnTo>
                  <a:lnTo>
                    <a:pt x="480" y="588"/>
                  </a:lnTo>
                  <a:lnTo>
                    <a:pt x="480" y="588"/>
                  </a:lnTo>
                  <a:lnTo>
                    <a:pt x="480" y="588"/>
                  </a:lnTo>
                  <a:lnTo>
                    <a:pt x="481" y="591"/>
                  </a:lnTo>
                  <a:lnTo>
                    <a:pt x="481" y="595"/>
                  </a:lnTo>
                  <a:lnTo>
                    <a:pt x="480" y="600"/>
                  </a:lnTo>
                  <a:lnTo>
                    <a:pt x="477" y="604"/>
                  </a:lnTo>
                  <a:lnTo>
                    <a:pt x="475" y="608"/>
                  </a:lnTo>
                  <a:lnTo>
                    <a:pt x="470" y="609"/>
                  </a:lnTo>
                  <a:lnTo>
                    <a:pt x="466" y="610"/>
                  </a:lnTo>
                  <a:lnTo>
                    <a:pt x="112" y="610"/>
                  </a:lnTo>
                  <a:lnTo>
                    <a:pt x="107" y="609"/>
                  </a:lnTo>
                  <a:lnTo>
                    <a:pt x="102" y="608"/>
                  </a:lnTo>
                  <a:lnTo>
                    <a:pt x="99" y="604"/>
                  </a:lnTo>
                  <a:lnTo>
                    <a:pt x="96" y="600"/>
                  </a:lnTo>
                  <a:lnTo>
                    <a:pt x="95" y="595"/>
                  </a:lnTo>
                  <a:lnTo>
                    <a:pt x="96" y="589"/>
                  </a:lnTo>
                  <a:lnTo>
                    <a:pt x="99" y="585"/>
                  </a:lnTo>
                  <a:lnTo>
                    <a:pt x="99" y="585"/>
                  </a:lnTo>
                  <a:lnTo>
                    <a:pt x="227" y="393"/>
                  </a:lnTo>
                  <a:lnTo>
                    <a:pt x="227" y="393"/>
                  </a:lnTo>
                  <a:lnTo>
                    <a:pt x="230" y="389"/>
                  </a:lnTo>
                  <a:lnTo>
                    <a:pt x="235" y="386"/>
                  </a:lnTo>
                  <a:lnTo>
                    <a:pt x="240" y="385"/>
                  </a:lnTo>
                  <a:close/>
                  <a:moveTo>
                    <a:pt x="161" y="257"/>
                  </a:moveTo>
                  <a:lnTo>
                    <a:pt x="148" y="259"/>
                  </a:lnTo>
                  <a:lnTo>
                    <a:pt x="137" y="266"/>
                  </a:lnTo>
                  <a:lnTo>
                    <a:pt x="130" y="277"/>
                  </a:lnTo>
                  <a:lnTo>
                    <a:pt x="128" y="290"/>
                  </a:lnTo>
                  <a:lnTo>
                    <a:pt x="130" y="301"/>
                  </a:lnTo>
                  <a:lnTo>
                    <a:pt x="137" y="312"/>
                  </a:lnTo>
                  <a:lnTo>
                    <a:pt x="148" y="318"/>
                  </a:lnTo>
                  <a:lnTo>
                    <a:pt x="161" y="321"/>
                  </a:lnTo>
                  <a:lnTo>
                    <a:pt x="172" y="318"/>
                  </a:lnTo>
                  <a:lnTo>
                    <a:pt x="183" y="312"/>
                  </a:lnTo>
                  <a:lnTo>
                    <a:pt x="189" y="301"/>
                  </a:lnTo>
                  <a:lnTo>
                    <a:pt x="192" y="290"/>
                  </a:lnTo>
                  <a:lnTo>
                    <a:pt x="189" y="277"/>
                  </a:lnTo>
                  <a:lnTo>
                    <a:pt x="183" y="266"/>
                  </a:lnTo>
                  <a:lnTo>
                    <a:pt x="172" y="259"/>
                  </a:lnTo>
                  <a:lnTo>
                    <a:pt x="161" y="257"/>
                  </a:lnTo>
                  <a:close/>
                  <a:moveTo>
                    <a:pt x="161" y="225"/>
                  </a:moveTo>
                  <a:lnTo>
                    <a:pt x="180" y="228"/>
                  </a:lnTo>
                  <a:lnTo>
                    <a:pt x="197" y="237"/>
                  </a:lnTo>
                  <a:lnTo>
                    <a:pt x="212" y="252"/>
                  </a:lnTo>
                  <a:lnTo>
                    <a:pt x="221" y="269"/>
                  </a:lnTo>
                  <a:lnTo>
                    <a:pt x="225" y="290"/>
                  </a:lnTo>
                  <a:lnTo>
                    <a:pt x="221" y="309"/>
                  </a:lnTo>
                  <a:lnTo>
                    <a:pt x="212" y="328"/>
                  </a:lnTo>
                  <a:lnTo>
                    <a:pt x="197" y="341"/>
                  </a:lnTo>
                  <a:lnTo>
                    <a:pt x="180" y="350"/>
                  </a:lnTo>
                  <a:lnTo>
                    <a:pt x="161" y="354"/>
                  </a:lnTo>
                  <a:lnTo>
                    <a:pt x="140" y="350"/>
                  </a:lnTo>
                  <a:lnTo>
                    <a:pt x="123" y="341"/>
                  </a:lnTo>
                  <a:lnTo>
                    <a:pt x="108" y="328"/>
                  </a:lnTo>
                  <a:lnTo>
                    <a:pt x="99" y="309"/>
                  </a:lnTo>
                  <a:lnTo>
                    <a:pt x="95" y="290"/>
                  </a:lnTo>
                  <a:lnTo>
                    <a:pt x="99" y="269"/>
                  </a:lnTo>
                  <a:lnTo>
                    <a:pt x="108" y="252"/>
                  </a:lnTo>
                  <a:lnTo>
                    <a:pt x="123" y="237"/>
                  </a:lnTo>
                  <a:lnTo>
                    <a:pt x="140" y="228"/>
                  </a:lnTo>
                  <a:lnTo>
                    <a:pt x="161" y="225"/>
                  </a:lnTo>
                  <a:close/>
                  <a:moveTo>
                    <a:pt x="64" y="161"/>
                  </a:moveTo>
                  <a:lnTo>
                    <a:pt x="51" y="164"/>
                  </a:lnTo>
                  <a:lnTo>
                    <a:pt x="41" y="170"/>
                  </a:lnTo>
                  <a:lnTo>
                    <a:pt x="34" y="181"/>
                  </a:lnTo>
                  <a:lnTo>
                    <a:pt x="31" y="193"/>
                  </a:lnTo>
                  <a:lnTo>
                    <a:pt x="31" y="643"/>
                  </a:lnTo>
                  <a:lnTo>
                    <a:pt x="34" y="655"/>
                  </a:lnTo>
                  <a:lnTo>
                    <a:pt x="41" y="665"/>
                  </a:lnTo>
                  <a:lnTo>
                    <a:pt x="51" y="672"/>
                  </a:lnTo>
                  <a:lnTo>
                    <a:pt x="64" y="674"/>
                  </a:lnTo>
                  <a:lnTo>
                    <a:pt x="513" y="674"/>
                  </a:lnTo>
                  <a:lnTo>
                    <a:pt x="526" y="672"/>
                  </a:lnTo>
                  <a:lnTo>
                    <a:pt x="536" y="665"/>
                  </a:lnTo>
                  <a:lnTo>
                    <a:pt x="543" y="655"/>
                  </a:lnTo>
                  <a:lnTo>
                    <a:pt x="545" y="643"/>
                  </a:lnTo>
                  <a:lnTo>
                    <a:pt x="545" y="193"/>
                  </a:lnTo>
                  <a:lnTo>
                    <a:pt x="543" y="181"/>
                  </a:lnTo>
                  <a:lnTo>
                    <a:pt x="536" y="170"/>
                  </a:lnTo>
                  <a:lnTo>
                    <a:pt x="526" y="164"/>
                  </a:lnTo>
                  <a:lnTo>
                    <a:pt x="513" y="161"/>
                  </a:lnTo>
                  <a:lnTo>
                    <a:pt x="64" y="161"/>
                  </a:lnTo>
                  <a:close/>
                  <a:moveTo>
                    <a:pt x="64" y="129"/>
                  </a:moveTo>
                  <a:lnTo>
                    <a:pt x="513" y="129"/>
                  </a:lnTo>
                  <a:lnTo>
                    <a:pt x="534" y="133"/>
                  </a:lnTo>
                  <a:lnTo>
                    <a:pt x="551" y="142"/>
                  </a:lnTo>
                  <a:lnTo>
                    <a:pt x="565" y="155"/>
                  </a:lnTo>
                  <a:lnTo>
                    <a:pt x="574" y="173"/>
                  </a:lnTo>
                  <a:lnTo>
                    <a:pt x="577" y="193"/>
                  </a:lnTo>
                  <a:lnTo>
                    <a:pt x="577" y="643"/>
                  </a:lnTo>
                  <a:lnTo>
                    <a:pt x="574" y="663"/>
                  </a:lnTo>
                  <a:lnTo>
                    <a:pt x="565" y="681"/>
                  </a:lnTo>
                  <a:lnTo>
                    <a:pt x="551" y="694"/>
                  </a:lnTo>
                  <a:lnTo>
                    <a:pt x="534" y="703"/>
                  </a:lnTo>
                  <a:lnTo>
                    <a:pt x="513" y="707"/>
                  </a:lnTo>
                  <a:lnTo>
                    <a:pt x="64" y="707"/>
                  </a:lnTo>
                  <a:lnTo>
                    <a:pt x="43" y="703"/>
                  </a:lnTo>
                  <a:lnTo>
                    <a:pt x="26" y="694"/>
                  </a:lnTo>
                  <a:lnTo>
                    <a:pt x="11" y="681"/>
                  </a:lnTo>
                  <a:lnTo>
                    <a:pt x="2" y="663"/>
                  </a:lnTo>
                  <a:lnTo>
                    <a:pt x="0" y="643"/>
                  </a:lnTo>
                  <a:lnTo>
                    <a:pt x="0" y="193"/>
                  </a:lnTo>
                  <a:lnTo>
                    <a:pt x="2" y="173"/>
                  </a:lnTo>
                  <a:lnTo>
                    <a:pt x="11" y="155"/>
                  </a:lnTo>
                  <a:lnTo>
                    <a:pt x="26" y="142"/>
                  </a:lnTo>
                  <a:lnTo>
                    <a:pt x="43" y="133"/>
                  </a:lnTo>
                  <a:lnTo>
                    <a:pt x="64" y="129"/>
                  </a:lnTo>
                  <a:close/>
                  <a:moveTo>
                    <a:pt x="192" y="0"/>
                  </a:moveTo>
                  <a:lnTo>
                    <a:pt x="641" y="0"/>
                  </a:lnTo>
                  <a:lnTo>
                    <a:pt x="662" y="4"/>
                  </a:lnTo>
                  <a:lnTo>
                    <a:pt x="679" y="13"/>
                  </a:lnTo>
                  <a:lnTo>
                    <a:pt x="693" y="26"/>
                  </a:lnTo>
                  <a:lnTo>
                    <a:pt x="703" y="45"/>
                  </a:lnTo>
                  <a:lnTo>
                    <a:pt x="705" y="64"/>
                  </a:lnTo>
                  <a:lnTo>
                    <a:pt x="705" y="515"/>
                  </a:lnTo>
                  <a:lnTo>
                    <a:pt x="703" y="534"/>
                  </a:lnTo>
                  <a:lnTo>
                    <a:pt x="693" y="551"/>
                  </a:lnTo>
                  <a:lnTo>
                    <a:pt x="679" y="566"/>
                  </a:lnTo>
                  <a:lnTo>
                    <a:pt x="662" y="575"/>
                  </a:lnTo>
                  <a:lnTo>
                    <a:pt x="641" y="579"/>
                  </a:lnTo>
                  <a:lnTo>
                    <a:pt x="625" y="579"/>
                  </a:lnTo>
                  <a:lnTo>
                    <a:pt x="620" y="578"/>
                  </a:lnTo>
                  <a:lnTo>
                    <a:pt x="616" y="575"/>
                  </a:lnTo>
                  <a:lnTo>
                    <a:pt x="612" y="572"/>
                  </a:lnTo>
                  <a:lnTo>
                    <a:pt x="610" y="567"/>
                  </a:lnTo>
                  <a:lnTo>
                    <a:pt x="610" y="562"/>
                  </a:lnTo>
                  <a:lnTo>
                    <a:pt x="610" y="557"/>
                  </a:lnTo>
                  <a:lnTo>
                    <a:pt x="612" y="553"/>
                  </a:lnTo>
                  <a:lnTo>
                    <a:pt x="616" y="549"/>
                  </a:lnTo>
                  <a:lnTo>
                    <a:pt x="620" y="547"/>
                  </a:lnTo>
                  <a:lnTo>
                    <a:pt x="625" y="546"/>
                  </a:lnTo>
                  <a:lnTo>
                    <a:pt x="641" y="546"/>
                  </a:lnTo>
                  <a:lnTo>
                    <a:pt x="654" y="544"/>
                  </a:lnTo>
                  <a:lnTo>
                    <a:pt x="665" y="537"/>
                  </a:lnTo>
                  <a:lnTo>
                    <a:pt x="671" y="527"/>
                  </a:lnTo>
                  <a:lnTo>
                    <a:pt x="674" y="515"/>
                  </a:lnTo>
                  <a:lnTo>
                    <a:pt x="674" y="64"/>
                  </a:lnTo>
                  <a:lnTo>
                    <a:pt x="671" y="53"/>
                  </a:lnTo>
                  <a:lnTo>
                    <a:pt x="665" y="42"/>
                  </a:lnTo>
                  <a:lnTo>
                    <a:pt x="654" y="36"/>
                  </a:lnTo>
                  <a:lnTo>
                    <a:pt x="641" y="33"/>
                  </a:lnTo>
                  <a:lnTo>
                    <a:pt x="192" y="33"/>
                  </a:lnTo>
                  <a:lnTo>
                    <a:pt x="180" y="36"/>
                  </a:lnTo>
                  <a:lnTo>
                    <a:pt x="170" y="42"/>
                  </a:lnTo>
                  <a:lnTo>
                    <a:pt x="162" y="53"/>
                  </a:lnTo>
                  <a:lnTo>
                    <a:pt x="161" y="64"/>
                  </a:lnTo>
                  <a:lnTo>
                    <a:pt x="161" y="80"/>
                  </a:lnTo>
                  <a:lnTo>
                    <a:pt x="159" y="85"/>
                  </a:lnTo>
                  <a:lnTo>
                    <a:pt x="157" y="91"/>
                  </a:lnTo>
                  <a:lnTo>
                    <a:pt x="154" y="93"/>
                  </a:lnTo>
                  <a:lnTo>
                    <a:pt x="149" y="96"/>
                  </a:lnTo>
                  <a:lnTo>
                    <a:pt x="144" y="97"/>
                  </a:lnTo>
                  <a:lnTo>
                    <a:pt x="138" y="96"/>
                  </a:lnTo>
                  <a:lnTo>
                    <a:pt x="134" y="93"/>
                  </a:lnTo>
                  <a:lnTo>
                    <a:pt x="130" y="91"/>
                  </a:lnTo>
                  <a:lnTo>
                    <a:pt x="129" y="85"/>
                  </a:lnTo>
                  <a:lnTo>
                    <a:pt x="128" y="80"/>
                  </a:lnTo>
                  <a:lnTo>
                    <a:pt x="128" y="64"/>
                  </a:lnTo>
                  <a:lnTo>
                    <a:pt x="132" y="45"/>
                  </a:lnTo>
                  <a:lnTo>
                    <a:pt x="140" y="26"/>
                  </a:lnTo>
                  <a:lnTo>
                    <a:pt x="154" y="13"/>
                  </a:lnTo>
                  <a:lnTo>
                    <a:pt x="172" y="4"/>
                  </a:lnTo>
                  <a:lnTo>
                    <a:pt x="19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cxnSp>
        <p:nvCxnSpPr>
          <p:cNvPr id="18" name="直接连接符 17"/>
          <p:cNvCxnSpPr/>
          <p:nvPr/>
        </p:nvCxnSpPr>
        <p:spPr>
          <a:xfrm>
            <a:off x="667965" y="2092580"/>
            <a:ext cx="3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1+#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childTnLst>
                                </p:cTn>
                              </p:par>
                              <p:par>
                                <p:cTn id="35" presetID="64" presetClass="path" presetSubtype="0" accel="50000" decel="50000" autoRev="1" fill="hold" grpId="1" nodeType="withEffect">
                                  <p:stCondLst>
                                    <p:cond delay="0"/>
                                  </p:stCondLst>
                                  <p:childTnLst>
                                    <p:animMotion origin="layout" path="M 5E-6 3.33333E-6 L 0.05248 -0.0007 " pathEditMode="relative" rAng="0" ptsTypes="AA">
                                      <p:cBhvr>
                                        <p:cTn id="36" dur="1000" fill="hold"/>
                                        <p:tgtEl>
                                          <p:spTgt spid="9"/>
                                        </p:tgtEl>
                                        <p:attrNameLst>
                                          <p:attrName>ppt_x</p:attrName>
                                          <p:attrName>ppt_y</p:attrName>
                                        </p:attrNameLst>
                                      </p:cBhvr>
                                      <p:rCtr x="2617" y="-46"/>
                                    </p:animMotion>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childTnLst>
                                </p:cTn>
                              </p:par>
                              <p:par>
                                <p:cTn id="46" presetID="64" presetClass="path" presetSubtype="0" accel="50000" decel="50000" autoRev="1" fill="hold" grpId="1" nodeType="withEffect">
                                  <p:stCondLst>
                                    <p:cond delay="0"/>
                                  </p:stCondLst>
                                  <p:childTnLst>
                                    <p:animMotion origin="layout" path="M -4.58333E-6 4.81481E-6 L 0.05248 -0.0007 " pathEditMode="relative" rAng="0" ptsTypes="AA">
                                      <p:cBhvr>
                                        <p:cTn id="47" dur="1000" fill="hold"/>
                                        <p:tgtEl>
                                          <p:spTgt spid="10"/>
                                        </p:tgtEl>
                                        <p:attrNameLst>
                                          <p:attrName>ppt_x</p:attrName>
                                          <p:attrName>ppt_y</p:attrName>
                                        </p:attrNameLst>
                                      </p:cBhvr>
                                      <p:rCtr x="2617"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8" grpId="0"/>
      <p:bldP spid="9" grpId="0"/>
      <p:bldP spid="9" grpId="1"/>
      <p:bldP spid="10" grpId="0"/>
      <p:bldP spid="10"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953922" y="1642074"/>
            <a:ext cx="3390656" cy="4617626"/>
            <a:chOff x="4040800" y="796710"/>
            <a:chExt cx="4176215" cy="5687454"/>
          </a:xfrm>
        </p:grpSpPr>
        <p:sp>
          <p:nvSpPr>
            <p:cNvPr id="6" name="任意多边形 5"/>
            <p:cNvSpPr/>
            <p:nvPr/>
          </p:nvSpPr>
          <p:spPr>
            <a:xfrm>
              <a:off x="4485460" y="1265800"/>
              <a:ext cx="3286940" cy="4356524"/>
            </a:xfrm>
            <a:custGeom>
              <a:avLst/>
              <a:gdLst>
                <a:gd name="connsiteX0" fmla="*/ 0 w 3286940"/>
                <a:gd name="connsiteY0" fmla="*/ 0 h 4356524"/>
                <a:gd name="connsiteX1" fmla="*/ 3286940 w 3286940"/>
                <a:gd name="connsiteY1" fmla="*/ 0 h 4356524"/>
                <a:gd name="connsiteX2" fmla="*/ 3286940 w 3286940"/>
                <a:gd name="connsiteY2" fmla="*/ 4356524 h 4356524"/>
                <a:gd name="connsiteX3" fmla="*/ 0 w 3286940"/>
                <a:gd name="connsiteY3" fmla="*/ 4356524 h 4356524"/>
              </a:gdLst>
              <a:ahLst/>
              <a:cxnLst>
                <a:cxn ang="0">
                  <a:pos x="connsiteX0" y="connsiteY0"/>
                </a:cxn>
                <a:cxn ang="0">
                  <a:pos x="connsiteX1" y="connsiteY1"/>
                </a:cxn>
                <a:cxn ang="0">
                  <a:pos x="connsiteX2" y="connsiteY2"/>
                </a:cxn>
                <a:cxn ang="0">
                  <a:pos x="connsiteX3" y="connsiteY3"/>
                </a:cxn>
              </a:cxnLst>
              <a:rect l="l" t="t" r="r" b="b"/>
              <a:pathLst>
                <a:path w="3286940" h="4356524">
                  <a:moveTo>
                    <a:pt x="0" y="0"/>
                  </a:moveTo>
                  <a:lnTo>
                    <a:pt x="3286940" y="0"/>
                  </a:lnTo>
                  <a:lnTo>
                    <a:pt x="3286940" y="4356524"/>
                  </a:lnTo>
                  <a:lnTo>
                    <a:pt x="0" y="4356524"/>
                  </a:lnTo>
                  <a:close/>
                </a:path>
              </a:pathLst>
            </a:custGeom>
            <a:blipFill>
              <a:blip r:embed="rId1"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smtClean="0">
                <a:solidFill>
                  <a:schemeClr val="tx1"/>
                </a:solidFill>
                <a:latin typeface="Playfair Display" charset="0"/>
                <a:ea typeface="Playfair Display" charset="0"/>
                <a:cs typeface="Playfair Display" charset="0"/>
              </a:endParaRPr>
            </a:p>
          </p:txBody>
        </p:sp>
        <p:pic>
          <p:nvPicPr>
            <p:cNvPr id="7" name="Picture 3"/>
            <p:cNvPicPr>
              <a:picLocks noChangeAspect="1"/>
            </p:cNvPicPr>
            <p:nvPr/>
          </p:nvPicPr>
          <p:blipFill>
            <a:blip r:embed="rId2" cstate="email"/>
            <a:stretch>
              <a:fillRect/>
            </a:stretch>
          </p:blipFill>
          <p:spPr>
            <a:xfrm>
              <a:off x="4040800" y="796710"/>
              <a:ext cx="4176215" cy="5687454"/>
            </a:xfrm>
            <a:prstGeom prst="rect">
              <a:avLst/>
            </a:prstGeom>
          </p:spPr>
        </p:pic>
      </p:grpSp>
      <p:grpSp>
        <p:nvGrpSpPr>
          <p:cNvPr id="3" name="组合 2"/>
          <p:cNvGrpSpPr/>
          <p:nvPr/>
        </p:nvGrpSpPr>
        <p:grpSpPr>
          <a:xfrm>
            <a:off x="560388" y="2059184"/>
            <a:ext cx="3443779" cy="1647110"/>
            <a:chOff x="560388" y="2059184"/>
            <a:chExt cx="3443779" cy="1647110"/>
          </a:xfrm>
        </p:grpSpPr>
        <p:sp>
          <p:nvSpPr>
            <p:cNvPr id="8" name="文本框 66"/>
            <p:cNvSpPr txBox="1">
              <a:spLocks noChangeArrowheads="1"/>
            </p:cNvSpPr>
            <p:nvPr/>
          </p:nvSpPr>
          <p:spPr bwMode="auto">
            <a:xfrm>
              <a:off x="560388" y="2752187"/>
              <a:ext cx="34437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spcBef>
                  <a:spcPts val="600"/>
                </a:spcBef>
              </a:pPr>
              <a:r>
                <a:rPr lang="en-US" altLang="zh-CN" sz="1100" dirty="0">
                  <a:solidFill>
                    <a:schemeClr val="bg1">
                      <a:alpha val="50000"/>
                    </a:schemeClr>
                  </a:solidFill>
                  <a:latin typeface="+mn-lt"/>
                </a:rPr>
                <a:t>Clean, Minimalist, Flat, Powerful and Flexible PowerPoint template, perfect for business , corporate and personal use. </a:t>
              </a:r>
              <a:endParaRPr lang="en-US" altLang="zh-CN" sz="1100" dirty="0">
                <a:solidFill>
                  <a:schemeClr val="bg1">
                    <a:alpha val="50000"/>
                  </a:schemeClr>
                </a:solidFill>
                <a:latin typeface="+mn-lt"/>
              </a:endParaRPr>
            </a:p>
          </p:txBody>
        </p:sp>
        <p:sp>
          <p:nvSpPr>
            <p:cNvPr id="10" name="椭圆 9"/>
            <p:cNvSpPr/>
            <p:nvPr/>
          </p:nvSpPr>
          <p:spPr>
            <a:xfrm>
              <a:off x="670682" y="2059184"/>
              <a:ext cx="563182" cy="5631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
            <p:cNvSpPr>
              <a:spLocks noEditPoints="1"/>
            </p:cNvSpPr>
            <p:nvPr/>
          </p:nvSpPr>
          <p:spPr bwMode="auto">
            <a:xfrm>
              <a:off x="791287" y="2179788"/>
              <a:ext cx="321972" cy="321972"/>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4299648" y="2059184"/>
            <a:ext cx="3443779" cy="1647110"/>
            <a:chOff x="4299648" y="2059184"/>
            <a:chExt cx="3443779" cy="1647110"/>
          </a:xfrm>
        </p:grpSpPr>
        <p:sp>
          <p:nvSpPr>
            <p:cNvPr id="12" name="文本框 66"/>
            <p:cNvSpPr txBox="1">
              <a:spLocks noChangeArrowheads="1"/>
            </p:cNvSpPr>
            <p:nvPr/>
          </p:nvSpPr>
          <p:spPr bwMode="auto">
            <a:xfrm>
              <a:off x="4299648" y="2752187"/>
              <a:ext cx="34437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spcBef>
                  <a:spcPts val="600"/>
                </a:spcBef>
              </a:pPr>
              <a:r>
                <a:rPr lang="en-US" altLang="zh-CN" sz="1100" dirty="0">
                  <a:solidFill>
                    <a:schemeClr val="bg1">
                      <a:alpha val="50000"/>
                    </a:schemeClr>
                  </a:solidFill>
                  <a:latin typeface="+mn-lt"/>
                </a:rPr>
                <a:t>Clean, Minimalist, Flat, Powerful and Flexible PowerPoint template, perfect for business , corporate and personal use. </a:t>
              </a:r>
              <a:endParaRPr lang="en-US" altLang="zh-CN" sz="1100" dirty="0">
                <a:solidFill>
                  <a:schemeClr val="bg1">
                    <a:alpha val="50000"/>
                  </a:schemeClr>
                </a:solidFill>
                <a:latin typeface="+mn-lt"/>
              </a:endParaRPr>
            </a:p>
          </p:txBody>
        </p:sp>
        <p:sp>
          <p:nvSpPr>
            <p:cNvPr id="14" name="椭圆 13"/>
            <p:cNvSpPr/>
            <p:nvPr/>
          </p:nvSpPr>
          <p:spPr>
            <a:xfrm>
              <a:off x="4409942" y="2059184"/>
              <a:ext cx="563182" cy="5631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2"/>
            <p:cNvSpPr>
              <a:spLocks noEditPoints="1"/>
            </p:cNvSpPr>
            <p:nvPr/>
          </p:nvSpPr>
          <p:spPr bwMode="auto">
            <a:xfrm>
              <a:off x="4530982" y="2180006"/>
              <a:ext cx="321102" cy="321536"/>
            </a:xfrm>
            <a:custGeom>
              <a:avLst/>
              <a:gdLst>
                <a:gd name="T0" fmla="*/ 264 w 738"/>
                <a:gd name="T1" fmla="*/ 285 h 739"/>
                <a:gd name="T2" fmla="*/ 249 w 738"/>
                <a:gd name="T3" fmla="*/ 429 h 739"/>
                <a:gd name="T4" fmla="*/ 369 w 738"/>
                <a:gd name="T5" fmla="*/ 504 h 739"/>
                <a:gd name="T6" fmla="*/ 490 w 738"/>
                <a:gd name="T7" fmla="*/ 429 h 739"/>
                <a:gd name="T8" fmla="*/ 474 w 738"/>
                <a:gd name="T9" fmla="*/ 285 h 739"/>
                <a:gd name="T10" fmla="*/ 369 w 738"/>
                <a:gd name="T11" fmla="*/ 201 h 739"/>
                <a:gd name="T12" fmla="*/ 508 w 738"/>
                <a:gd name="T13" fmla="*/ 276 h 739"/>
                <a:gd name="T14" fmla="*/ 524 w 738"/>
                <a:gd name="T15" fmla="*/ 436 h 739"/>
                <a:gd name="T16" fmla="*/ 403 w 738"/>
                <a:gd name="T17" fmla="*/ 534 h 739"/>
                <a:gd name="T18" fmla="*/ 250 w 738"/>
                <a:gd name="T19" fmla="*/ 488 h 739"/>
                <a:gd name="T20" fmla="*/ 204 w 738"/>
                <a:gd name="T21" fmla="*/ 336 h 739"/>
                <a:gd name="T22" fmla="*/ 304 w 738"/>
                <a:gd name="T23" fmla="*/ 214 h 739"/>
                <a:gd name="T24" fmla="*/ 314 w 738"/>
                <a:gd name="T25" fmla="*/ 79 h 739"/>
                <a:gd name="T26" fmla="*/ 220 w 738"/>
                <a:gd name="T27" fmla="*/ 124 h 739"/>
                <a:gd name="T28" fmla="*/ 192 w 738"/>
                <a:gd name="T29" fmla="*/ 121 h 739"/>
                <a:gd name="T30" fmla="*/ 124 w 738"/>
                <a:gd name="T31" fmla="*/ 204 h 739"/>
                <a:gd name="T32" fmla="*/ 86 w 738"/>
                <a:gd name="T33" fmla="*/ 306 h 739"/>
                <a:gd name="T34" fmla="*/ 34 w 738"/>
                <a:gd name="T35" fmla="*/ 411 h 739"/>
                <a:gd name="T36" fmla="*/ 105 w 738"/>
                <a:gd name="T37" fmla="*/ 479 h 739"/>
                <a:gd name="T38" fmla="*/ 102 w 738"/>
                <a:gd name="T39" fmla="*/ 578 h 739"/>
                <a:gd name="T40" fmla="*/ 203 w 738"/>
                <a:gd name="T41" fmla="*/ 614 h 739"/>
                <a:gd name="T42" fmla="*/ 259 w 738"/>
                <a:gd name="T43" fmla="*/ 634 h 739"/>
                <a:gd name="T44" fmla="*/ 327 w 738"/>
                <a:gd name="T45" fmla="*/ 705 h 739"/>
                <a:gd name="T46" fmla="*/ 432 w 738"/>
                <a:gd name="T47" fmla="*/ 652 h 739"/>
                <a:gd name="T48" fmla="*/ 524 w 738"/>
                <a:gd name="T49" fmla="*/ 614 h 739"/>
                <a:gd name="T50" fmla="*/ 577 w 738"/>
                <a:gd name="T51" fmla="*/ 636 h 739"/>
                <a:gd name="T52" fmla="*/ 613 w 738"/>
                <a:gd name="T53" fmla="*/ 525 h 739"/>
                <a:gd name="T54" fmla="*/ 660 w 738"/>
                <a:gd name="T55" fmla="*/ 425 h 739"/>
                <a:gd name="T56" fmla="*/ 670 w 738"/>
                <a:gd name="T57" fmla="*/ 319 h 739"/>
                <a:gd name="T58" fmla="*/ 618 w 738"/>
                <a:gd name="T59" fmla="*/ 226 h 739"/>
                <a:gd name="T60" fmla="*/ 636 w 738"/>
                <a:gd name="T61" fmla="*/ 162 h 739"/>
                <a:gd name="T62" fmla="*/ 529 w 738"/>
                <a:gd name="T63" fmla="*/ 127 h 739"/>
                <a:gd name="T64" fmla="*/ 444 w 738"/>
                <a:gd name="T65" fmla="*/ 93 h 739"/>
                <a:gd name="T66" fmla="*/ 411 w 738"/>
                <a:gd name="T67" fmla="*/ 34 h 739"/>
                <a:gd name="T68" fmla="*/ 435 w 738"/>
                <a:gd name="T69" fmla="*/ 7 h 739"/>
                <a:gd name="T70" fmla="*/ 529 w 738"/>
                <a:gd name="T71" fmla="*/ 93 h 739"/>
                <a:gd name="T72" fmla="*/ 585 w 738"/>
                <a:gd name="T73" fmla="*/ 68 h 739"/>
                <a:gd name="T74" fmla="*/ 672 w 738"/>
                <a:gd name="T75" fmla="*/ 159 h 739"/>
                <a:gd name="T76" fmla="*/ 678 w 738"/>
                <a:gd name="T77" fmla="*/ 286 h 739"/>
                <a:gd name="T78" fmla="*/ 738 w 738"/>
                <a:gd name="T79" fmla="*/ 320 h 739"/>
                <a:gd name="T80" fmla="*/ 713 w 738"/>
                <a:gd name="T81" fmla="*/ 443 h 739"/>
                <a:gd name="T82" fmla="*/ 669 w 738"/>
                <a:gd name="T83" fmla="*/ 570 h 739"/>
                <a:gd name="T84" fmla="*/ 590 w 738"/>
                <a:gd name="T85" fmla="*/ 669 h 739"/>
                <a:gd name="T86" fmla="*/ 560 w 738"/>
                <a:gd name="T87" fmla="*/ 666 h 739"/>
                <a:gd name="T88" fmla="*/ 440 w 738"/>
                <a:gd name="T89" fmla="*/ 724 h 739"/>
                <a:gd name="T90" fmla="*/ 310 w 738"/>
                <a:gd name="T91" fmla="*/ 737 h 739"/>
                <a:gd name="T92" fmla="*/ 246 w 738"/>
                <a:gd name="T93" fmla="*/ 665 h 739"/>
                <a:gd name="T94" fmla="*/ 157 w 738"/>
                <a:gd name="T95" fmla="*/ 671 h 739"/>
                <a:gd name="T96" fmla="*/ 68 w 738"/>
                <a:gd name="T97" fmla="*/ 587 h 739"/>
                <a:gd name="T98" fmla="*/ 73 w 738"/>
                <a:gd name="T99" fmla="*/ 492 h 739"/>
                <a:gd name="T100" fmla="*/ 1 w 738"/>
                <a:gd name="T101" fmla="*/ 428 h 739"/>
                <a:gd name="T102" fmla="*/ 16 w 738"/>
                <a:gd name="T103" fmla="*/ 299 h 739"/>
                <a:gd name="T104" fmla="*/ 73 w 738"/>
                <a:gd name="T105" fmla="*/ 178 h 739"/>
                <a:gd name="T106" fmla="*/ 143 w 738"/>
                <a:gd name="T107" fmla="*/ 73 h 739"/>
                <a:gd name="T108" fmla="*/ 171 w 738"/>
                <a:gd name="T109" fmla="*/ 70 h 739"/>
                <a:gd name="T110" fmla="*/ 295 w 738"/>
                <a:gd name="T111" fmla="*/ 24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8" h="739">
                  <a:moveTo>
                    <a:pt x="369" y="235"/>
                  </a:moveTo>
                  <a:lnTo>
                    <a:pt x="338" y="239"/>
                  </a:lnTo>
                  <a:lnTo>
                    <a:pt x="310" y="248"/>
                  </a:lnTo>
                  <a:lnTo>
                    <a:pt x="285" y="264"/>
                  </a:lnTo>
                  <a:lnTo>
                    <a:pt x="264" y="285"/>
                  </a:lnTo>
                  <a:lnTo>
                    <a:pt x="249" y="310"/>
                  </a:lnTo>
                  <a:lnTo>
                    <a:pt x="238" y="339"/>
                  </a:lnTo>
                  <a:lnTo>
                    <a:pt x="234" y="370"/>
                  </a:lnTo>
                  <a:lnTo>
                    <a:pt x="238" y="400"/>
                  </a:lnTo>
                  <a:lnTo>
                    <a:pt x="249" y="429"/>
                  </a:lnTo>
                  <a:lnTo>
                    <a:pt x="264" y="454"/>
                  </a:lnTo>
                  <a:lnTo>
                    <a:pt x="285" y="475"/>
                  </a:lnTo>
                  <a:lnTo>
                    <a:pt x="310" y="490"/>
                  </a:lnTo>
                  <a:lnTo>
                    <a:pt x="338" y="501"/>
                  </a:lnTo>
                  <a:lnTo>
                    <a:pt x="369" y="504"/>
                  </a:lnTo>
                  <a:lnTo>
                    <a:pt x="399" y="501"/>
                  </a:lnTo>
                  <a:lnTo>
                    <a:pt x="428" y="490"/>
                  </a:lnTo>
                  <a:lnTo>
                    <a:pt x="453" y="475"/>
                  </a:lnTo>
                  <a:lnTo>
                    <a:pt x="474" y="454"/>
                  </a:lnTo>
                  <a:lnTo>
                    <a:pt x="490" y="429"/>
                  </a:lnTo>
                  <a:lnTo>
                    <a:pt x="500" y="400"/>
                  </a:lnTo>
                  <a:lnTo>
                    <a:pt x="504" y="370"/>
                  </a:lnTo>
                  <a:lnTo>
                    <a:pt x="500" y="339"/>
                  </a:lnTo>
                  <a:lnTo>
                    <a:pt x="490" y="310"/>
                  </a:lnTo>
                  <a:lnTo>
                    <a:pt x="474" y="285"/>
                  </a:lnTo>
                  <a:lnTo>
                    <a:pt x="453" y="264"/>
                  </a:lnTo>
                  <a:lnTo>
                    <a:pt x="428" y="248"/>
                  </a:lnTo>
                  <a:lnTo>
                    <a:pt x="399" y="239"/>
                  </a:lnTo>
                  <a:lnTo>
                    <a:pt x="369" y="235"/>
                  </a:lnTo>
                  <a:close/>
                  <a:moveTo>
                    <a:pt x="369" y="201"/>
                  </a:moveTo>
                  <a:lnTo>
                    <a:pt x="403" y="205"/>
                  </a:lnTo>
                  <a:lnTo>
                    <a:pt x="435" y="214"/>
                  </a:lnTo>
                  <a:lnTo>
                    <a:pt x="463" y="230"/>
                  </a:lnTo>
                  <a:lnTo>
                    <a:pt x="488" y="251"/>
                  </a:lnTo>
                  <a:lnTo>
                    <a:pt x="508" y="276"/>
                  </a:lnTo>
                  <a:lnTo>
                    <a:pt x="524" y="305"/>
                  </a:lnTo>
                  <a:lnTo>
                    <a:pt x="534" y="336"/>
                  </a:lnTo>
                  <a:lnTo>
                    <a:pt x="537" y="370"/>
                  </a:lnTo>
                  <a:lnTo>
                    <a:pt x="534" y="403"/>
                  </a:lnTo>
                  <a:lnTo>
                    <a:pt x="524" y="436"/>
                  </a:lnTo>
                  <a:lnTo>
                    <a:pt x="508" y="463"/>
                  </a:lnTo>
                  <a:lnTo>
                    <a:pt x="488" y="488"/>
                  </a:lnTo>
                  <a:lnTo>
                    <a:pt x="463" y="509"/>
                  </a:lnTo>
                  <a:lnTo>
                    <a:pt x="435" y="525"/>
                  </a:lnTo>
                  <a:lnTo>
                    <a:pt x="403" y="534"/>
                  </a:lnTo>
                  <a:lnTo>
                    <a:pt x="369" y="538"/>
                  </a:lnTo>
                  <a:lnTo>
                    <a:pt x="335" y="534"/>
                  </a:lnTo>
                  <a:lnTo>
                    <a:pt x="304" y="525"/>
                  </a:lnTo>
                  <a:lnTo>
                    <a:pt x="275" y="509"/>
                  </a:lnTo>
                  <a:lnTo>
                    <a:pt x="250" y="488"/>
                  </a:lnTo>
                  <a:lnTo>
                    <a:pt x="229" y="463"/>
                  </a:lnTo>
                  <a:lnTo>
                    <a:pt x="215" y="436"/>
                  </a:lnTo>
                  <a:lnTo>
                    <a:pt x="204" y="403"/>
                  </a:lnTo>
                  <a:lnTo>
                    <a:pt x="202" y="370"/>
                  </a:lnTo>
                  <a:lnTo>
                    <a:pt x="204" y="336"/>
                  </a:lnTo>
                  <a:lnTo>
                    <a:pt x="215" y="305"/>
                  </a:lnTo>
                  <a:lnTo>
                    <a:pt x="229" y="276"/>
                  </a:lnTo>
                  <a:lnTo>
                    <a:pt x="250" y="251"/>
                  </a:lnTo>
                  <a:lnTo>
                    <a:pt x="275" y="230"/>
                  </a:lnTo>
                  <a:lnTo>
                    <a:pt x="304" y="214"/>
                  </a:lnTo>
                  <a:lnTo>
                    <a:pt x="335" y="205"/>
                  </a:lnTo>
                  <a:lnTo>
                    <a:pt x="369" y="201"/>
                  </a:lnTo>
                  <a:close/>
                  <a:moveTo>
                    <a:pt x="327" y="34"/>
                  </a:moveTo>
                  <a:lnTo>
                    <a:pt x="319" y="69"/>
                  </a:lnTo>
                  <a:lnTo>
                    <a:pt x="314" y="79"/>
                  </a:lnTo>
                  <a:lnTo>
                    <a:pt x="305" y="87"/>
                  </a:lnTo>
                  <a:lnTo>
                    <a:pt x="295" y="93"/>
                  </a:lnTo>
                  <a:lnTo>
                    <a:pt x="259" y="104"/>
                  </a:lnTo>
                  <a:lnTo>
                    <a:pt x="226" y="121"/>
                  </a:lnTo>
                  <a:lnTo>
                    <a:pt x="220" y="124"/>
                  </a:lnTo>
                  <a:lnTo>
                    <a:pt x="215" y="125"/>
                  </a:lnTo>
                  <a:lnTo>
                    <a:pt x="209" y="127"/>
                  </a:lnTo>
                  <a:lnTo>
                    <a:pt x="203" y="125"/>
                  </a:lnTo>
                  <a:lnTo>
                    <a:pt x="198" y="124"/>
                  </a:lnTo>
                  <a:lnTo>
                    <a:pt x="192" y="121"/>
                  </a:lnTo>
                  <a:lnTo>
                    <a:pt x="161" y="103"/>
                  </a:lnTo>
                  <a:lnTo>
                    <a:pt x="102" y="162"/>
                  </a:lnTo>
                  <a:lnTo>
                    <a:pt x="102" y="162"/>
                  </a:lnTo>
                  <a:lnTo>
                    <a:pt x="120" y="192"/>
                  </a:lnTo>
                  <a:lnTo>
                    <a:pt x="124" y="204"/>
                  </a:lnTo>
                  <a:lnTo>
                    <a:pt x="124" y="216"/>
                  </a:lnTo>
                  <a:lnTo>
                    <a:pt x="120" y="226"/>
                  </a:lnTo>
                  <a:lnTo>
                    <a:pt x="105" y="260"/>
                  </a:lnTo>
                  <a:lnTo>
                    <a:pt x="92" y="295"/>
                  </a:lnTo>
                  <a:lnTo>
                    <a:pt x="86" y="306"/>
                  </a:lnTo>
                  <a:lnTo>
                    <a:pt x="79" y="315"/>
                  </a:lnTo>
                  <a:lnTo>
                    <a:pt x="68" y="319"/>
                  </a:lnTo>
                  <a:lnTo>
                    <a:pt x="33" y="328"/>
                  </a:lnTo>
                  <a:lnTo>
                    <a:pt x="33" y="411"/>
                  </a:lnTo>
                  <a:lnTo>
                    <a:pt x="34" y="411"/>
                  </a:lnTo>
                  <a:lnTo>
                    <a:pt x="68" y="420"/>
                  </a:lnTo>
                  <a:lnTo>
                    <a:pt x="79" y="425"/>
                  </a:lnTo>
                  <a:lnTo>
                    <a:pt x="86" y="433"/>
                  </a:lnTo>
                  <a:lnTo>
                    <a:pt x="92" y="443"/>
                  </a:lnTo>
                  <a:lnTo>
                    <a:pt x="105" y="479"/>
                  </a:lnTo>
                  <a:lnTo>
                    <a:pt x="120" y="513"/>
                  </a:lnTo>
                  <a:lnTo>
                    <a:pt x="124" y="525"/>
                  </a:lnTo>
                  <a:lnTo>
                    <a:pt x="124" y="536"/>
                  </a:lnTo>
                  <a:lnTo>
                    <a:pt x="120" y="547"/>
                  </a:lnTo>
                  <a:lnTo>
                    <a:pt x="102" y="578"/>
                  </a:lnTo>
                  <a:lnTo>
                    <a:pt x="161" y="636"/>
                  </a:lnTo>
                  <a:lnTo>
                    <a:pt x="161" y="636"/>
                  </a:lnTo>
                  <a:lnTo>
                    <a:pt x="192" y="617"/>
                  </a:lnTo>
                  <a:lnTo>
                    <a:pt x="198" y="615"/>
                  </a:lnTo>
                  <a:lnTo>
                    <a:pt x="203" y="614"/>
                  </a:lnTo>
                  <a:lnTo>
                    <a:pt x="209" y="614"/>
                  </a:lnTo>
                  <a:lnTo>
                    <a:pt x="215" y="614"/>
                  </a:lnTo>
                  <a:lnTo>
                    <a:pt x="220" y="615"/>
                  </a:lnTo>
                  <a:lnTo>
                    <a:pt x="226" y="617"/>
                  </a:lnTo>
                  <a:lnTo>
                    <a:pt x="259" y="634"/>
                  </a:lnTo>
                  <a:lnTo>
                    <a:pt x="295" y="646"/>
                  </a:lnTo>
                  <a:lnTo>
                    <a:pt x="305" y="652"/>
                  </a:lnTo>
                  <a:lnTo>
                    <a:pt x="314" y="659"/>
                  </a:lnTo>
                  <a:lnTo>
                    <a:pt x="319"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5" y="614"/>
                  </a:lnTo>
                  <a:lnTo>
                    <a:pt x="541" y="615"/>
                  </a:lnTo>
                  <a:lnTo>
                    <a:pt x="546" y="617"/>
                  </a:lnTo>
                  <a:lnTo>
                    <a:pt x="577" y="636"/>
                  </a:lnTo>
                  <a:lnTo>
                    <a:pt x="577" y="636"/>
                  </a:lnTo>
                  <a:lnTo>
                    <a:pt x="636" y="578"/>
                  </a:lnTo>
                  <a:lnTo>
                    <a:pt x="618" y="547"/>
                  </a:lnTo>
                  <a:lnTo>
                    <a:pt x="613" y="536"/>
                  </a:lnTo>
                  <a:lnTo>
                    <a:pt x="613" y="525"/>
                  </a:lnTo>
                  <a:lnTo>
                    <a:pt x="618" y="513"/>
                  </a:lnTo>
                  <a:lnTo>
                    <a:pt x="634" y="479"/>
                  </a:lnTo>
                  <a:lnTo>
                    <a:pt x="645" y="443"/>
                  </a:lnTo>
                  <a:lnTo>
                    <a:pt x="651" y="433"/>
                  </a:lnTo>
                  <a:lnTo>
                    <a:pt x="660" y="425"/>
                  </a:lnTo>
                  <a:lnTo>
                    <a:pt x="670" y="420"/>
                  </a:lnTo>
                  <a:lnTo>
                    <a:pt x="704" y="411"/>
                  </a:lnTo>
                  <a:lnTo>
                    <a:pt x="706" y="411"/>
                  </a:lnTo>
                  <a:lnTo>
                    <a:pt x="706" y="328"/>
                  </a:lnTo>
                  <a:lnTo>
                    <a:pt x="670" y="319"/>
                  </a:lnTo>
                  <a:lnTo>
                    <a:pt x="660" y="315"/>
                  </a:lnTo>
                  <a:lnTo>
                    <a:pt x="651" y="306"/>
                  </a:lnTo>
                  <a:lnTo>
                    <a:pt x="645" y="295"/>
                  </a:lnTo>
                  <a:lnTo>
                    <a:pt x="634" y="260"/>
                  </a:lnTo>
                  <a:lnTo>
                    <a:pt x="618" y="226"/>
                  </a:lnTo>
                  <a:lnTo>
                    <a:pt x="613" y="216"/>
                  </a:lnTo>
                  <a:lnTo>
                    <a:pt x="613" y="204"/>
                  </a:lnTo>
                  <a:lnTo>
                    <a:pt x="618" y="192"/>
                  </a:lnTo>
                  <a:lnTo>
                    <a:pt x="636" y="162"/>
                  </a:lnTo>
                  <a:lnTo>
                    <a:pt x="636" y="162"/>
                  </a:lnTo>
                  <a:lnTo>
                    <a:pt x="577" y="103"/>
                  </a:lnTo>
                  <a:lnTo>
                    <a:pt x="546" y="121"/>
                  </a:lnTo>
                  <a:lnTo>
                    <a:pt x="541" y="124"/>
                  </a:lnTo>
                  <a:lnTo>
                    <a:pt x="535"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19" y="0"/>
                  </a:moveTo>
                  <a:lnTo>
                    <a:pt x="419" y="0"/>
                  </a:lnTo>
                  <a:lnTo>
                    <a:pt x="427" y="2"/>
                  </a:lnTo>
                  <a:lnTo>
                    <a:pt x="435" y="7"/>
                  </a:lnTo>
                  <a:lnTo>
                    <a:pt x="440" y="15"/>
                  </a:lnTo>
                  <a:lnTo>
                    <a:pt x="442" y="24"/>
                  </a:lnTo>
                  <a:lnTo>
                    <a:pt x="452" y="60"/>
                  </a:lnTo>
                  <a:lnTo>
                    <a:pt x="492" y="74"/>
                  </a:lnTo>
                  <a:lnTo>
                    <a:pt x="529" y="93"/>
                  </a:lnTo>
                  <a:lnTo>
                    <a:pt x="560" y="73"/>
                  </a:lnTo>
                  <a:lnTo>
                    <a:pt x="567" y="70"/>
                  </a:lnTo>
                  <a:lnTo>
                    <a:pt x="573" y="68"/>
                  </a:lnTo>
                  <a:lnTo>
                    <a:pt x="580" y="68"/>
                  </a:lnTo>
                  <a:lnTo>
                    <a:pt x="585" y="68"/>
                  </a:lnTo>
                  <a:lnTo>
                    <a:pt x="590" y="70"/>
                  </a:lnTo>
                  <a:lnTo>
                    <a:pt x="596" y="73"/>
                  </a:lnTo>
                  <a:lnTo>
                    <a:pt x="665" y="144"/>
                  </a:lnTo>
                  <a:lnTo>
                    <a:pt x="670" y="151"/>
                  </a:lnTo>
                  <a:lnTo>
                    <a:pt x="672" y="159"/>
                  </a:lnTo>
                  <a:lnTo>
                    <a:pt x="669" y="168"/>
                  </a:lnTo>
                  <a:lnTo>
                    <a:pt x="665" y="178"/>
                  </a:lnTo>
                  <a:lnTo>
                    <a:pt x="647" y="209"/>
                  </a:lnTo>
                  <a:lnTo>
                    <a:pt x="665" y="247"/>
                  </a:lnTo>
                  <a:lnTo>
                    <a:pt x="678" y="286"/>
                  </a:lnTo>
                  <a:lnTo>
                    <a:pt x="713" y="295"/>
                  </a:lnTo>
                  <a:lnTo>
                    <a:pt x="723" y="299"/>
                  </a:lnTo>
                  <a:lnTo>
                    <a:pt x="730" y="305"/>
                  </a:lnTo>
                  <a:lnTo>
                    <a:pt x="737" y="311"/>
                  </a:lnTo>
                  <a:lnTo>
                    <a:pt x="738" y="320"/>
                  </a:lnTo>
                  <a:lnTo>
                    <a:pt x="738" y="418"/>
                  </a:lnTo>
                  <a:lnTo>
                    <a:pt x="737" y="428"/>
                  </a:lnTo>
                  <a:lnTo>
                    <a:pt x="730" y="434"/>
                  </a:lnTo>
                  <a:lnTo>
                    <a:pt x="723" y="439"/>
                  </a:lnTo>
                  <a:lnTo>
                    <a:pt x="713" y="443"/>
                  </a:lnTo>
                  <a:lnTo>
                    <a:pt x="678" y="453"/>
                  </a:lnTo>
                  <a:lnTo>
                    <a:pt x="665" y="492"/>
                  </a:lnTo>
                  <a:lnTo>
                    <a:pt x="647" y="530"/>
                  </a:lnTo>
                  <a:lnTo>
                    <a:pt x="665" y="561"/>
                  </a:lnTo>
                  <a:lnTo>
                    <a:pt x="669" y="570"/>
                  </a:lnTo>
                  <a:lnTo>
                    <a:pt x="672" y="580"/>
                  </a:lnTo>
                  <a:lnTo>
                    <a:pt x="670" y="587"/>
                  </a:lnTo>
                  <a:lnTo>
                    <a:pt x="665" y="597"/>
                  </a:lnTo>
                  <a:lnTo>
                    <a:pt x="596" y="666"/>
                  </a:lnTo>
                  <a:lnTo>
                    <a:pt x="590" y="669"/>
                  </a:lnTo>
                  <a:lnTo>
                    <a:pt x="586" y="671"/>
                  </a:lnTo>
                  <a:lnTo>
                    <a:pt x="581" y="671"/>
                  </a:lnTo>
                  <a:lnTo>
                    <a:pt x="575" y="671"/>
                  </a:lnTo>
                  <a:lnTo>
                    <a:pt x="567" y="669"/>
                  </a:lnTo>
                  <a:lnTo>
                    <a:pt x="560" y="666"/>
                  </a:lnTo>
                  <a:lnTo>
                    <a:pt x="529" y="646"/>
                  </a:lnTo>
                  <a:lnTo>
                    <a:pt x="492" y="665"/>
                  </a:lnTo>
                  <a:lnTo>
                    <a:pt x="452" y="679"/>
                  </a:lnTo>
                  <a:lnTo>
                    <a:pt x="442" y="714"/>
                  </a:lnTo>
                  <a:lnTo>
                    <a:pt x="440" y="724"/>
                  </a:lnTo>
                  <a:lnTo>
                    <a:pt x="435" y="731"/>
                  </a:lnTo>
                  <a:lnTo>
                    <a:pt x="427" y="737"/>
                  </a:lnTo>
                  <a:lnTo>
                    <a:pt x="419" y="739"/>
                  </a:lnTo>
                  <a:lnTo>
                    <a:pt x="319" y="739"/>
                  </a:lnTo>
                  <a:lnTo>
                    <a:pt x="310" y="737"/>
                  </a:lnTo>
                  <a:lnTo>
                    <a:pt x="304" y="731"/>
                  </a:lnTo>
                  <a:lnTo>
                    <a:pt x="298" y="724"/>
                  </a:lnTo>
                  <a:lnTo>
                    <a:pt x="295" y="714"/>
                  </a:lnTo>
                  <a:lnTo>
                    <a:pt x="287" y="679"/>
                  </a:lnTo>
                  <a:lnTo>
                    <a:pt x="246" y="665"/>
                  </a:lnTo>
                  <a:lnTo>
                    <a:pt x="209" y="646"/>
                  </a:lnTo>
                  <a:lnTo>
                    <a:pt x="178" y="666"/>
                  </a:lnTo>
                  <a:lnTo>
                    <a:pt x="171" y="669"/>
                  </a:lnTo>
                  <a:lnTo>
                    <a:pt x="164" y="671"/>
                  </a:lnTo>
                  <a:lnTo>
                    <a:pt x="157" y="671"/>
                  </a:lnTo>
                  <a:lnTo>
                    <a:pt x="152" y="671"/>
                  </a:lnTo>
                  <a:lnTo>
                    <a:pt x="147" y="669"/>
                  </a:lnTo>
                  <a:lnTo>
                    <a:pt x="143" y="666"/>
                  </a:lnTo>
                  <a:lnTo>
                    <a:pt x="73" y="597"/>
                  </a:lnTo>
                  <a:lnTo>
                    <a:pt x="68" y="587"/>
                  </a:lnTo>
                  <a:lnTo>
                    <a:pt x="67" y="580"/>
                  </a:lnTo>
                  <a:lnTo>
                    <a:pt x="69" y="570"/>
                  </a:lnTo>
                  <a:lnTo>
                    <a:pt x="73" y="561"/>
                  </a:lnTo>
                  <a:lnTo>
                    <a:pt x="92" y="530"/>
                  </a:lnTo>
                  <a:lnTo>
                    <a:pt x="73" y="492"/>
                  </a:lnTo>
                  <a:lnTo>
                    <a:pt x="60" y="453"/>
                  </a:lnTo>
                  <a:lnTo>
                    <a:pt x="24" y="443"/>
                  </a:lnTo>
                  <a:lnTo>
                    <a:pt x="16" y="439"/>
                  </a:lnTo>
                  <a:lnTo>
                    <a:pt x="8" y="434"/>
                  </a:lnTo>
                  <a:lnTo>
                    <a:pt x="1" y="428"/>
                  </a:lnTo>
                  <a:lnTo>
                    <a:pt x="0" y="418"/>
                  </a:lnTo>
                  <a:lnTo>
                    <a:pt x="0" y="320"/>
                  </a:lnTo>
                  <a:lnTo>
                    <a:pt x="1" y="311"/>
                  </a:lnTo>
                  <a:lnTo>
                    <a:pt x="8" y="305"/>
                  </a:lnTo>
                  <a:lnTo>
                    <a:pt x="16" y="299"/>
                  </a:lnTo>
                  <a:lnTo>
                    <a:pt x="24" y="295"/>
                  </a:lnTo>
                  <a:lnTo>
                    <a:pt x="60" y="286"/>
                  </a:lnTo>
                  <a:lnTo>
                    <a:pt x="73" y="247"/>
                  </a:lnTo>
                  <a:lnTo>
                    <a:pt x="92" y="209"/>
                  </a:lnTo>
                  <a:lnTo>
                    <a:pt x="73" y="178"/>
                  </a:lnTo>
                  <a:lnTo>
                    <a:pt x="69" y="168"/>
                  </a:lnTo>
                  <a:lnTo>
                    <a:pt x="67" y="159"/>
                  </a:lnTo>
                  <a:lnTo>
                    <a:pt x="68" y="151"/>
                  </a:lnTo>
                  <a:lnTo>
                    <a:pt x="73" y="144"/>
                  </a:lnTo>
                  <a:lnTo>
                    <a:pt x="143" y="73"/>
                  </a:lnTo>
                  <a:lnTo>
                    <a:pt x="147" y="70"/>
                  </a:lnTo>
                  <a:lnTo>
                    <a:pt x="152" y="68"/>
                  </a:lnTo>
                  <a:lnTo>
                    <a:pt x="157" y="68"/>
                  </a:lnTo>
                  <a:lnTo>
                    <a:pt x="165" y="68"/>
                  </a:lnTo>
                  <a:lnTo>
                    <a:pt x="171" y="70"/>
                  </a:lnTo>
                  <a:lnTo>
                    <a:pt x="178" y="73"/>
                  </a:lnTo>
                  <a:lnTo>
                    <a:pt x="209" y="93"/>
                  </a:lnTo>
                  <a:lnTo>
                    <a:pt x="246" y="74"/>
                  </a:lnTo>
                  <a:lnTo>
                    <a:pt x="287" y="60"/>
                  </a:lnTo>
                  <a:lnTo>
                    <a:pt x="295" y="24"/>
                  </a:lnTo>
                  <a:lnTo>
                    <a:pt x="298" y="15"/>
                  </a:lnTo>
                  <a:lnTo>
                    <a:pt x="304" y="7"/>
                  </a:lnTo>
                  <a:lnTo>
                    <a:pt x="310" y="2"/>
                  </a:lnTo>
                  <a:lnTo>
                    <a:pt x="3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4299648" y="3981014"/>
            <a:ext cx="3443779" cy="1647110"/>
            <a:chOff x="4299648" y="3981014"/>
            <a:chExt cx="3443779" cy="1647110"/>
          </a:xfrm>
        </p:grpSpPr>
        <p:sp>
          <p:nvSpPr>
            <p:cNvPr id="21" name="文本框 66"/>
            <p:cNvSpPr txBox="1">
              <a:spLocks noChangeArrowheads="1"/>
            </p:cNvSpPr>
            <p:nvPr/>
          </p:nvSpPr>
          <p:spPr bwMode="auto">
            <a:xfrm>
              <a:off x="4299648" y="4674017"/>
              <a:ext cx="34437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spcBef>
                  <a:spcPts val="600"/>
                </a:spcBef>
              </a:pPr>
              <a:r>
                <a:rPr lang="en-US" altLang="zh-CN" sz="1100" dirty="0">
                  <a:solidFill>
                    <a:schemeClr val="bg1">
                      <a:alpha val="50000"/>
                    </a:schemeClr>
                  </a:solidFill>
                  <a:latin typeface="+mn-lt"/>
                </a:rPr>
                <a:t>Clean, Minimalist, Flat, Powerful and Flexible PowerPoint template, perfect for business , corporate and personal use. </a:t>
              </a:r>
              <a:endParaRPr lang="en-US" altLang="zh-CN" sz="1100" dirty="0">
                <a:solidFill>
                  <a:schemeClr val="bg1">
                    <a:alpha val="50000"/>
                  </a:schemeClr>
                </a:solidFill>
                <a:latin typeface="+mn-lt"/>
              </a:endParaRPr>
            </a:p>
          </p:txBody>
        </p:sp>
        <p:sp>
          <p:nvSpPr>
            <p:cNvPr id="23" name="椭圆 22"/>
            <p:cNvSpPr/>
            <p:nvPr/>
          </p:nvSpPr>
          <p:spPr>
            <a:xfrm>
              <a:off x="4409942" y="3981014"/>
              <a:ext cx="563182" cy="5631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42"/>
            <p:cNvSpPr>
              <a:spLocks noEditPoints="1"/>
            </p:cNvSpPr>
            <p:nvPr/>
          </p:nvSpPr>
          <p:spPr bwMode="auto">
            <a:xfrm>
              <a:off x="4543371" y="4114800"/>
              <a:ext cx="296324" cy="295608"/>
            </a:xfrm>
            <a:custGeom>
              <a:avLst/>
              <a:gdLst>
                <a:gd name="T0" fmla="*/ 373 w 829"/>
                <a:gd name="T1" fmla="*/ 239 h 827"/>
                <a:gd name="T2" fmla="*/ 279 w 829"/>
                <a:gd name="T3" fmla="*/ 305 h 827"/>
                <a:gd name="T4" fmla="*/ 231 w 829"/>
                <a:gd name="T5" fmla="*/ 411 h 827"/>
                <a:gd name="T6" fmla="*/ 241 w 829"/>
                <a:gd name="T7" fmla="*/ 530 h 827"/>
                <a:gd name="T8" fmla="*/ 307 w 829"/>
                <a:gd name="T9" fmla="*/ 624 h 827"/>
                <a:gd name="T10" fmla="*/ 411 w 829"/>
                <a:gd name="T11" fmla="*/ 673 h 827"/>
                <a:gd name="T12" fmla="*/ 530 w 829"/>
                <a:gd name="T13" fmla="*/ 662 h 827"/>
                <a:gd name="T14" fmla="*/ 625 w 829"/>
                <a:gd name="T15" fmla="*/ 597 h 827"/>
                <a:gd name="T16" fmla="*/ 674 w 829"/>
                <a:gd name="T17" fmla="*/ 492 h 827"/>
                <a:gd name="T18" fmla="*/ 664 w 829"/>
                <a:gd name="T19" fmla="*/ 371 h 827"/>
                <a:gd name="T20" fmla="*/ 597 w 829"/>
                <a:gd name="T21" fmla="*/ 278 h 827"/>
                <a:gd name="T22" fmla="*/ 492 w 829"/>
                <a:gd name="T23" fmla="*/ 229 h 827"/>
                <a:gd name="T24" fmla="*/ 495 w 829"/>
                <a:gd name="T25" fmla="*/ 191 h 827"/>
                <a:gd name="T26" fmla="*/ 608 w 829"/>
                <a:gd name="T27" fmla="*/ 238 h 827"/>
                <a:gd name="T28" fmla="*/ 686 w 829"/>
                <a:gd name="T29" fmla="*/ 330 h 827"/>
                <a:gd name="T30" fmla="*/ 716 w 829"/>
                <a:gd name="T31" fmla="*/ 451 h 827"/>
                <a:gd name="T32" fmla="*/ 692 w 829"/>
                <a:gd name="T33" fmla="*/ 561 h 827"/>
                <a:gd name="T34" fmla="*/ 824 w 829"/>
                <a:gd name="T35" fmla="*/ 796 h 827"/>
                <a:gd name="T36" fmla="*/ 829 w 829"/>
                <a:gd name="T37" fmla="*/ 809 h 827"/>
                <a:gd name="T38" fmla="*/ 821 w 829"/>
                <a:gd name="T39" fmla="*/ 823 h 827"/>
                <a:gd name="T40" fmla="*/ 805 w 829"/>
                <a:gd name="T41" fmla="*/ 827 h 827"/>
                <a:gd name="T42" fmla="*/ 651 w 829"/>
                <a:gd name="T43" fmla="*/ 676 h 827"/>
                <a:gd name="T44" fmla="*/ 625 w 829"/>
                <a:gd name="T45" fmla="*/ 650 h 827"/>
                <a:gd name="T46" fmla="*/ 528 w 829"/>
                <a:gd name="T47" fmla="*/ 703 h 827"/>
                <a:gd name="T48" fmla="*/ 410 w 829"/>
                <a:gd name="T49" fmla="*/ 710 h 827"/>
                <a:gd name="T50" fmla="*/ 296 w 829"/>
                <a:gd name="T51" fmla="*/ 663 h 827"/>
                <a:gd name="T52" fmla="*/ 217 w 829"/>
                <a:gd name="T53" fmla="*/ 572 h 827"/>
                <a:gd name="T54" fmla="*/ 189 w 829"/>
                <a:gd name="T55" fmla="*/ 451 h 827"/>
                <a:gd name="T56" fmla="*/ 217 w 829"/>
                <a:gd name="T57" fmla="*/ 330 h 827"/>
                <a:gd name="T58" fmla="*/ 296 w 829"/>
                <a:gd name="T59" fmla="*/ 238 h 827"/>
                <a:gd name="T60" fmla="*/ 410 w 829"/>
                <a:gd name="T61" fmla="*/ 191 h 827"/>
                <a:gd name="T62" fmla="*/ 263 w 829"/>
                <a:gd name="T63" fmla="*/ 0 h 827"/>
                <a:gd name="T64" fmla="*/ 316 w 829"/>
                <a:gd name="T65" fmla="*/ 15 h 827"/>
                <a:gd name="T66" fmla="*/ 351 w 829"/>
                <a:gd name="T67" fmla="*/ 48 h 827"/>
                <a:gd name="T68" fmla="*/ 394 w 829"/>
                <a:gd name="T69" fmla="*/ 73 h 827"/>
                <a:gd name="T70" fmla="*/ 777 w 829"/>
                <a:gd name="T71" fmla="*/ 78 h 827"/>
                <a:gd name="T72" fmla="*/ 825 w 829"/>
                <a:gd name="T73" fmla="*/ 125 h 827"/>
                <a:gd name="T74" fmla="*/ 825 w 829"/>
                <a:gd name="T75" fmla="*/ 624 h 827"/>
                <a:gd name="T76" fmla="*/ 781 w 829"/>
                <a:gd name="T77" fmla="*/ 671 h 827"/>
                <a:gd name="T78" fmla="*/ 753 w 829"/>
                <a:gd name="T79" fmla="*/ 638 h 827"/>
                <a:gd name="T80" fmla="*/ 788 w 829"/>
                <a:gd name="T81" fmla="*/ 616 h 827"/>
                <a:gd name="T82" fmla="*/ 651 w 829"/>
                <a:gd name="T83" fmla="*/ 225 h 827"/>
                <a:gd name="T84" fmla="*/ 791 w 829"/>
                <a:gd name="T85" fmla="*/ 187 h 827"/>
                <a:gd name="T86" fmla="*/ 781 w 829"/>
                <a:gd name="T87" fmla="*/ 123 h 827"/>
                <a:gd name="T88" fmla="*/ 415 w 829"/>
                <a:gd name="T89" fmla="*/ 112 h 827"/>
                <a:gd name="T90" fmla="*/ 351 w 829"/>
                <a:gd name="T91" fmla="*/ 95 h 827"/>
                <a:gd name="T92" fmla="*/ 314 w 829"/>
                <a:gd name="T93" fmla="*/ 64 h 827"/>
                <a:gd name="T94" fmla="*/ 279 w 829"/>
                <a:gd name="T95" fmla="*/ 39 h 827"/>
                <a:gd name="T96" fmla="*/ 62 w 829"/>
                <a:gd name="T97" fmla="*/ 40 h 827"/>
                <a:gd name="T98" fmla="*/ 38 w 829"/>
                <a:gd name="T99" fmla="*/ 74 h 827"/>
                <a:gd name="T100" fmla="*/ 279 w 829"/>
                <a:gd name="T101" fmla="*/ 205 h 827"/>
                <a:gd name="T102" fmla="*/ 38 w 829"/>
                <a:gd name="T103" fmla="*/ 602 h 827"/>
                <a:gd name="T104" fmla="*/ 62 w 829"/>
                <a:gd name="T105" fmla="*/ 636 h 827"/>
                <a:gd name="T106" fmla="*/ 234 w 829"/>
                <a:gd name="T107" fmla="*/ 658 h 827"/>
                <a:gd name="T108" fmla="*/ 52 w 829"/>
                <a:gd name="T109" fmla="*/ 673 h 827"/>
                <a:gd name="T110" fmla="*/ 4 w 829"/>
                <a:gd name="T111" fmla="*/ 625 h 827"/>
                <a:gd name="T112" fmla="*/ 4 w 829"/>
                <a:gd name="T113" fmla="*/ 51 h 827"/>
                <a:gd name="T114" fmla="*/ 52 w 829"/>
                <a:gd name="T115" fmla="*/ 4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9" h="827">
                  <a:moveTo>
                    <a:pt x="452" y="225"/>
                  </a:moveTo>
                  <a:lnTo>
                    <a:pt x="411" y="229"/>
                  </a:lnTo>
                  <a:lnTo>
                    <a:pt x="373" y="239"/>
                  </a:lnTo>
                  <a:lnTo>
                    <a:pt x="338" y="256"/>
                  </a:lnTo>
                  <a:lnTo>
                    <a:pt x="307" y="278"/>
                  </a:lnTo>
                  <a:lnTo>
                    <a:pt x="279" y="305"/>
                  </a:lnTo>
                  <a:lnTo>
                    <a:pt x="257" y="337"/>
                  </a:lnTo>
                  <a:lnTo>
                    <a:pt x="241" y="371"/>
                  </a:lnTo>
                  <a:lnTo>
                    <a:pt x="231" y="411"/>
                  </a:lnTo>
                  <a:lnTo>
                    <a:pt x="227" y="451"/>
                  </a:lnTo>
                  <a:lnTo>
                    <a:pt x="231" y="492"/>
                  </a:lnTo>
                  <a:lnTo>
                    <a:pt x="241" y="530"/>
                  </a:lnTo>
                  <a:lnTo>
                    <a:pt x="257" y="565"/>
                  </a:lnTo>
                  <a:lnTo>
                    <a:pt x="279" y="597"/>
                  </a:lnTo>
                  <a:lnTo>
                    <a:pt x="307" y="624"/>
                  </a:lnTo>
                  <a:lnTo>
                    <a:pt x="338" y="646"/>
                  </a:lnTo>
                  <a:lnTo>
                    <a:pt x="373" y="662"/>
                  </a:lnTo>
                  <a:lnTo>
                    <a:pt x="411" y="673"/>
                  </a:lnTo>
                  <a:lnTo>
                    <a:pt x="452" y="676"/>
                  </a:lnTo>
                  <a:lnTo>
                    <a:pt x="492" y="673"/>
                  </a:lnTo>
                  <a:lnTo>
                    <a:pt x="530" y="662"/>
                  </a:lnTo>
                  <a:lnTo>
                    <a:pt x="566" y="646"/>
                  </a:lnTo>
                  <a:lnTo>
                    <a:pt x="597" y="624"/>
                  </a:lnTo>
                  <a:lnTo>
                    <a:pt x="625" y="597"/>
                  </a:lnTo>
                  <a:lnTo>
                    <a:pt x="647" y="565"/>
                  </a:lnTo>
                  <a:lnTo>
                    <a:pt x="664" y="530"/>
                  </a:lnTo>
                  <a:lnTo>
                    <a:pt x="674" y="492"/>
                  </a:lnTo>
                  <a:lnTo>
                    <a:pt x="678" y="451"/>
                  </a:lnTo>
                  <a:lnTo>
                    <a:pt x="674" y="411"/>
                  </a:lnTo>
                  <a:lnTo>
                    <a:pt x="664" y="371"/>
                  </a:lnTo>
                  <a:lnTo>
                    <a:pt x="647" y="337"/>
                  </a:lnTo>
                  <a:lnTo>
                    <a:pt x="625" y="305"/>
                  </a:lnTo>
                  <a:lnTo>
                    <a:pt x="597" y="278"/>
                  </a:lnTo>
                  <a:lnTo>
                    <a:pt x="566" y="256"/>
                  </a:lnTo>
                  <a:lnTo>
                    <a:pt x="530" y="239"/>
                  </a:lnTo>
                  <a:lnTo>
                    <a:pt x="492" y="229"/>
                  </a:lnTo>
                  <a:lnTo>
                    <a:pt x="452" y="225"/>
                  </a:lnTo>
                  <a:close/>
                  <a:moveTo>
                    <a:pt x="452" y="187"/>
                  </a:moveTo>
                  <a:lnTo>
                    <a:pt x="495" y="191"/>
                  </a:lnTo>
                  <a:lnTo>
                    <a:pt x="536" y="201"/>
                  </a:lnTo>
                  <a:lnTo>
                    <a:pt x="574" y="217"/>
                  </a:lnTo>
                  <a:lnTo>
                    <a:pt x="608" y="238"/>
                  </a:lnTo>
                  <a:lnTo>
                    <a:pt x="639" y="264"/>
                  </a:lnTo>
                  <a:lnTo>
                    <a:pt x="665" y="296"/>
                  </a:lnTo>
                  <a:lnTo>
                    <a:pt x="686" y="330"/>
                  </a:lnTo>
                  <a:lnTo>
                    <a:pt x="702" y="368"/>
                  </a:lnTo>
                  <a:lnTo>
                    <a:pt x="712" y="408"/>
                  </a:lnTo>
                  <a:lnTo>
                    <a:pt x="716" y="451"/>
                  </a:lnTo>
                  <a:lnTo>
                    <a:pt x="712" y="489"/>
                  </a:lnTo>
                  <a:lnTo>
                    <a:pt x="705" y="527"/>
                  </a:lnTo>
                  <a:lnTo>
                    <a:pt x="692" y="561"/>
                  </a:lnTo>
                  <a:lnTo>
                    <a:pt x="673" y="594"/>
                  </a:lnTo>
                  <a:lnTo>
                    <a:pt x="651" y="623"/>
                  </a:lnTo>
                  <a:lnTo>
                    <a:pt x="824" y="796"/>
                  </a:lnTo>
                  <a:lnTo>
                    <a:pt x="826" y="800"/>
                  </a:lnTo>
                  <a:lnTo>
                    <a:pt x="828" y="803"/>
                  </a:lnTo>
                  <a:lnTo>
                    <a:pt x="829" y="809"/>
                  </a:lnTo>
                  <a:lnTo>
                    <a:pt x="828" y="814"/>
                  </a:lnTo>
                  <a:lnTo>
                    <a:pt x="825" y="819"/>
                  </a:lnTo>
                  <a:lnTo>
                    <a:pt x="821" y="823"/>
                  </a:lnTo>
                  <a:lnTo>
                    <a:pt x="816" y="826"/>
                  </a:lnTo>
                  <a:lnTo>
                    <a:pt x="809" y="827"/>
                  </a:lnTo>
                  <a:lnTo>
                    <a:pt x="805" y="827"/>
                  </a:lnTo>
                  <a:lnTo>
                    <a:pt x="800" y="824"/>
                  </a:lnTo>
                  <a:lnTo>
                    <a:pt x="796" y="822"/>
                  </a:lnTo>
                  <a:lnTo>
                    <a:pt x="651" y="676"/>
                  </a:lnTo>
                  <a:lnTo>
                    <a:pt x="651" y="676"/>
                  </a:lnTo>
                  <a:lnTo>
                    <a:pt x="651" y="676"/>
                  </a:lnTo>
                  <a:lnTo>
                    <a:pt x="625" y="650"/>
                  </a:lnTo>
                  <a:lnTo>
                    <a:pt x="596" y="673"/>
                  </a:lnTo>
                  <a:lnTo>
                    <a:pt x="563" y="690"/>
                  </a:lnTo>
                  <a:lnTo>
                    <a:pt x="528" y="703"/>
                  </a:lnTo>
                  <a:lnTo>
                    <a:pt x="491" y="712"/>
                  </a:lnTo>
                  <a:lnTo>
                    <a:pt x="452" y="714"/>
                  </a:lnTo>
                  <a:lnTo>
                    <a:pt x="410" y="710"/>
                  </a:lnTo>
                  <a:lnTo>
                    <a:pt x="369" y="701"/>
                  </a:lnTo>
                  <a:lnTo>
                    <a:pt x="331" y="684"/>
                  </a:lnTo>
                  <a:lnTo>
                    <a:pt x="296" y="663"/>
                  </a:lnTo>
                  <a:lnTo>
                    <a:pt x="266" y="637"/>
                  </a:lnTo>
                  <a:lnTo>
                    <a:pt x="240" y="606"/>
                  </a:lnTo>
                  <a:lnTo>
                    <a:pt x="217" y="572"/>
                  </a:lnTo>
                  <a:lnTo>
                    <a:pt x="202" y="534"/>
                  </a:lnTo>
                  <a:lnTo>
                    <a:pt x="193" y="493"/>
                  </a:lnTo>
                  <a:lnTo>
                    <a:pt x="189" y="451"/>
                  </a:lnTo>
                  <a:lnTo>
                    <a:pt x="193" y="408"/>
                  </a:lnTo>
                  <a:lnTo>
                    <a:pt x="202" y="368"/>
                  </a:lnTo>
                  <a:lnTo>
                    <a:pt x="217" y="330"/>
                  </a:lnTo>
                  <a:lnTo>
                    <a:pt x="240" y="296"/>
                  </a:lnTo>
                  <a:lnTo>
                    <a:pt x="266" y="264"/>
                  </a:lnTo>
                  <a:lnTo>
                    <a:pt x="296" y="238"/>
                  </a:lnTo>
                  <a:lnTo>
                    <a:pt x="331" y="217"/>
                  </a:lnTo>
                  <a:lnTo>
                    <a:pt x="369" y="201"/>
                  </a:lnTo>
                  <a:lnTo>
                    <a:pt x="410" y="191"/>
                  </a:lnTo>
                  <a:lnTo>
                    <a:pt x="452" y="187"/>
                  </a:lnTo>
                  <a:close/>
                  <a:moveTo>
                    <a:pt x="76" y="0"/>
                  </a:moveTo>
                  <a:lnTo>
                    <a:pt x="263" y="0"/>
                  </a:lnTo>
                  <a:lnTo>
                    <a:pt x="284" y="1"/>
                  </a:lnTo>
                  <a:lnTo>
                    <a:pt x="301" y="8"/>
                  </a:lnTo>
                  <a:lnTo>
                    <a:pt x="316" y="15"/>
                  </a:lnTo>
                  <a:lnTo>
                    <a:pt x="327" y="26"/>
                  </a:lnTo>
                  <a:lnTo>
                    <a:pt x="339" y="36"/>
                  </a:lnTo>
                  <a:lnTo>
                    <a:pt x="351" y="48"/>
                  </a:lnTo>
                  <a:lnTo>
                    <a:pt x="363" y="59"/>
                  </a:lnTo>
                  <a:lnTo>
                    <a:pt x="377" y="66"/>
                  </a:lnTo>
                  <a:lnTo>
                    <a:pt x="394" y="73"/>
                  </a:lnTo>
                  <a:lnTo>
                    <a:pt x="415" y="74"/>
                  </a:lnTo>
                  <a:lnTo>
                    <a:pt x="753" y="74"/>
                  </a:lnTo>
                  <a:lnTo>
                    <a:pt x="777" y="78"/>
                  </a:lnTo>
                  <a:lnTo>
                    <a:pt x="798" y="89"/>
                  </a:lnTo>
                  <a:lnTo>
                    <a:pt x="815" y="106"/>
                  </a:lnTo>
                  <a:lnTo>
                    <a:pt x="825" y="125"/>
                  </a:lnTo>
                  <a:lnTo>
                    <a:pt x="829" y="150"/>
                  </a:lnTo>
                  <a:lnTo>
                    <a:pt x="829" y="602"/>
                  </a:lnTo>
                  <a:lnTo>
                    <a:pt x="825" y="624"/>
                  </a:lnTo>
                  <a:lnTo>
                    <a:pt x="815" y="645"/>
                  </a:lnTo>
                  <a:lnTo>
                    <a:pt x="800" y="661"/>
                  </a:lnTo>
                  <a:lnTo>
                    <a:pt x="781" y="671"/>
                  </a:lnTo>
                  <a:lnTo>
                    <a:pt x="757" y="676"/>
                  </a:lnTo>
                  <a:lnTo>
                    <a:pt x="720" y="638"/>
                  </a:lnTo>
                  <a:lnTo>
                    <a:pt x="753" y="638"/>
                  </a:lnTo>
                  <a:lnTo>
                    <a:pt x="767" y="636"/>
                  </a:lnTo>
                  <a:lnTo>
                    <a:pt x="781" y="628"/>
                  </a:lnTo>
                  <a:lnTo>
                    <a:pt x="788" y="616"/>
                  </a:lnTo>
                  <a:lnTo>
                    <a:pt x="791" y="602"/>
                  </a:lnTo>
                  <a:lnTo>
                    <a:pt x="791" y="225"/>
                  </a:lnTo>
                  <a:lnTo>
                    <a:pt x="651" y="225"/>
                  </a:lnTo>
                  <a:lnTo>
                    <a:pt x="626" y="205"/>
                  </a:lnTo>
                  <a:lnTo>
                    <a:pt x="599" y="187"/>
                  </a:lnTo>
                  <a:lnTo>
                    <a:pt x="791" y="187"/>
                  </a:lnTo>
                  <a:lnTo>
                    <a:pt x="791" y="150"/>
                  </a:lnTo>
                  <a:lnTo>
                    <a:pt x="788" y="134"/>
                  </a:lnTo>
                  <a:lnTo>
                    <a:pt x="781" y="123"/>
                  </a:lnTo>
                  <a:lnTo>
                    <a:pt x="767" y="115"/>
                  </a:lnTo>
                  <a:lnTo>
                    <a:pt x="753" y="112"/>
                  </a:lnTo>
                  <a:lnTo>
                    <a:pt x="415" y="112"/>
                  </a:lnTo>
                  <a:lnTo>
                    <a:pt x="389" y="110"/>
                  </a:lnTo>
                  <a:lnTo>
                    <a:pt x="368" y="104"/>
                  </a:lnTo>
                  <a:lnTo>
                    <a:pt x="351" y="95"/>
                  </a:lnTo>
                  <a:lnTo>
                    <a:pt x="337" y="86"/>
                  </a:lnTo>
                  <a:lnTo>
                    <a:pt x="325" y="74"/>
                  </a:lnTo>
                  <a:lnTo>
                    <a:pt x="314" y="64"/>
                  </a:lnTo>
                  <a:lnTo>
                    <a:pt x="304" y="53"/>
                  </a:lnTo>
                  <a:lnTo>
                    <a:pt x="292" y="44"/>
                  </a:lnTo>
                  <a:lnTo>
                    <a:pt x="279" y="39"/>
                  </a:lnTo>
                  <a:lnTo>
                    <a:pt x="263" y="36"/>
                  </a:lnTo>
                  <a:lnTo>
                    <a:pt x="76" y="36"/>
                  </a:lnTo>
                  <a:lnTo>
                    <a:pt x="62" y="40"/>
                  </a:lnTo>
                  <a:lnTo>
                    <a:pt x="49" y="48"/>
                  </a:lnTo>
                  <a:lnTo>
                    <a:pt x="41" y="60"/>
                  </a:lnTo>
                  <a:lnTo>
                    <a:pt x="38" y="74"/>
                  </a:lnTo>
                  <a:lnTo>
                    <a:pt x="38" y="187"/>
                  </a:lnTo>
                  <a:lnTo>
                    <a:pt x="307" y="187"/>
                  </a:lnTo>
                  <a:lnTo>
                    <a:pt x="279" y="205"/>
                  </a:lnTo>
                  <a:lnTo>
                    <a:pt x="253" y="225"/>
                  </a:lnTo>
                  <a:lnTo>
                    <a:pt x="38" y="225"/>
                  </a:lnTo>
                  <a:lnTo>
                    <a:pt x="38" y="602"/>
                  </a:lnTo>
                  <a:lnTo>
                    <a:pt x="41" y="616"/>
                  </a:lnTo>
                  <a:lnTo>
                    <a:pt x="49" y="628"/>
                  </a:lnTo>
                  <a:lnTo>
                    <a:pt x="62" y="636"/>
                  </a:lnTo>
                  <a:lnTo>
                    <a:pt x="76" y="638"/>
                  </a:lnTo>
                  <a:lnTo>
                    <a:pt x="217" y="638"/>
                  </a:lnTo>
                  <a:lnTo>
                    <a:pt x="234" y="658"/>
                  </a:lnTo>
                  <a:lnTo>
                    <a:pt x="253" y="676"/>
                  </a:lnTo>
                  <a:lnTo>
                    <a:pt x="76" y="676"/>
                  </a:lnTo>
                  <a:lnTo>
                    <a:pt x="52" y="673"/>
                  </a:lnTo>
                  <a:lnTo>
                    <a:pt x="32" y="662"/>
                  </a:lnTo>
                  <a:lnTo>
                    <a:pt x="15" y="646"/>
                  </a:lnTo>
                  <a:lnTo>
                    <a:pt x="4" y="625"/>
                  </a:lnTo>
                  <a:lnTo>
                    <a:pt x="0" y="602"/>
                  </a:lnTo>
                  <a:lnTo>
                    <a:pt x="0" y="74"/>
                  </a:lnTo>
                  <a:lnTo>
                    <a:pt x="4" y="51"/>
                  </a:lnTo>
                  <a:lnTo>
                    <a:pt x="15" y="30"/>
                  </a:lnTo>
                  <a:lnTo>
                    <a:pt x="32" y="14"/>
                  </a:lnTo>
                  <a:lnTo>
                    <a:pt x="52" y="4"/>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560388" y="3981014"/>
            <a:ext cx="3443779" cy="1647110"/>
            <a:chOff x="560388" y="3981014"/>
            <a:chExt cx="3443779" cy="1647110"/>
          </a:xfrm>
        </p:grpSpPr>
        <p:sp>
          <p:nvSpPr>
            <p:cNvPr id="17" name="文本框 66"/>
            <p:cNvSpPr txBox="1">
              <a:spLocks noChangeArrowheads="1"/>
            </p:cNvSpPr>
            <p:nvPr/>
          </p:nvSpPr>
          <p:spPr bwMode="auto">
            <a:xfrm>
              <a:off x="560388" y="4674017"/>
              <a:ext cx="34437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spcBef>
                  <a:spcPts val="600"/>
                </a:spcBef>
              </a:pPr>
              <a:r>
                <a:rPr lang="en-US" altLang="zh-CN" sz="1100" dirty="0">
                  <a:solidFill>
                    <a:schemeClr val="bg1">
                      <a:alpha val="50000"/>
                    </a:schemeClr>
                  </a:solidFill>
                  <a:latin typeface="+mn-lt"/>
                </a:rPr>
                <a:t>Clean, Minimalist, Flat, Powerful and Flexible PowerPoint template, perfect for business , corporate and personal use. </a:t>
              </a:r>
              <a:endParaRPr lang="en-US" altLang="zh-CN" sz="1100" dirty="0">
                <a:solidFill>
                  <a:schemeClr val="bg1">
                    <a:alpha val="50000"/>
                  </a:schemeClr>
                </a:solidFill>
                <a:latin typeface="+mn-lt"/>
              </a:endParaRPr>
            </a:p>
          </p:txBody>
        </p:sp>
        <p:sp>
          <p:nvSpPr>
            <p:cNvPr id="19" name="椭圆 18"/>
            <p:cNvSpPr/>
            <p:nvPr/>
          </p:nvSpPr>
          <p:spPr>
            <a:xfrm>
              <a:off x="670682" y="3981014"/>
              <a:ext cx="563182" cy="5631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50"/>
            <p:cNvSpPr>
              <a:spLocks noEditPoints="1"/>
            </p:cNvSpPr>
            <p:nvPr/>
          </p:nvSpPr>
          <p:spPr bwMode="auto">
            <a:xfrm>
              <a:off x="791483" y="4131067"/>
              <a:ext cx="321580" cy="263074"/>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1+#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childTnLst>
                                </p:cTn>
                              </p:par>
                              <p:par>
                                <p:cTn id="23" presetID="64" presetClass="path" presetSubtype="0" accel="50000" decel="50000" autoRev="1" fill="hold" nodeType="withEffect">
                                  <p:stCondLst>
                                    <p:cond delay="0"/>
                                  </p:stCondLst>
                                  <p:childTnLst>
                                    <p:animMotion origin="layout" path="M 1.04167E-6 -2.96296E-6 L -0.04753 -0.00092 " pathEditMode="relative" rAng="0" ptsTypes="AA">
                                      <p:cBhvr>
                                        <p:cTn id="24" dur="1000" fill="hold"/>
                                        <p:tgtEl>
                                          <p:spTgt spid="3"/>
                                        </p:tgtEl>
                                        <p:attrNameLst>
                                          <p:attrName>ppt_x</p:attrName>
                                          <p:attrName>ppt_y</p:attrName>
                                        </p:attrNameLst>
                                      </p:cBhvr>
                                      <p:rCtr x="-2383" y="-46"/>
                                    </p:animMotion>
                                  </p:childTnLst>
                                </p:cTn>
                              </p:par>
                              <p:par>
                                <p:cTn id="25" presetID="10" presetClass="entr" presetSubtype="0" fill="hold" nodeType="withEffect">
                                  <p:stCondLst>
                                    <p:cond delay="1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childTnLst>
                                </p:cTn>
                              </p:par>
                              <p:par>
                                <p:cTn id="28" presetID="64" presetClass="path" presetSubtype="0" accel="50000" decel="50000" autoRev="1" fill="hold" nodeType="withEffect">
                                  <p:stCondLst>
                                    <p:cond delay="100"/>
                                  </p:stCondLst>
                                  <p:childTnLst>
                                    <p:animMotion origin="layout" path="M 1.04167E-6 -2.96296E-6 L -0.04753 -0.00092 " pathEditMode="relative" rAng="0" ptsTypes="AA">
                                      <p:cBhvr>
                                        <p:cTn id="29" dur="1000" fill="hold"/>
                                        <p:tgtEl>
                                          <p:spTgt spid="9"/>
                                        </p:tgtEl>
                                        <p:attrNameLst>
                                          <p:attrName>ppt_x</p:attrName>
                                          <p:attrName>ppt_y</p:attrName>
                                        </p:attrNameLst>
                                      </p:cBhvr>
                                      <p:rCtr x="-2383" y="-46"/>
                                    </p:animMotion>
                                  </p:childTnLst>
                                </p:cTn>
                              </p:par>
                              <p:par>
                                <p:cTn id="30" presetID="10" presetClass="entr" presetSubtype="0" fill="hold" nodeType="withEffect">
                                  <p:stCondLst>
                                    <p:cond delay="2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childTnLst>
                                </p:cTn>
                              </p:par>
                              <p:par>
                                <p:cTn id="33" presetID="64" presetClass="path" presetSubtype="0" accel="50000" decel="50000" autoRev="1" fill="hold" nodeType="withEffect">
                                  <p:stCondLst>
                                    <p:cond delay="200"/>
                                  </p:stCondLst>
                                  <p:childTnLst>
                                    <p:animMotion origin="layout" path="M 1.04167E-6 -2.96296E-6 L -0.04753 -0.00092 " pathEditMode="relative" rAng="0" ptsTypes="AA">
                                      <p:cBhvr>
                                        <p:cTn id="34" dur="1000" fill="hold"/>
                                        <p:tgtEl>
                                          <p:spTgt spid="11"/>
                                        </p:tgtEl>
                                        <p:attrNameLst>
                                          <p:attrName>ppt_x</p:attrName>
                                          <p:attrName>ppt_y</p:attrName>
                                        </p:attrNameLst>
                                      </p:cBhvr>
                                      <p:rCtr x="-2383" y="-46"/>
                                    </p:animMotion>
                                  </p:childTnLst>
                                </p:cTn>
                              </p:par>
                              <p:par>
                                <p:cTn id="35" presetID="10" presetClass="entr" presetSubtype="0" fill="hold" nodeType="withEffect">
                                  <p:stCondLst>
                                    <p:cond delay="3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childTnLst>
                                </p:cTn>
                              </p:par>
                              <p:par>
                                <p:cTn id="38" presetID="64" presetClass="path" presetSubtype="0" accel="50000" decel="50000" autoRev="1" fill="hold" nodeType="withEffect">
                                  <p:stCondLst>
                                    <p:cond delay="300"/>
                                  </p:stCondLst>
                                  <p:childTnLst>
                                    <p:animMotion origin="layout" path="M 1.04167E-6 -2.96296E-6 L -0.04753 -0.00092 " pathEditMode="relative" rAng="0" ptsTypes="AA">
                                      <p:cBhvr>
                                        <p:cTn id="39" dur="1000" fill="hold"/>
                                        <p:tgtEl>
                                          <p:spTgt spid="13"/>
                                        </p:tgtEl>
                                        <p:attrNameLst>
                                          <p:attrName>ppt_x</p:attrName>
                                          <p:attrName>ppt_y</p:attrName>
                                        </p:attrNameLst>
                                      </p:cBhvr>
                                      <p:rCtr x="-2383"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387790" y="1849954"/>
            <a:ext cx="8304476" cy="4646133"/>
            <a:chOff x="5014412" y="1230591"/>
            <a:chExt cx="10058400" cy="5627409"/>
          </a:xfrm>
        </p:grpSpPr>
        <p:pic>
          <p:nvPicPr>
            <p:cNvPr id="19" name="Picture 3"/>
            <p:cNvPicPr>
              <a:picLocks noChangeAspect="1"/>
            </p:cNvPicPr>
            <p:nvPr/>
          </p:nvPicPr>
          <p:blipFill>
            <a:blip r:embed="rId1" cstate="email"/>
            <a:stretch>
              <a:fillRect/>
            </a:stretch>
          </p:blipFill>
          <p:spPr>
            <a:xfrm>
              <a:off x="5014412" y="1230591"/>
              <a:ext cx="10058400" cy="5627409"/>
            </a:xfrm>
            <a:prstGeom prst="rect">
              <a:avLst/>
            </a:prstGeom>
          </p:spPr>
        </p:pic>
        <p:sp>
          <p:nvSpPr>
            <p:cNvPr id="20" name="任意多边形 19"/>
            <p:cNvSpPr/>
            <p:nvPr/>
          </p:nvSpPr>
          <p:spPr>
            <a:xfrm>
              <a:off x="6932097" y="1492919"/>
              <a:ext cx="6314346" cy="3969318"/>
            </a:xfrm>
            <a:custGeom>
              <a:avLst/>
              <a:gdLst>
                <a:gd name="connsiteX0" fmla="*/ 0 w 6314346"/>
                <a:gd name="connsiteY0" fmla="*/ 0 h 3949301"/>
                <a:gd name="connsiteX1" fmla="*/ 6314346 w 6314346"/>
                <a:gd name="connsiteY1" fmla="*/ 0 h 3949301"/>
                <a:gd name="connsiteX2" fmla="*/ 6314346 w 6314346"/>
                <a:gd name="connsiteY2" fmla="*/ 3949301 h 3949301"/>
                <a:gd name="connsiteX3" fmla="*/ 0 w 6314346"/>
                <a:gd name="connsiteY3" fmla="*/ 3949301 h 3949301"/>
              </a:gdLst>
              <a:ahLst/>
              <a:cxnLst>
                <a:cxn ang="0">
                  <a:pos x="connsiteX0" y="connsiteY0"/>
                </a:cxn>
                <a:cxn ang="0">
                  <a:pos x="connsiteX1" y="connsiteY1"/>
                </a:cxn>
                <a:cxn ang="0">
                  <a:pos x="connsiteX2" y="connsiteY2"/>
                </a:cxn>
                <a:cxn ang="0">
                  <a:pos x="connsiteX3" y="connsiteY3"/>
                </a:cxn>
              </a:cxnLst>
              <a:rect l="l" t="t" r="r" b="b"/>
              <a:pathLst>
                <a:path w="6314346" h="3949301">
                  <a:moveTo>
                    <a:pt x="0" y="0"/>
                  </a:moveTo>
                  <a:lnTo>
                    <a:pt x="6314346" y="0"/>
                  </a:lnTo>
                  <a:lnTo>
                    <a:pt x="6314346" y="3949301"/>
                  </a:lnTo>
                  <a:lnTo>
                    <a:pt x="0" y="3949301"/>
                  </a:lnTo>
                  <a:close/>
                </a:path>
              </a:pathLst>
            </a:custGeom>
            <a:blipFill>
              <a:blip r:embed="rId2"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smtClean="0">
                <a:solidFill>
                  <a:schemeClr val="tx1"/>
                </a:solidFill>
                <a:latin typeface="Playfair Display" charset="0"/>
                <a:ea typeface="Playfair Display" charset="0"/>
                <a:cs typeface="Playfair Display" charset="0"/>
              </a:endParaRPr>
            </a:p>
          </p:txBody>
        </p:sp>
      </p:grpSp>
      <p:grpSp>
        <p:nvGrpSpPr>
          <p:cNvPr id="3" name="组合 2"/>
          <p:cNvGrpSpPr/>
          <p:nvPr/>
        </p:nvGrpSpPr>
        <p:grpSpPr>
          <a:xfrm>
            <a:off x="7252177" y="2010641"/>
            <a:ext cx="4298267" cy="784830"/>
            <a:chOff x="7252177" y="2010641"/>
            <a:chExt cx="4298267" cy="784830"/>
          </a:xfrm>
        </p:grpSpPr>
        <p:sp>
          <p:nvSpPr>
            <p:cNvPr id="22" name="椭圆 21"/>
            <p:cNvSpPr/>
            <p:nvPr/>
          </p:nvSpPr>
          <p:spPr>
            <a:xfrm>
              <a:off x="7252177" y="2122285"/>
              <a:ext cx="563182" cy="5631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66"/>
            <p:cNvSpPr txBox="1">
              <a:spLocks noChangeArrowheads="1"/>
            </p:cNvSpPr>
            <p:nvPr/>
          </p:nvSpPr>
          <p:spPr bwMode="auto">
            <a:xfrm>
              <a:off x="7916686" y="2010641"/>
              <a:ext cx="363375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spcBef>
                  <a:spcPts val="600"/>
                </a:spcBef>
              </a:pPr>
              <a:r>
                <a:rPr lang="en-US" altLang="zh-CN" sz="1100" dirty="0">
                  <a:solidFill>
                    <a:schemeClr val="bg1">
                      <a:alpha val="50000"/>
                    </a:schemeClr>
                  </a:solidFill>
                  <a:latin typeface="+mn-lt"/>
                </a:rPr>
                <a:t>Clean, Minimalist, Flat, Powerful and Flexible PowerPoint template, perfect for business use</a:t>
              </a:r>
              <a:r>
                <a:rPr lang="en-US" altLang="zh-CN" sz="1100" dirty="0" smtClean="0">
                  <a:solidFill>
                    <a:schemeClr val="bg1">
                      <a:alpha val="50000"/>
                    </a:schemeClr>
                  </a:solidFill>
                  <a:latin typeface="+mn-lt"/>
                </a:rPr>
                <a:t>.</a:t>
              </a:r>
              <a:endParaRPr lang="en-US" altLang="zh-CN" sz="1100" dirty="0">
                <a:solidFill>
                  <a:schemeClr val="bg1">
                    <a:alpha val="50000"/>
                  </a:schemeClr>
                </a:solidFill>
                <a:latin typeface="+mn-lt"/>
              </a:endParaRPr>
            </a:p>
          </p:txBody>
        </p:sp>
        <p:sp>
          <p:nvSpPr>
            <p:cNvPr id="33" name="Freeform 8"/>
            <p:cNvSpPr>
              <a:spLocks noEditPoints="1"/>
            </p:cNvSpPr>
            <p:nvPr/>
          </p:nvSpPr>
          <p:spPr bwMode="auto">
            <a:xfrm>
              <a:off x="7378956" y="2249063"/>
              <a:ext cx="309624" cy="309624"/>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solidFill>
                  <a:schemeClr val="bg1"/>
                </a:solidFill>
              </a:endParaRPr>
            </a:p>
          </p:txBody>
        </p:sp>
      </p:grpSp>
      <p:grpSp>
        <p:nvGrpSpPr>
          <p:cNvPr id="5" name="组合 4"/>
          <p:cNvGrpSpPr/>
          <p:nvPr/>
        </p:nvGrpSpPr>
        <p:grpSpPr>
          <a:xfrm>
            <a:off x="7252177" y="3284269"/>
            <a:ext cx="4298267" cy="784830"/>
            <a:chOff x="7252177" y="3284269"/>
            <a:chExt cx="4298267" cy="784830"/>
          </a:xfrm>
        </p:grpSpPr>
        <p:sp>
          <p:nvSpPr>
            <p:cNvPr id="28" name="椭圆 27"/>
            <p:cNvSpPr/>
            <p:nvPr/>
          </p:nvSpPr>
          <p:spPr>
            <a:xfrm>
              <a:off x="7252177" y="3395913"/>
              <a:ext cx="563182" cy="5631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66"/>
            <p:cNvSpPr txBox="1">
              <a:spLocks noChangeArrowheads="1"/>
            </p:cNvSpPr>
            <p:nvPr/>
          </p:nvSpPr>
          <p:spPr bwMode="auto">
            <a:xfrm>
              <a:off x="7916686" y="3284269"/>
              <a:ext cx="363375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spcBef>
                  <a:spcPts val="600"/>
                </a:spcBef>
              </a:pPr>
              <a:r>
                <a:rPr lang="en-US" altLang="zh-CN" sz="1100" dirty="0">
                  <a:solidFill>
                    <a:schemeClr val="bg1">
                      <a:alpha val="50000"/>
                    </a:schemeClr>
                  </a:solidFill>
                  <a:latin typeface="+mn-lt"/>
                </a:rPr>
                <a:t>Clean, Minimalist, Flat, Powerful and Flexible PowerPoint template, perfect for business </a:t>
              </a:r>
              <a:r>
                <a:rPr lang="en-US" altLang="zh-CN" sz="1100" dirty="0" smtClean="0">
                  <a:solidFill>
                    <a:schemeClr val="bg1">
                      <a:alpha val="50000"/>
                    </a:schemeClr>
                  </a:solidFill>
                  <a:latin typeface="+mn-lt"/>
                </a:rPr>
                <a:t>use</a:t>
              </a:r>
              <a:r>
                <a:rPr lang="en-US" altLang="zh-CN" sz="1100" dirty="0">
                  <a:solidFill>
                    <a:schemeClr val="bg1">
                      <a:alpha val="50000"/>
                    </a:schemeClr>
                  </a:solidFill>
                  <a:latin typeface="+mn-lt"/>
                </a:rPr>
                <a:t>.</a:t>
              </a:r>
              <a:endParaRPr lang="en-US" altLang="zh-CN" sz="1100" dirty="0">
                <a:solidFill>
                  <a:schemeClr val="bg1">
                    <a:alpha val="50000"/>
                  </a:schemeClr>
                </a:solidFill>
                <a:latin typeface="+mn-lt"/>
              </a:endParaRPr>
            </a:p>
          </p:txBody>
        </p:sp>
        <p:sp>
          <p:nvSpPr>
            <p:cNvPr id="34" name="Freeform 12"/>
            <p:cNvSpPr>
              <a:spLocks noEditPoints="1"/>
            </p:cNvSpPr>
            <p:nvPr/>
          </p:nvSpPr>
          <p:spPr bwMode="auto">
            <a:xfrm>
              <a:off x="7379374" y="3522900"/>
              <a:ext cx="308788" cy="309206"/>
            </a:xfrm>
            <a:custGeom>
              <a:avLst/>
              <a:gdLst>
                <a:gd name="T0" fmla="*/ 264 w 738"/>
                <a:gd name="T1" fmla="*/ 285 h 739"/>
                <a:gd name="T2" fmla="*/ 249 w 738"/>
                <a:gd name="T3" fmla="*/ 429 h 739"/>
                <a:gd name="T4" fmla="*/ 369 w 738"/>
                <a:gd name="T5" fmla="*/ 504 h 739"/>
                <a:gd name="T6" fmla="*/ 490 w 738"/>
                <a:gd name="T7" fmla="*/ 429 h 739"/>
                <a:gd name="T8" fmla="*/ 474 w 738"/>
                <a:gd name="T9" fmla="*/ 285 h 739"/>
                <a:gd name="T10" fmla="*/ 369 w 738"/>
                <a:gd name="T11" fmla="*/ 201 h 739"/>
                <a:gd name="T12" fmla="*/ 508 w 738"/>
                <a:gd name="T13" fmla="*/ 276 h 739"/>
                <a:gd name="T14" fmla="*/ 524 w 738"/>
                <a:gd name="T15" fmla="*/ 436 h 739"/>
                <a:gd name="T16" fmla="*/ 403 w 738"/>
                <a:gd name="T17" fmla="*/ 534 h 739"/>
                <a:gd name="T18" fmla="*/ 250 w 738"/>
                <a:gd name="T19" fmla="*/ 488 h 739"/>
                <a:gd name="T20" fmla="*/ 204 w 738"/>
                <a:gd name="T21" fmla="*/ 336 h 739"/>
                <a:gd name="T22" fmla="*/ 304 w 738"/>
                <a:gd name="T23" fmla="*/ 214 h 739"/>
                <a:gd name="T24" fmla="*/ 314 w 738"/>
                <a:gd name="T25" fmla="*/ 79 h 739"/>
                <a:gd name="T26" fmla="*/ 220 w 738"/>
                <a:gd name="T27" fmla="*/ 124 h 739"/>
                <a:gd name="T28" fmla="*/ 192 w 738"/>
                <a:gd name="T29" fmla="*/ 121 h 739"/>
                <a:gd name="T30" fmla="*/ 124 w 738"/>
                <a:gd name="T31" fmla="*/ 204 h 739"/>
                <a:gd name="T32" fmla="*/ 86 w 738"/>
                <a:gd name="T33" fmla="*/ 306 h 739"/>
                <a:gd name="T34" fmla="*/ 34 w 738"/>
                <a:gd name="T35" fmla="*/ 411 h 739"/>
                <a:gd name="T36" fmla="*/ 105 w 738"/>
                <a:gd name="T37" fmla="*/ 479 h 739"/>
                <a:gd name="T38" fmla="*/ 102 w 738"/>
                <a:gd name="T39" fmla="*/ 578 h 739"/>
                <a:gd name="T40" fmla="*/ 203 w 738"/>
                <a:gd name="T41" fmla="*/ 614 h 739"/>
                <a:gd name="T42" fmla="*/ 259 w 738"/>
                <a:gd name="T43" fmla="*/ 634 h 739"/>
                <a:gd name="T44" fmla="*/ 327 w 738"/>
                <a:gd name="T45" fmla="*/ 705 h 739"/>
                <a:gd name="T46" fmla="*/ 432 w 738"/>
                <a:gd name="T47" fmla="*/ 652 h 739"/>
                <a:gd name="T48" fmla="*/ 524 w 738"/>
                <a:gd name="T49" fmla="*/ 614 h 739"/>
                <a:gd name="T50" fmla="*/ 577 w 738"/>
                <a:gd name="T51" fmla="*/ 636 h 739"/>
                <a:gd name="T52" fmla="*/ 613 w 738"/>
                <a:gd name="T53" fmla="*/ 525 h 739"/>
                <a:gd name="T54" fmla="*/ 660 w 738"/>
                <a:gd name="T55" fmla="*/ 425 h 739"/>
                <a:gd name="T56" fmla="*/ 670 w 738"/>
                <a:gd name="T57" fmla="*/ 319 h 739"/>
                <a:gd name="T58" fmla="*/ 618 w 738"/>
                <a:gd name="T59" fmla="*/ 226 h 739"/>
                <a:gd name="T60" fmla="*/ 636 w 738"/>
                <a:gd name="T61" fmla="*/ 162 h 739"/>
                <a:gd name="T62" fmla="*/ 529 w 738"/>
                <a:gd name="T63" fmla="*/ 127 h 739"/>
                <a:gd name="T64" fmla="*/ 444 w 738"/>
                <a:gd name="T65" fmla="*/ 93 h 739"/>
                <a:gd name="T66" fmla="*/ 411 w 738"/>
                <a:gd name="T67" fmla="*/ 34 h 739"/>
                <a:gd name="T68" fmla="*/ 435 w 738"/>
                <a:gd name="T69" fmla="*/ 7 h 739"/>
                <a:gd name="T70" fmla="*/ 529 w 738"/>
                <a:gd name="T71" fmla="*/ 93 h 739"/>
                <a:gd name="T72" fmla="*/ 585 w 738"/>
                <a:gd name="T73" fmla="*/ 68 h 739"/>
                <a:gd name="T74" fmla="*/ 672 w 738"/>
                <a:gd name="T75" fmla="*/ 159 h 739"/>
                <a:gd name="T76" fmla="*/ 678 w 738"/>
                <a:gd name="T77" fmla="*/ 286 h 739"/>
                <a:gd name="T78" fmla="*/ 738 w 738"/>
                <a:gd name="T79" fmla="*/ 320 h 739"/>
                <a:gd name="T80" fmla="*/ 713 w 738"/>
                <a:gd name="T81" fmla="*/ 443 h 739"/>
                <a:gd name="T82" fmla="*/ 669 w 738"/>
                <a:gd name="T83" fmla="*/ 570 h 739"/>
                <a:gd name="T84" fmla="*/ 590 w 738"/>
                <a:gd name="T85" fmla="*/ 669 h 739"/>
                <a:gd name="T86" fmla="*/ 560 w 738"/>
                <a:gd name="T87" fmla="*/ 666 h 739"/>
                <a:gd name="T88" fmla="*/ 440 w 738"/>
                <a:gd name="T89" fmla="*/ 724 h 739"/>
                <a:gd name="T90" fmla="*/ 310 w 738"/>
                <a:gd name="T91" fmla="*/ 737 h 739"/>
                <a:gd name="T92" fmla="*/ 246 w 738"/>
                <a:gd name="T93" fmla="*/ 665 h 739"/>
                <a:gd name="T94" fmla="*/ 157 w 738"/>
                <a:gd name="T95" fmla="*/ 671 h 739"/>
                <a:gd name="T96" fmla="*/ 68 w 738"/>
                <a:gd name="T97" fmla="*/ 587 h 739"/>
                <a:gd name="T98" fmla="*/ 73 w 738"/>
                <a:gd name="T99" fmla="*/ 492 h 739"/>
                <a:gd name="T100" fmla="*/ 1 w 738"/>
                <a:gd name="T101" fmla="*/ 428 h 739"/>
                <a:gd name="T102" fmla="*/ 16 w 738"/>
                <a:gd name="T103" fmla="*/ 299 h 739"/>
                <a:gd name="T104" fmla="*/ 73 w 738"/>
                <a:gd name="T105" fmla="*/ 178 h 739"/>
                <a:gd name="T106" fmla="*/ 143 w 738"/>
                <a:gd name="T107" fmla="*/ 73 h 739"/>
                <a:gd name="T108" fmla="*/ 171 w 738"/>
                <a:gd name="T109" fmla="*/ 70 h 739"/>
                <a:gd name="T110" fmla="*/ 295 w 738"/>
                <a:gd name="T111" fmla="*/ 24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8" h="739">
                  <a:moveTo>
                    <a:pt x="369" y="235"/>
                  </a:moveTo>
                  <a:lnTo>
                    <a:pt x="338" y="239"/>
                  </a:lnTo>
                  <a:lnTo>
                    <a:pt x="310" y="248"/>
                  </a:lnTo>
                  <a:lnTo>
                    <a:pt x="285" y="264"/>
                  </a:lnTo>
                  <a:lnTo>
                    <a:pt x="264" y="285"/>
                  </a:lnTo>
                  <a:lnTo>
                    <a:pt x="249" y="310"/>
                  </a:lnTo>
                  <a:lnTo>
                    <a:pt x="238" y="339"/>
                  </a:lnTo>
                  <a:lnTo>
                    <a:pt x="234" y="370"/>
                  </a:lnTo>
                  <a:lnTo>
                    <a:pt x="238" y="400"/>
                  </a:lnTo>
                  <a:lnTo>
                    <a:pt x="249" y="429"/>
                  </a:lnTo>
                  <a:lnTo>
                    <a:pt x="264" y="454"/>
                  </a:lnTo>
                  <a:lnTo>
                    <a:pt x="285" y="475"/>
                  </a:lnTo>
                  <a:lnTo>
                    <a:pt x="310" y="490"/>
                  </a:lnTo>
                  <a:lnTo>
                    <a:pt x="338" y="501"/>
                  </a:lnTo>
                  <a:lnTo>
                    <a:pt x="369" y="504"/>
                  </a:lnTo>
                  <a:lnTo>
                    <a:pt x="399" y="501"/>
                  </a:lnTo>
                  <a:lnTo>
                    <a:pt x="428" y="490"/>
                  </a:lnTo>
                  <a:lnTo>
                    <a:pt x="453" y="475"/>
                  </a:lnTo>
                  <a:lnTo>
                    <a:pt x="474" y="454"/>
                  </a:lnTo>
                  <a:lnTo>
                    <a:pt x="490" y="429"/>
                  </a:lnTo>
                  <a:lnTo>
                    <a:pt x="500" y="400"/>
                  </a:lnTo>
                  <a:lnTo>
                    <a:pt x="504" y="370"/>
                  </a:lnTo>
                  <a:lnTo>
                    <a:pt x="500" y="339"/>
                  </a:lnTo>
                  <a:lnTo>
                    <a:pt x="490" y="310"/>
                  </a:lnTo>
                  <a:lnTo>
                    <a:pt x="474" y="285"/>
                  </a:lnTo>
                  <a:lnTo>
                    <a:pt x="453" y="264"/>
                  </a:lnTo>
                  <a:lnTo>
                    <a:pt x="428" y="248"/>
                  </a:lnTo>
                  <a:lnTo>
                    <a:pt x="399" y="239"/>
                  </a:lnTo>
                  <a:lnTo>
                    <a:pt x="369" y="235"/>
                  </a:lnTo>
                  <a:close/>
                  <a:moveTo>
                    <a:pt x="369" y="201"/>
                  </a:moveTo>
                  <a:lnTo>
                    <a:pt x="403" y="205"/>
                  </a:lnTo>
                  <a:lnTo>
                    <a:pt x="435" y="214"/>
                  </a:lnTo>
                  <a:lnTo>
                    <a:pt x="463" y="230"/>
                  </a:lnTo>
                  <a:lnTo>
                    <a:pt x="488" y="251"/>
                  </a:lnTo>
                  <a:lnTo>
                    <a:pt x="508" y="276"/>
                  </a:lnTo>
                  <a:lnTo>
                    <a:pt x="524" y="305"/>
                  </a:lnTo>
                  <a:lnTo>
                    <a:pt x="534" y="336"/>
                  </a:lnTo>
                  <a:lnTo>
                    <a:pt x="537" y="370"/>
                  </a:lnTo>
                  <a:lnTo>
                    <a:pt x="534" y="403"/>
                  </a:lnTo>
                  <a:lnTo>
                    <a:pt x="524" y="436"/>
                  </a:lnTo>
                  <a:lnTo>
                    <a:pt x="508" y="463"/>
                  </a:lnTo>
                  <a:lnTo>
                    <a:pt x="488" y="488"/>
                  </a:lnTo>
                  <a:lnTo>
                    <a:pt x="463" y="509"/>
                  </a:lnTo>
                  <a:lnTo>
                    <a:pt x="435" y="525"/>
                  </a:lnTo>
                  <a:lnTo>
                    <a:pt x="403" y="534"/>
                  </a:lnTo>
                  <a:lnTo>
                    <a:pt x="369" y="538"/>
                  </a:lnTo>
                  <a:lnTo>
                    <a:pt x="335" y="534"/>
                  </a:lnTo>
                  <a:lnTo>
                    <a:pt x="304" y="525"/>
                  </a:lnTo>
                  <a:lnTo>
                    <a:pt x="275" y="509"/>
                  </a:lnTo>
                  <a:lnTo>
                    <a:pt x="250" y="488"/>
                  </a:lnTo>
                  <a:lnTo>
                    <a:pt x="229" y="463"/>
                  </a:lnTo>
                  <a:lnTo>
                    <a:pt x="215" y="436"/>
                  </a:lnTo>
                  <a:lnTo>
                    <a:pt x="204" y="403"/>
                  </a:lnTo>
                  <a:lnTo>
                    <a:pt x="202" y="370"/>
                  </a:lnTo>
                  <a:lnTo>
                    <a:pt x="204" y="336"/>
                  </a:lnTo>
                  <a:lnTo>
                    <a:pt x="215" y="305"/>
                  </a:lnTo>
                  <a:lnTo>
                    <a:pt x="229" y="276"/>
                  </a:lnTo>
                  <a:lnTo>
                    <a:pt x="250" y="251"/>
                  </a:lnTo>
                  <a:lnTo>
                    <a:pt x="275" y="230"/>
                  </a:lnTo>
                  <a:lnTo>
                    <a:pt x="304" y="214"/>
                  </a:lnTo>
                  <a:lnTo>
                    <a:pt x="335" y="205"/>
                  </a:lnTo>
                  <a:lnTo>
                    <a:pt x="369" y="201"/>
                  </a:lnTo>
                  <a:close/>
                  <a:moveTo>
                    <a:pt x="327" y="34"/>
                  </a:moveTo>
                  <a:lnTo>
                    <a:pt x="319" y="69"/>
                  </a:lnTo>
                  <a:lnTo>
                    <a:pt x="314" y="79"/>
                  </a:lnTo>
                  <a:lnTo>
                    <a:pt x="305" y="87"/>
                  </a:lnTo>
                  <a:lnTo>
                    <a:pt x="295" y="93"/>
                  </a:lnTo>
                  <a:lnTo>
                    <a:pt x="259" y="104"/>
                  </a:lnTo>
                  <a:lnTo>
                    <a:pt x="226" y="121"/>
                  </a:lnTo>
                  <a:lnTo>
                    <a:pt x="220" y="124"/>
                  </a:lnTo>
                  <a:lnTo>
                    <a:pt x="215" y="125"/>
                  </a:lnTo>
                  <a:lnTo>
                    <a:pt x="209" y="127"/>
                  </a:lnTo>
                  <a:lnTo>
                    <a:pt x="203" y="125"/>
                  </a:lnTo>
                  <a:lnTo>
                    <a:pt x="198" y="124"/>
                  </a:lnTo>
                  <a:lnTo>
                    <a:pt x="192" y="121"/>
                  </a:lnTo>
                  <a:lnTo>
                    <a:pt x="161" y="103"/>
                  </a:lnTo>
                  <a:lnTo>
                    <a:pt x="102" y="162"/>
                  </a:lnTo>
                  <a:lnTo>
                    <a:pt x="102" y="162"/>
                  </a:lnTo>
                  <a:lnTo>
                    <a:pt x="120" y="192"/>
                  </a:lnTo>
                  <a:lnTo>
                    <a:pt x="124" y="204"/>
                  </a:lnTo>
                  <a:lnTo>
                    <a:pt x="124" y="216"/>
                  </a:lnTo>
                  <a:lnTo>
                    <a:pt x="120" y="226"/>
                  </a:lnTo>
                  <a:lnTo>
                    <a:pt x="105" y="260"/>
                  </a:lnTo>
                  <a:lnTo>
                    <a:pt x="92" y="295"/>
                  </a:lnTo>
                  <a:lnTo>
                    <a:pt x="86" y="306"/>
                  </a:lnTo>
                  <a:lnTo>
                    <a:pt x="79" y="315"/>
                  </a:lnTo>
                  <a:lnTo>
                    <a:pt x="68" y="319"/>
                  </a:lnTo>
                  <a:lnTo>
                    <a:pt x="33" y="328"/>
                  </a:lnTo>
                  <a:lnTo>
                    <a:pt x="33" y="411"/>
                  </a:lnTo>
                  <a:lnTo>
                    <a:pt x="34" y="411"/>
                  </a:lnTo>
                  <a:lnTo>
                    <a:pt x="68" y="420"/>
                  </a:lnTo>
                  <a:lnTo>
                    <a:pt x="79" y="425"/>
                  </a:lnTo>
                  <a:lnTo>
                    <a:pt x="86" y="433"/>
                  </a:lnTo>
                  <a:lnTo>
                    <a:pt x="92" y="443"/>
                  </a:lnTo>
                  <a:lnTo>
                    <a:pt x="105" y="479"/>
                  </a:lnTo>
                  <a:lnTo>
                    <a:pt x="120" y="513"/>
                  </a:lnTo>
                  <a:lnTo>
                    <a:pt x="124" y="525"/>
                  </a:lnTo>
                  <a:lnTo>
                    <a:pt x="124" y="536"/>
                  </a:lnTo>
                  <a:lnTo>
                    <a:pt x="120" y="547"/>
                  </a:lnTo>
                  <a:lnTo>
                    <a:pt x="102" y="578"/>
                  </a:lnTo>
                  <a:lnTo>
                    <a:pt x="161" y="636"/>
                  </a:lnTo>
                  <a:lnTo>
                    <a:pt x="161" y="636"/>
                  </a:lnTo>
                  <a:lnTo>
                    <a:pt x="192" y="617"/>
                  </a:lnTo>
                  <a:lnTo>
                    <a:pt x="198" y="615"/>
                  </a:lnTo>
                  <a:lnTo>
                    <a:pt x="203" y="614"/>
                  </a:lnTo>
                  <a:lnTo>
                    <a:pt x="209" y="614"/>
                  </a:lnTo>
                  <a:lnTo>
                    <a:pt x="215" y="614"/>
                  </a:lnTo>
                  <a:lnTo>
                    <a:pt x="220" y="615"/>
                  </a:lnTo>
                  <a:lnTo>
                    <a:pt x="226" y="617"/>
                  </a:lnTo>
                  <a:lnTo>
                    <a:pt x="259" y="634"/>
                  </a:lnTo>
                  <a:lnTo>
                    <a:pt x="295" y="646"/>
                  </a:lnTo>
                  <a:lnTo>
                    <a:pt x="305" y="652"/>
                  </a:lnTo>
                  <a:lnTo>
                    <a:pt x="314" y="659"/>
                  </a:lnTo>
                  <a:lnTo>
                    <a:pt x="319"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5" y="614"/>
                  </a:lnTo>
                  <a:lnTo>
                    <a:pt x="541" y="615"/>
                  </a:lnTo>
                  <a:lnTo>
                    <a:pt x="546" y="617"/>
                  </a:lnTo>
                  <a:lnTo>
                    <a:pt x="577" y="636"/>
                  </a:lnTo>
                  <a:lnTo>
                    <a:pt x="577" y="636"/>
                  </a:lnTo>
                  <a:lnTo>
                    <a:pt x="636" y="578"/>
                  </a:lnTo>
                  <a:lnTo>
                    <a:pt x="618" y="547"/>
                  </a:lnTo>
                  <a:lnTo>
                    <a:pt x="613" y="536"/>
                  </a:lnTo>
                  <a:lnTo>
                    <a:pt x="613" y="525"/>
                  </a:lnTo>
                  <a:lnTo>
                    <a:pt x="618" y="513"/>
                  </a:lnTo>
                  <a:lnTo>
                    <a:pt x="634" y="479"/>
                  </a:lnTo>
                  <a:lnTo>
                    <a:pt x="645" y="443"/>
                  </a:lnTo>
                  <a:lnTo>
                    <a:pt x="651" y="433"/>
                  </a:lnTo>
                  <a:lnTo>
                    <a:pt x="660" y="425"/>
                  </a:lnTo>
                  <a:lnTo>
                    <a:pt x="670" y="420"/>
                  </a:lnTo>
                  <a:lnTo>
                    <a:pt x="704" y="411"/>
                  </a:lnTo>
                  <a:lnTo>
                    <a:pt x="706" y="411"/>
                  </a:lnTo>
                  <a:lnTo>
                    <a:pt x="706" y="328"/>
                  </a:lnTo>
                  <a:lnTo>
                    <a:pt x="670" y="319"/>
                  </a:lnTo>
                  <a:lnTo>
                    <a:pt x="660" y="315"/>
                  </a:lnTo>
                  <a:lnTo>
                    <a:pt x="651" y="306"/>
                  </a:lnTo>
                  <a:lnTo>
                    <a:pt x="645" y="295"/>
                  </a:lnTo>
                  <a:lnTo>
                    <a:pt x="634" y="260"/>
                  </a:lnTo>
                  <a:lnTo>
                    <a:pt x="618" y="226"/>
                  </a:lnTo>
                  <a:lnTo>
                    <a:pt x="613" y="216"/>
                  </a:lnTo>
                  <a:lnTo>
                    <a:pt x="613" y="204"/>
                  </a:lnTo>
                  <a:lnTo>
                    <a:pt x="618" y="192"/>
                  </a:lnTo>
                  <a:lnTo>
                    <a:pt x="636" y="162"/>
                  </a:lnTo>
                  <a:lnTo>
                    <a:pt x="636" y="162"/>
                  </a:lnTo>
                  <a:lnTo>
                    <a:pt x="577" y="103"/>
                  </a:lnTo>
                  <a:lnTo>
                    <a:pt x="546" y="121"/>
                  </a:lnTo>
                  <a:lnTo>
                    <a:pt x="541" y="124"/>
                  </a:lnTo>
                  <a:lnTo>
                    <a:pt x="535"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19" y="0"/>
                  </a:moveTo>
                  <a:lnTo>
                    <a:pt x="419" y="0"/>
                  </a:lnTo>
                  <a:lnTo>
                    <a:pt x="427" y="2"/>
                  </a:lnTo>
                  <a:lnTo>
                    <a:pt x="435" y="7"/>
                  </a:lnTo>
                  <a:lnTo>
                    <a:pt x="440" y="15"/>
                  </a:lnTo>
                  <a:lnTo>
                    <a:pt x="442" y="24"/>
                  </a:lnTo>
                  <a:lnTo>
                    <a:pt x="452" y="60"/>
                  </a:lnTo>
                  <a:lnTo>
                    <a:pt x="492" y="74"/>
                  </a:lnTo>
                  <a:lnTo>
                    <a:pt x="529" y="93"/>
                  </a:lnTo>
                  <a:lnTo>
                    <a:pt x="560" y="73"/>
                  </a:lnTo>
                  <a:lnTo>
                    <a:pt x="567" y="70"/>
                  </a:lnTo>
                  <a:lnTo>
                    <a:pt x="573" y="68"/>
                  </a:lnTo>
                  <a:lnTo>
                    <a:pt x="580" y="68"/>
                  </a:lnTo>
                  <a:lnTo>
                    <a:pt x="585" y="68"/>
                  </a:lnTo>
                  <a:lnTo>
                    <a:pt x="590" y="70"/>
                  </a:lnTo>
                  <a:lnTo>
                    <a:pt x="596" y="73"/>
                  </a:lnTo>
                  <a:lnTo>
                    <a:pt x="665" y="144"/>
                  </a:lnTo>
                  <a:lnTo>
                    <a:pt x="670" y="151"/>
                  </a:lnTo>
                  <a:lnTo>
                    <a:pt x="672" y="159"/>
                  </a:lnTo>
                  <a:lnTo>
                    <a:pt x="669" y="168"/>
                  </a:lnTo>
                  <a:lnTo>
                    <a:pt x="665" y="178"/>
                  </a:lnTo>
                  <a:lnTo>
                    <a:pt x="647" y="209"/>
                  </a:lnTo>
                  <a:lnTo>
                    <a:pt x="665" y="247"/>
                  </a:lnTo>
                  <a:lnTo>
                    <a:pt x="678" y="286"/>
                  </a:lnTo>
                  <a:lnTo>
                    <a:pt x="713" y="295"/>
                  </a:lnTo>
                  <a:lnTo>
                    <a:pt x="723" y="299"/>
                  </a:lnTo>
                  <a:lnTo>
                    <a:pt x="730" y="305"/>
                  </a:lnTo>
                  <a:lnTo>
                    <a:pt x="737" y="311"/>
                  </a:lnTo>
                  <a:lnTo>
                    <a:pt x="738" y="320"/>
                  </a:lnTo>
                  <a:lnTo>
                    <a:pt x="738" y="418"/>
                  </a:lnTo>
                  <a:lnTo>
                    <a:pt x="737" y="428"/>
                  </a:lnTo>
                  <a:lnTo>
                    <a:pt x="730" y="434"/>
                  </a:lnTo>
                  <a:lnTo>
                    <a:pt x="723" y="439"/>
                  </a:lnTo>
                  <a:lnTo>
                    <a:pt x="713" y="443"/>
                  </a:lnTo>
                  <a:lnTo>
                    <a:pt x="678" y="453"/>
                  </a:lnTo>
                  <a:lnTo>
                    <a:pt x="665" y="492"/>
                  </a:lnTo>
                  <a:lnTo>
                    <a:pt x="647" y="530"/>
                  </a:lnTo>
                  <a:lnTo>
                    <a:pt x="665" y="561"/>
                  </a:lnTo>
                  <a:lnTo>
                    <a:pt x="669" y="570"/>
                  </a:lnTo>
                  <a:lnTo>
                    <a:pt x="672" y="580"/>
                  </a:lnTo>
                  <a:lnTo>
                    <a:pt x="670" y="587"/>
                  </a:lnTo>
                  <a:lnTo>
                    <a:pt x="665" y="597"/>
                  </a:lnTo>
                  <a:lnTo>
                    <a:pt x="596" y="666"/>
                  </a:lnTo>
                  <a:lnTo>
                    <a:pt x="590" y="669"/>
                  </a:lnTo>
                  <a:lnTo>
                    <a:pt x="586" y="671"/>
                  </a:lnTo>
                  <a:lnTo>
                    <a:pt x="581" y="671"/>
                  </a:lnTo>
                  <a:lnTo>
                    <a:pt x="575" y="671"/>
                  </a:lnTo>
                  <a:lnTo>
                    <a:pt x="567" y="669"/>
                  </a:lnTo>
                  <a:lnTo>
                    <a:pt x="560" y="666"/>
                  </a:lnTo>
                  <a:lnTo>
                    <a:pt x="529" y="646"/>
                  </a:lnTo>
                  <a:lnTo>
                    <a:pt x="492" y="665"/>
                  </a:lnTo>
                  <a:lnTo>
                    <a:pt x="452" y="679"/>
                  </a:lnTo>
                  <a:lnTo>
                    <a:pt x="442" y="714"/>
                  </a:lnTo>
                  <a:lnTo>
                    <a:pt x="440" y="724"/>
                  </a:lnTo>
                  <a:lnTo>
                    <a:pt x="435" y="731"/>
                  </a:lnTo>
                  <a:lnTo>
                    <a:pt x="427" y="737"/>
                  </a:lnTo>
                  <a:lnTo>
                    <a:pt x="419" y="739"/>
                  </a:lnTo>
                  <a:lnTo>
                    <a:pt x="319" y="739"/>
                  </a:lnTo>
                  <a:lnTo>
                    <a:pt x="310" y="737"/>
                  </a:lnTo>
                  <a:lnTo>
                    <a:pt x="304" y="731"/>
                  </a:lnTo>
                  <a:lnTo>
                    <a:pt x="298" y="724"/>
                  </a:lnTo>
                  <a:lnTo>
                    <a:pt x="295" y="714"/>
                  </a:lnTo>
                  <a:lnTo>
                    <a:pt x="287" y="679"/>
                  </a:lnTo>
                  <a:lnTo>
                    <a:pt x="246" y="665"/>
                  </a:lnTo>
                  <a:lnTo>
                    <a:pt x="209" y="646"/>
                  </a:lnTo>
                  <a:lnTo>
                    <a:pt x="178" y="666"/>
                  </a:lnTo>
                  <a:lnTo>
                    <a:pt x="171" y="669"/>
                  </a:lnTo>
                  <a:lnTo>
                    <a:pt x="164" y="671"/>
                  </a:lnTo>
                  <a:lnTo>
                    <a:pt x="157" y="671"/>
                  </a:lnTo>
                  <a:lnTo>
                    <a:pt x="152" y="671"/>
                  </a:lnTo>
                  <a:lnTo>
                    <a:pt x="147" y="669"/>
                  </a:lnTo>
                  <a:lnTo>
                    <a:pt x="143" y="666"/>
                  </a:lnTo>
                  <a:lnTo>
                    <a:pt x="73" y="597"/>
                  </a:lnTo>
                  <a:lnTo>
                    <a:pt x="68" y="587"/>
                  </a:lnTo>
                  <a:lnTo>
                    <a:pt x="67" y="580"/>
                  </a:lnTo>
                  <a:lnTo>
                    <a:pt x="69" y="570"/>
                  </a:lnTo>
                  <a:lnTo>
                    <a:pt x="73" y="561"/>
                  </a:lnTo>
                  <a:lnTo>
                    <a:pt x="92" y="530"/>
                  </a:lnTo>
                  <a:lnTo>
                    <a:pt x="73" y="492"/>
                  </a:lnTo>
                  <a:lnTo>
                    <a:pt x="60" y="453"/>
                  </a:lnTo>
                  <a:lnTo>
                    <a:pt x="24" y="443"/>
                  </a:lnTo>
                  <a:lnTo>
                    <a:pt x="16" y="439"/>
                  </a:lnTo>
                  <a:lnTo>
                    <a:pt x="8" y="434"/>
                  </a:lnTo>
                  <a:lnTo>
                    <a:pt x="1" y="428"/>
                  </a:lnTo>
                  <a:lnTo>
                    <a:pt x="0" y="418"/>
                  </a:lnTo>
                  <a:lnTo>
                    <a:pt x="0" y="320"/>
                  </a:lnTo>
                  <a:lnTo>
                    <a:pt x="1" y="311"/>
                  </a:lnTo>
                  <a:lnTo>
                    <a:pt x="8" y="305"/>
                  </a:lnTo>
                  <a:lnTo>
                    <a:pt x="16" y="299"/>
                  </a:lnTo>
                  <a:lnTo>
                    <a:pt x="24" y="295"/>
                  </a:lnTo>
                  <a:lnTo>
                    <a:pt x="60" y="286"/>
                  </a:lnTo>
                  <a:lnTo>
                    <a:pt x="73" y="247"/>
                  </a:lnTo>
                  <a:lnTo>
                    <a:pt x="92" y="209"/>
                  </a:lnTo>
                  <a:lnTo>
                    <a:pt x="73" y="178"/>
                  </a:lnTo>
                  <a:lnTo>
                    <a:pt x="69" y="168"/>
                  </a:lnTo>
                  <a:lnTo>
                    <a:pt x="67" y="159"/>
                  </a:lnTo>
                  <a:lnTo>
                    <a:pt x="68" y="151"/>
                  </a:lnTo>
                  <a:lnTo>
                    <a:pt x="73" y="144"/>
                  </a:lnTo>
                  <a:lnTo>
                    <a:pt x="143" y="73"/>
                  </a:lnTo>
                  <a:lnTo>
                    <a:pt x="147" y="70"/>
                  </a:lnTo>
                  <a:lnTo>
                    <a:pt x="152" y="68"/>
                  </a:lnTo>
                  <a:lnTo>
                    <a:pt x="157" y="68"/>
                  </a:lnTo>
                  <a:lnTo>
                    <a:pt x="165" y="68"/>
                  </a:lnTo>
                  <a:lnTo>
                    <a:pt x="171" y="70"/>
                  </a:lnTo>
                  <a:lnTo>
                    <a:pt x="178" y="73"/>
                  </a:lnTo>
                  <a:lnTo>
                    <a:pt x="209" y="93"/>
                  </a:lnTo>
                  <a:lnTo>
                    <a:pt x="246" y="74"/>
                  </a:lnTo>
                  <a:lnTo>
                    <a:pt x="287" y="60"/>
                  </a:lnTo>
                  <a:lnTo>
                    <a:pt x="295" y="24"/>
                  </a:lnTo>
                  <a:lnTo>
                    <a:pt x="298" y="15"/>
                  </a:lnTo>
                  <a:lnTo>
                    <a:pt x="304" y="7"/>
                  </a:lnTo>
                  <a:lnTo>
                    <a:pt x="310" y="2"/>
                  </a:lnTo>
                  <a:lnTo>
                    <a:pt x="3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solidFill>
                  <a:schemeClr val="bg1"/>
                </a:solidFill>
              </a:endParaRPr>
            </a:p>
          </p:txBody>
        </p:sp>
      </p:grpSp>
      <p:grpSp>
        <p:nvGrpSpPr>
          <p:cNvPr id="6" name="组合 5"/>
          <p:cNvGrpSpPr/>
          <p:nvPr/>
        </p:nvGrpSpPr>
        <p:grpSpPr>
          <a:xfrm>
            <a:off x="7252177" y="4557898"/>
            <a:ext cx="4298267" cy="784830"/>
            <a:chOff x="7252177" y="4557898"/>
            <a:chExt cx="4298267" cy="784830"/>
          </a:xfrm>
        </p:grpSpPr>
        <p:sp>
          <p:nvSpPr>
            <p:cNvPr id="25" name="椭圆 24"/>
            <p:cNvSpPr/>
            <p:nvPr/>
          </p:nvSpPr>
          <p:spPr>
            <a:xfrm>
              <a:off x="7252177" y="4669542"/>
              <a:ext cx="563182" cy="5631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66"/>
            <p:cNvSpPr txBox="1">
              <a:spLocks noChangeArrowheads="1"/>
            </p:cNvSpPr>
            <p:nvPr/>
          </p:nvSpPr>
          <p:spPr bwMode="auto">
            <a:xfrm>
              <a:off x="7916686" y="4557898"/>
              <a:ext cx="363375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spcBef>
                  <a:spcPts val="600"/>
                </a:spcBef>
              </a:pPr>
              <a:r>
                <a:rPr lang="en-US" altLang="zh-CN" sz="1100" dirty="0">
                  <a:solidFill>
                    <a:schemeClr val="bg1">
                      <a:alpha val="50000"/>
                    </a:schemeClr>
                  </a:solidFill>
                  <a:latin typeface="+mn-lt"/>
                </a:rPr>
                <a:t>Clean, Minimalist, Flat, Powerful and Flexible PowerPoint template, perfect for business </a:t>
              </a:r>
              <a:r>
                <a:rPr lang="en-US" altLang="zh-CN" sz="1100" dirty="0" smtClean="0">
                  <a:solidFill>
                    <a:schemeClr val="bg1">
                      <a:alpha val="50000"/>
                    </a:schemeClr>
                  </a:solidFill>
                  <a:latin typeface="+mn-lt"/>
                </a:rPr>
                <a:t>use</a:t>
              </a:r>
              <a:r>
                <a:rPr lang="en-US" altLang="zh-CN" sz="1100" dirty="0">
                  <a:solidFill>
                    <a:schemeClr val="bg1">
                      <a:alpha val="50000"/>
                    </a:schemeClr>
                  </a:solidFill>
                  <a:latin typeface="+mn-lt"/>
                </a:rPr>
                <a:t>.</a:t>
              </a:r>
              <a:endParaRPr lang="en-US" altLang="zh-CN" sz="1100" dirty="0">
                <a:solidFill>
                  <a:schemeClr val="bg1">
                    <a:alpha val="50000"/>
                  </a:schemeClr>
                </a:solidFill>
                <a:latin typeface="+mn-lt"/>
              </a:endParaRPr>
            </a:p>
          </p:txBody>
        </p:sp>
        <p:sp>
          <p:nvSpPr>
            <p:cNvPr id="35" name="Freeform 50"/>
            <p:cNvSpPr>
              <a:spLocks noEditPoints="1"/>
            </p:cNvSpPr>
            <p:nvPr/>
          </p:nvSpPr>
          <p:spPr bwMode="auto">
            <a:xfrm>
              <a:off x="7379144" y="4824639"/>
              <a:ext cx="309248" cy="252986"/>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 presetClass="entr" presetSubtype="8" decel="10000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1000" fill="hold"/>
                                        <p:tgtEl>
                                          <p:spTgt spid="18"/>
                                        </p:tgtEl>
                                        <p:attrNameLst>
                                          <p:attrName>ppt_x</p:attrName>
                                        </p:attrNameLst>
                                      </p:cBhvr>
                                      <p:tavLst>
                                        <p:tav tm="0">
                                          <p:val>
                                            <p:strVal val="0-#ppt_w/2"/>
                                          </p:val>
                                        </p:tav>
                                        <p:tav tm="100000">
                                          <p:val>
                                            <p:strVal val="#ppt_x"/>
                                          </p:val>
                                        </p:tav>
                                      </p:tavLst>
                                    </p:anim>
                                    <p:anim calcmode="lin" valueType="num">
                                      <p:cBhvr additive="base">
                                        <p:cTn id="18" dur="100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childTnLst>
                                </p:cTn>
                              </p:par>
                              <p:par>
                                <p:cTn id="23" presetID="64" presetClass="path" presetSubtype="0" accel="50000" decel="50000" autoRev="1" fill="hold" nodeType="withEffect">
                                  <p:stCondLst>
                                    <p:cond delay="0"/>
                                  </p:stCondLst>
                                  <p:childTnLst>
                                    <p:animMotion origin="layout" path="M 2.08333E-7 4.44444E-6 L 0.05247 -0.0007 " pathEditMode="relative" rAng="0" ptsTypes="AA">
                                      <p:cBhvr>
                                        <p:cTn id="24" dur="1000" fill="hold"/>
                                        <p:tgtEl>
                                          <p:spTgt spid="3"/>
                                        </p:tgtEl>
                                        <p:attrNameLst>
                                          <p:attrName>ppt_x</p:attrName>
                                          <p:attrName>ppt_y</p:attrName>
                                        </p:attrNameLst>
                                      </p:cBhvr>
                                      <p:rCtr x="2617" y="-46"/>
                                    </p:animMotion>
                                  </p:childTnLst>
                                </p:cTn>
                              </p:par>
                              <p:par>
                                <p:cTn id="25" presetID="10" presetClass="entr" presetSubtype="0" fill="hold" nodeType="withEffect">
                                  <p:stCondLst>
                                    <p:cond delay="1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childTnLst>
                                </p:cTn>
                              </p:par>
                              <p:par>
                                <p:cTn id="28" presetID="64" presetClass="path" presetSubtype="0" accel="50000" decel="50000" autoRev="1" fill="hold" nodeType="withEffect">
                                  <p:stCondLst>
                                    <p:cond delay="100"/>
                                  </p:stCondLst>
                                  <p:childTnLst>
                                    <p:animMotion origin="layout" path="M 2.08333E-7 4.44444E-6 L 0.05247 -0.0007 " pathEditMode="relative" rAng="0" ptsTypes="AA">
                                      <p:cBhvr>
                                        <p:cTn id="29" dur="1000" fill="hold"/>
                                        <p:tgtEl>
                                          <p:spTgt spid="5"/>
                                        </p:tgtEl>
                                        <p:attrNameLst>
                                          <p:attrName>ppt_x</p:attrName>
                                          <p:attrName>ppt_y</p:attrName>
                                        </p:attrNameLst>
                                      </p:cBhvr>
                                      <p:rCtr x="2617" y="-46"/>
                                    </p:animMotion>
                                  </p:childTnLst>
                                </p:cTn>
                              </p:par>
                              <p:par>
                                <p:cTn id="30" presetID="10" presetClass="entr" presetSubtype="0" fill="hold" nodeType="withEffect">
                                  <p:stCondLst>
                                    <p:cond delay="2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childTnLst>
                                </p:cTn>
                              </p:par>
                              <p:par>
                                <p:cTn id="33" presetID="64" presetClass="path" presetSubtype="0" accel="50000" decel="50000" autoRev="1" fill="hold" nodeType="withEffect">
                                  <p:stCondLst>
                                    <p:cond delay="200"/>
                                  </p:stCondLst>
                                  <p:childTnLst>
                                    <p:animMotion origin="layout" path="M 2.08333E-7 4.44444E-6 L 0.05247 -0.0007 " pathEditMode="relative" rAng="0" ptsTypes="AA">
                                      <p:cBhvr>
                                        <p:cTn id="34" dur="1000" fill="hold"/>
                                        <p:tgtEl>
                                          <p:spTgt spid="6"/>
                                        </p:tgtEl>
                                        <p:attrNameLst>
                                          <p:attrName>ppt_x</p:attrName>
                                          <p:attrName>ppt_y</p:attrName>
                                        </p:attrNameLst>
                                      </p:cBhvr>
                                      <p:rCtr x="2617"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088344" y="3043852"/>
            <a:ext cx="4015403" cy="1862048"/>
          </a:xfrm>
          <a:prstGeom prst="rect">
            <a:avLst/>
          </a:prstGeom>
          <a:noFill/>
        </p:spPr>
        <p:txBody>
          <a:bodyPr wrap="square" rtlCol="0">
            <a:spAutoFit/>
          </a:bodyPr>
          <a:lstStyle/>
          <a:p>
            <a:pPr algn="ctr"/>
            <a:r>
              <a:rPr lang="en-US" altLang="zh-CN" sz="11500" dirty="0" smtClean="0">
                <a:solidFill>
                  <a:schemeClr val="bg1">
                    <a:alpha val="10000"/>
                  </a:schemeClr>
                </a:solidFill>
                <a:latin typeface="Roboto Black" panose="02000000000000000000" pitchFamily="2" charset="0"/>
                <a:ea typeface="Roboto Black" panose="02000000000000000000" pitchFamily="2" charset="0"/>
              </a:rPr>
              <a:t>02</a:t>
            </a:r>
            <a:endParaRPr lang="zh-CN" altLang="en-US" sz="11500" dirty="0">
              <a:solidFill>
                <a:schemeClr val="bg1">
                  <a:alpha val="10000"/>
                </a:schemeClr>
              </a:solidFill>
              <a:latin typeface="Roboto Black" panose="02000000000000000000" pitchFamily="2" charset="0"/>
            </a:endParaRPr>
          </a:p>
        </p:txBody>
      </p:sp>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5" name="文本框 14"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txBox="1"/>
          <p:nvPr/>
        </p:nvSpPr>
        <p:spPr>
          <a:xfrm>
            <a:off x="4144609" y="3559378"/>
            <a:ext cx="3902872" cy="830997"/>
          </a:xfrm>
          <a:prstGeom prst="rect">
            <a:avLst/>
          </a:prstGeom>
          <a:noFill/>
        </p:spPr>
        <p:txBody>
          <a:bodyPr wrap="square" rtlCol="0">
            <a:spAutoFit/>
          </a:bodyPr>
          <a:lstStyle/>
          <a:p>
            <a:pPr algn="ctr"/>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Thin" panose="020F0502020204030203" pitchFamily="34" charset="0"/>
              </a:rPr>
              <a:t>项目简介</a:t>
            </a:r>
            <a:endPar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Thin" panose="020F0502020204030203" pitchFamily="34" charset="0"/>
            </a:endParaRPr>
          </a:p>
          <a:p>
            <a:pPr algn="ctr"/>
            <a:r>
              <a:rPr lang="en-US" altLang="zh-CN" sz="2000" dirty="0" smtClean="0">
                <a:solidFill>
                  <a:schemeClr val="bg1"/>
                </a:solidFill>
                <a:latin typeface="Roboto Thin" pitchFamily="2" charset="0"/>
                <a:ea typeface="Roboto Thin" pitchFamily="2" charset="0"/>
                <a:cs typeface="Lato Black" panose="020F0502020204030203" pitchFamily="34" charset="0"/>
              </a:rPr>
              <a:t>PROJECT PROFILIO</a:t>
            </a:r>
            <a:endParaRPr lang="en-US" altLang="zh-CN" sz="2000" dirty="0" smtClean="0">
              <a:solidFill>
                <a:schemeClr val="bg1"/>
              </a:solidFill>
              <a:latin typeface="Roboto Thin" pitchFamily="2" charset="0"/>
              <a:ea typeface="Roboto Thin" pitchFamily="2" charset="0"/>
              <a:cs typeface="Lato Black" panose="020F0502020204030203" pitchFamily="34" charset="0"/>
            </a:endParaRPr>
          </a:p>
        </p:txBody>
      </p:sp>
      <p:grpSp>
        <p:nvGrpSpPr>
          <p:cNvPr id="305" name="组合 304"/>
          <p:cNvGrpSpPr/>
          <p:nvPr/>
        </p:nvGrpSpPr>
        <p:grpSpPr>
          <a:xfrm>
            <a:off x="3434832" y="-2883471"/>
            <a:ext cx="5322336" cy="5936648"/>
            <a:chOff x="3434832" y="-2883471"/>
            <a:chExt cx="5322336" cy="5936648"/>
          </a:xfrm>
        </p:grpSpPr>
        <p:grpSp>
          <p:nvGrpSpPr>
            <p:cNvPr id="7" name="Group 205"/>
            <p:cNvGrpSpPr/>
            <p:nvPr/>
          </p:nvGrpSpPr>
          <p:grpSpPr bwMode="auto">
            <a:xfrm>
              <a:off x="3472737" y="-2883471"/>
              <a:ext cx="5251755" cy="5902665"/>
              <a:chOff x="-3881" y="-418"/>
              <a:chExt cx="4018" cy="4516"/>
            </a:xfrm>
          </p:grpSpPr>
          <p:sp>
            <p:nvSpPr>
              <p:cNvPr id="102" name="Line 5"/>
              <p:cNvSpPr>
                <a:spLocks noChangeShapeType="1"/>
              </p:cNvSpPr>
              <p:nvPr/>
            </p:nvSpPr>
            <p:spPr bwMode="auto">
              <a:xfrm flipH="1" flipV="1">
                <a:off x="-828" y="1229"/>
                <a:ext cx="635" cy="27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3" name="Line 6"/>
              <p:cNvSpPr>
                <a:spLocks noChangeShapeType="1"/>
              </p:cNvSpPr>
              <p:nvPr/>
            </p:nvSpPr>
            <p:spPr bwMode="auto">
              <a:xfrm flipH="1" flipV="1">
                <a:off x="-3846" y="1061"/>
                <a:ext cx="3653" cy="290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4" name="Line 7"/>
              <p:cNvSpPr>
                <a:spLocks noChangeShapeType="1"/>
              </p:cNvSpPr>
              <p:nvPr/>
            </p:nvSpPr>
            <p:spPr bwMode="auto">
              <a:xfrm flipH="1" flipV="1">
                <a:off x="-1002" y="2410"/>
                <a:ext cx="809"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5" name="Line 8"/>
              <p:cNvSpPr>
                <a:spLocks noChangeShapeType="1"/>
              </p:cNvSpPr>
              <p:nvPr/>
            </p:nvSpPr>
            <p:spPr bwMode="auto">
              <a:xfrm flipH="1" flipV="1">
                <a:off x="-2430" y="1860"/>
                <a:ext cx="2237" cy="21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6" name="Line 9"/>
              <p:cNvSpPr>
                <a:spLocks noChangeShapeType="1"/>
              </p:cNvSpPr>
              <p:nvPr/>
            </p:nvSpPr>
            <p:spPr bwMode="auto">
              <a:xfrm flipH="1" flipV="1">
                <a:off x="-3327" y="1702"/>
                <a:ext cx="3134" cy="22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7" name="Line 10"/>
              <p:cNvSpPr>
                <a:spLocks noChangeShapeType="1"/>
              </p:cNvSpPr>
              <p:nvPr/>
            </p:nvSpPr>
            <p:spPr bwMode="auto">
              <a:xfrm flipH="1" flipV="1">
                <a:off x="-2279" y="1122"/>
                <a:ext cx="2086" cy="283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8" name="Line 11"/>
              <p:cNvSpPr>
                <a:spLocks noChangeShapeType="1"/>
              </p:cNvSpPr>
              <p:nvPr/>
            </p:nvSpPr>
            <p:spPr bwMode="auto">
              <a:xfrm flipH="1" flipV="1">
                <a:off x="-1924" y="1130"/>
                <a:ext cx="1731" cy="28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9" name="Line 12"/>
              <p:cNvSpPr>
                <a:spLocks noChangeShapeType="1"/>
              </p:cNvSpPr>
              <p:nvPr/>
            </p:nvSpPr>
            <p:spPr bwMode="auto">
              <a:xfrm flipH="1" flipV="1">
                <a:off x="-1330" y="1035"/>
                <a:ext cx="1137" cy="292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0" name="Line 13"/>
              <p:cNvSpPr>
                <a:spLocks noChangeShapeType="1"/>
              </p:cNvSpPr>
              <p:nvPr/>
            </p:nvSpPr>
            <p:spPr bwMode="auto">
              <a:xfrm flipH="1" flipV="1">
                <a:off x="-3005" y="2801"/>
                <a:ext cx="2812" cy="116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1" name="Line 14"/>
              <p:cNvSpPr>
                <a:spLocks noChangeShapeType="1"/>
              </p:cNvSpPr>
              <p:nvPr/>
            </p:nvSpPr>
            <p:spPr bwMode="auto">
              <a:xfrm flipH="1" flipV="1">
                <a:off x="-2239" y="2696"/>
                <a:ext cx="2046" cy="126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2" name="Line 15"/>
              <p:cNvSpPr>
                <a:spLocks noChangeShapeType="1"/>
              </p:cNvSpPr>
              <p:nvPr/>
            </p:nvSpPr>
            <p:spPr bwMode="auto">
              <a:xfrm flipH="1" flipV="1">
                <a:off x="-1756" y="990"/>
                <a:ext cx="1563" cy="297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3" name="Line 16"/>
              <p:cNvSpPr>
                <a:spLocks noChangeShapeType="1"/>
              </p:cNvSpPr>
              <p:nvPr/>
            </p:nvSpPr>
            <p:spPr bwMode="auto">
              <a:xfrm flipH="1" flipV="1">
                <a:off x="-2985" y="437"/>
                <a:ext cx="2792" cy="35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4" name="Line 17"/>
              <p:cNvSpPr>
                <a:spLocks noChangeShapeType="1"/>
              </p:cNvSpPr>
              <p:nvPr/>
            </p:nvSpPr>
            <p:spPr bwMode="auto">
              <a:xfrm flipH="1" flipV="1">
                <a:off x="-928" y="1893"/>
                <a:ext cx="735" cy="20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5" name="Line 18"/>
              <p:cNvSpPr>
                <a:spLocks noChangeShapeType="1"/>
              </p:cNvSpPr>
              <p:nvPr/>
            </p:nvSpPr>
            <p:spPr bwMode="auto">
              <a:xfrm flipH="1" flipV="1">
                <a:off x="-3881" y="3018"/>
                <a:ext cx="3688" cy="9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6" name="Line 19"/>
              <p:cNvSpPr>
                <a:spLocks noChangeShapeType="1"/>
              </p:cNvSpPr>
              <p:nvPr/>
            </p:nvSpPr>
            <p:spPr bwMode="auto">
              <a:xfrm flipH="1" flipV="1">
                <a:off x="-1403" y="2410"/>
                <a:ext cx="1210"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7" name="Line 20"/>
              <p:cNvSpPr>
                <a:spLocks noChangeShapeType="1"/>
              </p:cNvSpPr>
              <p:nvPr/>
            </p:nvSpPr>
            <p:spPr bwMode="auto">
              <a:xfrm flipH="1" flipV="1">
                <a:off x="-2410" y="3467"/>
                <a:ext cx="2217" cy="4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8" name="Line 21"/>
              <p:cNvSpPr>
                <a:spLocks noChangeShapeType="1"/>
              </p:cNvSpPr>
              <p:nvPr/>
            </p:nvSpPr>
            <p:spPr bwMode="auto">
              <a:xfrm flipH="1" flipV="1">
                <a:off x="-874" y="3173"/>
                <a:ext cx="681" cy="7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9" name="Line 22"/>
              <p:cNvSpPr>
                <a:spLocks noChangeShapeType="1"/>
              </p:cNvSpPr>
              <p:nvPr/>
            </p:nvSpPr>
            <p:spPr bwMode="auto">
              <a:xfrm flipH="1" flipV="1">
                <a:off x="-3256" y="1902"/>
                <a:ext cx="3063" cy="20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0" name="Line 23"/>
              <p:cNvSpPr>
                <a:spLocks noChangeShapeType="1"/>
              </p:cNvSpPr>
              <p:nvPr/>
            </p:nvSpPr>
            <p:spPr bwMode="auto">
              <a:xfrm flipH="1" flipV="1">
                <a:off x="-2612" y="2341"/>
                <a:ext cx="2419" cy="162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1" name="Line 24"/>
              <p:cNvSpPr>
                <a:spLocks noChangeShapeType="1"/>
              </p:cNvSpPr>
              <p:nvPr/>
            </p:nvSpPr>
            <p:spPr bwMode="auto">
              <a:xfrm flipH="1" flipV="1">
                <a:off x="-2992" y="2254"/>
                <a:ext cx="2799" cy="17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2" name="Line 25"/>
              <p:cNvSpPr>
                <a:spLocks noChangeShapeType="1"/>
              </p:cNvSpPr>
              <p:nvPr/>
            </p:nvSpPr>
            <p:spPr bwMode="auto">
              <a:xfrm flipH="1" flipV="1">
                <a:off x="-1565" y="1400"/>
                <a:ext cx="1372" cy="256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3" name="Line 26"/>
              <p:cNvSpPr>
                <a:spLocks noChangeShapeType="1"/>
              </p:cNvSpPr>
              <p:nvPr/>
            </p:nvSpPr>
            <p:spPr bwMode="auto">
              <a:xfrm flipH="1" flipV="1">
                <a:off x="-2984" y="974"/>
                <a:ext cx="2791" cy="29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4" name="Line 27"/>
              <p:cNvSpPr>
                <a:spLocks noChangeShapeType="1"/>
              </p:cNvSpPr>
              <p:nvPr/>
            </p:nvSpPr>
            <p:spPr bwMode="auto">
              <a:xfrm flipV="1">
                <a:off x="-193" y="757"/>
                <a:ext cx="320" cy="32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5" name="Line 28"/>
              <p:cNvSpPr>
                <a:spLocks noChangeShapeType="1"/>
              </p:cNvSpPr>
              <p:nvPr/>
            </p:nvSpPr>
            <p:spPr bwMode="auto">
              <a:xfrm flipH="1" flipV="1">
                <a:off x="-1626" y="2691"/>
                <a:ext cx="1433" cy="127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6" name="Line 29"/>
              <p:cNvSpPr>
                <a:spLocks noChangeShapeType="1"/>
              </p:cNvSpPr>
              <p:nvPr/>
            </p:nvSpPr>
            <p:spPr bwMode="auto">
              <a:xfrm flipH="1" flipV="1">
                <a:off x="-1329" y="555"/>
                <a:ext cx="1136" cy="340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7" name="Line 30"/>
              <p:cNvSpPr>
                <a:spLocks noChangeShapeType="1"/>
              </p:cNvSpPr>
              <p:nvPr/>
            </p:nvSpPr>
            <p:spPr bwMode="auto">
              <a:xfrm>
                <a:off x="-1059" y="82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8" name="Line 31"/>
              <p:cNvSpPr>
                <a:spLocks noChangeShapeType="1"/>
              </p:cNvSpPr>
              <p:nvPr/>
            </p:nvSpPr>
            <p:spPr bwMode="auto">
              <a:xfrm>
                <a:off x="-193" y="3961"/>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9" name="Line 32"/>
              <p:cNvSpPr>
                <a:spLocks noChangeShapeType="1"/>
              </p:cNvSpPr>
              <p:nvPr/>
            </p:nvSpPr>
            <p:spPr bwMode="auto">
              <a:xfrm flipH="1" flipV="1">
                <a:off x="-974" y="1689"/>
                <a:ext cx="781" cy="22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0" name="Line 33"/>
              <p:cNvSpPr>
                <a:spLocks noChangeShapeType="1"/>
              </p:cNvSpPr>
              <p:nvPr/>
            </p:nvSpPr>
            <p:spPr bwMode="auto">
              <a:xfrm flipH="1" flipV="1">
                <a:off x="-1616" y="2371"/>
                <a:ext cx="1423" cy="159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1" name="Line 34"/>
              <p:cNvSpPr>
                <a:spLocks noChangeShapeType="1"/>
              </p:cNvSpPr>
              <p:nvPr/>
            </p:nvSpPr>
            <p:spPr bwMode="auto">
              <a:xfrm flipH="1" flipV="1">
                <a:off x="-2129" y="412"/>
                <a:ext cx="1936" cy="354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2" name="Line 35"/>
              <p:cNvSpPr>
                <a:spLocks noChangeShapeType="1"/>
              </p:cNvSpPr>
              <p:nvPr/>
            </p:nvSpPr>
            <p:spPr bwMode="auto">
              <a:xfrm flipH="1" flipV="1">
                <a:off x="-2203" y="1490"/>
                <a:ext cx="2010" cy="247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3" name="Line 36"/>
              <p:cNvSpPr>
                <a:spLocks noChangeShapeType="1"/>
              </p:cNvSpPr>
              <p:nvPr/>
            </p:nvSpPr>
            <p:spPr bwMode="auto">
              <a:xfrm flipH="1" flipV="1">
                <a:off x="-1756" y="2182"/>
                <a:ext cx="1563" cy="177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4" name="Line 37"/>
              <p:cNvSpPr>
                <a:spLocks noChangeShapeType="1"/>
              </p:cNvSpPr>
              <p:nvPr/>
            </p:nvSpPr>
            <p:spPr bwMode="auto">
              <a:xfrm flipH="1" flipV="1">
                <a:off x="-1710" y="2547"/>
                <a:ext cx="1517" cy="141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5" name="Line 38"/>
              <p:cNvSpPr>
                <a:spLocks noChangeShapeType="1"/>
              </p:cNvSpPr>
              <p:nvPr/>
            </p:nvSpPr>
            <p:spPr bwMode="auto">
              <a:xfrm flipH="1" flipV="1">
                <a:off x="-2159" y="2410"/>
                <a:ext cx="1966"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6" name="Line 39"/>
              <p:cNvSpPr>
                <a:spLocks noChangeShapeType="1"/>
              </p:cNvSpPr>
              <p:nvPr/>
            </p:nvSpPr>
            <p:spPr bwMode="auto">
              <a:xfrm flipH="1" flipV="1">
                <a:off x="-2376" y="1455"/>
                <a:ext cx="2183" cy="250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7" name="Line 40"/>
              <p:cNvSpPr>
                <a:spLocks noChangeShapeType="1"/>
              </p:cNvSpPr>
              <p:nvPr/>
            </p:nvSpPr>
            <p:spPr bwMode="auto">
              <a:xfrm flipH="1" flipV="1">
                <a:off x="-1940" y="1304"/>
                <a:ext cx="1747" cy="26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8" name="Line 41"/>
              <p:cNvSpPr>
                <a:spLocks noChangeShapeType="1"/>
              </p:cNvSpPr>
              <p:nvPr/>
            </p:nvSpPr>
            <p:spPr bwMode="auto">
              <a:xfrm flipH="1" flipV="1">
                <a:off x="-2877" y="2520"/>
                <a:ext cx="2684" cy="14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9" name="Line 42"/>
              <p:cNvSpPr>
                <a:spLocks noChangeShapeType="1"/>
              </p:cNvSpPr>
              <p:nvPr/>
            </p:nvSpPr>
            <p:spPr bwMode="auto">
              <a:xfrm flipH="1" flipV="1">
                <a:off x="-2740" y="913"/>
                <a:ext cx="2547" cy="304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0" name="Line 43"/>
              <p:cNvSpPr>
                <a:spLocks noChangeShapeType="1"/>
              </p:cNvSpPr>
              <p:nvPr/>
            </p:nvSpPr>
            <p:spPr bwMode="auto">
              <a:xfrm flipH="1" flipV="1">
                <a:off x="-3187" y="1105"/>
                <a:ext cx="2994" cy="285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1" name="Line 44"/>
              <p:cNvSpPr>
                <a:spLocks noChangeShapeType="1"/>
              </p:cNvSpPr>
              <p:nvPr/>
            </p:nvSpPr>
            <p:spPr bwMode="auto">
              <a:xfrm flipH="1">
                <a:off x="-1565" y="-40"/>
                <a:ext cx="1155" cy="144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2" name="Line 45"/>
              <p:cNvSpPr>
                <a:spLocks noChangeShapeType="1"/>
              </p:cNvSpPr>
              <p:nvPr/>
            </p:nvSpPr>
            <p:spPr bwMode="auto">
              <a:xfrm>
                <a:off x="-1059" y="82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3" name="Line 46"/>
              <p:cNvSpPr>
                <a:spLocks noChangeShapeType="1"/>
              </p:cNvSpPr>
              <p:nvPr/>
            </p:nvSpPr>
            <p:spPr bwMode="auto">
              <a:xfrm>
                <a:off x="-410" y="-4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4" name="Line 47"/>
              <p:cNvSpPr>
                <a:spLocks noChangeShapeType="1"/>
              </p:cNvSpPr>
              <p:nvPr/>
            </p:nvSpPr>
            <p:spPr bwMode="auto">
              <a:xfrm flipH="1">
                <a:off x="-2592" y="-40"/>
                <a:ext cx="2182" cy="14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5" name="Line 48"/>
              <p:cNvSpPr>
                <a:spLocks noChangeShapeType="1"/>
              </p:cNvSpPr>
              <p:nvPr/>
            </p:nvSpPr>
            <p:spPr bwMode="auto">
              <a:xfrm flipH="1">
                <a:off x="-2740" y="-40"/>
                <a:ext cx="2330" cy="95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6" name="Line 49"/>
              <p:cNvSpPr>
                <a:spLocks noChangeShapeType="1"/>
              </p:cNvSpPr>
              <p:nvPr/>
            </p:nvSpPr>
            <p:spPr bwMode="auto">
              <a:xfrm flipH="1">
                <a:off x="-2430" y="-40"/>
                <a:ext cx="2020" cy="190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7" name="Line 50"/>
              <p:cNvSpPr>
                <a:spLocks noChangeShapeType="1"/>
              </p:cNvSpPr>
              <p:nvPr/>
            </p:nvSpPr>
            <p:spPr bwMode="auto">
              <a:xfrm flipH="1">
                <a:off x="-1616" y="-40"/>
                <a:ext cx="1206" cy="24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8" name="Line 51"/>
              <p:cNvSpPr>
                <a:spLocks noChangeShapeType="1"/>
              </p:cNvSpPr>
              <p:nvPr/>
            </p:nvSpPr>
            <p:spPr bwMode="auto">
              <a:xfrm flipH="1">
                <a:off x="-1626" y="-40"/>
                <a:ext cx="1216" cy="27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9" name="Line 52"/>
              <p:cNvSpPr>
                <a:spLocks noChangeShapeType="1"/>
              </p:cNvSpPr>
              <p:nvPr/>
            </p:nvSpPr>
            <p:spPr bwMode="auto">
              <a:xfrm flipH="1">
                <a:off x="-2984" y="-40"/>
                <a:ext cx="2574" cy="101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0" name="Line 53"/>
              <p:cNvSpPr>
                <a:spLocks noChangeShapeType="1"/>
              </p:cNvSpPr>
              <p:nvPr/>
            </p:nvSpPr>
            <p:spPr bwMode="auto">
              <a:xfrm flipH="1">
                <a:off x="-3187" y="-40"/>
                <a:ext cx="2777" cy="114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1" name="Line 54"/>
              <p:cNvSpPr>
                <a:spLocks noChangeShapeType="1"/>
              </p:cNvSpPr>
              <p:nvPr/>
            </p:nvSpPr>
            <p:spPr bwMode="auto">
              <a:xfrm flipH="1">
                <a:off x="-3327" y="-40"/>
                <a:ext cx="2917"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2" name="Line 55"/>
              <p:cNvSpPr>
                <a:spLocks noChangeShapeType="1"/>
              </p:cNvSpPr>
              <p:nvPr/>
            </p:nvSpPr>
            <p:spPr bwMode="auto">
              <a:xfrm flipH="1">
                <a:off x="-2279" y="-40"/>
                <a:ext cx="1869" cy="11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3" name="Line 56"/>
              <p:cNvSpPr>
                <a:spLocks noChangeShapeType="1"/>
              </p:cNvSpPr>
              <p:nvPr/>
            </p:nvSpPr>
            <p:spPr bwMode="auto">
              <a:xfrm flipH="1">
                <a:off x="-2992" y="-40"/>
                <a:ext cx="2582" cy="22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4" name="Line 57"/>
              <p:cNvSpPr>
                <a:spLocks noChangeShapeType="1"/>
              </p:cNvSpPr>
              <p:nvPr/>
            </p:nvSpPr>
            <p:spPr bwMode="auto">
              <a:xfrm flipH="1">
                <a:off x="-436" y="-40"/>
                <a:ext cx="26" cy="9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5" name="Line 58"/>
              <p:cNvSpPr>
                <a:spLocks noChangeShapeType="1"/>
              </p:cNvSpPr>
              <p:nvPr/>
            </p:nvSpPr>
            <p:spPr bwMode="auto">
              <a:xfrm flipH="1">
                <a:off x="-1756" y="-40"/>
                <a:ext cx="1346" cy="22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6" name="Line 59"/>
              <p:cNvSpPr>
                <a:spLocks noChangeShapeType="1"/>
              </p:cNvSpPr>
              <p:nvPr/>
            </p:nvSpPr>
            <p:spPr bwMode="auto">
              <a:xfrm flipH="1">
                <a:off x="-2410" y="-40"/>
                <a:ext cx="2000" cy="35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7" name="Line 60"/>
              <p:cNvSpPr>
                <a:spLocks noChangeShapeType="1"/>
              </p:cNvSpPr>
              <p:nvPr/>
            </p:nvSpPr>
            <p:spPr bwMode="auto">
              <a:xfrm flipH="1">
                <a:off x="-3005" y="-40"/>
                <a:ext cx="2595" cy="28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8" name="Line 61"/>
              <p:cNvSpPr>
                <a:spLocks noChangeShapeType="1"/>
              </p:cNvSpPr>
              <p:nvPr/>
            </p:nvSpPr>
            <p:spPr bwMode="auto">
              <a:xfrm flipH="1">
                <a:off x="-3846" y="-40"/>
                <a:ext cx="3436" cy="11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9" name="Line 62"/>
              <p:cNvSpPr>
                <a:spLocks noChangeShapeType="1"/>
              </p:cNvSpPr>
              <p:nvPr/>
            </p:nvSpPr>
            <p:spPr bwMode="auto">
              <a:xfrm flipH="1">
                <a:off x="-1710" y="-40"/>
                <a:ext cx="1300" cy="25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0" name="Line 63"/>
              <p:cNvSpPr>
                <a:spLocks noChangeShapeType="1"/>
              </p:cNvSpPr>
              <p:nvPr/>
            </p:nvSpPr>
            <p:spPr bwMode="auto">
              <a:xfrm flipH="1">
                <a:off x="-2239" y="-40"/>
                <a:ext cx="1829" cy="27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1" name="Line 64"/>
              <p:cNvSpPr>
                <a:spLocks noChangeShapeType="1"/>
              </p:cNvSpPr>
              <p:nvPr/>
            </p:nvSpPr>
            <p:spPr bwMode="auto">
              <a:xfrm flipH="1">
                <a:off x="-1403" y="-40"/>
                <a:ext cx="993" cy="24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2" name="Line 65"/>
              <p:cNvSpPr>
                <a:spLocks noChangeShapeType="1"/>
              </p:cNvSpPr>
              <p:nvPr/>
            </p:nvSpPr>
            <p:spPr bwMode="auto">
              <a:xfrm flipH="1">
                <a:off x="-3256" y="-40"/>
                <a:ext cx="2846" cy="19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3" name="Line 66"/>
              <p:cNvSpPr>
                <a:spLocks noChangeShapeType="1"/>
              </p:cNvSpPr>
              <p:nvPr/>
            </p:nvSpPr>
            <p:spPr bwMode="auto">
              <a:xfrm flipH="1">
                <a:off x="-3327" y="-40"/>
                <a:ext cx="2917"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4" name="Line 67"/>
              <p:cNvSpPr>
                <a:spLocks noChangeShapeType="1"/>
              </p:cNvSpPr>
              <p:nvPr/>
            </p:nvSpPr>
            <p:spPr bwMode="auto">
              <a:xfrm flipH="1">
                <a:off x="-2129" y="-40"/>
                <a:ext cx="1719" cy="4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5" name="Line 68"/>
              <p:cNvSpPr>
                <a:spLocks noChangeShapeType="1"/>
              </p:cNvSpPr>
              <p:nvPr/>
            </p:nvSpPr>
            <p:spPr bwMode="auto">
              <a:xfrm flipH="1">
                <a:off x="-3881" y="-40"/>
                <a:ext cx="3471" cy="30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6" name="Line 69"/>
              <p:cNvSpPr>
                <a:spLocks noChangeShapeType="1"/>
              </p:cNvSpPr>
              <p:nvPr/>
            </p:nvSpPr>
            <p:spPr bwMode="auto">
              <a:xfrm flipH="1">
                <a:off x="-757" y="-40"/>
                <a:ext cx="347" cy="22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7" name="Line 70"/>
              <p:cNvSpPr>
                <a:spLocks noChangeShapeType="1"/>
              </p:cNvSpPr>
              <p:nvPr/>
            </p:nvSpPr>
            <p:spPr bwMode="auto">
              <a:xfrm flipH="1">
                <a:off x="-1756" y="-40"/>
                <a:ext cx="1346" cy="10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8" name="Line 71"/>
              <p:cNvSpPr>
                <a:spLocks noChangeShapeType="1"/>
              </p:cNvSpPr>
              <p:nvPr/>
            </p:nvSpPr>
            <p:spPr bwMode="auto">
              <a:xfrm flipH="1">
                <a:off x="-928" y="-40"/>
                <a:ext cx="518" cy="193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9" name="Line 72"/>
              <p:cNvSpPr>
                <a:spLocks noChangeShapeType="1"/>
              </p:cNvSpPr>
              <p:nvPr/>
            </p:nvSpPr>
            <p:spPr bwMode="auto">
              <a:xfrm flipH="1">
                <a:off x="-1329" y="-40"/>
                <a:ext cx="919" cy="5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0" name="Line 73"/>
              <p:cNvSpPr>
                <a:spLocks noChangeShapeType="1"/>
              </p:cNvSpPr>
              <p:nvPr/>
            </p:nvSpPr>
            <p:spPr bwMode="auto">
              <a:xfrm flipH="1">
                <a:off x="-828" y="-40"/>
                <a:ext cx="418" cy="12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1" name="Line 74"/>
              <p:cNvSpPr>
                <a:spLocks noChangeShapeType="1"/>
              </p:cNvSpPr>
              <p:nvPr/>
            </p:nvSpPr>
            <p:spPr bwMode="auto">
              <a:xfrm flipH="1">
                <a:off x="-1345" y="-40"/>
                <a:ext cx="935" cy="108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2" name="Line 75"/>
              <p:cNvSpPr>
                <a:spLocks noChangeShapeType="1"/>
              </p:cNvSpPr>
              <p:nvPr/>
            </p:nvSpPr>
            <p:spPr bwMode="auto">
              <a:xfrm flipH="1">
                <a:off x="-974" y="-40"/>
                <a:ext cx="564" cy="172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3" name="Line 76"/>
              <p:cNvSpPr>
                <a:spLocks noChangeShapeType="1"/>
              </p:cNvSpPr>
              <p:nvPr/>
            </p:nvSpPr>
            <p:spPr bwMode="auto">
              <a:xfrm flipH="1">
                <a:off x="-2203" y="-40"/>
                <a:ext cx="1793" cy="15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4" name="Line 77"/>
              <p:cNvSpPr>
                <a:spLocks noChangeShapeType="1"/>
              </p:cNvSpPr>
              <p:nvPr/>
            </p:nvSpPr>
            <p:spPr bwMode="auto">
              <a:xfrm>
                <a:off x="-3358" y="1524"/>
                <a:ext cx="31" cy="1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5" name="Line 78"/>
              <p:cNvSpPr>
                <a:spLocks noChangeShapeType="1"/>
              </p:cNvSpPr>
              <p:nvPr/>
            </p:nvSpPr>
            <p:spPr bwMode="auto">
              <a:xfrm flipV="1">
                <a:off x="-3358" y="1122"/>
                <a:ext cx="1079" cy="40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6" name="Line 79"/>
              <p:cNvSpPr>
                <a:spLocks noChangeShapeType="1"/>
              </p:cNvSpPr>
              <p:nvPr/>
            </p:nvSpPr>
            <p:spPr bwMode="auto">
              <a:xfrm flipV="1">
                <a:off x="-3358" y="1035"/>
                <a:ext cx="2028" cy="48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7" name="Line 80"/>
              <p:cNvSpPr>
                <a:spLocks noChangeShapeType="1"/>
              </p:cNvSpPr>
              <p:nvPr/>
            </p:nvSpPr>
            <p:spPr bwMode="auto">
              <a:xfrm flipV="1">
                <a:off x="-3358" y="820"/>
                <a:ext cx="2299" cy="7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8" name="Line 81"/>
              <p:cNvSpPr>
                <a:spLocks noChangeShapeType="1"/>
              </p:cNvSpPr>
              <p:nvPr/>
            </p:nvSpPr>
            <p:spPr bwMode="auto">
              <a:xfrm>
                <a:off x="-3358" y="1524"/>
                <a:ext cx="2356"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9" name="Line 82"/>
              <p:cNvSpPr>
                <a:spLocks noChangeShapeType="1"/>
              </p:cNvSpPr>
              <p:nvPr/>
            </p:nvSpPr>
            <p:spPr bwMode="auto">
              <a:xfrm>
                <a:off x="-3358" y="1524"/>
                <a:ext cx="928" cy="3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0" name="Line 83"/>
              <p:cNvSpPr>
                <a:spLocks noChangeShapeType="1"/>
              </p:cNvSpPr>
              <p:nvPr/>
            </p:nvSpPr>
            <p:spPr bwMode="auto">
              <a:xfrm flipV="1">
                <a:off x="-3358" y="1229"/>
                <a:ext cx="2530" cy="2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1" name="Line 84"/>
              <p:cNvSpPr>
                <a:spLocks noChangeShapeType="1"/>
              </p:cNvSpPr>
              <p:nvPr/>
            </p:nvSpPr>
            <p:spPr bwMode="auto">
              <a:xfrm flipV="1">
                <a:off x="-3358" y="588"/>
                <a:ext cx="2401" cy="9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2" name="Line 85"/>
              <p:cNvSpPr>
                <a:spLocks noChangeShapeType="1"/>
              </p:cNvSpPr>
              <p:nvPr/>
            </p:nvSpPr>
            <p:spPr bwMode="auto">
              <a:xfrm flipV="1">
                <a:off x="-3358" y="1130"/>
                <a:ext cx="1434" cy="3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3" name="Line 86"/>
              <p:cNvSpPr>
                <a:spLocks noChangeShapeType="1"/>
              </p:cNvSpPr>
              <p:nvPr/>
            </p:nvSpPr>
            <p:spPr bwMode="auto">
              <a:xfrm>
                <a:off x="-3358" y="1524"/>
                <a:ext cx="1119" cy="11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4" name="Line 87"/>
              <p:cNvSpPr>
                <a:spLocks noChangeShapeType="1"/>
              </p:cNvSpPr>
              <p:nvPr/>
            </p:nvSpPr>
            <p:spPr bwMode="auto">
              <a:xfrm flipH="1" flipV="1">
                <a:off x="-3846" y="1061"/>
                <a:ext cx="488" cy="4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5" name="Line 88"/>
              <p:cNvSpPr>
                <a:spLocks noChangeShapeType="1"/>
              </p:cNvSpPr>
              <p:nvPr/>
            </p:nvSpPr>
            <p:spPr bwMode="auto">
              <a:xfrm>
                <a:off x="-3358" y="1524"/>
                <a:ext cx="2430" cy="3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6" name="Line 89"/>
              <p:cNvSpPr>
                <a:spLocks noChangeShapeType="1"/>
              </p:cNvSpPr>
              <p:nvPr/>
            </p:nvSpPr>
            <p:spPr bwMode="auto">
              <a:xfrm flipH="1">
                <a:off x="-3881" y="1524"/>
                <a:ext cx="523" cy="14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7" name="Line 90"/>
              <p:cNvSpPr>
                <a:spLocks noChangeShapeType="1"/>
              </p:cNvSpPr>
              <p:nvPr/>
            </p:nvSpPr>
            <p:spPr bwMode="auto">
              <a:xfrm flipV="1">
                <a:off x="-3358" y="437"/>
                <a:ext cx="373" cy="10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8" name="Line 91"/>
              <p:cNvSpPr>
                <a:spLocks noChangeShapeType="1"/>
              </p:cNvSpPr>
              <p:nvPr/>
            </p:nvSpPr>
            <p:spPr bwMode="auto">
              <a:xfrm flipV="1">
                <a:off x="-3358" y="412"/>
                <a:ext cx="1229" cy="111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9" name="Line 92"/>
              <p:cNvSpPr>
                <a:spLocks noChangeShapeType="1"/>
              </p:cNvSpPr>
              <p:nvPr/>
            </p:nvSpPr>
            <p:spPr bwMode="auto">
              <a:xfrm flipV="1">
                <a:off x="-3358" y="757"/>
                <a:ext cx="3485" cy="7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0" name="Line 93"/>
              <p:cNvSpPr>
                <a:spLocks noChangeShapeType="1"/>
              </p:cNvSpPr>
              <p:nvPr/>
            </p:nvSpPr>
            <p:spPr bwMode="auto">
              <a:xfrm flipV="1">
                <a:off x="-3358" y="974"/>
                <a:ext cx="374" cy="5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1" name="Line 94"/>
              <p:cNvSpPr>
                <a:spLocks noChangeShapeType="1"/>
              </p:cNvSpPr>
              <p:nvPr/>
            </p:nvSpPr>
            <p:spPr bwMode="auto">
              <a:xfrm>
                <a:off x="-3358" y="1524"/>
                <a:ext cx="1732" cy="11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2" name="Line 95"/>
              <p:cNvSpPr>
                <a:spLocks noChangeShapeType="1"/>
              </p:cNvSpPr>
              <p:nvPr/>
            </p:nvSpPr>
            <p:spPr bwMode="auto">
              <a:xfrm flipV="1">
                <a:off x="-3358" y="1490"/>
                <a:ext cx="1155" cy="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3" name="Line 96"/>
              <p:cNvSpPr>
                <a:spLocks noChangeShapeType="1"/>
              </p:cNvSpPr>
              <p:nvPr/>
            </p:nvSpPr>
            <p:spPr bwMode="auto">
              <a:xfrm flipV="1">
                <a:off x="-3358" y="1400"/>
                <a:ext cx="1793" cy="1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4" name="Line 97"/>
              <p:cNvSpPr>
                <a:spLocks noChangeShapeType="1"/>
              </p:cNvSpPr>
              <p:nvPr/>
            </p:nvSpPr>
            <p:spPr bwMode="auto">
              <a:xfrm>
                <a:off x="-3358" y="1524"/>
                <a:ext cx="1742" cy="84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5" name="Line 98"/>
              <p:cNvSpPr>
                <a:spLocks noChangeShapeType="1"/>
              </p:cNvSpPr>
              <p:nvPr/>
            </p:nvSpPr>
            <p:spPr bwMode="auto">
              <a:xfrm>
                <a:off x="-3358" y="1524"/>
                <a:ext cx="2384" cy="16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6" name="Line 99"/>
              <p:cNvSpPr>
                <a:spLocks noChangeShapeType="1"/>
              </p:cNvSpPr>
              <p:nvPr/>
            </p:nvSpPr>
            <p:spPr bwMode="auto">
              <a:xfrm flipV="1">
                <a:off x="-3358" y="555"/>
                <a:ext cx="2029" cy="9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7" name="Line 100"/>
              <p:cNvSpPr>
                <a:spLocks noChangeShapeType="1"/>
              </p:cNvSpPr>
              <p:nvPr/>
            </p:nvSpPr>
            <p:spPr bwMode="auto">
              <a:xfrm>
                <a:off x="-3358" y="1524"/>
                <a:ext cx="353" cy="127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8" name="Line 101"/>
              <p:cNvSpPr>
                <a:spLocks noChangeShapeType="1"/>
              </p:cNvSpPr>
              <p:nvPr/>
            </p:nvSpPr>
            <p:spPr bwMode="auto">
              <a:xfrm>
                <a:off x="-3358" y="1524"/>
                <a:ext cx="2484" cy="164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9" name="Line 102"/>
              <p:cNvSpPr>
                <a:spLocks noChangeShapeType="1"/>
              </p:cNvSpPr>
              <p:nvPr/>
            </p:nvSpPr>
            <p:spPr bwMode="auto">
              <a:xfrm>
                <a:off x="-3358" y="1524"/>
                <a:ext cx="1955"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0" name="Line 103"/>
              <p:cNvSpPr>
                <a:spLocks noChangeShapeType="1"/>
              </p:cNvSpPr>
              <p:nvPr/>
            </p:nvSpPr>
            <p:spPr bwMode="auto">
              <a:xfrm>
                <a:off x="-3358" y="1524"/>
                <a:ext cx="948" cy="19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1" name="Line 104"/>
              <p:cNvSpPr>
                <a:spLocks noChangeShapeType="1"/>
              </p:cNvSpPr>
              <p:nvPr/>
            </p:nvSpPr>
            <p:spPr bwMode="auto">
              <a:xfrm>
                <a:off x="-3358" y="1524"/>
                <a:ext cx="1602" cy="6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2" name="Line 105"/>
              <p:cNvSpPr>
                <a:spLocks noChangeShapeType="1"/>
              </p:cNvSpPr>
              <p:nvPr/>
            </p:nvSpPr>
            <p:spPr bwMode="auto">
              <a:xfrm>
                <a:off x="-3358" y="1524"/>
                <a:ext cx="102" cy="3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3" name="Line 106"/>
              <p:cNvSpPr>
                <a:spLocks noChangeShapeType="1"/>
              </p:cNvSpPr>
              <p:nvPr/>
            </p:nvSpPr>
            <p:spPr bwMode="auto">
              <a:xfrm>
                <a:off x="-3358" y="1524"/>
                <a:ext cx="366" cy="7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4" name="Line 107"/>
              <p:cNvSpPr>
                <a:spLocks noChangeShapeType="1"/>
              </p:cNvSpPr>
              <p:nvPr/>
            </p:nvSpPr>
            <p:spPr bwMode="auto">
              <a:xfrm>
                <a:off x="-2612" y="2341"/>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5" name="Line 108"/>
              <p:cNvSpPr>
                <a:spLocks noChangeShapeType="1"/>
              </p:cNvSpPr>
              <p:nvPr/>
            </p:nvSpPr>
            <p:spPr bwMode="auto">
              <a:xfrm>
                <a:off x="-3370" y="1492"/>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6" name="Line 109"/>
              <p:cNvSpPr>
                <a:spLocks noChangeShapeType="1"/>
              </p:cNvSpPr>
              <p:nvPr/>
            </p:nvSpPr>
            <p:spPr bwMode="auto">
              <a:xfrm flipV="1">
                <a:off x="-3358" y="1105"/>
                <a:ext cx="171" cy="41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7" name="Line 110"/>
              <p:cNvSpPr>
                <a:spLocks noChangeShapeType="1"/>
              </p:cNvSpPr>
              <p:nvPr/>
            </p:nvSpPr>
            <p:spPr bwMode="auto">
              <a:xfrm flipV="1">
                <a:off x="-3358" y="1455"/>
                <a:ext cx="982" cy="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8" name="Line 111"/>
              <p:cNvSpPr>
                <a:spLocks noChangeShapeType="1"/>
              </p:cNvSpPr>
              <p:nvPr/>
            </p:nvSpPr>
            <p:spPr bwMode="auto">
              <a:xfrm flipV="1">
                <a:off x="-3358" y="1304"/>
                <a:ext cx="1418" cy="22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9" name="Line 112"/>
              <p:cNvSpPr>
                <a:spLocks noChangeShapeType="1"/>
              </p:cNvSpPr>
              <p:nvPr/>
            </p:nvSpPr>
            <p:spPr bwMode="auto">
              <a:xfrm>
                <a:off x="-3358" y="1524"/>
                <a:ext cx="481" cy="99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0" name="Line 113"/>
              <p:cNvSpPr>
                <a:spLocks noChangeShapeType="1"/>
              </p:cNvSpPr>
              <p:nvPr/>
            </p:nvSpPr>
            <p:spPr bwMode="auto">
              <a:xfrm>
                <a:off x="-3358" y="1524"/>
                <a:ext cx="1199"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1" name="Line 114"/>
              <p:cNvSpPr>
                <a:spLocks noChangeShapeType="1"/>
              </p:cNvSpPr>
              <p:nvPr/>
            </p:nvSpPr>
            <p:spPr bwMode="auto">
              <a:xfrm>
                <a:off x="-3358" y="1524"/>
                <a:ext cx="1648" cy="10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2" name="Line 115"/>
              <p:cNvSpPr>
                <a:spLocks noChangeShapeType="1"/>
              </p:cNvSpPr>
              <p:nvPr/>
            </p:nvSpPr>
            <p:spPr bwMode="auto">
              <a:xfrm flipV="1">
                <a:off x="-3358" y="913"/>
                <a:ext cx="618" cy="6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3" name="Line 116"/>
              <p:cNvSpPr>
                <a:spLocks noChangeShapeType="1"/>
              </p:cNvSpPr>
              <p:nvPr/>
            </p:nvSpPr>
            <p:spPr bwMode="auto">
              <a:xfrm flipV="1">
                <a:off x="-3358" y="951"/>
                <a:ext cx="2922" cy="5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4" name="Line 117"/>
              <p:cNvSpPr>
                <a:spLocks noChangeShapeType="1"/>
              </p:cNvSpPr>
              <p:nvPr/>
            </p:nvSpPr>
            <p:spPr bwMode="auto">
              <a:xfrm flipV="1">
                <a:off x="-3358" y="1442"/>
                <a:ext cx="766" cy="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5" name="Line 118"/>
              <p:cNvSpPr>
                <a:spLocks noChangeShapeType="1"/>
              </p:cNvSpPr>
              <p:nvPr/>
            </p:nvSpPr>
            <p:spPr bwMode="auto">
              <a:xfrm>
                <a:off x="-3358" y="1524"/>
                <a:ext cx="2601" cy="6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6" name="Line 119"/>
              <p:cNvSpPr>
                <a:spLocks noChangeShapeType="1"/>
              </p:cNvSpPr>
              <p:nvPr/>
            </p:nvSpPr>
            <p:spPr bwMode="auto">
              <a:xfrm>
                <a:off x="-3358" y="1524"/>
                <a:ext cx="1492" cy="7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7" name="Line 120"/>
              <p:cNvSpPr>
                <a:spLocks noChangeShapeType="1"/>
              </p:cNvSpPr>
              <p:nvPr/>
            </p:nvSpPr>
            <p:spPr bwMode="auto">
              <a:xfrm>
                <a:off x="-3123" y="-403"/>
                <a:ext cx="693" cy="22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8" name="Line 121"/>
              <p:cNvSpPr>
                <a:spLocks noChangeShapeType="1"/>
              </p:cNvSpPr>
              <p:nvPr/>
            </p:nvSpPr>
            <p:spPr bwMode="auto">
              <a:xfrm>
                <a:off x="-3123" y="-403"/>
                <a:ext cx="844" cy="15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9" name="Line 122"/>
              <p:cNvSpPr>
                <a:spLocks noChangeShapeType="1"/>
              </p:cNvSpPr>
              <p:nvPr/>
            </p:nvSpPr>
            <p:spPr bwMode="auto">
              <a:xfrm>
                <a:off x="-3123" y="-403"/>
                <a:ext cx="2166" cy="9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0" name="Line 123"/>
              <p:cNvSpPr>
                <a:spLocks noChangeShapeType="1"/>
              </p:cNvSpPr>
              <p:nvPr/>
            </p:nvSpPr>
            <p:spPr bwMode="auto">
              <a:xfrm>
                <a:off x="-3123" y="-403"/>
                <a:ext cx="1793" cy="143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1" name="Line 124"/>
              <p:cNvSpPr>
                <a:spLocks noChangeShapeType="1"/>
              </p:cNvSpPr>
              <p:nvPr/>
            </p:nvSpPr>
            <p:spPr bwMode="auto">
              <a:xfrm>
                <a:off x="-3123" y="-403"/>
                <a:ext cx="1351" cy="25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2" name="Line 125"/>
              <p:cNvSpPr>
                <a:spLocks noChangeShapeType="1"/>
              </p:cNvSpPr>
              <p:nvPr/>
            </p:nvSpPr>
            <p:spPr bwMode="auto">
              <a:xfrm>
                <a:off x="-3123" y="-403"/>
                <a:ext cx="138" cy="84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3" name="Line 126"/>
              <p:cNvSpPr>
                <a:spLocks noChangeShapeType="1"/>
              </p:cNvSpPr>
              <p:nvPr/>
            </p:nvSpPr>
            <p:spPr bwMode="auto">
              <a:xfrm>
                <a:off x="-3123" y="-403"/>
                <a:ext cx="1199" cy="153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4" name="Line 127"/>
              <p:cNvSpPr>
                <a:spLocks noChangeShapeType="1"/>
              </p:cNvSpPr>
              <p:nvPr/>
            </p:nvSpPr>
            <p:spPr bwMode="auto">
              <a:xfrm flipH="1">
                <a:off x="-3327" y="-403"/>
                <a:ext cx="204" cy="21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5" name="Line 128"/>
              <p:cNvSpPr>
                <a:spLocks noChangeShapeType="1"/>
              </p:cNvSpPr>
              <p:nvPr/>
            </p:nvSpPr>
            <p:spPr bwMode="auto">
              <a:xfrm>
                <a:off x="-3123" y="-403"/>
                <a:ext cx="2064" cy="12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6" name="Line 129"/>
              <p:cNvSpPr>
                <a:spLocks noChangeShapeType="1"/>
              </p:cNvSpPr>
              <p:nvPr/>
            </p:nvSpPr>
            <p:spPr bwMode="auto">
              <a:xfrm>
                <a:off x="-3123" y="-403"/>
                <a:ext cx="2121" cy="28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7" name="Line 130"/>
              <p:cNvSpPr>
                <a:spLocks noChangeShapeType="1"/>
              </p:cNvSpPr>
              <p:nvPr/>
            </p:nvSpPr>
            <p:spPr bwMode="auto">
              <a:xfrm>
                <a:off x="-3123" y="-403"/>
                <a:ext cx="884" cy="309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8" name="Line 131"/>
              <p:cNvSpPr>
                <a:spLocks noChangeShapeType="1"/>
              </p:cNvSpPr>
              <p:nvPr/>
            </p:nvSpPr>
            <p:spPr bwMode="auto">
              <a:xfrm>
                <a:off x="-3123" y="-403"/>
                <a:ext cx="2295" cy="16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9" name="Line 132"/>
              <p:cNvSpPr>
                <a:spLocks noChangeShapeType="1"/>
              </p:cNvSpPr>
              <p:nvPr/>
            </p:nvSpPr>
            <p:spPr bwMode="auto">
              <a:xfrm>
                <a:off x="-3123" y="-403"/>
                <a:ext cx="118" cy="32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0" name="Line 133"/>
              <p:cNvSpPr>
                <a:spLocks noChangeShapeType="1"/>
              </p:cNvSpPr>
              <p:nvPr/>
            </p:nvSpPr>
            <p:spPr bwMode="auto">
              <a:xfrm>
                <a:off x="-3123" y="-403"/>
                <a:ext cx="2249" cy="35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1" name="Line 134"/>
              <p:cNvSpPr>
                <a:spLocks noChangeShapeType="1"/>
              </p:cNvSpPr>
              <p:nvPr/>
            </p:nvSpPr>
            <p:spPr bwMode="auto">
              <a:xfrm flipH="1">
                <a:off x="-3846" y="-403"/>
                <a:ext cx="723" cy="146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2" name="Line 135"/>
              <p:cNvSpPr>
                <a:spLocks noChangeShapeType="1"/>
              </p:cNvSpPr>
              <p:nvPr/>
            </p:nvSpPr>
            <p:spPr bwMode="auto">
              <a:xfrm flipH="1">
                <a:off x="-3256" y="-403"/>
                <a:ext cx="133" cy="23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3" name="Line 136"/>
              <p:cNvSpPr>
                <a:spLocks noChangeShapeType="1"/>
              </p:cNvSpPr>
              <p:nvPr/>
            </p:nvSpPr>
            <p:spPr bwMode="auto">
              <a:xfrm>
                <a:off x="-3123" y="-403"/>
                <a:ext cx="1720" cy="28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4" name="Line 137"/>
              <p:cNvSpPr>
                <a:spLocks noChangeShapeType="1"/>
              </p:cNvSpPr>
              <p:nvPr/>
            </p:nvSpPr>
            <p:spPr bwMode="auto">
              <a:xfrm>
                <a:off x="-3123" y="-403"/>
                <a:ext cx="1507" cy="277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5" name="Line 138"/>
              <p:cNvSpPr>
                <a:spLocks noChangeShapeType="1"/>
              </p:cNvSpPr>
              <p:nvPr/>
            </p:nvSpPr>
            <p:spPr bwMode="auto">
              <a:xfrm>
                <a:off x="-3123" y="-403"/>
                <a:ext cx="511" cy="27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6" name="Line 139"/>
              <p:cNvSpPr>
                <a:spLocks noChangeShapeType="1"/>
              </p:cNvSpPr>
              <p:nvPr/>
            </p:nvSpPr>
            <p:spPr bwMode="auto">
              <a:xfrm>
                <a:off x="-3123" y="-403"/>
                <a:ext cx="131" cy="26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7" name="Line 140"/>
              <p:cNvSpPr>
                <a:spLocks noChangeShapeType="1"/>
              </p:cNvSpPr>
              <p:nvPr/>
            </p:nvSpPr>
            <p:spPr bwMode="auto">
              <a:xfrm>
                <a:off x="-3123" y="-403"/>
                <a:ext cx="1558" cy="18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8" name="Line 141"/>
              <p:cNvSpPr>
                <a:spLocks noChangeShapeType="1"/>
              </p:cNvSpPr>
              <p:nvPr/>
            </p:nvSpPr>
            <p:spPr bwMode="auto">
              <a:xfrm>
                <a:off x="-3123" y="-403"/>
                <a:ext cx="920" cy="18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9" name="Line 142"/>
              <p:cNvSpPr>
                <a:spLocks noChangeShapeType="1"/>
              </p:cNvSpPr>
              <p:nvPr/>
            </p:nvSpPr>
            <p:spPr bwMode="auto">
              <a:xfrm>
                <a:off x="-3123" y="-403"/>
                <a:ext cx="2149" cy="209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0" name="Line 143"/>
              <p:cNvSpPr>
                <a:spLocks noChangeShapeType="1"/>
              </p:cNvSpPr>
              <p:nvPr/>
            </p:nvSpPr>
            <p:spPr bwMode="auto">
              <a:xfrm>
                <a:off x="-3123" y="-403"/>
                <a:ext cx="713" cy="387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1" name="Line 144"/>
              <p:cNvSpPr>
                <a:spLocks noChangeShapeType="1"/>
              </p:cNvSpPr>
              <p:nvPr/>
            </p:nvSpPr>
            <p:spPr bwMode="auto">
              <a:xfrm>
                <a:off x="-3123" y="-403"/>
                <a:ext cx="994" cy="81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2" name="Line 145"/>
              <p:cNvSpPr>
                <a:spLocks noChangeShapeType="1"/>
              </p:cNvSpPr>
              <p:nvPr/>
            </p:nvSpPr>
            <p:spPr bwMode="auto">
              <a:xfrm>
                <a:off x="-3123" y="-403"/>
                <a:ext cx="139" cy="137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3" name="Line 146"/>
              <p:cNvSpPr>
                <a:spLocks noChangeShapeType="1"/>
              </p:cNvSpPr>
              <p:nvPr/>
            </p:nvSpPr>
            <p:spPr bwMode="auto">
              <a:xfrm>
                <a:off x="-3123" y="-403"/>
                <a:ext cx="3250" cy="116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4" name="Line 147"/>
              <p:cNvSpPr>
                <a:spLocks noChangeShapeType="1"/>
              </p:cNvSpPr>
              <p:nvPr/>
            </p:nvSpPr>
            <p:spPr bwMode="auto">
              <a:xfrm>
                <a:off x="-3123" y="-403"/>
                <a:ext cx="1497" cy="30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5" name="Line 148"/>
              <p:cNvSpPr>
                <a:spLocks noChangeShapeType="1"/>
              </p:cNvSpPr>
              <p:nvPr/>
            </p:nvSpPr>
            <p:spPr bwMode="auto">
              <a:xfrm>
                <a:off x="-3123" y="-403"/>
                <a:ext cx="1794" cy="9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6" name="Line 149"/>
              <p:cNvSpPr>
                <a:spLocks noChangeShapeType="1"/>
              </p:cNvSpPr>
              <p:nvPr/>
            </p:nvSpPr>
            <p:spPr bwMode="auto">
              <a:xfrm>
                <a:off x="-1756" y="99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7" name="Line 150"/>
              <p:cNvSpPr>
                <a:spLocks noChangeShapeType="1"/>
              </p:cNvSpPr>
              <p:nvPr/>
            </p:nvSpPr>
            <p:spPr bwMode="auto">
              <a:xfrm>
                <a:off x="-3123" y="-403"/>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8" name="Line 151"/>
              <p:cNvSpPr>
                <a:spLocks noChangeShapeType="1"/>
              </p:cNvSpPr>
              <p:nvPr/>
            </p:nvSpPr>
            <p:spPr bwMode="auto">
              <a:xfrm flipH="1">
                <a:off x="-3187" y="-418"/>
                <a:ext cx="54" cy="15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9" name="Line 152"/>
              <p:cNvSpPr>
                <a:spLocks noChangeShapeType="1"/>
              </p:cNvSpPr>
              <p:nvPr/>
            </p:nvSpPr>
            <p:spPr bwMode="auto">
              <a:xfrm>
                <a:off x="-3133" y="-418"/>
                <a:ext cx="974" cy="282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0" name="Line 153"/>
              <p:cNvSpPr>
                <a:spLocks noChangeShapeType="1"/>
              </p:cNvSpPr>
              <p:nvPr/>
            </p:nvSpPr>
            <p:spPr bwMode="auto">
              <a:xfrm>
                <a:off x="-3123" y="-403"/>
                <a:ext cx="1413" cy="29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1" name="Line 154"/>
              <p:cNvSpPr>
                <a:spLocks noChangeShapeType="1"/>
              </p:cNvSpPr>
              <p:nvPr/>
            </p:nvSpPr>
            <p:spPr bwMode="auto">
              <a:xfrm>
                <a:off x="-3123" y="-403"/>
                <a:ext cx="1183" cy="17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2" name="Line 155"/>
              <p:cNvSpPr>
                <a:spLocks noChangeShapeType="1"/>
              </p:cNvSpPr>
              <p:nvPr/>
            </p:nvSpPr>
            <p:spPr bwMode="auto">
              <a:xfrm>
                <a:off x="-3123" y="-403"/>
                <a:ext cx="747" cy="18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3" name="Line 156"/>
              <p:cNvSpPr>
                <a:spLocks noChangeShapeType="1"/>
              </p:cNvSpPr>
              <p:nvPr/>
            </p:nvSpPr>
            <p:spPr bwMode="auto">
              <a:xfrm>
                <a:off x="-3123" y="-403"/>
                <a:ext cx="959" cy="33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4" name="Line 157"/>
              <p:cNvSpPr>
                <a:spLocks noChangeShapeType="1"/>
              </p:cNvSpPr>
              <p:nvPr/>
            </p:nvSpPr>
            <p:spPr bwMode="auto">
              <a:xfrm flipV="1">
                <a:off x="-3439" y="2410"/>
                <a:ext cx="2036"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5" name="Line 158"/>
              <p:cNvSpPr>
                <a:spLocks noChangeShapeType="1"/>
              </p:cNvSpPr>
              <p:nvPr/>
            </p:nvSpPr>
            <p:spPr bwMode="auto">
              <a:xfrm flipH="1" flipV="1">
                <a:off x="-3846" y="1061"/>
                <a:ext cx="407" cy="303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6" name="Line 159"/>
              <p:cNvSpPr>
                <a:spLocks noChangeShapeType="1"/>
              </p:cNvSpPr>
              <p:nvPr/>
            </p:nvSpPr>
            <p:spPr bwMode="auto">
              <a:xfrm flipV="1">
                <a:off x="-3439" y="1229"/>
                <a:ext cx="2611" cy="28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7" name="Line 160"/>
              <p:cNvSpPr>
                <a:spLocks noChangeShapeType="1"/>
              </p:cNvSpPr>
              <p:nvPr/>
            </p:nvSpPr>
            <p:spPr bwMode="auto">
              <a:xfrm flipV="1">
                <a:off x="-3439" y="951"/>
                <a:ext cx="3003" cy="314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8" name="Line 161"/>
              <p:cNvSpPr>
                <a:spLocks noChangeShapeType="1"/>
              </p:cNvSpPr>
              <p:nvPr/>
            </p:nvSpPr>
            <p:spPr bwMode="auto">
              <a:xfrm flipV="1">
                <a:off x="-3439" y="757"/>
                <a:ext cx="3566" cy="33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9" name="Line 162"/>
              <p:cNvSpPr>
                <a:spLocks noChangeShapeType="1"/>
              </p:cNvSpPr>
              <p:nvPr/>
            </p:nvSpPr>
            <p:spPr bwMode="auto">
              <a:xfrm flipV="1">
                <a:off x="-3439" y="437"/>
                <a:ext cx="454" cy="366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0" name="Line 163"/>
              <p:cNvSpPr>
                <a:spLocks noChangeShapeType="1"/>
              </p:cNvSpPr>
              <p:nvPr/>
            </p:nvSpPr>
            <p:spPr bwMode="auto">
              <a:xfrm flipV="1">
                <a:off x="-3439" y="2182"/>
                <a:ext cx="2682" cy="191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1" name="Line 164"/>
              <p:cNvSpPr>
                <a:spLocks noChangeShapeType="1"/>
              </p:cNvSpPr>
              <p:nvPr/>
            </p:nvSpPr>
            <p:spPr bwMode="auto">
              <a:xfrm flipV="1">
                <a:off x="-3439" y="3173"/>
                <a:ext cx="2565" cy="9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2" name="Line 165"/>
              <p:cNvSpPr>
                <a:spLocks noChangeShapeType="1"/>
              </p:cNvSpPr>
              <p:nvPr/>
            </p:nvSpPr>
            <p:spPr bwMode="auto">
              <a:xfrm flipV="1">
                <a:off x="-3439" y="2691"/>
                <a:ext cx="1813" cy="14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3" name="Line 166"/>
              <p:cNvSpPr>
                <a:spLocks noChangeShapeType="1"/>
              </p:cNvSpPr>
              <p:nvPr/>
            </p:nvSpPr>
            <p:spPr bwMode="auto">
              <a:xfrm flipV="1">
                <a:off x="-3439" y="2410"/>
                <a:ext cx="2437"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4" name="Line 167"/>
              <p:cNvSpPr>
                <a:spLocks noChangeShapeType="1"/>
              </p:cNvSpPr>
              <p:nvPr/>
            </p:nvSpPr>
            <p:spPr bwMode="auto">
              <a:xfrm flipV="1">
                <a:off x="-3439" y="1689"/>
                <a:ext cx="2465" cy="240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5" name="Line 168"/>
              <p:cNvSpPr>
                <a:spLocks noChangeShapeType="1"/>
              </p:cNvSpPr>
              <p:nvPr/>
            </p:nvSpPr>
            <p:spPr bwMode="auto">
              <a:xfrm flipV="1">
                <a:off x="-3439" y="820"/>
                <a:ext cx="2380" cy="32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6" name="Line 169"/>
              <p:cNvSpPr>
                <a:spLocks noChangeShapeType="1"/>
              </p:cNvSpPr>
              <p:nvPr/>
            </p:nvSpPr>
            <p:spPr bwMode="auto">
              <a:xfrm flipV="1">
                <a:off x="-3439" y="1400"/>
                <a:ext cx="1874" cy="269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7" name="Line 170"/>
              <p:cNvSpPr>
                <a:spLocks noChangeShapeType="1"/>
              </p:cNvSpPr>
              <p:nvPr/>
            </p:nvSpPr>
            <p:spPr bwMode="auto">
              <a:xfrm flipV="1">
                <a:off x="-3439" y="2371"/>
                <a:ext cx="1823" cy="17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8" name="Line 171"/>
              <p:cNvSpPr>
                <a:spLocks noChangeShapeType="1"/>
              </p:cNvSpPr>
              <p:nvPr/>
            </p:nvSpPr>
            <p:spPr bwMode="auto">
              <a:xfrm flipV="1">
                <a:off x="-3439" y="1130"/>
                <a:ext cx="1515" cy="29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9" name="Line 172"/>
              <p:cNvSpPr>
                <a:spLocks noChangeShapeType="1"/>
              </p:cNvSpPr>
              <p:nvPr/>
            </p:nvSpPr>
            <p:spPr bwMode="auto">
              <a:xfrm flipV="1">
                <a:off x="-3439" y="555"/>
                <a:ext cx="2110" cy="35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0" name="Line 173"/>
              <p:cNvSpPr>
                <a:spLocks noChangeShapeType="1"/>
              </p:cNvSpPr>
              <p:nvPr/>
            </p:nvSpPr>
            <p:spPr bwMode="auto">
              <a:xfrm flipV="1">
                <a:off x="-3439" y="1130"/>
                <a:ext cx="1515" cy="29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1" name="Line 174"/>
              <p:cNvSpPr>
                <a:spLocks noChangeShapeType="1"/>
              </p:cNvSpPr>
              <p:nvPr/>
            </p:nvSpPr>
            <p:spPr bwMode="auto">
              <a:xfrm flipV="1">
                <a:off x="-3439" y="2182"/>
                <a:ext cx="1683" cy="191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2" name="Line 175"/>
              <p:cNvSpPr>
                <a:spLocks noChangeShapeType="1"/>
              </p:cNvSpPr>
              <p:nvPr/>
            </p:nvSpPr>
            <p:spPr bwMode="auto">
              <a:xfrm flipV="1">
                <a:off x="-3439" y="1304"/>
                <a:ext cx="1499" cy="27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3" name="Line 176"/>
              <p:cNvSpPr>
                <a:spLocks noChangeShapeType="1"/>
              </p:cNvSpPr>
              <p:nvPr/>
            </p:nvSpPr>
            <p:spPr bwMode="auto">
              <a:xfrm flipV="1">
                <a:off x="-3439" y="1490"/>
                <a:ext cx="1236" cy="260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4" name="Line 177"/>
              <p:cNvSpPr>
                <a:spLocks noChangeShapeType="1"/>
              </p:cNvSpPr>
              <p:nvPr/>
            </p:nvSpPr>
            <p:spPr bwMode="auto">
              <a:xfrm flipV="1">
                <a:off x="-3439" y="1860"/>
                <a:ext cx="1009" cy="223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5" name="Line 178"/>
              <p:cNvSpPr>
                <a:spLocks noChangeShapeType="1"/>
              </p:cNvSpPr>
              <p:nvPr/>
            </p:nvSpPr>
            <p:spPr bwMode="auto">
              <a:xfrm flipV="1">
                <a:off x="-3439" y="2026"/>
                <a:ext cx="1100" cy="20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6" name="Line 179"/>
              <p:cNvSpPr>
                <a:spLocks noChangeShapeType="1"/>
              </p:cNvSpPr>
              <p:nvPr/>
            </p:nvSpPr>
            <p:spPr bwMode="auto">
              <a:xfrm flipV="1">
                <a:off x="-3439" y="2229"/>
                <a:ext cx="1573" cy="18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7" name="Line 180"/>
              <p:cNvSpPr>
                <a:spLocks noChangeShapeType="1"/>
              </p:cNvSpPr>
              <p:nvPr/>
            </p:nvSpPr>
            <p:spPr bwMode="auto">
              <a:xfrm flipV="1">
                <a:off x="-3439" y="2696"/>
                <a:ext cx="1200" cy="140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8" name="Line 181"/>
              <p:cNvSpPr>
                <a:spLocks noChangeShapeType="1"/>
              </p:cNvSpPr>
              <p:nvPr/>
            </p:nvSpPr>
            <p:spPr bwMode="auto">
              <a:xfrm flipV="1">
                <a:off x="-3439" y="2410"/>
                <a:ext cx="1280"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9" name="Line 182"/>
              <p:cNvSpPr>
                <a:spLocks noChangeShapeType="1"/>
              </p:cNvSpPr>
              <p:nvPr/>
            </p:nvSpPr>
            <p:spPr bwMode="auto">
              <a:xfrm flipV="1">
                <a:off x="-3439" y="2325"/>
                <a:ext cx="919" cy="17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0" name="Line 183"/>
              <p:cNvSpPr>
                <a:spLocks noChangeShapeType="1"/>
              </p:cNvSpPr>
              <p:nvPr/>
            </p:nvSpPr>
            <p:spPr bwMode="auto">
              <a:xfrm flipV="1">
                <a:off x="-3439" y="2341"/>
                <a:ext cx="827" cy="17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1" name="Line 184"/>
              <p:cNvSpPr>
                <a:spLocks noChangeShapeType="1"/>
              </p:cNvSpPr>
              <p:nvPr/>
            </p:nvSpPr>
            <p:spPr bwMode="auto">
              <a:xfrm flipV="1">
                <a:off x="-3439" y="2520"/>
                <a:ext cx="562" cy="15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2" name="Line 185"/>
              <p:cNvSpPr>
                <a:spLocks noChangeShapeType="1"/>
              </p:cNvSpPr>
              <p:nvPr/>
            </p:nvSpPr>
            <p:spPr bwMode="auto">
              <a:xfrm flipV="1">
                <a:off x="-3439" y="2801"/>
                <a:ext cx="434" cy="129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3" name="Line 186"/>
              <p:cNvSpPr>
                <a:spLocks noChangeShapeType="1"/>
              </p:cNvSpPr>
              <p:nvPr/>
            </p:nvSpPr>
            <p:spPr bwMode="auto">
              <a:xfrm flipV="1">
                <a:off x="-3439" y="2547"/>
                <a:ext cx="1729"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4" name="Line 187"/>
              <p:cNvSpPr>
                <a:spLocks noChangeShapeType="1"/>
              </p:cNvSpPr>
              <p:nvPr/>
            </p:nvSpPr>
            <p:spPr bwMode="auto">
              <a:xfrm flipV="1">
                <a:off x="-3439" y="588"/>
                <a:ext cx="2482" cy="351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5" name="Line 188"/>
              <p:cNvSpPr>
                <a:spLocks noChangeShapeType="1"/>
              </p:cNvSpPr>
              <p:nvPr/>
            </p:nvSpPr>
            <p:spPr bwMode="auto">
              <a:xfrm flipV="1">
                <a:off x="-3439" y="2254"/>
                <a:ext cx="447" cy="18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6" name="Line 189"/>
              <p:cNvSpPr>
                <a:spLocks noChangeShapeType="1"/>
              </p:cNvSpPr>
              <p:nvPr/>
            </p:nvSpPr>
            <p:spPr bwMode="auto">
              <a:xfrm flipV="1">
                <a:off x="-3439" y="1122"/>
                <a:ext cx="1160" cy="29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7" name="Line 190"/>
              <p:cNvSpPr>
                <a:spLocks noChangeShapeType="1"/>
              </p:cNvSpPr>
              <p:nvPr/>
            </p:nvSpPr>
            <p:spPr bwMode="auto">
              <a:xfrm flipV="1">
                <a:off x="-3439" y="913"/>
                <a:ext cx="699" cy="318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8" name="Line 191"/>
              <p:cNvSpPr>
                <a:spLocks noChangeShapeType="1"/>
              </p:cNvSpPr>
              <p:nvPr/>
            </p:nvSpPr>
            <p:spPr bwMode="auto">
              <a:xfrm flipV="1">
                <a:off x="-3439" y="412"/>
                <a:ext cx="1310" cy="36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9" name="Line 192"/>
              <p:cNvSpPr>
                <a:spLocks noChangeShapeType="1"/>
              </p:cNvSpPr>
              <p:nvPr/>
            </p:nvSpPr>
            <p:spPr bwMode="auto">
              <a:xfrm flipV="1">
                <a:off x="-3439" y="1702"/>
                <a:ext cx="112" cy="239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0" name="Line 193"/>
              <p:cNvSpPr>
                <a:spLocks noChangeShapeType="1"/>
              </p:cNvSpPr>
              <p:nvPr/>
            </p:nvSpPr>
            <p:spPr bwMode="auto">
              <a:xfrm flipV="1">
                <a:off x="-3439" y="1631"/>
                <a:ext cx="245" cy="24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1" name="Line 194"/>
              <p:cNvSpPr>
                <a:spLocks noChangeShapeType="1"/>
              </p:cNvSpPr>
              <p:nvPr/>
            </p:nvSpPr>
            <p:spPr bwMode="auto">
              <a:xfrm flipV="1">
                <a:off x="-3439" y="974"/>
                <a:ext cx="455" cy="31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2" name="Line 195"/>
              <p:cNvSpPr>
                <a:spLocks noChangeShapeType="1"/>
              </p:cNvSpPr>
              <p:nvPr/>
            </p:nvSpPr>
            <p:spPr bwMode="auto">
              <a:xfrm flipV="1">
                <a:off x="-3439" y="1105"/>
                <a:ext cx="252" cy="29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3" name="Line 196"/>
              <p:cNvSpPr>
                <a:spLocks noChangeShapeType="1"/>
              </p:cNvSpPr>
              <p:nvPr/>
            </p:nvSpPr>
            <p:spPr bwMode="auto">
              <a:xfrm flipV="1">
                <a:off x="-3439" y="1893"/>
                <a:ext cx="2511" cy="22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4" name="Line 197"/>
              <p:cNvSpPr>
                <a:spLocks noChangeShapeType="1"/>
              </p:cNvSpPr>
              <p:nvPr/>
            </p:nvSpPr>
            <p:spPr bwMode="auto">
              <a:xfrm flipH="1" flipV="1">
                <a:off x="-1059" y="820"/>
                <a:ext cx="1196" cy="20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5" name="Line 198"/>
              <p:cNvSpPr>
                <a:spLocks noChangeShapeType="1"/>
              </p:cNvSpPr>
              <p:nvPr/>
            </p:nvSpPr>
            <p:spPr bwMode="auto">
              <a:xfrm flipH="1" flipV="1">
                <a:off x="-1756" y="2182"/>
                <a:ext cx="1893" cy="6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6" name="Line 199"/>
              <p:cNvSpPr>
                <a:spLocks noChangeShapeType="1"/>
              </p:cNvSpPr>
              <p:nvPr/>
            </p:nvSpPr>
            <p:spPr bwMode="auto">
              <a:xfrm>
                <a:off x="-2778" y="1929"/>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7" name="Line 200"/>
              <p:cNvSpPr>
                <a:spLocks noChangeShapeType="1"/>
              </p:cNvSpPr>
              <p:nvPr/>
            </p:nvSpPr>
            <p:spPr bwMode="auto">
              <a:xfrm flipH="1" flipV="1">
                <a:off x="-2279" y="1122"/>
                <a:ext cx="2416"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8" name="Line 201"/>
              <p:cNvSpPr>
                <a:spLocks noChangeShapeType="1"/>
              </p:cNvSpPr>
              <p:nvPr/>
            </p:nvSpPr>
            <p:spPr bwMode="auto">
              <a:xfrm flipH="1" flipV="1">
                <a:off x="-3327" y="1702"/>
                <a:ext cx="3464" cy="11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9" name="Line 202"/>
              <p:cNvSpPr>
                <a:spLocks noChangeShapeType="1"/>
              </p:cNvSpPr>
              <p:nvPr/>
            </p:nvSpPr>
            <p:spPr bwMode="auto">
              <a:xfrm flipH="1">
                <a:off x="-3881" y="2864"/>
                <a:ext cx="4018" cy="1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0" name="Line 203"/>
              <p:cNvSpPr>
                <a:spLocks noChangeShapeType="1"/>
              </p:cNvSpPr>
              <p:nvPr/>
            </p:nvSpPr>
            <p:spPr bwMode="auto">
              <a:xfrm flipH="1" flipV="1">
                <a:off x="-3005" y="2801"/>
                <a:ext cx="3142" cy="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1" name="Line 204"/>
              <p:cNvSpPr>
                <a:spLocks noChangeShapeType="1"/>
              </p:cNvSpPr>
              <p:nvPr/>
            </p:nvSpPr>
            <p:spPr bwMode="auto">
              <a:xfrm flipH="1" flipV="1">
                <a:off x="-1924" y="1130"/>
                <a:ext cx="2061" cy="17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8" name="Line 206"/>
            <p:cNvSpPr>
              <a:spLocks noChangeShapeType="1"/>
            </p:cNvSpPr>
            <p:nvPr/>
          </p:nvSpPr>
          <p:spPr bwMode="auto">
            <a:xfrm flipH="1" flipV="1">
              <a:off x="6807039" y="-984319"/>
              <a:ext cx="1917453" cy="23906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 name="Line 207"/>
            <p:cNvSpPr>
              <a:spLocks noChangeShapeType="1"/>
            </p:cNvSpPr>
            <p:nvPr/>
          </p:nvSpPr>
          <p:spPr bwMode="auto">
            <a:xfrm flipH="1" flipV="1">
              <a:off x="5618924" y="1186701"/>
              <a:ext cx="3105567" cy="21958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 name="Line 208"/>
            <p:cNvSpPr>
              <a:spLocks noChangeShapeType="1"/>
            </p:cNvSpPr>
            <p:nvPr/>
          </p:nvSpPr>
          <p:spPr bwMode="auto">
            <a:xfrm flipH="1" flipV="1">
              <a:off x="3518484" y="-950336"/>
              <a:ext cx="5206008" cy="23566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Line 209"/>
            <p:cNvSpPr>
              <a:spLocks noChangeShapeType="1"/>
            </p:cNvSpPr>
            <p:nvPr/>
          </p:nvSpPr>
          <p:spPr bwMode="auto">
            <a:xfrm flipH="1" flipV="1">
              <a:off x="7332476" y="137135"/>
              <a:ext cx="1392016" cy="12691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 name="Line 210"/>
            <p:cNvSpPr>
              <a:spLocks noChangeShapeType="1"/>
            </p:cNvSpPr>
            <p:nvPr/>
          </p:nvSpPr>
          <p:spPr bwMode="auto">
            <a:xfrm flipH="1" flipV="1">
              <a:off x="4643860" y="-1765938"/>
              <a:ext cx="4080632" cy="31722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 name="Line 211"/>
            <p:cNvSpPr>
              <a:spLocks noChangeShapeType="1"/>
            </p:cNvSpPr>
            <p:nvPr/>
          </p:nvSpPr>
          <p:spPr bwMode="auto">
            <a:xfrm flipH="1" flipV="1">
              <a:off x="7235754" y="812883"/>
              <a:ext cx="1488738" cy="5934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 name="Line 212"/>
            <p:cNvSpPr>
              <a:spLocks noChangeShapeType="1"/>
            </p:cNvSpPr>
            <p:nvPr/>
          </p:nvSpPr>
          <p:spPr bwMode="auto">
            <a:xfrm flipH="1" flipV="1">
              <a:off x="7463182" y="-730750"/>
              <a:ext cx="1261310" cy="213703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 name="Line 213"/>
            <p:cNvSpPr>
              <a:spLocks noChangeShapeType="1"/>
            </p:cNvSpPr>
            <p:nvPr/>
          </p:nvSpPr>
          <p:spPr bwMode="auto">
            <a:xfrm flipH="1" flipV="1">
              <a:off x="6250233" y="-1043137"/>
              <a:ext cx="2474259" cy="24494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 name="Line 214"/>
            <p:cNvSpPr>
              <a:spLocks noChangeShapeType="1"/>
            </p:cNvSpPr>
            <p:nvPr/>
          </p:nvSpPr>
          <p:spPr bwMode="auto">
            <a:xfrm flipH="1" flipV="1">
              <a:off x="6433221" y="761908"/>
              <a:ext cx="2291271" cy="64437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 name="Line 215"/>
            <p:cNvSpPr>
              <a:spLocks noChangeShapeType="1"/>
            </p:cNvSpPr>
            <p:nvPr/>
          </p:nvSpPr>
          <p:spPr bwMode="auto">
            <a:xfrm flipH="1">
              <a:off x="5395417" y="1406286"/>
              <a:ext cx="3329074" cy="78815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 name="Line 216"/>
            <p:cNvSpPr>
              <a:spLocks noChangeShapeType="1"/>
            </p:cNvSpPr>
            <p:nvPr/>
          </p:nvSpPr>
          <p:spPr bwMode="auto">
            <a:xfrm flipH="1">
              <a:off x="7403057" y="1406286"/>
              <a:ext cx="1321435" cy="40388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 name="Line 217"/>
            <p:cNvSpPr>
              <a:spLocks noChangeShapeType="1"/>
            </p:cNvSpPr>
            <p:nvPr/>
          </p:nvSpPr>
          <p:spPr bwMode="auto">
            <a:xfrm flipH="1" flipV="1">
              <a:off x="5762700" y="-1798615"/>
              <a:ext cx="2961791" cy="32049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 name="Line 218"/>
            <p:cNvSpPr>
              <a:spLocks noChangeShapeType="1"/>
            </p:cNvSpPr>
            <p:nvPr/>
          </p:nvSpPr>
          <p:spPr bwMode="auto">
            <a:xfrm flipH="1" flipV="1">
              <a:off x="5131392" y="722696"/>
              <a:ext cx="3593100" cy="68359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 name="Line 219"/>
            <p:cNvSpPr>
              <a:spLocks noChangeShapeType="1"/>
            </p:cNvSpPr>
            <p:nvPr/>
          </p:nvSpPr>
          <p:spPr bwMode="auto">
            <a:xfrm flipH="1" flipV="1">
              <a:off x="4289647" y="148899"/>
              <a:ext cx="4434844" cy="12573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 name="Line 220"/>
            <p:cNvSpPr>
              <a:spLocks noChangeShapeType="1"/>
            </p:cNvSpPr>
            <p:nvPr/>
          </p:nvSpPr>
          <p:spPr bwMode="auto">
            <a:xfrm flipH="1" flipV="1">
              <a:off x="4634710" y="608982"/>
              <a:ext cx="4089781" cy="7973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 name="Line 221"/>
            <p:cNvSpPr>
              <a:spLocks noChangeShapeType="1"/>
            </p:cNvSpPr>
            <p:nvPr/>
          </p:nvSpPr>
          <p:spPr bwMode="auto">
            <a:xfrm flipH="1" flipV="1">
              <a:off x="4645167" y="-1064049"/>
              <a:ext cx="4079325" cy="24703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 name="Line 222"/>
            <p:cNvSpPr>
              <a:spLocks noChangeShapeType="1"/>
            </p:cNvSpPr>
            <p:nvPr/>
          </p:nvSpPr>
          <p:spPr bwMode="auto">
            <a:xfrm flipH="1" flipV="1">
              <a:off x="8711421" y="-1347681"/>
              <a:ext cx="13071" cy="27539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 name="Line 223"/>
            <p:cNvSpPr>
              <a:spLocks noChangeShapeType="1"/>
            </p:cNvSpPr>
            <p:nvPr/>
          </p:nvSpPr>
          <p:spPr bwMode="auto">
            <a:xfrm flipH="1" flipV="1">
              <a:off x="6420150" y="1180166"/>
              <a:ext cx="2304341" cy="22612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 name="Line 224"/>
            <p:cNvSpPr>
              <a:spLocks noChangeShapeType="1"/>
            </p:cNvSpPr>
            <p:nvPr/>
          </p:nvSpPr>
          <p:spPr bwMode="auto">
            <a:xfrm flipH="1" flipV="1">
              <a:off x="6808346" y="-1611706"/>
              <a:ext cx="1916146" cy="301799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 name="Line 225"/>
            <p:cNvSpPr>
              <a:spLocks noChangeShapeType="1"/>
            </p:cNvSpPr>
            <p:nvPr/>
          </p:nvSpPr>
          <p:spPr bwMode="auto">
            <a:xfrm flipH="1" flipV="1">
              <a:off x="5723489" y="812883"/>
              <a:ext cx="3001003" cy="5934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 name="Line 226"/>
            <p:cNvSpPr>
              <a:spLocks noChangeShapeType="1"/>
            </p:cNvSpPr>
            <p:nvPr/>
          </p:nvSpPr>
          <p:spPr bwMode="auto">
            <a:xfrm flipH="1" flipV="1">
              <a:off x="6310357" y="991950"/>
              <a:ext cx="2414134" cy="41433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 name="Line 227"/>
            <p:cNvSpPr>
              <a:spLocks noChangeShapeType="1"/>
            </p:cNvSpPr>
            <p:nvPr/>
          </p:nvSpPr>
          <p:spPr bwMode="auto">
            <a:xfrm flipH="1" flipV="1">
              <a:off x="6499881" y="-507244"/>
              <a:ext cx="2224611" cy="19135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2" name="Line 228"/>
            <p:cNvSpPr>
              <a:spLocks noChangeShapeType="1"/>
            </p:cNvSpPr>
            <p:nvPr/>
          </p:nvSpPr>
          <p:spPr bwMode="auto">
            <a:xfrm flipH="1" flipV="1">
              <a:off x="6009734" y="-632721"/>
              <a:ext cx="2714757" cy="20390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 name="Line 229"/>
            <p:cNvSpPr>
              <a:spLocks noChangeShapeType="1"/>
            </p:cNvSpPr>
            <p:nvPr/>
          </p:nvSpPr>
          <p:spPr bwMode="auto">
            <a:xfrm flipH="1" flipV="1">
              <a:off x="4785022" y="956659"/>
              <a:ext cx="3939470" cy="4496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 name="Line 230"/>
            <p:cNvSpPr>
              <a:spLocks noChangeShapeType="1"/>
            </p:cNvSpPr>
            <p:nvPr/>
          </p:nvSpPr>
          <p:spPr bwMode="auto">
            <a:xfrm flipH="1" flipV="1">
              <a:off x="7272351" y="-129504"/>
              <a:ext cx="1452140" cy="15357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 name="Line 231"/>
            <p:cNvSpPr>
              <a:spLocks noChangeShapeType="1"/>
            </p:cNvSpPr>
            <p:nvPr/>
          </p:nvSpPr>
          <p:spPr bwMode="auto">
            <a:xfrm flipH="1" flipV="1">
              <a:off x="6711624" y="812883"/>
              <a:ext cx="2012868" cy="5934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 name="Line 232"/>
            <p:cNvSpPr>
              <a:spLocks noChangeShapeType="1"/>
            </p:cNvSpPr>
            <p:nvPr/>
          </p:nvSpPr>
          <p:spPr bwMode="auto">
            <a:xfrm flipH="1" flipV="1">
              <a:off x="4379834" y="-892825"/>
              <a:ext cx="4344657" cy="229911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 name="Line 233"/>
            <p:cNvSpPr>
              <a:spLocks noChangeShapeType="1"/>
            </p:cNvSpPr>
            <p:nvPr/>
          </p:nvSpPr>
          <p:spPr bwMode="auto">
            <a:xfrm flipH="1" flipV="1">
              <a:off x="5665978" y="-389609"/>
              <a:ext cx="3058513" cy="17958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 name="Line 234"/>
            <p:cNvSpPr>
              <a:spLocks noChangeShapeType="1"/>
            </p:cNvSpPr>
            <p:nvPr/>
          </p:nvSpPr>
          <p:spPr bwMode="auto">
            <a:xfrm flipH="1" flipV="1">
              <a:off x="5439857" y="-435355"/>
              <a:ext cx="3284634" cy="18416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 name="Line 235"/>
            <p:cNvSpPr>
              <a:spLocks noChangeShapeType="1"/>
            </p:cNvSpPr>
            <p:nvPr/>
          </p:nvSpPr>
          <p:spPr bwMode="auto">
            <a:xfrm flipH="1" flipV="1">
              <a:off x="4964089" y="-1143780"/>
              <a:ext cx="3760403" cy="255006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0" name="Line 236"/>
            <p:cNvSpPr>
              <a:spLocks noChangeShapeType="1"/>
            </p:cNvSpPr>
            <p:nvPr/>
          </p:nvSpPr>
          <p:spPr bwMode="auto">
            <a:xfrm flipH="1" flipV="1">
              <a:off x="7975548" y="-1094112"/>
              <a:ext cx="748944" cy="250039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1" name="Line 237"/>
            <p:cNvSpPr>
              <a:spLocks noChangeShapeType="1"/>
            </p:cNvSpPr>
            <p:nvPr/>
          </p:nvSpPr>
          <p:spPr bwMode="auto">
            <a:xfrm flipH="1" flipV="1">
              <a:off x="5488219" y="310973"/>
              <a:ext cx="3236273" cy="10953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 name="Line 238"/>
            <p:cNvSpPr>
              <a:spLocks noChangeShapeType="1"/>
            </p:cNvSpPr>
            <p:nvPr/>
          </p:nvSpPr>
          <p:spPr bwMode="auto">
            <a:xfrm flipH="1" flipV="1">
              <a:off x="5251641" y="701783"/>
              <a:ext cx="3472850" cy="7045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 name="Line 239"/>
            <p:cNvSpPr>
              <a:spLocks noChangeShapeType="1"/>
            </p:cNvSpPr>
            <p:nvPr/>
          </p:nvSpPr>
          <p:spPr bwMode="auto">
            <a:xfrm flipH="1" flipV="1">
              <a:off x="7555983" y="514874"/>
              <a:ext cx="1168509" cy="89141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 name="Line 240"/>
            <p:cNvSpPr>
              <a:spLocks noChangeShapeType="1"/>
            </p:cNvSpPr>
            <p:nvPr/>
          </p:nvSpPr>
          <p:spPr bwMode="auto">
            <a:xfrm flipH="1">
              <a:off x="5722182" y="1406286"/>
              <a:ext cx="3002310" cy="12678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 name="Line 241"/>
            <p:cNvSpPr>
              <a:spLocks noChangeShapeType="1"/>
            </p:cNvSpPr>
            <p:nvPr/>
          </p:nvSpPr>
          <p:spPr bwMode="auto">
            <a:xfrm flipH="1" flipV="1">
              <a:off x="5157533" y="-452347"/>
              <a:ext cx="3566958" cy="18586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 name="Line 242"/>
            <p:cNvSpPr>
              <a:spLocks noChangeShapeType="1"/>
            </p:cNvSpPr>
            <p:nvPr/>
          </p:nvSpPr>
          <p:spPr bwMode="auto">
            <a:xfrm flipH="1" flipV="1">
              <a:off x="6106456" y="576306"/>
              <a:ext cx="2618035" cy="82998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 name="Line 243"/>
            <p:cNvSpPr>
              <a:spLocks noChangeShapeType="1"/>
            </p:cNvSpPr>
            <p:nvPr/>
          </p:nvSpPr>
          <p:spPr bwMode="auto">
            <a:xfrm flipH="1" flipV="1">
              <a:off x="4370685" y="-205314"/>
              <a:ext cx="4347271" cy="159591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 name="Freeform 245"/>
            <p:cNvSpPr/>
            <p:nvPr/>
          </p:nvSpPr>
          <p:spPr bwMode="auto">
            <a:xfrm>
              <a:off x="7216148" y="795891"/>
              <a:ext cx="39212" cy="36598"/>
            </a:xfrm>
            <a:custGeom>
              <a:avLst/>
              <a:gdLst>
                <a:gd name="T0" fmla="*/ 2 w 18"/>
                <a:gd name="T1" fmla="*/ 11 h 17"/>
                <a:gd name="T2" fmla="*/ 6 w 18"/>
                <a:gd name="T3" fmla="*/ 1 h 17"/>
                <a:gd name="T4" fmla="*/ 16 w 18"/>
                <a:gd name="T5" fmla="*/ 6 h 17"/>
                <a:gd name="T6" fmla="*/ 12 w 18"/>
                <a:gd name="T7" fmla="*/ 16 h 17"/>
                <a:gd name="T8" fmla="*/ 2 w 18"/>
                <a:gd name="T9" fmla="*/ 11 h 17"/>
              </a:gdLst>
              <a:ahLst/>
              <a:cxnLst>
                <a:cxn ang="0">
                  <a:pos x="T0" y="T1"/>
                </a:cxn>
                <a:cxn ang="0">
                  <a:pos x="T2" y="T3"/>
                </a:cxn>
                <a:cxn ang="0">
                  <a:pos x="T4" y="T5"/>
                </a:cxn>
                <a:cxn ang="0">
                  <a:pos x="T6" y="T7"/>
                </a:cxn>
                <a:cxn ang="0">
                  <a:pos x="T8" y="T9"/>
                </a:cxn>
              </a:cxnLst>
              <a:rect l="0" t="0" r="r" b="b"/>
              <a:pathLst>
                <a:path w="18" h="17">
                  <a:moveTo>
                    <a:pt x="2" y="11"/>
                  </a:moveTo>
                  <a:cubicBezTo>
                    <a:pt x="0" y="7"/>
                    <a:pt x="2" y="3"/>
                    <a:pt x="6" y="1"/>
                  </a:cubicBezTo>
                  <a:cubicBezTo>
                    <a:pt x="10" y="0"/>
                    <a:pt x="15" y="2"/>
                    <a:pt x="16" y="6"/>
                  </a:cubicBezTo>
                  <a:cubicBezTo>
                    <a:pt x="18" y="10"/>
                    <a:pt x="16" y="14"/>
                    <a:pt x="12" y="16"/>
                  </a:cubicBezTo>
                  <a:cubicBezTo>
                    <a:pt x="8" y="17"/>
                    <a:pt x="3" y="15"/>
                    <a:pt x="2" y="11"/>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52" name="Freeform 248"/>
            <p:cNvSpPr/>
            <p:nvPr/>
          </p:nvSpPr>
          <p:spPr bwMode="auto">
            <a:xfrm>
              <a:off x="4587656" y="1292573"/>
              <a:ext cx="62739" cy="61432"/>
            </a:xfrm>
            <a:custGeom>
              <a:avLst/>
              <a:gdLst>
                <a:gd name="T0" fmla="*/ 2 w 29"/>
                <a:gd name="T1" fmla="*/ 19 h 29"/>
                <a:gd name="T2" fmla="*/ 10 w 29"/>
                <a:gd name="T3" fmla="*/ 3 h 29"/>
                <a:gd name="T4" fmla="*/ 26 w 29"/>
                <a:gd name="T5" fmla="*/ 10 h 29"/>
                <a:gd name="T6" fmla="*/ 19 w 29"/>
                <a:gd name="T7" fmla="*/ 27 h 29"/>
                <a:gd name="T8" fmla="*/ 2 w 29"/>
                <a:gd name="T9" fmla="*/ 19 h 29"/>
              </a:gdLst>
              <a:ahLst/>
              <a:cxnLst>
                <a:cxn ang="0">
                  <a:pos x="T0" y="T1"/>
                </a:cxn>
                <a:cxn ang="0">
                  <a:pos x="T2" y="T3"/>
                </a:cxn>
                <a:cxn ang="0">
                  <a:pos x="T4" y="T5"/>
                </a:cxn>
                <a:cxn ang="0">
                  <a:pos x="T6" y="T7"/>
                </a:cxn>
                <a:cxn ang="0">
                  <a:pos x="T8" y="T9"/>
                </a:cxn>
              </a:cxnLst>
              <a:rect l="0" t="0" r="r" b="b"/>
              <a:pathLst>
                <a:path w="29" h="29">
                  <a:moveTo>
                    <a:pt x="2" y="19"/>
                  </a:moveTo>
                  <a:cubicBezTo>
                    <a:pt x="0" y="13"/>
                    <a:pt x="3" y="5"/>
                    <a:pt x="10" y="3"/>
                  </a:cubicBezTo>
                  <a:cubicBezTo>
                    <a:pt x="16" y="0"/>
                    <a:pt x="24" y="4"/>
                    <a:pt x="26" y="10"/>
                  </a:cubicBezTo>
                  <a:cubicBezTo>
                    <a:pt x="29" y="17"/>
                    <a:pt x="25" y="24"/>
                    <a:pt x="19" y="27"/>
                  </a:cubicBezTo>
                  <a:cubicBezTo>
                    <a:pt x="12" y="29"/>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53" name="Freeform 249"/>
            <p:cNvSpPr/>
            <p:nvPr/>
          </p:nvSpPr>
          <p:spPr bwMode="auto">
            <a:xfrm>
              <a:off x="4166784" y="-142575"/>
              <a:ext cx="60125" cy="60125"/>
            </a:xfrm>
            <a:custGeom>
              <a:avLst/>
              <a:gdLst>
                <a:gd name="T0" fmla="*/ 2 w 28"/>
                <a:gd name="T1" fmla="*/ 18 h 28"/>
                <a:gd name="T2" fmla="*/ 9 w 28"/>
                <a:gd name="T3" fmla="*/ 2 h 28"/>
                <a:gd name="T4" fmla="*/ 26 w 28"/>
                <a:gd name="T5" fmla="*/ 10 h 28"/>
                <a:gd name="T6" fmla="*/ 18 w 28"/>
                <a:gd name="T7" fmla="*/ 26 h 28"/>
                <a:gd name="T8" fmla="*/ 2 w 28"/>
                <a:gd name="T9" fmla="*/ 18 h 28"/>
              </a:gdLst>
              <a:ahLst/>
              <a:cxnLst>
                <a:cxn ang="0">
                  <a:pos x="T0" y="T1"/>
                </a:cxn>
                <a:cxn ang="0">
                  <a:pos x="T2" y="T3"/>
                </a:cxn>
                <a:cxn ang="0">
                  <a:pos x="T4" y="T5"/>
                </a:cxn>
                <a:cxn ang="0">
                  <a:pos x="T6" y="T7"/>
                </a:cxn>
                <a:cxn ang="0">
                  <a:pos x="T8" y="T9"/>
                </a:cxn>
              </a:cxnLst>
              <a:rect l="0" t="0" r="r" b="b"/>
              <a:pathLst>
                <a:path w="28" h="28">
                  <a:moveTo>
                    <a:pt x="2" y="18"/>
                  </a:moveTo>
                  <a:cubicBezTo>
                    <a:pt x="0" y="12"/>
                    <a:pt x="3" y="5"/>
                    <a:pt x="9" y="2"/>
                  </a:cubicBezTo>
                  <a:cubicBezTo>
                    <a:pt x="16" y="0"/>
                    <a:pt x="23" y="3"/>
                    <a:pt x="26" y="10"/>
                  </a:cubicBezTo>
                  <a:cubicBezTo>
                    <a:pt x="28" y="16"/>
                    <a:pt x="25" y="23"/>
                    <a:pt x="18" y="26"/>
                  </a:cubicBezTo>
                  <a:cubicBezTo>
                    <a:pt x="12" y="28"/>
                    <a:pt x="4" y="25"/>
                    <a:pt x="2"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56" name="Freeform 252"/>
            <p:cNvSpPr/>
            <p:nvPr/>
          </p:nvSpPr>
          <p:spPr bwMode="auto">
            <a:xfrm>
              <a:off x="5345749" y="70475"/>
              <a:ext cx="49668" cy="48361"/>
            </a:xfrm>
            <a:custGeom>
              <a:avLst/>
              <a:gdLst>
                <a:gd name="T0" fmla="*/ 2 w 23"/>
                <a:gd name="T1" fmla="*/ 15 h 23"/>
                <a:gd name="T2" fmla="*/ 8 w 23"/>
                <a:gd name="T3" fmla="*/ 1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2" y="3"/>
                    <a:pt x="8" y="1"/>
                  </a:cubicBezTo>
                  <a:cubicBezTo>
                    <a:pt x="13" y="0"/>
                    <a:pt x="19" y="2"/>
                    <a:pt x="21" y="8"/>
                  </a:cubicBezTo>
                  <a:cubicBezTo>
                    <a:pt x="23" y="13"/>
                    <a:pt x="20"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57" name="Freeform 253"/>
            <p:cNvSpPr/>
            <p:nvPr/>
          </p:nvSpPr>
          <p:spPr bwMode="auto">
            <a:xfrm>
              <a:off x="6224092" y="491347"/>
              <a:ext cx="49668" cy="48361"/>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3" y="3"/>
                    <a:pt x="8" y="2"/>
                  </a:cubicBezTo>
                  <a:cubicBezTo>
                    <a:pt x="14" y="0"/>
                    <a:pt x="19" y="2"/>
                    <a:pt x="21" y="8"/>
                  </a:cubicBezTo>
                  <a:cubicBezTo>
                    <a:pt x="23" y="13"/>
                    <a:pt x="21"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58" name="Freeform 254"/>
            <p:cNvSpPr/>
            <p:nvPr/>
          </p:nvSpPr>
          <p:spPr bwMode="auto">
            <a:xfrm>
              <a:off x="5586248" y="1154025"/>
              <a:ext cx="62739" cy="65353"/>
            </a:xfrm>
            <a:custGeom>
              <a:avLst/>
              <a:gdLst>
                <a:gd name="T0" fmla="*/ 2 w 29"/>
                <a:gd name="T1" fmla="*/ 19 h 30"/>
                <a:gd name="T2" fmla="*/ 10 w 29"/>
                <a:gd name="T3" fmla="*/ 3 h 30"/>
                <a:gd name="T4" fmla="*/ 27 w 29"/>
                <a:gd name="T5" fmla="*/ 10 h 30"/>
                <a:gd name="T6" fmla="*/ 19 w 29"/>
                <a:gd name="T7" fmla="*/ 27 h 30"/>
                <a:gd name="T8" fmla="*/ 2 w 29"/>
                <a:gd name="T9" fmla="*/ 19 h 30"/>
              </a:gdLst>
              <a:ahLst/>
              <a:cxnLst>
                <a:cxn ang="0">
                  <a:pos x="T0" y="T1"/>
                </a:cxn>
                <a:cxn ang="0">
                  <a:pos x="T2" y="T3"/>
                </a:cxn>
                <a:cxn ang="0">
                  <a:pos x="T4" y="T5"/>
                </a:cxn>
                <a:cxn ang="0">
                  <a:pos x="T6" y="T7"/>
                </a:cxn>
                <a:cxn ang="0">
                  <a:pos x="T8" y="T9"/>
                </a:cxn>
              </a:cxnLst>
              <a:rect l="0" t="0" r="r" b="b"/>
              <a:pathLst>
                <a:path w="29" h="30">
                  <a:moveTo>
                    <a:pt x="2" y="19"/>
                  </a:moveTo>
                  <a:cubicBezTo>
                    <a:pt x="0" y="13"/>
                    <a:pt x="3" y="5"/>
                    <a:pt x="10" y="3"/>
                  </a:cubicBezTo>
                  <a:cubicBezTo>
                    <a:pt x="17" y="0"/>
                    <a:pt x="24" y="4"/>
                    <a:pt x="27" y="10"/>
                  </a:cubicBezTo>
                  <a:cubicBezTo>
                    <a:pt x="29" y="17"/>
                    <a:pt x="26" y="25"/>
                    <a:pt x="19" y="27"/>
                  </a:cubicBezTo>
                  <a:cubicBezTo>
                    <a:pt x="12" y="30"/>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2" name="Freeform 258"/>
            <p:cNvSpPr/>
            <p:nvPr/>
          </p:nvSpPr>
          <p:spPr bwMode="auto">
            <a:xfrm>
              <a:off x="7302414" y="107073"/>
              <a:ext cx="60125" cy="60125"/>
            </a:xfrm>
            <a:custGeom>
              <a:avLst/>
              <a:gdLst>
                <a:gd name="T0" fmla="*/ 2 w 28"/>
                <a:gd name="T1" fmla="*/ 18 h 28"/>
                <a:gd name="T2" fmla="*/ 10 w 28"/>
                <a:gd name="T3" fmla="*/ 2 h 28"/>
                <a:gd name="T4" fmla="*/ 26 w 28"/>
                <a:gd name="T5" fmla="*/ 10 h 28"/>
                <a:gd name="T6" fmla="*/ 18 w 28"/>
                <a:gd name="T7" fmla="*/ 26 h 28"/>
                <a:gd name="T8" fmla="*/ 2 w 28"/>
                <a:gd name="T9" fmla="*/ 18 h 28"/>
              </a:gdLst>
              <a:ahLst/>
              <a:cxnLst>
                <a:cxn ang="0">
                  <a:pos x="T0" y="T1"/>
                </a:cxn>
                <a:cxn ang="0">
                  <a:pos x="T2" y="T3"/>
                </a:cxn>
                <a:cxn ang="0">
                  <a:pos x="T4" y="T5"/>
                </a:cxn>
                <a:cxn ang="0">
                  <a:pos x="T6" y="T7"/>
                </a:cxn>
                <a:cxn ang="0">
                  <a:pos x="T8" y="T9"/>
                </a:cxn>
              </a:cxnLst>
              <a:rect l="0" t="0" r="r" b="b"/>
              <a:pathLst>
                <a:path w="28" h="28">
                  <a:moveTo>
                    <a:pt x="2" y="18"/>
                  </a:moveTo>
                  <a:cubicBezTo>
                    <a:pt x="0" y="12"/>
                    <a:pt x="3" y="5"/>
                    <a:pt x="10" y="2"/>
                  </a:cubicBezTo>
                  <a:cubicBezTo>
                    <a:pt x="16" y="0"/>
                    <a:pt x="23" y="3"/>
                    <a:pt x="26" y="10"/>
                  </a:cubicBezTo>
                  <a:cubicBezTo>
                    <a:pt x="28" y="16"/>
                    <a:pt x="25" y="24"/>
                    <a:pt x="18" y="26"/>
                  </a:cubicBezTo>
                  <a:cubicBezTo>
                    <a:pt x="12" y="28"/>
                    <a:pt x="4" y="25"/>
                    <a:pt x="2"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4" name="Freeform 260"/>
            <p:cNvSpPr/>
            <p:nvPr/>
          </p:nvSpPr>
          <p:spPr bwMode="auto">
            <a:xfrm>
              <a:off x="8250030" y="2795687"/>
              <a:ext cx="87573" cy="87573"/>
            </a:xfrm>
            <a:custGeom>
              <a:avLst/>
              <a:gdLst>
                <a:gd name="T0" fmla="*/ 4 w 41"/>
                <a:gd name="T1" fmla="*/ 13 h 41"/>
                <a:gd name="T2" fmla="*/ 28 w 41"/>
                <a:gd name="T3" fmla="*/ 5 h 41"/>
                <a:gd name="T4" fmla="*/ 36 w 41"/>
                <a:gd name="T5" fmla="*/ 28 h 41"/>
                <a:gd name="T6" fmla="*/ 13 w 41"/>
                <a:gd name="T7" fmla="*/ 37 h 41"/>
                <a:gd name="T8" fmla="*/ 4 w 41"/>
                <a:gd name="T9" fmla="*/ 13 h 41"/>
              </a:gdLst>
              <a:ahLst/>
              <a:cxnLst>
                <a:cxn ang="0">
                  <a:pos x="T0" y="T1"/>
                </a:cxn>
                <a:cxn ang="0">
                  <a:pos x="T2" y="T3"/>
                </a:cxn>
                <a:cxn ang="0">
                  <a:pos x="T4" y="T5"/>
                </a:cxn>
                <a:cxn ang="0">
                  <a:pos x="T6" y="T7"/>
                </a:cxn>
                <a:cxn ang="0">
                  <a:pos x="T8" y="T9"/>
                </a:cxn>
              </a:cxnLst>
              <a:rect l="0" t="0" r="r" b="b"/>
              <a:pathLst>
                <a:path w="41" h="41">
                  <a:moveTo>
                    <a:pt x="4" y="13"/>
                  </a:moveTo>
                  <a:cubicBezTo>
                    <a:pt x="8" y="4"/>
                    <a:pt x="19" y="0"/>
                    <a:pt x="28" y="5"/>
                  </a:cubicBezTo>
                  <a:cubicBezTo>
                    <a:pt x="37" y="9"/>
                    <a:pt x="41" y="19"/>
                    <a:pt x="36" y="28"/>
                  </a:cubicBezTo>
                  <a:cubicBezTo>
                    <a:pt x="32" y="37"/>
                    <a:pt x="22" y="41"/>
                    <a:pt x="13" y="37"/>
                  </a:cubicBezTo>
                  <a:cubicBezTo>
                    <a:pt x="4" y="33"/>
                    <a:pt x="0" y="22"/>
                    <a:pt x="4"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5" name="Freeform 261"/>
            <p:cNvSpPr/>
            <p:nvPr/>
          </p:nvSpPr>
          <p:spPr bwMode="auto">
            <a:xfrm>
              <a:off x="3434832" y="1570975"/>
              <a:ext cx="74502" cy="75809"/>
            </a:xfrm>
            <a:custGeom>
              <a:avLst/>
              <a:gdLst>
                <a:gd name="T0" fmla="*/ 3 w 35"/>
                <a:gd name="T1" fmla="*/ 23 h 35"/>
                <a:gd name="T2" fmla="*/ 12 w 35"/>
                <a:gd name="T3" fmla="*/ 3 h 35"/>
                <a:gd name="T4" fmla="*/ 32 w 35"/>
                <a:gd name="T5" fmla="*/ 12 h 35"/>
                <a:gd name="T6" fmla="*/ 23 w 35"/>
                <a:gd name="T7" fmla="*/ 32 h 35"/>
                <a:gd name="T8" fmla="*/ 3 w 35"/>
                <a:gd name="T9" fmla="*/ 23 h 35"/>
              </a:gdLst>
              <a:ahLst/>
              <a:cxnLst>
                <a:cxn ang="0">
                  <a:pos x="T0" y="T1"/>
                </a:cxn>
                <a:cxn ang="0">
                  <a:pos x="T2" y="T3"/>
                </a:cxn>
                <a:cxn ang="0">
                  <a:pos x="T4" y="T5"/>
                </a:cxn>
                <a:cxn ang="0">
                  <a:pos x="T6" y="T7"/>
                </a:cxn>
                <a:cxn ang="0">
                  <a:pos x="T8" y="T9"/>
                </a:cxn>
              </a:cxnLst>
              <a:rect l="0" t="0" r="r" b="b"/>
              <a:pathLst>
                <a:path w="35" h="35">
                  <a:moveTo>
                    <a:pt x="3" y="23"/>
                  </a:moveTo>
                  <a:cubicBezTo>
                    <a:pt x="0" y="15"/>
                    <a:pt x="4" y="6"/>
                    <a:pt x="12" y="3"/>
                  </a:cubicBezTo>
                  <a:cubicBezTo>
                    <a:pt x="20" y="0"/>
                    <a:pt x="29" y="4"/>
                    <a:pt x="32" y="12"/>
                  </a:cubicBezTo>
                  <a:cubicBezTo>
                    <a:pt x="35" y="20"/>
                    <a:pt x="31" y="29"/>
                    <a:pt x="23" y="32"/>
                  </a:cubicBezTo>
                  <a:cubicBezTo>
                    <a:pt x="15" y="35"/>
                    <a:pt x="6" y="31"/>
                    <a:pt x="3" y="2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8" name="Freeform 264"/>
            <p:cNvSpPr/>
            <p:nvPr/>
          </p:nvSpPr>
          <p:spPr bwMode="auto">
            <a:xfrm>
              <a:off x="4016472" y="2983903"/>
              <a:ext cx="69274" cy="69274"/>
            </a:xfrm>
            <a:custGeom>
              <a:avLst/>
              <a:gdLst>
                <a:gd name="T0" fmla="*/ 13 w 32"/>
                <a:gd name="T1" fmla="*/ 30 h 32"/>
                <a:gd name="T2" fmla="*/ 2 w 32"/>
                <a:gd name="T3" fmla="*/ 13 h 32"/>
                <a:gd name="T4" fmla="*/ 19 w 32"/>
                <a:gd name="T5" fmla="*/ 2 h 32"/>
                <a:gd name="T6" fmla="*/ 30 w 32"/>
                <a:gd name="T7" fmla="*/ 19 h 32"/>
                <a:gd name="T8" fmla="*/ 13 w 32"/>
                <a:gd name="T9" fmla="*/ 30 h 32"/>
              </a:gdLst>
              <a:ahLst/>
              <a:cxnLst>
                <a:cxn ang="0">
                  <a:pos x="T0" y="T1"/>
                </a:cxn>
                <a:cxn ang="0">
                  <a:pos x="T2" y="T3"/>
                </a:cxn>
                <a:cxn ang="0">
                  <a:pos x="T4" y="T5"/>
                </a:cxn>
                <a:cxn ang="0">
                  <a:pos x="T6" y="T7"/>
                </a:cxn>
                <a:cxn ang="0">
                  <a:pos x="T8" y="T9"/>
                </a:cxn>
              </a:cxnLst>
              <a:rect l="0" t="0" r="r" b="b"/>
              <a:pathLst>
                <a:path w="32" h="32">
                  <a:moveTo>
                    <a:pt x="13" y="30"/>
                  </a:moveTo>
                  <a:cubicBezTo>
                    <a:pt x="5" y="28"/>
                    <a:pt x="0" y="21"/>
                    <a:pt x="2" y="13"/>
                  </a:cubicBezTo>
                  <a:cubicBezTo>
                    <a:pt x="4" y="5"/>
                    <a:pt x="11" y="0"/>
                    <a:pt x="19" y="2"/>
                  </a:cubicBezTo>
                  <a:cubicBezTo>
                    <a:pt x="27" y="4"/>
                    <a:pt x="32" y="11"/>
                    <a:pt x="30" y="19"/>
                  </a:cubicBezTo>
                  <a:cubicBezTo>
                    <a:pt x="28" y="27"/>
                    <a:pt x="21" y="32"/>
                    <a:pt x="13" y="3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9" name="Freeform 265"/>
            <p:cNvSpPr/>
            <p:nvPr/>
          </p:nvSpPr>
          <p:spPr bwMode="auto">
            <a:xfrm>
              <a:off x="8690508" y="1373610"/>
              <a:ext cx="66660" cy="66660"/>
            </a:xfrm>
            <a:custGeom>
              <a:avLst/>
              <a:gdLst>
                <a:gd name="T0" fmla="*/ 3 w 31"/>
                <a:gd name="T1" fmla="*/ 20 h 31"/>
                <a:gd name="T2" fmla="*/ 11 w 31"/>
                <a:gd name="T3" fmla="*/ 3 h 31"/>
                <a:gd name="T4" fmla="*/ 28 w 31"/>
                <a:gd name="T5" fmla="*/ 11 h 31"/>
                <a:gd name="T6" fmla="*/ 20 w 31"/>
                <a:gd name="T7" fmla="*/ 28 h 31"/>
                <a:gd name="T8" fmla="*/ 3 w 31"/>
                <a:gd name="T9" fmla="*/ 20 h 31"/>
              </a:gdLst>
              <a:ahLst/>
              <a:cxnLst>
                <a:cxn ang="0">
                  <a:pos x="T0" y="T1"/>
                </a:cxn>
                <a:cxn ang="0">
                  <a:pos x="T2" y="T3"/>
                </a:cxn>
                <a:cxn ang="0">
                  <a:pos x="T4" y="T5"/>
                </a:cxn>
                <a:cxn ang="0">
                  <a:pos x="T6" y="T7"/>
                </a:cxn>
                <a:cxn ang="0">
                  <a:pos x="T8" y="T9"/>
                </a:cxn>
              </a:cxnLst>
              <a:rect l="0" t="0" r="r" b="b"/>
              <a:pathLst>
                <a:path w="31" h="31">
                  <a:moveTo>
                    <a:pt x="3" y="20"/>
                  </a:moveTo>
                  <a:cubicBezTo>
                    <a:pt x="0" y="13"/>
                    <a:pt x="4" y="5"/>
                    <a:pt x="11" y="3"/>
                  </a:cubicBezTo>
                  <a:cubicBezTo>
                    <a:pt x="18" y="0"/>
                    <a:pt x="26" y="4"/>
                    <a:pt x="28" y="11"/>
                  </a:cubicBezTo>
                  <a:cubicBezTo>
                    <a:pt x="31" y="18"/>
                    <a:pt x="27" y="26"/>
                    <a:pt x="20" y="28"/>
                  </a:cubicBezTo>
                  <a:cubicBezTo>
                    <a:pt x="13" y="31"/>
                    <a:pt x="5" y="27"/>
                    <a:pt x="3" y="2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0" name="Freeform 266"/>
            <p:cNvSpPr/>
            <p:nvPr/>
          </p:nvSpPr>
          <p:spPr bwMode="auto">
            <a:xfrm>
              <a:off x="6681562" y="785435"/>
              <a:ext cx="58818" cy="57510"/>
            </a:xfrm>
            <a:custGeom>
              <a:avLst/>
              <a:gdLst>
                <a:gd name="T0" fmla="*/ 3 w 27"/>
                <a:gd name="T1" fmla="*/ 18 h 27"/>
                <a:gd name="T2" fmla="*/ 9 w 27"/>
                <a:gd name="T3" fmla="*/ 3 h 27"/>
                <a:gd name="T4" fmla="*/ 24 w 27"/>
                <a:gd name="T5" fmla="*/ 9 h 27"/>
                <a:gd name="T6" fmla="*/ 18 w 27"/>
                <a:gd name="T7" fmla="*/ 24 h 27"/>
                <a:gd name="T8" fmla="*/ 3 w 27"/>
                <a:gd name="T9" fmla="*/ 18 h 27"/>
              </a:gdLst>
              <a:ahLst/>
              <a:cxnLst>
                <a:cxn ang="0">
                  <a:pos x="T0" y="T1"/>
                </a:cxn>
                <a:cxn ang="0">
                  <a:pos x="T2" y="T3"/>
                </a:cxn>
                <a:cxn ang="0">
                  <a:pos x="T4" y="T5"/>
                </a:cxn>
                <a:cxn ang="0">
                  <a:pos x="T6" y="T7"/>
                </a:cxn>
                <a:cxn ang="0">
                  <a:pos x="T8" y="T9"/>
                </a:cxn>
              </a:cxnLst>
              <a:rect l="0" t="0" r="r" b="b"/>
              <a:pathLst>
                <a:path w="27" h="27">
                  <a:moveTo>
                    <a:pt x="3" y="18"/>
                  </a:moveTo>
                  <a:cubicBezTo>
                    <a:pt x="0" y="12"/>
                    <a:pt x="4" y="5"/>
                    <a:pt x="9" y="3"/>
                  </a:cubicBezTo>
                  <a:cubicBezTo>
                    <a:pt x="15" y="0"/>
                    <a:pt x="22" y="4"/>
                    <a:pt x="24" y="9"/>
                  </a:cubicBezTo>
                  <a:cubicBezTo>
                    <a:pt x="27" y="15"/>
                    <a:pt x="23" y="22"/>
                    <a:pt x="18" y="24"/>
                  </a:cubicBezTo>
                  <a:cubicBezTo>
                    <a:pt x="12" y="27"/>
                    <a:pt x="5" y="23"/>
                    <a:pt x="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1" name="Freeform 267"/>
            <p:cNvSpPr/>
            <p:nvPr/>
          </p:nvSpPr>
          <p:spPr bwMode="auto">
            <a:xfrm>
              <a:off x="5098716" y="690020"/>
              <a:ext cx="62739" cy="62739"/>
            </a:xfrm>
            <a:custGeom>
              <a:avLst/>
              <a:gdLst>
                <a:gd name="T0" fmla="*/ 3 w 29"/>
                <a:gd name="T1" fmla="*/ 19 h 29"/>
                <a:gd name="T2" fmla="*/ 10 w 29"/>
                <a:gd name="T3" fmla="*/ 3 h 29"/>
                <a:gd name="T4" fmla="*/ 27 w 29"/>
                <a:gd name="T5" fmla="*/ 10 h 29"/>
                <a:gd name="T6" fmla="*/ 19 w 29"/>
                <a:gd name="T7" fmla="*/ 27 h 29"/>
                <a:gd name="T8" fmla="*/ 3 w 29"/>
                <a:gd name="T9" fmla="*/ 19 h 29"/>
              </a:gdLst>
              <a:ahLst/>
              <a:cxnLst>
                <a:cxn ang="0">
                  <a:pos x="T0" y="T1"/>
                </a:cxn>
                <a:cxn ang="0">
                  <a:pos x="T2" y="T3"/>
                </a:cxn>
                <a:cxn ang="0">
                  <a:pos x="T4" y="T5"/>
                </a:cxn>
                <a:cxn ang="0">
                  <a:pos x="T6" y="T7"/>
                </a:cxn>
                <a:cxn ang="0">
                  <a:pos x="T8" y="T9"/>
                </a:cxn>
              </a:cxnLst>
              <a:rect l="0" t="0" r="r" b="b"/>
              <a:pathLst>
                <a:path w="29" h="29">
                  <a:moveTo>
                    <a:pt x="3" y="19"/>
                  </a:moveTo>
                  <a:cubicBezTo>
                    <a:pt x="0" y="13"/>
                    <a:pt x="4" y="5"/>
                    <a:pt x="10" y="3"/>
                  </a:cubicBezTo>
                  <a:cubicBezTo>
                    <a:pt x="17" y="0"/>
                    <a:pt x="24" y="4"/>
                    <a:pt x="27" y="10"/>
                  </a:cubicBezTo>
                  <a:cubicBezTo>
                    <a:pt x="29" y="17"/>
                    <a:pt x="26" y="24"/>
                    <a:pt x="19" y="27"/>
                  </a:cubicBezTo>
                  <a:cubicBezTo>
                    <a:pt x="13" y="29"/>
                    <a:pt x="5" y="26"/>
                    <a:pt x="3"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2" name="Freeform 268"/>
            <p:cNvSpPr/>
            <p:nvPr/>
          </p:nvSpPr>
          <p:spPr bwMode="auto">
            <a:xfrm>
              <a:off x="6404465" y="733153"/>
              <a:ext cx="56203" cy="56203"/>
            </a:xfrm>
            <a:custGeom>
              <a:avLst/>
              <a:gdLst>
                <a:gd name="T0" fmla="*/ 3 w 26"/>
                <a:gd name="T1" fmla="*/ 17 h 26"/>
                <a:gd name="T2" fmla="*/ 9 w 26"/>
                <a:gd name="T3" fmla="*/ 2 h 26"/>
                <a:gd name="T4" fmla="*/ 24 w 26"/>
                <a:gd name="T5" fmla="*/ 9 h 26"/>
                <a:gd name="T6" fmla="*/ 17 w 26"/>
                <a:gd name="T7" fmla="*/ 24 h 26"/>
                <a:gd name="T8" fmla="*/ 3 w 26"/>
                <a:gd name="T9" fmla="*/ 17 h 26"/>
              </a:gdLst>
              <a:ahLst/>
              <a:cxnLst>
                <a:cxn ang="0">
                  <a:pos x="T0" y="T1"/>
                </a:cxn>
                <a:cxn ang="0">
                  <a:pos x="T2" y="T3"/>
                </a:cxn>
                <a:cxn ang="0">
                  <a:pos x="T4" y="T5"/>
                </a:cxn>
                <a:cxn ang="0">
                  <a:pos x="T6" y="T7"/>
                </a:cxn>
                <a:cxn ang="0">
                  <a:pos x="T8" y="T9"/>
                </a:cxn>
              </a:cxnLst>
              <a:rect l="0" t="0" r="r" b="b"/>
              <a:pathLst>
                <a:path w="26" h="26">
                  <a:moveTo>
                    <a:pt x="3" y="17"/>
                  </a:moveTo>
                  <a:cubicBezTo>
                    <a:pt x="0" y="11"/>
                    <a:pt x="3" y="4"/>
                    <a:pt x="9" y="2"/>
                  </a:cubicBezTo>
                  <a:cubicBezTo>
                    <a:pt x="15" y="0"/>
                    <a:pt x="22" y="3"/>
                    <a:pt x="24" y="9"/>
                  </a:cubicBezTo>
                  <a:cubicBezTo>
                    <a:pt x="26" y="15"/>
                    <a:pt x="23" y="22"/>
                    <a:pt x="17" y="24"/>
                  </a:cubicBezTo>
                  <a:cubicBezTo>
                    <a:pt x="11" y="26"/>
                    <a:pt x="5" y="23"/>
                    <a:pt x="3" y="1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3" name="Freeform 269"/>
            <p:cNvSpPr/>
            <p:nvPr/>
          </p:nvSpPr>
          <p:spPr bwMode="auto">
            <a:xfrm>
              <a:off x="6394009" y="1156639"/>
              <a:ext cx="49668" cy="49668"/>
            </a:xfrm>
            <a:custGeom>
              <a:avLst/>
              <a:gdLst>
                <a:gd name="T0" fmla="*/ 2 w 23"/>
                <a:gd name="T1" fmla="*/ 15 h 23"/>
                <a:gd name="T2" fmla="*/ 8 w 23"/>
                <a:gd name="T3" fmla="*/ 2 h 23"/>
                <a:gd name="T4" fmla="*/ 22 w 23"/>
                <a:gd name="T5" fmla="*/ 8 h 23"/>
                <a:gd name="T6" fmla="*/ 16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10"/>
                    <a:pt x="3" y="4"/>
                    <a:pt x="8" y="2"/>
                  </a:cubicBezTo>
                  <a:cubicBezTo>
                    <a:pt x="14" y="0"/>
                    <a:pt x="20" y="3"/>
                    <a:pt x="22" y="8"/>
                  </a:cubicBezTo>
                  <a:cubicBezTo>
                    <a:pt x="23" y="13"/>
                    <a:pt x="21" y="19"/>
                    <a:pt x="16"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5" name="Freeform 271"/>
            <p:cNvSpPr/>
            <p:nvPr/>
          </p:nvSpPr>
          <p:spPr bwMode="auto">
            <a:xfrm>
              <a:off x="5365355" y="2164379"/>
              <a:ext cx="60125" cy="60125"/>
            </a:xfrm>
            <a:custGeom>
              <a:avLst/>
              <a:gdLst>
                <a:gd name="T0" fmla="*/ 3 w 28"/>
                <a:gd name="T1" fmla="*/ 18 h 28"/>
                <a:gd name="T2" fmla="*/ 10 w 28"/>
                <a:gd name="T3" fmla="*/ 2 h 28"/>
                <a:gd name="T4" fmla="*/ 26 w 28"/>
                <a:gd name="T5" fmla="*/ 9 h 28"/>
                <a:gd name="T6" fmla="*/ 19 w 28"/>
                <a:gd name="T7" fmla="*/ 25 h 28"/>
                <a:gd name="T8" fmla="*/ 3 w 28"/>
                <a:gd name="T9" fmla="*/ 18 h 28"/>
              </a:gdLst>
              <a:ahLst/>
              <a:cxnLst>
                <a:cxn ang="0">
                  <a:pos x="T0" y="T1"/>
                </a:cxn>
                <a:cxn ang="0">
                  <a:pos x="T2" y="T3"/>
                </a:cxn>
                <a:cxn ang="0">
                  <a:pos x="T4" y="T5"/>
                </a:cxn>
                <a:cxn ang="0">
                  <a:pos x="T6" y="T7"/>
                </a:cxn>
                <a:cxn ang="0">
                  <a:pos x="T8" y="T9"/>
                </a:cxn>
              </a:cxnLst>
              <a:rect l="0" t="0" r="r" b="b"/>
              <a:pathLst>
                <a:path w="28" h="28">
                  <a:moveTo>
                    <a:pt x="3" y="18"/>
                  </a:moveTo>
                  <a:cubicBezTo>
                    <a:pt x="0" y="12"/>
                    <a:pt x="4" y="4"/>
                    <a:pt x="10" y="2"/>
                  </a:cubicBezTo>
                  <a:cubicBezTo>
                    <a:pt x="16" y="0"/>
                    <a:pt x="23" y="3"/>
                    <a:pt x="26" y="9"/>
                  </a:cubicBezTo>
                  <a:cubicBezTo>
                    <a:pt x="28" y="16"/>
                    <a:pt x="25" y="23"/>
                    <a:pt x="19" y="25"/>
                  </a:cubicBezTo>
                  <a:cubicBezTo>
                    <a:pt x="12" y="28"/>
                    <a:pt x="5" y="24"/>
                    <a:pt x="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6" name="Freeform 272"/>
            <p:cNvSpPr/>
            <p:nvPr/>
          </p:nvSpPr>
          <p:spPr bwMode="auto">
            <a:xfrm>
              <a:off x="7378223" y="1785333"/>
              <a:ext cx="48361" cy="49668"/>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3" y="4"/>
                    <a:pt x="8" y="2"/>
                  </a:cubicBezTo>
                  <a:cubicBezTo>
                    <a:pt x="13" y="0"/>
                    <a:pt x="19" y="2"/>
                    <a:pt x="21" y="8"/>
                  </a:cubicBezTo>
                  <a:cubicBezTo>
                    <a:pt x="23" y="13"/>
                    <a:pt x="21"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7" name="Freeform 273"/>
            <p:cNvSpPr/>
            <p:nvPr/>
          </p:nvSpPr>
          <p:spPr bwMode="auto">
            <a:xfrm>
              <a:off x="4267427" y="130600"/>
              <a:ext cx="40519" cy="37905"/>
            </a:xfrm>
            <a:custGeom>
              <a:avLst/>
              <a:gdLst>
                <a:gd name="T0" fmla="*/ 2 w 19"/>
                <a:gd name="T1" fmla="*/ 12 h 18"/>
                <a:gd name="T2" fmla="*/ 7 w 19"/>
                <a:gd name="T3" fmla="*/ 1 h 18"/>
                <a:gd name="T4" fmla="*/ 17 w 19"/>
                <a:gd name="T5" fmla="*/ 6 h 18"/>
                <a:gd name="T6" fmla="*/ 12 w 19"/>
                <a:gd name="T7" fmla="*/ 16 h 18"/>
                <a:gd name="T8" fmla="*/ 2 w 19"/>
                <a:gd name="T9" fmla="*/ 12 h 18"/>
              </a:gdLst>
              <a:ahLst/>
              <a:cxnLst>
                <a:cxn ang="0">
                  <a:pos x="T0" y="T1"/>
                </a:cxn>
                <a:cxn ang="0">
                  <a:pos x="T2" y="T3"/>
                </a:cxn>
                <a:cxn ang="0">
                  <a:pos x="T4" y="T5"/>
                </a:cxn>
                <a:cxn ang="0">
                  <a:pos x="T6" y="T7"/>
                </a:cxn>
                <a:cxn ang="0">
                  <a:pos x="T8" y="T9"/>
                </a:cxn>
              </a:cxnLst>
              <a:rect l="0" t="0" r="r" b="b"/>
              <a:pathLst>
                <a:path w="19" h="18">
                  <a:moveTo>
                    <a:pt x="2" y="12"/>
                  </a:moveTo>
                  <a:cubicBezTo>
                    <a:pt x="0" y="7"/>
                    <a:pt x="3" y="3"/>
                    <a:pt x="7" y="1"/>
                  </a:cubicBezTo>
                  <a:cubicBezTo>
                    <a:pt x="11" y="0"/>
                    <a:pt x="16" y="2"/>
                    <a:pt x="17" y="6"/>
                  </a:cubicBezTo>
                  <a:cubicBezTo>
                    <a:pt x="19" y="10"/>
                    <a:pt x="16" y="15"/>
                    <a:pt x="12" y="16"/>
                  </a:cubicBezTo>
                  <a:cubicBezTo>
                    <a:pt x="8" y="18"/>
                    <a:pt x="3" y="16"/>
                    <a:pt x="2" y="1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8" name="Freeform 274"/>
            <p:cNvSpPr/>
            <p:nvPr/>
          </p:nvSpPr>
          <p:spPr bwMode="auto">
            <a:xfrm>
              <a:off x="4613797" y="588069"/>
              <a:ext cx="43133" cy="41826"/>
            </a:xfrm>
            <a:custGeom>
              <a:avLst/>
              <a:gdLst>
                <a:gd name="T0" fmla="*/ 2 w 20"/>
                <a:gd name="T1" fmla="*/ 13 h 20"/>
                <a:gd name="T2" fmla="*/ 7 w 20"/>
                <a:gd name="T3" fmla="*/ 1 h 20"/>
                <a:gd name="T4" fmla="*/ 19 w 20"/>
                <a:gd name="T5" fmla="*/ 7 h 20"/>
                <a:gd name="T6" fmla="*/ 13 w 20"/>
                <a:gd name="T7" fmla="*/ 19 h 20"/>
                <a:gd name="T8" fmla="*/ 2 w 20"/>
                <a:gd name="T9" fmla="*/ 13 h 20"/>
              </a:gdLst>
              <a:ahLst/>
              <a:cxnLst>
                <a:cxn ang="0">
                  <a:pos x="T0" y="T1"/>
                </a:cxn>
                <a:cxn ang="0">
                  <a:pos x="T2" y="T3"/>
                </a:cxn>
                <a:cxn ang="0">
                  <a:pos x="T4" y="T5"/>
                </a:cxn>
                <a:cxn ang="0">
                  <a:pos x="T6" y="T7"/>
                </a:cxn>
                <a:cxn ang="0">
                  <a:pos x="T8" y="T9"/>
                </a:cxn>
              </a:cxnLst>
              <a:rect l="0" t="0" r="r" b="b"/>
              <a:pathLst>
                <a:path w="20" h="20">
                  <a:moveTo>
                    <a:pt x="2" y="13"/>
                  </a:moveTo>
                  <a:cubicBezTo>
                    <a:pt x="0" y="8"/>
                    <a:pt x="2" y="3"/>
                    <a:pt x="7" y="1"/>
                  </a:cubicBezTo>
                  <a:cubicBezTo>
                    <a:pt x="12" y="0"/>
                    <a:pt x="17" y="2"/>
                    <a:pt x="19" y="7"/>
                  </a:cubicBezTo>
                  <a:cubicBezTo>
                    <a:pt x="20" y="12"/>
                    <a:pt x="18" y="17"/>
                    <a:pt x="13" y="19"/>
                  </a:cubicBezTo>
                  <a:cubicBezTo>
                    <a:pt x="9" y="20"/>
                    <a:pt x="3" y="18"/>
                    <a:pt x="2"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4" name="Freeform 280"/>
            <p:cNvSpPr/>
            <p:nvPr/>
          </p:nvSpPr>
          <p:spPr bwMode="auto">
            <a:xfrm>
              <a:off x="7240982" y="-164795"/>
              <a:ext cx="65353" cy="66660"/>
            </a:xfrm>
            <a:custGeom>
              <a:avLst/>
              <a:gdLst>
                <a:gd name="T0" fmla="*/ 2 w 31"/>
                <a:gd name="T1" fmla="*/ 20 h 31"/>
                <a:gd name="T2" fmla="*/ 11 w 31"/>
                <a:gd name="T3" fmla="*/ 3 h 31"/>
                <a:gd name="T4" fmla="*/ 28 w 31"/>
                <a:gd name="T5" fmla="*/ 11 h 31"/>
                <a:gd name="T6" fmla="*/ 20 w 31"/>
                <a:gd name="T7" fmla="*/ 29 h 31"/>
                <a:gd name="T8" fmla="*/ 2 w 31"/>
                <a:gd name="T9" fmla="*/ 20 h 31"/>
              </a:gdLst>
              <a:ahLst/>
              <a:cxnLst>
                <a:cxn ang="0">
                  <a:pos x="T0" y="T1"/>
                </a:cxn>
                <a:cxn ang="0">
                  <a:pos x="T2" y="T3"/>
                </a:cxn>
                <a:cxn ang="0">
                  <a:pos x="T4" y="T5"/>
                </a:cxn>
                <a:cxn ang="0">
                  <a:pos x="T6" y="T7"/>
                </a:cxn>
                <a:cxn ang="0">
                  <a:pos x="T8" y="T9"/>
                </a:cxn>
              </a:cxnLst>
              <a:rect l="0" t="0" r="r" b="b"/>
              <a:pathLst>
                <a:path w="31" h="31">
                  <a:moveTo>
                    <a:pt x="2" y="20"/>
                  </a:moveTo>
                  <a:cubicBezTo>
                    <a:pt x="0" y="13"/>
                    <a:pt x="3" y="5"/>
                    <a:pt x="11" y="3"/>
                  </a:cubicBezTo>
                  <a:cubicBezTo>
                    <a:pt x="18" y="0"/>
                    <a:pt x="26" y="4"/>
                    <a:pt x="28" y="11"/>
                  </a:cubicBezTo>
                  <a:cubicBezTo>
                    <a:pt x="31" y="18"/>
                    <a:pt x="27" y="26"/>
                    <a:pt x="20" y="29"/>
                  </a:cubicBezTo>
                  <a:cubicBezTo>
                    <a:pt x="13" y="31"/>
                    <a:pt x="5" y="28"/>
                    <a:pt x="2" y="2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6" name="Freeform 282"/>
            <p:cNvSpPr/>
            <p:nvPr/>
          </p:nvSpPr>
          <p:spPr bwMode="auto">
            <a:xfrm>
              <a:off x="4768030" y="939667"/>
              <a:ext cx="32676" cy="33983"/>
            </a:xfrm>
            <a:custGeom>
              <a:avLst/>
              <a:gdLst>
                <a:gd name="T0" fmla="*/ 9 w 15"/>
                <a:gd name="T1" fmla="*/ 15 h 16"/>
                <a:gd name="T2" fmla="*/ 1 w 15"/>
                <a:gd name="T3" fmla="*/ 10 h 16"/>
                <a:gd name="T4" fmla="*/ 6 w 15"/>
                <a:gd name="T5" fmla="*/ 1 h 16"/>
                <a:gd name="T6" fmla="*/ 14 w 15"/>
                <a:gd name="T7" fmla="*/ 6 h 16"/>
                <a:gd name="T8" fmla="*/ 9 w 15"/>
                <a:gd name="T9" fmla="*/ 15 h 16"/>
              </a:gdLst>
              <a:ahLst/>
              <a:cxnLst>
                <a:cxn ang="0">
                  <a:pos x="T0" y="T1"/>
                </a:cxn>
                <a:cxn ang="0">
                  <a:pos x="T2" y="T3"/>
                </a:cxn>
                <a:cxn ang="0">
                  <a:pos x="T4" y="T5"/>
                </a:cxn>
                <a:cxn ang="0">
                  <a:pos x="T6" y="T7"/>
                </a:cxn>
                <a:cxn ang="0">
                  <a:pos x="T8" y="T9"/>
                </a:cxn>
              </a:cxnLst>
              <a:rect l="0" t="0" r="r" b="b"/>
              <a:pathLst>
                <a:path w="15" h="16">
                  <a:moveTo>
                    <a:pt x="9" y="15"/>
                  </a:moveTo>
                  <a:cubicBezTo>
                    <a:pt x="6" y="16"/>
                    <a:pt x="2" y="14"/>
                    <a:pt x="1" y="10"/>
                  </a:cubicBezTo>
                  <a:cubicBezTo>
                    <a:pt x="0" y="6"/>
                    <a:pt x="2" y="2"/>
                    <a:pt x="6" y="1"/>
                  </a:cubicBezTo>
                  <a:cubicBezTo>
                    <a:pt x="9" y="0"/>
                    <a:pt x="13" y="3"/>
                    <a:pt x="14" y="6"/>
                  </a:cubicBezTo>
                  <a:cubicBezTo>
                    <a:pt x="15" y="10"/>
                    <a:pt x="13" y="14"/>
                    <a:pt x="9"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8" name="Freeform 284"/>
            <p:cNvSpPr/>
            <p:nvPr/>
          </p:nvSpPr>
          <p:spPr bwMode="auto">
            <a:xfrm>
              <a:off x="6295980" y="978879"/>
              <a:ext cx="27448" cy="27448"/>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2" y="2"/>
                    <a:pt x="12" y="5"/>
                  </a:cubicBezTo>
                  <a:cubicBezTo>
                    <a:pt x="13" y="8"/>
                    <a:pt x="11" y="11"/>
                    <a:pt x="8" y="1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0" name="Freeform 286"/>
            <p:cNvSpPr/>
            <p:nvPr/>
          </p:nvSpPr>
          <p:spPr bwMode="auto">
            <a:xfrm>
              <a:off x="5706497" y="795891"/>
              <a:ext cx="35291" cy="33983"/>
            </a:xfrm>
            <a:custGeom>
              <a:avLst/>
              <a:gdLst>
                <a:gd name="T0" fmla="*/ 10 w 16"/>
                <a:gd name="T1" fmla="*/ 15 h 16"/>
                <a:gd name="T2" fmla="*/ 1 w 16"/>
                <a:gd name="T3" fmla="*/ 10 h 16"/>
                <a:gd name="T4" fmla="*/ 6 w 16"/>
                <a:gd name="T5" fmla="*/ 1 h 16"/>
                <a:gd name="T6" fmla="*/ 15 w 16"/>
                <a:gd name="T7" fmla="*/ 6 h 16"/>
                <a:gd name="T8" fmla="*/ 10 w 16"/>
                <a:gd name="T9" fmla="*/ 15 h 16"/>
              </a:gdLst>
              <a:ahLst/>
              <a:cxnLst>
                <a:cxn ang="0">
                  <a:pos x="T0" y="T1"/>
                </a:cxn>
                <a:cxn ang="0">
                  <a:pos x="T2" y="T3"/>
                </a:cxn>
                <a:cxn ang="0">
                  <a:pos x="T4" y="T5"/>
                </a:cxn>
                <a:cxn ang="0">
                  <a:pos x="T6" y="T7"/>
                </a:cxn>
                <a:cxn ang="0">
                  <a:pos x="T8" y="T9"/>
                </a:cxn>
              </a:cxnLst>
              <a:rect l="0" t="0" r="r" b="b"/>
              <a:pathLst>
                <a:path w="16" h="16">
                  <a:moveTo>
                    <a:pt x="10" y="15"/>
                  </a:moveTo>
                  <a:cubicBezTo>
                    <a:pt x="6" y="16"/>
                    <a:pt x="2" y="14"/>
                    <a:pt x="1" y="10"/>
                  </a:cubicBezTo>
                  <a:cubicBezTo>
                    <a:pt x="0" y="6"/>
                    <a:pt x="2" y="2"/>
                    <a:pt x="6" y="1"/>
                  </a:cubicBezTo>
                  <a:cubicBezTo>
                    <a:pt x="10" y="0"/>
                    <a:pt x="14" y="2"/>
                    <a:pt x="15" y="6"/>
                  </a:cubicBezTo>
                  <a:cubicBezTo>
                    <a:pt x="16" y="10"/>
                    <a:pt x="14" y="14"/>
                    <a:pt x="10"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3" name="Freeform 289"/>
            <p:cNvSpPr/>
            <p:nvPr/>
          </p:nvSpPr>
          <p:spPr bwMode="auto">
            <a:xfrm>
              <a:off x="5469920" y="295289"/>
              <a:ext cx="32676" cy="32676"/>
            </a:xfrm>
            <a:custGeom>
              <a:avLst/>
              <a:gdLst>
                <a:gd name="T0" fmla="*/ 9 w 15"/>
                <a:gd name="T1" fmla="*/ 14 h 15"/>
                <a:gd name="T2" fmla="*/ 1 w 15"/>
                <a:gd name="T3" fmla="*/ 9 h 15"/>
                <a:gd name="T4" fmla="*/ 6 w 15"/>
                <a:gd name="T5" fmla="*/ 1 h 15"/>
                <a:gd name="T6" fmla="*/ 14 w 15"/>
                <a:gd name="T7" fmla="*/ 6 h 15"/>
                <a:gd name="T8" fmla="*/ 9 w 15"/>
                <a:gd name="T9" fmla="*/ 14 h 15"/>
              </a:gdLst>
              <a:ahLst/>
              <a:cxnLst>
                <a:cxn ang="0">
                  <a:pos x="T0" y="T1"/>
                </a:cxn>
                <a:cxn ang="0">
                  <a:pos x="T2" y="T3"/>
                </a:cxn>
                <a:cxn ang="0">
                  <a:pos x="T4" y="T5"/>
                </a:cxn>
                <a:cxn ang="0">
                  <a:pos x="T6" y="T7"/>
                </a:cxn>
                <a:cxn ang="0">
                  <a:pos x="T8" y="T9"/>
                </a:cxn>
              </a:cxnLst>
              <a:rect l="0" t="0" r="r" b="b"/>
              <a:pathLst>
                <a:path w="15" h="15">
                  <a:moveTo>
                    <a:pt x="9" y="14"/>
                  </a:moveTo>
                  <a:cubicBezTo>
                    <a:pt x="6" y="15"/>
                    <a:pt x="2" y="13"/>
                    <a:pt x="1" y="9"/>
                  </a:cubicBezTo>
                  <a:cubicBezTo>
                    <a:pt x="0" y="6"/>
                    <a:pt x="2" y="2"/>
                    <a:pt x="6" y="1"/>
                  </a:cubicBezTo>
                  <a:cubicBezTo>
                    <a:pt x="9" y="0"/>
                    <a:pt x="13" y="2"/>
                    <a:pt x="14" y="6"/>
                  </a:cubicBezTo>
                  <a:cubicBezTo>
                    <a:pt x="15" y="9"/>
                    <a:pt x="13" y="13"/>
                    <a:pt x="9" y="1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5" name="Freeform 291"/>
            <p:cNvSpPr/>
            <p:nvPr/>
          </p:nvSpPr>
          <p:spPr bwMode="auto">
            <a:xfrm>
              <a:off x="5232035" y="682177"/>
              <a:ext cx="36598" cy="37905"/>
            </a:xfrm>
            <a:custGeom>
              <a:avLst/>
              <a:gdLst>
                <a:gd name="T0" fmla="*/ 11 w 17"/>
                <a:gd name="T1" fmla="*/ 17 h 18"/>
                <a:gd name="T2" fmla="*/ 1 w 17"/>
                <a:gd name="T3" fmla="*/ 11 h 18"/>
                <a:gd name="T4" fmla="*/ 6 w 17"/>
                <a:gd name="T5" fmla="*/ 1 h 18"/>
                <a:gd name="T6" fmla="*/ 16 w 17"/>
                <a:gd name="T7" fmla="*/ 7 h 18"/>
                <a:gd name="T8" fmla="*/ 11 w 17"/>
                <a:gd name="T9" fmla="*/ 17 h 18"/>
              </a:gdLst>
              <a:ahLst/>
              <a:cxnLst>
                <a:cxn ang="0">
                  <a:pos x="T0" y="T1"/>
                </a:cxn>
                <a:cxn ang="0">
                  <a:pos x="T2" y="T3"/>
                </a:cxn>
                <a:cxn ang="0">
                  <a:pos x="T4" y="T5"/>
                </a:cxn>
                <a:cxn ang="0">
                  <a:pos x="T6" y="T7"/>
                </a:cxn>
                <a:cxn ang="0">
                  <a:pos x="T8" y="T9"/>
                </a:cxn>
              </a:cxnLst>
              <a:rect l="0" t="0" r="r" b="b"/>
              <a:pathLst>
                <a:path w="17" h="18">
                  <a:moveTo>
                    <a:pt x="11" y="17"/>
                  </a:moveTo>
                  <a:cubicBezTo>
                    <a:pt x="7" y="18"/>
                    <a:pt x="2" y="15"/>
                    <a:pt x="1" y="11"/>
                  </a:cubicBezTo>
                  <a:cubicBezTo>
                    <a:pt x="0" y="7"/>
                    <a:pt x="2" y="2"/>
                    <a:pt x="6" y="1"/>
                  </a:cubicBezTo>
                  <a:cubicBezTo>
                    <a:pt x="11" y="0"/>
                    <a:pt x="15" y="2"/>
                    <a:pt x="16" y="7"/>
                  </a:cubicBezTo>
                  <a:cubicBezTo>
                    <a:pt x="17" y="11"/>
                    <a:pt x="15" y="15"/>
                    <a:pt x="11" y="1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6" name="Freeform 292"/>
            <p:cNvSpPr/>
            <p:nvPr/>
          </p:nvSpPr>
          <p:spPr bwMode="auto">
            <a:xfrm>
              <a:off x="5706497" y="1517386"/>
              <a:ext cx="30062" cy="30062"/>
            </a:xfrm>
            <a:custGeom>
              <a:avLst/>
              <a:gdLst>
                <a:gd name="T0" fmla="*/ 9 w 14"/>
                <a:gd name="T1" fmla="*/ 13 h 14"/>
                <a:gd name="T2" fmla="*/ 1 w 14"/>
                <a:gd name="T3" fmla="*/ 9 h 14"/>
                <a:gd name="T4" fmla="*/ 5 w 14"/>
                <a:gd name="T5" fmla="*/ 1 h 14"/>
                <a:gd name="T6" fmla="*/ 13 w 14"/>
                <a:gd name="T7" fmla="*/ 5 h 14"/>
                <a:gd name="T8" fmla="*/ 9 w 14"/>
                <a:gd name="T9" fmla="*/ 13 h 14"/>
              </a:gdLst>
              <a:ahLst/>
              <a:cxnLst>
                <a:cxn ang="0">
                  <a:pos x="T0" y="T1"/>
                </a:cxn>
                <a:cxn ang="0">
                  <a:pos x="T2" y="T3"/>
                </a:cxn>
                <a:cxn ang="0">
                  <a:pos x="T4" y="T5"/>
                </a:cxn>
                <a:cxn ang="0">
                  <a:pos x="T6" y="T7"/>
                </a:cxn>
                <a:cxn ang="0">
                  <a:pos x="T8" y="T9"/>
                </a:cxn>
              </a:cxnLst>
              <a:rect l="0" t="0" r="r" b="b"/>
              <a:pathLst>
                <a:path w="14" h="14">
                  <a:moveTo>
                    <a:pt x="9" y="13"/>
                  </a:moveTo>
                  <a:cubicBezTo>
                    <a:pt x="5" y="14"/>
                    <a:pt x="2" y="12"/>
                    <a:pt x="1" y="9"/>
                  </a:cubicBezTo>
                  <a:cubicBezTo>
                    <a:pt x="0" y="5"/>
                    <a:pt x="2" y="2"/>
                    <a:pt x="5" y="1"/>
                  </a:cubicBezTo>
                  <a:cubicBezTo>
                    <a:pt x="9" y="0"/>
                    <a:pt x="12" y="2"/>
                    <a:pt x="13" y="5"/>
                  </a:cubicBezTo>
                  <a:cubicBezTo>
                    <a:pt x="14" y="9"/>
                    <a:pt x="12" y="12"/>
                    <a:pt x="9"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8" name="Freeform 294"/>
            <p:cNvSpPr/>
            <p:nvPr/>
          </p:nvSpPr>
          <p:spPr bwMode="auto">
            <a:xfrm>
              <a:off x="6096000" y="565849"/>
              <a:ext cx="23527" cy="22220"/>
            </a:xfrm>
            <a:custGeom>
              <a:avLst/>
              <a:gdLst>
                <a:gd name="T0" fmla="*/ 7 w 11"/>
                <a:gd name="T1" fmla="*/ 10 h 10"/>
                <a:gd name="T2" fmla="*/ 1 w 11"/>
                <a:gd name="T3" fmla="*/ 7 h 10"/>
                <a:gd name="T4" fmla="*/ 4 w 11"/>
                <a:gd name="T5" fmla="*/ 1 h 10"/>
                <a:gd name="T6" fmla="*/ 10 w 11"/>
                <a:gd name="T7" fmla="*/ 4 h 10"/>
                <a:gd name="T8" fmla="*/ 7 w 11"/>
                <a:gd name="T9" fmla="*/ 10 h 10"/>
              </a:gdLst>
              <a:ahLst/>
              <a:cxnLst>
                <a:cxn ang="0">
                  <a:pos x="T0" y="T1"/>
                </a:cxn>
                <a:cxn ang="0">
                  <a:pos x="T2" y="T3"/>
                </a:cxn>
                <a:cxn ang="0">
                  <a:pos x="T4" y="T5"/>
                </a:cxn>
                <a:cxn ang="0">
                  <a:pos x="T6" y="T7"/>
                </a:cxn>
                <a:cxn ang="0">
                  <a:pos x="T8" y="T9"/>
                </a:cxn>
              </a:cxnLst>
              <a:rect l="0" t="0" r="r" b="b"/>
              <a:pathLst>
                <a:path w="11" h="10">
                  <a:moveTo>
                    <a:pt x="7" y="10"/>
                  </a:moveTo>
                  <a:cubicBezTo>
                    <a:pt x="4" y="10"/>
                    <a:pt x="2" y="9"/>
                    <a:pt x="1" y="7"/>
                  </a:cubicBezTo>
                  <a:cubicBezTo>
                    <a:pt x="0" y="4"/>
                    <a:pt x="2" y="2"/>
                    <a:pt x="4" y="1"/>
                  </a:cubicBezTo>
                  <a:cubicBezTo>
                    <a:pt x="7" y="0"/>
                    <a:pt x="9" y="2"/>
                    <a:pt x="10" y="4"/>
                  </a:cubicBezTo>
                  <a:cubicBezTo>
                    <a:pt x="11" y="6"/>
                    <a:pt x="9" y="9"/>
                    <a:pt x="7" y="1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00" name="Freeform 296"/>
            <p:cNvSpPr/>
            <p:nvPr/>
          </p:nvSpPr>
          <p:spPr bwMode="auto">
            <a:xfrm>
              <a:off x="7538991" y="499190"/>
              <a:ext cx="32676" cy="32676"/>
            </a:xfrm>
            <a:custGeom>
              <a:avLst/>
              <a:gdLst>
                <a:gd name="T0" fmla="*/ 10 w 15"/>
                <a:gd name="T1" fmla="*/ 14 h 15"/>
                <a:gd name="T2" fmla="*/ 1 w 15"/>
                <a:gd name="T3" fmla="*/ 9 h 15"/>
                <a:gd name="T4" fmla="*/ 6 w 15"/>
                <a:gd name="T5" fmla="*/ 1 h 15"/>
                <a:gd name="T6" fmla="*/ 14 w 15"/>
                <a:gd name="T7" fmla="*/ 5 h 15"/>
                <a:gd name="T8" fmla="*/ 10 w 15"/>
                <a:gd name="T9" fmla="*/ 14 h 15"/>
              </a:gdLst>
              <a:ahLst/>
              <a:cxnLst>
                <a:cxn ang="0">
                  <a:pos x="T0" y="T1"/>
                </a:cxn>
                <a:cxn ang="0">
                  <a:pos x="T2" y="T3"/>
                </a:cxn>
                <a:cxn ang="0">
                  <a:pos x="T4" y="T5"/>
                </a:cxn>
                <a:cxn ang="0">
                  <a:pos x="T6" y="T7"/>
                </a:cxn>
                <a:cxn ang="0">
                  <a:pos x="T8" y="T9"/>
                </a:cxn>
              </a:cxnLst>
              <a:rect l="0" t="0" r="r" b="b"/>
              <a:pathLst>
                <a:path w="15" h="15">
                  <a:moveTo>
                    <a:pt x="10" y="14"/>
                  </a:moveTo>
                  <a:cubicBezTo>
                    <a:pt x="6" y="15"/>
                    <a:pt x="2" y="12"/>
                    <a:pt x="1" y="9"/>
                  </a:cubicBezTo>
                  <a:cubicBezTo>
                    <a:pt x="0" y="5"/>
                    <a:pt x="2" y="2"/>
                    <a:pt x="6" y="1"/>
                  </a:cubicBezTo>
                  <a:cubicBezTo>
                    <a:pt x="10" y="0"/>
                    <a:pt x="13" y="2"/>
                    <a:pt x="14" y="5"/>
                  </a:cubicBezTo>
                  <a:cubicBezTo>
                    <a:pt x="15" y="9"/>
                    <a:pt x="13" y="13"/>
                    <a:pt x="10" y="1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grpSp>
      <p:sp>
        <p:nvSpPr>
          <p:cNvPr id="4" name="矩形 3"/>
          <p:cNvSpPr/>
          <p:nvPr/>
        </p:nvSpPr>
        <p:spPr>
          <a:xfrm>
            <a:off x="1872547" y="4858429"/>
            <a:ext cx="8447406" cy="461665"/>
          </a:xfrm>
          <a:prstGeom prst="rect">
            <a:avLst/>
          </a:prstGeom>
        </p:spPr>
        <p:txBody>
          <a:bodyPr wrap="square">
            <a:spAutoFit/>
          </a:bodyPr>
          <a:lstStyle/>
          <a:p>
            <a:pPr algn="ctr">
              <a:spcBef>
                <a:spcPts val="1200"/>
              </a:spcBef>
            </a:pPr>
            <a:r>
              <a:rPr lang="en-US" altLang="zh-CN" sz="1200" dirty="0">
                <a:solidFill>
                  <a:schemeClr val="bg1">
                    <a:alpha val="40000"/>
                  </a:schemeClr>
                </a:solidFill>
              </a:rPr>
              <a:t>Clean, Minimalist, Flat, Powerful and Flexible PowerPoint template, perfect for business, corporate or personal use. </a:t>
            </a:r>
            <a:r>
              <a:rPr lang="en-US" altLang="zh-CN" sz="1200" dirty="0" smtClean="0">
                <a:solidFill>
                  <a:schemeClr val="bg1">
                    <a:alpha val="40000"/>
                  </a:schemeClr>
                </a:solidFill>
              </a:rPr>
              <a:t>Very easy to change color schemes.</a:t>
            </a:r>
            <a:r>
              <a:rPr lang="en-US" altLang="zh-CN" sz="1200" dirty="0">
                <a:solidFill>
                  <a:schemeClr val="bg1">
                    <a:alpha val="40000"/>
                  </a:schemeClr>
                </a:solidFill>
              </a:rPr>
              <a:t> Very easy to change color schemes. </a:t>
            </a:r>
            <a:endParaRPr lang="en-US" altLang="zh-CN" sz="1200" dirty="0">
              <a:solidFill>
                <a:schemeClr val="bg1">
                  <a:alpha val="40000"/>
                </a:schemeClr>
              </a:solidFill>
              <a:latin typeface="汉仪旗黑-35S" panose="00020600040101010101" pitchFamily="18" charset="-122"/>
              <a:ea typeface="汉仪旗黑-35S"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305"/>
                                        </p:tgtEl>
                                        <p:attrNameLst>
                                          <p:attrName>style.visibility</p:attrName>
                                        </p:attrNameLst>
                                      </p:cBhvr>
                                      <p:to>
                                        <p:strVal val="visible"/>
                                      </p:to>
                                    </p:set>
                                    <p:anim calcmode="lin" valueType="num">
                                      <p:cBhvr additive="base">
                                        <p:cTn id="7" dur="1000" fill="hold"/>
                                        <p:tgtEl>
                                          <p:spTgt spid="305"/>
                                        </p:tgtEl>
                                        <p:attrNameLst>
                                          <p:attrName>ppt_x</p:attrName>
                                        </p:attrNameLst>
                                      </p:cBhvr>
                                      <p:tavLst>
                                        <p:tav tm="0">
                                          <p:val>
                                            <p:strVal val="#ppt_x"/>
                                          </p:val>
                                        </p:tav>
                                        <p:tav tm="100000">
                                          <p:val>
                                            <p:strVal val="#ppt_x"/>
                                          </p:val>
                                        </p:tav>
                                      </p:tavLst>
                                    </p:anim>
                                    <p:anim calcmode="lin" valueType="num">
                                      <p:cBhvr additive="base">
                                        <p:cTn id="8" dur="1000" fill="hold"/>
                                        <p:tgtEl>
                                          <p:spTgt spid="30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childTnLst>
                                </p:cTn>
                              </p:par>
                              <p:par>
                                <p:cTn id="16" presetID="64" presetClass="path" presetSubtype="0" accel="50000" decel="50000" autoRev="1" fill="hold" grpId="1" nodeType="withEffect">
                                  <p:stCondLst>
                                    <p:cond delay="0"/>
                                  </p:stCondLst>
                                  <p:childTnLst>
                                    <p:animMotion origin="layout" path="M -3.95833E-6 -7.40741E-7 L 0.00052 0.05556 " pathEditMode="relative" rAng="0" ptsTypes="AA">
                                      <p:cBhvr>
                                        <p:cTn id="17" dur="1000" fill="hold"/>
                                        <p:tgtEl>
                                          <p:spTgt spid="15"/>
                                        </p:tgtEl>
                                        <p:attrNameLst>
                                          <p:attrName>ppt_x</p:attrName>
                                          <p:attrName>ppt_y</p:attrName>
                                        </p:attrNameLst>
                                      </p:cBhvr>
                                      <p:rCtr x="26" y="2778"/>
                                    </p:animMotion>
                                  </p:childTnLst>
                                </p:cTn>
                              </p:par>
                              <p:par>
                                <p:cTn id="18" presetID="47"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15" grpId="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816019" y="1992998"/>
            <a:ext cx="5118056" cy="856343"/>
            <a:chOff x="816019" y="1992998"/>
            <a:chExt cx="5118056" cy="856343"/>
          </a:xfrm>
        </p:grpSpPr>
        <p:cxnSp>
          <p:nvCxnSpPr>
            <p:cNvPr id="10" name="直接连接符 9"/>
            <p:cNvCxnSpPr/>
            <p:nvPr/>
          </p:nvCxnSpPr>
          <p:spPr>
            <a:xfrm>
              <a:off x="1455057" y="1992998"/>
              <a:ext cx="0" cy="8563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reeform 8"/>
            <p:cNvSpPr>
              <a:spLocks noEditPoints="1"/>
            </p:cNvSpPr>
            <p:nvPr/>
          </p:nvSpPr>
          <p:spPr bwMode="auto">
            <a:xfrm>
              <a:off x="816019" y="2206378"/>
              <a:ext cx="429582" cy="429582"/>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2" name="文本框 11"/>
            <p:cNvSpPr txBox="1"/>
            <p:nvPr/>
          </p:nvSpPr>
          <p:spPr>
            <a:xfrm>
              <a:off x="1607379" y="2028754"/>
              <a:ext cx="4326696" cy="784830"/>
            </a:xfrm>
            <a:prstGeom prst="rect">
              <a:avLst/>
            </a:prstGeom>
            <a:noFill/>
          </p:spPr>
          <p:txBody>
            <a:bodyPr wrap="square" rtlCol="0">
              <a:spAutoFit/>
            </a:bodyPr>
            <a:lstStyle/>
            <a:p>
              <a:r>
                <a:rPr lang="zh-CN" altLang="en-US" dirty="0" smtClean="0">
                  <a:solidFill>
                    <a:schemeClr val="bg1"/>
                  </a:solidFill>
                  <a:latin typeface="+mj-ea"/>
                  <a:ea typeface="+mj-ea"/>
                </a:rPr>
                <a:t>添加关键字</a:t>
              </a:r>
              <a:endParaRPr lang="en-US" altLang="zh-CN" sz="1100" i="1" dirty="0" smtClean="0">
                <a:solidFill>
                  <a:schemeClr val="bg1"/>
                </a:solidFill>
                <a:latin typeface="+mj-ea"/>
                <a:ea typeface="+mj-ea"/>
              </a:endParaRPr>
            </a:p>
            <a:p>
              <a:pPr>
                <a:spcBef>
                  <a:spcPts val="600"/>
                </a:spcBef>
              </a:pPr>
              <a:r>
                <a:rPr lang="en-US" altLang="zh-CN" sz="1100" dirty="0">
                  <a:solidFill>
                    <a:schemeClr val="bg1">
                      <a:alpha val="50000"/>
                    </a:schemeClr>
                  </a:solidFill>
                </a:rPr>
                <a:t>Clean, Minimalist, Flat, Powerful and Flexible PowerPoint template, perfect for business, corporate and personal use. </a:t>
              </a:r>
              <a:endParaRPr lang="en-US" altLang="zh-CN" sz="1100" i="1" dirty="0" smtClean="0">
                <a:solidFill>
                  <a:schemeClr val="bg1">
                    <a:alpha val="50000"/>
                  </a:schemeClr>
                </a:solidFill>
              </a:endParaRPr>
            </a:p>
          </p:txBody>
        </p:sp>
      </p:grpSp>
      <p:grpSp>
        <p:nvGrpSpPr>
          <p:cNvPr id="24" name="组合 23"/>
          <p:cNvGrpSpPr/>
          <p:nvPr/>
        </p:nvGrpSpPr>
        <p:grpSpPr>
          <a:xfrm>
            <a:off x="816599" y="3367913"/>
            <a:ext cx="5117476" cy="856343"/>
            <a:chOff x="816599" y="3367913"/>
            <a:chExt cx="5117476" cy="856343"/>
          </a:xfrm>
        </p:grpSpPr>
        <p:sp>
          <p:nvSpPr>
            <p:cNvPr id="5" name="Freeform 12"/>
            <p:cNvSpPr>
              <a:spLocks noEditPoints="1"/>
            </p:cNvSpPr>
            <p:nvPr/>
          </p:nvSpPr>
          <p:spPr bwMode="auto">
            <a:xfrm>
              <a:off x="816599" y="3581583"/>
              <a:ext cx="428422" cy="429002"/>
            </a:xfrm>
            <a:custGeom>
              <a:avLst/>
              <a:gdLst>
                <a:gd name="T0" fmla="*/ 264 w 738"/>
                <a:gd name="T1" fmla="*/ 285 h 739"/>
                <a:gd name="T2" fmla="*/ 249 w 738"/>
                <a:gd name="T3" fmla="*/ 429 h 739"/>
                <a:gd name="T4" fmla="*/ 369 w 738"/>
                <a:gd name="T5" fmla="*/ 504 h 739"/>
                <a:gd name="T6" fmla="*/ 490 w 738"/>
                <a:gd name="T7" fmla="*/ 429 h 739"/>
                <a:gd name="T8" fmla="*/ 474 w 738"/>
                <a:gd name="T9" fmla="*/ 285 h 739"/>
                <a:gd name="T10" fmla="*/ 369 w 738"/>
                <a:gd name="T11" fmla="*/ 201 h 739"/>
                <a:gd name="T12" fmla="*/ 508 w 738"/>
                <a:gd name="T13" fmla="*/ 276 h 739"/>
                <a:gd name="T14" fmla="*/ 524 w 738"/>
                <a:gd name="T15" fmla="*/ 436 h 739"/>
                <a:gd name="T16" fmla="*/ 403 w 738"/>
                <a:gd name="T17" fmla="*/ 534 h 739"/>
                <a:gd name="T18" fmla="*/ 250 w 738"/>
                <a:gd name="T19" fmla="*/ 488 h 739"/>
                <a:gd name="T20" fmla="*/ 204 w 738"/>
                <a:gd name="T21" fmla="*/ 336 h 739"/>
                <a:gd name="T22" fmla="*/ 304 w 738"/>
                <a:gd name="T23" fmla="*/ 214 h 739"/>
                <a:gd name="T24" fmla="*/ 314 w 738"/>
                <a:gd name="T25" fmla="*/ 79 h 739"/>
                <a:gd name="T26" fmla="*/ 220 w 738"/>
                <a:gd name="T27" fmla="*/ 124 h 739"/>
                <a:gd name="T28" fmla="*/ 192 w 738"/>
                <a:gd name="T29" fmla="*/ 121 h 739"/>
                <a:gd name="T30" fmla="*/ 124 w 738"/>
                <a:gd name="T31" fmla="*/ 204 h 739"/>
                <a:gd name="T32" fmla="*/ 86 w 738"/>
                <a:gd name="T33" fmla="*/ 306 h 739"/>
                <a:gd name="T34" fmla="*/ 34 w 738"/>
                <a:gd name="T35" fmla="*/ 411 h 739"/>
                <a:gd name="T36" fmla="*/ 105 w 738"/>
                <a:gd name="T37" fmla="*/ 479 h 739"/>
                <a:gd name="T38" fmla="*/ 102 w 738"/>
                <a:gd name="T39" fmla="*/ 578 h 739"/>
                <a:gd name="T40" fmla="*/ 203 w 738"/>
                <a:gd name="T41" fmla="*/ 614 h 739"/>
                <a:gd name="T42" fmla="*/ 259 w 738"/>
                <a:gd name="T43" fmla="*/ 634 h 739"/>
                <a:gd name="T44" fmla="*/ 327 w 738"/>
                <a:gd name="T45" fmla="*/ 705 h 739"/>
                <a:gd name="T46" fmla="*/ 432 w 738"/>
                <a:gd name="T47" fmla="*/ 652 h 739"/>
                <a:gd name="T48" fmla="*/ 524 w 738"/>
                <a:gd name="T49" fmla="*/ 614 h 739"/>
                <a:gd name="T50" fmla="*/ 577 w 738"/>
                <a:gd name="T51" fmla="*/ 636 h 739"/>
                <a:gd name="T52" fmla="*/ 613 w 738"/>
                <a:gd name="T53" fmla="*/ 525 h 739"/>
                <a:gd name="T54" fmla="*/ 660 w 738"/>
                <a:gd name="T55" fmla="*/ 425 h 739"/>
                <a:gd name="T56" fmla="*/ 670 w 738"/>
                <a:gd name="T57" fmla="*/ 319 h 739"/>
                <a:gd name="T58" fmla="*/ 618 w 738"/>
                <a:gd name="T59" fmla="*/ 226 h 739"/>
                <a:gd name="T60" fmla="*/ 636 w 738"/>
                <a:gd name="T61" fmla="*/ 162 h 739"/>
                <a:gd name="T62" fmla="*/ 529 w 738"/>
                <a:gd name="T63" fmla="*/ 127 h 739"/>
                <a:gd name="T64" fmla="*/ 444 w 738"/>
                <a:gd name="T65" fmla="*/ 93 h 739"/>
                <a:gd name="T66" fmla="*/ 411 w 738"/>
                <a:gd name="T67" fmla="*/ 34 h 739"/>
                <a:gd name="T68" fmla="*/ 435 w 738"/>
                <a:gd name="T69" fmla="*/ 7 h 739"/>
                <a:gd name="T70" fmla="*/ 529 w 738"/>
                <a:gd name="T71" fmla="*/ 93 h 739"/>
                <a:gd name="T72" fmla="*/ 585 w 738"/>
                <a:gd name="T73" fmla="*/ 68 h 739"/>
                <a:gd name="T74" fmla="*/ 672 w 738"/>
                <a:gd name="T75" fmla="*/ 159 h 739"/>
                <a:gd name="T76" fmla="*/ 678 w 738"/>
                <a:gd name="T77" fmla="*/ 286 h 739"/>
                <a:gd name="T78" fmla="*/ 738 w 738"/>
                <a:gd name="T79" fmla="*/ 320 h 739"/>
                <a:gd name="T80" fmla="*/ 713 w 738"/>
                <a:gd name="T81" fmla="*/ 443 h 739"/>
                <a:gd name="T82" fmla="*/ 669 w 738"/>
                <a:gd name="T83" fmla="*/ 570 h 739"/>
                <a:gd name="T84" fmla="*/ 590 w 738"/>
                <a:gd name="T85" fmla="*/ 669 h 739"/>
                <a:gd name="T86" fmla="*/ 560 w 738"/>
                <a:gd name="T87" fmla="*/ 666 h 739"/>
                <a:gd name="T88" fmla="*/ 440 w 738"/>
                <a:gd name="T89" fmla="*/ 724 h 739"/>
                <a:gd name="T90" fmla="*/ 310 w 738"/>
                <a:gd name="T91" fmla="*/ 737 h 739"/>
                <a:gd name="T92" fmla="*/ 246 w 738"/>
                <a:gd name="T93" fmla="*/ 665 h 739"/>
                <a:gd name="T94" fmla="*/ 157 w 738"/>
                <a:gd name="T95" fmla="*/ 671 h 739"/>
                <a:gd name="T96" fmla="*/ 68 w 738"/>
                <a:gd name="T97" fmla="*/ 587 h 739"/>
                <a:gd name="T98" fmla="*/ 73 w 738"/>
                <a:gd name="T99" fmla="*/ 492 h 739"/>
                <a:gd name="T100" fmla="*/ 1 w 738"/>
                <a:gd name="T101" fmla="*/ 428 h 739"/>
                <a:gd name="T102" fmla="*/ 16 w 738"/>
                <a:gd name="T103" fmla="*/ 299 h 739"/>
                <a:gd name="T104" fmla="*/ 73 w 738"/>
                <a:gd name="T105" fmla="*/ 178 h 739"/>
                <a:gd name="T106" fmla="*/ 143 w 738"/>
                <a:gd name="T107" fmla="*/ 73 h 739"/>
                <a:gd name="T108" fmla="*/ 171 w 738"/>
                <a:gd name="T109" fmla="*/ 70 h 739"/>
                <a:gd name="T110" fmla="*/ 295 w 738"/>
                <a:gd name="T111" fmla="*/ 24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8" h="739">
                  <a:moveTo>
                    <a:pt x="369" y="235"/>
                  </a:moveTo>
                  <a:lnTo>
                    <a:pt x="338" y="239"/>
                  </a:lnTo>
                  <a:lnTo>
                    <a:pt x="310" y="248"/>
                  </a:lnTo>
                  <a:lnTo>
                    <a:pt x="285" y="264"/>
                  </a:lnTo>
                  <a:lnTo>
                    <a:pt x="264" y="285"/>
                  </a:lnTo>
                  <a:lnTo>
                    <a:pt x="249" y="310"/>
                  </a:lnTo>
                  <a:lnTo>
                    <a:pt x="238" y="339"/>
                  </a:lnTo>
                  <a:lnTo>
                    <a:pt x="234" y="370"/>
                  </a:lnTo>
                  <a:lnTo>
                    <a:pt x="238" y="400"/>
                  </a:lnTo>
                  <a:lnTo>
                    <a:pt x="249" y="429"/>
                  </a:lnTo>
                  <a:lnTo>
                    <a:pt x="264" y="454"/>
                  </a:lnTo>
                  <a:lnTo>
                    <a:pt x="285" y="475"/>
                  </a:lnTo>
                  <a:lnTo>
                    <a:pt x="310" y="490"/>
                  </a:lnTo>
                  <a:lnTo>
                    <a:pt x="338" y="501"/>
                  </a:lnTo>
                  <a:lnTo>
                    <a:pt x="369" y="504"/>
                  </a:lnTo>
                  <a:lnTo>
                    <a:pt x="399" y="501"/>
                  </a:lnTo>
                  <a:lnTo>
                    <a:pt x="428" y="490"/>
                  </a:lnTo>
                  <a:lnTo>
                    <a:pt x="453" y="475"/>
                  </a:lnTo>
                  <a:lnTo>
                    <a:pt x="474" y="454"/>
                  </a:lnTo>
                  <a:lnTo>
                    <a:pt x="490" y="429"/>
                  </a:lnTo>
                  <a:lnTo>
                    <a:pt x="500" y="400"/>
                  </a:lnTo>
                  <a:lnTo>
                    <a:pt x="504" y="370"/>
                  </a:lnTo>
                  <a:lnTo>
                    <a:pt x="500" y="339"/>
                  </a:lnTo>
                  <a:lnTo>
                    <a:pt x="490" y="310"/>
                  </a:lnTo>
                  <a:lnTo>
                    <a:pt x="474" y="285"/>
                  </a:lnTo>
                  <a:lnTo>
                    <a:pt x="453" y="264"/>
                  </a:lnTo>
                  <a:lnTo>
                    <a:pt x="428" y="248"/>
                  </a:lnTo>
                  <a:lnTo>
                    <a:pt x="399" y="239"/>
                  </a:lnTo>
                  <a:lnTo>
                    <a:pt x="369" y="235"/>
                  </a:lnTo>
                  <a:close/>
                  <a:moveTo>
                    <a:pt x="369" y="201"/>
                  </a:moveTo>
                  <a:lnTo>
                    <a:pt x="403" y="205"/>
                  </a:lnTo>
                  <a:lnTo>
                    <a:pt x="435" y="214"/>
                  </a:lnTo>
                  <a:lnTo>
                    <a:pt x="463" y="230"/>
                  </a:lnTo>
                  <a:lnTo>
                    <a:pt x="488" y="251"/>
                  </a:lnTo>
                  <a:lnTo>
                    <a:pt x="508" y="276"/>
                  </a:lnTo>
                  <a:lnTo>
                    <a:pt x="524" y="305"/>
                  </a:lnTo>
                  <a:lnTo>
                    <a:pt x="534" y="336"/>
                  </a:lnTo>
                  <a:lnTo>
                    <a:pt x="537" y="370"/>
                  </a:lnTo>
                  <a:lnTo>
                    <a:pt x="534" y="403"/>
                  </a:lnTo>
                  <a:lnTo>
                    <a:pt x="524" y="436"/>
                  </a:lnTo>
                  <a:lnTo>
                    <a:pt x="508" y="463"/>
                  </a:lnTo>
                  <a:lnTo>
                    <a:pt x="488" y="488"/>
                  </a:lnTo>
                  <a:lnTo>
                    <a:pt x="463" y="509"/>
                  </a:lnTo>
                  <a:lnTo>
                    <a:pt x="435" y="525"/>
                  </a:lnTo>
                  <a:lnTo>
                    <a:pt x="403" y="534"/>
                  </a:lnTo>
                  <a:lnTo>
                    <a:pt x="369" y="538"/>
                  </a:lnTo>
                  <a:lnTo>
                    <a:pt x="335" y="534"/>
                  </a:lnTo>
                  <a:lnTo>
                    <a:pt x="304" y="525"/>
                  </a:lnTo>
                  <a:lnTo>
                    <a:pt x="275" y="509"/>
                  </a:lnTo>
                  <a:lnTo>
                    <a:pt x="250" y="488"/>
                  </a:lnTo>
                  <a:lnTo>
                    <a:pt x="229" y="463"/>
                  </a:lnTo>
                  <a:lnTo>
                    <a:pt x="215" y="436"/>
                  </a:lnTo>
                  <a:lnTo>
                    <a:pt x="204" y="403"/>
                  </a:lnTo>
                  <a:lnTo>
                    <a:pt x="202" y="370"/>
                  </a:lnTo>
                  <a:lnTo>
                    <a:pt x="204" y="336"/>
                  </a:lnTo>
                  <a:lnTo>
                    <a:pt x="215" y="305"/>
                  </a:lnTo>
                  <a:lnTo>
                    <a:pt x="229" y="276"/>
                  </a:lnTo>
                  <a:lnTo>
                    <a:pt x="250" y="251"/>
                  </a:lnTo>
                  <a:lnTo>
                    <a:pt x="275" y="230"/>
                  </a:lnTo>
                  <a:lnTo>
                    <a:pt x="304" y="214"/>
                  </a:lnTo>
                  <a:lnTo>
                    <a:pt x="335" y="205"/>
                  </a:lnTo>
                  <a:lnTo>
                    <a:pt x="369" y="201"/>
                  </a:lnTo>
                  <a:close/>
                  <a:moveTo>
                    <a:pt x="327" y="34"/>
                  </a:moveTo>
                  <a:lnTo>
                    <a:pt x="319" y="69"/>
                  </a:lnTo>
                  <a:lnTo>
                    <a:pt x="314" y="79"/>
                  </a:lnTo>
                  <a:lnTo>
                    <a:pt x="305" y="87"/>
                  </a:lnTo>
                  <a:lnTo>
                    <a:pt x="295" y="93"/>
                  </a:lnTo>
                  <a:lnTo>
                    <a:pt x="259" y="104"/>
                  </a:lnTo>
                  <a:lnTo>
                    <a:pt x="226" y="121"/>
                  </a:lnTo>
                  <a:lnTo>
                    <a:pt x="220" y="124"/>
                  </a:lnTo>
                  <a:lnTo>
                    <a:pt x="215" y="125"/>
                  </a:lnTo>
                  <a:lnTo>
                    <a:pt x="209" y="127"/>
                  </a:lnTo>
                  <a:lnTo>
                    <a:pt x="203" y="125"/>
                  </a:lnTo>
                  <a:lnTo>
                    <a:pt x="198" y="124"/>
                  </a:lnTo>
                  <a:lnTo>
                    <a:pt x="192" y="121"/>
                  </a:lnTo>
                  <a:lnTo>
                    <a:pt x="161" y="103"/>
                  </a:lnTo>
                  <a:lnTo>
                    <a:pt x="102" y="162"/>
                  </a:lnTo>
                  <a:lnTo>
                    <a:pt x="102" y="162"/>
                  </a:lnTo>
                  <a:lnTo>
                    <a:pt x="120" y="192"/>
                  </a:lnTo>
                  <a:lnTo>
                    <a:pt x="124" y="204"/>
                  </a:lnTo>
                  <a:lnTo>
                    <a:pt x="124" y="216"/>
                  </a:lnTo>
                  <a:lnTo>
                    <a:pt x="120" y="226"/>
                  </a:lnTo>
                  <a:lnTo>
                    <a:pt x="105" y="260"/>
                  </a:lnTo>
                  <a:lnTo>
                    <a:pt x="92" y="295"/>
                  </a:lnTo>
                  <a:lnTo>
                    <a:pt x="86" y="306"/>
                  </a:lnTo>
                  <a:lnTo>
                    <a:pt x="79" y="315"/>
                  </a:lnTo>
                  <a:lnTo>
                    <a:pt x="68" y="319"/>
                  </a:lnTo>
                  <a:lnTo>
                    <a:pt x="33" y="328"/>
                  </a:lnTo>
                  <a:lnTo>
                    <a:pt x="33" y="411"/>
                  </a:lnTo>
                  <a:lnTo>
                    <a:pt x="34" y="411"/>
                  </a:lnTo>
                  <a:lnTo>
                    <a:pt x="68" y="420"/>
                  </a:lnTo>
                  <a:lnTo>
                    <a:pt x="79" y="425"/>
                  </a:lnTo>
                  <a:lnTo>
                    <a:pt x="86" y="433"/>
                  </a:lnTo>
                  <a:lnTo>
                    <a:pt x="92" y="443"/>
                  </a:lnTo>
                  <a:lnTo>
                    <a:pt x="105" y="479"/>
                  </a:lnTo>
                  <a:lnTo>
                    <a:pt x="120" y="513"/>
                  </a:lnTo>
                  <a:lnTo>
                    <a:pt x="124" y="525"/>
                  </a:lnTo>
                  <a:lnTo>
                    <a:pt x="124" y="536"/>
                  </a:lnTo>
                  <a:lnTo>
                    <a:pt x="120" y="547"/>
                  </a:lnTo>
                  <a:lnTo>
                    <a:pt x="102" y="578"/>
                  </a:lnTo>
                  <a:lnTo>
                    <a:pt x="161" y="636"/>
                  </a:lnTo>
                  <a:lnTo>
                    <a:pt x="161" y="636"/>
                  </a:lnTo>
                  <a:lnTo>
                    <a:pt x="192" y="617"/>
                  </a:lnTo>
                  <a:lnTo>
                    <a:pt x="198" y="615"/>
                  </a:lnTo>
                  <a:lnTo>
                    <a:pt x="203" y="614"/>
                  </a:lnTo>
                  <a:lnTo>
                    <a:pt x="209" y="614"/>
                  </a:lnTo>
                  <a:lnTo>
                    <a:pt x="215" y="614"/>
                  </a:lnTo>
                  <a:lnTo>
                    <a:pt x="220" y="615"/>
                  </a:lnTo>
                  <a:lnTo>
                    <a:pt x="226" y="617"/>
                  </a:lnTo>
                  <a:lnTo>
                    <a:pt x="259" y="634"/>
                  </a:lnTo>
                  <a:lnTo>
                    <a:pt x="295" y="646"/>
                  </a:lnTo>
                  <a:lnTo>
                    <a:pt x="305" y="652"/>
                  </a:lnTo>
                  <a:lnTo>
                    <a:pt x="314" y="659"/>
                  </a:lnTo>
                  <a:lnTo>
                    <a:pt x="319"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5" y="614"/>
                  </a:lnTo>
                  <a:lnTo>
                    <a:pt x="541" y="615"/>
                  </a:lnTo>
                  <a:lnTo>
                    <a:pt x="546" y="617"/>
                  </a:lnTo>
                  <a:lnTo>
                    <a:pt x="577" y="636"/>
                  </a:lnTo>
                  <a:lnTo>
                    <a:pt x="577" y="636"/>
                  </a:lnTo>
                  <a:lnTo>
                    <a:pt x="636" y="578"/>
                  </a:lnTo>
                  <a:lnTo>
                    <a:pt x="618" y="547"/>
                  </a:lnTo>
                  <a:lnTo>
                    <a:pt x="613" y="536"/>
                  </a:lnTo>
                  <a:lnTo>
                    <a:pt x="613" y="525"/>
                  </a:lnTo>
                  <a:lnTo>
                    <a:pt x="618" y="513"/>
                  </a:lnTo>
                  <a:lnTo>
                    <a:pt x="634" y="479"/>
                  </a:lnTo>
                  <a:lnTo>
                    <a:pt x="645" y="443"/>
                  </a:lnTo>
                  <a:lnTo>
                    <a:pt x="651" y="433"/>
                  </a:lnTo>
                  <a:lnTo>
                    <a:pt x="660" y="425"/>
                  </a:lnTo>
                  <a:lnTo>
                    <a:pt x="670" y="420"/>
                  </a:lnTo>
                  <a:lnTo>
                    <a:pt x="704" y="411"/>
                  </a:lnTo>
                  <a:lnTo>
                    <a:pt x="706" y="411"/>
                  </a:lnTo>
                  <a:lnTo>
                    <a:pt x="706" y="328"/>
                  </a:lnTo>
                  <a:lnTo>
                    <a:pt x="670" y="319"/>
                  </a:lnTo>
                  <a:lnTo>
                    <a:pt x="660" y="315"/>
                  </a:lnTo>
                  <a:lnTo>
                    <a:pt x="651" y="306"/>
                  </a:lnTo>
                  <a:lnTo>
                    <a:pt x="645" y="295"/>
                  </a:lnTo>
                  <a:lnTo>
                    <a:pt x="634" y="260"/>
                  </a:lnTo>
                  <a:lnTo>
                    <a:pt x="618" y="226"/>
                  </a:lnTo>
                  <a:lnTo>
                    <a:pt x="613" y="216"/>
                  </a:lnTo>
                  <a:lnTo>
                    <a:pt x="613" y="204"/>
                  </a:lnTo>
                  <a:lnTo>
                    <a:pt x="618" y="192"/>
                  </a:lnTo>
                  <a:lnTo>
                    <a:pt x="636" y="162"/>
                  </a:lnTo>
                  <a:lnTo>
                    <a:pt x="636" y="162"/>
                  </a:lnTo>
                  <a:lnTo>
                    <a:pt x="577" y="103"/>
                  </a:lnTo>
                  <a:lnTo>
                    <a:pt x="546" y="121"/>
                  </a:lnTo>
                  <a:lnTo>
                    <a:pt x="541" y="124"/>
                  </a:lnTo>
                  <a:lnTo>
                    <a:pt x="535"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19" y="0"/>
                  </a:moveTo>
                  <a:lnTo>
                    <a:pt x="419" y="0"/>
                  </a:lnTo>
                  <a:lnTo>
                    <a:pt x="427" y="2"/>
                  </a:lnTo>
                  <a:lnTo>
                    <a:pt x="435" y="7"/>
                  </a:lnTo>
                  <a:lnTo>
                    <a:pt x="440" y="15"/>
                  </a:lnTo>
                  <a:lnTo>
                    <a:pt x="442" y="24"/>
                  </a:lnTo>
                  <a:lnTo>
                    <a:pt x="452" y="60"/>
                  </a:lnTo>
                  <a:lnTo>
                    <a:pt x="492" y="74"/>
                  </a:lnTo>
                  <a:lnTo>
                    <a:pt x="529" y="93"/>
                  </a:lnTo>
                  <a:lnTo>
                    <a:pt x="560" y="73"/>
                  </a:lnTo>
                  <a:lnTo>
                    <a:pt x="567" y="70"/>
                  </a:lnTo>
                  <a:lnTo>
                    <a:pt x="573" y="68"/>
                  </a:lnTo>
                  <a:lnTo>
                    <a:pt x="580" y="68"/>
                  </a:lnTo>
                  <a:lnTo>
                    <a:pt x="585" y="68"/>
                  </a:lnTo>
                  <a:lnTo>
                    <a:pt x="590" y="70"/>
                  </a:lnTo>
                  <a:lnTo>
                    <a:pt x="596" y="73"/>
                  </a:lnTo>
                  <a:lnTo>
                    <a:pt x="665" y="144"/>
                  </a:lnTo>
                  <a:lnTo>
                    <a:pt x="670" y="151"/>
                  </a:lnTo>
                  <a:lnTo>
                    <a:pt x="672" y="159"/>
                  </a:lnTo>
                  <a:lnTo>
                    <a:pt x="669" y="168"/>
                  </a:lnTo>
                  <a:lnTo>
                    <a:pt x="665" y="178"/>
                  </a:lnTo>
                  <a:lnTo>
                    <a:pt x="647" y="209"/>
                  </a:lnTo>
                  <a:lnTo>
                    <a:pt x="665" y="247"/>
                  </a:lnTo>
                  <a:lnTo>
                    <a:pt x="678" y="286"/>
                  </a:lnTo>
                  <a:lnTo>
                    <a:pt x="713" y="295"/>
                  </a:lnTo>
                  <a:lnTo>
                    <a:pt x="723" y="299"/>
                  </a:lnTo>
                  <a:lnTo>
                    <a:pt x="730" y="305"/>
                  </a:lnTo>
                  <a:lnTo>
                    <a:pt x="737" y="311"/>
                  </a:lnTo>
                  <a:lnTo>
                    <a:pt x="738" y="320"/>
                  </a:lnTo>
                  <a:lnTo>
                    <a:pt x="738" y="418"/>
                  </a:lnTo>
                  <a:lnTo>
                    <a:pt x="737" y="428"/>
                  </a:lnTo>
                  <a:lnTo>
                    <a:pt x="730" y="434"/>
                  </a:lnTo>
                  <a:lnTo>
                    <a:pt x="723" y="439"/>
                  </a:lnTo>
                  <a:lnTo>
                    <a:pt x="713" y="443"/>
                  </a:lnTo>
                  <a:lnTo>
                    <a:pt x="678" y="453"/>
                  </a:lnTo>
                  <a:lnTo>
                    <a:pt x="665" y="492"/>
                  </a:lnTo>
                  <a:lnTo>
                    <a:pt x="647" y="530"/>
                  </a:lnTo>
                  <a:lnTo>
                    <a:pt x="665" y="561"/>
                  </a:lnTo>
                  <a:lnTo>
                    <a:pt x="669" y="570"/>
                  </a:lnTo>
                  <a:lnTo>
                    <a:pt x="672" y="580"/>
                  </a:lnTo>
                  <a:lnTo>
                    <a:pt x="670" y="587"/>
                  </a:lnTo>
                  <a:lnTo>
                    <a:pt x="665" y="597"/>
                  </a:lnTo>
                  <a:lnTo>
                    <a:pt x="596" y="666"/>
                  </a:lnTo>
                  <a:lnTo>
                    <a:pt x="590" y="669"/>
                  </a:lnTo>
                  <a:lnTo>
                    <a:pt x="586" y="671"/>
                  </a:lnTo>
                  <a:lnTo>
                    <a:pt x="581" y="671"/>
                  </a:lnTo>
                  <a:lnTo>
                    <a:pt x="575" y="671"/>
                  </a:lnTo>
                  <a:lnTo>
                    <a:pt x="567" y="669"/>
                  </a:lnTo>
                  <a:lnTo>
                    <a:pt x="560" y="666"/>
                  </a:lnTo>
                  <a:lnTo>
                    <a:pt x="529" y="646"/>
                  </a:lnTo>
                  <a:lnTo>
                    <a:pt x="492" y="665"/>
                  </a:lnTo>
                  <a:lnTo>
                    <a:pt x="452" y="679"/>
                  </a:lnTo>
                  <a:lnTo>
                    <a:pt x="442" y="714"/>
                  </a:lnTo>
                  <a:lnTo>
                    <a:pt x="440" y="724"/>
                  </a:lnTo>
                  <a:lnTo>
                    <a:pt x="435" y="731"/>
                  </a:lnTo>
                  <a:lnTo>
                    <a:pt x="427" y="737"/>
                  </a:lnTo>
                  <a:lnTo>
                    <a:pt x="419" y="739"/>
                  </a:lnTo>
                  <a:lnTo>
                    <a:pt x="319" y="739"/>
                  </a:lnTo>
                  <a:lnTo>
                    <a:pt x="310" y="737"/>
                  </a:lnTo>
                  <a:lnTo>
                    <a:pt x="304" y="731"/>
                  </a:lnTo>
                  <a:lnTo>
                    <a:pt x="298" y="724"/>
                  </a:lnTo>
                  <a:lnTo>
                    <a:pt x="295" y="714"/>
                  </a:lnTo>
                  <a:lnTo>
                    <a:pt x="287" y="679"/>
                  </a:lnTo>
                  <a:lnTo>
                    <a:pt x="246" y="665"/>
                  </a:lnTo>
                  <a:lnTo>
                    <a:pt x="209" y="646"/>
                  </a:lnTo>
                  <a:lnTo>
                    <a:pt x="178" y="666"/>
                  </a:lnTo>
                  <a:lnTo>
                    <a:pt x="171" y="669"/>
                  </a:lnTo>
                  <a:lnTo>
                    <a:pt x="164" y="671"/>
                  </a:lnTo>
                  <a:lnTo>
                    <a:pt x="157" y="671"/>
                  </a:lnTo>
                  <a:lnTo>
                    <a:pt x="152" y="671"/>
                  </a:lnTo>
                  <a:lnTo>
                    <a:pt x="147" y="669"/>
                  </a:lnTo>
                  <a:lnTo>
                    <a:pt x="143" y="666"/>
                  </a:lnTo>
                  <a:lnTo>
                    <a:pt x="73" y="597"/>
                  </a:lnTo>
                  <a:lnTo>
                    <a:pt x="68" y="587"/>
                  </a:lnTo>
                  <a:lnTo>
                    <a:pt x="67" y="580"/>
                  </a:lnTo>
                  <a:lnTo>
                    <a:pt x="69" y="570"/>
                  </a:lnTo>
                  <a:lnTo>
                    <a:pt x="73" y="561"/>
                  </a:lnTo>
                  <a:lnTo>
                    <a:pt x="92" y="530"/>
                  </a:lnTo>
                  <a:lnTo>
                    <a:pt x="73" y="492"/>
                  </a:lnTo>
                  <a:lnTo>
                    <a:pt x="60" y="453"/>
                  </a:lnTo>
                  <a:lnTo>
                    <a:pt x="24" y="443"/>
                  </a:lnTo>
                  <a:lnTo>
                    <a:pt x="16" y="439"/>
                  </a:lnTo>
                  <a:lnTo>
                    <a:pt x="8" y="434"/>
                  </a:lnTo>
                  <a:lnTo>
                    <a:pt x="1" y="428"/>
                  </a:lnTo>
                  <a:lnTo>
                    <a:pt x="0" y="418"/>
                  </a:lnTo>
                  <a:lnTo>
                    <a:pt x="0" y="320"/>
                  </a:lnTo>
                  <a:lnTo>
                    <a:pt x="1" y="311"/>
                  </a:lnTo>
                  <a:lnTo>
                    <a:pt x="8" y="305"/>
                  </a:lnTo>
                  <a:lnTo>
                    <a:pt x="16" y="299"/>
                  </a:lnTo>
                  <a:lnTo>
                    <a:pt x="24" y="295"/>
                  </a:lnTo>
                  <a:lnTo>
                    <a:pt x="60" y="286"/>
                  </a:lnTo>
                  <a:lnTo>
                    <a:pt x="73" y="247"/>
                  </a:lnTo>
                  <a:lnTo>
                    <a:pt x="92" y="209"/>
                  </a:lnTo>
                  <a:lnTo>
                    <a:pt x="73" y="178"/>
                  </a:lnTo>
                  <a:lnTo>
                    <a:pt x="69" y="168"/>
                  </a:lnTo>
                  <a:lnTo>
                    <a:pt x="67" y="159"/>
                  </a:lnTo>
                  <a:lnTo>
                    <a:pt x="68" y="151"/>
                  </a:lnTo>
                  <a:lnTo>
                    <a:pt x="73" y="144"/>
                  </a:lnTo>
                  <a:lnTo>
                    <a:pt x="143" y="73"/>
                  </a:lnTo>
                  <a:lnTo>
                    <a:pt x="147" y="70"/>
                  </a:lnTo>
                  <a:lnTo>
                    <a:pt x="152" y="68"/>
                  </a:lnTo>
                  <a:lnTo>
                    <a:pt x="157" y="68"/>
                  </a:lnTo>
                  <a:lnTo>
                    <a:pt x="165" y="68"/>
                  </a:lnTo>
                  <a:lnTo>
                    <a:pt x="171" y="70"/>
                  </a:lnTo>
                  <a:lnTo>
                    <a:pt x="178" y="73"/>
                  </a:lnTo>
                  <a:lnTo>
                    <a:pt x="209" y="93"/>
                  </a:lnTo>
                  <a:lnTo>
                    <a:pt x="246" y="74"/>
                  </a:lnTo>
                  <a:lnTo>
                    <a:pt x="287" y="60"/>
                  </a:lnTo>
                  <a:lnTo>
                    <a:pt x="295" y="24"/>
                  </a:lnTo>
                  <a:lnTo>
                    <a:pt x="298" y="15"/>
                  </a:lnTo>
                  <a:lnTo>
                    <a:pt x="304" y="7"/>
                  </a:lnTo>
                  <a:lnTo>
                    <a:pt x="310" y="2"/>
                  </a:lnTo>
                  <a:lnTo>
                    <a:pt x="3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cxnSp>
          <p:nvCxnSpPr>
            <p:cNvPr id="13" name="直接连接符 12"/>
            <p:cNvCxnSpPr/>
            <p:nvPr/>
          </p:nvCxnSpPr>
          <p:spPr>
            <a:xfrm>
              <a:off x="1455057" y="3367913"/>
              <a:ext cx="0" cy="8563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607379" y="3403669"/>
              <a:ext cx="4326696" cy="784830"/>
            </a:xfrm>
            <a:prstGeom prst="rect">
              <a:avLst/>
            </a:prstGeom>
            <a:noFill/>
          </p:spPr>
          <p:txBody>
            <a:bodyPr wrap="square" rtlCol="0">
              <a:spAutoFit/>
            </a:bodyPr>
            <a:lstStyle/>
            <a:p>
              <a:r>
                <a:rPr lang="zh-CN" altLang="en-US" dirty="0" smtClean="0">
                  <a:solidFill>
                    <a:schemeClr val="bg1"/>
                  </a:solidFill>
                  <a:latin typeface="+mj-ea"/>
                  <a:ea typeface="+mj-ea"/>
                </a:rPr>
                <a:t>添加关键字</a:t>
              </a:r>
              <a:endParaRPr lang="en-US" altLang="zh-CN" sz="1100" i="1" dirty="0" smtClean="0">
                <a:solidFill>
                  <a:schemeClr val="bg1"/>
                </a:solidFill>
                <a:latin typeface="+mj-ea"/>
                <a:ea typeface="+mj-ea"/>
              </a:endParaRPr>
            </a:p>
            <a:p>
              <a:pPr>
                <a:spcBef>
                  <a:spcPts val="600"/>
                </a:spcBef>
              </a:pPr>
              <a:r>
                <a:rPr lang="en-US" altLang="zh-CN" sz="1100" dirty="0">
                  <a:solidFill>
                    <a:schemeClr val="bg1">
                      <a:alpha val="50000"/>
                    </a:schemeClr>
                  </a:solidFill>
                </a:rPr>
                <a:t>Clean, Minimalist, Flat, Powerful and Flexible PowerPoint template, perfect for business, corporate and personal use. </a:t>
              </a:r>
              <a:endParaRPr lang="en-US" altLang="zh-CN" sz="1100" i="1" dirty="0" smtClean="0">
                <a:solidFill>
                  <a:schemeClr val="bg1">
                    <a:alpha val="50000"/>
                  </a:schemeClr>
                </a:solidFill>
              </a:endParaRPr>
            </a:p>
          </p:txBody>
        </p:sp>
      </p:grpSp>
      <p:grpSp>
        <p:nvGrpSpPr>
          <p:cNvPr id="25" name="组合 24"/>
          <p:cNvGrpSpPr/>
          <p:nvPr/>
        </p:nvGrpSpPr>
        <p:grpSpPr>
          <a:xfrm>
            <a:off x="816281" y="4742828"/>
            <a:ext cx="5117794" cy="856343"/>
            <a:chOff x="816281" y="4742828"/>
            <a:chExt cx="5117794" cy="856343"/>
          </a:xfrm>
        </p:grpSpPr>
        <p:sp>
          <p:nvSpPr>
            <p:cNvPr id="6" name="Freeform 50"/>
            <p:cNvSpPr>
              <a:spLocks noEditPoints="1"/>
            </p:cNvSpPr>
            <p:nvPr/>
          </p:nvSpPr>
          <p:spPr bwMode="auto">
            <a:xfrm>
              <a:off x="816281" y="4995500"/>
              <a:ext cx="429058" cy="350998"/>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cxnSp>
          <p:nvCxnSpPr>
            <p:cNvPr id="15" name="直接连接符 14"/>
            <p:cNvCxnSpPr/>
            <p:nvPr/>
          </p:nvCxnSpPr>
          <p:spPr>
            <a:xfrm>
              <a:off x="1455057" y="4742828"/>
              <a:ext cx="0" cy="8563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1607379" y="4778584"/>
              <a:ext cx="4326696" cy="784830"/>
            </a:xfrm>
            <a:prstGeom prst="rect">
              <a:avLst/>
            </a:prstGeom>
            <a:noFill/>
          </p:spPr>
          <p:txBody>
            <a:bodyPr wrap="square" rtlCol="0">
              <a:spAutoFit/>
            </a:bodyPr>
            <a:lstStyle/>
            <a:p>
              <a:r>
                <a:rPr lang="zh-CN" altLang="en-US" dirty="0" smtClean="0">
                  <a:solidFill>
                    <a:schemeClr val="bg1"/>
                  </a:solidFill>
                  <a:latin typeface="+mj-ea"/>
                  <a:ea typeface="+mj-ea"/>
                </a:rPr>
                <a:t>添加关键字</a:t>
              </a:r>
              <a:endParaRPr lang="en-US" altLang="zh-CN" sz="1100" i="1" dirty="0" smtClean="0">
                <a:solidFill>
                  <a:schemeClr val="bg1"/>
                </a:solidFill>
                <a:latin typeface="+mj-ea"/>
                <a:ea typeface="+mj-ea"/>
              </a:endParaRPr>
            </a:p>
            <a:p>
              <a:pPr>
                <a:spcBef>
                  <a:spcPts val="600"/>
                </a:spcBef>
              </a:pPr>
              <a:r>
                <a:rPr lang="en-US" altLang="zh-CN" sz="1100" dirty="0">
                  <a:solidFill>
                    <a:schemeClr val="bg1">
                      <a:alpha val="50000"/>
                    </a:schemeClr>
                  </a:solidFill>
                </a:rPr>
                <a:t>Clean, Minimalist, Flat, Powerful and Flexible PowerPoint template, perfect for business, corporate and personal use. </a:t>
              </a:r>
              <a:endParaRPr lang="en-US" altLang="zh-CN" sz="1100" i="1" dirty="0" smtClean="0">
                <a:solidFill>
                  <a:schemeClr val="bg1">
                    <a:alpha val="50000"/>
                  </a:schemeClr>
                </a:solidFill>
              </a:endParaRPr>
            </a:p>
          </p:txBody>
        </p:sp>
      </p:grpSp>
      <p:grpSp>
        <p:nvGrpSpPr>
          <p:cNvPr id="26" name="组合 25"/>
          <p:cNvGrpSpPr/>
          <p:nvPr/>
        </p:nvGrpSpPr>
        <p:grpSpPr>
          <a:xfrm>
            <a:off x="6381547" y="2028754"/>
            <a:ext cx="5104243" cy="856343"/>
            <a:chOff x="6381547" y="2028754"/>
            <a:chExt cx="5104243" cy="856343"/>
          </a:xfrm>
        </p:grpSpPr>
        <p:sp>
          <p:nvSpPr>
            <p:cNvPr id="7" name="Freeform 51"/>
            <p:cNvSpPr>
              <a:spLocks noEditPoints="1"/>
            </p:cNvSpPr>
            <p:nvPr/>
          </p:nvSpPr>
          <p:spPr bwMode="auto">
            <a:xfrm>
              <a:off x="6381547" y="2242134"/>
              <a:ext cx="429058" cy="429582"/>
            </a:xfrm>
            <a:custGeom>
              <a:avLst/>
              <a:gdLst>
                <a:gd name="T0" fmla="*/ 123 w 819"/>
                <a:gd name="T1" fmla="*/ 693 h 820"/>
                <a:gd name="T2" fmla="*/ 131 w 819"/>
                <a:gd name="T3" fmla="*/ 707 h 820"/>
                <a:gd name="T4" fmla="*/ 123 w 819"/>
                <a:gd name="T5" fmla="*/ 723 h 820"/>
                <a:gd name="T6" fmla="*/ 106 w 819"/>
                <a:gd name="T7" fmla="*/ 726 h 820"/>
                <a:gd name="T8" fmla="*/ 94 w 819"/>
                <a:gd name="T9" fmla="*/ 714 h 820"/>
                <a:gd name="T10" fmla="*/ 96 w 819"/>
                <a:gd name="T11" fmla="*/ 698 h 820"/>
                <a:gd name="T12" fmla="*/ 107 w 819"/>
                <a:gd name="T13" fmla="*/ 690 h 820"/>
                <a:gd name="T14" fmla="*/ 548 w 819"/>
                <a:gd name="T15" fmla="*/ 0 h 820"/>
                <a:gd name="T16" fmla="*/ 657 w 819"/>
                <a:gd name="T17" fmla="*/ 29 h 820"/>
                <a:gd name="T18" fmla="*/ 548 w 819"/>
                <a:gd name="T19" fmla="*/ 139 h 820"/>
                <a:gd name="T20" fmla="*/ 569 w 819"/>
                <a:gd name="T21" fmla="*/ 38 h 820"/>
                <a:gd name="T22" fmla="*/ 534 w 819"/>
                <a:gd name="T23" fmla="*/ 38 h 820"/>
                <a:gd name="T24" fmla="*/ 483 w 819"/>
                <a:gd name="T25" fmla="*/ 55 h 820"/>
                <a:gd name="T26" fmla="*/ 351 w 819"/>
                <a:gd name="T27" fmla="*/ 191 h 820"/>
                <a:gd name="T28" fmla="*/ 336 w 819"/>
                <a:gd name="T29" fmla="*/ 262 h 820"/>
                <a:gd name="T30" fmla="*/ 377 w 819"/>
                <a:gd name="T31" fmla="*/ 346 h 820"/>
                <a:gd name="T32" fmla="*/ 379 w 819"/>
                <a:gd name="T33" fmla="*/ 352 h 820"/>
                <a:gd name="T34" fmla="*/ 378 w 819"/>
                <a:gd name="T35" fmla="*/ 364 h 820"/>
                <a:gd name="T36" fmla="*/ 373 w 819"/>
                <a:gd name="T37" fmla="*/ 372 h 820"/>
                <a:gd name="T38" fmla="*/ 39 w 819"/>
                <a:gd name="T39" fmla="*/ 688 h 820"/>
                <a:gd name="T40" fmla="*/ 51 w 819"/>
                <a:gd name="T41" fmla="*/ 752 h 820"/>
                <a:gd name="T42" fmla="*/ 111 w 819"/>
                <a:gd name="T43" fmla="*/ 782 h 820"/>
                <a:gd name="T44" fmla="*/ 165 w 819"/>
                <a:gd name="T45" fmla="*/ 761 h 820"/>
                <a:gd name="T46" fmla="*/ 451 w 819"/>
                <a:gd name="T47" fmla="*/ 443 h 820"/>
                <a:gd name="T48" fmla="*/ 465 w 819"/>
                <a:gd name="T49" fmla="*/ 438 h 820"/>
                <a:gd name="T50" fmla="*/ 474 w 819"/>
                <a:gd name="T51" fmla="*/ 441 h 820"/>
                <a:gd name="T52" fmla="*/ 526 w 819"/>
                <a:gd name="T53" fmla="*/ 466 h 820"/>
                <a:gd name="T54" fmla="*/ 586 w 819"/>
                <a:gd name="T55" fmla="*/ 482 h 820"/>
                <a:gd name="T56" fmla="*/ 620 w 819"/>
                <a:gd name="T57" fmla="*/ 482 h 820"/>
                <a:gd name="T58" fmla="*/ 752 w 819"/>
                <a:gd name="T59" fmla="*/ 360 h 820"/>
                <a:gd name="T60" fmla="*/ 783 w 819"/>
                <a:gd name="T61" fmla="*/ 288 h 820"/>
                <a:gd name="T62" fmla="*/ 707 w 819"/>
                <a:gd name="T63" fmla="*/ 297 h 820"/>
                <a:gd name="T64" fmla="*/ 665 w 819"/>
                <a:gd name="T65" fmla="*/ 325 h 820"/>
                <a:gd name="T66" fmla="*/ 585 w 819"/>
                <a:gd name="T67" fmla="*/ 332 h 820"/>
                <a:gd name="T68" fmla="*/ 513 w 819"/>
                <a:gd name="T69" fmla="*/ 287 h 820"/>
                <a:gd name="T70" fmla="*/ 484 w 819"/>
                <a:gd name="T71" fmla="*/ 205 h 820"/>
                <a:gd name="T72" fmla="*/ 506 w 819"/>
                <a:gd name="T73" fmla="*/ 133 h 820"/>
                <a:gd name="T74" fmla="*/ 534 w 819"/>
                <a:gd name="T75" fmla="*/ 157 h 820"/>
                <a:gd name="T76" fmla="*/ 525 w 819"/>
                <a:gd name="T77" fmla="*/ 229 h 820"/>
                <a:gd name="T78" fmla="*/ 568 w 819"/>
                <a:gd name="T79" fmla="*/ 286 h 820"/>
                <a:gd name="T80" fmla="*/ 639 w 819"/>
                <a:gd name="T81" fmla="*/ 295 h 820"/>
                <a:gd name="T82" fmla="*/ 680 w 819"/>
                <a:gd name="T83" fmla="*/ 271 h 820"/>
                <a:gd name="T84" fmla="*/ 789 w 819"/>
                <a:gd name="T85" fmla="*/ 163 h 820"/>
                <a:gd name="T86" fmla="*/ 818 w 819"/>
                <a:gd name="T87" fmla="*/ 256 h 820"/>
                <a:gd name="T88" fmla="*/ 807 w 819"/>
                <a:gd name="T89" fmla="*/ 341 h 820"/>
                <a:gd name="T90" fmla="*/ 678 w 819"/>
                <a:gd name="T91" fmla="*/ 489 h 820"/>
                <a:gd name="T92" fmla="*/ 622 w 819"/>
                <a:gd name="T93" fmla="*/ 520 h 820"/>
                <a:gd name="T94" fmla="*/ 576 w 819"/>
                <a:gd name="T95" fmla="*/ 519 h 820"/>
                <a:gd name="T96" fmla="*/ 499 w 819"/>
                <a:gd name="T97" fmla="*/ 495 h 820"/>
                <a:gd name="T98" fmla="*/ 167 w 819"/>
                <a:gd name="T99" fmla="*/ 804 h 820"/>
                <a:gd name="T100" fmla="*/ 82 w 819"/>
                <a:gd name="T101" fmla="*/ 816 h 820"/>
                <a:gd name="T102" fmla="*/ 16 w 819"/>
                <a:gd name="T103" fmla="*/ 764 h 820"/>
                <a:gd name="T104" fmla="*/ 4 w 819"/>
                <a:gd name="T105" fmla="*/ 678 h 820"/>
                <a:gd name="T106" fmla="*/ 338 w 819"/>
                <a:gd name="T107" fmla="*/ 354 h 820"/>
                <a:gd name="T108" fmla="*/ 300 w 819"/>
                <a:gd name="T109" fmla="*/ 266 h 820"/>
                <a:gd name="T110" fmla="*/ 318 w 819"/>
                <a:gd name="T111" fmla="*/ 174 h 820"/>
                <a:gd name="T112" fmla="*/ 463 w 819"/>
                <a:gd name="T113" fmla="*/ 24 h 820"/>
                <a:gd name="T114" fmla="*/ 548 w 819"/>
                <a:gd name="T115"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0">
                  <a:moveTo>
                    <a:pt x="111" y="689"/>
                  </a:moveTo>
                  <a:lnTo>
                    <a:pt x="118" y="690"/>
                  </a:lnTo>
                  <a:lnTo>
                    <a:pt x="123" y="693"/>
                  </a:lnTo>
                  <a:lnTo>
                    <a:pt x="127" y="697"/>
                  </a:lnTo>
                  <a:lnTo>
                    <a:pt x="130" y="702"/>
                  </a:lnTo>
                  <a:lnTo>
                    <a:pt x="131" y="707"/>
                  </a:lnTo>
                  <a:lnTo>
                    <a:pt x="130" y="714"/>
                  </a:lnTo>
                  <a:lnTo>
                    <a:pt x="127" y="719"/>
                  </a:lnTo>
                  <a:lnTo>
                    <a:pt x="123" y="723"/>
                  </a:lnTo>
                  <a:lnTo>
                    <a:pt x="118" y="726"/>
                  </a:lnTo>
                  <a:lnTo>
                    <a:pt x="111" y="727"/>
                  </a:lnTo>
                  <a:lnTo>
                    <a:pt x="106" y="726"/>
                  </a:lnTo>
                  <a:lnTo>
                    <a:pt x="101" y="723"/>
                  </a:lnTo>
                  <a:lnTo>
                    <a:pt x="97" y="719"/>
                  </a:lnTo>
                  <a:lnTo>
                    <a:pt x="94" y="714"/>
                  </a:lnTo>
                  <a:lnTo>
                    <a:pt x="93" y="707"/>
                  </a:lnTo>
                  <a:lnTo>
                    <a:pt x="94" y="703"/>
                  </a:lnTo>
                  <a:lnTo>
                    <a:pt x="96" y="698"/>
                  </a:lnTo>
                  <a:lnTo>
                    <a:pt x="98" y="694"/>
                  </a:lnTo>
                  <a:lnTo>
                    <a:pt x="102" y="692"/>
                  </a:lnTo>
                  <a:lnTo>
                    <a:pt x="107" y="690"/>
                  </a:lnTo>
                  <a:lnTo>
                    <a:pt x="111" y="689"/>
                  </a:lnTo>
                  <a:close/>
                  <a:moveTo>
                    <a:pt x="548" y="0"/>
                  </a:moveTo>
                  <a:lnTo>
                    <a:pt x="548" y="0"/>
                  </a:lnTo>
                  <a:lnTo>
                    <a:pt x="584" y="3"/>
                  </a:lnTo>
                  <a:lnTo>
                    <a:pt x="620" y="13"/>
                  </a:lnTo>
                  <a:lnTo>
                    <a:pt x="657" y="29"/>
                  </a:lnTo>
                  <a:lnTo>
                    <a:pt x="641" y="46"/>
                  </a:lnTo>
                  <a:lnTo>
                    <a:pt x="641" y="46"/>
                  </a:lnTo>
                  <a:lnTo>
                    <a:pt x="548" y="139"/>
                  </a:lnTo>
                  <a:lnTo>
                    <a:pt x="522" y="113"/>
                  </a:lnTo>
                  <a:lnTo>
                    <a:pt x="591" y="44"/>
                  </a:lnTo>
                  <a:lnTo>
                    <a:pt x="569" y="38"/>
                  </a:lnTo>
                  <a:lnTo>
                    <a:pt x="548" y="37"/>
                  </a:lnTo>
                  <a:lnTo>
                    <a:pt x="548" y="37"/>
                  </a:lnTo>
                  <a:lnTo>
                    <a:pt x="534" y="38"/>
                  </a:lnTo>
                  <a:lnTo>
                    <a:pt x="517" y="41"/>
                  </a:lnTo>
                  <a:lnTo>
                    <a:pt x="500" y="46"/>
                  </a:lnTo>
                  <a:lnTo>
                    <a:pt x="483" y="55"/>
                  </a:lnTo>
                  <a:lnTo>
                    <a:pt x="467" y="68"/>
                  </a:lnTo>
                  <a:lnTo>
                    <a:pt x="368" y="170"/>
                  </a:lnTo>
                  <a:lnTo>
                    <a:pt x="351" y="191"/>
                  </a:lnTo>
                  <a:lnTo>
                    <a:pt x="339" y="215"/>
                  </a:lnTo>
                  <a:lnTo>
                    <a:pt x="335" y="237"/>
                  </a:lnTo>
                  <a:lnTo>
                    <a:pt x="336" y="262"/>
                  </a:lnTo>
                  <a:lnTo>
                    <a:pt x="343" y="288"/>
                  </a:lnTo>
                  <a:lnTo>
                    <a:pt x="357" y="316"/>
                  </a:lnTo>
                  <a:lnTo>
                    <a:pt x="377" y="346"/>
                  </a:lnTo>
                  <a:lnTo>
                    <a:pt x="377" y="346"/>
                  </a:lnTo>
                  <a:lnTo>
                    <a:pt x="378" y="349"/>
                  </a:lnTo>
                  <a:lnTo>
                    <a:pt x="379" y="352"/>
                  </a:lnTo>
                  <a:lnTo>
                    <a:pt x="381" y="356"/>
                  </a:lnTo>
                  <a:lnTo>
                    <a:pt x="379" y="360"/>
                  </a:lnTo>
                  <a:lnTo>
                    <a:pt x="378" y="364"/>
                  </a:lnTo>
                  <a:lnTo>
                    <a:pt x="376" y="368"/>
                  </a:lnTo>
                  <a:lnTo>
                    <a:pt x="372" y="371"/>
                  </a:lnTo>
                  <a:lnTo>
                    <a:pt x="373" y="372"/>
                  </a:lnTo>
                  <a:lnTo>
                    <a:pt x="59" y="655"/>
                  </a:lnTo>
                  <a:lnTo>
                    <a:pt x="47" y="671"/>
                  </a:lnTo>
                  <a:lnTo>
                    <a:pt x="39" y="688"/>
                  </a:lnTo>
                  <a:lnTo>
                    <a:pt x="37" y="707"/>
                  </a:lnTo>
                  <a:lnTo>
                    <a:pt x="41" y="731"/>
                  </a:lnTo>
                  <a:lnTo>
                    <a:pt x="51" y="752"/>
                  </a:lnTo>
                  <a:lnTo>
                    <a:pt x="68" y="767"/>
                  </a:lnTo>
                  <a:lnTo>
                    <a:pt x="88" y="778"/>
                  </a:lnTo>
                  <a:lnTo>
                    <a:pt x="111" y="782"/>
                  </a:lnTo>
                  <a:lnTo>
                    <a:pt x="131" y="779"/>
                  </a:lnTo>
                  <a:lnTo>
                    <a:pt x="149" y="773"/>
                  </a:lnTo>
                  <a:lnTo>
                    <a:pt x="165" y="761"/>
                  </a:lnTo>
                  <a:lnTo>
                    <a:pt x="449" y="445"/>
                  </a:lnTo>
                  <a:lnTo>
                    <a:pt x="449" y="445"/>
                  </a:lnTo>
                  <a:lnTo>
                    <a:pt x="451" y="443"/>
                  </a:lnTo>
                  <a:lnTo>
                    <a:pt x="455" y="440"/>
                  </a:lnTo>
                  <a:lnTo>
                    <a:pt x="459" y="439"/>
                  </a:lnTo>
                  <a:lnTo>
                    <a:pt x="465" y="438"/>
                  </a:lnTo>
                  <a:lnTo>
                    <a:pt x="467" y="438"/>
                  </a:lnTo>
                  <a:lnTo>
                    <a:pt x="471" y="439"/>
                  </a:lnTo>
                  <a:lnTo>
                    <a:pt x="474" y="441"/>
                  </a:lnTo>
                  <a:lnTo>
                    <a:pt x="474" y="440"/>
                  </a:lnTo>
                  <a:lnTo>
                    <a:pt x="501" y="456"/>
                  </a:lnTo>
                  <a:lnTo>
                    <a:pt x="526" y="466"/>
                  </a:lnTo>
                  <a:lnTo>
                    <a:pt x="550" y="474"/>
                  </a:lnTo>
                  <a:lnTo>
                    <a:pt x="571" y="479"/>
                  </a:lnTo>
                  <a:lnTo>
                    <a:pt x="586" y="482"/>
                  </a:lnTo>
                  <a:lnTo>
                    <a:pt x="597" y="483"/>
                  </a:lnTo>
                  <a:lnTo>
                    <a:pt x="601" y="485"/>
                  </a:lnTo>
                  <a:lnTo>
                    <a:pt x="620" y="482"/>
                  </a:lnTo>
                  <a:lnTo>
                    <a:pt x="637" y="474"/>
                  </a:lnTo>
                  <a:lnTo>
                    <a:pt x="652" y="462"/>
                  </a:lnTo>
                  <a:lnTo>
                    <a:pt x="752" y="360"/>
                  </a:lnTo>
                  <a:lnTo>
                    <a:pt x="768" y="339"/>
                  </a:lnTo>
                  <a:lnTo>
                    <a:pt x="777" y="314"/>
                  </a:lnTo>
                  <a:lnTo>
                    <a:pt x="783" y="288"/>
                  </a:lnTo>
                  <a:lnTo>
                    <a:pt x="781" y="258"/>
                  </a:lnTo>
                  <a:lnTo>
                    <a:pt x="776" y="228"/>
                  </a:lnTo>
                  <a:lnTo>
                    <a:pt x="707" y="297"/>
                  </a:lnTo>
                  <a:lnTo>
                    <a:pt x="707" y="297"/>
                  </a:lnTo>
                  <a:lnTo>
                    <a:pt x="687" y="313"/>
                  </a:lnTo>
                  <a:lnTo>
                    <a:pt x="665" y="325"/>
                  </a:lnTo>
                  <a:lnTo>
                    <a:pt x="640" y="333"/>
                  </a:lnTo>
                  <a:lnTo>
                    <a:pt x="614" y="335"/>
                  </a:lnTo>
                  <a:lnTo>
                    <a:pt x="585" y="332"/>
                  </a:lnTo>
                  <a:lnTo>
                    <a:pt x="557" y="322"/>
                  </a:lnTo>
                  <a:lnTo>
                    <a:pt x="533" y="307"/>
                  </a:lnTo>
                  <a:lnTo>
                    <a:pt x="513" y="287"/>
                  </a:lnTo>
                  <a:lnTo>
                    <a:pt x="497" y="262"/>
                  </a:lnTo>
                  <a:lnTo>
                    <a:pt x="487" y="235"/>
                  </a:lnTo>
                  <a:lnTo>
                    <a:pt x="484" y="205"/>
                  </a:lnTo>
                  <a:lnTo>
                    <a:pt x="487" y="178"/>
                  </a:lnTo>
                  <a:lnTo>
                    <a:pt x="495" y="155"/>
                  </a:lnTo>
                  <a:lnTo>
                    <a:pt x="506" y="133"/>
                  </a:lnTo>
                  <a:lnTo>
                    <a:pt x="522" y="113"/>
                  </a:lnTo>
                  <a:lnTo>
                    <a:pt x="548" y="139"/>
                  </a:lnTo>
                  <a:lnTo>
                    <a:pt x="534" y="157"/>
                  </a:lnTo>
                  <a:lnTo>
                    <a:pt x="525" y="180"/>
                  </a:lnTo>
                  <a:lnTo>
                    <a:pt x="521" y="205"/>
                  </a:lnTo>
                  <a:lnTo>
                    <a:pt x="525" y="229"/>
                  </a:lnTo>
                  <a:lnTo>
                    <a:pt x="534" y="252"/>
                  </a:lnTo>
                  <a:lnTo>
                    <a:pt x="548" y="271"/>
                  </a:lnTo>
                  <a:lnTo>
                    <a:pt x="568" y="286"/>
                  </a:lnTo>
                  <a:lnTo>
                    <a:pt x="589" y="295"/>
                  </a:lnTo>
                  <a:lnTo>
                    <a:pt x="614" y="297"/>
                  </a:lnTo>
                  <a:lnTo>
                    <a:pt x="639" y="295"/>
                  </a:lnTo>
                  <a:lnTo>
                    <a:pt x="661" y="286"/>
                  </a:lnTo>
                  <a:lnTo>
                    <a:pt x="680" y="271"/>
                  </a:lnTo>
                  <a:lnTo>
                    <a:pt x="680" y="271"/>
                  </a:lnTo>
                  <a:lnTo>
                    <a:pt x="773" y="178"/>
                  </a:lnTo>
                  <a:lnTo>
                    <a:pt x="773" y="178"/>
                  </a:lnTo>
                  <a:lnTo>
                    <a:pt x="789" y="163"/>
                  </a:lnTo>
                  <a:lnTo>
                    <a:pt x="803" y="193"/>
                  </a:lnTo>
                  <a:lnTo>
                    <a:pt x="813" y="224"/>
                  </a:lnTo>
                  <a:lnTo>
                    <a:pt x="818" y="256"/>
                  </a:lnTo>
                  <a:lnTo>
                    <a:pt x="819" y="286"/>
                  </a:lnTo>
                  <a:lnTo>
                    <a:pt x="815" y="314"/>
                  </a:lnTo>
                  <a:lnTo>
                    <a:pt x="807" y="341"/>
                  </a:lnTo>
                  <a:lnTo>
                    <a:pt x="796" y="366"/>
                  </a:lnTo>
                  <a:lnTo>
                    <a:pt x="777" y="386"/>
                  </a:lnTo>
                  <a:lnTo>
                    <a:pt x="678" y="489"/>
                  </a:lnTo>
                  <a:lnTo>
                    <a:pt x="661" y="503"/>
                  </a:lnTo>
                  <a:lnTo>
                    <a:pt x="641" y="513"/>
                  </a:lnTo>
                  <a:lnTo>
                    <a:pt x="622" y="520"/>
                  </a:lnTo>
                  <a:lnTo>
                    <a:pt x="601" y="521"/>
                  </a:lnTo>
                  <a:lnTo>
                    <a:pt x="591" y="521"/>
                  </a:lnTo>
                  <a:lnTo>
                    <a:pt x="576" y="519"/>
                  </a:lnTo>
                  <a:lnTo>
                    <a:pt x="555" y="513"/>
                  </a:lnTo>
                  <a:lnTo>
                    <a:pt x="529" y="507"/>
                  </a:lnTo>
                  <a:lnTo>
                    <a:pt x="499" y="495"/>
                  </a:lnTo>
                  <a:lnTo>
                    <a:pt x="468" y="479"/>
                  </a:lnTo>
                  <a:lnTo>
                    <a:pt x="191" y="787"/>
                  </a:lnTo>
                  <a:lnTo>
                    <a:pt x="167" y="804"/>
                  </a:lnTo>
                  <a:lnTo>
                    <a:pt x="141" y="816"/>
                  </a:lnTo>
                  <a:lnTo>
                    <a:pt x="111" y="820"/>
                  </a:lnTo>
                  <a:lnTo>
                    <a:pt x="82" y="816"/>
                  </a:lnTo>
                  <a:lnTo>
                    <a:pt x="55" y="804"/>
                  </a:lnTo>
                  <a:lnTo>
                    <a:pt x="33" y="787"/>
                  </a:lnTo>
                  <a:lnTo>
                    <a:pt x="16" y="764"/>
                  </a:lnTo>
                  <a:lnTo>
                    <a:pt x="4" y="737"/>
                  </a:lnTo>
                  <a:lnTo>
                    <a:pt x="0" y="707"/>
                  </a:lnTo>
                  <a:lnTo>
                    <a:pt x="4" y="678"/>
                  </a:lnTo>
                  <a:lnTo>
                    <a:pt x="16" y="651"/>
                  </a:lnTo>
                  <a:lnTo>
                    <a:pt x="33" y="629"/>
                  </a:lnTo>
                  <a:lnTo>
                    <a:pt x="338" y="354"/>
                  </a:lnTo>
                  <a:lnTo>
                    <a:pt x="321" y="325"/>
                  </a:lnTo>
                  <a:lnTo>
                    <a:pt x="308" y="296"/>
                  </a:lnTo>
                  <a:lnTo>
                    <a:pt x="300" y="266"/>
                  </a:lnTo>
                  <a:lnTo>
                    <a:pt x="298" y="236"/>
                  </a:lnTo>
                  <a:lnTo>
                    <a:pt x="304" y="206"/>
                  </a:lnTo>
                  <a:lnTo>
                    <a:pt x="318" y="174"/>
                  </a:lnTo>
                  <a:lnTo>
                    <a:pt x="342" y="144"/>
                  </a:lnTo>
                  <a:lnTo>
                    <a:pt x="441" y="42"/>
                  </a:lnTo>
                  <a:lnTo>
                    <a:pt x="463" y="24"/>
                  </a:lnTo>
                  <a:lnTo>
                    <a:pt x="489" y="11"/>
                  </a:lnTo>
                  <a:lnTo>
                    <a:pt x="518" y="3"/>
                  </a:lnTo>
                  <a:lnTo>
                    <a:pt x="54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cxnSp>
          <p:nvCxnSpPr>
            <p:cNvPr id="18" name="直接连接符 17"/>
            <p:cNvCxnSpPr/>
            <p:nvPr/>
          </p:nvCxnSpPr>
          <p:spPr>
            <a:xfrm>
              <a:off x="7006772" y="2028754"/>
              <a:ext cx="0" cy="8563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7159094" y="2064510"/>
              <a:ext cx="4326696" cy="784830"/>
            </a:xfrm>
            <a:prstGeom prst="rect">
              <a:avLst/>
            </a:prstGeom>
            <a:noFill/>
          </p:spPr>
          <p:txBody>
            <a:bodyPr wrap="square" rtlCol="0">
              <a:spAutoFit/>
            </a:bodyPr>
            <a:lstStyle/>
            <a:p>
              <a:r>
                <a:rPr lang="zh-CN" altLang="en-US" dirty="0" smtClean="0">
                  <a:solidFill>
                    <a:schemeClr val="bg1"/>
                  </a:solidFill>
                  <a:latin typeface="+mj-ea"/>
                  <a:ea typeface="+mj-ea"/>
                </a:rPr>
                <a:t>添加关键字</a:t>
              </a:r>
              <a:endParaRPr lang="en-US" altLang="zh-CN" sz="1100" i="1" dirty="0" smtClean="0">
                <a:solidFill>
                  <a:schemeClr val="bg1"/>
                </a:solidFill>
                <a:latin typeface="+mj-ea"/>
                <a:ea typeface="+mj-ea"/>
              </a:endParaRPr>
            </a:p>
            <a:p>
              <a:pPr>
                <a:spcBef>
                  <a:spcPts val="600"/>
                </a:spcBef>
              </a:pPr>
              <a:r>
                <a:rPr lang="en-US" altLang="zh-CN" sz="1100" dirty="0">
                  <a:solidFill>
                    <a:schemeClr val="bg1">
                      <a:alpha val="50000"/>
                    </a:schemeClr>
                  </a:solidFill>
                </a:rPr>
                <a:t>Clean, Minimalist, Flat, Powerful and Flexible PowerPoint template, perfect for business, corporate and personal use. </a:t>
              </a:r>
              <a:endParaRPr lang="en-US" altLang="zh-CN" sz="1100" i="1" dirty="0" smtClean="0">
                <a:solidFill>
                  <a:schemeClr val="bg1">
                    <a:alpha val="50000"/>
                  </a:schemeClr>
                </a:solidFill>
              </a:endParaRPr>
            </a:p>
          </p:txBody>
        </p:sp>
      </p:grpSp>
      <p:grpSp>
        <p:nvGrpSpPr>
          <p:cNvPr id="27" name="组合 26"/>
          <p:cNvGrpSpPr/>
          <p:nvPr/>
        </p:nvGrpSpPr>
        <p:grpSpPr>
          <a:xfrm>
            <a:off x="6381547" y="3403669"/>
            <a:ext cx="5104243" cy="856343"/>
            <a:chOff x="6381547" y="3403669"/>
            <a:chExt cx="5104243" cy="856343"/>
          </a:xfrm>
        </p:grpSpPr>
        <p:sp>
          <p:nvSpPr>
            <p:cNvPr id="8" name="Freeform 52"/>
            <p:cNvSpPr>
              <a:spLocks noEditPoints="1"/>
            </p:cNvSpPr>
            <p:nvPr/>
          </p:nvSpPr>
          <p:spPr bwMode="auto">
            <a:xfrm>
              <a:off x="6381547" y="3617049"/>
              <a:ext cx="429058" cy="429582"/>
            </a:xfrm>
            <a:custGeom>
              <a:avLst/>
              <a:gdLst>
                <a:gd name="T0" fmla="*/ 285 w 819"/>
                <a:gd name="T1" fmla="*/ 372 h 820"/>
                <a:gd name="T2" fmla="*/ 322 w 819"/>
                <a:gd name="T3" fmla="*/ 533 h 820"/>
                <a:gd name="T4" fmla="*/ 494 w 819"/>
                <a:gd name="T5" fmla="*/ 533 h 820"/>
                <a:gd name="T6" fmla="*/ 532 w 819"/>
                <a:gd name="T7" fmla="*/ 372 h 820"/>
                <a:gd name="T8" fmla="*/ 408 w 819"/>
                <a:gd name="T9" fmla="*/ 167 h 820"/>
                <a:gd name="T10" fmla="*/ 568 w 819"/>
                <a:gd name="T11" fmla="*/ 633 h 820"/>
                <a:gd name="T12" fmla="*/ 176 w 819"/>
                <a:gd name="T13" fmla="*/ 334 h 820"/>
                <a:gd name="T14" fmla="*/ 98 w 819"/>
                <a:gd name="T15" fmla="*/ 71 h 820"/>
                <a:gd name="T16" fmla="*/ 60 w 819"/>
                <a:gd name="T17" fmla="*/ 237 h 820"/>
                <a:gd name="T18" fmla="*/ 36 w 819"/>
                <a:gd name="T19" fmla="*/ 465 h 820"/>
                <a:gd name="T20" fmla="*/ 90 w 819"/>
                <a:gd name="T21" fmla="*/ 596 h 820"/>
                <a:gd name="T22" fmla="*/ 209 w 819"/>
                <a:gd name="T23" fmla="*/ 694 h 820"/>
                <a:gd name="T24" fmla="*/ 335 w 819"/>
                <a:gd name="T25" fmla="*/ 757 h 820"/>
                <a:gd name="T26" fmla="*/ 409 w 819"/>
                <a:gd name="T27" fmla="*/ 782 h 820"/>
                <a:gd name="T28" fmla="*/ 484 w 819"/>
                <a:gd name="T29" fmla="*/ 757 h 820"/>
                <a:gd name="T30" fmla="*/ 609 w 819"/>
                <a:gd name="T31" fmla="*/ 694 h 820"/>
                <a:gd name="T32" fmla="*/ 729 w 819"/>
                <a:gd name="T33" fmla="*/ 596 h 820"/>
                <a:gd name="T34" fmla="*/ 781 w 819"/>
                <a:gd name="T35" fmla="*/ 465 h 820"/>
                <a:gd name="T36" fmla="*/ 759 w 819"/>
                <a:gd name="T37" fmla="*/ 237 h 820"/>
                <a:gd name="T38" fmla="*/ 721 w 819"/>
                <a:gd name="T39" fmla="*/ 71 h 820"/>
                <a:gd name="T40" fmla="*/ 632 w 819"/>
                <a:gd name="T41" fmla="*/ 75 h 820"/>
                <a:gd name="T42" fmla="*/ 459 w 819"/>
                <a:gd name="T43" fmla="*/ 110 h 820"/>
                <a:gd name="T44" fmla="*/ 265 w 819"/>
                <a:gd name="T45" fmla="*/ 96 h 820"/>
                <a:gd name="T46" fmla="*/ 127 w 819"/>
                <a:gd name="T47" fmla="*/ 54 h 820"/>
                <a:gd name="T48" fmla="*/ 738 w 819"/>
                <a:gd name="T49" fmla="*/ 4 h 820"/>
                <a:gd name="T50" fmla="*/ 748 w 819"/>
                <a:gd name="T51" fmla="*/ 28 h 820"/>
                <a:gd name="T52" fmla="*/ 773 w 819"/>
                <a:gd name="T53" fmla="*/ 122 h 820"/>
                <a:gd name="T54" fmla="*/ 804 w 819"/>
                <a:gd name="T55" fmla="*/ 279 h 820"/>
                <a:gd name="T56" fmla="*/ 819 w 819"/>
                <a:gd name="T57" fmla="*/ 465 h 820"/>
                <a:gd name="T58" fmla="*/ 769 w 819"/>
                <a:gd name="T59" fmla="*/ 605 h 820"/>
                <a:gd name="T60" fmla="*/ 655 w 819"/>
                <a:gd name="T61" fmla="*/ 709 h 820"/>
                <a:gd name="T62" fmla="*/ 526 w 819"/>
                <a:gd name="T63" fmla="*/ 778 h 820"/>
                <a:gd name="T64" fmla="*/ 432 w 819"/>
                <a:gd name="T65" fmla="*/ 815 h 820"/>
                <a:gd name="T66" fmla="*/ 405 w 819"/>
                <a:gd name="T67" fmla="*/ 818 h 820"/>
                <a:gd name="T68" fmla="*/ 348 w 819"/>
                <a:gd name="T69" fmla="*/ 800 h 820"/>
                <a:gd name="T70" fmla="*/ 230 w 819"/>
                <a:gd name="T71" fmla="*/ 748 h 820"/>
                <a:gd name="T72" fmla="*/ 102 w 819"/>
                <a:gd name="T73" fmla="*/ 661 h 820"/>
                <a:gd name="T74" fmla="*/ 13 w 819"/>
                <a:gd name="T75" fmla="*/ 540 h 820"/>
                <a:gd name="T76" fmla="*/ 4 w 819"/>
                <a:gd name="T77" fmla="*/ 371 h 820"/>
                <a:gd name="T78" fmla="*/ 28 w 819"/>
                <a:gd name="T79" fmla="*/ 194 h 820"/>
                <a:gd name="T80" fmla="*/ 60 w 819"/>
                <a:gd name="T81" fmla="*/ 66 h 820"/>
                <a:gd name="T82" fmla="*/ 74 w 819"/>
                <a:gd name="T83" fmla="*/ 13 h 820"/>
                <a:gd name="T84" fmla="*/ 90 w 819"/>
                <a:gd name="T85" fmla="*/ 0 h 820"/>
                <a:gd name="T86" fmla="*/ 114 w 819"/>
                <a:gd name="T87" fmla="*/ 8 h 820"/>
                <a:gd name="T88" fmla="*/ 195 w 819"/>
                <a:gd name="T89" fmla="*/ 38 h 820"/>
                <a:gd name="T90" fmla="*/ 331 w 819"/>
                <a:gd name="T91" fmla="*/ 70 h 820"/>
                <a:gd name="T92" fmla="*/ 488 w 819"/>
                <a:gd name="T93" fmla="*/ 70 h 820"/>
                <a:gd name="T94" fmla="*/ 623 w 819"/>
                <a:gd name="T95" fmla="*/ 38 h 820"/>
                <a:gd name="T96" fmla="*/ 705 w 819"/>
                <a:gd name="T97" fmla="*/ 8 h 820"/>
                <a:gd name="T98" fmla="*/ 727 w 819"/>
                <a:gd name="T99"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19" h="820">
                  <a:moveTo>
                    <a:pt x="408" y="271"/>
                  </a:moveTo>
                  <a:lnTo>
                    <a:pt x="380" y="347"/>
                  </a:lnTo>
                  <a:lnTo>
                    <a:pt x="371" y="372"/>
                  </a:lnTo>
                  <a:lnTo>
                    <a:pt x="285" y="372"/>
                  </a:lnTo>
                  <a:lnTo>
                    <a:pt x="336" y="413"/>
                  </a:lnTo>
                  <a:lnTo>
                    <a:pt x="357" y="428"/>
                  </a:lnTo>
                  <a:lnTo>
                    <a:pt x="349" y="453"/>
                  </a:lnTo>
                  <a:lnTo>
                    <a:pt x="322" y="533"/>
                  </a:lnTo>
                  <a:lnTo>
                    <a:pt x="387" y="486"/>
                  </a:lnTo>
                  <a:lnTo>
                    <a:pt x="408" y="469"/>
                  </a:lnTo>
                  <a:lnTo>
                    <a:pt x="430" y="486"/>
                  </a:lnTo>
                  <a:lnTo>
                    <a:pt x="494" y="533"/>
                  </a:lnTo>
                  <a:lnTo>
                    <a:pt x="468" y="453"/>
                  </a:lnTo>
                  <a:lnTo>
                    <a:pt x="460" y="428"/>
                  </a:lnTo>
                  <a:lnTo>
                    <a:pt x="481" y="413"/>
                  </a:lnTo>
                  <a:lnTo>
                    <a:pt x="532" y="372"/>
                  </a:lnTo>
                  <a:lnTo>
                    <a:pt x="446" y="372"/>
                  </a:lnTo>
                  <a:lnTo>
                    <a:pt x="437" y="347"/>
                  </a:lnTo>
                  <a:lnTo>
                    <a:pt x="408" y="271"/>
                  </a:lnTo>
                  <a:close/>
                  <a:moveTo>
                    <a:pt x="408" y="167"/>
                  </a:moveTo>
                  <a:lnTo>
                    <a:pt x="472" y="334"/>
                  </a:lnTo>
                  <a:lnTo>
                    <a:pt x="641" y="334"/>
                  </a:lnTo>
                  <a:lnTo>
                    <a:pt x="503" y="441"/>
                  </a:lnTo>
                  <a:lnTo>
                    <a:pt x="568" y="633"/>
                  </a:lnTo>
                  <a:lnTo>
                    <a:pt x="408" y="516"/>
                  </a:lnTo>
                  <a:lnTo>
                    <a:pt x="250" y="633"/>
                  </a:lnTo>
                  <a:lnTo>
                    <a:pt x="314" y="441"/>
                  </a:lnTo>
                  <a:lnTo>
                    <a:pt x="176" y="334"/>
                  </a:lnTo>
                  <a:lnTo>
                    <a:pt x="345" y="334"/>
                  </a:lnTo>
                  <a:lnTo>
                    <a:pt x="408" y="167"/>
                  </a:lnTo>
                  <a:close/>
                  <a:moveTo>
                    <a:pt x="104" y="45"/>
                  </a:moveTo>
                  <a:lnTo>
                    <a:pt x="98" y="71"/>
                  </a:lnTo>
                  <a:lnTo>
                    <a:pt x="90" y="104"/>
                  </a:lnTo>
                  <a:lnTo>
                    <a:pt x="80" y="143"/>
                  </a:lnTo>
                  <a:lnTo>
                    <a:pt x="69" y="188"/>
                  </a:lnTo>
                  <a:lnTo>
                    <a:pt x="60" y="237"/>
                  </a:lnTo>
                  <a:lnTo>
                    <a:pt x="51" y="291"/>
                  </a:lnTo>
                  <a:lnTo>
                    <a:pt x="43" y="347"/>
                  </a:lnTo>
                  <a:lnTo>
                    <a:pt x="39" y="405"/>
                  </a:lnTo>
                  <a:lnTo>
                    <a:pt x="36" y="465"/>
                  </a:lnTo>
                  <a:lnTo>
                    <a:pt x="40" y="502"/>
                  </a:lnTo>
                  <a:lnTo>
                    <a:pt x="51" y="534"/>
                  </a:lnTo>
                  <a:lnTo>
                    <a:pt x="68" y="567"/>
                  </a:lnTo>
                  <a:lnTo>
                    <a:pt x="90" y="596"/>
                  </a:lnTo>
                  <a:lnTo>
                    <a:pt x="116" y="623"/>
                  </a:lnTo>
                  <a:lnTo>
                    <a:pt x="145" y="650"/>
                  </a:lnTo>
                  <a:lnTo>
                    <a:pt x="176" y="673"/>
                  </a:lnTo>
                  <a:lnTo>
                    <a:pt x="209" y="694"/>
                  </a:lnTo>
                  <a:lnTo>
                    <a:pt x="242" y="712"/>
                  </a:lnTo>
                  <a:lnTo>
                    <a:pt x="274" y="729"/>
                  </a:lnTo>
                  <a:lnTo>
                    <a:pt x="306" y="744"/>
                  </a:lnTo>
                  <a:lnTo>
                    <a:pt x="335" y="757"/>
                  </a:lnTo>
                  <a:lnTo>
                    <a:pt x="361" y="766"/>
                  </a:lnTo>
                  <a:lnTo>
                    <a:pt x="382" y="774"/>
                  </a:lnTo>
                  <a:lnTo>
                    <a:pt x="399" y="779"/>
                  </a:lnTo>
                  <a:lnTo>
                    <a:pt x="409" y="782"/>
                  </a:lnTo>
                  <a:lnTo>
                    <a:pt x="420" y="779"/>
                  </a:lnTo>
                  <a:lnTo>
                    <a:pt x="435" y="774"/>
                  </a:lnTo>
                  <a:lnTo>
                    <a:pt x="458" y="766"/>
                  </a:lnTo>
                  <a:lnTo>
                    <a:pt x="484" y="757"/>
                  </a:lnTo>
                  <a:lnTo>
                    <a:pt x="513" y="744"/>
                  </a:lnTo>
                  <a:lnTo>
                    <a:pt x="544" y="729"/>
                  </a:lnTo>
                  <a:lnTo>
                    <a:pt x="577" y="712"/>
                  </a:lnTo>
                  <a:lnTo>
                    <a:pt x="609" y="694"/>
                  </a:lnTo>
                  <a:lnTo>
                    <a:pt x="642" y="672"/>
                  </a:lnTo>
                  <a:lnTo>
                    <a:pt x="674" y="650"/>
                  </a:lnTo>
                  <a:lnTo>
                    <a:pt x="702" y="623"/>
                  </a:lnTo>
                  <a:lnTo>
                    <a:pt x="729" y="596"/>
                  </a:lnTo>
                  <a:lnTo>
                    <a:pt x="751" y="566"/>
                  </a:lnTo>
                  <a:lnTo>
                    <a:pt x="767" y="534"/>
                  </a:lnTo>
                  <a:lnTo>
                    <a:pt x="778" y="502"/>
                  </a:lnTo>
                  <a:lnTo>
                    <a:pt x="781" y="465"/>
                  </a:lnTo>
                  <a:lnTo>
                    <a:pt x="780" y="405"/>
                  </a:lnTo>
                  <a:lnTo>
                    <a:pt x="774" y="347"/>
                  </a:lnTo>
                  <a:lnTo>
                    <a:pt x="768" y="290"/>
                  </a:lnTo>
                  <a:lnTo>
                    <a:pt x="759" y="237"/>
                  </a:lnTo>
                  <a:lnTo>
                    <a:pt x="749" y="188"/>
                  </a:lnTo>
                  <a:lnTo>
                    <a:pt x="739" y="143"/>
                  </a:lnTo>
                  <a:lnTo>
                    <a:pt x="729" y="104"/>
                  </a:lnTo>
                  <a:lnTo>
                    <a:pt x="721" y="71"/>
                  </a:lnTo>
                  <a:lnTo>
                    <a:pt x="713" y="45"/>
                  </a:lnTo>
                  <a:lnTo>
                    <a:pt x="692" y="54"/>
                  </a:lnTo>
                  <a:lnTo>
                    <a:pt x="664" y="64"/>
                  </a:lnTo>
                  <a:lnTo>
                    <a:pt x="632" y="75"/>
                  </a:lnTo>
                  <a:lnTo>
                    <a:pt x="594" y="85"/>
                  </a:lnTo>
                  <a:lnTo>
                    <a:pt x="552" y="96"/>
                  </a:lnTo>
                  <a:lnTo>
                    <a:pt x="507" y="104"/>
                  </a:lnTo>
                  <a:lnTo>
                    <a:pt x="459" y="110"/>
                  </a:lnTo>
                  <a:lnTo>
                    <a:pt x="409" y="112"/>
                  </a:lnTo>
                  <a:lnTo>
                    <a:pt x="360" y="110"/>
                  </a:lnTo>
                  <a:lnTo>
                    <a:pt x="311" y="104"/>
                  </a:lnTo>
                  <a:lnTo>
                    <a:pt x="265" y="96"/>
                  </a:lnTo>
                  <a:lnTo>
                    <a:pt x="223" y="85"/>
                  </a:lnTo>
                  <a:lnTo>
                    <a:pt x="187" y="75"/>
                  </a:lnTo>
                  <a:lnTo>
                    <a:pt x="153" y="64"/>
                  </a:lnTo>
                  <a:lnTo>
                    <a:pt x="127" y="54"/>
                  </a:lnTo>
                  <a:lnTo>
                    <a:pt x="104" y="45"/>
                  </a:lnTo>
                  <a:close/>
                  <a:moveTo>
                    <a:pt x="727" y="0"/>
                  </a:moveTo>
                  <a:lnTo>
                    <a:pt x="732" y="2"/>
                  </a:lnTo>
                  <a:lnTo>
                    <a:pt x="738" y="4"/>
                  </a:lnTo>
                  <a:lnTo>
                    <a:pt x="742" y="8"/>
                  </a:lnTo>
                  <a:lnTo>
                    <a:pt x="743" y="13"/>
                  </a:lnTo>
                  <a:lnTo>
                    <a:pt x="744" y="17"/>
                  </a:lnTo>
                  <a:lnTo>
                    <a:pt x="748" y="28"/>
                  </a:lnTo>
                  <a:lnTo>
                    <a:pt x="752" y="44"/>
                  </a:lnTo>
                  <a:lnTo>
                    <a:pt x="759" y="66"/>
                  </a:lnTo>
                  <a:lnTo>
                    <a:pt x="765" y="92"/>
                  </a:lnTo>
                  <a:lnTo>
                    <a:pt x="773" y="122"/>
                  </a:lnTo>
                  <a:lnTo>
                    <a:pt x="781" y="157"/>
                  </a:lnTo>
                  <a:lnTo>
                    <a:pt x="789" y="194"/>
                  </a:lnTo>
                  <a:lnTo>
                    <a:pt x="797" y="236"/>
                  </a:lnTo>
                  <a:lnTo>
                    <a:pt x="804" y="279"/>
                  </a:lnTo>
                  <a:lnTo>
                    <a:pt x="810" y="324"/>
                  </a:lnTo>
                  <a:lnTo>
                    <a:pt x="815" y="371"/>
                  </a:lnTo>
                  <a:lnTo>
                    <a:pt x="818" y="418"/>
                  </a:lnTo>
                  <a:lnTo>
                    <a:pt x="819" y="465"/>
                  </a:lnTo>
                  <a:lnTo>
                    <a:pt x="815" y="504"/>
                  </a:lnTo>
                  <a:lnTo>
                    <a:pt x="806" y="540"/>
                  </a:lnTo>
                  <a:lnTo>
                    <a:pt x="790" y="574"/>
                  </a:lnTo>
                  <a:lnTo>
                    <a:pt x="769" y="605"/>
                  </a:lnTo>
                  <a:lnTo>
                    <a:pt x="744" y="634"/>
                  </a:lnTo>
                  <a:lnTo>
                    <a:pt x="717" y="661"/>
                  </a:lnTo>
                  <a:lnTo>
                    <a:pt x="687" y="686"/>
                  </a:lnTo>
                  <a:lnTo>
                    <a:pt x="655" y="709"/>
                  </a:lnTo>
                  <a:lnTo>
                    <a:pt x="621" y="729"/>
                  </a:lnTo>
                  <a:lnTo>
                    <a:pt x="589" y="748"/>
                  </a:lnTo>
                  <a:lnTo>
                    <a:pt x="556" y="765"/>
                  </a:lnTo>
                  <a:lnTo>
                    <a:pt x="526" y="778"/>
                  </a:lnTo>
                  <a:lnTo>
                    <a:pt x="497" y="790"/>
                  </a:lnTo>
                  <a:lnTo>
                    <a:pt x="471" y="800"/>
                  </a:lnTo>
                  <a:lnTo>
                    <a:pt x="449" y="808"/>
                  </a:lnTo>
                  <a:lnTo>
                    <a:pt x="432" y="815"/>
                  </a:lnTo>
                  <a:lnTo>
                    <a:pt x="418" y="817"/>
                  </a:lnTo>
                  <a:lnTo>
                    <a:pt x="413" y="818"/>
                  </a:lnTo>
                  <a:lnTo>
                    <a:pt x="409" y="820"/>
                  </a:lnTo>
                  <a:lnTo>
                    <a:pt x="405" y="818"/>
                  </a:lnTo>
                  <a:lnTo>
                    <a:pt x="400" y="817"/>
                  </a:lnTo>
                  <a:lnTo>
                    <a:pt x="387" y="815"/>
                  </a:lnTo>
                  <a:lnTo>
                    <a:pt x="370" y="808"/>
                  </a:lnTo>
                  <a:lnTo>
                    <a:pt x="348" y="800"/>
                  </a:lnTo>
                  <a:lnTo>
                    <a:pt x="322" y="790"/>
                  </a:lnTo>
                  <a:lnTo>
                    <a:pt x="293" y="778"/>
                  </a:lnTo>
                  <a:lnTo>
                    <a:pt x="261" y="765"/>
                  </a:lnTo>
                  <a:lnTo>
                    <a:pt x="230" y="748"/>
                  </a:lnTo>
                  <a:lnTo>
                    <a:pt x="196" y="729"/>
                  </a:lnTo>
                  <a:lnTo>
                    <a:pt x="163" y="709"/>
                  </a:lnTo>
                  <a:lnTo>
                    <a:pt x="132" y="686"/>
                  </a:lnTo>
                  <a:lnTo>
                    <a:pt x="102" y="661"/>
                  </a:lnTo>
                  <a:lnTo>
                    <a:pt x="73" y="634"/>
                  </a:lnTo>
                  <a:lnTo>
                    <a:pt x="49" y="605"/>
                  </a:lnTo>
                  <a:lnTo>
                    <a:pt x="28" y="574"/>
                  </a:lnTo>
                  <a:lnTo>
                    <a:pt x="13" y="540"/>
                  </a:lnTo>
                  <a:lnTo>
                    <a:pt x="4" y="504"/>
                  </a:lnTo>
                  <a:lnTo>
                    <a:pt x="0" y="465"/>
                  </a:lnTo>
                  <a:lnTo>
                    <a:pt x="1" y="418"/>
                  </a:lnTo>
                  <a:lnTo>
                    <a:pt x="4" y="371"/>
                  </a:lnTo>
                  <a:lnTo>
                    <a:pt x="9" y="324"/>
                  </a:lnTo>
                  <a:lnTo>
                    <a:pt x="14" y="279"/>
                  </a:lnTo>
                  <a:lnTo>
                    <a:pt x="22" y="236"/>
                  </a:lnTo>
                  <a:lnTo>
                    <a:pt x="28" y="194"/>
                  </a:lnTo>
                  <a:lnTo>
                    <a:pt x="36" y="157"/>
                  </a:lnTo>
                  <a:lnTo>
                    <a:pt x="46" y="122"/>
                  </a:lnTo>
                  <a:lnTo>
                    <a:pt x="52" y="92"/>
                  </a:lnTo>
                  <a:lnTo>
                    <a:pt x="60" y="66"/>
                  </a:lnTo>
                  <a:lnTo>
                    <a:pt x="65" y="44"/>
                  </a:lnTo>
                  <a:lnTo>
                    <a:pt x="70" y="28"/>
                  </a:lnTo>
                  <a:lnTo>
                    <a:pt x="73" y="17"/>
                  </a:lnTo>
                  <a:lnTo>
                    <a:pt x="74" y="13"/>
                  </a:lnTo>
                  <a:lnTo>
                    <a:pt x="77" y="8"/>
                  </a:lnTo>
                  <a:lnTo>
                    <a:pt x="81" y="4"/>
                  </a:lnTo>
                  <a:lnTo>
                    <a:pt x="85" y="2"/>
                  </a:lnTo>
                  <a:lnTo>
                    <a:pt x="90" y="0"/>
                  </a:lnTo>
                  <a:lnTo>
                    <a:pt x="95" y="0"/>
                  </a:lnTo>
                  <a:lnTo>
                    <a:pt x="100" y="2"/>
                  </a:lnTo>
                  <a:lnTo>
                    <a:pt x="104" y="4"/>
                  </a:lnTo>
                  <a:lnTo>
                    <a:pt x="114" y="8"/>
                  </a:lnTo>
                  <a:lnTo>
                    <a:pt x="127" y="13"/>
                  </a:lnTo>
                  <a:lnTo>
                    <a:pt x="146" y="21"/>
                  </a:lnTo>
                  <a:lnTo>
                    <a:pt x="169" y="29"/>
                  </a:lnTo>
                  <a:lnTo>
                    <a:pt x="195" y="38"/>
                  </a:lnTo>
                  <a:lnTo>
                    <a:pt x="225" y="47"/>
                  </a:lnTo>
                  <a:lnTo>
                    <a:pt x="257" y="55"/>
                  </a:lnTo>
                  <a:lnTo>
                    <a:pt x="293" y="63"/>
                  </a:lnTo>
                  <a:lnTo>
                    <a:pt x="331" y="70"/>
                  </a:lnTo>
                  <a:lnTo>
                    <a:pt x="369" y="74"/>
                  </a:lnTo>
                  <a:lnTo>
                    <a:pt x="409" y="75"/>
                  </a:lnTo>
                  <a:lnTo>
                    <a:pt x="449" y="74"/>
                  </a:lnTo>
                  <a:lnTo>
                    <a:pt x="488" y="70"/>
                  </a:lnTo>
                  <a:lnTo>
                    <a:pt x="526" y="63"/>
                  </a:lnTo>
                  <a:lnTo>
                    <a:pt x="560" y="55"/>
                  </a:lnTo>
                  <a:lnTo>
                    <a:pt x="594" y="47"/>
                  </a:lnTo>
                  <a:lnTo>
                    <a:pt x="623" y="38"/>
                  </a:lnTo>
                  <a:lnTo>
                    <a:pt x="650" y="29"/>
                  </a:lnTo>
                  <a:lnTo>
                    <a:pt x="672" y="21"/>
                  </a:lnTo>
                  <a:lnTo>
                    <a:pt x="691" y="13"/>
                  </a:lnTo>
                  <a:lnTo>
                    <a:pt x="705" y="8"/>
                  </a:lnTo>
                  <a:lnTo>
                    <a:pt x="714" y="4"/>
                  </a:lnTo>
                  <a:lnTo>
                    <a:pt x="717" y="2"/>
                  </a:lnTo>
                  <a:lnTo>
                    <a:pt x="722" y="0"/>
                  </a:lnTo>
                  <a:lnTo>
                    <a:pt x="72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cxnSp>
          <p:nvCxnSpPr>
            <p:cNvPr id="20" name="直接连接符 19"/>
            <p:cNvCxnSpPr/>
            <p:nvPr/>
          </p:nvCxnSpPr>
          <p:spPr>
            <a:xfrm>
              <a:off x="7006772" y="3403669"/>
              <a:ext cx="0" cy="8563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7159094" y="3439425"/>
              <a:ext cx="4326696" cy="784830"/>
            </a:xfrm>
            <a:prstGeom prst="rect">
              <a:avLst/>
            </a:prstGeom>
            <a:noFill/>
          </p:spPr>
          <p:txBody>
            <a:bodyPr wrap="square" rtlCol="0">
              <a:spAutoFit/>
            </a:bodyPr>
            <a:lstStyle/>
            <a:p>
              <a:r>
                <a:rPr lang="zh-CN" altLang="en-US" dirty="0" smtClean="0">
                  <a:solidFill>
                    <a:schemeClr val="bg1"/>
                  </a:solidFill>
                  <a:latin typeface="+mj-ea"/>
                  <a:ea typeface="+mj-ea"/>
                </a:rPr>
                <a:t>添加关键字</a:t>
              </a:r>
              <a:endParaRPr lang="en-US" altLang="zh-CN" sz="1100" i="1" dirty="0" smtClean="0">
                <a:solidFill>
                  <a:schemeClr val="bg1"/>
                </a:solidFill>
                <a:latin typeface="+mj-ea"/>
                <a:ea typeface="+mj-ea"/>
              </a:endParaRPr>
            </a:p>
            <a:p>
              <a:pPr>
                <a:spcBef>
                  <a:spcPts val="600"/>
                </a:spcBef>
              </a:pPr>
              <a:r>
                <a:rPr lang="en-US" altLang="zh-CN" sz="1100" dirty="0">
                  <a:solidFill>
                    <a:schemeClr val="bg1">
                      <a:alpha val="50000"/>
                    </a:schemeClr>
                  </a:solidFill>
                </a:rPr>
                <a:t>Clean, Minimalist, Flat, Powerful and Flexible PowerPoint template, perfect for business, corporate and personal use. </a:t>
              </a:r>
              <a:endParaRPr lang="en-US" altLang="zh-CN" sz="1100" i="1" dirty="0" smtClean="0">
                <a:solidFill>
                  <a:schemeClr val="bg1">
                    <a:alpha val="50000"/>
                  </a:schemeClr>
                </a:solidFill>
              </a:endParaRPr>
            </a:p>
          </p:txBody>
        </p:sp>
      </p:grpSp>
      <p:grpSp>
        <p:nvGrpSpPr>
          <p:cNvPr id="28" name="组合 27"/>
          <p:cNvGrpSpPr/>
          <p:nvPr/>
        </p:nvGrpSpPr>
        <p:grpSpPr>
          <a:xfrm>
            <a:off x="6381559" y="4778584"/>
            <a:ext cx="5104231" cy="856343"/>
            <a:chOff x="6381559" y="4778584"/>
            <a:chExt cx="5104231" cy="856343"/>
          </a:xfrm>
        </p:grpSpPr>
        <p:sp>
          <p:nvSpPr>
            <p:cNvPr id="9" name="Freeform 66"/>
            <p:cNvSpPr>
              <a:spLocks noEditPoints="1"/>
            </p:cNvSpPr>
            <p:nvPr/>
          </p:nvSpPr>
          <p:spPr bwMode="auto">
            <a:xfrm>
              <a:off x="6381559" y="4992238"/>
              <a:ext cx="429034" cy="429034"/>
            </a:xfrm>
            <a:custGeom>
              <a:avLst/>
              <a:gdLst>
                <a:gd name="T0" fmla="*/ 461 w 780"/>
                <a:gd name="T1" fmla="*/ 355 h 780"/>
                <a:gd name="T2" fmla="*/ 411 w 780"/>
                <a:gd name="T3" fmla="*/ 388 h 780"/>
                <a:gd name="T4" fmla="*/ 401 w 780"/>
                <a:gd name="T5" fmla="*/ 330 h 780"/>
                <a:gd name="T6" fmla="*/ 494 w 780"/>
                <a:gd name="T7" fmla="*/ 191 h 780"/>
                <a:gd name="T8" fmla="*/ 599 w 780"/>
                <a:gd name="T9" fmla="*/ 320 h 780"/>
                <a:gd name="T10" fmla="*/ 591 w 780"/>
                <a:gd name="T11" fmla="*/ 372 h 780"/>
                <a:gd name="T12" fmla="*/ 568 w 780"/>
                <a:gd name="T13" fmla="*/ 360 h 780"/>
                <a:gd name="T14" fmla="*/ 513 w 780"/>
                <a:gd name="T15" fmla="*/ 244 h 780"/>
                <a:gd name="T16" fmla="*/ 415 w 780"/>
                <a:gd name="T17" fmla="*/ 210 h 780"/>
                <a:gd name="T18" fmla="*/ 411 w 780"/>
                <a:gd name="T19" fmla="*/ 185 h 780"/>
                <a:gd name="T20" fmla="*/ 140 w 780"/>
                <a:gd name="T21" fmla="*/ 38 h 780"/>
                <a:gd name="T22" fmla="*/ 47 w 780"/>
                <a:gd name="T23" fmla="*/ 126 h 780"/>
                <a:gd name="T24" fmla="*/ 51 w 780"/>
                <a:gd name="T25" fmla="*/ 257 h 780"/>
                <a:gd name="T26" fmla="*/ 313 w 780"/>
                <a:gd name="T27" fmla="*/ 587 h 780"/>
                <a:gd name="T28" fmla="*/ 561 w 780"/>
                <a:gd name="T29" fmla="*/ 741 h 780"/>
                <a:gd name="T30" fmla="*/ 699 w 780"/>
                <a:gd name="T31" fmla="*/ 703 h 780"/>
                <a:gd name="T32" fmla="*/ 744 w 780"/>
                <a:gd name="T33" fmla="*/ 621 h 780"/>
                <a:gd name="T34" fmla="*/ 737 w 780"/>
                <a:gd name="T35" fmla="*/ 606 h 780"/>
                <a:gd name="T36" fmla="*/ 578 w 780"/>
                <a:gd name="T37" fmla="*/ 482 h 780"/>
                <a:gd name="T38" fmla="*/ 558 w 780"/>
                <a:gd name="T39" fmla="*/ 481 h 780"/>
                <a:gd name="T40" fmla="*/ 466 w 780"/>
                <a:gd name="T41" fmla="*/ 543 h 780"/>
                <a:gd name="T42" fmla="*/ 371 w 780"/>
                <a:gd name="T43" fmla="*/ 487 h 780"/>
                <a:gd name="T44" fmla="*/ 245 w 780"/>
                <a:gd name="T45" fmla="*/ 347 h 780"/>
                <a:gd name="T46" fmla="*/ 258 w 780"/>
                <a:gd name="T47" fmla="*/ 262 h 780"/>
                <a:gd name="T48" fmla="*/ 300 w 780"/>
                <a:gd name="T49" fmla="*/ 208 h 780"/>
                <a:gd name="T50" fmla="*/ 176 w 780"/>
                <a:gd name="T51" fmla="*/ 47 h 780"/>
                <a:gd name="T52" fmla="*/ 167 w 780"/>
                <a:gd name="T53" fmla="*/ 37 h 780"/>
                <a:gd name="T54" fmla="*/ 528 w 780"/>
                <a:gd name="T55" fmla="*/ 15 h 780"/>
                <a:gd name="T56" fmla="*/ 723 w 780"/>
                <a:gd name="T57" fmla="*/ 161 h 780"/>
                <a:gd name="T58" fmla="*/ 779 w 780"/>
                <a:gd name="T59" fmla="*/ 360 h 780"/>
                <a:gd name="T60" fmla="*/ 757 w 780"/>
                <a:gd name="T61" fmla="*/ 372 h 780"/>
                <a:gd name="T62" fmla="*/ 741 w 780"/>
                <a:gd name="T63" fmla="*/ 308 h 780"/>
                <a:gd name="T64" fmla="*/ 635 w 780"/>
                <a:gd name="T65" fmla="*/ 114 h 780"/>
                <a:gd name="T66" fmla="*/ 426 w 780"/>
                <a:gd name="T67" fmla="*/ 35 h 780"/>
                <a:gd name="T68" fmla="*/ 407 w 780"/>
                <a:gd name="T69" fmla="*/ 18 h 780"/>
                <a:gd name="T70" fmla="*/ 426 w 780"/>
                <a:gd name="T71" fmla="*/ 0 h 780"/>
                <a:gd name="T72" fmla="*/ 201 w 780"/>
                <a:gd name="T73" fmla="*/ 20 h 780"/>
                <a:gd name="T74" fmla="*/ 337 w 780"/>
                <a:gd name="T75" fmla="*/ 212 h 780"/>
                <a:gd name="T76" fmla="*/ 275 w 780"/>
                <a:gd name="T77" fmla="*/ 299 h 780"/>
                <a:gd name="T78" fmla="*/ 286 w 780"/>
                <a:gd name="T79" fmla="*/ 343 h 780"/>
                <a:gd name="T80" fmla="*/ 438 w 780"/>
                <a:gd name="T81" fmla="*/ 492 h 780"/>
                <a:gd name="T82" fmla="*/ 492 w 780"/>
                <a:gd name="T83" fmla="*/ 496 h 780"/>
                <a:gd name="T84" fmla="*/ 580 w 780"/>
                <a:gd name="T85" fmla="*/ 445 h 780"/>
                <a:gd name="T86" fmla="*/ 763 w 780"/>
                <a:gd name="T87" fmla="*/ 583 h 780"/>
                <a:gd name="T88" fmla="*/ 779 w 780"/>
                <a:gd name="T89" fmla="*/ 621 h 780"/>
                <a:gd name="T90" fmla="*/ 698 w 780"/>
                <a:gd name="T91" fmla="*/ 749 h 780"/>
                <a:gd name="T92" fmla="*/ 540 w 780"/>
                <a:gd name="T93" fmla="*/ 773 h 780"/>
                <a:gd name="T94" fmla="*/ 291 w 780"/>
                <a:gd name="T95" fmla="*/ 615 h 780"/>
                <a:gd name="T96" fmla="*/ 17 w 780"/>
                <a:gd name="T97" fmla="*/ 266 h 780"/>
                <a:gd name="T98" fmla="*/ 4 w 780"/>
                <a:gd name="T99" fmla="*/ 148 h 780"/>
                <a:gd name="T100" fmla="*/ 105 w 780"/>
                <a:gd name="T101" fmla="*/ 15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80" h="780">
                  <a:moveTo>
                    <a:pt x="426" y="320"/>
                  </a:moveTo>
                  <a:lnTo>
                    <a:pt x="439" y="322"/>
                  </a:lnTo>
                  <a:lnTo>
                    <a:pt x="451" y="330"/>
                  </a:lnTo>
                  <a:lnTo>
                    <a:pt x="458" y="341"/>
                  </a:lnTo>
                  <a:lnTo>
                    <a:pt x="461" y="355"/>
                  </a:lnTo>
                  <a:lnTo>
                    <a:pt x="458" y="368"/>
                  </a:lnTo>
                  <a:lnTo>
                    <a:pt x="451" y="380"/>
                  </a:lnTo>
                  <a:lnTo>
                    <a:pt x="439" y="388"/>
                  </a:lnTo>
                  <a:lnTo>
                    <a:pt x="426" y="390"/>
                  </a:lnTo>
                  <a:lnTo>
                    <a:pt x="411" y="388"/>
                  </a:lnTo>
                  <a:lnTo>
                    <a:pt x="401" y="380"/>
                  </a:lnTo>
                  <a:lnTo>
                    <a:pt x="392" y="368"/>
                  </a:lnTo>
                  <a:lnTo>
                    <a:pt x="390" y="355"/>
                  </a:lnTo>
                  <a:lnTo>
                    <a:pt x="392" y="341"/>
                  </a:lnTo>
                  <a:lnTo>
                    <a:pt x="401" y="330"/>
                  </a:lnTo>
                  <a:lnTo>
                    <a:pt x="411" y="322"/>
                  </a:lnTo>
                  <a:lnTo>
                    <a:pt x="426" y="320"/>
                  </a:lnTo>
                  <a:close/>
                  <a:moveTo>
                    <a:pt x="426" y="177"/>
                  </a:moveTo>
                  <a:lnTo>
                    <a:pt x="461" y="181"/>
                  </a:lnTo>
                  <a:lnTo>
                    <a:pt x="494" y="191"/>
                  </a:lnTo>
                  <a:lnTo>
                    <a:pt x="524" y="208"/>
                  </a:lnTo>
                  <a:lnTo>
                    <a:pt x="550" y="229"/>
                  </a:lnTo>
                  <a:lnTo>
                    <a:pt x="572" y="255"/>
                  </a:lnTo>
                  <a:lnTo>
                    <a:pt x="588" y="286"/>
                  </a:lnTo>
                  <a:lnTo>
                    <a:pt x="599" y="320"/>
                  </a:lnTo>
                  <a:lnTo>
                    <a:pt x="602" y="355"/>
                  </a:lnTo>
                  <a:lnTo>
                    <a:pt x="601" y="360"/>
                  </a:lnTo>
                  <a:lnTo>
                    <a:pt x="600" y="365"/>
                  </a:lnTo>
                  <a:lnTo>
                    <a:pt x="596" y="369"/>
                  </a:lnTo>
                  <a:lnTo>
                    <a:pt x="591" y="372"/>
                  </a:lnTo>
                  <a:lnTo>
                    <a:pt x="585" y="372"/>
                  </a:lnTo>
                  <a:lnTo>
                    <a:pt x="579" y="372"/>
                  </a:lnTo>
                  <a:lnTo>
                    <a:pt x="575" y="369"/>
                  </a:lnTo>
                  <a:lnTo>
                    <a:pt x="571" y="365"/>
                  </a:lnTo>
                  <a:lnTo>
                    <a:pt x="568" y="360"/>
                  </a:lnTo>
                  <a:lnTo>
                    <a:pt x="567" y="355"/>
                  </a:lnTo>
                  <a:lnTo>
                    <a:pt x="563" y="322"/>
                  </a:lnTo>
                  <a:lnTo>
                    <a:pt x="553" y="292"/>
                  </a:lnTo>
                  <a:lnTo>
                    <a:pt x="536" y="266"/>
                  </a:lnTo>
                  <a:lnTo>
                    <a:pt x="513" y="244"/>
                  </a:lnTo>
                  <a:lnTo>
                    <a:pt x="487" y="227"/>
                  </a:lnTo>
                  <a:lnTo>
                    <a:pt x="458" y="216"/>
                  </a:lnTo>
                  <a:lnTo>
                    <a:pt x="426" y="212"/>
                  </a:lnTo>
                  <a:lnTo>
                    <a:pt x="419" y="212"/>
                  </a:lnTo>
                  <a:lnTo>
                    <a:pt x="415" y="210"/>
                  </a:lnTo>
                  <a:lnTo>
                    <a:pt x="411" y="206"/>
                  </a:lnTo>
                  <a:lnTo>
                    <a:pt x="409" y="200"/>
                  </a:lnTo>
                  <a:lnTo>
                    <a:pt x="407" y="195"/>
                  </a:lnTo>
                  <a:lnTo>
                    <a:pt x="409" y="190"/>
                  </a:lnTo>
                  <a:lnTo>
                    <a:pt x="411" y="185"/>
                  </a:lnTo>
                  <a:lnTo>
                    <a:pt x="415" y="181"/>
                  </a:lnTo>
                  <a:lnTo>
                    <a:pt x="419" y="178"/>
                  </a:lnTo>
                  <a:lnTo>
                    <a:pt x="426" y="177"/>
                  </a:lnTo>
                  <a:close/>
                  <a:moveTo>
                    <a:pt x="159" y="35"/>
                  </a:moveTo>
                  <a:lnTo>
                    <a:pt x="140" y="38"/>
                  </a:lnTo>
                  <a:lnTo>
                    <a:pt x="119" y="47"/>
                  </a:lnTo>
                  <a:lnTo>
                    <a:pt x="98" y="60"/>
                  </a:lnTo>
                  <a:lnTo>
                    <a:pt x="79" y="79"/>
                  </a:lnTo>
                  <a:lnTo>
                    <a:pt x="62" y="101"/>
                  </a:lnTo>
                  <a:lnTo>
                    <a:pt x="47" y="126"/>
                  </a:lnTo>
                  <a:lnTo>
                    <a:pt x="38" y="155"/>
                  </a:lnTo>
                  <a:lnTo>
                    <a:pt x="36" y="186"/>
                  </a:lnTo>
                  <a:lnTo>
                    <a:pt x="38" y="219"/>
                  </a:lnTo>
                  <a:lnTo>
                    <a:pt x="50" y="250"/>
                  </a:lnTo>
                  <a:lnTo>
                    <a:pt x="51" y="257"/>
                  </a:lnTo>
                  <a:lnTo>
                    <a:pt x="93" y="330"/>
                  </a:lnTo>
                  <a:lnTo>
                    <a:pt x="140" y="401"/>
                  </a:lnTo>
                  <a:lnTo>
                    <a:pt x="193" y="467"/>
                  </a:lnTo>
                  <a:lnTo>
                    <a:pt x="250" y="529"/>
                  </a:lnTo>
                  <a:lnTo>
                    <a:pt x="313" y="587"/>
                  </a:lnTo>
                  <a:lnTo>
                    <a:pt x="379" y="639"/>
                  </a:lnTo>
                  <a:lnTo>
                    <a:pt x="449" y="686"/>
                  </a:lnTo>
                  <a:lnTo>
                    <a:pt x="524" y="728"/>
                  </a:lnTo>
                  <a:lnTo>
                    <a:pt x="529" y="731"/>
                  </a:lnTo>
                  <a:lnTo>
                    <a:pt x="561" y="741"/>
                  </a:lnTo>
                  <a:lnTo>
                    <a:pt x="593" y="745"/>
                  </a:lnTo>
                  <a:lnTo>
                    <a:pt x="623" y="741"/>
                  </a:lnTo>
                  <a:lnTo>
                    <a:pt x="652" y="733"/>
                  </a:lnTo>
                  <a:lnTo>
                    <a:pt x="677" y="719"/>
                  </a:lnTo>
                  <a:lnTo>
                    <a:pt x="699" y="703"/>
                  </a:lnTo>
                  <a:lnTo>
                    <a:pt x="718" y="683"/>
                  </a:lnTo>
                  <a:lnTo>
                    <a:pt x="731" y="664"/>
                  </a:lnTo>
                  <a:lnTo>
                    <a:pt x="740" y="643"/>
                  </a:lnTo>
                  <a:lnTo>
                    <a:pt x="744" y="623"/>
                  </a:lnTo>
                  <a:lnTo>
                    <a:pt x="744" y="621"/>
                  </a:lnTo>
                  <a:lnTo>
                    <a:pt x="744" y="615"/>
                  </a:lnTo>
                  <a:lnTo>
                    <a:pt x="742" y="613"/>
                  </a:lnTo>
                  <a:lnTo>
                    <a:pt x="740" y="610"/>
                  </a:lnTo>
                  <a:lnTo>
                    <a:pt x="739" y="608"/>
                  </a:lnTo>
                  <a:lnTo>
                    <a:pt x="737" y="606"/>
                  </a:lnTo>
                  <a:lnTo>
                    <a:pt x="736" y="605"/>
                  </a:lnTo>
                  <a:lnTo>
                    <a:pt x="732" y="604"/>
                  </a:lnTo>
                  <a:lnTo>
                    <a:pt x="583" y="487"/>
                  </a:lnTo>
                  <a:lnTo>
                    <a:pt x="579" y="483"/>
                  </a:lnTo>
                  <a:lnTo>
                    <a:pt x="578" y="482"/>
                  </a:lnTo>
                  <a:lnTo>
                    <a:pt x="575" y="481"/>
                  </a:lnTo>
                  <a:lnTo>
                    <a:pt x="571" y="479"/>
                  </a:lnTo>
                  <a:lnTo>
                    <a:pt x="567" y="478"/>
                  </a:lnTo>
                  <a:lnTo>
                    <a:pt x="562" y="479"/>
                  </a:lnTo>
                  <a:lnTo>
                    <a:pt x="558" y="481"/>
                  </a:lnTo>
                  <a:lnTo>
                    <a:pt x="519" y="521"/>
                  </a:lnTo>
                  <a:lnTo>
                    <a:pt x="516" y="522"/>
                  </a:lnTo>
                  <a:lnTo>
                    <a:pt x="502" y="534"/>
                  </a:lnTo>
                  <a:lnTo>
                    <a:pt x="485" y="541"/>
                  </a:lnTo>
                  <a:lnTo>
                    <a:pt x="466" y="543"/>
                  </a:lnTo>
                  <a:lnTo>
                    <a:pt x="448" y="541"/>
                  </a:lnTo>
                  <a:lnTo>
                    <a:pt x="432" y="534"/>
                  </a:lnTo>
                  <a:lnTo>
                    <a:pt x="418" y="524"/>
                  </a:lnTo>
                  <a:lnTo>
                    <a:pt x="417" y="522"/>
                  </a:lnTo>
                  <a:lnTo>
                    <a:pt x="371" y="487"/>
                  </a:lnTo>
                  <a:lnTo>
                    <a:pt x="329" y="449"/>
                  </a:lnTo>
                  <a:lnTo>
                    <a:pt x="291" y="407"/>
                  </a:lnTo>
                  <a:lnTo>
                    <a:pt x="257" y="364"/>
                  </a:lnTo>
                  <a:lnTo>
                    <a:pt x="256" y="361"/>
                  </a:lnTo>
                  <a:lnTo>
                    <a:pt x="245" y="347"/>
                  </a:lnTo>
                  <a:lnTo>
                    <a:pt x="239" y="331"/>
                  </a:lnTo>
                  <a:lnTo>
                    <a:pt x="236" y="313"/>
                  </a:lnTo>
                  <a:lnTo>
                    <a:pt x="239" y="293"/>
                  </a:lnTo>
                  <a:lnTo>
                    <a:pt x="246" y="276"/>
                  </a:lnTo>
                  <a:lnTo>
                    <a:pt x="258" y="262"/>
                  </a:lnTo>
                  <a:lnTo>
                    <a:pt x="259" y="261"/>
                  </a:lnTo>
                  <a:lnTo>
                    <a:pt x="299" y="221"/>
                  </a:lnTo>
                  <a:lnTo>
                    <a:pt x="300" y="217"/>
                  </a:lnTo>
                  <a:lnTo>
                    <a:pt x="301" y="212"/>
                  </a:lnTo>
                  <a:lnTo>
                    <a:pt x="300" y="208"/>
                  </a:lnTo>
                  <a:lnTo>
                    <a:pt x="299" y="204"/>
                  </a:lnTo>
                  <a:lnTo>
                    <a:pt x="297" y="202"/>
                  </a:lnTo>
                  <a:lnTo>
                    <a:pt x="296" y="200"/>
                  </a:lnTo>
                  <a:lnTo>
                    <a:pt x="294" y="197"/>
                  </a:lnTo>
                  <a:lnTo>
                    <a:pt x="176" y="47"/>
                  </a:lnTo>
                  <a:lnTo>
                    <a:pt x="174" y="45"/>
                  </a:lnTo>
                  <a:lnTo>
                    <a:pt x="173" y="42"/>
                  </a:lnTo>
                  <a:lnTo>
                    <a:pt x="172" y="41"/>
                  </a:lnTo>
                  <a:lnTo>
                    <a:pt x="170" y="39"/>
                  </a:lnTo>
                  <a:lnTo>
                    <a:pt x="167" y="37"/>
                  </a:lnTo>
                  <a:lnTo>
                    <a:pt x="164" y="35"/>
                  </a:lnTo>
                  <a:lnTo>
                    <a:pt x="159" y="35"/>
                  </a:lnTo>
                  <a:close/>
                  <a:moveTo>
                    <a:pt x="426" y="0"/>
                  </a:moveTo>
                  <a:lnTo>
                    <a:pt x="478" y="4"/>
                  </a:lnTo>
                  <a:lnTo>
                    <a:pt x="528" y="15"/>
                  </a:lnTo>
                  <a:lnTo>
                    <a:pt x="575" y="33"/>
                  </a:lnTo>
                  <a:lnTo>
                    <a:pt x="618" y="58"/>
                  </a:lnTo>
                  <a:lnTo>
                    <a:pt x="657" y="87"/>
                  </a:lnTo>
                  <a:lnTo>
                    <a:pt x="693" y="122"/>
                  </a:lnTo>
                  <a:lnTo>
                    <a:pt x="723" y="161"/>
                  </a:lnTo>
                  <a:lnTo>
                    <a:pt x="746" y="206"/>
                  </a:lnTo>
                  <a:lnTo>
                    <a:pt x="765" y="253"/>
                  </a:lnTo>
                  <a:lnTo>
                    <a:pt x="777" y="303"/>
                  </a:lnTo>
                  <a:lnTo>
                    <a:pt x="780" y="355"/>
                  </a:lnTo>
                  <a:lnTo>
                    <a:pt x="779" y="360"/>
                  </a:lnTo>
                  <a:lnTo>
                    <a:pt x="777" y="365"/>
                  </a:lnTo>
                  <a:lnTo>
                    <a:pt x="773" y="369"/>
                  </a:lnTo>
                  <a:lnTo>
                    <a:pt x="767" y="372"/>
                  </a:lnTo>
                  <a:lnTo>
                    <a:pt x="762" y="372"/>
                  </a:lnTo>
                  <a:lnTo>
                    <a:pt x="757" y="372"/>
                  </a:lnTo>
                  <a:lnTo>
                    <a:pt x="752" y="369"/>
                  </a:lnTo>
                  <a:lnTo>
                    <a:pt x="748" y="365"/>
                  </a:lnTo>
                  <a:lnTo>
                    <a:pt x="745" y="360"/>
                  </a:lnTo>
                  <a:lnTo>
                    <a:pt x="744" y="355"/>
                  </a:lnTo>
                  <a:lnTo>
                    <a:pt x="741" y="308"/>
                  </a:lnTo>
                  <a:lnTo>
                    <a:pt x="731" y="262"/>
                  </a:lnTo>
                  <a:lnTo>
                    <a:pt x="715" y="220"/>
                  </a:lnTo>
                  <a:lnTo>
                    <a:pt x="693" y="181"/>
                  </a:lnTo>
                  <a:lnTo>
                    <a:pt x="667" y="145"/>
                  </a:lnTo>
                  <a:lnTo>
                    <a:pt x="635" y="114"/>
                  </a:lnTo>
                  <a:lnTo>
                    <a:pt x="599" y="87"/>
                  </a:lnTo>
                  <a:lnTo>
                    <a:pt x="559" y="66"/>
                  </a:lnTo>
                  <a:lnTo>
                    <a:pt x="517" y="49"/>
                  </a:lnTo>
                  <a:lnTo>
                    <a:pt x="473" y="39"/>
                  </a:lnTo>
                  <a:lnTo>
                    <a:pt x="426" y="35"/>
                  </a:lnTo>
                  <a:lnTo>
                    <a:pt x="419" y="34"/>
                  </a:lnTo>
                  <a:lnTo>
                    <a:pt x="415" y="32"/>
                  </a:lnTo>
                  <a:lnTo>
                    <a:pt x="411" y="29"/>
                  </a:lnTo>
                  <a:lnTo>
                    <a:pt x="409" y="24"/>
                  </a:lnTo>
                  <a:lnTo>
                    <a:pt x="407" y="18"/>
                  </a:lnTo>
                  <a:lnTo>
                    <a:pt x="409" y="12"/>
                  </a:lnTo>
                  <a:lnTo>
                    <a:pt x="411" y="8"/>
                  </a:lnTo>
                  <a:lnTo>
                    <a:pt x="415" y="4"/>
                  </a:lnTo>
                  <a:lnTo>
                    <a:pt x="419" y="1"/>
                  </a:lnTo>
                  <a:lnTo>
                    <a:pt x="426" y="0"/>
                  </a:lnTo>
                  <a:close/>
                  <a:moveTo>
                    <a:pt x="159" y="0"/>
                  </a:moveTo>
                  <a:lnTo>
                    <a:pt x="173" y="1"/>
                  </a:lnTo>
                  <a:lnTo>
                    <a:pt x="186" y="8"/>
                  </a:lnTo>
                  <a:lnTo>
                    <a:pt x="197" y="16"/>
                  </a:lnTo>
                  <a:lnTo>
                    <a:pt x="201" y="20"/>
                  </a:lnTo>
                  <a:lnTo>
                    <a:pt x="205" y="25"/>
                  </a:lnTo>
                  <a:lnTo>
                    <a:pt x="321" y="176"/>
                  </a:lnTo>
                  <a:lnTo>
                    <a:pt x="329" y="186"/>
                  </a:lnTo>
                  <a:lnTo>
                    <a:pt x="334" y="199"/>
                  </a:lnTo>
                  <a:lnTo>
                    <a:pt x="337" y="212"/>
                  </a:lnTo>
                  <a:lnTo>
                    <a:pt x="334" y="231"/>
                  </a:lnTo>
                  <a:lnTo>
                    <a:pt x="326" y="245"/>
                  </a:lnTo>
                  <a:lnTo>
                    <a:pt x="284" y="286"/>
                  </a:lnTo>
                  <a:lnTo>
                    <a:pt x="284" y="286"/>
                  </a:lnTo>
                  <a:lnTo>
                    <a:pt x="275" y="299"/>
                  </a:lnTo>
                  <a:lnTo>
                    <a:pt x="271" y="313"/>
                  </a:lnTo>
                  <a:lnTo>
                    <a:pt x="274" y="325"/>
                  </a:lnTo>
                  <a:lnTo>
                    <a:pt x="279" y="334"/>
                  </a:lnTo>
                  <a:lnTo>
                    <a:pt x="287" y="342"/>
                  </a:lnTo>
                  <a:lnTo>
                    <a:pt x="286" y="343"/>
                  </a:lnTo>
                  <a:lnTo>
                    <a:pt x="318" y="385"/>
                  </a:lnTo>
                  <a:lnTo>
                    <a:pt x="355" y="424"/>
                  </a:lnTo>
                  <a:lnTo>
                    <a:pt x="394" y="461"/>
                  </a:lnTo>
                  <a:lnTo>
                    <a:pt x="436" y="494"/>
                  </a:lnTo>
                  <a:lnTo>
                    <a:pt x="438" y="492"/>
                  </a:lnTo>
                  <a:lnTo>
                    <a:pt x="445" y="500"/>
                  </a:lnTo>
                  <a:lnTo>
                    <a:pt x="455" y="505"/>
                  </a:lnTo>
                  <a:lnTo>
                    <a:pt x="466" y="508"/>
                  </a:lnTo>
                  <a:lnTo>
                    <a:pt x="481" y="504"/>
                  </a:lnTo>
                  <a:lnTo>
                    <a:pt x="492" y="496"/>
                  </a:lnTo>
                  <a:lnTo>
                    <a:pt x="492" y="496"/>
                  </a:lnTo>
                  <a:lnTo>
                    <a:pt x="534" y="454"/>
                  </a:lnTo>
                  <a:lnTo>
                    <a:pt x="550" y="447"/>
                  </a:lnTo>
                  <a:lnTo>
                    <a:pt x="567" y="443"/>
                  </a:lnTo>
                  <a:lnTo>
                    <a:pt x="580" y="445"/>
                  </a:lnTo>
                  <a:lnTo>
                    <a:pt x="593" y="450"/>
                  </a:lnTo>
                  <a:lnTo>
                    <a:pt x="604" y="458"/>
                  </a:lnTo>
                  <a:lnTo>
                    <a:pt x="754" y="575"/>
                  </a:lnTo>
                  <a:lnTo>
                    <a:pt x="760" y="579"/>
                  </a:lnTo>
                  <a:lnTo>
                    <a:pt x="763" y="583"/>
                  </a:lnTo>
                  <a:lnTo>
                    <a:pt x="773" y="593"/>
                  </a:lnTo>
                  <a:lnTo>
                    <a:pt x="778" y="606"/>
                  </a:lnTo>
                  <a:lnTo>
                    <a:pt x="779" y="621"/>
                  </a:lnTo>
                  <a:lnTo>
                    <a:pt x="779" y="621"/>
                  </a:lnTo>
                  <a:lnTo>
                    <a:pt x="779" y="621"/>
                  </a:lnTo>
                  <a:lnTo>
                    <a:pt x="775" y="648"/>
                  </a:lnTo>
                  <a:lnTo>
                    <a:pt x="765" y="676"/>
                  </a:lnTo>
                  <a:lnTo>
                    <a:pt x="748" y="702"/>
                  </a:lnTo>
                  <a:lnTo>
                    <a:pt x="725" y="727"/>
                  </a:lnTo>
                  <a:lnTo>
                    <a:pt x="698" y="749"/>
                  </a:lnTo>
                  <a:lnTo>
                    <a:pt x="667" y="765"/>
                  </a:lnTo>
                  <a:lnTo>
                    <a:pt x="631" y="776"/>
                  </a:lnTo>
                  <a:lnTo>
                    <a:pt x="593" y="780"/>
                  </a:lnTo>
                  <a:lnTo>
                    <a:pt x="566" y="778"/>
                  </a:lnTo>
                  <a:lnTo>
                    <a:pt x="540" y="773"/>
                  </a:lnTo>
                  <a:lnTo>
                    <a:pt x="513" y="762"/>
                  </a:lnTo>
                  <a:lnTo>
                    <a:pt x="513" y="762"/>
                  </a:lnTo>
                  <a:lnTo>
                    <a:pt x="435" y="719"/>
                  </a:lnTo>
                  <a:lnTo>
                    <a:pt x="362" y="670"/>
                  </a:lnTo>
                  <a:lnTo>
                    <a:pt x="291" y="615"/>
                  </a:lnTo>
                  <a:lnTo>
                    <a:pt x="225" y="554"/>
                  </a:lnTo>
                  <a:lnTo>
                    <a:pt x="165" y="488"/>
                  </a:lnTo>
                  <a:lnTo>
                    <a:pt x="110" y="419"/>
                  </a:lnTo>
                  <a:lnTo>
                    <a:pt x="61" y="344"/>
                  </a:lnTo>
                  <a:lnTo>
                    <a:pt x="17" y="266"/>
                  </a:lnTo>
                  <a:lnTo>
                    <a:pt x="17" y="266"/>
                  </a:lnTo>
                  <a:lnTo>
                    <a:pt x="8" y="241"/>
                  </a:lnTo>
                  <a:lnTo>
                    <a:pt x="2" y="214"/>
                  </a:lnTo>
                  <a:lnTo>
                    <a:pt x="0" y="186"/>
                  </a:lnTo>
                  <a:lnTo>
                    <a:pt x="4" y="148"/>
                  </a:lnTo>
                  <a:lnTo>
                    <a:pt x="15" y="114"/>
                  </a:lnTo>
                  <a:lnTo>
                    <a:pt x="32" y="83"/>
                  </a:lnTo>
                  <a:lnTo>
                    <a:pt x="53" y="55"/>
                  </a:lnTo>
                  <a:lnTo>
                    <a:pt x="78" y="32"/>
                  </a:lnTo>
                  <a:lnTo>
                    <a:pt x="105" y="15"/>
                  </a:lnTo>
                  <a:lnTo>
                    <a:pt x="133" y="4"/>
                  </a:lnTo>
                  <a:lnTo>
                    <a:pt x="15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cxnSp>
          <p:nvCxnSpPr>
            <p:cNvPr id="22" name="直接连接符 21"/>
            <p:cNvCxnSpPr/>
            <p:nvPr/>
          </p:nvCxnSpPr>
          <p:spPr>
            <a:xfrm>
              <a:off x="7006772" y="4778584"/>
              <a:ext cx="0" cy="8563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7159094" y="4814340"/>
              <a:ext cx="4326696" cy="784830"/>
            </a:xfrm>
            <a:prstGeom prst="rect">
              <a:avLst/>
            </a:prstGeom>
            <a:noFill/>
          </p:spPr>
          <p:txBody>
            <a:bodyPr wrap="square" rtlCol="0">
              <a:spAutoFit/>
            </a:bodyPr>
            <a:lstStyle/>
            <a:p>
              <a:r>
                <a:rPr lang="zh-CN" altLang="en-US" dirty="0" smtClean="0">
                  <a:solidFill>
                    <a:schemeClr val="bg1"/>
                  </a:solidFill>
                  <a:latin typeface="+mj-ea"/>
                  <a:ea typeface="+mj-ea"/>
                </a:rPr>
                <a:t>添加关键字</a:t>
              </a:r>
              <a:endParaRPr lang="en-US" altLang="zh-CN" sz="1100" i="1" dirty="0" smtClean="0">
                <a:solidFill>
                  <a:schemeClr val="bg1"/>
                </a:solidFill>
                <a:latin typeface="+mj-ea"/>
                <a:ea typeface="+mj-ea"/>
              </a:endParaRPr>
            </a:p>
            <a:p>
              <a:pPr>
                <a:spcBef>
                  <a:spcPts val="600"/>
                </a:spcBef>
              </a:pPr>
              <a:r>
                <a:rPr lang="en-US" altLang="zh-CN" sz="1100" dirty="0">
                  <a:solidFill>
                    <a:schemeClr val="bg1">
                      <a:alpha val="50000"/>
                    </a:schemeClr>
                  </a:solidFill>
                </a:rPr>
                <a:t>Clean, Minimalist, Flat, Powerful and Flexible PowerPoint template, perfect for business, corporate and personal use. </a:t>
              </a:r>
              <a:endParaRPr lang="en-US" altLang="zh-CN" sz="1100" i="1" dirty="0" smtClean="0">
                <a:solidFill>
                  <a:schemeClr val="bg1">
                    <a:alpha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00">
        <p14:prism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childTnLst>
                                </p:cTn>
                              </p:par>
                              <p:par>
                                <p:cTn id="18" presetID="64" presetClass="path" presetSubtype="0" accel="50000" decel="50000" autoRev="1" fill="hold" nodeType="withEffect">
                                  <p:stCondLst>
                                    <p:cond delay="0"/>
                                  </p:stCondLst>
                                  <p:childTnLst>
                                    <p:animMotion origin="layout" path="M 1.04167E-6 -2.96296E-6 L -0.04753 -0.00092 " pathEditMode="relative" rAng="0" ptsTypes="AA">
                                      <p:cBhvr>
                                        <p:cTn id="19" dur="1000" fill="hold"/>
                                        <p:tgtEl>
                                          <p:spTgt spid="3"/>
                                        </p:tgtEl>
                                        <p:attrNameLst>
                                          <p:attrName>ppt_x</p:attrName>
                                          <p:attrName>ppt_y</p:attrName>
                                        </p:attrNameLst>
                                      </p:cBhvr>
                                      <p:rCtr x="-2383" y="-46"/>
                                    </p:animMotion>
                                  </p:childTnLst>
                                </p:cTn>
                              </p:par>
                              <p:par>
                                <p:cTn id="20" presetID="10" presetClass="entr" presetSubtype="0" fill="hold" nodeType="withEffect">
                                  <p:stCondLst>
                                    <p:cond delay="1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childTnLst>
                                </p:cTn>
                              </p:par>
                              <p:par>
                                <p:cTn id="23" presetID="64" presetClass="path" presetSubtype="0" accel="50000" decel="50000" autoRev="1" fill="hold" nodeType="withEffect">
                                  <p:stCondLst>
                                    <p:cond delay="100"/>
                                  </p:stCondLst>
                                  <p:childTnLst>
                                    <p:animMotion origin="layout" path="M 1.04167E-6 -2.96296E-6 L -0.04753 -0.00092 " pathEditMode="relative" rAng="0" ptsTypes="AA">
                                      <p:cBhvr>
                                        <p:cTn id="24" dur="1000" fill="hold"/>
                                        <p:tgtEl>
                                          <p:spTgt spid="24"/>
                                        </p:tgtEl>
                                        <p:attrNameLst>
                                          <p:attrName>ppt_x</p:attrName>
                                          <p:attrName>ppt_y</p:attrName>
                                        </p:attrNameLst>
                                      </p:cBhvr>
                                      <p:rCtr x="-2383" y="-46"/>
                                    </p:animMotion>
                                  </p:childTnLst>
                                </p:cTn>
                              </p:par>
                              <p:par>
                                <p:cTn id="25" presetID="10" presetClass="entr" presetSubtype="0" fill="hold" nodeType="withEffect">
                                  <p:stCondLst>
                                    <p:cond delay="20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childTnLst>
                                </p:cTn>
                              </p:par>
                              <p:par>
                                <p:cTn id="28" presetID="64" presetClass="path" presetSubtype="0" accel="50000" decel="50000" autoRev="1" fill="hold" nodeType="withEffect">
                                  <p:stCondLst>
                                    <p:cond delay="200"/>
                                  </p:stCondLst>
                                  <p:childTnLst>
                                    <p:animMotion origin="layout" path="M 1.04167E-6 -2.96296E-6 L -0.04753 -0.00092 " pathEditMode="relative" rAng="0" ptsTypes="AA">
                                      <p:cBhvr>
                                        <p:cTn id="29" dur="1000" fill="hold"/>
                                        <p:tgtEl>
                                          <p:spTgt spid="25"/>
                                        </p:tgtEl>
                                        <p:attrNameLst>
                                          <p:attrName>ppt_x</p:attrName>
                                          <p:attrName>ppt_y</p:attrName>
                                        </p:attrNameLst>
                                      </p:cBhvr>
                                      <p:rCtr x="-2383" y="-46"/>
                                    </p:animMotion>
                                  </p:childTnLst>
                                </p:cTn>
                              </p:par>
                              <p:par>
                                <p:cTn id="30" presetID="10" presetClass="entr" presetSubtype="0" fill="hold" nodeType="withEffect">
                                  <p:stCondLst>
                                    <p:cond delay="30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childTnLst>
                                </p:cTn>
                              </p:par>
                              <p:par>
                                <p:cTn id="33" presetID="64" presetClass="path" presetSubtype="0" accel="50000" decel="50000" autoRev="1" fill="hold" nodeType="withEffect">
                                  <p:stCondLst>
                                    <p:cond delay="300"/>
                                  </p:stCondLst>
                                  <p:childTnLst>
                                    <p:animMotion origin="layout" path="M 1.04167E-6 -2.96296E-6 L -0.04753 -0.00092 " pathEditMode="relative" rAng="0" ptsTypes="AA">
                                      <p:cBhvr>
                                        <p:cTn id="34" dur="1000" fill="hold"/>
                                        <p:tgtEl>
                                          <p:spTgt spid="26"/>
                                        </p:tgtEl>
                                        <p:attrNameLst>
                                          <p:attrName>ppt_x</p:attrName>
                                          <p:attrName>ppt_y</p:attrName>
                                        </p:attrNameLst>
                                      </p:cBhvr>
                                      <p:rCtr x="-2383" y="-46"/>
                                    </p:animMotion>
                                  </p:childTnLst>
                                </p:cTn>
                              </p:par>
                              <p:par>
                                <p:cTn id="35" presetID="10" presetClass="entr" presetSubtype="0" fill="hold" nodeType="withEffect">
                                  <p:stCondLst>
                                    <p:cond delay="40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childTnLst>
                                </p:cTn>
                              </p:par>
                              <p:par>
                                <p:cTn id="38" presetID="64" presetClass="path" presetSubtype="0" accel="50000" decel="50000" autoRev="1" fill="hold" nodeType="withEffect">
                                  <p:stCondLst>
                                    <p:cond delay="400"/>
                                  </p:stCondLst>
                                  <p:childTnLst>
                                    <p:animMotion origin="layout" path="M 1.04167E-6 -2.96296E-6 L -0.04753 -0.00092 " pathEditMode="relative" rAng="0" ptsTypes="AA">
                                      <p:cBhvr>
                                        <p:cTn id="39" dur="1000" fill="hold"/>
                                        <p:tgtEl>
                                          <p:spTgt spid="27"/>
                                        </p:tgtEl>
                                        <p:attrNameLst>
                                          <p:attrName>ppt_x</p:attrName>
                                          <p:attrName>ppt_y</p:attrName>
                                        </p:attrNameLst>
                                      </p:cBhvr>
                                      <p:rCtr x="-2383" y="-46"/>
                                    </p:animMotion>
                                  </p:childTnLst>
                                </p:cTn>
                              </p:par>
                              <p:par>
                                <p:cTn id="40" presetID="10" presetClass="entr" presetSubtype="0" fill="hold" nodeType="withEffect">
                                  <p:stCondLst>
                                    <p:cond delay="5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childTnLst>
                                </p:cTn>
                              </p:par>
                              <p:par>
                                <p:cTn id="43" presetID="64" presetClass="path" presetSubtype="0" accel="50000" decel="50000" autoRev="1" fill="hold" nodeType="withEffect">
                                  <p:stCondLst>
                                    <p:cond delay="500"/>
                                  </p:stCondLst>
                                  <p:childTnLst>
                                    <p:animMotion origin="layout" path="M 1.04167E-6 -2.96296E-6 L -0.04753 -0.00092 " pathEditMode="relative" rAng="0" ptsTypes="AA">
                                      <p:cBhvr>
                                        <p:cTn id="44" dur="1000" fill="hold"/>
                                        <p:tgtEl>
                                          <p:spTgt spid="28"/>
                                        </p:tgtEl>
                                        <p:attrNameLst>
                                          <p:attrName>ppt_x</p:attrName>
                                          <p:attrName>ppt_y</p:attrName>
                                        </p:attrNameLst>
                                      </p:cBhvr>
                                      <p:rCtr x="-2383"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Freeform 9"/>
          <p:cNvSpPr>
            <a:spLocks noEditPoints="1"/>
          </p:cNvSpPr>
          <p:nvPr/>
        </p:nvSpPr>
        <p:spPr bwMode="auto">
          <a:xfrm>
            <a:off x="4159601" y="1832431"/>
            <a:ext cx="3865759" cy="3865759"/>
          </a:xfrm>
          <a:custGeom>
            <a:avLst/>
            <a:gdLst>
              <a:gd name="T0" fmla="*/ 566 w 741"/>
              <a:gd name="T1" fmla="*/ 225 h 741"/>
              <a:gd name="T2" fmla="*/ 413 w 741"/>
              <a:gd name="T3" fmla="*/ 348 h 741"/>
              <a:gd name="T4" fmla="*/ 495 w 741"/>
              <a:gd name="T5" fmla="*/ 225 h 741"/>
              <a:gd name="T6" fmla="*/ 495 w 741"/>
              <a:gd name="T7" fmla="*/ 125 h 741"/>
              <a:gd name="T8" fmla="*/ 245 w 741"/>
              <a:gd name="T9" fmla="*/ 125 h 741"/>
              <a:gd name="T10" fmla="*/ 245 w 741"/>
              <a:gd name="T11" fmla="*/ 225 h 741"/>
              <a:gd name="T12" fmla="*/ 327 w 741"/>
              <a:gd name="T13" fmla="*/ 348 h 741"/>
              <a:gd name="T14" fmla="*/ 175 w 741"/>
              <a:gd name="T15" fmla="*/ 225 h 741"/>
              <a:gd name="T16" fmla="*/ 0 w 741"/>
              <a:gd name="T17" fmla="*/ 371 h 741"/>
              <a:gd name="T18" fmla="*/ 175 w 741"/>
              <a:gd name="T19" fmla="*/ 516 h 741"/>
              <a:gd name="T20" fmla="*/ 327 w 741"/>
              <a:gd name="T21" fmla="*/ 393 h 741"/>
              <a:gd name="T22" fmla="*/ 245 w 741"/>
              <a:gd name="T23" fmla="*/ 516 h 741"/>
              <a:gd name="T24" fmla="*/ 245 w 741"/>
              <a:gd name="T25" fmla="*/ 616 h 741"/>
              <a:gd name="T26" fmla="*/ 495 w 741"/>
              <a:gd name="T27" fmla="*/ 616 h 741"/>
              <a:gd name="T28" fmla="*/ 495 w 741"/>
              <a:gd name="T29" fmla="*/ 516 h 741"/>
              <a:gd name="T30" fmla="*/ 413 w 741"/>
              <a:gd name="T31" fmla="*/ 393 h 741"/>
              <a:gd name="T32" fmla="*/ 566 w 741"/>
              <a:gd name="T33" fmla="*/ 516 h 741"/>
              <a:gd name="T34" fmla="*/ 741 w 741"/>
              <a:gd name="T35" fmla="*/ 371 h 741"/>
              <a:gd name="T36" fmla="*/ 268 w 741"/>
              <a:gd name="T37" fmla="*/ 203 h 741"/>
              <a:gd name="T38" fmla="*/ 268 w 741"/>
              <a:gd name="T39" fmla="*/ 148 h 741"/>
              <a:gd name="T40" fmla="*/ 473 w 741"/>
              <a:gd name="T41" fmla="*/ 148 h 741"/>
              <a:gd name="T42" fmla="*/ 473 w 741"/>
              <a:gd name="T43" fmla="*/ 203 h 741"/>
              <a:gd name="T44" fmla="*/ 268 w 741"/>
              <a:gd name="T45" fmla="*/ 203 h 741"/>
              <a:gd name="T46" fmla="*/ 175 w 741"/>
              <a:gd name="T47" fmla="*/ 484 h 741"/>
              <a:gd name="T48" fmla="*/ 45 w 741"/>
              <a:gd name="T49" fmla="*/ 371 h 741"/>
              <a:gd name="T50" fmla="*/ 175 w 741"/>
              <a:gd name="T51" fmla="*/ 257 h 741"/>
              <a:gd name="T52" fmla="*/ 305 w 741"/>
              <a:gd name="T53" fmla="*/ 371 h 741"/>
              <a:gd name="T54" fmla="*/ 473 w 741"/>
              <a:gd name="T55" fmla="*/ 539 h 741"/>
              <a:gd name="T56" fmla="*/ 473 w 741"/>
              <a:gd name="T57" fmla="*/ 594 h 741"/>
              <a:gd name="T58" fmla="*/ 268 w 741"/>
              <a:gd name="T59" fmla="*/ 594 h 741"/>
              <a:gd name="T60" fmla="*/ 268 w 741"/>
              <a:gd name="T61" fmla="*/ 539 h 741"/>
              <a:gd name="T62" fmla="*/ 473 w 741"/>
              <a:gd name="T63" fmla="*/ 539 h 741"/>
              <a:gd name="T64" fmla="*/ 350 w 741"/>
              <a:gd name="T65" fmla="*/ 371 h 741"/>
              <a:gd name="T66" fmla="*/ 391 w 741"/>
              <a:gd name="T67" fmla="*/ 371 h 741"/>
              <a:gd name="T68" fmla="*/ 593 w 741"/>
              <a:gd name="T69" fmla="*/ 473 h 741"/>
              <a:gd name="T70" fmla="*/ 538 w 741"/>
              <a:gd name="T71" fmla="*/ 473 h 741"/>
              <a:gd name="T72" fmla="*/ 538 w 741"/>
              <a:gd name="T73" fmla="*/ 268 h 741"/>
              <a:gd name="T74" fmla="*/ 593 w 741"/>
              <a:gd name="T75" fmla="*/ 268 h 741"/>
              <a:gd name="T76" fmla="*/ 593 w 741"/>
              <a:gd name="T77" fmla="*/ 473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1" h="741">
                <a:moveTo>
                  <a:pt x="616" y="246"/>
                </a:moveTo>
                <a:cubicBezTo>
                  <a:pt x="602" y="232"/>
                  <a:pt x="585" y="225"/>
                  <a:pt x="566" y="225"/>
                </a:cubicBezTo>
                <a:cubicBezTo>
                  <a:pt x="547" y="225"/>
                  <a:pt x="529" y="232"/>
                  <a:pt x="516" y="246"/>
                </a:cubicBezTo>
                <a:cubicBezTo>
                  <a:pt x="413" y="348"/>
                  <a:pt x="413" y="348"/>
                  <a:pt x="413" y="348"/>
                </a:cubicBezTo>
                <a:cubicBezTo>
                  <a:pt x="393" y="328"/>
                  <a:pt x="393" y="328"/>
                  <a:pt x="393" y="328"/>
                </a:cubicBezTo>
                <a:cubicBezTo>
                  <a:pt x="495" y="225"/>
                  <a:pt x="495" y="225"/>
                  <a:pt x="495" y="225"/>
                </a:cubicBezTo>
                <a:cubicBezTo>
                  <a:pt x="509" y="212"/>
                  <a:pt x="516" y="194"/>
                  <a:pt x="516" y="175"/>
                </a:cubicBezTo>
                <a:cubicBezTo>
                  <a:pt x="516" y="156"/>
                  <a:pt x="509" y="138"/>
                  <a:pt x="495" y="125"/>
                </a:cubicBezTo>
                <a:cubicBezTo>
                  <a:pt x="370" y="0"/>
                  <a:pt x="370" y="0"/>
                  <a:pt x="370" y="0"/>
                </a:cubicBezTo>
                <a:cubicBezTo>
                  <a:pt x="245" y="125"/>
                  <a:pt x="245" y="125"/>
                  <a:pt x="245" y="125"/>
                </a:cubicBezTo>
                <a:cubicBezTo>
                  <a:pt x="232" y="138"/>
                  <a:pt x="225" y="156"/>
                  <a:pt x="225" y="175"/>
                </a:cubicBezTo>
                <a:cubicBezTo>
                  <a:pt x="225" y="194"/>
                  <a:pt x="232" y="212"/>
                  <a:pt x="245" y="225"/>
                </a:cubicBezTo>
                <a:cubicBezTo>
                  <a:pt x="348" y="328"/>
                  <a:pt x="348" y="328"/>
                  <a:pt x="348" y="328"/>
                </a:cubicBezTo>
                <a:cubicBezTo>
                  <a:pt x="327" y="348"/>
                  <a:pt x="327" y="348"/>
                  <a:pt x="327" y="348"/>
                </a:cubicBezTo>
                <a:cubicBezTo>
                  <a:pt x="225" y="246"/>
                  <a:pt x="225" y="246"/>
                  <a:pt x="225" y="246"/>
                </a:cubicBezTo>
                <a:cubicBezTo>
                  <a:pt x="211" y="232"/>
                  <a:pt x="194" y="225"/>
                  <a:pt x="175" y="225"/>
                </a:cubicBezTo>
                <a:cubicBezTo>
                  <a:pt x="156" y="225"/>
                  <a:pt x="138" y="232"/>
                  <a:pt x="125" y="246"/>
                </a:cubicBezTo>
                <a:cubicBezTo>
                  <a:pt x="0" y="371"/>
                  <a:pt x="0" y="371"/>
                  <a:pt x="0" y="371"/>
                </a:cubicBezTo>
                <a:cubicBezTo>
                  <a:pt x="125" y="496"/>
                  <a:pt x="125" y="496"/>
                  <a:pt x="125" y="496"/>
                </a:cubicBezTo>
                <a:cubicBezTo>
                  <a:pt x="138" y="509"/>
                  <a:pt x="156" y="516"/>
                  <a:pt x="175" y="516"/>
                </a:cubicBezTo>
                <a:cubicBezTo>
                  <a:pt x="194" y="516"/>
                  <a:pt x="211" y="509"/>
                  <a:pt x="225" y="496"/>
                </a:cubicBezTo>
                <a:cubicBezTo>
                  <a:pt x="327" y="393"/>
                  <a:pt x="327" y="393"/>
                  <a:pt x="327" y="393"/>
                </a:cubicBezTo>
                <a:cubicBezTo>
                  <a:pt x="348" y="414"/>
                  <a:pt x="348" y="414"/>
                  <a:pt x="348" y="414"/>
                </a:cubicBezTo>
                <a:cubicBezTo>
                  <a:pt x="245" y="516"/>
                  <a:pt x="245" y="516"/>
                  <a:pt x="245" y="516"/>
                </a:cubicBezTo>
                <a:cubicBezTo>
                  <a:pt x="232" y="529"/>
                  <a:pt x="225" y="547"/>
                  <a:pt x="225" y="566"/>
                </a:cubicBezTo>
                <a:cubicBezTo>
                  <a:pt x="225" y="585"/>
                  <a:pt x="232" y="603"/>
                  <a:pt x="245" y="616"/>
                </a:cubicBezTo>
                <a:cubicBezTo>
                  <a:pt x="370" y="741"/>
                  <a:pt x="370" y="741"/>
                  <a:pt x="370" y="741"/>
                </a:cubicBezTo>
                <a:cubicBezTo>
                  <a:pt x="495" y="616"/>
                  <a:pt x="495" y="616"/>
                  <a:pt x="495" y="616"/>
                </a:cubicBezTo>
                <a:cubicBezTo>
                  <a:pt x="509" y="603"/>
                  <a:pt x="516" y="585"/>
                  <a:pt x="516" y="566"/>
                </a:cubicBezTo>
                <a:cubicBezTo>
                  <a:pt x="516" y="547"/>
                  <a:pt x="509" y="529"/>
                  <a:pt x="495" y="516"/>
                </a:cubicBezTo>
                <a:cubicBezTo>
                  <a:pt x="393" y="414"/>
                  <a:pt x="393" y="414"/>
                  <a:pt x="393" y="414"/>
                </a:cubicBezTo>
                <a:cubicBezTo>
                  <a:pt x="413" y="393"/>
                  <a:pt x="413" y="393"/>
                  <a:pt x="413" y="393"/>
                </a:cubicBezTo>
                <a:cubicBezTo>
                  <a:pt x="516" y="496"/>
                  <a:pt x="516" y="496"/>
                  <a:pt x="516" y="496"/>
                </a:cubicBezTo>
                <a:cubicBezTo>
                  <a:pt x="529" y="509"/>
                  <a:pt x="547" y="516"/>
                  <a:pt x="566" y="516"/>
                </a:cubicBezTo>
                <a:cubicBezTo>
                  <a:pt x="585" y="516"/>
                  <a:pt x="602" y="509"/>
                  <a:pt x="616" y="496"/>
                </a:cubicBezTo>
                <a:cubicBezTo>
                  <a:pt x="741" y="371"/>
                  <a:pt x="741" y="371"/>
                  <a:pt x="741" y="371"/>
                </a:cubicBezTo>
                <a:lnTo>
                  <a:pt x="616" y="246"/>
                </a:lnTo>
                <a:close/>
                <a:moveTo>
                  <a:pt x="268" y="203"/>
                </a:moveTo>
                <a:cubicBezTo>
                  <a:pt x="261" y="195"/>
                  <a:pt x="257" y="185"/>
                  <a:pt x="257" y="175"/>
                </a:cubicBezTo>
                <a:cubicBezTo>
                  <a:pt x="257" y="165"/>
                  <a:pt x="260" y="155"/>
                  <a:pt x="268" y="148"/>
                </a:cubicBezTo>
                <a:cubicBezTo>
                  <a:pt x="370" y="45"/>
                  <a:pt x="370" y="45"/>
                  <a:pt x="370" y="45"/>
                </a:cubicBezTo>
                <a:cubicBezTo>
                  <a:pt x="473" y="148"/>
                  <a:pt x="473" y="148"/>
                  <a:pt x="473" y="148"/>
                </a:cubicBezTo>
                <a:cubicBezTo>
                  <a:pt x="480" y="155"/>
                  <a:pt x="484" y="165"/>
                  <a:pt x="484" y="175"/>
                </a:cubicBezTo>
                <a:cubicBezTo>
                  <a:pt x="484" y="185"/>
                  <a:pt x="480" y="195"/>
                  <a:pt x="473" y="203"/>
                </a:cubicBezTo>
                <a:cubicBezTo>
                  <a:pt x="370" y="305"/>
                  <a:pt x="370" y="305"/>
                  <a:pt x="370" y="305"/>
                </a:cubicBezTo>
                <a:lnTo>
                  <a:pt x="268" y="203"/>
                </a:lnTo>
                <a:close/>
                <a:moveTo>
                  <a:pt x="202" y="473"/>
                </a:moveTo>
                <a:cubicBezTo>
                  <a:pt x="195" y="480"/>
                  <a:pt x="185" y="484"/>
                  <a:pt x="175" y="484"/>
                </a:cubicBezTo>
                <a:cubicBezTo>
                  <a:pt x="164" y="484"/>
                  <a:pt x="155" y="480"/>
                  <a:pt x="147" y="473"/>
                </a:cubicBezTo>
                <a:cubicBezTo>
                  <a:pt x="45" y="371"/>
                  <a:pt x="45" y="371"/>
                  <a:pt x="45" y="371"/>
                </a:cubicBezTo>
                <a:cubicBezTo>
                  <a:pt x="147" y="268"/>
                  <a:pt x="147" y="268"/>
                  <a:pt x="147" y="268"/>
                </a:cubicBezTo>
                <a:cubicBezTo>
                  <a:pt x="155" y="261"/>
                  <a:pt x="164" y="257"/>
                  <a:pt x="175" y="257"/>
                </a:cubicBezTo>
                <a:cubicBezTo>
                  <a:pt x="185" y="257"/>
                  <a:pt x="195" y="261"/>
                  <a:pt x="202" y="268"/>
                </a:cubicBezTo>
                <a:cubicBezTo>
                  <a:pt x="305" y="371"/>
                  <a:pt x="305" y="371"/>
                  <a:pt x="305" y="371"/>
                </a:cubicBezTo>
                <a:lnTo>
                  <a:pt x="202" y="473"/>
                </a:lnTo>
                <a:close/>
                <a:moveTo>
                  <a:pt x="473" y="539"/>
                </a:moveTo>
                <a:cubicBezTo>
                  <a:pt x="480" y="546"/>
                  <a:pt x="484" y="556"/>
                  <a:pt x="484" y="566"/>
                </a:cubicBezTo>
                <a:cubicBezTo>
                  <a:pt x="484" y="576"/>
                  <a:pt x="480" y="586"/>
                  <a:pt x="473" y="594"/>
                </a:cubicBezTo>
                <a:cubicBezTo>
                  <a:pt x="370" y="696"/>
                  <a:pt x="370" y="696"/>
                  <a:pt x="370" y="696"/>
                </a:cubicBezTo>
                <a:cubicBezTo>
                  <a:pt x="268" y="594"/>
                  <a:pt x="268" y="594"/>
                  <a:pt x="268" y="594"/>
                </a:cubicBezTo>
                <a:cubicBezTo>
                  <a:pt x="261" y="586"/>
                  <a:pt x="257" y="576"/>
                  <a:pt x="257" y="566"/>
                </a:cubicBezTo>
                <a:cubicBezTo>
                  <a:pt x="257" y="556"/>
                  <a:pt x="260" y="546"/>
                  <a:pt x="268" y="539"/>
                </a:cubicBezTo>
                <a:cubicBezTo>
                  <a:pt x="370" y="436"/>
                  <a:pt x="370" y="436"/>
                  <a:pt x="370" y="436"/>
                </a:cubicBezTo>
                <a:lnTo>
                  <a:pt x="473" y="539"/>
                </a:lnTo>
                <a:close/>
                <a:moveTo>
                  <a:pt x="370" y="391"/>
                </a:moveTo>
                <a:cubicBezTo>
                  <a:pt x="350" y="371"/>
                  <a:pt x="350" y="371"/>
                  <a:pt x="350" y="371"/>
                </a:cubicBezTo>
                <a:cubicBezTo>
                  <a:pt x="370" y="350"/>
                  <a:pt x="370" y="350"/>
                  <a:pt x="370" y="350"/>
                </a:cubicBezTo>
                <a:cubicBezTo>
                  <a:pt x="391" y="371"/>
                  <a:pt x="391" y="371"/>
                  <a:pt x="391" y="371"/>
                </a:cubicBezTo>
                <a:lnTo>
                  <a:pt x="370" y="391"/>
                </a:lnTo>
                <a:close/>
                <a:moveTo>
                  <a:pt x="593" y="473"/>
                </a:moveTo>
                <a:cubicBezTo>
                  <a:pt x="586" y="480"/>
                  <a:pt x="576" y="484"/>
                  <a:pt x="566" y="484"/>
                </a:cubicBezTo>
                <a:cubicBezTo>
                  <a:pt x="555" y="484"/>
                  <a:pt x="546" y="480"/>
                  <a:pt x="538" y="473"/>
                </a:cubicBezTo>
                <a:cubicBezTo>
                  <a:pt x="436" y="371"/>
                  <a:pt x="436" y="371"/>
                  <a:pt x="436" y="371"/>
                </a:cubicBezTo>
                <a:cubicBezTo>
                  <a:pt x="538" y="268"/>
                  <a:pt x="538" y="268"/>
                  <a:pt x="538" y="268"/>
                </a:cubicBezTo>
                <a:cubicBezTo>
                  <a:pt x="546" y="261"/>
                  <a:pt x="555" y="257"/>
                  <a:pt x="566" y="257"/>
                </a:cubicBezTo>
                <a:cubicBezTo>
                  <a:pt x="576" y="257"/>
                  <a:pt x="586" y="261"/>
                  <a:pt x="593" y="268"/>
                </a:cubicBezTo>
                <a:cubicBezTo>
                  <a:pt x="696" y="371"/>
                  <a:pt x="696" y="371"/>
                  <a:pt x="696" y="371"/>
                </a:cubicBezTo>
                <a:lnTo>
                  <a:pt x="593" y="473"/>
                </a:lnTo>
                <a:close/>
              </a:path>
            </a:pathLst>
          </a:custGeom>
          <a:solidFill>
            <a:schemeClr val="bg1">
              <a:alpha val="30000"/>
            </a:schemeClr>
          </a:solidFill>
          <a:ln>
            <a:noFill/>
          </a:ln>
        </p:spPr>
        <p:txBody>
          <a:bodyPr/>
          <a:lstStyle/>
          <a:p>
            <a:endParaRPr lang="zh-CN" altLang="en-US"/>
          </a:p>
        </p:txBody>
      </p:sp>
      <p:sp>
        <p:nvSpPr>
          <p:cNvPr id="6" name="文本框 66"/>
          <p:cNvSpPr txBox="1">
            <a:spLocks noChangeArrowheads="1"/>
          </p:cNvSpPr>
          <p:nvPr/>
        </p:nvSpPr>
        <p:spPr bwMode="auto">
          <a:xfrm>
            <a:off x="560388" y="3288256"/>
            <a:ext cx="345122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r>
              <a:rPr lang="zh-CN" altLang="en-US" sz="1800" dirty="0">
                <a:solidFill>
                  <a:schemeClr val="bg1"/>
                </a:solidFill>
                <a:latin typeface="+mj-ea"/>
                <a:ea typeface="+mj-ea"/>
              </a:rPr>
              <a:t>台式机</a:t>
            </a:r>
            <a:endParaRPr lang="en-US" altLang="zh-CN" sz="1800" dirty="0" smtClean="0">
              <a:solidFill>
                <a:schemeClr val="bg1"/>
              </a:solidFill>
              <a:latin typeface="+mj-ea"/>
              <a:ea typeface="+mj-ea"/>
            </a:endParaRPr>
          </a:p>
          <a:p>
            <a:pPr algn="r">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business, corporate and personal use. </a:t>
            </a:r>
            <a:endParaRPr lang="en-US" altLang="zh-CN" sz="1100" dirty="0">
              <a:solidFill>
                <a:schemeClr val="bg1">
                  <a:alpha val="50000"/>
                </a:schemeClr>
              </a:solidFill>
              <a:latin typeface="+mn-lt"/>
            </a:endParaRPr>
          </a:p>
        </p:txBody>
      </p:sp>
      <p:sp>
        <p:nvSpPr>
          <p:cNvPr id="7" name="文本框 66"/>
          <p:cNvSpPr txBox="1">
            <a:spLocks noChangeArrowheads="1"/>
          </p:cNvSpPr>
          <p:nvPr/>
        </p:nvSpPr>
        <p:spPr bwMode="auto">
          <a:xfrm>
            <a:off x="6892655" y="1594042"/>
            <a:ext cx="345122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dirty="0" smtClean="0">
                <a:solidFill>
                  <a:schemeClr val="bg1"/>
                </a:solidFill>
                <a:latin typeface="+mj-ea"/>
                <a:ea typeface="+mj-ea"/>
              </a:rPr>
              <a:t>笔记本电脑</a:t>
            </a:r>
            <a:endParaRPr lang="en-US" altLang="zh-CN" sz="1800" dirty="0" smtClean="0">
              <a:solidFill>
                <a:schemeClr val="bg1"/>
              </a:solidFill>
              <a:latin typeface="+mj-ea"/>
              <a:ea typeface="+mj-ea"/>
            </a:endParaRPr>
          </a:p>
          <a:p>
            <a:pPr>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business, corporate and personal use. </a:t>
            </a:r>
            <a:endParaRPr lang="en-US" altLang="zh-CN" sz="1100" dirty="0">
              <a:solidFill>
                <a:schemeClr val="bg1">
                  <a:alpha val="50000"/>
                </a:schemeClr>
              </a:solidFill>
              <a:latin typeface="+mn-lt"/>
            </a:endParaRPr>
          </a:p>
        </p:txBody>
      </p:sp>
      <p:sp>
        <p:nvSpPr>
          <p:cNvPr id="8" name="文本框 66"/>
          <p:cNvSpPr txBox="1">
            <a:spLocks noChangeArrowheads="1"/>
          </p:cNvSpPr>
          <p:nvPr/>
        </p:nvSpPr>
        <p:spPr bwMode="auto">
          <a:xfrm>
            <a:off x="8173347" y="3288256"/>
            <a:ext cx="345122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dirty="0" smtClean="0">
                <a:solidFill>
                  <a:schemeClr val="bg1"/>
                </a:solidFill>
                <a:latin typeface="+mj-ea"/>
                <a:ea typeface="+mj-ea"/>
              </a:rPr>
              <a:t>平板电脑</a:t>
            </a:r>
            <a:endParaRPr lang="en-US" altLang="zh-CN" sz="1800" dirty="0" smtClean="0">
              <a:solidFill>
                <a:schemeClr val="bg1"/>
              </a:solidFill>
              <a:latin typeface="+mj-ea"/>
              <a:ea typeface="+mj-ea"/>
            </a:endParaRPr>
          </a:p>
          <a:p>
            <a:pPr>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business, corporate and personal use. </a:t>
            </a:r>
            <a:endParaRPr lang="en-US" altLang="zh-CN" sz="1100" dirty="0">
              <a:solidFill>
                <a:schemeClr val="bg1">
                  <a:alpha val="50000"/>
                </a:schemeClr>
              </a:solidFill>
              <a:latin typeface="+mn-lt"/>
            </a:endParaRPr>
          </a:p>
        </p:txBody>
      </p:sp>
      <p:sp>
        <p:nvSpPr>
          <p:cNvPr id="9" name="文本框 66"/>
          <p:cNvSpPr txBox="1">
            <a:spLocks noChangeArrowheads="1"/>
          </p:cNvSpPr>
          <p:nvPr/>
        </p:nvSpPr>
        <p:spPr bwMode="auto">
          <a:xfrm>
            <a:off x="1969788" y="5059924"/>
            <a:ext cx="345122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r>
              <a:rPr lang="zh-CN" altLang="en-US" sz="1800" dirty="0" smtClean="0">
                <a:solidFill>
                  <a:schemeClr val="bg1"/>
                </a:solidFill>
                <a:latin typeface="+mj-ea"/>
                <a:ea typeface="+mj-ea"/>
              </a:rPr>
              <a:t>其他设备</a:t>
            </a:r>
            <a:endParaRPr lang="en-US" altLang="zh-CN" sz="1800" dirty="0" smtClean="0">
              <a:solidFill>
                <a:schemeClr val="bg1"/>
              </a:solidFill>
              <a:latin typeface="+mj-ea"/>
              <a:ea typeface="+mj-ea"/>
            </a:endParaRPr>
          </a:p>
          <a:p>
            <a:pPr algn="r">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business, corporate and personal use. </a:t>
            </a:r>
            <a:endParaRPr lang="en-US" altLang="zh-CN" sz="1100" dirty="0">
              <a:solidFill>
                <a:schemeClr val="bg1">
                  <a:alpha val="50000"/>
                </a:schemeClr>
              </a:solidFill>
              <a:latin typeface="+mn-lt"/>
            </a:endParaRPr>
          </a:p>
        </p:txBody>
      </p:sp>
      <p:sp>
        <p:nvSpPr>
          <p:cNvPr id="10" name="Freeform 8"/>
          <p:cNvSpPr>
            <a:spLocks noEditPoints="1"/>
          </p:cNvSpPr>
          <p:nvPr/>
        </p:nvSpPr>
        <p:spPr bwMode="auto">
          <a:xfrm>
            <a:off x="5878801" y="2530779"/>
            <a:ext cx="434398" cy="434398"/>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1" name="Freeform 12"/>
          <p:cNvSpPr>
            <a:spLocks noEditPoints="1"/>
          </p:cNvSpPr>
          <p:nvPr/>
        </p:nvSpPr>
        <p:spPr bwMode="auto">
          <a:xfrm>
            <a:off x="4812682" y="3548404"/>
            <a:ext cx="433224" cy="433810"/>
          </a:xfrm>
          <a:custGeom>
            <a:avLst/>
            <a:gdLst>
              <a:gd name="T0" fmla="*/ 264 w 738"/>
              <a:gd name="T1" fmla="*/ 285 h 739"/>
              <a:gd name="T2" fmla="*/ 249 w 738"/>
              <a:gd name="T3" fmla="*/ 429 h 739"/>
              <a:gd name="T4" fmla="*/ 369 w 738"/>
              <a:gd name="T5" fmla="*/ 504 h 739"/>
              <a:gd name="T6" fmla="*/ 490 w 738"/>
              <a:gd name="T7" fmla="*/ 429 h 739"/>
              <a:gd name="T8" fmla="*/ 474 w 738"/>
              <a:gd name="T9" fmla="*/ 285 h 739"/>
              <a:gd name="T10" fmla="*/ 369 w 738"/>
              <a:gd name="T11" fmla="*/ 201 h 739"/>
              <a:gd name="T12" fmla="*/ 508 w 738"/>
              <a:gd name="T13" fmla="*/ 276 h 739"/>
              <a:gd name="T14" fmla="*/ 524 w 738"/>
              <a:gd name="T15" fmla="*/ 436 h 739"/>
              <a:gd name="T16" fmla="*/ 403 w 738"/>
              <a:gd name="T17" fmla="*/ 534 h 739"/>
              <a:gd name="T18" fmla="*/ 250 w 738"/>
              <a:gd name="T19" fmla="*/ 488 h 739"/>
              <a:gd name="T20" fmla="*/ 204 w 738"/>
              <a:gd name="T21" fmla="*/ 336 h 739"/>
              <a:gd name="T22" fmla="*/ 304 w 738"/>
              <a:gd name="T23" fmla="*/ 214 h 739"/>
              <a:gd name="T24" fmla="*/ 314 w 738"/>
              <a:gd name="T25" fmla="*/ 79 h 739"/>
              <a:gd name="T26" fmla="*/ 220 w 738"/>
              <a:gd name="T27" fmla="*/ 124 h 739"/>
              <a:gd name="T28" fmla="*/ 192 w 738"/>
              <a:gd name="T29" fmla="*/ 121 h 739"/>
              <a:gd name="T30" fmla="*/ 124 w 738"/>
              <a:gd name="T31" fmla="*/ 204 h 739"/>
              <a:gd name="T32" fmla="*/ 86 w 738"/>
              <a:gd name="T33" fmla="*/ 306 h 739"/>
              <a:gd name="T34" fmla="*/ 34 w 738"/>
              <a:gd name="T35" fmla="*/ 411 h 739"/>
              <a:gd name="T36" fmla="*/ 105 w 738"/>
              <a:gd name="T37" fmla="*/ 479 h 739"/>
              <a:gd name="T38" fmla="*/ 102 w 738"/>
              <a:gd name="T39" fmla="*/ 578 h 739"/>
              <a:gd name="T40" fmla="*/ 203 w 738"/>
              <a:gd name="T41" fmla="*/ 614 h 739"/>
              <a:gd name="T42" fmla="*/ 259 w 738"/>
              <a:gd name="T43" fmla="*/ 634 h 739"/>
              <a:gd name="T44" fmla="*/ 327 w 738"/>
              <a:gd name="T45" fmla="*/ 705 h 739"/>
              <a:gd name="T46" fmla="*/ 432 w 738"/>
              <a:gd name="T47" fmla="*/ 652 h 739"/>
              <a:gd name="T48" fmla="*/ 524 w 738"/>
              <a:gd name="T49" fmla="*/ 614 h 739"/>
              <a:gd name="T50" fmla="*/ 577 w 738"/>
              <a:gd name="T51" fmla="*/ 636 h 739"/>
              <a:gd name="T52" fmla="*/ 613 w 738"/>
              <a:gd name="T53" fmla="*/ 525 h 739"/>
              <a:gd name="T54" fmla="*/ 660 w 738"/>
              <a:gd name="T55" fmla="*/ 425 h 739"/>
              <a:gd name="T56" fmla="*/ 670 w 738"/>
              <a:gd name="T57" fmla="*/ 319 h 739"/>
              <a:gd name="T58" fmla="*/ 618 w 738"/>
              <a:gd name="T59" fmla="*/ 226 h 739"/>
              <a:gd name="T60" fmla="*/ 636 w 738"/>
              <a:gd name="T61" fmla="*/ 162 h 739"/>
              <a:gd name="T62" fmla="*/ 529 w 738"/>
              <a:gd name="T63" fmla="*/ 127 h 739"/>
              <a:gd name="T64" fmla="*/ 444 w 738"/>
              <a:gd name="T65" fmla="*/ 93 h 739"/>
              <a:gd name="T66" fmla="*/ 411 w 738"/>
              <a:gd name="T67" fmla="*/ 34 h 739"/>
              <a:gd name="T68" fmla="*/ 435 w 738"/>
              <a:gd name="T69" fmla="*/ 7 h 739"/>
              <a:gd name="T70" fmla="*/ 529 w 738"/>
              <a:gd name="T71" fmla="*/ 93 h 739"/>
              <a:gd name="T72" fmla="*/ 585 w 738"/>
              <a:gd name="T73" fmla="*/ 68 h 739"/>
              <a:gd name="T74" fmla="*/ 672 w 738"/>
              <a:gd name="T75" fmla="*/ 159 h 739"/>
              <a:gd name="T76" fmla="*/ 678 w 738"/>
              <a:gd name="T77" fmla="*/ 286 h 739"/>
              <a:gd name="T78" fmla="*/ 738 w 738"/>
              <a:gd name="T79" fmla="*/ 320 h 739"/>
              <a:gd name="T80" fmla="*/ 713 w 738"/>
              <a:gd name="T81" fmla="*/ 443 h 739"/>
              <a:gd name="T82" fmla="*/ 669 w 738"/>
              <a:gd name="T83" fmla="*/ 570 h 739"/>
              <a:gd name="T84" fmla="*/ 590 w 738"/>
              <a:gd name="T85" fmla="*/ 669 h 739"/>
              <a:gd name="T86" fmla="*/ 560 w 738"/>
              <a:gd name="T87" fmla="*/ 666 h 739"/>
              <a:gd name="T88" fmla="*/ 440 w 738"/>
              <a:gd name="T89" fmla="*/ 724 h 739"/>
              <a:gd name="T90" fmla="*/ 310 w 738"/>
              <a:gd name="T91" fmla="*/ 737 h 739"/>
              <a:gd name="T92" fmla="*/ 246 w 738"/>
              <a:gd name="T93" fmla="*/ 665 h 739"/>
              <a:gd name="T94" fmla="*/ 157 w 738"/>
              <a:gd name="T95" fmla="*/ 671 h 739"/>
              <a:gd name="T96" fmla="*/ 68 w 738"/>
              <a:gd name="T97" fmla="*/ 587 h 739"/>
              <a:gd name="T98" fmla="*/ 73 w 738"/>
              <a:gd name="T99" fmla="*/ 492 h 739"/>
              <a:gd name="T100" fmla="*/ 1 w 738"/>
              <a:gd name="T101" fmla="*/ 428 h 739"/>
              <a:gd name="T102" fmla="*/ 16 w 738"/>
              <a:gd name="T103" fmla="*/ 299 h 739"/>
              <a:gd name="T104" fmla="*/ 73 w 738"/>
              <a:gd name="T105" fmla="*/ 178 h 739"/>
              <a:gd name="T106" fmla="*/ 143 w 738"/>
              <a:gd name="T107" fmla="*/ 73 h 739"/>
              <a:gd name="T108" fmla="*/ 171 w 738"/>
              <a:gd name="T109" fmla="*/ 70 h 739"/>
              <a:gd name="T110" fmla="*/ 295 w 738"/>
              <a:gd name="T111" fmla="*/ 24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8" h="739">
                <a:moveTo>
                  <a:pt x="369" y="235"/>
                </a:moveTo>
                <a:lnTo>
                  <a:pt x="338" y="239"/>
                </a:lnTo>
                <a:lnTo>
                  <a:pt x="310" y="248"/>
                </a:lnTo>
                <a:lnTo>
                  <a:pt x="285" y="264"/>
                </a:lnTo>
                <a:lnTo>
                  <a:pt x="264" y="285"/>
                </a:lnTo>
                <a:lnTo>
                  <a:pt x="249" y="310"/>
                </a:lnTo>
                <a:lnTo>
                  <a:pt x="238" y="339"/>
                </a:lnTo>
                <a:lnTo>
                  <a:pt x="234" y="370"/>
                </a:lnTo>
                <a:lnTo>
                  <a:pt x="238" y="400"/>
                </a:lnTo>
                <a:lnTo>
                  <a:pt x="249" y="429"/>
                </a:lnTo>
                <a:lnTo>
                  <a:pt x="264" y="454"/>
                </a:lnTo>
                <a:lnTo>
                  <a:pt x="285" y="475"/>
                </a:lnTo>
                <a:lnTo>
                  <a:pt x="310" y="490"/>
                </a:lnTo>
                <a:lnTo>
                  <a:pt x="338" y="501"/>
                </a:lnTo>
                <a:lnTo>
                  <a:pt x="369" y="504"/>
                </a:lnTo>
                <a:lnTo>
                  <a:pt x="399" y="501"/>
                </a:lnTo>
                <a:lnTo>
                  <a:pt x="428" y="490"/>
                </a:lnTo>
                <a:lnTo>
                  <a:pt x="453" y="475"/>
                </a:lnTo>
                <a:lnTo>
                  <a:pt x="474" y="454"/>
                </a:lnTo>
                <a:lnTo>
                  <a:pt x="490" y="429"/>
                </a:lnTo>
                <a:lnTo>
                  <a:pt x="500" y="400"/>
                </a:lnTo>
                <a:lnTo>
                  <a:pt x="504" y="370"/>
                </a:lnTo>
                <a:lnTo>
                  <a:pt x="500" y="339"/>
                </a:lnTo>
                <a:lnTo>
                  <a:pt x="490" y="310"/>
                </a:lnTo>
                <a:lnTo>
                  <a:pt x="474" y="285"/>
                </a:lnTo>
                <a:lnTo>
                  <a:pt x="453" y="264"/>
                </a:lnTo>
                <a:lnTo>
                  <a:pt x="428" y="248"/>
                </a:lnTo>
                <a:lnTo>
                  <a:pt x="399" y="239"/>
                </a:lnTo>
                <a:lnTo>
                  <a:pt x="369" y="235"/>
                </a:lnTo>
                <a:close/>
                <a:moveTo>
                  <a:pt x="369" y="201"/>
                </a:moveTo>
                <a:lnTo>
                  <a:pt x="403" y="205"/>
                </a:lnTo>
                <a:lnTo>
                  <a:pt x="435" y="214"/>
                </a:lnTo>
                <a:lnTo>
                  <a:pt x="463" y="230"/>
                </a:lnTo>
                <a:lnTo>
                  <a:pt x="488" y="251"/>
                </a:lnTo>
                <a:lnTo>
                  <a:pt x="508" y="276"/>
                </a:lnTo>
                <a:lnTo>
                  <a:pt x="524" y="305"/>
                </a:lnTo>
                <a:lnTo>
                  <a:pt x="534" y="336"/>
                </a:lnTo>
                <a:lnTo>
                  <a:pt x="537" y="370"/>
                </a:lnTo>
                <a:lnTo>
                  <a:pt x="534" y="403"/>
                </a:lnTo>
                <a:lnTo>
                  <a:pt x="524" y="436"/>
                </a:lnTo>
                <a:lnTo>
                  <a:pt x="508" y="463"/>
                </a:lnTo>
                <a:lnTo>
                  <a:pt x="488" y="488"/>
                </a:lnTo>
                <a:lnTo>
                  <a:pt x="463" y="509"/>
                </a:lnTo>
                <a:lnTo>
                  <a:pt x="435" y="525"/>
                </a:lnTo>
                <a:lnTo>
                  <a:pt x="403" y="534"/>
                </a:lnTo>
                <a:lnTo>
                  <a:pt x="369" y="538"/>
                </a:lnTo>
                <a:lnTo>
                  <a:pt x="335" y="534"/>
                </a:lnTo>
                <a:lnTo>
                  <a:pt x="304" y="525"/>
                </a:lnTo>
                <a:lnTo>
                  <a:pt x="275" y="509"/>
                </a:lnTo>
                <a:lnTo>
                  <a:pt x="250" y="488"/>
                </a:lnTo>
                <a:lnTo>
                  <a:pt x="229" y="463"/>
                </a:lnTo>
                <a:lnTo>
                  <a:pt x="215" y="436"/>
                </a:lnTo>
                <a:lnTo>
                  <a:pt x="204" y="403"/>
                </a:lnTo>
                <a:lnTo>
                  <a:pt x="202" y="370"/>
                </a:lnTo>
                <a:lnTo>
                  <a:pt x="204" y="336"/>
                </a:lnTo>
                <a:lnTo>
                  <a:pt x="215" y="305"/>
                </a:lnTo>
                <a:lnTo>
                  <a:pt x="229" y="276"/>
                </a:lnTo>
                <a:lnTo>
                  <a:pt x="250" y="251"/>
                </a:lnTo>
                <a:lnTo>
                  <a:pt x="275" y="230"/>
                </a:lnTo>
                <a:lnTo>
                  <a:pt x="304" y="214"/>
                </a:lnTo>
                <a:lnTo>
                  <a:pt x="335" y="205"/>
                </a:lnTo>
                <a:lnTo>
                  <a:pt x="369" y="201"/>
                </a:lnTo>
                <a:close/>
                <a:moveTo>
                  <a:pt x="327" y="34"/>
                </a:moveTo>
                <a:lnTo>
                  <a:pt x="319" y="69"/>
                </a:lnTo>
                <a:lnTo>
                  <a:pt x="314" y="79"/>
                </a:lnTo>
                <a:lnTo>
                  <a:pt x="305" y="87"/>
                </a:lnTo>
                <a:lnTo>
                  <a:pt x="295" y="93"/>
                </a:lnTo>
                <a:lnTo>
                  <a:pt x="259" y="104"/>
                </a:lnTo>
                <a:lnTo>
                  <a:pt x="226" y="121"/>
                </a:lnTo>
                <a:lnTo>
                  <a:pt x="220" y="124"/>
                </a:lnTo>
                <a:lnTo>
                  <a:pt x="215" y="125"/>
                </a:lnTo>
                <a:lnTo>
                  <a:pt x="209" y="127"/>
                </a:lnTo>
                <a:lnTo>
                  <a:pt x="203" y="125"/>
                </a:lnTo>
                <a:lnTo>
                  <a:pt x="198" y="124"/>
                </a:lnTo>
                <a:lnTo>
                  <a:pt x="192" y="121"/>
                </a:lnTo>
                <a:lnTo>
                  <a:pt x="161" y="103"/>
                </a:lnTo>
                <a:lnTo>
                  <a:pt x="102" y="162"/>
                </a:lnTo>
                <a:lnTo>
                  <a:pt x="102" y="162"/>
                </a:lnTo>
                <a:lnTo>
                  <a:pt x="120" y="192"/>
                </a:lnTo>
                <a:lnTo>
                  <a:pt x="124" y="204"/>
                </a:lnTo>
                <a:lnTo>
                  <a:pt x="124" y="216"/>
                </a:lnTo>
                <a:lnTo>
                  <a:pt x="120" y="226"/>
                </a:lnTo>
                <a:lnTo>
                  <a:pt x="105" y="260"/>
                </a:lnTo>
                <a:lnTo>
                  <a:pt x="92" y="295"/>
                </a:lnTo>
                <a:lnTo>
                  <a:pt x="86" y="306"/>
                </a:lnTo>
                <a:lnTo>
                  <a:pt x="79" y="315"/>
                </a:lnTo>
                <a:lnTo>
                  <a:pt x="68" y="319"/>
                </a:lnTo>
                <a:lnTo>
                  <a:pt x="33" y="328"/>
                </a:lnTo>
                <a:lnTo>
                  <a:pt x="33" y="411"/>
                </a:lnTo>
                <a:lnTo>
                  <a:pt x="34" y="411"/>
                </a:lnTo>
                <a:lnTo>
                  <a:pt x="68" y="420"/>
                </a:lnTo>
                <a:lnTo>
                  <a:pt x="79" y="425"/>
                </a:lnTo>
                <a:lnTo>
                  <a:pt x="86" y="433"/>
                </a:lnTo>
                <a:lnTo>
                  <a:pt x="92" y="443"/>
                </a:lnTo>
                <a:lnTo>
                  <a:pt x="105" y="479"/>
                </a:lnTo>
                <a:lnTo>
                  <a:pt x="120" y="513"/>
                </a:lnTo>
                <a:lnTo>
                  <a:pt x="124" y="525"/>
                </a:lnTo>
                <a:lnTo>
                  <a:pt x="124" y="536"/>
                </a:lnTo>
                <a:lnTo>
                  <a:pt x="120" y="547"/>
                </a:lnTo>
                <a:lnTo>
                  <a:pt x="102" y="578"/>
                </a:lnTo>
                <a:lnTo>
                  <a:pt x="161" y="636"/>
                </a:lnTo>
                <a:lnTo>
                  <a:pt x="161" y="636"/>
                </a:lnTo>
                <a:lnTo>
                  <a:pt x="192" y="617"/>
                </a:lnTo>
                <a:lnTo>
                  <a:pt x="198" y="615"/>
                </a:lnTo>
                <a:lnTo>
                  <a:pt x="203" y="614"/>
                </a:lnTo>
                <a:lnTo>
                  <a:pt x="209" y="614"/>
                </a:lnTo>
                <a:lnTo>
                  <a:pt x="215" y="614"/>
                </a:lnTo>
                <a:lnTo>
                  <a:pt x="220" y="615"/>
                </a:lnTo>
                <a:lnTo>
                  <a:pt x="226" y="617"/>
                </a:lnTo>
                <a:lnTo>
                  <a:pt x="259" y="634"/>
                </a:lnTo>
                <a:lnTo>
                  <a:pt x="295" y="646"/>
                </a:lnTo>
                <a:lnTo>
                  <a:pt x="305" y="652"/>
                </a:lnTo>
                <a:lnTo>
                  <a:pt x="314" y="659"/>
                </a:lnTo>
                <a:lnTo>
                  <a:pt x="319"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5" y="614"/>
                </a:lnTo>
                <a:lnTo>
                  <a:pt x="541" y="615"/>
                </a:lnTo>
                <a:lnTo>
                  <a:pt x="546" y="617"/>
                </a:lnTo>
                <a:lnTo>
                  <a:pt x="577" y="636"/>
                </a:lnTo>
                <a:lnTo>
                  <a:pt x="577" y="636"/>
                </a:lnTo>
                <a:lnTo>
                  <a:pt x="636" y="578"/>
                </a:lnTo>
                <a:lnTo>
                  <a:pt x="618" y="547"/>
                </a:lnTo>
                <a:lnTo>
                  <a:pt x="613" y="536"/>
                </a:lnTo>
                <a:lnTo>
                  <a:pt x="613" y="525"/>
                </a:lnTo>
                <a:lnTo>
                  <a:pt x="618" y="513"/>
                </a:lnTo>
                <a:lnTo>
                  <a:pt x="634" y="479"/>
                </a:lnTo>
                <a:lnTo>
                  <a:pt x="645" y="443"/>
                </a:lnTo>
                <a:lnTo>
                  <a:pt x="651" y="433"/>
                </a:lnTo>
                <a:lnTo>
                  <a:pt x="660" y="425"/>
                </a:lnTo>
                <a:lnTo>
                  <a:pt x="670" y="420"/>
                </a:lnTo>
                <a:lnTo>
                  <a:pt x="704" y="411"/>
                </a:lnTo>
                <a:lnTo>
                  <a:pt x="706" y="411"/>
                </a:lnTo>
                <a:lnTo>
                  <a:pt x="706" y="328"/>
                </a:lnTo>
                <a:lnTo>
                  <a:pt x="670" y="319"/>
                </a:lnTo>
                <a:lnTo>
                  <a:pt x="660" y="315"/>
                </a:lnTo>
                <a:lnTo>
                  <a:pt x="651" y="306"/>
                </a:lnTo>
                <a:lnTo>
                  <a:pt x="645" y="295"/>
                </a:lnTo>
                <a:lnTo>
                  <a:pt x="634" y="260"/>
                </a:lnTo>
                <a:lnTo>
                  <a:pt x="618" y="226"/>
                </a:lnTo>
                <a:lnTo>
                  <a:pt x="613" y="216"/>
                </a:lnTo>
                <a:lnTo>
                  <a:pt x="613" y="204"/>
                </a:lnTo>
                <a:lnTo>
                  <a:pt x="618" y="192"/>
                </a:lnTo>
                <a:lnTo>
                  <a:pt x="636" y="162"/>
                </a:lnTo>
                <a:lnTo>
                  <a:pt x="636" y="162"/>
                </a:lnTo>
                <a:lnTo>
                  <a:pt x="577" y="103"/>
                </a:lnTo>
                <a:lnTo>
                  <a:pt x="546" y="121"/>
                </a:lnTo>
                <a:lnTo>
                  <a:pt x="541" y="124"/>
                </a:lnTo>
                <a:lnTo>
                  <a:pt x="535"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19" y="0"/>
                </a:moveTo>
                <a:lnTo>
                  <a:pt x="419" y="0"/>
                </a:lnTo>
                <a:lnTo>
                  <a:pt x="427" y="2"/>
                </a:lnTo>
                <a:lnTo>
                  <a:pt x="435" y="7"/>
                </a:lnTo>
                <a:lnTo>
                  <a:pt x="440" y="15"/>
                </a:lnTo>
                <a:lnTo>
                  <a:pt x="442" y="24"/>
                </a:lnTo>
                <a:lnTo>
                  <a:pt x="452" y="60"/>
                </a:lnTo>
                <a:lnTo>
                  <a:pt x="492" y="74"/>
                </a:lnTo>
                <a:lnTo>
                  <a:pt x="529" y="93"/>
                </a:lnTo>
                <a:lnTo>
                  <a:pt x="560" y="73"/>
                </a:lnTo>
                <a:lnTo>
                  <a:pt x="567" y="70"/>
                </a:lnTo>
                <a:lnTo>
                  <a:pt x="573" y="68"/>
                </a:lnTo>
                <a:lnTo>
                  <a:pt x="580" y="68"/>
                </a:lnTo>
                <a:lnTo>
                  <a:pt x="585" y="68"/>
                </a:lnTo>
                <a:lnTo>
                  <a:pt x="590" y="70"/>
                </a:lnTo>
                <a:lnTo>
                  <a:pt x="596" y="73"/>
                </a:lnTo>
                <a:lnTo>
                  <a:pt x="665" y="144"/>
                </a:lnTo>
                <a:lnTo>
                  <a:pt x="670" y="151"/>
                </a:lnTo>
                <a:lnTo>
                  <a:pt x="672" y="159"/>
                </a:lnTo>
                <a:lnTo>
                  <a:pt x="669" y="168"/>
                </a:lnTo>
                <a:lnTo>
                  <a:pt x="665" y="178"/>
                </a:lnTo>
                <a:lnTo>
                  <a:pt x="647" y="209"/>
                </a:lnTo>
                <a:lnTo>
                  <a:pt x="665" y="247"/>
                </a:lnTo>
                <a:lnTo>
                  <a:pt x="678" y="286"/>
                </a:lnTo>
                <a:lnTo>
                  <a:pt x="713" y="295"/>
                </a:lnTo>
                <a:lnTo>
                  <a:pt x="723" y="299"/>
                </a:lnTo>
                <a:lnTo>
                  <a:pt x="730" y="305"/>
                </a:lnTo>
                <a:lnTo>
                  <a:pt x="737" y="311"/>
                </a:lnTo>
                <a:lnTo>
                  <a:pt x="738" y="320"/>
                </a:lnTo>
                <a:lnTo>
                  <a:pt x="738" y="418"/>
                </a:lnTo>
                <a:lnTo>
                  <a:pt x="737" y="428"/>
                </a:lnTo>
                <a:lnTo>
                  <a:pt x="730" y="434"/>
                </a:lnTo>
                <a:lnTo>
                  <a:pt x="723" y="439"/>
                </a:lnTo>
                <a:lnTo>
                  <a:pt x="713" y="443"/>
                </a:lnTo>
                <a:lnTo>
                  <a:pt x="678" y="453"/>
                </a:lnTo>
                <a:lnTo>
                  <a:pt x="665" y="492"/>
                </a:lnTo>
                <a:lnTo>
                  <a:pt x="647" y="530"/>
                </a:lnTo>
                <a:lnTo>
                  <a:pt x="665" y="561"/>
                </a:lnTo>
                <a:lnTo>
                  <a:pt x="669" y="570"/>
                </a:lnTo>
                <a:lnTo>
                  <a:pt x="672" y="580"/>
                </a:lnTo>
                <a:lnTo>
                  <a:pt x="670" y="587"/>
                </a:lnTo>
                <a:lnTo>
                  <a:pt x="665" y="597"/>
                </a:lnTo>
                <a:lnTo>
                  <a:pt x="596" y="666"/>
                </a:lnTo>
                <a:lnTo>
                  <a:pt x="590" y="669"/>
                </a:lnTo>
                <a:lnTo>
                  <a:pt x="586" y="671"/>
                </a:lnTo>
                <a:lnTo>
                  <a:pt x="581" y="671"/>
                </a:lnTo>
                <a:lnTo>
                  <a:pt x="575" y="671"/>
                </a:lnTo>
                <a:lnTo>
                  <a:pt x="567" y="669"/>
                </a:lnTo>
                <a:lnTo>
                  <a:pt x="560" y="666"/>
                </a:lnTo>
                <a:lnTo>
                  <a:pt x="529" y="646"/>
                </a:lnTo>
                <a:lnTo>
                  <a:pt x="492" y="665"/>
                </a:lnTo>
                <a:lnTo>
                  <a:pt x="452" y="679"/>
                </a:lnTo>
                <a:lnTo>
                  <a:pt x="442" y="714"/>
                </a:lnTo>
                <a:lnTo>
                  <a:pt x="440" y="724"/>
                </a:lnTo>
                <a:lnTo>
                  <a:pt x="435" y="731"/>
                </a:lnTo>
                <a:lnTo>
                  <a:pt x="427" y="737"/>
                </a:lnTo>
                <a:lnTo>
                  <a:pt x="419" y="739"/>
                </a:lnTo>
                <a:lnTo>
                  <a:pt x="319" y="739"/>
                </a:lnTo>
                <a:lnTo>
                  <a:pt x="310" y="737"/>
                </a:lnTo>
                <a:lnTo>
                  <a:pt x="304" y="731"/>
                </a:lnTo>
                <a:lnTo>
                  <a:pt x="298" y="724"/>
                </a:lnTo>
                <a:lnTo>
                  <a:pt x="295" y="714"/>
                </a:lnTo>
                <a:lnTo>
                  <a:pt x="287" y="679"/>
                </a:lnTo>
                <a:lnTo>
                  <a:pt x="246" y="665"/>
                </a:lnTo>
                <a:lnTo>
                  <a:pt x="209" y="646"/>
                </a:lnTo>
                <a:lnTo>
                  <a:pt x="178" y="666"/>
                </a:lnTo>
                <a:lnTo>
                  <a:pt x="171" y="669"/>
                </a:lnTo>
                <a:lnTo>
                  <a:pt x="164" y="671"/>
                </a:lnTo>
                <a:lnTo>
                  <a:pt x="157" y="671"/>
                </a:lnTo>
                <a:lnTo>
                  <a:pt x="152" y="671"/>
                </a:lnTo>
                <a:lnTo>
                  <a:pt x="147" y="669"/>
                </a:lnTo>
                <a:lnTo>
                  <a:pt x="143" y="666"/>
                </a:lnTo>
                <a:lnTo>
                  <a:pt x="73" y="597"/>
                </a:lnTo>
                <a:lnTo>
                  <a:pt x="68" y="587"/>
                </a:lnTo>
                <a:lnTo>
                  <a:pt x="67" y="580"/>
                </a:lnTo>
                <a:lnTo>
                  <a:pt x="69" y="570"/>
                </a:lnTo>
                <a:lnTo>
                  <a:pt x="73" y="561"/>
                </a:lnTo>
                <a:lnTo>
                  <a:pt x="92" y="530"/>
                </a:lnTo>
                <a:lnTo>
                  <a:pt x="73" y="492"/>
                </a:lnTo>
                <a:lnTo>
                  <a:pt x="60" y="453"/>
                </a:lnTo>
                <a:lnTo>
                  <a:pt x="24" y="443"/>
                </a:lnTo>
                <a:lnTo>
                  <a:pt x="16" y="439"/>
                </a:lnTo>
                <a:lnTo>
                  <a:pt x="8" y="434"/>
                </a:lnTo>
                <a:lnTo>
                  <a:pt x="1" y="428"/>
                </a:lnTo>
                <a:lnTo>
                  <a:pt x="0" y="418"/>
                </a:lnTo>
                <a:lnTo>
                  <a:pt x="0" y="320"/>
                </a:lnTo>
                <a:lnTo>
                  <a:pt x="1" y="311"/>
                </a:lnTo>
                <a:lnTo>
                  <a:pt x="8" y="305"/>
                </a:lnTo>
                <a:lnTo>
                  <a:pt x="16" y="299"/>
                </a:lnTo>
                <a:lnTo>
                  <a:pt x="24" y="295"/>
                </a:lnTo>
                <a:lnTo>
                  <a:pt x="60" y="286"/>
                </a:lnTo>
                <a:lnTo>
                  <a:pt x="73" y="247"/>
                </a:lnTo>
                <a:lnTo>
                  <a:pt x="92" y="209"/>
                </a:lnTo>
                <a:lnTo>
                  <a:pt x="73" y="178"/>
                </a:lnTo>
                <a:lnTo>
                  <a:pt x="69" y="168"/>
                </a:lnTo>
                <a:lnTo>
                  <a:pt x="67" y="159"/>
                </a:lnTo>
                <a:lnTo>
                  <a:pt x="68" y="151"/>
                </a:lnTo>
                <a:lnTo>
                  <a:pt x="73" y="144"/>
                </a:lnTo>
                <a:lnTo>
                  <a:pt x="143" y="73"/>
                </a:lnTo>
                <a:lnTo>
                  <a:pt x="147" y="70"/>
                </a:lnTo>
                <a:lnTo>
                  <a:pt x="152" y="68"/>
                </a:lnTo>
                <a:lnTo>
                  <a:pt x="157" y="68"/>
                </a:lnTo>
                <a:lnTo>
                  <a:pt x="165" y="68"/>
                </a:lnTo>
                <a:lnTo>
                  <a:pt x="171" y="70"/>
                </a:lnTo>
                <a:lnTo>
                  <a:pt x="178" y="73"/>
                </a:lnTo>
                <a:lnTo>
                  <a:pt x="209" y="93"/>
                </a:lnTo>
                <a:lnTo>
                  <a:pt x="246" y="74"/>
                </a:lnTo>
                <a:lnTo>
                  <a:pt x="287" y="60"/>
                </a:lnTo>
                <a:lnTo>
                  <a:pt x="295" y="24"/>
                </a:lnTo>
                <a:lnTo>
                  <a:pt x="298" y="15"/>
                </a:lnTo>
                <a:lnTo>
                  <a:pt x="304" y="7"/>
                </a:lnTo>
                <a:lnTo>
                  <a:pt x="310" y="2"/>
                </a:lnTo>
                <a:lnTo>
                  <a:pt x="3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2" name="Freeform 50"/>
          <p:cNvSpPr>
            <a:spLocks noEditPoints="1"/>
          </p:cNvSpPr>
          <p:nvPr/>
        </p:nvSpPr>
        <p:spPr bwMode="auto">
          <a:xfrm>
            <a:off x="6915515" y="3587842"/>
            <a:ext cx="433868" cy="354934"/>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 name="Freeform 70"/>
          <p:cNvSpPr>
            <a:spLocks noEditPoints="1"/>
          </p:cNvSpPr>
          <p:nvPr/>
        </p:nvSpPr>
        <p:spPr bwMode="auto">
          <a:xfrm>
            <a:off x="5875559" y="4594888"/>
            <a:ext cx="433842" cy="433286"/>
          </a:xfrm>
          <a:custGeom>
            <a:avLst/>
            <a:gdLst>
              <a:gd name="T0" fmla="*/ 439 w 780"/>
              <a:gd name="T1" fmla="*/ 662 h 779"/>
              <a:gd name="T2" fmla="*/ 563 w 780"/>
              <a:gd name="T3" fmla="*/ 248 h 779"/>
              <a:gd name="T4" fmla="*/ 390 w 780"/>
              <a:gd name="T5" fmla="*/ 701 h 779"/>
              <a:gd name="T6" fmla="*/ 256 w 780"/>
              <a:gd name="T7" fmla="*/ 248 h 779"/>
              <a:gd name="T8" fmla="*/ 342 w 780"/>
              <a:gd name="T9" fmla="*/ 662 h 779"/>
              <a:gd name="T10" fmla="*/ 53 w 780"/>
              <a:gd name="T11" fmla="*/ 248 h 779"/>
              <a:gd name="T12" fmla="*/ 561 w 780"/>
              <a:gd name="T13" fmla="*/ 213 h 779"/>
              <a:gd name="T14" fmla="*/ 544 w 780"/>
              <a:gd name="T15" fmla="*/ 36 h 779"/>
              <a:gd name="T16" fmla="*/ 348 w 780"/>
              <a:gd name="T17" fmla="*/ 36 h 779"/>
              <a:gd name="T18" fmla="*/ 521 w 780"/>
              <a:gd name="T19" fmla="*/ 213 h 779"/>
              <a:gd name="T20" fmla="*/ 348 w 780"/>
              <a:gd name="T21" fmla="*/ 36 h 779"/>
              <a:gd name="T22" fmla="*/ 61 w 780"/>
              <a:gd name="T23" fmla="*/ 213 h 779"/>
              <a:gd name="T24" fmla="*/ 309 w 780"/>
              <a:gd name="T25" fmla="*/ 36 h 779"/>
              <a:gd name="T26" fmla="*/ 231 w 780"/>
              <a:gd name="T27" fmla="*/ 0 h 779"/>
              <a:gd name="T28" fmla="*/ 555 w 780"/>
              <a:gd name="T29" fmla="*/ 0 h 779"/>
              <a:gd name="T30" fmla="*/ 564 w 780"/>
              <a:gd name="T31" fmla="*/ 7 h 779"/>
              <a:gd name="T32" fmla="*/ 775 w 780"/>
              <a:gd name="T33" fmla="*/ 218 h 779"/>
              <a:gd name="T34" fmla="*/ 778 w 780"/>
              <a:gd name="T35" fmla="*/ 219 h 779"/>
              <a:gd name="T36" fmla="*/ 779 w 780"/>
              <a:gd name="T37" fmla="*/ 223 h 779"/>
              <a:gd name="T38" fmla="*/ 780 w 780"/>
              <a:gd name="T39" fmla="*/ 231 h 779"/>
              <a:gd name="T40" fmla="*/ 779 w 780"/>
              <a:gd name="T41" fmla="*/ 237 h 779"/>
              <a:gd name="T42" fmla="*/ 777 w 780"/>
              <a:gd name="T43" fmla="*/ 241 h 779"/>
              <a:gd name="T44" fmla="*/ 405 w 780"/>
              <a:gd name="T45" fmla="*/ 773 h 779"/>
              <a:gd name="T46" fmla="*/ 396 w 780"/>
              <a:gd name="T47" fmla="*/ 779 h 779"/>
              <a:gd name="T48" fmla="*/ 385 w 780"/>
              <a:gd name="T49" fmla="*/ 779 h 779"/>
              <a:gd name="T50" fmla="*/ 377 w 780"/>
              <a:gd name="T51" fmla="*/ 773 h 779"/>
              <a:gd name="T52" fmla="*/ 4 w 780"/>
              <a:gd name="T53" fmla="*/ 241 h 779"/>
              <a:gd name="T54" fmla="*/ 3 w 780"/>
              <a:gd name="T55" fmla="*/ 237 h 779"/>
              <a:gd name="T56" fmla="*/ 0 w 780"/>
              <a:gd name="T57" fmla="*/ 231 h 779"/>
              <a:gd name="T58" fmla="*/ 3 w 780"/>
              <a:gd name="T59" fmla="*/ 223 h 779"/>
              <a:gd name="T60" fmla="*/ 4 w 780"/>
              <a:gd name="T61" fmla="*/ 219 h 779"/>
              <a:gd name="T62" fmla="*/ 7 w 780"/>
              <a:gd name="T63" fmla="*/ 218 h 779"/>
              <a:gd name="T64" fmla="*/ 218 w 780"/>
              <a:gd name="T65" fmla="*/ 7 h 779"/>
              <a:gd name="T66" fmla="*/ 225 w 780"/>
              <a:gd name="T67"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80" h="779">
                <a:moveTo>
                  <a:pt x="563" y="248"/>
                </a:moveTo>
                <a:lnTo>
                  <a:pt x="439" y="662"/>
                </a:lnTo>
                <a:lnTo>
                  <a:pt x="729" y="248"/>
                </a:lnTo>
                <a:lnTo>
                  <a:pt x="563" y="248"/>
                </a:lnTo>
                <a:close/>
                <a:moveTo>
                  <a:pt x="256" y="248"/>
                </a:moveTo>
                <a:lnTo>
                  <a:pt x="390" y="701"/>
                </a:lnTo>
                <a:lnTo>
                  <a:pt x="527" y="248"/>
                </a:lnTo>
                <a:lnTo>
                  <a:pt x="256" y="248"/>
                </a:lnTo>
                <a:close/>
                <a:moveTo>
                  <a:pt x="53" y="248"/>
                </a:moveTo>
                <a:lnTo>
                  <a:pt x="342" y="662"/>
                </a:lnTo>
                <a:lnTo>
                  <a:pt x="218" y="248"/>
                </a:lnTo>
                <a:lnTo>
                  <a:pt x="53" y="248"/>
                </a:lnTo>
                <a:close/>
                <a:moveTo>
                  <a:pt x="473" y="36"/>
                </a:moveTo>
                <a:lnTo>
                  <a:pt x="561" y="213"/>
                </a:lnTo>
                <a:lnTo>
                  <a:pt x="720" y="213"/>
                </a:lnTo>
                <a:lnTo>
                  <a:pt x="544" y="36"/>
                </a:lnTo>
                <a:lnTo>
                  <a:pt x="473" y="36"/>
                </a:lnTo>
                <a:close/>
                <a:moveTo>
                  <a:pt x="348" y="36"/>
                </a:moveTo>
                <a:lnTo>
                  <a:pt x="259" y="213"/>
                </a:lnTo>
                <a:lnTo>
                  <a:pt x="521" y="213"/>
                </a:lnTo>
                <a:lnTo>
                  <a:pt x="434" y="36"/>
                </a:lnTo>
                <a:lnTo>
                  <a:pt x="348" y="36"/>
                </a:lnTo>
                <a:close/>
                <a:moveTo>
                  <a:pt x="239" y="36"/>
                </a:moveTo>
                <a:lnTo>
                  <a:pt x="61" y="213"/>
                </a:lnTo>
                <a:lnTo>
                  <a:pt x="220" y="213"/>
                </a:lnTo>
                <a:lnTo>
                  <a:pt x="309" y="36"/>
                </a:lnTo>
                <a:lnTo>
                  <a:pt x="239" y="36"/>
                </a:lnTo>
                <a:close/>
                <a:moveTo>
                  <a:pt x="231" y="0"/>
                </a:moveTo>
                <a:lnTo>
                  <a:pt x="550" y="0"/>
                </a:lnTo>
                <a:lnTo>
                  <a:pt x="555" y="0"/>
                </a:lnTo>
                <a:lnTo>
                  <a:pt x="561" y="3"/>
                </a:lnTo>
                <a:lnTo>
                  <a:pt x="564" y="7"/>
                </a:lnTo>
                <a:lnTo>
                  <a:pt x="564" y="7"/>
                </a:lnTo>
                <a:lnTo>
                  <a:pt x="775" y="218"/>
                </a:lnTo>
                <a:lnTo>
                  <a:pt x="777" y="219"/>
                </a:lnTo>
                <a:lnTo>
                  <a:pt x="778" y="219"/>
                </a:lnTo>
                <a:lnTo>
                  <a:pt x="777" y="220"/>
                </a:lnTo>
                <a:lnTo>
                  <a:pt x="779" y="223"/>
                </a:lnTo>
                <a:lnTo>
                  <a:pt x="780" y="227"/>
                </a:lnTo>
                <a:lnTo>
                  <a:pt x="780" y="231"/>
                </a:lnTo>
                <a:lnTo>
                  <a:pt x="780" y="235"/>
                </a:lnTo>
                <a:lnTo>
                  <a:pt x="779" y="237"/>
                </a:lnTo>
                <a:lnTo>
                  <a:pt x="777" y="241"/>
                </a:lnTo>
                <a:lnTo>
                  <a:pt x="777" y="241"/>
                </a:lnTo>
                <a:lnTo>
                  <a:pt x="405" y="773"/>
                </a:lnTo>
                <a:lnTo>
                  <a:pt x="405" y="773"/>
                </a:lnTo>
                <a:lnTo>
                  <a:pt x="401" y="777"/>
                </a:lnTo>
                <a:lnTo>
                  <a:pt x="396" y="779"/>
                </a:lnTo>
                <a:lnTo>
                  <a:pt x="390" y="779"/>
                </a:lnTo>
                <a:lnTo>
                  <a:pt x="385" y="779"/>
                </a:lnTo>
                <a:lnTo>
                  <a:pt x="381" y="777"/>
                </a:lnTo>
                <a:lnTo>
                  <a:pt x="377" y="773"/>
                </a:lnTo>
                <a:lnTo>
                  <a:pt x="377" y="773"/>
                </a:lnTo>
                <a:lnTo>
                  <a:pt x="4" y="241"/>
                </a:lnTo>
                <a:lnTo>
                  <a:pt x="6" y="241"/>
                </a:lnTo>
                <a:lnTo>
                  <a:pt x="3" y="237"/>
                </a:lnTo>
                <a:lnTo>
                  <a:pt x="2" y="235"/>
                </a:lnTo>
                <a:lnTo>
                  <a:pt x="0" y="231"/>
                </a:lnTo>
                <a:lnTo>
                  <a:pt x="2" y="227"/>
                </a:lnTo>
                <a:lnTo>
                  <a:pt x="3" y="223"/>
                </a:lnTo>
                <a:lnTo>
                  <a:pt x="4" y="220"/>
                </a:lnTo>
                <a:lnTo>
                  <a:pt x="4" y="219"/>
                </a:lnTo>
                <a:lnTo>
                  <a:pt x="6" y="219"/>
                </a:lnTo>
                <a:lnTo>
                  <a:pt x="7" y="218"/>
                </a:lnTo>
                <a:lnTo>
                  <a:pt x="218" y="7"/>
                </a:lnTo>
                <a:lnTo>
                  <a:pt x="218" y="7"/>
                </a:lnTo>
                <a:lnTo>
                  <a:pt x="222" y="3"/>
                </a:lnTo>
                <a:lnTo>
                  <a:pt x="225" y="0"/>
                </a:lnTo>
                <a:lnTo>
                  <a:pt x="23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par>
                                <p:cTn id="24" presetID="64" presetClass="path" presetSubtype="0" accel="50000" decel="50000" autoRev="1" fill="hold" grpId="1" nodeType="withEffect">
                                  <p:stCondLst>
                                    <p:cond delay="0"/>
                                  </p:stCondLst>
                                  <p:childTnLst>
                                    <p:animMotion origin="layout" path="M -3.125E-6 4.07407E-6 L -0.04752 -0.00093 " pathEditMode="relative" rAng="0" ptsTypes="AA">
                                      <p:cBhvr>
                                        <p:cTn id="25" dur="1000" fill="hold"/>
                                        <p:tgtEl>
                                          <p:spTgt spid="11"/>
                                        </p:tgtEl>
                                        <p:attrNameLst>
                                          <p:attrName>ppt_x</p:attrName>
                                          <p:attrName>ppt_y</p:attrName>
                                        </p:attrNameLst>
                                      </p:cBhvr>
                                      <p:rCtr x="-2383" y="-46"/>
                                    </p:animMotion>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childTnLst>
                                </p:cTn>
                              </p:par>
                              <p:par>
                                <p:cTn id="29" presetID="64" presetClass="path" presetSubtype="0" accel="50000" decel="50000" autoRev="1" fill="hold" grpId="1" nodeType="withEffect">
                                  <p:stCondLst>
                                    <p:cond delay="0"/>
                                  </p:stCondLst>
                                  <p:childTnLst>
                                    <p:animMotion origin="layout" path="M 2.08333E-7 4.44444E-6 L 0.05247 -0.0007 " pathEditMode="relative" rAng="0" ptsTypes="AA">
                                      <p:cBhvr>
                                        <p:cTn id="30" dur="1000" fill="hold"/>
                                        <p:tgtEl>
                                          <p:spTgt spid="6"/>
                                        </p:tgtEl>
                                        <p:attrNameLst>
                                          <p:attrName>ppt_x</p:attrName>
                                          <p:attrName>ppt_y</p:attrName>
                                        </p:attrNameLst>
                                      </p:cBhvr>
                                      <p:rCtr x="2617" y="-46"/>
                                    </p:animMotion>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childTnLst>
                                </p:cTn>
                              </p:par>
                              <p:par>
                                <p:cTn id="35" presetID="64" presetClass="path" presetSubtype="0" accel="50000" decel="50000" autoRev="1" fill="hold" grpId="1" nodeType="withEffect">
                                  <p:stCondLst>
                                    <p:cond delay="0"/>
                                  </p:stCondLst>
                                  <p:childTnLst>
                                    <p:animMotion origin="layout" path="M 2.08333E-7 4.44444E-6 L 0.05247 -0.0007 " pathEditMode="relative" rAng="0" ptsTypes="AA">
                                      <p:cBhvr>
                                        <p:cTn id="36" dur="1000" fill="hold"/>
                                        <p:tgtEl>
                                          <p:spTgt spid="10"/>
                                        </p:tgtEl>
                                        <p:attrNameLst>
                                          <p:attrName>ppt_x</p:attrName>
                                          <p:attrName>ppt_y</p:attrName>
                                        </p:attrNameLst>
                                      </p:cBhvr>
                                      <p:rCtr x="2617" y="-46"/>
                                    </p:animMotion>
                                  </p:childTnLst>
                                </p:cTn>
                              </p:par>
                              <p:par>
                                <p:cTn id="37" presetID="10"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childTnLst>
                                </p:cTn>
                              </p:par>
                              <p:par>
                                <p:cTn id="40" presetID="64" presetClass="path" presetSubtype="0" accel="50000" decel="50000" autoRev="1" fill="hold" grpId="1" nodeType="withEffect">
                                  <p:stCondLst>
                                    <p:cond delay="0"/>
                                  </p:stCondLst>
                                  <p:childTnLst>
                                    <p:animMotion origin="layout" path="M -3.125E-6 4.07407E-6 L -0.04752 -0.00093 " pathEditMode="relative" rAng="0" ptsTypes="AA">
                                      <p:cBhvr>
                                        <p:cTn id="41" dur="1000" fill="hold"/>
                                        <p:tgtEl>
                                          <p:spTgt spid="7"/>
                                        </p:tgtEl>
                                        <p:attrNameLst>
                                          <p:attrName>ppt_x</p:attrName>
                                          <p:attrName>ppt_y</p:attrName>
                                        </p:attrNameLst>
                                      </p:cBhvr>
                                      <p:rCtr x="-2383" y="-46"/>
                                    </p:animMotion>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childTnLst>
                                </p:cTn>
                              </p:par>
                              <p:par>
                                <p:cTn id="46" presetID="64" presetClass="path" presetSubtype="0" accel="50000" decel="50000" autoRev="1" fill="hold" grpId="1" nodeType="withEffect">
                                  <p:stCondLst>
                                    <p:cond delay="0"/>
                                  </p:stCondLst>
                                  <p:childTnLst>
                                    <p:animMotion origin="layout" path="M 2.08333E-7 4.44444E-6 L 0.05247 -0.0007 " pathEditMode="relative" rAng="0" ptsTypes="AA">
                                      <p:cBhvr>
                                        <p:cTn id="47" dur="1000" fill="hold"/>
                                        <p:tgtEl>
                                          <p:spTgt spid="12"/>
                                        </p:tgtEl>
                                        <p:attrNameLst>
                                          <p:attrName>ppt_x</p:attrName>
                                          <p:attrName>ppt_y</p:attrName>
                                        </p:attrNameLst>
                                      </p:cBhvr>
                                      <p:rCtr x="2617" y="-46"/>
                                    </p:animMotion>
                                  </p:childTnLst>
                                </p:cTn>
                              </p:par>
                              <p:par>
                                <p:cTn id="48" presetID="10" presetClass="entr" presetSubtype="0"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000"/>
                                        <p:tgtEl>
                                          <p:spTgt spid="8"/>
                                        </p:tgtEl>
                                      </p:cBhvr>
                                    </p:animEffect>
                                  </p:childTnLst>
                                </p:cTn>
                              </p:par>
                              <p:par>
                                <p:cTn id="51" presetID="64" presetClass="path" presetSubtype="0" accel="50000" decel="50000" autoRev="1" fill="hold" grpId="1" nodeType="withEffect">
                                  <p:stCondLst>
                                    <p:cond delay="0"/>
                                  </p:stCondLst>
                                  <p:childTnLst>
                                    <p:animMotion origin="layout" path="M -3.125E-6 4.07407E-6 L -0.04752 -0.00093 " pathEditMode="relative" rAng="0" ptsTypes="AA">
                                      <p:cBhvr>
                                        <p:cTn id="52" dur="1000" fill="hold"/>
                                        <p:tgtEl>
                                          <p:spTgt spid="8"/>
                                        </p:tgtEl>
                                        <p:attrNameLst>
                                          <p:attrName>ppt_x</p:attrName>
                                          <p:attrName>ppt_y</p:attrName>
                                        </p:attrNameLst>
                                      </p:cBhvr>
                                      <p:rCtr x="-2383" y="-46"/>
                                    </p:animMotion>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childTnLst>
                                </p:cTn>
                              </p:par>
                              <p:par>
                                <p:cTn id="57" presetID="64" presetClass="path" presetSubtype="0" accel="50000" decel="50000" autoRev="1" fill="hold" grpId="1" nodeType="withEffect">
                                  <p:stCondLst>
                                    <p:cond delay="0"/>
                                  </p:stCondLst>
                                  <p:childTnLst>
                                    <p:animMotion origin="layout" path="M -3.125E-6 4.07407E-6 L -0.04752 -0.00093 " pathEditMode="relative" rAng="0" ptsTypes="AA">
                                      <p:cBhvr>
                                        <p:cTn id="58" dur="1000" fill="hold"/>
                                        <p:tgtEl>
                                          <p:spTgt spid="13"/>
                                        </p:tgtEl>
                                        <p:attrNameLst>
                                          <p:attrName>ppt_x</p:attrName>
                                          <p:attrName>ppt_y</p:attrName>
                                        </p:attrNameLst>
                                      </p:cBhvr>
                                      <p:rCtr x="-2383" y="-46"/>
                                    </p:animMotion>
                                  </p:childTnLst>
                                </p:cTn>
                              </p:par>
                              <p:par>
                                <p:cTn id="59" presetID="10"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1000"/>
                                        <p:tgtEl>
                                          <p:spTgt spid="9"/>
                                        </p:tgtEl>
                                      </p:cBhvr>
                                    </p:animEffect>
                                  </p:childTnLst>
                                </p:cTn>
                              </p:par>
                              <p:par>
                                <p:cTn id="62" presetID="64" presetClass="path" presetSubtype="0" accel="50000" decel="50000" autoRev="1" fill="hold" grpId="1" nodeType="withEffect">
                                  <p:stCondLst>
                                    <p:cond delay="0"/>
                                  </p:stCondLst>
                                  <p:childTnLst>
                                    <p:animMotion origin="layout" path="M 2.08333E-7 4.44444E-6 L 0.05247 -0.0007 " pathEditMode="relative" rAng="0" ptsTypes="AA">
                                      <p:cBhvr>
                                        <p:cTn id="63" dur="1000" fill="hold"/>
                                        <p:tgtEl>
                                          <p:spTgt spid="9"/>
                                        </p:tgtEl>
                                        <p:attrNameLst>
                                          <p:attrName>ppt_x</p:attrName>
                                          <p:attrName>ppt_y</p:attrName>
                                        </p:attrNameLst>
                                      </p:cBhvr>
                                      <p:rCtr x="2617"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5" grpId="0" animBg="1"/>
      <p:bldP spid="6" grpId="0"/>
      <p:bldP spid="6" grpId="1"/>
      <p:bldP spid="7" grpId="0"/>
      <p:bldP spid="7" grpId="1"/>
      <p:bldP spid="8" grpId="0"/>
      <p:bldP spid="8" grpId="1"/>
      <p:bldP spid="9" grpId="0"/>
      <p:bldP spid="9" grpId="1"/>
      <p:bldP spid="10" grpId="0" animBg="1"/>
      <p:bldP spid="10" grpId="1" animBg="1"/>
      <p:bldP spid="11" grpId="0" animBg="1"/>
      <p:bldP spid="11" grpId="1" animBg="1"/>
      <p:bldP spid="12" grpId="0" animBg="1"/>
      <p:bldP spid="12" grpId="1" animBg="1"/>
      <p:bldP spid="13" grpId="0" animBg="1"/>
      <p:bldP spid="1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4189485" y="1893763"/>
            <a:ext cx="3825268" cy="3825269"/>
            <a:chOff x="4189485" y="1893763"/>
            <a:chExt cx="3825268" cy="3825269"/>
          </a:xfrm>
          <a:solidFill>
            <a:schemeClr val="bg1">
              <a:alpha val="30000"/>
            </a:schemeClr>
          </a:solidFill>
        </p:grpSpPr>
        <p:sp>
          <p:nvSpPr>
            <p:cNvPr id="30" name="Freeform 5"/>
            <p:cNvSpPr/>
            <p:nvPr/>
          </p:nvSpPr>
          <p:spPr bwMode="auto">
            <a:xfrm>
              <a:off x="4189485" y="3471992"/>
              <a:ext cx="2238883" cy="2247040"/>
            </a:xfrm>
            <a:custGeom>
              <a:avLst/>
              <a:gdLst>
                <a:gd name="T0" fmla="*/ 0 w 285"/>
                <a:gd name="T1" fmla="*/ 83 h 286"/>
                <a:gd name="T2" fmla="*/ 0 w 285"/>
                <a:gd name="T3" fmla="*/ 0 h 286"/>
                <a:gd name="T4" fmla="*/ 285 w 285"/>
                <a:gd name="T5" fmla="*/ 286 h 286"/>
                <a:gd name="T6" fmla="*/ 202 w 285"/>
                <a:gd name="T7" fmla="*/ 286 h 286"/>
                <a:gd name="T8" fmla="*/ 0 w 285"/>
                <a:gd name="T9" fmla="*/ 83 h 286"/>
              </a:gdLst>
              <a:ahLst/>
              <a:cxnLst>
                <a:cxn ang="0">
                  <a:pos x="T0" y="T1"/>
                </a:cxn>
                <a:cxn ang="0">
                  <a:pos x="T2" y="T3"/>
                </a:cxn>
                <a:cxn ang="0">
                  <a:pos x="T4" y="T5"/>
                </a:cxn>
                <a:cxn ang="0">
                  <a:pos x="T6" y="T7"/>
                </a:cxn>
                <a:cxn ang="0">
                  <a:pos x="T8" y="T9"/>
                </a:cxn>
              </a:cxnLst>
              <a:rect l="0" t="0" r="r" b="b"/>
              <a:pathLst>
                <a:path w="285" h="286">
                  <a:moveTo>
                    <a:pt x="0" y="83"/>
                  </a:moveTo>
                  <a:cubicBezTo>
                    <a:pt x="0" y="0"/>
                    <a:pt x="0" y="0"/>
                    <a:pt x="0" y="0"/>
                  </a:cubicBezTo>
                  <a:cubicBezTo>
                    <a:pt x="157" y="0"/>
                    <a:pt x="285" y="128"/>
                    <a:pt x="285" y="286"/>
                  </a:cubicBezTo>
                  <a:cubicBezTo>
                    <a:pt x="202" y="286"/>
                    <a:pt x="202" y="286"/>
                    <a:pt x="202" y="286"/>
                  </a:cubicBezTo>
                  <a:cubicBezTo>
                    <a:pt x="202" y="174"/>
                    <a:pt x="111" y="83"/>
                    <a:pt x="0" y="83"/>
                  </a:cubicBezTo>
                  <a:close/>
                </a:path>
              </a:pathLst>
            </a:custGeom>
            <a:grpFill/>
            <a:ln>
              <a:noFill/>
            </a:ln>
          </p:spPr>
          <p:txBody>
            <a:bodyPr vert="horz" wrap="square" lIns="121920" tIns="60960" rIns="121920" bIns="60960" numCol="1" anchor="t" anchorCtr="0" compatLnSpc="1"/>
            <a:lstStyle/>
            <a:p>
              <a:endParaRPr lang="en-US" sz="2400"/>
            </a:p>
          </p:txBody>
        </p:sp>
        <p:sp>
          <p:nvSpPr>
            <p:cNvPr id="31" name="Freeform 6"/>
            <p:cNvSpPr/>
            <p:nvPr/>
          </p:nvSpPr>
          <p:spPr bwMode="auto">
            <a:xfrm>
              <a:off x="4189485" y="1893763"/>
              <a:ext cx="2238883" cy="2238883"/>
            </a:xfrm>
            <a:custGeom>
              <a:avLst/>
              <a:gdLst>
                <a:gd name="T0" fmla="*/ 0 w 285"/>
                <a:gd name="T1" fmla="*/ 202 h 285"/>
                <a:gd name="T2" fmla="*/ 0 w 285"/>
                <a:gd name="T3" fmla="*/ 285 h 285"/>
                <a:gd name="T4" fmla="*/ 285 w 285"/>
                <a:gd name="T5" fmla="*/ 0 h 285"/>
                <a:gd name="T6" fmla="*/ 202 w 285"/>
                <a:gd name="T7" fmla="*/ 0 h 285"/>
                <a:gd name="T8" fmla="*/ 0 w 285"/>
                <a:gd name="T9" fmla="*/ 202 h 285"/>
              </a:gdLst>
              <a:ahLst/>
              <a:cxnLst>
                <a:cxn ang="0">
                  <a:pos x="T0" y="T1"/>
                </a:cxn>
                <a:cxn ang="0">
                  <a:pos x="T2" y="T3"/>
                </a:cxn>
                <a:cxn ang="0">
                  <a:pos x="T4" y="T5"/>
                </a:cxn>
                <a:cxn ang="0">
                  <a:pos x="T6" y="T7"/>
                </a:cxn>
                <a:cxn ang="0">
                  <a:pos x="T8" y="T9"/>
                </a:cxn>
              </a:cxnLst>
              <a:rect l="0" t="0" r="r" b="b"/>
              <a:pathLst>
                <a:path w="285" h="285">
                  <a:moveTo>
                    <a:pt x="0" y="202"/>
                  </a:moveTo>
                  <a:cubicBezTo>
                    <a:pt x="0" y="285"/>
                    <a:pt x="0" y="285"/>
                    <a:pt x="0" y="285"/>
                  </a:cubicBezTo>
                  <a:cubicBezTo>
                    <a:pt x="157" y="285"/>
                    <a:pt x="285" y="157"/>
                    <a:pt x="285" y="0"/>
                  </a:cubicBezTo>
                  <a:cubicBezTo>
                    <a:pt x="202" y="0"/>
                    <a:pt x="202" y="0"/>
                    <a:pt x="202" y="0"/>
                  </a:cubicBezTo>
                  <a:cubicBezTo>
                    <a:pt x="202" y="111"/>
                    <a:pt x="111" y="202"/>
                    <a:pt x="0" y="202"/>
                  </a:cubicBezTo>
                  <a:close/>
                </a:path>
              </a:pathLst>
            </a:custGeom>
            <a:grpFill/>
            <a:ln>
              <a:noFill/>
            </a:ln>
          </p:spPr>
          <p:txBody>
            <a:bodyPr vert="horz" wrap="square" lIns="121920" tIns="60960" rIns="121920" bIns="60960" numCol="1" anchor="t" anchorCtr="0" compatLnSpc="1"/>
            <a:lstStyle/>
            <a:p>
              <a:endParaRPr lang="en-US" sz="2400"/>
            </a:p>
          </p:txBody>
        </p:sp>
        <p:sp>
          <p:nvSpPr>
            <p:cNvPr id="32" name="Freeform 7"/>
            <p:cNvSpPr/>
            <p:nvPr/>
          </p:nvSpPr>
          <p:spPr bwMode="auto">
            <a:xfrm>
              <a:off x="5775870" y="3471992"/>
              <a:ext cx="2238883" cy="2247040"/>
            </a:xfrm>
            <a:custGeom>
              <a:avLst/>
              <a:gdLst>
                <a:gd name="T0" fmla="*/ 285 w 285"/>
                <a:gd name="T1" fmla="*/ 83 h 286"/>
                <a:gd name="T2" fmla="*/ 285 w 285"/>
                <a:gd name="T3" fmla="*/ 0 h 286"/>
                <a:gd name="T4" fmla="*/ 0 w 285"/>
                <a:gd name="T5" fmla="*/ 286 h 286"/>
                <a:gd name="T6" fmla="*/ 83 w 285"/>
                <a:gd name="T7" fmla="*/ 286 h 286"/>
                <a:gd name="T8" fmla="*/ 285 w 285"/>
                <a:gd name="T9" fmla="*/ 83 h 286"/>
              </a:gdLst>
              <a:ahLst/>
              <a:cxnLst>
                <a:cxn ang="0">
                  <a:pos x="T0" y="T1"/>
                </a:cxn>
                <a:cxn ang="0">
                  <a:pos x="T2" y="T3"/>
                </a:cxn>
                <a:cxn ang="0">
                  <a:pos x="T4" y="T5"/>
                </a:cxn>
                <a:cxn ang="0">
                  <a:pos x="T6" y="T7"/>
                </a:cxn>
                <a:cxn ang="0">
                  <a:pos x="T8" y="T9"/>
                </a:cxn>
              </a:cxnLst>
              <a:rect l="0" t="0" r="r" b="b"/>
              <a:pathLst>
                <a:path w="285" h="286">
                  <a:moveTo>
                    <a:pt x="285" y="83"/>
                  </a:moveTo>
                  <a:cubicBezTo>
                    <a:pt x="285" y="0"/>
                    <a:pt x="285" y="0"/>
                    <a:pt x="285" y="0"/>
                  </a:cubicBezTo>
                  <a:cubicBezTo>
                    <a:pt x="128" y="0"/>
                    <a:pt x="0" y="128"/>
                    <a:pt x="0" y="286"/>
                  </a:cubicBezTo>
                  <a:cubicBezTo>
                    <a:pt x="83" y="286"/>
                    <a:pt x="83" y="286"/>
                    <a:pt x="83" y="286"/>
                  </a:cubicBezTo>
                  <a:cubicBezTo>
                    <a:pt x="83" y="174"/>
                    <a:pt x="174" y="83"/>
                    <a:pt x="285" y="83"/>
                  </a:cubicBezTo>
                  <a:close/>
                </a:path>
              </a:pathLst>
            </a:custGeom>
            <a:grpFill/>
            <a:ln>
              <a:noFill/>
            </a:ln>
          </p:spPr>
          <p:txBody>
            <a:bodyPr vert="horz" wrap="square" lIns="121920" tIns="60960" rIns="121920" bIns="60960" numCol="1" anchor="t" anchorCtr="0" compatLnSpc="1"/>
            <a:lstStyle/>
            <a:p>
              <a:endParaRPr lang="en-US" sz="2400"/>
            </a:p>
          </p:txBody>
        </p:sp>
        <p:sp>
          <p:nvSpPr>
            <p:cNvPr id="33" name="Freeform 8"/>
            <p:cNvSpPr/>
            <p:nvPr/>
          </p:nvSpPr>
          <p:spPr bwMode="auto">
            <a:xfrm>
              <a:off x="5775870" y="1893763"/>
              <a:ext cx="2238883" cy="2238883"/>
            </a:xfrm>
            <a:custGeom>
              <a:avLst/>
              <a:gdLst>
                <a:gd name="T0" fmla="*/ 285 w 285"/>
                <a:gd name="T1" fmla="*/ 202 h 285"/>
                <a:gd name="T2" fmla="*/ 285 w 285"/>
                <a:gd name="T3" fmla="*/ 285 h 285"/>
                <a:gd name="T4" fmla="*/ 0 w 285"/>
                <a:gd name="T5" fmla="*/ 0 h 285"/>
                <a:gd name="T6" fmla="*/ 83 w 285"/>
                <a:gd name="T7" fmla="*/ 0 h 285"/>
                <a:gd name="T8" fmla="*/ 285 w 285"/>
                <a:gd name="T9" fmla="*/ 202 h 285"/>
              </a:gdLst>
              <a:ahLst/>
              <a:cxnLst>
                <a:cxn ang="0">
                  <a:pos x="T0" y="T1"/>
                </a:cxn>
                <a:cxn ang="0">
                  <a:pos x="T2" y="T3"/>
                </a:cxn>
                <a:cxn ang="0">
                  <a:pos x="T4" y="T5"/>
                </a:cxn>
                <a:cxn ang="0">
                  <a:pos x="T6" y="T7"/>
                </a:cxn>
                <a:cxn ang="0">
                  <a:pos x="T8" y="T9"/>
                </a:cxn>
              </a:cxnLst>
              <a:rect l="0" t="0" r="r" b="b"/>
              <a:pathLst>
                <a:path w="285" h="285">
                  <a:moveTo>
                    <a:pt x="285" y="202"/>
                  </a:moveTo>
                  <a:cubicBezTo>
                    <a:pt x="285" y="285"/>
                    <a:pt x="285" y="285"/>
                    <a:pt x="285" y="285"/>
                  </a:cubicBezTo>
                  <a:cubicBezTo>
                    <a:pt x="128" y="285"/>
                    <a:pt x="0" y="157"/>
                    <a:pt x="0" y="0"/>
                  </a:cubicBezTo>
                  <a:cubicBezTo>
                    <a:pt x="83" y="0"/>
                    <a:pt x="83" y="0"/>
                    <a:pt x="83" y="0"/>
                  </a:cubicBezTo>
                  <a:cubicBezTo>
                    <a:pt x="83" y="111"/>
                    <a:pt x="174" y="202"/>
                    <a:pt x="285" y="202"/>
                  </a:cubicBezTo>
                  <a:close/>
                </a:path>
              </a:pathLst>
            </a:custGeom>
            <a:grpFill/>
            <a:ln>
              <a:noFill/>
            </a:ln>
          </p:spPr>
          <p:txBody>
            <a:bodyPr vert="horz" wrap="square" lIns="121920" tIns="60960" rIns="121920" bIns="60960" numCol="1" anchor="t" anchorCtr="0" compatLnSpc="1"/>
            <a:lstStyle/>
            <a:p>
              <a:endParaRPr lang="en-US" sz="2400"/>
            </a:p>
          </p:txBody>
        </p:sp>
      </p:grpSp>
      <p:sp>
        <p:nvSpPr>
          <p:cNvPr id="34" name="矩形 33"/>
          <p:cNvSpPr/>
          <p:nvPr/>
        </p:nvSpPr>
        <p:spPr>
          <a:xfrm>
            <a:off x="7478036" y="1955456"/>
            <a:ext cx="3602367" cy="954107"/>
          </a:xfrm>
          <a:prstGeom prst="rect">
            <a:avLst/>
          </a:prstGeom>
        </p:spPr>
        <p:txBody>
          <a:bodyPr wrap="square">
            <a:spAutoFit/>
          </a:bodyPr>
          <a:lstStyle/>
          <a:p>
            <a:pPr>
              <a:spcBef>
                <a:spcPts val="1200"/>
              </a:spcBef>
            </a:pPr>
            <a:r>
              <a:rPr lang="zh-CN" altLang="en-US" dirty="0" smtClean="0">
                <a:solidFill>
                  <a:schemeClr val="bg1"/>
                </a:solidFill>
                <a:latin typeface="+mj-ea"/>
                <a:ea typeface="+mj-ea"/>
              </a:rPr>
              <a:t>添加关键字</a:t>
            </a:r>
            <a:endParaRPr lang="en-US" altLang="zh-CN" dirty="0" smtClean="0">
              <a:solidFill>
                <a:schemeClr val="bg1"/>
              </a:solidFill>
              <a:latin typeface="+mj-ea"/>
              <a:ea typeface="+mj-ea"/>
            </a:endParaRPr>
          </a:p>
          <a:p>
            <a:pPr>
              <a:spcBef>
                <a:spcPts val="600"/>
              </a:spcBef>
            </a:pPr>
            <a:r>
              <a:rPr lang="en-US" altLang="zh-CN" sz="1100" dirty="0" smtClean="0">
                <a:solidFill>
                  <a:schemeClr val="bg1">
                    <a:alpha val="50000"/>
                  </a:schemeClr>
                </a:solidFill>
              </a:rPr>
              <a:t>Clean</a:t>
            </a:r>
            <a:r>
              <a:rPr lang="en-US" altLang="zh-CN" sz="1100" dirty="0">
                <a:solidFill>
                  <a:schemeClr val="bg1">
                    <a:alpha val="50000"/>
                  </a:schemeClr>
                </a:solidFill>
              </a:rPr>
              <a:t>, Minimalist, Flat, Powerful and Flexible PowerPoint template, perfect for business, corporate and personal use. </a:t>
            </a:r>
            <a:endParaRPr lang="en-US" altLang="zh-CN" sz="1100" dirty="0">
              <a:solidFill>
                <a:schemeClr val="bg1">
                  <a:alpha val="50000"/>
                </a:schemeClr>
              </a:solidFill>
            </a:endParaRPr>
          </a:p>
        </p:txBody>
      </p:sp>
      <p:sp>
        <p:nvSpPr>
          <p:cNvPr id="35" name="矩形 34"/>
          <p:cNvSpPr/>
          <p:nvPr/>
        </p:nvSpPr>
        <p:spPr>
          <a:xfrm>
            <a:off x="7478035" y="4695074"/>
            <a:ext cx="3602367" cy="954107"/>
          </a:xfrm>
          <a:prstGeom prst="rect">
            <a:avLst/>
          </a:prstGeom>
        </p:spPr>
        <p:txBody>
          <a:bodyPr wrap="square">
            <a:spAutoFit/>
          </a:bodyPr>
          <a:lstStyle/>
          <a:p>
            <a:pPr>
              <a:spcBef>
                <a:spcPts val="1200"/>
              </a:spcBef>
            </a:pPr>
            <a:r>
              <a:rPr lang="zh-CN" altLang="en-US" dirty="0" smtClean="0">
                <a:solidFill>
                  <a:schemeClr val="bg1"/>
                </a:solidFill>
                <a:latin typeface="+mj-ea"/>
                <a:ea typeface="+mj-ea"/>
              </a:rPr>
              <a:t>添加关键字</a:t>
            </a:r>
            <a:endParaRPr lang="en-US" altLang="zh-CN" dirty="0" smtClean="0">
              <a:solidFill>
                <a:schemeClr val="bg1"/>
              </a:solidFill>
              <a:latin typeface="+mj-ea"/>
              <a:ea typeface="+mj-ea"/>
            </a:endParaRPr>
          </a:p>
          <a:p>
            <a:pPr>
              <a:spcBef>
                <a:spcPts val="600"/>
              </a:spcBef>
            </a:pPr>
            <a:r>
              <a:rPr lang="en-US" altLang="zh-CN" sz="1100" dirty="0" smtClean="0">
                <a:solidFill>
                  <a:schemeClr val="bg1">
                    <a:alpha val="50000"/>
                  </a:schemeClr>
                </a:solidFill>
              </a:rPr>
              <a:t>Clean</a:t>
            </a:r>
            <a:r>
              <a:rPr lang="en-US" altLang="zh-CN" sz="1100" dirty="0">
                <a:solidFill>
                  <a:schemeClr val="bg1">
                    <a:alpha val="50000"/>
                  </a:schemeClr>
                </a:solidFill>
              </a:rPr>
              <a:t>, Minimalist, Flat, Powerful and Flexible PowerPoint template, perfect for business, corporate and personal use. </a:t>
            </a:r>
            <a:endParaRPr lang="en-US" altLang="zh-CN" sz="1100" dirty="0">
              <a:solidFill>
                <a:schemeClr val="bg1">
                  <a:alpha val="50000"/>
                </a:schemeClr>
              </a:solidFill>
            </a:endParaRPr>
          </a:p>
        </p:txBody>
      </p:sp>
      <p:sp>
        <p:nvSpPr>
          <p:cNvPr id="36" name="矩形 35"/>
          <p:cNvSpPr/>
          <p:nvPr/>
        </p:nvSpPr>
        <p:spPr>
          <a:xfrm>
            <a:off x="1123835" y="1955456"/>
            <a:ext cx="3602367" cy="954107"/>
          </a:xfrm>
          <a:prstGeom prst="rect">
            <a:avLst/>
          </a:prstGeom>
        </p:spPr>
        <p:txBody>
          <a:bodyPr wrap="square">
            <a:spAutoFit/>
          </a:bodyPr>
          <a:lstStyle/>
          <a:p>
            <a:pPr algn="r">
              <a:spcBef>
                <a:spcPts val="1200"/>
              </a:spcBef>
            </a:pPr>
            <a:r>
              <a:rPr lang="zh-CN" altLang="en-US" dirty="0" smtClean="0">
                <a:solidFill>
                  <a:schemeClr val="bg1"/>
                </a:solidFill>
                <a:latin typeface="+mj-ea"/>
                <a:ea typeface="+mj-ea"/>
              </a:rPr>
              <a:t>添加关键字</a:t>
            </a:r>
            <a:endParaRPr lang="en-US" altLang="zh-CN" dirty="0" smtClean="0">
              <a:solidFill>
                <a:schemeClr val="bg1"/>
              </a:solidFill>
              <a:latin typeface="+mj-ea"/>
              <a:ea typeface="+mj-ea"/>
            </a:endParaRPr>
          </a:p>
          <a:p>
            <a:pPr algn="r">
              <a:spcBef>
                <a:spcPts val="600"/>
              </a:spcBef>
            </a:pPr>
            <a:r>
              <a:rPr lang="en-US" altLang="zh-CN" sz="1100" dirty="0" smtClean="0">
                <a:solidFill>
                  <a:schemeClr val="bg1">
                    <a:alpha val="50000"/>
                  </a:schemeClr>
                </a:solidFill>
              </a:rPr>
              <a:t>Clean</a:t>
            </a:r>
            <a:r>
              <a:rPr lang="en-US" altLang="zh-CN" sz="1100" dirty="0">
                <a:solidFill>
                  <a:schemeClr val="bg1">
                    <a:alpha val="50000"/>
                  </a:schemeClr>
                </a:solidFill>
              </a:rPr>
              <a:t>, Minimalist, Flat, Powerful and Flexible PowerPoint template, perfect for business, corporate and personal use. </a:t>
            </a:r>
            <a:endParaRPr lang="en-US" altLang="zh-CN" sz="1100" dirty="0">
              <a:solidFill>
                <a:schemeClr val="bg1">
                  <a:alpha val="50000"/>
                </a:schemeClr>
              </a:solidFill>
            </a:endParaRPr>
          </a:p>
        </p:txBody>
      </p:sp>
      <p:sp>
        <p:nvSpPr>
          <p:cNvPr id="37" name="矩形 36"/>
          <p:cNvSpPr/>
          <p:nvPr/>
        </p:nvSpPr>
        <p:spPr>
          <a:xfrm>
            <a:off x="1123835" y="4695074"/>
            <a:ext cx="3602367" cy="954107"/>
          </a:xfrm>
          <a:prstGeom prst="rect">
            <a:avLst/>
          </a:prstGeom>
        </p:spPr>
        <p:txBody>
          <a:bodyPr wrap="square">
            <a:spAutoFit/>
          </a:bodyPr>
          <a:lstStyle/>
          <a:p>
            <a:pPr algn="r">
              <a:spcBef>
                <a:spcPts val="1200"/>
              </a:spcBef>
            </a:pPr>
            <a:r>
              <a:rPr lang="zh-CN" altLang="en-US" dirty="0" smtClean="0">
                <a:solidFill>
                  <a:schemeClr val="bg1"/>
                </a:solidFill>
                <a:latin typeface="+mj-ea"/>
                <a:ea typeface="+mj-ea"/>
              </a:rPr>
              <a:t>添加关键字</a:t>
            </a:r>
            <a:endParaRPr lang="en-US" altLang="zh-CN" dirty="0" smtClean="0">
              <a:solidFill>
                <a:schemeClr val="bg1"/>
              </a:solidFill>
              <a:latin typeface="+mj-ea"/>
              <a:ea typeface="+mj-ea"/>
            </a:endParaRPr>
          </a:p>
          <a:p>
            <a:pPr algn="r">
              <a:spcBef>
                <a:spcPts val="600"/>
              </a:spcBef>
            </a:pPr>
            <a:r>
              <a:rPr lang="en-US" altLang="zh-CN" sz="1100" dirty="0" smtClean="0">
                <a:solidFill>
                  <a:schemeClr val="bg1">
                    <a:alpha val="50000"/>
                  </a:schemeClr>
                </a:solidFill>
              </a:rPr>
              <a:t>Clean</a:t>
            </a:r>
            <a:r>
              <a:rPr lang="en-US" altLang="zh-CN" sz="1100" dirty="0">
                <a:solidFill>
                  <a:schemeClr val="bg1">
                    <a:alpha val="50000"/>
                  </a:schemeClr>
                </a:solidFill>
              </a:rPr>
              <a:t>, Minimalist, Flat, Powerful and Flexible PowerPoint template, perfect for business, corporate and personal use. </a:t>
            </a:r>
            <a:endParaRPr lang="en-US" altLang="zh-CN" sz="1100" dirty="0">
              <a:solidFill>
                <a:schemeClr val="bg1">
                  <a:alpha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1000" fill="hold"/>
                                        <p:tgtEl>
                                          <p:spTgt spid="29"/>
                                        </p:tgtEl>
                                        <p:attrNameLst>
                                          <p:attrName>ppt_w</p:attrName>
                                        </p:attrNameLst>
                                      </p:cBhvr>
                                      <p:tavLst>
                                        <p:tav tm="0">
                                          <p:val>
                                            <p:fltVal val="0"/>
                                          </p:val>
                                        </p:tav>
                                        <p:tav tm="100000">
                                          <p:val>
                                            <p:strVal val="#ppt_w"/>
                                          </p:val>
                                        </p:tav>
                                      </p:tavLst>
                                    </p:anim>
                                    <p:anim calcmode="lin" valueType="num">
                                      <p:cBhvr>
                                        <p:cTn id="18" dur="1000" fill="hold"/>
                                        <p:tgtEl>
                                          <p:spTgt spid="29"/>
                                        </p:tgtEl>
                                        <p:attrNameLst>
                                          <p:attrName>ppt_h</p:attrName>
                                        </p:attrNameLst>
                                      </p:cBhvr>
                                      <p:tavLst>
                                        <p:tav tm="0">
                                          <p:val>
                                            <p:fltVal val="0"/>
                                          </p:val>
                                        </p:tav>
                                        <p:tav tm="100000">
                                          <p:val>
                                            <p:strVal val="#ppt_h"/>
                                          </p:val>
                                        </p:tav>
                                      </p:tavLst>
                                    </p:anim>
                                    <p:anim calcmode="lin" valueType="num">
                                      <p:cBhvr>
                                        <p:cTn id="19" dur="1000" fill="hold"/>
                                        <p:tgtEl>
                                          <p:spTgt spid="29"/>
                                        </p:tgtEl>
                                        <p:attrNameLst>
                                          <p:attrName>style.rotation</p:attrName>
                                        </p:attrNameLst>
                                      </p:cBhvr>
                                      <p:tavLst>
                                        <p:tav tm="0">
                                          <p:val>
                                            <p:fltVal val="90"/>
                                          </p:val>
                                        </p:tav>
                                        <p:tav tm="100000">
                                          <p:val>
                                            <p:fltVal val="0"/>
                                          </p:val>
                                        </p:tav>
                                      </p:tavLst>
                                    </p:anim>
                                    <p:animEffect transition="in" filter="fade">
                                      <p:cBhvr>
                                        <p:cTn id="20" dur="1000"/>
                                        <p:tgtEl>
                                          <p:spTgt spid="29"/>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childTnLst>
                                </p:cTn>
                              </p:par>
                              <p:par>
                                <p:cTn id="25" presetID="64" presetClass="path" presetSubtype="0" accel="50000" decel="50000" autoRev="1" fill="hold" grpId="1" nodeType="withEffect">
                                  <p:stCondLst>
                                    <p:cond delay="0"/>
                                  </p:stCondLst>
                                  <p:childTnLst>
                                    <p:animMotion origin="layout" path="M 2.08333E-7 4.44444E-6 L 0.05247 -0.0007 " pathEditMode="relative" rAng="0" ptsTypes="AA">
                                      <p:cBhvr>
                                        <p:cTn id="26" dur="1000" fill="hold"/>
                                        <p:tgtEl>
                                          <p:spTgt spid="36"/>
                                        </p:tgtEl>
                                        <p:attrNameLst>
                                          <p:attrName>ppt_x</p:attrName>
                                          <p:attrName>ppt_y</p:attrName>
                                        </p:attrNameLst>
                                      </p:cBhvr>
                                      <p:rCtr x="2617" y="-46"/>
                                    </p:animMotion>
                                  </p:childTnLst>
                                </p:cTn>
                              </p:par>
                              <p:par>
                                <p:cTn id="27" presetID="10" presetClass="entr" presetSubtype="0" fill="hold" grpId="0" nodeType="withEffect">
                                  <p:stCondLst>
                                    <p:cond delay="10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1000"/>
                                        <p:tgtEl>
                                          <p:spTgt spid="34"/>
                                        </p:tgtEl>
                                      </p:cBhvr>
                                    </p:animEffect>
                                  </p:childTnLst>
                                </p:cTn>
                              </p:par>
                              <p:par>
                                <p:cTn id="30" presetID="64" presetClass="path" presetSubtype="0" accel="50000" decel="50000" autoRev="1" fill="hold" grpId="1" nodeType="withEffect">
                                  <p:stCondLst>
                                    <p:cond delay="100"/>
                                  </p:stCondLst>
                                  <p:childTnLst>
                                    <p:animMotion origin="layout" path="M 4.16667E-6 -2.59259E-6 L -0.04753 -0.00092 " pathEditMode="relative" rAng="0" ptsTypes="AA">
                                      <p:cBhvr>
                                        <p:cTn id="31" dur="1000" fill="hold"/>
                                        <p:tgtEl>
                                          <p:spTgt spid="34"/>
                                        </p:tgtEl>
                                        <p:attrNameLst>
                                          <p:attrName>ppt_x</p:attrName>
                                          <p:attrName>ppt_y</p:attrName>
                                        </p:attrNameLst>
                                      </p:cBhvr>
                                      <p:rCtr x="-2383" y="-46"/>
                                    </p:animMotion>
                                  </p:childTnLst>
                                </p:cTn>
                              </p:par>
                              <p:par>
                                <p:cTn id="32" presetID="10" presetClass="entr" presetSubtype="0" fill="hold" grpId="0" nodeType="withEffect">
                                  <p:stCondLst>
                                    <p:cond delay="2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1000"/>
                                        <p:tgtEl>
                                          <p:spTgt spid="35"/>
                                        </p:tgtEl>
                                      </p:cBhvr>
                                    </p:animEffect>
                                  </p:childTnLst>
                                </p:cTn>
                              </p:par>
                              <p:par>
                                <p:cTn id="35" presetID="64" presetClass="path" presetSubtype="0" accel="50000" decel="50000" autoRev="1" fill="hold" grpId="1" nodeType="withEffect">
                                  <p:stCondLst>
                                    <p:cond delay="200"/>
                                  </p:stCondLst>
                                  <p:childTnLst>
                                    <p:animMotion origin="layout" path="M 4.16667E-6 -2.59259E-6 L -0.04753 -0.00092 " pathEditMode="relative" rAng="0" ptsTypes="AA">
                                      <p:cBhvr>
                                        <p:cTn id="36" dur="1000" fill="hold"/>
                                        <p:tgtEl>
                                          <p:spTgt spid="35"/>
                                        </p:tgtEl>
                                        <p:attrNameLst>
                                          <p:attrName>ppt_x</p:attrName>
                                          <p:attrName>ppt_y</p:attrName>
                                        </p:attrNameLst>
                                      </p:cBhvr>
                                      <p:rCtr x="-2383" y="-46"/>
                                    </p:animMotion>
                                  </p:childTnLst>
                                </p:cTn>
                              </p:par>
                              <p:par>
                                <p:cTn id="37" presetID="10" presetClass="entr" presetSubtype="0" fill="hold" grpId="0" nodeType="withEffect">
                                  <p:stCondLst>
                                    <p:cond delay="30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1000"/>
                                        <p:tgtEl>
                                          <p:spTgt spid="37"/>
                                        </p:tgtEl>
                                      </p:cBhvr>
                                    </p:animEffect>
                                  </p:childTnLst>
                                </p:cTn>
                              </p:par>
                              <p:par>
                                <p:cTn id="40" presetID="64" presetClass="path" presetSubtype="0" accel="50000" decel="50000" autoRev="1" fill="hold" grpId="1" nodeType="withEffect">
                                  <p:stCondLst>
                                    <p:cond delay="300"/>
                                  </p:stCondLst>
                                  <p:childTnLst>
                                    <p:animMotion origin="layout" path="M 2.08333E-7 4.44444E-6 L 0.05247 -0.0007 " pathEditMode="relative" rAng="0" ptsTypes="AA">
                                      <p:cBhvr>
                                        <p:cTn id="41" dur="1000" fill="hold"/>
                                        <p:tgtEl>
                                          <p:spTgt spid="37"/>
                                        </p:tgtEl>
                                        <p:attrNameLst>
                                          <p:attrName>ppt_x</p:attrName>
                                          <p:attrName>ppt_y</p:attrName>
                                        </p:attrNameLst>
                                      </p:cBhvr>
                                      <p:rCtr x="2617"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34" grpId="0"/>
      <p:bldP spid="34" grpId="1"/>
      <p:bldP spid="35" grpId="0"/>
      <p:bldP spid="35" grpId="1"/>
      <p:bldP spid="36" grpId="0"/>
      <p:bldP spid="36" grpId="1"/>
      <p:bldP spid="37" grpId="0"/>
      <p:bldP spid="37"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矩形 22"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585811" y="1758558"/>
            <a:ext cx="3636939" cy="1292662"/>
          </a:xfrm>
          <a:prstGeom prst="rect">
            <a:avLst/>
          </a:prstGeom>
        </p:spPr>
        <p:txBody>
          <a:bodyPr wrap="square">
            <a:spAutoFit/>
          </a:bodyPr>
          <a:lstStyle/>
          <a:p>
            <a:pPr>
              <a:spcBef>
                <a:spcPts val="1200"/>
              </a:spcBef>
            </a:pPr>
            <a:r>
              <a:rPr lang="zh-CN" altLang="en-US" sz="2000" dirty="0" smtClean="0">
                <a:solidFill>
                  <a:schemeClr val="bg1"/>
                </a:solidFill>
                <a:latin typeface="+mj-ea"/>
                <a:ea typeface="+mj-ea"/>
              </a:rPr>
              <a:t>添加小标题</a:t>
            </a:r>
            <a:endParaRPr lang="en-US" altLang="zh-CN" sz="2000" dirty="0" smtClean="0">
              <a:solidFill>
                <a:schemeClr val="bg1"/>
              </a:solidFill>
              <a:latin typeface="+mj-ea"/>
              <a:ea typeface="+mj-ea"/>
            </a:endParaRPr>
          </a:p>
          <a:p>
            <a:pPr>
              <a:spcBef>
                <a:spcPts val="1200"/>
              </a:spcBef>
            </a:pPr>
            <a:r>
              <a:rPr lang="en-US" altLang="zh-CN" sz="1200" dirty="0" smtClean="0">
                <a:solidFill>
                  <a:schemeClr val="bg1">
                    <a:alpha val="50000"/>
                  </a:schemeClr>
                </a:solidFill>
              </a:rPr>
              <a:t>Clean, Minimalist, Flat, Powerful and Flexible PowerPoint template, perfect for business, corporate and personal use. Very easy to change the color schemes. </a:t>
            </a:r>
            <a:endParaRPr lang="en-US" altLang="zh-CN" sz="1200" dirty="0">
              <a:solidFill>
                <a:schemeClr val="bg1">
                  <a:alpha val="50000"/>
                </a:schemeClr>
              </a:solidFill>
            </a:endParaRPr>
          </a:p>
        </p:txBody>
      </p:sp>
      <p:grpSp>
        <p:nvGrpSpPr>
          <p:cNvPr id="24" name="组合 23"/>
          <p:cNvGrpSpPr/>
          <p:nvPr/>
        </p:nvGrpSpPr>
        <p:grpSpPr>
          <a:xfrm>
            <a:off x="617364" y="5328239"/>
            <a:ext cx="2361384" cy="605073"/>
            <a:chOff x="1318733" y="5717840"/>
            <a:chExt cx="2799960" cy="717452"/>
          </a:xfrm>
        </p:grpSpPr>
        <p:grpSp>
          <p:nvGrpSpPr>
            <p:cNvPr id="25" name="组合 24"/>
            <p:cNvGrpSpPr/>
            <p:nvPr/>
          </p:nvGrpSpPr>
          <p:grpSpPr>
            <a:xfrm>
              <a:off x="1318733" y="5717840"/>
              <a:ext cx="2799960" cy="717452"/>
              <a:chOff x="1702191" y="5275385"/>
              <a:chExt cx="2799960" cy="717452"/>
            </a:xfrm>
          </p:grpSpPr>
          <p:sp>
            <p:nvSpPr>
              <p:cNvPr id="27" name="KSO_Shape"/>
              <p:cNvSpPr/>
              <p:nvPr/>
            </p:nvSpPr>
            <p:spPr>
              <a:xfrm>
                <a:off x="2060917" y="5452470"/>
                <a:ext cx="2441234" cy="363282"/>
              </a:xfrm>
              <a:prstGeom prst="roundRect">
                <a:avLst>
                  <a:gd name="adj" fmla="val 50000"/>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28" name="椭圆 27"/>
              <p:cNvSpPr/>
              <p:nvPr/>
            </p:nvSpPr>
            <p:spPr>
              <a:xfrm>
                <a:off x="1702191" y="5275385"/>
                <a:ext cx="717452" cy="717452"/>
              </a:xfrm>
              <a:prstGeom prst="ellipse">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856056" y="5429250"/>
                <a:ext cx="409722" cy="4097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1905542" y="5894422"/>
              <a:ext cx="1500257" cy="364940"/>
            </a:xfrm>
            <a:prstGeom prst="rect">
              <a:avLst/>
            </a:prstGeom>
            <a:noFill/>
          </p:spPr>
          <p:txBody>
            <a:bodyPr wrap="square" rtlCol="0">
              <a:spAutoFit/>
            </a:bodyPr>
            <a:lstStyle/>
            <a:p>
              <a:r>
                <a:rPr lang="en-US" altLang="zh-CN" sz="1400" dirty="0" smtClean="0">
                  <a:solidFill>
                    <a:schemeClr val="accent1"/>
                  </a:solidFill>
                  <a:latin typeface="+mj-lt"/>
                </a:rPr>
                <a:t>STEP 01</a:t>
              </a:r>
              <a:endParaRPr lang="zh-CN" altLang="en-US" sz="1400" dirty="0">
                <a:solidFill>
                  <a:schemeClr val="accent1"/>
                </a:solidFill>
              </a:endParaRPr>
            </a:p>
          </p:txBody>
        </p:sp>
      </p:grpSp>
      <p:grpSp>
        <p:nvGrpSpPr>
          <p:cNvPr id="30" name="组合 29"/>
          <p:cNvGrpSpPr/>
          <p:nvPr/>
        </p:nvGrpSpPr>
        <p:grpSpPr>
          <a:xfrm rot="16200000">
            <a:off x="2042122" y="4823913"/>
            <a:ext cx="1613724" cy="605073"/>
            <a:chOff x="1702191" y="5275385"/>
            <a:chExt cx="1913439" cy="717452"/>
          </a:xfrm>
        </p:grpSpPr>
        <p:sp>
          <p:nvSpPr>
            <p:cNvPr id="31" name="KSO_Shape"/>
            <p:cNvSpPr/>
            <p:nvPr/>
          </p:nvSpPr>
          <p:spPr>
            <a:xfrm>
              <a:off x="2060919" y="5452471"/>
              <a:ext cx="1554711" cy="363282"/>
            </a:xfrm>
            <a:prstGeom prst="roundRect">
              <a:avLst>
                <a:gd name="adj" fmla="val 50000"/>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32" name="椭圆 31"/>
            <p:cNvSpPr/>
            <p:nvPr/>
          </p:nvSpPr>
          <p:spPr>
            <a:xfrm>
              <a:off x="1702191" y="5275385"/>
              <a:ext cx="717452" cy="717452"/>
            </a:xfrm>
            <a:prstGeom prst="ellipse">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856056" y="5429250"/>
              <a:ext cx="409722" cy="4097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2546448" y="4111213"/>
            <a:ext cx="2361384" cy="605073"/>
            <a:chOff x="3606102" y="4274778"/>
            <a:chExt cx="2799960" cy="717452"/>
          </a:xfrm>
        </p:grpSpPr>
        <p:grpSp>
          <p:nvGrpSpPr>
            <p:cNvPr id="35" name="组合 34"/>
            <p:cNvGrpSpPr/>
            <p:nvPr/>
          </p:nvGrpSpPr>
          <p:grpSpPr>
            <a:xfrm>
              <a:off x="3606102" y="4274778"/>
              <a:ext cx="2799960" cy="717452"/>
              <a:chOff x="1702191" y="5275385"/>
              <a:chExt cx="2799960" cy="717452"/>
            </a:xfrm>
          </p:grpSpPr>
          <p:sp>
            <p:nvSpPr>
              <p:cNvPr id="37" name="KSO_Shape"/>
              <p:cNvSpPr/>
              <p:nvPr/>
            </p:nvSpPr>
            <p:spPr>
              <a:xfrm>
                <a:off x="1935485" y="5452470"/>
                <a:ext cx="2566666" cy="363282"/>
              </a:xfrm>
              <a:prstGeom prst="roundRect">
                <a:avLst>
                  <a:gd name="adj" fmla="val 50000"/>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38" name="椭圆 37"/>
              <p:cNvSpPr/>
              <p:nvPr/>
            </p:nvSpPr>
            <p:spPr>
              <a:xfrm>
                <a:off x="1702191" y="5275385"/>
                <a:ext cx="717452" cy="717452"/>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1856056" y="5429250"/>
                <a:ext cx="409722" cy="4097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p:cNvSpPr txBox="1"/>
            <p:nvPr/>
          </p:nvSpPr>
          <p:spPr>
            <a:xfrm>
              <a:off x="4169689" y="4453213"/>
              <a:ext cx="1424051" cy="364940"/>
            </a:xfrm>
            <a:prstGeom prst="rect">
              <a:avLst/>
            </a:prstGeom>
            <a:noFill/>
          </p:spPr>
          <p:txBody>
            <a:bodyPr wrap="square" rtlCol="0">
              <a:spAutoFit/>
            </a:bodyPr>
            <a:lstStyle/>
            <a:p>
              <a:r>
                <a:rPr lang="en-US" altLang="zh-CN" sz="1400" dirty="0" smtClean="0">
                  <a:solidFill>
                    <a:schemeClr val="accent2"/>
                  </a:solidFill>
                  <a:latin typeface="+mj-lt"/>
                </a:rPr>
                <a:t>STEP 02</a:t>
              </a:r>
              <a:endParaRPr lang="zh-CN" altLang="en-US" sz="1400" dirty="0">
                <a:solidFill>
                  <a:schemeClr val="accent2"/>
                </a:solidFill>
              </a:endParaRPr>
            </a:p>
          </p:txBody>
        </p:sp>
      </p:grpSp>
      <p:grpSp>
        <p:nvGrpSpPr>
          <p:cNvPr id="40" name="组合 39"/>
          <p:cNvGrpSpPr/>
          <p:nvPr/>
        </p:nvGrpSpPr>
        <p:grpSpPr>
          <a:xfrm rot="16200000">
            <a:off x="3988686" y="3606282"/>
            <a:ext cx="1578763" cy="605073"/>
            <a:chOff x="1702191" y="5275385"/>
            <a:chExt cx="1871984" cy="717452"/>
          </a:xfrm>
        </p:grpSpPr>
        <p:sp>
          <p:nvSpPr>
            <p:cNvPr id="41" name="KSO_Shape"/>
            <p:cNvSpPr/>
            <p:nvPr/>
          </p:nvSpPr>
          <p:spPr>
            <a:xfrm>
              <a:off x="1970419" y="5452472"/>
              <a:ext cx="1603756" cy="363282"/>
            </a:xfrm>
            <a:prstGeom prst="roundRect">
              <a:avLst>
                <a:gd name="adj" fmla="val 50000"/>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42" name="椭圆 41"/>
            <p:cNvSpPr/>
            <p:nvPr/>
          </p:nvSpPr>
          <p:spPr>
            <a:xfrm>
              <a:off x="1702191" y="5275385"/>
              <a:ext cx="717452" cy="717452"/>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1856056" y="5429250"/>
              <a:ext cx="409722" cy="4097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4475531" y="2894188"/>
            <a:ext cx="2361384" cy="605073"/>
            <a:chOff x="5893471" y="2831716"/>
            <a:chExt cx="2799960" cy="717452"/>
          </a:xfrm>
        </p:grpSpPr>
        <p:grpSp>
          <p:nvGrpSpPr>
            <p:cNvPr id="45" name="组合 44"/>
            <p:cNvGrpSpPr/>
            <p:nvPr/>
          </p:nvGrpSpPr>
          <p:grpSpPr>
            <a:xfrm>
              <a:off x="5893471" y="2831716"/>
              <a:ext cx="2799960" cy="717452"/>
              <a:chOff x="1702191" y="5275385"/>
              <a:chExt cx="2799960" cy="717452"/>
            </a:xfrm>
          </p:grpSpPr>
          <p:sp>
            <p:nvSpPr>
              <p:cNvPr id="47" name="KSO_Shape"/>
              <p:cNvSpPr/>
              <p:nvPr/>
            </p:nvSpPr>
            <p:spPr>
              <a:xfrm>
                <a:off x="1944576" y="5452470"/>
                <a:ext cx="2557575" cy="363282"/>
              </a:xfrm>
              <a:prstGeom prst="roundRect">
                <a:avLst>
                  <a:gd name="adj" fmla="val 5000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48" name="椭圆 47"/>
              <p:cNvSpPr/>
              <p:nvPr/>
            </p:nvSpPr>
            <p:spPr>
              <a:xfrm>
                <a:off x="1702191" y="5275385"/>
                <a:ext cx="717452" cy="717452"/>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1856056" y="5429250"/>
                <a:ext cx="409722" cy="4097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文本框 45"/>
            <p:cNvSpPr txBox="1"/>
            <p:nvPr/>
          </p:nvSpPr>
          <p:spPr>
            <a:xfrm>
              <a:off x="6480278" y="3004944"/>
              <a:ext cx="1334629" cy="364940"/>
            </a:xfrm>
            <a:prstGeom prst="rect">
              <a:avLst/>
            </a:prstGeom>
            <a:noFill/>
          </p:spPr>
          <p:txBody>
            <a:bodyPr wrap="square" rtlCol="0">
              <a:spAutoFit/>
            </a:bodyPr>
            <a:lstStyle/>
            <a:p>
              <a:r>
                <a:rPr lang="en-US" altLang="zh-CN" sz="1400" dirty="0" smtClean="0">
                  <a:solidFill>
                    <a:schemeClr val="accent3"/>
                  </a:solidFill>
                  <a:latin typeface="+mj-lt"/>
                </a:rPr>
                <a:t>STEP 03</a:t>
              </a:r>
              <a:endParaRPr lang="zh-CN" altLang="en-US" sz="1400" dirty="0">
                <a:solidFill>
                  <a:schemeClr val="accent3"/>
                </a:solidFill>
              </a:endParaRPr>
            </a:p>
          </p:txBody>
        </p:sp>
      </p:grpSp>
      <p:grpSp>
        <p:nvGrpSpPr>
          <p:cNvPr id="50" name="组合 49"/>
          <p:cNvGrpSpPr/>
          <p:nvPr/>
        </p:nvGrpSpPr>
        <p:grpSpPr>
          <a:xfrm rot="16200000">
            <a:off x="5915405" y="2368808"/>
            <a:ext cx="1583490" cy="605073"/>
            <a:chOff x="1702191" y="5275385"/>
            <a:chExt cx="1877589" cy="717452"/>
          </a:xfrm>
        </p:grpSpPr>
        <p:sp>
          <p:nvSpPr>
            <p:cNvPr id="51" name="KSO_Shape"/>
            <p:cNvSpPr/>
            <p:nvPr/>
          </p:nvSpPr>
          <p:spPr>
            <a:xfrm>
              <a:off x="1945906" y="5452472"/>
              <a:ext cx="1633874" cy="363282"/>
            </a:xfrm>
            <a:prstGeom prst="roundRect">
              <a:avLst>
                <a:gd name="adj" fmla="val 5000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52" name="椭圆 51"/>
            <p:cNvSpPr/>
            <p:nvPr/>
          </p:nvSpPr>
          <p:spPr>
            <a:xfrm>
              <a:off x="1702191" y="5275385"/>
              <a:ext cx="717452" cy="717452"/>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1856056" y="5429250"/>
              <a:ext cx="409722" cy="4097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6404614" y="1677162"/>
            <a:ext cx="2361384" cy="605073"/>
            <a:chOff x="8180840" y="1388654"/>
            <a:chExt cx="2799960" cy="717452"/>
          </a:xfrm>
        </p:grpSpPr>
        <p:grpSp>
          <p:nvGrpSpPr>
            <p:cNvPr id="55" name="组合 54"/>
            <p:cNvGrpSpPr/>
            <p:nvPr/>
          </p:nvGrpSpPr>
          <p:grpSpPr>
            <a:xfrm>
              <a:off x="8180840" y="1388654"/>
              <a:ext cx="2799960" cy="717452"/>
              <a:chOff x="1702191" y="5275385"/>
              <a:chExt cx="2799960" cy="717452"/>
            </a:xfrm>
          </p:grpSpPr>
          <p:sp>
            <p:nvSpPr>
              <p:cNvPr id="57" name="KSO_Shape"/>
              <p:cNvSpPr/>
              <p:nvPr/>
            </p:nvSpPr>
            <p:spPr>
              <a:xfrm>
                <a:off x="1968726" y="5452470"/>
                <a:ext cx="2533425" cy="363282"/>
              </a:xfrm>
              <a:prstGeom prst="roundRect">
                <a:avLst>
                  <a:gd name="adj" fmla="val 50000"/>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58" name="椭圆 57"/>
              <p:cNvSpPr/>
              <p:nvPr/>
            </p:nvSpPr>
            <p:spPr>
              <a:xfrm>
                <a:off x="1702191" y="5275385"/>
                <a:ext cx="717452" cy="717452"/>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856056" y="5429250"/>
                <a:ext cx="409722" cy="40972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文本框 55"/>
            <p:cNvSpPr txBox="1"/>
            <p:nvPr/>
          </p:nvSpPr>
          <p:spPr>
            <a:xfrm>
              <a:off x="8744427" y="1563373"/>
              <a:ext cx="1565512" cy="364940"/>
            </a:xfrm>
            <a:prstGeom prst="rect">
              <a:avLst/>
            </a:prstGeom>
            <a:noFill/>
          </p:spPr>
          <p:txBody>
            <a:bodyPr wrap="square" rtlCol="0">
              <a:spAutoFit/>
            </a:bodyPr>
            <a:lstStyle/>
            <a:p>
              <a:r>
                <a:rPr lang="en-US" altLang="zh-CN" sz="1400" dirty="0" smtClean="0">
                  <a:solidFill>
                    <a:schemeClr val="accent4"/>
                  </a:solidFill>
                  <a:latin typeface="+mj-lt"/>
                </a:rPr>
                <a:t>STEP 04</a:t>
              </a:r>
              <a:endParaRPr lang="zh-CN" altLang="en-US" sz="1400" dirty="0">
                <a:solidFill>
                  <a:schemeClr val="accent4"/>
                </a:solidFill>
              </a:endParaRPr>
            </a:p>
          </p:txBody>
        </p:sp>
      </p:grpSp>
      <p:sp>
        <p:nvSpPr>
          <p:cNvPr id="60" name="文本框 59"/>
          <p:cNvSpPr txBox="1"/>
          <p:nvPr/>
        </p:nvSpPr>
        <p:spPr>
          <a:xfrm>
            <a:off x="3300868" y="5153720"/>
            <a:ext cx="2986138" cy="954107"/>
          </a:xfrm>
          <a:prstGeom prst="rect">
            <a:avLst/>
          </a:prstGeom>
          <a:noFill/>
        </p:spPr>
        <p:txBody>
          <a:bodyPr wrap="square" rtlCol="0">
            <a:spAutoFit/>
          </a:bodyPr>
          <a:lstStyle/>
          <a:p>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use. </a:t>
            </a:r>
            <a:endParaRPr lang="en-US" altLang="zh-CN" sz="1100" i="1" dirty="0" smtClean="0">
              <a:solidFill>
                <a:schemeClr val="bg1">
                  <a:alpha val="50000"/>
                </a:schemeClr>
              </a:solidFill>
            </a:endParaRPr>
          </a:p>
        </p:txBody>
      </p:sp>
      <p:sp>
        <p:nvSpPr>
          <p:cNvPr id="61" name="文本框 60"/>
          <p:cNvSpPr txBox="1"/>
          <p:nvPr/>
        </p:nvSpPr>
        <p:spPr>
          <a:xfrm>
            <a:off x="5214081" y="3937761"/>
            <a:ext cx="2986138" cy="954107"/>
          </a:xfrm>
          <a:prstGeom prst="rect">
            <a:avLst/>
          </a:prstGeom>
          <a:noFill/>
        </p:spPr>
        <p:txBody>
          <a:bodyPr wrap="square" rtlCol="0">
            <a:spAutoFit/>
          </a:bodyPr>
          <a:lstStyle/>
          <a:p>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use. </a:t>
            </a:r>
            <a:endParaRPr lang="en-US" altLang="zh-CN" sz="1100" i="1" dirty="0" smtClean="0">
              <a:solidFill>
                <a:schemeClr val="bg1">
                  <a:alpha val="50000"/>
                </a:schemeClr>
              </a:solidFill>
            </a:endParaRPr>
          </a:p>
        </p:txBody>
      </p:sp>
      <p:sp>
        <p:nvSpPr>
          <p:cNvPr id="62" name="文本框 61"/>
          <p:cNvSpPr txBox="1"/>
          <p:nvPr/>
        </p:nvSpPr>
        <p:spPr>
          <a:xfrm>
            <a:off x="8919187" y="1502644"/>
            <a:ext cx="2682263" cy="954107"/>
          </a:xfrm>
          <a:prstGeom prst="rect">
            <a:avLst/>
          </a:prstGeom>
          <a:noFill/>
        </p:spPr>
        <p:txBody>
          <a:bodyPr wrap="square" rtlCol="0">
            <a:spAutoFit/>
          </a:bodyPr>
          <a:lstStyle/>
          <a:p>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use. </a:t>
            </a:r>
            <a:endParaRPr lang="en-US" altLang="zh-CN" sz="1100" i="1" dirty="0" smtClean="0">
              <a:solidFill>
                <a:schemeClr val="bg1">
                  <a:alpha val="50000"/>
                </a:schemeClr>
              </a:solidFill>
            </a:endParaRPr>
          </a:p>
        </p:txBody>
      </p:sp>
      <p:sp>
        <p:nvSpPr>
          <p:cNvPr id="63" name="文本框 62"/>
          <p:cNvSpPr txBox="1"/>
          <p:nvPr/>
        </p:nvSpPr>
        <p:spPr>
          <a:xfrm>
            <a:off x="7179881" y="2718412"/>
            <a:ext cx="2986138" cy="954107"/>
          </a:xfrm>
          <a:prstGeom prst="rect">
            <a:avLst/>
          </a:prstGeom>
          <a:noFill/>
        </p:spPr>
        <p:txBody>
          <a:bodyPr wrap="square" rtlCol="0">
            <a:spAutoFit/>
          </a:bodyPr>
          <a:lstStyle/>
          <a:p>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use. </a:t>
            </a:r>
            <a:endParaRPr lang="en-US" altLang="zh-CN" sz="1100" i="1" dirty="0" smtClean="0">
              <a:solidFill>
                <a:schemeClr val="bg1">
                  <a:alpha val="50000"/>
                </a:schemeClr>
              </a:solidFill>
            </a:endParaRPr>
          </a:p>
        </p:txBody>
      </p:sp>
      <p:sp>
        <p:nvSpPr>
          <p:cNvPr id="64" name="KSO_Shape"/>
          <p:cNvSpPr/>
          <p:nvPr/>
        </p:nvSpPr>
        <p:spPr>
          <a:xfrm>
            <a:off x="7749070" y="3732467"/>
            <a:ext cx="3273602" cy="2318801"/>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5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fade">
                                      <p:cBhvr>
                                        <p:cTn id="24" dur="1000"/>
                                        <p:tgtEl>
                                          <p:spTgt spid="60"/>
                                        </p:tgtEl>
                                      </p:cBhvr>
                                    </p:animEffect>
                                  </p:childTnLst>
                                </p:cTn>
                              </p:par>
                              <p:par>
                                <p:cTn id="25" presetID="64" presetClass="path" presetSubtype="0" accel="50000" decel="50000" autoRev="1" fill="hold" grpId="1" nodeType="withEffect">
                                  <p:stCondLst>
                                    <p:cond delay="0"/>
                                  </p:stCondLst>
                                  <p:childTnLst>
                                    <p:animMotion origin="layout" path="M 2.08333E-7 4.44444E-6 L 0.05247 -0.0007 " pathEditMode="relative" rAng="0" ptsTypes="AA">
                                      <p:cBhvr>
                                        <p:cTn id="26" dur="1000" fill="hold"/>
                                        <p:tgtEl>
                                          <p:spTgt spid="60"/>
                                        </p:tgtEl>
                                        <p:attrNameLst>
                                          <p:attrName>ppt_x</p:attrName>
                                          <p:attrName>ppt_y</p:attrName>
                                        </p:attrNameLst>
                                      </p:cBhvr>
                                      <p:rCtr x="2617" y="-46"/>
                                    </p:animMotion>
                                  </p:childTnLst>
                                </p:cTn>
                              </p:par>
                            </p:childTnLst>
                          </p:cTn>
                        </p:par>
                        <p:par>
                          <p:cTn id="27" fill="hold">
                            <p:stCondLst>
                              <p:cond delay="2000"/>
                            </p:stCondLst>
                            <p:childTnLst>
                              <p:par>
                                <p:cTn id="28" presetID="22" presetClass="entr" presetSubtype="4"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down)">
                                      <p:cBhvr>
                                        <p:cTn id="30" dur="500"/>
                                        <p:tgtEl>
                                          <p:spTgt spid="30"/>
                                        </p:tgtEl>
                                      </p:cBhvr>
                                    </p:animEffect>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left)">
                                      <p:cBhvr>
                                        <p:cTn id="34" dur="500"/>
                                        <p:tgtEl>
                                          <p:spTgt spid="3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1000"/>
                                        <p:tgtEl>
                                          <p:spTgt spid="61"/>
                                        </p:tgtEl>
                                      </p:cBhvr>
                                    </p:animEffect>
                                  </p:childTnLst>
                                </p:cTn>
                              </p:par>
                              <p:par>
                                <p:cTn id="38" presetID="64" presetClass="path" presetSubtype="0" accel="50000" decel="50000" autoRev="1" fill="hold" grpId="1" nodeType="withEffect">
                                  <p:stCondLst>
                                    <p:cond delay="0"/>
                                  </p:stCondLst>
                                  <p:childTnLst>
                                    <p:animMotion origin="layout" path="M 2.08333E-7 4.44444E-6 L 0.05247 -0.0007 " pathEditMode="relative" rAng="0" ptsTypes="AA">
                                      <p:cBhvr>
                                        <p:cTn id="39" dur="1000" fill="hold"/>
                                        <p:tgtEl>
                                          <p:spTgt spid="61"/>
                                        </p:tgtEl>
                                        <p:attrNameLst>
                                          <p:attrName>ppt_x</p:attrName>
                                          <p:attrName>ppt_y</p:attrName>
                                        </p:attrNameLst>
                                      </p:cBhvr>
                                      <p:rCtr x="2617" y="-46"/>
                                    </p:animMotion>
                                  </p:childTnLst>
                                </p:cTn>
                              </p:par>
                            </p:childTnLst>
                          </p:cTn>
                        </p:par>
                        <p:par>
                          <p:cTn id="40" fill="hold">
                            <p:stCondLst>
                              <p:cond delay="3000"/>
                            </p:stCondLst>
                            <p:childTnLst>
                              <p:par>
                                <p:cTn id="41" presetID="22" presetClass="entr" presetSubtype="4"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down)">
                                      <p:cBhvr>
                                        <p:cTn id="43" dur="500"/>
                                        <p:tgtEl>
                                          <p:spTgt spid="40"/>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wipe(left)">
                                      <p:cBhvr>
                                        <p:cTn id="47" dur="500"/>
                                        <p:tgtEl>
                                          <p:spTgt spid="4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fade">
                                      <p:cBhvr>
                                        <p:cTn id="50" dur="1000"/>
                                        <p:tgtEl>
                                          <p:spTgt spid="63"/>
                                        </p:tgtEl>
                                      </p:cBhvr>
                                    </p:animEffect>
                                  </p:childTnLst>
                                </p:cTn>
                              </p:par>
                              <p:par>
                                <p:cTn id="51" presetID="64" presetClass="path" presetSubtype="0" accel="50000" decel="50000" autoRev="1" fill="hold" grpId="1" nodeType="withEffect">
                                  <p:stCondLst>
                                    <p:cond delay="0"/>
                                  </p:stCondLst>
                                  <p:childTnLst>
                                    <p:animMotion origin="layout" path="M 2.08333E-7 4.44444E-6 L 0.05247 -0.0007 " pathEditMode="relative" rAng="0" ptsTypes="AA">
                                      <p:cBhvr>
                                        <p:cTn id="52" dur="1000" fill="hold"/>
                                        <p:tgtEl>
                                          <p:spTgt spid="63"/>
                                        </p:tgtEl>
                                        <p:attrNameLst>
                                          <p:attrName>ppt_x</p:attrName>
                                          <p:attrName>ppt_y</p:attrName>
                                        </p:attrNameLst>
                                      </p:cBhvr>
                                      <p:rCtr x="2617" y="-46"/>
                                    </p:animMotion>
                                  </p:childTnLst>
                                </p:cTn>
                              </p:par>
                            </p:childTnLst>
                          </p:cTn>
                        </p:par>
                        <p:par>
                          <p:cTn id="53" fill="hold">
                            <p:stCondLst>
                              <p:cond delay="4000"/>
                            </p:stCondLst>
                            <p:childTnLst>
                              <p:par>
                                <p:cTn id="54" presetID="22" presetClass="entr" presetSubtype="4" fill="hold"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down)">
                                      <p:cBhvr>
                                        <p:cTn id="56" dur="500"/>
                                        <p:tgtEl>
                                          <p:spTgt spid="50"/>
                                        </p:tgtEl>
                                      </p:cBhvr>
                                    </p:animEffect>
                                  </p:childTnLst>
                                </p:cTn>
                              </p:par>
                            </p:childTnLst>
                          </p:cTn>
                        </p:par>
                        <p:par>
                          <p:cTn id="57" fill="hold">
                            <p:stCondLst>
                              <p:cond delay="4500"/>
                            </p:stCondLst>
                            <p:childTnLst>
                              <p:par>
                                <p:cTn id="58" presetID="22" presetClass="entr" presetSubtype="8" fill="hold"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wipe(left)">
                                      <p:cBhvr>
                                        <p:cTn id="60" dur="500"/>
                                        <p:tgtEl>
                                          <p:spTgt spid="5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1000"/>
                                        <p:tgtEl>
                                          <p:spTgt spid="62"/>
                                        </p:tgtEl>
                                      </p:cBhvr>
                                    </p:animEffect>
                                  </p:childTnLst>
                                </p:cTn>
                              </p:par>
                              <p:par>
                                <p:cTn id="64" presetID="64" presetClass="path" presetSubtype="0" accel="50000" decel="50000" autoRev="1" fill="hold" grpId="1" nodeType="withEffect">
                                  <p:stCondLst>
                                    <p:cond delay="0"/>
                                  </p:stCondLst>
                                  <p:childTnLst>
                                    <p:animMotion origin="layout" path="M 2.08333E-7 4.44444E-6 L 0.05247 -0.0007 " pathEditMode="relative" rAng="0" ptsTypes="AA">
                                      <p:cBhvr>
                                        <p:cTn id="65" dur="1000" fill="hold"/>
                                        <p:tgtEl>
                                          <p:spTgt spid="62"/>
                                        </p:tgtEl>
                                        <p:attrNameLst>
                                          <p:attrName>ppt_x</p:attrName>
                                          <p:attrName>ppt_y</p:attrName>
                                        </p:attrNameLst>
                                      </p:cBhvr>
                                      <p:rCtr x="2617" y="-46"/>
                                    </p:animMotion>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wipe(left)">
                                      <p:cBhvr>
                                        <p:cTn id="6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23" grpId="0"/>
      <p:bldP spid="60" grpId="0"/>
      <p:bldP spid="60" grpId="1"/>
      <p:bldP spid="61" grpId="0"/>
      <p:bldP spid="61" grpId="1"/>
      <p:bldP spid="62" grpId="0"/>
      <p:bldP spid="62" grpId="1"/>
      <p:bldP spid="63" grpId="0"/>
      <p:bldP spid="63" grpId="1"/>
      <p:bldP spid="6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1524047" y="3175584"/>
            <a:ext cx="1967935" cy="1246516"/>
            <a:chOff x="930275" y="3012207"/>
            <a:chExt cx="2226887" cy="1410540"/>
          </a:xfrm>
        </p:grpSpPr>
        <p:sp>
          <p:nvSpPr>
            <p:cNvPr id="63" name="弧形 62"/>
            <p:cNvSpPr/>
            <p:nvPr/>
          </p:nvSpPr>
          <p:spPr>
            <a:xfrm rot="2700000">
              <a:off x="930274" y="3012208"/>
              <a:ext cx="1410540" cy="1410538"/>
            </a:xfrm>
            <a:prstGeom prst="arc">
              <a:avLst/>
            </a:prstGeom>
            <a:ln w="19050">
              <a:solidFill>
                <a:schemeClr val="bg1">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64" name="直接连接符 63"/>
            <p:cNvCxnSpPr/>
            <p:nvPr/>
          </p:nvCxnSpPr>
          <p:spPr>
            <a:xfrm>
              <a:off x="2341346" y="3727884"/>
              <a:ext cx="815816" cy="0"/>
            </a:xfrm>
            <a:prstGeom prst="line">
              <a:avLst/>
            </a:prstGeom>
            <a:ln w="19050">
              <a:solidFill>
                <a:schemeClr val="bg1">
                  <a:alpha val="30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3492288" y="3175584"/>
            <a:ext cx="1967935" cy="1246516"/>
            <a:chOff x="3157508" y="3012207"/>
            <a:chExt cx="2226887" cy="1410540"/>
          </a:xfrm>
        </p:grpSpPr>
        <p:sp>
          <p:nvSpPr>
            <p:cNvPr id="61" name="弧形 60"/>
            <p:cNvSpPr/>
            <p:nvPr/>
          </p:nvSpPr>
          <p:spPr>
            <a:xfrm rot="2700000">
              <a:off x="3157507" y="3012208"/>
              <a:ext cx="1410540" cy="1410538"/>
            </a:xfrm>
            <a:prstGeom prst="arc">
              <a:avLst/>
            </a:prstGeom>
            <a:ln w="19050">
              <a:solidFill>
                <a:schemeClr val="bg1">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62" name="直接连接符 61"/>
            <p:cNvCxnSpPr/>
            <p:nvPr/>
          </p:nvCxnSpPr>
          <p:spPr>
            <a:xfrm>
              <a:off x="4568579" y="3727884"/>
              <a:ext cx="815816" cy="0"/>
            </a:xfrm>
            <a:prstGeom prst="line">
              <a:avLst/>
            </a:prstGeom>
            <a:ln w="19050">
              <a:solidFill>
                <a:schemeClr val="bg1">
                  <a:alpha val="30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5460530" y="3175584"/>
            <a:ext cx="1967935" cy="1246516"/>
            <a:chOff x="5384741" y="3012207"/>
            <a:chExt cx="2226887" cy="1410540"/>
          </a:xfrm>
        </p:grpSpPr>
        <p:sp>
          <p:nvSpPr>
            <p:cNvPr id="59" name="弧形 58"/>
            <p:cNvSpPr/>
            <p:nvPr/>
          </p:nvSpPr>
          <p:spPr>
            <a:xfrm rot="2700000">
              <a:off x="5384740" y="3012208"/>
              <a:ext cx="1410540" cy="1410538"/>
            </a:xfrm>
            <a:prstGeom prst="arc">
              <a:avLst/>
            </a:prstGeom>
            <a:ln w="19050">
              <a:solidFill>
                <a:schemeClr val="bg1">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60" name="直接连接符 59"/>
            <p:cNvCxnSpPr/>
            <p:nvPr/>
          </p:nvCxnSpPr>
          <p:spPr>
            <a:xfrm>
              <a:off x="6795812" y="3727884"/>
              <a:ext cx="815816" cy="0"/>
            </a:xfrm>
            <a:prstGeom prst="line">
              <a:avLst/>
            </a:prstGeom>
            <a:ln w="19050">
              <a:solidFill>
                <a:schemeClr val="bg1">
                  <a:alpha val="30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7428771" y="3175584"/>
            <a:ext cx="1967935" cy="1246516"/>
            <a:chOff x="7611974" y="3012207"/>
            <a:chExt cx="2226887" cy="1410540"/>
          </a:xfrm>
        </p:grpSpPr>
        <p:sp>
          <p:nvSpPr>
            <p:cNvPr id="57" name="弧形 56"/>
            <p:cNvSpPr/>
            <p:nvPr/>
          </p:nvSpPr>
          <p:spPr>
            <a:xfrm rot="2700000">
              <a:off x="7611973" y="3012208"/>
              <a:ext cx="1410540" cy="1410538"/>
            </a:xfrm>
            <a:prstGeom prst="arc">
              <a:avLst/>
            </a:prstGeom>
            <a:ln w="19050">
              <a:solidFill>
                <a:schemeClr val="bg1">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58" name="直接连接符 57"/>
            <p:cNvCxnSpPr/>
            <p:nvPr/>
          </p:nvCxnSpPr>
          <p:spPr>
            <a:xfrm>
              <a:off x="9023045" y="3727884"/>
              <a:ext cx="815816" cy="0"/>
            </a:xfrm>
            <a:prstGeom prst="line">
              <a:avLst/>
            </a:prstGeom>
            <a:ln w="19050">
              <a:solidFill>
                <a:schemeClr val="bg1">
                  <a:alpha val="30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47" name="文本框 46"/>
          <p:cNvSpPr txBox="1"/>
          <p:nvPr/>
        </p:nvSpPr>
        <p:spPr>
          <a:xfrm>
            <a:off x="613985" y="4639490"/>
            <a:ext cx="3066638" cy="954107"/>
          </a:xfrm>
          <a:prstGeom prst="rect">
            <a:avLst/>
          </a:prstGeom>
          <a:noFill/>
        </p:spPr>
        <p:txBody>
          <a:bodyPr wrap="square" rtlCol="0">
            <a:spAutoFit/>
          </a:bodyPr>
          <a:lstStyle/>
          <a:p>
            <a:pPr algn="ctr"/>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lgn="ct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a:t>
            </a:r>
            <a:r>
              <a:rPr lang="en-US" altLang="zh-CN" sz="1100" dirty="0">
                <a:solidFill>
                  <a:schemeClr val="bg1">
                    <a:alpha val="50000"/>
                  </a:schemeClr>
                </a:solidFill>
              </a:rPr>
              <a:t>corporate and personal use</a:t>
            </a:r>
            <a:r>
              <a:rPr lang="en-US" altLang="zh-CN" sz="1100" dirty="0" smtClean="0">
                <a:solidFill>
                  <a:schemeClr val="bg1">
                    <a:alpha val="50000"/>
                  </a:schemeClr>
                </a:solidFill>
              </a:rPr>
              <a:t>. </a:t>
            </a:r>
            <a:endParaRPr lang="en-US" altLang="zh-CN" sz="1100" i="1" dirty="0" smtClean="0">
              <a:solidFill>
                <a:schemeClr val="bg1">
                  <a:alpha val="50000"/>
                </a:schemeClr>
              </a:solidFill>
            </a:endParaRPr>
          </a:p>
        </p:txBody>
      </p:sp>
      <p:sp>
        <p:nvSpPr>
          <p:cNvPr id="48" name="文本框 47"/>
          <p:cNvSpPr txBox="1"/>
          <p:nvPr/>
        </p:nvSpPr>
        <p:spPr>
          <a:xfrm>
            <a:off x="4557617" y="4639490"/>
            <a:ext cx="3066638" cy="954107"/>
          </a:xfrm>
          <a:prstGeom prst="rect">
            <a:avLst/>
          </a:prstGeom>
          <a:noFill/>
        </p:spPr>
        <p:txBody>
          <a:bodyPr wrap="square" rtlCol="0">
            <a:spAutoFit/>
          </a:bodyPr>
          <a:lstStyle/>
          <a:p>
            <a:pPr algn="ctr"/>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lgn="ct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a:t>
            </a:r>
            <a:r>
              <a:rPr lang="en-US" altLang="zh-CN" sz="1100" dirty="0">
                <a:solidFill>
                  <a:schemeClr val="bg1">
                    <a:alpha val="50000"/>
                  </a:schemeClr>
                </a:solidFill>
              </a:rPr>
              <a:t>corporate and personal use</a:t>
            </a:r>
            <a:r>
              <a:rPr lang="en-US" altLang="zh-CN" sz="1100" dirty="0" smtClean="0">
                <a:solidFill>
                  <a:schemeClr val="bg1">
                    <a:alpha val="50000"/>
                  </a:schemeClr>
                </a:solidFill>
              </a:rPr>
              <a:t>. </a:t>
            </a:r>
            <a:endParaRPr lang="en-US" altLang="zh-CN" sz="1100" i="1" dirty="0" smtClean="0">
              <a:solidFill>
                <a:schemeClr val="bg1">
                  <a:alpha val="50000"/>
                </a:schemeClr>
              </a:solidFill>
            </a:endParaRPr>
          </a:p>
        </p:txBody>
      </p:sp>
      <p:sp>
        <p:nvSpPr>
          <p:cNvPr id="49" name="文本框 48"/>
          <p:cNvSpPr txBox="1"/>
          <p:nvPr/>
        </p:nvSpPr>
        <p:spPr>
          <a:xfrm>
            <a:off x="8501249" y="4639490"/>
            <a:ext cx="3066638" cy="954107"/>
          </a:xfrm>
          <a:prstGeom prst="rect">
            <a:avLst/>
          </a:prstGeom>
          <a:noFill/>
        </p:spPr>
        <p:txBody>
          <a:bodyPr wrap="square" rtlCol="0">
            <a:spAutoFit/>
          </a:bodyPr>
          <a:lstStyle/>
          <a:p>
            <a:pPr algn="ctr"/>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lgn="ct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a:t>
            </a:r>
            <a:r>
              <a:rPr lang="en-US" altLang="zh-CN" sz="1100" dirty="0">
                <a:solidFill>
                  <a:schemeClr val="bg1">
                    <a:alpha val="50000"/>
                  </a:schemeClr>
                </a:solidFill>
              </a:rPr>
              <a:t>corporate and personal use</a:t>
            </a:r>
            <a:r>
              <a:rPr lang="en-US" altLang="zh-CN" sz="1100" dirty="0" smtClean="0">
                <a:solidFill>
                  <a:schemeClr val="bg1">
                    <a:alpha val="50000"/>
                  </a:schemeClr>
                </a:solidFill>
              </a:rPr>
              <a:t>. </a:t>
            </a:r>
            <a:endParaRPr lang="en-US" altLang="zh-CN" sz="1100" i="1" dirty="0" smtClean="0">
              <a:solidFill>
                <a:schemeClr val="bg1">
                  <a:alpha val="50000"/>
                </a:schemeClr>
              </a:solidFill>
            </a:endParaRPr>
          </a:p>
        </p:txBody>
      </p:sp>
      <p:sp>
        <p:nvSpPr>
          <p:cNvPr id="50" name="文本框 49"/>
          <p:cNvSpPr txBox="1"/>
          <p:nvPr/>
        </p:nvSpPr>
        <p:spPr>
          <a:xfrm>
            <a:off x="2582226" y="1901930"/>
            <a:ext cx="3066638" cy="954107"/>
          </a:xfrm>
          <a:prstGeom prst="rect">
            <a:avLst/>
          </a:prstGeom>
          <a:noFill/>
        </p:spPr>
        <p:txBody>
          <a:bodyPr wrap="square" rtlCol="0">
            <a:spAutoFit/>
          </a:bodyPr>
          <a:lstStyle/>
          <a:p>
            <a:pPr algn="ctr"/>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lgn="ct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a:t>
            </a:r>
            <a:r>
              <a:rPr lang="en-US" altLang="zh-CN" sz="1100" dirty="0">
                <a:solidFill>
                  <a:schemeClr val="bg1">
                    <a:alpha val="50000"/>
                  </a:schemeClr>
                </a:solidFill>
              </a:rPr>
              <a:t>corporate and personal use</a:t>
            </a:r>
            <a:r>
              <a:rPr lang="en-US" altLang="zh-CN" sz="1100" dirty="0" smtClean="0">
                <a:solidFill>
                  <a:schemeClr val="bg1">
                    <a:alpha val="50000"/>
                  </a:schemeClr>
                </a:solidFill>
              </a:rPr>
              <a:t>. </a:t>
            </a:r>
            <a:endParaRPr lang="en-US" altLang="zh-CN" sz="1100" i="1" dirty="0" smtClean="0">
              <a:solidFill>
                <a:schemeClr val="bg1">
                  <a:alpha val="50000"/>
                </a:schemeClr>
              </a:solidFill>
            </a:endParaRPr>
          </a:p>
        </p:txBody>
      </p:sp>
      <p:sp>
        <p:nvSpPr>
          <p:cNvPr id="51" name="文本框 50"/>
          <p:cNvSpPr txBox="1"/>
          <p:nvPr/>
        </p:nvSpPr>
        <p:spPr>
          <a:xfrm>
            <a:off x="6518709" y="1901930"/>
            <a:ext cx="3066638" cy="954107"/>
          </a:xfrm>
          <a:prstGeom prst="rect">
            <a:avLst/>
          </a:prstGeom>
          <a:noFill/>
        </p:spPr>
        <p:txBody>
          <a:bodyPr wrap="square" rtlCol="0">
            <a:spAutoFit/>
          </a:bodyPr>
          <a:lstStyle/>
          <a:p>
            <a:pPr algn="ctr"/>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lgn="ct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a:t>
            </a:r>
            <a:r>
              <a:rPr lang="en-US" altLang="zh-CN" sz="1100" dirty="0">
                <a:solidFill>
                  <a:schemeClr val="bg1">
                    <a:alpha val="50000"/>
                  </a:schemeClr>
                </a:solidFill>
              </a:rPr>
              <a:t>corporate and personal use</a:t>
            </a:r>
            <a:r>
              <a:rPr lang="en-US" altLang="zh-CN" sz="1100" dirty="0" smtClean="0">
                <a:solidFill>
                  <a:schemeClr val="bg1">
                    <a:alpha val="50000"/>
                  </a:schemeClr>
                </a:solidFill>
              </a:rPr>
              <a:t>. </a:t>
            </a:r>
            <a:endParaRPr lang="en-US" altLang="zh-CN" sz="1100" i="1" dirty="0" smtClean="0">
              <a:solidFill>
                <a:schemeClr val="bg1">
                  <a:alpha val="50000"/>
                </a:schemeClr>
              </a:solidFill>
            </a:endParaRPr>
          </a:p>
        </p:txBody>
      </p:sp>
      <p:grpSp>
        <p:nvGrpSpPr>
          <p:cNvPr id="65" name="组合 64"/>
          <p:cNvGrpSpPr/>
          <p:nvPr/>
        </p:nvGrpSpPr>
        <p:grpSpPr>
          <a:xfrm>
            <a:off x="3568816" y="3252113"/>
            <a:ext cx="1093459" cy="1093459"/>
            <a:chOff x="3568816" y="3252113"/>
            <a:chExt cx="1093459" cy="1093459"/>
          </a:xfrm>
        </p:grpSpPr>
        <p:sp>
          <p:nvSpPr>
            <p:cNvPr id="43" name="椭圆 42"/>
            <p:cNvSpPr/>
            <p:nvPr/>
          </p:nvSpPr>
          <p:spPr>
            <a:xfrm>
              <a:off x="3568816" y="3252113"/>
              <a:ext cx="1093459" cy="109345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12"/>
            <p:cNvSpPr>
              <a:spLocks noEditPoints="1"/>
            </p:cNvSpPr>
            <p:nvPr/>
          </p:nvSpPr>
          <p:spPr bwMode="auto">
            <a:xfrm>
              <a:off x="3886313" y="3569298"/>
              <a:ext cx="458466" cy="459087"/>
            </a:xfrm>
            <a:custGeom>
              <a:avLst/>
              <a:gdLst>
                <a:gd name="T0" fmla="*/ 264 w 738"/>
                <a:gd name="T1" fmla="*/ 285 h 739"/>
                <a:gd name="T2" fmla="*/ 249 w 738"/>
                <a:gd name="T3" fmla="*/ 429 h 739"/>
                <a:gd name="T4" fmla="*/ 369 w 738"/>
                <a:gd name="T5" fmla="*/ 504 h 739"/>
                <a:gd name="T6" fmla="*/ 490 w 738"/>
                <a:gd name="T7" fmla="*/ 429 h 739"/>
                <a:gd name="T8" fmla="*/ 474 w 738"/>
                <a:gd name="T9" fmla="*/ 285 h 739"/>
                <a:gd name="T10" fmla="*/ 369 w 738"/>
                <a:gd name="T11" fmla="*/ 201 h 739"/>
                <a:gd name="T12" fmla="*/ 508 w 738"/>
                <a:gd name="T13" fmla="*/ 276 h 739"/>
                <a:gd name="T14" fmla="*/ 524 w 738"/>
                <a:gd name="T15" fmla="*/ 436 h 739"/>
                <a:gd name="T16" fmla="*/ 403 w 738"/>
                <a:gd name="T17" fmla="*/ 534 h 739"/>
                <a:gd name="T18" fmla="*/ 250 w 738"/>
                <a:gd name="T19" fmla="*/ 488 h 739"/>
                <a:gd name="T20" fmla="*/ 204 w 738"/>
                <a:gd name="T21" fmla="*/ 336 h 739"/>
                <a:gd name="T22" fmla="*/ 304 w 738"/>
                <a:gd name="T23" fmla="*/ 214 h 739"/>
                <a:gd name="T24" fmla="*/ 314 w 738"/>
                <a:gd name="T25" fmla="*/ 79 h 739"/>
                <a:gd name="T26" fmla="*/ 220 w 738"/>
                <a:gd name="T27" fmla="*/ 124 h 739"/>
                <a:gd name="T28" fmla="*/ 192 w 738"/>
                <a:gd name="T29" fmla="*/ 121 h 739"/>
                <a:gd name="T30" fmla="*/ 124 w 738"/>
                <a:gd name="T31" fmla="*/ 204 h 739"/>
                <a:gd name="T32" fmla="*/ 86 w 738"/>
                <a:gd name="T33" fmla="*/ 306 h 739"/>
                <a:gd name="T34" fmla="*/ 34 w 738"/>
                <a:gd name="T35" fmla="*/ 411 h 739"/>
                <a:gd name="T36" fmla="*/ 105 w 738"/>
                <a:gd name="T37" fmla="*/ 479 h 739"/>
                <a:gd name="T38" fmla="*/ 102 w 738"/>
                <a:gd name="T39" fmla="*/ 578 h 739"/>
                <a:gd name="T40" fmla="*/ 203 w 738"/>
                <a:gd name="T41" fmla="*/ 614 h 739"/>
                <a:gd name="T42" fmla="*/ 259 w 738"/>
                <a:gd name="T43" fmla="*/ 634 h 739"/>
                <a:gd name="T44" fmla="*/ 327 w 738"/>
                <a:gd name="T45" fmla="*/ 705 h 739"/>
                <a:gd name="T46" fmla="*/ 432 w 738"/>
                <a:gd name="T47" fmla="*/ 652 h 739"/>
                <a:gd name="T48" fmla="*/ 524 w 738"/>
                <a:gd name="T49" fmla="*/ 614 h 739"/>
                <a:gd name="T50" fmla="*/ 577 w 738"/>
                <a:gd name="T51" fmla="*/ 636 h 739"/>
                <a:gd name="T52" fmla="*/ 613 w 738"/>
                <a:gd name="T53" fmla="*/ 525 h 739"/>
                <a:gd name="T54" fmla="*/ 660 w 738"/>
                <a:gd name="T55" fmla="*/ 425 h 739"/>
                <a:gd name="T56" fmla="*/ 670 w 738"/>
                <a:gd name="T57" fmla="*/ 319 h 739"/>
                <a:gd name="T58" fmla="*/ 618 w 738"/>
                <a:gd name="T59" fmla="*/ 226 h 739"/>
                <a:gd name="T60" fmla="*/ 636 w 738"/>
                <a:gd name="T61" fmla="*/ 162 h 739"/>
                <a:gd name="T62" fmla="*/ 529 w 738"/>
                <a:gd name="T63" fmla="*/ 127 h 739"/>
                <a:gd name="T64" fmla="*/ 444 w 738"/>
                <a:gd name="T65" fmla="*/ 93 h 739"/>
                <a:gd name="T66" fmla="*/ 411 w 738"/>
                <a:gd name="T67" fmla="*/ 34 h 739"/>
                <a:gd name="T68" fmla="*/ 435 w 738"/>
                <a:gd name="T69" fmla="*/ 7 h 739"/>
                <a:gd name="T70" fmla="*/ 529 w 738"/>
                <a:gd name="T71" fmla="*/ 93 h 739"/>
                <a:gd name="T72" fmla="*/ 585 w 738"/>
                <a:gd name="T73" fmla="*/ 68 h 739"/>
                <a:gd name="T74" fmla="*/ 672 w 738"/>
                <a:gd name="T75" fmla="*/ 159 h 739"/>
                <a:gd name="T76" fmla="*/ 678 w 738"/>
                <a:gd name="T77" fmla="*/ 286 h 739"/>
                <a:gd name="T78" fmla="*/ 738 w 738"/>
                <a:gd name="T79" fmla="*/ 320 h 739"/>
                <a:gd name="T80" fmla="*/ 713 w 738"/>
                <a:gd name="T81" fmla="*/ 443 h 739"/>
                <a:gd name="T82" fmla="*/ 669 w 738"/>
                <a:gd name="T83" fmla="*/ 570 h 739"/>
                <a:gd name="T84" fmla="*/ 590 w 738"/>
                <a:gd name="T85" fmla="*/ 669 h 739"/>
                <a:gd name="T86" fmla="*/ 560 w 738"/>
                <a:gd name="T87" fmla="*/ 666 h 739"/>
                <a:gd name="T88" fmla="*/ 440 w 738"/>
                <a:gd name="T89" fmla="*/ 724 h 739"/>
                <a:gd name="T90" fmla="*/ 310 w 738"/>
                <a:gd name="T91" fmla="*/ 737 h 739"/>
                <a:gd name="T92" fmla="*/ 246 w 738"/>
                <a:gd name="T93" fmla="*/ 665 h 739"/>
                <a:gd name="T94" fmla="*/ 157 w 738"/>
                <a:gd name="T95" fmla="*/ 671 h 739"/>
                <a:gd name="T96" fmla="*/ 68 w 738"/>
                <a:gd name="T97" fmla="*/ 587 h 739"/>
                <a:gd name="T98" fmla="*/ 73 w 738"/>
                <a:gd name="T99" fmla="*/ 492 h 739"/>
                <a:gd name="T100" fmla="*/ 1 w 738"/>
                <a:gd name="T101" fmla="*/ 428 h 739"/>
                <a:gd name="T102" fmla="*/ 16 w 738"/>
                <a:gd name="T103" fmla="*/ 299 h 739"/>
                <a:gd name="T104" fmla="*/ 73 w 738"/>
                <a:gd name="T105" fmla="*/ 178 h 739"/>
                <a:gd name="T106" fmla="*/ 143 w 738"/>
                <a:gd name="T107" fmla="*/ 73 h 739"/>
                <a:gd name="T108" fmla="*/ 171 w 738"/>
                <a:gd name="T109" fmla="*/ 70 h 739"/>
                <a:gd name="T110" fmla="*/ 295 w 738"/>
                <a:gd name="T111" fmla="*/ 24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8" h="739">
                  <a:moveTo>
                    <a:pt x="369" y="235"/>
                  </a:moveTo>
                  <a:lnTo>
                    <a:pt x="338" y="239"/>
                  </a:lnTo>
                  <a:lnTo>
                    <a:pt x="310" y="248"/>
                  </a:lnTo>
                  <a:lnTo>
                    <a:pt x="285" y="264"/>
                  </a:lnTo>
                  <a:lnTo>
                    <a:pt x="264" y="285"/>
                  </a:lnTo>
                  <a:lnTo>
                    <a:pt x="249" y="310"/>
                  </a:lnTo>
                  <a:lnTo>
                    <a:pt x="238" y="339"/>
                  </a:lnTo>
                  <a:lnTo>
                    <a:pt x="234" y="370"/>
                  </a:lnTo>
                  <a:lnTo>
                    <a:pt x="238" y="400"/>
                  </a:lnTo>
                  <a:lnTo>
                    <a:pt x="249" y="429"/>
                  </a:lnTo>
                  <a:lnTo>
                    <a:pt x="264" y="454"/>
                  </a:lnTo>
                  <a:lnTo>
                    <a:pt x="285" y="475"/>
                  </a:lnTo>
                  <a:lnTo>
                    <a:pt x="310" y="490"/>
                  </a:lnTo>
                  <a:lnTo>
                    <a:pt x="338" y="501"/>
                  </a:lnTo>
                  <a:lnTo>
                    <a:pt x="369" y="504"/>
                  </a:lnTo>
                  <a:lnTo>
                    <a:pt x="399" y="501"/>
                  </a:lnTo>
                  <a:lnTo>
                    <a:pt x="428" y="490"/>
                  </a:lnTo>
                  <a:lnTo>
                    <a:pt x="453" y="475"/>
                  </a:lnTo>
                  <a:lnTo>
                    <a:pt x="474" y="454"/>
                  </a:lnTo>
                  <a:lnTo>
                    <a:pt x="490" y="429"/>
                  </a:lnTo>
                  <a:lnTo>
                    <a:pt x="500" y="400"/>
                  </a:lnTo>
                  <a:lnTo>
                    <a:pt x="504" y="370"/>
                  </a:lnTo>
                  <a:lnTo>
                    <a:pt x="500" y="339"/>
                  </a:lnTo>
                  <a:lnTo>
                    <a:pt x="490" y="310"/>
                  </a:lnTo>
                  <a:lnTo>
                    <a:pt x="474" y="285"/>
                  </a:lnTo>
                  <a:lnTo>
                    <a:pt x="453" y="264"/>
                  </a:lnTo>
                  <a:lnTo>
                    <a:pt x="428" y="248"/>
                  </a:lnTo>
                  <a:lnTo>
                    <a:pt x="399" y="239"/>
                  </a:lnTo>
                  <a:lnTo>
                    <a:pt x="369" y="235"/>
                  </a:lnTo>
                  <a:close/>
                  <a:moveTo>
                    <a:pt x="369" y="201"/>
                  </a:moveTo>
                  <a:lnTo>
                    <a:pt x="403" y="205"/>
                  </a:lnTo>
                  <a:lnTo>
                    <a:pt x="435" y="214"/>
                  </a:lnTo>
                  <a:lnTo>
                    <a:pt x="463" y="230"/>
                  </a:lnTo>
                  <a:lnTo>
                    <a:pt x="488" y="251"/>
                  </a:lnTo>
                  <a:lnTo>
                    <a:pt x="508" y="276"/>
                  </a:lnTo>
                  <a:lnTo>
                    <a:pt x="524" y="305"/>
                  </a:lnTo>
                  <a:lnTo>
                    <a:pt x="534" y="336"/>
                  </a:lnTo>
                  <a:lnTo>
                    <a:pt x="537" y="370"/>
                  </a:lnTo>
                  <a:lnTo>
                    <a:pt x="534" y="403"/>
                  </a:lnTo>
                  <a:lnTo>
                    <a:pt x="524" y="436"/>
                  </a:lnTo>
                  <a:lnTo>
                    <a:pt x="508" y="463"/>
                  </a:lnTo>
                  <a:lnTo>
                    <a:pt x="488" y="488"/>
                  </a:lnTo>
                  <a:lnTo>
                    <a:pt x="463" y="509"/>
                  </a:lnTo>
                  <a:lnTo>
                    <a:pt x="435" y="525"/>
                  </a:lnTo>
                  <a:lnTo>
                    <a:pt x="403" y="534"/>
                  </a:lnTo>
                  <a:lnTo>
                    <a:pt x="369" y="538"/>
                  </a:lnTo>
                  <a:lnTo>
                    <a:pt x="335" y="534"/>
                  </a:lnTo>
                  <a:lnTo>
                    <a:pt x="304" y="525"/>
                  </a:lnTo>
                  <a:lnTo>
                    <a:pt x="275" y="509"/>
                  </a:lnTo>
                  <a:lnTo>
                    <a:pt x="250" y="488"/>
                  </a:lnTo>
                  <a:lnTo>
                    <a:pt x="229" y="463"/>
                  </a:lnTo>
                  <a:lnTo>
                    <a:pt x="215" y="436"/>
                  </a:lnTo>
                  <a:lnTo>
                    <a:pt x="204" y="403"/>
                  </a:lnTo>
                  <a:lnTo>
                    <a:pt x="202" y="370"/>
                  </a:lnTo>
                  <a:lnTo>
                    <a:pt x="204" y="336"/>
                  </a:lnTo>
                  <a:lnTo>
                    <a:pt x="215" y="305"/>
                  </a:lnTo>
                  <a:lnTo>
                    <a:pt x="229" y="276"/>
                  </a:lnTo>
                  <a:lnTo>
                    <a:pt x="250" y="251"/>
                  </a:lnTo>
                  <a:lnTo>
                    <a:pt x="275" y="230"/>
                  </a:lnTo>
                  <a:lnTo>
                    <a:pt x="304" y="214"/>
                  </a:lnTo>
                  <a:lnTo>
                    <a:pt x="335" y="205"/>
                  </a:lnTo>
                  <a:lnTo>
                    <a:pt x="369" y="201"/>
                  </a:lnTo>
                  <a:close/>
                  <a:moveTo>
                    <a:pt x="327" y="34"/>
                  </a:moveTo>
                  <a:lnTo>
                    <a:pt x="319" y="69"/>
                  </a:lnTo>
                  <a:lnTo>
                    <a:pt x="314" y="79"/>
                  </a:lnTo>
                  <a:lnTo>
                    <a:pt x="305" y="87"/>
                  </a:lnTo>
                  <a:lnTo>
                    <a:pt x="295" y="93"/>
                  </a:lnTo>
                  <a:lnTo>
                    <a:pt x="259" y="104"/>
                  </a:lnTo>
                  <a:lnTo>
                    <a:pt x="226" y="121"/>
                  </a:lnTo>
                  <a:lnTo>
                    <a:pt x="220" y="124"/>
                  </a:lnTo>
                  <a:lnTo>
                    <a:pt x="215" y="125"/>
                  </a:lnTo>
                  <a:lnTo>
                    <a:pt x="209" y="127"/>
                  </a:lnTo>
                  <a:lnTo>
                    <a:pt x="203" y="125"/>
                  </a:lnTo>
                  <a:lnTo>
                    <a:pt x="198" y="124"/>
                  </a:lnTo>
                  <a:lnTo>
                    <a:pt x="192" y="121"/>
                  </a:lnTo>
                  <a:lnTo>
                    <a:pt x="161" y="103"/>
                  </a:lnTo>
                  <a:lnTo>
                    <a:pt x="102" y="162"/>
                  </a:lnTo>
                  <a:lnTo>
                    <a:pt x="102" y="162"/>
                  </a:lnTo>
                  <a:lnTo>
                    <a:pt x="120" y="192"/>
                  </a:lnTo>
                  <a:lnTo>
                    <a:pt x="124" y="204"/>
                  </a:lnTo>
                  <a:lnTo>
                    <a:pt x="124" y="216"/>
                  </a:lnTo>
                  <a:lnTo>
                    <a:pt x="120" y="226"/>
                  </a:lnTo>
                  <a:lnTo>
                    <a:pt x="105" y="260"/>
                  </a:lnTo>
                  <a:lnTo>
                    <a:pt x="92" y="295"/>
                  </a:lnTo>
                  <a:lnTo>
                    <a:pt x="86" y="306"/>
                  </a:lnTo>
                  <a:lnTo>
                    <a:pt x="79" y="315"/>
                  </a:lnTo>
                  <a:lnTo>
                    <a:pt x="68" y="319"/>
                  </a:lnTo>
                  <a:lnTo>
                    <a:pt x="33" y="328"/>
                  </a:lnTo>
                  <a:lnTo>
                    <a:pt x="33" y="411"/>
                  </a:lnTo>
                  <a:lnTo>
                    <a:pt x="34" y="411"/>
                  </a:lnTo>
                  <a:lnTo>
                    <a:pt x="68" y="420"/>
                  </a:lnTo>
                  <a:lnTo>
                    <a:pt x="79" y="425"/>
                  </a:lnTo>
                  <a:lnTo>
                    <a:pt x="86" y="433"/>
                  </a:lnTo>
                  <a:lnTo>
                    <a:pt x="92" y="443"/>
                  </a:lnTo>
                  <a:lnTo>
                    <a:pt x="105" y="479"/>
                  </a:lnTo>
                  <a:lnTo>
                    <a:pt x="120" y="513"/>
                  </a:lnTo>
                  <a:lnTo>
                    <a:pt x="124" y="525"/>
                  </a:lnTo>
                  <a:lnTo>
                    <a:pt x="124" y="536"/>
                  </a:lnTo>
                  <a:lnTo>
                    <a:pt x="120" y="547"/>
                  </a:lnTo>
                  <a:lnTo>
                    <a:pt x="102" y="578"/>
                  </a:lnTo>
                  <a:lnTo>
                    <a:pt x="161" y="636"/>
                  </a:lnTo>
                  <a:lnTo>
                    <a:pt x="161" y="636"/>
                  </a:lnTo>
                  <a:lnTo>
                    <a:pt x="192" y="617"/>
                  </a:lnTo>
                  <a:lnTo>
                    <a:pt x="198" y="615"/>
                  </a:lnTo>
                  <a:lnTo>
                    <a:pt x="203" y="614"/>
                  </a:lnTo>
                  <a:lnTo>
                    <a:pt x="209" y="614"/>
                  </a:lnTo>
                  <a:lnTo>
                    <a:pt x="215" y="614"/>
                  </a:lnTo>
                  <a:lnTo>
                    <a:pt x="220" y="615"/>
                  </a:lnTo>
                  <a:lnTo>
                    <a:pt x="226" y="617"/>
                  </a:lnTo>
                  <a:lnTo>
                    <a:pt x="259" y="634"/>
                  </a:lnTo>
                  <a:lnTo>
                    <a:pt x="295" y="646"/>
                  </a:lnTo>
                  <a:lnTo>
                    <a:pt x="305" y="652"/>
                  </a:lnTo>
                  <a:lnTo>
                    <a:pt x="314" y="659"/>
                  </a:lnTo>
                  <a:lnTo>
                    <a:pt x="319"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5" y="614"/>
                  </a:lnTo>
                  <a:lnTo>
                    <a:pt x="541" y="615"/>
                  </a:lnTo>
                  <a:lnTo>
                    <a:pt x="546" y="617"/>
                  </a:lnTo>
                  <a:lnTo>
                    <a:pt x="577" y="636"/>
                  </a:lnTo>
                  <a:lnTo>
                    <a:pt x="577" y="636"/>
                  </a:lnTo>
                  <a:lnTo>
                    <a:pt x="636" y="578"/>
                  </a:lnTo>
                  <a:lnTo>
                    <a:pt x="618" y="547"/>
                  </a:lnTo>
                  <a:lnTo>
                    <a:pt x="613" y="536"/>
                  </a:lnTo>
                  <a:lnTo>
                    <a:pt x="613" y="525"/>
                  </a:lnTo>
                  <a:lnTo>
                    <a:pt x="618" y="513"/>
                  </a:lnTo>
                  <a:lnTo>
                    <a:pt x="634" y="479"/>
                  </a:lnTo>
                  <a:lnTo>
                    <a:pt x="645" y="443"/>
                  </a:lnTo>
                  <a:lnTo>
                    <a:pt x="651" y="433"/>
                  </a:lnTo>
                  <a:lnTo>
                    <a:pt x="660" y="425"/>
                  </a:lnTo>
                  <a:lnTo>
                    <a:pt x="670" y="420"/>
                  </a:lnTo>
                  <a:lnTo>
                    <a:pt x="704" y="411"/>
                  </a:lnTo>
                  <a:lnTo>
                    <a:pt x="706" y="411"/>
                  </a:lnTo>
                  <a:lnTo>
                    <a:pt x="706" y="328"/>
                  </a:lnTo>
                  <a:lnTo>
                    <a:pt x="670" y="319"/>
                  </a:lnTo>
                  <a:lnTo>
                    <a:pt x="660" y="315"/>
                  </a:lnTo>
                  <a:lnTo>
                    <a:pt x="651" y="306"/>
                  </a:lnTo>
                  <a:lnTo>
                    <a:pt x="645" y="295"/>
                  </a:lnTo>
                  <a:lnTo>
                    <a:pt x="634" y="260"/>
                  </a:lnTo>
                  <a:lnTo>
                    <a:pt x="618" y="226"/>
                  </a:lnTo>
                  <a:lnTo>
                    <a:pt x="613" y="216"/>
                  </a:lnTo>
                  <a:lnTo>
                    <a:pt x="613" y="204"/>
                  </a:lnTo>
                  <a:lnTo>
                    <a:pt x="618" y="192"/>
                  </a:lnTo>
                  <a:lnTo>
                    <a:pt x="636" y="162"/>
                  </a:lnTo>
                  <a:lnTo>
                    <a:pt x="636" y="162"/>
                  </a:lnTo>
                  <a:lnTo>
                    <a:pt x="577" y="103"/>
                  </a:lnTo>
                  <a:lnTo>
                    <a:pt x="546" y="121"/>
                  </a:lnTo>
                  <a:lnTo>
                    <a:pt x="541" y="124"/>
                  </a:lnTo>
                  <a:lnTo>
                    <a:pt x="535"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19" y="0"/>
                  </a:moveTo>
                  <a:lnTo>
                    <a:pt x="419" y="0"/>
                  </a:lnTo>
                  <a:lnTo>
                    <a:pt x="427" y="2"/>
                  </a:lnTo>
                  <a:lnTo>
                    <a:pt x="435" y="7"/>
                  </a:lnTo>
                  <a:lnTo>
                    <a:pt x="440" y="15"/>
                  </a:lnTo>
                  <a:lnTo>
                    <a:pt x="442" y="24"/>
                  </a:lnTo>
                  <a:lnTo>
                    <a:pt x="452" y="60"/>
                  </a:lnTo>
                  <a:lnTo>
                    <a:pt x="492" y="74"/>
                  </a:lnTo>
                  <a:lnTo>
                    <a:pt x="529" y="93"/>
                  </a:lnTo>
                  <a:lnTo>
                    <a:pt x="560" y="73"/>
                  </a:lnTo>
                  <a:lnTo>
                    <a:pt x="567" y="70"/>
                  </a:lnTo>
                  <a:lnTo>
                    <a:pt x="573" y="68"/>
                  </a:lnTo>
                  <a:lnTo>
                    <a:pt x="580" y="68"/>
                  </a:lnTo>
                  <a:lnTo>
                    <a:pt x="585" y="68"/>
                  </a:lnTo>
                  <a:lnTo>
                    <a:pt x="590" y="70"/>
                  </a:lnTo>
                  <a:lnTo>
                    <a:pt x="596" y="73"/>
                  </a:lnTo>
                  <a:lnTo>
                    <a:pt x="665" y="144"/>
                  </a:lnTo>
                  <a:lnTo>
                    <a:pt x="670" y="151"/>
                  </a:lnTo>
                  <a:lnTo>
                    <a:pt x="672" y="159"/>
                  </a:lnTo>
                  <a:lnTo>
                    <a:pt x="669" y="168"/>
                  </a:lnTo>
                  <a:lnTo>
                    <a:pt x="665" y="178"/>
                  </a:lnTo>
                  <a:lnTo>
                    <a:pt x="647" y="209"/>
                  </a:lnTo>
                  <a:lnTo>
                    <a:pt x="665" y="247"/>
                  </a:lnTo>
                  <a:lnTo>
                    <a:pt x="678" y="286"/>
                  </a:lnTo>
                  <a:lnTo>
                    <a:pt x="713" y="295"/>
                  </a:lnTo>
                  <a:lnTo>
                    <a:pt x="723" y="299"/>
                  </a:lnTo>
                  <a:lnTo>
                    <a:pt x="730" y="305"/>
                  </a:lnTo>
                  <a:lnTo>
                    <a:pt x="737" y="311"/>
                  </a:lnTo>
                  <a:lnTo>
                    <a:pt x="738" y="320"/>
                  </a:lnTo>
                  <a:lnTo>
                    <a:pt x="738" y="418"/>
                  </a:lnTo>
                  <a:lnTo>
                    <a:pt x="737" y="428"/>
                  </a:lnTo>
                  <a:lnTo>
                    <a:pt x="730" y="434"/>
                  </a:lnTo>
                  <a:lnTo>
                    <a:pt x="723" y="439"/>
                  </a:lnTo>
                  <a:lnTo>
                    <a:pt x="713" y="443"/>
                  </a:lnTo>
                  <a:lnTo>
                    <a:pt x="678" y="453"/>
                  </a:lnTo>
                  <a:lnTo>
                    <a:pt x="665" y="492"/>
                  </a:lnTo>
                  <a:lnTo>
                    <a:pt x="647" y="530"/>
                  </a:lnTo>
                  <a:lnTo>
                    <a:pt x="665" y="561"/>
                  </a:lnTo>
                  <a:lnTo>
                    <a:pt x="669" y="570"/>
                  </a:lnTo>
                  <a:lnTo>
                    <a:pt x="672" y="580"/>
                  </a:lnTo>
                  <a:lnTo>
                    <a:pt x="670" y="587"/>
                  </a:lnTo>
                  <a:lnTo>
                    <a:pt x="665" y="597"/>
                  </a:lnTo>
                  <a:lnTo>
                    <a:pt x="596" y="666"/>
                  </a:lnTo>
                  <a:lnTo>
                    <a:pt x="590" y="669"/>
                  </a:lnTo>
                  <a:lnTo>
                    <a:pt x="586" y="671"/>
                  </a:lnTo>
                  <a:lnTo>
                    <a:pt x="581" y="671"/>
                  </a:lnTo>
                  <a:lnTo>
                    <a:pt x="575" y="671"/>
                  </a:lnTo>
                  <a:lnTo>
                    <a:pt x="567" y="669"/>
                  </a:lnTo>
                  <a:lnTo>
                    <a:pt x="560" y="666"/>
                  </a:lnTo>
                  <a:lnTo>
                    <a:pt x="529" y="646"/>
                  </a:lnTo>
                  <a:lnTo>
                    <a:pt x="492" y="665"/>
                  </a:lnTo>
                  <a:lnTo>
                    <a:pt x="452" y="679"/>
                  </a:lnTo>
                  <a:lnTo>
                    <a:pt x="442" y="714"/>
                  </a:lnTo>
                  <a:lnTo>
                    <a:pt x="440" y="724"/>
                  </a:lnTo>
                  <a:lnTo>
                    <a:pt x="435" y="731"/>
                  </a:lnTo>
                  <a:lnTo>
                    <a:pt x="427" y="737"/>
                  </a:lnTo>
                  <a:lnTo>
                    <a:pt x="419" y="739"/>
                  </a:lnTo>
                  <a:lnTo>
                    <a:pt x="319" y="739"/>
                  </a:lnTo>
                  <a:lnTo>
                    <a:pt x="310" y="737"/>
                  </a:lnTo>
                  <a:lnTo>
                    <a:pt x="304" y="731"/>
                  </a:lnTo>
                  <a:lnTo>
                    <a:pt x="298" y="724"/>
                  </a:lnTo>
                  <a:lnTo>
                    <a:pt x="295" y="714"/>
                  </a:lnTo>
                  <a:lnTo>
                    <a:pt x="287" y="679"/>
                  </a:lnTo>
                  <a:lnTo>
                    <a:pt x="246" y="665"/>
                  </a:lnTo>
                  <a:lnTo>
                    <a:pt x="209" y="646"/>
                  </a:lnTo>
                  <a:lnTo>
                    <a:pt x="178" y="666"/>
                  </a:lnTo>
                  <a:lnTo>
                    <a:pt x="171" y="669"/>
                  </a:lnTo>
                  <a:lnTo>
                    <a:pt x="164" y="671"/>
                  </a:lnTo>
                  <a:lnTo>
                    <a:pt x="157" y="671"/>
                  </a:lnTo>
                  <a:lnTo>
                    <a:pt x="152" y="671"/>
                  </a:lnTo>
                  <a:lnTo>
                    <a:pt x="147" y="669"/>
                  </a:lnTo>
                  <a:lnTo>
                    <a:pt x="143" y="666"/>
                  </a:lnTo>
                  <a:lnTo>
                    <a:pt x="73" y="597"/>
                  </a:lnTo>
                  <a:lnTo>
                    <a:pt x="68" y="587"/>
                  </a:lnTo>
                  <a:lnTo>
                    <a:pt x="67" y="580"/>
                  </a:lnTo>
                  <a:lnTo>
                    <a:pt x="69" y="570"/>
                  </a:lnTo>
                  <a:lnTo>
                    <a:pt x="73" y="561"/>
                  </a:lnTo>
                  <a:lnTo>
                    <a:pt x="92" y="530"/>
                  </a:lnTo>
                  <a:lnTo>
                    <a:pt x="73" y="492"/>
                  </a:lnTo>
                  <a:lnTo>
                    <a:pt x="60" y="453"/>
                  </a:lnTo>
                  <a:lnTo>
                    <a:pt x="24" y="443"/>
                  </a:lnTo>
                  <a:lnTo>
                    <a:pt x="16" y="439"/>
                  </a:lnTo>
                  <a:lnTo>
                    <a:pt x="8" y="434"/>
                  </a:lnTo>
                  <a:lnTo>
                    <a:pt x="1" y="428"/>
                  </a:lnTo>
                  <a:lnTo>
                    <a:pt x="0" y="418"/>
                  </a:lnTo>
                  <a:lnTo>
                    <a:pt x="0" y="320"/>
                  </a:lnTo>
                  <a:lnTo>
                    <a:pt x="1" y="311"/>
                  </a:lnTo>
                  <a:lnTo>
                    <a:pt x="8" y="305"/>
                  </a:lnTo>
                  <a:lnTo>
                    <a:pt x="16" y="299"/>
                  </a:lnTo>
                  <a:lnTo>
                    <a:pt x="24" y="295"/>
                  </a:lnTo>
                  <a:lnTo>
                    <a:pt x="60" y="286"/>
                  </a:lnTo>
                  <a:lnTo>
                    <a:pt x="73" y="247"/>
                  </a:lnTo>
                  <a:lnTo>
                    <a:pt x="92" y="209"/>
                  </a:lnTo>
                  <a:lnTo>
                    <a:pt x="73" y="178"/>
                  </a:lnTo>
                  <a:lnTo>
                    <a:pt x="69" y="168"/>
                  </a:lnTo>
                  <a:lnTo>
                    <a:pt x="67" y="159"/>
                  </a:lnTo>
                  <a:lnTo>
                    <a:pt x="68" y="151"/>
                  </a:lnTo>
                  <a:lnTo>
                    <a:pt x="73" y="144"/>
                  </a:lnTo>
                  <a:lnTo>
                    <a:pt x="143" y="73"/>
                  </a:lnTo>
                  <a:lnTo>
                    <a:pt x="147" y="70"/>
                  </a:lnTo>
                  <a:lnTo>
                    <a:pt x="152" y="68"/>
                  </a:lnTo>
                  <a:lnTo>
                    <a:pt x="157" y="68"/>
                  </a:lnTo>
                  <a:lnTo>
                    <a:pt x="165" y="68"/>
                  </a:lnTo>
                  <a:lnTo>
                    <a:pt x="171" y="70"/>
                  </a:lnTo>
                  <a:lnTo>
                    <a:pt x="178" y="73"/>
                  </a:lnTo>
                  <a:lnTo>
                    <a:pt x="209" y="93"/>
                  </a:lnTo>
                  <a:lnTo>
                    <a:pt x="246" y="74"/>
                  </a:lnTo>
                  <a:lnTo>
                    <a:pt x="287" y="60"/>
                  </a:lnTo>
                  <a:lnTo>
                    <a:pt x="295" y="24"/>
                  </a:lnTo>
                  <a:lnTo>
                    <a:pt x="298" y="15"/>
                  </a:lnTo>
                  <a:lnTo>
                    <a:pt x="304" y="7"/>
                  </a:lnTo>
                  <a:lnTo>
                    <a:pt x="310" y="2"/>
                  </a:lnTo>
                  <a:lnTo>
                    <a:pt x="3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66" name="组合 65"/>
          <p:cNvGrpSpPr/>
          <p:nvPr/>
        </p:nvGrpSpPr>
        <p:grpSpPr>
          <a:xfrm>
            <a:off x="5537058" y="3252113"/>
            <a:ext cx="1093459" cy="1093459"/>
            <a:chOff x="5537058" y="3252113"/>
            <a:chExt cx="1093459" cy="1093459"/>
          </a:xfrm>
        </p:grpSpPr>
        <p:sp>
          <p:nvSpPr>
            <p:cNvPr id="46" name="椭圆 45"/>
            <p:cNvSpPr/>
            <p:nvPr/>
          </p:nvSpPr>
          <p:spPr>
            <a:xfrm>
              <a:off x="5537058" y="3252113"/>
              <a:ext cx="1093459" cy="109345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Freeform 50"/>
            <p:cNvSpPr>
              <a:spLocks noEditPoints="1"/>
            </p:cNvSpPr>
            <p:nvPr/>
          </p:nvSpPr>
          <p:spPr bwMode="auto">
            <a:xfrm>
              <a:off x="5854214" y="3611035"/>
              <a:ext cx="459147" cy="375613"/>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67" name="组合 66"/>
          <p:cNvGrpSpPr/>
          <p:nvPr/>
        </p:nvGrpSpPr>
        <p:grpSpPr>
          <a:xfrm>
            <a:off x="7505299" y="3252113"/>
            <a:ext cx="1093459" cy="1093459"/>
            <a:chOff x="7505299" y="3252113"/>
            <a:chExt cx="1093459" cy="1093459"/>
          </a:xfrm>
        </p:grpSpPr>
        <p:sp>
          <p:nvSpPr>
            <p:cNvPr id="44" name="椭圆 43"/>
            <p:cNvSpPr/>
            <p:nvPr/>
          </p:nvSpPr>
          <p:spPr>
            <a:xfrm>
              <a:off x="7505299" y="3252113"/>
              <a:ext cx="1093459" cy="109345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51"/>
            <p:cNvSpPr>
              <a:spLocks noEditPoints="1"/>
            </p:cNvSpPr>
            <p:nvPr/>
          </p:nvSpPr>
          <p:spPr bwMode="auto">
            <a:xfrm>
              <a:off x="7822455" y="3568988"/>
              <a:ext cx="459147" cy="459707"/>
            </a:xfrm>
            <a:custGeom>
              <a:avLst/>
              <a:gdLst>
                <a:gd name="T0" fmla="*/ 123 w 819"/>
                <a:gd name="T1" fmla="*/ 693 h 820"/>
                <a:gd name="T2" fmla="*/ 131 w 819"/>
                <a:gd name="T3" fmla="*/ 707 h 820"/>
                <a:gd name="T4" fmla="*/ 123 w 819"/>
                <a:gd name="T5" fmla="*/ 723 h 820"/>
                <a:gd name="T6" fmla="*/ 106 w 819"/>
                <a:gd name="T7" fmla="*/ 726 h 820"/>
                <a:gd name="T8" fmla="*/ 94 w 819"/>
                <a:gd name="T9" fmla="*/ 714 h 820"/>
                <a:gd name="T10" fmla="*/ 96 w 819"/>
                <a:gd name="T11" fmla="*/ 698 h 820"/>
                <a:gd name="T12" fmla="*/ 107 w 819"/>
                <a:gd name="T13" fmla="*/ 690 h 820"/>
                <a:gd name="T14" fmla="*/ 548 w 819"/>
                <a:gd name="T15" fmla="*/ 0 h 820"/>
                <a:gd name="T16" fmla="*/ 657 w 819"/>
                <a:gd name="T17" fmla="*/ 29 h 820"/>
                <a:gd name="T18" fmla="*/ 548 w 819"/>
                <a:gd name="T19" fmla="*/ 139 h 820"/>
                <a:gd name="T20" fmla="*/ 569 w 819"/>
                <a:gd name="T21" fmla="*/ 38 h 820"/>
                <a:gd name="T22" fmla="*/ 534 w 819"/>
                <a:gd name="T23" fmla="*/ 38 h 820"/>
                <a:gd name="T24" fmla="*/ 483 w 819"/>
                <a:gd name="T25" fmla="*/ 55 h 820"/>
                <a:gd name="T26" fmla="*/ 351 w 819"/>
                <a:gd name="T27" fmla="*/ 191 h 820"/>
                <a:gd name="T28" fmla="*/ 336 w 819"/>
                <a:gd name="T29" fmla="*/ 262 h 820"/>
                <a:gd name="T30" fmla="*/ 377 w 819"/>
                <a:gd name="T31" fmla="*/ 346 h 820"/>
                <a:gd name="T32" fmla="*/ 379 w 819"/>
                <a:gd name="T33" fmla="*/ 352 h 820"/>
                <a:gd name="T34" fmla="*/ 378 w 819"/>
                <a:gd name="T35" fmla="*/ 364 h 820"/>
                <a:gd name="T36" fmla="*/ 373 w 819"/>
                <a:gd name="T37" fmla="*/ 372 h 820"/>
                <a:gd name="T38" fmla="*/ 39 w 819"/>
                <a:gd name="T39" fmla="*/ 688 h 820"/>
                <a:gd name="T40" fmla="*/ 51 w 819"/>
                <a:gd name="T41" fmla="*/ 752 h 820"/>
                <a:gd name="T42" fmla="*/ 111 w 819"/>
                <a:gd name="T43" fmla="*/ 782 h 820"/>
                <a:gd name="T44" fmla="*/ 165 w 819"/>
                <a:gd name="T45" fmla="*/ 761 h 820"/>
                <a:gd name="T46" fmla="*/ 451 w 819"/>
                <a:gd name="T47" fmla="*/ 443 h 820"/>
                <a:gd name="T48" fmla="*/ 465 w 819"/>
                <a:gd name="T49" fmla="*/ 438 h 820"/>
                <a:gd name="T50" fmla="*/ 474 w 819"/>
                <a:gd name="T51" fmla="*/ 441 h 820"/>
                <a:gd name="T52" fmla="*/ 526 w 819"/>
                <a:gd name="T53" fmla="*/ 466 h 820"/>
                <a:gd name="T54" fmla="*/ 586 w 819"/>
                <a:gd name="T55" fmla="*/ 482 h 820"/>
                <a:gd name="T56" fmla="*/ 620 w 819"/>
                <a:gd name="T57" fmla="*/ 482 h 820"/>
                <a:gd name="T58" fmla="*/ 752 w 819"/>
                <a:gd name="T59" fmla="*/ 360 h 820"/>
                <a:gd name="T60" fmla="*/ 783 w 819"/>
                <a:gd name="T61" fmla="*/ 288 h 820"/>
                <a:gd name="T62" fmla="*/ 707 w 819"/>
                <a:gd name="T63" fmla="*/ 297 h 820"/>
                <a:gd name="T64" fmla="*/ 665 w 819"/>
                <a:gd name="T65" fmla="*/ 325 h 820"/>
                <a:gd name="T66" fmla="*/ 585 w 819"/>
                <a:gd name="T67" fmla="*/ 332 h 820"/>
                <a:gd name="T68" fmla="*/ 513 w 819"/>
                <a:gd name="T69" fmla="*/ 287 h 820"/>
                <a:gd name="T70" fmla="*/ 484 w 819"/>
                <a:gd name="T71" fmla="*/ 205 h 820"/>
                <a:gd name="T72" fmla="*/ 506 w 819"/>
                <a:gd name="T73" fmla="*/ 133 h 820"/>
                <a:gd name="T74" fmla="*/ 534 w 819"/>
                <a:gd name="T75" fmla="*/ 157 h 820"/>
                <a:gd name="T76" fmla="*/ 525 w 819"/>
                <a:gd name="T77" fmla="*/ 229 h 820"/>
                <a:gd name="T78" fmla="*/ 568 w 819"/>
                <a:gd name="T79" fmla="*/ 286 h 820"/>
                <a:gd name="T80" fmla="*/ 639 w 819"/>
                <a:gd name="T81" fmla="*/ 295 h 820"/>
                <a:gd name="T82" fmla="*/ 680 w 819"/>
                <a:gd name="T83" fmla="*/ 271 h 820"/>
                <a:gd name="T84" fmla="*/ 789 w 819"/>
                <a:gd name="T85" fmla="*/ 163 h 820"/>
                <a:gd name="T86" fmla="*/ 818 w 819"/>
                <a:gd name="T87" fmla="*/ 256 h 820"/>
                <a:gd name="T88" fmla="*/ 807 w 819"/>
                <a:gd name="T89" fmla="*/ 341 h 820"/>
                <a:gd name="T90" fmla="*/ 678 w 819"/>
                <a:gd name="T91" fmla="*/ 489 h 820"/>
                <a:gd name="T92" fmla="*/ 622 w 819"/>
                <a:gd name="T93" fmla="*/ 520 h 820"/>
                <a:gd name="T94" fmla="*/ 576 w 819"/>
                <a:gd name="T95" fmla="*/ 519 h 820"/>
                <a:gd name="T96" fmla="*/ 499 w 819"/>
                <a:gd name="T97" fmla="*/ 495 h 820"/>
                <a:gd name="T98" fmla="*/ 167 w 819"/>
                <a:gd name="T99" fmla="*/ 804 h 820"/>
                <a:gd name="T100" fmla="*/ 82 w 819"/>
                <a:gd name="T101" fmla="*/ 816 h 820"/>
                <a:gd name="T102" fmla="*/ 16 w 819"/>
                <a:gd name="T103" fmla="*/ 764 h 820"/>
                <a:gd name="T104" fmla="*/ 4 w 819"/>
                <a:gd name="T105" fmla="*/ 678 h 820"/>
                <a:gd name="T106" fmla="*/ 338 w 819"/>
                <a:gd name="T107" fmla="*/ 354 h 820"/>
                <a:gd name="T108" fmla="*/ 300 w 819"/>
                <a:gd name="T109" fmla="*/ 266 h 820"/>
                <a:gd name="T110" fmla="*/ 318 w 819"/>
                <a:gd name="T111" fmla="*/ 174 h 820"/>
                <a:gd name="T112" fmla="*/ 463 w 819"/>
                <a:gd name="T113" fmla="*/ 24 h 820"/>
                <a:gd name="T114" fmla="*/ 548 w 819"/>
                <a:gd name="T115"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0">
                  <a:moveTo>
                    <a:pt x="111" y="689"/>
                  </a:moveTo>
                  <a:lnTo>
                    <a:pt x="118" y="690"/>
                  </a:lnTo>
                  <a:lnTo>
                    <a:pt x="123" y="693"/>
                  </a:lnTo>
                  <a:lnTo>
                    <a:pt x="127" y="697"/>
                  </a:lnTo>
                  <a:lnTo>
                    <a:pt x="130" y="702"/>
                  </a:lnTo>
                  <a:lnTo>
                    <a:pt x="131" y="707"/>
                  </a:lnTo>
                  <a:lnTo>
                    <a:pt x="130" y="714"/>
                  </a:lnTo>
                  <a:lnTo>
                    <a:pt x="127" y="719"/>
                  </a:lnTo>
                  <a:lnTo>
                    <a:pt x="123" y="723"/>
                  </a:lnTo>
                  <a:lnTo>
                    <a:pt x="118" y="726"/>
                  </a:lnTo>
                  <a:lnTo>
                    <a:pt x="111" y="727"/>
                  </a:lnTo>
                  <a:lnTo>
                    <a:pt x="106" y="726"/>
                  </a:lnTo>
                  <a:lnTo>
                    <a:pt x="101" y="723"/>
                  </a:lnTo>
                  <a:lnTo>
                    <a:pt x="97" y="719"/>
                  </a:lnTo>
                  <a:lnTo>
                    <a:pt x="94" y="714"/>
                  </a:lnTo>
                  <a:lnTo>
                    <a:pt x="93" y="707"/>
                  </a:lnTo>
                  <a:lnTo>
                    <a:pt x="94" y="703"/>
                  </a:lnTo>
                  <a:lnTo>
                    <a:pt x="96" y="698"/>
                  </a:lnTo>
                  <a:lnTo>
                    <a:pt x="98" y="694"/>
                  </a:lnTo>
                  <a:lnTo>
                    <a:pt x="102" y="692"/>
                  </a:lnTo>
                  <a:lnTo>
                    <a:pt x="107" y="690"/>
                  </a:lnTo>
                  <a:lnTo>
                    <a:pt x="111" y="689"/>
                  </a:lnTo>
                  <a:close/>
                  <a:moveTo>
                    <a:pt x="548" y="0"/>
                  </a:moveTo>
                  <a:lnTo>
                    <a:pt x="548" y="0"/>
                  </a:lnTo>
                  <a:lnTo>
                    <a:pt x="584" y="3"/>
                  </a:lnTo>
                  <a:lnTo>
                    <a:pt x="620" y="13"/>
                  </a:lnTo>
                  <a:lnTo>
                    <a:pt x="657" y="29"/>
                  </a:lnTo>
                  <a:lnTo>
                    <a:pt x="641" y="46"/>
                  </a:lnTo>
                  <a:lnTo>
                    <a:pt x="641" y="46"/>
                  </a:lnTo>
                  <a:lnTo>
                    <a:pt x="548" y="139"/>
                  </a:lnTo>
                  <a:lnTo>
                    <a:pt x="522" y="113"/>
                  </a:lnTo>
                  <a:lnTo>
                    <a:pt x="591" y="44"/>
                  </a:lnTo>
                  <a:lnTo>
                    <a:pt x="569" y="38"/>
                  </a:lnTo>
                  <a:lnTo>
                    <a:pt x="548" y="37"/>
                  </a:lnTo>
                  <a:lnTo>
                    <a:pt x="548" y="37"/>
                  </a:lnTo>
                  <a:lnTo>
                    <a:pt x="534" y="38"/>
                  </a:lnTo>
                  <a:lnTo>
                    <a:pt x="517" y="41"/>
                  </a:lnTo>
                  <a:lnTo>
                    <a:pt x="500" y="46"/>
                  </a:lnTo>
                  <a:lnTo>
                    <a:pt x="483" y="55"/>
                  </a:lnTo>
                  <a:lnTo>
                    <a:pt x="467" y="68"/>
                  </a:lnTo>
                  <a:lnTo>
                    <a:pt x="368" y="170"/>
                  </a:lnTo>
                  <a:lnTo>
                    <a:pt x="351" y="191"/>
                  </a:lnTo>
                  <a:lnTo>
                    <a:pt x="339" y="215"/>
                  </a:lnTo>
                  <a:lnTo>
                    <a:pt x="335" y="237"/>
                  </a:lnTo>
                  <a:lnTo>
                    <a:pt x="336" y="262"/>
                  </a:lnTo>
                  <a:lnTo>
                    <a:pt x="343" y="288"/>
                  </a:lnTo>
                  <a:lnTo>
                    <a:pt x="357" y="316"/>
                  </a:lnTo>
                  <a:lnTo>
                    <a:pt x="377" y="346"/>
                  </a:lnTo>
                  <a:lnTo>
                    <a:pt x="377" y="346"/>
                  </a:lnTo>
                  <a:lnTo>
                    <a:pt x="378" y="349"/>
                  </a:lnTo>
                  <a:lnTo>
                    <a:pt x="379" y="352"/>
                  </a:lnTo>
                  <a:lnTo>
                    <a:pt x="381" y="356"/>
                  </a:lnTo>
                  <a:lnTo>
                    <a:pt x="379" y="360"/>
                  </a:lnTo>
                  <a:lnTo>
                    <a:pt x="378" y="364"/>
                  </a:lnTo>
                  <a:lnTo>
                    <a:pt x="376" y="368"/>
                  </a:lnTo>
                  <a:lnTo>
                    <a:pt x="372" y="371"/>
                  </a:lnTo>
                  <a:lnTo>
                    <a:pt x="373" y="372"/>
                  </a:lnTo>
                  <a:lnTo>
                    <a:pt x="59" y="655"/>
                  </a:lnTo>
                  <a:lnTo>
                    <a:pt x="47" y="671"/>
                  </a:lnTo>
                  <a:lnTo>
                    <a:pt x="39" y="688"/>
                  </a:lnTo>
                  <a:lnTo>
                    <a:pt x="37" y="707"/>
                  </a:lnTo>
                  <a:lnTo>
                    <a:pt x="41" y="731"/>
                  </a:lnTo>
                  <a:lnTo>
                    <a:pt x="51" y="752"/>
                  </a:lnTo>
                  <a:lnTo>
                    <a:pt x="68" y="767"/>
                  </a:lnTo>
                  <a:lnTo>
                    <a:pt x="88" y="778"/>
                  </a:lnTo>
                  <a:lnTo>
                    <a:pt x="111" y="782"/>
                  </a:lnTo>
                  <a:lnTo>
                    <a:pt x="131" y="779"/>
                  </a:lnTo>
                  <a:lnTo>
                    <a:pt x="149" y="773"/>
                  </a:lnTo>
                  <a:lnTo>
                    <a:pt x="165" y="761"/>
                  </a:lnTo>
                  <a:lnTo>
                    <a:pt x="449" y="445"/>
                  </a:lnTo>
                  <a:lnTo>
                    <a:pt x="449" y="445"/>
                  </a:lnTo>
                  <a:lnTo>
                    <a:pt x="451" y="443"/>
                  </a:lnTo>
                  <a:lnTo>
                    <a:pt x="455" y="440"/>
                  </a:lnTo>
                  <a:lnTo>
                    <a:pt x="459" y="439"/>
                  </a:lnTo>
                  <a:lnTo>
                    <a:pt x="465" y="438"/>
                  </a:lnTo>
                  <a:lnTo>
                    <a:pt x="467" y="438"/>
                  </a:lnTo>
                  <a:lnTo>
                    <a:pt x="471" y="439"/>
                  </a:lnTo>
                  <a:lnTo>
                    <a:pt x="474" y="441"/>
                  </a:lnTo>
                  <a:lnTo>
                    <a:pt x="474" y="440"/>
                  </a:lnTo>
                  <a:lnTo>
                    <a:pt x="501" y="456"/>
                  </a:lnTo>
                  <a:lnTo>
                    <a:pt x="526" y="466"/>
                  </a:lnTo>
                  <a:lnTo>
                    <a:pt x="550" y="474"/>
                  </a:lnTo>
                  <a:lnTo>
                    <a:pt x="571" y="479"/>
                  </a:lnTo>
                  <a:lnTo>
                    <a:pt x="586" y="482"/>
                  </a:lnTo>
                  <a:lnTo>
                    <a:pt x="597" y="483"/>
                  </a:lnTo>
                  <a:lnTo>
                    <a:pt x="601" y="485"/>
                  </a:lnTo>
                  <a:lnTo>
                    <a:pt x="620" y="482"/>
                  </a:lnTo>
                  <a:lnTo>
                    <a:pt x="637" y="474"/>
                  </a:lnTo>
                  <a:lnTo>
                    <a:pt x="652" y="462"/>
                  </a:lnTo>
                  <a:lnTo>
                    <a:pt x="752" y="360"/>
                  </a:lnTo>
                  <a:lnTo>
                    <a:pt x="768" y="339"/>
                  </a:lnTo>
                  <a:lnTo>
                    <a:pt x="777" y="314"/>
                  </a:lnTo>
                  <a:lnTo>
                    <a:pt x="783" y="288"/>
                  </a:lnTo>
                  <a:lnTo>
                    <a:pt x="781" y="258"/>
                  </a:lnTo>
                  <a:lnTo>
                    <a:pt x="776" y="228"/>
                  </a:lnTo>
                  <a:lnTo>
                    <a:pt x="707" y="297"/>
                  </a:lnTo>
                  <a:lnTo>
                    <a:pt x="707" y="297"/>
                  </a:lnTo>
                  <a:lnTo>
                    <a:pt x="687" y="313"/>
                  </a:lnTo>
                  <a:lnTo>
                    <a:pt x="665" y="325"/>
                  </a:lnTo>
                  <a:lnTo>
                    <a:pt x="640" y="333"/>
                  </a:lnTo>
                  <a:lnTo>
                    <a:pt x="614" y="335"/>
                  </a:lnTo>
                  <a:lnTo>
                    <a:pt x="585" y="332"/>
                  </a:lnTo>
                  <a:lnTo>
                    <a:pt x="557" y="322"/>
                  </a:lnTo>
                  <a:lnTo>
                    <a:pt x="533" y="307"/>
                  </a:lnTo>
                  <a:lnTo>
                    <a:pt x="513" y="287"/>
                  </a:lnTo>
                  <a:lnTo>
                    <a:pt x="497" y="262"/>
                  </a:lnTo>
                  <a:lnTo>
                    <a:pt x="487" y="235"/>
                  </a:lnTo>
                  <a:lnTo>
                    <a:pt x="484" y="205"/>
                  </a:lnTo>
                  <a:lnTo>
                    <a:pt x="487" y="178"/>
                  </a:lnTo>
                  <a:lnTo>
                    <a:pt x="495" y="155"/>
                  </a:lnTo>
                  <a:lnTo>
                    <a:pt x="506" y="133"/>
                  </a:lnTo>
                  <a:lnTo>
                    <a:pt x="522" y="113"/>
                  </a:lnTo>
                  <a:lnTo>
                    <a:pt x="548" y="139"/>
                  </a:lnTo>
                  <a:lnTo>
                    <a:pt x="534" y="157"/>
                  </a:lnTo>
                  <a:lnTo>
                    <a:pt x="525" y="180"/>
                  </a:lnTo>
                  <a:lnTo>
                    <a:pt x="521" y="205"/>
                  </a:lnTo>
                  <a:lnTo>
                    <a:pt x="525" y="229"/>
                  </a:lnTo>
                  <a:lnTo>
                    <a:pt x="534" y="252"/>
                  </a:lnTo>
                  <a:lnTo>
                    <a:pt x="548" y="271"/>
                  </a:lnTo>
                  <a:lnTo>
                    <a:pt x="568" y="286"/>
                  </a:lnTo>
                  <a:lnTo>
                    <a:pt x="589" y="295"/>
                  </a:lnTo>
                  <a:lnTo>
                    <a:pt x="614" y="297"/>
                  </a:lnTo>
                  <a:lnTo>
                    <a:pt x="639" y="295"/>
                  </a:lnTo>
                  <a:lnTo>
                    <a:pt x="661" y="286"/>
                  </a:lnTo>
                  <a:lnTo>
                    <a:pt x="680" y="271"/>
                  </a:lnTo>
                  <a:lnTo>
                    <a:pt x="680" y="271"/>
                  </a:lnTo>
                  <a:lnTo>
                    <a:pt x="773" y="178"/>
                  </a:lnTo>
                  <a:lnTo>
                    <a:pt x="773" y="178"/>
                  </a:lnTo>
                  <a:lnTo>
                    <a:pt x="789" y="163"/>
                  </a:lnTo>
                  <a:lnTo>
                    <a:pt x="803" y="193"/>
                  </a:lnTo>
                  <a:lnTo>
                    <a:pt x="813" y="224"/>
                  </a:lnTo>
                  <a:lnTo>
                    <a:pt x="818" y="256"/>
                  </a:lnTo>
                  <a:lnTo>
                    <a:pt x="819" y="286"/>
                  </a:lnTo>
                  <a:lnTo>
                    <a:pt x="815" y="314"/>
                  </a:lnTo>
                  <a:lnTo>
                    <a:pt x="807" y="341"/>
                  </a:lnTo>
                  <a:lnTo>
                    <a:pt x="796" y="366"/>
                  </a:lnTo>
                  <a:lnTo>
                    <a:pt x="777" y="386"/>
                  </a:lnTo>
                  <a:lnTo>
                    <a:pt x="678" y="489"/>
                  </a:lnTo>
                  <a:lnTo>
                    <a:pt x="661" y="503"/>
                  </a:lnTo>
                  <a:lnTo>
                    <a:pt x="641" y="513"/>
                  </a:lnTo>
                  <a:lnTo>
                    <a:pt x="622" y="520"/>
                  </a:lnTo>
                  <a:lnTo>
                    <a:pt x="601" y="521"/>
                  </a:lnTo>
                  <a:lnTo>
                    <a:pt x="591" y="521"/>
                  </a:lnTo>
                  <a:lnTo>
                    <a:pt x="576" y="519"/>
                  </a:lnTo>
                  <a:lnTo>
                    <a:pt x="555" y="513"/>
                  </a:lnTo>
                  <a:lnTo>
                    <a:pt x="529" y="507"/>
                  </a:lnTo>
                  <a:lnTo>
                    <a:pt x="499" y="495"/>
                  </a:lnTo>
                  <a:lnTo>
                    <a:pt x="468" y="479"/>
                  </a:lnTo>
                  <a:lnTo>
                    <a:pt x="191" y="787"/>
                  </a:lnTo>
                  <a:lnTo>
                    <a:pt x="167" y="804"/>
                  </a:lnTo>
                  <a:lnTo>
                    <a:pt x="141" y="816"/>
                  </a:lnTo>
                  <a:lnTo>
                    <a:pt x="111" y="820"/>
                  </a:lnTo>
                  <a:lnTo>
                    <a:pt x="82" y="816"/>
                  </a:lnTo>
                  <a:lnTo>
                    <a:pt x="55" y="804"/>
                  </a:lnTo>
                  <a:lnTo>
                    <a:pt x="33" y="787"/>
                  </a:lnTo>
                  <a:lnTo>
                    <a:pt x="16" y="764"/>
                  </a:lnTo>
                  <a:lnTo>
                    <a:pt x="4" y="737"/>
                  </a:lnTo>
                  <a:lnTo>
                    <a:pt x="0" y="707"/>
                  </a:lnTo>
                  <a:lnTo>
                    <a:pt x="4" y="678"/>
                  </a:lnTo>
                  <a:lnTo>
                    <a:pt x="16" y="651"/>
                  </a:lnTo>
                  <a:lnTo>
                    <a:pt x="33" y="629"/>
                  </a:lnTo>
                  <a:lnTo>
                    <a:pt x="338" y="354"/>
                  </a:lnTo>
                  <a:lnTo>
                    <a:pt x="321" y="325"/>
                  </a:lnTo>
                  <a:lnTo>
                    <a:pt x="308" y="296"/>
                  </a:lnTo>
                  <a:lnTo>
                    <a:pt x="300" y="266"/>
                  </a:lnTo>
                  <a:lnTo>
                    <a:pt x="298" y="236"/>
                  </a:lnTo>
                  <a:lnTo>
                    <a:pt x="304" y="206"/>
                  </a:lnTo>
                  <a:lnTo>
                    <a:pt x="318" y="174"/>
                  </a:lnTo>
                  <a:lnTo>
                    <a:pt x="342" y="144"/>
                  </a:lnTo>
                  <a:lnTo>
                    <a:pt x="441" y="42"/>
                  </a:lnTo>
                  <a:lnTo>
                    <a:pt x="463" y="24"/>
                  </a:lnTo>
                  <a:lnTo>
                    <a:pt x="489" y="11"/>
                  </a:lnTo>
                  <a:lnTo>
                    <a:pt x="518" y="3"/>
                  </a:lnTo>
                  <a:lnTo>
                    <a:pt x="54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68" name="组合 67"/>
          <p:cNvGrpSpPr/>
          <p:nvPr/>
        </p:nvGrpSpPr>
        <p:grpSpPr>
          <a:xfrm>
            <a:off x="9491684" y="3252113"/>
            <a:ext cx="1093459" cy="1093459"/>
            <a:chOff x="9491684" y="3252113"/>
            <a:chExt cx="1093459" cy="1093459"/>
          </a:xfrm>
        </p:grpSpPr>
        <p:sp>
          <p:nvSpPr>
            <p:cNvPr id="42" name="椭圆 41"/>
            <p:cNvSpPr/>
            <p:nvPr/>
          </p:nvSpPr>
          <p:spPr>
            <a:xfrm>
              <a:off x="9491684" y="3252113"/>
              <a:ext cx="1093459" cy="109345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52"/>
            <p:cNvSpPr>
              <a:spLocks noEditPoints="1"/>
            </p:cNvSpPr>
            <p:nvPr/>
          </p:nvSpPr>
          <p:spPr bwMode="auto">
            <a:xfrm>
              <a:off x="9808839" y="3568988"/>
              <a:ext cx="459147" cy="459707"/>
            </a:xfrm>
            <a:custGeom>
              <a:avLst/>
              <a:gdLst>
                <a:gd name="T0" fmla="*/ 285 w 819"/>
                <a:gd name="T1" fmla="*/ 372 h 820"/>
                <a:gd name="T2" fmla="*/ 322 w 819"/>
                <a:gd name="T3" fmla="*/ 533 h 820"/>
                <a:gd name="T4" fmla="*/ 494 w 819"/>
                <a:gd name="T5" fmla="*/ 533 h 820"/>
                <a:gd name="T6" fmla="*/ 532 w 819"/>
                <a:gd name="T7" fmla="*/ 372 h 820"/>
                <a:gd name="T8" fmla="*/ 408 w 819"/>
                <a:gd name="T9" fmla="*/ 167 h 820"/>
                <a:gd name="T10" fmla="*/ 568 w 819"/>
                <a:gd name="T11" fmla="*/ 633 h 820"/>
                <a:gd name="T12" fmla="*/ 176 w 819"/>
                <a:gd name="T13" fmla="*/ 334 h 820"/>
                <a:gd name="T14" fmla="*/ 98 w 819"/>
                <a:gd name="T15" fmla="*/ 71 h 820"/>
                <a:gd name="T16" fmla="*/ 60 w 819"/>
                <a:gd name="T17" fmla="*/ 237 h 820"/>
                <a:gd name="T18" fmla="*/ 36 w 819"/>
                <a:gd name="T19" fmla="*/ 465 h 820"/>
                <a:gd name="T20" fmla="*/ 90 w 819"/>
                <a:gd name="T21" fmla="*/ 596 h 820"/>
                <a:gd name="T22" fmla="*/ 209 w 819"/>
                <a:gd name="T23" fmla="*/ 694 h 820"/>
                <a:gd name="T24" fmla="*/ 335 w 819"/>
                <a:gd name="T25" fmla="*/ 757 h 820"/>
                <a:gd name="T26" fmla="*/ 409 w 819"/>
                <a:gd name="T27" fmla="*/ 782 h 820"/>
                <a:gd name="T28" fmla="*/ 484 w 819"/>
                <a:gd name="T29" fmla="*/ 757 h 820"/>
                <a:gd name="T30" fmla="*/ 609 w 819"/>
                <a:gd name="T31" fmla="*/ 694 h 820"/>
                <a:gd name="T32" fmla="*/ 729 w 819"/>
                <a:gd name="T33" fmla="*/ 596 h 820"/>
                <a:gd name="T34" fmla="*/ 781 w 819"/>
                <a:gd name="T35" fmla="*/ 465 h 820"/>
                <a:gd name="T36" fmla="*/ 759 w 819"/>
                <a:gd name="T37" fmla="*/ 237 h 820"/>
                <a:gd name="T38" fmla="*/ 721 w 819"/>
                <a:gd name="T39" fmla="*/ 71 h 820"/>
                <a:gd name="T40" fmla="*/ 632 w 819"/>
                <a:gd name="T41" fmla="*/ 75 h 820"/>
                <a:gd name="T42" fmla="*/ 459 w 819"/>
                <a:gd name="T43" fmla="*/ 110 h 820"/>
                <a:gd name="T44" fmla="*/ 265 w 819"/>
                <a:gd name="T45" fmla="*/ 96 h 820"/>
                <a:gd name="T46" fmla="*/ 127 w 819"/>
                <a:gd name="T47" fmla="*/ 54 h 820"/>
                <a:gd name="T48" fmla="*/ 738 w 819"/>
                <a:gd name="T49" fmla="*/ 4 h 820"/>
                <a:gd name="T50" fmla="*/ 748 w 819"/>
                <a:gd name="T51" fmla="*/ 28 h 820"/>
                <a:gd name="T52" fmla="*/ 773 w 819"/>
                <a:gd name="T53" fmla="*/ 122 h 820"/>
                <a:gd name="T54" fmla="*/ 804 w 819"/>
                <a:gd name="T55" fmla="*/ 279 h 820"/>
                <a:gd name="T56" fmla="*/ 819 w 819"/>
                <a:gd name="T57" fmla="*/ 465 h 820"/>
                <a:gd name="T58" fmla="*/ 769 w 819"/>
                <a:gd name="T59" fmla="*/ 605 h 820"/>
                <a:gd name="T60" fmla="*/ 655 w 819"/>
                <a:gd name="T61" fmla="*/ 709 h 820"/>
                <a:gd name="T62" fmla="*/ 526 w 819"/>
                <a:gd name="T63" fmla="*/ 778 h 820"/>
                <a:gd name="T64" fmla="*/ 432 w 819"/>
                <a:gd name="T65" fmla="*/ 815 h 820"/>
                <a:gd name="T66" fmla="*/ 405 w 819"/>
                <a:gd name="T67" fmla="*/ 818 h 820"/>
                <a:gd name="T68" fmla="*/ 348 w 819"/>
                <a:gd name="T69" fmla="*/ 800 h 820"/>
                <a:gd name="T70" fmla="*/ 230 w 819"/>
                <a:gd name="T71" fmla="*/ 748 h 820"/>
                <a:gd name="T72" fmla="*/ 102 w 819"/>
                <a:gd name="T73" fmla="*/ 661 h 820"/>
                <a:gd name="T74" fmla="*/ 13 w 819"/>
                <a:gd name="T75" fmla="*/ 540 h 820"/>
                <a:gd name="T76" fmla="*/ 4 w 819"/>
                <a:gd name="T77" fmla="*/ 371 h 820"/>
                <a:gd name="T78" fmla="*/ 28 w 819"/>
                <a:gd name="T79" fmla="*/ 194 h 820"/>
                <a:gd name="T80" fmla="*/ 60 w 819"/>
                <a:gd name="T81" fmla="*/ 66 h 820"/>
                <a:gd name="T82" fmla="*/ 74 w 819"/>
                <a:gd name="T83" fmla="*/ 13 h 820"/>
                <a:gd name="T84" fmla="*/ 90 w 819"/>
                <a:gd name="T85" fmla="*/ 0 h 820"/>
                <a:gd name="T86" fmla="*/ 114 w 819"/>
                <a:gd name="T87" fmla="*/ 8 h 820"/>
                <a:gd name="T88" fmla="*/ 195 w 819"/>
                <a:gd name="T89" fmla="*/ 38 h 820"/>
                <a:gd name="T90" fmla="*/ 331 w 819"/>
                <a:gd name="T91" fmla="*/ 70 h 820"/>
                <a:gd name="T92" fmla="*/ 488 w 819"/>
                <a:gd name="T93" fmla="*/ 70 h 820"/>
                <a:gd name="T94" fmla="*/ 623 w 819"/>
                <a:gd name="T95" fmla="*/ 38 h 820"/>
                <a:gd name="T96" fmla="*/ 705 w 819"/>
                <a:gd name="T97" fmla="*/ 8 h 820"/>
                <a:gd name="T98" fmla="*/ 727 w 819"/>
                <a:gd name="T99"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19" h="820">
                  <a:moveTo>
                    <a:pt x="408" y="271"/>
                  </a:moveTo>
                  <a:lnTo>
                    <a:pt x="380" y="347"/>
                  </a:lnTo>
                  <a:lnTo>
                    <a:pt x="371" y="372"/>
                  </a:lnTo>
                  <a:lnTo>
                    <a:pt x="285" y="372"/>
                  </a:lnTo>
                  <a:lnTo>
                    <a:pt x="336" y="413"/>
                  </a:lnTo>
                  <a:lnTo>
                    <a:pt x="357" y="428"/>
                  </a:lnTo>
                  <a:lnTo>
                    <a:pt x="349" y="453"/>
                  </a:lnTo>
                  <a:lnTo>
                    <a:pt x="322" y="533"/>
                  </a:lnTo>
                  <a:lnTo>
                    <a:pt x="387" y="486"/>
                  </a:lnTo>
                  <a:lnTo>
                    <a:pt x="408" y="469"/>
                  </a:lnTo>
                  <a:lnTo>
                    <a:pt x="430" y="486"/>
                  </a:lnTo>
                  <a:lnTo>
                    <a:pt x="494" y="533"/>
                  </a:lnTo>
                  <a:lnTo>
                    <a:pt x="468" y="453"/>
                  </a:lnTo>
                  <a:lnTo>
                    <a:pt x="460" y="428"/>
                  </a:lnTo>
                  <a:lnTo>
                    <a:pt x="481" y="413"/>
                  </a:lnTo>
                  <a:lnTo>
                    <a:pt x="532" y="372"/>
                  </a:lnTo>
                  <a:lnTo>
                    <a:pt x="446" y="372"/>
                  </a:lnTo>
                  <a:lnTo>
                    <a:pt x="437" y="347"/>
                  </a:lnTo>
                  <a:lnTo>
                    <a:pt x="408" y="271"/>
                  </a:lnTo>
                  <a:close/>
                  <a:moveTo>
                    <a:pt x="408" y="167"/>
                  </a:moveTo>
                  <a:lnTo>
                    <a:pt x="472" y="334"/>
                  </a:lnTo>
                  <a:lnTo>
                    <a:pt x="641" y="334"/>
                  </a:lnTo>
                  <a:lnTo>
                    <a:pt x="503" y="441"/>
                  </a:lnTo>
                  <a:lnTo>
                    <a:pt x="568" y="633"/>
                  </a:lnTo>
                  <a:lnTo>
                    <a:pt x="408" y="516"/>
                  </a:lnTo>
                  <a:lnTo>
                    <a:pt x="250" y="633"/>
                  </a:lnTo>
                  <a:lnTo>
                    <a:pt x="314" y="441"/>
                  </a:lnTo>
                  <a:lnTo>
                    <a:pt x="176" y="334"/>
                  </a:lnTo>
                  <a:lnTo>
                    <a:pt x="345" y="334"/>
                  </a:lnTo>
                  <a:lnTo>
                    <a:pt x="408" y="167"/>
                  </a:lnTo>
                  <a:close/>
                  <a:moveTo>
                    <a:pt x="104" y="45"/>
                  </a:moveTo>
                  <a:lnTo>
                    <a:pt x="98" y="71"/>
                  </a:lnTo>
                  <a:lnTo>
                    <a:pt x="90" y="104"/>
                  </a:lnTo>
                  <a:lnTo>
                    <a:pt x="80" y="143"/>
                  </a:lnTo>
                  <a:lnTo>
                    <a:pt x="69" y="188"/>
                  </a:lnTo>
                  <a:lnTo>
                    <a:pt x="60" y="237"/>
                  </a:lnTo>
                  <a:lnTo>
                    <a:pt x="51" y="291"/>
                  </a:lnTo>
                  <a:lnTo>
                    <a:pt x="43" y="347"/>
                  </a:lnTo>
                  <a:lnTo>
                    <a:pt x="39" y="405"/>
                  </a:lnTo>
                  <a:lnTo>
                    <a:pt x="36" y="465"/>
                  </a:lnTo>
                  <a:lnTo>
                    <a:pt x="40" y="502"/>
                  </a:lnTo>
                  <a:lnTo>
                    <a:pt x="51" y="534"/>
                  </a:lnTo>
                  <a:lnTo>
                    <a:pt x="68" y="567"/>
                  </a:lnTo>
                  <a:lnTo>
                    <a:pt x="90" y="596"/>
                  </a:lnTo>
                  <a:lnTo>
                    <a:pt x="116" y="623"/>
                  </a:lnTo>
                  <a:lnTo>
                    <a:pt x="145" y="650"/>
                  </a:lnTo>
                  <a:lnTo>
                    <a:pt x="176" y="673"/>
                  </a:lnTo>
                  <a:lnTo>
                    <a:pt x="209" y="694"/>
                  </a:lnTo>
                  <a:lnTo>
                    <a:pt x="242" y="712"/>
                  </a:lnTo>
                  <a:lnTo>
                    <a:pt x="274" y="729"/>
                  </a:lnTo>
                  <a:lnTo>
                    <a:pt x="306" y="744"/>
                  </a:lnTo>
                  <a:lnTo>
                    <a:pt x="335" y="757"/>
                  </a:lnTo>
                  <a:lnTo>
                    <a:pt x="361" y="766"/>
                  </a:lnTo>
                  <a:lnTo>
                    <a:pt x="382" y="774"/>
                  </a:lnTo>
                  <a:lnTo>
                    <a:pt x="399" y="779"/>
                  </a:lnTo>
                  <a:lnTo>
                    <a:pt x="409" y="782"/>
                  </a:lnTo>
                  <a:lnTo>
                    <a:pt x="420" y="779"/>
                  </a:lnTo>
                  <a:lnTo>
                    <a:pt x="435" y="774"/>
                  </a:lnTo>
                  <a:lnTo>
                    <a:pt x="458" y="766"/>
                  </a:lnTo>
                  <a:lnTo>
                    <a:pt x="484" y="757"/>
                  </a:lnTo>
                  <a:lnTo>
                    <a:pt x="513" y="744"/>
                  </a:lnTo>
                  <a:lnTo>
                    <a:pt x="544" y="729"/>
                  </a:lnTo>
                  <a:lnTo>
                    <a:pt x="577" y="712"/>
                  </a:lnTo>
                  <a:lnTo>
                    <a:pt x="609" y="694"/>
                  </a:lnTo>
                  <a:lnTo>
                    <a:pt x="642" y="672"/>
                  </a:lnTo>
                  <a:lnTo>
                    <a:pt x="674" y="650"/>
                  </a:lnTo>
                  <a:lnTo>
                    <a:pt x="702" y="623"/>
                  </a:lnTo>
                  <a:lnTo>
                    <a:pt x="729" y="596"/>
                  </a:lnTo>
                  <a:lnTo>
                    <a:pt x="751" y="566"/>
                  </a:lnTo>
                  <a:lnTo>
                    <a:pt x="767" y="534"/>
                  </a:lnTo>
                  <a:lnTo>
                    <a:pt x="778" y="502"/>
                  </a:lnTo>
                  <a:lnTo>
                    <a:pt x="781" y="465"/>
                  </a:lnTo>
                  <a:lnTo>
                    <a:pt x="780" y="405"/>
                  </a:lnTo>
                  <a:lnTo>
                    <a:pt x="774" y="347"/>
                  </a:lnTo>
                  <a:lnTo>
                    <a:pt x="768" y="290"/>
                  </a:lnTo>
                  <a:lnTo>
                    <a:pt x="759" y="237"/>
                  </a:lnTo>
                  <a:lnTo>
                    <a:pt x="749" y="188"/>
                  </a:lnTo>
                  <a:lnTo>
                    <a:pt x="739" y="143"/>
                  </a:lnTo>
                  <a:lnTo>
                    <a:pt x="729" y="104"/>
                  </a:lnTo>
                  <a:lnTo>
                    <a:pt x="721" y="71"/>
                  </a:lnTo>
                  <a:lnTo>
                    <a:pt x="713" y="45"/>
                  </a:lnTo>
                  <a:lnTo>
                    <a:pt x="692" y="54"/>
                  </a:lnTo>
                  <a:lnTo>
                    <a:pt x="664" y="64"/>
                  </a:lnTo>
                  <a:lnTo>
                    <a:pt x="632" y="75"/>
                  </a:lnTo>
                  <a:lnTo>
                    <a:pt x="594" y="85"/>
                  </a:lnTo>
                  <a:lnTo>
                    <a:pt x="552" y="96"/>
                  </a:lnTo>
                  <a:lnTo>
                    <a:pt x="507" y="104"/>
                  </a:lnTo>
                  <a:lnTo>
                    <a:pt x="459" y="110"/>
                  </a:lnTo>
                  <a:lnTo>
                    <a:pt x="409" y="112"/>
                  </a:lnTo>
                  <a:lnTo>
                    <a:pt x="360" y="110"/>
                  </a:lnTo>
                  <a:lnTo>
                    <a:pt x="311" y="104"/>
                  </a:lnTo>
                  <a:lnTo>
                    <a:pt x="265" y="96"/>
                  </a:lnTo>
                  <a:lnTo>
                    <a:pt x="223" y="85"/>
                  </a:lnTo>
                  <a:lnTo>
                    <a:pt x="187" y="75"/>
                  </a:lnTo>
                  <a:lnTo>
                    <a:pt x="153" y="64"/>
                  </a:lnTo>
                  <a:lnTo>
                    <a:pt x="127" y="54"/>
                  </a:lnTo>
                  <a:lnTo>
                    <a:pt x="104" y="45"/>
                  </a:lnTo>
                  <a:close/>
                  <a:moveTo>
                    <a:pt x="727" y="0"/>
                  </a:moveTo>
                  <a:lnTo>
                    <a:pt x="732" y="2"/>
                  </a:lnTo>
                  <a:lnTo>
                    <a:pt x="738" y="4"/>
                  </a:lnTo>
                  <a:lnTo>
                    <a:pt x="742" y="8"/>
                  </a:lnTo>
                  <a:lnTo>
                    <a:pt x="743" y="13"/>
                  </a:lnTo>
                  <a:lnTo>
                    <a:pt x="744" y="17"/>
                  </a:lnTo>
                  <a:lnTo>
                    <a:pt x="748" y="28"/>
                  </a:lnTo>
                  <a:lnTo>
                    <a:pt x="752" y="44"/>
                  </a:lnTo>
                  <a:lnTo>
                    <a:pt x="759" y="66"/>
                  </a:lnTo>
                  <a:lnTo>
                    <a:pt x="765" y="92"/>
                  </a:lnTo>
                  <a:lnTo>
                    <a:pt x="773" y="122"/>
                  </a:lnTo>
                  <a:lnTo>
                    <a:pt x="781" y="157"/>
                  </a:lnTo>
                  <a:lnTo>
                    <a:pt x="789" y="194"/>
                  </a:lnTo>
                  <a:lnTo>
                    <a:pt x="797" y="236"/>
                  </a:lnTo>
                  <a:lnTo>
                    <a:pt x="804" y="279"/>
                  </a:lnTo>
                  <a:lnTo>
                    <a:pt x="810" y="324"/>
                  </a:lnTo>
                  <a:lnTo>
                    <a:pt x="815" y="371"/>
                  </a:lnTo>
                  <a:lnTo>
                    <a:pt x="818" y="418"/>
                  </a:lnTo>
                  <a:lnTo>
                    <a:pt x="819" y="465"/>
                  </a:lnTo>
                  <a:lnTo>
                    <a:pt x="815" y="504"/>
                  </a:lnTo>
                  <a:lnTo>
                    <a:pt x="806" y="540"/>
                  </a:lnTo>
                  <a:lnTo>
                    <a:pt x="790" y="574"/>
                  </a:lnTo>
                  <a:lnTo>
                    <a:pt x="769" y="605"/>
                  </a:lnTo>
                  <a:lnTo>
                    <a:pt x="744" y="634"/>
                  </a:lnTo>
                  <a:lnTo>
                    <a:pt x="717" y="661"/>
                  </a:lnTo>
                  <a:lnTo>
                    <a:pt x="687" y="686"/>
                  </a:lnTo>
                  <a:lnTo>
                    <a:pt x="655" y="709"/>
                  </a:lnTo>
                  <a:lnTo>
                    <a:pt x="621" y="729"/>
                  </a:lnTo>
                  <a:lnTo>
                    <a:pt x="589" y="748"/>
                  </a:lnTo>
                  <a:lnTo>
                    <a:pt x="556" y="765"/>
                  </a:lnTo>
                  <a:lnTo>
                    <a:pt x="526" y="778"/>
                  </a:lnTo>
                  <a:lnTo>
                    <a:pt x="497" y="790"/>
                  </a:lnTo>
                  <a:lnTo>
                    <a:pt x="471" y="800"/>
                  </a:lnTo>
                  <a:lnTo>
                    <a:pt x="449" y="808"/>
                  </a:lnTo>
                  <a:lnTo>
                    <a:pt x="432" y="815"/>
                  </a:lnTo>
                  <a:lnTo>
                    <a:pt x="418" y="817"/>
                  </a:lnTo>
                  <a:lnTo>
                    <a:pt x="413" y="818"/>
                  </a:lnTo>
                  <a:lnTo>
                    <a:pt x="409" y="820"/>
                  </a:lnTo>
                  <a:lnTo>
                    <a:pt x="405" y="818"/>
                  </a:lnTo>
                  <a:lnTo>
                    <a:pt x="400" y="817"/>
                  </a:lnTo>
                  <a:lnTo>
                    <a:pt x="387" y="815"/>
                  </a:lnTo>
                  <a:lnTo>
                    <a:pt x="370" y="808"/>
                  </a:lnTo>
                  <a:lnTo>
                    <a:pt x="348" y="800"/>
                  </a:lnTo>
                  <a:lnTo>
                    <a:pt x="322" y="790"/>
                  </a:lnTo>
                  <a:lnTo>
                    <a:pt x="293" y="778"/>
                  </a:lnTo>
                  <a:lnTo>
                    <a:pt x="261" y="765"/>
                  </a:lnTo>
                  <a:lnTo>
                    <a:pt x="230" y="748"/>
                  </a:lnTo>
                  <a:lnTo>
                    <a:pt x="196" y="729"/>
                  </a:lnTo>
                  <a:lnTo>
                    <a:pt x="163" y="709"/>
                  </a:lnTo>
                  <a:lnTo>
                    <a:pt x="132" y="686"/>
                  </a:lnTo>
                  <a:lnTo>
                    <a:pt x="102" y="661"/>
                  </a:lnTo>
                  <a:lnTo>
                    <a:pt x="73" y="634"/>
                  </a:lnTo>
                  <a:lnTo>
                    <a:pt x="49" y="605"/>
                  </a:lnTo>
                  <a:lnTo>
                    <a:pt x="28" y="574"/>
                  </a:lnTo>
                  <a:lnTo>
                    <a:pt x="13" y="540"/>
                  </a:lnTo>
                  <a:lnTo>
                    <a:pt x="4" y="504"/>
                  </a:lnTo>
                  <a:lnTo>
                    <a:pt x="0" y="465"/>
                  </a:lnTo>
                  <a:lnTo>
                    <a:pt x="1" y="418"/>
                  </a:lnTo>
                  <a:lnTo>
                    <a:pt x="4" y="371"/>
                  </a:lnTo>
                  <a:lnTo>
                    <a:pt x="9" y="324"/>
                  </a:lnTo>
                  <a:lnTo>
                    <a:pt x="14" y="279"/>
                  </a:lnTo>
                  <a:lnTo>
                    <a:pt x="22" y="236"/>
                  </a:lnTo>
                  <a:lnTo>
                    <a:pt x="28" y="194"/>
                  </a:lnTo>
                  <a:lnTo>
                    <a:pt x="36" y="157"/>
                  </a:lnTo>
                  <a:lnTo>
                    <a:pt x="46" y="122"/>
                  </a:lnTo>
                  <a:lnTo>
                    <a:pt x="52" y="92"/>
                  </a:lnTo>
                  <a:lnTo>
                    <a:pt x="60" y="66"/>
                  </a:lnTo>
                  <a:lnTo>
                    <a:pt x="65" y="44"/>
                  </a:lnTo>
                  <a:lnTo>
                    <a:pt x="70" y="28"/>
                  </a:lnTo>
                  <a:lnTo>
                    <a:pt x="73" y="17"/>
                  </a:lnTo>
                  <a:lnTo>
                    <a:pt x="74" y="13"/>
                  </a:lnTo>
                  <a:lnTo>
                    <a:pt x="77" y="8"/>
                  </a:lnTo>
                  <a:lnTo>
                    <a:pt x="81" y="4"/>
                  </a:lnTo>
                  <a:lnTo>
                    <a:pt x="85" y="2"/>
                  </a:lnTo>
                  <a:lnTo>
                    <a:pt x="90" y="0"/>
                  </a:lnTo>
                  <a:lnTo>
                    <a:pt x="95" y="0"/>
                  </a:lnTo>
                  <a:lnTo>
                    <a:pt x="100" y="2"/>
                  </a:lnTo>
                  <a:lnTo>
                    <a:pt x="104" y="4"/>
                  </a:lnTo>
                  <a:lnTo>
                    <a:pt x="114" y="8"/>
                  </a:lnTo>
                  <a:lnTo>
                    <a:pt x="127" y="13"/>
                  </a:lnTo>
                  <a:lnTo>
                    <a:pt x="146" y="21"/>
                  </a:lnTo>
                  <a:lnTo>
                    <a:pt x="169" y="29"/>
                  </a:lnTo>
                  <a:lnTo>
                    <a:pt x="195" y="38"/>
                  </a:lnTo>
                  <a:lnTo>
                    <a:pt x="225" y="47"/>
                  </a:lnTo>
                  <a:lnTo>
                    <a:pt x="257" y="55"/>
                  </a:lnTo>
                  <a:lnTo>
                    <a:pt x="293" y="63"/>
                  </a:lnTo>
                  <a:lnTo>
                    <a:pt x="331" y="70"/>
                  </a:lnTo>
                  <a:lnTo>
                    <a:pt x="369" y="74"/>
                  </a:lnTo>
                  <a:lnTo>
                    <a:pt x="409" y="75"/>
                  </a:lnTo>
                  <a:lnTo>
                    <a:pt x="449" y="74"/>
                  </a:lnTo>
                  <a:lnTo>
                    <a:pt x="488" y="70"/>
                  </a:lnTo>
                  <a:lnTo>
                    <a:pt x="526" y="63"/>
                  </a:lnTo>
                  <a:lnTo>
                    <a:pt x="560" y="55"/>
                  </a:lnTo>
                  <a:lnTo>
                    <a:pt x="594" y="47"/>
                  </a:lnTo>
                  <a:lnTo>
                    <a:pt x="623" y="38"/>
                  </a:lnTo>
                  <a:lnTo>
                    <a:pt x="650" y="29"/>
                  </a:lnTo>
                  <a:lnTo>
                    <a:pt x="672" y="21"/>
                  </a:lnTo>
                  <a:lnTo>
                    <a:pt x="691" y="13"/>
                  </a:lnTo>
                  <a:lnTo>
                    <a:pt x="705" y="8"/>
                  </a:lnTo>
                  <a:lnTo>
                    <a:pt x="714" y="4"/>
                  </a:lnTo>
                  <a:lnTo>
                    <a:pt x="717" y="2"/>
                  </a:lnTo>
                  <a:lnTo>
                    <a:pt x="722" y="0"/>
                  </a:lnTo>
                  <a:lnTo>
                    <a:pt x="72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1600575" y="3252113"/>
            <a:ext cx="1093459" cy="1093459"/>
            <a:chOff x="1600575" y="3252113"/>
            <a:chExt cx="1093459" cy="1093459"/>
          </a:xfrm>
        </p:grpSpPr>
        <p:sp>
          <p:nvSpPr>
            <p:cNvPr id="45" name="椭圆 44"/>
            <p:cNvSpPr/>
            <p:nvPr/>
          </p:nvSpPr>
          <p:spPr>
            <a:xfrm>
              <a:off x="1600575" y="3252113"/>
              <a:ext cx="1093459" cy="109345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Freeform 8"/>
            <p:cNvSpPr>
              <a:spLocks noEditPoints="1"/>
            </p:cNvSpPr>
            <p:nvPr/>
          </p:nvSpPr>
          <p:spPr bwMode="auto">
            <a:xfrm>
              <a:off x="1917450" y="3568988"/>
              <a:ext cx="459707" cy="459707"/>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1000"/>
                                        <p:tgtEl>
                                          <p:spTgt spid="47"/>
                                        </p:tgtEl>
                                      </p:cBhvr>
                                    </p:animEffect>
                                  </p:childTnLst>
                                </p:cTn>
                              </p:par>
                              <p:par>
                                <p:cTn id="23" presetID="64" presetClass="path" presetSubtype="0" accel="50000" decel="50000" autoRev="1" fill="hold" grpId="1" nodeType="withEffect">
                                  <p:stCondLst>
                                    <p:cond delay="0"/>
                                  </p:stCondLst>
                                  <p:childTnLst>
                                    <p:animMotion origin="layout" path="M -3.95833E-6 -7.40741E-7 L 0.00052 0.05556 " pathEditMode="relative" rAng="0" ptsTypes="AA">
                                      <p:cBhvr>
                                        <p:cTn id="24" dur="1000" fill="hold"/>
                                        <p:tgtEl>
                                          <p:spTgt spid="47"/>
                                        </p:tgtEl>
                                        <p:attrNameLst>
                                          <p:attrName>ppt_x</p:attrName>
                                          <p:attrName>ppt_y</p:attrName>
                                        </p:attrNameLst>
                                      </p:cBhvr>
                                      <p:rCtr x="26" y="2778"/>
                                    </p:animMotion>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500" fill="hold"/>
                                        <p:tgtEl>
                                          <p:spTgt spid="65"/>
                                        </p:tgtEl>
                                        <p:attrNameLst>
                                          <p:attrName>ppt_w</p:attrName>
                                        </p:attrNameLst>
                                      </p:cBhvr>
                                      <p:tavLst>
                                        <p:tav tm="0">
                                          <p:val>
                                            <p:fltVal val="0"/>
                                          </p:val>
                                        </p:tav>
                                        <p:tav tm="100000">
                                          <p:val>
                                            <p:strVal val="#ppt_w"/>
                                          </p:val>
                                        </p:tav>
                                      </p:tavLst>
                                    </p:anim>
                                    <p:anim calcmode="lin" valueType="num">
                                      <p:cBhvr>
                                        <p:cTn id="33" dur="500" fill="hold"/>
                                        <p:tgtEl>
                                          <p:spTgt spid="65"/>
                                        </p:tgtEl>
                                        <p:attrNameLst>
                                          <p:attrName>ppt_h</p:attrName>
                                        </p:attrNameLst>
                                      </p:cBhvr>
                                      <p:tavLst>
                                        <p:tav tm="0">
                                          <p:val>
                                            <p:fltVal val="0"/>
                                          </p:val>
                                        </p:tav>
                                        <p:tav tm="100000">
                                          <p:val>
                                            <p:strVal val="#ppt_h"/>
                                          </p:val>
                                        </p:tav>
                                      </p:tavLst>
                                    </p:anim>
                                    <p:animEffect transition="in" filter="fade">
                                      <p:cBhvr>
                                        <p:cTn id="34" dur="500"/>
                                        <p:tgtEl>
                                          <p:spTgt spid="65"/>
                                        </p:tgtEl>
                                      </p:cBhvr>
                                    </p:animEffect>
                                  </p:childTnLst>
                                </p:cTn>
                              </p:par>
                              <p:par>
                                <p:cTn id="35" presetID="10" presetClass="entr" presetSubtype="0" fill="hold" grpId="0" nodeType="withEffect">
                                  <p:stCondLst>
                                    <p:cond delay="20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1000"/>
                                        <p:tgtEl>
                                          <p:spTgt spid="50"/>
                                        </p:tgtEl>
                                      </p:cBhvr>
                                    </p:animEffect>
                                  </p:childTnLst>
                                </p:cTn>
                              </p:par>
                              <p:par>
                                <p:cTn id="38" presetID="64" presetClass="path" presetSubtype="0" accel="50000" decel="50000" autoRev="1" fill="hold" grpId="1" nodeType="withEffect">
                                  <p:stCondLst>
                                    <p:cond delay="200"/>
                                  </p:stCondLst>
                                  <p:childTnLst>
                                    <p:animMotion origin="layout" path="M 4.16667E-7 2.59259E-6 L 4.16667E-7 -0.06736 " pathEditMode="relative" rAng="0" ptsTypes="AA">
                                      <p:cBhvr>
                                        <p:cTn id="39" dur="1000" fill="hold"/>
                                        <p:tgtEl>
                                          <p:spTgt spid="50"/>
                                        </p:tgtEl>
                                        <p:attrNameLst>
                                          <p:attrName>ppt_x</p:attrName>
                                          <p:attrName>ppt_y</p:attrName>
                                        </p:attrNameLst>
                                      </p:cBhvr>
                                      <p:rCtr x="0" y="-3380"/>
                                    </p:animMotion>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childTnLst>
                          </p:cTn>
                        </p:par>
                        <p:par>
                          <p:cTn id="44" fill="hold">
                            <p:stCondLst>
                              <p:cond delay="3000"/>
                            </p:stCondLst>
                            <p:childTnLst>
                              <p:par>
                                <p:cTn id="45" presetID="53" presetClass="entr" presetSubtype="16"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500" fill="hold"/>
                                        <p:tgtEl>
                                          <p:spTgt spid="66"/>
                                        </p:tgtEl>
                                        <p:attrNameLst>
                                          <p:attrName>ppt_w</p:attrName>
                                        </p:attrNameLst>
                                      </p:cBhvr>
                                      <p:tavLst>
                                        <p:tav tm="0">
                                          <p:val>
                                            <p:fltVal val="0"/>
                                          </p:val>
                                        </p:tav>
                                        <p:tav tm="100000">
                                          <p:val>
                                            <p:strVal val="#ppt_w"/>
                                          </p:val>
                                        </p:tav>
                                      </p:tavLst>
                                    </p:anim>
                                    <p:anim calcmode="lin" valueType="num">
                                      <p:cBhvr>
                                        <p:cTn id="48" dur="500" fill="hold"/>
                                        <p:tgtEl>
                                          <p:spTgt spid="66"/>
                                        </p:tgtEl>
                                        <p:attrNameLst>
                                          <p:attrName>ppt_h</p:attrName>
                                        </p:attrNameLst>
                                      </p:cBhvr>
                                      <p:tavLst>
                                        <p:tav tm="0">
                                          <p:val>
                                            <p:fltVal val="0"/>
                                          </p:val>
                                        </p:tav>
                                        <p:tav tm="100000">
                                          <p:val>
                                            <p:strVal val="#ppt_h"/>
                                          </p:val>
                                        </p:tav>
                                      </p:tavLst>
                                    </p:anim>
                                    <p:animEffect transition="in" filter="fade">
                                      <p:cBhvr>
                                        <p:cTn id="49" dur="500"/>
                                        <p:tgtEl>
                                          <p:spTgt spid="6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1000"/>
                                        <p:tgtEl>
                                          <p:spTgt spid="48"/>
                                        </p:tgtEl>
                                      </p:cBhvr>
                                    </p:animEffect>
                                  </p:childTnLst>
                                </p:cTn>
                              </p:par>
                              <p:par>
                                <p:cTn id="53" presetID="64" presetClass="path" presetSubtype="0" accel="50000" decel="50000" autoRev="1" fill="hold" grpId="1" nodeType="withEffect">
                                  <p:stCondLst>
                                    <p:cond delay="0"/>
                                  </p:stCondLst>
                                  <p:childTnLst>
                                    <p:animMotion origin="layout" path="M -3.95833E-6 -7.40741E-7 L 0.00052 0.05556 " pathEditMode="relative" rAng="0" ptsTypes="AA">
                                      <p:cBhvr>
                                        <p:cTn id="54" dur="1000" fill="hold"/>
                                        <p:tgtEl>
                                          <p:spTgt spid="48"/>
                                        </p:tgtEl>
                                        <p:attrNameLst>
                                          <p:attrName>ppt_x</p:attrName>
                                          <p:attrName>ppt_y</p:attrName>
                                        </p:attrNameLst>
                                      </p:cBhvr>
                                      <p:rCtr x="26" y="2778"/>
                                    </p:animMotion>
                                  </p:childTnLst>
                                </p:cTn>
                              </p:par>
                            </p:childTnLst>
                          </p:cTn>
                        </p:par>
                        <p:par>
                          <p:cTn id="55" fill="hold">
                            <p:stCondLst>
                              <p:cond delay="3500"/>
                            </p:stCondLst>
                            <p:childTnLst>
                              <p:par>
                                <p:cTn id="56" presetID="22" presetClass="entr" presetSubtype="8"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left)">
                                      <p:cBhvr>
                                        <p:cTn id="58" dur="500"/>
                                        <p:tgtEl>
                                          <p:spTgt spid="40"/>
                                        </p:tgtEl>
                                      </p:cBhvr>
                                    </p:animEffect>
                                  </p:childTnLst>
                                </p:cTn>
                              </p:par>
                            </p:childTnLst>
                          </p:cTn>
                        </p:par>
                        <p:par>
                          <p:cTn id="59" fill="hold">
                            <p:stCondLst>
                              <p:cond delay="4000"/>
                            </p:stCondLst>
                            <p:childTnLst>
                              <p:par>
                                <p:cTn id="60" presetID="53" presetClass="entr" presetSubtype="16" fill="hold" nodeType="afterEffect">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par>
                                <p:cTn id="65" presetID="10" presetClass="entr" presetSubtype="0" fill="hold" grpId="0" nodeType="withEffect">
                                  <p:stCondLst>
                                    <p:cond delay="20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1000"/>
                                        <p:tgtEl>
                                          <p:spTgt spid="51"/>
                                        </p:tgtEl>
                                      </p:cBhvr>
                                    </p:animEffect>
                                  </p:childTnLst>
                                </p:cTn>
                              </p:par>
                              <p:par>
                                <p:cTn id="68" presetID="64" presetClass="path" presetSubtype="0" accel="50000" decel="50000" autoRev="1" fill="hold" grpId="1" nodeType="withEffect">
                                  <p:stCondLst>
                                    <p:cond delay="200"/>
                                  </p:stCondLst>
                                  <p:childTnLst>
                                    <p:animMotion origin="layout" path="M 4.16667E-7 2.59259E-6 L 4.16667E-7 -0.06736 " pathEditMode="relative" rAng="0" ptsTypes="AA">
                                      <p:cBhvr>
                                        <p:cTn id="69" dur="1000" fill="hold"/>
                                        <p:tgtEl>
                                          <p:spTgt spid="51"/>
                                        </p:tgtEl>
                                        <p:attrNameLst>
                                          <p:attrName>ppt_x</p:attrName>
                                          <p:attrName>ppt_y</p:attrName>
                                        </p:attrNameLst>
                                      </p:cBhvr>
                                      <p:rCtr x="0" y="-3380"/>
                                    </p:animMotion>
                                  </p:childTnLst>
                                </p:cTn>
                              </p:par>
                            </p:childTnLst>
                          </p:cTn>
                        </p:par>
                        <p:par>
                          <p:cTn id="70" fill="hold">
                            <p:stCondLst>
                              <p:cond delay="4500"/>
                            </p:stCondLst>
                            <p:childTnLst>
                              <p:par>
                                <p:cTn id="71" presetID="22" presetClass="entr" presetSubtype="8" fill="hold" nodeType="after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wipe(left)">
                                      <p:cBhvr>
                                        <p:cTn id="73" dur="500"/>
                                        <p:tgtEl>
                                          <p:spTgt spid="41"/>
                                        </p:tgtEl>
                                      </p:cBhvr>
                                    </p:animEffect>
                                  </p:childTnLst>
                                </p:cTn>
                              </p:par>
                            </p:childTnLst>
                          </p:cTn>
                        </p:par>
                        <p:par>
                          <p:cTn id="74" fill="hold">
                            <p:stCondLst>
                              <p:cond delay="5000"/>
                            </p:stCondLst>
                            <p:childTnLst>
                              <p:par>
                                <p:cTn id="75" presetID="53" presetClass="entr" presetSubtype="16" fill="hold" nodeType="afterEffect">
                                  <p:stCondLst>
                                    <p:cond delay="0"/>
                                  </p:stCondLst>
                                  <p:childTnLst>
                                    <p:set>
                                      <p:cBhvr>
                                        <p:cTn id="76" dur="1" fill="hold">
                                          <p:stCondLst>
                                            <p:cond delay="0"/>
                                          </p:stCondLst>
                                        </p:cTn>
                                        <p:tgtEl>
                                          <p:spTgt spid="68"/>
                                        </p:tgtEl>
                                        <p:attrNameLst>
                                          <p:attrName>style.visibility</p:attrName>
                                        </p:attrNameLst>
                                      </p:cBhvr>
                                      <p:to>
                                        <p:strVal val="visible"/>
                                      </p:to>
                                    </p:set>
                                    <p:anim calcmode="lin" valueType="num">
                                      <p:cBhvr>
                                        <p:cTn id="77" dur="500" fill="hold"/>
                                        <p:tgtEl>
                                          <p:spTgt spid="68"/>
                                        </p:tgtEl>
                                        <p:attrNameLst>
                                          <p:attrName>ppt_w</p:attrName>
                                        </p:attrNameLst>
                                      </p:cBhvr>
                                      <p:tavLst>
                                        <p:tav tm="0">
                                          <p:val>
                                            <p:fltVal val="0"/>
                                          </p:val>
                                        </p:tav>
                                        <p:tav tm="100000">
                                          <p:val>
                                            <p:strVal val="#ppt_w"/>
                                          </p:val>
                                        </p:tav>
                                      </p:tavLst>
                                    </p:anim>
                                    <p:anim calcmode="lin" valueType="num">
                                      <p:cBhvr>
                                        <p:cTn id="78" dur="500" fill="hold"/>
                                        <p:tgtEl>
                                          <p:spTgt spid="68"/>
                                        </p:tgtEl>
                                        <p:attrNameLst>
                                          <p:attrName>ppt_h</p:attrName>
                                        </p:attrNameLst>
                                      </p:cBhvr>
                                      <p:tavLst>
                                        <p:tav tm="0">
                                          <p:val>
                                            <p:fltVal val="0"/>
                                          </p:val>
                                        </p:tav>
                                        <p:tav tm="100000">
                                          <p:val>
                                            <p:strVal val="#ppt_h"/>
                                          </p:val>
                                        </p:tav>
                                      </p:tavLst>
                                    </p:anim>
                                    <p:animEffect transition="in" filter="fade">
                                      <p:cBhvr>
                                        <p:cTn id="79" dur="500"/>
                                        <p:tgtEl>
                                          <p:spTgt spid="6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fade">
                                      <p:cBhvr>
                                        <p:cTn id="82" dur="1000"/>
                                        <p:tgtEl>
                                          <p:spTgt spid="49"/>
                                        </p:tgtEl>
                                      </p:cBhvr>
                                    </p:animEffect>
                                  </p:childTnLst>
                                </p:cTn>
                              </p:par>
                              <p:par>
                                <p:cTn id="83" presetID="64" presetClass="path" presetSubtype="0" accel="50000" decel="50000" autoRev="1" fill="hold" grpId="1" nodeType="withEffect">
                                  <p:stCondLst>
                                    <p:cond delay="0"/>
                                  </p:stCondLst>
                                  <p:childTnLst>
                                    <p:animMotion origin="layout" path="M -3.95833E-6 -7.40741E-7 L 0.00052 0.05556 " pathEditMode="relative" rAng="0" ptsTypes="AA">
                                      <p:cBhvr>
                                        <p:cTn id="84" dur="1000" fill="hold"/>
                                        <p:tgtEl>
                                          <p:spTgt spid="49"/>
                                        </p:tgtEl>
                                        <p:attrNameLst>
                                          <p:attrName>ppt_x</p:attrName>
                                          <p:attrName>ppt_y</p:attrName>
                                        </p:attrNameLst>
                                      </p:cBhvr>
                                      <p:rCtr x="26"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47" grpId="0"/>
      <p:bldP spid="47" grpId="1"/>
      <p:bldP spid="48" grpId="0"/>
      <p:bldP spid="48" grpId="1"/>
      <p:bldP spid="49" grpId="0"/>
      <p:bldP spid="49" grpId="1"/>
      <p:bldP spid="50" grpId="0"/>
      <p:bldP spid="50" grpId="1"/>
      <p:bldP spid="51" grpId="0"/>
      <p:bldP spid="51"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KSO_Shape"/>
          <p:cNvSpPr/>
          <p:nvPr/>
        </p:nvSpPr>
        <p:spPr bwMode="auto">
          <a:xfrm>
            <a:off x="2892819" y="2393473"/>
            <a:ext cx="339322" cy="548767"/>
          </a:xfrm>
          <a:custGeom>
            <a:avLst/>
            <a:gdLst>
              <a:gd name="T0" fmla="*/ 499760123 w 4028"/>
              <a:gd name="T1" fmla="*/ 500781454 h 6501"/>
              <a:gd name="T2" fmla="*/ 499760123 w 4028"/>
              <a:gd name="T3" fmla="*/ 500781454 h 6501"/>
              <a:gd name="T4" fmla="*/ 499760123 w 4028"/>
              <a:gd name="T5" fmla="*/ 500781454 h 6501"/>
              <a:gd name="T6" fmla="*/ 499760123 w 4028"/>
              <a:gd name="T7" fmla="*/ 500781454 h 6501"/>
              <a:gd name="T8" fmla="*/ 499760123 w 4028"/>
              <a:gd name="T9" fmla="*/ 500781454 h 6501"/>
              <a:gd name="T10" fmla="*/ 499760123 w 4028"/>
              <a:gd name="T11" fmla="*/ 500781454 h 6501"/>
              <a:gd name="T12" fmla="*/ 499760123 w 4028"/>
              <a:gd name="T13" fmla="*/ 500781454 h 6501"/>
              <a:gd name="T14" fmla="*/ 499760123 w 4028"/>
              <a:gd name="T15" fmla="*/ 500781454 h 6501"/>
              <a:gd name="T16" fmla="*/ 499760123 w 4028"/>
              <a:gd name="T17" fmla="*/ 500781454 h 6501"/>
              <a:gd name="T18" fmla="*/ 499760123 w 4028"/>
              <a:gd name="T19" fmla="*/ 500781454 h 6501"/>
              <a:gd name="T20" fmla="*/ 499760123 w 4028"/>
              <a:gd name="T21" fmla="*/ 500781454 h 6501"/>
              <a:gd name="T22" fmla="*/ 499760123 w 4028"/>
              <a:gd name="T23" fmla="*/ 500781454 h 6501"/>
              <a:gd name="T24" fmla="*/ 499760123 w 4028"/>
              <a:gd name="T25" fmla="*/ 500781454 h 6501"/>
              <a:gd name="T26" fmla="*/ 499760123 w 4028"/>
              <a:gd name="T27" fmla="*/ 500781454 h 6501"/>
              <a:gd name="T28" fmla="*/ 499760123 w 4028"/>
              <a:gd name="T29" fmla="*/ 500781454 h 6501"/>
              <a:gd name="T30" fmla="*/ 499760123 w 4028"/>
              <a:gd name="T31" fmla="*/ 500781454 h 6501"/>
              <a:gd name="T32" fmla="*/ 499760123 w 4028"/>
              <a:gd name="T33" fmla="*/ 500781454 h 6501"/>
              <a:gd name="T34" fmla="*/ 499760123 w 4028"/>
              <a:gd name="T35" fmla="*/ 500781454 h 6501"/>
              <a:gd name="T36" fmla="*/ 499760123 w 4028"/>
              <a:gd name="T37" fmla="*/ 500781454 h 6501"/>
              <a:gd name="T38" fmla="*/ 499760123 w 4028"/>
              <a:gd name="T39" fmla="*/ 500781454 h 6501"/>
              <a:gd name="T40" fmla="*/ 499760123 w 4028"/>
              <a:gd name="T41" fmla="*/ 500781454 h 6501"/>
              <a:gd name="T42" fmla="*/ 499760123 w 4028"/>
              <a:gd name="T43" fmla="*/ 500781454 h 6501"/>
              <a:gd name="T44" fmla="*/ 499760123 w 4028"/>
              <a:gd name="T45" fmla="*/ 500781454 h 6501"/>
              <a:gd name="T46" fmla="*/ 499760123 w 4028"/>
              <a:gd name="T47" fmla="*/ 500781454 h 6501"/>
              <a:gd name="T48" fmla="*/ 499760123 w 4028"/>
              <a:gd name="T49" fmla="*/ 500781454 h 6501"/>
              <a:gd name="T50" fmla="*/ 499760123 w 4028"/>
              <a:gd name="T51" fmla="*/ 500781454 h 6501"/>
              <a:gd name="T52" fmla="*/ 499760123 w 4028"/>
              <a:gd name="T53" fmla="*/ 500781454 h 6501"/>
              <a:gd name="T54" fmla="*/ 499760123 w 4028"/>
              <a:gd name="T55" fmla="*/ 500781454 h 6501"/>
              <a:gd name="T56" fmla="*/ 499760123 w 4028"/>
              <a:gd name="T57" fmla="*/ 500781454 h 6501"/>
              <a:gd name="T58" fmla="*/ 499760123 w 4028"/>
              <a:gd name="T59" fmla="*/ 500781454 h 6501"/>
              <a:gd name="T60" fmla="*/ 499760123 w 4028"/>
              <a:gd name="T61" fmla="*/ 500781454 h 6501"/>
              <a:gd name="T62" fmla="*/ 499760123 w 4028"/>
              <a:gd name="T63" fmla="*/ 500781454 h 6501"/>
              <a:gd name="T64" fmla="*/ 499760123 w 4028"/>
              <a:gd name="T65" fmla="*/ 500781454 h 6501"/>
              <a:gd name="T66" fmla="*/ 499760123 w 4028"/>
              <a:gd name="T67" fmla="*/ 500781454 h 6501"/>
              <a:gd name="T68" fmla="*/ 499760123 w 4028"/>
              <a:gd name="T69" fmla="*/ 500781454 h 6501"/>
              <a:gd name="T70" fmla="*/ 499760123 w 4028"/>
              <a:gd name="T71" fmla="*/ 500781454 h 6501"/>
              <a:gd name="T72" fmla="*/ 499760123 w 4028"/>
              <a:gd name="T73" fmla="*/ 500781454 h 6501"/>
              <a:gd name="T74" fmla="*/ 499760123 w 4028"/>
              <a:gd name="T75" fmla="*/ 500781454 h 6501"/>
              <a:gd name="T76" fmla="*/ 499760123 w 4028"/>
              <a:gd name="T77" fmla="*/ 500781454 h 6501"/>
              <a:gd name="T78" fmla="*/ 499760123 w 4028"/>
              <a:gd name="T79" fmla="*/ 500781454 h 6501"/>
              <a:gd name="T80" fmla="*/ 499760123 w 4028"/>
              <a:gd name="T81" fmla="*/ 500781454 h 6501"/>
              <a:gd name="T82" fmla="*/ 499760123 w 4028"/>
              <a:gd name="T83" fmla="*/ 500781454 h 6501"/>
              <a:gd name="T84" fmla="*/ 499760123 w 4028"/>
              <a:gd name="T85" fmla="*/ 500781454 h 6501"/>
              <a:gd name="T86" fmla="*/ 499760123 w 4028"/>
              <a:gd name="T87" fmla="*/ 500781454 h 6501"/>
              <a:gd name="T88" fmla="*/ 499760123 w 4028"/>
              <a:gd name="T89" fmla="*/ 500781454 h 6501"/>
              <a:gd name="T90" fmla="*/ 499760123 w 4028"/>
              <a:gd name="T91" fmla="*/ 500781454 h 6501"/>
              <a:gd name="T92" fmla="*/ 499760123 w 4028"/>
              <a:gd name="T93" fmla="*/ 500781454 h 6501"/>
              <a:gd name="T94" fmla="*/ 499760123 w 4028"/>
              <a:gd name="T95" fmla="*/ 500781454 h 6501"/>
              <a:gd name="T96" fmla="*/ 499760123 w 4028"/>
              <a:gd name="T97" fmla="*/ 500781454 h 6501"/>
              <a:gd name="T98" fmla="*/ 499760123 w 4028"/>
              <a:gd name="T99" fmla="*/ 500781454 h 6501"/>
              <a:gd name="T100" fmla="*/ 499760123 w 4028"/>
              <a:gd name="T101" fmla="*/ 500781454 h 6501"/>
              <a:gd name="T102" fmla="*/ 499760123 w 4028"/>
              <a:gd name="T103" fmla="*/ 500781454 h 6501"/>
              <a:gd name="T104" fmla="*/ 499760123 w 4028"/>
              <a:gd name="T105" fmla="*/ 500781454 h 6501"/>
              <a:gd name="T106" fmla="*/ 499760123 w 4028"/>
              <a:gd name="T107" fmla="*/ 500781454 h 6501"/>
              <a:gd name="T108" fmla="*/ 499760123 w 4028"/>
              <a:gd name="T109" fmla="*/ 500781454 h 6501"/>
              <a:gd name="T110" fmla="*/ 499760123 w 4028"/>
              <a:gd name="T111" fmla="*/ 500781454 h 6501"/>
              <a:gd name="T112" fmla="*/ 499760123 w 4028"/>
              <a:gd name="T113" fmla="*/ 500781454 h 6501"/>
              <a:gd name="T114" fmla="*/ 499760123 w 4028"/>
              <a:gd name="T115" fmla="*/ 500781454 h 6501"/>
              <a:gd name="T116" fmla="*/ 499760123 w 4028"/>
              <a:gd name="T117" fmla="*/ 500781454 h 6501"/>
              <a:gd name="T118" fmla="*/ 499760123 w 4028"/>
              <a:gd name="T119" fmla="*/ 500781454 h 6501"/>
              <a:gd name="T120" fmla="*/ 499760123 w 4028"/>
              <a:gd name="T121" fmla="*/ 500781454 h 6501"/>
              <a:gd name="T122" fmla="*/ 499760123 w 4028"/>
              <a:gd name="T123" fmla="*/ 500781454 h 65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028" h="6501">
                <a:moveTo>
                  <a:pt x="227" y="5177"/>
                </a:moveTo>
                <a:lnTo>
                  <a:pt x="227" y="5177"/>
                </a:lnTo>
                <a:lnTo>
                  <a:pt x="199" y="5205"/>
                </a:lnTo>
                <a:lnTo>
                  <a:pt x="174" y="5235"/>
                </a:lnTo>
                <a:lnTo>
                  <a:pt x="150" y="5265"/>
                </a:lnTo>
                <a:lnTo>
                  <a:pt x="128" y="5297"/>
                </a:lnTo>
                <a:lnTo>
                  <a:pt x="108" y="5330"/>
                </a:lnTo>
                <a:lnTo>
                  <a:pt x="89" y="5364"/>
                </a:lnTo>
                <a:lnTo>
                  <a:pt x="72" y="5398"/>
                </a:lnTo>
                <a:lnTo>
                  <a:pt x="57" y="5432"/>
                </a:lnTo>
                <a:lnTo>
                  <a:pt x="44" y="5468"/>
                </a:lnTo>
                <a:lnTo>
                  <a:pt x="32" y="5504"/>
                </a:lnTo>
                <a:lnTo>
                  <a:pt x="22" y="5540"/>
                </a:lnTo>
                <a:lnTo>
                  <a:pt x="14" y="5577"/>
                </a:lnTo>
                <a:lnTo>
                  <a:pt x="8" y="5613"/>
                </a:lnTo>
                <a:lnTo>
                  <a:pt x="4" y="5651"/>
                </a:lnTo>
                <a:lnTo>
                  <a:pt x="1" y="5688"/>
                </a:lnTo>
                <a:lnTo>
                  <a:pt x="0" y="5726"/>
                </a:lnTo>
                <a:lnTo>
                  <a:pt x="1" y="5762"/>
                </a:lnTo>
                <a:lnTo>
                  <a:pt x="4" y="5800"/>
                </a:lnTo>
                <a:lnTo>
                  <a:pt x="8" y="5837"/>
                </a:lnTo>
                <a:lnTo>
                  <a:pt x="14" y="5874"/>
                </a:lnTo>
                <a:lnTo>
                  <a:pt x="22" y="5910"/>
                </a:lnTo>
                <a:lnTo>
                  <a:pt x="32" y="5947"/>
                </a:lnTo>
                <a:lnTo>
                  <a:pt x="44" y="5982"/>
                </a:lnTo>
                <a:lnTo>
                  <a:pt x="57" y="6018"/>
                </a:lnTo>
                <a:lnTo>
                  <a:pt x="72" y="6052"/>
                </a:lnTo>
                <a:lnTo>
                  <a:pt x="89" y="6087"/>
                </a:lnTo>
                <a:lnTo>
                  <a:pt x="108" y="6120"/>
                </a:lnTo>
                <a:lnTo>
                  <a:pt x="128" y="6153"/>
                </a:lnTo>
                <a:lnTo>
                  <a:pt x="150" y="6185"/>
                </a:lnTo>
                <a:lnTo>
                  <a:pt x="174" y="6216"/>
                </a:lnTo>
                <a:lnTo>
                  <a:pt x="199" y="6245"/>
                </a:lnTo>
                <a:lnTo>
                  <a:pt x="227" y="6275"/>
                </a:lnTo>
                <a:lnTo>
                  <a:pt x="256" y="6302"/>
                </a:lnTo>
                <a:lnTo>
                  <a:pt x="285" y="6328"/>
                </a:lnTo>
                <a:lnTo>
                  <a:pt x="316" y="6352"/>
                </a:lnTo>
                <a:lnTo>
                  <a:pt x="348" y="6373"/>
                </a:lnTo>
                <a:lnTo>
                  <a:pt x="381" y="6394"/>
                </a:lnTo>
                <a:lnTo>
                  <a:pt x="414" y="6412"/>
                </a:lnTo>
                <a:lnTo>
                  <a:pt x="449" y="6430"/>
                </a:lnTo>
                <a:lnTo>
                  <a:pt x="483" y="6444"/>
                </a:lnTo>
                <a:lnTo>
                  <a:pt x="518" y="6457"/>
                </a:lnTo>
                <a:lnTo>
                  <a:pt x="554" y="6469"/>
                </a:lnTo>
                <a:lnTo>
                  <a:pt x="591" y="6478"/>
                </a:lnTo>
                <a:lnTo>
                  <a:pt x="627" y="6487"/>
                </a:lnTo>
                <a:lnTo>
                  <a:pt x="664" y="6493"/>
                </a:lnTo>
                <a:lnTo>
                  <a:pt x="702" y="6497"/>
                </a:lnTo>
                <a:lnTo>
                  <a:pt x="739" y="6500"/>
                </a:lnTo>
                <a:lnTo>
                  <a:pt x="775" y="6501"/>
                </a:lnTo>
                <a:lnTo>
                  <a:pt x="813" y="6500"/>
                </a:lnTo>
                <a:lnTo>
                  <a:pt x="850" y="6497"/>
                </a:lnTo>
                <a:lnTo>
                  <a:pt x="888" y="6493"/>
                </a:lnTo>
                <a:lnTo>
                  <a:pt x="924" y="6487"/>
                </a:lnTo>
                <a:lnTo>
                  <a:pt x="961" y="6478"/>
                </a:lnTo>
                <a:lnTo>
                  <a:pt x="998" y="6469"/>
                </a:lnTo>
                <a:lnTo>
                  <a:pt x="1033" y="6457"/>
                </a:lnTo>
                <a:lnTo>
                  <a:pt x="1069" y="6444"/>
                </a:lnTo>
                <a:lnTo>
                  <a:pt x="1103" y="6430"/>
                </a:lnTo>
                <a:lnTo>
                  <a:pt x="1137" y="6412"/>
                </a:lnTo>
                <a:lnTo>
                  <a:pt x="1171" y="6394"/>
                </a:lnTo>
                <a:lnTo>
                  <a:pt x="1204" y="6373"/>
                </a:lnTo>
                <a:lnTo>
                  <a:pt x="1236" y="6352"/>
                </a:lnTo>
                <a:lnTo>
                  <a:pt x="1266" y="6328"/>
                </a:lnTo>
                <a:lnTo>
                  <a:pt x="1296" y="6302"/>
                </a:lnTo>
                <a:lnTo>
                  <a:pt x="1326" y="6275"/>
                </a:lnTo>
                <a:lnTo>
                  <a:pt x="3768" y="3831"/>
                </a:lnTo>
                <a:lnTo>
                  <a:pt x="3802" y="3800"/>
                </a:lnTo>
                <a:lnTo>
                  <a:pt x="3826" y="3773"/>
                </a:lnTo>
                <a:lnTo>
                  <a:pt x="3851" y="3746"/>
                </a:lnTo>
                <a:lnTo>
                  <a:pt x="3874" y="3716"/>
                </a:lnTo>
                <a:lnTo>
                  <a:pt x="3895" y="3687"/>
                </a:lnTo>
                <a:lnTo>
                  <a:pt x="3914" y="3656"/>
                </a:lnTo>
                <a:lnTo>
                  <a:pt x="3933" y="3625"/>
                </a:lnTo>
                <a:lnTo>
                  <a:pt x="3949" y="3593"/>
                </a:lnTo>
                <a:lnTo>
                  <a:pt x="3964" y="3561"/>
                </a:lnTo>
                <a:lnTo>
                  <a:pt x="3977" y="3528"/>
                </a:lnTo>
                <a:lnTo>
                  <a:pt x="3989" y="3494"/>
                </a:lnTo>
                <a:lnTo>
                  <a:pt x="3999" y="3461"/>
                </a:lnTo>
                <a:lnTo>
                  <a:pt x="4007" y="3426"/>
                </a:lnTo>
                <a:lnTo>
                  <a:pt x="4015" y="3392"/>
                </a:lnTo>
                <a:lnTo>
                  <a:pt x="4020" y="3357"/>
                </a:lnTo>
                <a:lnTo>
                  <a:pt x="4024" y="3322"/>
                </a:lnTo>
                <a:lnTo>
                  <a:pt x="4026" y="3287"/>
                </a:lnTo>
                <a:lnTo>
                  <a:pt x="4028" y="3270"/>
                </a:lnTo>
                <a:lnTo>
                  <a:pt x="4028" y="3268"/>
                </a:lnTo>
                <a:lnTo>
                  <a:pt x="4028" y="3251"/>
                </a:lnTo>
                <a:lnTo>
                  <a:pt x="4028" y="3250"/>
                </a:lnTo>
                <a:lnTo>
                  <a:pt x="4028" y="3232"/>
                </a:lnTo>
                <a:lnTo>
                  <a:pt x="4028" y="3231"/>
                </a:lnTo>
                <a:lnTo>
                  <a:pt x="4026" y="3215"/>
                </a:lnTo>
                <a:lnTo>
                  <a:pt x="4024" y="3179"/>
                </a:lnTo>
                <a:lnTo>
                  <a:pt x="4020" y="3145"/>
                </a:lnTo>
                <a:lnTo>
                  <a:pt x="4015" y="3109"/>
                </a:lnTo>
                <a:lnTo>
                  <a:pt x="4007" y="3075"/>
                </a:lnTo>
                <a:lnTo>
                  <a:pt x="3999" y="3041"/>
                </a:lnTo>
                <a:lnTo>
                  <a:pt x="3989" y="3007"/>
                </a:lnTo>
                <a:lnTo>
                  <a:pt x="3977" y="2973"/>
                </a:lnTo>
                <a:lnTo>
                  <a:pt x="3964" y="2940"/>
                </a:lnTo>
                <a:lnTo>
                  <a:pt x="3949" y="2908"/>
                </a:lnTo>
                <a:lnTo>
                  <a:pt x="3933" y="2876"/>
                </a:lnTo>
                <a:lnTo>
                  <a:pt x="3915" y="2845"/>
                </a:lnTo>
                <a:lnTo>
                  <a:pt x="3895" y="2815"/>
                </a:lnTo>
                <a:lnTo>
                  <a:pt x="3874" y="2785"/>
                </a:lnTo>
                <a:lnTo>
                  <a:pt x="3851" y="2755"/>
                </a:lnTo>
                <a:lnTo>
                  <a:pt x="3826" y="2727"/>
                </a:lnTo>
                <a:lnTo>
                  <a:pt x="3802" y="2701"/>
                </a:lnTo>
                <a:lnTo>
                  <a:pt x="3770" y="2671"/>
                </a:lnTo>
                <a:lnTo>
                  <a:pt x="1326" y="226"/>
                </a:lnTo>
                <a:lnTo>
                  <a:pt x="1296" y="199"/>
                </a:lnTo>
                <a:lnTo>
                  <a:pt x="1266" y="173"/>
                </a:lnTo>
                <a:lnTo>
                  <a:pt x="1236" y="149"/>
                </a:lnTo>
                <a:lnTo>
                  <a:pt x="1204" y="127"/>
                </a:lnTo>
                <a:lnTo>
                  <a:pt x="1171" y="107"/>
                </a:lnTo>
                <a:lnTo>
                  <a:pt x="1137" y="88"/>
                </a:lnTo>
                <a:lnTo>
                  <a:pt x="1103" y="71"/>
                </a:lnTo>
                <a:lnTo>
                  <a:pt x="1069" y="57"/>
                </a:lnTo>
                <a:lnTo>
                  <a:pt x="1033" y="43"/>
                </a:lnTo>
                <a:lnTo>
                  <a:pt x="998" y="32"/>
                </a:lnTo>
                <a:lnTo>
                  <a:pt x="961" y="22"/>
                </a:lnTo>
                <a:lnTo>
                  <a:pt x="924" y="15"/>
                </a:lnTo>
                <a:lnTo>
                  <a:pt x="888" y="7"/>
                </a:lnTo>
                <a:lnTo>
                  <a:pt x="850" y="4"/>
                </a:lnTo>
                <a:lnTo>
                  <a:pt x="813" y="0"/>
                </a:lnTo>
                <a:lnTo>
                  <a:pt x="775" y="0"/>
                </a:lnTo>
                <a:lnTo>
                  <a:pt x="739" y="0"/>
                </a:lnTo>
                <a:lnTo>
                  <a:pt x="702" y="4"/>
                </a:lnTo>
                <a:lnTo>
                  <a:pt x="664" y="7"/>
                </a:lnTo>
                <a:lnTo>
                  <a:pt x="627" y="15"/>
                </a:lnTo>
                <a:lnTo>
                  <a:pt x="591" y="22"/>
                </a:lnTo>
                <a:lnTo>
                  <a:pt x="554" y="32"/>
                </a:lnTo>
                <a:lnTo>
                  <a:pt x="518" y="43"/>
                </a:lnTo>
                <a:lnTo>
                  <a:pt x="483" y="57"/>
                </a:lnTo>
                <a:lnTo>
                  <a:pt x="449" y="71"/>
                </a:lnTo>
                <a:lnTo>
                  <a:pt x="414" y="88"/>
                </a:lnTo>
                <a:lnTo>
                  <a:pt x="381" y="107"/>
                </a:lnTo>
                <a:lnTo>
                  <a:pt x="348" y="127"/>
                </a:lnTo>
                <a:lnTo>
                  <a:pt x="316" y="149"/>
                </a:lnTo>
                <a:lnTo>
                  <a:pt x="285" y="173"/>
                </a:lnTo>
                <a:lnTo>
                  <a:pt x="256" y="199"/>
                </a:lnTo>
                <a:lnTo>
                  <a:pt x="227" y="226"/>
                </a:lnTo>
                <a:lnTo>
                  <a:pt x="199" y="255"/>
                </a:lnTo>
                <a:lnTo>
                  <a:pt x="174" y="286"/>
                </a:lnTo>
                <a:lnTo>
                  <a:pt x="150" y="316"/>
                </a:lnTo>
                <a:lnTo>
                  <a:pt x="128" y="348"/>
                </a:lnTo>
                <a:lnTo>
                  <a:pt x="108" y="380"/>
                </a:lnTo>
                <a:lnTo>
                  <a:pt x="89" y="415"/>
                </a:lnTo>
                <a:lnTo>
                  <a:pt x="72" y="448"/>
                </a:lnTo>
                <a:lnTo>
                  <a:pt x="57" y="483"/>
                </a:lnTo>
                <a:lnTo>
                  <a:pt x="44" y="519"/>
                </a:lnTo>
                <a:lnTo>
                  <a:pt x="32" y="554"/>
                </a:lnTo>
                <a:lnTo>
                  <a:pt x="22" y="591"/>
                </a:lnTo>
                <a:lnTo>
                  <a:pt x="14" y="628"/>
                </a:lnTo>
                <a:lnTo>
                  <a:pt x="8" y="664"/>
                </a:lnTo>
                <a:lnTo>
                  <a:pt x="4" y="701"/>
                </a:lnTo>
                <a:lnTo>
                  <a:pt x="1" y="738"/>
                </a:lnTo>
                <a:lnTo>
                  <a:pt x="0" y="776"/>
                </a:lnTo>
                <a:lnTo>
                  <a:pt x="1" y="813"/>
                </a:lnTo>
                <a:lnTo>
                  <a:pt x="4" y="850"/>
                </a:lnTo>
                <a:lnTo>
                  <a:pt x="8" y="887"/>
                </a:lnTo>
                <a:lnTo>
                  <a:pt x="14" y="925"/>
                </a:lnTo>
                <a:lnTo>
                  <a:pt x="22" y="960"/>
                </a:lnTo>
                <a:lnTo>
                  <a:pt x="32" y="997"/>
                </a:lnTo>
                <a:lnTo>
                  <a:pt x="44" y="1032"/>
                </a:lnTo>
                <a:lnTo>
                  <a:pt x="57" y="1068"/>
                </a:lnTo>
                <a:lnTo>
                  <a:pt x="72" y="1103"/>
                </a:lnTo>
                <a:lnTo>
                  <a:pt x="89" y="1138"/>
                </a:lnTo>
                <a:lnTo>
                  <a:pt x="108" y="1171"/>
                </a:lnTo>
                <a:lnTo>
                  <a:pt x="128" y="1203"/>
                </a:lnTo>
                <a:lnTo>
                  <a:pt x="150" y="1235"/>
                </a:lnTo>
                <a:lnTo>
                  <a:pt x="174" y="1265"/>
                </a:lnTo>
                <a:lnTo>
                  <a:pt x="199" y="1296"/>
                </a:lnTo>
                <a:lnTo>
                  <a:pt x="227" y="1325"/>
                </a:lnTo>
                <a:lnTo>
                  <a:pt x="2153" y="3251"/>
                </a:lnTo>
                <a:lnTo>
                  <a:pt x="227" y="5177"/>
                </a:lnTo>
                <a:close/>
              </a:path>
            </a:pathLst>
          </a:custGeom>
          <a:solidFill>
            <a:schemeClr val="bg1">
              <a:alpha val="20000"/>
            </a:schemeClr>
          </a:solidFill>
          <a:ln>
            <a:noFill/>
          </a:ln>
        </p:spPr>
        <p:txBody>
          <a:bodyPr anchor="ctr"/>
          <a:lstStyle/>
          <a:p>
            <a:endParaRPr lang="zh-CN" altLang="en-US"/>
          </a:p>
        </p:txBody>
      </p:sp>
      <p:sp>
        <p:nvSpPr>
          <p:cNvPr id="6" name="KSO_Shape"/>
          <p:cNvSpPr/>
          <p:nvPr/>
        </p:nvSpPr>
        <p:spPr bwMode="auto">
          <a:xfrm>
            <a:off x="4769786" y="2393473"/>
            <a:ext cx="339322" cy="548767"/>
          </a:xfrm>
          <a:custGeom>
            <a:avLst/>
            <a:gdLst>
              <a:gd name="T0" fmla="*/ 499760123 w 4028"/>
              <a:gd name="T1" fmla="*/ 500781454 h 6501"/>
              <a:gd name="T2" fmla="*/ 499760123 w 4028"/>
              <a:gd name="T3" fmla="*/ 500781454 h 6501"/>
              <a:gd name="T4" fmla="*/ 499760123 w 4028"/>
              <a:gd name="T5" fmla="*/ 500781454 h 6501"/>
              <a:gd name="T6" fmla="*/ 499760123 w 4028"/>
              <a:gd name="T7" fmla="*/ 500781454 h 6501"/>
              <a:gd name="T8" fmla="*/ 499760123 w 4028"/>
              <a:gd name="T9" fmla="*/ 500781454 h 6501"/>
              <a:gd name="T10" fmla="*/ 499760123 w 4028"/>
              <a:gd name="T11" fmla="*/ 500781454 h 6501"/>
              <a:gd name="T12" fmla="*/ 499760123 w 4028"/>
              <a:gd name="T13" fmla="*/ 500781454 h 6501"/>
              <a:gd name="T14" fmla="*/ 499760123 w 4028"/>
              <a:gd name="T15" fmla="*/ 500781454 h 6501"/>
              <a:gd name="T16" fmla="*/ 499760123 w 4028"/>
              <a:gd name="T17" fmla="*/ 500781454 h 6501"/>
              <a:gd name="T18" fmla="*/ 499760123 w 4028"/>
              <a:gd name="T19" fmla="*/ 500781454 h 6501"/>
              <a:gd name="T20" fmla="*/ 499760123 w 4028"/>
              <a:gd name="T21" fmla="*/ 500781454 h 6501"/>
              <a:gd name="T22" fmla="*/ 499760123 w 4028"/>
              <a:gd name="T23" fmla="*/ 500781454 h 6501"/>
              <a:gd name="T24" fmla="*/ 499760123 w 4028"/>
              <a:gd name="T25" fmla="*/ 500781454 h 6501"/>
              <a:gd name="T26" fmla="*/ 499760123 w 4028"/>
              <a:gd name="T27" fmla="*/ 500781454 h 6501"/>
              <a:gd name="T28" fmla="*/ 499760123 w 4028"/>
              <a:gd name="T29" fmla="*/ 500781454 h 6501"/>
              <a:gd name="T30" fmla="*/ 499760123 w 4028"/>
              <a:gd name="T31" fmla="*/ 500781454 h 6501"/>
              <a:gd name="T32" fmla="*/ 499760123 w 4028"/>
              <a:gd name="T33" fmla="*/ 500781454 h 6501"/>
              <a:gd name="T34" fmla="*/ 499760123 w 4028"/>
              <a:gd name="T35" fmla="*/ 500781454 h 6501"/>
              <a:gd name="T36" fmla="*/ 499760123 w 4028"/>
              <a:gd name="T37" fmla="*/ 500781454 h 6501"/>
              <a:gd name="T38" fmla="*/ 499760123 w 4028"/>
              <a:gd name="T39" fmla="*/ 500781454 h 6501"/>
              <a:gd name="T40" fmla="*/ 499760123 w 4028"/>
              <a:gd name="T41" fmla="*/ 500781454 h 6501"/>
              <a:gd name="T42" fmla="*/ 499760123 w 4028"/>
              <a:gd name="T43" fmla="*/ 500781454 h 6501"/>
              <a:gd name="T44" fmla="*/ 499760123 w 4028"/>
              <a:gd name="T45" fmla="*/ 500781454 h 6501"/>
              <a:gd name="T46" fmla="*/ 499760123 w 4028"/>
              <a:gd name="T47" fmla="*/ 500781454 h 6501"/>
              <a:gd name="T48" fmla="*/ 499760123 w 4028"/>
              <a:gd name="T49" fmla="*/ 500781454 h 6501"/>
              <a:gd name="T50" fmla="*/ 499760123 w 4028"/>
              <a:gd name="T51" fmla="*/ 500781454 h 6501"/>
              <a:gd name="T52" fmla="*/ 499760123 w 4028"/>
              <a:gd name="T53" fmla="*/ 500781454 h 6501"/>
              <a:gd name="T54" fmla="*/ 499760123 w 4028"/>
              <a:gd name="T55" fmla="*/ 500781454 h 6501"/>
              <a:gd name="T56" fmla="*/ 499760123 w 4028"/>
              <a:gd name="T57" fmla="*/ 500781454 h 6501"/>
              <a:gd name="T58" fmla="*/ 499760123 w 4028"/>
              <a:gd name="T59" fmla="*/ 500781454 h 6501"/>
              <a:gd name="T60" fmla="*/ 499760123 w 4028"/>
              <a:gd name="T61" fmla="*/ 500781454 h 6501"/>
              <a:gd name="T62" fmla="*/ 499760123 w 4028"/>
              <a:gd name="T63" fmla="*/ 500781454 h 6501"/>
              <a:gd name="T64" fmla="*/ 499760123 w 4028"/>
              <a:gd name="T65" fmla="*/ 500781454 h 6501"/>
              <a:gd name="T66" fmla="*/ 499760123 w 4028"/>
              <a:gd name="T67" fmla="*/ 500781454 h 6501"/>
              <a:gd name="T68" fmla="*/ 499760123 w 4028"/>
              <a:gd name="T69" fmla="*/ 500781454 h 6501"/>
              <a:gd name="T70" fmla="*/ 499760123 w 4028"/>
              <a:gd name="T71" fmla="*/ 500781454 h 6501"/>
              <a:gd name="T72" fmla="*/ 499760123 w 4028"/>
              <a:gd name="T73" fmla="*/ 500781454 h 6501"/>
              <a:gd name="T74" fmla="*/ 499760123 w 4028"/>
              <a:gd name="T75" fmla="*/ 500781454 h 6501"/>
              <a:gd name="T76" fmla="*/ 499760123 w 4028"/>
              <a:gd name="T77" fmla="*/ 500781454 h 6501"/>
              <a:gd name="T78" fmla="*/ 499760123 w 4028"/>
              <a:gd name="T79" fmla="*/ 500781454 h 6501"/>
              <a:gd name="T80" fmla="*/ 499760123 w 4028"/>
              <a:gd name="T81" fmla="*/ 500781454 h 6501"/>
              <a:gd name="T82" fmla="*/ 499760123 w 4028"/>
              <a:gd name="T83" fmla="*/ 500781454 h 6501"/>
              <a:gd name="T84" fmla="*/ 499760123 w 4028"/>
              <a:gd name="T85" fmla="*/ 500781454 h 6501"/>
              <a:gd name="T86" fmla="*/ 499760123 w 4028"/>
              <a:gd name="T87" fmla="*/ 500781454 h 6501"/>
              <a:gd name="T88" fmla="*/ 499760123 w 4028"/>
              <a:gd name="T89" fmla="*/ 500781454 h 6501"/>
              <a:gd name="T90" fmla="*/ 499760123 w 4028"/>
              <a:gd name="T91" fmla="*/ 500781454 h 6501"/>
              <a:gd name="T92" fmla="*/ 499760123 w 4028"/>
              <a:gd name="T93" fmla="*/ 500781454 h 6501"/>
              <a:gd name="T94" fmla="*/ 499760123 w 4028"/>
              <a:gd name="T95" fmla="*/ 500781454 h 6501"/>
              <a:gd name="T96" fmla="*/ 499760123 w 4028"/>
              <a:gd name="T97" fmla="*/ 500781454 h 6501"/>
              <a:gd name="T98" fmla="*/ 499760123 w 4028"/>
              <a:gd name="T99" fmla="*/ 500781454 h 6501"/>
              <a:gd name="T100" fmla="*/ 499760123 w 4028"/>
              <a:gd name="T101" fmla="*/ 500781454 h 6501"/>
              <a:gd name="T102" fmla="*/ 499760123 w 4028"/>
              <a:gd name="T103" fmla="*/ 500781454 h 6501"/>
              <a:gd name="T104" fmla="*/ 499760123 w 4028"/>
              <a:gd name="T105" fmla="*/ 500781454 h 6501"/>
              <a:gd name="T106" fmla="*/ 499760123 w 4028"/>
              <a:gd name="T107" fmla="*/ 500781454 h 6501"/>
              <a:gd name="T108" fmla="*/ 499760123 w 4028"/>
              <a:gd name="T109" fmla="*/ 500781454 h 6501"/>
              <a:gd name="T110" fmla="*/ 499760123 w 4028"/>
              <a:gd name="T111" fmla="*/ 500781454 h 6501"/>
              <a:gd name="T112" fmla="*/ 499760123 w 4028"/>
              <a:gd name="T113" fmla="*/ 500781454 h 6501"/>
              <a:gd name="T114" fmla="*/ 499760123 w 4028"/>
              <a:gd name="T115" fmla="*/ 500781454 h 6501"/>
              <a:gd name="T116" fmla="*/ 499760123 w 4028"/>
              <a:gd name="T117" fmla="*/ 500781454 h 6501"/>
              <a:gd name="T118" fmla="*/ 499760123 w 4028"/>
              <a:gd name="T119" fmla="*/ 500781454 h 6501"/>
              <a:gd name="T120" fmla="*/ 499760123 w 4028"/>
              <a:gd name="T121" fmla="*/ 500781454 h 6501"/>
              <a:gd name="T122" fmla="*/ 499760123 w 4028"/>
              <a:gd name="T123" fmla="*/ 500781454 h 65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028" h="6501">
                <a:moveTo>
                  <a:pt x="227" y="5177"/>
                </a:moveTo>
                <a:lnTo>
                  <a:pt x="227" y="5177"/>
                </a:lnTo>
                <a:lnTo>
                  <a:pt x="199" y="5205"/>
                </a:lnTo>
                <a:lnTo>
                  <a:pt x="174" y="5235"/>
                </a:lnTo>
                <a:lnTo>
                  <a:pt x="150" y="5265"/>
                </a:lnTo>
                <a:lnTo>
                  <a:pt x="128" y="5297"/>
                </a:lnTo>
                <a:lnTo>
                  <a:pt x="108" y="5330"/>
                </a:lnTo>
                <a:lnTo>
                  <a:pt x="89" y="5364"/>
                </a:lnTo>
                <a:lnTo>
                  <a:pt x="72" y="5398"/>
                </a:lnTo>
                <a:lnTo>
                  <a:pt x="57" y="5432"/>
                </a:lnTo>
                <a:lnTo>
                  <a:pt x="44" y="5468"/>
                </a:lnTo>
                <a:lnTo>
                  <a:pt x="32" y="5504"/>
                </a:lnTo>
                <a:lnTo>
                  <a:pt x="22" y="5540"/>
                </a:lnTo>
                <a:lnTo>
                  <a:pt x="14" y="5577"/>
                </a:lnTo>
                <a:lnTo>
                  <a:pt x="8" y="5613"/>
                </a:lnTo>
                <a:lnTo>
                  <a:pt x="4" y="5651"/>
                </a:lnTo>
                <a:lnTo>
                  <a:pt x="1" y="5688"/>
                </a:lnTo>
                <a:lnTo>
                  <a:pt x="0" y="5726"/>
                </a:lnTo>
                <a:lnTo>
                  <a:pt x="1" y="5762"/>
                </a:lnTo>
                <a:lnTo>
                  <a:pt x="4" y="5800"/>
                </a:lnTo>
                <a:lnTo>
                  <a:pt x="8" y="5837"/>
                </a:lnTo>
                <a:lnTo>
                  <a:pt x="14" y="5874"/>
                </a:lnTo>
                <a:lnTo>
                  <a:pt x="22" y="5910"/>
                </a:lnTo>
                <a:lnTo>
                  <a:pt x="32" y="5947"/>
                </a:lnTo>
                <a:lnTo>
                  <a:pt x="44" y="5982"/>
                </a:lnTo>
                <a:lnTo>
                  <a:pt x="57" y="6018"/>
                </a:lnTo>
                <a:lnTo>
                  <a:pt x="72" y="6052"/>
                </a:lnTo>
                <a:lnTo>
                  <a:pt x="89" y="6087"/>
                </a:lnTo>
                <a:lnTo>
                  <a:pt x="108" y="6120"/>
                </a:lnTo>
                <a:lnTo>
                  <a:pt x="128" y="6153"/>
                </a:lnTo>
                <a:lnTo>
                  <a:pt x="150" y="6185"/>
                </a:lnTo>
                <a:lnTo>
                  <a:pt x="174" y="6216"/>
                </a:lnTo>
                <a:lnTo>
                  <a:pt x="199" y="6245"/>
                </a:lnTo>
                <a:lnTo>
                  <a:pt x="227" y="6275"/>
                </a:lnTo>
                <a:lnTo>
                  <a:pt x="256" y="6302"/>
                </a:lnTo>
                <a:lnTo>
                  <a:pt x="285" y="6328"/>
                </a:lnTo>
                <a:lnTo>
                  <a:pt x="316" y="6352"/>
                </a:lnTo>
                <a:lnTo>
                  <a:pt x="348" y="6373"/>
                </a:lnTo>
                <a:lnTo>
                  <a:pt x="381" y="6394"/>
                </a:lnTo>
                <a:lnTo>
                  <a:pt x="414" y="6412"/>
                </a:lnTo>
                <a:lnTo>
                  <a:pt x="449" y="6430"/>
                </a:lnTo>
                <a:lnTo>
                  <a:pt x="483" y="6444"/>
                </a:lnTo>
                <a:lnTo>
                  <a:pt x="518" y="6457"/>
                </a:lnTo>
                <a:lnTo>
                  <a:pt x="554" y="6469"/>
                </a:lnTo>
                <a:lnTo>
                  <a:pt x="591" y="6478"/>
                </a:lnTo>
                <a:lnTo>
                  <a:pt x="627" y="6487"/>
                </a:lnTo>
                <a:lnTo>
                  <a:pt x="664" y="6493"/>
                </a:lnTo>
                <a:lnTo>
                  <a:pt x="702" y="6497"/>
                </a:lnTo>
                <a:lnTo>
                  <a:pt x="739" y="6500"/>
                </a:lnTo>
                <a:lnTo>
                  <a:pt x="775" y="6501"/>
                </a:lnTo>
                <a:lnTo>
                  <a:pt x="813" y="6500"/>
                </a:lnTo>
                <a:lnTo>
                  <a:pt x="850" y="6497"/>
                </a:lnTo>
                <a:lnTo>
                  <a:pt x="888" y="6493"/>
                </a:lnTo>
                <a:lnTo>
                  <a:pt x="924" y="6487"/>
                </a:lnTo>
                <a:lnTo>
                  <a:pt x="961" y="6478"/>
                </a:lnTo>
                <a:lnTo>
                  <a:pt x="998" y="6469"/>
                </a:lnTo>
                <a:lnTo>
                  <a:pt x="1033" y="6457"/>
                </a:lnTo>
                <a:lnTo>
                  <a:pt x="1069" y="6444"/>
                </a:lnTo>
                <a:lnTo>
                  <a:pt x="1103" y="6430"/>
                </a:lnTo>
                <a:lnTo>
                  <a:pt x="1137" y="6412"/>
                </a:lnTo>
                <a:lnTo>
                  <a:pt x="1171" y="6394"/>
                </a:lnTo>
                <a:lnTo>
                  <a:pt x="1204" y="6373"/>
                </a:lnTo>
                <a:lnTo>
                  <a:pt x="1236" y="6352"/>
                </a:lnTo>
                <a:lnTo>
                  <a:pt x="1266" y="6328"/>
                </a:lnTo>
                <a:lnTo>
                  <a:pt x="1296" y="6302"/>
                </a:lnTo>
                <a:lnTo>
                  <a:pt x="1326" y="6275"/>
                </a:lnTo>
                <a:lnTo>
                  <a:pt x="3768" y="3831"/>
                </a:lnTo>
                <a:lnTo>
                  <a:pt x="3802" y="3800"/>
                </a:lnTo>
                <a:lnTo>
                  <a:pt x="3826" y="3773"/>
                </a:lnTo>
                <a:lnTo>
                  <a:pt x="3851" y="3746"/>
                </a:lnTo>
                <a:lnTo>
                  <a:pt x="3874" y="3716"/>
                </a:lnTo>
                <a:lnTo>
                  <a:pt x="3895" y="3687"/>
                </a:lnTo>
                <a:lnTo>
                  <a:pt x="3914" y="3656"/>
                </a:lnTo>
                <a:lnTo>
                  <a:pt x="3933" y="3625"/>
                </a:lnTo>
                <a:lnTo>
                  <a:pt x="3949" y="3593"/>
                </a:lnTo>
                <a:lnTo>
                  <a:pt x="3964" y="3561"/>
                </a:lnTo>
                <a:lnTo>
                  <a:pt x="3977" y="3528"/>
                </a:lnTo>
                <a:lnTo>
                  <a:pt x="3989" y="3494"/>
                </a:lnTo>
                <a:lnTo>
                  <a:pt x="3999" y="3461"/>
                </a:lnTo>
                <a:lnTo>
                  <a:pt x="4007" y="3426"/>
                </a:lnTo>
                <a:lnTo>
                  <a:pt x="4015" y="3392"/>
                </a:lnTo>
                <a:lnTo>
                  <a:pt x="4020" y="3357"/>
                </a:lnTo>
                <a:lnTo>
                  <a:pt x="4024" y="3322"/>
                </a:lnTo>
                <a:lnTo>
                  <a:pt x="4026" y="3287"/>
                </a:lnTo>
                <a:lnTo>
                  <a:pt x="4028" y="3270"/>
                </a:lnTo>
                <a:lnTo>
                  <a:pt x="4028" y="3268"/>
                </a:lnTo>
                <a:lnTo>
                  <a:pt x="4028" y="3251"/>
                </a:lnTo>
                <a:lnTo>
                  <a:pt x="4028" y="3250"/>
                </a:lnTo>
                <a:lnTo>
                  <a:pt x="4028" y="3232"/>
                </a:lnTo>
                <a:lnTo>
                  <a:pt x="4028" y="3231"/>
                </a:lnTo>
                <a:lnTo>
                  <a:pt x="4026" y="3215"/>
                </a:lnTo>
                <a:lnTo>
                  <a:pt x="4024" y="3179"/>
                </a:lnTo>
                <a:lnTo>
                  <a:pt x="4020" y="3145"/>
                </a:lnTo>
                <a:lnTo>
                  <a:pt x="4015" y="3109"/>
                </a:lnTo>
                <a:lnTo>
                  <a:pt x="4007" y="3075"/>
                </a:lnTo>
                <a:lnTo>
                  <a:pt x="3999" y="3041"/>
                </a:lnTo>
                <a:lnTo>
                  <a:pt x="3989" y="3007"/>
                </a:lnTo>
                <a:lnTo>
                  <a:pt x="3977" y="2973"/>
                </a:lnTo>
                <a:lnTo>
                  <a:pt x="3964" y="2940"/>
                </a:lnTo>
                <a:lnTo>
                  <a:pt x="3949" y="2908"/>
                </a:lnTo>
                <a:lnTo>
                  <a:pt x="3933" y="2876"/>
                </a:lnTo>
                <a:lnTo>
                  <a:pt x="3915" y="2845"/>
                </a:lnTo>
                <a:lnTo>
                  <a:pt x="3895" y="2815"/>
                </a:lnTo>
                <a:lnTo>
                  <a:pt x="3874" y="2785"/>
                </a:lnTo>
                <a:lnTo>
                  <a:pt x="3851" y="2755"/>
                </a:lnTo>
                <a:lnTo>
                  <a:pt x="3826" y="2727"/>
                </a:lnTo>
                <a:lnTo>
                  <a:pt x="3802" y="2701"/>
                </a:lnTo>
                <a:lnTo>
                  <a:pt x="3770" y="2671"/>
                </a:lnTo>
                <a:lnTo>
                  <a:pt x="1326" y="226"/>
                </a:lnTo>
                <a:lnTo>
                  <a:pt x="1296" y="199"/>
                </a:lnTo>
                <a:lnTo>
                  <a:pt x="1266" y="173"/>
                </a:lnTo>
                <a:lnTo>
                  <a:pt x="1236" y="149"/>
                </a:lnTo>
                <a:lnTo>
                  <a:pt x="1204" y="127"/>
                </a:lnTo>
                <a:lnTo>
                  <a:pt x="1171" y="107"/>
                </a:lnTo>
                <a:lnTo>
                  <a:pt x="1137" y="88"/>
                </a:lnTo>
                <a:lnTo>
                  <a:pt x="1103" y="71"/>
                </a:lnTo>
                <a:lnTo>
                  <a:pt x="1069" y="57"/>
                </a:lnTo>
                <a:lnTo>
                  <a:pt x="1033" y="43"/>
                </a:lnTo>
                <a:lnTo>
                  <a:pt x="998" y="32"/>
                </a:lnTo>
                <a:lnTo>
                  <a:pt x="961" y="22"/>
                </a:lnTo>
                <a:lnTo>
                  <a:pt x="924" y="15"/>
                </a:lnTo>
                <a:lnTo>
                  <a:pt x="888" y="7"/>
                </a:lnTo>
                <a:lnTo>
                  <a:pt x="850" y="4"/>
                </a:lnTo>
                <a:lnTo>
                  <a:pt x="813" y="0"/>
                </a:lnTo>
                <a:lnTo>
                  <a:pt x="775" y="0"/>
                </a:lnTo>
                <a:lnTo>
                  <a:pt x="739" y="0"/>
                </a:lnTo>
                <a:lnTo>
                  <a:pt x="702" y="4"/>
                </a:lnTo>
                <a:lnTo>
                  <a:pt x="664" y="7"/>
                </a:lnTo>
                <a:lnTo>
                  <a:pt x="627" y="15"/>
                </a:lnTo>
                <a:lnTo>
                  <a:pt x="591" y="22"/>
                </a:lnTo>
                <a:lnTo>
                  <a:pt x="554" y="32"/>
                </a:lnTo>
                <a:lnTo>
                  <a:pt x="518" y="43"/>
                </a:lnTo>
                <a:lnTo>
                  <a:pt x="483" y="57"/>
                </a:lnTo>
                <a:lnTo>
                  <a:pt x="449" y="71"/>
                </a:lnTo>
                <a:lnTo>
                  <a:pt x="414" y="88"/>
                </a:lnTo>
                <a:lnTo>
                  <a:pt x="381" y="107"/>
                </a:lnTo>
                <a:lnTo>
                  <a:pt x="348" y="127"/>
                </a:lnTo>
                <a:lnTo>
                  <a:pt x="316" y="149"/>
                </a:lnTo>
                <a:lnTo>
                  <a:pt x="285" y="173"/>
                </a:lnTo>
                <a:lnTo>
                  <a:pt x="256" y="199"/>
                </a:lnTo>
                <a:lnTo>
                  <a:pt x="227" y="226"/>
                </a:lnTo>
                <a:lnTo>
                  <a:pt x="199" y="255"/>
                </a:lnTo>
                <a:lnTo>
                  <a:pt x="174" y="286"/>
                </a:lnTo>
                <a:lnTo>
                  <a:pt x="150" y="316"/>
                </a:lnTo>
                <a:lnTo>
                  <a:pt x="128" y="348"/>
                </a:lnTo>
                <a:lnTo>
                  <a:pt x="108" y="380"/>
                </a:lnTo>
                <a:lnTo>
                  <a:pt x="89" y="415"/>
                </a:lnTo>
                <a:lnTo>
                  <a:pt x="72" y="448"/>
                </a:lnTo>
                <a:lnTo>
                  <a:pt x="57" y="483"/>
                </a:lnTo>
                <a:lnTo>
                  <a:pt x="44" y="519"/>
                </a:lnTo>
                <a:lnTo>
                  <a:pt x="32" y="554"/>
                </a:lnTo>
                <a:lnTo>
                  <a:pt x="22" y="591"/>
                </a:lnTo>
                <a:lnTo>
                  <a:pt x="14" y="628"/>
                </a:lnTo>
                <a:lnTo>
                  <a:pt x="8" y="664"/>
                </a:lnTo>
                <a:lnTo>
                  <a:pt x="4" y="701"/>
                </a:lnTo>
                <a:lnTo>
                  <a:pt x="1" y="738"/>
                </a:lnTo>
                <a:lnTo>
                  <a:pt x="0" y="776"/>
                </a:lnTo>
                <a:lnTo>
                  <a:pt x="1" y="813"/>
                </a:lnTo>
                <a:lnTo>
                  <a:pt x="4" y="850"/>
                </a:lnTo>
                <a:lnTo>
                  <a:pt x="8" y="887"/>
                </a:lnTo>
                <a:lnTo>
                  <a:pt x="14" y="925"/>
                </a:lnTo>
                <a:lnTo>
                  <a:pt x="22" y="960"/>
                </a:lnTo>
                <a:lnTo>
                  <a:pt x="32" y="997"/>
                </a:lnTo>
                <a:lnTo>
                  <a:pt x="44" y="1032"/>
                </a:lnTo>
                <a:lnTo>
                  <a:pt x="57" y="1068"/>
                </a:lnTo>
                <a:lnTo>
                  <a:pt x="72" y="1103"/>
                </a:lnTo>
                <a:lnTo>
                  <a:pt x="89" y="1138"/>
                </a:lnTo>
                <a:lnTo>
                  <a:pt x="108" y="1171"/>
                </a:lnTo>
                <a:lnTo>
                  <a:pt x="128" y="1203"/>
                </a:lnTo>
                <a:lnTo>
                  <a:pt x="150" y="1235"/>
                </a:lnTo>
                <a:lnTo>
                  <a:pt x="174" y="1265"/>
                </a:lnTo>
                <a:lnTo>
                  <a:pt x="199" y="1296"/>
                </a:lnTo>
                <a:lnTo>
                  <a:pt x="227" y="1325"/>
                </a:lnTo>
                <a:lnTo>
                  <a:pt x="2153" y="3251"/>
                </a:lnTo>
                <a:lnTo>
                  <a:pt x="227" y="5177"/>
                </a:lnTo>
                <a:close/>
              </a:path>
            </a:pathLst>
          </a:custGeom>
          <a:solidFill>
            <a:schemeClr val="bg1">
              <a:alpha val="20000"/>
            </a:schemeClr>
          </a:solidFill>
          <a:ln>
            <a:noFill/>
          </a:ln>
        </p:spPr>
        <p:txBody>
          <a:bodyPr anchor="ctr"/>
          <a:lstStyle/>
          <a:p>
            <a:endParaRPr lang="zh-CN" altLang="en-US"/>
          </a:p>
        </p:txBody>
      </p:sp>
      <p:sp>
        <p:nvSpPr>
          <p:cNvPr id="7" name="KSO_Shape"/>
          <p:cNvSpPr/>
          <p:nvPr/>
        </p:nvSpPr>
        <p:spPr bwMode="auto">
          <a:xfrm>
            <a:off x="7080478" y="2393473"/>
            <a:ext cx="339322" cy="548767"/>
          </a:xfrm>
          <a:custGeom>
            <a:avLst/>
            <a:gdLst>
              <a:gd name="T0" fmla="*/ 499760123 w 4028"/>
              <a:gd name="T1" fmla="*/ 500781454 h 6501"/>
              <a:gd name="T2" fmla="*/ 499760123 w 4028"/>
              <a:gd name="T3" fmla="*/ 500781454 h 6501"/>
              <a:gd name="T4" fmla="*/ 499760123 w 4028"/>
              <a:gd name="T5" fmla="*/ 500781454 h 6501"/>
              <a:gd name="T6" fmla="*/ 499760123 w 4028"/>
              <a:gd name="T7" fmla="*/ 500781454 h 6501"/>
              <a:gd name="T8" fmla="*/ 499760123 w 4028"/>
              <a:gd name="T9" fmla="*/ 500781454 h 6501"/>
              <a:gd name="T10" fmla="*/ 499760123 w 4028"/>
              <a:gd name="T11" fmla="*/ 500781454 h 6501"/>
              <a:gd name="T12" fmla="*/ 499760123 w 4028"/>
              <a:gd name="T13" fmla="*/ 500781454 h 6501"/>
              <a:gd name="T14" fmla="*/ 499760123 w 4028"/>
              <a:gd name="T15" fmla="*/ 500781454 h 6501"/>
              <a:gd name="T16" fmla="*/ 499760123 w 4028"/>
              <a:gd name="T17" fmla="*/ 500781454 h 6501"/>
              <a:gd name="T18" fmla="*/ 499760123 w 4028"/>
              <a:gd name="T19" fmla="*/ 500781454 h 6501"/>
              <a:gd name="T20" fmla="*/ 499760123 w 4028"/>
              <a:gd name="T21" fmla="*/ 500781454 h 6501"/>
              <a:gd name="T22" fmla="*/ 499760123 w 4028"/>
              <a:gd name="T23" fmla="*/ 500781454 h 6501"/>
              <a:gd name="T24" fmla="*/ 499760123 w 4028"/>
              <a:gd name="T25" fmla="*/ 500781454 h 6501"/>
              <a:gd name="T26" fmla="*/ 499760123 w 4028"/>
              <a:gd name="T27" fmla="*/ 500781454 h 6501"/>
              <a:gd name="T28" fmla="*/ 499760123 w 4028"/>
              <a:gd name="T29" fmla="*/ 500781454 h 6501"/>
              <a:gd name="T30" fmla="*/ 499760123 w 4028"/>
              <a:gd name="T31" fmla="*/ 500781454 h 6501"/>
              <a:gd name="T32" fmla="*/ 499760123 w 4028"/>
              <a:gd name="T33" fmla="*/ 500781454 h 6501"/>
              <a:gd name="T34" fmla="*/ 499760123 w 4028"/>
              <a:gd name="T35" fmla="*/ 500781454 h 6501"/>
              <a:gd name="T36" fmla="*/ 499760123 w 4028"/>
              <a:gd name="T37" fmla="*/ 500781454 h 6501"/>
              <a:gd name="T38" fmla="*/ 499760123 w 4028"/>
              <a:gd name="T39" fmla="*/ 500781454 h 6501"/>
              <a:gd name="T40" fmla="*/ 499760123 w 4028"/>
              <a:gd name="T41" fmla="*/ 500781454 h 6501"/>
              <a:gd name="T42" fmla="*/ 499760123 w 4028"/>
              <a:gd name="T43" fmla="*/ 500781454 h 6501"/>
              <a:gd name="T44" fmla="*/ 499760123 w 4028"/>
              <a:gd name="T45" fmla="*/ 500781454 h 6501"/>
              <a:gd name="T46" fmla="*/ 499760123 w 4028"/>
              <a:gd name="T47" fmla="*/ 500781454 h 6501"/>
              <a:gd name="T48" fmla="*/ 499760123 w 4028"/>
              <a:gd name="T49" fmla="*/ 500781454 h 6501"/>
              <a:gd name="T50" fmla="*/ 499760123 w 4028"/>
              <a:gd name="T51" fmla="*/ 500781454 h 6501"/>
              <a:gd name="T52" fmla="*/ 499760123 w 4028"/>
              <a:gd name="T53" fmla="*/ 500781454 h 6501"/>
              <a:gd name="T54" fmla="*/ 499760123 w 4028"/>
              <a:gd name="T55" fmla="*/ 500781454 h 6501"/>
              <a:gd name="T56" fmla="*/ 499760123 w 4028"/>
              <a:gd name="T57" fmla="*/ 500781454 h 6501"/>
              <a:gd name="T58" fmla="*/ 499760123 w 4028"/>
              <a:gd name="T59" fmla="*/ 500781454 h 6501"/>
              <a:gd name="T60" fmla="*/ 499760123 w 4028"/>
              <a:gd name="T61" fmla="*/ 500781454 h 6501"/>
              <a:gd name="T62" fmla="*/ 499760123 w 4028"/>
              <a:gd name="T63" fmla="*/ 500781454 h 6501"/>
              <a:gd name="T64" fmla="*/ 499760123 w 4028"/>
              <a:gd name="T65" fmla="*/ 500781454 h 6501"/>
              <a:gd name="T66" fmla="*/ 499760123 w 4028"/>
              <a:gd name="T67" fmla="*/ 500781454 h 6501"/>
              <a:gd name="T68" fmla="*/ 499760123 w 4028"/>
              <a:gd name="T69" fmla="*/ 500781454 h 6501"/>
              <a:gd name="T70" fmla="*/ 499760123 w 4028"/>
              <a:gd name="T71" fmla="*/ 500781454 h 6501"/>
              <a:gd name="T72" fmla="*/ 499760123 w 4028"/>
              <a:gd name="T73" fmla="*/ 500781454 h 6501"/>
              <a:gd name="T74" fmla="*/ 499760123 w 4028"/>
              <a:gd name="T75" fmla="*/ 500781454 h 6501"/>
              <a:gd name="T76" fmla="*/ 499760123 w 4028"/>
              <a:gd name="T77" fmla="*/ 500781454 h 6501"/>
              <a:gd name="T78" fmla="*/ 499760123 w 4028"/>
              <a:gd name="T79" fmla="*/ 500781454 h 6501"/>
              <a:gd name="T80" fmla="*/ 499760123 w 4028"/>
              <a:gd name="T81" fmla="*/ 500781454 h 6501"/>
              <a:gd name="T82" fmla="*/ 499760123 w 4028"/>
              <a:gd name="T83" fmla="*/ 500781454 h 6501"/>
              <a:gd name="T84" fmla="*/ 499760123 w 4028"/>
              <a:gd name="T85" fmla="*/ 500781454 h 6501"/>
              <a:gd name="T86" fmla="*/ 499760123 w 4028"/>
              <a:gd name="T87" fmla="*/ 500781454 h 6501"/>
              <a:gd name="T88" fmla="*/ 499760123 w 4028"/>
              <a:gd name="T89" fmla="*/ 500781454 h 6501"/>
              <a:gd name="T90" fmla="*/ 499760123 w 4028"/>
              <a:gd name="T91" fmla="*/ 500781454 h 6501"/>
              <a:gd name="T92" fmla="*/ 499760123 w 4028"/>
              <a:gd name="T93" fmla="*/ 500781454 h 6501"/>
              <a:gd name="T94" fmla="*/ 499760123 w 4028"/>
              <a:gd name="T95" fmla="*/ 500781454 h 6501"/>
              <a:gd name="T96" fmla="*/ 499760123 w 4028"/>
              <a:gd name="T97" fmla="*/ 500781454 h 6501"/>
              <a:gd name="T98" fmla="*/ 499760123 w 4028"/>
              <a:gd name="T99" fmla="*/ 500781454 h 6501"/>
              <a:gd name="T100" fmla="*/ 499760123 w 4028"/>
              <a:gd name="T101" fmla="*/ 500781454 h 6501"/>
              <a:gd name="T102" fmla="*/ 499760123 w 4028"/>
              <a:gd name="T103" fmla="*/ 500781454 h 6501"/>
              <a:gd name="T104" fmla="*/ 499760123 w 4028"/>
              <a:gd name="T105" fmla="*/ 500781454 h 6501"/>
              <a:gd name="T106" fmla="*/ 499760123 w 4028"/>
              <a:gd name="T107" fmla="*/ 500781454 h 6501"/>
              <a:gd name="T108" fmla="*/ 499760123 w 4028"/>
              <a:gd name="T109" fmla="*/ 500781454 h 6501"/>
              <a:gd name="T110" fmla="*/ 499760123 w 4028"/>
              <a:gd name="T111" fmla="*/ 500781454 h 6501"/>
              <a:gd name="T112" fmla="*/ 499760123 w 4028"/>
              <a:gd name="T113" fmla="*/ 500781454 h 6501"/>
              <a:gd name="T114" fmla="*/ 499760123 w 4028"/>
              <a:gd name="T115" fmla="*/ 500781454 h 6501"/>
              <a:gd name="T116" fmla="*/ 499760123 w 4028"/>
              <a:gd name="T117" fmla="*/ 500781454 h 6501"/>
              <a:gd name="T118" fmla="*/ 499760123 w 4028"/>
              <a:gd name="T119" fmla="*/ 500781454 h 6501"/>
              <a:gd name="T120" fmla="*/ 499760123 w 4028"/>
              <a:gd name="T121" fmla="*/ 500781454 h 6501"/>
              <a:gd name="T122" fmla="*/ 499760123 w 4028"/>
              <a:gd name="T123" fmla="*/ 500781454 h 65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028" h="6501">
                <a:moveTo>
                  <a:pt x="227" y="5177"/>
                </a:moveTo>
                <a:lnTo>
                  <a:pt x="227" y="5177"/>
                </a:lnTo>
                <a:lnTo>
                  <a:pt x="199" y="5205"/>
                </a:lnTo>
                <a:lnTo>
                  <a:pt x="174" y="5235"/>
                </a:lnTo>
                <a:lnTo>
                  <a:pt x="150" y="5265"/>
                </a:lnTo>
                <a:lnTo>
                  <a:pt x="128" y="5297"/>
                </a:lnTo>
                <a:lnTo>
                  <a:pt x="108" y="5330"/>
                </a:lnTo>
                <a:lnTo>
                  <a:pt x="89" y="5364"/>
                </a:lnTo>
                <a:lnTo>
                  <a:pt x="72" y="5398"/>
                </a:lnTo>
                <a:lnTo>
                  <a:pt x="57" y="5432"/>
                </a:lnTo>
                <a:lnTo>
                  <a:pt x="44" y="5468"/>
                </a:lnTo>
                <a:lnTo>
                  <a:pt x="32" y="5504"/>
                </a:lnTo>
                <a:lnTo>
                  <a:pt x="22" y="5540"/>
                </a:lnTo>
                <a:lnTo>
                  <a:pt x="14" y="5577"/>
                </a:lnTo>
                <a:lnTo>
                  <a:pt x="8" y="5613"/>
                </a:lnTo>
                <a:lnTo>
                  <a:pt x="4" y="5651"/>
                </a:lnTo>
                <a:lnTo>
                  <a:pt x="1" y="5688"/>
                </a:lnTo>
                <a:lnTo>
                  <a:pt x="0" y="5726"/>
                </a:lnTo>
                <a:lnTo>
                  <a:pt x="1" y="5762"/>
                </a:lnTo>
                <a:lnTo>
                  <a:pt x="4" y="5800"/>
                </a:lnTo>
                <a:lnTo>
                  <a:pt x="8" y="5837"/>
                </a:lnTo>
                <a:lnTo>
                  <a:pt x="14" y="5874"/>
                </a:lnTo>
                <a:lnTo>
                  <a:pt x="22" y="5910"/>
                </a:lnTo>
                <a:lnTo>
                  <a:pt x="32" y="5947"/>
                </a:lnTo>
                <a:lnTo>
                  <a:pt x="44" y="5982"/>
                </a:lnTo>
                <a:lnTo>
                  <a:pt x="57" y="6018"/>
                </a:lnTo>
                <a:lnTo>
                  <a:pt x="72" y="6052"/>
                </a:lnTo>
                <a:lnTo>
                  <a:pt x="89" y="6087"/>
                </a:lnTo>
                <a:lnTo>
                  <a:pt x="108" y="6120"/>
                </a:lnTo>
                <a:lnTo>
                  <a:pt x="128" y="6153"/>
                </a:lnTo>
                <a:lnTo>
                  <a:pt x="150" y="6185"/>
                </a:lnTo>
                <a:lnTo>
                  <a:pt x="174" y="6216"/>
                </a:lnTo>
                <a:lnTo>
                  <a:pt x="199" y="6245"/>
                </a:lnTo>
                <a:lnTo>
                  <a:pt x="227" y="6275"/>
                </a:lnTo>
                <a:lnTo>
                  <a:pt x="256" y="6302"/>
                </a:lnTo>
                <a:lnTo>
                  <a:pt x="285" y="6328"/>
                </a:lnTo>
                <a:lnTo>
                  <a:pt x="316" y="6352"/>
                </a:lnTo>
                <a:lnTo>
                  <a:pt x="348" y="6373"/>
                </a:lnTo>
                <a:lnTo>
                  <a:pt x="381" y="6394"/>
                </a:lnTo>
                <a:lnTo>
                  <a:pt x="414" y="6412"/>
                </a:lnTo>
                <a:lnTo>
                  <a:pt x="449" y="6430"/>
                </a:lnTo>
                <a:lnTo>
                  <a:pt x="483" y="6444"/>
                </a:lnTo>
                <a:lnTo>
                  <a:pt x="518" y="6457"/>
                </a:lnTo>
                <a:lnTo>
                  <a:pt x="554" y="6469"/>
                </a:lnTo>
                <a:lnTo>
                  <a:pt x="591" y="6478"/>
                </a:lnTo>
                <a:lnTo>
                  <a:pt x="627" y="6487"/>
                </a:lnTo>
                <a:lnTo>
                  <a:pt x="664" y="6493"/>
                </a:lnTo>
                <a:lnTo>
                  <a:pt x="702" y="6497"/>
                </a:lnTo>
                <a:lnTo>
                  <a:pt x="739" y="6500"/>
                </a:lnTo>
                <a:lnTo>
                  <a:pt x="775" y="6501"/>
                </a:lnTo>
                <a:lnTo>
                  <a:pt x="813" y="6500"/>
                </a:lnTo>
                <a:lnTo>
                  <a:pt x="850" y="6497"/>
                </a:lnTo>
                <a:lnTo>
                  <a:pt x="888" y="6493"/>
                </a:lnTo>
                <a:lnTo>
                  <a:pt x="924" y="6487"/>
                </a:lnTo>
                <a:lnTo>
                  <a:pt x="961" y="6478"/>
                </a:lnTo>
                <a:lnTo>
                  <a:pt x="998" y="6469"/>
                </a:lnTo>
                <a:lnTo>
                  <a:pt x="1033" y="6457"/>
                </a:lnTo>
                <a:lnTo>
                  <a:pt x="1069" y="6444"/>
                </a:lnTo>
                <a:lnTo>
                  <a:pt x="1103" y="6430"/>
                </a:lnTo>
                <a:lnTo>
                  <a:pt x="1137" y="6412"/>
                </a:lnTo>
                <a:lnTo>
                  <a:pt x="1171" y="6394"/>
                </a:lnTo>
                <a:lnTo>
                  <a:pt x="1204" y="6373"/>
                </a:lnTo>
                <a:lnTo>
                  <a:pt x="1236" y="6352"/>
                </a:lnTo>
                <a:lnTo>
                  <a:pt x="1266" y="6328"/>
                </a:lnTo>
                <a:lnTo>
                  <a:pt x="1296" y="6302"/>
                </a:lnTo>
                <a:lnTo>
                  <a:pt x="1326" y="6275"/>
                </a:lnTo>
                <a:lnTo>
                  <a:pt x="3768" y="3831"/>
                </a:lnTo>
                <a:lnTo>
                  <a:pt x="3802" y="3800"/>
                </a:lnTo>
                <a:lnTo>
                  <a:pt x="3826" y="3773"/>
                </a:lnTo>
                <a:lnTo>
                  <a:pt x="3851" y="3746"/>
                </a:lnTo>
                <a:lnTo>
                  <a:pt x="3874" y="3716"/>
                </a:lnTo>
                <a:lnTo>
                  <a:pt x="3895" y="3687"/>
                </a:lnTo>
                <a:lnTo>
                  <a:pt x="3914" y="3656"/>
                </a:lnTo>
                <a:lnTo>
                  <a:pt x="3933" y="3625"/>
                </a:lnTo>
                <a:lnTo>
                  <a:pt x="3949" y="3593"/>
                </a:lnTo>
                <a:lnTo>
                  <a:pt x="3964" y="3561"/>
                </a:lnTo>
                <a:lnTo>
                  <a:pt x="3977" y="3528"/>
                </a:lnTo>
                <a:lnTo>
                  <a:pt x="3989" y="3494"/>
                </a:lnTo>
                <a:lnTo>
                  <a:pt x="3999" y="3461"/>
                </a:lnTo>
                <a:lnTo>
                  <a:pt x="4007" y="3426"/>
                </a:lnTo>
                <a:lnTo>
                  <a:pt x="4015" y="3392"/>
                </a:lnTo>
                <a:lnTo>
                  <a:pt x="4020" y="3357"/>
                </a:lnTo>
                <a:lnTo>
                  <a:pt x="4024" y="3322"/>
                </a:lnTo>
                <a:lnTo>
                  <a:pt x="4026" y="3287"/>
                </a:lnTo>
                <a:lnTo>
                  <a:pt x="4028" y="3270"/>
                </a:lnTo>
                <a:lnTo>
                  <a:pt x="4028" y="3268"/>
                </a:lnTo>
                <a:lnTo>
                  <a:pt x="4028" y="3251"/>
                </a:lnTo>
                <a:lnTo>
                  <a:pt x="4028" y="3250"/>
                </a:lnTo>
                <a:lnTo>
                  <a:pt x="4028" y="3232"/>
                </a:lnTo>
                <a:lnTo>
                  <a:pt x="4028" y="3231"/>
                </a:lnTo>
                <a:lnTo>
                  <a:pt x="4026" y="3215"/>
                </a:lnTo>
                <a:lnTo>
                  <a:pt x="4024" y="3179"/>
                </a:lnTo>
                <a:lnTo>
                  <a:pt x="4020" y="3145"/>
                </a:lnTo>
                <a:lnTo>
                  <a:pt x="4015" y="3109"/>
                </a:lnTo>
                <a:lnTo>
                  <a:pt x="4007" y="3075"/>
                </a:lnTo>
                <a:lnTo>
                  <a:pt x="3999" y="3041"/>
                </a:lnTo>
                <a:lnTo>
                  <a:pt x="3989" y="3007"/>
                </a:lnTo>
                <a:lnTo>
                  <a:pt x="3977" y="2973"/>
                </a:lnTo>
                <a:lnTo>
                  <a:pt x="3964" y="2940"/>
                </a:lnTo>
                <a:lnTo>
                  <a:pt x="3949" y="2908"/>
                </a:lnTo>
                <a:lnTo>
                  <a:pt x="3933" y="2876"/>
                </a:lnTo>
                <a:lnTo>
                  <a:pt x="3915" y="2845"/>
                </a:lnTo>
                <a:lnTo>
                  <a:pt x="3895" y="2815"/>
                </a:lnTo>
                <a:lnTo>
                  <a:pt x="3874" y="2785"/>
                </a:lnTo>
                <a:lnTo>
                  <a:pt x="3851" y="2755"/>
                </a:lnTo>
                <a:lnTo>
                  <a:pt x="3826" y="2727"/>
                </a:lnTo>
                <a:lnTo>
                  <a:pt x="3802" y="2701"/>
                </a:lnTo>
                <a:lnTo>
                  <a:pt x="3770" y="2671"/>
                </a:lnTo>
                <a:lnTo>
                  <a:pt x="1326" y="226"/>
                </a:lnTo>
                <a:lnTo>
                  <a:pt x="1296" y="199"/>
                </a:lnTo>
                <a:lnTo>
                  <a:pt x="1266" y="173"/>
                </a:lnTo>
                <a:lnTo>
                  <a:pt x="1236" y="149"/>
                </a:lnTo>
                <a:lnTo>
                  <a:pt x="1204" y="127"/>
                </a:lnTo>
                <a:lnTo>
                  <a:pt x="1171" y="107"/>
                </a:lnTo>
                <a:lnTo>
                  <a:pt x="1137" y="88"/>
                </a:lnTo>
                <a:lnTo>
                  <a:pt x="1103" y="71"/>
                </a:lnTo>
                <a:lnTo>
                  <a:pt x="1069" y="57"/>
                </a:lnTo>
                <a:lnTo>
                  <a:pt x="1033" y="43"/>
                </a:lnTo>
                <a:lnTo>
                  <a:pt x="998" y="32"/>
                </a:lnTo>
                <a:lnTo>
                  <a:pt x="961" y="22"/>
                </a:lnTo>
                <a:lnTo>
                  <a:pt x="924" y="15"/>
                </a:lnTo>
                <a:lnTo>
                  <a:pt x="888" y="7"/>
                </a:lnTo>
                <a:lnTo>
                  <a:pt x="850" y="4"/>
                </a:lnTo>
                <a:lnTo>
                  <a:pt x="813" y="0"/>
                </a:lnTo>
                <a:lnTo>
                  <a:pt x="775" y="0"/>
                </a:lnTo>
                <a:lnTo>
                  <a:pt x="739" y="0"/>
                </a:lnTo>
                <a:lnTo>
                  <a:pt x="702" y="4"/>
                </a:lnTo>
                <a:lnTo>
                  <a:pt x="664" y="7"/>
                </a:lnTo>
                <a:lnTo>
                  <a:pt x="627" y="15"/>
                </a:lnTo>
                <a:lnTo>
                  <a:pt x="591" y="22"/>
                </a:lnTo>
                <a:lnTo>
                  <a:pt x="554" y="32"/>
                </a:lnTo>
                <a:lnTo>
                  <a:pt x="518" y="43"/>
                </a:lnTo>
                <a:lnTo>
                  <a:pt x="483" y="57"/>
                </a:lnTo>
                <a:lnTo>
                  <a:pt x="449" y="71"/>
                </a:lnTo>
                <a:lnTo>
                  <a:pt x="414" y="88"/>
                </a:lnTo>
                <a:lnTo>
                  <a:pt x="381" y="107"/>
                </a:lnTo>
                <a:lnTo>
                  <a:pt x="348" y="127"/>
                </a:lnTo>
                <a:lnTo>
                  <a:pt x="316" y="149"/>
                </a:lnTo>
                <a:lnTo>
                  <a:pt x="285" y="173"/>
                </a:lnTo>
                <a:lnTo>
                  <a:pt x="256" y="199"/>
                </a:lnTo>
                <a:lnTo>
                  <a:pt x="227" y="226"/>
                </a:lnTo>
                <a:lnTo>
                  <a:pt x="199" y="255"/>
                </a:lnTo>
                <a:lnTo>
                  <a:pt x="174" y="286"/>
                </a:lnTo>
                <a:lnTo>
                  <a:pt x="150" y="316"/>
                </a:lnTo>
                <a:lnTo>
                  <a:pt x="128" y="348"/>
                </a:lnTo>
                <a:lnTo>
                  <a:pt x="108" y="380"/>
                </a:lnTo>
                <a:lnTo>
                  <a:pt x="89" y="415"/>
                </a:lnTo>
                <a:lnTo>
                  <a:pt x="72" y="448"/>
                </a:lnTo>
                <a:lnTo>
                  <a:pt x="57" y="483"/>
                </a:lnTo>
                <a:lnTo>
                  <a:pt x="44" y="519"/>
                </a:lnTo>
                <a:lnTo>
                  <a:pt x="32" y="554"/>
                </a:lnTo>
                <a:lnTo>
                  <a:pt x="22" y="591"/>
                </a:lnTo>
                <a:lnTo>
                  <a:pt x="14" y="628"/>
                </a:lnTo>
                <a:lnTo>
                  <a:pt x="8" y="664"/>
                </a:lnTo>
                <a:lnTo>
                  <a:pt x="4" y="701"/>
                </a:lnTo>
                <a:lnTo>
                  <a:pt x="1" y="738"/>
                </a:lnTo>
                <a:lnTo>
                  <a:pt x="0" y="776"/>
                </a:lnTo>
                <a:lnTo>
                  <a:pt x="1" y="813"/>
                </a:lnTo>
                <a:lnTo>
                  <a:pt x="4" y="850"/>
                </a:lnTo>
                <a:lnTo>
                  <a:pt x="8" y="887"/>
                </a:lnTo>
                <a:lnTo>
                  <a:pt x="14" y="925"/>
                </a:lnTo>
                <a:lnTo>
                  <a:pt x="22" y="960"/>
                </a:lnTo>
                <a:lnTo>
                  <a:pt x="32" y="997"/>
                </a:lnTo>
                <a:lnTo>
                  <a:pt x="44" y="1032"/>
                </a:lnTo>
                <a:lnTo>
                  <a:pt x="57" y="1068"/>
                </a:lnTo>
                <a:lnTo>
                  <a:pt x="72" y="1103"/>
                </a:lnTo>
                <a:lnTo>
                  <a:pt x="89" y="1138"/>
                </a:lnTo>
                <a:lnTo>
                  <a:pt x="108" y="1171"/>
                </a:lnTo>
                <a:lnTo>
                  <a:pt x="128" y="1203"/>
                </a:lnTo>
                <a:lnTo>
                  <a:pt x="150" y="1235"/>
                </a:lnTo>
                <a:lnTo>
                  <a:pt x="174" y="1265"/>
                </a:lnTo>
                <a:lnTo>
                  <a:pt x="199" y="1296"/>
                </a:lnTo>
                <a:lnTo>
                  <a:pt x="227" y="1325"/>
                </a:lnTo>
                <a:lnTo>
                  <a:pt x="2153" y="3251"/>
                </a:lnTo>
                <a:lnTo>
                  <a:pt x="227" y="5177"/>
                </a:lnTo>
                <a:close/>
              </a:path>
            </a:pathLst>
          </a:custGeom>
          <a:solidFill>
            <a:schemeClr val="bg1">
              <a:alpha val="20000"/>
            </a:schemeClr>
          </a:solidFill>
          <a:ln>
            <a:noFill/>
          </a:ln>
        </p:spPr>
        <p:txBody>
          <a:bodyPr anchor="ctr"/>
          <a:lstStyle/>
          <a:p>
            <a:endParaRPr lang="zh-CN" altLang="en-US"/>
          </a:p>
        </p:txBody>
      </p:sp>
      <p:sp>
        <p:nvSpPr>
          <p:cNvPr id="8" name="KSO_Shape"/>
          <p:cNvSpPr/>
          <p:nvPr/>
        </p:nvSpPr>
        <p:spPr bwMode="auto">
          <a:xfrm>
            <a:off x="8961671" y="2393473"/>
            <a:ext cx="339322" cy="548767"/>
          </a:xfrm>
          <a:custGeom>
            <a:avLst/>
            <a:gdLst>
              <a:gd name="T0" fmla="*/ 499760123 w 4028"/>
              <a:gd name="T1" fmla="*/ 500781454 h 6501"/>
              <a:gd name="T2" fmla="*/ 499760123 w 4028"/>
              <a:gd name="T3" fmla="*/ 500781454 h 6501"/>
              <a:gd name="T4" fmla="*/ 499760123 w 4028"/>
              <a:gd name="T5" fmla="*/ 500781454 h 6501"/>
              <a:gd name="T6" fmla="*/ 499760123 w 4028"/>
              <a:gd name="T7" fmla="*/ 500781454 h 6501"/>
              <a:gd name="T8" fmla="*/ 499760123 w 4028"/>
              <a:gd name="T9" fmla="*/ 500781454 h 6501"/>
              <a:gd name="T10" fmla="*/ 499760123 w 4028"/>
              <a:gd name="T11" fmla="*/ 500781454 h 6501"/>
              <a:gd name="T12" fmla="*/ 499760123 w 4028"/>
              <a:gd name="T13" fmla="*/ 500781454 h 6501"/>
              <a:gd name="T14" fmla="*/ 499760123 w 4028"/>
              <a:gd name="T15" fmla="*/ 500781454 h 6501"/>
              <a:gd name="T16" fmla="*/ 499760123 w 4028"/>
              <a:gd name="T17" fmla="*/ 500781454 h 6501"/>
              <a:gd name="T18" fmla="*/ 499760123 w 4028"/>
              <a:gd name="T19" fmla="*/ 500781454 h 6501"/>
              <a:gd name="T20" fmla="*/ 499760123 w 4028"/>
              <a:gd name="T21" fmla="*/ 500781454 h 6501"/>
              <a:gd name="T22" fmla="*/ 499760123 w 4028"/>
              <a:gd name="T23" fmla="*/ 500781454 h 6501"/>
              <a:gd name="T24" fmla="*/ 499760123 w 4028"/>
              <a:gd name="T25" fmla="*/ 500781454 h 6501"/>
              <a:gd name="T26" fmla="*/ 499760123 w 4028"/>
              <a:gd name="T27" fmla="*/ 500781454 h 6501"/>
              <a:gd name="T28" fmla="*/ 499760123 w 4028"/>
              <a:gd name="T29" fmla="*/ 500781454 h 6501"/>
              <a:gd name="T30" fmla="*/ 499760123 w 4028"/>
              <a:gd name="T31" fmla="*/ 500781454 h 6501"/>
              <a:gd name="T32" fmla="*/ 499760123 w 4028"/>
              <a:gd name="T33" fmla="*/ 500781454 h 6501"/>
              <a:gd name="T34" fmla="*/ 499760123 w 4028"/>
              <a:gd name="T35" fmla="*/ 500781454 h 6501"/>
              <a:gd name="T36" fmla="*/ 499760123 w 4028"/>
              <a:gd name="T37" fmla="*/ 500781454 h 6501"/>
              <a:gd name="T38" fmla="*/ 499760123 w 4028"/>
              <a:gd name="T39" fmla="*/ 500781454 h 6501"/>
              <a:gd name="T40" fmla="*/ 499760123 w 4028"/>
              <a:gd name="T41" fmla="*/ 500781454 h 6501"/>
              <a:gd name="T42" fmla="*/ 499760123 w 4028"/>
              <a:gd name="T43" fmla="*/ 500781454 h 6501"/>
              <a:gd name="T44" fmla="*/ 499760123 w 4028"/>
              <a:gd name="T45" fmla="*/ 500781454 h 6501"/>
              <a:gd name="T46" fmla="*/ 499760123 w 4028"/>
              <a:gd name="T47" fmla="*/ 500781454 h 6501"/>
              <a:gd name="T48" fmla="*/ 499760123 w 4028"/>
              <a:gd name="T49" fmla="*/ 500781454 h 6501"/>
              <a:gd name="T50" fmla="*/ 499760123 w 4028"/>
              <a:gd name="T51" fmla="*/ 500781454 h 6501"/>
              <a:gd name="T52" fmla="*/ 499760123 w 4028"/>
              <a:gd name="T53" fmla="*/ 500781454 h 6501"/>
              <a:gd name="T54" fmla="*/ 499760123 w 4028"/>
              <a:gd name="T55" fmla="*/ 500781454 h 6501"/>
              <a:gd name="T56" fmla="*/ 499760123 w 4028"/>
              <a:gd name="T57" fmla="*/ 500781454 h 6501"/>
              <a:gd name="T58" fmla="*/ 499760123 w 4028"/>
              <a:gd name="T59" fmla="*/ 500781454 h 6501"/>
              <a:gd name="T60" fmla="*/ 499760123 w 4028"/>
              <a:gd name="T61" fmla="*/ 500781454 h 6501"/>
              <a:gd name="T62" fmla="*/ 499760123 w 4028"/>
              <a:gd name="T63" fmla="*/ 500781454 h 6501"/>
              <a:gd name="T64" fmla="*/ 499760123 w 4028"/>
              <a:gd name="T65" fmla="*/ 500781454 h 6501"/>
              <a:gd name="T66" fmla="*/ 499760123 w 4028"/>
              <a:gd name="T67" fmla="*/ 500781454 h 6501"/>
              <a:gd name="T68" fmla="*/ 499760123 w 4028"/>
              <a:gd name="T69" fmla="*/ 500781454 h 6501"/>
              <a:gd name="T70" fmla="*/ 499760123 w 4028"/>
              <a:gd name="T71" fmla="*/ 500781454 h 6501"/>
              <a:gd name="T72" fmla="*/ 499760123 w 4028"/>
              <a:gd name="T73" fmla="*/ 500781454 h 6501"/>
              <a:gd name="T74" fmla="*/ 499760123 w 4028"/>
              <a:gd name="T75" fmla="*/ 500781454 h 6501"/>
              <a:gd name="T76" fmla="*/ 499760123 w 4028"/>
              <a:gd name="T77" fmla="*/ 500781454 h 6501"/>
              <a:gd name="T78" fmla="*/ 499760123 w 4028"/>
              <a:gd name="T79" fmla="*/ 500781454 h 6501"/>
              <a:gd name="T80" fmla="*/ 499760123 w 4028"/>
              <a:gd name="T81" fmla="*/ 500781454 h 6501"/>
              <a:gd name="T82" fmla="*/ 499760123 w 4028"/>
              <a:gd name="T83" fmla="*/ 500781454 h 6501"/>
              <a:gd name="T84" fmla="*/ 499760123 w 4028"/>
              <a:gd name="T85" fmla="*/ 500781454 h 6501"/>
              <a:gd name="T86" fmla="*/ 499760123 w 4028"/>
              <a:gd name="T87" fmla="*/ 500781454 h 6501"/>
              <a:gd name="T88" fmla="*/ 499760123 w 4028"/>
              <a:gd name="T89" fmla="*/ 500781454 h 6501"/>
              <a:gd name="T90" fmla="*/ 499760123 w 4028"/>
              <a:gd name="T91" fmla="*/ 500781454 h 6501"/>
              <a:gd name="T92" fmla="*/ 499760123 w 4028"/>
              <a:gd name="T93" fmla="*/ 500781454 h 6501"/>
              <a:gd name="T94" fmla="*/ 499760123 w 4028"/>
              <a:gd name="T95" fmla="*/ 500781454 h 6501"/>
              <a:gd name="T96" fmla="*/ 499760123 w 4028"/>
              <a:gd name="T97" fmla="*/ 500781454 h 6501"/>
              <a:gd name="T98" fmla="*/ 499760123 w 4028"/>
              <a:gd name="T99" fmla="*/ 500781454 h 6501"/>
              <a:gd name="T100" fmla="*/ 499760123 w 4028"/>
              <a:gd name="T101" fmla="*/ 500781454 h 6501"/>
              <a:gd name="T102" fmla="*/ 499760123 w 4028"/>
              <a:gd name="T103" fmla="*/ 500781454 h 6501"/>
              <a:gd name="T104" fmla="*/ 499760123 w 4028"/>
              <a:gd name="T105" fmla="*/ 500781454 h 6501"/>
              <a:gd name="T106" fmla="*/ 499760123 w 4028"/>
              <a:gd name="T107" fmla="*/ 500781454 h 6501"/>
              <a:gd name="T108" fmla="*/ 499760123 w 4028"/>
              <a:gd name="T109" fmla="*/ 500781454 h 6501"/>
              <a:gd name="T110" fmla="*/ 499760123 w 4028"/>
              <a:gd name="T111" fmla="*/ 500781454 h 6501"/>
              <a:gd name="T112" fmla="*/ 499760123 w 4028"/>
              <a:gd name="T113" fmla="*/ 500781454 h 6501"/>
              <a:gd name="T114" fmla="*/ 499760123 w 4028"/>
              <a:gd name="T115" fmla="*/ 500781454 h 6501"/>
              <a:gd name="T116" fmla="*/ 499760123 w 4028"/>
              <a:gd name="T117" fmla="*/ 500781454 h 6501"/>
              <a:gd name="T118" fmla="*/ 499760123 w 4028"/>
              <a:gd name="T119" fmla="*/ 500781454 h 6501"/>
              <a:gd name="T120" fmla="*/ 499760123 w 4028"/>
              <a:gd name="T121" fmla="*/ 500781454 h 6501"/>
              <a:gd name="T122" fmla="*/ 499760123 w 4028"/>
              <a:gd name="T123" fmla="*/ 500781454 h 65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028" h="6501">
                <a:moveTo>
                  <a:pt x="227" y="5177"/>
                </a:moveTo>
                <a:lnTo>
                  <a:pt x="227" y="5177"/>
                </a:lnTo>
                <a:lnTo>
                  <a:pt x="199" y="5205"/>
                </a:lnTo>
                <a:lnTo>
                  <a:pt x="174" y="5235"/>
                </a:lnTo>
                <a:lnTo>
                  <a:pt x="150" y="5265"/>
                </a:lnTo>
                <a:lnTo>
                  <a:pt x="128" y="5297"/>
                </a:lnTo>
                <a:lnTo>
                  <a:pt x="108" y="5330"/>
                </a:lnTo>
                <a:lnTo>
                  <a:pt x="89" y="5364"/>
                </a:lnTo>
                <a:lnTo>
                  <a:pt x="72" y="5398"/>
                </a:lnTo>
                <a:lnTo>
                  <a:pt x="57" y="5432"/>
                </a:lnTo>
                <a:lnTo>
                  <a:pt x="44" y="5468"/>
                </a:lnTo>
                <a:lnTo>
                  <a:pt x="32" y="5504"/>
                </a:lnTo>
                <a:lnTo>
                  <a:pt x="22" y="5540"/>
                </a:lnTo>
                <a:lnTo>
                  <a:pt x="14" y="5577"/>
                </a:lnTo>
                <a:lnTo>
                  <a:pt x="8" y="5613"/>
                </a:lnTo>
                <a:lnTo>
                  <a:pt x="4" y="5651"/>
                </a:lnTo>
                <a:lnTo>
                  <a:pt x="1" y="5688"/>
                </a:lnTo>
                <a:lnTo>
                  <a:pt x="0" y="5726"/>
                </a:lnTo>
                <a:lnTo>
                  <a:pt x="1" y="5762"/>
                </a:lnTo>
                <a:lnTo>
                  <a:pt x="4" y="5800"/>
                </a:lnTo>
                <a:lnTo>
                  <a:pt x="8" y="5837"/>
                </a:lnTo>
                <a:lnTo>
                  <a:pt x="14" y="5874"/>
                </a:lnTo>
                <a:lnTo>
                  <a:pt x="22" y="5910"/>
                </a:lnTo>
                <a:lnTo>
                  <a:pt x="32" y="5947"/>
                </a:lnTo>
                <a:lnTo>
                  <a:pt x="44" y="5982"/>
                </a:lnTo>
                <a:lnTo>
                  <a:pt x="57" y="6018"/>
                </a:lnTo>
                <a:lnTo>
                  <a:pt x="72" y="6052"/>
                </a:lnTo>
                <a:lnTo>
                  <a:pt x="89" y="6087"/>
                </a:lnTo>
                <a:lnTo>
                  <a:pt x="108" y="6120"/>
                </a:lnTo>
                <a:lnTo>
                  <a:pt x="128" y="6153"/>
                </a:lnTo>
                <a:lnTo>
                  <a:pt x="150" y="6185"/>
                </a:lnTo>
                <a:lnTo>
                  <a:pt x="174" y="6216"/>
                </a:lnTo>
                <a:lnTo>
                  <a:pt x="199" y="6245"/>
                </a:lnTo>
                <a:lnTo>
                  <a:pt x="227" y="6275"/>
                </a:lnTo>
                <a:lnTo>
                  <a:pt x="256" y="6302"/>
                </a:lnTo>
                <a:lnTo>
                  <a:pt x="285" y="6328"/>
                </a:lnTo>
                <a:lnTo>
                  <a:pt x="316" y="6352"/>
                </a:lnTo>
                <a:lnTo>
                  <a:pt x="348" y="6373"/>
                </a:lnTo>
                <a:lnTo>
                  <a:pt x="381" y="6394"/>
                </a:lnTo>
                <a:lnTo>
                  <a:pt x="414" y="6412"/>
                </a:lnTo>
                <a:lnTo>
                  <a:pt x="449" y="6430"/>
                </a:lnTo>
                <a:lnTo>
                  <a:pt x="483" y="6444"/>
                </a:lnTo>
                <a:lnTo>
                  <a:pt x="518" y="6457"/>
                </a:lnTo>
                <a:lnTo>
                  <a:pt x="554" y="6469"/>
                </a:lnTo>
                <a:lnTo>
                  <a:pt x="591" y="6478"/>
                </a:lnTo>
                <a:lnTo>
                  <a:pt x="627" y="6487"/>
                </a:lnTo>
                <a:lnTo>
                  <a:pt x="664" y="6493"/>
                </a:lnTo>
                <a:lnTo>
                  <a:pt x="702" y="6497"/>
                </a:lnTo>
                <a:lnTo>
                  <a:pt x="739" y="6500"/>
                </a:lnTo>
                <a:lnTo>
                  <a:pt x="775" y="6501"/>
                </a:lnTo>
                <a:lnTo>
                  <a:pt x="813" y="6500"/>
                </a:lnTo>
                <a:lnTo>
                  <a:pt x="850" y="6497"/>
                </a:lnTo>
                <a:lnTo>
                  <a:pt x="888" y="6493"/>
                </a:lnTo>
                <a:lnTo>
                  <a:pt x="924" y="6487"/>
                </a:lnTo>
                <a:lnTo>
                  <a:pt x="961" y="6478"/>
                </a:lnTo>
                <a:lnTo>
                  <a:pt x="998" y="6469"/>
                </a:lnTo>
                <a:lnTo>
                  <a:pt x="1033" y="6457"/>
                </a:lnTo>
                <a:lnTo>
                  <a:pt x="1069" y="6444"/>
                </a:lnTo>
                <a:lnTo>
                  <a:pt x="1103" y="6430"/>
                </a:lnTo>
                <a:lnTo>
                  <a:pt x="1137" y="6412"/>
                </a:lnTo>
                <a:lnTo>
                  <a:pt x="1171" y="6394"/>
                </a:lnTo>
                <a:lnTo>
                  <a:pt x="1204" y="6373"/>
                </a:lnTo>
                <a:lnTo>
                  <a:pt x="1236" y="6352"/>
                </a:lnTo>
                <a:lnTo>
                  <a:pt x="1266" y="6328"/>
                </a:lnTo>
                <a:lnTo>
                  <a:pt x="1296" y="6302"/>
                </a:lnTo>
                <a:lnTo>
                  <a:pt x="1326" y="6275"/>
                </a:lnTo>
                <a:lnTo>
                  <a:pt x="3768" y="3831"/>
                </a:lnTo>
                <a:lnTo>
                  <a:pt x="3802" y="3800"/>
                </a:lnTo>
                <a:lnTo>
                  <a:pt x="3826" y="3773"/>
                </a:lnTo>
                <a:lnTo>
                  <a:pt x="3851" y="3746"/>
                </a:lnTo>
                <a:lnTo>
                  <a:pt x="3874" y="3716"/>
                </a:lnTo>
                <a:lnTo>
                  <a:pt x="3895" y="3687"/>
                </a:lnTo>
                <a:lnTo>
                  <a:pt x="3914" y="3656"/>
                </a:lnTo>
                <a:lnTo>
                  <a:pt x="3933" y="3625"/>
                </a:lnTo>
                <a:lnTo>
                  <a:pt x="3949" y="3593"/>
                </a:lnTo>
                <a:lnTo>
                  <a:pt x="3964" y="3561"/>
                </a:lnTo>
                <a:lnTo>
                  <a:pt x="3977" y="3528"/>
                </a:lnTo>
                <a:lnTo>
                  <a:pt x="3989" y="3494"/>
                </a:lnTo>
                <a:lnTo>
                  <a:pt x="3999" y="3461"/>
                </a:lnTo>
                <a:lnTo>
                  <a:pt x="4007" y="3426"/>
                </a:lnTo>
                <a:lnTo>
                  <a:pt x="4015" y="3392"/>
                </a:lnTo>
                <a:lnTo>
                  <a:pt x="4020" y="3357"/>
                </a:lnTo>
                <a:lnTo>
                  <a:pt x="4024" y="3322"/>
                </a:lnTo>
                <a:lnTo>
                  <a:pt x="4026" y="3287"/>
                </a:lnTo>
                <a:lnTo>
                  <a:pt x="4028" y="3270"/>
                </a:lnTo>
                <a:lnTo>
                  <a:pt x="4028" y="3268"/>
                </a:lnTo>
                <a:lnTo>
                  <a:pt x="4028" y="3251"/>
                </a:lnTo>
                <a:lnTo>
                  <a:pt x="4028" y="3250"/>
                </a:lnTo>
                <a:lnTo>
                  <a:pt x="4028" y="3232"/>
                </a:lnTo>
                <a:lnTo>
                  <a:pt x="4028" y="3231"/>
                </a:lnTo>
                <a:lnTo>
                  <a:pt x="4026" y="3215"/>
                </a:lnTo>
                <a:lnTo>
                  <a:pt x="4024" y="3179"/>
                </a:lnTo>
                <a:lnTo>
                  <a:pt x="4020" y="3145"/>
                </a:lnTo>
                <a:lnTo>
                  <a:pt x="4015" y="3109"/>
                </a:lnTo>
                <a:lnTo>
                  <a:pt x="4007" y="3075"/>
                </a:lnTo>
                <a:lnTo>
                  <a:pt x="3999" y="3041"/>
                </a:lnTo>
                <a:lnTo>
                  <a:pt x="3989" y="3007"/>
                </a:lnTo>
                <a:lnTo>
                  <a:pt x="3977" y="2973"/>
                </a:lnTo>
                <a:lnTo>
                  <a:pt x="3964" y="2940"/>
                </a:lnTo>
                <a:lnTo>
                  <a:pt x="3949" y="2908"/>
                </a:lnTo>
                <a:lnTo>
                  <a:pt x="3933" y="2876"/>
                </a:lnTo>
                <a:lnTo>
                  <a:pt x="3915" y="2845"/>
                </a:lnTo>
                <a:lnTo>
                  <a:pt x="3895" y="2815"/>
                </a:lnTo>
                <a:lnTo>
                  <a:pt x="3874" y="2785"/>
                </a:lnTo>
                <a:lnTo>
                  <a:pt x="3851" y="2755"/>
                </a:lnTo>
                <a:lnTo>
                  <a:pt x="3826" y="2727"/>
                </a:lnTo>
                <a:lnTo>
                  <a:pt x="3802" y="2701"/>
                </a:lnTo>
                <a:lnTo>
                  <a:pt x="3770" y="2671"/>
                </a:lnTo>
                <a:lnTo>
                  <a:pt x="1326" y="226"/>
                </a:lnTo>
                <a:lnTo>
                  <a:pt x="1296" y="199"/>
                </a:lnTo>
                <a:lnTo>
                  <a:pt x="1266" y="173"/>
                </a:lnTo>
                <a:lnTo>
                  <a:pt x="1236" y="149"/>
                </a:lnTo>
                <a:lnTo>
                  <a:pt x="1204" y="127"/>
                </a:lnTo>
                <a:lnTo>
                  <a:pt x="1171" y="107"/>
                </a:lnTo>
                <a:lnTo>
                  <a:pt x="1137" y="88"/>
                </a:lnTo>
                <a:lnTo>
                  <a:pt x="1103" y="71"/>
                </a:lnTo>
                <a:lnTo>
                  <a:pt x="1069" y="57"/>
                </a:lnTo>
                <a:lnTo>
                  <a:pt x="1033" y="43"/>
                </a:lnTo>
                <a:lnTo>
                  <a:pt x="998" y="32"/>
                </a:lnTo>
                <a:lnTo>
                  <a:pt x="961" y="22"/>
                </a:lnTo>
                <a:lnTo>
                  <a:pt x="924" y="15"/>
                </a:lnTo>
                <a:lnTo>
                  <a:pt x="888" y="7"/>
                </a:lnTo>
                <a:lnTo>
                  <a:pt x="850" y="4"/>
                </a:lnTo>
                <a:lnTo>
                  <a:pt x="813" y="0"/>
                </a:lnTo>
                <a:lnTo>
                  <a:pt x="775" y="0"/>
                </a:lnTo>
                <a:lnTo>
                  <a:pt x="739" y="0"/>
                </a:lnTo>
                <a:lnTo>
                  <a:pt x="702" y="4"/>
                </a:lnTo>
                <a:lnTo>
                  <a:pt x="664" y="7"/>
                </a:lnTo>
                <a:lnTo>
                  <a:pt x="627" y="15"/>
                </a:lnTo>
                <a:lnTo>
                  <a:pt x="591" y="22"/>
                </a:lnTo>
                <a:lnTo>
                  <a:pt x="554" y="32"/>
                </a:lnTo>
                <a:lnTo>
                  <a:pt x="518" y="43"/>
                </a:lnTo>
                <a:lnTo>
                  <a:pt x="483" y="57"/>
                </a:lnTo>
                <a:lnTo>
                  <a:pt x="449" y="71"/>
                </a:lnTo>
                <a:lnTo>
                  <a:pt x="414" y="88"/>
                </a:lnTo>
                <a:lnTo>
                  <a:pt x="381" y="107"/>
                </a:lnTo>
                <a:lnTo>
                  <a:pt x="348" y="127"/>
                </a:lnTo>
                <a:lnTo>
                  <a:pt x="316" y="149"/>
                </a:lnTo>
                <a:lnTo>
                  <a:pt x="285" y="173"/>
                </a:lnTo>
                <a:lnTo>
                  <a:pt x="256" y="199"/>
                </a:lnTo>
                <a:lnTo>
                  <a:pt x="227" y="226"/>
                </a:lnTo>
                <a:lnTo>
                  <a:pt x="199" y="255"/>
                </a:lnTo>
                <a:lnTo>
                  <a:pt x="174" y="286"/>
                </a:lnTo>
                <a:lnTo>
                  <a:pt x="150" y="316"/>
                </a:lnTo>
                <a:lnTo>
                  <a:pt x="128" y="348"/>
                </a:lnTo>
                <a:lnTo>
                  <a:pt x="108" y="380"/>
                </a:lnTo>
                <a:lnTo>
                  <a:pt x="89" y="415"/>
                </a:lnTo>
                <a:lnTo>
                  <a:pt x="72" y="448"/>
                </a:lnTo>
                <a:lnTo>
                  <a:pt x="57" y="483"/>
                </a:lnTo>
                <a:lnTo>
                  <a:pt x="44" y="519"/>
                </a:lnTo>
                <a:lnTo>
                  <a:pt x="32" y="554"/>
                </a:lnTo>
                <a:lnTo>
                  <a:pt x="22" y="591"/>
                </a:lnTo>
                <a:lnTo>
                  <a:pt x="14" y="628"/>
                </a:lnTo>
                <a:lnTo>
                  <a:pt x="8" y="664"/>
                </a:lnTo>
                <a:lnTo>
                  <a:pt x="4" y="701"/>
                </a:lnTo>
                <a:lnTo>
                  <a:pt x="1" y="738"/>
                </a:lnTo>
                <a:lnTo>
                  <a:pt x="0" y="776"/>
                </a:lnTo>
                <a:lnTo>
                  <a:pt x="1" y="813"/>
                </a:lnTo>
                <a:lnTo>
                  <a:pt x="4" y="850"/>
                </a:lnTo>
                <a:lnTo>
                  <a:pt x="8" y="887"/>
                </a:lnTo>
                <a:lnTo>
                  <a:pt x="14" y="925"/>
                </a:lnTo>
                <a:lnTo>
                  <a:pt x="22" y="960"/>
                </a:lnTo>
                <a:lnTo>
                  <a:pt x="32" y="997"/>
                </a:lnTo>
                <a:lnTo>
                  <a:pt x="44" y="1032"/>
                </a:lnTo>
                <a:lnTo>
                  <a:pt x="57" y="1068"/>
                </a:lnTo>
                <a:lnTo>
                  <a:pt x="72" y="1103"/>
                </a:lnTo>
                <a:lnTo>
                  <a:pt x="89" y="1138"/>
                </a:lnTo>
                <a:lnTo>
                  <a:pt x="108" y="1171"/>
                </a:lnTo>
                <a:lnTo>
                  <a:pt x="128" y="1203"/>
                </a:lnTo>
                <a:lnTo>
                  <a:pt x="150" y="1235"/>
                </a:lnTo>
                <a:lnTo>
                  <a:pt x="174" y="1265"/>
                </a:lnTo>
                <a:lnTo>
                  <a:pt x="199" y="1296"/>
                </a:lnTo>
                <a:lnTo>
                  <a:pt x="227" y="1325"/>
                </a:lnTo>
                <a:lnTo>
                  <a:pt x="2153" y="3251"/>
                </a:lnTo>
                <a:lnTo>
                  <a:pt x="227" y="5177"/>
                </a:lnTo>
                <a:close/>
              </a:path>
            </a:pathLst>
          </a:custGeom>
          <a:solidFill>
            <a:schemeClr val="bg1">
              <a:alpha val="20000"/>
            </a:schemeClr>
          </a:solidFill>
          <a:ln>
            <a:noFill/>
          </a:ln>
        </p:spPr>
        <p:txBody>
          <a:bodyPr anchor="ctr"/>
          <a:lstStyle/>
          <a:p>
            <a:endParaRPr lang="zh-CN" altLang="en-US"/>
          </a:p>
        </p:txBody>
      </p:sp>
      <p:cxnSp>
        <p:nvCxnSpPr>
          <p:cNvPr id="14" name="直接连接符 13"/>
          <p:cNvCxnSpPr>
            <a:stCxn id="12" idx="4"/>
          </p:cNvCxnSpPr>
          <p:nvPr/>
        </p:nvCxnSpPr>
        <p:spPr>
          <a:xfrm>
            <a:off x="4001267" y="3260535"/>
            <a:ext cx="0" cy="642009"/>
          </a:xfrm>
          <a:prstGeom prst="line">
            <a:avLst/>
          </a:prstGeom>
          <a:ln w="12700">
            <a:solidFill>
              <a:schemeClr val="bg1">
                <a:alpha val="20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3" idx="4"/>
          </p:cNvCxnSpPr>
          <p:nvPr/>
        </p:nvCxnSpPr>
        <p:spPr>
          <a:xfrm>
            <a:off x="8190736" y="3256011"/>
            <a:ext cx="0" cy="646532"/>
          </a:xfrm>
          <a:prstGeom prst="line">
            <a:avLst/>
          </a:prstGeom>
          <a:ln w="12700">
            <a:solidFill>
              <a:schemeClr val="bg1">
                <a:alpha val="20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9" idx="4"/>
          </p:cNvCxnSpPr>
          <p:nvPr/>
        </p:nvCxnSpPr>
        <p:spPr>
          <a:xfrm>
            <a:off x="1906532" y="3477700"/>
            <a:ext cx="0" cy="1292400"/>
          </a:xfrm>
          <a:prstGeom prst="line">
            <a:avLst/>
          </a:prstGeom>
          <a:ln w="12700">
            <a:solidFill>
              <a:schemeClr val="bg1">
                <a:alpha val="20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10" idx="4"/>
          </p:cNvCxnSpPr>
          <p:nvPr/>
        </p:nvCxnSpPr>
        <p:spPr>
          <a:xfrm>
            <a:off x="6096001" y="3477700"/>
            <a:ext cx="0" cy="1292400"/>
          </a:xfrm>
          <a:prstGeom prst="line">
            <a:avLst/>
          </a:prstGeom>
          <a:ln w="12700">
            <a:solidFill>
              <a:schemeClr val="bg1">
                <a:alpha val="20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1" idx="4"/>
          </p:cNvCxnSpPr>
          <p:nvPr/>
        </p:nvCxnSpPr>
        <p:spPr>
          <a:xfrm>
            <a:off x="10285468" y="3477700"/>
            <a:ext cx="0" cy="1292400"/>
          </a:xfrm>
          <a:prstGeom prst="line">
            <a:avLst/>
          </a:prstGeom>
          <a:ln w="12700">
            <a:solidFill>
              <a:schemeClr val="bg1">
                <a:alpha val="20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579440" y="4884407"/>
            <a:ext cx="2651220" cy="954107"/>
          </a:xfrm>
          <a:prstGeom prst="rect">
            <a:avLst/>
          </a:prstGeom>
          <a:noFill/>
        </p:spPr>
        <p:txBody>
          <a:bodyPr wrap="square" rtlCol="0">
            <a:spAutoFit/>
          </a:bodyPr>
          <a:lstStyle/>
          <a:p>
            <a:pPr algn="ctr"/>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lgn="ct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use. </a:t>
            </a:r>
            <a:endParaRPr lang="en-US" altLang="zh-CN" sz="1100" i="1" dirty="0" smtClean="0">
              <a:solidFill>
                <a:schemeClr val="bg1">
                  <a:alpha val="50000"/>
                </a:schemeClr>
              </a:solidFill>
            </a:endParaRPr>
          </a:p>
        </p:txBody>
      </p:sp>
      <p:sp>
        <p:nvSpPr>
          <p:cNvPr id="21" name="文本框 20"/>
          <p:cNvSpPr txBox="1"/>
          <p:nvPr/>
        </p:nvSpPr>
        <p:spPr>
          <a:xfrm>
            <a:off x="2675655" y="4009231"/>
            <a:ext cx="2651220" cy="954107"/>
          </a:xfrm>
          <a:prstGeom prst="rect">
            <a:avLst/>
          </a:prstGeom>
          <a:noFill/>
        </p:spPr>
        <p:txBody>
          <a:bodyPr wrap="square" rtlCol="0">
            <a:spAutoFit/>
          </a:bodyPr>
          <a:lstStyle/>
          <a:p>
            <a:pPr algn="ctr"/>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lgn="ct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use. </a:t>
            </a:r>
            <a:endParaRPr lang="en-US" altLang="zh-CN" sz="1100" i="1" dirty="0" smtClean="0">
              <a:solidFill>
                <a:schemeClr val="bg1">
                  <a:alpha val="50000"/>
                </a:schemeClr>
              </a:solidFill>
            </a:endParaRPr>
          </a:p>
        </p:txBody>
      </p:sp>
      <p:sp>
        <p:nvSpPr>
          <p:cNvPr id="22" name="文本框 21"/>
          <p:cNvSpPr txBox="1"/>
          <p:nvPr/>
        </p:nvSpPr>
        <p:spPr>
          <a:xfrm>
            <a:off x="4774043" y="4884407"/>
            <a:ext cx="2651220" cy="954107"/>
          </a:xfrm>
          <a:prstGeom prst="rect">
            <a:avLst/>
          </a:prstGeom>
          <a:noFill/>
        </p:spPr>
        <p:txBody>
          <a:bodyPr wrap="square" rtlCol="0">
            <a:spAutoFit/>
          </a:bodyPr>
          <a:lstStyle/>
          <a:p>
            <a:pPr algn="ctr"/>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lgn="ct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use. </a:t>
            </a:r>
            <a:endParaRPr lang="en-US" altLang="zh-CN" sz="1100" i="1" dirty="0" smtClean="0">
              <a:solidFill>
                <a:schemeClr val="bg1">
                  <a:alpha val="50000"/>
                </a:schemeClr>
              </a:solidFill>
            </a:endParaRPr>
          </a:p>
        </p:txBody>
      </p:sp>
      <p:sp>
        <p:nvSpPr>
          <p:cNvPr id="23" name="文本框 22"/>
          <p:cNvSpPr txBox="1"/>
          <p:nvPr/>
        </p:nvSpPr>
        <p:spPr>
          <a:xfrm>
            <a:off x="8968645" y="4884407"/>
            <a:ext cx="2651220" cy="954107"/>
          </a:xfrm>
          <a:prstGeom prst="rect">
            <a:avLst/>
          </a:prstGeom>
          <a:noFill/>
        </p:spPr>
        <p:txBody>
          <a:bodyPr wrap="square" rtlCol="0">
            <a:spAutoFit/>
          </a:bodyPr>
          <a:lstStyle/>
          <a:p>
            <a:pPr algn="ctr"/>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lgn="ct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use. </a:t>
            </a:r>
            <a:endParaRPr lang="en-US" altLang="zh-CN" sz="1100" i="1" dirty="0" smtClean="0">
              <a:solidFill>
                <a:schemeClr val="bg1">
                  <a:alpha val="50000"/>
                </a:schemeClr>
              </a:solidFill>
            </a:endParaRPr>
          </a:p>
        </p:txBody>
      </p:sp>
      <p:sp>
        <p:nvSpPr>
          <p:cNvPr id="24" name="文本框 23"/>
          <p:cNvSpPr txBox="1"/>
          <p:nvPr/>
        </p:nvSpPr>
        <p:spPr>
          <a:xfrm>
            <a:off x="6862557" y="4009231"/>
            <a:ext cx="2651220" cy="954107"/>
          </a:xfrm>
          <a:prstGeom prst="rect">
            <a:avLst/>
          </a:prstGeom>
          <a:noFill/>
        </p:spPr>
        <p:txBody>
          <a:bodyPr wrap="square" rtlCol="0">
            <a:spAutoFit/>
          </a:bodyPr>
          <a:lstStyle/>
          <a:p>
            <a:pPr algn="ctr"/>
            <a:r>
              <a:rPr lang="zh-CN" altLang="en-US" dirty="0" smtClean="0">
                <a:solidFill>
                  <a:schemeClr val="bg1"/>
                </a:solidFill>
                <a:latin typeface="+mj-ea"/>
                <a:ea typeface="+mj-ea"/>
              </a:rPr>
              <a:t>关键字</a:t>
            </a:r>
            <a:endParaRPr lang="en-US" altLang="zh-CN" sz="1100" i="1" dirty="0" smtClean="0">
              <a:solidFill>
                <a:schemeClr val="bg1"/>
              </a:solidFill>
              <a:latin typeface="+mj-ea"/>
              <a:ea typeface="+mj-ea"/>
            </a:endParaRPr>
          </a:p>
          <a:p>
            <a:pPr algn="ctr">
              <a:spcBef>
                <a:spcPts val="600"/>
              </a:spcBef>
            </a:pPr>
            <a:r>
              <a:rPr lang="en-US" altLang="zh-CN" sz="1100" dirty="0">
                <a:solidFill>
                  <a:schemeClr val="bg1">
                    <a:alpha val="50000"/>
                  </a:schemeClr>
                </a:solidFill>
              </a:rPr>
              <a:t>Clean, Minimalist, Flat, Powerful and Flexible PowerPoint template, perfect for </a:t>
            </a:r>
            <a:r>
              <a:rPr lang="en-US" altLang="zh-CN" sz="1100" dirty="0" smtClean="0">
                <a:solidFill>
                  <a:schemeClr val="bg1">
                    <a:alpha val="50000"/>
                  </a:schemeClr>
                </a:solidFill>
              </a:rPr>
              <a:t>business use. </a:t>
            </a:r>
            <a:endParaRPr lang="en-US" altLang="zh-CN" sz="1100" i="1" dirty="0" smtClean="0">
              <a:solidFill>
                <a:schemeClr val="bg1">
                  <a:alpha val="50000"/>
                </a:schemeClr>
              </a:solidFill>
            </a:endParaRPr>
          </a:p>
        </p:txBody>
      </p:sp>
      <p:grpSp>
        <p:nvGrpSpPr>
          <p:cNvPr id="30" name="组合 29"/>
          <p:cNvGrpSpPr/>
          <p:nvPr/>
        </p:nvGrpSpPr>
        <p:grpSpPr>
          <a:xfrm>
            <a:off x="3413112" y="2084227"/>
            <a:ext cx="1176309" cy="1176308"/>
            <a:chOff x="3413112" y="2084227"/>
            <a:chExt cx="1176309" cy="1176308"/>
          </a:xfrm>
        </p:grpSpPr>
        <p:sp>
          <p:nvSpPr>
            <p:cNvPr id="12" name="椭圆 11"/>
            <p:cNvSpPr/>
            <p:nvPr/>
          </p:nvSpPr>
          <p:spPr>
            <a:xfrm>
              <a:off x="3413112" y="2084227"/>
              <a:ext cx="1176309" cy="117630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2"/>
            <p:cNvSpPr>
              <a:spLocks noEditPoints="1"/>
            </p:cNvSpPr>
            <p:nvPr/>
          </p:nvSpPr>
          <p:spPr bwMode="auto">
            <a:xfrm>
              <a:off x="3772033" y="2442838"/>
              <a:ext cx="458466" cy="459087"/>
            </a:xfrm>
            <a:custGeom>
              <a:avLst/>
              <a:gdLst>
                <a:gd name="T0" fmla="*/ 264 w 738"/>
                <a:gd name="T1" fmla="*/ 285 h 739"/>
                <a:gd name="T2" fmla="*/ 249 w 738"/>
                <a:gd name="T3" fmla="*/ 429 h 739"/>
                <a:gd name="T4" fmla="*/ 369 w 738"/>
                <a:gd name="T5" fmla="*/ 504 h 739"/>
                <a:gd name="T6" fmla="*/ 490 w 738"/>
                <a:gd name="T7" fmla="*/ 429 h 739"/>
                <a:gd name="T8" fmla="*/ 474 w 738"/>
                <a:gd name="T9" fmla="*/ 285 h 739"/>
                <a:gd name="T10" fmla="*/ 369 w 738"/>
                <a:gd name="T11" fmla="*/ 201 h 739"/>
                <a:gd name="T12" fmla="*/ 508 w 738"/>
                <a:gd name="T13" fmla="*/ 276 h 739"/>
                <a:gd name="T14" fmla="*/ 524 w 738"/>
                <a:gd name="T15" fmla="*/ 436 h 739"/>
                <a:gd name="T16" fmla="*/ 403 w 738"/>
                <a:gd name="T17" fmla="*/ 534 h 739"/>
                <a:gd name="T18" fmla="*/ 250 w 738"/>
                <a:gd name="T19" fmla="*/ 488 h 739"/>
                <a:gd name="T20" fmla="*/ 204 w 738"/>
                <a:gd name="T21" fmla="*/ 336 h 739"/>
                <a:gd name="T22" fmla="*/ 304 w 738"/>
                <a:gd name="T23" fmla="*/ 214 h 739"/>
                <a:gd name="T24" fmla="*/ 314 w 738"/>
                <a:gd name="T25" fmla="*/ 79 h 739"/>
                <a:gd name="T26" fmla="*/ 220 w 738"/>
                <a:gd name="T27" fmla="*/ 124 h 739"/>
                <a:gd name="T28" fmla="*/ 192 w 738"/>
                <a:gd name="T29" fmla="*/ 121 h 739"/>
                <a:gd name="T30" fmla="*/ 124 w 738"/>
                <a:gd name="T31" fmla="*/ 204 h 739"/>
                <a:gd name="T32" fmla="*/ 86 w 738"/>
                <a:gd name="T33" fmla="*/ 306 h 739"/>
                <a:gd name="T34" fmla="*/ 34 w 738"/>
                <a:gd name="T35" fmla="*/ 411 h 739"/>
                <a:gd name="T36" fmla="*/ 105 w 738"/>
                <a:gd name="T37" fmla="*/ 479 h 739"/>
                <a:gd name="T38" fmla="*/ 102 w 738"/>
                <a:gd name="T39" fmla="*/ 578 h 739"/>
                <a:gd name="T40" fmla="*/ 203 w 738"/>
                <a:gd name="T41" fmla="*/ 614 h 739"/>
                <a:gd name="T42" fmla="*/ 259 w 738"/>
                <a:gd name="T43" fmla="*/ 634 h 739"/>
                <a:gd name="T44" fmla="*/ 327 w 738"/>
                <a:gd name="T45" fmla="*/ 705 h 739"/>
                <a:gd name="T46" fmla="*/ 432 w 738"/>
                <a:gd name="T47" fmla="*/ 652 h 739"/>
                <a:gd name="T48" fmla="*/ 524 w 738"/>
                <a:gd name="T49" fmla="*/ 614 h 739"/>
                <a:gd name="T50" fmla="*/ 577 w 738"/>
                <a:gd name="T51" fmla="*/ 636 h 739"/>
                <a:gd name="T52" fmla="*/ 613 w 738"/>
                <a:gd name="T53" fmla="*/ 525 h 739"/>
                <a:gd name="T54" fmla="*/ 660 w 738"/>
                <a:gd name="T55" fmla="*/ 425 h 739"/>
                <a:gd name="T56" fmla="*/ 670 w 738"/>
                <a:gd name="T57" fmla="*/ 319 h 739"/>
                <a:gd name="T58" fmla="*/ 618 w 738"/>
                <a:gd name="T59" fmla="*/ 226 h 739"/>
                <a:gd name="T60" fmla="*/ 636 w 738"/>
                <a:gd name="T61" fmla="*/ 162 h 739"/>
                <a:gd name="T62" fmla="*/ 529 w 738"/>
                <a:gd name="T63" fmla="*/ 127 h 739"/>
                <a:gd name="T64" fmla="*/ 444 w 738"/>
                <a:gd name="T65" fmla="*/ 93 h 739"/>
                <a:gd name="T66" fmla="*/ 411 w 738"/>
                <a:gd name="T67" fmla="*/ 34 h 739"/>
                <a:gd name="T68" fmla="*/ 435 w 738"/>
                <a:gd name="T69" fmla="*/ 7 h 739"/>
                <a:gd name="T70" fmla="*/ 529 w 738"/>
                <a:gd name="T71" fmla="*/ 93 h 739"/>
                <a:gd name="T72" fmla="*/ 585 w 738"/>
                <a:gd name="T73" fmla="*/ 68 h 739"/>
                <a:gd name="T74" fmla="*/ 672 w 738"/>
                <a:gd name="T75" fmla="*/ 159 h 739"/>
                <a:gd name="T76" fmla="*/ 678 w 738"/>
                <a:gd name="T77" fmla="*/ 286 h 739"/>
                <a:gd name="T78" fmla="*/ 738 w 738"/>
                <a:gd name="T79" fmla="*/ 320 h 739"/>
                <a:gd name="T80" fmla="*/ 713 w 738"/>
                <a:gd name="T81" fmla="*/ 443 h 739"/>
                <a:gd name="T82" fmla="*/ 669 w 738"/>
                <a:gd name="T83" fmla="*/ 570 h 739"/>
                <a:gd name="T84" fmla="*/ 590 w 738"/>
                <a:gd name="T85" fmla="*/ 669 h 739"/>
                <a:gd name="T86" fmla="*/ 560 w 738"/>
                <a:gd name="T87" fmla="*/ 666 h 739"/>
                <a:gd name="T88" fmla="*/ 440 w 738"/>
                <a:gd name="T89" fmla="*/ 724 h 739"/>
                <a:gd name="T90" fmla="*/ 310 w 738"/>
                <a:gd name="T91" fmla="*/ 737 h 739"/>
                <a:gd name="T92" fmla="*/ 246 w 738"/>
                <a:gd name="T93" fmla="*/ 665 h 739"/>
                <a:gd name="T94" fmla="*/ 157 w 738"/>
                <a:gd name="T95" fmla="*/ 671 h 739"/>
                <a:gd name="T96" fmla="*/ 68 w 738"/>
                <a:gd name="T97" fmla="*/ 587 h 739"/>
                <a:gd name="T98" fmla="*/ 73 w 738"/>
                <a:gd name="T99" fmla="*/ 492 h 739"/>
                <a:gd name="T100" fmla="*/ 1 w 738"/>
                <a:gd name="T101" fmla="*/ 428 h 739"/>
                <a:gd name="T102" fmla="*/ 16 w 738"/>
                <a:gd name="T103" fmla="*/ 299 h 739"/>
                <a:gd name="T104" fmla="*/ 73 w 738"/>
                <a:gd name="T105" fmla="*/ 178 h 739"/>
                <a:gd name="T106" fmla="*/ 143 w 738"/>
                <a:gd name="T107" fmla="*/ 73 h 739"/>
                <a:gd name="T108" fmla="*/ 171 w 738"/>
                <a:gd name="T109" fmla="*/ 70 h 739"/>
                <a:gd name="T110" fmla="*/ 295 w 738"/>
                <a:gd name="T111" fmla="*/ 24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8" h="739">
                  <a:moveTo>
                    <a:pt x="369" y="235"/>
                  </a:moveTo>
                  <a:lnTo>
                    <a:pt x="338" y="239"/>
                  </a:lnTo>
                  <a:lnTo>
                    <a:pt x="310" y="248"/>
                  </a:lnTo>
                  <a:lnTo>
                    <a:pt x="285" y="264"/>
                  </a:lnTo>
                  <a:lnTo>
                    <a:pt x="264" y="285"/>
                  </a:lnTo>
                  <a:lnTo>
                    <a:pt x="249" y="310"/>
                  </a:lnTo>
                  <a:lnTo>
                    <a:pt x="238" y="339"/>
                  </a:lnTo>
                  <a:lnTo>
                    <a:pt x="234" y="370"/>
                  </a:lnTo>
                  <a:lnTo>
                    <a:pt x="238" y="400"/>
                  </a:lnTo>
                  <a:lnTo>
                    <a:pt x="249" y="429"/>
                  </a:lnTo>
                  <a:lnTo>
                    <a:pt x="264" y="454"/>
                  </a:lnTo>
                  <a:lnTo>
                    <a:pt x="285" y="475"/>
                  </a:lnTo>
                  <a:lnTo>
                    <a:pt x="310" y="490"/>
                  </a:lnTo>
                  <a:lnTo>
                    <a:pt x="338" y="501"/>
                  </a:lnTo>
                  <a:lnTo>
                    <a:pt x="369" y="504"/>
                  </a:lnTo>
                  <a:lnTo>
                    <a:pt x="399" y="501"/>
                  </a:lnTo>
                  <a:lnTo>
                    <a:pt x="428" y="490"/>
                  </a:lnTo>
                  <a:lnTo>
                    <a:pt x="453" y="475"/>
                  </a:lnTo>
                  <a:lnTo>
                    <a:pt x="474" y="454"/>
                  </a:lnTo>
                  <a:lnTo>
                    <a:pt x="490" y="429"/>
                  </a:lnTo>
                  <a:lnTo>
                    <a:pt x="500" y="400"/>
                  </a:lnTo>
                  <a:lnTo>
                    <a:pt x="504" y="370"/>
                  </a:lnTo>
                  <a:lnTo>
                    <a:pt x="500" y="339"/>
                  </a:lnTo>
                  <a:lnTo>
                    <a:pt x="490" y="310"/>
                  </a:lnTo>
                  <a:lnTo>
                    <a:pt x="474" y="285"/>
                  </a:lnTo>
                  <a:lnTo>
                    <a:pt x="453" y="264"/>
                  </a:lnTo>
                  <a:lnTo>
                    <a:pt x="428" y="248"/>
                  </a:lnTo>
                  <a:lnTo>
                    <a:pt x="399" y="239"/>
                  </a:lnTo>
                  <a:lnTo>
                    <a:pt x="369" y="235"/>
                  </a:lnTo>
                  <a:close/>
                  <a:moveTo>
                    <a:pt x="369" y="201"/>
                  </a:moveTo>
                  <a:lnTo>
                    <a:pt x="403" y="205"/>
                  </a:lnTo>
                  <a:lnTo>
                    <a:pt x="435" y="214"/>
                  </a:lnTo>
                  <a:lnTo>
                    <a:pt x="463" y="230"/>
                  </a:lnTo>
                  <a:lnTo>
                    <a:pt x="488" y="251"/>
                  </a:lnTo>
                  <a:lnTo>
                    <a:pt x="508" y="276"/>
                  </a:lnTo>
                  <a:lnTo>
                    <a:pt x="524" y="305"/>
                  </a:lnTo>
                  <a:lnTo>
                    <a:pt x="534" y="336"/>
                  </a:lnTo>
                  <a:lnTo>
                    <a:pt x="537" y="370"/>
                  </a:lnTo>
                  <a:lnTo>
                    <a:pt x="534" y="403"/>
                  </a:lnTo>
                  <a:lnTo>
                    <a:pt x="524" y="436"/>
                  </a:lnTo>
                  <a:lnTo>
                    <a:pt x="508" y="463"/>
                  </a:lnTo>
                  <a:lnTo>
                    <a:pt x="488" y="488"/>
                  </a:lnTo>
                  <a:lnTo>
                    <a:pt x="463" y="509"/>
                  </a:lnTo>
                  <a:lnTo>
                    <a:pt x="435" y="525"/>
                  </a:lnTo>
                  <a:lnTo>
                    <a:pt x="403" y="534"/>
                  </a:lnTo>
                  <a:lnTo>
                    <a:pt x="369" y="538"/>
                  </a:lnTo>
                  <a:lnTo>
                    <a:pt x="335" y="534"/>
                  </a:lnTo>
                  <a:lnTo>
                    <a:pt x="304" y="525"/>
                  </a:lnTo>
                  <a:lnTo>
                    <a:pt x="275" y="509"/>
                  </a:lnTo>
                  <a:lnTo>
                    <a:pt x="250" y="488"/>
                  </a:lnTo>
                  <a:lnTo>
                    <a:pt x="229" y="463"/>
                  </a:lnTo>
                  <a:lnTo>
                    <a:pt x="215" y="436"/>
                  </a:lnTo>
                  <a:lnTo>
                    <a:pt x="204" y="403"/>
                  </a:lnTo>
                  <a:lnTo>
                    <a:pt x="202" y="370"/>
                  </a:lnTo>
                  <a:lnTo>
                    <a:pt x="204" y="336"/>
                  </a:lnTo>
                  <a:lnTo>
                    <a:pt x="215" y="305"/>
                  </a:lnTo>
                  <a:lnTo>
                    <a:pt x="229" y="276"/>
                  </a:lnTo>
                  <a:lnTo>
                    <a:pt x="250" y="251"/>
                  </a:lnTo>
                  <a:lnTo>
                    <a:pt x="275" y="230"/>
                  </a:lnTo>
                  <a:lnTo>
                    <a:pt x="304" y="214"/>
                  </a:lnTo>
                  <a:lnTo>
                    <a:pt x="335" y="205"/>
                  </a:lnTo>
                  <a:lnTo>
                    <a:pt x="369" y="201"/>
                  </a:lnTo>
                  <a:close/>
                  <a:moveTo>
                    <a:pt x="327" y="34"/>
                  </a:moveTo>
                  <a:lnTo>
                    <a:pt x="319" y="69"/>
                  </a:lnTo>
                  <a:lnTo>
                    <a:pt x="314" y="79"/>
                  </a:lnTo>
                  <a:lnTo>
                    <a:pt x="305" y="87"/>
                  </a:lnTo>
                  <a:lnTo>
                    <a:pt x="295" y="93"/>
                  </a:lnTo>
                  <a:lnTo>
                    <a:pt x="259" y="104"/>
                  </a:lnTo>
                  <a:lnTo>
                    <a:pt x="226" y="121"/>
                  </a:lnTo>
                  <a:lnTo>
                    <a:pt x="220" y="124"/>
                  </a:lnTo>
                  <a:lnTo>
                    <a:pt x="215" y="125"/>
                  </a:lnTo>
                  <a:lnTo>
                    <a:pt x="209" y="127"/>
                  </a:lnTo>
                  <a:lnTo>
                    <a:pt x="203" y="125"/>
                  </a:lnTo>
                  <a:lnTo>
                    <a:pt x="198" y="124"/>
                  </a:lnTo>
                  <a:lnTo>
                    <a:pt x="192" y="121"/>
                  </a:lnTo>
                  <a:lnTo>
                    <a:pt x="161" y="103"/>
                  </a:lnTo>
                  <a:lnTo>
                    <a:pt x="102" y="162"/>
                  </a:lnTo>
                  <a:lnTo>
                    <a:pt x="102" y="162"/>
                  </a:lnTo>
                  <a:lnTo>
                    <a:pt x="120" y="192"/>
                  </a:lnTo>
                  <a:lnTo>
                    <a:pt x="124" y="204"/>
                  </a:lnTo>
                  <a:lnTo>
                    <a:pt x="124" y="216"/>
                  </a:lnTo>
                  <a:lnTo>
                    <a:pt x="120" y="226"/>
                  </a:lnTo>
                  <a:lnTo>
                    <a:pt x="105" y="260"/>
                  </a:lnTo>
                  <a:lnTo>
                    <a:pt x="92" y="295"/>
                  </a:lnTo>
                  <a:lnTo>
                    <a:pt x="86" y="306"/>
                  </a:lnTo>
                  <a:lnTo>
                    <a:pt x="79" y="315"/>
                  </a:lnTo>
                  <a:lnTo>
                    <a:pt x="68" y="319"/>
                  </a:lnTo>
                  <a:lnTo>
                    <a:pt x="33" y="328"/>
                  </a:lnTo>
                  <a:lnTo>
                    <a:pt x="33" y="411"/>
                  </a:lnTo>
                  <a:lnTo>
                    <a:pt x="34" y="411"/>
                  </a:lnTo>
                  <a:lnTo>
                    <a:pt x="68" y="420"/>
                  </a:lnTo>
                  <a:lnTo>
                    <a:pt x="79" y="425"/>
                  </a:lnTo>
                  <a:lnTo>
                    <a:pt x="86" y="433"/>
                  </a:lnTo>
                  <a:lnTo>
                    <a:pt x="92" y="443"/>
                  </a:lnTo>
                  <a:lnTo>
                    <a:pt x="105" y="479"/>
                  </a:lnTo>
                  <a:lnTo>
                    <a:pt x="120" y="513"/>
                  </a:lnTo>
                  <a:lnTo>
                    <a:pt x="124" y="525"/>
                  </a:lnTo>
                  <a:lnTo>
                    <a:pt x="124" y="536"/>
                  </a:lnTo>
                  <a:lnTo>
                    <a:pt x="120" y="547"/>
                  </a:lnTo>
                  <a:lnTo>
                    <a:pt x="102" y="578"/>
                  </a:lnTo>
                  <a:lnTo>
                    <a:pt x="161" y="636"/>
                  </a:lnTo>
                  <a:lnTo>
                    <a:pt x="161" y="636"/>
                  </a:lnTo>
                  <a:lnTo>
                    <a:pt x="192" y="617"/>
                  </a:lnTo>
                  <a:lnTo>
                    <a:pt x="198" y="615"/>
                  </a:lnTo>
                  <a:lnTo>
                    <a:pt x="203" y="614"/>
                  </a:lnTo>
                  <a:lnTo>
                    <a:pt x="209" y="614"/>
                  </a:lnTo>
                  <a:lnTo>
                    <a:pt x="215" y="614"/>
                  </a:lnTo>
                  <a:lnTo>
                    <a:pt x="220" y="615"/>
                  </a:lnTo>
                  <a:lnTo>
                    <a:pt x="226" y="617"/>
                  </a:lnTo>
                  <a:lnTo>
                    <a:pt x="259" y="634"/>
                  </a:lnTo>
                  <a:lnTo>
                    <a:pt x="295" y="646"/>
                  </a:lnTo>
                  <a:lnTo>
                    <a:pt x="305" y="652"/>
                  </a:lnTo>
                  <a:lnTo>
                    <a:pt x="314" y="659"/>
                  </a:lnTo>
                  <a:lnTo>
                    <a:pt x="319"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5" y="614"/>
                  </a:lnTo>
                  <a:lnTo>
                    <a:pt x="541" y="615"/>
                  </a:lnTo>
                  <a:lnTo>
                    <a:pt x="546" y="617"/>
                  </a:lnTo>
                  <a:lnTo>
                    <a:pt x="577" y="636"/>
                  </a:lnTo>
                  <a:lnTo>
                    <a:pt x="577" y="636"/>
                  </a:lnTo>
                  <a:lnTo>
                    <a:pt x="636" y="578"/>
                  </a:lnTo>
                  <a:lnTo>
                    <a:pt x="618" y="547"/>
                  </a:lnTo>
                  <a:lnTo>
                    <a:pt x="613" y="536"/>
                  </a:lnTo>
                  <a:lnTo>
                    <a:pt x="613" y="525"/>
                  </a:lnTo>
                  <a:lnTo>
                    <a:pt x="618" y="513"/>
                  </a:lnTo>
                  <a:lnTo>
                    <a:pt x="634" y="479"/>
                  </a:lnTo>
                  <a:lnTo>
                    <a:pt x="645" y="443"/>
                  </a:lnTo>
                  <a:lnTo>
                    <a:pt x="651" y="433"/>
                  </a:lnTo>
                  <a:lnTo>
                    <a:pt x="660" y="425"/>
                  </a:lnTo>
                  <a:lnTo>
                    <a:pt x="670" y="420"/>
                  </a:lnTo>
                  <a:lnTo>
                    <a:pt x="704" y="411"/>
                  </a:lnTo>
                  <a:lnTo>
                    <a:pt x="706" y="411"/>
                  </a:lnTo>
                  <a:lnTo>
                    <a:pt x="706" y="328"/>
                  </a:lnTo>
                  <a:lnTo>
                    <a:pt x="670" y="319"/>
                  </a:lnTo>
                  <a:lnTo>
                    <a:pt x="660" y="315"/>
                  </a:lnTo>
                  <a:lnTo>
                    <a:pt x="651" y="306"/>
                  </a:lnTo>
                  <a:lnTo>
                    <a:pt x="645" y="295"/>
                  </a:lnTo>
                  <a:lnTo>
                    <a:pt x="634" y="260"/>
                  </a:lnTo>
                  <a:lnTo>
                    <a:pt x="618" y="226"/>
                  </a:lnTo>
                  <a:lnTo>
                    <a:pt x="613" y="216"/>
                  </a:lnTo>
                  <a:lnTo>
                    <a:pt x="613" y="204"/>
                  </a:lnTo>
                  <a:lnTo>
                    <a:pt x="618" y="192"/>
                  </a:lnTo>
                  <a:lnTo>
                    <a:pt x="636" y="162"/>
                  </a:lnTo>
                  <a:lnTo>
                    <a:pt x="636" y="162"/>
                  </a:lnTo>
                  <a:lnTo>
                    <a:pt x="577" y="103"/>
                  </a:lnTo>
                  <a:lnTo>
                    <a:pt x="546" y="121"/>
                  </a:lnTo>
                  <a:lnTo>
                    <a:pt x="541" y="124"/>
                  </a:lnTo>
                  <a:lnTo>
                    <a:pt x="535"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19" y="0"/>
                  </a:moveTo>
                  <a:lnTo>
                    <a:pt x="419" y="0"/>
                  </a:lnTo>
                  <a:lnTo>
                    <a:pt x="427" y="2"/>
                  </a:lnTo>
                  <a:lnTo>
                    <a:pt x="435" y="7"/>
                  </a:lnTo>
                  <a:lnTo>
                    <a:pt x="440" y="15"/>
                  </a:lnTo>
                  <a:lnTo>
                    <a:pt x="442" y="24"/>
                  </a:lnTo>
                  <a:lnTo>
                    <a:pt x="452" y="60"/>
                  </a:lnTo>
                  <a:lnTo>
                    <a:pt x="492" y="74"/>
                  </a:lnTo>
                  <a:lnTo>
                    <a:pt x="529" y="93"/>
                  </a:lnTo>
                  <a:lnTo>
                    <a:pt x="560" y="73"/>
                  </a:lnTo>
                  <a:lnTo>
                    <a:pt x="567" y="70"/>
                  </a:lnTo>
                  <a:lnTo>
                    <a:pt x="573" y="68"/>
                  </a:lnTo>
                  <a:lnTo>
                    <a:pt x="580" y="68"/>
                  </a:lnTo>
                  <a:lnTo>
                    <a:pt x="585" y="68"/>
                  </a:lnTo>
                  <a:lnTo>
                    <a:pt x="590" y="70"/>
                  </a:lnTo>
                  <a:lnTo>
                    <a:pt x="596" y="73"/>
                  </a:lnTo>
                  <a:lnTo>
                    <a:pt x="665" y="144"/>
                  </a:lnTo>
                  <a:lnTo>
                    <a:pt x="670" y="151"/>
                  </a:lnTo>
                  <a:lnTo>
                    <a:pt x="672" y="159"/>
                  </a:lnTo>
                  <a:lnTo>
                    <a:pt x="669" y="168"/>
                  </a:lnTo>
                  <a:lnTo>
                    <a:pt x="665" y="178"/>
                  </a:lnTo>
                  <a:lnTo>
                    <a:pt x="647" y="209"/>
                  </a:lnTo>
                  <a:lnTo>
                    <a:pt x="665" y="247"/>
                  </a:lnTo>
                  <a:lnTo>
                    <a:pt x="678" y="286"/>
                  </a:lnTo>
                  <a:lnTo>
                    <a:pt x="713" y="295"/>
                  </a:lnTo>
                  <a:lnTo>
                    <a:pt x="723" y="299"/>
                  </a:lnTo>
                  <a:lnTo>
                    <a:pt x="730" y="305"/>
                  </a:lnTo>
                  <a:lnTo>
                    <a:pt x="737" y="311"/>
                  </a:lnTo>
                  <a:lnTo>
                    <a:pt x="738" y="320"/>
                  </a:lnTo>
                  <a:lnTo>
                    <a:pt x="738" y="418"/>
                  </a:lnTo>
                  <a:lnTo>
                    <a:pt x="737" y="428"/>
                  </a:lnTo>
                  <a:lnTo>
                    <a:pt x="730" y="434"/>
                  </a:lnTo>
                  <a:lnTo>
                    <a:pt x="723" y="439"/>
                  </a:lnTo>
                  <a:lnTo>
                    <a:pt x="713" y="443"/>
                  </a:lnTo>
                  <a:lnTo>
                    <a:pt x="678" y="453"/>
                  </a:lnTo>
                  <a:lnTo>
                    <a:pt x="665" y="492"/>
                  </a:lnTo>
                  <a:lnTo>
                    <a:pt x="647" y="530"/>
                  </a:lnTo>
                  <a:lnTo>
                    <a:pt x="665" y="561"/>
                  </a:lnTo>
                  <a:lnTo>
                    <a:pt x="669" y="570"/>
                  </a:lnTo>
                  <a:lnTo>
                    <a:pt x="672" y="580"/>
                  </a:lnTo>
                  <a:lnTo>
                    <a:pt x="670" y="587"/>
                  </a:lnTo>
                  <a:lnTo>
                    <a:pt x="665" y="597"/>
                  </a:lnTo>
                  <a:lnTo>
                    <a:pt x="596" y="666"/>
                  </a:lnTo>
                  <a:lnTo>
                    <a:pt x="590" y="669"/>
                  </a:lnTo>
                  <a:lnTo>
                    <a:pt x="586" y="671"/>
                  </a:lnTo>
                  <a:lnTo>
                    <a:pt x="581" y="671"/>
                  </a:lnTo>
                  <a:lnTo>
                    <a:pt x="575" y="671"/>
                  </a:lnTo>
                  <a:lnTo>
                    <a:pt x="567" y="669"/>
                  </a:lnTo>
                  <a:lnTo>
                    <a:pt x="560" y="666"/>
                  </a:lnTo>
                  <a:lnTo>
                    <a:pt x="529" y="646"/>
                  </a:lnTo>
                  <a:lnTo>
                    <a:pt x="492" y="665"/>
                  </a:lnTo>
                  <a:lnTo>
                    <a:pt x="452" y="679"/>
                  </a:lnTo>
                  <a:lnTo>
                    <a:pt x="442" y="714"/>
                  </a:lnTo>
                  <a:lnTo>
                    <a:pt x="440" y="724"/>
                  </a:lnTo>
                  <a:lnTo>
                    <a:pt x="435" y="731"/>
                  </a:lnTo>
                  <a:lnTo>
                    <a:pt x="427" y="737"/>
                  </a:lnTo>
                  <a:lnTo>
                    <a:pt x="419" y="739"/>
                  </a:lnTo>
                  <a:lnTo>
                    <a:pt x="319" y="739"/>
                  </a:lnTo>
                  <a:lnTo>
                    <a:pt x="310" y="737"/>
                  </a:lnTo>
                  <a:lnTo>
                    <a:pt x="304" y="731"/>
                  </a:lnTo>
                  <a:lnTo>
                    <a:pt x="298" y="724"/>
                  </a:lnTo>
                  <a:lnTo>
                    <a:pt x="295" y="714"/>
                  </a:lnTo>
                  <a:lnTo>
                    <a:pt x="287" y="679"/>
                  </a:lnTo>
                  <a:lnTo>
                    <a:pt x="246" y="665"/>
                  </a:lnTo>
                  <a:lnTo>
                    <a:pt x="209" y="646"/>
                  </a:lnTo>
                  <a:lnTo>
                    <a:pt x="178" y="666"/>
                  </a:lnTo>
                  <a:lnTo>
                    <a:pt x="171" y="669"/>
                  </a:lnTo>
                  <a:lnTo>
                    <a:pt x="164" y="671"/>
                  </a:lnTo>
                  <a:lnTo>
                    <a:pt x="157" y="671"/>
                  </a:lnTo>
                  <a:lnTo>
                    <a:pt x="152" y="671"/>
                  </a:lnTo>
                  <a:lnTo>
                    <a:pt x="147" y="669"/>
                  </a:lnTo>
                  <a:lnTo>
                    <a:pt x="143" y="666"/>
                  </a:lnTo>
                  <a:lnTo>
                    <a:pt x="73" y="597"/>
                  </a:lnTo>
                  <a:lnTo>
                    <a:pt x="68" y="587"/>
                  </a:lnTo>
                  <a:lnTo>
                    <a:pt x="67" y="580"/>
                  </a:lnTo>
                  <a:lnTo>
                    <a:pt x="69" y="570"/>
                  </a:lnTo>
                  <a:lnTo>
                    <a:pt x="73" y="561"/>
                  </a:lnTo>
                  <a:lnTo>
                    <a:pt x="92" y="530"/>
                  </a:lnTo>
                  <a:lnTo>
                    <a:pt x="73" y="492"/>
                  </a:lnTo>
                  <a:lnTo>
                    <a:pt x="60" y="453"/>
                  </a:lnTo>
                  <a:lnTo>
                    <a:pt x="24" y="443"/>
                  </a:lnTo>
                  <a:lnTo>
                    <a:pt x="16" y="439"/>
                  </a:lnTo>
                  <a:lnTo>
                    <a:pt x="8" y="434"/>
                  </a:lnTo>
                  <a:lnTo>
                    <a:pt x="1" y="428"/>
                  </a:lnTo>
                  <a:lnTo>
                    <a:pt x="0" y="418"/>
                  </a:lnTo>
                  <a:lnTo>
                    <a:pt x="0" y="320"/>
                  </a:lnTo>
                  <a:lnTo>
                    <a:pt x="1" y="311"/>
                  </a:lnTo>
                  <a:lnTo>
                    <a:pt x="8" y="305"/>
                  </a:lnTo>
                  <a:lnTo>
                    <a:pt x="16" y="299"/>
                  </a:lnTo>
                  <a:lnTo>
                    <a:pt x="24" y="295"/>
                  </a:lnTo>
                  <a:lnTo>
                    <a:pt x="60" y="286"/>
                  </a:lnTo>
                  <a:lnTo>
                    <a:pt x="73" y="247"/>
                  </a:lnTo>
                  <a:lnTo>
                    <a:pt x="92" y="209"/>
                  </a:lnTo>
                  <a:lnTo>
                    <a:pt x="73" y="178"/>
                  </a:lnTo>
                  <a:lnTo>
                    <a:pt x="69" y="168"/>
                  </a:lnTo>
                  <a:lnTo>
                    <a:pt x="67" y="159"/>
                  </a:lnTo>
                  <a:lnTo>
                    <a:pt x="68" y="151"/>
                  </a:lnTo>
                  <a:lnTo>
                    <a:pt x="73" y="144"/>
                  </a:lnTo>
                  <a:lnTo>
                    <a:pt x="143" y="73"/>
                  </a:lnTo>
                  <a:lnTo>
                    <a:pt x="147" y="70"/>
                  </a:lnTo>
                  <a:lnTo>
                    <a:pt x="152" y="68"/>
                  </a:lnTo>
                  <a:lnTo>
                    <a:pt x="157" y="68"/>
                  </a:lnTo>
                  <a:lnTo>
                    <a:pt x="165" y="68"/>
                  </a:lnTo>
                  <a:lnTo>
                    <a:pt x="171" y="70"/>
                  </a:lnTo>
                  <a:lnTo>
                    <a:pt x="178" y="73"/>
                  </a:lnTo>
                  <a:lnTo>
                    <a:pt x="209" y="93"/>
                  </a:lnTo>
                  <a:lnTo>
                    <a:pt x="246" y="74"/>
                  </a:lnTo>
                  <a:lnTo>
                    <a:pt x="287" y="60"/>
                  </a:lnTo>
                  <a:lnTo>
                    <a:pt x="295" y="24"/>
                  </a:lnTo>
                  <a:lnTo>
                    <a:pt x="298" y="15"/>
                  </a:lnTo>
                  <a:lnTo>
                    <a:pt x="304" y="7"/>
                  </a:lnTo>
                  <a:lnTo>
                    <a:pt x="310" y="2"/>
                  </a:lnTo>
                  <a:lnTo>
                    <a:pt x="319" y="0"/>
                  </a:lnTo>
                  <a:close/>
                </a:path>
              </a:pathLst>
            </a:custGeom>
            <a:solidFill>
              <a:schemeClr val="tx1">
                <a:lumMod val="75000"/>
                <a:lumOff val="25000"/>
              </a:schemeClr>
            </a:solidFill>
            <a:ln w="0">
              <a:noFill/>
              <a:prstDash val="solid"/>
              <a:round/>
            </a:ln>
          </p:spPr>
          <p:txBody>
            <a:bodyPr vert="horz" wrap="square" lIns="91440" tIns="45720" rIns="91440" bIns="45720" numCol="1" anchor="t" anchorCtr="0" compatLnSpc="1"/>
            <a:lstStyle/>
            <a:p>
              <a:endParaRPr lang="zh-CN" altLang="en-US"/>
            </a:p>
          </p:txBody>
        </p:sp>
      </p:grpSp>
      <p:grpSp>
        <p:nvGrpSpPr>
          <p:cNvPr id="31" name="组合 30"/>
          <p:cNvGrpSpPr/>
          <p:nvPr/>
        </p:nvGrpSpPr>
        <p:grpSpPr>
          <a:xfrm>
            <a:off x="5290682" y="1867062"/>
            <a:ext cx="1610638" cy="1610638"/>
            <a:chOff x="5290682" y="1867062"/>
            <a:chExt cx="1610638" cy="1610638"/>
          </a:xfrm>
        </p:grpSpPr>
        <p:sp>
          <p:nvSpPr>
            <p:cNvPr id="10" name="椭圆 9"/>
            <p:cNvSpPr/>
            <p:nvPr/>
          </p:nvSpPr>
          <p:spPr>
            <a:xfrm>
              <a:off x="5290682" y="1867062"/>
              <a:ext cx="1610638" cy="161063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50"/>
            <p:cNvSpPr>
              <a:spLocks noEditPoints="1"/>
            </p:cNvSpPr>
            <p:nvPr/>
          </p:nvSpPr>
          <p:spPr bwMode="auto">
            <a:xfrm>
              <a:off x="5762628" y="2399661"/>
              <a:ext cx="666748" cy="545442"/>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32" name="组合 31"/>
          <p:cNvGrpSpPr/>
          <p:nvPr/>
        </p:nvGrpSpPr>
        <p:grpSpPr>
          <a:xfrm>
            <a:off x="7602581" y="2079703"/>
            <a:ext cx="1176309" cy="1176308"/>
            <a:chOff x="7602581" y="2079703"/>
            <a:chExt cx="1176309" cy="1176308"/>
          </a:xfrm>
        </p:grpSpPr>
        <p:sp>
          <p:nvSpPr>
            <p:cNvPr id="13" name="椭圆 12"/>
            <p:cNvSpPr/>
            <p:nvPr/>
          </p:nvSpPr>
          <p:spPr>
            <a:xfrm>
              <a:off x="7602581" y="2079703"/>
              <a:ext cx="1176309" cy="117630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51"/>
            <p:cNvSpPr>
              <a:spLocks noEditPoints="1"/>
            </p:cNvSpPr>
            <p:nvPr/>
          </p:nvSpPr>
          <p:spPr bwMode="auto">
            <a:xfrm>
              <a:off x="7961162" y="2438004"/>
              <a:ext cx="459147" cy="459707"/>
            </a:xfrm>
            <a:custGeom>
              <a:avLst/>
              <a:gdLst>
                <a:gd name="T0" fmla="*/ 123 w 819"/>
                <a:gd name="T1" fmla="*/ 693 h 820"/>
                <a:gd name="T2" fmla="*/ 131 w 819"/>
                <a:gd name="T3" fmla="*/ 707 h 820"/>
                <a:gd name="T4" fmla="*/ 123 w 819"/>
                <a:gd name="T5" fmla="*/ 723 h 820"/>
                <a:gd name="T6" fmla="*/ 106 w 819"/>
                <a:gd name="T7" fmla="*/ 726 h 820"/>
                <a:gd name="T8" fmla="*/ 94 w 819"/>
                <a:gd name="T9" fmla="*/ 714 h 820"/>
                <a:gd name="T10" fmla="*/ 96 w 819"/>
                <a:gd name="T11" fmla="*/ 698 h 820"/>
                <a:gd name="T12" fmla="*/ 107 w 819"/>
                <a:gd name="T13" fmla="*/ 690 h 820"/>
                <a:gd name="T14" fmla="*/ 548 w 819"/>
                <a:gd name="T15" fmla="*/ 0 h 820"/>
                <a:gd name="T16" fmla="*/ 657 w 819"/>
                <a:gd name="T17" fmla="*/ 29 h 820"/>
                <a:gd name="T18" fmla="*/ 548 w 819"/>
                <a:gd name="T19" fmla="*/ 139 h 820"/>
                <a:gd name="T20" fmla="*/ 569 w 819"/>
                <a:gd name="T21" fmla="*/ 38 h 820"/>
                <a:gd name="T22" fmla="*/ 534 w 819"/>
                <a:gd name="T23" fmla="*/ 38 h 820"/>
                <a:gd name="T24" fmla="*/ 483 w 819"/>
                <a:gd name="T25" fmla="*/ 55 h 820"/>
                <a:gd name="T26" fmla="*/ 351 w 819"/>
                <a:gd name="T27" fmla="*/ 191 h 820"/>
                <a:gd name="T28" fmla="*/ 336 w 819"/>
                <a:gd name="T29" fmla="*/ 262 h 820"/>
                <a:gd name="T30" fmla="*/ 377 w 819"/>
                <a:gd name="T31" fmla="*/ 346 h 820"/>
                <a:gd name="T32" fmla="*/ 379 w 819"/>
                <a:gd name="T33" fmla="*/ 352 h 820"/>
                <a:gd name="T34" fmla="*/ 378 w 819"/>
                <a:gd name="T35" fmla="*/ 364 h 820"/>
                <a:gd name="T36" fmla="*/ 373 w 819"/>
                <a:gd name="T37" fmla="*/ 372 h 820"/>
                <a:gd name="T38" fmla="*/ 39 w 819"/>
                <a:gd name="T39" fmla="*/ 688 h 820"/>
                <a:gd name="T40" fmla="*/ 51 w 819"/>
                <a:gd name="T41" fmla="*/ 752 h 820"/>
                <a:gd name="T42" fmla="*/ 111 w 819"/>
                <a:gd name="T43" fmla="*/ 782 h 820"/>
                <a:gd name="T44" fmla="*/ 165 w 819"/>
                <a:gd name="T45" fmla="*/ 761 h 820"/>
                <a:gd name="T46" fmla="*/ 451 w 819"/>
                <a:gd name="T47" fmla="*/ 443 h 820"/>
                <a:gd name="T48" fmla="*/ 465 w 819"/>
                <a:gd name="T49" fmla="*/ 438 h 820"/>
                <a:gd name="T50" fmla="*/ 474 w 819"/>
                <a:gd name="T51" fmla="*/ 441 h 820"/>
                <a:gd name="T52" fmla="*/ 526 w 819"/>
                <a:gd name="T53" fmla="*/ 466 h 820"/>
                <a:gd name="T54" fmla="*/ 586 w 819"/>
                <a:gd name="T55" fmla="*/ 482 h 820"/>
                <a:gd name="T56" fmla="*/ 620 w 819"/>
                <a:gd name="T57" fmla="*/ 482 h 820"/>
                <a:gd name="T58" fmla="*/ 752 w 819"/>
                <a:gd name="T59" fmla="*/ 360 h 820"/>
                <a:gd name="T60" fmla="*/ 783 w 819"/>
                <a:gd name="T61" fmla="*/ 288 h 820"/>
                <a:gd name="T62" fmla="*/ 707 w 819"/>
                <a:gd name="T63" fmla="*/ 297 h 820"/>
                <a:gd name="T64" fmla="*/ 665 w 819"/>
                <a:gd name="T65" fmla="*/ 325 h 820"/>
                <a:gd name="T66" fmla="*/ 585 w 819"/>
                <a:gd name="T67" fmla="*/ 332 h 820"/>
                <a:gd name="T68" fmla="*/ 513 w 819"/>
                <a:gd name="T69" fmla="*/ 287 h 820"/>
                <a:gd name="T70" fmla="*/ 484 w 819"/>
                <a:gd name="T71" fmla="*/ 205 h 820"/>
                <a:gd name="T72" fmla="*/ 506 w 819"/>
                <a:gd name="T73" fmla="*/ 133 h 820"/>
                <a:gd name="T74" fmla="*/ 534 w 819"/>
                <a:gd name="T75" fmla="*/ 157 h 820"/>
                <a:gd name="T76" fmla="*/ 525 w 819"/>
                <a:gd name="T77" fmla="*/ 229 h 820"/>
                <a:gd name="T78" fmla="*/ 568 w 819"/>
                <a:gd name="T79" fmla="*/ 286 h 820"/>
                <a:gd name="T80" fmla="*/ 639 w 819"/>
                <a:gd name="T81" fmla="*/ 295 h 820"/>
                <a:gd name="T82" fmla="*/ 680 w 819"/>
                <a:gd name="T83" fmla="*/ 271 h 820"/>
                <a:gd name="T84" fmla="*/ 789 w 819"/>
                <a:gd name="T85" fmla="*/ 163 h 820"/>
                <a:gd name="T86" fmla="*/ 818 w 819"/>
                <a:gd name="T87" fmla="*/ 256 h 820"/>
                <a:gd name="T88" fmla="*/ 807 w 819"/>
                <a:gd name="T89" fmla="*/ 341 h 820"/>
                <a:gd name="T90" fmla="*/ 678 w 819"/>
                <a:gd name="T91" fmla="*/ 489 h 820"/>
                <a:gd name="T92" fmla="*/ 622 w 819"/>
                <a:gd name="T93" fmla="*/ 520 h 820"/>
                <a:gd name="T94" fmla="*/ 576 w 819"/>
                <a:gd name="T95" fmla="*/ 519 h 820"/>
                <a:gd name="T96" fmla="*/ 499 w 819"/>
                <a:gd name="T97" fmla="*/ 495 h 820"/>
                <a:gd name="T98" fmla="*/ 167 w 819"/>
                <a:gd name="T99" fmla="*/ 804 h 820"/>
                <a:gd name="T100" fmla="*/ 82 w 819"/>
                <a:gd name="T101" fmla="*/ 816 h 820"/>
                <a:gd name="T102" fmla="*/ 16 w 819"/>
                <a:gd name="T103" fmla="*/ 764 h 820"/>
                <a:gd name="T104" fmla="*/ 4 w 819"/>
                <a:gd name="T105" fmla="*/ 678 h 820"/>
                <a:gd name="T106" fmla="*/ 338 w 819"/>
                <a:gd name="T107" fmla="*/ 354 h 820"/>
                <a:gd name="T108" fmla="*/ 300 w 819"/>
                <a:gd name="T109" fmla="*/ 266 h 820"/>
                <a:gd name="T110" fmla="*/ 318 w 819"/>
                <a:gd name="T111" fmla="*/ 174 h 820"/>
                <a:gd name="T112" fmla="*/ 463 w 819"/>
                <a:gd name="T113" fmla="*/ 24 h 820"/>
                <a:gd name="T114" fmla="*/ 548 w 819"/>
                <a:gd name="T115"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0">
                  <a:moveTo>
                    <a:pt x="111" y="689"/>
                  </a:moveTo>
                  <a:lnTo>
                    <a:pt x="118" y="690"/>
                  </a:lnTo>
                  <a:lnTo>
                    <a:pt x="123" y="693"/>
                  </a:lnTo>
                  <a:lnTo>
                    <a:pt x="127" y="697"/>
                  </a:lnTo>
                  <a:lnTo>
                    <a:pt x="130" y="702"/>
                  </a:lnTo>
                  <a:lnTo>
                    <a:pt x="131" y="707"/>
                  </a:lnTo>
                  <a:lnTo>
                    <a:pt x="130" y="714"/>
                  </a:lnTo>
                  <a:lnTo>
                    <a:pt x="127" y="719"/>
                  </a:lnTo>
                  <a:lnTo>
                    <a:pt x="123" y="723"/>
                  </a:lnTo>
                  <a:lnTo>
                    <a:pt x="118" y="726"/>
                  </a:lnTo>
                  <a:lnTo>
                    <a:pt x="111" y="727"/>
                  </a:lnTo>
                  <a:lnTo>
                    <a:pt x="106" y="726"/>
                  </a:lnTo>
                  <a:lnTo>
                    <a:pt x="101" y="723"/>
                  </a:lnTo>
                  <a:lnTo>
                    <a:pt x="97" y="719"/>
                  </a:lnTo>
                  <a:lnTo>
                    <a:pt x="94" y="714"/>
                  </a:lnTo>
                  <a:lnTo>
                    <a:pt x="93" y="707"/>
                  </a:lnTo>
                  <a:lnTo>
                    <a:pt x="94" y="703"/>
                  </a:lnTo>
                  <a:lnTo>
                    <a:pt x="96" y="698"/>
                  </a:lnTo>
                  <a:lnTo>
                    <a:pt x="98" y="694"/>
                  </a:lnTo>
                  <a:lnTo>
                    <a:pt x="102" y="692"/>
                  </a:lnTo>
                  <a:lnTo>
                    <a:pt x="107" y="690"/>
                  </a:lnTo>
                  <a:lnTo>
                    <a:pt x="111" y="689"/>
                  </a:lnTo>
                  <a:close/>
                  <a:moveTo>
                    <a:pt x="548" y="0"/>
                  </a:moveTo>
                  <a:lnTo>
                    <a:pt x="548" y="0"/>
                  </a:lnTo>
                  <a:lnTo>
                    <a:pt x="584" y="3"/>
                  </a:lnTo>
                  <a:lnTo>
                    <a:pt x="620" y="13"/>
                  </a:lnTo>
                  <a:lnTo>
                    <a:pt x="657" y="29"/>
                  </a:lnTo>
                  <a:lnTo>
                    <a:pt x="641" y="46"/>
                  </a:lnTo>
                  <a:lnTo>
                    <a:pt x="641" y="46"/>
                  </a:lnTo>
                  <a:lnTo>
                    <a:pt x="548" y="139"/>
                  </a:lnTo>
                  <a:lnTo>
                    <a:pt x="522" y="113"/>
                  </a:lnTo>
                  <a:lnTo>
                    <a:pt x="591" y="44"/>
                  </a:lnTo>
                  <a:lnTo>
                    <a:pt x="569" y="38"/>
                  </a:lnTo>
                  <a:lnTo>
                    <a:pt x="548" y="37"/>
                  </a:lnTo>
                  <a:lnTo>
                    <a:pt x="548" y="37"/>
                  </a:lnTo>
                  <a:lnTo>
                    <a:pt x="534" y="38"/>
                  </a:lnTo>
                  <a:lnTo>
                    <a:pt x="517" y="41"/>
                  </a:lnTo>
                  <a:lnTo>
                    <a:pt x="500" y="46"/>
                  </a:lnTo>
                  <a:lnTo>
                    <a:pt x="483" y="55"/>
                  </a:lnTo>
                  <a:lnTo>
                    <a:pt x="467" y="68"/>
                  </a:lnTo>
                  <a:lnTo>
                    <a:pt x="368" y="170"/>
                  </a:lnTo>
                  <a:lnTo>
                    <a:pt x="351" y="191"/>
                  </a:lnTo>
                  <a:lnTo>
                    <a:pt x="339" y="215"/>
                  </a:lnTo>
                  <a:lnTo>
                    <a:pt x="335" y="237"/>
                  </a:lnTo>
                  <a:lnTo>
                    <a:pt x="336" y="262"/>
                  </a:lnTo>
                  <a:lnTo>
                    <a:pt x="343" y="288"/>
                  </a:lnTo>
                  <a:lnTo>
                    <a:pt x="357" y="316"/>
                  </a:lnTo>
                  <a:lnTo>
                    <a:pt x="377" y="346"/>
                  </a:lnTo>
                  <a:lnTo>
                    <a:pt x="377" y="346"/>
                  </a:lnTo>
                  <a:lnTo>
                    <a:pt x="378" y="349"/>
                  </a:lnTo>
                  <a:lnTo>
                    <a:pt x="379" y="352"/>
                  </a:lnTo>
                  <a:lnTo>
                    <a:pt x="381" y="356"/>
                  </a:lnTo>
                  <a:lnTo>
                    <a:pt x="379" y="360"/>
                  </a:lnTo>
                  <a:lnTo>
                    <a:pt x="378" y="364"/>
                  </a:lnTo>
                  <a:lnTo>
                    <a:pt x="376" y="368"/>
                  </a:lnTo>
                  <a:lnTo>
                    <a:pt x="372" y="371"/>
                  </a:lnTo>
                  <a:lnTo>
                    <a:pt x="373" y="372"/>
                  </a:lnTo>
                  <a:lnTo>
                    <a:pt x="59" y="655"/>
                  </a:lnTo>
                  <a:lnTo>
                    <a:pt x="47" y="671"/>
                  </a:lnTo>
                  <a:lnTo>
                    <a:pt x="39" y="688"/>
                  </a:lnTo>
                  <a:lnTo>
                    <a:pt x="37" y="707"/>
                  </a:lnTo>
                  <a:lnTo>
                    <a:pt x="41" y="731"/>
                  </a:lnTo>
                  <a:lnTo>
                    <a:pt x="51" y="752"/>
                  </a:lnTo>
                  <a:lnTo>
                    <a:pt x="68" y="767"/>
                  </a:lnTo>
                  <a:lnTo>
                    <a:pt x="88" y="778"/>
                  </a:lnTo>
                  <a:lnTo>
                    <a:pt x="111" y="782"/>
                  </a:lnTo>
                  <a:lnTo>
                    <a:pt x="131" y="779"/>
                  </a:lnTo>
                  <a:lnTo>
                    <a:pt x="149" y="773"/>
                  </a:lnTo>
                  <a:lnTo>
                    <a:pt x="165" y="761"/>
                  </a:lnTo>
                  <a:lnTo>
                    <a:pt x="449" y="445"/>
                  </a:lnTo>
                  <a:lnTo>
                    <a:pt x="449" y="445"/>
                  </a:lnTo>
                  <a:lnTo>
                    <a:pt x="451" y="443"/>
                  </a:lnTo>
                  <a:lnTo>
                    <a:pt x="455" y="440"/>
                  </a:lnTo>
                  <a:lnTo>
                    <a:pt x="459" y="439"/>
                  </a:lnTo>
                  <a:lnTo>
                    <a:pt x="465" y="438"/>
                  </a:lnTo>
                  <a:lnTo>
                    <a:pt x="467" y="438"/>
                  </a:lnTo>
                  <a:lnTo>
                    <a:pt x="471" y="439"/>
                  </a:lnTo>
                  <a:lnTo>
                    <a:pt x="474" y="441"/>
                  </a:lnTo>
                  <a:lnTo>
                    <a:pt x="474" y="440"/>
                  </a:lnTo>
                  <a:lnTo>
                    <a:pt x="501" y="456"/>
                  </a:lnTo>
                  <a:lnTo>
                    <a:pt x="526" y="466"/>
                  </a:lnTo>
                  <a:lnTo>
                    <a:pt x="550" y="474"/>
                  </a:lnTo>
                  <a:lnTo>
                    <a:pt x="571" y="479"/>
                  </a:lnTo>
                  <a:lnTo>
                    <a:pt x="586" y="482"/>
                  </a:lnTo>
                  <a:lnTo>
                    <a:pt x="597" y="483"/>
                  </a:lnTo>
                  <a:lnTo>
                    <a:pt x="601" y="485"/>
                  </a:lnTo>
                  <a:lnTo>
                    <a:pt x="620" y="482"/>
                  </a:lnTo>
                  <a:lnTo>
                    <a:pt x="637" y="474"/>
                  </a:lnTo>
                  <a:lnTo>
                    <a:pt x="652" y="462"/>
                  </a:lnTo>
                  <a:lnTo>
                    <a:pt x="752" y="360"/>
                  </a:lnTo>
                  <a:lnTo>
                    <a:pt x="768" y="339"/>
                  </a:lnTo>
                  <a:lnTo>
                    <a:pt x="777" y="314"/>
                  </a:lnTo>
                  <a:lnTo>
                    <a:pt x="783" y="288"/>
                  </a:lnTo>
                  <a:lnTo>
                    <a:pt x="781" y="258"/>
                  </a:lnTo>
                  <a:lnTo>
                    <a:pt x="776" y="228"/>
                  </a:lnTo>
                  <a:lnTo>
                    <a:pt x="707" y="297"/>
                  </a:lnTo>
                  <a:lnTo>
                    <a:pt x="707" y="297"/>
                  </a:lnTo>
                  <a:lnTo>
                    <a:pt x="687" y="313"/>
                  </a:lnTo>
                  <a:lnTo>
                    <a:pt x="665" y="325"/>
                  </a:lnTo>
                  <a:lnTo>
                    <a:pt x="640" y="333"/>
                  </a:lnTo>
                  <a:lnTo>
                    <a:pt x="614" y="335"/>
                  </a:lnTo>
                  <a:lnTo>
                    <a:pt x="585" y="332"/>
                  </a:lnTo>
                  <a:lnTo>
                    <a:pt x="557" y="322"/>
                  </a:lnTo>
                  <a:lnTo>
                    <a:pt x="533" y="307"/>
                  </a:lnTo>
                  <a:lnTo>
                    <a:pt x="513" y="287"/>
                  </a:lnTo>
                  <a:lnTo>
                    <a:pt x="497" y="262"/>
                  </a:lnTo>
                  <a:lnTo>
                    <a:pt x="487" y="235"/>
                  </a:lnTo>
                  <a:lnTo>
                    <a:pt x="484" y="205"/>
                  </a:lnTo>
                  <a:lnTo>
                    <a:pt x="487" y="178"/>
                  </a:lnTo>
                  <a:lnTo>
                    <a:pt x="495" y="155"/>
                  </a:lnTo>
                  <a:lnTo>
                    <a:pt x="506" y="133"/>
                  </a:lnTo>
                  <a:lnTo>
                    <a:pt x="522" y="113"/>
                  </a:lnTo>
                  <a:lnTo>
                    <a:pt x="548" y="139"/>
                  </a:lnTo>
                  <a:lnTo>
                    <a:pt x="534" y="157"/>
                  </a:lnTo>
                  <a:lnTo>
                    <a:pt x="525" y="180"/>
                  </a:lnTo>
                  <a:lnTo>
                    <a:pt x="521" y="205"/>
                  </a:lnTo>
                  <a:lnTo>
                    <a:pt x="525" y="229"/>
                  </a:lnTo>
                  <a:lnTo>
                    <a:pt x="534" y="252"/>
                  </a:lnTo>
                  <a:lnTo>
                    <a:pt x="548" y="271"/>
                  </a:lnTo>
                  <a:lnTo>
                    <a:pt x="568" y="286"/>
                  </a:lnTo>
                  <a:lnTo>
                    <a:pt x="589" y="295"/>
                  </a:lnTo>
                  <a:lnTo>
                    <a:pt x="614" y="297"/>
                  </a:lnTo>
                  <a:lnTo>
                    <a:pt x="639" y="295"/>
                  </a:lnTo>
                  <a:lnTo>
                    <a:pt x="661" y="286"/>
                  </a:lnTo>
                  <a:lnTo>
                    <a:pt x="680" y="271"/>
                  </a:lnTo>
                  <a:lnTo>
                    <a:pt x="680" y="271"/>
                  </a:lnTo>
                  <a:lnTo>
                    <a:pt x="773" y="178"/>
                  </a:lnTo>
                  <a:lnTo>
                    <a:pt x="773" y="178"/>
                  </a:lnTo>
                  <a:lnTo>
                    <a:pt x="789" y="163"/>
                  </a:lnTo>
                  <a:lnTo>
                    <a:pt x="803" y="193"/>
                  </a:lnTo>
                  <a:lnTo>
                    <a:pt x="813" y="224"/>
                  </a:lnTo>
                  <a:lnTo>
                    <a:pt x="818" y="256"/>
                  </a:lnTo>
                  <a:lnTo>
                    <a:pt x="819" y="286"/>
                  </a:lnTo>
                  <a:lnTo>
                    <a:pt x="815" y="314"/>
                  </a:lnTo>
                  <a:lnTo>
                    <a:pt x="807" y="341"/>
                  </a:lnTo>
                  <a:lnTo>
                    <a:pt x="796" y="366"/>
                  </a:lnTo>
                  <a:lnTo>
                    <a:pt x="777" y="386"/>
                  </a:lnTo>
                  <a:lnTo>
                    <a:pt x="678" y="489"/>
                  </a:lnTo>
                  <a:lnTo>
                    <a:pt x="661" y="503"/>
                  </a:lnTo>
                  <a:lnTo>
                    <a:pt x="641" y="513"/>
                  </a:lnTo>
                  <a:lnTo>
                    <a:pt x="622" y="520"/>
                  </a:lnTo>
                  <a:lnTo>
                    <a:pt x="601" y="521"/>
                  </a:lnTo>
                  <a:lnTo>
                    <a:pt x="591" y="521"/>
                  </a:lnTo>
                  <a:lnTo>
                    <a:pt x="576" y="519"/>
                  </a:lnTo>
                  <a:lnTo>
                    <a:pt x="555" y="513"/>
                  </a:lnTo>
                  <a:lnTo>
                    <a:pt x="529" y="507"/>
                  </a:lnTo>
                  <a:lnTo>
                    <a:pt x="499" y="495"/>
                  </a:lnTo>
                  <a:lnTo>
                    <a:pt x="468" y="479"/>
                  </a:lnTo>
                  <a:lnTo>
                    <a:pt x="191" y="787"/>
                  </a:lnTo>
                  <a:lnTo>
                    <a:pt x="167" y="804"/>
                  </a:lnTo>
                  <a:lnTo>
                    <a:pt x="141" y="816"/>
                  </a:lnTo>
                  <a:lnTo>
                    <a:pt x="111" y="820"/>
                  </a:lnTo>
                  <a:lnTo>
                    <a:pt x="82" y="816"/>
                  </a:lnTo>
                  <a:lnTo>
                    <a:pt x="55" y="804"/>
                  </a:lnTo>
                  <a:lnTo>
                    <a:pt x="33" y="787"/>
                  </a:lnTo>
                  <a:lnTo>
                    <a:pt x="16" y="764"/>
                  </a:lnTo>
                  <a:lnTo>
                    <a:pt x="4" y="737"/>
                  </a:lnTo>
                  <a:lnTo>
                    <a:pt x="0" y="707"/>
                  </a:lnTo>
                  <a:lnTo>
                    <a:pt x="4" y="678"/>
                  </a:lnTo>
                  <a:lnTo>
                    <a:pt x="16" y="651"/>
                  </a:lnTo>
                  <a:lnTo>
                    <a:pt x="33" y="629"/>
                  </a:lnTo>
                  <a:lnTo>
                    <a:pt x="338" y="354"/>
                  </a:lnTo>
                  <a:lnTo>
                    <a:pt x="321" y="325"/>
                  </a:lnTo>
                  <a:lnTo>
                    <a:pt x="308" y="296"/>
                  </a:lnTo>
                  <a:lnTo>
                    <a:pt x="300" y="266"/>
                  </a:lnTo>
                  <a:lnTo>
                    <a:pt x="298" y="236"/>
                  </a:lnTo>
                  <a:lnTo>
                    <a:pt x="304" y="206"/>
                  </a:lnTo>
                  <a:lnTo>
                    <a:pt x="318" y="174"/>
                  </a:lnTo>
                  <a:lnTo>
                    <a:pt x="342" y="144"/>
                  </a:lnTo>
                  <a:lnTo>
                    <a:pt x="441" y="42"/>
                  </a:lnTo>
                  <a:lnTo>
                    <a:pt x="463" y="24"/>
                  </a:lnTo>
                  <a:lnTo>
                    <a:pt x="489" y="11"/>
                  </a:lnTo>
                  <a:lnTo>
                    <a:pt x="518" y="3"/>
                  </a:lnTo>
                  <a:lnTo>
                    <a:pt x="548" y="0"/>
                  </a:lnTo>
                  <a:close/>
                </a:path>
              </a:pathLst>
            </a:custGeom>
            <a:solidFill>
              <a:schemeClr val="tx1">
                <a:lumMod val="75000"/>
                <a:lumOff val="25000"/>
              </a:schemeClr>
            </a:solidFill>
            <a:ln w="0">
              <a:noFill/>
              <a:prstDash val="solid"/>
              <a:round/>
            </a:ln>
          </p:spPr>
          <p:txBody>
            <a:bodyPr vert="horz" wrap="square" lIns="91440" tIns="45720" rIns="91440" bIns="45720" numCol="1" anchor="t" anchorCtr="0" compatLnSpc="1"/>
            <a:lstStyle/>
            <a:p>
              <a:endParaRPr lang="zh-CN" altLang="en-US"/>
            </a:p>
          </p:txBody>
        </p:sp>
      </p:grpSp>
      <p:grpSp>
        <p:nvGrpSpPr>
          <p:cNvPr id="33" name="组合 32"/>
          <p:cNvGrpSpPr/>
          <p:nvPr/>
        </p:nvGrpSpPr>
        <p:grpSpPr>
          <a:xfrm>
            <a:off x="9480149" y="1867062"/>
            <a:ext cx="1610638" cy="1610638"/>
            <a:chOff x="9480149" y="1867062"/>
            <a:chExt cx="1610638" cy="1610638"/>
          </a:xfrm>
        </p:grpSpPr>
        <p:sp>
          <p:nvSpPr>
            <p:cNvPr id="11" name="椭圆 10"/>
            <p:cNvSpPr/>
            <p:nvPr/>
          </p:nvSpPr>
          <p:spPr>
            <a:xfrm>
              <a:off x="9480149" y="1867062"/>
              <a:ext cx="1610638" cy="161063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52"/>
            <p:cNvSpPr>
              <a:spLocks noEditPoints="1"/>
            </p:cNvSpPr>
            <p:nvPr/>
          </p:nvSpPr>
          <p:spPr bwMode="auto">
            <a:xfrm>
              <a:off x="9952095" y="2338603"/>
              <a:ext cx="666748" cy="667558"/>
            </a:xfrm>
            <a:custGeom>
              <a:avLst/>
              <a:gdLst>
                <a:gd name="T0" fmla="*/ 285 w 819"/>
                <a:gd name="T1" fmla="*/ 372 h 820"/>
                <a:gd name="T2" fmla="*/ 322 w 819"/>
                <a:gd name="T3" fmla="*/ 533 h 820"/>
                <a:gd name="T4" fmla="*/ 494 w 819"/>
                <a:gd name="T5" fmla="*/ 533 h 820"/>
                <a:gd name="T6" fmla="*/ 532 w 819"/>
                <a:gd name="T7" fmla="*/ 372 h 820"/>
                <a:gd name="T8" fmla="*/ 408 w 819"/>
                <a:gd name="T9" fmla="*/ 167 h 820"/>
                <a:gd name="T10" fmla="*/ 568 w 819"/>
                <a:gd name="T11" fmla="*/ 633 h 820"/>
                <a:gd name="T12" fmla="*/ 176 w 819"/>
                <a:gd name="T13" fmla="*/ 334 h 820"/>
                <a:gd name="T14" fmla="*/ 98 w 819"/>
                <a:gd name="T15" fmla="*/ 71 h 820"/>
                <a:gd name="T16" fmla="*/ 60 w 819"/>
                <a:gd name="T17" fmla="*/ 237 h 820"/>
                <a:gd name="T18" fmla="*/ 36 w 819"/>
                <a:gd name="T19" fmla="*/ 465 h 820"/>
                <a:gd name="T20" fmla="*/ 90 w 819"/>
                <a:gd name="T21" fmla="*/ 596 h 820"/>
                <a:gd name="T22" fmla="*/ 209 w 819"/>
                <a:gd name="T23" fmla="*/ 694 h 820"/>
                <a:gd name="T24" fmla="*/ 335 w 819"/>
                <a:gd name="T25" fmla="*/ 757 h 820"/>
                <a:gd name="T26" fmla="*/ 409 w 819"/>
                <a:gd name="T27" fmla="*/ 782 h 820"/>
                <a:gd name="T28" fmla="*/ 484 w 819"/>
                <a:gd name="T29" fmla="*/ 757 h 820"/>
                <a:gd name="T30" fmla="*/ 609 w 819"/>
                <a:gd name="T31" fmla="*/ 694 h 820"/>
                <a:gd name="T32" fmla="*/ 729 w 819"/>
                <a:gd name="T33" fmla="*/ 596 h 820"/>
                <a:gd name="T34" fmla="*/ 781 w 819"/>
                <a:gd name="T35" fmla="*/ 465 h 820"/>
                <a:gd name="T36" fmla="*/ 759 w 819"/>
                <a:gd name="T37" fmla="*/ 237 h 820"/>
                <a:gd name="T38" fmla="*/ 721 w 819"/>
                <a:gd name="T39" fmla="*/ 71 h 820"/>
                <a:gd name="T40" fmla="*/ 632 w 819"/>
                <a:gd name="T41" fmla="*/ 75 h 820"/>
                <a:gd name="T42" fmla="*/ 459 w 819"/>
                <a:gd name="T43" fmla="*/ 110 h 820"/>
                <a:gd name="T44" fmla="*/ 265 w 819"/>
                <a:gd name="T45" fmla="*/ 96 h 820"/>
                <a:gd name="T46" fmla="*/ 127 w 819"/>
                <a:gd name="T47" fmla="*/ 54 h 820"/>
                <a:gd name="T48" fmla="*/ 738 w 819"/>
                <a:gd name="T49" fmla="*/ 4 h 820"/>
                <a:gd name="T50" fmla="*/ 748 w 819"/>
                <a:gd name="T51" fmla="*/ 28 h 820"/>
                <a:gd name="T52" fmla="*/ 773 w 819"/>
                <a:gd name="T53" fmla="*/ 122 h 820"/>
                <a:gd name="T54" fmla="*/ 804 w 819"/>
                <a:gd name="T55" fmla="*/ 279 h 820"/>
                <a:gd name="T56" fmla="*/ 819 w 819"/>
                <a:gd name="T57" fmla="*/ 465 h 820"/>
                <a:gd name="T58" fmla="*/ 769 w 819"/>
                <a:gd name="T59" fmla="*/ 605 h 820"/>
                <a:gd name="T60" fmla="*/ 655 w 819"/>
                <a:gd name="T61" fmla="*/ 709 h 820"/>
                <a:gd name="T62" fmla="*/ 526 w 819"/>
                <a:gd name="T63" fmla="*/ 778 h 820"/>
                <a:gd name="T64" fmla="*/ 432 w 819"/>
                <a:gd name="T65" fmla="*/ 815 h 820"/>
                <a:gd name="T66" fmla="*/ 405 w 819"/>
                <a:gd name="T67" fmla="*/ 818 h 820"/>
                <a:gd name="T68" fmla="*/ 348 w 819"/>
                <a:gd name="T69" fmla="*/ 800 h 820"/>
                <a:gd name="T70" fmla="*/ 230 w 819"/>
                <a:gd name="T71" fmla="*/ 748 h 820"/>
                <a:gd name="T72" fmla="*/ 102 w 819"/>
                <a:gd name="T73" fmla="*/ 661 h 820"/>
                <a:gd name="T74" fmla="*/ 13 w 819"/>
                <a:gd name="T75" fmla="*/ 540 h 820"/>
                <a:gd name="T76" fmla="*/ 4 w 819"/>
                <a:gd name="T77" fmla="*/ 371 h 820"/>
                <a:gd name="T78" fmla="*/ 28 w 819"/>
                <a:gd name="T79" fmla="*/ 194 h 820"/>
                <a:gd name="T80" fmla="*/ 60 w 819"/>
                <a:gd name="T81" fmla="*/ 66 h 820"/>
                <a:gd name="T82" fmla="*/ 74 w 819"/>
                <a:gd name="T83" fmla="*/ 13 h 820"/>
                <a:gd name="T84" fmla="*/ 90 w 819"/>
                <a:gd name="T85" fmla="*/ 0 h 820"/>
                <a:gd name="T86" fmla="*/ 114 w 819"/>
                <a:gd name="T87" fmla="*/ 8 h 820"/>
                <a:gd name="T88" fmla="*/ 195 w 819"/>
                <a:gd name="T89" fmla="*/ 38 h 820"/>
                <a:gd name="T90" fmla="*/ 331 w 819"/>
                <a:gd name="T91" fmla="*/ 70 h 820"/>
                <a:gd name="T92" fmla="*/ 488 w 819"/>
                <a:gd name="T93" fmla="*/ 70 h 820"/>
                <a:gd name="T94" fmla="*/ 623 w 819"/>
                <a:gd name="T95" fmla="*/ 38 h 820"/>
                <a:gd name="T96" fmla="*/ 705 w 819"/>
                <a:gd name="T97" fmla="*/ 8 h 820"/>
                <a:gd name="T98" fmla="*/ 727 w 819"/>
                <a:gd name="T99"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19" h="820">
                  <a:moveTo>
                    <a:pt x="408" y="271"/>
                  </a:moveTo>
                  <a:lnTo>
                    <a:pt x="380" y="347"/>
                  </a:lnTo>
                  <a:lnTo>
                    <a:pt x="371" y="372"/>
                  </a:lnTo>
                  <a:lnTo>
                    <a:pt x="285" y="372"/>
                  </a:lnTo>
                  <a:lnTo>
                    <a:pt x="336" y="413"/>
                  </a:lnTo>
                  <a:lnTo>
                    <a:pt x="357" y="428"/>
                  </a:lnTo>
                  <a:lnTo>
                    <a:pt x="349" y="453"/>
                  </a:lnTo>
                  <a:lnTo>
                    <a:pt x="322" y="533"/>
                  </a:lnTo>
                  <a:lnTo>
                    <a:pt x="387" y="486"/>
                  </a:lnTo>
                  <a:lnTo>
                    <a:pt x="408" y="469"/>
                  </a:lnTo>
                  <a:lnTo>
                    <a:pt x="430" y="486"/>
                  </a:lnTo>
                  <a:lnTo>
                    <a:pt x="494" y="533"/>
                  </a:lnTo>
                  <a:lnTo>
                    <a:pt x="468" y="453"/>
                  </a:lnTo>
                  <a:lnTo>
                    <a:pt x="460" y="428"/>
                  </a:lnTo>
                  <a:lnTo>
                    <a:pt x="481" y="413"/>
                  </a:lnTo>
                  <a:lnTo>
                    <a:pt x="532" y="372"/>
                  </a:lnTo>
                  <a:lnTo>
                    <a:pt x="446" y="372"/>
                  </a:lnTo>
                  <a:lnTo>
                    <a:pt x="437" y="347"/>
                  </a:lnTo>
                  <a:lnTo>
                    <a:pt x="408" y="271"/>
                  </a:lnTo>
                  <a:close/>
                  <a:moveTo>
                    <a:pt x="408" y="167"/>
                  </a:moveTo>
                  <a:lnTo>
                    <a:pt x="472" y="334"/>
                  </a:lnTo>
                  <a:lnTo>
                    <a:pt x="641" y="334"/>
                  </a:lnTo>
                  <a:lnTo>
                    <a:pt x="503" y="441"/>
                  </a:lnTo>
                  <a:lnTo>
                    <a:pt x="568" y="633"/>
                  </a:lnTo>
                  <a:lnTo>
                    <a:pt x="408" y="516"/>
                  </a:lnTo>
                  <a:lnTo>
                    <a:pt x="250" y="633"/>
                  </a:lnTo>
                  <a:lnTo>
                    <a:pt x="314" y="441"/>
                  </a:lnTo>
                  <a:lnTo>
                    <a:pt x="176" y="334"/>
                  </a:lnTo>
                  <a:lnTo>
                    <a:pt x="345" y="334"/>
                  </a:lnTo>
                  <a:lnTo>
                    <a:pt x="408" y="167"/>
                  </a:lnTo>
                  <a:close/>
                  <a:moveTo>
                    <a:pt x="104" y="45"/>
                  </a:moveTo>
                  <a:lnTo>
                    <a:pt x="98" y="71"/>
                  </a:lnTo>
                  <a:lnTo>
                    <a:pt x="90" y="104"/>
                  </a:lnTo>
                  <a:lnTo>
                    <a:pt x="80" y="143"/>
                  </a:lnTo>
                  <a:lnTo>
                    <a:pt x="69" y="188"/>
                  </a:lnTo>
                  <a:lnTo>
                    <a:pt x="60" y="237"/>
                  </a:lnTo>
                  <a:lnTo>
                    <a:pt x="51" y="291"/>
                  </a:lnTo>
                  <a:lnTo>
                    <a:pt x="43" y="347"/>
                  </a:lnTo>
                  <a:lnTo>
                    <a:pt x="39" y="405"/>
                  </a:lnTo>
                  <a:lnTo>
                    <a:pt x="36" y="465"/>
                  </a:lnTo>
                  <a:lnTo>
                    <a:pt x="40" y="502"/>
                  </a:lnTo>
                  <a:lnTo>
                    <a:pt x="51" y="534"/>
                  </a:lnTo>
                  <a:lnTo>
                    <a:pt x="68" y="567"/>
                  </a:lnTo>
                  <a:lnTo>
                    <a:pt x="90" y="596"/>
                  </a:lnTo>
                  <a:lnTo>
                    <a:pt x="116" y="623"/>
                  </a:lnTo>
                  <a:lnTo>
                    <a:pt x="145" y="650"/>
                  </a:lnTo>
                  <a:lnTo>
                    <a:pt x="176" y="673"/>
                  </a:lnTo>
                  <a:lnTo>
                    <a:pt x="209" y="694"/>
                  </a:lnTo>
                  <a:lnTo>
                    <a:pt x="242" y="712"/>
                  </a:lnTo>
                  <a:lnTo>
                    <a:pt x="274" y="729"/>
                  </a:lnTo>
                  <a:lnTo>
                    <a:pt x="306" y="744"/>
                  </a:lnTo>
                  <a:lnTo>
                    <a:pt x="335" y="757"/>
                  </a:lnTo>
                  <a:lnTo>
                    <a:pt x="361" y="766"/>
                  </a:lnTo>
                  <a:lnTo>
                    <a:pt x="382" y="774"/>
                  </a:lnTo>
                  <a:lnTo>
                    <a:pt x="399" y="779"/>
                  </a:lnTo>
                  <a:lnTo>
                    <a:pt x="409" y="782"/>
                  </a:lnTo>
                  <a:lnTo>
                    <a:pt x="420" y="779"/>
                  </a:lnTo>
                  <a:lnTo>
                    <a:pt x="435" y="774"/>
                  </a:lnTo>
                  <a:lnTo>
                    <a:pt x="458" y="766"/>
                  </a:lnTo>
                  <a:lnTo>
                    <a:pt x="484" y="757"/>
                  </a:lnTo>
                  <a:lnTo>
                    <a:pt x="513" y="744"/>
                  </a:lnTo>
                  <a:lnTo>
                    <a:pt x="544" y="729"/>
                  </a:lnTo>
                  <a:lnTo>
                    <a:pt x="577" y="712"/>
                  </a:lnTo>
                  <a:lnTo>
                    <a:pt x="609" y="694"/>
                  </a:lnTo>
                  <a:lnTo>
                    <a:pt x="642" y="672"/>
                  </a:lnTo>
                  <a:lnTo>
                    <a:pt x="674" y="650"/>
                  </a:lnTo>
                  <a:lnTo>
                    <a:pt x="702" y="623"/>
                  </a:lnTo>
                  <a:lnTo>
                    <a:pt x="729" y="596"/>
                  </a:lnTo>
                  <a:lnTo>
                    <a:pt x="751" y="566"/>
                  </a:lnTo>
                  <a:lnTo>
                    <a:pt x="767" y="534"/>
                  </a:lnTo>
                  <a:lnTo>
                    <a:pt x="778" y="502"/>
                  </a:lnTo>
                  <a:lnTo>
                    <a:pt x="781" y="465"/>
                  </a:lnTo>
                  <a:lnTo>
                    <a:pt x="780" y="405"/>
                  </a:lnTo>
                  <a:lnTo>
                    <a:pt x="774" y="347"/>
                  </a:lnTo>
                  <a:lnTo>
                    <a:pt x="768" y="290"/>
                  </a:lnTo>
                  <a:lnTo>
                    <a:pt x="759" y="237"/>
                  </a:lnTo>
                  <a:lnTo>
                    <a:pt x="749" y="188"/>
                  </a:lnTo>
                  <a:lnTo>
                    <a:pt x="739" y="143"/>
                  </a:lnTo>
                  <a:lnTo>
                    <a:pt x="729" y="104"/>
                  </a:lnTo>
                  <a:lnTo>
                    <a:pt x="721" y="71"/>
                  </a:lnTo>
                  <a:lnTo>
                    <a:pt x="713" y="45"/>
                  </a:lnTo>
                  <a:lnTo>
                    <a:pt x="692" y="54"/>
                  </a:lnTo>
                  <a:lnTo>
                    <a:pt x="664" y="64"/>
                  </a:lnTo>
                  <a:lnTo>
                    <a:pt x="632" y="75"/>
                  </a:lnTo>
                  <a:lnTo>
                    <a:pt x="594" y="85"/>
                  </a:lnTo>
                  <a:lnTo>
                    <a:pt x="552" y="96"/>
                  </a:lnTo>
                  <a:lnTo>
                    <a:pt x="507" y="104"/>
                  </a:lnTo>
                  <a:lnTo>
                    <a:pt x="459" y="110"/>
                  </a:lnTo>
                  <a:lnTo>
                    <a:pt x="409" y="112"/>
                  </a:lnTo>
                  <a:lnTo>
                    <a:pt x="360" y="110"/>
                  </a:lnTo>
                  <a:lnTo>
                    <a:pt x="311" y="104"/>
                  </a:lnTo>
                  <a:lnTo>
                    <a:pt x="265" y="96"/>
                  </a:lnTo>
                  <a:lnTo>
                    <a:pt x="223" y="85"/>
                  </a:lnTo>
                  <a:lnTo>
                    <a:pt x="187" y="75"/>
                  </a:lnTo>
                  <a:lnTo>
                    <a:pt x="153" y="64"/>
                  </a:lnTo>
                  <a:lnTo>
                    <a:pt x="127" y="54"/>
                  </a:lnTo>
                  <a:lnTo>
                    <a:pt x="104" y="45"/>
                  </a:lnTo>
                  <a:close/>
                  <a:moveTo>
                    <a:pt x="727" y="0"/>
                  </a:moveTo>
                  <a:lnTo>
                    <a:pt x="732" y="2"/>
                  </a:lnTo>
                  <a:lnTo>
                    <a:pt x="738" y="4"/>
                  </a:lnTo>
                  <a:lnTo>
                    <a:pt x="742" y="8"/>
                  </a:lnTo>
                  <a:lnTo>
                    <a:pt x="743" y="13"/>
                  </a:lnTo>
                  <a:lnTo>
                    <a:pt x="744" y="17"/>
                  </a:lnTo>
                  <a:lnTo>
                    <a:pt x="748" y="28"/>
                  </a:lnTo>
                  <a:lnTo>
                    <a:pt x="752" y="44"/>
                  </a:lnTo>
                  <a:lnTo>
                    <a:pt x="759" y="66"/>
                  </a:lnTo>
                  <a:lnTo>
                    <a:pt x="765" y="92"/>
                  </a:lnTo>
                  <a:lnTo>
                    <a:pt x="773" y="122"/>
                  </a:lnTo>
                  <a:lnTo>
                    <a:pt x="781" y="157"/>
                  </a:lnTo>
                  <a:lnTo>
                    <a:pt x="789" y="194"/>
                  </a:lnTo>
                  <a:lnTo>
                    <a:pt x="797" y="236"/>
                  </a:lnTo>
                  <a:lnTo>
                    <a:pt x="804" y="279"/>
                  </a:lnTo>
                  <a:lnTo>
                    <a:pt x="810" y="324"/>
                  </a:lnTo>
                  <a:lnTo>
                    <a:pt x="815" y="371"/>
                  </a:lnTo>
                  <a:lnTo>
                    <a:pt x="818" y="418"/>
                  </a:lnTo>
                  <a:lnTo>
                    <a:pt x="819" y="465"/>
                  </a:lnTo>
                  <a:lnTo>
                    <a:pt x="815" y="504"/>
                  </a:lnTo>
                  <a:lnTo>
                    <a:pt x="806" y="540"/>
                  </a:lnTo>
                  <a:lnTo>
                    <a:pt x="790" y="574"/>
                  </a:lnTo>
                  <a:lnTo>
                    <a:pt x="769" y="605"/>
                  </a:lnTo>
                  <a:lnTo>
                    <a:pt x="744" y="634"/>
                  </a:lnTo>
                  <a:lnTo>
                    <a:pt x="717" y="661"/>
                  </a:lnTo>
                  <a:lnTo>
                    <a:pt x="687" y="686"/>
                  </a:lnTo>
                  <a:lnTo>
                    <a:pt x="655" y="709"/>
                  </a:lnTo>
                  <a:lnTo>
                    <a:pt x="621" y="729"/>
                  </a:lnTo>
                  <a:lnTo>
                    <a:pt x="589" y="748"/>
                  </a:lnTo>
                  <a:lnTo>
                    <a:pt x="556" y="765"/>
                  </a:lnTo>
                  <a:lnTo>
                    <a:pt x="526" y="778"/>
                  </a:lnTo>
                  <a:lnTo>
                    <a:pt x="497" y="790"/>
                  </a:lnTo>
                  <a:lnTo>
                    <a:pt x="471" y="800"/>
                  </a:lnTo>
                  <a:lnTo>
                    <a:pt x="449" y="808"/>
                  </a:lnTo>
                  <a:lnTo>
                    <a:pt x="432" y="815"/>
                  </a:lnTo>
                  <a:lnTo>
                    <a:pt x="418" y="817"/>
                  </a:lnTo>
                  <a:lnTo>
                    <a:pt x="413" y="818"/>
                  </a:lnTo>
                  <a:lnTo>
                    <a:pt x="409" y="820"/>
                  </a:lnTo>
                  <a:lnTo>
                    <a:pt x="405" y="818"/>
                  </a:lnTo>
                  <a:lnTo>
                    <a:pt x="400" y="817"/>
                  </a:lnTo>
                  <a:lnTo>
                    <a:pt x="387" y="815"/>
                  </a:lnTo>
                  <a:lnTo>
                    <a:pt x="370" y="808"/>
                  </a:lnTo>
                  <a:lnTo>
                    <a:pt x="348" y="800"/>
                  </a:lnTo>
                  <a:lnTo>
                    <a:pt x="322" y="790"/>
                  </a:lnTo>
                  <a:lnTo>
                    <a:pt x="293" y="778"/>
                  </a:lnTo>
                  <a:lnTo>
                    <a:pt x="261" y="765"/>
                  </a:lnTo>
                  <a:lnTo>
                    <a:pt x="230" y="748"/>
                  </a:lnTo>
                  <a:lnTo>
                    <a:pt x="196" y="729"/>
                  </a:lnTo>
                  <a:lnTo>
                    <a:pt x="163" y="709"/>
                  </a:lnTo>
                  <a:lnTo>
                    <a:pt x="132" y="686"/>
                  </a:lnTo>
                  <a:lnTo>
                    <a:pt x="102" y="661"/>
                  </a:lnTo>
                  <a:lnTo>
                    <a:pt x="73" y="634"/>
                  </a:lnTo>
                  <a:lnTo>
                    <a:pt x="49" y="605"/>
                  </a:lnTo>
                  <a:lnTo>
                    <a:pt x="28" y="574"/>
                  </a:lnTo>
                  <a:lnTo>
                    <a:pt x="13" y="540"/>
                  </a:lnTo>
                  <a:lnTo>
                    <a:pt x="4" y="504"/>
                  </a:lnTo>
                  <a:lnTo>
                    <a:pt x="0" y="465"/>
                  </a:lnTo>
                  <a:lnTo>
                    <a:pt x="1" y="418"/>
                  </a:lnTo>
                  <a:lnTo>
                    <a:pt x="4" y="371"/>
                  </a:lnTo>
                  <a:lnTo>
                    <a:pt x="9" y="324"/>
                  </a:lnTo>
                  <a:lnTo>
                    <a:pt x="14" y="279"/>
                  </a:lnTo>
                  <a:lnTo>
                    <a:pt x="22" y="236"/>
                  </a:lnTo>
                  <a:lnTo>
                    <a:pt x="28" y="194"/>
                  </a:lnTo>
                  <a:lnTo>
                    <a:pt x="36" y="157"/>
                  </a:lnTo>
                  <a:lnTo>
                    <a:pt x="46" y="122"/>
                  </a:lnTo>
                  <a:lnTo>
                    <a:pt x="52" y="92"/>
                  </a:lnTo>
                  <a:lnTo>
                    <a:pt x="60" y="66"/>
                  </a:lnTo>
                  <a:lnTo>
                    <a:pt x="65" y="44"/>
                  </a:lnTo>
                  <a:lnTo>
                    <a:pt x="70" y="28"/>
                  </a:lnTo>
                  <a:lnTo>
                    <a:pt x="73" y="17"/>
                  </a:lnTo>
                  <a:lnTo>
                    <a:pt x="74" y="13"/>
                  </a:lnTo>
                  <a:lnTo>
                    <a:pt x="77" y="8"/>
                  </a:lnTo>
                  <a:lnTo>
                    <a:pt x="81" y="4"/>
                  </a:lnTo>
                  <a:lnTo>
                    <a:pt x="85" y="2"/>
                  </a:lnTo>
                  <a:lnTo>
                    <a:pt x="90" y="0"/>
                  </a:lnTo>
                  <a:lnTo>
                    <a:pt x="95" y="0"/>
                  </a:lnTo>
                  <a:lnTo>
                    <a:pt x="100" y="2"/>
                  </a:lnTo>
                  <a:lnTo>
                    <a:pt x="104" y="4"/>
                  </a:lnTo>
                  <a:lnTo>
                    <a:pt x="114" y="8"/>
                  </a:lnTo>
                  <a:lnTo>
                    <a:pt x="127" y="13"/>
                  </a:lnTo>
                  <a:lnTo>
                    <a:pt x="146" y="21"/>
                  </a:lnTo>
                  <a:lnTo>
                    <a:pt x="169" y="29"/>
                  </a:lnTo>
                  <a:lnTo>
                    <a:pt x="195" y="38"/>
                  </a:lnTo>
                  <a:lnTo>
                    <a:pt x="225" y="47"/>
                  </a:lnTo>
                  <a:lnTo>
                    <a:pt x="257" y="55"/>
                  </a:lnTo>
                  <a:lnTo>
                    <a:pt x="293" y="63"/>
                  </a:lnTo>
                  <a:lnTo>
                    <a:pt x="331" y="70"/>
                  </a:lnTo>
                  <a:lnTo>
                    <a:pt x="369" y="74"/>
                  </a:lnTo>
                  <a:lnTo>
                    <a:pt x="409" y="75"/>
                  </a:lnTo>
                  <a:lnTo>
                    <a:pt x="449" y="74"/>
                  </a:lnTo>
                  <a:lnTo>
                    <a:pt x="488" y="70"/>
                  </a:lnTo>
                  <a:lnTo>
                    <a:pt x="526" y="63"/>
                  </a:lnTo>
                  <a:lnTo>
                    <a:pt x="560" y="55"/>
                  </a:lnTo>
                  <a:lnTo>
                    <a:pt x="594" y="47"/>
                  </a:lnTo>
                  <a:lnTo>
                    <a:pt x="623" y="38"/>
                  </a:lnTo>
                  <a:lnTo>
                    <a:pt x="650" y="29"/>
                  </a:lnTo>
                  <a:lnTo>
                    <a:pt x="672" y="21"/>
                  </a:lnTo>
                  <a:lnTo>
                    <a:pt x="691" y="13"/>
                  </a:lnTo>
                  <a:lnTo>
                    <a:pt x="705" y="8"/>
                  </a:lnTo>
                  <a:lnTo>
                    <a:pt x="714" y="4"/>
                  </a:lnTo>
                  <a:lnTo>
                    <a:pt x="717" y="2"/>
                  </a:lnTo>
                  <a:lnTo>
                    <a:pt x="722" y="0"/>
                  </a:lnTo>
                  <a:lnTo>
                    <a:pt x="72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1101213" y="1867062"/>
            <a:ext cx="1610638" cy="1610638"/>
            <a:chOff x="1101213" y="1867062"/>
            <a:chExt cx="1610638" cy="1610638"/>
          </a:xfrm>
        </p:grpSpPr>
        <p:sp>
          <p:nvSpPr>
            <p:cNvPr id="9" name="椭圆 8"/>
            <p:cNvSpPr/>
            <p:nvPr/>
          </p:nvSpPr>
          <p:spPr>
            <a:xfrm>
              <a:off x="1101213" y="1867062"/>
              <a:ext cx="1610638" cy="161063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8"/>
            <p:cNvSpPr>
              <a:spLocks noEditPoints="1"/>
            </p:cNvSpPr>
            <p:nvPr/>
          </p:nvSpPr>
          <p:spPr bwMode="auto">
            <a:xfrm>
              <a:off x="1572752" y="2338602"/>
              <a:ext cx="667562" cy="667560"/>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childTnLst>
                                </p:cTn>
                              </p:par>
                              <p:par>
                                <p:cTn id="27" presetID="64" presetClass="path" presetSubtype="0" accel="50000" decel="50000" autoRev="1" fill="hold" grpId="1" nodeType="withEffect">
                                  <p:stCondLst>
                                    <p:cond delay="0"/>
                                  </p:stCondLst>
                                  <p:childTnLst>
                                    <p:animMotion origin="layout" path="M -3.95833E-6 -7.40741E-7 L 0.00052 0.05556 " pathEditMode="relative" rAng="0" ptsTypes="AA">
                                      <p:cBhvr>
                                        <p:cTn id="28" dur="1000" fill="hold"/>
                                        <p:tgtEl>
                                          <p:spTgt spid="20"/>
                                        </p:tgtEl>
                                        <p:attrNameLst>
                                          <p:attrName>ppt_x</p:attrName>
                                          <p:attrName>ppt_y</p:attrName>
                                        </p:attrNameLst>
                                      </p:cBhvr>
                                      <p:rCtr x="26" y="2778"/>
                                    </p:animMotion>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500" fill="hold"/>
                                        <p:tgtEl>
                                          <p:spTgt spid="30"/>
                                        </p:tgtEl>
                                        <p:attrNameLst>
                                          <p:attrName>ppt_w</p:attrName>
                                        </p:attrNameLst>
                                      </p:cBhvr>
                                      <p:tavLst>
                                        <p:tav tm="0">
                                          <p:val>
                                            <p:fltVal val="0"/>
                                          </p:val>
                                        </p:tav>
                                        <p:tav tm="100000">
                                          <p:val>
                                            <p:strVal val="#ppt_w"/>
                                          </p:val>
                                        </p:tav>
                                      </p:tavLst>
                                    </p:anim>
                                    <p:anim calcmode="lin" valueType="num">
                                      <p:cBhvr>
                                        <p:cTn id="37" dur="500" fill="hold"/>
                                        <p:tgtEl>
                                          <p:spTgt spid="30"/>
                                        </p:tgtEl>
                                        <p:attrNameLst>
                                          <p:attrName>ppt_h</p:attrName>
                                        </p:attrNameLst>
                                      </p:cBhvr>
                                      <p:tavLst>
                                        <p:tav tm="0">
                                          <p:val>
                                            <p:fltVal val="0"/>
                                          </p:val>
                                        </p:tav>
                                        <p:tav tm="100000">
                                          <p:val>
                                            <p:strVal val="#ppt_h"/>
                                          </p:val>
                                        </p:tav>
                                      </p:tavLst>
                                    </p:anim>
                                    <p:animEffect transition="in" filter="fade">
                                      <p:cBhvr>
                                        <p:cTn id="38" dur="500"/>
                                        <p:tgtEl>
                                          <p:spTgt spid="30"/>
                                        </p:tgtEl>
                                      </p:cBhvr>
                                    </p:animEffect>
                                  </p:childTnLst>
                                </p:cTn>
                              </p:par>
                            </p:childTnLst>
                          </p:cTn>
                        </p:par>
                        <p:par>
                          <p:cTn id="39" fill="hold">
                            <p:stCondLst>
                              <p:cond delay="3000"/>
                            </p:stCondLst>
                            <p:childTnLst>
                              <p:par>
                                <p:cTn id="40" presetID="22" presetClass="entr" presetSubtype="1"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up)">
                                      <p:cBhvr>
                                        <p:cTn id="42" dur="500"/>
                                        <p:tgtEl>
                                          <p:spTgt spid="1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childTnLst>
                                </p:cTn>
                              </p:par>
                              <p:par>
                                <p:cTn id="46" presetID="64" presetClass="path" presetSubtype="0" accel="50000" decel="50000" autoRev="1" fill="hold" grpId="1" nodeType="withEffect">
                                  <p:stCondLst>
                                    <p:cond delay="0"/>
                                  </p:stCondLst>
                                  <p:childTnLst>
                                    <p:animMotion origin="layout" path="M -3.95833E-6 -7.40741E-7 L 0.00052 0.05556 " pathEditMode="relative" rAng="0" ptsTypes="AA">
                                      <p:cBhvr>
                                        <p:cTn id="47" dur="1000" fill="hold"/>
                                        <p:tgtEl>
                                          <p:spTgt spid="21"/>
                                        </p:tgtEl>
                                        <p:attrNameLst>
                                          <p:attrName>ppt_x</p:attrName>
                                          <p:attrName>ppt_y</p:attrName>
                                        </p:attrNameLst>
                                      </p:cBhvr>
                                      <p:rCtr x="26" y="2778"/>
                                    </p:animMotion>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childTnLst>
                          </p:cTn>
                        </p:par>
                        <p:par>
                          <p:cTn id="58" fill="hold">
                            <p:stCondLst>
                              <p:cond delay="4500"/>
                            </p:stCondLst>
                            <p:childTnLst>
                              <p:par>
                                <p:cTn id="59" presetID="22" presetClass="entr" presetSubtype="1"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up)">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1000"/>
                                        <p:tgtEl>
                                          <p:spTgt spid="22"/>
                                        </p:tgtEl>
                                      </p:cBhvr>
                                    </p:animEffect>
                                  </p:childTnLst>
                                </p:cTn>
                              </p:par>
                              <p:par>
                                <p:cTn id="65" presetID="64" presetClass="path" presetSubtype="0" accel="50000" decel="50000" autoRev="1" fill="hold" grpId="1" nodeType="withEffect">
                                  <p:stCondLst>
                                    <p:cond delay="0"/>
                                  </p:stCondLst>
                                  <p:childTnLst>
                                    <p:animMotion origin="layout" path="M -3.95833E-6 -7.40741E-7 L 0.00052 0.05556 " pathEditMode="relative" rAng="0" ptsTypes="AA">
                                      <p:cBhvr>
                                        <p:cTn id="66" dur="1000" fill="hold"/>
                                        <p:tgtEl>
                                          <p:spTgt spid="22"/>
                                        </p:tgtEl>
                                        <p:attrNameLst>
                                          <p:attrName>ppt_x</p:attrName>
                                          <p:attrName>ppt_y</p:attrName>
                                        </p:attrNameLst>
                                      </p:cBhvr>
                                      <p:rCtr x="26" y="2778"/>
                                    </p:animMotion>
                                  </p:childTnLst>
                                </p:cTn>
                              </p:par>
                            </p:childTnLst>
                          </p:cTn>
                        </p:par>
                        <p:par>
                          <p:cTn id="67" fill="hold">
                            <p:stCondLst>
                              <p:cond delay="5000"/>
                            </p:stCondLst>
                            <p:childTnLst>
                              <p:par>
                                <p:cTn id="68" presetID="10" presetClass="entr" presetSubtype="0"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fade">
                                      <p:cBhvr>
                                        <p:cTn id="70" dur="500"/>
                                        <p:tgtEl>
                                          <p:spTgt spid="7"/>
                                        </p:tgtEl>
                                      </p:cBhvr>
                                    </p:animEffect>
                                  </p:childTnLst>
                                </p:cTn>
                              </p:par>
                            </p:childTnLst>
                          </p:cTn>
                        </p:par>
                        <p:par>
                          <p:cTn id="71" fill="hold">
                            <p:stCondLst>
                              <p:cond delay="5500"/>
                            </p:stCondLst>
                            <p:childTnLst>
                              <p:par>
                                <p:cTn id="72" presetID="53" presetClass="entr" presetSubtype="16"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p:cTn id="74" dur="500" fill="hold"/>
                                        <p:tgtEl>
                                          <p:spTgt spid="32"/>
                                        </p:tgtEl>
                                        <p:attrNameLst>
                                          <p:attrName>ppt_w</p:attrName>
                                        </p:attrNameLst>
                                      </p:cBhvr>
                                      <p:tavLst>
                                        <p:tav tm="0">
                                          <p:val>
                                            <p:fltVal val="0"/>
                                          </p:val>
                                        </p:tav>
                                        <p:tav tm="100000">
                                          <p:val>
                                            <p:strVal val="#ppt_w"/>
                                          </p:val>
                                        </p:tav>
                                      </p:tavLst>
                                    </p:anim>
                                    <p:anim calcmode="lin" valueType="num">
                                      <p:cBhvr>
                                        <p:cTn id="75" dur="500" fill="hold"/>
                                        <p:tgtEl>
                                          <p:spTgt spid="32"/>
                                        </p:tgtEl>
                                        <p:attrNameLst>
                                          <p:attrName>ppt_h</p:attrName>
                                        </p:attrNameLst>
                                      </p:cBhvr>
                                      <p:tavLst>
                                        <p:tav tm="0">
                                          <p:val>
                                            <p:fltVal val="0"/>
                                          </p:val>
                                        </p:tav>
                                        <p:tav tm="100000">
                                          <p:val>
                                            <p:strVal val="#ppt_h"/>
                                          </p:val>
                                        </p:tav>
                                      </p:tavLst>
                                    </p:anim>
                                    <p:animEffect transition="in" filter="fade">
                                      <p:cBhvr>
                                        <p:cTn id="76" dur="500"/>
                                        <p:tgtEl>
                                          <p:spTgt spid="32"/>
                                        </p:tgtEl>
                                      </p:cBhvr>
                                    </p:animEffect>
                                  </p:childTnLst>
                                </p:cTn>
                              </p:par>
                            </p:childTnLst>
                          </p:cTn>
                        </p:par>
                        <p:par>
                          <p:cTn id="77" fill="hold">
                            <p:stCondLst>
                              <p:cond delay="6000"/>
                            </p:stCondLst>
                            <p:childTnLst>
                              <p:par>
                                <p:cTn id="78" presetID="22" presetClass="entr" presetSubtype="1" fill="hold"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up)">
                                      <p:cBhvr>
                                        <p:cTn id="80" dur="500"/>
                                        <p:tgtEl>
                                          <p:spTgt spid="1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1000"/>
                                        <p:tgtEl>
                                          <p:spTgt spid="24"/>
                                        </p:tgtEl>
                                      </p:cBhvr>
                                    </p:animEffect>
                                  </p:childTnLst>
                                </p:cTn>
                              </p:par>
                              <p:par>
                                <p:cTn id="84" presetID="64" presetClass="path" presetSubtype="0" accel="50000" decel="50000" autoRev="1" fill="hold" grpId="1" nodeType="withEffect">
                                  <p:stCondLst>
                                    <p:cond delay="0"/>
                                  </p:stCondLst>
                                  <p:childTnLst>
                                    <p:animMotion origin="layout" path="M -3.95833E-6 -7.40741E-7 L 0.00052 0.05556 " pathEditMode="relative" rAng="0" ptsTypes="AA">
                                      <p:cBhvr>
                                        <p:cTn id="85" dur="1000" fill="hold"/>
                                        <p:tgtEl>
                                          <p:spTgt spid="24"/>
                                        </p:tgtEl>
                                        <p:attrNameLst>
                                          <p:attrName>ppt_x</p:attrName>
                                          <p:attrName>ppt_y</p:attrName>
                                        </p:attrNameLst>
                                      </p:cBhvr>
                                      <p:rCtr x="26" y="2778"/>
                                    </p:animMotion>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8"/>
                                        </p:tgtEl>
                                        <p:attrNameLst>
                                          <p:attrName>style.visibility</p:attrName>
                                        </p:attrNameLst>
                                      </p:cBhvr>
                                      <p:to>
                                        <p:strVal val="visible"/>
                                      </p:to>
                                    </p:set>
                                    <p:animEffect transition="in" filter="fade">
                                      <p:cBhvr>
                                        <p:cTn id="89" dur="500"/>
                                        <p:tgtEl>
                                          <p:spTgt spid="8"/>
                                        </p:tgtEl>
                                      </p:cBhvr>
                                    </p:animEffect>
                                  </p:childTnLst>
                                </p:cTn>
                              </p:par>
                            </p:childTnLst>
                          </p:cTn>
                        </p:par>
                        <p:par>
                          <p:cTn id="90" fill="hold">
                            <p:stCondLst>
                              <p:cond delay="7000"/>
                            </p:stCondLst>
                            <p:childTnLst>
                              <p:par>
                                <p:cTn id="91" presetID="53" presetClass="entr" presetSubtype="16" fill="hold" nodeType="afterEffect">
                                  <p:stCondLst>
                                    <p:cond delay="0"/>
                                  </p:stCondLst>
                                  <p:childTnLst>
                                    <p:set>
                                      <p:cBhvr>
                                        <p:cTn id="92" dur="1" fill="hold">
                                          <p:stCondLst>
                                            <p:cond delay="0"/>
                                          </p:stCondLst>
                                        </p:cTn>
                                        <p:tgtEl>
                                          <p:spTgt spid="33"/>
                                        </p:tgtEl>
                                        <p:attrNameLst>
                                          <p:attrName>style.visibility</p:attrName>
                                        </p:attrNameLst>
                                      </p:cBhvr>
                                      <p:to>
                                        <p:strVal val="visible"/>
                                      </p:to>
                                    </p:set>
                                    <p:anim calcmode="lin" valueType="num">
                                      <p:cBhvr>
                                        <p:cTn id="93" dur="500" fill="hold"/>
                                        <p:tgtEl>
                                          <p:spTgt spid="33"/>
                                        </p:tgtEl>
                                        <p:attrNameLst>
                                          <p:attrName>ppt_w</p:attrName>
                                        </p:attrNameLst>
                                      </p:cBhvr>
                                      <p:tavLst>
                                        <p:tav tm="0">
                                          <p:val>
                                            <p:fltVal val="0"/>
                                          </p:val>
                                        </p:tav>
                                        <p:tav tm="100000">
                                          <p:val>
                                            <p:strVal val="#ppt_w"/>
                                          </p:val>
                                        </p:tav>
                                      </p:tavLst>
                                    </p:anim>
                                    <p:anim calcmode="lin" valueType="num">
                                      <p:cBhvr>
                                        <p:cTn id="94" dur="500" fill="hold"/>
                                        <p:tgtEl>
                                          <p:spTgt spid="33"/>
                                        </p:tgtEl>
                                        <p:attrNameLst>
                                          <p:attrName>ppt_h</p:attrName>
                                        </p:attrNameLst>
                                      </p:cBhvr>
                                      <p:tavLst>
                                        <p:tav tm="0">
                                          <p:val>
                                            <p:fltVal val="0"/>
                                          </p:val>
                                        </p:tav>
                                        <p:tav tm="100000">
                                          <p:val>
                                            <p:strVal val="#ppt_h"/>
                                          </p:val>
                                        </p:tav>
                                      </p:tavLst>
                                    </p:anim>
                                    <p:animEffect transition="in" filter="fade">
                                      <p:cBhvr>
                                        <p:cTn id="95" dur="500"/>
                                        <p:tgtEl>
                                          <p:spTgt spid="33"/>
                                        </p:tgtEl>
                                      </p:cBhvr>
                                    </p:animEffect>
                                  </p:childTnLst>
                                </p:cTn>
                              </p:par>
                            </p:childTnLst>
                          </p:cTn>
                        </p:par>
                        <p:par>
                          <p:cTn id="96" fill="hold">
                            <p:stCondLst>
                              <p:cond delay="7500"/>
                            </p:stCondLst>
                            <p:childTnLst>
                              <p:par>
                                <p:cTn id="97" presetID="22" presetClass="entr" presetSubtype="1" fill="hold" nodeType="after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wipe(up)">
                                      <p:cBhvr>
                                        <p:cTn id="99" dur="500"/>
                                        <p:tgtEl>
                                          <p:spTgt spid="1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childTnLst>
                                </p:cTn>
                              </p:par>
                              <p:par>
                                <p:cTn id="103" presetID="64" presetClass="path" presetSubtype="0" accel="50000" decel="50000" autoRev="1" fill="hold" grpId="1" nodeType="withEffect">
                                  <p:stCondLst>
                                    <p:cond delay="0"/>
                                  </p:stCondLst>
                                  <p:childTnLst>
                                    <p:animMotion origin="layout" path="M -3.95833E-6 -7.40741E-7 L 0.00052 0.05556 " pathEditMode="relative" rAng="0" ptsTypes="AA">
                                      <p:cBhvr>
                                        <p:cTn id="104" dur="1000" fill="hold"/>
                                        <p:tgtEl>
                                          <p:spTgt spid="23"/>
                                        </p:tgtEl>
                                        <p:attrNameLst>
                                          <p:attrName>ppt_x</p:attrName>
                                          <p:attrName>ppt_y</p:attrName>
                                        </p:attrNameLst>
                                      </p:cBhvr>
                                      <p:rCtr x="26" y="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5" grpId="0" animBg="1"/>
      <p:bldP spid="6" grpId="0" animBg="1"/>
      <p:bldP spid="7" grpId="0" animBg="1"/>
      <p:bldP spid="8" grpId="0" animBg="1"/>
      <p:bldP spid="20" grpId="0"/>
      <p:bldP spid="20" grpId="1"/>
      <p:bldP spid="21" grpId="0"/>
      <p:bldP spid="21" grpId="1"/>
      <p:bldP spid="22" grpId="0"/>
      <p:bldP spid="22" grpId="1"/>
      <p:bldP spid="23" grpId="0"/>
      <p:bldP spid="23" grpId="1"/>
      <p:bldP spid="24" grpId="0"/>
      <p:bldP spid="24"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4" name="Freeform 113"/>
          <p:cNvSpPr>
            <a:spLocks noEditPoints="1"/>
          </p:cNvSpPr>
          <p:nvPr/>
        </p:nvSpPr>
        <p:spPr bwMode="auto">
          <a:xfrm rot="18900000">
            <a:off x="4981640" y="2700874"/>
            <a:ext cx="2228720" cy="2228720"/>
          </a:xfrm>
          <a:custGeom>
            <a:avLst/>
            <a:gdLst>
              <a:gd name="T0" fmla="*/ 194 w 839"/>
              <a:gd name="T1" fmla="*/ 668 h 839"/>
              <a:gd name="T2" fmla="*/ 148 w 839"/>
              <a:gd name="T3" fmla="*/ 506 h 839"/>
              <a:gd name="T4" fmla="*/ 246 w 839"/>
              <a:gd name="T5" fmla="*/ 660 h 839"/>
              <a:gd name="T6" fmla="*/ 372 w 839"/>
              <a:gd name="T7" fmla="*/ 691 h 839"/>
              <a:gd name="T8" fmla="*/ 526 w 839"/>
              <a:gd name="T9" fmla="*/ 423 h 839"/>
              <a:gd name="T10" fmla="*/ 530 w 839"/>
              <a:gd name="T11" fmla="*/ 450 h 839"/>
              <a:gd name="T12" fmla="*/ 504 w 839"/>
              <a:gd name="T13" fmla="*/ 454 h 839"/>
              <a:gd name="T14" fmla="*/ 500 w 839"/>
              <a:gd name="T15" fmla="*/ 427 h 839"/>
              <a:gd name="T16" fmla="*/ 465 w 839"/>
              <a:gd name="T17" fmla="*/ 362 h 839"/>
              <a:gd name="T18" fmla="*/ 476 w 839"/>
              <a:gd name="T19" fmla="*/ 387 h 839"/>
              <a:gd name="T20" fmla="*/ 452 w 839"/>
              <a:gd name="T21" fmla="*/ 399 h 839"/>
              <a:gd name="T22" fmla="*/ 440 w 839"/>
              <a:gd name="T23" fmla="*/ 376 h 839"/>
              <a:gd name="T24" fmla="*/ 276 w 839"/>
              <a:gd name="T25" fmla="*/ 342 h 839"/>
              <a:gd name="T26" fmla="*/ 139 w 839"/>
              <a:gd name="T27" fmla="*/ 395 h 839"/>
              <a:gd name="T28" fmla="*/ 230 w 839"/>
              <a:gd name="T29" fmla="*/ 474 h 839"/>
              <a:gd name="T30" fmla="*/ 289 w 839"/>
              <a:gd name="T31" fmla="*/ 596 h 839"/>
              <a:gd name="T32" fmla="*/ 374 w 839"/>
              <a:gd name="T33" fmla="*/ 609 h 839"/>
              <a:gd name="T34" fmla="*/ 444 w 839"/>
              <a:gd name="T35" fmla="*/ 700 h 839"/>
              <a:gd name="T36" fmla="*/ 499 w 839"/>
              <a:gd name="T37" fmla="*/ 563 h 839"/>
              <a:gd name="T38" fmla="*/ 416 w 839"/>
              <a:gd name="T39" fmla="*/ 313 h 839"/>
              <a:gd name="T40" fmla="*/ 412 w 839"/>
              <a:gd name="T41" fmla="*/ 339 h 839"/>
              <a:gd name="T42" fmla="*/ 385 w 839"/>
              <a:gd name="T43" fmla="*/ 335 h 839"/>
              <a:gd name="T44" fmla="*/ 390 w 839"/>
              <a:gd name="T45" fmla="*/ 309 h 839"/>
              <a:gd name="T46" fmla="*/ 618 w 839"/>
              <a:gd name="T47" fmla="*/ 194 h 839"/>
              <a:gd name="T48" fmla="*/ 614 w 839"/>
              <a:gd name="T49" fmla="*/ 221 h 839"/>
              <a:gd name="T50" fmla="*/ 641 w 839"/>
              <a:gd name="T51" fmla="*/ 225 h 839"/>
              <a:gd name="T52" fmla="*/ 645 w 839"/>
              <a:gd name="T53" fmla="*/ 199 h 839"/>
              <a:gd name="T54" fmla="*/ 648 w 839"/>
              <a:gd name="T55" fmla="*/ 156 h 839"/>
              <a:gd name="T56" fmla="*/ 685 w 839"/>
              <a:gd name="T57" fmla="*/ 228 h 839"/>
              <a:gd name="T58" fmla="*/ 611 w 839"/>
              <a:gd name="T59" fmla="*/ 264 h 839"/>
              <a:gd name="T60" fmla="*/ 576 w 839"/>
              <a:gd name="T61" fmla="*/ 191 h 839"/>
              <a:gd name="T62" fmla="*/ 801 w 839"/>
              <a:gd name="T63" fmla="*/ 38 h 839"/>
              <a:gd name="T64" fmla="*/ 644 w 839"/>
              <a:gd name="T65" fmla="*/ 72 h 839"/>
              <a:gd name="T66" fmla="*/ 456 w 839"/>
              <a:gd name="T67" fmla="*/ 171 h 839"/>
              <a:gd name="T68" fmla="*/ 374 w 839"/>
              <a:gd name="T69" fmla="*/ 247 h 839"/>
              <a:gd name="T70" fmla="*/ 524 w 839"/>
              <a:gd name="T71" fmla="*/ 534 h 839"/>
              <a:gd name="T72" fmla="*/ 609 w 839"/>
              <a:gd name="T73" fmla="*/ 448 h 839"/>
              <a:gd name="T74" fmla="*/ 695 w 839"/>
              <a:gd name="T75" fmla="*/ 347 h 839"/>
              <a:gd name="T76" fmla="*/ 780 w 839"/>
              <a:gd name="T77" fmla="*/ 150 h 839"/>
              <a:gd name="T78" fmla="*/ 802 w 839"/>
              <a:gd name="T79" fmla="*/ 0 h 839"/>
              <a:gd name="T80" fmla="*/ 839 w 839"/>
              <a:gd name="T81" fmla="*/ 31 h 839"/>
              <a:gd name="T82" fmla="*/ 812 w 839"/>
              <a:gd name="T83" fmla="*/ 183 h 839"/>
              <a:gd name="T84" fmla="*/ 721 w 839"/>
              <a:gd name="T85" fmla="*/ 376 h 839"/>
              <a:gd name="T86" fmla="*/ 628 w 839"/>
              <a:gd name="T87" fmla="*/ 483 h 839"/>
              <a:gd name="T88" fmla="*/ 545 w 839"/>
              <a:gd name="T89" fmla="*/ 567 h 839"/>
              <a:gd name="T90" fmla="*/ 474 w 839"/>
              <a:gd name="T91" fmla="*/ 726 h 839"/>
              <a:gd name="T92" fmla="*/ 421 w 839"/>
              <a:gd name="T93" fmla="*/ 759 h 839"/>
              <a:gd name="T94" fmla="*/ 343 w 839"/>
              <a:gd name="T95" fmla="*/ 650 h 839"/>
              <a:gd name="T96" fmla="*/ 216 w 839"/>
              <a:gd name="T97" fmla="*/ 577 h 839"/>
              <a:gd name="T98" fmla="*/ 160 w 839"/>
              <a:gd name="T99" fmla="*/ 446 h 839"/>
              <a:gd name="T100" fmla="*/ 52 w 839"/>
              <a:gd name="T101" fmla="*/ 414 h 839"/>
              <a:gd name="T102" fmla="*/ 191 w 839"/>
              <a:gd name="T103" fmla="*/ 330 h 839"/>
              <a:gd name="T104" fmla="*/ 302 w 839"/>
              <a:gd name="T105" fmla="*/ 264 h 839"/>
              <a:gd name="T106" fmla="*/ 387 w 839"/>
              <a:gd name="T107" fmla="*/ 182 h 839"/>
              <a:gd name="T108" fmla="*/ 550 w 839"/>
              <a:gd name="T109" fmla="*/ 69 h 839"/>
              <a:gd name="T110" fmla="*/ 747 w 839"/>
              <a:gd name="T111" fmla="*/ 5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39" h="839">
                <a:moveTo>
                  <a:pt x="137" y="598"/>
                </a:moveTo>
                <a:lnTo>
                  <a:pt x="69" y="771"/>
                </a:lnTo>
                <a:lnTo>
                  <a:pt x="242" y="702"/>
                </a:lnTo>
                <a:lnTo>
                  <a:pt x="217" y="686"/>
                </a:lnTo>
                <a:lnTo>
                  <a:pt x="194" y="668"/>
                </a:lnTo>
                <a:lnTo>
                  <a:pt x="171" y="647"/>
                </a:lnTo>
                <a:lnTo>
                  <a:pt x="153" y="623"/>
                </a:lnTo>
                <a:lnTo>
                  <a:pt x="137" y="598"/>
                </a:lnTo>
                <a:close/>
                <a:moveTo>
                  <a:pt x="148" y="469"/>
                </a:moveTo>
                <a:lnTo>
                  <a:pt x="148" y="506"/>
                </a:lnTo>
                <a:lnTo>
                  <a:pt x="156" y="543"/>
                </a:lnTo>
                <a:lnTo>
                  <a:pt x="170" y="577"/>
                </a:lnTo>
                <a:lnTo>
                  <a:pt x="190" y="609"/>
                </a:lnTo>
                <a:lnTo>
                  <a:pt x="216" y="636"/>
                </a:lnTo>
                <a:lnTo>
                  <a:pt x="246" y="660"/>
                </a:lnTo>
                <a:lnTo>
                  <a:pt x="279" y="677"/>
                </a:lnTo>
                <a:lnTo>
                  <a:pt x="314" y="688"/>
                </a:lnTo>
                <a:lnTo>
                  <a:pt x="351" y="692"/>
                </a:lnTo>
                <a:lnTo>
                  <a:pt x="361" y="692"/>
                </a:lnTo>
                <a:lnTo>
                  <a:pt x="372" y="691"/>
                </a:lnTo>
                <a:lnTo>
                  <a:pt x="0" y="839"/>
                </a:lnTo>
                <a:lnTo>
                  <a:pt x="148" y="469"/>
                </a:lnTo>
                <a:close/>
                <a:moveTo>
                  <a:pt x="516" y="419"/>
                </a:moveTo>
                <a:lnTo>
                  <a:pt x="521" y="420"/>
                </a:lnTo>
                <a:lnTo>
                  <a:pt x="526" y="423"/>
                </a:lnTo>
                <a:lnTo>
                  <a:pt x="530" y="427"/>
                </a:lnTo>
                <a:lnTo>
                  <a:pt x="533" y="432"/>
                </a:lnTo>
                <a:lnTo>
                  <a:pt x="534" y="438"/>
                </a:lnTo>
                <a:lnTo>
                  <a:pt x="533" y="445"/>
                </a:lnTo>
                <a:lnTo>
                  <a:pt x="530" y="450"/>
                </a:lnTo>
                <a:lnTo>
                  <a:pt x="526" y="454"/>
                </a:lnTo>
                <a:lnTo>
                  <a:pt x="521" y="457"/>
                </a:lnTo>
                <a:lnTo>
                  <a:pt x="516" y="458"/>
                </a:lnTo>
                <a:lnTo>
                  <a:pt x="509" y="457"/>
                </a:lnTo>
                <a:lnTo>
                  <a:pt x="504" y="454"/>
                </a:lnTo>
                <a:lnTo>
                  <a:pt x="500" y="450"/>
                </a:lnTo>
                <a:lnTo>
                  <a:pt x="497" y="445"/>
                </a:lnTo>
                <a:lnTo>
                  <a:pt x="496" y="438"/>
                </a:lnTo>
                <a:lnTo>
                  <a:pt x="497" y="432"/>
                </a:lnTo>
                <a:lnTo>
                  <a:pt x="500" y="427"/>
                </a:lnTo>
                <a:lnTo>
                  <a:pt x="504" y="423"/>
                </a:lnTo>
                <a:lnTo>
                  <a:pt x="509" y="420"/>
                </a:lnTo>
                <a:lnTo>
                  <a:pt x="516" y="419"/>
                </a:lnTo>
                <a:close/>
                <a:moveTo>
                  <a:pt x="458" y="362"/>
                </a:moveTo>
                <a:lnTo>
                  <a:pt x="465" y="362"/>
                </a:lnTo>
                <a:lnTo>
                  <a:pt x="470" y="366"/>
                </a:lnTo>
                <a:lnTo>
                  <a:pt x="474" y="370"/>
                </a:lnTo>
                <a:lnTo>
                  <a:pt x="476" y="376"/>
                </a:lnTo>
                <a:lnTo>
                  <a:pt x="478" y="381"/>
                </a:lnTo>
                <a:lnTo>
                  <a:pt x="476" y="387"/>
                </a:lnTo>
                <a:lnTo>
                  <a:pt x="474" y="393"/>
                </a:lnTo>
                <a:lnTo>
                  <a:pt x="470" y="397"/>
                </a:lnTo>
                <a:lnTo>
                  <a:pt x="465" y="399"/>
                </a:lnTo>
                <a:lnTo>
                  <a:pt x="458" y="400"/>
                </a:lnTo>
                <a:lnTo>
                  <a:pt x="452" y="399"/>
                </a:lnTo>
                <a:lnTo>
                  <a:pt x="446" y="397"/>
                </a:lnTo>
                <a:lnTo>
                  <a:pt x="442" y="393"/>
                </a:lnTo>
                <a:lnTo>
                  <a:pt x="440" y="387"/>
                </a:lnTo>
                <a:lnTo>
                  <a:pt x="438" y="381"/>
                </a:lnTo>
                <a:lnTo>
                  <a:pt x="440" y="376"/>
                </a:lnTo>
                <a:lnTo>
                  <a:pt x="442" y="370"/>
                </a:lnTo>
                <a:lnTo>
                  <a:pt x="446" y="366"/>
                </a:lnTo>
                <a:lnTo>
                  <a:pt x="452" y="362"/>
                </a:lnTo>
                <a:lnTo>
                  <a:pt x="458" y="362"/>
                </a:lnTo>
                <a:close/>
                <a:moveTo>
                  <a:pt x="276" y="342"/>
                </a:moveTo>
                <a:lnTo>
                  <a:pt x="275" y="342"/>
                </a:lnTo>
                <a:lnTo>
                  <a:pt x="274" y="343"/>
                </a:lnTo>
                <a:lnTo>
                  <a:pt x="225" y="359"/>
                </a:lnTo>
                <a:lnTo>
                  <a:pt x="179" y="376"/>
                </a:lnTo>
                <a:lnTo>
                  <a:pt x="139" y="395"/>
                </a:lnTo>
                <a:lnTo>
                  <a:pt x="175" y="411"/>
                </a:lnTo>
                <a:lnTo>
                  <a:pt x="213" y="433"/>
                </a:lnTo>
                <a:lnTo>
                  <a:pt x="225" y="444"/>
                </a:lnTo>
                <a:lnTo>
                  <a:pt x="230" y="458"/>
                </a:lnTo>
                <a:lnTo>
                  <a:pt x="230" y="474"/>
                </a:lnTo>
                <a:lnTo>
                  <a:pt x="228" y="500"/>
                </a:lnTo>
                <a:lnTo>
                  <a:pt x="233" y="526"/>
                </a:lnTo>
                <a:lnTo>
                  <a:pt x="245" y="552"/>
                </a:lnTo>
                <a:lnTo>
                  <a:pt x="264" y="576"/>
                </a:lnTo>
                <a:lnTo>
                  <a:pt x="289" y="596"/>
                </a:lnTo>
                <a:lnTo>
                  <a:pt x="315" y="607"/>
                </a:lnTo>
                <a:lnTo>
                  <a:pt x="343" y="613"/>
                </a:lnTo>
                <a:lnTo>
                  <a:pt x="365" y="609"/>
                </a:lnTo>
                <a:lnTo>
                  <a:pt x="370" y="609"/>
                </a:lnTo>
                <a:lnTo>
                  <a:pt x="374" y="609"/>
                </a:lnTo>
                <a:lnTo>
                  <a:pt x="387" y="610"/>
                </a:lnTo>
                <a:lnTo>
                  <a:pt x="398" y="616"/>
                </a:lnTo>
                <a:lnTo>
                  <a:pt x="407" y="626"/>
                </a:lnTo>
                <a:lnTo>
                  <a:pt x="429" y="665"/>
                </a:lnTo>
                <a:lnTo>
                  <a:pt x="444" y="700"/>
                </a:lnTo>
                <a:lnTo>
                  <a:pt x="463" y="660"/>
                </a:lnTo>
                <a:lnTo>
                  <a:pt x="482" y="615"/>
                </a:lnTo>
                <a:lnTo>
                  <a:pt x="497" y="565"/>
                </a:lnTo>
                <a:lnTo>
                  <a:pt x="497" y="564"/>
                </a:lnTo>
                <a:lnTo>
                  <a:pt x="499" y="563"/>
                </a:lnTo>
                <a:lnTo>
                  <a:pt x="276" y="342"/>
                </a:lnTo>
                <a:close/>
                <a:moveTo>
                  <a:pt x="401" y="305"/>
                </a:moveTo>
                <a:lnTo>
                  <a:pt x="407" y="306"/>
                </a:lnTo>
                <a:lnTo>
                  <a:pt x="412" y="309"/>
                </a:lnTo>
                <a:lnTo>
                  <a:pt x="416" y="313"/>
                </a:lnTo>
                <a:lnTo>
                  <a:pt x="419" y="318"/>
                </a:lnTo>
                <a:lnTo>
                  <a:pt x="420" y="325"/>
                </a:lnTo>
                <a:lnTo>
                  <a:pt x="419" y="330"/>
                </a:lnTo>
                <a:lnTo>
                  <a:pt x="416" y="335"/>
                </a:lnTo>
                <a:lnTo>
                  <a:pt x="412" y="339"/>
                </a:lnTo>
                <a:lnTo>
                  <a:pt x="407" y="342"/>
                </a:lnTo>
                <a:lnTo>
                  <a:pt x="401" y="343"/>
                </a:lnTo>
                <a:lnTo>
                  <a:pt x="395" y="342"/>
                </a:lnTo>
                <a:lnTo>
                  <a:pt x="390" y="339"/>
                </a:lnTo>
                <a:lnTo>
                  <a:pt x="385" y="335"/>
                </a:lnTo>
                <a:lnTo>
                  <a:pt x="382" y="330"/>
                </a:lnTo>
                <a:lnTo>
                  <a:pt x="382" y="325"/>
                </a:lnTo>
                <a:lnTo>
                  <a:pt x="382" y="318"/>
                </a:lnTo>
                <a:lnTo>
                  <a:pt x="385" y="313"/>
                </a:lnTo>
                <a:lnTo>
                  <a:pt x="390" y="309"/>
                </a:lnTo>
                <a:lnTo>
                  <a:pt x="395" y="306"/>
                </a:lnTo>
                <a:lnTo>
                  <a:pt x="401" y="305"/>
                </a:lnTo>
                <a:close/>
                <a:moveTo>
                  <a:pt x="630" y="191"/>
                </a:moveTo>
                <a:lnTo>
                  <a:pt x="623" y="191"/>
                </a:lnTo>
                <a:lnTo>
                  <a:pt x="618" y="194"/>
                </a:lnTo>
                <a:lnTo>
                  <a:pt x="614" y="199"/>
                </a:lnTo>
                <a:lnTo>
                  <a:pt x="611" y="204"/>
                </a:lnTo>
                <a:lnTo>
                  <a:pt x="610" y="209"/>
                </a:lnTo>
                <a:lnTo>
                  <a:pt x="611" y="216"/>
                </a:lnTo>
                <a:lnTo>
                  <a:pt x="614" y="221"/>
                </a:lnTo>
                <a:lnTo>
                  <a:pt x="618" y="225"/>
                </a:lnTo>
                <a:lnTo>
                  <a:pt x="623" y="228"/>
                </a:lnTo>
                <a:lnTo>
                  <a:pt x="630" y="229"/>
                </a:lnTo>
                <a:lnTo>
                  <a:pt x="636" y="228"/>
                </a:lnTo>
                <a:lnTo>
                  <a:pt x="641" y="225"/>
                </a:lnTo>
                <a:lnTo>
                  <a:pt x="645" y="221"/>
                </a:lnTo>
                <a:lnTo>
                  <a:pt x="648" y="216"/>
                </a:lnTo>
                <a:lnTo>
                  <a:pt x="649" y="209"/>
                </a:lnTo>
                <a:lnTo>
                  <a:pt x="648" y="204"/>
                </a:lnTo>
                <a:lnTo>
                  <a:pt x="645" y="199"/>
                </a:lnTo>
                <a:lnTo>
                  <a:pt x="641" y="194"/>
                </a:lnTo>
                <a:lnTo>
                  <a:pt x="636" y="191"/>
                </a:lnTo>
                <a:lnTo>
                  <a:pt x="630" y="191"/>
                </a:lnTo>
                <a:close/>
                <a:moveTo>
                  <a:pt x="630" y="152"/>
                </a:moveTo>
                <a:lnTo>
                  <a:pt x="648" y="156"/>
                </a:lnTo>
                <a:lnTo>
                  <a:pt x="664" y="164"/>
                </a:lnTo>
                <a:lnTo>
                  <a:pt x="675" y="175"/>
                </a:lnTo>
                <a:lnTo>
                  <a:pt x="685" y="191"/>
                </a:lnTo>
                <a:lnTo>
                  <a:pt x="687" y="209"/>
                </a:lnTo>
                <a:lnTo>
                  <a:pt x="685" y="228"/>
                </a:lnTo>
                <a:lnTo>
                  <a:pt x="675" y="243"/>
                </a:lnTo>
                <a:lnTo>
                  <a:pt x="664" y="255"/>
                </a:lnTo>
                <a:lnTo>
                  <a:pt x="648" y="264"/>
                </a:lnTo>
                <a:lnTo>
                  <a:pt x="630" y="267"/>
                </a:lnTo>
                <a:lnTo>
                  <a:pt x="611" y="264"/>
                </a:lnTo>
                <a:lnTo>
                  <a:pt x="596" y="255"/>
                </a:lnTo>
                <a:lnTo>
                  <a:pt x="584" y="243"/>
                </a:lnTo>
                <a:lnTo>
                  <a:pt x="576" y="228"/>
                </a:lnTo>
                <a:lnTo>
                  <a:pt x="572" y="209"/>
                </a:lnTo>
                <a:lnTo>
                  <a:pt x="576" y="191"/>
                </a:lnTo>
                <a:lnTo>
                  <a:pt x="584" y="175"/>
                </a:lnTo>
                <a:lnTo>
                  <a:pt x="596" y="164"/>
                </a:lnTo>
                <a:lnTo>
                  <a:pt x="611" y="156"/>
                </a:lnTo>
                <a:lnTo>
                  <a:pt x="630" y="152"/>
                </a:lnTo>
                <a:close/>
                <a:moveTo>
                  <a:pt x="801" y="38"/>
                </a:moveTo>
                <a:lnTo>
                  <a:pt x="779" y="39"/>
                </a:lnTo>
                <a:lnTo>
                  <a:pt x="750" y="43"/>
                </a:lnTo>
                <a:lnTo>
                  <a:pt x="717" y="51"/>
                </a:lnTo>
                <a:lnTo>
                  <a:pt x="682" y="60"/>
                </a:lnTo>
                <a:lnTo>
                  <a:pt x="644" y="72"/>
                </a:lnTo>
                <a:lnTo>
                  <a:pt x="605" y="88"/>
                </a:lnTo>
                <a:lnTo>
                  <a:pt x="565" y="105"/>
                </a:lnTo>
                <a:lnTo>
                  <a:pt x="528" y="124"/>
                </a:lnTo>
                <a:lnTo>
                  <a:pt x="490" y="146"/>
                </a:lnTo>
                <a:lnTo>
                  <a:pt x="456" y="171"/>
                </a:lnTo>
                <a:lnTo>
                  <a:pt x="425" y="198"/>
                </a:lnTo>
                <a:lnTo>
                  <a:pt x="416" y="207"/>
                </a:lnTo>
                <a:lnTo>
                  <a:pt x="404" y="218"/>
                </a:lnTo>
                <a:lnTo>
                  <a:pt x="391" y="232"/>
                </a:lnTo>
                <a:lnTo>
                  <a:pt x="374" y="247"/>
                </a:lnTo>
                <a:lnTo>
                  <a:pt x="356" y="266"/>
                </a:lnTo>
                <a:lnTo>
                  <a:pt x="338" y="284"/>
                </a:lnTo>
                <a:lnTo>
                  <a:pt x="319" y="301"/>
                </a:lnTo>
                <a:lnTo>
                  <a:pt x="305" y="317"/>
                </a:lnTo>
                <a:lnTo>
                  <a:pt x="524" y="534"/>
                </a:lnTo>
                <a:lnTo>
                  <a:pt x="538" y="520"/>
                </a:lnTo>
                <a:lnTo>
                  <a:pt x="556" y="503"/>
                </a:lnTo>
                <a:lnTo>
                  <a:pt x="575" y="483"/>
                </a:lnTo>
                <a:lnTo>
                  <a:pt x="592" y="465"/>
                </a:lnTo>
                <a:lnTo>
                  <a:pt x="609" y="448"/>
                </a:lnTo>
                <a:lnTo>
                  <a:pt x="622" y="434"/>
                </a:lnTo>
                <a:lnTo>
                  <a:pt x="632" y="423"/>
                </a:lnTo>
                <a:lnTo>
                  <a:pt x="641" y="414"/>
                </a:lnTo>
                <a:lnTo>
                  <a:pt x="669" y="382"/>
                </a:lnTo>
                <a:lnTo>
                  <a:pt x="695" y="347"/>
                </a:lnTo>
                <a:lnTo>
                  <a:pt x="717" y="309"/>
                </a:lnTo>
                <a:lnTo>
                  <a:pt x="737" y="268"/>
                </a:lnTo>
                <a:lnTo>
                  <a:pt x="754" y="229"/>
                </a:lnTo>
                <a:lnTo>
                  <a:pt x="768" y="188"/>
                </a:lnTo>
                <a:lnTo>
                  <a:pt x="780" y="150"/>
                </a:lnTo>
                <a:lnTo>
                  <a:pt x="789" y="116"/>
                </a:lnTo>
                <a:lnTo>
                  <a:pt x="796" y="85"/>
                </a:lnTo>
                <a:lnTo>
                  <a:pt x="800" y="57"/>
                </a:lnTo>
                <a:lnTo>
                  <a:pt x="801" y="38"/>
                </a:lnTo>
                <a:close/>
                <a:moveTo>
                  <a:pt x="802" y="0"/>
                </a:moveTo>
                <a:lnTo>
                  <a:pt x="815" y="0"/>
                </a:lnTo>
                <a:lnTo>
                  <a:pt x="826" y="2"/>
                </a:lnTo>
                <a:lnTo>
                  <a:pt x="833" y="6"/>
                </a:lnTo>
                <a:lnTo>
                  <a:pt x="838" y="16"/>
                </a:lnTo>
                <a:lnTo>
                  <a:pt x="839" y="31"/>
                </a:lnTo>
                <a:lnTo>
                  <a:pt x="839" y="54"/>
                </a:lnTo>
                <a:lnTo>
                  <a:pt x="835" y="81"/>
                </a:lnTo>
                <a:lnTo>
                  <a:pt x="830" y="112"/>
                </a:lnTo>
                <a:lnTo>
                  <a:pt x="822" y="146"/>
                </a:lnTo>
                <a:lnTo>
                  <a:pt x="812" y="183"/>
                </a:lnTo>
                <a:lnTo>
                  <a:pt x="798" y="222"/>
                </a:lnTo>
                <a:lnTo>
                  <a:pt x="783" y="262"/>
                </a:lnTo>
                <a:lnTo>
                  <a:pt x="764" y="301"/>
                </a:lnTo>
                <a:lnTo>
                  <a:pt x="743" y="339"/>
                </a:lnTo>
                <a:lnTo>
                  <a:pt x="721" y="376"/>
                </a:lnTo>
                <a:lnTo>
                  <a:pt x="696" y="410"/>
                </a:lnTo>
                <a:lnTo>
                  <a:pt x="669" y="441"/>
                </a:lnTo>
                <a:lnTo>
                  <a:pt x="658" y="452"/>
                </a:lnTo>
                <a:lnTo>
                  <a:pt x="644" y="466"/>
                </a:lnTo>
                <a:lnTo>
                  <a:pt x="628" y="483"/>
                </a:lnTo>
                <a:lnTo>
                  <a:pt x="610" y="501"/>
                </a:lnTo>
                <a:lnTo>
                  <a:pt x="593" y="520"/>
                </a:lnTo>
                <a:lnTo>
                  <a:pt x="575" y="538"/>
                </a:lnTo>
                <a:lnTo>
                  <a:pt x="559" y="554"/>
                </a:lnTo>
                <a:lnTo>
                  <a:pt x="545" y="567"/>
                </a:lnTo>
                <a:lnTo>
                  <a:pt x="534" y="576"/>
                </a:lnTo>
                <a:lnTo>
                  <a:pt x="524" y="611"/>
                </a:lnTo>
                <a:lnTo>
                  <a:pt x="509" y="649"/>
                </a:lnTo>
                <a:lnTo>
                  <a:pt x="493" y="688"/>
                </a:lnTo>
                <a:lnTo>
                  <a:pt x="474" y="726"/>
                </a:lnTo>
                <a:lnTo>
                  <a:pt x="452" y="762"/>
                </a:lnTo>
                <a:lnTo>
                  <a:pt x="425" y="792"/>
                </a:lnTo>
                <a:lnTo>
                  <a:pt x="425" y="788"/>
                </a:lnTo>
                <a:lnTo>
                  <a:pt x="424" y="776"/>
                </a:lnTo>
                <a:lnTo>
                  <a:pt x="421" y="759"/>
                </a:lnTo>
                <a:lnTo>
                  <a:pt x="416" y="737"/>
                </a:lnTo>
                <a:lnTo>
                  <a:pt x="407" y="709"/>
                </a:lnTo>
                <a:lnTo>
                  <a:pt x="394" y="679"/>
                </a:lnTo>
                <a:lnTo>
                  <a:pt x="374" y="647"/>
                </a:lnTo>
                <a:lnTo>
                  <a:pt x="343" y="650"/>
                </a:lnTo>
                <a:lnTo>
                  <a:pt x="315" y="647"/>
                </a:lnTo>
                <a:lnTo>
                  <a:pt x="288" y="639"/>
                </a:lnTo>
                <a:lnTo>
                  <a:pt x="262" y="623"/>
                </a:lnTo>
                <a:lnTo>
                  <a:pt x="237" y="602"/>
                </a:lnTo>
                <a:lnTo>
                  <a:pt x="216" y="577"/>
                </a:lnTo>
                <a:lnTo>
                  <a:pt x="200" y="550"/>
                </a:lnTo>
                <a:lnTo>
                  <a:pt x="192" y="522"/>
                </a:lnTo>
                <a:lnTo>
                  <a:pt x="190" y="493"/>
                </a:lnTo>
                <a:lnTo>
                  <a:pt x="194" y="465"/>
                </a:lnTo>
                <a:lnTo>
                  <a:pt x="160" y="446"/>
                </a:lnTo>
                <a:lnTo>
                  <a:pt x="130" y="432"/>
                </a:lnTo>
                <a:lnTo>
                  <a:pt x="102" y="424"/>
                </a:lnTo>
                <a:lnTo>
                  <a:pt x="80" y="417"/>
                </a:lnTo>
                <a:lnTo>
                  <a:pt x="63" y="415"/>
                </a:lnTo>
                <a:lnTo>
                  <a:pt x="52" y="414"/>
                </a:lnTo>
                <a:lnTo>
                  <a:pt x="48" y="414"/>
                </a:lnTo>
                <a:lnTo>
                  <a:pt x="79" y="389"/>
                </a:lnTo>
                <a:lnTo>
                  <a:pt x="114" y="366"/>
                </a:lnTo>
                <a:lnTo>
                  <a:pt x="152" y="347"/>
                </a:lnTo>
                <a:lnTo>
                  <a:pt x="191" y="330"/>
                </a:lnTo>
                <a:lnTo>
                  <a:pt x="229" y="317"/>
                </a:lnTo>
                <a:lnTo>
                  <a:pt x="264" y="306"/>
                </a:lnTo>
                <a:lnTo>
                  <a:pt x="274" y="294"/>
                </a:lnTo>
                <a:lnTo>
                  <a:pt x="287" y="281"/>
                </a:lnTo>
                <a:lnTo>
                  <a:pt x="302" y="264"/>
                </a:lnTo>
                <a:lnTo>
                  <a:pt x="319" y="247"/>
                </a:lnTo>
                <a:lnTo>
                  <a:pt x="338" y="229"/>
                </a:lnTo>
                <a:lnTo>
                  <a:pt x="356" y="212"/>
                </a:lnTo>
                <a:lnTo>
                  <a:pt x="373" y="195"/>
                </a:lnTo>
                <a:lnTo>
                  <a:pt x="387" y="182"/>
                </a:lnTo>
                <a:lnTo>
                  <a:pt x="399" y="171"/>
                </a:lnTo>
                <a:lnTo>
                  <a:pt x="432" y="141"/>
                </a:lnTo>
                <a:lnTo>
                  <a:pt x="469" y="115"/>
                </a:lnTo>
                <a:lnTo>
                  <a:pt x="508" y="92"/>
                </a:lnTo>
                <a:lnTo>
                  <a:pt x="550" y="69"/>
                </a:lnTo>
                <a:lnTo>
                  <a:pt x="592" y="51"/>
                </a:lnTo>
                <a:lnTo>
                  <a:pt x="634" y="35"/>
                </a:lnTo>
                <a:lnTo>
                  <a:pt x="674" y="22"/>
                </a:lnTo>
                <a:lnTo>
                  <a:pt x="712" y="13"/>
                </a:lnTo>
                <a:lnTo>
                  <a:pt x="747" y="5"/>
                </a:lnTo>
                <a:lnTo>
                  <a:pt x="778" y="1"/>
                </a:lnTo>
                <a:lnTo>
                  <a:pt x="802" y="0"/>
                </a:lnTo>
                <a:close/>
              </a:path>
            </a:pathLst>
          </a:custGeom>
          <a:solidFill>
            <a:schemeClr val="bg1">
              <a:alpha val="30000"/>
            </a:schemeClr>
          </a:solidFill>
          <a:ln w="0">
            <a:noFill/>
            <a:prstDash val="solid"/>
            <a:round/>
          </a:ln>
        </p:spPr>
        <p:txBody>
          <a:bodyPr vert="horz" wrap="square" lIns="91440" tIns="45720" rIns="91440" bIns="45720" numCol="1" anchor="t" anchorCtr="0" compatLnSpc="1"/>
          <a:lstStyle/>
          <a:p>
            <a:endParaRPr lang="zh-CN" altLang="en-US"/>
          </a:p>
        </p:txBody>
      </p:sp>
      <p:grpSp>
        <p:nvGrpSpPr>
          <p:cNvPr id="3" name="组合 2"/>
          <p:cNvGrpSpPr/>
          <p:nvPr/>
        </p:nvGrpSpPr>
        <p:grpSpPr>
          <a:xfrm>
            <a:off x="658813" y="1901628"/>
            <a:ext cx="4126414" cy="907941"/>
            <a:chOff x="658813" y="1901628"/>
            <a:chExt cx="4126414" cy="907941"/>
          </a:xfrm>
        </p:grpSpPr>
        <p:sp>
          <p:nvSpPr>
            <p:cNvPr id="36" name="椭圆 35"/>
            <p:cNvSpPr/>
            <p:nvPr/>
          </p:nvSpPr>
          <p:spPr>
            <a:xfrm>
              <a:off x="4010025" y="1967997"/>
              <a:ext cx="775202" cy="77520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66"/>
            <p:cNvSpPr txBox="1">
              <a:spLocks noChangeArrowheads="1"/>
            </p:cNvSpPr>
            <p:nvPr/>
          </p:nvSpPr>
          <p:spPr bwMode="auto">
            <a:xfrm>
              <a:off x="658813" y="1901628"/>
              <a:ext cx="3144837"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r>
                <a:rPr lang="zh-CN" altLang="en-US" sz="1800" dirty="0" smtClean="0">
                  <a:solidFill>
                    <a:schemeClr val="bg1"/>
                  </a:solidFill>
                  <a:latin typeface="+mj-ea"/>
                  <a:ea typeface="+mj-ea"/>
                </a:rPr>
                <a:t>关键字</a:t>
              </a:r>
              <a:endParaRPr lang="en-US" altLang="zh-CN" sz="1800" dirty="0" smtClean="0">
                <a:solidFill>
                  <a:schemeClr val="bg1"/>
                </a:solidFill>
                <a:latin typeface="+mj-ea"/>
                <a:ea typeface="+mj-ea"/>
              </a:endParaRPr>
            </a:p>
            <a:p>
              <a:pPr algn="r">
                <a:lnSpc>
                  <a:spcPts val="1200"/>
                </a:lnSpc>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business, corporate and personal use. </a:t>
              </a:r>
              <a:endParaRPr lang="en-US" altLang="zh-CN" sz="1100" dirty="0">
                <a:solidFill>
                  <a:schemeClr val="bg1">
                    <a:alpha val="50000"/>
                  </a:schemeClr>
                </a:solidFill>
                <a:latin typeface="+mn-lt"/>
              </a:endParaRPr>
            </a:p>
          </p:txBody>
        </p:sp>
        <p:sp>
          <p:nvSpPr>
            <p:cNvPr id="38" name="Freeform 62"/>
            <p:cNvSpPr>
              <a:spLocks noEditPoints="1"/>
            </p:cNvSpPr>
            <p:nvPr/>
          </p:nvSpPr>
          <p:spPr bwMode="auto">
            <a:xfrm>
              <a:off x="4208242" y="2166450"/>
              <a:ext cx="378768" cy="378296"/>
            </a:xfrm>
            <a:custGeom>
              <a:avLst/>
              <a:gdLst>
                <a:gd name="T0" fmla="*/ 342 w 804"/>
                <a:gd name="T1" fmla="*/ 358 h 803"/>
                <a:gd name="T2" fmla="*/ 342 w 804"/>
                <a:gd name="T3" fmla="*/ 445 h 803"/>
                <a:gd name="T4" fmla="*/ 424 w 804"/>
                <a:gd name="T5" fmla="*/ 471 h 803"/>
                <a:gd name="T6" fmla="*/ 474 w 804"/>
                <a:gd name="T7" fmla="*/ 401 h 803"/>
                <a:gd name="T8" fmla="*/ 424 w 804"/>
                <a:gd name="T9" fmla="*/ 332 h 803"/>
                <a:gd name="T10" fmla="*/ 457 w 804"/>
                <a:gd name="T11" fmla="*/ 307 h 803"/>
                <a:gd name="T12" fmla="*/ 511 w 804"/>
                <a:gd name="T13" fmla="*/ 401 h 803"/>
                <a:gd name="T14" fmla="*/ 457 w 804"/>
                <a:gd name="T15" fmla="*/ 496 h 803"/>
                <a:gd name="T16" fmla="*/ 346 w 804"/>
                <a:gd name="T17" fmla="*/ 496 h 803"/>
                <a:gd name="T18" fmla="*/ 292 w 804"/>
                <a:gd name="T19" fmla="*/ 401 h 803"/>
                <a:gd name="T20" fmla="*/ 346 w 804"/>
                <a:gd name="T21" fmla="*/ 307 h 803"/>
                <a:gd name="T22" fmla="*/ 361 w 804"/>
                <a:gd name="T23" fmla="*/ 185 h 803"/>
                <a:gd name="T24" fmla="*/ 233 w 804"/>
                <a:gd name="T25" fmla="*/ 260 h 803"/>
                <a:gd name="T26" fmla="*/ 182 w 804"/>
                <a:gd name="T27" fmla="*/ 401 h 803"/>
                <a:gd name="T28" fmla="*/ 233 w 804"/>
                <a:gd name="T29" fmla="*/ 543 h 803"/>
                <a:gd name="T30" fmla="*/ 361 w 804"/>
                <a:gd name="T31" fmla="*/ 617 h 803"/>
                <a:gd name="T32" fmla="*/ 512 w 804"/>
                <a:gd name="T33" fmla="*/ 591 h 803"/>
                <a:gd name="T34" fmla="*/ 606 w 804"/>
                <a:gd name="T35" fmla="*/ 479 h 803"/>
                <a:gd name="T36" fmla="*/ 606 w 804"/>
                <a:gd name="T37" fmla="*/ 326 h 803"/>
                <a:gd name="T38" fmla="*/ 512 w 804"/>
                <a:gd name="T39" fmla="*/ 213 h 803"/>
                <a:gd name="T40" fmla="*/ 402 w 804"/>
                <a:gd name="T41" fmla="*/ 146 h 803"/>
                <a:gd name="T42" fmla="*/ 566 w 804"/>
                <a:gd name="T43" fmla="*/ 206 h 803"/>
                <a:gd name="T44" fmla="*/ 653 w 804"/>
                <a:gd name="T45" fmla="*/ 356 h 803"/>
                <a:gd name="T46" fmla="*/ 622 w 804"/>
                <a:gd name="T47" fmla="*/ 531 h 803"/>
                <a:gd name="T48" fmla="*/ 491 w 804"/>
                <a:gd name="T49" fmla="*/ 641 h 803"/>
                <a:gd name="T50" fmla="*/ 312 w 804"/>
                <a:gd name="T51" fmla="*/ 641 h 803"/>
                <a:gd name="T52" fmla="*/ 181 w 804"/>
                <a:gd name="T53" fmla="*/ 531 h 803"/>
                <a:gd name="T54" fmla="*/ 149 w 804"/>
                <a:gd name="T55" fmla="*/ 356 h 803"/>
                <a:gd name="T56" fmla="*/ 237 w 804"/>
                <a:gd name="T57" fmla="*/ 206 h 803"/>
                <a:gd name="T58" fmla="*/ 402 w 804"/>
                <a:gd name="T59" fmla="*/ 146 h 803"/>
                <a:gd name="T60" fmla="*/ 248 w 804"/>
                <a:gd name="T61" fmla="*/ 70 h 803"/>
                <a:gd name="T62" fmla="*/ 94 w 804"/>
                <a:gd name="T63" fmla="*/ 202 h 803"/>
                <a:gd name="T64" fmla="*/ 35 w 804"/>
                <a:gd name="T65" fmla="*/ 401 h 803"/>
                <a:gd name="T66" fmla="*/ 94 w 804"/>
                <a:gd name="T67" fmla="*/ 600 h 803"/>
                <a:gd name="T68" fmla="*/ 248 w 804"/>
                <a:gd name="T69" fmla="*/ 733 h 803"/>
                <a:gd name="T70" fmla="*/ 456 w 804"/>
                <a:gd name="T71" fmla="*/ 763 h 803"/>
                <a:gd name="T72" fmla="*/ 642 w 804"/>
                <a:gd name="T73" fmla="*/ 678 h 803"/>
                <a:gd name="T74" fmla="*/ 752 w 804"/>
                <a:gd name="T75" fmla="*/ 507 h 803"/>
                <a:gd name="T76" fmla="*/ 752 w 804"/>
                <a:gd name="T77" fmla="*/ 297 h 803"/>
                <a:gd name="T78" fmla="*/ 642 w 804"/>
                <a:gd name="T79" fmla="*/ 127 h 803"/>
                <a:gd name="T80" fmla="*/ 456 w 804"/>
                <a:gd name="T81" fmla="*/ 40 h 803"/>
                <a:gd name="T82" fmla="*/ 508 w 804"/>
                <a:gd name="T83" fmla="*/ 14 h 803"/>
                <a:gd name="T84" fmla="*/ 686 w 804"/>
                <a:gd name="T85" fmla="*/ 117 h 803"/>
                <a:gd name="T86" fmla="*/ 790 w 804"/>
                <a:gd name="T87" fmla="*/ 295 h 803"/>
                <a:gd name="T88" fmla="*/ 788 w 804"/>
                <a:gd name="T89" fmla="*/ 511 h 803"/>
                <a:gd name="T90" fmla="*/ 680 w 804"/>
                <a:gd name="T91" fmla="*/ 691 h 803"/>
                <a:gd name="T92" fmla="*/ 731 w 804"/>
                <a:gd name="T93" fmla="*/ 785 h 803"/>
                <a:gd name="T94" fmla="*/ 718 w 804"/>
                <a:gd name="T95" fmla="*/ 802 h 803"/>
                <a:gd name="T96" fmla="*/ 699 w 804"/>
                <a:gd name="T97" fmla="*/ 798 h 803"/>
                <a:gd name="T98" fmla="*/ 609 w 804"/>
                <a:gd name="T99" fmla="*/ 746 h 803"/>
                <a:gd name="T100" fmla="*/ 402 w 804"/>
                <a:gd name="T101" fmla="*/ 803 h 803"/>
                <a:gd name="T102" fmla="*/ 194 w 804"/>
                <a:gd name="T103" fmla="*/ 746 h 803"/>
                <a:gd name="T104" fmla="*/ 103 w 804"/>
                <a:gd name="T105" fmla="*/ 798 h 803"/>
                <a:gd name="T106" fmla="*/ 85 w 804"/>
                <a:gd name="T107" fmla="*/ 802 h 803"/>
                <a:gd name="T108" fmla="*/ 72 w 804"/>
                <a:gd name="T109" fmla="*/ 785 h 803"/>
                <a:gd name="T110" fmla="*/ 123 w 804"/>
                <a:gd name="T111" fmla="*/ 691 h 803"/>
                <a:gd name="T112" fmla="*/ 14 w 804"/>
                <a:gd name="T113" fmla="*/ 511 h 803"/>
                <a:gd name="T114" fmla="*/ 14 w 804"/>
                <a:gd name="T115" fmla="*/ 295 h 803"/>
                <a:gd name="T116" fmla="*/ 117 w 804"/>
                <a:gd name="T117" fmla="*/ 117 h 803"/>
                <a:gd name="T118" fmla="*/ 295 w 804"/>
                <a:gd name="T119" fmla="*/ 14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4" h="803">
                  <a:moveTo>
                    <a:pt x="402" y="328"/>
                  </a:moveTo>
                  <a:lnTo>
                    <a:pt x="378" y="332"/>
                  </a:lnTo>
                  <a:lnTo>
                    <a:pt x="359" y="343"/>
                  </a:lnTo>
                  <a:lnTo>
                    <a:pt x="342" y="358"/>
                  </a:lnTo>
                  <a:lnTo>
                    <a:pt x="333" y="379"/>
                  </a:lnTo>
                  <a:lnTo>
                    <a:pt x="329" y="401"/>
                  </a:lnTo>
                  <a:lnTo>
                    <a:pt x="333" y="425"/>
                  </a:lnTo>
                  <a:lnTo>
                    <a:pt x="342" y="445"/>
                  </a:lnTo>
                  <a:lnTo>
                    <a:pt x="359" y="460"/>
                  </a:lnTo>
                  <a:lnTo>
                    <a:pt x="378" y="471"/>
                  </a:lnTo>
                  <a:lnTo>
                    <a:pt x="402" y="475"/>
                  </a:lnTo>
                  <a:lnTo>
                    <a:pt x="424" y="471"/>
                  </a:lnTo>
                  <a:lnTo>
                    <a:pt x="444" y="460"/>
                  </a:lnTo>
                  <a:lnTo>
                    <a:pt x="461" y="445"/>
                  </a:lnTo>
                  <a:lnTo>
                    <a:pt x="470" y="425"/>
                  </a:lnTo>
                  <a:lnTo>
                    <a:pt x="474" y="401"/>
                  </a:lnTo>
                  <a:lnTo>
                    <a:pt x="470" y="379"/>
                  </a:lnTo>
                  <a:lnTo>
                    <a:pt x="461" y="358"/>
                  </a:lnTo>
                  <a:lnTo>
                    <a:pt x="444" y="343"/>
                  </a:lnTo>
                  <a:lnTo>
                    <a:pt x="424" y="332"/>
                  </a:lnTo>
                  <a:lnTo>
                    <a:pt x="402" y="328"/>
                  </a:lnTo>
                  <a:close/>
                  <a:moveTo>
                    <a:pt x="402" y="291"/>
                  </a:moveTo>
                  <a:lnTo>
                    <a:pt x="431" y="295"/>
                  </a:lnTo>
                  <a:lnTo>
                    <a:pt x="457" y="307"/>
                  </a:lnTo>
                  <a:lnTo>
                    <a:pt x="479" y="324"/>
                  </a:lnTo>
                  <a:lnTo>
                    <a:pt x="496" y="346"/>
                  </a:lnTo>
                  <a:lnTo>
                    <a:pt x="507" y="373"/>
                  </a:lnTo>
                  <a:lnTo>
                    <a:pt x="511" y="401"/>
                  </a:lnTo>
                  <a:lnTo>
                    <a:pt x="507" y="430"/>
                  </a:lnTo>
                  <a:lnTo>
                    <a:pt x="496" y="456"/>
                  </a:lnTo>
                  <a:lnTo>
                    <a:pt x="479" y="479"/>
                  </a:lnTo>
                  <a:lnTo>
                    <a:pt x="457" y="496"/>
                  </a:lnTo>
                  <a:lnTo>
                    <a:pt x="431" y="507"/>
                  </a:lnTo>
                  <a:lnTo>
                    <a:pt x="402" y="511"/>
                  </a:lnTo>
                  <a:lnTo>
                    <a:pt x="372" y="507"/>
                  </a:lnTo>
                  <a:lnTo>
                    <a:pt x="346" y="496"/>
                  </a:lnTo>
                  <a:lnTo>
                    <a:pt x="323" y="479"/>
                  </a:lnTo>
                  <a:lnTo>
                    <a:pt x="306" y="456"/>
                  </a:lnTo>
                  <a:lnTo>
                    <a:pt x="296" y="430"/>
                  </a:lnTo>
                  <a:lnTo>
                    <a:pt x="292" y="401"/>
                  </a:lnTo>
                  <a:lnTo>
                    <a:pt x="296" y="373"/>
                  </a:lnTo>
                  <a:lnTo>
                    <a:pt x="306" y="346"/>
                  </a:lnTo>
                  <a:lnTo>
                    <a:pt x="323" y="324"/>
                  </a:lnTo>
                  <a:lnTo>
                    <a:pt x="346" y="307"/>
                  </a:lnTo>
                  <a:lnTo>
                    <a:pt x="372" y="295"/>
                  </a:lnTo>
                  <a:lnTo>
                    <a:pt x="402" y="291"/>
                  </a:lnTo>
                  <a:close/>
                  <a:moveTo>
                    <a:pt x="402" y="183"/>
                  </a:moveTo>
                  <a:lnTo>
                    <a:pt x="361" y="185"/>
                  </a:lnTo>
                  <a:lnTo>
                    <a:pt x="325" y="196"/>
                  </a:lnTo>
                  <a:lnTo>
                    <a:pt x="291" y="213"/>
                  </a:lnTo>
                  <a:lnTo>
                    <a:pt x="261" y="234"/>
                  </a:lnTo>
                  <a:lnTo>
                    <a:pt x="233" y="260"/>
                  </a:lnTo>
                  <a:lnTo>
                    <a:pt x="212" y="291"/>
                  </a:lnTo>
                  <a:lnTo>
                    <a:pt x="196" y="326"/>
                  </a:lnTo>
                  <a:lnTo>
                    <a:pt x="186" y="362"/>
                  </a:lnTo>
                  <a:lnTo>
                    <a:pt x="182" y="401"/>
                  </a:lnTo>
                  <a:lnTo>
                    <a:pt x="186" y="441"/>
                  </a:lnTo>
                  <a:lnTo>
                    <a:pt x="196" y="479"/>
                  </a:lnTo>
                  <a:lnTo>
                    <a:pt x="212" y="513"/>
                  </a:lnTo>
                  <a:lnTo>
                    <a:pt x="233" y="543"/>
                  </a:lnTo>
                  <a:lnTo>
                    <a:pt x="261" y="569"/>
                  </a:lnTo>
                  <a:lnTo>
                    <a:pt x="291" y="591"/>
                  </a:lnTo>
                  <a:lnTo>
                    <a:pt x="325" y="607"/>
                  </a:lnTo>
                  <a:lnTo>
                    <a:pt x="361" y="617"/>
                  </a:lnTo>
                  <a:lnTo>
                    <a:pt x="402" y="621"/>
                  </a:lnTo>
                  <a:lnTo>
                    <a:pt x="441" y="617"/>
                  </a:lnTo>
                  <a:lnTo>
                    <a:pt x="478" y="607"/>
                  </a:lnTo>
                  <a:lnTo>
                    <a:pt x="512" y="591"/>
                  </a:lnTo>
                  <a:lnTo>
                    <a:pt x="542" y="569"/>
                  </a:lnTo>
                  <a:lnTo>
                    <a:pt x="570" y="543"/>
                  </a:lnTo>
                  <a:lnTo>
                    <a:pt x="591" y="513"/>
                  </a:lnTo>
                  <a:lnTo>
                    <a:pt x="606" y="479"/>
                  </a:lnTo>
                  <a:lnTo>
                    <a:pt x="617" y="441"/>
                  </a:lnTo>
                  <a:lnTo>
                    <a:pt x="621" y="401"/>
                  </a:lnTo>
                  <a:lnTo>
                    <a:pt x="617" y="362"/>
                  </a:lnTo>
                  <a:lnTo>
                    <a:pt x="606" y="326"/>
                  </a:lnTo>
                  <a:lnTo>
                    <a:pt x="591" y="291"/>
                  </a:lnTo>
                  <a:lnTo>
                    <a:pt x="570" y="260"/>
                  </a:lnTo>
                  <a:lnTo>
                    <a:pt x="542" y="234"/>
                  </a:lnTo>
                  <a:lnTo>
                    <a:pt x="512" y="213"/>
                  </a:lnTo>
                  <a:lnTo>
                    <a:pt x="478" y="196"/>
                  </a:lnTo>
                  <a:lnTo>
                    <a:pt x="441" y="185"/>
                  </a:lnTo>
                  <a:lnTo>
                    <a:pt x="402" y="183"/>
                  </a:lnTo>
                  <a:close/>
                  <a:moveTo>
                    <a:pt x="402" y="146"/>
                  </a:moveTo>
                  <a:lnTo>
                    <a:pt x="448" y="150"/>
                  </a:lnTo>
                  <a:lnTo>
                    <a:pt x="491" y="162"/>
                  </a:lnTo>
                  <a:lnTo>
                    <a:pt x="530" y="180"/>
                  </a:lnTo>
                  <a:lnTo>
                    <a:pt x="566" y="206"/>
                  </a:lnTo>
                  <a:lnTo>
                    <a:pt x="597" y="236"/>
                  </a:lnTo>
                  <a:lnTo>
                    <a:pt x="622" y="273"/>
                  </a:lnTo>
                  <a:lnTo>
                    <a:pt x="642" y="312"/>
                  </a:lnTo>
                  <a:lnTo>
                    <a:pt x="653" y="356"/>
                  </a:lnTo>
                  <a:lnTo>
                    <a:pt x="657" y="401"/>
                  </a:lnTo>
                  <a:lnTo>
                    <a:pt x="653" y="447"/>
                  </a:lnTo>
                  <a:lnTo>
                    <a:pt x="642" y="490"/>
                  </a:lnTo>
                  <a:lnTo>
                    <a:pt x="622" y="531"/>
                  </a:lnTo>
                  <a:lnTo>
                    <a:pt x="597" y="566"/>
                  </a:lnTo>
                  <a:lnTo>
                    <a:pt x="566" y="598"/>
                  </a:lnTo>
                  <a:lnTo>
                    <a:pt x="530" y="623"/>
                  </a:lnTo>
                  <a:lnTo>
                    <a:pt x="491" y="641"/>
                  </a:lnTo>
                  <a:lnTo>
                    <a:pt x="448" y="653"/>
                  </a:lnTo>
                  <a:lnTo>
                    <a:pt x="402" y="657"/>
                  </a:lnTo>
                  <a:lnTo>
                    <a:pt x="355" y="653"/>
                  </a:lnTo>
                  <a:lnTo>
                    <a:pt x="312" y="641"/>
                  </a:lnTo>
                  <a:lnTo>
                    <a:pt x="272" y="623"/>
                  </a:lnTo>
                  <a:lnTo>
                    <a:pt x="237" y="598"/>
                  </a:lnTo>
                  <a:lnTo>
                    <a:pt x="206" y="566"/>
                  </a:lnTo>
                  <a:lnTo>
                    <a:pt x="181" y="531"/>
                  </a:lnTo>
                  <a:lnTo>
                    <a:pt x="161" y="490"/>
                  </a:lnTo>
                  <a:lnTo>
                    <a:pt x="149" y="447"/>
                  </a:lnTo>
                  <a:lnTo>
                    <a:pt x="145" y="401"/>
                  </a:lnTo>
                  <a:lnTo>
                    <a:pt x="149" y="356"/>
                  </a:lnTo>
                  <a:lnTo>
                    <a:pt x="161" y="312"/>
                  </a:lnTo>
                  <a:lnTo>
                    <a:pt x="181" y="273"/>
                  </a:lnTo>
                  <a:lnTo>
                    <a:pt x="206" y="236"/>
                  </a:lnTo>
                  <a:lnTo>
                    <a:pt x="237" y="206"/>
                  </a:lnTo>
                  <a:lnTo>
                    <a:pt x="272" y="180"/>
                  </a:lnTo>
                  <a:lnTo>
                    <a:pt x="312" y="162"/>
                  </a:lnTo>
                  <a:lnTo>
                    <a:pt x="355" y="150"/>
                  </a:lnTo>
                  <a:lnTo>
                    <a:pt x="402" y="146"/>
                  </a:lnTo>
                  <a:close/>
                  <a:moveTo>
                    <a:pt x="402" y="36"/>
                  </a:moveTo>
                  <a:lnTo>
                    <a:pt x="347" y="40"/>
                  </a:lnTo>
                  <a:lnTo>
                    <a:pt x="296" y="52"/>
                  </a:lnTo>
                  <a:lnTo>
                    <a:pt x="248" y="70"/>
                  </a:lnTo>
                  <a:lnTo>
                    <a:pt x="203" y="95"/>
                  </a:lnTo>
                  <a:lnTo>
                    <a:pt x="161" y="127"/>
                  </a:lnTo>
                  <a:lnTo>
                    <a:pt x="126" y="162"/>
                  </a:lnTo>
                  <a:lnTo>
                    <a:pt x="94" y="202"/>
                  </a:lnTo>
                  <a:lnTo>
                    <a:pt x="69" y="247"/>
                  </a:lnTo>
                  <a:lnTo>
                    <a:pt x="51" y="297"/>
                  </a:lnTo>
                  <a:lnTo>
                    <a:pt x="39" y="348"/>
                  </a:lnTo>
                  <a:lnTo>
                    <a:pt x="35" y="401"/>
                  </a:lnTo>
                  <a:lnTo>
                    <a:pt x="39" y="455"/>
                  </a:lnTo>
                  <a:lnTo>
                    <a:pt x="51" y="507"/>
                  </a:lnTo>
                  <a:lnTo>
                    <a:pt x="69" y="556"/>
                  </a:lnTo>
                  <a:lnTo>
                    <a:pt x="94" y="600"/>
                  </a:lnTo>
                  <a:lnTo>
                    <a:pt x="126" y="641"/>
                  </a:lnTo>
                  <a:lnTo>
                    <a:pt x="161" y="678"/>
                  </a:lnTo>
                  <a:lnTo>
                    <a:pt x="203" y="708"/>
                  </a:lnTo>
                  <a:lnTo>
                    <a:pt x="248" y="733"/>
                  </a:lnTo>
                  <a:lnTo>
                    <a:pt x="296" y="751"/>
                  </a:lnTo>
                  <a:lnTo>
                    <a:pt x="347" y="763"/>
                  </a:lnTo>
                  <a:lnTo>
                    <a:pt x="402" y="767"/>
                  </a:lnTo>
                  <a:lnTo>
                    <a:pt x="456" y="763"/>
                  </a:lnTo>
                  <a:lnTo>
                    <a:pt x="507" y="751"/>
                  </a:lnTo>
                  <a:lnTo>
                    <a:pt x="555" y="733"/>
                  </a:lnTo>
                  <a:lnTo>
                    <a:pt x="600" y="708"/>
                  </a:lnTo>
                  <a:lnTo>
                    <a:pt x="642" y="678"/>
                  </a:lnTo>
                  <a:lnTo>
                    <a:pt x="677" y="641"/>
                  </a:lnTo>
                  <a:lnTo>
                    <a:pt x="708" y="600"/>
                  </a:lnTo>
                  <a:lnTo>
                    <a:pt x="733" y="556"/>
                  </a:lnTo>
                  <a:lnTo>
                    <a:pt x="752" y="507"/>
                  </a:lnTo>
                  <a:lnTo>
                    <a:pt x="763" y="455"/>
                  </a:lnTo>
                  <a:lnTo>
                    <a:pt x="767" y="401"/>
                  </a:lnTo>
                  <a:lnTo>
                    <a:pt x="763" y="348"/>
                  </a:lnTo>
                  <a:lnTo>
                    <a:pt x="752" y="297"/>
                  </a:lnTo>
                  <a:lnTo>
                    <a:pt x="733" y="247"/>
                  </a:lnTo>
                  <a:lnTo>
                    <a:pt x="708" y="202"/>
                  </a:lnTo>
                  <a:lnTo>
                    <a:pt x="677" y="162"/>
                  </a:lnTo>
                  <a:lnTo>
                    <a:pt x="642" y="127"/>
                  </a:lnTo>
                  <a:lnTo>
                    <a:pt x="600" y="95"/>
                  </a:lnTo>
                  <a:lnTo>
                    <a:pt x="555" y="70"/>
                  </a:lnTo>
                  <a:lnTo>
                    <a:pt x="507" y="52"/>
                  </a:lnTo>
                  <a:lnTo>
                    <a:pt x="456" y="40"/>
                  </a:lnTo>
                  <a:lnTo>
                    <a:pt x="402" y="36"/>
                  </a:lnTo>
                  <a:close/>
                  <a:moveTo>
                    <a:pt x="402" y="0"/>
                  </a:moveTo>
                  <a:lnTo>
                    <a:pt x="456" y="3"/>
                  </a:lnTo>
                  <a:lnTo>
                    <a:pt x="508" y="14"/>
                  </a:lnTo>
                  <a:lnTo>
                    <a:pt x="558" y="31"/>
                  </a:lnTo>
                  <a:lnTo>
                    <a:pt x="604" y="55"/>
                  </a:lnTo>
                  <a:lnTo>
                    <a:pt x="647" y="83"/>
                  </a:lnTo>
                  <a:lnTo>
                    <a:pt x="686" y="117"/>
                  </a:lnTo>
                  <a:lnTo>
                    <a:pt x="720" y="157"/>
                  </a:lnTo>
                  <a:lnTo>
                    <a:pt x="749" y="199"/>
                  </a:lnTo>
                  <a:lnTo>
                    <a:pt x="771" y="246"/>
                  </a:lnTo>
                  <a:lnTo>
                    <a:pt x="790" y="295"/>
                  </a:lnTo>
                  <a:lnTo>
                    <a:pt x="800" y="346"/>
                  </a:lnTo>
                  <a:lnTo>
                    <a:pt x="804" y="401"/>
                  </a:lnTo>
                  <a:lnTo>
                    <a:pt x="800" y="458"/>
                  </a:lnTo>
                  <a:lnTo>
                    <a:pt x="788" y="511"/>
                  </a:lnTo>
                  <a:lnTo>
                    <a:pt x="770" y="561"/>
                  </a:lnTo>
                  <a:lnTo>
                    <a:pt x="745" y="608"/>
                  </a:lnTo>
                  <a:lnTo>
                    <a:pt x="715" y="653"/>
                  </a:lnTo>
                  <a:lnTo>
                    <a:pt x="680" y="691"/>
                  </a:lnTo>
                  <a:lnTo>
                    <a:pt x="726" y="772"/>
                  </a:lnTo>
                  <a:lnTo>
                    <a:pt x="728" y="776"/>
                  </a:lnTo>
                  <a:lnTo>
                    <a:pt x="729" y="780"/>
                  </a:lnTo>
                  <a:lnTo>
                    <a:pt x="731" y="785"/>
                  </a:lnTo>
                  <a:lnTo>
                    <a:pt x="729" y="792"/>
                  </a:lnTo>
                  <a:lnTo>
                    <a:pt x="727" y="795"/>
                  </a:lnTo>
                  <a:lnTo>
                    <a:pt x="723" y="799"/>
                  </a:lnTo>
                  <a:lnTo>
                    <a:pt x="718" y="802"/>
                  </a:lnTo>
                  <a:lnTo>
                    <a:pt x="712" y="803"/>
                  </a:lnTo>
                  <a:lnTo>
                    <a:pt x="707" y="803"/>
                  </a:lnTo>
                  <a:lnTo>
                    <a:pt x="703" y="801"/>
                  </a:lnTo>
                  <a:lnTo>
                    <a:pt x="699" y="798"/>
                  </a:lnTo>
                  <a:lnTo>
                    <a:pt x="697" y="794"/>
                  </a:lnTo>
                  <a:lnTo>
                    <a:pt x="695" y="790"/>
                  </a:lnTo>
                  <a:lnTo>
                    <a:pt x="653" y="714"/>
                  </a:lnTo>
                  <a:lnTo>
                    <a:pt x="609" y="746"/>
                  </a:lnTo>
                  <a:lnTo>
                    <a:pt x="562" y="771"/>
                  </a:lnTo>
                  <a:lnTo>
                    <a:pt x="511" y="788"/>
                  </a:lnTo>
                  <a:lnTo>
                    <a:pt x="457" y="799"/>
                  </a:lnTo>
                  <a:lnTo>
                    <a:pt x="402" y="803"/>
                  </a:lnTo>
                  <a:lnTo>
                    <a:pt x="346" y="799"/>
                  </a:lnTo>
                  <a:lnTo>
                    <a:pt x="292" y="788"/>
                  </a:lnTo>
                  <a:lnTo>
                    <a:pt x="241" y="771"/>
                  </a:lnTo>
                  <a:lnTo>
                    <a:pt x="194" y="746"/>
                  </a:lnTo>
                  <a:lnTo>
                    <a:pt x="151" y="714"/>
                  </a:lnTo>
                  <a:lnTo>
                    <a:pt x="107" y="790"/>
                  </a:lnTo>
                  <a:lnTo>
                    <a:pt x="106" y="794"/>
                  </a:lnTo>
                  <a:lnTo>
                    <a:pt x="103" y="798"/>
                  </a:lnTo>
                  <a:lnTo>
                    <a:pt x="100" y="801"/>
                  </a:lnTo>
                  <a:lnTo>
                    <a:pt x="96" y="803"/>
                  </a:lnTo>
                  <a:lnTo>
                    <a:pt x="90" y="803"/>
                  </a:lnTo>
                  <a:lnTo>
                    <a:pt x="85" y="802"/>
                  </a:lnTo>
                  <a:lnTo>
                    <a:pt x="80" y="799"/>
                  </a:lnTo>
                  <a:lnTo>
                    <a:pt x="76" y="795"/>
                  </a:lnTo>
                  <a:lnTo>
                    <a:pt x="73" y="792"/>
                  </a:lnTo>
                  <a:lnTo>
                    <a:pt x="72" y="785"/>
                  </a:lnTo>
                  <a:lnTo>
                    <a:pt x="73" y="780"/>
                  </a:lnTo>
                  <a:lnTo>
                    <a:pt x="75" y="776"/>
                  </a:lnTo>
                  <a:lnTo>
                    <a:pt x="77" y="772"/>
                  </a:lnTo>
                  <a:lnTo>
                    <a:pt x="123" y="691"/>
                  </a:lnTo>
                  <a:lnTo>
                    <a:pt x="88" y="653"/>
                  </a:lnTo>
                  <a:lnTo>
                    <a:pt x="58" y="608"/>
                  </a:lnTo>
                  <a:lnTo>
                    <a:pt x="33" y="561"/>
                  </a:lnTo>
                  <a:lnTo>
                    <a:pt x="14" y="511"/>
                  </a:lnTo>
                  <a:lnTo>
                    <a:pt x="4" y="458"/>
                  </a:lnTo>
                  <a:lnTo>
                    <a:pt x="0" y="401"/>
                  </a:lnTo>
                  <a:lnTo>
                    <a:pt x="3" y="346"/>
                  </a:lnTo>
                  <a:lnTo>
                    <a:pt x="14" y="295"/>
                  </a:lnTo>
                  <a:lnTo>
                    <a:pt x="31" y="246"/>
                  </a:lnTo>
                  <a:lnTo>
                    <a:pt x="54" y="199"/>
                  </a:lnTo>
                  <a:lnTo>
                    <a:pt x="84" y="157"/>
                  </a:lnTo>
                  <a:lnTo>
                    <a:pt x="117" y="117"/>
                  </a:lnTo>
                  <a:lnTo>
                    <a:pt x="156" y="83"/>
                  </a:lnTo>
                  <a:lnTo>
                    <a:pt x="199" y="55"/>
                  </a:lnTo>
                  <a:lnTo>
                    <a:pt x="245" y="31"/>
                  </a:lnTo>
                  <a:lnTo>
                    <a:pt x="295" y="14"/>
                  </a:lnTo>
                  <a:lnTo>
                    <a:pt x="347" y="3"/>
                  </a:lnTo>
                  <a:lnTo>
                    <a:pt x="40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6" name="组合 5"/>
          <p:cNvGrpSpPr/>
          <p:nvPr/>
        </p:nvGrpSpPr>
        <p:grpSpPr>
          <a:xfrm>
            <a:off x="658813" y="4820900"/>
            <a:ext cx="4126414" cy="907941"/>
            <a:chOff x="658813" y="4820900"/>
            <a:chExt cx="4126414" cy="907941"/>
          </a:xfrm>
        </p:grpSpPr>
        <p:sp>
          <p:nvSpPr>
            <p:cNvPr id="40" name="椭圆 39"/>
            <p:cNvSpPr/>
            <p:nvPr/>
          </p:nvSpPr>
          <p:spPr>
            <a:xfrm>
              <a:off x="4010025" y="4887269"/>
              <a:ext cx="775202" cy="77520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66"/>
            <p:cNvSpPr txBox="1">
              <a:spLocks noChangeArrowheads="1"/>
            </p:cNvSpPr>
            <p:nvPr/>
          </p:nvSpPr>
          <p:spPr bwMode="auto">
            <a:xfrm>
              <a:off x="658813" y="4820900"/>
              <a:ext cx="3144837"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r>
                <a:rPr lang="zh-CN" altLang="en-US" sz="1800" dirty="0" smtClean="0">
                  <a:solidFill>
                    <a:schemeClr val="bg1"/>
                  </a:solidFill>
                  <a:latin typeface="+mj-ea"/>
                  <a:ea typeface="+mj-ea"/>
                </a:rPr>
                <a:t>关键字</a:t>
              </a:r>
              <a:endParaRPr lang="en-US" altLang="zh-CN" sz="1800" dirty="0" smtClean="0">
                <a:solidFill>
                  <a:schemeClr val="bg1"/>
                </a:solidFill>
                <a:latin typeface="+mj-ea"/>
                <a:ea typeface="+mj-ea"/>
              </a:endParaRPr>
            </a:p>
            <a:p>
              <a:pPr algn="r">
                <a:lnSpc>
                  <a:spcPts val="1200"/>
                </a:lnSpc>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business, corporate and personal use. </a:t>
              </a:r>
              <a:endParaRPr lang="en-US" altLang="zh-CN" sz="1100" dirty="0">
                <a:solidFill>
                  <a:schemeClr val="bg1">
                    <a:alpha val="50000"/>
                  </a:schemeClr>
                </a:solidFill>
                <a:latin typeface="+mn-lt"/>
              </a:endParaRPr>
            </a:p>
          </p:txBody>
        </p:sp>
        <p:sp>
          <p:nvSpPr>
            <p:cNvPr id="42" name="Freeform 96"/>
            <p:cNvSpPr>
              <a:spLocks noEditPoints="1"/>
            </p:cNvSpPr>
            <p:nvPr/>
          </p:nvSpPr>
          <p:spPr bwMode="auto">
            <a:xfrm>
              <a:off x="4208486" y="5085486"/>
              <a:ext cx="378280" cy="378768"/>
            </a:xfrm>
            <a:custGeom>
              <a:avLst/>
              <a:gdLst>
                <a:gd name="T0" fmla="*/ 580 w 773"/>
                <a:gd name="T1" fmla="*/ 457 h 774"/>
                <a:gd name="T2" fmla="*/ 448 w 773"/>
                <a:gd name="T3" fmla="*/ 420 h 774"/>
                <a:gd name="T4" fmla="*/ 435 w 773"/>
                <a:gd name="T5" fmla="*/ 421 h 774"/>
                <a:gd name="T6" fmla="*/ 301 w 773"/>
                <a:gd name="T7" fmla="*/ 292 h 774"/>
                <a:gd name="T8" fmla="*/ 308 w 773"/>
                <a:gd name="T9" fmla="*/ 249 h 774"/>
                <a:gd name="T10" fmla="*/ 498 w 773"/>
                <a:gd name="T11" fmla="*/ 322 h 774"/>
                <a:gd name="T12" fmla="*/ 510 w 773"/>
                <a:gd name="T13" fmla="*/ 317 h 774"/>
                <a:gd name="T14" fmla="*/ 524 w 773"/>
                <a:gd name="T15" fmla="*/ 323 h 774"/>
                <a:gd name="T16" fmla="*/ 629 w 773"/>
                <a:gd name="T17" fmla="*/ 465 h 774"/>
                <a:gd name="T18" fmla="*/ 633 w 773"/>
                <a:gd name="T19" fmla="*/ 475 h 774"/>
                <a:gd name="T20" fmla="*/ 625 w 773"/>
                <a:gd name="T21" fmla="*/ 490 h 774"/>
                <a:gd name="T22" fmla="*/ 157 w 773"/>
                <a:gd name="T23" fmla="*/ 492 h 774"/>
                <a:gd name="T24" fmla="*/ 144 w 773"/>
                <a:gd name="T25" fmla="*/ 486 h 774"/>
                <a:gd name="T26" fmla="*/ 140 w 773"/>
                <a:gd name="T27" fmla="*/ 471 h 774"/>
                <a:gd name="T28" fmla="*/ 143 w 773"/>
                <a:gd name="T29" fmla="*/ 465 h 774"/>
                <a:gd name="T30" fmla="*/ 287 w 773"/>
                <a:gd name="T31" fmla="*/ 251 h 774"/>
                <a:gd name="T32" fmla="*/ 299 w 773"/>
                <a:gd name="T33" fmla="*/ 246 h 774"/>
                <a:gd name="T34" fmla="*/ 570 w 773"/>
                <a:gd name="T35" fmla="*/ 215 h 774"/>
                <a:gd name="T36" fmla="*/ 562 w 773"/>
                <a:gd name="T37" fmla="*/ 229 h 774"/>
                <a:gd name="T38" fmla="*/ 570 w 773"/>
                <a:gd name="T39" fmla="*/ 243 h 774"/>
                <a:gd name="T40" fmla="*/ 586 w 773"/>
                <a:gd name="T41" fmla="*/ 246 h 774"/>
                <a:gd name="T42" fmla="*/ 596 w 773"/>
                <a:gd name="T43" fmla="*/ 234 h 774"/>
                <a:gd name="T44" fmla="*/ 595 w 773"/>
                <a:gd name="T45" fmla="*/ 219 h 774"/>
                <a:gd name="T46" fmla="*/ 580 w 773"/>
                <a:gd name="T47" fmla="*/ 211 h 774"/>
                <a:gd name="T48" fmla="*/ 611 w 773"/>
                <a:gd name="T49" fmla="*/ 186 h 774"/>
                <a:gd name="T50" fmla="*/ 633 w 773"/>
                <a:gd name="T51" fmla="*/ 229 h 774"/>
                <a:gd name="T52" fmla="*/ 611 w 773"/>
                <a:gd name="T53" fmla="*/ 271 h 774"/>
                <a:gd name="T54" fmla="*/ 563 w 773"/>
                <a:gd name="T55" fmla="*/ 279 h 774"/>
                <a:gd name="T56" fmla="*/ 529 w 773"/>
                <a:gd name="T57" fmla="*/ 246 h 774"/>
                <a:gd name="T58" fmla="*/ 537 w 773"/>
                <a:gd name="T59" fmla="*/ 198 h 774"/>
                <a:gd name="T60" fmla="*/ 580 w 773"/>
                <a:gd name="T61" fmla="*/ 177 h 774"/>
                <a:gd name="T62" fmla="*/ 704 w 773"/>
                <a:gd name="T63" fmla="*/ 563 h 774"/>
                <a:gd name="T64" fmla="*/ 35 w 773"/>
                <a:gd name="T65" fmla="*/ 71 h 774"/>
                <a:gd name="T66" fmla="*/ 739 w 773"/>
                <a:gd name="T67" fmla="*/ 71 h 774"/>
                <a:gd name="T68" fmla="*/ 400 w 773"/>
                <a:gd name="T69" fmla="*/ 3 h 774"/>
                <a:gd name="T70" fmla="*/ 422 w 773"/>
                <a:gd name="T71" fmla="*/ 35 h 774"/>
                <a:gd name="T72" fmla="*/ 764 w 773"/>
                <a:gd name="T73" fmla="*/ 46 h 774"/>
                <a:gd name="T74" fmla="*/ 773 w 773"/>
                <a:gd name="T75" fmla="*/ 106 h 774"/>
                <a:gd name="T76" fmla="*/ 752 w 773"/>
                <a:gd name="T77" fmla="*/ 139 h 774"/>
                <a:gd name="T78" fmla="*/ 735 w 773"/>
                <a:gd name="T79" fmla="*/ 576 h 774"/>
                <a:gd name="T80" fmla="*/ 704 w 773"/>
                <a:gd name="T81" fmla="*/ 598 h 774"/>
                <a:gd name="T82" fmla="*/ 504 w 773"/>
                <a:gd name="T83" fmla="*/ 744 h 774"/>
                <a:gd name="T84" fmla="*/ 510 w 773"/>
                <a:gd name="T85" fmla="*/ 757 h 774"/>
                <a:gd name="T86" fmla="*/ 503 w 773"/>
                <a:gd name="T87" fmla="*/ 770 h 774"/>
                <a:gd name="T88" fmla="*/ 487 w 773"/>
                <a:gd name="T89" fmla="*/ 772 h 774"/>
                <a:gd name="T90" fmla="*/ 386 w 773"/>
                <a:gd name="T91" fmla="*/ 675 h 774"/>
                <a:gd name="T92" fmla="*/ 286 w 773"/>
                <a:gd name="T93" fmla="*/ 772 h 774"/>
                <a:gd name="T94" fmla="*/ 271 w 773"/>
                <a:gd name="T95" fmla="*/ 770 h 774"/>
                <a:gd name="T96" fmla="*/ 263 w 773"/>
                <a:gd name="T97" fmla="*/ 757 h 774"/>
                <a:gd name="T98" fmla="*/ 269 w 773"/>
                <a:gd name="T99" fmla="*/ 744 h 774"/>
                <a:gd name="T100" fmla="*/ 69 w 773"/>
                <a:gd name="T101" fmla="*/ 598 h 774"/>
                <a:gd name="T102" fmla="*/ 38 w 773"/>
                <a:gd name="T103" fmla="*/ 576 h 774"/>
                <a:gd name="T104" fmla="*/ 21 w 773"/>
                <a:gd name="T105" fmla="*/ 139 h 774"/>
                <a:gd name="T106" fmla="*/ 0 w 773"/>
                <a:gd name="T107" fmla="*/ 106 h 774"/>
                <a:gd name="T108" fmla="*/ 10 w 773"/>
                <a:gd name="T109" fmla="*/ 46 h 774"/>
                <a:gd name="T110" fmla="*/ 351 w 773"/>
                <a:gd name="T111" fmla="*/ 35 h 774"/>
                <a:gd name="T112" fmla="*/ 373 w 773"/>
                <a:gd name="T113" fmla="*/ 3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3" h="774">
                  <a:moveTo>
                    <a:pt x="301" y="292"/>
                  </a:moveTo>
                  <a:lnTo>
                    <a:pt x="191" y="457"/>
                  </a:lnTo>
                  <a:lnTo>
                    <a:pt x="580" y="457"/>
                  </a:lnTo>
                  <a:lnTo>
                    <a:pt x="508" y="361"/>
                  </a:lnTo>
                  <a:lnTo>
                    <a:pt x="452" y="418"/>
                  </a:lnTo>
                  <a:lnTo>
                    <a:pt x="448" y="420"/>
                  </a:lnTo>
                  <a:lnTo>
                    <a:pt x="444" y="421"/>
                  </a:lnTo>
                  <a:lnTo>
                    <a:pt x="439" y="421"/>
                  </a:lnTo>
                  <a:lnTo>
                    <a:pt x="435" y="421"/>
                  </a:lnTo>
                  <a:lnTo>
                    <a:pt x="431" y="420"/>
                  </a:lnTo>
                  <a:lnTo>
                    <a:pt x="427" y="418"/>
                  </a:lnTo>
                  <a:lnTo>
                    <a:pt x="301" y="292"/>
                  </a:lnTo>
                  <a:close/>
                  <a:moveTo>
                    <a:pt x="299" y="246"/>
                  </a:moveTo>
                  <a:lnTo>
                    <a:pt x="303" y="247"/>
                  </a:lnTo>
                  <a:lnTo>
                    <a:pt x="308" y="249"/>
                  </a:lnTo>
                  <a:lnTo>
                    <a:pt x="311" y="251"/>
                  </a:lnTo>
                  <a:lnTo>
                    <a:pt x="439" y="380"/>
                  </a:lnTo>
                  <a:lnTo>
                    <a:pt x="498" y="322"/>
                  </a:lnTo>
                  <a:lnTo>
                    <a:pt x="500" y="319"/>
                  </a:lnTo>
                  <a:lnTo>
                    <a:pt x="504" y="317"/>
                  </a:lnTo>
                  <a:lnTo>
                    <a:pt x="510" y="317"/>
                  </a:lnTo>
                  <a:lnTo>
                    <a:pt x="515" y="318"/>
                  </a:lnTo>
                  <a:lnTo>
                    <a:pt x="520" y="321"/>
                  </a:lnTo>
                  <a:lnTo>
                    <a:pt x="524" y="323"/>
                  </a:lnTo>
                  <a:lnTo>
                    <a:pt x="524" y="323"/>
                  </a:lnTo>
                  <a:lnTo>
                    <a:pt x="629" y="465"/>
                  </a:lnTo>
                  <a:lnTo>
                    <a:pt x="629" y="465"/>
                  </a:lnTo>
                  <a:lnTo>
                    <a:pt x="631" y="467"/>
                  </a:lnTo>
                  <a:lnTo>
                    <a:pt x="633" y="471"/>
                  </a:lnTo>
                  <a:lnTo>
                    <a:pt x="633" y="475"/>
                  </a:lnTo>
                  <a:lnTo>
                    <a:pt x="631" y="480"/>
                  </a:lnTo>
                  <a:lnTo>
                    <a:pt x="629" y="486"/>
                  </a:lnTo>
                  <a:lnTo>
                    <a:pt x="625" y="490"/>
                  </a:lnTo>
                  <a:lnTo>
                    <a:pt x="621" y="491"/>
                  </a:lnTo>
                  <a:lnTo>
                    <a:pt x="616" y="492"/>
                  </a:lnTo>
                  <a:lnTo>
                    <a:pt x="157" y="492"/>
                  </a:lnTo>
                  <a:lnTo>
                    <a:pt x="152" y="491"/>
                  </a:lnTo>
                  <a:lnTo>
                    <a:pt x="148" y="490"/>
                  </a:lnTo>
                  <a:lnTo>
                    <a:pt x="144" y="486"/>
                  </a:lnTo>
                  <a:lnTo>
                    <a:pt x="141" y="480"/>
                  </a:lnTo>
                  <a:lnTo>
                    <a:pt x="140" y="475"/>
                  </a:lnTo>
                  <a:lnTo>
                    <a:pt x="140" y="471"/>
                  </a:lnTo>
                  <a:lnTo>
                    <a:pt x="141" y="469"/>
                  </a:lnTo>
                  <a:lnTo>
                    <a:pt x="144" y="465"/>
                  </a:lnTo>
                  <a:lnTo>
                    <a:pt x="143" y="465"/>
                  </a:lnTo>
                  <a:lnTo>
                    <a:pt x="284" y="254"/>
                  </a:lnTo>
                  <a:lnTo>
                    <a:pt x="284" y="254"/>
                  </a:lnTo>
                  <a:lnTo>
                    <a:pt x="287" y="251"/>
                  </a:lnTo>
                  <a:lnTo>
                    <a:pt x="291" y="249"/>
                  </a:lnTo>
                  <a:lnTo>
                    <a:pt x="295" y="247"/>
                  </a:lnTo>
                  <a:lnTo>
                    <a:pt x="299" y="246"/>
                  </a:lnTo>
                  <a:close/>
                  <a:moveTo>
                    <a:pt x="580" y="211"/>
                  </a:moveTo>
                  <a:lnTo>
                    <a:pt x="574" y="212"/>
                  </a:lnTo>
                  <a:lnTo>
                    <a:pt x="570" y="215"/>
                  </a:lnTo>
                  <a:lnTo>
                    <a:pt x="566" y="219"/>
                  </a:lnTo>
                  <a:lnTo>
                    <a:pt x="563" y="224"/>
                  </a:lnTo>
                  <a:lnTo>
                    <a:pt x="562" y="229"/>
                  </a:lnTo>
                  <a:lnTo>
                    <a:pt x="563" y="234"/>
                  </a:lnTo>
                  <a:lnTo>
                    <a:pt x="566" y="240"/>
                  </a:lnTo>
                  <a:lnTo>
                    <a:pt x="570" y="243"/>
                  </a:lnTo>
                  <a:lnTo>
                    <a:pt x="574" y="246"/>
                  </a:lnTo>
                  <a:lnTo>
                    <a:pt x="580" y="246"/>
                  </a:lnTo>
                  <a:lnTo>
                    <a:pt x="586" y="246"/>
                  </a:lnTo>
                  <a:lnTo>
                    <a:pt x="591" y="243"/>
                  </a:lnTo>
                  <a:lnTo>
                    <a:pt x="595" y="240"/>
                  </a:lnTo>
                  <a:lnTo>
                    <a:pt x="596" y="234"/>
                  </a:lnTo>
                  <a:lnTo>
                    <a:pt x="597" y="229"/>
                  </a:lnTo>
                  <a:lnTo>
                    <a:pt x="596" y="224"/>
                  </a:lnTo>
                  <a:lnTo>
                    <a:pt x="595" y="219"/>
                  </a:lnTo>
                  <a:lnTo>
                    <a:pt x="591" y="215"/>
                  </a:lnTo>
                  <a:lnTo>
                    <a:pt x="586" y="212"/>
                  </a:lnTo>
                  <a:lnTo>
                    <a:pt x="580" y="211"/>
                  </a:lnTo>
                  <a:close/>
                  <a:moveTo>
                    <a:pt x="580" y="177"/>
                  </a:moveTo>
                  <a:lnTo>
                    <a:pt x="596" y="179"/>
                  </a:lnTo>
                  <a:lnTo>
                    <a:pt x="611" y="186"/>
                  </a:lnTo>
                  <a:lnTo>
                    <a:pt x="622" y="198"/>
                  </a:lnTo>
                  <a:lnTo>
                    <a:pt x="630" y="212"/>
                  </a:lnTo>
                  <a:lnTo>
                    <a:pt x="633" y="229"/>
                  </a:lnTo>
                  <a:lnTo>
                    <a:pt x="630" y="246"/>
                  </a:lnTo>
                  <a:lnTo>
                    <a:pt x="622" y="260"/>
                  </a:lnTo>
                  <a:lnTo>
                    <a:pt x="611" y="271"/>
                  </a:lnTo>
                  <a:lnTo>
                    <a:pt x="596" y="279"/>
                  </a:lnTo>
                  <a:lnTo>
                    <a:pt x="580" y="281"/>
                  </a:lnTo>
                  <a:lnTo>
                    <a:pt x="563" y="279"/>
                  </a:lnTo>
                  <a:lnTo>
                    <a:pt x="549" y="271"/>
                  </a:lnTo>
                  <a:lnTo>
                    <a:pt x="537" y="260"/>
                  </a:lnTo>
                  <a:lnTo>
                    <a:pt x="529" y="246"/>
                  </a:lnTo>
                  <a:lnTo>
                    <a:pt x="527" y="229"/>
                  </a:lnTo>
                  <a:lnTo>
                    <a:pt x="529" y="212"/>
                  </a:lnTo>
                  <a:lnTo>
                    <a:pt x="537" y="198"/>
                  </a:lnTo>
                  <a:lnTo>
                    <a:pt x="549" y="186"/>
                  </a:lnTo>
                  <a:lnTo>
                    <a:pt x="563" y="179"/>
                  </a:lnTo>
                  <a:lnTo>
                    <a:pt x="580" y="177"/>
                  </a:lnTo>
                  <a:close/>
                  <a:moveTo>
                    <a:pt x="69" y="141"/>
                  </a:moveTo>
                  <a:lnTo>
                    <a:pt x="69" y="563"/>
                  </a:lnTo>
                  <a:lnTo>
                    <a:pt x="704" y="563"/>
                  </a:lnTo>
                  <a:lnTo>
                    <a:pt x="704" y="141"/>
                  </a:lnTo>
                  <a:lnTo>
                    <a:pt x="69" y="141"/>
                  </a:lnTo>
                  <a:close/>
                  <a:moveTo>
                    <a:pt x="35" y="71"/>
                  </a:moveTo>
                  <a:lnTo>
                    <a:pt x="35" y="106"/>
                  </a:lnTo>
                  <a:lnTo>
                    <a:pt x="739" y="106"/>
                  </a:lnTo>
                  <a:lnTo>
                    <a:pt x="739" y="71"/>
                  </a:lnTo>
                  <a:lnTo>
                    <a:pt x="35" y="71"/>
                  </a:lnTo>
                  <a:close/>
                  <a:moveTo>
                    <a:pt x="386" y="0"/>
                  </a:moveTo>
                  <a:lnTo>
                    <a:pt x="400" y="3"/>
                  </a:lnTo>
                  <a:lnTo>
                    <a:pt x="411" y="10"/>
                  </a:lnTo>
                  <a:lnTo>
                    <a:pt x="419" y="22"/>
                  </a:lnTo>
                  <a:lnTo>
                    <a:pt x="422" y="35"/>
                  </a:lnTo>
                  <a:lnTo>
                    <a:pt x="739" y="35"/>
                  </a:lnTo>
                  <a:lnTo>
                    <a:pt x="752" y="38"/>
                  </a:lnTo>
                  <a:lnTo>
                    <a:pt x="764" y="46"/>
                  </a:lnTo>
                  <a:lnTo>
                    <a:pt x="770" y="58"/>
                  </a:lnTo>
                  <a:lnTo>
                    <a:pt x="773" y="71"/>
                  </a:lnTo>
                  <a:lnTo>
                    <a:pt x="773" y="106"/>
                  </a:lnTo>
                  <a:lnTo>
                    <a:pt x="770" y="119"/>
                  </a:lnTo>
                  <a:lnTo>
                    <a:pt x="764" y="131"/>
                  </a:lnTo>
                  <a:lnTo>
                    <a:pt x="752" y="139"/>
                  </a:lnTo>
                  <a:lnTo>
                    <a:pt x="739" y="141"/>
                  </a:lnTo>
                  <a:lnTo>
                    <a:pt x="739" y="563"/>
                  </a:lnTo>
                  <a:lnTo>
                    <a:pt x="735" y="576"/>
                  </a:lnTo>
                  <a:lnTo>
                    <a:pt x="728" y="588"/>
                  </a:lnTo>
                  <a:lnTo>
                    <a:pt x="717" y="596"/>
                  </a:lnTo>
                  <a:lnTo>
                    <a:pt x="704" y="598"/>
                  </a:lnTo>
                  <a:lnTo>
                    <a:pt x="404" y="598"/>
                  </a:lnTo>
                  <a:lnTo>
                    <a:pt x="404" y="643"/>
                  </a:lnTo>
                  <a:lnTo>
                    <a:pt x="504" y="744"/>
                  </a:lnTo>
                  <a:lnTo>
                    <a:pt x="507" y="747"/>
                  </a:lnTo>
                  <a:lnTo>
                    <a:pt x="510" y="751"/>
                  </a:lnTo>
                  <a:lnTo>
                    <a:pt x="510" y="757"/>
                  </a:lnTo>
                  <a:lnTo>
                    <a:pt x="508" y="762"/>
                  </a:lnTo>
                  <a:lnTo>
                    <a:pt x="506" y="766"/>
                  </a:lnTo>
                  <a:lnTo>
                    <a:pt x="503" y="770"/>
                  </a:lnTo>
                  <a:lnTo>
                    <a:pt x="498" y="772"/>
                  </a:lnTo>
                  <a:lnTo>
                    <a:pt x="493" y="774"/>
                  </a:lnTo>
                  <a:lnTo>
                    <a:pt x="487" y="772"/>
                  </a:lnTo>
                  <a:lnTo>
                    <a:pt x="483" y="771"/>
                  </a:lnTo>
                  <a:lnTo>
                    <a:pt x="480" y="768"/>
                  </a:lnTo>
                  <a:lnTo>
                    <a:pt x="386" y="675"/>
                  </a:lnTo>
                  <a:lnTo>
                    <a:pt x="293" y="768"/>
                  </a:lnTo>
                  <a:lnTo>
                    <a:pt x="290" y="771"/>
                  </a:lnTo>
                  <a:lnTo>
                    <a:pt x="286" y="772"/>
                  </a:lnTo>
                  <a:lnTo>
                    <a:pt x="280" y="774"/>
                  </a:lnTo>
                  <a:lnTo>
                    <a:pt x="275" y="772"/>
                  </a:lnTo>
                  <a:lnTo>
                    <a:pt x="271" y="770"/>
                  </a:lnTo>
                  <a:lnTo>
                    <a:pt x="267" y="766"/>
                  </a:lnTo>
                  <a:lnTo>
                    <a:pt x="265" y="762"/>
                  </a:lnTo>
                  <a:lnTo>
                    <a:pt x="263" y="757"/>
                  </a:lnTo>
                  <a:lnTo>
                    <a:pt x="265" y="751"/>
                  </a:lnTo>
                  <a:lnTo>
                    <a:pt x="266" y="747"/>
                  </a:lnTo>
                  <a:lnTo>
                    <a:pt x="269" y="744"/>
                  </a:lnTo>
                  <a:lnTo>
                    <a:pt x="369" y="643"/>
                  </a:lnTo>
                  <a:lnTo>
                    <a:pt x="369" y="598"/>
                  </a:lnTo>
                  <a:lnTo>
                    <a:pt x="69" y="598"/>
                  </a:lnTo>
                  <a:lnTo>
                    <a:pt x="56" y="596"/>
                  </a:lnTo>
                  <a:lnTo>
                    <a:pt x="45" y="588"/>
                  </a:lnTo>
                  <a:lnTo>
                    <a:pt x="38" y="576"/>
                  </a:lnTo>
                  <a:lnTo>
                    <a:pt x="35" y="563"/>
                  </a:lnTo>
                  <a:lnTo>
                    <a:pt x="35" y="141"/>
                  </a:lnTo>
                  <a:lnTo>
                    <a:pt x="21" y="139"/>
                  </a:lnTo>
                  <a:lnTo>
                    <a:pt x="10" y="131"/>
                  </a:lnTo>
                  <a:lnTo>
                    <a:pt x="3" y="119"/>
                  </a:lnTo>
                  <a:lnTo>
                    <a:pt x="0" y="106"/>
                  </a:lnTo>
                  <a:lnTo>
                    <a:pt x="0" y="71"/>
                  </a:lnTo>
                  <a:lnTo>
                    <a:pt x="3" y="58"/>
                  </a:lnTo>
                  <a:lnTo>
                    <a:pt x="10" y="46"/>
                  </a:lnTo>
                  <a:lnTo>
                    <a:pt x="21" y="38"/>
                  </a:lnTo>
                  <a:lnTo>
                    <a:pt x="35" y="35"/>
                  </a:lnTo>
                  <a:lnTo>
                    <a:pt x="351" y="35"/>
                  </a:lnTo>
                  <a:lnTo>
                    <a:pt x="354" y="22"/>
                  </a:lnTo>
                  <a:lnTo>
                    <a:pt x="362" y="10"/>
                  </a:lnTo>
                  <a:lnTo>
                    <a:pt x="373" y="3"/>
                  </a:lnTo>
                  <a:lnTo>
                    <a:pt x="38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658813" y="3361264"/>
            <a:ext cx="4126414" cy="907941"/>
            <a:chOff x="658813" y="3361264"/>
            <a:chExt cx="4126414" cy="907941"/>
          </a:xfrm>
        </p:grpSpPr>
        <p:sp>
          <p:nvSpPr>
            <p:cNvPr id="44" name="椭圆 43"/>
            <p:cNvSpPr/>
            <p:nvPr/>
          </p:nvSpPr>
          <p:spPr>
            <a:xfrm>
              <a:off x="4010025" y="3427633"/>
              <a:ext cx="775202" cy="77520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66"/>
            <p:cNvSpPr txBox="1">
              <a:spLocks noChangeArrowheads="1"/>
            </p:cNvSpPr>
            <p:nvPr/>
          </p:nvSpPr>
          <p:spPr bwMode="auto">
            <a:xfrm>
              <a:off x="658813" y="3361264"/>
              <a:ext cx="3144837"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r>
                <a:rPr lang="zh-CN" altLang="en-US" sz="1800" dirty="0" smtClean="0">
                  <a:solidFill>
                    <a:schemeClr val="bg1"/>
                  </a:solidFill>
                  <a:latin typeface="+mj-ea"/>
                  <a:ea typeface="+mj-ea"/>
                </a:rPr>
                <a:t>关键字</a:t>
              </a:r>
              <a:endParaRPr lang="en-US" altLang="zh-CN" sz="1800" dirty="0" smtClean="0">
                <a:solidFill>
                  <a:schemeClr val="bg1"/>
                </a:solidFill>
                <a:latin typeface="+mj-ea"/>
                <a:ea typeface="+mj-ea"/>
              </a:endParaRPr>
            </a:p>
            <a:p>
              <a:pPr algn="r">
                <a:lnSpc>
                  <a:spcPts val="1200"/>
                </a:lnSpc>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business, corporate and personal use. </a:t>
              </a:r>
              <a:endParaRPr lang="en-US" altLang="zh-CN" sz="1100" dirty="0">
                <a:solidFill>
                  <a:schemeClr val="bg1">
                    <a:alpha val="50000"/>
                  </a:schemeClr>
                </a:solidFill>
                <a:latin typeface="+mn-lt"/>
              </a:endParaRPr>
            </a:p>
          </p:txBody>
        </p:sp>
        <p:sp>
          <p:nvSpPr>
            <p:cNvPr id="46" name="Freeform 107"/>
            <p:cNvSpPr>
              <a:spLocks noEditPoints="1"/>
            </p:cNvSpPr>
            <p:nvPr/>
          </p:nvSpPr>
          <p:spPr bwMode="auto">
            <a:xfrm>
              <a:off x="4208242" y="3625850"/>
              <a:ext cx="378768" cy="378768"/>
            </a:xfrm>
            <a:custGeom>
              <a:avLst/>
              <a:gdLst>
                <a:gd name="T0" fmla="*/ 190 w 839"/>
                <a:gd name="T1" fmla="*/ 787 h 839"/>
                <a:gd name="T2" fmla="*/ 459 w 839"/>
                <a:gd name="T3" fmla="*/ 797 h 839"/>
                <a:gd name="T4" fmla="*/ 590 w 839"/>
                <a:gd name="T5" fmla="*/ 724 h 839"/>
                <a:gd name="T6" fmla="*/ 687 w 839"/>
                <a:gd name="T7" fmla="*/ 581 h 839"/>
                <a:gd name="T8" fmla="*/ 770 w 839"/>
                <a:gd name="T9" fmla="*/ 576 h 839"/>
                <a:gd name="T10" fmla="*/ 797 w 839"/>
                <a:gd name="T11" fmla="*/ 491 h 839"/>
                <a:gd name="T12" fmla="*/ 725 w 839"/>
                <a:gd name="T13" fmla="*/ 438 h 839"/>
                <a:gd name="T14" fmla="*/ 42 w 839"/>
                <a:gd name="T15" fmla="*/ 612 h 839"/>
                <a:gd name="T16" fmla="*/ 635 w 839"/>
                <a:gd name="T17" fmla="*/ 650 h 839"/>
                <a:gd name="T18" fmla="*/ 38 w 839"/>
                <a:gd name="T19" fmla="*/ 343 h 839"/>
                <a:gd name="T20" fmla="*/ 675 w 839"/>
                <a:gd name="T21" fmla="*/ 315 h 839"/>
                <a:gd name="T22" fmla="*/ 725 w 839"/>
                <a:gd name="T23" fmla="*/ 400 h 839"/>
                <a:gd name="T24" fmla="*/ 814 w 839"/>
                <a:gd name="T25" fmla="*/ 442 h 839"/>
                <a:gd name="T26" fmla="*/ 836 w 839"/>
                <a:gd name="T27" fmla="*/ 540 h 839"/>
                <a:gd name="T28" fmla="*/ 775 w 839"/>
                <a:gd name="T29" fmla="*/ 616 h 839"/>
                <a:gd name="T30" fmla="*/ 668 w 839"/>
                <a:gd name="T31" fmla="*/ 671 h 839"/>
                <a:gd name="T32" fmla="*/ 558 w 839"/>
                <a:gd name="T33" fmla="*/ 801 h 839"/>
                <a:gd name="T34" fmla="*/ 683 w 839"/>
                <a:gd name="T35" fmla="*/ 807 h 839"/>
                <a:gd name="T36" fmla="*/ 683 w 839"/>
                <a:gd name="T37" fmla="*/ 831 h 839"/>
                <a:gd name="T38" fmla="*/ 20 w 839"/>
                <a:gd name="T39" fmla="*/ 839 h 839"/>
                <a:gd name="T40" fmla="*/ 1 w 839"/>
                <a:gd name="T41" fmla="*/ 826 h 839"/>
                <a:gd name="T42" fmla="*/ 8 w 839"/>
                <a:gd name="T43" fmla="*/ 804 h 839"/>
                <a:gd name="T44" fmla="*/ 98 w 839"/>
                <a:gd name="T45" fmla="*/ 779 h 839"/>
                <a:gd name="T46" fmla="*/ 13 w 839"/>
                <a:gd name="T47" fmla="*/ 652 h 839"/>
                <a:gd name="T48" fmla="*/ 4 w 839"/>
                <a:gd name="T49" fmla="*/ 327 h 839"/>
                <a:gd name="T50" fmla="*/ 458 w 839"/>
                <a:gd name="T51" fmla="*/ 76 h 839"/>
                <a:gd name="T52" fmla="*/ 476 w 839"/>
                <a:gd name="T53" fmla="*/ 89 h 839"/>
                <a:gd name="T54" fmla="*/ 474 w 839"/>
                <a:gd name="T55" fmla="*/ 220 h 839"/>
                <a:gd name="T56" fmla="*/ 452 w 839"/>
                <a:gd name="T57" fmla="*/ 228 h 839"/>
                <a:gd name="T58" fmla="*/ 438 w 839"/>
                <a:gd name="T59" fmla="*/ 209 h 839"/>
                <a:gd name="T60" fmla="*/ 446 w 839"/>
                <a:gd name="T61" fmla="*/ 80 h 839"/>
                <a:gd name="T62" fmla="*/ 120 w 839"/>
                <a:gd name="T63" fmla="*/ 77 h 839"/>
                <a:gd name="T64" fmla="*/ 133 w 839"/>
                <a:gd name="T65" fmla="*/ 94 h 839"/>
                <a:gd name="T66" fmla="*/ 126 w 839"/>
                <a:gd name="T67" fmla="*/ 225 h 839"/>
                <a:gd name="T68" fmla="*/ 103 w 839"/>
                <a:gd name="T69" fmla="*/ 225 h 839"/>
                <a:gd name="T70" fmla="*/ 96 w 839"/>
                <a:gd name="T71" fmla="*/ 94 h 839"/>
                <a:gd name="T72" fmla="*/ 109 w 839"/>
                <a:gd name="T73" fmla="*/ 77 h 839"/>
                <a:gd name="T74" fmla="*/ 584 w 839"/>
                <a:gd name="T75" fmla="*/ 40 h 839"/>
                <a:gd name="T76" fmla="*/ 592 w 839"/>
                <a:gd name="T77" fmla="*/ 247 h 839"/>
                <a:gd name="T78" fmla="*/ 579 w 839"/>
                <a:gd name="T79" fmla="*/ 265 h 839"/>
                <a:gd name="T80" fmla="*/ 558 w 839"/>
                <a:gd name="T81" fmla="*/ 259 h 839"/>
                <a:gd name="T82" fmla="*/ 555 w 839"/>
                <a:gd name="T83" fmla="*/ 51 h 839"/>
                <a:gd name="T84" fmla="*/ 572 w 839"/>
                <a:gd name="T85" fmla="*/ 38 h 839"/>
                <a:gd name="T86" fmla="*/ 245 w 839"/>
                <a:gd name="T87" fmla="*/ 46 h 839"/>
                <a:gd name="T88" fmla="*/ 247 w 839"/>
                <a:gd name="T89" fmla="*/ 254 h 839"/>
                <a:gd name="T90" fmla="*/ 229 w 839"/>
                <a:gd name="T91" fmla="*/ 267 h 839"/>
                <a:gd name="T92" fmla="*/ 211 w 839"/>
                <a:gd name="T93" fmla="*/ 254 h 839"/>
                <a:gd name="T94" fmla="*/ 213 w 839"/>
                <a:gd name="T95" fmla="*/ 46 h 839"/>
                <a:gd name="T96" fmla="*/ 344 w 839"/>
                <a:gd name="T97" fmla="*/ 0 h 839"/>
                <a:gd name="T98" fmla="*/ 361 w 839"/>
                <a:gd name="T99" fmla="*/ 12 h 839"/>
                <a:gd name="T100" fmla="*/ 359 w 839"/>
                <a:gd name="T101" fmla="*/ 220 h 839"/>
                <a:gd name="T102" fmla="*/ 338 w 839"/>
                <a:gd name="T103" fmla="*/ 228 h 839"/>
                <a:gd name="T104" fmla="*/ 325 w 839"/>
                <a:gd name="T105" fmla="*/ 209 h 839"/>
                <a:gd name="T106" fmla="*/ 332 w 839"/>
                <a:gd name="T107" fmla="*/ 2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9" h="839">
                  <a:moveTo>
                    <a:pt x="97" y="724"/>
                  </a:moveTo>
                  <a:lnTo>
                    <a:pt x="124" y="750"/>
                  </a:lnTo>
                  <a:lnTo>
                    <a:pt x="156" y="771"/>
                  </a:lnTo>
                  <a:lnTo>
                    <a:pt x="190" y="787"/>
                  </a:lnTo>
                  <a:lnTo>
                    <a:pt x="228" y="797"/>
                  </a:lnTo>
                  <a:lnTo>
                    <a:pt x="267" y="801"/>
                  </a:lnTo>
                  <a:lnTo>
                    <a:pt x="420" y="801"/>
                  </a:lnTo>
                  <a:lnTo>
                    <a:pt x="459" y="797"/>
                  </a:lnTo>
                  <a:lnTo>
                    <a:pt x="497" y="787"/>
                  </a:lnTo>
                  <a:lnTo>
                    <a:pt x="531" y="771"/>
                  </a:lnTo>
                  <a:lnTo>
                    <a:pt x="563" y="750"/>
                  </a:lnTo>
                  <a:lnTo>
                    <a:pt x="590" y="724"/>
                  </a:lnTo>
                  <a:lnTo>
                    <a:pt x="97" y="724"/>
                  </a:lnTo>
                  <a:close/>
                  <a:moveTo>
                    <a:pt x="687" y="438"/>
                  </a:moveTo>
                  <a:lnTo>
                    <a:pt x="687" y="572"/>
                  </a:lnTo>
                  <a:lnTo>
                    <a:pt x="687" y="581"/>
                  </a:lnTo>
                  <a:lnTo>
                    <a:pt x="686" y="590"/>
                  </a:lnTo>
                  <a:lnTo>
                    <a:pt x="725" y="590"/>
                  </a:lnTo>
                  <a:lnTo>
                    <a:pt x="749" y="586"/>
                  </a:lnTo>
                  <a:lnTo>
                    <a:pt x="770" y="576"/>
                  </a:lnTo>
                  <a:lnTo>
                    <a:pt x="787" y="559"/>
                  </a:lnTo>
                  <a:lnTo>
                    <a:pt x="797" y="538"/>
                  </a:lnTo>
                  <a:lnTo>
                    <a:pt x="801" y="514"/>
                  </a:lnTo>
                  <a:lnTo>
                    <a:pt x="797" y="491"/>
                  </a:lnTo>
                  <a:lnTo>
                    <a:pt x="787" y="470"/>
                  </a:lnTo>
                  <a:lnTo>
                    <a:pt x="770" y="453"/>
                  </a:lnTo>
                  <a:lnTo>
                    <a:pt x="749" y="442"/>
                  </a:lnTo>
                  <a:lnTo>
                    <a:pt x="725" y="438"/>
                  </a:lnTo>
                  <a:lnTo>
                    <a:pt x="687" y="438"/>
                  </a:lnTo>
                  <a:close/>
                  <a:moveTo>
                    <a:pt x="38" y="343"/>
                  </a:moveTo>
                  <a:lnTo>
                    <a:pt x="38" y="572"/>
                  </a:lnTo>
                  <a:lnTo>
                    <a:pt x="42" y="612"/>
                  </a:lnTo>
                  <a:lnTo>
                    <a:pt x="52" y="650"/>
                  </a:lnTo>
                  <a:lnTo>
                    <a:pt x="69" y="686"/>
                  </a:lnTo>
                  <a:lnTo>
                    <a:pt x="618" y="686"/>
                  </a:lnTo>
                  <a:lnTo>
                    <a:pt x="635" y="650"/>
                  </a:lnTo>
                  <a:lnTo>
                    <a:pt x="645" y="612"/>
                  </a:lnTo>
                  <a:lnTo>
                    <a:pt x="649" y="572"/>
                  </a:lnTo>
                  <a:lnTo>
                    <a:pt x="649" y="343"/>
                  </a:lnTo>
                  <a:lnTo>
                    <a:pt x="38" y="343"/>
                  </a:lnTo>
                  <a:close/>
                  <a:moveTo>
                    <a:pt x="38" y="305"/>
                  </a:moveTo>
                  <a:lnTo>
                    <a:pt x="649" y="305"/>
                  </a:lnTo>
                  <a:lnTo>
                    <a:pt x="664" y="307"/>
                  </a:lnTo>
                  <a:lnTo>
                    <a:pt x="675" y="315"/>
                  </a:lnTo>
                  <a:lnTo>
                    <a:pt x="683" y="327"/>
                  </a:lnTo>
                  <a:lnTo>
                    <a:pt x="687" y="343"/>
                  </a:lnTo>
                  <a:lnTo>
                    <a:pt x="687" y="400"/>
                  </a:lnTo>
                  <a:lnTo>
                    <a:pt x="725" y="400"/>
                  </a:lnTo>
                  <a:lnTo>
                    <a:pt x="751" y="403"/>
                  </a:lnTo>
                  <a:lnTo>
                    <a:pt x="775" y="411"/>
                  </a:lnTo>
                  <a:lnTo>
                    <a:pt x="797" y="425"/>
                  </a:lnTo>
                  <a:lnTo>
                    <a:pt x="814" y="442"/>
                  </a:lnTo>
                  <a:lnTo>
                    <a:pt x="827" y="464"/>
                  </a:lnTo>
                  <a:lnTo>
                    <a:pt x="836" y="488"/>
                  </a:lnTo>
                  <a:lnTo>
                    <a:pt x="839" y="514"/>
                  </a:lnTo>
                  <a:lnTo>
                    <a:pt x="836" y="540"/>
                  </a:lnTo>
                  <a:lnTo>
                    <a:pt x="827" y="564"/>
                  </a:lnTo>
                  <a:lnTo>
                    <a:pt x="814" y="586"/>
                  </a:lnTo>
                  <a:lnTo>
                    <a:pt x="797" y="603"/>
                  </a:lnTo>
                  <a:lnTo>
                    <a:pt x="775" y="616"/>
                  </a:lnTo>
                  <a:lnTo>
                    <a:pt x="751" y="625"/>
                  </a:lnTo>
                  <a:lnTo>
                    <a:pt x="725" y="628"/>
                  </a:lnTo>
                  <a:lnTo>
                    <a:pt x="681" y="628"/>
                  </a:lnTo>
                  <a:lnTo>
                    <a:pt x="668" y="671"/>
                  </a:lnTo>
                  <a:lnTo>
                    <a:pt x="648" y="709"/>
                  </a:lnTo>
                  <a:lnTo>
                    <a:pt x="623" y="745"/>
                  </a:lnTo>
                  <a:lnTo>
                    <a:pt x="592" y="775"/>
                  </a:lnTo>
                  <a:lnTo>
                    <a:pt x="558" y="801"/>
                  </a:lnTo>
                  <a:lnTo>
                    <a:pt x="668" y="801"/>
                  </a:lnTo>
                  <a:lnTo>
                    <a:pt x="674" y="801"/>
                  </a:lnTo>
                  <a:lnTo>
                    <a:pt x="679" y="804"/>
                  </a:lnTo>
                  <a:lnTo>
                    <a:pt x="683" y="807"/>
                  </a:lnTo>
                  <a:lnTo>
                    <a:pt x="686" y="813"/>
                  </a:lnTo>
                  <a:lnTo>
                    <a:pt x="687" y="819"/>
                  </a:lnTo>
                  <a:lnTo>
                    <a:pt x="686" y="826"/>
                  </a:lnTo>
                  <a:lnTo>
                    <a:pt x="683" y="831"/>
                  </a:lnTo>
                  <a:lnTo>
                    <a:pt x="679" y="835"/>
                  </a:lnTo>
                  <a:lnTo>
                    <a:pt x="674" y="838"/>
                  </a:lnTo>
                  <a:lnTo>
                    <a:pt x="668" y="839"/>
                  </a:lnTo>
                  <a:lnTo>
                    <a:pt x="20" y="839"/>
                  </a:lnTo>
                  <a:lnTo>
                    <a:pt x="13" y="838"/>
                  </a:lnTo>
                  <a:lnTo>
                    <a:pt x="8" y="835"/>
                  </a:lnTo>
                  <a:lnTo>
                    <a:pt x="4" y="831"/>
                  </a:lnTo>
                  <a:lnTo>
                    <a:pt x="1" y="826"/>
                  </a:lnTo>
                  <a:lnTo>
                    <a:pt x="0" y="819"/>
                  </a:lnTo>
                  <a:lnTo>
                    <a:pt x="1" y="813"/>
                  </a:lnTo>
                  <a:lnTo>
                    <a:pt x="4" y="807"/>
                  </a:lnTo>
                  <a:lnTo>
                    <a:pt x="8" y="804"/>
                  </a:lnTo>
                  <a:lnTo>
                    <a:pt x="13" y="801"/>
                  </a:lnTo>
                  <a:lnTo>
                    <a:pt x="20" y="801"/>
                  </a:lnTo>
                  <a:lnTo>
                    <a:pt x="131" y="801"/>
                  </a:lnTo>
                  <a:lnTo>
                    <a:pt x="98" y="779"/>
                  </a:lnTo>
                  <a:lnTo>
                    <a:pt x="71" y="751"/>
                  </a:lnTo>
                  <a:lnTo>
                    <a:pt x="47" y="721"/>
                  </a:lnTo>
                  <a:lnTo>
                    <a:pt x="27" y="687"/>
                  </a:lnTo>
                  <a:lnTo>
                    <a:pt x="13" y="652"/>
                  </a:lnTo>
                  <a:lnTo>
                    <a:pt x="4" y="612"/>
                  </a:lnTo>
                  <a:lnTo>
                    <a:pt x="0" y="572"/>
                  </a:lnTo>
                  <a:lnTo>
                    <a:pt x="0" y="343"/>
                  </a:lnTo>
                  <a:lnTo>
                    <a:pt x="4" y="327"/>
                  </a:lnTo>
                  <a:lnTo>
                    <a:pt x="12" y="315"/>
                  </a:lnTo>
                  <a:lnTo>
                    <a:pt x="24" y="307"/>
                  </a:lnTo>
                  <a:lnTo>
                    <a:pt x="38" y="305"/>
                  </a:lnTo>
                  <a:close/>
                  <a:moveTo>
                    <a:pt x="458" y="76"/>
                  </a:moveTo>
                  <a:lnTo>
                    <a:pt x="465" y="77"/>
                  </a:lnTo>
                  <a:lnTo>
                    <a:pt x="470" y="80"/>
                  </a:lnTo>
                  <a:lnTo>
                    <a:pt x="474" y="84"/>
                  </a:lnTo>
                  <a:lnTo>
                    <a:pt x="476" y="89"/>
                  </a:lnTo>
                  <a:lnTo>
                    <a:pt x="478" y="94"/>
                  </a:lnTo>
                  <a:lnTo>
                    <a:pt x="478" y="209"/>
                  </a:lnTo>
                  <a:lnTo>
                    <a:pt x="476" y="214"/>
                  </a:lnTo>
                  <a:lnTo>
                    <a:pt x="474" y="220"/>
                  </a:lnTo>
                  <a:lnTo>
                    <a:pt x="470" y="225"/>
                  </a:lnTo>
                  <a:lnTo>
                    <a:pt x="465" y="228"/>
                  </a:lnTo>
                  <a:lnTo>
                    <a:pt x="458" y="228"/>
                  </a:lnTo>
                  <a:lnTo>
                    <a:pt x="452" y="228"/>
                  </a:lnTo>
                  <a:lnTo>
                    <a:pt x="446" y="225"/>
                  </a:lnTo>
                  <a:lnTo>
                    <a:pt x="442" y="220"/>
                  </a:lnTo>
                  <a:lnTo>
                    <a:pt x="440" y="214"/>
                  </a:lnTo>
                  <a:lnTo>
                    <a:pt x="438" y="209"/>
                  </a:lnTo>
                  <a:lnTo>
                    <a:pt x="438" y="94"/>
                  </a:lnTo>
                  <a:lnTo>
                    <a:pt x="440" y="89"/>
                  </a:lnTo>
                  <a:lnTo>
                    <a:pt x="442" y="84"/>
                  </a:lnTo>
                  <a:lnTo>
                    <a:pt x="446" y="80"/>
                  </a:lnTo>
                  <a:lnTo>
                    <a:pt x="452" y="77"/>
                  </a:lnTo>
                  <a:lnTo>
                    <a:pt x="458" y="76"/>
                  </a:lnTo>
                  <a:close/>
                  <a:moveTo>
                    <a:pt x="115" y="76"/>
                  </a:moveTo>
                  <a:lnTo>
                    <a:pt x="120" y="77"/>
                  </a:lnTo>
                  <a:lnTo>
                    <a:pt x="126" y="80"/>
                  </a:lnTo>
                  <a:lnTo>
                    <a:pt x="130" y="84"/>
                  </a:lnTo>
                  <a:lnTo>
                    <a:pt x="132" y="89"/>
                  </a:lnTo>
                  <a:lnTo>
                    <a:pt x="133" y="94"/>
                  </a:lnTo>
                  <a:lnTo>
                    <a:pt x="133" y="209"/>
                  </a:lnTo>
                  <a:lnTo>
                    <a:pt x="132" y="214"/>
                  </a:lnTo>
                  <a:lnTo>
                    <a:pt x="130" y="220"/>
                  </a:lnTo>
                  <a:lnTo>
                    <a:pt x="126" y="225"/>
                  </a:lnTo>
                  <a:lnTo>
                    <a:pt x="120" y="228"/>
                  </a:lnTo>
                  <a:lnTo>
                    <a:pt x="115" y="228"/>
                  </a:lnTo>
                  <a:lnTo>
                    <a:pt x="109" y="228"/>
                  </a:lnTo>
                  <a:lnTo>
                    <a:pt x="103" y="225"/>
                  </a:lnTo>
                  <a:lnTo>
                    <a:pt x="99" y="220"/>
                  </a:lnTo>
                  <a:lnTo>
                    <a:pt x="97" y="214"/>
                  </a:lnTo>
                  <a:lnTo>
                    <a:pt x="96" y="209"/>
                  </a:lnTo>
                  <a:lnTo>
                    <a:pt x="96" y="94"/>
                  </a:lnTo>
                  <a:lnTo>
                    <a:pt x="97" y="89"/>
                  </a:lnTo>
                  <a:lnTo>
                    <a:pt x="99" y="84"/>
                  </a:lnTo>
                  <a:lnTo>
                    <a:pt x="103" y="80"/>
                  </a:lnTo>
                  <a:lnTo>
                    <a:pt x="109" y="77"/>
                  </a:lnTo>
                  <a:lnTo>
                    <a:pt x="115" y="76"/>
                  </a:lnTo>
                  <a:close/>
                  <a:moveTo>
                    <a:pt x="572" y="38"/>
                  </a:moveTo>
                  <a:lnTo>
                    <a:pt x="579" y="38"/>
                  </a:lnTo>
                  <a:lnTo>
                    <a:pt x="584" y="40"/>
                  </a:lnTo>
                  <a:lnTo>
                    <a:pt x="588" y="46"/>
                  </a:lnTo>
                  <a:lnTo>
                    <a:pt x="590" y="51"/>
                  </a:lnTo>
                  <a:lnTo>
                    <a:pt x="592" y="56"/>
                  </a:lnTo>
                  <a:lnTo>
                    <a:pt x="592" y="247"/>
                  </a:lnTo>
                  <a:lnTo>
                    <a:pt x="590" y="254"/>
                  </a:lnTo>
                  <a:lnTo>
                    <a:pt x="588" y="259"/>
                  </a:lnTo>
                  <a:lnTo>
                    <a:pt x="584" y="263"/>
                  </a:lnTo>
                  <a:lnTo>
                    <a:pt x="579" y="265"/>
                  </a:lnTo>
                  <a:lnTo>
                    <a:pt x="572" y="267"/>
                  </a:lnTo>
                  <a:lnTo>
                    <a:pt x="567" y="265"/>
                  </a:lnTo>
                  <a:lnTo>
                    <a:pt x="562" y="263"/>
                  </a:lnTo>
                  <a:lnTo>
                    <a:pt x="558" y="259"/>
                  </a:lnTo>
                  <a:lnTo>
                    <a:pt x="555" y="254"/>
                  </a:lnTo>
                  <a:lnTo>
                    <a:pt x="554" y="247"/>
                  </a:lnTo>
                  <a:lnTo>
                    <a:pt x="554" y="56"/>
                  </a:lnTo>
                  <a:lnTo>
                    <a:pt x="555" y="51"/>
                  </a:lnTo>
                  <a:lnTo>
                    <a:pt x="558" y="46"/>
                  </a:lnTo>
                  <a:lnTo>
                    <a:pt x="562" y="40"/>
                  </a:lnTo>
                  <a:lnTo>
                    <a:pt x="567" y="38"/>
                  </a:lnTo>
                  <a:lnTo>
                    <a:pt x="572" y="38"/>
                  </a:lnTo>
                  <a:close/>
                  <a:moveTo>
                    <a:pt x="229" y="38"/>
                  </a:moveTo>
                  <a:lnTo>
                    <a:pt x="236" y="38"/>
                  </a:lnTo>
                  <a:lnTo>
                    <a:pt x="241" y="40"/>
                  </a:lnTo>
                  <a:lnTo>
                    <a:pt x="245" y="46"/>
                  </a:lnTo>
                  <a:lnTo>
                    <a:pt x="247" y="51"/>
                  </a:lnTo>
                  <a:lnTo>
                    <a:pt x="249" y="56"/>
                  </a:lnTo>
                  <a:lnTo>
                    <a:pt x="249" y="247"/>
                  </a:lnTo>
                  <a:lnTo>
                    <a:pt x="247" y="254"/>
                  </a:lnTo>
                  <a:lnTo>
                    <a:pt x="245" y="259"/>
                  </a:lnTo>
                  <a:lnTo>
                    <a:pt x="241" y="263"/>
                  </a:lnTo>
                  <a:lnTo>
                    <a:pt x="236" y="265"/>
                  </a:lnTo>
                  <a:lnTo>
                    <a:pt x="229" y="267"/>
                  </a:lnTo>
                  <a:lnTo>
                    <a:pt x="223" y="265"/>
                  </a:lnTo>
                  <a:lnTo>
                    <a:pt x="217" y="263"/>
                  </a:lnTo>
                  <a:lnTo>
                    <a:pt x="213" y="259"/>
                  </a:lnTo>
                  <a:lnTo>
                    <a:pt x="211" y="254"/>
                  </a:lnTo>
                  <a:lnTo>
                    <a:pt x="211" y="247"/>
                  </a:lnTo>
                  <a:lnTo>
                    <a:pt x="211" y="56"/>
                  </a:lnTo>
                  <a:lnTo>
                    <a:pt x="211" y="51"/>
                  </a:lnTo>
                  <a:lnTo>
                    <a:pt x="213" y="46"/>
                  </a:lnTo>
                  <a:lnTo>
                    <a:pt x="217" y="40"/>
                  </a:lnTo>
                  <a:lnTo>
                    <a:pt x="223" y="38"/>
                  </a:lnTo>
                  <a:lnTo>
                    <a:pt x="229" y="38"/>
                  </a:lnTo>
                  <a:close/>
                  <a:moveTo>
                    <a:pt x="344" y="0"/>
                  </a:moveTo>
                  <a:lnTo>
                    <a:pt x="349" y="0"/>
                  </a:lnTo>
                  <a:lnTo>
                    <a:pt x="355" y="2"/>
                  </a:lnTo>
                  <a:lnTo>
                    <a:pt x="359" y="6"/>
                  </a:lnTo>
                  <a:lnTo>
                    <a:pt x="361" y="12"/>
                  </a:lnTo>
                  <a:lnTo>
                    <a:pt x="363" y="18"/>
                  </a:lnTo>
                  <a:lnTo>
                    <a:pt x="363" y="209"/>
                  </a:lnTo>
                  <a:lnTo>
                    <a:pt x="361" y="214"/>
                  </a:lnTo>
                  <a:lnTo>
                    <a:pt x="359" y="220"/>
                  </a:lnTo>
                  <a:lnTo>
                    <a:pt x="355" y="225"/>
                  </a:lnTo>
                  <a:lnTo>
                    <a:pt x="349" y="228"/>
                  </a:lnTo>
                  <a:lnTo>
                    <a:pt x="344" y="228"/>
                  </a:lnTo>
                  <a:lnTo>
                    <a:pt x="338" y="228"/>
                  </a:lnTo>
                  <a:lnTo>
                    <a:pt x="332" y="225"/>
                  </a:lnTo>
                  <a:lnTo>
                    <a:pt x="329" y="220"/>
                  </a:lnTo>
                  <a:lnTo>
                    <a:pt x="326" y="214"/>
                  </a:lnTo>
                  <a:lnTo>
                    <a:pt x="325" y="209"/>
                  </a:lnTo>
                  <a:lnTo>
                    <a:pt x="325" y="18"/>
                  </a:lnTo>
                  <a:lnTo>
                    <a:pt x="326" y="12"/>
                  </a:lnTo>
                  <a:lnTo>
                    <a:pt x="329" y="6"/>
                  </a:lnTo>
                  <a:lnTo>
                    <a:pt x="332" y="2"/>
                  </a:lnTo>
                  <a:lnTo>
                    <a:pt x="338" y="0"/>
                  </a:lnTo>
                  <a:lnTo>
                    <a:pt x="34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7" name="组合 6"/>
          <p:cNvGrpSpPr/>
          <p:nvPr/>
        </p:nvGrpSpPr>
        <p:grpSpPr>
          <a:xfrm>
            <a:off x="7422763" y="1901628"/>
            <a:ext cx="4126414" cy="907941"/>
            <a:chOff x="7422763" y="1901628"/>
            <a:chExt cx="4126414" cy="907941"/>
          </a:xfrm>
        </p:grpSpPr>
        <p:sp>
          <p:nvSpPr>
            <p:cNvPr id="48" name="椭圆 47"/>
            <p:cNvSpPr/>
            <p:nvPr/>
          </p:nvSpPr>
          <p:spPr>
            <a:xfrm flipH="1">
              <a:off x="7422763" y="1967997"/>
              <a:ext cx="775202" cy="77520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66"/>
            <p:cNvSpPr txBox="1">
              <a:spLocks noChangeArrowheads="1"/>
            </p:cNvSpPr>
            <p:nvPr/>
          </p:nvSpPr>
          <p:spPr bwMode="auto">
            <a:xfrm flipH="1">
              <a:off x="8404340" y="1901628"/>
              <a:ext cx="3144837"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dirty="0" smtClean="0">
                  <a:solidFill>
                    <a:schemeClr val="bg1"/>
                  </a:solidFill>
                  <a:latin typeface="+mj-ea"/>
                  <a:ea typeface="+mj-ea"/>
                </a:rPr>
                <a:t>关键字</a:t>
              </a:r>
              <a:endParaRPr lang="en-US" altLang="zh-CN" sz="1800" dirty="0" smtClean="0">
                <a:solidFill>
                  <a:schemeClr val="bg1"/>
                </a:solidFill>
                <a:latin typeface="+mj-ea"/>
                <a:ea typeface="+mj-ea"/>
              </a:endParaRPr>
            </a:p>
            <a:p>
              <a:pPr>
                <a:lnSpc>
                  <a:spcPts val="1200"/>
                </a:lnSpc>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business, corporate and personal use. </a:t>
              </a:r>
              <a:endParaRPr lang="en-US" altLang="zh-CN" sz="1100" dirty="0">
                <a:solidFill>
                  <a:schemeClr val="bg1">
                    <a:alpha val="50000"/>
                  </a:schemeClr>
                </a:solidFill>
                <a:latin typeface="+mn-lt"/>
              </a:endParaRPr>
            </a:p>
          </p:txBody>
        </p:sp>
        <p:sp>
          <p:nvSpPr>
            <p:cNvPr id="50" name="Freeform 97"/>
            <p:cNvSpPr>
              <a:spLocks noEditPoints="1"/>
            </p:cNvSpPr>
            <p:nvPr/>
          </p:nvSpPr>
          <p:spPr bwMode="auto">
            <a:xfrm>
              <a:off x="7620979" y="2217842"/>
              <a:ext cx="378770" cy="275512"/>
            </a:xfrm>
            <a:custGeom>
              <a:avLst/>
              <a:gdLst>
                <a:gd name="T0" fmla="*/ 394 w 774"/>
                <a:gd name="T1" fmla="*/ 316 h 563"/>
                <a:gd name="T2" fmla="*/ 391 w 774"/>
                <a:gd name="T3" fmla="*/ 317 h 563"/>
                <a:gd name="T4" fmla="*/ 383 w 774"/>
                <a:gd name="T5" fmla="*/ 317 h 563"/>
                <a:gd name="T6" fmla="*/ 379 w 774"/>
                <a:gd name="T7" fmla="*/ 316 h 563"/>
                <a:gd name="T8" fmla="*/ 144 w 774"/>
                <a:gd name="T9" fmla="*/ 452 h 563"/>
                <a:gd name="T10" fmla="*/ 260 w 774"/>
                <a:gd name="T11" fmla="*/ 423 h 563"/>
                <a:gd name="T12" fmla="*/ 264 w 774"/>
                <a:gd name="T13" fmla="*/ 422 h 563"/>
                <a:gd name="T14" fmla="*/ 271 w 774"/>
                <a:gd name="T15" fmla="*/ 424 h 563"/>
                <a:gd name="T16" fmla="*/ 275 w 774"/>
                <a:gd name="T17" fmla="*/ 425 h 563"/>
                <a:gd name="T18" fmla="*/ 518 w 774"/>
                <a:gd name="T19" fmla="*/ 425 h 563"/>
                <a:gd name="T20" fmla="*/ 521 w 774"/>
                <a:gd name="T21" fmla="*/ 424 h 563"/>
                <a:gd name="T22" fmla="*/ 528 w 774"/>
                <a:gd name="T23" fmla="*/ 422 h 563"/>
                <a:gd name="T24" fmla="*/ 531 w 774"/>
                <a:gd name="T25" fmla="*/ 423 h 563"/>
                <a:gd name="T26" fmla="*/ 645 w 774"/>
                <a:gd name="T27" fmla="*/ 452 h 563"/>
                <a:gd name="T28" fmla="*/ 387 w 774"/>
                <a:gd name="T29" fmla="*/ 37 h 563"/>
                <a:gd name="T30" fmla="*/ 387 w 774"/>
                <a:gd name="T31" fmla="*/ 280 h 563"/>
                <a:gd name="T32" fmla="*/ 387 w 774"/>
                <a:gd name="T33" fmla="*/ 37 h 563"/>
                <a:gd name="T34" fmla="*/ 391 w 774"/>
                <a:gd name="T35" fmla="*/ 1 h 563"/>
                <a:gd name="T36" fmla="*/ 394 w 774"/>
                <a:gd name="T37" fmla="*/ 3 h 563"/>
                <a:gd name="T38" fmla="*/ 763 w 774"/>
                <a:gd name="T39" fmla="*/ 143 h 563"/>
                <a:gd name="T40" fmla="*/ 763 w 774"/>
                <a:gd name="T41" fmla="*/ 143 h 563"/>
                <a:gd name="T42" fmla="*/ 771 w 774"/>
                <a:gd name="T43" fmla="*/ 149 h 563"/>
                <a:gd name="T44" fmla="*/ 774 w 774"/>
                <a:gd name="T45" fmla="*/ 158 h 563"/>
                <a:gd name="T46" fmla="*/ 771 w 774"/>
                <a:gd name="T47" fmla="*/ 168 h 563"/>
                <a:gd name="T48" fmla="*/ 763 w 774"/>
                <a:gd name="T49" fmla="*/ 174 h 563"/>
                <a:gd name="T50" fmla="*/ 763 w 774"/>
                <a:gd name="T51" fmla="*/ 174 h 563"/>
                <a:gd name="T52" fmla="*/ 639 w 774"/>
                <a:gd name="T53" fmla="*/ 223 h 563"/>
                <a:gd name="T54" fmla="*/ 685 w 774"/>
                <a:gd name="T55" fmla="*/ 471 h 563"/>
                <a:gd name="T56" fmla="*/ 686 w 774"/>
                <a:gd name="T57" fmla="*/ 475 h 563"/>
                <a:gd name="T58" fmla="*/ 682 w 774"/>
                <a:gd name="T59" fmla="*/ 486 h 563"/>
                <a:gd name="T60" fmla="*/ 674 w 774"/>
                <a:gd name="T61" fmla="*/ 491 h 563"/>
                <a:gd name="T62" fmla="*/ 666 w 774"/>
                <a:gd name="T63" fmla="*/ 492 h 563"/>
                <a:gd name="T64" fmla="*/ 665 w 774"/>
                <a:gd name="T65" fmla="*/ 492 h 563"/>
                <a:gd name="T66" fmla="*/ 397 w 774"/>
                <a:gd name="T67" fmla="*/ 560 h 563"/>
                <a:gd name="T68" fmla="*/ 394 w 774"/>
                <a:gd name="T69" fmla="*/ 562 h 563"/>
                <a:gd name="T70" fmla="*/ 387 w 774"/>
                <a:gd name="T71" fmla="*/ 563 h 563"/>
                <a:gd name="T72" fmla="*/ 379 w 774"/>
                <a:gd name="T73" fmla="*/ 560 h 563"/>
                <a:gd name="T74" fmla="*/ 377 w 774"/>
                <a:gd name="T75" fmla="*/ 559 h 563"/>
                <a:gd name="T76" fmla="*/ 127 w 774"/>
                <a:gd name="T77" fmla="*/ 492 h 563"/>
                <a:gd name="T78" fmla="*/ 125 w 774"/>
                <a:gd name="T79" fmla="*/ 492 h 563"/>
                <a:gd name="T80" fmla="*/ 117 w 774"/>
                <a:gd name="T81" fmla="*/ 491 h 563"/>
                <a:gd name="T82" fmla="*/ 108 w 774"/>
                <a:gd name="T83" fmla="*/ 486 h 563"/>
                <a:gd name="T84" fmla="*/ 106 w 774"/>
                <a:gd name="T85" fmla="*/ 475 h 563"/>
                <a:gd name="T86" fmla="*/ 106 w 774"/>
                <a:gd name="T87" fmla="*/ 473 h 563"/>
                <a:gd name="T88" fmla="*/ 137 w 774"/>
                <a:gd name="T89" fmla="*/ 223 h 563"/>
                <a:gd name="T90" fmla="*/ 57 w 774"/>
                <a:gd name="T91" fmla="*/ 359 h 563"/>
                <a:gd name="T92" fmla="*/ 70 w 774"/>
                <a:gd name="T93" fmla="*/ 388 h 563"/>
                <a:gd name="T94" fmla="*/ 60 w 774"/>
                <a:gd name="T95" fmla="*/ 412 h 563"/>
                <a:gd name="T96" fmla="*/ 35 w 774"/>
                <a:gd name="T97" fmla="*/ 422 h 563"/>
                <a:gd name="T98" fmla="*/ 10 w 774"/>
                <a:gd name="T99" fmla="*/ 412 h 563"/>
                <a:gd name="T100" fmla="*/ 0 w 774"/>
                <a:gd name="T101" fmla="*/ 388 h 563"/>
                <a:gd name="T102" fmla="*/ 10 w 774"/>
                <a:gd name="T103" fmla="*/ 363 h 563"/>
                <a:gd name="T104" fmla="*/ 44 w 774"/>
                <a:gd name="T105" fmla="*/ 187 h 563"/>
                <a:gd name="T106" fmla="*/ 10 w 774"/>
                <a:gd name="T107" fmla="*/ 174 h 563"/>
                <a:gd name="T108" fmla="*/ 10 w 774"/>
                <a:gd name="T109" fmla="*/ 174 h 563"/>
                <a:gd name="T110" fmla="*/ 3 w 774"/>
                <a:gd name="T111" fmla="*/ 168 h 563"/>
                <a:gd name="T112" fmla="*/ 0 w 774"/>
                <a:gd name="T113" fmla="*/ 158 h 563"/>
                <a:gd name="T114" fmla="*/ 3 w 774"/>
                <a:gd name="T115" fmla="*/ 149 h 563"/>
                <a:gd name="T116" fmla="*/ 10 w 774"/>
                <a:gd name="T117" fmla="*/ 143 h 563"/>
                <a:gd name="T118" fmla="*/ 10 w 774"/>
                <a:gd name="T119" fmla="*/ 143 h 563"/>
                <a:gd name="T120" fmla="*/ 379 w 774"/>
                <a:gd name="T121" fmla="*/ 3 h 563"/>
                <a:gd name="T122" fmla="*/ 383 w 774"/>
                <a:gd name="T123" fmla="*/ 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74" h="563">
                  <a:moveTo>
                    <a:pt x="605" y="234"/>
                  </a:moveTo>
                  <a:lnTo>
                    <a:pt x="394" y="316"/>
                  </a:lnTo>
                  <a:lnTo>
                    <a:pt x="394" y="314"/>
                  </a:lnTo>
                  <a:lnTo>
                    <a:pt x="391" y="317"/>
                  </a:lnTo>
                  <a:lnTo>
                    <a:pt x="387" y="317"/>
                  </a:lnTo>
                  <a:lnTo>
                    <a:pt x="383" y="317"/>
                  </a:lnTo>
                  <a:lnTo>
                    <a:pt x="379" y="314"/>
                  </a:lnTo>
                  <a:lnTo>
                    <a:pt x="379" y="316"/>
                  </a:lnTo>
                  <a:lnTo>
                    <a:pt x="171" y="236"/>
                  </a:lnTo>
                  <a:lnTo>
                    <a:pt x="144" y="452"/>
                  </a:lnTo>
                  <a:lnTo>
                    <a:pt x="260" y="423"/>
                  </a:lnTo>
                  <a:lnTo>
                    <a:pt x="260" y="423"/>
                  </a:lnTo>
                  <a:lnTo>
                    <a:pt x="262" y="423"/>
                  </a:lnTo>
                  <a:lnTo>
                    <a:pt x="264" y="422"/>
                  </a:lnTo>
                  <a:lnTo>
                    <a:pt x="268" y="423"/>
                  </a:lnTo>
                  <a:lnTo>
                    <a:pt x="271" y="424"/>
                  </a:lnTo>
                  <a:lnTo>
                    <a:pt x="275" y="425"/>
                  </a:lnTo>
                  <a:lnTo>
                    <a:pt x="275" y="425"/>
                  </a:lnTo>
                  <a:lnTo>
                    <a:pt x="387" y="522"/>
                  </a:lnTo>
                  <a:lnTo>
                    <a:pt x="518" y="425"/>
                  </a:lnTo>
                  <a:lnTo>
                    <a:pt x="518" y="425"/>
                  </a:lnTo>
                  <a:lnTo>
                    <a:pt x="521" y="424"/>
                  </a:lnTo>
                  <a:lnTo>
                    <a:pt x="524" y="423"/>
                  </a:lnTo>
                  <a:lnTo>
                    <a:pt x="528" y="422"/>
                  </a:lnTo>
                  <a:lnTo>
                    <a:pt x="530" y="423"/>
                  </a:lnTo>
                  <a:lnTo>
                    <a:pt x="531" y="423"/>
                  </a:lnTo>
                  <a:lnTo>
                    <a:pt x="531" y="423"/>
                  </a:lnTo>
                  <a:lnTo>
                    <a:pt x="645" y="452"/>
                  </a:lnTo>
                  <a:lnTo>
                    <a:pt x="605" y="234"/>
                  </a:lnTo>
                  <a:close/>
                  <a:moveTo>
                    <a:pt x="387" y="37"/>
                  </a:moveTo>
                  <a:lnTo>
                    <a:pt x="66" y="158"/>
                  </a:lnTo>
                  <a:lnTo>
                    <a:pt x="387" y="280"/>
                  </a:lnTo>
                  <a:lnTo>
                    <a:pt x="707" y="158"/>
                  </a:lnTo>
                  <a:lnTo>
                    <a:pt x="387" y="37"/>
                  </a:lnTo>
                  <a:close/>
                  <a:moveTo>
                    <a:pt x="387" y="0"/>
                  </a:moveTo>
                  <a:lnTo>
                    <a:pt x="391" y="1"/>
                  </a:lnTo>
                  <a:lnTo>
                    <a:pt x="394" y="3"/>
                  </a:lnTo>
                  <a:lnTo>
                    <a:pt x="394" y="3"/>
                  </a:lnTo>
                  <a:lnTo>
                    <a:pt x="763" y="143"/>
                  </a:lnTo>
                  <a:lnTo>
                    <a:pt x="763" y="143"/>
                  </a:lnTo>
                  <a:lnTo>
                    <a:pt x="763" y="143"/>
                  </a:lnTo>
                  <a:lnTo>
                    <a:pt x="763" y="143"/>
                  </a:lnTo>
                  <a:lnTo>
                    <a:pt x="767" y="145"/>
                  </a:lnTo>
                  <a:lnTo>
                    <a:pt x="771" y="149"/>
                  </a:lnTo>
                  <a:lnTo>
                    <a:pt x="773" y="153"/>
                  </a:lnTo>
                  <a:lnTo>
                    <a:pt x="774" y="158"/>
                  </a:lnTo>
                  <a:lnTo>
                    <a:pt x="773" y="164"/>
                  </a:lnTo>
                  <a:lnTo>
                    <a:pt x="771" y="168"/>
                  </a:lnTo>
                  <a:lnTo>
                    <a:pt x="767" y="172"/>
                  </a:lnTo>
                  <a:lnTo>
                    <a:pt x="763" y="174"/>
                  </a:lnTo>
                  <a:lnTo>
                    <a:pt x="763" y="174"/>
                  </a:lnTo>
                  <a:lnTo>
                    <a:pt x="763" y="174"/>
                  </a:lnTo>
                  <a:lnTo>
                    <a:pt x="763" y="174"/>
                  </a:lnTo>
                  <a:lnTo>
                    <a:pt x="639" y="223"/>
                  </a:lnTo>
                  <a:lnTo>
                    <a:pt x="686" y="471"/>
                  </a:lnTo>
                  <a:lnTo>
                    <a:pt x="685" y="471"/>
                  </a:lnTo>
                  <a:lnTo>
                    <a:pt x="686" y="473"/>
                  </a:lnTo>
                  <a:lnTo>
                    <a:pt x="686" y="475"/>
                  </a:lnTo>
                  <a:lnTo>
                    <a:pt x="685" y="480"/>
                  </a:lnTo>
                  <a:lnTo>
                    <a:pt x="682" y="486"/>
                  </a:lnTo>
                  <a:lnTo>
                    <a:pt x="678" y="490"/>
                  </a:lnTo>
                  <a:lnTo>
                    <a:pt x="674" y="491"/>
                  </a:lnTo>
                  <a:lnTo>
                    <a:pt x="669" y="492"/>
                  </a:lnTo>
                  <a:lnTo>
                    <a:pt x="666" y="492"/>
                  </a:lnTo>
                  <a:lnTo>
                    <a:pt x="665" y="492"/>
                  </a:lnTo>
                  <a:lnTo>
                    <a:pt x="665" y="492"/>
                  </a:lnTo>
                  <a:lnTo>
                    <a:pt x="531" y="458"/>
                  </a:lnTo>
                  <a:lnTo>
                    <a:pt x="397" y="560"/>
                  </a:lnTo>
                  <a:lnTo>
                    <a:pt x="397" y="559"/>
                  </a:lnTo>
                  <a:lnTo>
                    <a:pt x="394" y="562"/>
                  </a:lnTo>
                  <a:lnTo>
                    <a:pt x="390" y="563"/>
                  </a:lnTo>
                  <a:lnTo>
                    <a:pt x="387" y="563"/>
                  </a:lnTo>
                  <a:lnTo>
                    <a:pt x="383" y="562"/>
                  </a:lnTo>
                  <a:lnTo>
                    <a:pt x="379" y="560"/>
                  </a:lnTo>
                  <a:lnTo>
                    <a:pt x="377" y="559"/>
                  </a:lnTo>
                  <a:lnTo>
                    <a:pt x="377" y="559"/>
                  </a:lnTo>
                  <a:lnTo>
                    <a:pt x="259" y="460"/>
                  </a:lnTo>
                  <a:lnTo>
                    <a:pt x="127" y="492"/>
                  </a:lnTo>
                  <a:lnTo>
                    <a:pt x="127" y="492"/>
                  </a:lnTo>
                  <a:lnTo>
                    <a:pt x="125" y="492"/>
                  </a:lnTo>
                  <a:lnTo>
                    <a:pt x="123" y="492"/>
                  </a:lnTo>
                  <a:lnTo>
                    <a:pt x="117" y="491"/>
                  </a:lnTo>
                  <a:lnTo>
                    <a:pt x="112" y="490"/>
                  </a:lnTo>
                  <a:lnTo>
                    <a:pt x="108" y="486"/>
                  </a:lnTo>
                  <a:lnTo>
                    <a:pt x="107" y="480"/>
                  </a:lnTo>
                  <a:lnTo>
                    <a:pt x="106" y="475"/>
                  </a:lnTo>
                  <a:lnTo>
                    <a:pt x="106" y="474"/>
                  </a:lnTo>
                  <a:lnTo>
                    <a:pt x="106" y="473"/>
                  </a:lnTo>
                  <a:lnTo>
                    <a:pt x="106" y="473"/>
                  </a:lnTo>
                  <a:lnTo>
                    <a:pt x="137" y="223"/>
                  </a:lnTo>
                  <a:lnTo>
                    <a:pt x="78" y="200"/>
                  </a:lnTo>
                  <a:lnTo>
                    <a:pt x="57" y="359"/>
                  </a:lnTo>
                  <a:lnTo>
                    <a:pt x="66" y="372"/>
                  </a:lnTo>
                  <a:lnTo>
                    <a:pt x="70" y="388"/>
                  </a:lnTo>
                  <a:lnTo>
                    <a:pt x="68" y="401"/>
                  </a:lnTo>
                  <a:lnTo>
                    <a:pt x="60" y="412"/>
                  </a:lnTo>
                  <a:lnTo>
                    <a:pt x="49" y="419"/>
                  </a:lnTo>
                  <a:lnTo>
                    <a:pt x="35" y="422"/>
                  </a:lnTo>
                  <a:lnTo>
                    <a:pt x="22" y="419"/>
                  </a:lnTo>
                  <a:lnTo>
                    <a:pt x="10" y="412"/>
                  </a:lnTo>
                  <a:lnTo>
                    <a:pt x="2" y="401"/>
                  </a:lnTo>
                  <a:lnTo>
                    <a:pt x="0" y="388"/>
                  </a:lnTo>
                  <a:lnTo>
                    <a:pt x="3" y="373"/>
                  </a:lnTo>
                  <a:lnTo>
                    <a:pt x="10" y="363"/>
                  </a:lnTo>
                  <a:lnTo>
                    <a:pt x="22" y="355"/>
                  </a:lnTo>
                  <a:lnTo>
                    <a:pt x="44" y="187"/>
                  </a:lnTo>
                  <a:lnTo>
                    <a:pt x="11" y="174"/>
                  </a:lnTo>
                  <a:lnTo>
                    <a:pt x="10" y="174"/>
                  </a:lnTo>
                  <a:lnTo>
                    <a:pt x="10" y="174"/>
                  </a:lnTo>
                  <a:lnTo>
                    <a:pt x="10" y="174"/>
                  </a:lnTo>
                  <a:lnTo>
                    <a:pt x="6" y="172"/>
                  </a:lnTo>
                  <a:lnTo>
                    <a:pt x="3" y="168"/>
                  </a:lnTo>
                  <a:lnTo>
                    <a:pt x="1" y="164"/>
                  </a:lnTo>
                  <a:lnTo>
                    <a:pt x="0" y="158"/>
                  </a:lnTo>
                  <a:lnTo>
                    <a:pt x="1" y="153"/>
                  </a:lnTo>
                  <a:lnTo>
                    <a:pt x="3" y="149"/>
                  </a:lnTo>
                  <a:lnTo>
                    <a:pt x="6" y="145"/>
                  </a:lnTo>
                  <a:lnTo>
                    <a:pt x="10" y="143"/>
                  </a:lnTo>
                  <a:lnTo>
                    <a:pt x="10" y="143"/>
                  </a:lnTo>
                  <a:lnTo>
                    <a:pt x="10" y="143"/>
                  </a:lnTo>
                  <a:lnTo>
                    <a:pt x="11" y="143"/>
                  </a:lnTo>
                  <a:lnTo>
                    <a:pt x="379" y="3"/>
                  </a:lnTo>
                  <a:lnTo>
                    <a:pt x="379" y="3"/>
                  </a:lnTo>
                  <a:lnTo>
                    <a:pt x="383" y="1"/>
                  </a:lnTo>
                  <a:lnTo>
                    <a:pt x="38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7422763" y="4820900"/>
            <a:ext cx="4126414" cy="907941"/>
            <a:chOff x="7422763" y="4820900"/>
            <a:chExt cx="4126414" cy="907941"/>
          </a:xfrm>
        </p:grpSpPr>
        <p:sp>
          <p:nvSpPr>
            <p:cNvPr id="52" name="椭圆 51"/>
            <p:cNvSpPr/>
            <p:nvPr/>
          </p:nvSpPr>
          <p:spPr>
            <a:xfrm flipH="1">
              <a:off x="7422763" y="4887269"/>
              <a:ext cx="775202" cy="77520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66"/>
            <p:cNvSpPr txBox="1">
              <a:spLocks noChangeArrowheads="1"/>
            </p:cNvSpPr>
            <p:nvPr/>
          </p:nvSpPr>
          <p:spPr bwMode="auto">
            <a:xfrm flipH="1">
              <a:off x="8404340" y="4820900"/>
              <a:ext cx="3144837"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dirty="0" smtClean="0">
                  <a:solidFill>
                    <a:schemeClr val="bg1"/>
                  </a:solidFill>
                  <a:latin typeface="+mj-ea"/>
                  <a:ea typeface="+mj-ea"/>
                </a:rPr>
                <a:t>关键字</a:t>
              </a:r>
              <a:endParaRPr lang="en-US" altLang="zh-CN" sz="1800" dirty="0" smtClean="0">
                <a:solidFill>
                  <a:schemeClr val="bg1"/>
                </a:solidFill>
                <a:latin typeface="+mj-ea"/>
                <a:ea typeface="+mj-ea"/>
              </a:endParaRPr>
            </a:p>
            <a:p>
              <a:pPr>
                <a:lnSpc>
                  <a:spcPts val="1200"/>
                </a:lnSpc>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business, corporate and personal use. </a:t>
              </a:r>
              <a:endParaRPr lang="en-US" altLang="zh-CN" sz="1100" dirty="0">
                <a:solidFill>
                  <a:schemeClr val="bg1">
                    <a:alpha val="50000"/>
                  </a:schemeClr>
                </a:solidFill>
                <a:latin typeface="+mn-lt"/>
              </a:endParaRPr>
            </a:p>
          </p:txBody>
        </p:sp>
        <p:sp>
          <p:nvSpPr>
            <p:cNvPr id="54" name="Freeform 111"/>
            <p:cNvSpPr>
              <a:spLocks noEditPoints="1"/>
            </p:cNvSpPr>
            <p:nvPr/>
          </p:nvSpPr>
          <p:spPr bwMode="auto">
            <a:xfrm>
              <a:off x="7620980" y="5119797"/>
              <a:ext cx="378768" cy="310146"/>
            </a:xfrm>
            <a:custGeom>
              <a:avLst/>
              <a:gdLst>
                <a:gd name="T0" fmla="*/ 457 w 839"/>
                <a:gd name="T1" fmla="*/ 458 h 687"/>
                <a:gd name="T2" fmla="*/ 660 w 839"/>
                <a:gd name="T3" fmla="*/ 386 h 687"/>
                <a:gd name="T4" fmla="*/ 667 w 839"/>
                <a:gd name="T5" fmla="*/ 407 h 687"/>
                <a:gd name="T6" fmla="*/ 648 w 839"/>
                <a:gd name="T7" fmla="*/ 420 h 687"/>
                <a:gd name="T8" fmla="*/ 576 w 839"/>
                <a:gd name="T9" fmla="*/ 473 h 687"/>
                <a:gd name="T10" fmla="*/ 564 w 839"/>
                <a:gd name="T11" fmla="*/ 512 h 687"/>
                <a:gd name="T12" fmla="*/ 542 w 839"/>
                <a:gd name="T13" fmla="*/ 512 h 687"/>
                <a:gd name="T14" fmla="*/ 537 w 839"/>
                <a:gd name="T15" fmla="*/ 470 h 687"/>
                <a:gd name="T16" fmla="*/ 598 w 839"/>
                <a:gd name="T17" fmla="*/ 394 h 687"/>
                <a:gd name="T18" fmla="*/ 197 w 839"/>
                <a:gd name="T19" fmla="*/ 382 h 687"/>
                <a:gd name="T20" fmla="*/ 210 w 839"/>
                <a:gd name="T21" fmla="*/ 401 h 687"/>
                <a:gd name="T22" fmla="*/ 197 w 839"/>
                <a:gd name="T23" fmla="*/ 419 h 687"/>
                <a:gd name="T24" fmla="*/ 129 w 839"/>
                <a:gd name="T25" fmla="*/ 452 h 687"/>
                <a:gd name="T26" fmla="*/ 110 w 839"/>
                <a:gd name="T27" fmla="*/ 508 h 687"/>
                <a:gd name="T28" fmla="*/ 89 w 839"/>
                <a:gd name="T29" fmla="*/ 514 h 687"/>
                <a:gd name="T30" fmla="*/ 76 w 839"/>
                <a:gd name="T31" fmla="*/ 496 h 687"/>
                <a:gd name="T32" fmla="*/ 119 w 839"/>
                <a:gd name="T33" fmla="*/ 407 h 687"/>
                <a:gd name="T34" fmla="*/ 648 w 839"/>
                <a:gd name="T35" fmla="*/ 344 h 687"/>
                <a:gd name="T36" fmla="*/ 529 w 839"/>
                <a:gd name="T37" fmla="*/ 401 h 687"/>
                <a:gd name="T38" fmla="*/ 500 w 839"/>
                <a:gd name="T39" fmla="*/ 531 h 687"/>
                <a:gd name="T40" fmla="*/ 581 w 839"/>
                <a:gd name="T41" fmla="*/ 634 h 687"/>
                <a:gd name="T42" fmla="*/ 715 w 839"/>
                <a:gd name="T43" fmla="*/ 634 h 687"/>
                <a:gd name="T44" fmla="*/ 797 w 839"/>
                <a:gd name="T45" fmla="*/ 531 h 687"/>
                <a:gd name="T46" fmla="*/ 767 w 839"/>
                <a:gd name="T47" fmla="*/ 401 h 687"/>
                <a:gd name="T48" fmla="*/ 648 w 839"/>
                <a:gd name="T49" fmla="*/ 344 h 687"/>
                <a:gd name="T50" fmla="*/ 94 w 839"/>
                <a:gd name="T51" fmla="*/ 377 h 687"/>
                <a:gd name="T52" fmla="*/ 38 w 839"/>
                <a:gd name="T53" fmla="*/ 496 h 687"/>
                <a:gd name="T54" fmla="*/ 94 w 839"/>
                <a:gd name="T55" fmla="*/ 615 h 687"/>
                <a:gd name="T56" fmla="*/ 225 w 839"/>
                <a:gd name="T57" fmla="*/ 645 h 687"/>
                <a:gd name="T58" fmla="*/ 327 w 839"/>
                <a:gd name="T59" fmla="*/ 563 h 687"/>
                <a:gd name="T60" fmla="*/ 327 w 839"/>
                <a:gd name="T61" fmla="*/ 429 h 687"/>
                <a:gd name="T62" fmla="*/ 225 w 839"/>
                <a:gd name="T63" fmla="*/ 348 h 687"/>
                <a:gd name="T64" fmla="*/ 457 w 839"/>
                <a:gd name="T65" fmla="*/ 420 h 687"/>
                <a:gd name="T66" fmla="*/ 549 w 839"/>
                <a:gd name="T67" fmla="*/ 42 h 687"/>
                <a:gd name="T68" fmla="*/ 496 w 839"/>
                <a:gd name="T69" fmla="*/ 109 h 687"/>
                <a:gd name="T70" fmla="*/ 546 w 839"/>
                <a:gd name="T71" fmla="*/ 335 h 687"/>
                <a:gd name="T72" fmla="*/ 682 w 839"/>
                <a:gd name="T73" fmla="*/ 309 h 687"/>
                <a:gd name="T74" fmla="*/ 642 w 839"/>
                <a:gd name="T75" fmla="*/ 84 h 687"/>
                <a:gd name="T76" fmla="*/ 572 w 839"/>
                <a:gd name="T77" fmla="*/ 38 h 687"/>
                <a:gd name="T78" fmla="*/ 210 w 839"/>
                <a:gd name="T79" fmla="*/ 65 h 687"/>
                <a:gd name="T80" fmla="*/ 125 w 839"/>
                <a:gd name="T81" fmla="*/ 318 h 687"/>
                <a:gd name="T82" fmla="*/ 261 w 839"/>
                <a:gd name="T83" fmla="*/ 319 h 687"/>
                <a:gd name="T84" fmla="*/ 343 w 839"/>
                <a:gd name="T85" fmla="*/ 109 h 687"/>
                <a:gd name="T86" fmla="*/ 309 w 839"/>
                <a:gd name="T87" fmla="*/ 52 h 687"/>
                <a:gd name="T88" fmla="*/ 293 w 839"/>
                <a:gd name="T89" fmla="*/ 4 h 687"/>
                <a:gd name="T90" fmla="*/ 369 w 839"/>
                <a:gd name="T91" fmla="*/ 64 h 687"/>
                <a:gd name="T92" fmla="*/ 460 w 839"/>
                <a:gd name="T93" fmla="*/ 89 h 687"/>
                <a:gd name="T94" fmla="*/ 521 w 839"/>
                <a:gd name="T95" fmla="*/ 12 h 687"/>
                <a:gd name="T96" fmla="*/ 627 w 839"/>
                <a:gd name="T97" fmla="*/ 14 h 687"/>
                <a:gd name="T98" fmla="*/ 680 w 839"/>
                <a:gd name="T99" fmla="*/ 77 h 687"/>
                <a:gd name="T100" fmla="*/ 839 w 839"/>
                <a:gd name="T101" fmla="*/ 496 h 687"/>
                <a:gd name="T102" fmla="*/ 783 w 839"/>
                <a:gd name="T103" fmla="*/ 631 h 687"/>
                <a:gd name="T104" fmla="*/ 648 w 839"/>
                <a:gd name="T105" fmla="*/ 687 h 687"/>
                <a:gd name="T106" fmla="*/ 513 w 839"/>
                <a:gd name="T107" fmla="*/ 631 h 687"/>
                <a:gd name="T108" fmla="*/ 377 w 839"/>
                <a:gd name="T109" fmla="*/ 534 h 687"/>
                <a:gd name="T110" fmla="*/ 297 w 839"/>
                <a:gd name="T111" fmla="*/ 655 h 687"/>
                <a:gd name="T112" fmla="*/ 152 w 839"/>
                <a:gd name="T113" fmla="*/ 683 h 687"/>
                <a:gd name="T114" fmla="*/ 33 w 839"/>
                <a:gd name="T115" fmla="*/ 603 h 687"/>
                <a:gd name="T116" fmla="*/ 2 w 839"/>
                <a:gd name="T117" fmla="*/ 467 h 687"/>
                <a:gd name="T118" fmla="*/ 160 w 839"/>
                <a:gd name="T119" fmla="*/ 77 h 687"/>
                <a:gd name="T120" fmla="*/ 238 w 839"/>
                <a:gd name="T121" fmla="*/ 4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9" h="687">
                  <a:moveTo>
                    <a:pt x="381" y="458"/>
                  </a:moveTo>
                  <a:lnTo>
                    <a:pt x="381" y="496"/>
                  </a:lnTo>
                  <a:lnTo>
                    <a:pt x="457" y="496"/>
                  </a:lnTo>
                  <a:lnTo>
                    <a:pt x="457" y="458"/>
                  </a:lnTo>
                  <a:lnTo>
                    <a:pt x="381" y="458"/>
                  </a:lnTo>
                  <a:close/>
                  <a:moveTo>
                    <a:pt x="648" y="382"/>
                  </a:moveTo>
                  <a:lnTo>
                    <a:pt x="655" y="382"/>
                  </a:lnTo>
                  <a:lnTo>
                    <a:pt x="660" y="386"/>
                  </a:lnTo>
                  <a:lnTo>
                    <a:pt x="664" y="390"/>
                  </a:lnTo>
                  <a:lnTo>
                    <a:pt x="667" y="395"/>
                  </a:lnTo>
                  <a:lnTo>
                    <a:pt x="668" y="401"/>
                  </a:lnTo>
                  <a:lnTo>
                    <a:pt x="667" y="407"/>
                  </a:lnTo>
                  <a:lnTo>
                    <a:pt x="664" y="412"/>
                  </a:lnTo>
                  <a:lnTo>
                    <a:pt x="660" y="416"/>
                  </a:lnTo>
                  <a:lnTo>
                    <a:pt x="655" y="419"/>
                  </a:lnTo>
                  <a:lnTo>
                    <a:pt x="648" y="420"/>
                  </a:lnTo>
                  <a:lnTo>
                    <a:pt x="625" y="424"/>
                  </a:lnTo>
                  <a:lnTo>
                    <a:pt x="604" y="435"/>
                  </a:lnTo>
                  <a:lnTo>
                    <a:pt x="587" y="452"/>
                  </a:lnTo>
                  <a:lnTo>
                    <a:pt x="576" y="473"/>
                  </a:lnTo>
                  <a:lnTo>
                    <a:pt x="572" y="496"/>
                  </a:lnTo>
                  <a:lnTo>
                    <a:pt x="571" y="503"/>
                  </a:lnTo>
                  <a:lnTo>
                    <a:pt x="568" y="508"/>
                  </a:lnTo>
                  <a:lnTo>
                    <a:pt x="564" y="512"/>
                  </a:lnTo>
                  <a:lnTo>
                    <a:pt x="559" y="514"/>
                  </a:lnTo>
                  <a:lnTo>
                    <a:pt x="553" y="516"/>
                  </a:lnTo>
                  <a:lnTo>
                    <a:pt x="547" y="514"/>
                  </a:lnTo>
                  <a:lnTo>
                    <a:pt x="542" y="512"/>
                  </a:lnTo>
                  <a:lnTo>
                    <a:pt x="537" y="508"/>
                  </a:lnTo>
                  <a:lnTo>
                    <a:pt x="534" y="503"/>
                  </a:lnTo>
                  <a:lnTo>
                    <a:pt x="534" y="496"/>
                  </a:lnTo>
                  <a:lnTo>
                    <a:pt x="537" y="470"/>
                  </a:lnTo>
                  <a:lnTo>
                    <a:pt x="546" y="446"/>
                  </a:lnTo>
                  <a:lnTo>
                    <a:pt x="559" y="424"/>
                  </a:lnTo>
                  <a:lnTo>
                    <a:pt x="576" y="407"/>
                  </a:lnTo>
                  <a:lnTo>
                    <a:pt x="598" y="394"/>
                  </a:lnTo>
                  <a:lnTo>
                    <a:pt x="622" y="385"/>
                  </a:lnTo>
                  <a:lnTo>
                    <a:pt x="648" y="382"/>
                  </a:lnTo>
                  <a:close/>
                  <a:moveTo>
                    <a:pt x="190" y="382"/>
                  </a:moveTo>
                  <a:lnTo>
                    <a:pt x="197" y="382"/>
                  </a:lnTo>
                  <a:lnTo>
                    <a:pt x="202" y="386"/>
                  </a:lnTo>
                  <a:lnTo>
                    <a:pt x="206" y="390"/>
                  </a:lnTo>
                  <a:lnTo>
                    <a:pt x="208" y="395"/>
                  </a:lnTo>
                  <a:lnTo>
                    <a:pt x="210" y="401"/>
                  </a:lnTo>
                  <a:lnTo>
                    <a:pt x="208" y="407"/>
                  </a:lnTo>
                  <a:lnTo>
                    <a:pt x="206" y="412"/>
                  </a:lnTo>
                  <a:lnTo>
                    <a:pt x="202" y="416"/>
                  </a:lnTo>
                  <a:lnTo>
                    <a:pt x="197" y="419"/>
                  </a:lnTo>
                  <a:lnTo>
                    <a:pt x="190" y="420"/>
                  </a:lnTo>
                  <a:lnTo>
                    <a:pt x="166" y="424"/>
                  </a:lnTo>
                  <a:lnTo>
                    <a:pt x="146" y="435"/>
                  </a:lnTo>
                  <a:lnTo>
                    <a:pt x="129" y="452"/>
                  </a:lnTo>
                  <a:lnTo>
                    <a:pt x="118" y="473"/>
                  </a:lnTo>
                  <a:lnTo>
                    <a:pt x="114" y="496"/>
                  </a:lnTo>
                  <a:lnTo>
                    <a:pt x="113" y="503"/>
                  </a:lnTo>
                  <a:lnTo>
                    <a:pt x="110" y="508"/>
                  </a:lnTo>
                  <a:lnTo>
                    <a:pt x="106" y="512"/>
                  </a:lnTo>
                  <a:lnTo>
                    <a:pt x="101" y="514"/>
                  </a:lnTo>
                  <a:lnTo>
                    <a:pt x="96" y="516"/>
                  </a:lnTo>
                  <a:lnTo>
                    <a:pt x="89" y="514"/>
                  </a:lnTo>
                  <a:lnTo>
                    <a:pt x="84" y="512"/>
                  </a:lnTo>
                  <a:lnTo>
                    <a:pt x="80" y="508"/>
                  </a:lnTo>
                  <a:lnTo>
                    <a:pt x="77" y="503"/>
                  </a:lnTo>
                  <a:lnTo>
                    <a:pt x="76" y="496"/>
                  </a:lnTo>
                  <a:lnTo>
                    <a:pt x="79" y="470"/>
                  </a:lnTo>
                  <a:lnTo>
                    <a:pt x="88" y="446"/>
                  </a:lnTo>
                  <a:lnTo>
                    <a:pt x="101" y="424"/>
                  </a:lnTo>
                  <a:lnTo>
                    <a:pt x="119" y="407"/>
                  </a:lnTo>
                  <a:lnTo>
                    <a:pt x="140" y="394"/>
                  </a:lnTo>
                  <a:lnTo>
                    <a:pt x="164" y="385"/>
                  </a:lnTo>
                  <a:lnTo>
                    <a:pt x="190" y="382"/>
                  </a:lnTo>
                  <a:close/>
                  <a:moveTo>
                    <a:pt x="648" y="344"/>
                  </a:moveTo>
                  <a:lnTo>
                    <a:pt x="613" y="348"/>
                  </a:lnTo>
                  <a:lnTo>
                    <a:pt x="581" y="359"/>
                  </a:lnTo>
                  <a:lnTo>
                    <a:pt x="553" y="377"/>
                  </a:lnTo>
                  <a:lnTo>
                    <a:pt x="529" y="401"/>
                  </a:lnTo>
                  <a:lnTo>
                    <a:pt x="511" y="429"/>
                  </a:lnTo>
                  <a:lnTo>
                    <a:pt x="500" y="461"/>
                  </a:lnTo>
                  <a:lnTo>
                    <a:pt x="496" y="496"/>
                  </a:lnTo>
                  <a:lnTo>
                    <a:pt x="500" y="531"/>
                  </a:lnTo>
                  <a:lnTo>
                    <a:pt x="511" y="563"/>
                  </a:lnTo>
                  <a:lnTo>
                    <a:pt x="529" y="592"/>
                  </a:lnTo>
                  <a:lnTo>
                    <a:pt x="553" y="615"/>
                  </a:lnTo>
                  <a:lnTo>
                    <a:pt x="581" y="634"/>
                  </a:lnTo>
                  <a:lnTo>
                    <a:pt x="613" y="645"/>
                  </a:lnTo>
                  <a:lnTo>
                    <a:pt x="648" y="649"/>
                  </a:lnTo>
                  <a:lnTo>
                    <a:pt x="684" y="645"/>
                  </a:lnTo>
                  <a:lnTo>
                    <a:pt x="715" y="634"/>
                  </a:lnTo>
                  <a:lnTo>
                    <a:pt x="744" y="615"/>
                  </a:lnTo>
                  <a:lnTo>
                    <a:pt x="767" y="592"/>
                  </a:lnTo>
                  <a:lnTo>
                    <a:pt x="786" y="563"/>
                  </a:lnTo>
                  <a:lnTo>
                    <a:pt x="797" y="531"/>
                  </a:lnTo>
                  <a:lnTo>
                    <a:pt x="801" y="496"/>
                  </a:lnTo>
                  <a:lnTo>
                    <a:pt x="797" y="461"/>
                  </a:lnTo>
                  <a:lnTo>
                    <a:pt x="786" y="429"/>
                  </a:lnTo>
                  <a:lnTo>
                    <a:pt x="767" y="401"/>
                  </a:lnTo>
                  <a:lnTo>
                    <a:pt x="744" y="377"/>
                  </a:lnTo>
                  <a:lnTo>
                    <a:pt x="715" y="359"/>
                  </a:lnTo>
                  <a:lnTo>
                    <a:pt x="684" y="348"/>
                  </a:lnTo>
                  <a:lnTo>
                    <a:pt x="648" y="344"/>
                  </a:lnTo>
                  <a:close/>
                  <a:moveTo>
                    <a:pt x="190" y="344"/>
                  </a:moveTo>
                  <a:lnTo>
                    <a:pt x="156" y="348"/>
                  </a:lnTo>
                  <a:lnTo>
                    <a:pt x="123" y="359"/>
                  </a:lnTo>
                  <a:lnTo>
                    <a:pt x="94" y="377"/>
                  </a:lnTo>
                  <a:lnTo>
                    <a:pt x="71" y="401"/>
                  </a:lnTo>
                  <a:lnTo>
                    <a:pt x="54" y="429"/>
                  </a:lnTo>
                  <a:lnTo>
                    <a:pt x="42" y="461"/>
                  </a:lnTo>
                  <a:lnTo>
                    <a:pt x="38" y="496"/>
                  </a:lnTo>
                  <a:lnTo>
                    <a:pt x="42" y="531"/>
                  </a:lnTo>
                  <a:lnTo>
                    <a:pt x="54" y="563"/>
                  </a:lnTo>
                  <a:lnTo>
                    <a:pt x="71" y="592"/>
                  </a:lnTo>
                  <a:lnTo>
                    <a:pt x="94" y="615"/>
                  </a:lnTo>
                  <a:lnTo>
                    <a:pt x="123" y="634"/>
                  </a:lnTo>
                  <a:lnTo>
                    <a:pt x="156" y="645"/>
                  </a:lnTo>
                  <a:lnTo>
                    <a:pt x="190" y="649"/>
                  </a:lnTo>
                  <a:lnTo>
                    <a:pt x="225" y="645"/>
                  </a:lnTo>
                  <a:lnTo>
                    <a:pt x="258" y="634"/>
                  </a:lnTo>
                  <a:lnTo>
                    <a:pt x="286" y="615"/>
                  </a:lnTo>
                  <a:lnTo>
                    <a:pt x="309" y="592"/>
                  </a:lnTo>
                  <a:lnTo>
                    <a:pt x="327" y="563"/>
                  </a:lnTo>
                  <a:lnTo>
                    <a:pt x="339" y="531"/>
                  </a:lnTo>
                  <a:lnTo>
                    <a:pt x="343" y="496"/>
                  </a:lnTo>
                  <a:lnTo>
                    <a:pt x="339" y="461"/>
                  </a:lnTo>
                  <a:lnTo>
                    <a:pt x="327" y="429"/>
                  </a:lnTo>
                  <a:lnTo>
                    <a:pt x="309" y="401"/>
                  </a:lnTo>
                  <a:lnTo>
                    <a:pt x="286" y="377"/>
                  </a:lnTo>
                  <a:lnTo>
                    <a:pt x="258" y="359"/>
                  </a:lnTo>
                  <a:lnTo>
                    <a:pt x="225" y="348"/>
                  </a:lnTo>
                  <a:lnTo>
                    <a:pt x="190" y="344"/>
                  </a:lnTo>
                  <a:close/>
                  <a:moveTo>
                    <a:pt x="381" y="153"/>
                  </a:moveTo>
                  <a:lnTo>
                    <a:pt x="381" y="420"/>
                  </a:lnTo>
                  <a:lnTo>
                    <a:pt x="457" y="420"/>
                  </a:lnTo>
                  <a:lnTo>
                    <a:pt x="457" y="153"/>
                  </a:lnTo>
                  <a:lnTo>
                    <a:pt x="381" y="153"/>
                  </a:lnTo>
                  <a:close/>
                  <a:moveTo>
                    <a:pt x="572" y="38"/>
                  </a:moveTo>
                  <a:lnTo>
                    <a:pt x="549" y="42"/>
                  </a:lnTo>
                  <a:lnTo>
                    <a:pt x="529" y="52"/>
                  </a:lnTo>
                  <a:lnTo>
                    <a:pt x="513" y="67"/>
                  </a:lnTo>
                  <a:lnTo>
                    <a:pt x="502" y="86"/>
                  </a:lnTo>
                  <a:lnTo>
                    <a:pt x="496" y="109"/>
                  </a:lnTo>
                  <a:lnTo>
                    <a:pt x="495" y="109"/>
                  </a:lnTo>
                  <a:lnTo>
                    <a:pt x="495" y="382"/>
                  </a:lnTo>
                  <a:lnTo>
                    <a:pt x="519" y="356"/>
                  </a:lnTo>
                  <a:lnTo>
                    <a:pt x="546" y="335"/>
                  </a:lnTo>
                  <a:lnTo>
                    <a:pt x="578" y="319"/>
                  </a:lnTo>
                  <a:lnTo>
                    <a:pt x="612" y="309"/>
                  </a:lnTo>
                  <a:lnTo>
                    <a:pt x="648" y="305"/>
                  </a:lnTo>
                  <a:lnTo>
                    <a:pt x="682" y="309"/>
                  </a:lnTo>
                  <a:lnTo>
                    <a:pt x="715" y="318"/>
                  </a:lnTo>
                  <a:lnTo>
                    <a:pt x="744" y="331"/>
                  </a:lnTo>
                  <a:lnTo>
                    <a:pt x="642" y="84"/>
                  </a:lnTo>
                  <a:lnTo>
                    <a:pt x="642" y="84"/>
                  </a:lnTo>
                  <a:lnTo>
                    <a:pt x="630" y="65"/>
                  </a:lnTo>
                  <a:lnTo>
                    <a:pt x="614" y="51"/>
                  </a:lnTo>
                  <a:lnTo>
                    <a:pt x="595" y="42"/>
                  </a:lnTo>
                  <a:lnTo>
                    <a:pt x="572" y="38"/>
                  </a:lnTo>
                  <a:close/>
                  <a:moveTo>
                    <a:pt x="267" y="38"/>
                  </a:moveTo>
                  <a:lnTo>
                    <a:pt x="245" y="42"/>
                  </a:lnTo>
                  <a:lnTo>
                    <a:pt x="225" y="51"/>
                  </a:lnTo>
                  <a:lnTo>
                    <a:pt x="210" y="65"/>
                  </a:lnTo>
                  <a:lnTo>
                    <a:pt x="198" y="84"/>
                  </a:lnTo>
                  <a:lnTo>
                    <a:pt x="198" y="84"/>
                  </a:lnTo>
                  <a:lnTo>
                    <a:pt x="94" y="331"/>
                  </a:lnTo>
                  <a:lnTo>
                    <a:pt x="125" y="318"/>
                  </a:lnTo>
                  <a:lnTo>
                    <a:pt x="156" y="309"/>
                  </a:lnTo>
                  <a:lnTo>
                    <a:pt x="190" y="305"/>
                  </a:lnTo>
                  <a:lnTo>
                    <a:pt x="227" y="309"/>
                  </a:lnTo>
                  <a:lnTo>
                    <a:pt x="261" y="319"/>
                  </a:lnTo>
                  <a:lnTo>
                    <a:pt x="292" y="335"/>
                  </a:lnTo>
                  <a:lnTo>
                    <a:pt x="320" y="356"/>
                  </a:lnTo>
                  <a:lnTo>
                    <a:pt x="343" y="382"/>
                  </a:lnTo>
                  <a:lnTo>
                    <a:pt x="343" y="109"/>
                  </a:lnTo>
                  <a:lnTo>
                    <a:pt x="342" y="109"/>
                  </a:lnTo>
                  <a:lnTo>
                    <a:pt x="337" y="86"/>
                  </a:lnTo>
                  <a:lnTo>
                    <a:pt x="326" y="67"/>
                  </a:lnTo>
                  <a:lnTo>
                    <a:pt x="309" y="52"/>
                  </a:lnTo>
                  <a:lnTo>
                    <a:pt x="290" y="42"/>
                  </a:lnTo>
                  <a:lnTo>
                    <a:pt x="267" y="38"/>
                  </a:lnTo>
                  <a:close/>
                  <a:moveTo>
                    <a:pt x="267" y="0"/>
                  </a:moveTo>
                  <a:lnTo>
                    <a:pt x="293" y="4"/>
                  </a:lnTo>
                  <a:lnTo>
                    <a:pt x="317" y="12"/>
                  </a:lnTo>
                  <a:lnTo>
                    <a:pt x="338" y="26"/>
                  </a:lnTo>
                  <a:lnTo>
                    <a:pt x="356" y="43"/>
                  </a:lnTo>
                  <a:lnTo>
                    <a:pt x="369" y="64"/>
                  </a:lnTo>
                  <a:lnTo>
                    <a:pt x="379" y="89"/>
                  </a:lnTo>
                  <a:lnTo>
                    <a:pt x="381" y="115"/>
                  </a:lnTo>
                  <a:lnTo>
                    <a:pt x="457" y="115"/>
                  </a:lnTo>
                  <a:lnTo>
                    <a:pt x="460" y="89"/>
                  </a:lnTo>
                  <a:lnTo>
                    <a:pt x="469" y="64"/>
                  </a:lnTo>
                  <a:lnTo>
                    <a:pt x="483" y="43"/>
                  </a:lnTo>
                  <a:lnTo>
                    <a:pt x="500" y="26"/>
                  </a:lnTo>
                  <a:lnTo>
                    <a:pt x="521" y="12"/>
                  </a:lnTo>
                  <a:lnTo>
                    <a:pt x="546" y="4"/>
                  </a:lnTo>
                  <a:lnTo>
                    <a:pt x="572" y="0"/>
                  </a:lnTo>
                  <a:lnTo>
                    <a:pt x="601" y="4"/>
                  </a:lnTo>
                  <a:lnTo>
                    <a:pt x="627" y="14"/>
                  </a:lnTo>
                  <a:lnTo>
                    <a:pt x="649" y="30"/>
                  </a:lnTo>
                  <a:lnTo>
                    <a:pt x="667" y="52"/>
                  </a:lnTo>
                  <a:lnTo>
                    <a:pt x="680" y="77"/>
                  </a:lnTo>
                  <a:lnTo>
                    <a:pt x="680" y="77"/>
                  </a:lnTo>
                  <a:lnTo>
                    <a:pt x="820" y="414"/>
                  </a:lnTo>
                  <a:lnTo>
                    <a:pt x="830" y="439"/>
                  </a:lnTo>
                  <a:lnTo>
                    <a:pt x="837" y="467"/>
                  </a:lnTo>
                  <a:lnTo>
                    <a:pt x="839" y="496"/>
                  </a:lnTo>
                  <a:lnTo>
                    <a:pt x="835" y="535"/>
                  </a:lnTo>
                  <a:lnTo>
                    <a:pt x="824" y="571"/>
                  </a:lnTo>
                  <a:lnTo>
                    <a:pt x="807" y="603"/>
                  </a:lnTo>
                  <a:lnTo>
                    <a:pt x="783" y="631"/>
                  </a:lnTo>
                  <a:lnTo>
                    <a:pt x="756" y="655"/>
                  </a:lnTo>
                  <a:lnTo>
                    <a:pt x="723" y="672"/>
                  </a:lnTo>
                  <a:lnTo>
                    <a:pt x="686" y="683"/>
                  </a:lnTo>
                  <a:lnTo>
                    <a:pt x="648" y="687"/>
                  </a:lnTo>
                  <a:lnTo>
                    <a:pt x="610" y="683"/>
                  </a:lnTo>
                  <a:lnTo>
                    <a:pt x="574" y="672"/>
                  </a:lnTo>
                  <a:lnTo>
                    <a:pt x="542" y="655"/>
                  </a:lnTo>
                  <a:lnTo>
                    <a:pt x="513" y="631"/>
                  </a:lnTo>
                  <a:lnTo>
                    <a:pt x="490" y="602"/>
                  </a:lnTo>
                  <a:lnTo>
                    <a:pt x="473" y="571"/>
                  </a:lnTo>
                  <a:lnTo>
                    <a:pt x="461" y="534"/>
                  </a:lnTo>
                  <a:lnTo>
                    <a:pt x="377" y="534"/>
                  </a:lnTo>
                  <a:lnTo>
                    <a:pt x="367" y="571"/>
                  </a:lnTo>
                  <a:lnTo>
                    <a:pt x="348" y="602"/>
                  </a:lnTo>
                  <a:lnTo>
                    <a:pt x="325" y="631"/>
                  </a:lnTo>
                  <a:lnTo>
                    <a:pt x="297" y="655"/>
                  </a:lnTo>
                  <a:lnTo>
                    <a:pt x="265" y="672"/>
                  </a:lnTo>
                  <a:lnTo>
                    <a:pt x="229" y="683"/>
                  </a:lnTo>
                  <a:lnTo>
                    <a:pt x="190" y="687"/>
                  </a:lnTo>
                  <a:lnTo>
                    <a:pt x="152" y="683"/>
                  </a:lnTo>
                  <a:lnTo>
                    <a:pt x="117" y="672"/>
                  </a:lnTo>
                  <a:lnTo>
                    <a:pt x="84" y="655"/>
                  </a:lnTo>
                  <a:lnTo>
                    <a:pt x="55" y="631"/>
                  </a:lnTo>
                  <a:lnTo>
                    <a:pt x="33" y="603"/>
                  </a:lnTo>
                  <a:lnTo>
                    <a:pt x="15" y="571"/>
                  </a:lnTo>
                  <a:lnTo>
                    <a:pt x="4" y="535"/>
                  </a:lnTo>
                  <a:lnTo>
                    <a:pt x="0" y="496"/>
                  </a:lnTo>
                  <a:lnTo>
                    <a:pt x="2" y="467"/>
                  </a:lnTo>
                  <a:lnTo>
                    <a:pt x="8" y="439"/>
                  </a:lnTo>
                  <a:lnTo>
                    <a:pt x="19" y="414"/>
                  </a:lnTo>
                  <a:lnTo>
                    <a:pt x="159" y="77"/>
                  </a:lnTo>
                  <a:lnTo>
                    <a:pt x="160" y="77"/>
                  </a:lnTo>
                  <a:lnTo>
                    <a:pt x="172" y="52"/>
                  </a:lnTo>
                  <a:lnTo>
                    <a:pt x="190" y="30"/>
                  </a:lnTo>
                  <a:lnTo>
                    <a:pt x="212" y="14"/>
                  </a:lnTo>
                  <a:lnTo>
                    <a:pt x="238" y="4"/>
                  </a:lnTo>
                  <a:lnTo>
                    <a:pt x="26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7422763" y="3361264"/>
            <a:ext cx="4126414" cy="907941"/>
            <a:chOff x="7422763" y="3361264"/>
            <a:chExt cx="4126414" cy="907941"/>
          </a:xfrm>
        </p:grpSpPr>
        <p:sp>
          <p:nvSpPr>
            <p:cNvPr id="56" name="椭圆 55"/>
            <p:cNvSpPr/>
            <p:nvPr/>
          </p:nvSpPr>
          <p:spPr>
            <a:xfrm flipH="1">
              <a:off x="7422763" y="3427633"/>
              <a:ext cx="775202" cy="77520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66"/>
            <p:cNvSpPr txBox="1">
              <a:spLocks noChangeArrowheads="1"/>
            </p:cNvSpPr>
            <p:nvPr/>
          </p:nvSpPr>
          <p:spPr bwMode="auto">
            <a:xfrm flipH="1">
              <a:off x="8404340" y="3361264"/>
              <a:ext cx="3144837"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800" dirty="0" smtClean="0">
                  <a:solidFill>
                    <a:schemeClr val="bg1"/>
                  </a:solidFill>
                  <a:latin typeface="+mj-ea"/>
                  <a:ea typeface="+mj-ea"/>
                </a:rPr>
                <a:t>关键字</a:t>
              </a:r>
              <a:endParaRPr lang="en-US" altLang="zh-CN" sz="1800" dirty="0" smtClean="0">
                <a:solidFill>
                  <a:schemeClr val="bg1"/>
                </a:solidFill>
                <a:latin typeface="+mj-ea"/>
                <a:ea typeface="+mj-ea"/>
              </a:endParaRPr>
            </a:p>
            <a:p>
              <a:pPr>
                <a:lnSpc>
                  <a:spcPts val="1200"/>
                </a:lnSpc>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business, corporate and personal use. </a:t>
              </a:r>
              <a:endParaRPr lang="en-US" altLang="zh-CN" sz="1100" dirty="0">
                <a:solidFill>
                  <a:schemeClr val="bg1">
                    <a:alpha val="50000"/>
                  </a:schemeClr>
                </a:solidFill>
                <a:latin typeface="+mn-lt"/>
              </a:endParaRPr>
            </a:p>
          </p:txBody>
        </p:sp>
        <p:sp>
          <p:nvSpPr>
            <p:cNvPr id="58" name="Freeform 113"/>
            <p:cNvSpPr>
              <a:spLocks noEditPoints="1"/>
            </p:cNvSpPr>
            <p:nvPr/>
          </p:nvSpPr>
          <p:spPr bwMode="auto">
            <a:xfrm>
              <a:off x="7620980" y="3625850"/>
              <a:ext cx="378768" cy="378768"/>
            </a:xfrm>
            <a:custGeom>
              <a:avLst/>
              <a:gdLst>
                <a:gd name="T0" fmla="*/ 194 w 839"/>
                <a:gd name="T1" fmla="*/ 668 h 839"/>
                <a:gd name="T2" fmla="*/ 148 w 839"/>
                <a:gd name="T3" fmla="*/ 506 h 839"/>
                <a:gd name="T4" fmla="*/ 246 w 839"/>
                <a:gd name="T5" fmla="*/ 660 h 839"/>
                <a:gd name="T6" fmla="*/ 372 w 839"/>
                <a:gd name="T7" fmla="*/ 691 h 839"/>
                <a:gd name="T8" fmla="*/ 526 w 839"/>
                <a:gd name="T9" fmla="*/ 423 h 839"/>
                <a:gd name="T10" fmla="*/ 530 w 839"/>
                <a:gd name="T11" fmla="*/ 450 h 839"/>
                <a:gd name="T12" fmla="*/ 504 w 839"/>
                <a:gd name="T13" fmla="*/ 454 h 839"/>
                <a:gd name="T14" fmla="*/ 500 w 839"/>
                <a:gd name="T15" fmla="*/ 427 h 839"/>
                <a:gd name="T16" fmla="*/ 465 w 839"/>
                <a:gd name="T17" fmla="*/ 362 h 839"/>
                <a:gd name="T18" fmla="*/ 476 w 839"/>
                <a:gd name="T19" fmla="*/ 387 h 839"/>
                <a:gd name="T20" fmla="*/ 452 w 839"/>
                <a:gd name="T21" fmla="*/ 399 h 839"/>
                <a:gd name="T22" fmla="*/ 440 w 839"/>
                <a:gd name="T23" fmla="*/ 376 h 839"/>
                <a:gd name="T24" fmla="*/ 276 w 839"/>
                <a:gd name="T25" fmla="*/ 342 h 839"/>
                <a:gd name="T26" fmla="*/ 139 w 839"/>
                <a:gd name="T27" fmla="*/ 395 h 839"/>
                <a:gd name="T28" fmla="*/ 230 w 839"/>
                <a:gd name="T29" fmla="*/ 474 h 839"/>
                <a:gd name="T30" fmla="*/ 289 w 839"/>
                <a:gd name="T31" fmla="*/ 596 h 839"/>
                <a:gd name="T32" fmla="*/ 374 w 839"/>
                <a:gd name="T33" fmla="*/ 609 h 839"/>
                <a:gd name="T34" fmla="*/ 444 w 839"/>
                <a:gd name="T35" fmla="*/ 700 h 839"/>
                <a:gd name="T36" fmla="*/ 499 w 839"/>
                <a:gd name="T37" fmla="*/ 563 h 839"/>
                <a:gd name="T38" fmla="*/ 416 w 839"/>
                <a:gd name="T39" fmla="*/ 313 h 839"/>
                <a:gd name="T40" fmla="*/ 412 w 839"/>
                <a:gd name="T41" fmla="*/ 339 h 839"/>
                <a:gd name="T42" fmla="*/ 385 w 839"/>
                <a:gd name="T43" fmla="*/ 335 h 839"/>
                <a:gd name="T44" fmla="*/ 390 w 839"/>
                <a:gd name="T45" fmla="*/ 309 h 839"/>
                <a:gd name="T46" fmla="*/ 618 w 839"/>
                <a:gd name="T47" fmla="*/ 194 h 839"/>
                <a:gd name="T48" fmla="*/ 614 w 839"/>
                <a:gd name="T49" fmla="*/ 221 h 839"/>
                <a:gd name="T50" fmla="*/ 641 w 839"/>
                <a:gd name="T51" fmla="*/ 225 h 839"/>
                <a:gd name="T52" fmla="*/ 645 w 839"/>
                <a:gd name="T53" fmla="*/ 199 h 839"/>
                <a:gd name="T54" fmla="*/ 648 w 839"/>
                <a:gd name="T55" fmla="*/ 156 h 839"/>
                <a:gd name="T56" fmla="*/ 685 w 839"/>
                <a:gd name="T57" fmla="*/ 228 h 839"/>
                <a:gd name="T58" fmla="*/ 611 w 839"/>
                <a:gd name="T59" fmla="*/ 264 h 839"/>
                <a:gd name="T60" fmla="*/ 576 w 839"/>
                <a:gd name="T61" fmla="*/ 191 h 839"/>
                <a:gd name="T62" fmla="*/ 801 w 839"/>
                <a:gd name="T63" fmla="*/ 38 h 839"/>
                <a:gd name="T64" fmla="*/ 644 w 839"/>
                <a:gd name="T65" fmla="*/ 72 h 839"/>
                <a:gd name="T66" fmla="*/ 456 w 839"/>
                <a:gd name="T67" fmla="*/ 171 h 839"/>
                <a:gd name="T68" fmla="*/ 374 w 839"/>
                <a:gd name="T69" fmla="*/ 247 h 839"/>
                <a:gd name="T70" fmla="*/ 524 w 839"/>
                <a:gd name="T71" fmla="*/ 534 h 839"/>
                <a:gd name="T72" fmla="*/ 609 w 839"/>
                <a:gd name="T73" fmla="*/ 448 h 839"/>
                <a:gd name="T74" fmla="*/ 695 w 839"/>
                <a:gd name="T75" fmla="*/ 347 h 839"/>
                <a:gd name="T76" fmla="*/ 780 w 839"/>
                <a:gd name="T77" fmla="*/ 150 h 839"/>
                <a:gd name="T78" fmla="*/ 802 w 839"/>
                <a:gd name="T79" fmla="*/ 0 h 839"/>
                <a:gd name="T80" fmla="*/ 839 w 839"/>
                <a:gd name="T81" fmla="*/ 31 h 839"/>
                <a:gd name="T82" fmla="*/ 812 w 839"/>
                <a:gd name="T83" fmla="*/ 183 h 839"/>
                <a:gd name="T84" fmla="*/ 721 w 839"/>
                <a:gd name="T85" fmla="*/ 376 h 839"/>
                <a:gd name="T86" fmla="*/ 628 w 839"/>
                <a:gd name="T87" fmla="*/ 483 h 839"/>
                <a:gd name="T88" fmla="*/ 545 w 839"/>
                <a:gd name="T89" fmla="*/ 567 h 839"/>
                <a:gd name="T90" fmla="*/ 474 w 839"/>
                <a:gd name="T91" fmla="*/ 726 h 839"/>
                <a:gd name="T92" fmla="*/ 421 w 839"/>
                <a:gd name="T93" fmla="*/ 759 h 839"/>
                <a:gd name="T94" fmla="*/ 343 w 839"/>
                <a:gd name="T95" fmla="*/ 650 h 839"/>
                <a:gd name="T96" fmla="*/ 216 w 839"/>
                <a:gd name="T97" fmla="*/ 577 h 839"/>
                <a:gd name="T98" fmla="*/ 160 w 839"/>
                <a:gd name="T99" fmla="*/ 446 h 839"/>
                <a:gd name="T100" fmla="*/ 52 w 839"/>
                <a:gd name="T101" fmla="*/ 414 h 839"/>
                <a:gd name="T102" fmla="*/ 191 w 839"/>
                <a:gd name="T103" fmla="*/ 330 h 839"/>
                <a:gd name="T104" fmla="*/ 302 w 839"/>
                <a:gd name="T105" fmla="*/ 264 h 839"/>
                <a:gd name="T106" fmla="*/ 387 w 839"/>
                <a:gd name="T107" fmla="*/ 182 h 839"/>
                <a:gd name="T108" fmla="*/ 550 w 839"/>
                <a:gd name="T109" fmla="*/ 69 h 839"/>
                <a:gd name="T110" fmla="*/ 747 w 839"/>
                <a:gd name="T111" fmla="*/ 5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39" h="839">
                  <a:moveTo>
                    <a:pt x="137" y="598"/>
                  </a:moveTo>
                  <a:lnTo>
                    <a:pt x="69" y="771"/>
                  </a:lnTo>
                  <a:lnTo>
                    <a:pt x="242" y="702"/>
                  </a:lnTo>
                  <a:lnTo>
                    <a:pt x="217" y="686"/>
                  </a:lnTo>
                  <a:lnTo>
                    <a:pt x="194" y="668"/>
                  </a:lnTo>
                  <a:lnTo>
                    <a:pt x="171" y="647"/>
                  </a:lnTo>
                  <a:lnTo>
                    <a:pt x="153" y="623"/>
                  </a:lnTo>
                  <a:lnTo>
                    <a:pt x="137" y="598"/>
                  </a:lnTo>
                  <a:close/>
                  <a:moveTo>
                    <a:pt x="148" y="469"/>
                  </a:moveTo>
                  <a:lnTo>
                    <a:pt x="148" y="506"/>
                  </a:lnTo>
                  <a:lnTo>
                    <a:pt x="156" y="543"/>
                  </a:lnTo>
                  <a:lnTo>
                    <a:pt x="170" y="577"/>
                  </a:lnTo>
                  <a:lnTo>
                    <a:pt x="190" y="609"/>
                  </a:lnTo>
                  <a:lnTo>
                    <a:pt x="216" y="636"/>
                  </a:lnTo>
                  <a:lnTo>
                    <a:pt x="246" y="660"/>
                  </a:lnTo>
                  <a:lnTo>
                    <a:pt x="279" y="677"/>
                  </a:lnTo>
                  <a:lnTo>
                    <a:pt x="314" y="688"/>
                  </a:lnTo>
                  <a:lnTo>
                    <a:pt x="351" y="692"/>
                  </a:lnTo>
                  <a:lnTo>
                    <a:pt x="361" y="692"/>
                  </a:lnTo>
                  <a:lnTo>
                    <a:pt x="372" y="691"/>
                  </a:lnTo>
                  <a:lnTo>
                    <a:pt x="0" y="839"/>
                  </a:lnTo>
                  <a:lnTo>
                    <a:pt x="148" y="469"/>
                  </a:lnTo>
                  <a:close/>
                  <a:moveTo>
                    <a:pt x="516" y="419"/>
                  </a:moveTo>
                  <a:lnTo>
                    <a:pt x="521" y="420"/>
                  </a:lnTo>
                  <a:lnTo>
                    <a:pt x="526" y="423"/>
                  </a:lnTo>
                  <a:lnTo>
                    <a:pt x="530" y="427"/>
                  </a:lnTo>
                  <a:lnTo>
                    <a:pt x="533" y="432"/>
                  </a:lnTo>
                  <a:lnTo>
                    <a:pt x="534" y="438"/>
                  </a:lnTo>
                  <a:lnTo>
                    <a:pt x="533" y="445"/>
                  </a:lnTo>
                  <a:lnTo>
                    <a:pt x="530" y="450"/>
                  </a:lnTo>
                  <a:lnTo>
                    <a:pt x="526" y="454"/>
                  </a:lnTo>
                  <a:lnTo>
                    <a:pt x="521" y="457"/>
                  </a:lnTo>
                  <a:lnTo>
                    <a:pt x="516" y="458"/>
                  </a:lnTo>
                  <a:lnTo>
                    <a:pt x="509" y="457"/>
                  </a:lnTo>
                  <a:lnTo>
                    <a:pt x="504" y="454"/>
                  </a:lnTo>
                  <a:lnTo>
                    <a:pt x="500" y="450"/>
                  </a:lnTo>
                  <a:lnTo>
                    <a:pt x="497" y="445"/>
                  </a:lnTo>
                  <a:lnTo>
                    <a:pt x="496" y="438"/>
                  </a:lnTo>
                  <a:lnTo>
                    <a:pt x="497" y="432"/>
                  </a:lnTo>
                  <a:lnTo>
                    <a:pt x="500" y="427"/>
                  </a:lnTo>
                  <a:lnTo>
                    <a:pt x="504" y="423"/>
                  </a:lnTo>
                  <a:lnTo>
                    <a:pt x="509" y="420"/>
                  </a:lnTo>
                  <a:lnTo>
                    <a:pt x="516" y="419"/>
                  </a:lnTo>
                  <a:close/>
                  <a:moveTo>
                    <a:pt x="458" y="362"/>
                  </a:moveTo>
                  <a:lnTo>
                    <a:pt x="465" y="362"/>
                  </a:lnTo>
                  <a:lnTo>
                    <a:pt x="470" y="366"/>
                  </a:lnTo>
                  <a:lnTo>
                    <a:pt x="474" y="370"/>
                  </a:lnTo>
                  <a:lnTo>
                    <a:pt x="476" y="376"/>
                  </a:lnTo>
                  <a:lnTo>
                    <a:pt x="478" y="381"/>
                  </a:lnTo>
                  <a:lnTo>
                    <a:pt x="476" y="387"/>
                  </a:lnTo>
                  <a:lnTo>
                    <a:pt x="474" y="393"/>
                  </a:lnTo>
                  <a:lnTo>
                    <a:pt x="470" y="397"/>
                  </a:lnTo>
                  <a:lnTo>
                    <a:pt x="465" y="399"/>
                  </a:lnTo>
                  <a:lnTo>
                    <a:pt x="458" y="400"/>
                  </a:lnTo>
                  <a:lnTo>
                    <a:pt x="452" y="399"/>
                  </a:lnTo>
                  <a:lnTo>
                    <a:pt x="446" y="397"/>
                  </a:lnTo>
                  <a:lnTo>
                    <a:pt x="442" y="393"/>
                  </a:lnTo>
                  <a:lnTo>
                    <a:pt x="440" y="387"/>
                  </a:lnTo>
                  <a:lnTo>
                    <a:pt x="438" y="381"/>
                  </a:lnTo>
                  <a:lnTo>
                    <a:pt x="440" y="376"/>
                  </a:lnTo>
                  <a:lnTo>
                    <a:pt x="442" y="370"/>
                  </a:lnTo>
                  <a:lnTo>
                    <a:pt x="446" y="366"/>
                  </a:lnTo>
                  <a:lnTo>
                    <a:pt x="452" y="362"/>
                  </a:lnTo>
                  <a:lnTo>
                    <a:pt x="458" y="362"/>
                  </a:lnTo>
                  <a:close/>
                  <a:moveTo>
                    <a:pt x="276" y="342"/>
                  </a:moveTo>
                  <a:lnTo>
                    <a:pt x="275" y="342"/>
                  </a:lnTo>
                  <a:lnTo>
                    <a:pt x="274" y="343"/>
                  </a:lnTo>
                  <a:lnTo>
                    <a:pt x="225" y="359"/>
                  </a:lnTo>
                  <a:lnTo>
                    <a:pt x="179" y="376"/>
                  </a:lnTo>
                  <a:lnTo>
                    <a:pt x="139" y="395"/>
                  </a:lnTo>
                  <a:lnTo>
                    <a:pt x="175" y="411"/>
                  </a:lnTo>
                  <a:lnTo>
                    <a:pt x="213" y="433"/>
                  </a:lnTo>
                  <a:lnTo>
                    <a:pt x="225" y="444"/>
                  </a:lnTo>
                  <a:lnTo>
                    <a:pt x="230" y="458"/>
                  </a:lnTo>
                  <a:lnTo>
                    <a:pt x="230" y="474"/>
                  </a:lnTo>
                  <a:lnTo>
                    <a:pt x="228" y="500"/>
                  </a:lnTo>
                  <a:lnTo>
                    <a:pt x="233" y="526"/>
                  </a:lnTo>
                  <a:lnTo>
                    <a:pt x="245" y="552"/>
                  </a:lnTo>
                  <a:lnTo>
                    <a:pt x="264" y="576"/>
                  </a:lnTo>
                  <a:lnTo>
                    <a:pt x="289" y="596"/>
                  </a:lnTo>
                  <a:lnTo>
                    <a:pt x="315" y="607"/>
                  </a:lnTo>
                  <a:lnTo>
                    <a:pt x="343" y="613"/>
                  </a:lnTo>
                  <a:lnTo>
                    <a:pt x="365" y="609"/>
                  </a:lnTo>
                  <a:lnTo>
                    <a:pt x="370" y="609"/>
                  </a:lnTo>
                  <a:lnTo>
                    <a:pt x="374" y="609"/>
                  </a:lnTo>
                  <a:lnTo>
                    <a:pt x="387" y="610"/>
                  </a:lnTo>
                  <a:lnTo>
                    <a:pt x="398" y="616"/>
                  </a:lnTo>
                  <a:lnTo>
                    <a:pt x="407" y="626"/>
                  </a:lnTo>
                  <a:lnTo>
                    <a:pt x="429" y="665"/>
                  </a:lnTo>
                  <a:lnTo>
                    <a:pt x="444" y="700"/>
                  </a:lnTo>
                  <a:lnTo>
                    <a:pt x="463" y="660"/>
                  </a:lnTo>
                  <a:lnTo>
                    <a:pt x="482" y="615"/>
                  </a:lnTo>
                  <a:lnTo>
                    <a:pt x="497" y="565"/>
                  </a:lnTo>
                  <a:lnTo>
                    <a:pt x="497" y="564"/>
                  </a:lnTo>
                  <a:lnTo>
                    <a:pt x="499" y="563"/>
                  </a:lnTo>
                  <a:lnTo>
                    <a:pt x="276" y="342"/>
                  </a:lnTo>
                  <a:close/>
                  <a:moveTo>
                    <a:pt x="401" y="305"/>
                  </a:moveTo>
                  <a:lnTo>
                    <a:pt x="407" y="306"/>
                  </a:lnTo>
                  <a:lnTo>
                    <a:pt x="412" y="309"/>
                  </a:lnTo>
                  <a:lnTo>
                    <a:pt x="416" y="313"/>
                  </a:lnTo>
                  <a:lnTo>
                    <a:pt x="419" y="318"/>
                  </a:lnTo>
                  <a:lnTo>
                    <a:pt x="420" y="325"/>
                  </a:lnTo>
                  <a:lnTo>
                    <a:pt x="419" y="330"/>
                  </a:lnTo>
                  <a:lnTo>
                    <a:pt x="416" y="335"/>
                  </a:lnTo>
                  <a:lnTo>
                    <a:pt x="412" y="339"/>
                  </a:lnTo>
                  <a:lnTo>
                    <a:pt x="407" y="342"/>
                  </a:lnTo>
                  <a:lnTo>
                    <a:pt x="401" y="343"/>
                  </a:lnTo>
                  <a:lnTo>
                    <a:pt x="395" y="342"/>
                  </a:lnTo>
                  <a:lnTo>
                    <a:pt x="390" y="339"/>
                  </a:lnTo>
                  <a:lnTo>
                    <a:pt x="385" y="335"/>
                  </a:lnTo>
                  <a:lnTo>
                    <a:pt x="382" y="330"/>
                  </a:lnTo>
                  <a:lnTo>
                    <a:pt x="382" y="325"/>
                  </a:lnTo>
                  <a:lnTo>
                    <a:pt x="382" y="318"/>
                  </a:lnTo>
                  <a:lnTo>
                    <a:pt x="385" y="313"/>
                  </a:lnTo>
                  <a:lnTo>
                    <a:pt x="390" y="309"/>
                  </a:lnTo>
                  <a:lnTo>
                    <a:pt x="395" y="306"/>
                  </a:lnTo>
                  <a:lnTo>
                    <a:pt x="401" y="305"/>
                  </a:lnTo>
                  <a:close/>
                  <a:moveTo>
                    <a:pt x="630" y="191"/>
                  </a:moveTo>
                  <a:lnTo>
                    <a:pt x="623" y="191"/>
                  </a:lnTo>
                  <a:lnTo>
                    <a:pt x="618" y="194"/>
                  </a:lnTo>
                  <a:lnTo>
                    <a:pt x="614" y="199"/>
                  </a:lnTo>
                  <a:lnTo>
                    <a:pt x="611" y="204"/>
                  </a:lnTo>
                  <a:lnTo>
                    <a:pt x="610" y="209"/>
                  </a:lnTo>
                  <a:lnTo>
                    <a:pt x="611" y="216"/>
                  </a:lnTo>
                  <a:lnTo>
                    <a:pt x="614" y="221"/>
                  </a:lnTo>
                  <a:lnTo>
                    <a:pt x="618" y="225"/>
                  </a:lnTo>
                  <a:lnTo>
                    <a:pt x="623" y="228"/>
                  </a:lnTo>
                  <a:lnTo>
                    <a:pt x="630" y="229"/>
                  </a:lnTo>
                  <a:lnTo>
                    <a:pt x="636" y="228"/>
                  </a:lnTo>
                  <a:lnTo>
                    <a:pt x="641" y="225"/>
                  </a:lnTo>
                  <a:lnTo>
                    <a:pt x="645" y="221"/>
                  </a:lnTo>
                  <a:lnTo>
                    <a:pt x="648" y="216"/>
                  </a:lnTo>
                  <a:lnTo>
                    <a:pt x="649" y="209"/>
                  </a:lnTo>
                  <a:lnTo>
                    <a:pt x="648" y="204"/>
                  </a:lnTo>
                  <a:lnTo>
                    <a:pt x="645" y="199"/>
                  </a:lnTo>
                  <a:lnTo>
                    <a:pt x="641" y="194"/>
                  </a:lnTo>
                  <a:lnTo>
                    <a:pt x="636" y="191"/>
                  </a:lnTo>
                  <a:lnTo>
                    <a:pt x="630" y="191"/>
                  </a:lnTo>
                  <a:close/>
                  <a:moveTo>
                    <a:pt x="630" y="152"/>
                  </a:moveTo>
                  <a:lnTo>
                    <a:pt x="648" y="156"/>
                  </a:lnTo>
                  <a:lnTo>
                    <a:pt x="664" y="164"/>
                  </a:lnTo>
                  <a:lnTo>
                    <a:pt x="675" y="175"/>
                  </a:lnTo>
                  <a:lnTo>
                    <a:pt x="685" y="191"/>
                  </a:lnTo>
                  <a:lnTo>
                    <a:pt x="687" y="209"/>
                  </a:lnTo>
                  <a:lnTo>
                    <a:pt x="685" y="228"/>
                  </a:lnTo>
                  <a:lnTo>
                    <a:pt x="675" y="243"/>
                  </a:lnTo>
                  <a:lnTo>
                    <a:pt x="664" y="255"/>
                  </a:lnTo>
                  <a:lnTo>
                    <a:pt x="648" y="264"/>
                  </a:lnTo>
                  <a:lnTo>
                    <a:pt x="630" y="267"/>
                  </a:lnTo>
                  <a:lnTo>
                    <a:pt x="611" y="264"/>
                  </a:lnTo>
                  <a:lnTo>
                    <a:pt x="596" y="255"/>
                  </a:lnTo>
                  <a:lnTo>
                    <a:pt x="584" y="243"/>
                  </a:lnTo>
                  <a:lnTo>
                    <a:pt x="576" y="228"/>
                  </a:lnTo>
                  <a:lnTo>
                    <a:pt x="572" y="209"/>
                  </a:lnTo>
                  <a:lnTo>
                    <a:pt x="576" y="191"/>
                  </a:lnTo>
                  <a:lnTo>
                    <a:pt x="584" y="175"/>
                  </a:lnTo>
                  <a:lnTo>
                    <a:pt x="596" y="164"/>
                  </a:lnTo>
                  <a:lnTo>
                    <a:pt x="611" y="156"/>
                  </a:lnTo>
                  <a:lnTo>
                    <a:pt x="630" y="152"/>
                  </a:lnTo>
                  <a:close/>
                  <a:moveTo>
                    <a:pt x="801" y="38"/>
                  </a:moveTo>
                  <a:lnTo>
                    <a:pt x="779" y="39"/>
                  </a:lnTo>
                  <a:lnTo>
                    <a:pt x="750" y="43"/>
                  </a:lnTo>
                  <a:lnTo>
                    <a:pt x="717" y="51"/>
                  </a:lnTo>
                  <a:lnTo>
                    <a:pt x="682" y="60"/>
                  </a:lnTo>
                  <a:lnTo>
                    <a:pt x="644" y="72"/>
                  </a:lnTo>
                  <a:lnTo>
                    <a:pt x="605" y="88"/>
                  </a:lnTo>
                  <a:lnTo>
                    <a:pt x="565" y="105"/>
                  </a:lnTo>
                  <a:lnTo>
                    <a:pt x="528" y="124"/>
                  </a:lnTo>
                  <a:lnTo>
                    <a:pt x="490" y="146"/>
                  </a:lnTo>
                  <a:lnTo>
                    <a:pt x="456" y="171"/>
                  </a:lnTo>
                  <a:lnTo>
                    <a:pt x="425" y="198"/>
                  </a:lnTo>
                  <a:lnTo>
                    <a:pt x="416" y="207"/>
                  </a:lnTo>
                  <a:lnTo>
                    <a:pt x="404" y="218"/>
                  </a:lnTo>
                  <a:lnTo>
                    <a:pt x="391" y="232"/>
                  </a:lnTo>
                  <a:lnTo>
                    <a:pt x="374" y="247"/>
                  </a:lnTo>
                  <a:lnTo>
                    <a:pt x="356" y="266"/>
                  </a:lnTo>
                  <a:lnTo>
                    <a:pt x="338" y="284"/>
                  </a:lnTo>
                  <a:lnTo>
                    <a:pt x="319" y="301"/>
                  </a:lnTo>
                  <a:lnTo>
                    <a:pt x="305" y="317"/>
                  </a:lnTo>
                  <a:lnTo>
                    <a:pt x="524" y="534"/>
                  </a:lnTo>
                  <a:lnTo>
                    <a:pt x="538" y="520"/>
                  </a:lnTo>
                  <a:lnTo>
                    <a:pt x="556" y="503"/>
                  </a:lnTo>
                  <a:lnTo>
                    <a:pt x="575" y="483"/>
                  </a:lnTo>
                  <a:lnTo>
                    <a:pt x="592" y="465"/>
                  </a:lnTo>
                  <a:lnTo>
                    <a:pt x="609" y="448"/>
                  </a:lnTo>
                  <a:lnTo>
                    <a:pt x="622" y="434"/>
                  </a:lnTo>
                  <a:lnTo>
                    <a:pt x="632" y="423"/>
                  </a:lnTo>
                  <a:lnTo>
                    <a:pt x="641" y="414"/>
                  </a:lnTo>
                  <a:lnTo>
                    <a:pt x="669" y="382"/>
                  </a:lnTo>
                  <a:lnTo>
                    <a:pt x="695" y="347"/>
                  </a:lnTo>
                  <a:lnTo>
                    <a:pt x="717" y="309"/>
                  </a:lnTo>
                  <a:lnTo>
                    <a:pt x="737" y="268"/>
                  </a:lnTo>
                  <a:lnTo>
                    <a:pt x="754" y="229"/>
                  </a:lnTo>
                  <a:lnTo>
                    <a:pt x="768" y="188"/>
                  </a:lnTo>
                  <a:lnTo>
                    <a:pt x="780" y="150"/>
                  </a:lnTo>
                  <a:lnTo>
                    <a:pt x="789" y="116"/>
                  </a:lnTo>
                  <a:lnTo>
                    <a:pt x="796" y="85"/>
                  </a:lnTo>
                  <a:lnTo>
                    <a:pt x="800" y="57"/>
                  </a:lnTo>
                  <a:lnTo>
                    <a:pt x="801" y="38"/>
                  </a:lnTo>
                  <a:close/>
                  <a:moveTo>
                    <a:pt x="802" y="0"/>
                  </a:moveTo>
                  <a:lnTo>
                    <a:pt x="815" y="0"/>
                  </a:lnTo>
                  <a:lnTo>
                    <a:pt x="826" y="2"/>
                  </a:lnTo>
                  <a:lnTo>
                    <a:pt x="833" y="6"/>
                  </a:lnTo>
                  <a:lnTo>
                    <a:pt x="838" y="16"/>
                  </a:lnTo>
                  <a:lnTo>
                    <a:pt x="839" y="31"/>
                  </a:lnTo>
                  <a:lnTo>
                    <a:pt x="839" y="54"/>
                  </a:lnTo>
                  <a:lnTo>
                    <a:pt x="835" y="81"/>
                  </a:lnTo>
                  <a:lnTo>
                    <a:pt x="830" y="112"/>
                  </a:lnTo>
                  <a:lnTo>
                    <a:pt x="822" y="146"/>
                  </a:lnTo>
                  <a:lnTo>
                    <a:pt x="812" y="183"/>
                  </a:lnTo>
                  <a:lnTo>
                    <a:pt x="798" y="222"/>
                  </a:lnTo>
                  <a:lnTo>
                    <a:pt x="783" y="262"/>
                  </a:lnTo>
                  <a:lnTo>
                    <a:pt x="764" y="301"/>
                  </a:lnTo>
                  <a:lnTo>
                    <a:pt x="743" y="339"/>
                  </a:lnTo>
                  <a:lnTo>
                    <a:pt x="721" y="376"/>
                  </a:lnTo>
                  <a:lnTo>
                    <a:pt x="696" y="410"/>
                  </a:lnTo>
                  <a:lnTo>
                    <a:pt x="669" y="441"/>
                  </a:lnTo>
                  <a:lnTo>
                    <a:pt x="658" y="452"/>
                  </a:lnTo>
                  <a:lnTo>
                    <a:pt x="644" y="466"/>
                  </a:lnTo>
                  <a:lnTo>
                    <a:pt x="628" y="483"/>
                  </a:lnTo>
                  <a:lnTo>
                    <a:pt x="610" y="501"/>
                  </a:lnTo>
                  <a:lnTo>
                    <a:pt x="593" y="520"/>
                  </a:lnTo>
                  <a:lnTo>
                    <a:pt x="575" y="538"/>
                  </a:lnTo>
                  <a:lnTo>
                    <a:pt x="559" y="554"/>
                  </a:lnTo>
                  <a:lnTo>
                    <a:pt x="545" y="567"/>
                  </a:lnTo>
                  <a:lnTo>
                    <a:pt x="534" y="576"/>
                  </a:lnTo>
                  <a:lnTo>
                    <a:pt x="524" y="611"/>
                  </a:lnTo>
                  <a:lnTo>
                    <a:pt x="509" y="649"/>
                  </a:lnTo>
                  <a:lnTo>
                    <a:pt x="493" y="688"/>
                  </a:lnTo>
                  <a:lnTo>
                    <a:pt x="474" y="726"/>
                  </a:lnTo>
                  <a:lnTo>
                    <a:pt x="452" y="762"/>
                  </a:lnTo>
                  <a:lnTo>
                    <a:pt x="425" y="792"/>
                  </a:lnTo>
                  <a:lnTo>
                    <a:pt x="425" y="788"/>
                  </a:lnTo>
                  <a:lnTo>
                    <a:pt x="424" y="776"/>
                  </a:lnTo>
                  <a:lnTo>
                    <a:pt x="421" y="759"/>
                  </a:lnTo>
                  <a:lnTo>
                    <a:pt x="416" y="737"/>
                  </a:lnTo>
                  <a:lnTo>
                    <a:pt x="407" y="709"/>
                  </a:lnTo>
                  <a:lnTo>
                    <a:pt x="394" y="679"/>
                  </a:lnTo>
                  <a:lnTo>
                    <a:pt x="374" y="647"/>
                  </a:lnTo>
                  <a:lnTo>
                    <a:pt x="343" y="650"/>
                  </a:lnTo>
                  <a:lnTo>
                    <a:pt x="315" y="647"/>
                  </a:lnTo>
                  <a:lnTo>
                    <a:pt x="288" y="639"/>
                  </a:lnTo>
                  <a:lnTo>
                    <a:pt x="262" y="623"/>
                  </a:lnTo>
                  <a:lnTo>
                    <a:pt x="237" y="602"/>
                  </a:lnTo>
                  <a:lnTo>
                    <a:pt x="216" y="577"/>
                  </a:lnTo>
                  <a:lnTo>
                    <a:pt x="200" y="550"/>
                  </a:lnTo>
                  <a:lnTo>
                    <a:pt x="192" y="522"/>
                  </a:lnTo>
                  <a:lnTo>
                    <a:pt x="190" y="493"/>
                  </a:lnTo>
                  <a:lnTo>
                    <a:pt x="194" y="465"/>
                  </a:lnTo>
                  <a:lnTo>
                    <a:pt x="160" y="446"/>
                  </a:lnTo>
                  <a:lnTo>
                    <a:pt x="130" y="432"/>
                  </a:lnTo>
                  <a:lnTo>
                    <a:pt x="102" y="424"/>
                  </a:lnTo>
                  <a:lnTo>
                    <a:pt x="80" y="417"/>
                  </a:lnTo>
                  <a:lnTo>
                    <a:pt x="63" y="415"/>
                  </a:lnTo>
                  <a:lnTo>
                    <a:pt x="52" y="414"/>
                  </a:lnTo>
                  <a:lnTo>
                    <a:pt x="48" y="414"/>
                  </a:lnTo>
                  <a:lnTo>
                    <a:pt x="79" y="389"/>
                  </a:lnTo>
                  <a:lnTo>
                    <a:pt x="114" y="366"/>
                  </a:lnTo>
                  <a:lnTo>
                    <a:pt x="152" y="347"/>
                  </a:lnTo>
                  <a:lnTo>
                    <a:pt x="191" y="330"/>
                  </a:lnTo>
                  <a:lnTo>
                    <a:pt x="229" y="317"/>
                  </a:lnTo>
                  <a:lnTo>
                    <a:pt x="264" y="306"/>
                  </a:lnTo>
                  <a:lnTo>
                    <a:pt x="274" y="294"/>
                  </a:lnTo>
                  <a:lnTo>
                    <a:pt x="287" y="281"/>
                  </a:lnTo>
                  <a:lnTo>
                    <a:pt x="302" y="264"/>
                  </a:lnTo>
                  <a:lnTo>
                    <a:pt x="319" y="247"/>
                  </a:lnTo>
                  <a:lnTo>
                    <a:pt x="338" y="229"/>
                  </a:lnTo>
                  <a:lnTo>
                    <a:pt x="356" y="212"/>
                  </a:lnTo>
                  <a:lnTo>
                    <a:pt x="373" y="195"/>
                  </a:lnTo>
                  <a:lnTo>
                    <a:pt x="387" y="182"/>
                  </a:lnTo>
                  <a:lnTo>
                    <a:pt x="399" y="171"/>
                  </a:lnTo>
                  <a:lnTo>
                    <a:pt x="432" y="141"/>
                  </a:lnTo>
                  <a:lnTo>
                    <a:pt x="469" y="115"/>
                  </a:lnTo>
                  <a:lnTo>
                    <a:pt x="508" y="92"/>
                  </a:lnTo>
                  <a:lnTo>
                    <a:pt x="550" y="69"/>
                  </a:lnTo>
                  <a:lnTo>
                    <a:pt x="592" y="51"/>
                  </a:lnTo>
                  <a:lnTo>
                    <a:pt x="634" y="35"/>
                  </a:lnTo>
                  <a:lnTo>
                    <a:pt x="674" y="22"/>
                  </a:lnTo>
                  <a:lnTo>
                    <a:pt x="712" y="13"/>
                  </a:lnTo>
                  <a:lnTo>
                    <a:pt x="747" y="5"/>
                  </a:lnTo>
                  <a:lnTo>
                    <a:pt x="778" y="1"/>
                  </a:lnTo>
                  <a:lnTo>
                    <a:pt x="80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 presetClass="entr" presetSubtype="4" decel="10000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1000" fill="hold"/>
                                        <p:tgtEl>
                                          <p:spTgt spid="34"/>
                                        </p:tgtEl>
                                        <p:attrNameLst>
                                          <p:attrName>ppt_x</p:attrName>
                                        </p:attrNameLst>
                                      </p:cBhvr>
                                      <p:tavLst>
                                        <p:tav tm="0">
                                          <p:val>
                                            <p:strVal val="#ppt_x"/>
                                          </p:val>
                                        </p:tav>
                                        <p:tav tm="100000">
                                          <p:val>
                                            <p:strVal val="#ppt_x"/>
                                          </p:val>
                                        </p:tav>
                                      </p:tavLst>
                                    </p:anim>
                                    <p:anim calcmode="lin" valueType="num">
                                      <p:cBhvr additive="base">
                                        <p:cTn id="18" dur="1000" fill="hold"/>
                                        <p:tgtEl>
                                          <p:spTgt spid="34"/>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childTnLst>
                                </p:cTn>
                              </p:par>
                              <p:par>
                                <p:cTn id="23" presetID="64" presetClass="path" presetSubtype="0" accel="50000" decel="50000" autoRev="1" fill="hold" nodeType="withEffect">
                                  <p:stCondLst>
                                    <p:cond delay="0"/>
                                  </p:stCondLst>
                                  <p:childTnLst>
                                    <p:animMotion origin="layout" path="M 2.08333E-7 4.44444E-6 L 0.05247 -0.0007 " pathEditMode="relative" rAng="0" ptsTypes="AA">
                                      <p:cBhvr>
                                        <p:cTn id="24" dur="1000" fill="hold"/>
                                        <p:tgtEl>
                                          <p:spTgt spid="3"/>
                                        </p:tgtEl>
                                        <p:attrNameLst>
                                          <p:attrName>ppt_x</p:attrName>
                                          <p:attrName>ppt_y</p:attrName>
                                        </p:attrNameLst>
                                      </p:cBhvr>
                                      <p:rCtr x="2617" y="-46"/>
                                    </p:animMotion>
                                  </p:childTnLst>
                                </p:cTn>
                              </p:par>
                              <p:par>
                                <p:cTn id="25" presetID="10" presetClass="entr" presetSubtype="0" fill="hold" nodeType="withEffect">
                                  <p:stCondLst>
                                    <p:cond delay="1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childTnLst>
                                </p:cTn>
                              </p:par>
                              <p:par>
                                <p:cTn id="28" presetID="64" presetClass="path" presetSubtype="0" accel="50000" decel="50000" autoRev="1" fill="hold" nodeType="withEffect">
                                  <p:stCondLst>
                                    <p:cond delay="100"/>
                                  </p:stCondLst>
                                  <p:childTnLst>
                                    <p:animMotion origin="layout" path="M 2.08333E-7 4.44444E-6 L 0.05247 -0.0007 " pathEditMode="relative" rAng="0" ptsTypes="AA">
                                      <p:cBhvr>
                                        <p:cTn id="29" dur="1000" fill="hold"/>
                                        <p:tgtEl>
                                          <p:spTgt spid="5"/>
                                        </p:tgtEl>
                                        <p:attrNameLst>
                                          <p:attrName>ppt_x</p:attrName>
                                          <p:attrName>ppt_y</p:attrName>
                                        </p:attrNameLst>
                                      </p:cBhvr>
                                      <p:rCtr x="2617" y="-46"/>
                                    </p:animMotion>
                                  </p:childTnLst>
                                </p:cTn>
                              </p:par>
                              <p:par>
                                <p:cTn id="30" presetID="10" presetClass="entr" presetSubtype="0" fill="hold" nodeType="withEffect">
                                  <p:stCondLst>
                                    <p:cond delay="2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childTnLst>
                                </p:cTn>
                              </p:par>
                              <p:par>
                                <p:cTn id="33" presetID="64" presetClass="path" presetSubtype="0" accel="50000" decel="50000" autoRev="1" fill="hold" nodeType="withEffect">
                                  <p:stCondLst>
                                    <p:cond delay="200"/>
                                  </p:stCondLst>
                                  <p:childTnLst>
                                    <p:animMotion origin="layout" path="M 2.08333E-7 4.44444E-6 L 0.05247 -0.0007 " pathEditMode="relative" rAng="0" ptsTypes="AA">
                                      <p:cBhvr>
                                        <p:cTn id="34" dur="1000" fill="hold"/>
                                        <p:tgtEl>
                                          <p:spTgt spid="6"/>
                                        </p:tgtEl>
                                        <p:attrNameLst>
                                          <p:attrName>ppt_x</p:attrName>
                                          <p:attrName>ppt_y</p:attrName>
                                        </p:attrNameLst>
                                      </p:cBhvr>
                                      <p:rCtr x="2617" y="-46"/>
                                    </p:animMotion>
                                  </p:childTnLst>
                                </p:cTn>
                              </p:par>
                              <p:par>
                                <p:cTn id="35" presetID="10" presetClass="entr" presetSubtype="0" fill="hold" nodeType="withEffect">
                                  <p:stCondLst>
                                    <p:cond delay="30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childTnLst>
                                </p:cTn>
                              </p:par>
                              <p:par>
                                <p:cTn id="38" presetID="64" presetClass="path" presetSubtype="0" accel="50000" decel="50000" autoRev="1" fill="hold" nodeType="withEffect">
                                  <p:stCondLst>
                                    <p:cond delay="300"/>
                                  </p:stCondLst>
                                  <p:childTnLst>
                                    <p:animMotion origin="layout" path="M 4.16667E-6 -2.59259E-6 L -0.04753 -0.00092 " pathEditMode="relative" rAng="0" ptsTypes="AA">
                                      <p:cBhvr>
                                        <p:cTn id="39" dur="1000" fill="hold"/>
                                        <p:tgtEl>
                                          <p:spTgt spid="7"/>
                                        </p:tgtEl>
                                        <p:attrNameLst>
                                          <p:attrName>ppt_x</p:attrName>
                                          <p:attrName>ppt_y</p:attrName>
                                        </p:attrNameLst>
                                      </p:cBhvr>
                                      <p:rCtr x="-2383" y="-46"/>
                                    </p:animMotion>
                                  </p:childTnLst>
                                </p:cTn>
                              </p:par>
                              <p:par>
                                <p:cTn id="40" presetID="10" presetClass="entr" presetSubtype="0" fill="hold" nodeType="withEffect">
                                  <p:stCondLst>
                                    <p:cond delay="40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childTnLst>
                                </p:cTn>
                              </p:par>
                              <p:par>
                                <p:cTn id="43" presetID="64" presetClass="path" presetSubtype="0" accel="50000" decel="50000" autoRev="1" fill="hold" nodeType="withEffect">
                                  <p:stCondLst>
                                    <p:cond delay="400"/>
                                  </p:stCondLst>
                                  <p:childTnLst>
                                    <p:animMotion origin="layout" path="M 4.16667E-6 -2.59259E-6 L -0.04753 -0.00092 " pathEditMode="relative" rAng="0" ptsTypes="AA">
                                      <p:cBhvr>
                                        <p:cTn id="44" dur="1000" fill="hold"/>
                                        <p:tgtEl>
                                          <p:spTgt spid="8"/>
                                        </p:tgtEl>
                                        <p:attrNameLst>
                                          <p:attrName>ppt_x</p:attrName>
                                          <p:attrName>ppt_y</p:attrName>
                                        </p:attrNameLst>
                                      </p:cBhvr>
                                      <p:rCtr x="-2383" y="-46"/>
                                    </p:animMotion>
                                  </p:childTnLst>
                                </p:cTn>
                              </p:par>
                              <p:par>
                                <p:cTn id="45" presetID="10" presetClass="entr" presetSubtype="0" fill="hold" nodeType="withEffect">
                                  <p:stCondLst>
                                    <p:cond delay="50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childTnLst>
                                </p:cTn>
                              </p:par>
                              <p:par>
                                <p:cTn id="48" presetID="64" presetClass="path" presetSubtype="0" accel="50000" decel="50000" autoRev="1" fill="hold" nodeType="withEffect">
                                  <p:stCondLst>
                                    <p:cond delay="500"/>
                                  </p:stCondLst>
                                  <p:childTnLst>
                                    <p:animMotion origin="layout" path="M 4.16667E-6 -2.59259E-6 L -0.04753 -0.00092 " pathEditMode="relative" rAng="0" ptsTypes="AA">
                                      <p:cBhvr>
                                        <p:cTn id="49" dur="1000" fill="hold"/>
                                        <p:tgtEl>
                                          <p:spTgt spid="9"/>
                                        </p:tgtEl>
                                        <p:attrNameLst>
                                          <p:attrName>ppt_x</p:attrName>
                                          <p:attrName>ppt_y</p:attrName>
                                        </p:attrNameLst>
                                      </p:cBhvr>
                                      <p:rCtr x="-2383"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3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矩形 4"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550863" y="5098026"/>
            <a:ext cx="11053762" cy="815608"/>
          </a:xfrm>
          <a:prstGeom prst="rect">
            <a:avLst/>
          </a:prstGeom>
        </p:spPr>
        <p:txBody>
          <a:bodyPr wrap="square">
            <a:spAutoFit/>
          </a:bodyPr>
          <a:lstStyle/>
          <a:p>
            <a:pPr algn="ctr">
              <a:spcBef>
                <a:spcPts val="1200"/>
              </a:spcBef>
            </a:pPr>
            <a:r>
              <a:rPr lang="zh-CN" altLang="en-US" dirty="0" smtClean="0">
                <a:solidFill>
                  <a:schemeClr val="bg1"/>
                </a:solidFill>
                <a:latin typeface="+mj-ea"/>
                <a:ea typeface="+mj-ea"/>
              </a:rPr>
              <a:t>在此处添加小标题</a:t>
            </a:r>
            <a:endParaRPr lang="en-US" altLang="zh-CN" dirty="0" smtClean="0">
              <a:solidFill>
                <a:schemeClr val="bg1"/>
              </a:solidFill>
              <a:latin typeface="+mj-ea"/>
              <a:ea typeface="+mj-ea"/>
            </a:endParaRPr>
          </a:p>
          <a:p>
            <a:pPr algn="ctr">
              <a:spcBef>
                <a:spcPts val="600"/>
              </a:spcBef>
            </a:pPr>
            <a:r>
              <a:rPr lang="en-US" altLang="zh-CN" sz="1200" dirty="0" smtClean="0">
                <a:solidFill>
                  <a:schemeClr val="bg1">
                    <a:alpha val="50000"/>
                  </a:schemeClr>
                </a:solidFill>
              </a:rPr>
              <a:t>Clean, Minimalist, Flat, Powerful and Flexible PowerPoint template, perfect for business, corporate and personal use. Very easy to change the color schemes. Clean, Minimalist, Flat, Powerful and Flexible PowerPoint template, perfect for business use. </a:t>
            </a:r>
            <a:endParaRPr lang="en-US" altLang="zh-CN" sz="1200" dirty="0">
              <a:solidFill>
                <a:schemeClr val="bg1">
                  <a:alpha val="50000"/>
                </a:schemeClr>
              </a:solidFill>
            </a:endParaRPr>
          </a:p>
        </p:txBody>
      </p:sp>
      <p:graphicFrame>
        <p:nvGraphicFramePr>
          <p:cNvPr id="6" name="表格 5"/>
          <p:cNvGraphicFramePr>
            <a:graphicFrameLocks noGrp="1"/>
          </p:cNvGraphicFramePr>
          <p:nvPr/>
        </p:nvGraphicFramePr>
        <p:xfrm>
          <a:off x="1290640" y="1784557"/>
          <a:ext cx="9682160" cy="3036341"/>
        </p:xfrm>
        <a:graphic>
          <a:graphicData uri="http://schemas.openxmlformats.org/drawingml/2006/table">
            <a:tbl>
              <a:tblPr firstRow="1" bandRow="1">
                <a:tableStyleId>{5C22544A-7EE6-4342-B048-85BDC9FD1C3A}</a:tableStyleId>
              </a:tblPr>
              <a:tblGrid>
                <a:gridCol w="1936432"/>
                <a:gridCol w="1936432"/>
                <a:gridCol w="1936432"/>
                <a:gridCol w="1936432"/>
                <a:gridCol w="1936432"/>
              </a:tblGrid>
              <a:tr h="433763">
                <a:tc>
                  <a:txBody>
                    <a:bodyPr/>
                    <a:lstStyle/>
                    <a:p>
                      <a:pPr algn="ctr"/>
                      <a:r>
                        <a:rPr lang="zh-CN" altLang="en-US" sz="1800" b="0" dirty="0" smtClean="0">
                          <a:latin typeface="+mj-ea"/>
                          <a:ea typeface="+mj-ea"/>
                        </a:rPr>
                        <a:t>基础版</a:t>
                      </a:r>
                      <a:endParaRPr lang="zh-CN" altLang="en-US" sz="1800" b="0" dirty="0">
                        <a:latin typeface="+mj-ea"/>
                        <a:ea typeface="+mj-ea"/>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alpha val="60000"/>
                      </a:schemeClr>
                    </a:solidFill>
                  </a:tcPr>
                </a:tc>
                <a:tc>
                  <a:txBody>
                    <a:bodyPr/>
                    <a:lstStyle/>
                    <a:p>
                      <a:pPr algn="ctr"/>
                      <a:r>
                        <a:rPr lang="zh-CN" altLang="en-US" sz="1800" b="0" dirty="0" smtClean="0">
                          <a:latin typeface="+mj-ea"/>
                          <a:ea typeface="+mj-ea"/>
                        </a:rPr>
                        <a:t>经济版</a:t>
                      </a:r>
                      <a:endParaRPr lang="zh-CN" altLang="en-US" sz="1800" b="0" dirty="0">
                        <a:latin typeface="+mj-ea"/>
                        <a:ea typeface="+mj-ea"/>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alpha val="60000"/>
                      </a:schemeClr>
                    </a:solidFill>
                  </a:tcPr>
                </a:tc>
                <a:tc>
                  <a:txBody>
                    <a:bodyPr/>
                    <a:lstStyle/>
                    <a:p>
                      <a:pPr algn="ctr"/>
                      <a:r>
                        <a:rPr lang="zh-CN" altLang="en-US" sz="1800" b="0" dirty="0" smtClean="0">
                          <a:latin typeface="+mj-ea"/>
                          <a:ea typeface="+mj-ea"/>
                        </a:rPr>
                        <a:t>普通版</a:t>
                      </a:r>
                      <a:endParaRPr lang="zh-CN" altLang="en-US" sz="1800" b="0" dirty="0">
                        <a:latin typeface="+mj-ea"/>
                        <a:ea typeface="+mj-ea"/>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alpha val="60000"/>
                      </a:schemeClr>
                    </a:solidFill>
                  </a:tcPr>
                </a:tc>
                <a:tc>
                  <a:txBody>
                    <a:bodyPr/>
                    <a:lstStyle/>
                    <a:p>
                      <a:pPr algn="ctr"/>
                      <a:r>
                        <a:rPr lang="zh-CN" altLang="en-US" sz="1800" b="0" dirty="0" smtClean="0">
                          <a:latin typeface="+mj-ea"/>
                          <a:ea typeface="+mj-ea"/>
                        </a:rPr>
                        <a:t>专业版</a:t>
                      </a:r>
                      <a:endParaRPr lang="zh-CN" altLang="en-US" sz="1800" b="0" dirty="0">
                        <a:latin typeface="+mj-ea"/>
                        <a:ea typeface="+mj-ea"/>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alpha val="60000"/>
                      </a:schemeClr>
                    </a:solidFill>
                  </a:tcPr>
                </a:tc>
                <a:tc>
                  <a:txBody>
                    <a:bodyPr/>
                    <a:lstStyle/>
                    <a:p>
                      <a:pPr algn="ctr"/>
                      <a:r>
                        <a:rPr lang="zh-CN" altLang="en-US" sz="1800" b="0" dirty="0" smtClean="0">
                          <a:latin typeface="+mj-ea"/>
                          <a:ea typeface="+mj-ea"/>
                        </a:rPr>
                        <a:t>高级版</a:t>
                      </a:r>
                      <a:endParaRPr lang="zh-CN" altLang="en-US" sz="1800" b="0" dirty="0">
                        <a:latin typeface="+mj-ea"/>
                        <a:ea typeface="+mj-ea"/>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1">
                        <a:alpha val="60000"/>
                      </a:schemeClr>
                    </a:solidFill>
                  </a:tcPr>
                </a:tc>
              </a:tr>
              <a:tr h="433763">
                <a:tc>
                  <a:txBody>
                    <a:bodyPr/>
                    <a:lstStyle/>
                    <a:p>
                      <a:pPr algn="ctr"/>
                      <a:r>
                        <a:rPr lang="en-US" altLang="zh-CN" sz="1400" dirty="0" smtClean="0">
                          <a:solidFill>
                            <a:schemeClr val="bg1">
                              <a:alpha val="50000"/>
                            </a:schemeClr>
                          </a:solidFill>
                        </a:rPr>
                        <a:t>First service</a:t>
                      </a:r>
                      <a:endParaRPr lang="zh-CN" altLang="en-US" sz="1400" dirty="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First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First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First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First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r>
              <a:tr h="433763">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Second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Second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Second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Second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r>
              <a:tr h="433763">
                <a:tc>
                  <a:txBody>
                    <a:bodyPr/>
                    <a:lstStyle/>
                    <a:p>
                      <a:pPr algn="ctr"/>
                      <a:endParaRPr lang="zh-CN" altLang="en-US" sz="140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Third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Third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Third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r>
              <a:tr h="433763">
                <a:tc>
                  <a:txBody>
                    <a:bodyPr/>
                    <a:lstStyle/>
                    <a:p>
                      <a:pPr algn="ctr"/>
                      <a:endParaRPr lang="zh-CN" altLang="en-US" sz="140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endParaRPr lang="zh-CN" altLang="en-US" sz="1400" dirty="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Fourth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Fourth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r>
              <a:tr h="433763">
                <a:tc>
                  <a:txBody>
                    <a:bodyPr/>
                    <a:lstStyle/>
                    <a:p>
                      <a:pPr algn="ctr"/>
                      <a:endParaRPr lang="zh-CN" altLang="en-US" sz="140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endParaRPr lang="zh-CN" altLang="en-US" sz="1400" dirty="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a:endParaRPr lang="zh-CN" altLang="en-US" sz="1400" dirty="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dirty="0" smtClean="0">
                          <a:solidFill>
                            <a:schemeClr val="bg1">
                              <a:alpha val="50000"/>
                            </a:schemeClr>
                          </a:solidFill>
                        </a:rPr>
                        <a:t>Fifth service</a:t>
                      </a:r>
                      <a:endParaRPr lang="zh-CN" altLang="en-US" sz="1400" dirty="0" smtClean="0">
                        <a:solidFill>
                          <a:schemeClr val="bg1">
                            <a:alpha val="50000"/>
                          </a:schemeClr>
                        </a:solidFill>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r>
              <a:tr h="433763">
                <a:tc>
                  <a:txBody>
                    <a:bodyPr/>
                    <a:lstStyle/>
                    <a:p>
                      <a:pPr algn="ctr"/>
                      <a:r>
                        <a:rPr lang="en-US" altLang="zh-CN" sz="1800" b="0" dirty="0" smtClean="0">
                          <a:solidFill>
                            <a:schemeClr val="bg1"/>
                          </a:solidFill>
                          <a:latin typeface="+mj-lt"/>
                        </a:rPr>
                        <a:t>¥99.9</a:t>
                      </a:r>
                      <a:endParaRPr lang="zh-CN" altLang="en-US" sz="1800" b="0" dirty="0">
                        <a:solidFill>
                          <a:schemeClr val="bg1"/>
                        </a:solidFill>
                        <a:latin typeface="+mj-lt"/>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b="0" kern="1200" dirty="0" smtClean="0">
                          <a:solidFill>
                            <a:schemeClr val="bg1"/>
                          </a:solidFill>
                          <a:latin typeface="+mj-lt"/>
                          <a:ea typeface="+mn-ea"/>
                          <a:cs typeface="+mn-cs"/>
                        </a:rPr>
                        <a:t>¥199.9</a:t>
                      </a:r>
                      <a:endParaRPr lang="zh-CN" altLang="en-US" sz="1800" b="0" kern="1200" dirty="0" smtClean="0">
                        <a:solidFill>
                          <a:schemeClr val="bg1"/>
                        </a:solidFill>
                        <a:latin typeface="+mj-lt"/>
                        <a:ea typeface="+mn-ea"/>
                        <a:cs typeface="+mn-cs"/>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b="0" kern="1200" dirty="0" smtClean="0">
                          <a:solidFill>
                            <a:schemeClr val="bg1"/>
                          </a:solidFill>
                          <a:latin typeface="+mj-lt"/>
                          <a:ea typeface="+mn-ea"/>
                          <a:cs typeface="+mn-cs"/>
                        </a:rPr>
                        <a:t>¥299.9</a:t>
                      </a:r>
                      <a:endParaRPr lang="zh-CN" altLang="en-US" sz="1800" b="0" kern="1200" dirty="0" smtClean="0">
                        <a:solidFill>
                          <a:schemeClr val="bg1"/>
                        </a:solidFill>
                        <a:latin typeface="+mj-lt"/>
                        <a:ea typeface="+mn-ea"/>
                        <a:cs typeface="+mn-cs"/>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b="0" kern="1200" dirty="0" smtClean="0">
                          <a:solidFill>
                            <a:schemeClr val="bg1"/>
                          </a:solidFill>
                          <a:latin typeface="+mj-lt"/>
                          <a:ea typeface="+mn-ea"/>
                          <a:cs typeface="+mn-cs"/>
                        </a:rPr>
                        <a:t>¥399.9</a:t>
                      </a:r>
                      <a:endParaRPr lang="zh-CN" altLang="en-US" sz="1800" b="0" kern="1200" dirty="0" smtClean="0">
                        <a:solidFill>
                          <a:schemeClr val="bg1"/>
                        </a:solidFill>
                        <a:latin typeface="+mj-lt"/>
                        <a:ea typeface="+mn-ea"/>
                        <a:cs typeface="+mn-cs"/>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b="0" kern="1200" dirty="0" smtClean="0">
                          <a:solidFill>
                            <a:schemeClr val="bg1"/>
                          </a:solidFill>
                          <a:latin typeface="+mj-lt"/>
                          <a:ea typeface="+mn-ea"/>
                          <a:cs typeface="+mn-cs"/>
                        </a:rPr>
                        <a:t>¥499.9</a:t>
                      </a:r>
                      <a:endParaRPr lang="zh-CN" altLang="en-US" sz="1800" b="0" kern="1200" dirty="0" smtClean="0">
                        <a:solidFill>
                          <a:schemeClr val="bg1"/>
                        </a:solidFill>
                        <a:latin typeface="+mj-lt"/>
                        <a:ea typeface="+mn-ea"/>
                        <a:cs typeface="+mn-cs"/>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088344" y="3043852"/>
            <a:ext cx="4015403" cy="1862048"/>
          </a:xfrm>
          <a:prstGeom prst="rect">
            <a:avLst/>
          </a:prstGeom>
          <a:noFill/>
        </p:spPr>
        <p:txBody>
          <a:bodyPr wrap="square" rtlCol="0">
            <a:spAutoFit/>
          </a:bodyPr>
          <a:lstStyle/>
          <a:p>
            <a:pPr algn="ctr"/>
            <a:r>
              <a:rPr lang="en-US" altLang="zh-CN" sz="11500" dirty="0" smtClean="0">
                <a:solidFill>
                  <a:schemeClr val="bg1">
                    <a:alpha val="10000"/>
                  </a:schemeClr>
                </a:solidFill>
                <a:latin typeface="Roboto Black" panose="02000000000000000000" pitchFamily="2" charset="0"/>
                <a:ea typeface="Roboto Black" panose="02000000000000000000" pitchFamily="2" charset="0"/>
              </a:rPr>
              <a:t>03</a:t>
            </a:r>
            <a:endParaRPr lang="zh-CN" altLang="en-US" sz="11500" dirty="0">
              <a:solidFill>
                <a:schemeClr val="bg1">
                  <a:alpha val="10000"/>
                </a:schemeClr>
              </a:solidFill>
              <a:latin typeface="Roboto Black" panose="02000000000000000000" pitchFamily="2" charset="0"/>
            </a:endParaRPr>
          </a:p>
        </p:txBody>
      </p:sp>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5" name="文本框 14"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txBox="1"/>
          <p:nvPr/>
        </p:nvSpPr>
        <p:spPr>
          <a:xfrm>
            <a:off x="4144609" y="3559378"/>
            <a:ext cx="3902872" cy="830997"/>
          </a:xfrm>
          <a:prstGeom prst="rect">
            <a:avLst/>
          </a:prstGeom>
          <a:noFill/>
        </p:spPr>
        <p:txBody>
          <a:bodyPr wrap="square" rtlCol="0">
            <a:spAutoFit/>
          </a:bodyPr>
          <a:lstStyle/>
          <a:p>
            <a:pPr algn="ctr"/>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Thin" panose="020F0502020204030203" pitchFamily="34" charset="0"/>
              </a:rPr>
              <a:t>项目简介</a:t>
            </a:r>
            <a:endPar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Thin" panose="020F0502020204030203" pitchFamily="34" charset="0"/>
            </a:endParaRPr>
          </a:p>
          <a:p>
            <a:pPr algn="ctr"/>
            <a:r>
              <a:rPr lang="en-US" altLang="zh-CN" sz="2000" dirty="0" smtClean="0">
                <a:solidFill>
                  <a:schemeClr val="bg1"/>
                </a:solidFill>
                <a:latin typeface="Roboto Thin" pitchFamily="2" charset="0"/>
                <a:ea typeface="Roboto Thin" pitchFamily="2" charset="0"/>
                <a:cs typeface="Lato Black" panose="020F0502020204030203" pitchFamily="34" charset="0"/>
              </a:rPr>
              <a:t>PROJECT PROFILIO</a:t>
            </a:r>
            <a:endParaRPr lang="en-US" altLang="zh-CN" sz="2000" dirty="0" smtClean="0">
              <a:solidFill>
                <a:schemeClr val="bg1"/>
              </a:solidFill>
              <a:latin typeface="Roboto Thin" pitchFamily="2" charset="0"/>
              <a:ea typeface="Roboto Thin" pitchFamily="2" charset="0"/>
              <a:cs typeface="Lato Black" panose="020F0502020204030203" pitchFamily="34" charset="0"/>
            </a:endParaRPr>
          </a:p>
        </p:txBody>
      </p:sp>
      <p:grpSp>
        <p:nvGrpSpPr>
          <p:cNvPr id="305" name="组合 304"/>
          <p:cNvGrpSpPr/>
          <p:nvPr/>
        </p:nvGrpSpPr>
        <p:grpSpPr>
          <a:xfrm>
            <a:off x="3434832" y="-2883471"/>
            <a:ext cx="5322336" cy="5936648"/>
            <a:chOff x="3434832" y="-2883471"/>
            <a:chExt cx="5322336" cy="5936648"/>
          </a:xfrm>
        </p:grpSpPr>
        <p:grpSp>
          <p:nvGrpSpPr>
            <p:cNvPr id="7" name="Group 205"/>
            <p:cNvGrpSpPr/>
            <p:nvPr/>
          </p:nvGrpSpPr>
          <p:grpSpPr bwMode="auto">
            <a:xfrm>
              <a:off x="3472737" y="-2883471"/>
              <a:ext cx="5251755" cy="5902665"/>
              <a:chOff x="-3881" y="-418"/>
              <a:chExt cx="4018" cy="4516"/>
            </a:xfrm>
          </p:grpSpPr>
          <p:sp>
            <p:nvSpPr>
              <p:cNvPr id="102" name="Line 5"/>
              <p:cNvSpPr>
                <a:spLocks noChangeShapeType="1"/>
              </p:cNvSpPr>
              <p:nvPr/>
            </p:nvSpPr>
            <p:spPr bwMode="auto">
              <a:xfrm flipH="1" flipV="1">
                <a:off x="-828" y="1229"/>
                <a:ext cx="635" cy="27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3" name="Line 6"/>
              <p:cNvSpPr>
                <a:spLocks noChangeShapeType="1"/>
              </p:cNvSpPr>
              <p:nvPr/>
            </p:nvSpPr>
            <p:spPr bwMode="auto">
              <a:xfrm flipH="1" flipV="1">
                <a:off x="-3846" y="1061"/>
                <a:ext cx="3653" cy="290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4" name="Line 7"/>
              <p:cNvSpPr>
                <a:spLocks noChangeShapeType="1"/>
              </p:cNvSpPr>
              <p:nvPr/>
            </p:nvSpPr>
            <p:spPr bwMode="auto">
              <a:xfrm flipH="1" flipV="1">
                <a:off x="-1002" y="2410"/>
                <a:ext cx="809"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5" name="Line 8"/>
              <p:cNvSpPr>
                <a:spLocks noChangeShapeType="1"/>
              </p:cNvSpPr>
              <p:nvPr/>
            </p:nvSpPr>
            <p:spPr bwMode="auto">
              <a:xfrm flipH="1" flipV="1">
                <a:off x="-2430" y="1860"/>
                <a:ext cx="2237" cy="21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6" name="Line 9"/>
              <p:cNvSpPr>
                <a:spLocks noChangeShapeType="1"/>
              </p:cNvSpPr>
              <p:nvPr/>
            </p:nvSpPr>
            <p:spPr bwMode="auto">
              <a:xfrm flipH="1" flipV="1">
                <a:off x="-3327" y="1702"/>
                <a:ext cx="3134" cy="22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7" name="Line 10"/>
              <p:cNvSpPr>
                <a:spLocks noChangeShapeType="1"/>
              </p:cNvSpPr>
              <p:nvPr/>
            </p:nvSpPr>
            <p:spPr bwMode="auto">
              <a:xfrm flipH="1" flipV="1">
                <a:off x="-2279" y="1122"/>
                <a:ext cx="2086" cy="283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8" name="Line 11"/>
              <p:cNvSpPr>
                <a:spLocks noChangeShapeType="1"/>
              </p:cNvSpPr>
              <p:nvPr/>
            </p:nvSpPr>
            <p:spPr bwMode="auto">
              <a:xfrm flipH="1" flipV="1">
                <a:off x="-1924" y="1130"/>
                <a:ext cx="1731" cy="28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9" name="Line 12"/>
              <p:cNvSpPr>
                <a:spLocks noChangeShapeType="1"/>
              </p:cNvSpPr>
              <p:nvPr/>
            </p:nvSpPr>
            <p:spPr bwMode="auto">
              <a:xfrm flipH="1" flipV="1">
                <a:off x="-1330" y="1035"/>
                <a:ext cx="1137" cy="292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0" name="Line 13"/>
              <p:cNvSpPr>
                <a:spLocks noChangeShapeType="1"/>
              </p:cNvSpPr>
              <p:nvPr/>
            </p:nvSpPr>
            <p:spPr bwMode="auto">
              <a:xfrm flipH="1" flipV="1">
                <a:off x="-3005" y="2801"/>
                <a:ext cx="2812" cy="116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1" name="Line 14"/>
              <p:cNvSpPr>
                <a:spLocks noChangeShapeType="1"/>
              </p:cNvSpPr>
              <p:nvPr/>
            </p:nvSpPr>
            <p:spPr bwMode="auto">
              <a:xfrm flipH="1" flipV="1">
                <a:off x="-2239" y="2696"/>
                <a:ext cx="2046" cy="126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2" name="Line 15"/>
              <p:cNvSpPr>
                <a:spLocks noChangeShapeType="1"/>
              </p:cNvSpPr>
              <p:nvPr/>
            </p:nvSpPr>
            <p:spPr bwMode="auto">
              <a:xfrm flipH="1" flipV="1">
                <a:off x="-1756" y="990"/>
                <a:ext cx="1563" cy="297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3" name="Line 16"/>
              <p:cNvSpPr>
                <a:spLocks noChangeShapeType="1"/>
              </p:cNvSpPr>
              <p:nvPr/>
            </p:nvSpPr>
            <p:spPr bwMode="auto">
              <a:xfrm flipH="1" flipV="1">
                <a:off x="-2985" y="437"/>
                <a:ext cx="2792" cy="35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4" name="Line 17"/>
              <p:cNvSpPr>
                <a:spLocks noChangeShapeType="1"/>
              </p:cNvSpPr>
              <p:nvPr/>
            </p:nvSpPr>
            <p:spPr bwMode="auto">
              <a:xfrm flipH="1" flipV="1">
                <a:off x="-928" y="1893"/>
                <a:ext cx="735" cy="20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5" name="Line 18"/>
              <p:cNvSpPr>
                <a:spLocks noChangeShapeType="1"/>
              </p:cNvSpPr>
              <p:nvPr/>
            </p:nvSpPr>
            <p:spPr bwMode="auto">
              <a:xfrm flipH="1" flipV="1">
                <a:off x="-3881" y="3018"/>
                <a:ext cx="3688" cy="9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6" name="Line 19"/>
              <p:cNvSpPr>
                <a:spLocks noChangeShapeType="1"/>
              </p:cNvSpPr>
              <p:nvPr/>
            </p:nvSpPr>
            <p:spPr bwMode="auto">
              <a:xfrm flipH="1" flipV="1">
                <a:off x="-1403" y="2410"/>
                <a:ext cx="1210"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7" name="Line 20"/>
              <p:cNvSpPr>
                <a:spLocks noChangeShapeType="1"/>
              </p:cNvSpPr>
              <p:nvPr/>
            </p:nvSpPr>
            <p:spPr bwMode="auto">
              <a:xfrm flipH="1" flipV="1">
                <a:off x="-2410" y="3467"/>
                <a:ext cx="2217" cy="4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8" name="Line 21"/>
              <p:cNvSpPr>
                <a:spLocks noChangeShapeType="1"/>
              </p:cNvSpPr>
              <p:nvPr/>
            </p:nvSpPr>
            <p:spPr bwMode="auto">
              <a:xfrm flipH="1" flipV="1">
                <a:off x="-874" y="3173"/>
                <a:ext cx="681" cy="7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9" name="Line 22"/>
              <p:cNvSpPr>
                <a:spLocks noChangeShapeType="1"/>
              </p:cNvSpPr>
              <p:nvPr/>
            </p:nvSpPr>
            <p:spPr bwMode="auto">
              <a:xfrm flipH="1" flipV="1">
                <a:off x="-3256" y="1902"/>
                <a:ext cx="3063" cy="20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0" name="Line 23"/>
              <p:cNvSpPr>
                <a:spLocks noChangeShapeType="1"/>
              </p:cNvSpPr>
              <p:nvPr/>
            </p:nvSpPr>
            <p:spPr bwMode="auto">
              <a:xfrm flipH="1" flipV="1">
                <a:off x="-2612" y="2341"/>
                <a:ext cx="2419" cy="162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1" name="Line 24"/>
              <p:cNvSpPr>
                <a:spLocks noChangeShapeType="1"/>
              </p:cNvSpPr>
              <p:nvPr/>
            </p:nvSpPr>
            <p:spPr bwMode="auto">
              <a:xfrm flipH="1" flipV="1">
                <a:off x="-2992" y="2254"/>
                <a:ext cx="2799" cy="17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2" name="Line 25"/>
              <p:cNvSpPr>
                <a:spLocks noChangeShapeType="1"/>
              </p:cNvSpPr>
              <p:nvPr/>
            </p:nvSpPr>
            <p:spPr bwMode="auto">
              <a:xfrm flipH="1" flipV="1">
                <a:off x="-1565" y="1400"/>
                <a:ext cx="1372" cy="256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3" name="Line 26"/>
              <p:cNvSpPr>
                <a:spLocks noChangeShapeType="1"/>
              </p:cNvSpPr>
              <p:nvPr/>
            </p:nvSpPr>
            <p:spPr bwMode="auto">
              <a:xfrm flipH="1" flipV="1">
                <a:off x="-2984" y="974"/>
                <a:ext cx="2791" cy="29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4" name="Line 27"/>
              <p:cNvSpPr>
                <a:spLocks noChangeShapeType="1"/>
              </p:cNvSpPr>
              <p:nvPr/>
            </p:nvSpPr>
            <p:spPr bwMode="auto">
              <a:xfrm flipV="1">
                <a:off x="-193" y="757"/>
                <a:ext cx="320" cy="32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5" name="Line 28"/>
              <p:cNvSpPr>
                <a:spLocks noChangeShapeType="1"/>
              </p:cNvSpPr>
              <p:nvPr/>
            </p:nvSpPr>
            <p:spPr bwMode="auto">
              <a:xfrm flipH="1" flipV="1">
                <a:off x="-1626" y="2691"/>
                <a:ext cx="1433" cy="127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6" name="Line 29"/>
              <p:cNvSpPr>
                <a:spLocks noChangeShapeType="1"/>
              </p:cNvSpPr>
              <p:nvPr/>
            </p:nvSpPr>
            <p:spPr bwMode="auto">
              <a:xfrm flipH="1" flipV="1">
                <a:off x="-1329" y="555"/>
                <a:ext cx="1136" cy="340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7" name="Line 30"/>
              <p:cNvSpPr>
                <a:spLocks noChangeShapeType="1"/>
              </p:cNvSpPr>
              <p:nvPr/>
            </p:nvSpPr>
            <p:spPr bwMode="auto">
              <a:xfrm>
                <a:off x="-1059" y="82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8" name="Line 31"/>
              <p:cNvSpPr>
                <a:spLocks noChangeShapeType="1"/>
              </p:cNvSpPr>
              <p:nvPr/>
            </p:nvSpPr>
            <p:spPr bwMode="auto">
              <a:xfrm>
                <a:off x="-193" y="3961"/>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9" name="Line 32"/>
              <p:cNvSpPr>
                <a:spLocks noChangeShapeType="1"/>
              </p:cNvSpPr>
              <p:nvPr/>
            </p:nvSpPr>
            <p:spPr bwMode="auto">
              <a:xfrm flipH="1" flipV="1">
                <a:off x="-974" y="1689"/>
                <a:ext cx="781" cy="22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0" name="Line 33"/>
              <p:cNvSpPr>
                <a:spLocks noChangeShapeType="1"/>
              </p:cNvSpPr>
              <p:nvPr/>
            </p:nvSpPr>
            <p:spPr bwMode="auto">
              <a:xfrm flipH="1" flipV="1">
                <a:off x="-1616" y="2371"/>
                <a:ext cx="1423" cy="159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1" name="Line 34"/>
              <p:cNvSpPr>
                <a:spLocks noChangeShapeType="1"/>
              </p:cNvSpPr>
              <p:nvPr/>
            </p:nvSpPr>
            <p:spPr bwMode="auto">
              <a:xfrm flipH="1" flipV="1">
                <a:off x="-2129" y="412"/>
                <a:ext cx="1936" cy="354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2" name="Line 35"/>
              <p:cNvSpPr>
                <a:spLocks noChangeShapeType="1"/>
              </p:cNvSpPr>
              <p:nvPr/>
            </p:nvSpPr>
            <p:spPr bwMode="auto">
              <a:xfrm flipH="1" flipV="1">
                <a:off x="-2203" y="1490"/>
                <a:ext cx="2010" cy="247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3" name="Line 36"/>
              <p:cNvSpPr>
                <a:spLocks noChangeShapeType="1"/>
              </p:cNvSpPr>
              <p:nvPr/>
            </p:nvSpPr>
            <p:spPr bwMode="auto">
              <a:xfrm flipH="1" flipV="1">
                <a:off x="-1756" y="2182"/>
                <a:ext cx="1563" cy="177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4" name="Line 37"/>
              <p:cNvSpPr>
                <a:spLocks noChangeShapeType="1"/>
              </p:cNvSpPr>
              <p:nvPr/>
            </p:nvSpPr>
            <p:spPr bwMode="auto">
              <a:xfrm flipH="1" flipV="1">
                <a:off x="-1710" y="2547"/>
                <a:ext cx="1517" cy="141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5" name="Line 38"/>
              <p:cNvSpPr>
                <a:spLocks noChangeShapeType="1"/>
              </p:cNvSpPr>
              <p:nvPr/>
            </p:nvSpPr>
            <p:spPr bwMode="auto">
              <a:xfrm flipH="1" flipV="1">
                <a:off x="-2159" y="2410"/>
                <a:ext cx="1966"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6" name="Line 39"/>
              <p:cNvSpPr>
                <a:spLocks noChangeShapeType="1"/>
              </p:cNvSpPr>
              <p:nvPr/>
            </p:nvSpPr>
            <p:spPr bwMode="auto">
              <a:xfrm flipH="1" flipV="1">
                <a:off x="-2376" y="1455"/>
                <a:ext cx="2183" cy="250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7" name="Line 40"/>
              <p:cNvSpPr>
                <a:spLocks noChangeShapeType="1"/>
              </p:cNvSpPr>
              <p:nvPr/>
            </p:nvSpPr>
            <p:spPr bwMode="auto">
              <a:xfrm flipH="1" flipV="1">
                <a:off x="-1940" y="1304"/>
                <a:ext cx="1747" cy="26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8" name="Line 41"/>
              <p:cNvSpPr>
                <a:spLocks noChangeShapeType="1"/>
              </p:cNvSpPr>
              <p:nvPr/>
            </p:nvSpPr>
            <p:spPr bwMode="auto">
              <a:xfrm flipH="1" flipV="1">
                <a:off x="-2877" y="2520"/>
                <a:ext cx="2684" cy="14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9" name="Line 42"/>
              <p:cNvSpPr>
                <a:spLocks noChangeShapeType="1"/>
              </p:cNvSpPr>
              <p:nvPr/>
            </p:nvSpPr>
            <p:spPr bwMode="auto">
              <a:xfrm flipH="1" flipV="1">
                <a:off x="-2740" y="913"/>
                <a:ext cx="2547" cy="304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0" name="Line 43"/>
              <p:cNvSpPr>
                <a:spLocks noChangeShapeType="1"/>
              </p:cNvSpPr>
              <p:nvPr/>
            </p:nvSpPr>
            <p:spPr bwMode="auto">
              <a:xfrm flipH="1" flipV="1">
                <a:off x="-3187" y="1105"/>
                <a:ext cx="2994" cy="285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1" name="Line 44"/>
              <p:cNvSpPr>
                <a:spLocks noChangeShapeType="1"/>
              </p:cNvSpPr>
              <p:nvPr/>
            </p:nvSpPr>
            <p:spPr bwMode="auto">
              <a:xfrm flipH="1">
                <a:off x="-1565" y="-40"/>
                <a:ext cx="1155" cy="144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2" name="Line 45"/>
              <p:cNvSpPr>
                <a:spLocks noChangeShapeType="1"/>
              </p:cNvSpPr>
              <p:nvPr/>
            </p:nvSpPr>
            <p:spPr bwMode="auto">
              <a:xfrm>
                <a:off x="-1059" y="82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3" name="Line 46"/>
              <p:cNvSpPr>
                <a:spLocks noChangeShapeType="1"/>
              </p:cNvSpPr>
              <p:nvPr/>
            </p:nvSpPr>
            <p:spPr bwMode="auto">
              <a:xfrm>
                <a:off x="-410" y="-4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4" name="Line 47"/>
              <p:cNvSpPr>
                <a:spLocks noChangeShapeType="1"/>
              </p:cNvSpPr>
              <p:nvPr/>
            </p:nvSpPr>
            <p:spPr bwMode="auto">
              <a:xfrm flipH="1">
                <a:off x="-2592" y="-40"/>
                <a:ext cx="2182" cy="14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5" name="Line 48"/>
              <p:cNvSpPr>
                <a:spLocks noChangeShapeType="1"/>
              </p:cNvSpPr>
              <p:nvPr/>
            </p:nvSpPr>
            <p:spPr bwMode="auto">
              <a:xfrm flipH="1">
                <a:off x="-2740" y="-40"/>
                <a:ext cx="2330" cy="95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6" name="Line 49"/>
              <p:cNvSpPr>
                <a:spLocks noChangeShapeType="1"/>
              </p:cNvSpPr>
              <p:nvPr/>
            </p:nvSpPr>
            <p:spPr bwMode="auto">
              <a:xfrm flipH="1">
                <a:off x="-2430" y="-40"/>
                <a:ext cx="2020" cy="190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7" name="Line 50"/>
              <p:cNvSpPr>
                <a:spLocks noChangeShapeType="1"/>
              </p:cNvSpPr>
              <p:nvPr/>
            </p:nvSpPr>
            <p:spPr bwMode="auto">
              <a:xfrm flipH="1">
                <a:off x="-1616" y="-40"/>
                <a:ext cx="1206" cy="24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8" name="Line 51"/>
              <p:cNvSpPr>
                <a:spLocks noChangeShapeType="1"/>
              </p:cNvSpPr>
              <p:nvPr/>
            </p:nvSpPr>
            <p:spPr bwMode="auto">
              <a:xfrm flipH="1">
                <a:off x="-1626" y="-40"/>
                <a:ext cx="1216" cy="27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9" name="Line 52"/>
              <p:cNvSpPr>
                <a:spLocks noChangeShapeType="1"/>
              </p:cNvSpPr>
              <p:nvPr/>
            </p:nvSpPr>
            <p:spPr bwMode="auto">
              <a:xfrm flipH="1">
                <a:off x="-2984" y="-40"/>
                <a:ext cx="2574" cy="101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0" name="Line 53"/>
              <p:cNvSpPr>
                <a:spLocks noChangeShapeType="1"/>
              </p:cNvSpPr>
              <p:nvPr/>
            </p:nvSpPr>
            <p:spPr bwMode="auto">
              <a:xfrm flipH="1">
                <a:off x="-3187" y="-40"/>
                <a:ext cx="2777" cy="114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1" name="Line 54"/>
              <p:cNvSpPr>
                <a:spLocks noChangeShapeType="1"/>
              </p:cNvSpPr>
              <p:nvPr/>
            </p:nvSpPr>
            <p:spPr bwMode="auto">
              <a:xfrm flipH="1">
                <a:off x="-3327" y="-40"/>
                <a:ext cx="2917"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2" name="Line 55"/>
              <p:cNvSpPr>
                <a:spLocks noChangeShapeType="1"/>
              </p:cNvSpPr>
              <p:nvPr/>
            </p:nvSpPr>
            <p:spPr bwMode="auto">
              <a:xfrm flipH="1">
                <a:off x="-2279" y="-40"/>
                <a:ext cx="1869" cy="11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3" name="Line 56"/>
              <p:cNvSpPr>
                <a:spLocks noChangeShapeType="1"/>
              </p:cNvSpPr>
              <p:nvPr/>
            </p:nvSpPr>
            <p:spPr bwMode="auto">
              <a:xfrm flipH="1">
                <a:off x="-2992" y="-40"/>
                <a:ext cx="2582" cy="22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4" name="Line 57"/>
              <p:cNvSpPr>
                <a:spLocks noChangeShapeType="1"/>
              </p:cNvSpPr>
              <p:nvPr/>
            </p:nvSpPr>
            <p:spPr bwMode="auto">
              <a:xfrm flipH="1">
                <a:off x="-436" y="-40"/>
                <a:ext cx="26" cy="9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5" name="Line 58"/>
              <p:cNvSpPr>
                <a:spLocks noChangeShapeType="1"/>
              </p:cNvSpPr>
              <p:nvPr/>
            </p:nvSpPr>
            <p:spPr bwMode="auto">
              <a:xfrm flipH="1">
                <a:off x="-1756" y="-40"/>
                <a:ext cx="1346" cy="22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6" name="Line 59"/>
              <p:cNvSpPr>
                <a:spLocks noChangeShapeType="1"/>
              </p:cNvSpPr>
              <p:nvPr/>
            </p:nvSpPr>
            <p:spPr bwMode="auto">
              <a:xfrm flipH="1">
                <a:off x="-2410" y="-40"/>
                <a:ext cx="2000" cy="35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7" name="Line 60"/>
              <p:cNvSpPr>
                <a:spLocks noChangeShapeType="1"/>
              </p:cNvSpPr>
              <p:nvPr/>
            </p:nvSpPr>
            <p:spPr bwMode="auto">
              <a:xfrm flipH="1">
                <a:off x="-3005" y="-40"/>
                <a:ext cx="2595" cy="28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8" name="Line 61"/>
              <p:cNvSpPr>
                <a:spLocks noChangeShapeType="1"/>
              </p:cNvSpPr>
              <p:nvPr/>
            </p:nvSpPr>
            <p:spPr bwMode="auto">
              <a:xfrm flipH="1">
                <a:off x="-3846" y="-40"/>
                <a:ext cx="3436" cy="11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9" name="Line 62"/>
              <p:cNvSpPr>
                <a:spLocks noChangeShapeType="1"/>
              </p:cNvSpPr>
              <p:nvPr/>
            </p:nvSpPr>
            <p:spPr bwMode="auto">
              <a:xfrm flipH="1">
                <a:off x="-1710" y="-40"/>
                <a:ext cx="1300" cy="25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0" name="Line 63"/>
              <p:cNvSpPr>
                <a:spLocks noChangeShapeType="1"/>
              </p:cNvSpPr>
              <p:nvPr/>
            </p:nvSpPr>
            <p:spPr bwMode="auto">
              <a:xfrm flipH="1">
                <a:off x="-2239" y="-40"/>
                <a:ext cx="1829" cy="27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1" name="Line 64"/>
              <p:cNvSpPr>
                <a:spLocks noChangeShapeType="1"/>
              </p:cNvSpPr>
              <p:nvPr/>
            </p:nvSpPr>
            <p:spPr bwMode="auto">
              <a:xfrm flipH="1">
                <a:off x="-1403" y="-40"/>
                <a:ext cx="993" cy="24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2" name="Line 65"/>
              <p:cNvSpPr>
                <a:spLocks noChangeShapeType="1"/>
              </p:cNvSpPr>
              <p:nvPr/>
            </p:nvSpPr>
            <p:spPr bwMode="auto">
              <a:xfrm flipH="1">
                <a:off x="-3256" y="-40"/>
                <a:ext cx="2846" cy="19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3" name="Line 66"/>
              <p:cNvSpPr>
                <a:spLocks noChangeShapeType="1"/>
              </p:cNvSpPr>
              <p:nvPr/>
            </p:nvSpPr>
            <p:spPr bwMode="auto">
              <a:xfrm flipH="1">
                <a:off x="-3327" y="-40"/>
                <a:ext cx="2917"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4" name="Line 67"/>
              <p:cNvSpPr>
                <a:spLocks noChangeShapeType="1"/>
              </p:cNvSpPr>
              <p:nvPr/>
            </p:nvSpPr>
            <p:spPr bwMode="auto">
              <a:xfrm flipH="1">
                <a:off x="-2129" y="-40"/>
                <a:ext cx="1719" cy="4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5" name="Line 68"/>
              <p:cNvSpPr>
                <a:spLocks noChangeShapeType="1"/>
              </p:cNvSpPr>
              <p:nvPr/>
            </p:nvSpPr>
            <p:spPr bwMode="auto">
              <a:xfrm flipH="1">
                <a:off x="-3881" y="-40"/>
                <a:ext cx="3471" cy="30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6" name="Line 69"/>
              <p:cNvSpPr>
                <a:spLocks noChangeShapeType="1"/>
              </p:cNvSpPr>
              <p:nvPr/>
            </p:nvSpPr>
            <p:spPr bwMode="auto">
              <a:xfrm flipH="1">
                <a:off x="-757" y="-40"/>
                <a:ext cx="347" cy="22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7" name="Line 70"/>
              <p:cNvSpPr>
                <a:spLocks noChangeShapeType="1"/>
              </p:cNvSpPr>
              <p:nvPr/>
            </p:nvSpPr>
            <p:spPr bwMode="auto">
              <a:xfrm flipH="1">
                <a:off x="-1756" y="-40"/>
                <a:ext cx="1346" cy="10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8" name="Line 71"/>
              <p:cNvSpPr>
                <a:spLocks noChangeShapeType="1"/>
              </p:cNvSpPr>
              <p:nvPr/>
            </p:nvSpPr>
            <p:spPr bwMode="auto">
              <a:xfrm flipH="1">
                <a:off x="-928" y="-40"/>
                <a:ext cx="518" cy="193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9" name="Line 72"/>
              <p:cNvSpPr>
                <a:spLocks noChangeShapeType="1"/>
              </p:cNvSpPr>
              <p:nvPr/>
            </p:nvSpPr>
            <p:spPr bwMode="auto">
              <a:xfrm flipH="1">
                <a:off x="-1329" y="-40"/>
                <a:ext cx="919" cy="5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0" name="Line 73"/>
              <p:cNvSpPr>
                <a:spLocks noChangeShapeType="1"/>
              </p:cNvSpPr>
              <p:nvPr/>
            </p:nvSpPr>
            <p:spPr bwMode="auto">
              <a:xfrm flipH="1">
                <a:off x="-828" y="-40"/>
                <a:ext cx="418" cy="12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1" name="Line 74"/>
              <p:cNvSpPr>
                <a:spLocks noChangeShapeType="1"/>
              </p:cNvSpPr>
              <p:nvPr/>
            </p:nvSpPr>
            <p:spPr bwMode="auto">
              <a:xfrm flipH="1">
                <a:off x="-1345" y="-40"/>
                <a:ext cx="935" cy="108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2" name="Line 75"/>
              <p:cNvSpPr>
                <a:spLocks noChangeShapeType="1"/>
              </p:cNvSpPr>
              <p:nvPr/>
            </p:nvSpPr>
            <p:spPr bwMode="auto">
              <a:xfrm flipH="1">
                <a:off x="-974" y="-40"/>
                <a:ext cx="564" cy="172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3" name="Line 76"/>
              <p:cNvSpPr>
                <a:spLocks noChangeShapeType="1"/>
              </p:cNvSpPr>
              <p:nvPr/>
            </p:nvSpPr>
            <p:spPr bwMode="auto">
              <a:xfrm flipH="1">
                <a:off x="-2203" y="-40"/>
                <a:ext cx="1793" cy="15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4" name="Line 77"/>
              <p:cNvSpPr>
                <a:spLocks noChangeShapeType="1"/>
              </p:cNvSpPr>
              <p:nvPr/>
            </p:nvSpPr>
            <p:spPr bwMode="auto">
              <a:xfrm>
                <a:off x="-3358" y="1524"/>
                <a:ext cx="31" cy="1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5" name="Line 78"/>
              <p:cNvSpPr>
                <a:spLocks noChangeShapeType="1"/>
              </p:cNvSpPr>
              <p:nvPr/>
            </p:nvSpPr>
            <p:spPr bwMode="auto">
              <a:xfrm flipV="1">
                <a:off x="-3358" y="1122"/>
                <a:ext cx="1079" cy="40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6" name="Line 79"/>
              <p:cNvSpPr>
                <a:spLocks noChangeShapeType="1"/>
              </p:cNvSpPr>
              <p:nvPr/>
            </p:nvSpPr>
            <p:spPr bwMode="auto">
              <a:xfrm flipV="1">
                <a:off x="-3358" y="1035"/>
                <a:ext cx="2028" cy="48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7" name="Line 80"/>
              <p:cNvSpPr>
                <a:spLocks noChangeShapeType="1"/>
              </p:cNvSpPr>
              <p:nvPr/>
            </p:nvSpPr>
            <p:spPr bwMode="auto">
              <a:xfrm flipV="1">
                <a:off x="-3358" y="820"/>
                <a:ext cx="2299" cy="7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8" name="Line 81"/>
              <p:cNvSpPr>
                <a:spLocks noChangeShapeType="1"/>
              </p:cNvSpPr>
              <p:nvPr/>
            </p:nvSpPr>
            <p:spPr bwMode="auto">
              <a:xfrm>
                <a:off x="-3358" y="1524"/>
                <a:ext cx="2356"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9" name="Line 82"/>
              <p:cNvSpPr>
                <a:spLocks noChangeShapeType="1"/>
              </p:cNvSpPr>
              <p:nvPr/>
            </p:nvSpPr>
            <p:spPr bwMode="auto">
              <a:xfrm>
                <a:off x="-3358" y="1524"/>
                <a:ext cx="928" cy="3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0" name="Line 83"/>
              <p:cNvSpPr>
                <a:spLocks noChangeShapeType="1"/>
              </p:cNvSpPr>
              <p:nvPr/>
            </p:nvSpPr>
            <p:spPr bwMode="auto">
              <a:xfrm flipV="1">
                <a:off x="-3358" y="1229"/>
                <a:ext cx="2530" cy="2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1" name="Line 84"/>
              <p:cNvSpPr>
                <a:spLocks noChangeShapeType="1"/>
              </p:cNvSpPr>
              <p:nvPr/>
            </p:nvSpPr>
            <p:spPr bwMode="auto">
              <a:xfrm flipV="1">
                <a:off x="-3358" y="588"/>
                <a:ext cx="2401" cy="9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2" name="Line 85"/>
              <p:cNvSpPr>
                <a:spLocks noChangeShapeType="1"/>
              </p:cNvSpPr>
              <p:nvPr/>
            </p:nvSpPr>
            <p:spPr bwMode="auto">
              <a:xfrm flipV="1">
                <a:off x="-3358" y="1130"/>
                <a:ext cx="1434" cy="3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3" name="Line 86"/>
              <p:cNvSpPr>
                <a:spLocks noChangeShapeType="1"/>
              </p:cNvSpPr>
              <p:nvPr/>
            </p:nvSpPr>
            <p:spPr bwMode="auto">
              <a:xfrm>
                <a:off x="-3358" y="1524"/>
                <a:ext cx="1119" cy="11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4" name="Line 87"/>
              <p:cNvSpPr>
                <a:spLocks noChangeShapeType="1"/>
              </p:cNvSpPr>
              <p:nvPr/>
            </p:nvSpPr>
            <p:spPr bwMode="auto">
              <a:xfrm flipH="1" flipV="1">
                <a:off x="-3846" y="1061"/>
                <a:ext cx="488" cy="4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5" name="Line 88"/>
              <p:cNvSpPr>
                <a:spLocks noChangeShapeType="1"/>
              </p:cNvSpPr>
              <p:nvPr/>
            </p:nvSpPr>
            <p:spPr bwMode="auto">
              <a:xfrm>
                <a:off x="-3358" y="1524"/>
                <a:ext cx="2430" cy="3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6" name="Line 89"/>
              <p:cNvSpPr>
                <a:spLocks noChangeShapeType="1"/>
              </p:cNvSpPr>
              <p:nvPr/>
            </p:nvSpPr>
            <p:spPr bwMode="auto">
              <a:xfrm flipH="1">
                <a:off x="-3881" y="1524"/>
                <a:ext cx="523" cy="14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7" name="Line 90"/>
              <p:cNvSpPr>
                <a:spLocks noChangeShapeType="1"/>
              </p:cNvSpPr>
              <p:nvPr/>
            </p:nvSpPr>
            <p:spPr bwMode="auto">
              <a:xfrm flipV="1">
                <a:off x="-3358" y="437"/>
                <a:ext cx="373" cy="10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8" name="Line 91"/>
              <p:cNvSpPr>
                <a:spLocks noChangeShapeType="1"/>
              </p:cNvSpPr>
              <p:nvPr/>
            </p:nvSpPr>
            <p:spPr bwMode="auto">
              <a:xfrm flipV="1">
                <a:off x="-3358" y="412"/>
                <a:ext cx="1229" cy="111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9" name="Line 92"/>
              <p:cNvSpPr>
                <a:spLocks noChangeShapeType="1"/>
              </p:cNvSpPr>
              <p:nvPr/>
            </p:nvSpPr>
            <p:spPr bwMode="auto">
              <a:xfrm flipV="1">
                <a:off x="-3358" y="757"/>
                <a:ext cx="3485" cy="7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0" name="Line 93"/>
              <p:cNvSpPr>
                <a:spLocks noChangeShapeType="1"/>
              </p:cNvSpPr>
              <p:nvPr/>
            </p:nvSpPr>
            <p:spPr bwMode="auto">
              <a:xfrm flipV="1">
                <a:off x="-3358" y="974"/>
                <a:ext cx="374" cy="5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1" name="Line 94"/>
              <p:cNvSpPr>
                <a:spLocks noChangeShapeType="1"/>
              </p:cNvSpPr>
              <p:nvPr/>
            </p:nvSpPr>
            <p:spPr bwMode="auto">
              <a:xfrm>
                <a:off x="-3358" y="1524"/>
                <a:ext cx="1732" cy="11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2" name="Line 95"/>
              <p:cNvSpPr>
                <a:spLocks noChangeShapeType="1"/>
              </p:cNvSpPr>
              <p:nvPr/>
            </p:nvSpPr>
            <p:spPr bwMode="auto">
              <a:xfrm flipV="1">
                <a:off x="-3358" y="1490"/>
                <a:ext cx="1155" cy="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3" name="Line 96"/>
              <p:cNvSpPr>
                <a:spLocks noChangeShapeType="1"/>
              </p:cNvSpPr>
              <p:nvPr/>
            </p:nvSpPr>
            <p:spPr bwMode="auto">
              <a:xfrm flipV="1">
                <a:off x="-3358" y="1400"/>
                <a:ext cx="1793" cy="1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4" name="Line 97"/>
              <p:cNvSpPr>
                <a:spLocks noChangeShapeType="1"/>
              </p:cNvSpPr>
              <p:nvPr/>
            </p:nvSpPr>
            <p:spPr bwMode="auto">
              <a:xfrm>
                <a:off x="-3358" y="1524"/>
                <a:ext cx="1742" cy="84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5" name="Line 98"/>
              <p:cNvSpPr>
                <a:spLocks noChangeShapeType="1"/>
              </p:cNvSpPr>
              <p:nvPr/>
            </p:nvSpPr>
            <p:spPr bwMode="auto">
              <a:xfrm>
                <a:off x="-3358" y="1524"/>
                <a:ext cx="2384" cy="16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6" name="Line 99"/>
              <p:cNvSpPr>
                <a:spLocks noChangeShapeType="1"/>
              </p:cNvSpPr>
              <p:nvPr/>
            </p:nvSpPr>
            <p:spPr bwMode="auto">
              <a:xfrm flipV="1">
                <a:off x="-3358" y="555"/>
                <a:ext cx="2029" cy="9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7" name="Line 100"/>
              <p:cNvSpPr>
                <a:spLocks noChangeShapeType="1"/>
              </p:cNvSpPr>
              <p:nvPr/>
            </p:nvSpPr>
            <p:spPr bwMode="auto">
              <a:xfrm>
                <a:off x="-3358" y="1524"/>
                <a:ext cx="353" cy="127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8" name="Line 101"/>
              <p:cNvSpPr>
                <a:spLocks noChangeShapeType="1"/>
              </p:cNvSpPr>
              <p:nvPr/>
            </p:nvSpPr>
            <p:spPr bwMode="auto">
              <a:xfrm>
                <a:off x="-3358" y="1524"/>
                <a:ext cx="2484" cy="164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9" name="Line 102"/>
              <p:cNvSpPr>
                <a:spLocks noChangeShapeType="1"/>
              </p:cNvSpPr>
              <p:nvPr/>
            </p:nvSpPr>
            <p:spPr bwMode="auto">
              <a:xfrm>
                <a:off x="-3358" y="1524"/>
                <a:ext cx="1955"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0" name="Line 103"/>
              <p:cNvSpPr>
                <a:spLocks noChangeShapeType="1"/>
              </p:cNvSpPr>
              <p:nvPr/>
            </p:nvSpPr>
            <p:spPr bwMode="auto">
              <a:xfrm>
                <a:off x="-3358" y="1524"/>
                <a:ext cx="948" cy="19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1" name="Line 104"/>
              <p:cNvSpPr>
                <a:spLocks noChangeShapeType="1"/>
              </p:cNvSpPr>
              <p:nvPr/>
            </p:nvSpPr>
            <p:spPr bwMode="auto">
              <a:xfrm>
                <a:off x="-3358" y="1524"/>
                <a:ext cx="1602" cy="6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2" name="Line 105"/>
              <p:cNvSpPr>
                <a:spLocks noChangeShapeType="1"/>
              </p:cNvSpPr>
              <p:nvPr/>
            </p:nvSpPr>
            <p:spPr bwMode="auto">
              <a:xfrm>
                <a:off x="-3358" y="1524"/>
                <a:ext cx="102" cy="3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3" name="Line 106"/>
              <p:cNvSpPr>
                <a:spLocks noChangeShapeType="1"/>
              </p:cNvSpPr>
              <p:nvPr/>
            </p:nvSpPr>
            <p:spPr bwMode="auto">
              <a:xfrm>
                <a:off x="-3358" y="1524"/>
                <a:ext cx="366" cy="7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4" name="Line 107"/>
              <p:cNvSpPr>
                <a:spLocks noChangeShapeType="1"/>
              </p:cNvSpPr>
              <p:nvPr/>
            </p:nvSpPr>
            <p:spPr bwMode="auto">
              <a:xfrm>
                <a:off x="-2612" y="2341"/>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5" name="Line 108"/>
              <p:cNvSpPr>
                <a:spLocks noChangeShapeType="1"/>
              </p:cNvSpPr>
              <p:nvPr/>
            </p:nvSpPr>
            <p:spPr bwMode="auto">
              <a:xfrm>
                <a:off x="-3370" y="1492"/>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6" name="Line 109"/>
              <p:cNvSpPr>
                <a:spLocks noChangeShapeType="1"/>
              </p:cNvSpPr>
              <p:nvPr/>
            </p:nvSpPr>
            <p:spPr bwMode="auto">
              <a:xfrm flipV="1">
                <a:off x="-3358" y="1105"/>
                <a:ext cx="171" cy="41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7" name="Line 110"/>
              <p:cNvSpPr>
                <a:spLocks noChangeShapeType="1"/>
              </p:cNvSpPr>
              <p:nvPr/>
            </p:nvSpPr>
            <p:spPr bwMode="auto">
              <a:xfrm flipV="1">
                <a:off x="-3358" y="1455"/>
                <a:ext cx="982" cy="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8" name="Line 111"/>
              <p:cNvSpPr>
                <a:spLocks noChangeShapeType="1"/>
              </p:cNvSpPr>
              <p:nvPr/>
            </p:nvSpPr>
            <p:spPr bwMode="auto">
              <a:xfrm flipV="1">
                <a:off x="-3358" y="1304"/>
                <a:ext cx="1418" cy="22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9" name="Line 112"/>
              <p:cNvSpPr>
                <a:spLocks noChangeShapeType="1"/>
              </p:cNvSpPr>
              <p:nvPr/>
            </p:nvSpPr>
            <p:spPr bwMode="auto">
              <a:xfrm>
                <a:off x="-3358" y="1524"/>
                <a:ext cx="481" cy="99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0" name="Line 113"/>
              <p:cNvSpPr>
                <a:spLocks noChangeShapeType="1"/>
              </p:cNvSpPr>
              <p:nvPr/>
            </p:nvSpPr>
            <p:spPr bwMode="auto">
              <a:xfrm>
                <a:off x="-3358" y="1524"/>
                <a:ext cx="1199"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1" name="Line 114"/>
              <p:cNvSpPr>
                <a:spLocks noChangeShapeType="1"/>
              </p:cNvSpPr>
              <p:nvPr/>
            </p:nvSpPr>
            <p:spPr bwMode="auto">
              <a:xfrm>
                <a:off x="-3358" y="1524"/>
                <a:ext cx="1648" cy="10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2" name="Line 115"/>
              <p:cNvSpPr>
                <a:spLocks noChangeShapeType="1"/>
              </p:cNvSpPr>
              <p:nvPr/>
            </p:nvSpPr>
            <p:spPr bwMode="auto">
              <a:xfrm flipV="1">
                <a:off x="-3358" y="913"/>
                <a:ext cx="618" cy="6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3" name="Line 116"/>
              <p:cNvSpPr>
                <a:spLocks noChangeShapeType="1"/>
              </p:cNvSpPr>
              <p:nvPr/>
            </p:nvSpPr>
            <p:spPr bwMode="auto">
              <a:xfrm flipV="1">
                <a:off x="-3358" y="951"/>
                <a:ext cx="2922" cy="5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4" name="Line 117"/>
              <p:cNvSpPr>
                <a:spLocks noChangeShapeType="1"/>
              </p:cNvSpPr>
              <p:nvPr/>
            </p:nvSpPr>
            <p:spPr bwMode="auto">
              <a:xfrm flipV="1">
                <a:off x="-3358" y="1442"/>
                <a:ext cx="766" cy="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5" name="Line 118"/>
              <p:cNvSpPr>
                <a:spLocks noChangeShapeType="1"/>
              </p:cNvSpPr>
              <p:nvPr/>
            </p:nvSpPr>
            <p:spPr bwMode="auto">
              <a:xfrm>
                <a:off x="-3358" y="1524"/>
                <a:ext cx="2601" cy="6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6" name="Line 119"/>
              <p:cNvSpPr>
                <a:spLocks noChangeShapeType="1"/>
              </p:cNvSpPr>
              <p:nvPr/>
            </p:nvSpPr>
            <p:spPr bwMode="auto">
              <a:xfrm>
                <a:off x="-3358" y="1524"/>
                <a:ext cx="1492" cy="7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7" name="Line 120"/>
              <p:cNvSpPr>
                <a:spLocks noChangeShapeType="1"/>
              </p:cNvSpPr>
              <p:nvPr/>
            </p:nvSpPr>
            <p:spPr bwMode="auto">
              <a:xfrm>
                <a:off x="-3123" y="-403"/>
                <a:ext cx="693" cy="22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8" name="Line 121"/>
              <p:cNvSpPr>
                <a:spLocks noChangeShapeType="1"/>
              </p:cNvSpPr>
              <p:nvPr/>
            </p:nvSpPr>
            <p:spPr bwMode="auto">
              <a:xfrm>
                <a:off x="-3123" y="-403"/>
                <a:ext cx="844" cy="15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9" name="Line 122"/>
              <p:cNvSpPr>
                <a:spLocks noChangeShapeType="1"/>
              </p:cNvSpPr>
              <p:nvPr/>
            </p:nvSpPr>
            <p:spPr bwMode="auto">
              <a:xfrm>
                <a:off x="-3123" y="-403"/>
                <a:ext cx="2166" cy="9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0" name="Line 123"/>
              <p:cNvSpPr>
                <a:spLocks noChangeShapeType="1"/>
              </p:cNvSpPr>
              <p:nvPr/>
            </p:nvSpPr>
            <p:spPr bwMode="auto">
              <a:xfrm>
                <a:off x="-3123" y="-403"/>
                <a:ext cx="1793" cy="143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1" name="Line 124"/>
              <p:cNvSpPr>
                <a:spLocks noChangeShapeType="1"/>
              </p:cNvSpPr>
              <p:nvPr/>
            </p:nvSpPr>
            <p:spPr bwMode="auto">
              <a:xfrm>
                <a:off x="-3123" y="-403"/>
                <a:ext cx="1351" cy="25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2" name="Line 125"/>
              <p:cNvSpPr>
                <a:spLocks noChangeShapeType="1"/>
              </p:cNvSpPr>
              <p:nvPr/>
            </p:nvSpPr>
            <p:spPr bwMode="auto">
              <a:xfrm>
                <a:off x="-3123" y="-403"/>
                <a:ext cx="138" cy="84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3" name="Line 126"/>
              <p:cNvSpPr>
                <a:spLocks noChangeShapeType="1"/>
              </p:cNvSpPr>
              <p:nvPr/>
            </p:nvSpPr>
            <p:spPr bwMode="auto">
              <a:xfrm>
                <a:off x="-3123" y="-403"/>
                <a:ext cx="1199" cy="153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4" name="Line 127"/>
              <p:cNvSpPr>
                <a:spLocks noChangeShapeType="1"/>
              </p:cNvSpPr>
              <p:nvPr/>
            </p:nvSpPr>
            <p:spPr bwMode="auto">
              <a:xfrm flipH="1">
                <a:off x="-3327" y="-403"/>
                <a:ext cx="204" cy="21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5" name="Line 128"/>
              <p:cNvSpPr>
                <a:spLocks noChangeShapeType="1"/>
              </p:cNvSpPr>
              <p:nvPr/>
            </p:nvSpPr>
            <p:spPr bwMode="auto">
              <a:xfrm>
                <a:off x="-3123" y="-403"/>
                <a:ext cx="2064" cy="12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6" name="Line 129"/>
              <p:cNvSpPr>
                <a:spLocks noChangeShapeType="1"/>
              </p:cNvSpPr>
              <p:nvPr/>
            </p:nvSpPr>
            <p:spPr bwMode="auto">
              <a:xfrm>
                <a:off x="-3123" y="-403"/>
                <a:ext cx="2121" cy="28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7" name="Line 130"/>
              <p:cNvSpPr>
                <a:spLocks noChangeShapeType="1"/>
              </p:cNvSpPr>
              <p:nvPr/>
            </p:nvSpPr>
            <p:spPr bwMode="auto">
              <a:xfrm>
                <a:off x="-3123" y="-403"/>
                <a:ext cx="884" cy="309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8" name="Line 131"/>
              <p:cNvSpPr>
                <a:spLocks noChangeShapeType="1"/>
              </p:cNvSpPr>
              <p:nvPr/>
            </p:nvSpPr>
            <p:spPr bwMode="auto">
              <a:xfrm>
                <a:off x="-3123" y="-403"/>
                <a:ext cx="2295" cy="16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9" name="Line 132"/>
              <p:cNvSpPr>
                <a:spLocks noChangeShapeType="1"/>
              </p:cNvSpPr>
              <p:nvPr/>
            </p:nvSpPr>
            <p:spPr bwMode="auto">
              <a:xfrm>
                <a:off x="-3123" y="-403"/>
                <a:ext cx="118" cy="32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0" name="Line 133"/>
              <p:cNvSpPr>
                <a:spLocks noChangeShapeType="1"/>
              </p:cNvSpPr>
              <p:nvPr/>
            </p:nvSpPr>
            <p:spPr bwMode="auto">
              <a:xfrm>
                <a:off x="-3123" y="-403"/>
                <a:ext cx="2249" cy="35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1" name="Line 134"/>
              <p:cNvSpPr>
                <a:spLocks noChangeShapeType="1"/>
              </p:cNvSpPr>
              <p:nvPr/>
            </p:nvSpPr>
            <p:spPr bwMode="auto">
              <a:xfrm flipH="1">
                <a:off x="-3846" y="-403"/>
                <a:ext cx="723" cy="146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2" name="Line 135"/>
              <p:cNvSpPr>
                <a:spLocks noChangeShapeType="1"/>
              </p:cNvSpPr>
              <p:nvPr/>
            </p:nvSpPr>
            <p:spPr bwMode="auto">
              <a:xfrm flipH="1">
                <a:off x="-3256" y="-403"/>
                <a:ext cx="133" cy="23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3" name="Line 136"/>
              <p:cNvSpPr>
                <a:spLocks noChangeShapeType="1"/>
              </p:cNvSpPr>
              <p:nvPr/>
            </p:nvSpPr>
            <p:spPr bwMode="auto">
              <a:xfrm>
                <a:off x="-3123" y="-403"/>
                <a:ext cx="1720" cy="28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4" name="Line 137"/>
              <p:cNvSpPr>
                <a:spLocks noChangeShapeType="1"/>
              </p:cNvSpPr>
              <p:nvPr/>
            </p:nvSpPr>
            <p:spPr bwMode="auto">
              <a:xfrm>
                <a:off x="-3123" y="-403"/>
                <a:ext cx="1507" cy="277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5" name="Line 138"/>
              <p:cNvSpPr>
                <a:spLocks noChangeShapeType="1"/>
              </p:cNvSpPr>
              <p:nvPr/>
            </p:nvSpPr>
            <p:spPr bwMode="auto">
              <a:xfrm>
                <a:off x="-3123" y="-403"/>
                <a:ext cx="511" cy="27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6" name="Line 139"/>
              <p:cNvSpPr>
                <a:spLocks noChangeShapeType="1"/>
              </p:cNvSpPr>
              <p:nvPr/>
            </p:nvSpPr>
            <p:spPr bwMode="auto">
              <a:xfrm>
                <a:off x="-3123" y="-403"/>
                <a:ext cx="131" cy="26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7" name="Line 140"/>
              <p:cNvSpPr>
                <a:spLocks noChangeShapeType="1"/>
              </p:cNvSpPr>
              <p:nvPr/>
            </p:nvSpPr>
            <p:spPr bwMode="auto">
              <a:xfrm>
                <a:off x="-3123" y="-403"/>
                <a:ext cx="1558" cy="18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8" name="Line 141"/>
              <p:cNvSpPr>
                <a:spLocks noChangeShapeType="1"/>
              </p:cNvSpPr>
              <p:nvPr/>
            </p:nvSpPr>
            <p:spPr bwMode="auto">
              <a:xfrm>
                <a:off x="-3123" y="-403"/>
                <a:ext cx="920" cy="18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9" name="Line 142"/>
              <p:cNvSpPr>
                <a:spLocks noChangeShapeType="1"/>
              </p:cNvSpPr>
              <p:nvPr/>
            </p:nvSpPr>
            <p:spPr bwMode="auto">
              <a:xfrm>
                <a:off x="-3123" y="-403"/>
                <a:ext cx="2149" cy="209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0" name="Line 143"/>
              <p:cNvSpPr>
                <a:spLocks noChangeShapeType="1"/>
              </p:cNvSpPr>
              <p:nvPr/>
            </p:nvSpPr>
            <p:spPr bwMode="auto">
              <a:xfrm>
                <a:off x="-3123" y="-403"/>
                <a:ext cx="713" cy="387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1" name="Line 144"/>
              <p:cNvSpPr>
                <a:spLocks noChangeShapeType="1"/>
              </p:cNvSpPr>
              <p:nvPr/>
            </p:nvSpPr>
            <p:spPr bwMode="auto">
              <a:xfrm>
                <a:off x="-3123" y="-403"/>
                <a:ext cx="994" cy="81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2" name="Line 145"/>
              <p:cNvSpPr>
                <a:spLocks noChangeShapeType="1"/>
              </p:cNvSpPr>
              <p:nvPr/>
            </p:nvSpPr>
            <p:spPr bwMode="auto">
              <a:xfrm>
                <a:off x="-3123" y="-403"/>
                <a:ext cx="139" cy="137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3" name="Line 146"/>
              <p:cNvSpPr>
                <a:spLocks noChangeShapeType="1"/>
              </p:cNvSpPr>
              <p:nvPr/>
            </p:nvSpPr>
            <p:spPr bwMode="auto">
              <a:xfrm>
                <a:off x="-3123" y="-403"/>
                <a:ext cx="3250" cy="116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4" name="Line 147"/>
              <p:cNvSpPr>
                <a:spLocks noChangeShapeType="1"/>
              </p:cNvSpPr>
              <p:nvPr/>
            </p:nvSpPr>
            <p:spPr bwMode="auto">
              <a:xfrm>
                <a:off x="-3123" y="-403"/>
                <a:ext cx="1497" cy="30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5" name="Line 148"/>
              <p:cNvSpPr>
                <a:spLocks noChangeShapeType="1"/>
              </p:cNvSpPr>
              <p:nvPr/>
            </p:nvSpPr>
            <p:spPr bwMode="auto">
              <a:xfrm>
                <a:off x="-3123" y="-403"/>
                <a:ext cx="1794" cy="9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6" name="Line 149"/>
              <p:cNvSpPr>
                <a:spLocks noChangeShapeType="1"/>
              </p:cNvSpPr>
              <p:nvPr/>
            </p:nvSpPr>
            <p:spPr bwMode="auto">
              <a:xfrm>
                <a:off x="-1756" y="99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7" name="Line 150"/>
              <p:cNvSpPr>
                <a:spLocks noChangeShapeType="1"/>
              </p:cNvSpPr>
              <p:nvPr/>
            </p:nvSpPr>
            <p:spPr bwMode="auto">
              <a:xfrm>
                <a:off x="-3123" y="-403"/>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8" name="Line 151"/>
              <p:cNvSpPr>
                <a:spLocks noChangeShapeType="1"/>
              </p:cNvSpPr>
              <p:nvPr/>
            </p:nvSpPr>
            <p:spPr bwMode="auto">
              <a:xfrm flipH="1">
                <a:off x="-3187" y="-418"/>
                <a:ext cx="54" cy="15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9" name="Line 152"/>
              <p:cNvSpPr>
                <a:spLocks noChangeShapeType="1"/>
              </p:cNvSpPr>
              <p:nvPr/>
            </p:nvSpPr>
            <p:spPr bwMode="auto">
              <a:xfrm>
                <a:off x="-3133" y="-418"/>
                <a:ext cx="974" cy="282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0" name="Line 153"/>
              <p:cNvSpPr>
                <a:spLocks noChangeShapeType="1"/>
              </p:cNvSpPr>
              <p:nvPr/>
            </p:nvSpPr>
            <p:spPr bwMode="auto">
              <a:xfrm>
                <a:off x="-3123" y="-403"/>
                <a:ext cx="1413" cy="29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1" name="Line 154"/>
              <p:cNvSpPr>
                <a:spLocks noChangeShapeType="1"/>
              </p:cNvSpPr>
              <p:nvPr/>
            </p:nvSpPr>
            <p:spPr bwMode="auto">
              <a:xfrm>
                <a:off x="-3123" y="-403"/>
                <a:ext cx="1183" cy="17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2" name="Line 155"/>
              <p:cNvSpPr>
                <a:spLocks noChangeShapeType="1"/>
              </p:cNvSpPr>
              <p:nvPr/>
            </p:nvSpPr>
            <p:spPr bwMode="auto">
              <a:xfrm>
                <a:off x="-3123" y="-403"/>
                <a:ext cx="747" cy="18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3" name="Line 156"/>
              <p:cNvSpPr>
                <a:spLocks noChangeShapeType="1"/>
              </p:cNvSpPr>
              <p:nvPr/>
            </p:nvSpPr>
            <p:spPr bwMode="auto">
              <a:xfrm>
                <a:off x="-3123" y="-403"/>
                <a:ext cx="959" cy="33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4" name="Line 157"/>
              <p:cNvSpPr>
                <a:spLocks noChangeShapeType="1"/>
              </p:cNvSpPr>
              <p:nvPr/>
            </p:nvSpPr>
            <p:spPr bwMode="auto">
              <a:xfrm flipV="1">
                <a:off x="-3439" y="2410"/>
                <a:ext cx="2036"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5" name="Line 158"/>
              <p:cNvSpPr>
                <a:spLocks noChangeShapeType="1"/>
              </p:cNvSpPr>
              <p:nvPr/>
            </p:nvSpPr>
            <p:spPr bwMode="auto">
              <a:xfrm flipH="1" flipV="1">
                <a:off x="-3846" y="1061"/>
                <a:ext cx="407" cy="303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6" name="Line 159"/>
              <p:cNvSpPr>
                <a:spLocks noChangeShapeType="1"/>
              </p:cNvSpPr>
              <p:nvPr/>
            </p:nvSpPr>
            <p:spPr bwMode="auto">
              <a:xfrm flipV="1">
                <a:off x="-3439" y="1229"/>
                <a:ext cx="2611" cy="28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7" name="Line 160"/>
              <p:cNvSpPr>
                <a:spLocks noChangeShapeType="1"/>
              </p:cNvSpPr>
              <p:nvPr/>
            </p:nvSpPr>
            <p:spPr bwMode="auto">
              <a:xfrm flipV="1">
                <a:off x="-3439" y="951"/>
                <a:ext cx="3003" cy="314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8" name="Line 161"/>
              <p:cNvSpPr>
                <a:spLocks noChangeShapeType="1"/>
              </p:cNvSpPr>
              <p:nvPr/>
            </p:nvSpPr>
            <p:spPr bwMode="auto">
              <a:xfrm flipV="1">
                <a:off x="-3439" y="757"/>
                <a:ext cx="3566" cy="33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9" name="Line 162"/>
              <p:cNvSpPr>
                <a:spLocks noChangeShapeType="1"/>
              </p:cNvSpPr>
              <p:nvPr/>
            </p:nvSpPr>
            <p:spPr bwMode="auto">
              <a:xfrm flipV="1">
                <a:off x="-3439" y="437"/>
                <a:ext cx="454" cy="366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0" name="Line 163"/>
              <p:cNvSpPr>
                <a:spLocks noChangeShapeType="1"/>
              </p:cNvSpPr>
              <p:nvPr/>
            </p:nvSpPr>
            <p:spPr bwMode="auto">
              <a:xfrm flipV="1">
                <a:off x="-3439" y="2182"/>
                <a:ext cx="2682" cy="191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1" name="Line 164"/>
              <p:cNvSpPr>
                <a:spLocks noChangeShapeType="1"/>
              </p:cNvSpPr>
              <p:nvPr/>
            </p:nvSpPr>
            <p:spPr bwMode="auto">
              <a:xfrm flipV="1">
                <a:off x="-3439" y="3173"/>
                <a:ext cx="2565" cy="9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2" name="Line 165"/>
              <p:cNvSpPr>
                <a:spLocks noChangeShapeType="1"/>
              </p:cNvSpPr>
              <p:nvPr/>
            </p:nvSpPr>
            <p:spPr bwMode="auto">
              <a:xfrm flipV="1">
                <a:off x="-3439" y="2691"/>
                <a:ext cx="1813" cy="14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3" name="Line 166"/>
              <p:cNvSpPr>
                <a:spLocks noChangeShapeType="1"/>
              </p:cNvSpPr>
              <p:nvPr/>
            </p:nvSpPr>
            <p:spPr bwMode="auto">
              <a:xfrm flipV="1">
                <a:off x="-3439" y="2410"/>
                <a:ext cx="2437"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4" name="Line 167"/>
              <p:cNvSpPr>
                <a:spLocks noChangeShapeType="1"/>
              </p:cNvSpPr>
              <p:nvPr/>
            </p:nvSpPr>
            <p:spPr bwMode="auto">
              <a:xfrm flipV="1">
                <a:off x="-3439" y="1689"/>
                <a:ext cx="2465" cy="240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5" name="Line 168"/>
              <p:cNvSpPr>
                <a:spLocks noChangeShapeType="1"/>
              </p:cNvSpPr>
              <p:nvPr/>
            </p:nvSpPr>
            <p:spPr bwMode="auto">
              <a:xfrm flipV="1">
                <a:off x="-3439" y="820"/>
                <a:ext cx="2380" cy="32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6" name="Line 169"/>
              <p:cNvSpPr>
                <a:spLocks noChangeShapeType="1"/>
              </p:cNvSpPr>
              <p:nvPr/>
            </p:nvSpPr>
            <p:spPr bwMode="auto">
              <a:xfrm flipV="1">
                <a:off x="-3439" y="1400"/>
                <a:ext cx="1874" cy="269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7" name="Line 170"/>
              <p:cNvSpPr>
                <a:spLocks noChangeShapeType="1"/>
              </p:cNvSpPr>
              <p:nvPr/>
            </p:nvSpPr>
            <p:spPr bwMode="auto">
              <a:xfrm flipV="1">
                <a:off x="-3439" y="2371"/>
                <a:ext cx="1823" cy="17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8" name="Line 171"/>
              <p:cNvSpPr>
                <a:spLocks noChangeShapeType="1"/>
              </p:cNvSpPr>
              <p:nvPr/>
            </p:nvSpPr>
            <p:spPr bwMode="auto">
              <a:xfrm flipV="1">
                <a:off x="-3439" y="1130"/>
                <a:ext cx="1515" cy="29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9" name="Line 172"/>
              <p:cNvSpPr>
                <a:spLocks noChangeShapeType="1"/>
              </p:cNvSpPr>
              <p:nvPr/>
            </p:nvSpPr>
            <p:spPr bwMode="auto">
              <a:xfrm flipV="1">
                <a:off x="-3439" y="555"/>
                <a:ext cx="2110" cy="35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0" name="Line 173"/>
              <p:cNvSpPr>
                <a:spLocks noChangeShapeType="1"/>
              </p:cNvSpPr>
              <p:nvPr/>
            </p:nvSpPr>
            <p:spPr bwMode="auto">
              <a:xfrm flipV="1">
                <a:off x="-3439" y="1130"/>
                <a:ext cx="1515" cy="29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1" name="Line 174"/>
              <p:cNvSpPr>
                <a:spLocks noChangeShapeType="1"/>
              </p:cNvSpPr>
              <p:nvPr/>
            </p:nvSpPr>
            <p:spPr bwMode="auto">
              <a:xfrm flipV="1">
                <a:off x="-3439" y="2182"/>
                <a:ext cx="1683" cy="191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2" name="Line 175"/>
              <p:cNvSpPr>
                <a:spLocks noChangeShapeType="1"/>
              </p:cNvSpPr>
              <p:nvPr/>
            </p:nvSpPr>
            <p:spPr bwMode="auto">
              <a:xfrm flipV="1">
                <a:off x="-3439" y="1304"/>
                <a:ext cx="1499" cy="27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3" name="Line 176"/>
              <p:cNvSpPr>
                <a:spLocks noChangeShapeType="1"/>
              </p:cNvSpPr>
              <p:nvPr/>
            </p:nvSpPr>
            <p:spPr bwMode="auto">
              <a:xfrm flipV="1">
                <a:off x="-3439" y="1490"/>
                <a:ext cx="1236" cy="260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4" name="Line 177"/>
              <p:cNvSpPr>
                <a:spLocks noChangeShapeType="1"/>
              </p:cNvSpPr>
              <p:nvPr/>
            </p:nvSpPr>
            <p:spPr bwMode="auto">
              <a:xfrm flipV="1">
                <a:off x="-3439" y="1860"/>
                <a:ext cx="1009" cy="223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5" name="Line 178"/>
              <p:cNvSpPr>
                <a:spLocks noChangeShapeType="1"/>
              </p:cNvSpPr>
              <p:nvPr/>
            </p:nvSpPr>
            <p:spPr bwMode="auto">
              <a:xfrm flipV="1">
                <a:off x="-3439" y="2026"/>
                <a:ext cx="1100" cy="20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6" name="Line 179"/>
              <p:cNvSpPr>
                <a:spLocks noChangeShapeType="1"/>
              </p:cNvSpPr>
              <p:nvPr/>
            </p:nvSpPr>
            <p:spPr bwMode="auto">
              <a:xfrm flipV="1">
                <a:off x="-3439" y="2229"/>
                <a:ext cx="1573" cy="18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7" name="Line 180"/>
              <p:cNvSpPr>
                <a:spLocks noChangeShapeType="1"/>
              </p:cNvSpPr>
              <p:nvPr/>
            </p:nvSpPr>
            <p:spPr bwMode="auto">
              <a:xfrm flipV="1">
                <a:off x="-3439" y="2696"/>
                <a:ext cx="1200" cy="140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8" name="Line 181"/>
              <p:cNvSpPr>
                <a:spLocks noChangeShapeType="1"/>
              </p:cNvSpPr>
              <p:nvPr/>
            </p:nvSpPr>
            <p:spPr bwMode="auto">
              <a:xfrm flipV="1">
                <a:off x="-3439" y="2410"/>
                <a:ext cx="1280"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9" name="Line 182"/>
              <p:cNvSpPr>
                <a:spLocks noChangeShapeType="1"/>
              </p:cNvSpPr>
              <p:nvPr/>
            </p:nvSpPr>
            <p:spPr bwMode="auto">
              <a:xfrm flipV="1">
                <a:off x="-3439" y="2325"/>
                <a:ext cx="919" cy="17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0" name="Line 183"/>
              <p:cNvSpPr>
                <a:spLocks noChangeShapeType="1"/>
              </p:cNvSpPr>
              <p:nvPr/>
            </p:nvSpPr>
            <p:spPr bwMode="auto">
              <a:xfrm flipV="1">
                <a:off x="-3439" y="2341"/>
                <a:ext cx="827" cy="17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1" name="Line 184"/>
              <p:cNvSpPr>
                <a:spLocks noChangeShapeType="1"/>
              </p:cNvSpPr>
              <p:nvPr/>
            </p:nvSpPr>
            <p:spPr bwMode="auto">
              <a:xfrm flipV="1">
                <a:off x="-3439" y="2520"/>
                <a:ext cx="562" cy="15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2" name="Line 185"/>
              <p:cNvSpPr>
                <a:spLocks noChangeShapeType="1"/>
              </p:cNvSpPr>
              <p:nvPr/>
            </p:nvSpPr>
            <p:spPr bwMode="auto">
              <a:xfrm flipV="1">
                <a:off x="-3439" y="2801"/>
                <a:ext cx="434" cy="129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3" name="Line 186"/>
              <p:cNvSpPr>
                <a:spLocks noChangeShapeType="1"/>
              </p:cNvSpPr>
              <p:nvPr/>
            </p:nvSpPr>
            <p:spPr bwMode="auto">
              <a:xfrm flipV="1">
                <a:off x="-3439" y="2547"/>
                <a:ext cx="1729"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4" name="Line 187"/>
              <p:cNvSpPr>
                <a:spLocks noChangeShapeType="1"/>
              </p:cNvSpPr>
              <p:nvPr/>
            </p:nvSpPr>
            <p:spPr bwMode="auto">
              <a:xfrm flipV="1">
                <a:off x="-3439" y="588"/>
                <a:ext cx="2482" cy="351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5" name="Line 188"/>
              <p:cNvSpPr>
                <a:spLocks noChangeShapeType="1"/>
              </p:cNvSpPr>
              <p:nvPr/>
            </p:nvSpPr>
            <p:spPr bwMode="auto">
              <a:xfrm flipV="1">
                <a:off x="-3439" y="2254"/>
                <a:ext cx="447" cy="18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6" name="Line 189"/>
              <p:cNvSpPr>
                <a:spLocks noChangeShapeType="1"/>
              </p:cNvSpPr>
              <p:nvPr/>
            </p:nvSpPr>
            <p:spPr bwMode="auto">
              <a:xfrm flipV="1">
                <a:off x="-3439" y="1122"/>
                <a:ext cx="1160" cy="29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7" name="Line 190"/>
              <p:cNvSpPr>
                <a:spLocks noChangeShapeType="1"/>
              </p:cNvSpPr>
              <p:nvPr/>
            </p:nvSpPr>
            <p:spPr bwMode="auto">
              <a:xfrm flipV="1">
                <a:off x="-3439" y="913"/>
                <a:ext cx="699" cy="318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8" name="Line 191"/>
              <p:cNvSpPr>
                <a:spLocks noChangeShapeType="1"/>
              </p:cNvSpPr>
              <p:nvPr/>
            </p:nvSpPr>
            <p:spPr bwMode="auto">
              <a:xfrm flipV="1">
                <a:off x="-3439" y="412"/>
                <a:ext cx="1310" cy="36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9" name="Line 192"/>
              <p:cNvSpPr>
                <a:spLocks noChangeShapeType="1"/>
              </p:cNvSpPr>
              <p:nvPr/>
            </p:nvSpPr>
            <p:spPr bwMode="auto">
              <a:xfrm flipV="1">
                <a:off x="-3439" y="1702"/>
                <a:ext cx="112" cy="239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0" name="Line 193"/>
              <p:cNvSpPr>
                <a:spLocks noChangeShapeType="1"/>
              </p:cNvSpPr>
              <p:nvPr/>
            </p:nvSpPr>
            <p:spPr bwMode="auto">
              <a:xfrm flipV="1">
                <a:off x="-3439" y="1631"/>
                <a:ext cx="245" cy="24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1" name="Line 194"/>
              <p:cNvSpPr>
                <a:spLocks noChangeShapeType="1"/>
              </p:cNvSpPr>
              <p:nvPr/>
            </p:nvSpPr>
            <p:spPr bwMode="auto">
              <a:xfrm flipV="1">
                <a:off x="-3439" y="974"/>
                <a:ext cx="455" cy="31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2" name="Line 195"/>
              <p:cNvSpPr>
                <a:spLocks noChangeShapeType="1"/>
              </p:cNvSpPr>
              <p:nvPr/>
            </p:nvSpPr>
            <p:spPr bwMode="auto">
              <a:xfrm flipV="1">
                <a:off x="-3439" y="1105"/>
                <a:ext cx="252" cy="29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3" name="Line 196"/>
              <p:cNvSpPr>
                <a:spLocks noChangeShapeType="1"/>
              </p:cNvSpPr>
              <p:nvPr/>
            </p:nvSpPr>
            <p:spPr bwMode="auto">
              <a:xfrm flipV="1">
                <a:off x="-3439" y="1893"/>
                <a:ext cx="2511" cy="22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4" name="Line 197"/>
              <p:cNvSpPr>
                <a:spLocks noChangeShapeType="1"/>
              </p:cNvSpPr>
              <p:nvPr/>
            </p:nvSpPr>
            <p:spPr bwMode="auto">
              <a:xfrm flipH="1" flipV="1">
                <a:off x="-1059" y="820"/>
                <a:ext cx="1196" cy="20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5" name="Line 198"/>
              <p:cNvSpPr>
                <a:spLocks noChangeShapeType="1"/>
              </p:cNvSpPr>
              <p:nvPr/>
            </p:nvSpPr>
            <p:spPr bwMode="auto">
              <a:xfrm flipH="1" flipV="1">
                <a:off x="-1756" y="2182"/>
                <a:ext cx="1893" cy="6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6" name="Line 199"/>
              <p:cNvSpPr>
                <a:spLocks noChangeShapeType="1"/>
              </p:cNvSpPr>
              <p:nvPr/>
            </p:nvSpPr>
            <p:spPr bwMode="auto">
              <a:xfrm>
                <a:off x="-2778" y="1929"/>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7" name="Line 200"/>
              <p:cNvSpPr>
                <a:spLocks noChangeShapeType="1"/>
              </p:cNvSpPr>
              <p:nvPr/>
            </p:nvSpPr>
            <p:spPr bwMode="auto">
              <a:xfrm flipH="1" flipV="1">
                <a:off x="-2279" y="1122"/>
                <a:ext cx="2416"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8" name="Line 201"/>
              <p:cNvSpPr>
                <a:spLocks noChangeShapeType="1"/>
              </p:cNvSpPr>
              <p:nvPr/>
            </p:nvSpPr>
            <p:spPr bwMode="auto">
              <a:xfrm flipH="1" flipV="1">
                <a:off x="-3327" y="1702"/>
                <a:ext cx="3464" cy="11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9" name="Line 202"/>
              <p:cNvSpPr>
                <a:spLocks noChangeShapeType="1"/>
              </p:cNvSpPr>
              <p:nvPr/>
            </p:nvSpPr>
            <p:spPr bwMode="auto">
              <a:xfrm flipH="1">
                <a:off x="-3881" y="2864"/>
                <a:ext cx="4018" cy="1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0" name="Line 203"/>
              <p:cNvSpPr>
                <a:spLocks noChangeShapeType="1"/>
              </p:cNvSpPr>
              <p:nvPr/>
            </p:nvSpPr>
            <p:spPr bwMode="auto">
              <a:xfrm flipH="1" flipV="1">
                <a:off x="-3005" y="2801"/>
                <a:ext cx="3142" cy="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1" name="Line 204"/>
              <p:cNvSpPr>
                <a:spLocks noChangeShapeType="1"/>
              </p:cNvSpPr>
              <p:nvPr/>
            </p:nvSpPr>
            <p:spPr bwMode="auto">
              <a:xfrm flipH="1" flipV="1">
                <a:off x="-1924" y="1130"/>
                <a:ext cx="2061" cy="17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8" name="Line 206"/>
            <p:cNvSpPr>
              <a:spLocks noChangeShapeType="1"/>
            </p:cNvSpPr>
            <p:nvPr/>
          </p:nvSpPr>
          <p:spPr bwMode="auto">
            <a:xfrm flipH="1" flipV="1">
              <a:off x="6807039" y="-984319"/>
              <a:ext cx="1917453" cy="23906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 name="Line 207"/>
            <p:cNvSpPr>
              <a:spLocks noChangeShapeType="1"/>
            </p:cNvSpPr>
            <p:nvPr/>
          </p:nvSpPr>
          <p:spPr bwMode="auto">
            <a:xfrm flipH="1" flipV="1">
              <a:off x="5618924" y="1186701"/>
              <a:ext cx="3105567" cy="21958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 name="Line 208"/>
            <p:cNvSpPr>
              <a:spLocks noChangeShapeType="1"/>
            </p:cNvSpPr>
            <p:nvPr/>
          </p:nvSpPr>
          <p:spPr bwMode="auto">
            <a:xfrm flipH="1" flipV="1">
              <a:off x="3518484" y="-950336"/>
              <a:ext cx="5206008" cy="23566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Line 209"/>
            <p:cNvSpPr>
              <a:spLocks noChangeShapeType="1"/>
            </p:cNvSpPr>
            <p:nvPr/>
          </p:nvSpPr>
          <p:spPr bwMode="auto">
            <a:xfrm flipH="1" flipV="1">
              <a:off x="7332476" y="137135"/>
              <a:ext cx="1392016" cy="12691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 name="Line 210"/>
            <p:cNvSpPr>
              <a:spLocks noChangeShapeType="1"/>
            </p:cNvSpPr>
            <p:nvPr/>
          </p:nvSpPr>
          <p:spPr bwMode="auto">
            <a:xfrm flipH="1" flipV="1">
              <a:off x="4643860" y="-1765938"/>
              <a:ext cx="4080632" cy="31722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 name="Line 211"/>
            <p:cNvSpPr>
              <a:spLocks noChangeShapeType="1"/>
            </p:cNvSpPr>
            <p:nvPr/>
          </p:nvSpPr>
          <p:spPr bwMode="auto">
            <a:xfrm flipH="1" flipV="1">
              <a:off x="7235754" y="812883"/>
              <a:ext cx="1488738" cy="5934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 name="Line 212"/>
            <p:cNvSpPr>
              <a:spLocks noChangeShapeType="1"/>
            </p:cNvSpPr>
            <p:nvPr/>
          </p:nvSpPr>
          <p:spPr bwMode="auto">
            <a:xfrm flipH="1" flipV="1">
              <a:off x="7463182" y="-730750"/>
              <a:ext cx="1261310" cy="213703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 name="Line 213"/>
            <p:cNvSpPr>
              <a:spLocks noChangeShapeType="1"/>
            </p:cNvSpPr>
            <p:nvPr/>
          </p:nvSpPr>
          <p:spPr bwMode="auto">
            <a:xfrm flipH="1" flipV="1">
              <a:off x="6250233" y="-1043137"/>
              <a:ext cx="2474259" cy="24494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 name="Line 214"/>
            <p:cNvSpPr>
              <a:spLocks noChangeShapeType="1"/>
            </p:cNvSpPr>
            <p:nvPr/>
          </p:nvSpPr>
          <p:spPr bwMode="auto">
            <a:xfrm flipH="1" flipV="1">
              <a:off x="6433221" y="761908"/>
              <a:ext cx="2291271" cy="64437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 name="Line 215"/>
            <p:cNvSpPr>
              <a:spLocks noChangeShapeType="1"/>
            </p:cNvSpPr>
            <p:nvPr/>
          </p:nvSpPr>
          <p:spPr bwMode="auto">
            <a:xfrm flipH="1">
              <a:off x="5395417" y="1406286"/>
              <a:ext cx="3329074" cy="78815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 name="Line 216"/>
            <p:cNvSpPr>
              <a:spLocks noChangeShapeType="1"/>
            </p:cNvSpPr>
            <p:nvPr/>
          </p:nvSpPr>
          <p:spPr bwMode="auto">
            <a:xfrm flipH="1">
              <a:off x="7403057" y="1406286"/>
              <a:ext cx="1321435" cy="40388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 name="Line 217"/>
            <p:cNvSpPr>
              <a:spLocks noChangeShapeType="1"/>
            </p:cNvSpPr>
            <p:nvPr/>
          </p:nvSpPr>
          <p:spPr bwMode="auto">
            <a:xfrm flipH="1" flipV="1">
              <a:off x="5762700" y="-1798615"/>
              <a:ext cx="2961791" cy="32049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 name="Line 218"/>
            <p:cNvSpPr>
              <a:spLocks noChangeShapeType="1"/>
            </p:cNvSpPr>
            <p:nvPr/>
          </p:nvSpPr>
          <p:spPr bwMode="auto">
            <a:xfrm flipH="1" flipV="1">
              <a:off x="5131392" y="722696"/>
              <a:ext cx="3593100" cy="68359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 name="Line 219"/>
            <p:cNvSpPr>
              <a:spLocks noChangeShapeType="1"/>
            </p:cNvSpPr>
            <p:nvPr/>
          </p:nvSpPr>
          <p:spPr bwMode="auto">
            <a:xfrm flipH="1" flipV="1">
              <a:off x="4289647" y="148899"/>
              <a:ext cx="4434844" cy="12573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 name="Line 220"/>
            <p:cNvSpPr>
              <a:spLocks noChangeShapeType="1"/>
            </p:cNvSpPr>
            <p:nvPr/>
          </p:nvSpPr>
          <p:spPr bwMode="auto">
            <a:xfrm flipH="1" flipV="1">
              <a:off x="4634710" y="608982"/>
              <a:ext cx="4089781" cy="7973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 name="Line 221"/>
            <p:cNvSpPr>
              <a:spLocks noChangeShapeType="1"/>
            </p:cNvSpPr>
            <p:nvPr/>
          </p:nvSpPr>
          <p:spPr bwMode="auto">
            <a:xfrm flipH="1" flipV="1">
              <a:off x="4645167" y="-1064049"/>
              <a:ext cx="4079325" cy="24703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 name="Line 222"/>
            <p:cNvSpPr>
              <a:spLocks noChangeShapeType="1"/>
            </p:cNvSpPr>
            <p:nvPr/>
          </p:nvSpPr>
          <p:spPr bwMode="auto">
            <a:xfrm flipH="1" flipV="1">
              <a:off x="8711421" y="-1347681"/>
              <a:ext cx="13071" cy="27539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 name="Line 223"/>
            <p:cNvSpPr>
              <a:spLocks noChangeShapeType="1"/>
            </p:cNvSpPr>
            <p:nvPr/>
          </p:nvSpPr>
          <p:spPr bwMode="auto">
            <a:xfrm flipH="1" flipV="1">
              <a:off x="6420150" y="1180166"/>
              <a:ext cx="2304341" cy="22612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 name="Line 224"/>
            <p:cNvSpPr>
              <a:spLocks noChangeShapeType="1"/>
            </p:cNvSpPr>
            <p:nvPr/>
          </p:nvSpPr>
          <p:spPr bwMode="auto">
            <a:xfrm flipH="1" flipV="1">
              <a:off x="6808346" y="-1611706"/>
              <a:ext cx="1916146" cy="301799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 name="Line 225"/>
            <p:cNvSpPr>
              <a:spLocks noChangeShapeType="1"/>
            </p:cNvSpPr>
            <p:nvPr/>
          </p:nvSpPr>
          <p:spPr bwMode="auto">
            <a:xfrm flipH="1" flipV="1">
              <a:off x="5723489" y="812883"/>
              <a:ext cx="3001003" cy="5934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 name="Line 226"/>
            <p:cNvSpPr>
              <a:spLocks noChangeShapeType="1"/>
            </p:cNvSpPr>
            <p:nvPr/>
          </p:nvSpPr>
          <p:spPr bwMode="auto">
            <a:xfrm flipH="1" flipV="1">
              <a:off x="6310357" y="991950"/>
              <a:ext cx="2414134" cy="41433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 name="Line 227"/>
            <p:cNvSpPr>
              <a:spLocks noChangeShapeType="1"/>
            </p:cNvSpPr>
            <p:nvPr/>
          </p:nvSpPr>
          <p:spPr bwMode="auto">
            <a:xfrm flipH="1" flipV="1">
              <a:off x="6499881" y="-507244"/>
              <a:ext cx="2224611" cy="19135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2" name="Line 228"/>
            <p:cNvSpPr>
              <a:spLocks noChangeShapeType="1"/>
            </p:cNvSpPr>
            <p:nvPr/>
          </p:nvSpPr>
          <p:spPr bwMode="auto">
            <a:xfrm flipH="1" flipV="1">
              <a:off x="6009734" y="-632721"/>
              <a:ext cx="2714757" cy="20390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 name="Line 229"/>
            <p:cNvSpPr>
              <a:spLocks noChangeShapeType="1"/>
            </p:cNvSpPr>
            <p:nvPr/>
          </p:nvSpPr>
          <p:spPr bwMode="auto">
            <a:xfrm flipH="1" flipV="1">
              <a:off x="4785022" y="956659"/>
              <a:ext cx="3939470" cy="4496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 name="Line 230"/>
            <p:cNvSpPr>
              <a:spLocks noChangeShapeType="1"/>
            </p:cNvSpPr>
            <p:nvPr/>
          </p:nvSpPr>
          <p:spPr bwMode="auto">
            <a:xfrm flipH="1" flipV="1">
              <a:off x="7272351" y="-129504"/>
              <a:ext cx="1452140" cy="15357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 name="Line 231"/>
            <p:cNvSpPr>
              <a:spLocks noChangeShapeType="1"/>
            </p:cNvSpPr>
            <p:nvPr/>
          </p:nvSpPr>
          <p:spPr bwMode="auto">
            <a:xfrm flipH="1" flipV="1">
              <a:off x="6711624" y="812883"/>
              <a:ext cx="2012868" cy="5934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 name="Line 232"/>
            <p:cNvSpPr>
              <a:spLocks noChangeShapeType="1"/>
            </p:cNvSpPr>
            <p:nvPr/>
          </p:nvSpPr>
          <p:spPr bwMode="auto">
            <a:xfrm flipH="1" flipV="1">
              <a:off x="4379834" y="-892825"/>
              <a:ext cx="4344657" cy="229911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 name="Line 233"/>
            <p:cNvSpPr>
              <a:spLocks noChangeShapeType="1"/>
            </p:cNvSpPr>
            <p:nvPr/>
          </p:nvSpPr>
          <p:spPr bwMode="auto">
            <a:xfrm flipH="1" flipV="1">
              <a:off x="5665978" y="-389609"/>
              <a:ext cx="3058513" cy="17958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 name="Line 234"/>
            <p:cNvSpPr>
              <a:spLocks noChangeShapeType="1"/>
            </p:cNvSpPr>
            <p:nvPr/>
          </p:nvSpPr>
          <p:spPr bwMode="auto">
            <a:xfrm flipH="1" flipV="1">
              <a:off x="5439857" y="-435355"/>
              <a:ext cx="3284634" cy="18416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 name="Line 235"/>
            <p:cNvSpPr>
              <a:spLocks noChangeShapeType="1"/>
            </p:cNvSpPr>
            <p:nvPr/>
          </p:nvSpPr>
          <p:spPr bwMode="auto">
            <a:xfrm flipH="1" flipV="1">
              <a:off x="4964089" y="-1143780"/>
              <a:ext cx="3760403" cy="255006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0" name="Line 236"/>
            <p:cNvSpPr>
              <a:spLocks noChangeShapeType="1"/>
            </p:cNvSpPr>
            <p:nvPr/>
          </p:nvSpPr>
          <p:spPr bwMode="auto">
            <a:xfrm flipH="1" flipV="1">
              <a:off x="7975548" y="-1094112"/>
              <a:ext cx="748944" cy="250039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1" name="Line 237"/>
            <p:cNvSpPr>
              <a:spLocks noChangeShapeType="1"/>
            </p:cNvSpPr>
            <p:nvPr/>
          </p:nvSpPr>
          <p:spPr bwMode="auto">
            <a:xfrm flipH="1" flipV="1">
              <a:off x="5488219" y="310973"/>
              <a:ext cx="3236273" cy="10953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 name="Line 238"/>
            <p:cNvSpPr>
              <a:spLocks noChangeShapeType="1"/>
            </p:cNvSpPr>
            <p:nvPr/>
          </p:nvSpPr>
          <p:spPr bwMode="auto">
            <a:xfrm flipH="1" flipV="1">
              <a:off x="5251641" y="701783"/>
              <a:ext cx="3472850" cy="7045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 name="Line 239"/>
            <p:cNvSpPr>
              <a:spLocks noChangeShapeType="1"/>
            </p:cNvSpPr>
            <p:nvPr/>
          </p:nvSpPr>
          <p:spPr bwMode="auto">
            <a:xfrm flipH="1" flipV="1">
              <a:off x="7555983" y="514874"/>
              <a:ext cx="1168509" cy="89141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 name="Line 240"/>
            <p:cNvSpPr>
              <a:spLocks noChangeShapeType="1"/>
            </p:cNvSpPr>
            <p:nvPr/>
          </p:nvSpPr>
          <p:spPr bwMode="auto">
            <a:xfrm flipH="1">
              <a:off x="5722182" y="1406286"/>
              <a:ext cx="3002310" cy="12678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 name="Line 241"/>
            <p:cNvSpPr>
              <a:spLocks noChangeShapeType="1"/>
            </p:cNvSpPr>
            <p:nvPr/>
          </p:nvSpPr>
          <p:spPr bwMode="auto">
            <a:xfrm flipH="1" flipV="1">
              <a:off x="5157533" y="-452347"/>
              <a:ext cx="3566958" cy="18586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 name="Line 242"/>
            <p:cNvSpPr>
              <a:spLocks noChangeShapeType="1"/>
            </p:cNvSpPr>
            <p:nvPr/>
          </p:nvSpPr>
          <p:spPr bwMode="auto">
            <a:xfrm flipH="1" flipV="1">
              <a:off x="6106456" y="576306"/>
              <a:ext cx="2618035" cy="82998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 name="Line 243"/>
            <p:cNvSpPr>
              <a:spLocks noChangeShapeType="1"/>
            </p:cNvSpPr>
            <p:nvPr/>
          </p:nvSpPr>
          <p:spPr bwMode="auto">
            <a:xfrm flipH="1" flipV="1">
              <a:off x="4370685" y="-205314"/>
              <a:ext cx="4347271" cy="159591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 name="Freeform 245"/>
            <p:cNvSpPr/>
            <p:nvPr/>
          </p:nvSpPr>
          <p:spPr bwMode="auto">
            <a:xfrm>
              <a:off x="7216148" y="795891"/>
              <a:ext cx="39212" cy="36598"/>
            </a:xfrm>
            <a:custGeom>
              <a:avLst/>
              <a:gdLst>
                <a:gd name="T0" fmla="*/ 2 w 18"/>
                <a:gd name="T1" fmla="*/ 11 h 17"/>
                <a:gd name="T2" fmla="*/ 6 w 18"/>
                <a:gd name="T3" fmla="*/ 1 h 17"/>
                <a:gd name="T4" fmla="*/ 16 w 18"/>
                <a:gd name="T5" fmla="*/ 6 h 17"/>
                <a:gd name="T6" fmla="*/ 12 w 18"/>
                <a:gd name="T7" fmla="*/ 16 h 17"/>
                <a:gd name="T8" fmla="*/ 2 w 18"/>
                <a:gd name="T9" fmla="*/ 11 h 17"/>
              </a:gdLst>
              <a:ahLst/>
              <a:cxnLst>
                <a:cxn ang="0">
                  <a:pos x="T0" y="T1"/>
                </a:cxn>
                <a:cxn ang="0">
                  <a:pos x="T2" y="T3"/>
                </a:cxn>
                <a:cxn ang="0">
                  <a:pos x="T4" y="T5"/>
                </a:cxn>
                <a:cxn ang="0">
                  <a:pos x="T6" y="T7"/>
                </a:cxn>
                <a:cxn ang="0">
                  <a:pos x="T8" y="T9"/>
                </a:cxn>
              </a:cxnLst>
              <a:rect l="0" t="0" r="r" b="b"/>
              <a:pathLst>
                <a:path w="18" h="17">
                  <a:moveTo>
                    <a:pt x="2" y="11"/>
                  </a:moveTo>
                  <a:cubicBezTo>
                    <a:pt x="0" y="7"/>
                    <a:pt x="2" y="3"/>
                    <a:pt x="6" y="1"/>
                  </a:cubicBezTo>
                  <a:cubicBezTo>
                    <a:pt x="10" y="0"/>
                    <a:pt x="15" y="2"/>
                    <a:pt x="16" y="6"/>
                  </a:cubicBezTo>
                  <a:cubicBezTo>
                    <a:pt x="18" y="10"/>
                    <a:pt x="16" y="14"/>
                    <a:pt x="12" y="16"/>
                  </a:cubicBezTo>
                  <a:cubicBezTo>
                    <a:pt x="8" y="17"/>
                    <a:pt x="3" y="15"/>
                    <a:pt x="2" y="11"/>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52" name="Freeform 248"/>
            <p:cNvSpPr/>
            <p:nvPr/>
          </p:nvSpPr>
          <p:spPr bwMode="auto">
            <a:xfrm>
              <a:off x="4587656" y="1292573"/>
              <a:ext cx="62739" cy="61432"/>
            </a:xfrm>
            <a:custGeom>
              <a:avLst/>
              <a:gdLst>
                <a:gd name="T0" fmla="*/ 2 w 29"/>
                <a:gd name="T1" fmla="*/ 19 h 29"/>
                <a:gd name="T2" fmla="*/ 10 w 29"/>
                <a:gd name="T3" fmla="*/ 3 h 29"/>
                <a:gd name="T4" fmla="*/ 26 w 29"/>
                <a:gd name="T5" fmla="*/ 10 h 29"/>
                <a:gd name="T6" fmla="*/ 19 w 29"/>
                <a:gd name="T7" fmla="*/ 27 h 29"/>
                <a:gd name="T8" fmla="*/ 2 w 29"/>
                <a:gd name="T9" fmla="*/ 19 h 29"/>
              </a:gdLst>
              <a:ahLst/>
              <a:cxnLst>
                <a:cxn ang="0">
                  <a:pos x="T0" y="T1"/>
                </a:cxn>
                <a:cxn ang="0">
                  <a:pos x="T2" y="T3"/>
                </a:cxn>
                <a:cxn ang="0">
                  <a:pos x="T4" y="T5"/>
                </a:cxn>
                <a:cxn ang="0">
                  <a:pos x="T6" y="T7"/>
                </a:cxn>
                <a:cxn ang="0">
                  <a:pos x="T8" y="T9"/>
                </a:cxn>
              </a:cxnLst>
              <a:rect l="0" t="0" r="r" b="b"/>
              <a:pathLst>
                <a:path w="29" h="29">
                  <a:moveTo>
                    <a:pt x="2" y="19"/>
                  </a:moveTo>
                  <a:cubicBezTo>
                    <a:pt x="0" y="13"/>
                    <a:pt x="3" y="5"/>
                    <a:pt x="10" y="3"/>
                  </a:cubicBezTo>
                  <a:cubicBezTo>
                    <a:pt x="16" y="0"/>
                    <a:pt x="24" y="4"/>
                    <a:pt x="26" y="10"/>
                  </a:cubicBezTo>
                  <a:cubicBezTo>
                    <a:pt x="29" y="17"/>
                    <a:pt x="25" y="24"/>
                    <a:pt x="19" y="27"/>
                  </a:cubicBezTo>
                  <a:cubicBezTo>
                    <a:pt x="12" y="29"/>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53" name="Freeform 249"/>
            <p:cNvSpPr/>
            <p:nvPr/>
          </p:nvSpPr>
          <p:spPr bwMode="auto">
            <a:xfrm>
              <a:off x="4166784" y="-142575"/>
              <a:ext cx="60125" cy="60125"/>
            </a:xfrm>
            <a:custGeom>
              <a:avLst/>
              <a:gdLst>
                <a:gd name="T0" fmla="*/ 2 w 28"/>
                <a:gd name="T1" fmla="*/ 18 h 28"/>
                <a:gd name="T2" fmla="*/ 9 w 28"/>
                <a:gd name="T3" fmla="*/ 2 h 28"/>
                <a:gd name="T4" fmla="*/ 26 w 28"/>
                <a:gd name="T5" fmla="*/ 10 h 28"/>
                <a:gd name="T6" fmla="*/ 18 w 28"/>
                <a:gd name="T7" fmla="*/ 26 h 28"/>
                <a:gd name="T8" fmla="*/ 2 w 28"/>
                <a:gd name="T9" fmla="*/ 18 h 28"/>
              </a:gdLst>
              <a:ahLst/>
              <a:cxnLst>
                <a:cxn ang="0">
                  <a:pos x="T0" y="T1"/>
                </a:cxn>
                <a:cxn ang="0">
                  <a:pos x="T2" y="T3"/>
                </a:cxn>
                <a:cxn ang="0">
                  <a:pos x="T4" y="T5"/>
                </a:cxn>
                <a:cxn ang="0">
                  <a:pos x="T6" y="T7"/>
                </a:cxn>
                <a:cxn ang="0">
                  <a:pos x="T8" y="T9"/>
                </a:cxn>
              </a:cxnLst>
              <a:rect l="0" t="0" r="r" b="b"/>
              <a:pathLst>
                <a:path w="28" h="28">
                  <a:moveTo>
                    <a:pt x="2" y="18"/>
                  </a:moveTo>
                  <a:cubicBezTo>
                    <a:pt x="0" y="12"/>
                    <a:pt x="3" y="5"/>
                    <a:pt x="9" y="2"/>
                  </a:cubicBezTo>
                  <a:cubicBezTo>
                    <a:pt x="16" y="0"/>
                    <a:pt x="23" y="3"/>
                    <a:pt x="26" y="10"/>
                  </a:cubicBezTo>
                  <a:cubicBezTo>
                    <a:pt x="28" y="16"/>
                    <a:pt x="25" y="23"/>
                    <a:pt x="18" y="26"/>
                  </a:cubicBezTo>
                  <a:cubicBezTo>
                    <a:pt x="12" y="28"/>
                    <a:pt x="4" y="25"/>
                    <a:pt x="2"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56" name="Freeform 252"/>
            <p:cNvSpPr/>
            <p:nvPr/>
          </p:nvSpPr>
          <p:spPr bwMode="auto">
            <a:xfrm>
              <a:off x="5345749" y="70475"/>
              <a:ext cx="49668" cy="48361"/>
            </a:xfrm>
            <a:custGeom>
              <a:avLst/>
              <a:gdLst>
                <a:gd name="T0" fmla="*/ 2 w 23"/>
                <a:gd name="T1" fmla="*/ 15 h 23"/>
                <a:gd name="T2" fmla="*/ 8 w 23"/>
                <a:gd name="T3" fmla="*/ 1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2" y="3"/>
                    <a:pt x="8" y="1"/>
                  </a:cubicBezTo>
                  <a:cubicBezTo>
                    <a:pt x="13" y="0"/>
                    <a:pt x="19" y="2"/>
                    <a:pt x="21" y="8"/>
                  </a:cubicBezTo>
                  <a:cubicBezTo>
                    <a:pt x="23" y="13"/>
                    <a:pt x="20"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57" name="Freeform 253"/>
            <p:cNvSpPr/>
            <p:nvPr/>
          </p:nvSpPr>
          <p:spPr bwMode="auto">
            <a:xfrm>
              <a:off x="6224092" y="491347"/>
              <a:ext cx="49668" cy="48361"/>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3" y="3"/>
                    <a:pt x="8" y="2"/>
                  </a:cubicBezTo>
                  <a:cubicBezTo>
                    <a:pt x="14" y="0"/>
                    <a:pt x="19" y="2"/>
                    <a:pt x="21" y="8"/>
                  </a:cubicBezTo>
                  <a:cubicBezTo>
                    <a:pt x="23" y="13"/>
                    <a:pt x="21"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58" name="Freeform 254"/>
            <p:cNvSpPr/>
            <p:nvPr/>
          </p:nvSpPr>
          <p:spPr bwMode="auto">
            <a:xfrm>
              <a:off x="5586248" y="1154025"/>
              <a:ext cx="62739" cy="65353"/>
            </a:xfrm>
            <a:custGeom>
              <a:avLst/>
              <a:gdLst>
                <a:gd name="T0" fmla="*/ 2 w 29"/>
                <a:gd name="T1" fmla="*/ 19 h 30"/>
                <a:gd name="T2" fmla="*/ 10 w 29"/>
                <a:gd name="T3" fmla="*/ 3 h 30"/>
                <a:gd name="T4" fmla="*/ 27 w 29"/>
                <a:gd name="T5" fmla="*/ 10 h 30"/>
                <a:gd name="T6" fmla="*/ 19 w 29"/>
                <a:gd name="T7" fmla="*/ 27 h 30"/>
                <a:gd name="T8" fmla="*/ 2 w 29"/>
                <a:gd name="T9" fmla="*/ 19 h 30"/>
              </a:gdLst>
              <a:ahLst/>
              <a:cxnLst>
                <a:cxn ang="0">
                  <a:pos x="T0" y="T1"/>
                </a:cxn>
                <a:cxn ang="0">
                  <a:pos x="T2" y="T3"/>
                </a:cxn>
                <a:cxn ang="0">
                  <a:pos x="T4" y="T5"/>
                </a:cxn>
                <a:cxn ang="0">
                  <a:pos x="T6" y="T7"/>
                </a:cxn>
                <a:cxn ang="0">
                  <a:pos x="T8" y="T9"/>
                </a:cxn>
              </a:cxnLst>
              <a:rect l="0" t="0" r="r" b="b"/>
              <a:pathLst>
                <a:path w="29" h="30">
                  <a:moveTo>
                    <a:pt x="2" y="19"/>
                  </a:moveTo>
                  <a:cubicBezTo>
                    <a:pt x="0" y="13"/>
                    <a:pt x="3" y="5"/>
                    <a:pt x="10" y="3"/>
                  </a:cubicBezTo>
                  <a:cubicBezTo>
                    <a:pt x="17" y="0"/>
                    <a:pt x="24" y="4"/>
                    <a:pt x="27" y="10"/>
                  </a:cubicBezTo>
                  <a:cubicBezTo>
                    <a:pt x="29" y="17"/>
                    <a:pt x="26" y="25"/>
                    <a:pt x="19" y="27"/>
                  </a:cubicBezTo>
                  <a:cubicBezTo>
                    <a:pt x="12" y="30"/>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2" name="Freeform 258"/>
            <p:cNvSpPr/>
            <p:nvPr/>
          </p:nvSpPr>
          <p:spPr bwMode="auto">
            <a:xfrm>
              <a:off x="7302414" y="107073"/>
              <a:ext cx="60125" cy="60125"/>
            </a:xfrm>
            <a:custGeom>
              <a:avLst/>
              <a:gdLst>
                <a:gd name="T0" fmla="*/ 2 w 28"/>
                <a:gd name="T1" fmla="*/ 18 h 28"/>
                <a:gd name="T2" fmla="*/ 10 w 28"/>
                <a:gd name="T3" fmla="*/ 2 h 28"/>
                <a:gd name="T4" fmla="*/ 26 w 28"/>
                <a:gd name="T5" fmla="*/ 10 h 28"/>
                <a:gd name="T6" fmla="*/ 18 w 28"/>
                <a:gd name="T7" fmla="*/ 26 h 28"/>
                <a:gd name="T8" fmla="*/ 2 w 28"/>
                <a:gd name="T9" fmla="*/ 18 h 28"/>
              </a:gdLst>
              <a:ahLst/>
              <a:cxnLst>
                <a:cxn ang="0">
                  <a:pos x="T0" y="T1"/>
                </a:cxn>
                <a:cxn ang="0">
                  <a:pos x="T2" y="T3"/>
                </a:cxn>
                <a:cxn ang="0">
                  <a:pos x="T4" y="T5"/>
                </a:cxn>
                <a:cxn ang="0">
                  <a:pos x="T6" y="T7"/>
                </a:cxn>
                <a:cxn ang="0">
                  <a:pos x="T8" y="T9"/>
                </a:cxn>
              </a:cxnLst>
              <a:rect l="0" t="0" r="r" b="b"/>
              <a:pathLst>
                <a:path w="28" h="28">
                  <a:moveTo>
                    <a:pt x="2" y="18"/>
                  </a:moveTo>
                  <a:cubicBezTo>
                    <a:pt x="0" y="12"/>
                    <a:pt x="3" y="5"/>
                    <a:pt x="10" y="2"/>
                  </a:cubicBezTo>
                  <a:cubicBezTo>
                    <a:pt x="16" y="0"/>
                    <a:pt x="23" y="3"/>
                    <a:pt x="26" y="10"/>
                  </a:cubicBezTo>
                  <a:cubicBezTo>
                    <a:pt x="28" y="16"/>
                    <a:pt x="25" y="24"/>
                    <a:pt x="18" y="26"/>
                  </a:cubicBezTo>
                  <a:cubicBezTo>
                    <a:pt x="12" y="28"/>
                    <a:pt x="4" y="25"/>
                    <a:pt x="2"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4" name="Freeform 260"/>
            <p:cNvSpPr/>
            <p:nvPr/>
          </p:nvSpPr>
          <p:spPr bwMode="auto">
            <a:xfrm>
              <a:off x="8250030" y="2795687"/>
              <a:ext cx="87573" cy="87573"/>
            </a:xfrm>
            <a:custGeom>
              <a:avLst/>
              <a:gdLst>
                <a:gd name="T0" fmla="*/ 4 w 41"/>
                <a:gd name="T1" fmla="*/ 13 h 41"/>
                <a:gd name="T2" fmla="*/ 28 w 41"/>
                <a:gd name="T3" fmla="*/ 5 h 41"/>
                <a:gd name="T4" fmla="*/ 36 w 41"/>
                <a:gd name="T5" fmla="*/ 28 h 41"/>
                <a:gd name="T6" fmla="*/ 13 w 41"/>
                <a:gd name="T7" fmla="*/ 37 h 41"/>
                <a:gd name="T8" fmla="*/ 4 w 41"/>
                <a:gd name="T9" fmla="*/ 13 h 41"/>
              </a:gdLst>
              <a:ahLst/>
              <a:cxnLst>
                <a:cxn ang="0">
                  <a:pos x="T0" y="T1"/>
                </a:cxn>
                <a:cxn ang="0">
                  <a:pos x="T2" y="T3"/>
                </a:cxn>
                <a:cxn ang="0">
                  <a:pos x="T4" y="T5"/>
                </a:cxn>
                <a:cxn ang="0">
                  <a:pos x="T6" y="T7"/>
                </a:cxn>
                <a:cxn ang="0">
                  <a:pos x="T8" y="T9"/>
                </a:cxn>
              </a:cxnLst>
              <a:rect l="0" t="0" r="r" b="b"/>
              <a:pathLst>
                <a:path w="41" h="41">
                  <a:moveTo>
                    <a:pt x="4" y="13"/>
                  </a:moveTo>
                  <a:cubicBezTo>
                    <a:pt x="8" y="4"/>
                    <a:pt x="19" y="0"/>
                    <a:pt x="28" y="5"/>
                  </a:cubicBezTo>
                  <a:cubicBezTo>
                    <a:pt x="37" y="9"/>
                    <a:pt x="41" y="19"/>
                    <a:pt x="36" y="28"/>
                  </a:cubicBezTo>
                  <a:cubicBezTo>
                    <a:pt x="32" y="37"/>
                    <a:pt x="22" y="41"/>
                    <a:pt x="13" y="37"/>
                  </a:cubicBezTo>
                  <a:cubicBezTo>
                    <a:pt x="4" y="33"/>
                    <a:pt x="0" y="22"/>
                    <a:pt x="4"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5" name="Freeform 261"/>
            <p:cNvSpPr/>
            <p:nvPr/>
          </p:nvSpPr>
          <p:spPr bwMode="auto">
            <a:xfrm>
              <a:off x="3434832" y="1570975"/>
              <a:ext cx="74502" cy="75809"/>
            </a:xfrm>
            <a:custGeom>
              <a:avLst/>
              <a:gdLst>
                <a:gd name="T0" fmla="*/ 3 w 35"/>
                <a:gd name="T1" fmla="*/ 23 h 35"/>
                <a:gd name="T2" fmla="*/ 12 w 35"/>
                <a:gd name="T3" fmla="*/ 3 h 35"/>
                <a:gd name="T4" fmla="*/ 32 w 35"/>
                <a:gd name="T5" fmla="*/ 12 h 35"/>
                <a:gd name="T6" fmla="*/ 23 w 35"/>
                <a:gd name="T7" fmla="*/ 32 h 35"/>
                <a:gd name="T8" fmla="*/ 3 w 35"/>
                <a:gd name="T9" fmla="*/ 23 h 35"/>
              </a:gdLst>
              <a:ahLst/>
              <a:cxnLst>
                <a:cxn ang="0">
                  <a:pos x="T0" y="T1"/>
                </a:cxn>
                <a:cxn ang="0">
                  <a:pos x="T2" y="T3"/>
                </a:cxn>
                <a:cxn ang="0">
                  <a:pos x="T4" y="T5"/>
                </a:cxn>
                <a:cxn ang="0">
                  <a:pos x="T6" y="T7"/>
                </a:cxn>
                <a:cxn ang="0">
                  <a:pos x="T8" y="T9"/>
                </a:cxn>
              </a:cxnLst>
              <a:rect l="0" t="0" r="r" b="b"/>
              <a:pathLst>
                <a:path w="35" h="35">
                  <a:moveTo>
                    <a:pt x="3" y="23"/>
                  </a:moveTo>
                  <a:cubicBezTo>
                    <a:pt x="0" y="15"/>
                    <a:pt x="4" y="6"/>
                    <a:pt x="12" y="3"/>
                  </a:cubicBezTo>
                  <a:cubicBezTo>
                    <a:pt x="20" y="0"/>
                    <a:pt x="29" y="4"/>
                    <a:pt x="32" y="12"/>
                  </a:cubicBezTo>
                  <a:cubicBezTo>
                    <a:pt x="35" y="20"/>
                    <a:pt x="31" y="29"/>
                    <a:pt x="23" y="32"/>
                  </a:cubicBezTo>
                  <a:cubicBezTo>
                    <a:pt x="15" y="35"/>
                    <a:pt x="6" y="31"/>
                    <a:pt x="3" y="2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8" name="Freeform 264"/>
            <p:cNvSpPr/>
            <p:nvPr/>
          </p:nvSpPr>
          <p:spPr bwMode="auto">
            <a:xfrm>
              <a:off x="4016472" y="2983903"/>
              <a:ext cx="69274" cy="69274"/>
            </a:xfrm>
            <a:custGeom>
              <a:avLst/>
              <a:gdLst>
                <a:gd name="T0" fmla="*/ 13 w 32"/>
                <a:gd name="T1" fmla="*/ 30 h 32"/>
                <a:gd name="T2" fmla="*/ 2 w 32"/>
                <a:gd name="T3" fmla="*/ 13 h 32"/>
                <a:gd name="T4" fmla="*/ 19 w 32"/>
                <a:gd name="T5" fmla="*/ 2 h 32"/>
                <a:gd name="T6" fmla="*/ 30 w 32"/>
                <a:gd name="T7" fmla="*/ 19 h 32"/>
                <a:gd name="T8" fmla="*/ 13 w 32"/>
                <a:gd name="T9" fmla="*/ 30 h 32"/>
              </a:gdLst>
              <a:ahLst/>
              <a:cxnLst>
                <a:cxn ang="0">
                  <a:pos x="T0" y="T1"/>
                </a:cxn>
                <a:cxn ang="0">
                  <a:pos x="T2" y="T3"/>
                </a:cxn>
                <a:cxn ang="0">
                  <a:pos x="T4" y="T5"/>
                </a:cxn>
                <a:cxn ang="0">
                  <a:pos x="T6" y="T7"/>
                </a:cxn>
                <a:cxn ang="0">
                  <a:pos x="T8" y="T9"/>
                </a:cxn>
              </a:cxnLst>
              <a:rect l="0" t="0" r="r" b="b"/>
              <a:pathLst>
                <a:path w="32" h="32">
                  <a:moveTo>
                    <a:pt x="13" y="30"/>
                  </a:moveTo>
                  <a:cubicBezTo>
                    <a:pt x="5" y="28"/>
                    <a:pt x="0" y="21"/>
                    <a:pt x="2" y="13"/>
                  </a:cubicBezTo>
                  <a:cubicBezTo>
                    <a:pt x="4" y="5"/>
                    <a:pt x="11" y="0"/>
                    <a:pt x="19" y="2"/>
                  </a:cubicBezTo>
                  <a:cubicBezTo>
                    <a:pt x="27" y="4"/>
                    <a:pt x="32" y="11"/>
                    <a:pt x="30" y="19"/>
                  </a:cubicBezTo>
                  <a:cubicBezTo>
                    <a:pt x="28" y="27"/>
                    <a:pt x="21" y="32"/>
                    <a:pt x="13" y="3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9" name="Freeform 265"/>
            <p:cNvSpPr/>
            <p:nvPr/>
          </p:nvSpPr>
          <p:spPr bwMode="auto">
            <a:xfrm>
              <a:off x="8690508" y="1373610"/>
              <a:ext cx="66660" cy="66660"/>
            </a:xfrm>
            <a:custGeom>
              <a:avLst/>
              <a:gdLst>
                <a:gd name="T0" fmla="*/ 3 w 31"/>
                <a:gd name="T1" fmla="*/ 20 h 31"/>
                <a:gd name="T2" fmla="*/ 11 w 31"/>
                <a:gd name="T3" fmla="*/ 3 h 31"/>
                <a:gd name="T4" fmla="*/ 28 w 31"/>
                <a:gd name="T5" fmla="*/ 11 h 31"/>
                <a:gd name="T6" fmla="*/ 20 w 31"/>
                <a:gd name="T7" fmla="*/ 28 h 31"/>
                <a:gd name="T8" fmla="*/ 3 w 31"/>
                <a:gd name="T9" fmla="*/ 20 h 31"/>
              </a:gdLst>
              <a:ahLst/>
              <a:cxnLst>
                <a:cxn ang="0">
                  <a:pos x="T0" y="T1"/>
                </a:cxn>
                <a:cxn ang="0">
                  <a:pos x="T2" y="T3"/>
                </a:cxn>
                <a:cxn ang="0">
                  <a:pos x="T4" y="T5"/>
                </a:cxn>
                <a:cxn ang="0">
                  <a:pos x="T6" y="T7"/>
                </a:cxn>
                <a:cxn ang="0">
                  <a:pos x="T8" y="T9"/>
                </a:cxn>
              </a:cxnLst>
              <a:rect l="0" t="0" r="r" b="b"/>
              <a:pathLst>
                <a:path w="31" h="31">
                  <a:moveTo>
                    <a:pt x="3" y="20"/>
                  </a:moveTo>
                  <a:cubicBezTo>
                    <a:pt x="0" y="13"/>
                    <a:pt x="4" y="5"/>
                    <a:pt x="11" y="3"/>
                  </a:cubicBezTo>
                  <a:cubicBezTo>
                    <a:pt x="18" y="0"/>
                    <a:pt x="26" y="4"/>
                    <a:pt x="28" y="11"/>
                  </a:cubicBezTo>
                  <a:cubicBezTo>
                    <a:pt x="31" y="18"/>
                    <a:pt x="27" y="26"/>
                    <a:pt x="20" y="28"/>
                  </a:cubicBezTo>
                  <a:cubicBezTo>
                    <a:pt x="13" y="31"/>
                    <a:pt x="5" y="27"/>
                    <a:pt x="3" y="2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0" name="Freeform 266"/>
            <p:cNvSpPr/>
            <p:nvPr/>
          </p:nvSpPr>
          <p:spPr bwMode="auto">
            <a:xfrm>
              <a:off x="6681562" y="785435"/>
              <a:ext cx="58818" cy="57510"/>
            </a:xfrm>
            <a:custGeom>
              <a:avLst/>
              <a:gdLst>
                <a:gd name="T0" fmla="*/ 3 w 27"/>
                <a:gd name="T1" fmla="*/ 18 h 27"/>
                <a:gd name="T2" fmla="*/ 9 w 27"/>
                <a:gd name="T3" fmla="*/ 3 h 27"/>
                <a:gd name="T4" fmla="*/ 24 w 27"/>
                <a:gd name="T5" fmla="*/ 9 h 27"/>
                <a:gd name="T6" fmla="*/ 18 w 27"/>
                <a:gd name="T7" fmla="*/ 24 h 27"/>
                <a:gd name="T8" fmla="*/ 3 w 27"/>
                <a:gd name="T9" fmla="*/ 18 h 27"/>
              </a:gdLst>
              <a:ahLst/>
              <a:cxnLst>
                <a:cxn ang="0">
                  <a:pos x="T0" y="T1"/>
                </a:cxn>
                <a:cxn ang="0">
                  <a:pos x="T2" y="T3"/>
                </a:cxn>
                <a:cxn ang="0">
                  <a:pos x="T4" y="T5"/>
                </a:cxn>
                <a:cxn ang="0">
                  <a:pos x="T6" y="T7"/>
                </a:cxn>
                <a:cxn ang="0">
                  <a:pos x="T8" y="T9"/>
                </a:cxn>
              </a:cxnLst>
              <a:rect l="0" t="0" r="r" b="b"/>
              <a:pathLst>
                <a:path w="27" h="27">
                  <a:moveTo>
                    <a:pt x="3" y="18"/>
                  </a:moveTo>
                  <a:cubicBezTo>
                    <a:pt x="0" y="12"/>
                    <a:pt x="4" y="5"/>
                    <a:pt x="9" y="3"/>
                  </a:cubicBezTo>
                  <a:cubicBezTo>
                    <a:pt x="15" y="0"/>
                    <a:pt x="22" y="4"/>
                    <a:pt x="24" y="9"/>
                  </a:cubicBezTo>
                  <a:cubicBezTo>
                    <a:pt x="27" y="15"/>
                    <a:pt x="23" y="22"/>
                    <a:pt x="18" y="24"/>
                  </a:cubicBezTo>
                  <a:cubicBezTo>
                    <a:pt x="12" y="27"/>
                    <a:pt x="5" y="23"/>
                    <a:pt x="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1" name="Freeform 267"/>
            <p:cNvSpPr/>
            <p:nvPr/>
          </p:nvSpPr>
          <p:spPr bwMode="auto">
            <a:xfrm>
              <a:off x="5098716" y="690020"/>
              <a:ext cx="62739" cy="62739"/>
            </a:xfrm>
            <a:custGeom>
              <a:avLst/>
              <a:gdLst>
                <a:gd name="T0" fmla="*/ 3 w 29"/>
                <a:gd name="T1" fmla="*/ 19 h 29"/>
                <a:gd name="T2" fmla="*/ 10 w 29"/>
                <a:gd name="T3" fmla="*/ 3 h 29"/>
                <a:gd name="T4" fmla="*/ 27 w 29"/>
                <a:gd name="T5" fmla="*/ 10 h 29"/>
                <a:gd name="T6" fmla="*/ 19 w 29"/>
                <a:gd name="T7" fmla="*/ 27 h 29"/>
                <a:gd name="T8" fmla="*/ 3 w 29"/>
                <a:gd name="T9" fmla="*/ 19 h 29"/>
              </a:gdLst>
              <a:ahLst/>
              <a:cxnLst>
                <a:cxn ang="0">
                  <a:pos x="T0" y="T1"/>
                </a:cxn>
                <a:cxn ang="0">
                  <a:pos x="T2" y="T3"/>
                </a:cxn>
                <a:cxn ang="0">
                  <a:pos x="T4" y="T5"/>
                </a:cxn>
                <a:cxn ang="0">
                  <a:pos x="T6" y="T7"/>
                </a:cxn>
                <a:cxn ang="0">
                  <a:pos x="T8" y="T9"/>
                </a:cxn>
              </a:cxnLst>
              <a:rect l="0" t="0" r="r" b="b"/>
              <a:pathLst>
                <a:path w="29" h="29">
                  <a:moveTo>
                    <a:pt x="3" y="19"/>
                  </a:moveTo>
                  <a:cubicBezTo>
                    <a:pt x="0" y="13"/>
                    <a:pt x="4" y="5"/>
                    <a:pt x="10" y="3"/>
                  </a:cubicBezTo>
                  <a:cubicBezTo>
                    <a:pt x="17" y="0"/>
                    <a:pt x="24" y="4"/>
                    <a:pt x="27" y="10"/>
                  </a:cubicBezTo>
                  <a:cubicBezTo>
                    <a:pt x="29" y="17"/>
                    <a:pt x="26" y="24"/>
                    <a:pt x="19" y="27"/>
                  </a:cubicBezTo>
                  <a:cubicBezTo>
                    <a:pt x="13" y="29"/>
                    <a:pt x="5" y="26"/>
                    <a:pt x="3"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2" name="Freeform 268"/>
            <p:cNvSpPr/>
            <p:nvPr/>
          </p:nvSpPr>
          <p:spPr bwMode="auto">
            <a:xfrm>
              <a:off x="6404465" y="733153"/>
              <a:ext cx="56203" cy="56203"/>
            </a:xfrm>
            <a:custGeom>
              <a:avLst/>
              <a:gdLst>
                <a:gd name="T0" fmla="*/ 3 w 26"/>
                <a:gd name="T1" fmla="*/ 17 h 26"/>
                <a:gd name="T2" fmla="*/ 9 w 26"/>
                <a:gd name="T3" fmla="*/ 2 h 26"/>
                <a:gd name="T4" fmla="*/ 24 w 26"/>
                <a:gd name="T5" fmla="*/ 9 h 26"/>
                <a:gd name="T6" fmla="*/ 17 w 26"/>
                <a:gd name="T7" fmla="*/ 24 h 26"/>
                <a:gd name="T8" fmla="*/ 3 w 26"/>
                <a:gd name="T9" fmla="*/ 17 h 26"/>
              </a:gdLst>
              <a:ahLst/>
              <a:cxnLst>
                <a:cxn ang="0">
                  <a:pos x="T0" y="T1"/>
                </a:cxn>
                <a:cxn ang="0">
                  <a:pos x="T2" y="T3"/>
                </a:cxn>
                <a:cxn ang="0">
                  <a:pos x="T4" y="T5"/>
                </a:cxn>
                <a:cxn ang="0">
                  <a:pos x="T6" y="T7"/>
                </a:cxn>
                <a:cxn ang="0">
                  <a:pos x="T8" y="T9"/>
                </a:cxn>
              </a:cxnLst>
              <a:rect l="0" t="0" r="r" b="b"/>
              <a:pathLst>
                <a:path w="26" h="26">
                  <a:moveTo>
                    <a:pt x="3" y="17"/>
                  </a:moveTo>
                  <a:cubicBezTo>
                    <a:pt x="0" y="11"/>
                    <a:pt x="3" y="4"/>
                    <a:pt x="9" y="2"/>
                  </a:cubicBezTo>
                  <a:cubicBezTo>
                    <a:pt x="15" y="0"/>
                    <a:pt x="22" y="3"/>
                    <a:pt x="24" y="9"/>
                  </a:cubicBezTo>
                  <a:cubicBezTo>
                    <a:pt x="26" y="15"/>
                    <a:pt x="23" y="22"/>
                    <a:pt x="17" y="24"/>
                  </a:cubicBezTo>
                  <a:cubicBezTo>
                    <a:pt x="11" y="26"/>
                    <a:pt x="5" y="23"/>
                    <a:pt x="3" y="1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3" name="Freeform 269"/>
            <p:cNvSpPr/>
            <p:nvPr/>
          </p:nvSpPr>
          <p:spPr bwMode="auto">
            <a:xfrm>
              <a:off x="6394009" y="1156639"/>
              <a:ext cx="49668" cy="49668"/>
            </a:xfrm>
            <a:custGeom>
              <a:avLst/>
              <a:gdLst>
                <a:gd name="T0" fmla="*/ 2 w 23"/>
                <a:gd name="T1" fmla="*/ 15 h 23"/>
                <a:gd name="T2" fmla="*/ 8 w 23"/>
                <a:gd name="T3" fmla="*/ 2 h 23"/>
                <a:gd name="T4" fmla="*/ 22 w 23"/>
                <a:gd name="T5" fmla="*/ 8 h 23"/>
                <a:gd name="T6" fmla="*/ 16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10"/>
                    <a:pt x="3" y="4"/>
                    <a:pt x="8" y="2"/>
                  </a:cubicBezTo>
                  <a:cubicBezTo>
                    <a:pt x="14" y="0"/>
                    <a:pt x="20" y="3"/>
                    <a:pt x="22" y="8"/>
                  </a:cubicBezTo>
                  <a:cubicBezTo>
                    <a:pt x="23" y="13"/>
                    <a:pt x="21" y="19"/>
                    <a:pt x="16"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5" name="Freeform 271"/>
            <p:cNvSpPr/>
            <p:nvPr/>
          </p:nvSpPr>
          <p:spPr bwMode="auto">
            <a:xfrm>
              <a:off x="5365355" y="2164379"/>
              <a:ext cx="60125" cy="60125"/>
            </a:xfrm>
            <a:custGeom>
              <a:avLst/>
              <a:gdLst>
                <a:gd name="T0" fmla="*/ 3 w 28"/>
                <a:gd name="T1" fmla="*/ 18 h 28"/>
                <a:gd name="T2" fmla="*/ 10 w 28"/>
                <a:gd name="T3" fmla="*/ 2 h 28"/>
                <a:gd name="T4" fmla="*/ 26 w 28"/>
                <a:gd name="T5" fmla="*/ 9 h 28"/>
                <a:gd name="T6" fmla="*/ 19 w 28"/>
                <a:gd name="T7" fmla="*/ 25 h 28"/>
                <a:gd name="T8" fmla="*/ 3 w 28"/>
                <a:gd name="T9" fmla="*/ 18 h 28"/>
              </a:gdLst>
              <a:ahLst/>
              <a:cxnLst>
                <a:cxn ang="0">
                  <a:pos x="T0" y="T1"/>
                </a:cxn>
                <a:cxn ang="0">
                  <a:pos x="T2" y="T3"/>
                </a:cxn>
                <a:cxn ang="0">
                  <a:pos x="T4" y="T5"/>
                </a:cxn>
                <a:cxn ang="0">
                  <a:pos x="T6" y="T7"/>
                </a:cxn>
                <a:cxn ang="0">
                  <a:pos x="T8" y="T9"/>
                </a:cxn>
              </a:cxnLst>
              <a:rect l="0" t="0" r="r" b="b"/>
              <a:pathLst>
                <a:path w="28" h="28">
                  <a:moveTo>
                    <a:pt x="3" y="18"/>
                  </a:moveTo>
                  <a:cubicBezTo>
                    <a:pt x="0" y="12"/>
                    <a:pt x="4" y="4"/>
                    <a:pt x="10" y="2"/>
                  </a:cubicBezTo>
                  <a:cubicBezTo>
                    <a:pt x="16" y="0"/>
                    <a:pt x="23" y="3"/>
                    <a:pt x="26" y="9"/>
                  </a:cubicBezTo>
                  <a:cubicBezTo>
                    <a:pt x="28" y="16"/>
                    <a:pt x="25" y="23"/>
                    <a:pt x="19" y="25"/>
                  </a:cubicBezTo>
                  <a:cubicBezTo>
                    <a:pt x="12" y="28"/>
                    <a:pt x="5" y="24"/>
                    <a:pt x="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6" name="Freeform 272"/>
            <p:cNvSpPr/>
            <p:nvPr/>
          </p:nvSpPr>
          <p:spPr bwMode="auto">
            <a:xfrm>
              <a:off x="7378223" y="1785333"/>
              <a:ext cx="48361" cy="49668"/>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3" y="4"/>
                    <a:pt x="8" y="2"/>
                  </a:cubicBezTo>
                  <a:cubicBezTo>
                    <a:pt x="13" y="0"/>
                    <a:pt x="19" y="2"/>
                    <a:pt x="21" y="8"/>
                  </a:cubicBezTo>
                  <a:cubicBezTo>
                    <a:pt x="23" y="13"/>
                    <a:pt x="21"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7" name="Freeform 273"/>
            <p:cNvSpPr/>
            <p:nvPr/>
          </p:nvSpPr>
          <p:spPr bwMode="auto">
            <a:xfrm>
              <a:off x="4267427" y="130600"/>
              <a:ext cx="40519" cy="37905"/>
            </a:xfrm>
            <a:custGeom>
              <a:avLst/>
              <a:gdLst>
                <a:gd name="T0" fmla="*/ 2 w 19"/>
                <a:gd name="T1" fmla="*/ 12 h 18"/>
                <a:gd name="T2" fmla="*/ 7 w 19"/>
                <a:gd name="T3" fmla="*/ 1 h 18"/>
                <a:gd name="T4" fmla="*/ 17 w 19"/>
                <a:gd name="T5" fmla="*/ 6 h 18"/>
                <a:gd name="T6" fmla="*/ 12 w 19"/>
                <a:gd name="T7" fmla="*/ 16 h 18"/>
                <a:gd name="T8" fmla="*/ 2 w 19"/>
                <a:gd name="T9" fmla="*/ 12 h 18"/>
              </a:gdLst>
              <a:ahLst/>
              <a:cxnLst>
                <a:cxn ang="0">
                  <a:pos x="T0" y="T1"/>
                </a:cxn>
                <a:cxn ang="0">
                  <a:pos x="T2" y="T3"/>
                </a:cxn>
                <a:cxn ang="0">
                  <a:pos x="T4" y="T5"/>
                </a:cxn>
                <a:cxn ang="0">
                  <a:pos x="T6" y="T7"/>
                </a:cxn>
                <a:cxn ang="0">
                  <a:pos x="T8" y="T9"/>
                </a:cxn>
              </a:cxnLst>
              <a:rect l="0" t="0" r="r" b="b"/>
              <a:pathLst>
                <a:path w="19" h="18">
                  <a:moveTo>
                    <a:pt x="2" y="12"/>
                  </a:moveTo>
                  <a:cubicBezTo>
                    <a:pt x="0" y="7"/>
                    <a:pt x="3" y="3"/>
                    <a:pt x="7" y="1"/>
                  </a:cubicBezTo>
                  <a:cubicBezTo>
                    <a:pt x="11" y="0"/>
                    <a:pt x="16" y="2"/>
                    <a:pt x="17" y="6"/>
                  </a:cubicBezTo>
                  <a:cubicBezTo>
                    <a:pt x="19" y="10"/>
                    <a:pt x="16" y="15"/>
                    <a:pt x="12" y="16"/>
                  </a:cubicBezTo>
                  <a:cubicBezTo>
                    <a:pt x="8" y="18"/>
                    <a:pt x="3" y="16"/>
                    <a:pt x="2" y="1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8" name="Freeform 274"/>
            <p:cNvSpPr/>
            <p:nvPr/>
          </p:nvSpPr>
          <p:spPr bwMode="auto">
            <a:xfrm>
              <a:off x="4613797" y="588069"/>
              <a:ext cx="43133" cy="41826"/>
            </a:xfrm>
            <a:custGeom>
              <a:avLst/>
              <a:gdLst>
                <a:gd name="T0" fmla="*/ 2 w 20"/>
                <a:gd name="T1" fmla="*/ 13 h 20"/>
                <a:gd name="T2" fmla="*/ 7 w 20"/>
                <a:gd name="T3" fmla="*/ 1 h 20"/>
                <a:gd name="T4" fmla="*/ 19 w 20"/>
                <a:gd name="T5" fmla="*/ 7 h 20"/>
                <a:gd name="T6" fmla="*/ 13 w 20"/>
                <a:gd name="T7" fmla="*/ 19 h 20"/>
                <a:gd name="T8" fmla="*/ 2 w 20"/>
                <a:gd name="T9" fmla="*/ 13 h 20"/>
              </a:gdLst>
              <a:ahLst/>
              <a:cxnLst>
                <a:cxn ang="0">
                  <a:pos x="T0" y="T1"/>
                </a:cxn>
                <a:cxn ang="0">
                  <a:pos x="T2" y="T3"/>
                </a:cxn>
                <a:cxn ang="0">
                  <a:pos x="T4" y="T5"/>
                </a:cxn>
                <a:cxn ang="0">
                  <a:pos x="T6" y="T7"/>
                </a:cxn>
                <a:cxn ang="0">
                  <a:pos x="T8" y="T9"/>
                </a:cxn>
              </a:cxnLst>
              <a:rect l="0" t="0" r="r" b="b"/>
              <a:pathLst>
                <a:path w="20" h="20">
                  <a:moveTo>
                    <a:pt x="2" y="13"/>
                  </a:moveTo>
                  <a:cubicBezTo>
                    <a:pt x="0" y="8"/>
                    <a:pt x="2" y="3"/>
                    <a:pt x="7" y="1"/>
                  </a:cubicBezTo>
                  <a:cubicBezTo>
                    <a:pt x="12" y="0"/>
                    <a:pt x="17" y="2"/>
                    <a:pt x="19" y="7"/>
                  </a:cubicBezTo>
                  <a:cubicBezTo>
                    <a:pt x="20" y="12"/>
                    <a:pt x="18" y="17"/>
                    <a:pt x="13" y="19"/>
                  </a:cubicBezTo>
                  <a:cubicBezTo>
                    <a:pt x="9" y="20"/>
                    <a:pt x="3" y="18"/>
                    <a:pt x="2"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4" name="Freeform 280"/>
            <p:cNvSpPr/>
            <p:nvPr/>
          </p:nvSpPr>
          <p:spPr bwMode="auto">
            <a:xfrm>
              <a:off x="7240982" y="-164795"/>
              <a:ext cx="65353" cy="66660"/>
            </a:xfrm>
            <a:custGeom>
              <a:avLst/>
              <a:gdLst>
                <a:gd name="T0" fmla="*/ 2 w 31"/>
                <a:gd name="T1" fmla="*/ 20 h 31"/>
                <a:gd name="T2" fmla="*/ 11 w 31"/>
                <a:gd name="T3" fmla="*/ 3 h 31"/>
                <a:gd name="T4" fmla="*/ 28 w 31"/>
                <a:gd name="T5" fmla="*/ 11 h 31"/>
                <a:gd name="T6" fmla="*/ 20 w 31"/>
                <a:gd name="T7" fmla="*/ 29 h 31"/>
                <a:gd name="T8" fmla="*/ 2 w 31"/>
                <a:gd name="T9" fmla="*/ 20 h 31"/>
              </a:gdLst>
              <a:ahLst/>
              <a:cxnLst>
                <a:cxn ang="0">
                  <a:pos x="T0" y="T1"/>
                </a:cxn>
                <a:cxn ang="0">
                  <a:pos x="T2" y="T3"/>
                </a:cxn>
                <a:cxn ang="0">
                  <a:pos x="T4" y="T5"/>
                </a:cxn>
                <a:cxn ang="0">
                  <a:pos x="T6" y="T7"/>
                </a:cxn>
                <a:cxn ang="0">
                  <a:pos x="T8" y="T9"/>
                </a:cxn>
              </a:cxnLst>
              <a:rect l="0" t="0" r="r" b="b"/>
              <a:pathLst>
                <a:path w="31" h="31">
                  <a:moveTo>
                    <a:pt x="2" y="20"/>
                  </a:moveTo>
                  <a:cubicBezTo>
                    <a:pt x="0" y="13"/>
                    <a:pt x="3" y="5"/>
                    <a:pt x="11" y="3"/>
                  </a:cubicBezTo>
                  <a:cubicBezTo>
                    <a:pt x="18" y="0"/>
                    <a:pt x="26" y="4"/>
                    <a:pt x="28" y="11"/>
                  </a:cubicBezTo>
                  <a:cubicBezTo>
                    <a:pt x="31" y="18"/>
                    <a:pt x="27" y="26"/>
                    <a:pt x="20" y="29"/>
                  </a:cubicBezTo>
                  <a:cubicBezTo>
                    <a:pt x="13" y="31"/>
                    <a:pt x="5" y="28"/>
                    <a:pt x="2" y="2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6" name="Freeform 282"/>
            <p:cNvSpPr/>
            <p:nvPr/>
          </p:nvSpPr>
          <p:spPr bwMode="auto">
            <a:xfrm>
              <a:off x="4768030" y="939667"/>
              <a:ext cx="32676" cy="33983"/>
            </a:xfrm>
            <a:custGeom>
              <a:avLst/>
              <a:gdLst>
                <a:gd name="T0" fmla="*/ 9 w 15"/>
                <a:gd name="T1" fmla="*/ 15 h 16"/>
                <a:gd name="T2" fmla="*/ 1 w 15"/>
                <a:gd name="T3" fmla="*/ 10 h 16"/>
                <a:gd name="T4" fmla="*/ 6 w 15"/>
                <a:gd name="T5" fmla="*/ 1 h 16"/>
                <a:gd name="T6" fmla="*/ 14 w 15"/>
                <a:gd name="T7" fmla="*/ 6 h 16"/>
                <a:gd name="T8" fmla="*/ 9 w 15"/>
                <a:gd name="T9" fmla="*/ 15 h 16"/>
              </a:gdLst>
              <a:ahLst/>
              <a:cxnLst>
                <a:cxn ang="0">
                  <a:pos x="T0" y="T1"/>
                </a:cxn>
                <a:cxn ang="0">
                  <a:pos x="T2" y="T3"/>
                </a:cxn>
                <a:cxn ang="0">
                  <a:pos x="T4" y="T5"/>
                </a:cxn>
                <a:cxn ang="0">
                  <a:pos x="T6" y="T7"/>
                </a:cxn>
                <a:cxn ang="0">
                  <a:pos x="T8" y="T9"/>
                </a:cxn>
              </a:cxnLst>
              <a:rect l="0" t="0" r="r" b="b"/>
              <a:pathLst>
                <a:path w="15" h="16">
                  <a:moveTo>
                    <a:pt x="9" y="15"/>
                  </a:moveTo>
                  <a:cubicBezTo>
                    <a:pt x="6" y="16"/>
                    <a:pt x="2" y="14"/>
                    <a:pt x="1" y="10"/>
                  </a:cubicBezTo>
                  <a:cubicBezTo>
                    <a:pt x="0" y="6"/>
                    <a:pt x="2" y="2"/>
                    <a:pt x="6" y="1"/>
                  </a:cubicBezTo>
                  <a:cubicBezTo>
                    <a:pt x="9" y="0"/>
                    <a:pt x="13" y="3"/>
                    <a:pt x="14" y="6"/>
                  </a:cubicBezTo>
                  <a:cubicBezTo>
                    <a:pt x="15" y="10"/>
                    <a:pt x="13" y="14"/>
                    <a:pt x="9"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8" name="Freeform 284"/>
            <p:cNvSpPr/>
            <p:nvPr/>
          </p:nvSpPr>
          <p:spPr bwMode="auto">
            <a:xfrm>
              <a:off x="6295980" y="978879"/>
              <a:ext cx="27448" cy="27448"/>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2" y="2"/>
                    <a:pt x="12" y="5"/>
                  </a:cubicBezTo>
                  <a:cubicBezTo>
                    <a:pt x="13" y="8"/>
                    <a:pt x="11" y="11"/>
                    <a:pt x="8" y="1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0" name="Freeform 286"/>
            <p:cNvSpPr/>
            <p:nvPr/>
          </p:nvSpPr>
          <p:spPr bwMode="auto">
            <a:xfrm>
              <a:off x="5706497" y="795891"/>
              <a:ext cx="35291" cy="33983"/>
            </a:xfrm>
            <a:custGeom>
              <a:avLst/>
              <a:gdLst>
                <a:gd name="T0" fmla="*/ 10 w 16"/>
                <a:gd name="T1" fmla="*/ 15 h 16"/>
                <a:gd name="T2" fmla="*/ 1 w 16"/>
                <a:gd name="T3" fmla="*/ 10 h 16"/>
                <a:gd name="T4" fmla="*/ 6 w 16"/>
                <a:gd name="T5" fmla="*/ 1 h 16"/>
                <a:gd name="T6" fmla="*/ 15 w 16"/>
                <a:gd name="T7" fmla="*/ 6 h 16"/>
                <a:gd name="T8" fmla="*/ 10 w 16"/>
                <a:gd name="T9" fmla="*/ 15 h 16"/>
              </a:gdLst>
              <a:ahLst/>
              <a:cxnLst>
                <a:cxn ang="0">
                  <a:pos x="T0" y="T1"/>
                </a:cxn>
                <a:cxn ang="0">
                  <a:pos x="T2" y="T3"/>
                </a:cxn>
                <a:cxn ang="0">
                  <a:pos x="T4" y="T5"/>
                </a:cxn>
                <a:cxn ang="0">
                  <a:pos x="T6" y="T7"/>
                </a:cxn>
                <a:cxn ang="0">
                  <a:pos x="T8" y="T9"/>
                </a:cxn>
              </a:cxnLst>
              <a:rect l="0" t="0" r="r" b="b"/>
              <a:pathLst>
                <a:path w="16" h="16">
                  <a:moveTo>
                    <a:pt x="10" y="15"/>
                  </a:moveTo>
                  <a:cubicBezTo>
                    <a:pt x="6" y="16"/>
                    <a:pt x="2" y="14"/>
                    <a:pt x="1" y="10"/>
                  </a:cubicBezTo>
                  <a:cubicBezTo>
                    <a:pt x="0" y="6"/>
                    <a:pt x="2" y="2"/>
                    <a:pt x="6" y="1"/>
                  </a:cubicBezTo>
                  <a:cubicBezTo>
                    <a:pt x="10" y="0"/>
                    <a:pt x="14" y="2"/>
                    <a:pt x="15" y="6"/>
                  </a:cubicBezTo>
                  <a:cubicBezTo>
                    <a:pt x="16" y="10"/>
                    <a:pt x="14" y="14"/>
                    <a:pt x="10"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3" name="Freeform 289"/>
            <p:cNvSpPr/>
            <p:nvPr/>
          </p:nvSpPr>
          <p:spPr bwMode="auto">
            <a:xfrm>
              <a:off x="5469920" y="295289"/>
              <a:ext cx="32676" cy="32676"/>
            </a:xfrm>
            <a:custGeom>
              <a:avLst/>
              <a:gdLst>
                <a:gd name="T0" fmla="*/ 9 w 15"/>
                <a:gd name="T1" fmla="*/ 14 h 15"/>
                <a:gd name="T2" fmla="*/ 1 w 15"/>
                <a:gd name="T3" fmla="*/ 9 h 15"/>
                <a:gd name="T4" fmla="*/ 6 w 15"/>
                <a:gd name="T5" fmla="*/ 1 h 15"/>
                <a:gd name="T6" fmla="*/ 14 w 15"/>
                <a:gd name="T7" fmla="*/ 6 h 15"/>
                <a:gd name="T8" fmla="*/ 9 w 15"/>
                <a:gd name="T9" fmla="*/ 14 h 15"/>
              </a:gdLst>
              <a:ahLst/>
              <a:cxnLst>
                <a:cxn ang="0">
                  <a:pos x="T0" y="T1"/>
                </a:cxn>
                <a:cxn ang="0">
                  <a:pos x="T2" y="T3"/>
                </a:cxn>
                <a:cxn ang="0">
                  <a:pos x="T4" y="T5"/>
                </a:cxn>
                <a:cxn ang="0">
                  <a:pos x="T6" y="T7"/>
                </a:cxn>
                <a:cxn ang="0">
                  <a:pos x="T8" y="T9"/>
                </a:cxn>
              </a:cxnLst>
              <a:rect l="0" t="0" r="r" b="b"/>
              <a:pathLst>
                <a:path w="15" h="15">
                  <a:moveTo>
                    <a:pt x="9" y="14"/>
                  </a:moveTo>
                  <a:cubicBezTo>
                    <a:pt x="6" y="15"/>
                    <a:pt x="2" y="13"/>
                    <a:pt x="1" y="9"/>
                  </a:cubicBezTo>
                  <a:cubicBezTo>
                    <a:pt x="0" y="6"/>
                    <a:pt x="2" y="2"/>
                    <a:pt x="6" y="1"/>
                  </a:cubicBezTo>
                  <a:cubicBezTo>
                    <a:pt x="9" y="0"/>
                    <a:pt x="13" y="2"/>
                    <a:pt x="14" y="6"/>
                  </a:cubicBezTo>
                  <a:cubicBezTo>
                    <a:pt x="15" y="9"/>
                    <a:pt x="13" y="13"/>
                    <a:pt x="9" y="1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5" name="Freeform 291"/>
            <p:cNvSpPr/>
            <p:nvPr/>
          </p:nvSpPr>
          <p:spPr bwMode="auto">
            <a:xfrm>
              <a:off x="5232035" y="682177"/>
              <a:ext cx="36598" cy="37905"/>
            </a:xfrm>
            <a:custGeom>
              <a:avLst/>
              <a:gdLst>
                <a:gd name="T0" fmla="*/ 11 w 17"/>
                <a:gd name="T1" fmla="*/ 17 h 18"/>
                <a:gd name="T2" fmla="*/ 1 w 17"/>
                <a:gd name="T3" fmla="*/ 11 h 18"/>
                <a:gd name="T4" fmla="*/ 6 w 17"/>
                <a:gd name="T5" fmla="*/ 1 h 18"/>
                <a:gd name="T6" fmla="*/ 16 w 17"/>
                <a:gd name="T7" fmla="*/ 7 h 18"/>
                <a:gd name="T8" fmla="*/ 11 w 17"/>
                <a:gd name="T9" fmla="*/ 17 h 18"/>
              </a:gdLst>
              <a:ahLst/>
              <a:cxnLst>
                <a:cxn ang="0">
                  <a:pos x="T0" y="T1"/>
                </a:cxn>
                <a:cxn ang="0">
                  <a:pos x="T2" y="T3"/>
                </a:cxn>
                <a:cxn ang="0">
                  <a:pos x="T4" y="T5"/>
                </a:cxn>
                <a:cxn ang="0">
                  <a:pos x="T6" y="T7"/>
                </a:cxn>
                <a:cxn ang="0">
                  <a:pos x="T8" y="T9"/>
                </a:cxn>
              </a:cxnLst>
              <a:rect l="0" t="0" r="r" b="b"/>
              <a:pathLst>
                <a:path w="17" h="18">
                  <a:moveTo>
                    <a:pt x="11" y="17"/>
                  </a:moveTo>
                  <a:cubicBezTo>
                    <a:pt x="7" y="18"/>
                    <a:pt x="2" y="15"/>
                    <a:pt x="1" y="11"/>
                  </a:cubicBezTo>
                  <a:cubicBezTo>
                    <a:pt x="0" y="7"/>
                    <a:pt x="2" y="2"/>
                    <a:pt x="6" y="1"/>
                  </a:cubicBezTo>
                  <a:cubicBezTo>
                    <a:pt x="11" y="0"/>
                    <a:pt x="15" y="2"/>
                    <a:pt x="16" y="7"/>
                  </a:cubicBezTo>
                  <a:cubicBezTo>
                    <a:pt x="17" y="11"/>
                    <a:pt x="15" y="15"/>
                    <a:pt x="11" y="1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6" name="Freeform 292"/>
            <p:cNvSpPr/>
            <p:nvPr/>
          </p:nvSpPr>
          <p:spPr bwMode="auto">
            <a:xfrm>
              <a:off x="5706497" y="1517386"/>
              <a:ext cx="30062" cy="30062"/>
            </a:xfrm>
            <a:custGeom>
              <a:avLst/>
              <a:gdLst>
                <a:gd name="T0" fmla="*/ 9 w 14"/>
                <a:gd name="T1" fmla="*/ 13 h 14"/>
                <a:gd name="T2" fmla="*/ 1 w 14"/>
                <a:gd name="T3" fmla="*/ 9 h 14"/>
                <a:gd name="T4" fmla="*/ 5 w 14"/>
                <a:gd name="T5" fmla="*/ 1 h 14"/>
                <a:gd name="T6" fmla="*/ 13 w 14"/>
                <a:gd name="T7" fmla="*/ 5 h 14"/>
                <a:gd name="T8" fmla="*/ 9 w 14"/>
                <a:gd name="T9" fmla="*/ 13 h 14"/>
              </a:gdLst>
              <a:ahLst/>
              <a:cxnLst>
                <a:cxn ang="0">
                  <a:pos x="T0" y="T1"/>
                </a:cxn>
                <a:cxn ang="0">
                  <a:pos x="T2" y="T3"/>
                </a:cxn>
                <a:cxn ang="0">
                  <a:pos x="T4" y="T5"/>
                </a:cxn>
                <a:cxn ang="0">
                  <a:pos x="T6" y="T7"/>
                </a:cxn>
                <a:cxn ang="0">
                  <a:pos x="T8" y="T9"/>
                </a:cxn>
              </a:cxnLst>
              <a:rect l="0" t="0" r="r" b="b"/>
              <a:pathLst>
                <a:path w="14" h="14">
                  <a:moveTo>
                    <a:pt x="9" y="13"/>
                  </a:moveTo>
                  <a:cubicBezTo>
                    <a:pt x="5" y="14"/>
                    <a:pt x="2" y="12"/>
                    <a:pt x="1" y="9"/>
                  </a:cubicBezTo>
                  <a:cubicBezTo>
                    <a:pt x="0" y="5"/>
                    <a:pt x="2" y="2"/>
                    <a:pt x="5" y="1"/>
                  </a:cubicBezTo>
                  <a:cubicBezTo>
                    <a:pt x="9" y="0"/>
                    <a:pt x="12" y="2"/>
                    <a:pt x="13" y="5"/>
                  </a:cubicBezTo>
                  <a:cubicBezTo>
                    <a:pt x="14" y="9"/>
                    <a:pt x="12" y="12"/>
                    <a:pt x="9"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8" name="Freeform 294"/>
            <p:cNvSpPr/>
            <p:nvPr/>
          </p:nvSpPr>
          <p:spPr bwMode="auto">
            <a:xfrm>
              <a:off x="6096000" y="565849"/>
              <a:ext cx="23527" cy="22220"/>
            </a:xfrm>
            <a:custGeom>
              <a:avLst/>
              <a:gdLst>
                <a:gd name="T0" fmla="*/ 7 w 11"/>
                <a:gd name="T1" fmla="*/ 10 h 10"/>
                <a:gd name="T2" fmla="*/ 1 w 11"/>
                <a:gd name="T3" fmla="*/ 7 h 10"/>
                <a:gd name="T4" fmla="*/ 4 w 11"/>
                <a:gd name="T5" fmla="*/ 1 h 10"/>
                <a:gd name="T6" fmla="*/ 10 w 11"/>
                <a:gd name="T7" fmla="*/ 4 h 10"/>
                <a:gd name="T8" fmla="*/ 7 w 11"/>
                <a:gd name="T9" fmla="*/ 10 h 10"/>
              </a:gdLst>
              <a:ahLst/>
              <a:cxnLst>
                <a:cxn ang="0">
                  <a:pos x="T0" y="T1"/>
                </a:cxn>
                <a:cxn ang="0">
                  <a:pos x="T2" y="T3"/>
                </a:cxn>
                <a:cxn ang="0">
                  <a:pos x="T4" y="T5"/>
                </a:cxn>
                <a:cxn ang="0">
                  <a:pos x="T6" y="T7"/>
                </a:cxn>
                <a:cxn ang="0">
                  <a:pos x="T8" y="T9"/>
                </a:cxn>
              </a:cxnLst>
              <a:rect l="0" t="0" r="r" b="b"/>
              <a:pathLst>
                <a:path w="11" h="10">
                  <a:moveTo>
                    <a:pt x="7" y="10"/>
                  </a:moveTo>
                  <a:cubicBezTo>
                    <a:pt x="4" y="10"/>
                    <a:pt x="2" y="9"/>
                    <a:pt x="1" y="7"/>
                  </a:cubicBezTo>
                  <a:cubicBezTo>
                    <a:pt x="0" y="4"/>
                    <a:pt x="2" y="2"/>
                    <a:pt x="4" y="1"/>
                  </a:cubicBezTo>
                  <a:cubicBezTo>
                    <a:pt x="7" y="0"/>
                    <a:pt x="9" y="2"/>
                    <a:pt x="10" y="4"/>
                  </a:cubicBezTo>
                  <a:cubicBezTo>
                    <a:pt x="11" y="6"/>
                    <a:pt x="9" y="9"/>
                    <a:pt x="7" y="1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00" name="Freeform 296"/>
            <p:cNvSpPr/>
            <p:nvPr/>
          </p:nvSpPr>
          <p:spPr bwMode="auto">
            <a:xfrm>
              <a:off x="7538991" y="499190"/>
              <a:ext cx="32676" cy="32676"/>
            </a:xfrm>
            <a:custGeom>
              <a:avLst/>
              <a:gdLst>
                <a:gd name="T0" fmla="*/ 10 w 15"/>
                <a:gd name="T1" fmla="*/ 14 h 15"/>
                <a:gd name="T2" fmla="*/ 1 w 15"/>
                <a:gd name="T3" fmla="*/ 9 h 15"/>
                <a:gd name="T4" fmla="*/ 6 w 15"/>
                <a:gd name="T5" fmla="*/ 1 h 15"/>
                <a:gd name="T6" fmla="*/ 14 w 15"/>
                <a:gd name="T7" fmla="*/ 5 h 15"/>
                <a:gd name="T8" fmla="*/ 10 w 15"/>
                <a:gd name="T9" fmla="*/ 14 h 15"/>
              </a:gdLst>
              <a:ahLst/>
              <a:cxnLst>
                <a:cxn ang="0">
                  <a:pos x="T0" y="T1"/>
                </a:cxn>
                <a:cxn ang="0">
                  <a:pos x="T2" y="T3"/>
                </a:cxn>
                <a:cxn ang="0">
                  <a:pos x="T4" y="T5"/>
                </a:cxn>
                <a:cxn ang="0">
                  <a:pos x="T6" y="T7"/>
                </a:cxn>
                <a:cxn ang="0">
                  <a:pos x="T8" y="T9"/>
                </a:cxn>
              </a:cxnLst>
              <a:rect l="0" t="0" r="r" b="b"/>
              <a:pathLst>
                <a:path w="15" h="15">
                  <a:moveTo>
                    <a:pt x="10" y="14"/>
                  </a:moveTo>
                  <a:cubicBezTo>
                    <a:pt x="6" y="15"/>
                    <a:pt x="2" y="12"/>
                    <a:pt x="1" y="9"/>
                  </a:cubicBezTo>
                  <a:cubicBezTo>
                    <a:pt x="0" y="5"/>
                    <a:pt x="2" y="2"/>
                    <a:pt x="6" y="1"/>
                  </a:cubicBezTo>
                  <a:cubicBezTo>
                    <a:pt x="10" y="0"/>
                    <a:pt x="13" y="2"/>
                    <a:pt x="14" y="5"/>
                  </a:cubicBezTo>
                  <a:cubicBezTo>
                    <a:pt x="15" y="9"/>
                    <a:pt x="13" y="13"/>
                    <a:pt x="10" y="1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grpSp>
      <p:sp>
        <p:nvSpPr>
          <p:cNvPr id="4" name="矩形 3"/>
          <p:cNvSpPr/>
          <p:nvPr/>
        </p:nvSpPr>
        <p:spPr>
          <a:xfrm>
            <a:off x="1872547" y="4858429"/>
            <a:ext cx="8447406" cy="461665"/>
          </a:xfrm>
          <a:prstGeom prst="rect">
            <a:avLst/>
          </a:prstGeom>
        </p:spPr>
        <p:txBody>
          <a:bodyPr wrap="square">
            <a:spAutoFit/>
          </a:bodyPr>
          <a:lstStyle/>
          <a:p>
            <a:pPr algn="ctr">
              <a:spcBef>
                <a:spcPts val="1200"/>
              </a:spcBef>
            </a:pPr>
            <a:r>
              <a:rPr lang="en-US" altLang="zh-CN" sz="1200" dirty="0">
                <a:solidFill>
                  <a:schemeClr val="bg1">
                    <a:alpha val="40000"/>
                  </a:schemeClr>
                </a:solidFill>
              </a:rPr>
              <a:t>Clean, Minimalist, Flat, Powerful and Flexible PowerPoint template, perfect for business, corporate or personal use. </a:t>
            </a:r>
            <a:r>
              <a:rPr lang="en-US" altLang="zh-CN" sz="1200" dirty="0" smtClean="0">
                <a:solidFill>
                  <a:schemeClr val="bg1">
                    <a:alpha val="40000"/>
                  </a:schemeClr>
                </a:solidFill>
              </a:rPr>
              <a:t>Very easy to change color schemes.</a:t>
            </a:r>
            <a:r>
              <a:rPr lang="en-US" altLang="zh-CN" sz="1200" dirty="0">
                <a:solidFill>
                  <a:schemeClr val="bg1">
                    <a:alpha val="40000"/>
                  </a:schemeClr>
                </a:solidFill>
              </a:rPr>
              <a:t> Very easy to change color schemes. </a:t>
            </a:r>
            <a:endParaRPr lang="en-US" altLang="zh-CN" sz="1200" dirty="0">
              <a:solidFill>
                <a:schemeClr val="bg1">
                  <a:alpha val="40000"/>
                </a:schemeClr>
              </a:solidFill>
              <a:latin typeface="汉仪旗黑-35S" panose="00020600040101010101" pitchFamily="18" charset="-122"/>
              <a:ea typeface="汉仪旗黑-35S"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305"/>
                                        </p:tgtEl>
                                        <p:attrNameLst>
                                          <p:attrName>style.visibility</p:attrName>
                                        </p:attrNameLst>
                                      </p:cBhvr>
                                      <p:to>
                                        <p:strVal val="visible"/>
                                      </p:to>
                                    </p:set>
                                    <p:anim calcmode="lin" valueType="num">
                                      <p:cBhvr additive="base">
                                        <p:cTn id="7" dur="1000" fill="hold"/>
                                        <p:tgtEl>
                                          <p:spTgt spid="305"/>
                                        </p:tgtEl>
                                        <p:attrNameLst>
                                          <p:attrName>ppt_x</p:attrName>
                                        </p:attrNameLst>
                                      </p:cBhvr>
                                      <p:tavLst>
                                        <p:tav tm="0">
                                          <p:val>
                                            <p:strVal val="#ppt_x"/>
                                          </p:val>
                                        </p:tav>
                                        <p:tav tm="100000">
                                          <p:val>
                                            <p:strVal val="#ppt_x"/>
                                          </p:val>
                                        </p:tav>
                                      </p:tavLst>
                                    </p:anim>
                                    <p:anim calcmode="lin" valueType="num">
                                      <p:cBhvr additive="base">
                                        <p:cTn id="8" dur="1000" fill="hold"/>
                                        <p:tgtEl>
                                          <p:spTgt spid="30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childTnLst>
                                </p:cTn>
                              </p:par>
                              <p:par>
                                <p:cTn id="16" presetID="64" presetClass="path" presetSubtype="0" accel="50000" decel="50000" autoRev="1" fill="hold" grpId="1" nodeType="withEffect">
                                  <p:stCondLst>
                                    <p:cond delay="0"/>
                                  </p:stCondLst>
                                  <p:childTnLst>
                                    <p:animMotion origin="layout" path="M -3.95833E-6 -7.40741E-7 L 0.00052 0.05556 " pathEditMode="relative" rAng="0" ptsTypes="AA">
                                      <p:cBhvr>
                                        <p:cTn id="17" dur="1000" fill="hold"/>
                                        <p:tgtEl>
                                          <p:spTgt spid="15"/>
                                        </p:tgtEl>
                                        <p:attrNameLst>
                                          <p:attrName>ppt_x</p:attrName>
                                          <p:attrName>ppt_y</p:attrName>
                                        </p:attrNameLst>
                                      </p:cBhvr>
                                      <p:rCtr x="26" y="2778"/>
                                    </p:animMotion>
                                  </p:childTnLst>
                                </p:cTn>
                              </p:par>
                              <p:par>
                                <p:cTn id="18" presetID="47"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15" grpId="1"/>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aphicFrame>
        <p:nvGraphicFramePr>
          <p:cNvPr id="5" name="图表 4"/>
          <p:cNvGraphicFramePr/>
          <p:nvPr/>
        </p:nvGraphicFramePr>
        <p:xfrm>
          <a:off x="5645589" y="1639887"/>
          <a:ext cx="6279711" cy="4330700"/>
        </p:xfrm>
        <a:graphic>
          <a:graphicData uri="http://schemas.openxmlformats.org/drawingml/2006/chart">
            <c:chart xmlns:c="http://schemas.openxmlformats.org/drawingml/2006/chart" xmlns:r="http://schemas.openxmlformats.org/officeDocument/2006/relationships" r:id="rId1"/>
          </a:graphicData>
        </a:graphic>
      </p:graphicFrame>
      <p:sp>
        <p:nvSpPr>
          <p:cNvPr id="6" name="矩形 5"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560388" y="2247784"/>
            <a:ext cx="5237162" cy="1815882"/>
          </a:xfrm>
          <a:prstGeom prst="rect">
            <a:avLst/>
          </a:prstGeom>
        </p:spPr>
        <p:txBody>
          <a:bodyPr wrap="square">
            <a:spAutoFit/>
          </a:bodyPr>
          <a:lstStyle/>
          <a:p>
            <a:pPr>
              <a:spcBef>
                <a:spcPts val="1200"/>
              </a:spcBef>
            </a:pPr>
            <a:r>
              <a:rPr lang="zh-CN" altLang="en-US" spc="300" dirty="0" smtClean="0">
                <a:solidFill>
                  <a:schemeClr val="bg1"/>
                </a:solidFill>
                <a:latin typeface="+mj-ea"/>
                <a:ea typeface="+mj-ea"/>
              </a:rPr>
              <a:t>在此处添加关键字</a:t>
            </a:r>
            <a:endParaRPr lang="en-US" altLang="zh-CN" spc="300" dirty="0" smtClean="0">
              <a:solidFill>
                <a:schemeClr val="bg1"/>
              </a:solidFill>
              <a:latin typeface="+mj-ea"/>
              <a:ea typeface="+mj-ea"/>
            </a:endParaRPr>
          </a:p>
          <a:p>
            <a:r>
              <a:rPr lang="en-US" altLang="zh-CN" sz="3600" dirty="0" smtClean="0">
                <a:solidFill>
                  <a:schemeClr val="bg1"/>
                </a:solidFill>
                <a:latin typeface="Roboto Black" panose="02000000000000000000" pitchFamily="2" charset="0"/>
                <a:ea typeface="Roboto Black" panose="02000000000000000000" pitchFamily="2" charset="0"/>
              </a:rPr>
              <a:t>58%</a:t>
            </a:r>
            <a:endParaRPr lang="en-US" altLang="zh-CN" sz="3600" dirty="0" smtClean="0">
              <a:solidFill>
                <a:schemeClr val="bg1"/>
              </a:solidFill>
              <a:latin typeface="Roboto Black" panose="02000000000000000000" pitchFamily="2" charset="0"/>
              <a:ea typeface="Roboto Black" panose="02000000000000000000" pitchFamily="2" charset="0"/>
            </a:endParaRPr>
          </a:p>
          <a:p>
            <a:pPr>
              <a:spcBef>
                <a:spcPts val="1200"/>
              </a:spcBef>
            </a:pPr>
            <a:r>
              <a:rPr lang="en-US" altLang="zh-CN" sz="1200" dirty="0" smtClean="0">
                <a:solidFill>
                  <a:schemeClr val="bg1">
                    <a:alpha val="50000"/>
                  </a:schemeClr>
                </a:solidFill>
              </a:rPr>
              <a:t>Clean, Minimalist, Flat, Powerful and Flexible PowerPoint template, perfect for business, corporate and personal use. Very easy to change the color schemes. Clean, Minimalist, Flat, Powerful and Flexible PowerPoint template, perfect for business use. </a:t>
            </a:r>
            <a:endParaRPr lang="en-US" altLang="zh-CN" sz="1200" dirty="0" smtClean="0">
              <a:solidFill>
                <a:schemeClr val="bg1">
                  <a:alpha val="50000"/>
                </a:schemeClr>
              </a:solidFill>
            </a:endParaRPr>
          </a:p>
        </p:txBody>
      </p:sp>
      <p:sp>
        <p:nvSpPr>
          <p:cNvPr id="7" name="矩形 6"/>
          <p:cNvSpPr/>
          <p:nvPr/>
        </p:nvSpPr>
        <p:spPr>
          <a:xfrm>
            <a:off x="1036320" y="4281218"/>
            <a:ext cx="4761230" cy="984885"/>
          </a:xfrm>
          <a:prstGeom prst="rect">
            <a:avLst/>
          </a:prstGeom>
        </p:spPr>
        <p:txBody>
          <a:bodyPr wrap="square">
            <a:spAutoFit/>
          </a:bodyPr>
          <a:lstStyle/>
          <a:p>
            <a:pPr marL="171450" indent="-171450">
              <a:spcBef>
                <a:spcPts val="600"/>
              </a:spcBef>
              <a:buFont typeface="Arial" panose="020B0604020202020204" pitchFamily="34" charset="0"/>
              <a:buChar char="•"/>
            </a:pPr>
            <a:r>
              <a:rPr lang="en-US" altLang="zh-CN" sz="1200" dirty="0">
                <a:solidFill>
                  <a:schemeClr val="bg1"/>
                </a:solidFill>
              </a:rPr>
              <a:t>Clean, Minimalist, Flat, Powerful and Flexible </a:t>
            </a:r>
            <a:r>
              <a:rPr lang="en-US" altLang="zh-CN" sz="1200" dirty="0" smtClean="0">
                <a:solidFill>
                  <a:schemeClr val="bg1"/>
                </a:solidFill>
              </a:rPr>
              <a:t>Power Point </a:t>
            </a:r>
            <a:r>
              <a:rPr lang="en-US" altLang="zh-CN" sz="1200" dirty="0">
                <a:solidFill>
                  <a:schemeClr val="bg1"/>
                </a:solidFill>
              </a:rPr>
              <a:t>template;</a:t>
            </a:r>
            <a:endParaRPr lang="en-US" altLang="zh-CN" sz="1200" dirty="0">
              <a:solidFill>
                <a:schemeClr val="bg1"/>
              </a:solidFill>
            </a:endParaRPr>
          </a:p>
          <a:p>
            <a:pPr marL="171450" indent="-171450">
              <a:spcBef>
                <a:spcPts val="600"/>
              </a:spcBef>
              <a:buFont typeface="Arial" panose="020B0604020202020204" pitchFamily="34" charset="0"/>
              <a:buChar char="•"/>
            </a:pPr>
            <a:r>
              <a:rPr lang="en-US" altLang="zh-CN" sz="1200" dirty="0">
                <a:solidFill>
                  <a:schemeClr val="bg1"/>
                </a:solidFill>
              </a:rPr>
              <a:t>perfect for business, corporate and personal use. </a:t>
            </a:r>
            <a:endParaRPr lang="en-US" altLang="zh-CN" sz="1200" dirty="0">
              <a:solidFill>
                <a:schemeClr val="bg1"/>
              </a:solidFill>
            </a:endParaRPr>
          </a:p>
          <a:p>
            <a:pPr marL="171450" indent="-171450">
              <a:spcBef>
                <a:spcPts val="600"/>
              </a:spcBef>
              <a:buFont typeface="Arial" panose="020B0604020202020204" pitchFamily="34" charset="0"/>
              <a:buChar char="•"/>
            </a:pPr>
            <a:r>
              <a:rPr lang="en-US" altLang="zh-CN" sz="1200" dirty="0">
                <a:solidFill>
                  <a:schemeClr val="bg1"/>
                </a:solidFill>
              </a:rPr>
              <a:t>Very easy to change the color schemes.</a:t>
            </a:r>
            <a:endParaRPr lang="en-US" altLang="zh-CN" sz="1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fade">
                                      <p:cBhvr>
                                        <p:cTn id="17" dur="500"/>
                                        <p:tgtEl>
                                          <p:spTgt spid="5">
                                            <p:graphicEl>
                                              <a:chart seriesIdx="-3" categoryIdx="-3" bldStep="gridLegend"/>
                                            </p:graphicEl>
                                          </p:spTgt>
                                        </p:tgtEl>
                                      </p:cBhvr>
                                    </p:animEffect>
                                    <p:anim calcmode="lin" valueType="num">
                                      <p:cBhvr>
                                        <p:cTn id="18" dur="500" fill="hold"/>
                                        <p:tgtEl>
                                          <p:spTgt spid="5">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19" dur="500" fill="hold"/>
                                        <p:tgtEl>
                                          <p:spTgt spid="5">
                                            <p:graphicEl>
                                              <a:chart seriesIdx="-3" categoryIdx="-3" bldStep="gridLegend"/>
                                            </p:graphicEl>
                                          </p:spTgt>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fade">
                                      <p:cBhvr>
                                        <p:cTn id="23" dur="500"/>
                                        <p:tgtEl>
                                          <p:spTgt spid="5">
                                            <p:graphicEl>
                                              <a:chart seriesIdx="-4" categoryIdx="0" bldStep="category"/>
                                            </p:graphicEl>
                                          </p:spTgt>
                                        </p:tgtEl>
                                      </p:cBhvr>
                                    </p:animEffect>
                                    <p:anim calcmode="lin" valueType="num">
                                      <p:cBhvr>
                                        <p:cTn id="24" dur="500" fill="hold"/>
                                        <p:tgtEl>
                                          <p:spTgt spid="5">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25" dur="500" fill="hold"/>
                                        <p:tgtEl>
                                          <p:spTgt spid="5">
                                            <p:graphicEl>
                                              <a:chart seriesIdx="-4" categoryIdx="0" bldStep="category"/>
                                            </p:graphicEl>
                                          </p:spTgt>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fade">
                                      <p:cBhvr>
                                        <p:cTn id="29" dur="500"/>
                                        <p:tgtEl>
                                          <p:spTgt spid="5">
                                            <p:graphicEl>
                                              <a:chart seriesIdx="-4" categoryIdx="1" bldStep="category"/>
                                            </p:graphicEl>
                                          </p:spTgt>
                                        </p:tgtEl>
                                      </p:cBhvr>
                                    </p:animEffect>
                                    <p:anim calcmode="lin" valueType="num">
                                      <p:cBhvr>
                                        <p:cTn id="30" dur="500" fill="hold"/>
                                        <p:tgtEl>
                                          <p:spTgt spid="5">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31" dur="500" fill="hold"/>
                                        <p:tgtEl>
                                          <p:spTgt spid="5">
                                            <p:graphicEl>
                                              <a:chart seriesIdx="-4" categoryIdx="1" bldStep="category"/>
                                            </p:graphicEl>
                                          </p:spTgt>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fade">
                                      <p:cBhvr>
                                        <p:cTn id="35" dur="500"/>
                                        <p:tgtEl>
                                          <p:spTgt spid="5">
                                            <p:graphicEl>
                                              <a:chart seriesIdx="-4" categoryIdx="2" bldStep="category"/>
                                            </p:graphicEl>
                                          </p:spTgt>
                                        </p:tgtEl>
                                      </p:cBhvr>
                                    </p:animEffect>
                                    <p:anim calcmode="lin" valueType="num">
                                      <p:cBhvr>
                                        <p:cTn id="36" dur="500" fill="hold"/>
                                        <p:tgtEl>
                                          <p:spTgt spid="5">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37" dur="500" fill="hold"/>
                                        <p:tgtEl>
                                          <p:spTgt spid="5">
                                            <p:graphicEl>
                                              <a:chart seriesIdx="-4" categoryIdx="2" bldStep="category"/>
                                            </p:graphicEl>
                                          </p:spTgt>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fade">
                                      <p:cBhvr>
                                        <p:cTn id="41" dur="500"/>
                                        <p:tgtEl>
                                          <p:spTgt spid="5">
                                            <p:graphicEl>
                                              <a:chart seriesIdx="-4" categoryIdx="3" bldStep="category"/>
                                            </p:graphicEl>
                                          </p:spTgt>
                                        </p:tgtEl>
                                      </p:cBhvr>
                                    </p:animEffect>
                                    <p:anim calcmode="lin" valueType="num">
                                      <p:cBhvr>
                                        <p:cTn id="42" dur="500" fill="hold"/>
                                        <p:tgtEl>
                                          <p:spTgt spid="5">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43" dur="500" fill="hold"/>
                                        <p:tgtEl>
                                          <p:spTgt spid="5">
                                            <p:graphicEl>
                                              <a:chart seriesIdx="-4" categoryIdx="3" bldStep="category"/>
                                            </p:graphicEl>
                                          </p:spTgt>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
                                            <p:txEl>
                                              <p:pRg st="0" end="0"/>
                                            </p:txEl>
                                          </p:spTgt>
                                        </p:tgtEl>
                                        <p:attrNameLst>
                                          <p:attrName>style.visibility</p:attrName>
                                        </p:attrNameLst>
                                      </p:cBhvr>
                                      <p:to>
                                        <p:strVal val="visible"/>
                                      </p:to>
                                    </p:set>
                                    <p:animEffect transition="in" filter="fade">
                                      <p:cBhvr>
                                        <p:cTn id="50" dur="1000"/>
                                        <p:tgtEl>
                                          <p:spTgt spid="7">
                                            <p:txEl>
                                              <p:pRg st="0" end="0"/>
                                            </p:txEl>
                                          </p:spTgt>
                                        </p:tgtEl>
                                      </p:cBhvr>
                                    </p:animEffect>
                                  </p:childTnLst>
                                </p:cTn>
                              </p:par>
                              <p:par>
                                <p:cTn id="51" presetID="10" presetClass="entr" presetSubtype="0" fill="hold" grpId="0" nodeType="withEffect">
                                  <p:stCondLst>
                                    <p:cond delay="100"/>
                                  </p:stCondLst>
                                  <p:childTnLst>
                                    <p:set>
                                      <p:cBhvr>
                                        <p:cTn id="52" dur="1" fill="hold">
                                          <p:stCondLst>
                                            <p:cond delay="0"/>
                                          </p:stCondLst>
                                        </p:cTn>
                                        <p:tgtEl>
                                          <p:spTgt spid="7">
                                            <p:txEl>
                                              <p:pRg st="1" end="1"/>
                                            </p:txEl>
                                          </p:spTgt>
                                        </p:tgtEl>
                                        <p:attrNameLst>
                                          <p:attrName>style.visibility</p:attrName>
                                        </p:attrNameLst>
                                      </p:cBhvr>
                                      <p:to>
                                        <p:strVal val="visible"/>
                                      </p:to>
                                    </p:set>
                                    <p:animEffect transition="in" filter="fade">
                                      <p:cBhvr>
                                        <p:cTn id="53" dur="1000"/>
                                        <p:tgtEl>
                                          <p:spTgt spid="7">
                                            <p:txEl>
                                              <p:pRg st="1" end="1"/>
                                            </p:txEl>
                                          </p:spTgt>
                                        </p:tgtEl>
                                      </p:cBhvr>
                                    </p:animEffect>
                                  </p:childTnLst>
                                </p:cTn>
                              </p:par>
                              <p:par>
                                <p:cTn id="54" presetID="10" presetClass="entr" presetSubtype="0" fill="hold" grpId="0" nodeType="withEffect">
                                  <p:stCondLst>
                                    <p:cond delay="200"/>
                                  </p:stCondLst>
                                  <p:childTnLst>
                                    <p:set>
                                      <p:cBhvr>
                                        <p:cTn id="55" dur="1" fill="hold">
                                          <p:stCondLst>
                                            <p:cond delay="0"/>
                                          </p:stCondLst>
                                        </p:cTn>
                                        <p:tgtEl>
                                          <p:spTgt spid="7">
                                            <p:txEl>
                                              <p:pRg st="2" end="2"/>
                                            </p:txEl>
                                          </p:spTgt>
                                        </p:tgtEl>
                                        <p:attrNameLst>
                                          <p:attrName>style.visibility</p:attrName>
                                        </p:attrNameLst>
                                      </p:cBhvr>
                                      <p:to>
                                        <p:strVal val="visible"/>
                                      </p:to>
                                    </p:set>
                                    <p:animEffect transition="in" filter="fade">
                                      <p:cBhvr>
                                        <p:cTn id="56" dur="1000"/>
                                        <p:tgtEl>
                                          <p:spTgt spid="7">
                                            <p:txEl>
                                              <p:pRg st="2" end="2"/>
                                            </p:txEl>
                                          </p:spTgt>
                                        </p:tgtEl>
                                      </p:cBhvr>
                                    </p:animEffect>
                                  </p:childTnLst>
                                </p:cTn>
                              </p:par>
                              <p:par>
                                <p:cTn id="57" presetID="64" presetClass="path" presetSubtype="0" accel="50000" decel="50000" autoRev="1" fill="hold" grpId="1" nodeType="withEffect">
                                  <p:stCondLst>
                                    <p:cond delay="0"/>
                                  </p:stCondLst>
                                  <p:childTnLst>
                                    <p:animMotion origin="layout" path="M 4.16667E-6 -2.59259E-6 L -0.04753 -0.00092 " pathEditMode="relative" rAng="0" ptsTypes="AA">
                                      <p:cBhvr>
                                        <p:cTn id="58" dur="1000" fill="hold"/>
                                        <p:tgtEl>
                                          <p:spTgt spid="7">
                                            <p:txEl>
                                              <p:pRg st="0" end="0"/>
                                            </p:txEl>
                                          </p:spTgt>
                                        </p:tgtEl>
                                        <p:attrNameLst>
                                          <p:attrName>ppt_x</p:attrName>
                                          <p:attrName>ppt_y</p:attrName>
                                        </p:attrNameLst>
                                      </p:cBhvr>
                                      <p:rCtr x="-2383" y="-46"/>
                                    </p:animMotion>
                                  </p:childTnLst>
                                </p:cTn>
                              </p:par>
                              <p:par>
                                <p:cTn id="59" presetID="64" presetClass="path" presetSubtype="0" accel="50000" decel="50000" autoRev="1" fill="hold" grpId="1" nodeType="withEffect">
                                  <p:stCondLst>
                                    <p:cond delay="100"/>
                                  </p:stCondLst>
                                  <p:childTnLst>
                                    <p:animMotion origin="layout" path="M 4.16667E-6 -2.59259E-6 L -0.04753 -0.00092 " pathEditMode="relative" rAng="0" ptsTypes="AA">
                                      <p:cBhvr>
                                        <p:cTn id="60" dur="1000" fill="hold"/>
                                        <p:tgtEl>
                                          <p:spTgt spid="7">
                                            <p:txEl>
                                              <p:pRg st="1" end="1"/>
                                            </p:txEl>
                                          </p:spTgt>
                                        </p:tgtEl>
                                        <p:attrNameLst>
                                          <p:attrName>ppt_x</p:attrName>
                                          <p:attrName>ppt_y</p:attrName>
                                        </p:attrNameLst>
                                      </p:cBhvr>
                                      <p:rCtr x="-2383" y="-46"/>
                                    </p:animMotion>
                                  </p:childTnLst>
                                </p:cTn>
                              </p:par>
                              <p:par>
                                <p:cTn id="61" presetID="64" presetClass="path" presetSubtype="0" accel="50000" decel="50000" autoRev="1" fill="hold" grpId="1" nodeType="withEffect">
                                  <p:stCondLst>
                                    <p:cond delay="200"/>
                                  </p:stCondLst>
                                  <p:childTnLst>
                                    <p:animMotion origin="layout" path="M 4.16667E-6 -2.59259E-6 L -0.04753 -0.00092 " pathEditMode="relative" rAng="0" ptsTypes="AA">
                                      <p:cBhvr>
                                        <p:cTn id="62" dur="1000" fill="hold"/>
                                        <p:tgtEl>
                                          <p:spTgt spid="7">
                                            <p:txEl>
                                              <p:pRg st="2" end="2"/>
                                            </p:txEl>
                                          </p:spTgt>
                                        </p:tgtEl>
                                        <p:attrNameLst>
                                          <p:attrName>ppt_x</p:attrName>
                                          <p:attrName>ppt_y</p:attrName>
                                        </p:attrNameLst>
                                      </p:cBhvr>
                                      <p:rCtr x="-2383"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Graphic spid="5" grpId="0">
        <p:bldSub>
          <a:bldChart bld="category"/>
        </p:bldSub>
      </p:bldGraphic>
      <p:bldP spid="6" grpId="0"/>
      <p:bldP spid="7" grpId="0" build="p"/>
      <p:bldP spid="7" grpI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aphicFrame>
        <p:nvGraphicFramePr>
          <p:cNvPr id="5" name="Chart 3"/>
          <p:cNvGraphicFramePr>
            <a:graphicFrameLocks noChangeAspect="1"/>
          </p:cNvGraphicFramePr>
          <p:nvPr/>
        </p:nvGraphicFramePr>
        <p:xfrm>
          <a:off x="676983" y="2317788"/>
          <a:ext cx="2089332" cy="2160000"/>
        </p:xfrm>
        <a:graphic>
          <a:graphicData uri="http://schemas.openxmlformats.org/drawingml/2006/chart">
            <c:chart xmlns:c="http://schemas.openxmlformats.org/drawingml/2006/chart" xmlns:r="http://schemas.openxmlformats.org/officeDocument/2006/relationships" r:id="rId1"/>
          </a:graphicData>
        </a:graphic>
      </p:graphicFrame>
      <p:sp>
        <p:nvSpPr>
          <p:cNvPr id="6" name="TextBox 7"/>
          <p:cNvSpPr txBox="1"/>
          <p:nvPr/>
        </p:nvSpPr>
        <p:spPr>
          <a:xfrm>
            <a:off x="1228164" y="3084508"/>
            <a:ext cx="986971" cy="584775"/>
          </a:xfrm>
          <a:prstGeom prst="rect">
            <a:avLst/>
          </a:prstGeom>
          <a:noFill/>
        </p:spPr>
        <p:txBody>
          <a:bodyPr wrap="square" rtlCol="0">
            <a:spAutoFit/>
          </a:bodyPr>
          <a:lstStyle/>
          <a:p>
            <a:pPr algn="ctr"/>
            <a:r>
              <a:rPr lang="id-ID" sz="3200" dirty="0" smtClean="0">
                <a:solidFill>
                  <a:schemeClr val="bg1"/>
                </a:solidFill>
                <a:latin typeface="Roboto Thin" pitchFamily="2" charset="0"/>
                <a:ea typeface="Roboto Thin" pitchFamily="2" charset="0"/>
                <a:cs typeface="Clear Sans Light" panose="020B0303030202020304" pitchFamily="34" charset="0"/>
              </a:rPr>
              <a:t>58%</a:t>
            </a:r>
            <a:endParaRPr lang="id-ID" sz="3200" dirty="0">
              <a:solidFill>
                <a:schemeClr val="bg1"/>
              </a:solidFill>
              <a:latin typeface="Roboto Thin" pitchFamily="2" charset="0"/>
              <a:ea typeface="Roboto Thin" pitchFamily="2" charset="0"/>
              <a:cs typeface="Clear Sans Light" panose="020B0303030202020304" pitchFamily="34" charset="0"/>
            </a:endParaRPr>
          </a:p>
        </p:txBody>
      </p:sp>
      <p:sp>
        <p:nvSpPr>
          <p:cNvPr id="7" name="TextBox 8"/>
          <p:cNvSpPr txBox="1"/>
          <p:nvPr/>
        </p:nvSpPr>
        <p:spPr>
          <a:xfrm>
            <a:off x="951710" y="1789396"/>
            <a:ext cx="1539878" cy="400110"/>
          </a:xfrm>
          <a:prstGeom prst="rect">
            <a:avLst/>
          </a:prstGeom>
          <a:noFill/>
        </p:spPr>
        <p:txBody>
          <a:bodyPr wrap="square" rtlCol="0">
            <a:spAutoFit/>
          </a:bodyPr>
          <a:lstStyle/>
          <a:p>
            <a:pPr algn="ctr"/>
            <a:r>
              <a:rPr lang="en-US" sz="2000" dirty="0" smtClean="0">
                <a:solidFill>
                  <a:schemeClr val="bg1"/>
                </a:solidFill>
                <a:latin typeface="+mj-lt"/>
                <a:cs typeface="Clear Sans" panose="020B0503030202020304" pitchFamily="34" charset="0"/>
              </a:rPr>
              <a:t>$7</a:t>
            </a:r>
            <a:r>
              <a:rPr lang="id-ID" sz="2000" dirty="0" smtClean="0">
                <a:solidFill>
                  <a:schemeClr val="bg1"/>
                </a:solidFill>
                <a:latin typeface="+mj-lt"/>
                <a:cs typeface="Clear Sans" panose="020B0503030202020304" pitchFamily="34" charset="0"/>
              </a:rPr>
              <a:t>55,</a:t>
            </a:r>
            <a:r>
              <a:rPr lang="en-US" sz="2000" dirty="0" smtClean="0">
                <a:solidFill>
                  <a:schemeClr val="bg1"/>
                </a:solidFill>
                <a:latin typeface="+mj-lt"/>
                <a:cs typeface="Clear Sans" panose="020B0503030202020304" pitchFamily="34" charset="0"/>
              </a:rPr>
              <a:t>000</a:t>
            </a:r>
            <a:endParaRPr lang="id-ID" sz="2000" dirty="0">
              <a:solidFill>
                <a:schemeClr val="bg1"/>
              </a:solidFill>
              <a:latin typeface="+mj-lt"/>
              <a:cs typeface="Clear Sans" panose="020B0503030202020304" pitchFamily="34" charset="0"/>
            </a:endParaRPr>
          </a:p>
        </p:txBody>
      </p:sp>
      <p:cxnSp>
        <p:nvCxnSpPr>
          <p:cNvPr id="8" name="Straight Connector 12"/>
          <p:cNvCxnSpPr/>
          <p:nvPr/>
        </p:nvCxnSpPr>
        <p:spPr>
          <a:xfrm flipV="1">
            <a:off x="1721649" y="4440688"/>
            <a:ext cx="0" cy="294966"/>
          </a:xfrm>
          <a:prstGeom prst="line">
            <a:avLst/>
          </a:prstGeom>
          <a:ln w="6350">
            <a:solidFill>
              <a:schemeClr val="bg1">
                <a:alpha val="50000"/>
              </a:schemeClr>
            </a:solidFill>
            <a:prstDash val="solid"/>
            <a:headEnd type="oval"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9" name="Chart 4"/>
          <p:cNvGraphicFramePr>
            <a:graphicFrameLocks noChangeAspect="1"/>
          </p:cNvGraphicFramePr>
          <p:nvPr/>
        </p:nvGraphicFramePr>
        <p:xfrm>
          <a:off x="3589590" y="2317789"/>
          <a:ext cx="2089332" cy="2160000"/>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3946934" y="1789396"/>
            <a:ext cx="1429235" cy="400110"/>
          </a:xfrm>
          <a:prstGeom prst="rect">
            <a:avLst/>
          </a:prstGeom>
          <a:noFill/>
        </p:spPr>
        <p:txBody>
          <a:bodyPr wrap="square" rtlCol="0">
            <a:spAutoFit/>
          </a:bodyPr>
          <a:lstStyle/>
          <a:p>
            <a:pPr algn="ctr"/>
            <a:r>
              <a:rPr lang="en-US" sz="2000" dirty="0" smtClean="0">
                <a:solidFill>
                  <a:schemeClr val="bg1"/>
                </a:solidFill>
                <a:latin typeface="+mj-lt"/>
                <a:cs typeface="Clear Sans" panose="020B0503030202020304" pitchFamily="34" charset="0"/>
              </a:rPr>
              <a:t>$</a:t>
            </a:r>
            <a:r>
              <a:rPr lang="id-ID" sz="2000" dirty="0" smtClean="0">
                <a:solidFill>
                  <a:schemeClr val="bg1"/>
                </a:solidFill>
                <a:latin typeface="+mj-lt"/>
                <a:cs typeface="Clear Sans" panose="020B0503030202020304" pitchFamily="34" charset="0"/>
              </a:rPr>
              <a:t>58</a:t>
            </a:r>
            <a:r>
              <a:rPr lang="en-US" sz="2000" dirty="0" smtClean="0">
                <a:solidFill>
                  <a:schemeClr val="bg1"/>
                </a:solidFill>
                <a:latin typeface="+mj-lt"/>
                <a:cs typeface="Clear Sans" panose="020B0503030202020304" pitchFamily="34" charset="0"/>
              </a:rPr>
              <a:t>7</a:t>
            </a:r>
            <a:r>
              <a:rPr lang="id-ID" sz="2000" dirty="0" smtClean="0">
                <a:solidFill>
                  <a:schemeClr val="bg1"/>
                </a:solidFill>
                <a:latin typeface="+mj-lt"/>
                <a:cs typeface="Clear Sans" panose="020B0503030202020304" pitchFamily="34" charset="0"/>
              </a:rPr>
              <a:t>,</a:t>
            </a:r>
            <a:r>
              <a:rPr lang="en-US" sz="2000" dirty="0">
                <a:solidFill>
                  <a:schemeClr val="bg1"/>
                </a:solidFill>
                <a:latin typeface="+mj-lt"/>
                <a:cs typeface="Clear Sans" panose="020B0503030202020304" pitchFamily="34" charset="0"/>
              </a:rPr>
              <a:t>000</a:t>
            </a:r>
            <a:endParaRPr lang="id-ID" sz="2000" dirty="0">
              <a:solidFill>
                <a:schemeClr val="bg1"/>
              </a:solidFill>
              <a:latin typeface="+mj-lt"/>
              <a:cs typeface="Clear Sans" panose="020B0503030202020304" pitchFamily="34" charset="0"/>
            </a:endParaRPr>
          </a:p>
        </p:txBody>
      </p:sp>
      <p:cxnSp>
        <p:nvCxnSpPr>
          <p:cNvPr id="11" name="Straight Connector 25"/>
          <p:cNvCxnSpPr/>
          <p:nvPr/>
        </p:nvCxnSpPr>
        <p:spPr>
          <a:xfrm flipV="1">
            <a:off x="4634256" y="4440689"/>
            <a:ext cx="0" cy="294966"/>
          </a:xfrm>
          <a:prstGeom prst="line">
            <a:avLst/>
          </a:prstGeom>
          <a:ln w="6350">
            <a:solidFill>
              <a:schemeClr val="bg1">
                <a:alpha val="50000"/>
              </a:schemeClr>
            </a:solidFill>
            <a:prstDash val="solid"/>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TextBox 28"/>
          <p:cNvSpPr txBox="1"/>
          <p:nvPr/>
        </p:nvSpPr>
        <p:spPr>
          <a:xfrm>
            <a:off x="4140771" y="3084509"/>
            <a:ext cx="986971" cy="584775"/>
          </a:xfrm>
          <a:prstGeom prst="rect">
            <a:avLst/>
          </a:prstGeom>
          <a:noFill/>
        </p:spPr>
        <p:txBody>
          <a:bodyPr wrap="square" rtlCol="0">
            <a:spAutoFit/>
          </a:bodyPr>
          <a:lstStyle/>
          <a:p>
            <a:pPr algn="ctr"/>
            <a:r>
              <a:rPr lang="id-ID" sz="3200" dirty="0" smtClean="0">
                <a:solidFill>
                  <a:schemeClr val="bg1"/>
                </a:solidFill>
                <a:latin typeface="Roboto Thin" pitchFamily="2" charset="0"/>
                <a:ea typeface="Roboto Thin" pitchFamily="2" charset="0"/>
                <a:cs typeface="Clear Sans Light" panose="020B0303030202020304" pitchFamily="34" charset="0"/>
              </a:rPr>
              <a:t>70%</a:t>
            </a:r>
            <a:endParaRPr lang="id-ID" sz="3200" dirty="0">
              <a:solidFill>
                <a:schemeClr val="bg1"/>
              </a:solidFill>
              <a:latin typeface="Roboto Thin" pitchFamily="2" charset="0"/>
              <a:ea typeface="Roboto Thin" pitchFamily="2" charset="0"/>
              <a:cs typeface="Clear Sans Light" panose="020B0303030202020304" pitchFamily="34" charset="0"/>
            </a:endParaRPr>
          </a:p>
        </p:txBody>
      </p:sp>
      <p:graphicFrame>
        <p:nvGraphicFramePr>
          <p:cNvPr id="13" name="Chart 5"/>
          <p:cNvGraphicFramePr>
            <a:graphicFrameLocks noChangeAspect="1"/>
          </p:cNvGraphicFramePr>
          <p:nvPr/>
        </p:nvGraphicFramePr>
        <p:xfrm>
          <a:off x="6502197" y="2303276"/>
          <a:ext cx="2089332" cy="2160000"/>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0"/>
          <p:cNvSpPr txBox="1"/>
          <p:nvPr/>
        </p:nvSpPr>
        <p:spPr>
          <a:xfrm>
            <a:off x="6831515" y="1789396"/>
            <a:ext cx="1457138" cy="400110"/>
          </a:xfrm>
          <a:prstGeom prst="rect">
            <a:avLst/>
          </a:prstGeom>
          <a:noFill/>
        </p:spPr>
        <p:txBody>
          <a:bodyPr wrap="square" rtlCol="0">
            <a:spAutoFit/>
          </a:bodyPr>
          <a:lstStyle/>
          <a:p>
            <a:pPr algn="ctr"/>
            <a:r>
              <a:rPr lang="en-US" sz="2000" dirty="0" smtClean="0">
                <a:solidFill>
                  <a:schemeClr val="bg1"/>
                </a:solidFill>
                <a:latin typeface="+mj-lt"/>
                <a:cs typeface="Clear Sans" panose="020B0503030202020304" pitchFamily="34" charset="0"/>
              </a:rPr>
              <a:t>$6</a:t>
            </a:r>
            <a:r>
              <a:rPr lang="id-ID" sz="2000" dirty="0" smtClean="0">
                <a:solidFill>
                  <a:schemeClr val="bg1"/>
                </a:solidFill>
                <a:latin typeface="+mj-lt"/>
                <a:cs typeface="Clear Sans" panose="020B0503030202020304" pitchFamily="34" charset="0"/>
              </a:rPr>
              <a:t>57,</a:t>
            </a:r>
            <a:r>
              <a:rPr lang="en-US" sz="2000" dirty="0" smtClean="0">
                <a:solidFill>
                  <a:schemeClr val="bg1"/>
                </a:solidFill>
                <a:latin typeface="+mj-lt"/>
                <a:cs typeface="Clear Sans" panose="020B0503030202020304" pitchFamily="34" charset="0"/>
              </a:rPr>
              <a:t>000</a:t>
            </a:r>
            <a:endParaRPr lang="id-ID" sz="2000" dirty="0">
              <a:solidFill>
                <a:schemeClr val="bg1"/>
              </a:solidFill>
              <a:latin typeface="+mj-lt"/>
              <a:cs typeface="Clear Sans" panose="020B0503030202020304" pitchFamily="34" charset="0"/>
            </a:endParaRPr>
          </a:p>
        </p:txBody>
      </p:sp>
      <p:cxnSp>
        <p:nvCxnSpPr>
          <p:cNvPr id="15" name="Straight Connector 26"/>
          <p:cNvCxnSpPr/>
          <p:nvPr/>
        </p:nvCxnSpPr>
        <p:spPr>
          <a:xfrm flipV="1">
            <a:off x="7546863" y="4440690"/>
            <a:ext cx="0" cy="294966"/>
          </a:xfrm>
          <a:prstGeom prst="line">
            <a:avLst/>
          </a:prstGeom>
          <a:ln w="6350">
            <a:solidFill>
              <a:schemeClr val="bg1">
                <a:alpha val="50000"/>
              </a:schemeClr>
            </a:solidFill>
            <a:prstDash val="solid"/>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extBox 29"/>
          <p:cNvSpPr txBox="1"/>
          <p:nvPr/>
        </p:nvSpPr>
        <p:spPr>
          <a:xfrm>
            <a:off x="7053378" y="3084510"/>
            <a:ext cx="986971" cy="584775"/>
          </a:xfrm>
          <a:prstGeom prst="rect">
            <a:avLst/>
          </a:prstGeom>
          <a:noFill/>
        </p:spPr>
        <p:txBody>
          <a:bodyPr wrap="square" rtlCol="0">
            <a:spAutoFit/>
          </a:bodyPr>
          <a:lstStyle/>
          <a:p>
            <a:pPr algn="ctr"/>
            <a:r>
              <a:rPr lang="id-ID" sz="3200" dirty="0" smtClean="0">
                <a:solidFill>
                  <a:schemeClr val="bg1"/>
                </a:solidFill>
                <a:latin typeface="Roboto Thin" pitchFamily="2" charset="0"/>
                <a:ea typeface="Roboto Thin" pitchFamily="2" charset="0"/>
                <a:cs typeface="Clear Sans Light" panose="020B0303030202020304" pitchFamily="34" charset="0"/>
              </a:rPr>
              <a:t>20</a:t>
            </a:r>
            <a:r>
              <a:rPr lang="id-ID" sz="3200" dirty="0">
                <a:solidFill>
                  <a:schemeClr val="bg1"/>
                </a:solidFill>
                <a:latin typeface="Roboto Thin" pitchFamily="2" charset="0"/>
                <a:ea typeface="Roboto Thin" pitchFamily="2" charset="0"/>
                <a:cs typeface="Clear Sans Light" panose="020B0303030202020304" pitchFamily="34" charset="0"/>
              </a:rPr>
              <a:t>%</a:t>
            </a:r>
            <a:endParaRPr lang="id-ID" sz="3200" dirty="0">
              <a:solidFill>
                <a:schemeClr val="bg1"/>
              </a:solidFill>
              <a:latin typeface="Roboto Thin" pitchFamily="2" charset="0"/>
              <a:ea typeface="Roboto Thin" pitchFamily="2" charset="0"/>
              <a:cs typeface="Clear Sans Light" panose="020B0303030202020304" pitchFamily="34" charset="0"/>
            </a:endParaRPr>
          </a:p>
        </p:txBody>
      </p:sp>
      <p:graphicFrame>
        <p:nvGraphicFramePr>
          <p:cNvPr id="18" name="Chart 6"/>
          <p:cNvGraphicFramePr>
            <a:graphicFrameLocks noChangeAspect="1"/>
          </p:cNvGraphicFramePr>
          <p:nvPr/>
        </p:nvGraphicFramePr>
        <p:xfrm>
          <a:off x="9414804" y="2288378"/>
          <a:ext cx="2089332" cy="2160000"/>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1"/>
          <p:cNvSpPr txBox="1"/>
          <p:nvPr/>
        </p:nvSpPr>
        <p:spPr>
          <a:xfrm>
            <a:off x="9743999" y="1789396"/>
            <a:ext cx="1430942" cy="400110"/>
          </a:xfrm>
          <a:prstGeom prst="rect">
            <a:avLst/>
          </a:prstGeom>
          <a:noFill/>
        </p:spPr>
        <p:txBody>
          <a:bodyPr wrap="square" rtlCol="0">
            <a:spAutoFit/>
          </a:bodyPr>
          <a:lstStyle/>
          <a:p>
            <a:pPr algn="ctr"/>
            <a:r>
              <a:rPr lang="en-US" sz="2000" dirty="0" smtClean="0">
                <a:solidFill>
                  <a:schemeClr val="bg1"/>
                </a:solidFill>
                <a:latin typeface="+mj-lt"/>
                <a:cs typeface="Clear Sans" panose="020B0503030202020304" pitchFamily="34" charset="0"/>
              </a:rPr>
              <a:t>$8</a:t>
            </a:r>
            <a:r>
              <a:rPr lang="id-ID" sz="2000" dirty="0" smtClean="0">
                <a:solidFill>
                  <a:schemeClr val="bg1"/>
                </a:solidFill>
                <a:latin typeface="+mj-lt"/>
                <a:cs typeface="Clear Sans" panose="020B0503030202020304" pitchFamily="34" charset="0"/>
              </a:rPr>
              <a:t>97,</a:t>
            </a:r>
            <a:r>
              <a:rPr lang="en-US" sz="2000" dirty="0" smtClean="0">
                <a:solidFill>
                  <a:schemeClr val="bg1"/>
                </a:solidFill>
                <a:latin typeface="+mj-lt"/>
                <a:cs typeface="Clear Sans" panose="020B0503030202020304" pitchFamily="34" charset="0"/>
              </a:rPr>
              <a:t>000</a:t>
            </a:r>
            <a:endParaRPr lang="id-ID" sz="2000" dirty="0">
              <a:solidFill>
                <a:schemeClr val="bg1"/>
              </a:solidFill>
              <a:latin typeface="+mj-lt"/>
              <a:cs typeface="Clear Sans" panose="020B0503030202020304" pitchFamily="34" charset="0"/>
            </a:endParaRPr>
          </a:p>
        </p:txBody>
      </p:sp>
      <p:cxnSp>
        <p:nvCxnSpPr>
          <p:cNvPr id="20" name="Straight Connector 27"/>
          <p:cNvCxnSpPr/>
          <p:nvPr/>
        </p:nvCxnSpPr>
        <p:spPr>
          <a:xfrm flipV="1">
            <a:off x="10459470" y="4440690"/>
            <a:ext cx="0" cy="294966"/>
          </a:xfrm>
          <a:prstGeom prst="line">
            <a:avLst/>
          </a:prstGeom>
          <a:ln w="6350">
            <a:solidFill>
              <a:schemeClr val="bg1">
                <a:alpha val="50000"/>
              </a:schemeClr>
            </a:solidFill>
            <a:prstDash val="solid"/>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TextBox 30"/>
          <p:cNvSpPr txBox="1"/>
          <p:nvPr/>
        </p:nvSpPr>
        <p:spPr>
          <a:xfrm>
            <a:off x="9965985" y="3084510"/>
            <a:ext cx="986971" cy="584775"/>
          </a:xfrm>
          <a:prstGeom prst="rect">
            <a:avLst/>
          </a:prstGeom>
          <a:noFill/>
        </p:spPr>
        <p:txBody>
          <a:bodyPr wrap="square" rtlCol="0">
            <a:spAutoFit/>
          </a:bodyPr>
          <a:lstStyle/>
          <a:p>
            <a:pPr algn="ctr"/>
            <a:r>
              <a:rPr lang="id-ID" sz="3200" dirty="0" smtClean="0">
                <a:solidFill>
                  <a:schemeClr val="bg1"/>
                </a:solidFill>
                <a:latin typeface="Roboto Thin" pitchFamily="2" charset="0"/>
                <a:ea typeface="Roboto Thin" pitchFamily="2" charset="0"/>
                <a:cs typeface="Clear Sans Light" panose="020B0303030202020304" pitchFamily="34" charset="0"/>
              </a:rPr>
              <a:t>80</a:t>
            </a:r>
            <a:r>
              <a:rPr lang="id-ID" sz="3200" dirty="0">
                <a:solidFill>
                  <a:schemeClr val="bg1"/>
                </a:solidFill>
                <a:latin typeface="Roboto Thin" pitchFamily="2" charset="0"/>
                <a:ea typeface="Roboto Thin" pitchFamily="2" charset="0"/>
                <a:cs typeface="Clear Sans Light" panose="020B0303030202020304" pitchFamily="34" charset="0"/>
              </a:rPr>
              <a:t>%</a:t>
            </a:r>
            <a:endParaRPr lang="id-ID" sz="3200" dirty="0">
              <a:solidFill>
                <a:schemeClr val="bg1"/>
              </a:solidFill>
              <a:latin typeface="Roboto Thin" pitchFamily="2" charset="0"/>
              <a:ea typeface="Roboto Thin" pitchFamily="2" charset="0"/>
              <a:cs typeface="Clear Sans Light" panose="020B0303030202020304" pitchFamily="34" charset="0"/>
            </a:endParaRPr>
          </a:p>
        </p:txBody>
      </p:sp>
      <p:sp>
        <p:nvSpPr>
          <p:cNvPr id="22" name="文本框 66"/>
          <p:cNvSpPr txBox="1">
            <a:spLocks noChangeArrowheads="1"/>
          </p:cNvSpPr>
          <p:nvPr/>
        </p:nvSpPr>
        <p:spPr bwMode="auto">
          <a:xfrm>
            <a:off x="524838" y="4895069"/>
            <a:ext cx="239362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lgn="ctr">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a:t>
            </a:r>
            <a:r>
              <a:rPr lang="en-US" altLang="zh-CN" sz="1100" dirty="0" smtClean="0">
                <a:solidFill>
                  <a:schemeClr val="bg1">
                    <a:alpha val="50000"/>
                  </a:schemeClr>
                </a:solidFill>
                <a:latin typeface="+mn-lt"/>
              </a:rPr>
              <a:t>business use</a:t>
            </a:r>
            <a:r>
              <a:rPr lang="en-US" altLang="zh-CN" sz="1100" dirty="0">
                <a:solidFill>
                  <a:schemeClr val="bg1">
                    <a:alpha val="50000"/>
                  </a:schemeClr>
                </a:solidFill>
                <a:latin typeface="+mn-lt"/>
              </a:rPr>
              <a:t>. </a:t>
            </a:r>
            <a:endParaRPr lang="en-US" altLang="zh-CN" sz="1100" dirty="0">
              <a:solidFill>
                <a:schemeClr val="bg1">
                  <a:alpha val="50000"/>
                </a:schemeClr>
              </a:solidFill>
              <a:latin typeface="+mn-lt"/>
            </a:endParaRPr>
          </a:p>
        </p:txBody>
      </p:sp>
      <p:sp>
        <p:nvSpPr>
          <p:cNvPr id="23" name="文本框 66"/>
          <p:cNvSpPr txBox="1">
            <a:spLocks noChangeArrowheads="1"/>
          </p:cNvSpPr>
          <p:nvPr/>
        </p:nvSpPr>
        <p:spPr bwMode="auto">
          <a:xfrm>
            <a:off x="3437445" y="4895069"/>
            <a:ext cx="239362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lgn="ctr">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a:t>
            </a:r>
            <a:r>
              <a:rPr lang="en-US" altLang="zh-CN" sz="1100" dirty="0" smtClean="0">
                <a:solidFill>
                  <a:schemeClr val="bg1">
                    <a:alpha val="50000"/>
                  </a:schemeClr>
                </a:solidFill>
                <a:latin typeface="+mn-lt"/>
              </a:rPr>
              <a:t>business use</a:t>
            </a:r>
            <a:r>
              <a:rPr lang="en-US" altLang="zh-CN" sz="1100" dirty="0">
                <a:solidFill>
                  <a:schemeClr val="bg1">
                    <a:alpha val="50000"/>
                  </a:schemeClr>
                </a:solidFill>
                <a:latin typeface="+mn-lt"/>
              </a:rPr>
              <a:t>. </a:t>
            </a:r>
            <a:endParaRPr lang="en-US" altLang="zh-CN" sz="1100" dirty="0">
              <a:solidFill>
                <a:schemeClr val="bg1">
                  <a:alpha val="50000"/>
                </a:schemeClr>
              </a:solidFill>
              <a:latin typeface="+mn-lt"/>
            </a:endParaRPr>
          </a:p>
        </p:txBody>
      </p:sp>
      <p:sp>
        <p:nvSpPr>
          <p:cNvPr id="24" name="文本框 66"/>
          <p:cNvSpPr txBox="1">
            <a:spLocks noChangeArrowheads="1"/>
          </p:cNvSpPr>
          <p:nvPr/>
        </p:nvSpPr>
        <p:spPr bwMode="auto">
          <a:xfrm>
            <a:off x="6350052" y="4895069"/>
            <a:ext cx="239362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lgn="ctr">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a:t>
            </a:r>
            <a:r>
              <a:rPr lang="en-US" altLang="zh-CN" sz="1100" dirty="0" smtClean="0">
                <a:solidFill>
                  <a:schemeClr val="bg1">
                    <a:alpha val="50000"/>
                  </a:schemeClr>
                </a:solidFill>
                <a:latin typeface="+mn-lt"/>
              </a:rPr>
              <a:t>business use</a:t>
            </a:r>
            <a:r>
              <a:rPr lang="en-US" altLang="zh-CN" sz="1100" dirty="0">
                <a:solidFill>
                  <a:schemeClr val="bg1">
                    <a:alpha val="50000"/>
                  </a:schemeClr>
                </a:solidFill>
                <a:latin typeface="+mn-lt"/>
              </a:rPr>
              <a:t>. </a:t>
            </a:r>
            <a:endParaRPr lang="en-US" altLang="zh-CN" sz="1100" dirty="0">
              <a:solidFill>
                <a:schemeClr val="bg1">
                  <a:alpha val="50000"/>
                </a:schemeClr>
              </a:solidFill>
              <a:latin typeface="+mn-lt"/>
            </a:endParaRPr>
          </a:p>
        </p:txBody>
      </p:sp>
      <p:sp>
        <p:nvSpPr>
          <p:cNvPr id="25" name="文本框 66"/>
          <p:cNvSpPr txBox="1">
            <a:spLocks noChangeArrowheads="1"/>
          </p:cNvSpPr>
          <p:nvPr/>
        </p:nvSpPr>
        <p:spPr bwMode="auto">
          <a:xfrm>
            <a:off x="9262659" y="4895069"/>
            <a:ext cx="239362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r>
              <a:rPr lang="zh-CN" altLang="en-US" sz="1800" spc="300" dirty="0" smtClean="0">
                <a:solidFill>
                  <a:schemeClr val="bg1"/>
                </a:solidFill>
                <a:latin typeface="+mj-ea"/>
                <a:ea typeface="+mj-ea"/>
              </a:rPr>
              <a:t>关键字</a:t>
            </a:r>
            <a:endParaRPr lang="en-US" altLang="zh-CN" sz="1800" spc="300" dirty="0" smtClean="0">
              <a:solidFill>
                <a:schemeClr val="bg1"/>
              </a:solidFill>
              <a:latin typeface="+mj-ea"/>
              <a:ea typeface="+mj-ea"/>
            </a:endParaRPr>
          </a:p>
          <a:p>
            <a:pPr algn="ctr">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template, perfect for </a:t>
            </a:r>
            <a:r>
              <a:rPr lang="en-US" altLang="zh-CN" sz="1100" dirty="0" smtClean="0">
                <a:solidFill>
                  <a:schemeClr val="bg1">
                    <a:alpha val="50000"/>
                  </a:schemeClr>
                </a:solidFill>
                <a:latin typeface="+mn-lt"/>
              </a:rPr>
              <a:t>business use</a:t>
            </a:r>
            <a:r>
              <a:rPr lang="en-US" altLang="zh-CN" sz="1100" dirty="0">
                <a:solidFill>
                  <a:schemeClr val="bg1">
                    <a:alpha val="50000"/>
                  </a:schemeClr>
                </a:solidFill>
                <a:latin typeface="+mn-lt"/>
              </a:rPr>
              <a:t>. </a:t>
            </a:r>
            <a:endParaRPr lang="en-US" altLang="zh-CN" sz="1100" dirty="0">
              <a:solidFill>
                <a:schemeClr val="bg1">
                  <a:alpha val="50000"/>
                </a:schemeClr>
              </a:solidFill>
              <a:latin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childTnLst>
                                </p:cTn>
                              </p:par>
                              <p:par>
                                <p:cTn id="37" presetID="64" presetClass="path" presetSubtype="0" accel="50000" decel="50000" autoRev="1" fill="hold" grpId="1" nodeType="withEffect">
                                  <p:stCondLst>
                                    <p:cond delay="0"/>
                                  </p:stCondLst>
                                  <p:childTnLst>
                                    <p:animMotion origin="layout" path="M 4.16667E-6 -3.33333E-6 L 4.16667E-6 -0.06736 " pathEditMode="relative" rAng="0" ptsTypes="AA">
                                      <p:cBhvr>
                                        <p:cTn id="38" dur="1000" fill="hold"/>
                                        <p:tgtEl>
                                          <p:spTgt spid="22"/>
                                        </p:tgtEl>
                                        <p:attrNameLst>
                                          <p:attrName>ppt_x</p:attrName>
                                          <p:attrName>ppt_y</p:attrName>
                                        </p:attrNameLst>
                                      </p:cBhvr>
                                      <p:rCtr x="0" y="-3380"/>
                                    </p:animMotion>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childTnLst>
                          </p:cTn>
                        </p:par>
                        <p:par>
                          <p:cTn id="54" fill="hold">
                            <p:stCondLst>
                              <p:cond delay="4500"/>
                            </p:stCondLst>
                            <p:childTnLst>
                              <p:par>
                                <p:cTn id="55" presetID="22" presetClass="entr" presetSubtype="1" fill="hold"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up)">
                                      <p:cBhvr>
                                        <p:cTn id="57" dur="500"/>
                                        <p:tgtEl>
                                          <p:spTgt spid="11"/>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childTnLst>
                                </p:cTn>
                              </p:par>
                              <p:par>
                                <p:cTn id="62" presetID="64" presetClass="path" presetSubtype="0" accel="50000" decel="50000" autoRev="1" fill="hold" grpId="1" nodeType="withEffect">
                                  <p:stCondLst>
                                    <p:cond delay="0"/>
                                  </p:stCondLst>
                                  <p:childTnLst>
                                    <p:animMotion origin="layout" path="M 1.875E-6 -3.33333E-6 L 1.875E-6 -0.06736 " pathEditMode="relative" rAng="0" ptsTypes="AA">
                                      <p:cBhvr>
                                        <p:cTn id="63" dur="1000" fill="hold"/>
                                        <p:tgtEl>
                                          <p:spTgt spid="23"/>
                                        </p:tgtEl>
                                        <p:attrNameLst>
                                          <p:attrName>ppt_x</p:attrName>
                                          <p:attrName>ppt_y</p:attrName>
                                        </p:attrNameLst>
                                      </p:cBhvr>
                                      <p:rCtr x="0" y="-3380"/>
                                    </p:animMotion>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childTnLst>
                          </p:cTn>
                        </p:par>
                        <p:par>
                          <p:cTn id="75" fill="hold">
                            <p:stCondLst>
                              <p:cond delay="6500"/>
                            </p:stCondLst>
                            <p:childTnLst>
                              <p:par>
                                <p:cTn id="76" presetID="10" presetClass="entr" presetSubtype="0"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500"/>
                                        <p:tgtEl>
                                          <p:spTgt spid="14"/>
                                        </p:tgtEl>
                                      </p:cBhvr>
                                    </p:animEffect>
                                  </p:childTnLst>
                                </p:cTn>
                              </p:par>
                            </p:childTnLst>
                          </p:cTn>
                        </p:par>
                        <p:par>
                          <p:cTn id="79" fill="hold">
                            <p:stCondLst>
                              <p:cond delay="7000"/>
                            </p:stCondLst>
                            <p:childTnLst>
                              <p:par>
                                <p:cTn id="80" presetID="22" presetClass="entr" presetSubtype="1"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up)">
                                      <p:cBhvr>
                                        <p:cTn id="82" dur="500"/>
                                        <p:tgtEl>
                                          <p:spTgt spid="15"/>
                                        </p:tgtEl>
                                      </p:cBhvr>
                                    </p:animEffect>
                                  </p:childTnLst>
                                </p:cTn>
                              </p:par>
                            </p:childTnLst>
                          </p:cTn>
                        </p:par>
                        <p:par>
                          <p:cTn id="83" fill="hold">
                            <p:stCondLst>
                              <p:cond delay="7500"/>
                            </p:stCondLst>
                            <p:childTnLst>
                              <p:par>
                                <p:cTn id="84" presetID="10" presetClass="entr" presetSubtype="0" fill="hold" grpId="0"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1000"/>
                                        <p:tgtEl>
                                          <p:spTgt spid="24"/>
                                        </p:tgtEl>
                                      </p:cBhvr>
                                    </p:animEffect>
                                  </p:childTnLst>
                                </p:cTn>
                              </p:par>
                              <p:par>
                                <p:cTn id="87" presetID="64" presetClass="path" presetSubtype="0" accel="50000" decel="50000" autoRev="1" fill="hold" grpId="1" nodeType="withEffect">
                                  <p:stCondLst>
                                    <p:cond delay="0"/>
                                  </p:stCondLst>
                                  <p:childTnLst>
                                    <p:animMotion origin="layout" path="M -4.16667E-7 -3.33333E-6 L -4.16667E-7 -0.06736 " pathEditMode="relative" rAng="0" ptsTypes="AA">
                                      <p:cBhvr>
                                        <p:cTn id="88" dur="1000" fill="hold"/>
                                        <p:tgtEl>
                                          <p:spTgt spid="24"/>
                                        </p:tgtEl>
                                        <p:attrNameLst>
                                          <p:attrName>ppt_x</p:attrName>
                                          <p:attrName>ppt_y</p:attrName>
                                        </p:attrNameLst>
                                      </p:cBhvr>
                                      <p:rCtr x="0" y="-3380"/>
                                    </p:animMotion>
                                  </p:childTnLst>
                                </p:cTn>
                              </p:par>
                            </p:childTnLst>
                          </p:cTn>
                        </p:par>
                        <p:par>
                          <p:cTn id="89" fill="hold">
                            <p:stCondLst>
                              <p:cond delay="8500"/>
                            </p:stCondLst>
                            <p:childTnLst>
                              <p:par>
                                <p:cTn id="90" presetID="53" presetClass="entr" presetSubtype="16" fill="hold" grpId="0" nodeType="afterEffect">
                                  <p:stCondLst>
                                    <p:cond delay="0"/>
                                  </p:stCondLst>
                                  <p:childTnLst>
                                    <p:set>
                                      <p:cBhvr>
                                        <p:cTn id="91" dur="1" fill="hold">
                                          <p:stCondLst>
                                            <p:cond delay="0"/>
                                          </p:stCondLst>
                                        </p:cTn>
                                        <p:tgtEl>
                                          <p:spTgt spid="18"/>
                                        </p:tgtEl>
                                        <p:attrNameLst>
                                          <p:attrName>style.visibility</p:attrName>
                                        </p:attrNameLst>
                                      </p:cBhvr>
                                      <p:to>
                                        <p:strVal val="visible"/>
                                      </p:to>
                                    </p:set>
                                    <p:anim calcmode="lin" valueType="num">
                                      <p:cBhvr>
                                        <p:cTn id="92" dur="500" fill="hold"/>
                                        <p:tgtEl>
                                          <p:spTgt spid="18"/>
                                        </p:tgtEl>
                                        <p:attrNameLst>
                                          <p:attrName>ppt_w</p:attrName>
                                        </p:attrNameLst>
                                      </p:cBhvr>
                                      <p:tavLst>
                                        <p:tav tm="0">
                                          <p:val>
                                            <p:fltVal val="0"/>
                                          </p:val>
                                        </p:tav>
                                        <p:tav tm="100000">
                                          <p:val>
                                            <p:strVal val="#ppt_w"/>
                                          </p:val>
                                        </p:tav>
                                      </p:tavLst>
                                    </p:anim>
                                    <p:anim calcmode="lin" valueType="num">
                                      <p:cBhvr>
                                        <p:cTn id="93" dur="500" fill="hold"/>
                                        <p:tgtEl>
                                          <p:spTgt spid="18"/>
                                        </p:tgtEl>
                                        <p:attrNameLst>
                                          <p:attrName>ppt_h</p:attrName>
                                        </p:attrNameLst>
                                      </p:cBhvr>
                                      <p:tavLst>
                                        <p:tav tm="0">
                                          <p:val>
                                            <p:fltVal val="0"/>
                                          </p:val>
                                        </p:tav>
                                        <p:tav tm="100000">
                                          <p:val>
                                            <p:strVal val="#ppt_h"/>
                                          </p:val>
                                        </p:tav>
                                      </p:tavLst>
                                    </p:anim>
                                    <p:animEffect transition="in" filter="fade">
                                      <p:cBhvr>
                                        <p:cTn id="94" dur="500"/>
                                        <p:tgtEl>
                                          <p:spTgt spid="18"/>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500" fill="hold"/>
                                        <p:tgtEl>
                                          <p:spTgt spid="21"/>
                                        </p:tgtEl>
                                        <p:attrNameLst>
                                          <p:attrName>ppt_w</p:attrName>
                                        </p:attrNameLst>
                                      </p:cBhvr>
                                      <p:tavLst>
                                        <p:tav tm="0">
                                          <p:val>
                                            <p:fltVal val="0"/>
                                          </p:val>
                                        </p:tav>
                                        <p:tav tm="100000">
                                          <p:val>
                                            <p:strVal val="#ppt_w"/>
                                          </p:val>
                                        </p:tav>
                                      </p:tavLst>
                                    </p:anim>
                                    <p:anim calcmode="lin" valueType="num">
                                      <p:cBhvr>
                                        <p:cTn id="98" dur="500" fill="hold"/>
                                        <p:tgtEl>
                                          <p:spTgt spid="21"/>
                                        </p:tgtEl>
                                        <p:attrNameLst>
                                          <p:attrName>ppt_h</p:attrName>
                                        </p:attrNameLst>
                                      </p:cBhvr>
                                      <p:tavLst>
                                        <p:tav tm="0">
                                          <p:val>
                                            <p:fltVal val="0"/>
                                          </p:val>
                                        </p:tav>
                                        <p:tav tm="100000">
                                          <p:val>
                                            <p:strVal val="#ppt_h"/>
                                          </p:val>
                                        </p:tav>
                                      </p:tavLst>
                                    </p:anim>
                                    <p:animEffect transition="in" filter="fade">
                                      <p:cBhvr>
                                        <p:cTn id="99" dur="500"/>
                                        <p:tgtEl>
                                          <p:spTgt spid="21"/>
                                        </p:tgtEl>
                                      </p:cBhvr>
                                    </p:animEffect>
                                  </p:childTnLst>
                                </p:cTn>
                              </p:par>
                            </p:childTnLst>
                          </p:cTn>
                        </p:par>
                        <p:par>
                          <p:cTn id="100" fill="hold">
                            <p:stCondLst>
                              <p:cond delay="9000"/>
                            </p:stCondLst>
                            <p:childTnLst>
                              <p:par>
                                <p:cTn id="101" presetID="10" presetClass="entr" presetSubtype="0"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500"/>
                                        <p:tgtEl>
                                          <p:spTgt spid="19"/>
                                        </p:tgtEl>
                                      </p:cBhvr>
                                    </p:animEffect>
                                  </p:childTnLst>
                                </p:cTn>
                              </p:par>
                            </p:childTnLst>
                          </p:cTn>
                        </p:par>
                        <p:par>
                          <p:cTn id="104" fill="hold">
                            <p:stCondLst>
                              <p:cond delay="9500"/>
                            </p:stCondLst>
                            <p:childTnLst>
                              <p:par>
                                <p:cTn id="105" presetID="22" presetClass="entr" presetSubtype="1" fill="hold"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wipe(up)">
                                      <p:cBhvr>
                                        <p:cTn id="107" dur="500"/>
                                        <p:tgtEl>
                                          <p:spTgt spid="20"/>
                                        </p:tgtEl>
                                      </p:cBhvr>
                                    </p:animEffect>
                                  </p:childTnLst>
                                </p:cTn>
                              </p:par>
                            </p:childTnLst>
                          </p:cTn>
                        </p:par>
                        <p:par>
                          <p:cTn id="108" fill="hold">
                            <p:stCondLst>
                              <p:cond delay="10000"/>
                            </p:stCondLst>
                            <p:childTnLst>
                              <p:par>
                                <p:cTn id="109" presetID="10" presetClass="entr" presetSubtype="0" fill="hold" grpId="0"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fade">
                                      <p:cBhvr>
                                        <p:cTn id="111" dur="1000"/>
                                        <p:tgtEl>
                                          <p:spTgt spid="25"/>
                                        </p:tgtEl>
                                      </p:cBhvr>
                                    </p:animEffect>
                                  </p:childTnLst>
                                </p:cTn>
                              </p:par>
                              <p:par>
                                <p:cTn id="112" presetID="64" presetClass="path" presetSubtype="0" accel="50000" decel="50000" autoRev="1" fill="hold" grpId="1" nodeType="withEffect">
                                  <p:stCondLst>
                                    <p:cond delay="0"/>
                                  </p:stCondLst>
                                  <p:childTnLst>
                                    <p:animMotion origin="layout" path="M -2.70833E-6 -3.33333E-6 L -2.70833E-6 -0.06736 " pathEditMode="relative" rAng="0" ptsTypes="AA">
                                      <p:cBhvr>
                                        <p:cTn id="113" dur="1000" fill="hold"/>
                                        <p:tgtEl>
                                          <p:spTgt spid="25"/>
                                        </p:tgtEl>
                                        <p:attrNameLst>
                                          <p:attrName>ppt_x</p:attrName>
                                          <p:attrName>ppt_y</p:attrName>
                                        </p:attrNameLst>
                                      </p:cBhvr>
                                      <p:rCtr x="0" y="-33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Graphic spid="5" grpId="0">
        <p:bldAsOne/>
      </p:bldGraphic>
      <p:bldP spid="6" grpId="0"/>
      <p:bldP spid="7" grpId="0"/>
      <p:bldGraphic spid="9" grpId="0">
        <p:bldAsOne/>
      </p:bldGraphic>
      <p:bldP spid="10" grpId="0"/>
      <p:bldP spid="12" grpId="0"/>
      <p:bldGraphic spid="13" grpId="0">
        <p:bldAsOne/>
      </p:bldGraphic>
      <p:bldP spid="14" grpId="0"/>
      <p:bldP spid="17" grpId="0"/>
      <p:bldGraphic spid="18" grpId="0">
        <p:bldAsOne/>
      </p:bldGraphic>
      <p:bldP spid="19" grpId="0"/>
      <p:bldP spid="21" grpId="0"/>
      <p:bldP spid="22" grpId="0"/>
      <p:bldP spid="22" grpId="1"/>
      <p:bldP spid="23" grpId="0"/>
      <p:bldP spid="23" grpId="1"/>
      <p:bldP spid="24" grpId="0"/>
      <p:bldP spid="24" grpId="1"/>
      <p:bldP spid="25" grpId="0"/>
      <p:bldP spid="25"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560387" y="1988586"/>
            <a:ext cx="3128035" cy="954107"/>
          </a:xfrm>
          <a:prstGeom prst="rect">
            <a:avLst/>
          </a:prstGeom>
        </p:spPr>
        <p:txBody>
          <a:bodyPr wrap="square">
            <a:spAutoFit/>
          </a:bodyPr>
          <a:lstStyle/>
          <a:p>
            <a:r>
              <a:rPr lang="en-US" altLang="zh-CN" sz="1400" dirty="0">
                <a:solidFill>
                  <a:schemeClr val="bg1"/>
                </a:solidFill>
                <a:latin typeface="Roboto Thin" pitchFamily="2" charset="0"/>
                <a:ea typeface="Roboto Thin" pitchFamily="2" charset="0"/>
                <a:cs typeface="Open Sans Light" panose="020B0306030504020204" pitchFamily="34" charset="0"/>
              </a:rPr>
              <a:t>Clean, Minimalist, Flat, Powerful and Flexible PowerPoint template, perfect for </a:t>
            </a:r>
            <a:r>
              <a:rPr lang="en-US" altLang="zh-CN" sz="1400" dirty="0" smtClean="0">
                <a:solidFill>
                  <a:schemeClr val="bg1"/>
                </a:solidFill>
                <a:latin typeface="Roboto Thin" pitchFamily="2" charset="0"/>
                <a:ea typeface="Roboto Thin" pitchFamily="2" charset="0"/>
                <a:cs typeface="Open Sans Light" panose="020B0306030504020204" pitchFamily="34" charset="0"/>
              </a:rPr>
              <a:t>business</a:t>
            </a:r>
            <a:r>
              <a:rPr lang="en-US" altLang="zh-CN" sz="1400" dirty="0" smtClean="0">
                <a:solidFill>
                  <a:schemeClr val="bg1"/>
                </a:solidFill>
                <a:latin typeface="Roboto Thin" pitchFamily="2" charset="0"/>
                <a:ea typeface="Roboto Thin" pitchFamily="2" charset="0"/>
              </a:rPr>
              <a:t>, </a:t>
            </a:r>
            <a:r>
              <a:rPr lang="en-US" altLang="zh-CN" sz="1400" dirty="0">
                <a:solidFill>
                  <a:schemeClr val="bg1"/>
                </a:solidFill>
                <a:latin typeface="Roboto Thin" pitchFamily="2" charset="0"/>
                <a:ea typeface="Roboto Thin" pitchFamily="2" charset="0"/>
              </a:rPr>
              <a:t>corporate and personal</a:t>
            </a:r>
            <a:r>
              <a:rPr lang="en-US" altLang="zh-CN" sz="1400" dirty="0" smtClean="0">
                <a:solidFill>
                  <a:schemeClr val="bg1"/>
                </a:solidFill>
                <a:latin typeface="Roboto Thin" pitchFamily="2" charset="0"/>
                <a:ea typeface="Roboto Thin" pitchFamily="2" charset="0"/>
                <a:cs typeface="Open Sans Light" panose="020B0306030504020204" pitchFamily="34" charset="0"/>
              </a:rPr>
              <a:t> use</a:t>
            </a:r>
            <a:r>
              <a:rPr lang="en-US" altLang="zh-CN" sz="1400" dirty="0">
                <a:solidFill>
                  <a:schemeClr val="bg1"/>
                </a:solidFill>
                <a:latin typeface="Roboto Thin" pitchFamily="2" charset="0"/>
                <a:ea typeface="Roboto Thin" pitchFamily="2" charset="0"/>
                <a:cs typeface="Open Sans Light" panose="020B0306030504020204" pitchFamily="34" charset="0"/>
              </a:rPr>
              <a:t>. </a:t>
            </a:r>
            <a:endParaRPr lang="en-US" altLang="zh-CN" sz="1400" dirty="0">
              <a:solidFill>
                <a:schemeClr val="bg1"/>
              </a:solidFill>
              <a:latin typeface="Roboto Thin" pitchFamily="2" charset="0"/>
              <a:ea typeface="Roboto Thin" pitchFamily="2" charset="0"/>
              <a:cs typeface="Open Sans Light" panose="020B0306030504020204" pitchFamily="34" charset="0"/>
            </a:endParaRPr>
          </a:p>
        </p:txBody>
      </p:sp>
      <p:grpSp>
        <p:nvGrpSpPr>
          <p:cNvPr id="6" name="组合 5"/>
          <p:cNvGrpSpPr/>
          <p:nvPr/>
        </p:nvGrpSpPr>
        <p:grpSpPr>
          <a:xfrm>
            <a:off x="3963281" y="1964506"/>
            <a:ext cx="3732067" cy="3672646"/>
            <a:chOff x="3963281" y="1964506"/>
            <a:chExt cx="3732067" cy="3672646"/>
          </a:xfrm>
        </p:grpSpPr>
        <p:sp>
          <p:nvSpPr>
            <p:cNvPr id="7" name="弧形 6"/>
            <p:cNvSpPr/>
            <p:nvPr/>
          </p:nvSpPr>
          <p:spPr>
            <a:xfrm rot="16200000">
              <a:off x="4022702" y="1964506"/>
              <a:ext cx="3672646" cy="3672646"/>
            </a:xfrm>
            <a:prstGeom prst="arc">
              <a:avLst>
                <a:gd name="adj1" fmla="val 16200000"/>
                <a:gd name="adj2" fmla="val 13539998"/>
              </a:avLst>
            </a:prstGeom>
            <a:ln w="165100" cap="rnd">
              <a:solidFill>
                <a:schemeClr val="bg1">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弧形 7"/>
            <p:cNvSpPr/>
            <p:nvPr/>
          </p:nvSpPr>
          <p:spPr>
            <a:xfrm rot="16200000">
              <a:off x="4351803" y="2298383"/>
              <a:ext cx="3004892" cy="3004892"/>
            </a:xfrm>
            <a:prstGeom prst="arc">
              <a:avLst>
                <a:gd name="adj1" fmla="val 16200000"/>
                <a:gd name="adj2" fmla="val 11977746"/>
              </a:avLst>
            </a:prstGeom>
            <a:ln w="165100" cap="rnd">
              <a:solidFill>
                <a:schemeClr val="bg1">
                  <a:alpha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弧形 8"/>
            <p:cNvSpPr/>
            <p:nvPr/>
          </p:nvSpPr>
          <p:spPr>
            <a:xfrm rot="16200000">
              <a:off x="4685680" y="2632260"/>
              <a:ext cx="2337138" cy="2337138"/>
            </a:xfrm>
            <a:prstGeom prst="arc">
              <a:avLst>
                <a:gd name="adj1" fmla="val 16200000"/>
                <a:gd name="adj2" fmla="val 9552135"/>
              </a:avLst>
            </a:prstGeom>
            <a:ln w="165100" cap="rnd">
              <a:solidFill>
                <a:schemeClr val="bg1">
                  <a:alpha val="7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rot="16200000">
              <a:off x="5019556" y="2966137"/>
              <a:ext cx="1669385" cy="1669385"/>
            </a:xfrm>
            <a:prstGeom prst="arc">
              <a:avLst>
                <a:gd name="adj1" fmla="val 16200000"/>
                <a:gd name="adj2" fmla="val 5520850"/>
              </a:avLst>
            </a:prstGeom>
            <a:ln w="1651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文本框 10"/>
            <p:cNvSpPr txBox="1"/>
            <p:nvPr/>
          </p:nvSpPr>
          <p:spPr>
            <a:xfrm>
              <a:off x="3963281" y="4819972"/>
              <a:ext cx="555260" cy="261610"/>
            </a:xfrm>
            <a:prstGeom prst="rect">
              <a:avLst/>
            </a:prstGeom>
            <a:noFill/>
          </p:spPr>
          <p:txBody>
            <a:bodyPr wrap="square" rtlCol="0">
              <a:spAutoFit/>
            </a:bodyPr>
            <a:lstStyle/>
            <a:p>
              <a:pPr algn="r"/>
              <a:r>
                <a:rPr lang="en-US" altLang="zh-CN" sz="1100" dirty="0" smtClean="0">
                  <a:solidFill>
                    <a:schemeClr val="bg1"/>
                  </a:solidFill>
                  <a:latin typeface="+mj-lt"/>
                </a:rPr>
                <a:t>85%</a:t>
              </a:r>
              <a:endParaRPr lang="zh-CN" altLang="en-US" sz="1100" dirty="0">
                <a:solidFill>
                  <a:schemeClr val="bg1"/>
                </a:solidFill>
                <a:latin typeface="+mj-lt"/>
              </a:endParaRPr>
            </a:p>
          </p:txBody>
        </p:sp>
        <p:sp>
          <p:nvSpPr>
            <p:cNvPr id="12" name="文本框 11"/>
            <p:cNvSpPr txBox="1"/>
            <p:nvPr/>
          </p:nvSpPr>
          <p:spPr>
            <a:xfrm>
              <a:off x="4741926" y="4950777"/>
              <a:ext cx="555260" cy="261610"/>
            </a:xfrm>
            <a:prstGeom prst="rect">
              <a:avLst/>
            </a:prstGeom>
            <a:noFill/>
          </p:spPr>
          <p:txBody>
            <a:bodyPr wrap="square" rtlCol="0">
              <a:spAutoFit/>
            </a:bodyPr>
            <a:lstStyle/>
            <a:p>
              <a:pPr algn="r"/>
              <a:r>
                <a:rPr lang="en-US" altLang="zh-CN" sz="1100" dirty="0" smtClean="0">
                  <a:solidFill>
                    <a:schemeClr val="bg1"/>
                  </a:solidFill>
                  <a:latin typeface="+mj-lt"/>
                </a:rPr>
                <a:t>80%</a:t>
              </a:r>
              <a:endParaRPr lang="zh-CN" altLang="en-US" sz="1100" dirty="0">
                <a:solidFill>
                  <a:schemeClr val="bg1"/>
                </a:solidFill>
                <a:latin typeface="+mj-lt"/>
              </a:endParaRPr>
            </a:p>
          </p:txBody>
        </p:sp>
        <p:sp>
          <p:nvSpPr>
            <p:cNvPr id="13" name="文本框 12"/>
            <p:cNvSpPr txBox="1"/>
            <p:nvPr/>
          </p:nvSpPr>
          <p:spPr>
            <a:xfrm>
              <a:off x="5628637" y="4787621"/>
              <a:ext cx="555260" cy="261610"/>
            </a:xfrm>
            <a:prstGeom prst="rect">
              <a:avLst/>
            </a:prstGeom>
            <a:noFill/>
          </p:spPr>
          <p:txBody>
            <a:bodyPr wrap="square" rtlCol="0">
              <a:spAutoFit/>
            </a:bodyPr>
            <a:lstStyle/>
            <a:p>
              <a:pPr algn="r"/>
              <a:r>
                <a:rPr lang="en-US" altLang="zh-CN" sz="1100" dirty="0" smtClean="0">
                  <a:solidFill>
                    <a:schemeClr val="bg1"/>
                  </a:solidFill>
                  <a:latin typeface="+mj-lt"/>
                </a:rPr>
                <a:t>70%</a:t>
              </a:r>
              <a:endParaRPr lang="zh-CN" altLang="en-US" sz="1100" dirty="0">
                <a:solidFill>
                  <a:schemeClr val="bg1"/>
                </a:solidFill>
                <a:latin typeface="+mj-lt"/>
              </a:endParaRPr>
            </a:p>
          </p:txBody>
        </p:sp>
        <p:sp>
          <p:nvSpPr>
            <p:cNvPr id="14" name="文本框 13"/>
            <p:cNvSpPr txBox="1"/>
            <p:nvPr/>
          </p:nvSpPr>
          <p:spPr>
            <a:xfrm>
              <a:off x="6187289" y="3952635"/>
              <a:ext cx="555260" cy="261610"/>
            </a:xfrm>
            <a:prstGeom prst="rect">
              <a:avLst/>
            </a:prstGeom>
            <a:noFill/>
          </p:spPr>
          <p:txBody>
            <a:bodyPr wrap="square" rtlCol="0">
              <a:spAutoFit/>
            </a:bodyPr>
            <a:lstStyle/>
            <a:p>
              <a:pPr algn="r"/>
              <a:r>
                <a:rPr lang="en-US" altLang="zh-CN" sz="1100" dirty="0" smtClean="0">
                  <a:solidFill>
                    <a:schemeClr val="bg1"/>
                  </a:solidFill>
                  <a:latin typeface="+mj-lt"/>
                </a:rPr>
                <a:t>50%</a:t>
              </a:r>
              <a:endParaRPr lang="zh-CN" altLang="en-US" sz="1100" dirty="0">
                <a:solidFill>
                  <a:schemeClr val="bg1"/>
                </a:solidFill>
                <a:latin typeface="+mj-lt"/>
              </a:endParaRPr>
            </a:p>
          </p:txBody>
        </p:sp>
      </p:grpSp>
      <p:grpSp>
        <p:nvGrpSpPr>
          <p:cNvPr id="15" name="组合 14"/>
          <p:cNvGrpSpPr/>
          <p:nvPr/>
        </p:nvGrpSpPr>
        <p:grpSpPr>
          <a:xfrm>
            <a:off x="666756" y="3188244"/>
            <a:ext cx="1152519" cy="369332"/>
            <a:chOff x="666756" y="3188244"/>
            <a:chExt cx="1152519" cy="369332"/>
          </a:xfrm>
        </p:grpSpPr>
        <p:sp>
          <p:nvSpPr>
            <p:cNvPr id="17" name="Freeform 11"/>
            <p:cNvSpPr>
              <a:spLocks noEditPoints="1"/>
            </p:cNvSpPr>
            <p:nvPr/>
          </p:nvSpPr>
          <p:spPr bwMode="auto">
            <a:xfrm>
              <a:off x="666756" y="3228587"/>
              <a:ext cx="297368" cy="297368"/>
            </a:xfrm>
            <a:custGeom>
              <a:avLst/>
              <a:gdLst>
                <a:gd name="T0" fmla="*/ 2942 w 4104"/>
                <a:gd name="T1" fmla="*/ 205 h 4104"/>
                <a:gd name="T2" fmla="*/ 3682 w 4104"/>
                <a:gd name="T3" fmla="*/ 806 h 4104"/>
                <a:gd name="T4" fmla="*/ 4069 w 4104"/>
                <a:gd name="T5" fmla="*/ 1663 h 4104"/>
                <a:gd name="T6" fmla="*/ 3961 w 4104"/>
                <a:gd name="T7" fmla="*/ 2801 h 4104"/>
                <a:gd name="T8" fmla="*/ 3391 w 4104"/>
                <a:gd name="T9" fmla="*/ 3603 h 4104"/>
                <a:gd name="T10" fmla="*/ 2520 w 4104"/>
                <a:gd name="T11" fmla="*/ 4048 h 4104"/>
                <a:gd name="T12" fmla="*/ 1357 w 4104"/>
                <a:gd name="T13" fmla="*/ 3981 h 4104"/>
                <a:gd name="T14" fmla="*/ 538 w 4104"/>
                <a:gd name="T15" fmla="*/ 3435 h 4104"/>
                <a:gd name="T16" fmla="*/ 86 w 4104"/>
                <a:gd name="T17" fmla="*/ 2635 h 4104"/>
                <a:gd name="T18" fmla="*/ 80 w 4104"/>
                <a:gd name="T19" fmla="*/ 1486 h 4104"/>
                <a:gd name="T20" fmla="*/ 617 w 4104"/>
                <a:gd name="T21" fmla="*/ 586 h 4104"/>
                <a:gd name="T22" fmla="*/ 1486 w 4104"/>
                <a:gd name="T23" fmla="*/ 81 h 4104"/>
                <a:gd name="T24" fmla="*/ 1327 w 4104"/>
                <a:gd name="T25" fmla="*/ 316 h 4104"/>
                <a:gd name="T26" fmla="*/ 581 w 4104"/>
                <a:gd name="T27" fmla="*/ 879 h 4104"/>
                <a:gd name="T28" fmla="*/ 192 w 4104"/>
                <a:gd name="T29" fmla="*/ 1770 h 4104"/>
                <a:gd name="T30" fmla="*/ 311 w 4104"/>
                <a:gd name="T31" fmla="*/ 2765 h 4104"/>
                <a:gd name="T32" fmla="*/ 915 w 4104"/>
                <a:gd name="T33" fmla="*/ 3473 h 4104"/>
                <a:gd name="T34" fmla="*/ 1402 w 4104"/>
                <a:gd name="T35" fmla="*/ 3267 h 4104"/>
                <a:gd name="T36" fmla="*/ 1607 w 4104"/>
                <a:gd name="T37" fmla="*/ 3214 h 4104"/>
                <a:gd name="T38" fmla="*/ 1510 w 4104"/>
                <a:gd name="T39" fmla="*/ 2783 h 4104"/>
                <a:gd name="T40" fmla="*/ 1097 w 4104"/>
                <a:gd name="T41" fmla="*/ 2425 h 4104"/>
                <a:gd name="T42" fmla="*/ 1215 w 4104"/>
                <a:gd name="T43" fmla="*/ 2076 h 4104"/>
                <a:gd name="T44" fmla="*/ 1395 w 4104"/>
                <a:gd name="T45" fmla="*/ 1449 h 4104"/>
                <a:gd name="T46" fmla="*/ 1608 w 4104"/>
                <a:gd name="T47" fmla="*/ 1028 h 4104"/>
                <a:gd name="T48" fmla="*/ 2123 w 4104"/>
                <a:gd name="T49" fmla="*/ 879 h 4104"/>
                <a:gd name="T50" fmla="*/ 2594 w 4104"/>
                <a:gd name="T51" fmla="*/ 1124 h 4104"/>
                <a:gd name="T52" fmla="*/ 2745 w 4104"/>
                <a:gd name="T53" fmla="*/ 1612 h 4104"/>
                <a:gd name="T54" fmla="*/ 2937 w 4104"/>
                <a:gd name="T55" fmla="*/ 2123 h 4104"/>
                <a:gd name="T56" fmla="*/ 2865 w 4104"/>
                <a:gd name="T57" fmla="*/ 2612 h 4104"/>
                <a:gd name="T58" fmla="*/ 2461 w 4104"/>
                <a:gd name="T59" fmla="*/ 2945 h 4104"/>
                <a:gd name="T60" fmla="*/ 2556 w 4104"/>
                <a:gd name="T61" fmla="*/ 3248 h 4104"/>
                <a:gd name="T62" fmla="*/ 2853 w 4104"/>
                <a:gd name="T63" fmla="*/ 3291 h 4104"/>
                <a:gd name="T64" fmla="*/ 3400 w 4104"/>
                <a:gd name="T65" fmla="*/ 3362 h 4104"/>
                <a:gd name="T66" fmla="*/ 3885 w 4104"/>
                <a:gd name="T67" fmla="*/ 2474 h 4104"/>
                <a:gd name="T68" fmla="*/ 3847 w 4104"/>
                <a:gd name="T69" fmla="*/ 1492 h 4104"/>
                <a:gd name="T70" fmla="*/ 3339 w 4104"/>
                <a:gd name="T71" fmla="*/ 682 h 4104"/>
                <a:gd name="T72" fmla="*/ 2487 w 4104"/>
                <a:gd name="T73" fmla="*/ 221 h 4104"/>
                <a:gd name="T74" fmla="*/ 1634 w 4104"/>
                <a:gd name="T75" fmla="*/ 1265 h 4104"/>
                <a:gd name="T76" fmla="*/ 1538 w 4104"/>
                <a:gd name="T77" fmla="*/ 1754 h 4104"/>
                <a:gd name="T78" fmla="*/ 1287 w 4104"/>
                <a:gd name="T79" fmla="*/ 2277 h 4104"/>
                <a:gd name="T80" fmla="*/ 1501 w 4104"/>
                <a:gd name="T81" fmla="*/ 2584 h 4104"/>
                <a:gd name="T82" fmla="*/ 2129 w 4104"/>
                <a:gd name="T83" fmla="*/ 2734 h 4104"/>
                <a:gd name="T84" fmla="*/ 2727 w 4104"/>
                <a:gd name="T85" fmla="*/ 2503 h 4104"/>
                <a:gd name="T86" fmla="*/ 2590 w 4104"/>
                <a:gd name="T87" fmla="*/ 1902 h 4104"/>
                <a:gd name="T88" fmla="*/ 2522 w 4104"/>
                <a:gd name="T89" fmla="*/ 1344 h 4104"/>
                <a:gd name="T90" fmla="*/ 2226 w 4104"/>
                <a:gd name="T91" fmla="*/ 1068 h 4104"/>
                <a:gd name="T92" fmla="*/ 1811 w 4104"/>
                <a:gd name="T93" fmla="*/ 1098 h 4104"/>
                <a:gd name="T94" fmla="*/ 1811 w 4104"/>
                <a:gd name="T95" fmla="*/ 3042 h 4104"/>
                <a:gd name="T96" fmla="*/ 1708 w 4104"/>
                <a:gd name="T97" fmla="*/ 3355 h 4104"/>
                <a:gd name="T98" fmla="*/ 1410 w 4104"/>
                <a:gd name="T99" fmla="*/ 3440 h 4104"/>
                <a:gd name="T100" fmla="*/ 1047 w 4104"/>
                <a:gd name="T101" fmla="*/ 3638 h 4104"/>
                <a:gd name="T102" fmla="*/ 1357 w 4104"/>
                <a:gd name="T103" fmla="*/ 3801 h 4104"/>
                <a:gd name="T104" fmla="*/ 2298 w 4104"/>
                <a:gd name="T105" fmla="*/ 3915 h 4104"/>
                <a:gd name="T106" fmla="*/ 3048 w 4104"/>
                <a:gd name="T107" fmla="*/ 3584 h 4104"/>
                <a:gd name="T108" fmla="*/ 2646 w 4104"/>
                <a:gd name="T109" fmla="*/ 3436 h 4104"/>
                <a:gd name="T110" fmla="*/ 2337 w 4104"/>
                <a:gd name="T111" fmla="*/ 3284 h 4104"/>
                <a:gd name="T112" fmla="*/ 2290 w 4104"/>
                <a:gd name="T113" fmla="*/ 2930 h 4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04" h="4104">
                  <a:moveTo>
                    <a:pt x="1870" y="0"/>
                  </a:moveTo>
                  <a:lnTo>
                    <a:pt x="2221" y="0"/>
                  </a:lnTo>
                  <a:lnTo>
                    <a:pt x="2328" y="15"/>
                  </a:lnTo>
                  <a:lnTo>
                    <a:pt x="2434" y="35"/>
                  </a:lnTo>
                  <a:lnTo>
                    <a:pt x="2538" y="58"/>
                  </a:lnTo>
                  <a:lnTo>
                    <a:pt x="2643" y="88"/>
                  </a:lnTo>
                  <a:lnTo>
                    <a:pt x="2745" y="122"/>
                  </a:lnTo>
                  <a:lnTo>
                    <a:pt x="2844" y="160"/>
                  </a:lnTo>
                  <a:lnTo>
                    <a:pt x="2942" y="205"/>
                  </a:lnTo>
                  <a:lnTo>
                    <a:pt x="3038" y="254"/>
                  </a:lnTo>
                  <a:lnTo>
                    <a:pt x="3131" y="307"/>
                  </a:lnTo>
                  <a:lnTo>
                    <a:pt x="3221" y="366"/>
                  </a:lnTo>
                  <a:lnTo>
                    <a:pt x="3308" y="429"/>
                  </a:lnTo>
                  <a:lnTo>
                    <a:pt x="3391" y="497"/>
                  </a:lnTo>
                  <a:lnTo>
                    <a:pt x="3470" y="571"/>
                  </a:lnTo>
                  <a:lnTo>
                    <a:pt x="3546" y="645"/>
                  </a:lnTo>
                  <a:lnTo>
                    <a:pt x="3616" y="724"/>
                  </a:lnTo>
                  <a:lnTo>
                    <a:pt x="3682" y="806"/>
                  </a:lnTo>
                  <a:lnTo>
                    <a:pt x="3743" y="892"/>
                  </a:lnTo>
                  <a:lnTo>
                    <a:pt x="3801" y="980"/>
                  </a:lnTo>
                  <a:lnTo>
                    <a:pt x="3853" y="1071"/>
                  </a:lnTo>
                  <a:lnTo>
                    <a:pt x="3900" y="1165"/>
                  </a:lnTo>
                  <a:lnTo>
                    <a:pt x="3942" y="1261"/>
                  </a:lnTo>
                  <a:lnTo>
                    <a:pt x="3981" y="1359"/>
                  </a:lnTo>
                  <a:lnTo>
                    <a:pt x="4014" y="1459"/>
                  </a:lnTo>
                  <a:lnTo>
                    <a:pt x="4044" y="1561"/>
                  </a:lnTo>
                  <a:lnTo>
                    <a:pt x="4069" y="1663"/>
                  </a:lnTo>
                  <a:lnTo>
                    <a:pt x="4089" y="1767"/>
                  </a:lnTo>
                  <a:lnTo>
                    <a:pt x="4104" y="1870"/>
                  </a:lnTo>
                  <a:lnTo>
                    <a:pt x="4104" y="2221"/>
                  </a:lnTo>
                  <a:lnTo>
                    <a:pt x="4089" y="2319"/>
                  </a:lnTo>
                  <a:lnTo>
                    <a:pt x="4070" y="2418"/>
                  </a:lnTo>
                  <a:lnTo>
                    <a:pt x="4049" y="2515"/>
                  </a:lnTo>
                  <a:lnTo>
                    <a:pt x="4024" y="2612"/>
                  </a:lnTo>
                  <a:lnTo>
                    <a:pt x="3995" y="2706"/>
                  </a:lnTo>
                  <a:lnTo>
                    <a:pt x="3961" y="2801"/>
                  </a:lnTo>
                  <a:lnTo>
                    <a:pt x="3922" y="2891"/>
                  </a:lnTo>
                  <a:lnTo>
                    <a:pt x="3880" y="2981"/>
                  </a:lnTo>
                  <a:lnTo>
                    <a:pt x="3825" y="3082"/>
                  </a:lnTo>
                  <a:lnTo>
                    <a:pt x="3766" y="3177"/>
                  </a:lnTo>
                  <a:lnTo>
                    <a:pt x="3700" y="3271"/>
                  </a:lnTo>
                  <a:lnTo>
                    <a:pt x="3630" y="3360"/>
                  </a:lnTo>
                  <a:lnTo>
                    <a:pt x="3556" y="3445"/>
                  </a:lnTo>
                  <a:lnTo>
                    <a:pt x="3476" y="3527"/>
                  </a:lnTo>
                  <a:lnTo>
                    <a:pt x="3391" y="3603"/>
                  </a:lnTo>
                  <a:lnTo>
                    <a:pt x="3304" y="3675"/>
                  </a:lnTo>
                  <a:lnTo>
                    <a:pt x="3212" y="3742"/>
                  </a:lnTo>
                  <a:lnTo>
                    <a:pt x="3118" y="3804"/>
                  </a:lnTo>
                  <a:lnTo>
                    <a:pt x="3020" y="3860"/>
                  </a:lnTo>
                  <a:lnTo>
                    <a:pt x="2918" y="3911"/>
                  </a:lnTo>
                  <a:lnTo>
                    <a:pt x="2813" y="3956"/>
                  </a:lnTo>
                  <a:lnTo>
                    <a:pt x="2706" y="3996"/>
                  </a:lnTo>
                  <a:lnTo>
                    <a:pt x="2614" y="4024"/>
                  </a:lnTo>
                  <a:lnTo>
                    <a:pt x="2520" y="4048"/>
                  </a:lnTo>
                  <a:lnTo>
                    <a:pt x="2424" y="4069"/>
                  </a:lnTo>
                  <a:lnTo>
                    <a:pt x="2328" y="4088"/>
                  </a:lnTo>
                  <a:lnTo>
                    <a:pt x="2232" y="4104"/>
                  </a:lnTo>
                  <a:lnTo>
                    <a:pt x="1893" y="4104"/>
                  </a:lnTo>
                  <a:lnTo>
                    <a:pt x="1783" y="4090"/>
                  </a:lnTo>
                  <a:lnTo>
                    <a:pt x="1675" y="4070"/>
                  </a:lnTo>
                  <a:lnTo>
                    <a:pt x="1567" y="4046"/>
                  </a:lnTo>
                  <a:lnTo>
                    <a:pt x="1461" y="4016"/>
                  </a:lnTo>
                  <a:lnTo>
                    <a:pt x="1357" y="3981"/>
                  </a:lnTo>
                  <a:lnTo>
                    <a:pt x="1254" y="3940"/>
                  </a:lnTo>
                  <a:lnTo>
                    <a:pt x="1153" y="3895"/>
                  </a:lnTo>
                  <a:lnTo>
                    <a:pt x="1056" y="3844"/>
                  </a:lnTo>
                  <a:lnTo>
                    <a:pt x="960" y="3788"/>
                  </a:lnTo>
                  <a:lnTo>
                    <a:pt x="868" y="3727"/>
                  </a:lnTo>
                  <a:lnTo>
                    <a:pt x="780" y="3661"/>
                  </a:lnTo>
                  <a:lnTo>
                    <a:pt x="695" y="3592"/>
                  </a:lnTo>
                  <a:lnTo>
                    <a:pt x="614" y="3516"/>
                  </a:lnTo>
                  <a:lnTo>
                    <a:pt x="538" y="3435"/>
                  </a:lnTo>
                  <a:lnTo>
                    <a:pt x="470" y="3358"/>
                  </a:lnTo>
                  <a:lnTo>
                    <a:pt x="405" y="3277"/>
                  </a:lnTo>
                  <a:lnTo>
                    <a:pt x="346" y="3194"/>
                  </a:lnTo>
                  <a:lnTo>
                    <a:pt x="291" y="3107"/>
                  </a:lnTo>
                  <a:lnTo>
                    <a:pt x="241" y="3016"/>
                  </a:lnTo>
                  <a:lnTo>
                    <a:pt x="195" y="2924"/>
                  </a:lnTo>
                  <a:lnTo>
                    <a:pt x="154" y="2829"/>
                  </a:lnTo>
                  <a:lnTo>
                    <a:pt x="118" y="2734"/>
                  </a:lnTo>
                  <a:lnTo>
                    <a:pt x="86" y="2635"/>
                  </a:lnTo>
                  <a:lnTo>
                    <a:pt x="58" y="2536"/>
                  </a:lnTo>
                  <a:lnTo>
                    <a:pt x="35" y="2435"/>
                  </a:lnTo>
                  <a:lnTo>
                    <a:pt x="15" y="2334"/>
                  </a:lnTo>
                  <a:lnTo>
                    <a:pt x="0" y="2232"/>
                  </a:lnTo>
                  <a:lnTo>
                    <a:pt x="0" y="1882"/>
                  </a:lnTo>
                  <a:lnTo>
                    <a:pt x="16" y="1782"/>
                  </a:lnTo>
                  <a:lnTo>
                    <a:pt x="34" y="1683"/>
                  </a:lnTo>
                  <a:lnTo>
                    <a:pt x="55" y="1584"/>
                  </a:lnTo>
                  <a:lnTo>
                    <a:pt x="80" y="1486"/>
                  </a:lnTo>
                  <a:lnTo>
                    <a:pt x="109" y="1390"/>
                  </a:lnTo>
                  <a:lnTo>
                    <a:pt x="150" y="1277"/>
                  </a:lnTo>
                  <a:lnTo>
                    <a:pt x="199" y="1168"/>
                  </a:lnTo>
                  <a:lnTo>
                    <a:pt x="255" y="1061"/>
                  </a:lnTo>
                  <a:lnTo>
                    <a:pt x="316" y="958"/>
                  </a:lnTo>
                  <a:lnTo>
                    <a:pt x="383" y="858"/>
                  </a:lnTo>
                  <a:lnTo>
                    <a:pt x="455" y="764"/>
                  </a:lnTo>
                  <a:lnTo>
                    <a:pt x="534" y="672"/>
                  </a:lnTo>
                  <a:lnTo>
                    <a:pt x="617" y="586"/>
                  </a:lnTo>
                  <a:lnTo>
                    <a:pt x="705" y="504"/>
                  </a:lnTo>
                  <a:lnTo>
                    <a:pt x="798" y="428"/>
                  </a:lnTo>
                  <a:lnTo>
                    <a:pt x="895" y="357"/>
                  </a:lnTo>
                  <a:lnTo>
                    <a:pt x="996" y="292"/>
                  </a:lnTo>
                  <a:lnTo>
                    <a:pt x="1101" y="233"/>
                  </a:lnTo>
                  <a:lnTo>
                    <a:pt x="1209" y="180"/>
                  </a:lnTo>
                  <a:lnTo>
                    <a:pt x="1300" y="142"/>
                  </a:lnTo>
                  <a:lnTo>
                    <a:pt x="1392" y="109"/>
                  </a:lnTo>
                  <a:lnTo>
                    <a:pt x="1486" y="81"/>
                  </a:lnTo>
                  <a:lnTo>
                    <a:pt x="1581" y="56"/>
                  </a:lnTo>
                  <a:lnTo>
                    <a:pt x="1678" y="35"/>
                  </a:lnTo>
                  <a:lnTo>
                    <a:pt x="1773" y="16"/>
                  </a:lnTo>
                  <a:lnTo>
                    <a:pt x="1870" y="0"/>
                  </a:lnTo>
                  <a:close/>
                  <a:moveTo>
                    <a:pt x="1730" y="198"/>
                  </a:moveTo>
                  <a:lnTo>
                    <a:pt x="1627" y="219"/>
                  </a:lnTo>
                  <a:lnTo>
                    <a:pt x="1525" y="245"/>
                  </a:lnTo>
                  <a:lnTo>
                    <a:pt x="1425" y="277"/>
                  </a:lnTo>
                  <a:lnTo>
                    <a:pt x="1327" y="316"/>
                  </a:lnTo>
                  <a:lnTo>
                    <a:pt x="1231" y="359"/>
                  </a:lnTo>
                  <a:lnTo>
                    <a:pt x="1138" y="408"/>
                  </a:lnTo>
                  <a:lnTo>
                    <a:pt x="1048" y="461"/>
                  </a:lnTo>
                  <a:lnTo>
                    <a:pt x="961" y="520"/>
                  </a:lnTo>
                  <a:lnTo>
                    <a:pt x="877" y="583"/>
                  </a:lnTo>
                  <a:lnTo>
                    <a:pt x="797" y="650"/>
                  </a:lnTo>
                  <a:lnTo>
                    <a:pt x="720" y="723"/>
                  </a:lnTo>
                  <a:lnTo>
                    <a:pt x="648" y="798"/>
                  </a:lnTo>
                  <a:lnTo>
                    <a:pt x="581" y="879"/>
                  </a:lnTo>
                  <a:lnTo>
                    <a:pt x="517" y="964"/>
                  </a:lnTo>
                  <a:lnTo>
                    <a:pt x="456" y="1055"/>
                  </a:lnTo>
                  <a:lnTo>
                    <a:pt x="400" y="1149"/>
                  </a:lnTo>
                  <a:lnTo>
                    <a:pt x="351" y="1247"/>
                  </a:lnTo>
                  <a:lnTo>
                    <a:pt x="307" y="1348"/>
                  </a:lnTo>
                  <a:lnTo>
                    <a:pt x="269" y="1450"/>
                  </a:lnTo>
                  <a:lnTo>
                    <a:pt x="238" y="1556"/>
                  </a:lnTo>
                  <a:lnTo>
                    <a:pt x="211" y="1663"/>
                  </a:lnTo>
                  <a:lnTo>
                    <a:pt x="192" y="1770"/>
                  </a:lnTo>
                  <a:lnTo>
                    <a:pt x="178" y="1879"/>
                  </a:lnTo>
                  <a:lnTo>
                    <a:pt x="170" y="1989"/>
                  </a:lnTo>
                  <a:lnTo>
                    <a:pt x="170" y="2098"/>
                  </a:lnTo>
                  <a:lnTo>
                    <a:pt x="177" y="2207"/>
                  </a:lnTo>
                  <a:lnTo>
                    <a:pt x="189" y="2317"/>
                  </a:lnTo>
                  <a:lnTo>
                    <a:pt x="208" y="2425"/>
                  </a:lnTo>
                  <a:lnTo>
                    <a:pt x="235" y="2541"/>
                  </a:lnTo>
                  <a:lnTo>
                    <a:pt x="269" y="2654"/>
                  </a:lnTo>
                  <a:lnTo>
                    <a:pt x="311" y="2765"/>
                  </a:lnTo>
                  <a:lnTo>
                    <a:pt x="359" y="2872"/>
                  </a:lnTo>
                  <a:lnTo>
                    <a:pt x="414" y="2976"/>
                  </a:lnTo>
                  <a:lnTo>
                    <a:pt x="476" y="3077"/>
                  </a:lnTo>
                  <a:lnTo>
                    <a:pt x="543" y="3174"/>
                  </a:lnTo>
                  <a:lnTo>
                    <a:pt x="617" y="3267"/>
                  </a:lnTo>
                  <a:lnTo>
                    <a:pt x="696" y="3354"/>
                  </a:lnTo>
                  <a:lnTo>
                    <a:pt x="780" y="3439"/>
                  </a:lnTo>
                  <a:lnTo>
                    <a:pt x="868" y="3516"/>
                  </a:lnTo>
                  <a:lnTo>
                    <a:pt x="915" y="3473"/>
                  </a:lnTo>
                  <a:lnTo>
                    <a:pt x="966" y="3432"/>
                  </a:lnTo>
                  <a:lnTo>
                    <a:pt x="1019" y="3396"/>
                  </a:lnTo>
                  <a:lnTo>
                    <a:pt x="1073" y="3363"/>
                  </a:lnTo>
                  <a:lnTo>
                    <a:pt x="1132" y="3334"/>
                  </a:lnTo>
                  <a:lnTo>
                    <a:pt x="1190" y="3309"/>
                  </a:lnTo>
                  <a:lnTo>
                    <a:pt x="1251" y="3291"/>
                  </a:lnTo>
                  <a:lnTo>
                    <a:pt x="1315" y="3277"/>
                  </a:lnTo>
                  <a:lnTo>
                    <a:pt x="1379" y="3270"/>
                  </a:lnTo>
                  <a:lnTo>
                    <a:pt x="1402" y="3267"/>
                  </a:lnTo>
                  <a:lnTo>
                    <a:pt x="1425" y="3265"/>
                  </a:lnTo>
                  <a:lnTo>
                    <a:pt x="1450" y="3263"/>
                  </a:lnTo>
                  <a:lnTo>
                    <a:pt x="1475" y="3261"/>
                  </a:lnTo>
                  <a:lnTo>
                    <a:pt x="1500" y="3258"/>
                  </a:lnTo>
                  <a:lnTo>
                    <a:pt x="1525" y="3255"/>
                  </a:lnTo>
                  <a:lnTo>
                    <a:pt x="1548" y="3248"/>
                  </a:lnTo>
                  <a:lnTo>
                    <a:pt x="1569" y="3240"/>
                  </a:lnTo>
                  <a:lnTo>
                    <a:pt x="1589" y="3228"/>
                  </a:lnTo>
                  <a:lnTo>
                    <a:pt x="1607" y="3214"/>
                  </a:lnTo>
                  <a:lnTo>
                    <a:pt x="1620" y="3194"/>
                  </a:lnTo>
                  <a:lnTo>
                    <a:pt x="1630" y="3170"/>
                  </a:lnTo>
                  <a:lnTo>
                    <a:pt x="1640" y="3105"/>
                  </a:lnTo>
                  <a:lnTo>
                    <a:pt x="1644" y="3039"/>
                  </a:lnTo>
                  <a:lnTo>
                    <a:pt x="1643" y="2974"/>
                  </a:lnTo>
                  <a:lnTo>
                    <a:pt x="1642" y="2908"/>
                  </a:lnTo>
                  <a:lnTo>
                    <a:pt x="1642" y="2842"/>
                  </a:lnTo>
                  <a:lnTo>
                    <a:pt x="1576" y="2814"/>
                  </a:lnTo>
                  <a:lnTo>
                    <a:pt x="1510" y="2783"/>
                  </a:lnTo>
                  <a:lnTo>
                    <a:pt x="1446" y="2748"/>
                  </a:lnTo>
                  <a:lnTo>
                    <a:pt x="1384" y="2711"/>
                  </a:lnTo>
                  <a:lnTo>
                    <a:pt x="1326" y="2670"/>
                  </a:lnTo>
                  <a:lnTo>
                    <a:pt x="1269" y="2624"/>
                  </a:lnTo>
                  <a:lnTo>
                    <a:pt x="1216" y="2576"/>
                  </a:lnTo>
                  <a:lnTo>
                    <a:pt x="1168" y="2522"/>
                  </a:lnTo>
                  <a:lnTo>
                    <a:pt x="1123" y="2465"/>
                  </a:lnTo>
                  <a:lnTo>
                    <a:pt x="1111" y="2445"/>
                  </a:lnTo>
                  <a:lnTo>
                    <a:pt x="1097" y="2425"/>
                  </a:lnTo>
                  <a:lnTo>
                    <a:pt x="1084" y="2404"/>
                  </a:lnTo>
                  <a:lnTo>
                    <a:pt x="1075" y="2382"/>
                  </a:lnTo>
                  <a:lnTo>
                    <a:pt x="1067" y="2359"/>
                  </a:lnTo>
                  <a:lnTo>
                    <a:pt x="1063" y="2337"/>
                  </a:lnTo>
                  <a:lnTo>
                    <a:pt x="1066" y="2313"/>
                  </a:lnTo>
                  <a:lnTo>
                    <a:pt x="1075" y="2291"/>
                  </a:lnTo>
                  <a:lnTo>
                    <a:pt x="1119" y="2217"/>
                  </a:lnTo>
                  <a:lnTo>
                    <a:pt x="1167" y="2147"/>
                  </a:lnTo>
                  <a:lnTo>
                    <a:pt x="1215" y="2076"/>
                  </a:lnTo>
                  <a:lnTo>
                    <a:pt x="1264" y="2006"/>
                  </a:lnTo>
                  <a:lnTo>
                    <a:pt x="1311" y="1934"/>
                  </a:lnTo>
                  <a:lnTo>
                    <a:pt x="1353" y="1860"/>
                  </a:lnTo>
                  <a:lnTo>
                    <a:pt x="1363" y="1792"/>
                  </a:lnTo>
                  <a:lnTo>
                    <a:pt x="1368" y="1724"/>
                  </a:lnTo>
                  <a:lnTo>
                    <a:pt x="1372" y="1654"/>
                  </a:lnTo>
                  <a:lnTo>
                    <a:pt x="1375" y="1586"/>
                  </a:lnTo>
                  <a:lnTo>
                    <a:pt x="1383" y="1516"/>
                  </a:lnTo>
                  <a:lnTo>
                    <a:pt x="1395" y="1449"/>
                  </a:lnTo>
                  <a:lnTo>
                    <a:pt x="1405" y="1397"/>
                  </a:lnTo>
                  <a:lnTo>
                    <a:pt x="1419" y="1344"/>
                  </a:lnTo>
                  <a:lnTo>
                    <a:pt x="1436" y="1295"/>
                  </a:lnTo>
                  <a:lnTo>
                    <a:pt x="1456" y="1245"/>
                  </a:lnTo>
                  <a:lnTo>
                    <a:pt x="1480" y="1196"/>
                  </a:lnTo>
                  <a:lnTo>
                    <a:pt x="1507" y="1150"/>
                  </a:lnTo>
                  <a:lnTo>
                    <a:pt x="1537" y="1107"/>
                  </a:lnTo>
                  <a:lnTo>
                    <a:pt x="1571" y="1066"/>
                  </a:lnTo>
                  <a:lnTo>
                    <a:pt x="1608" y="1028"/>
                  </a:lnTo>
                  <a:lnTo>
                    <a:pt x="1649" y="995"/>
                  </a:lnTo>
                  <a:lnTo>
                    <a:pt x="1694" y="965"/>
                  </a:lnTo>
                  <a:lnTo>
                    <a:pt x="1741" y="941"/>
                  </a:lnTo>
                  <a:lnTo>
                    <a:pt x="1802" y="918"/>
                  </a:lnTo>
                  <a:lnTo>
                    <a:pt x="1864" y="900"/>
                  </a:lnTo>
                  <a:lnTo>
                    <a:pt x="1929" y="887"/>
                  </a:lnTo>
                  <a:lnTo>
                    <a:pt x="1994" y="879"/>
                  </a:lnTo>
                  <a:lnTo>
                    <a:pt x="2058" y="877"/>
                  </a:lnTo>
                  <a:lnTo>
                    <a:pt x="2123" y="879"/>
                  </a:lnTo>
                  <a:lnTo>
                    <a:pt x="2188" y="887"/>
                  </a:lnTo>
                  <a:lnTo>
                    <a:pt x="2252" y="899"/>
                  </a:lnTo>
                  <a:lnTo>
                    <a:pt x="2314" y="918"/>
                  </a:lnTo>
                  <a:lnTo>
                    <a:pt x="2374" y="941"/>
                  </a:lnTo>
                  <a:lnTo>
                    <a:pt x="2433" y="971"/>
                  </a:lnTo>
                  <a:lnTo>
                    <a:pt x="2480" y="1002"/>
                  </a:lnTo>
                  <a:lnTo>
                    <a:pt x="2522" y="1040"/>
                  </a:lnTo>
                  <a:lnTo>
                    <a:pt x="2561" y="1079"/>
                  </a:lnTo>
                  <a:lnTo>
                    <a:pt x="2594" y="1124"/>
                  </a:lnTo>
                  <a:lnTo>
                    <a:pt x="2624" y="1172"/>
                  </a:lnTo>
                  <a:lnTo>
                    <a:pt x="2650" y="1221"/>
                  </a:lnTo>
                  <a:lnTo>
                    <a:pt x="2674" y="1272"/>
                  </a:lnTo>
                  <a:lnTo>
                    <a:pt x="2692" y="1326"/>
                  </a:lnTo>
                  <a:lnTo>
                    <a:pt x="2709" y="1380"/>
                  </a:lnTo>
                  <a:lnTo>
                    <a:pt x="2721" y="1435"/>
                  </a:lnTo>
                  <a:lnTo>
                    <a:pt x="2731" y="1490"/>
                  </a:lnTo>
                  <a:lnTo>
                    <a:pt x="2740" y="1551"/>
                  </a:lnTo>
                  <a:lnTo>
                    <a:pt x="2745" y="1612"/>
                  </a:lnTo>
                  <a:lnTo>
                    <a:pt x="2747" y="1674"/>
                  </a:lnTo>
                  <a:lnTo>
                    <a:pt x="2750" y="1735"/>
                  </a:lnTo>
                  <a:lnTo>
                    <a:pt x="2755" y="1796"/>
                  </a:lnTo>
                  <a:lnTo>
                    <a:pt x="2765" y="1857"/>
                  </a:lnTo>
                  <a:lnTo>
                    <a:pt x="2794" y="1913"/>
                  </a:lnTo>
                  <a:lnTo>
                    <a:pt x="2827" y="1966"/>
                  </a:lnTo>
                  <a:lnTo>
                    <a:pt x="2863" y="2020"/>
                  </a:lnTo>
                  <a:lnTo>
                    <a:pt x="2900" y="2071"/>
                  </a:lnTo>
                  <a:lnTo>
                    <a:pt x="2937" y="2123"/>
                  </a:lnTo>
                  <a:lnTo>
                    <a:pt x="2972" y="2175"/>
                  </a:lnTo>
                  <a:lnTo>
                    <a:pt x="3006" y="2230"/>
                  </a:lnTo>
                  <a:lnTo>
                    <a:pt x="3036" y="2285"/>
                  </a:lnTo>
                  <a:lnTo>
                    <a:pt x="3059" y="2343"/>
                  </a:lnTo>
                  <a:lnTo>
                    <a:pt x="3031" y="2405"/>
                  </a:lnTo>
                  <a:lnTo>
                    <a:pt x="2996" y="2462"/>
                  </a:lnTo>
                  <a:lnTo>
                    <a:pt x="2957" y="2516"/>
                  </a:lnTo>
                  <a:lnTo>
                    <a:pt x="2914" y="2566"/>
                  </a:lnTo>
                  <a:lnTo>
                    <a:pt x="2865" y="2612"/>
                  </a:lnTo>
                  <a:lnTo>
                    <a:pt x="2814" y="2655"/>
                  </a:lnTo>
                  <a:lnTo>
                    <a:pt x="2761" y="2695"/>
                  </a:lnTo>
                  <a:lnTo>
                    <a:pt x="2704" y="2731"/>
                  </a:lnTo>
                  <a:lnTo>
                    <a:pt x="2645" y="2765"/>
                  </a:lnTo>
                  <a:lnTo>
                    <a:pt x="2586" y="2794"/>
                  </a:lnTo>
                  <a:lnTo>
                    <a:pt x="2525" y="2822"/>
                  </a:lnTo>
                  <a:lnTo>
                    <a:pt x="2462" y="2845"/>
                  </a:lnTo>
                  <a:lnTo>
                    <a:pt x="2462" y="2895"/>
                  </a:lnTo>
                  <a:lnTo>
                    <a:pt x="2461" y="2945"/>
                  </a:lnTo>
                  <a:lnTo>
                    <a:pt x="2460" y="2995"/>
                  </a:lnTo>
                  <a:lnTo>
                    <a:pt x="2460" y="3044"/>
                  </a:lnTo>
                  <a:lnTo>
                    <a:pt x="2462" y="3094"/>
                  </a:lnTo>
                  <a:lnTo>
                    <a:pt x="2469" y="3144"/>
                  </a:lnTo>
                  <a:lnTo>
                    <a:pt x="2480" y="3191"/>
                  </a:lnTo>
                  <a:lnTo>
                    <a:pt x="2496" y="3212"/>
                  </a:lnTo>
                  <a:lnTo>
                    <a:pt x="2513" y="3228"/>
                  </a:lnTo>
                  <a:lnTo>
                    <a:pt x="2533" y="3241"/>
                  </a:lnTo>
                  <a:lnTo>
                    <a:pt x="2556" y="3248"/>
                  </a:lnTo>
                  <a:lnTo>
                    <a:pt x="2579" y="3255"/>
                  </a:lnTo>
                  <a:lnTo>
                    <a:pt x="2603" y="3258"/>
                  </a:lnTo>
                  <a:lnTo>
                    <a:pt x="2629" y="3261"/>
                  </a:lnTo>
                  <a:lnTo>
                    <a:pt x="2654" y="3262"/>
                  </a:lnTo>
                  <a:lnTo>
                    <a:pt x="2679" y="3265"/>
                  </a:lnTo>
                  <a:lnTo>
                    <a:pt x="2704" y="3266"/>
                  </a:lnTo>
                  <a:lnTo>
                    <a:pt x="2726" y="3270"/>
                  </a:lnTo>
                  <a:lnTo>
                    <a:pt x="2791" y="3277"/>
                  </a:lnTo>
                  <a:lnTo>
                    <a:pt x="2853" y="3291"/>
                  </a:lnTo>
                  <a:lnTo>
                    <a:pt x="2914" y="3309"/>
                  </a:lnTo>
                  <a:lnTo>
                    <a:pt x="2972" y="3334"/>
                  </a:lnTo>
                  <a:lnTo>
                    <a:pt x="3029" y="3363"/>
                  </a:lnTo>
                  <a:lnTo>
                    <a:pt x="3084" y="3396"/>
                  </a:lnTo>
                  <a:lnTo>
                    <a:pt x="3136" y="3434"/>
                  </a:lnTo>
                  <a:lnTo>
                    <a:pt x="3186" y="3473"/>
                  </a:lnTo>
                  <a:lnTo>
                    <a:pt x="3233" y="3517"/>
                  </a:lnTo>
                  <a:lnTo>
                    <a:pt x="3319" y="3442"/>
                  </a:lnTo>
                  <a:lnTo>
                    <a:pt x="3400" y="3362"/>
                  </a:lnTo>
                  <a:lnTo>
                    <a:pt x="3477" y="3277"/>
                  </a:lnTo>
                  <a:lnTo>
                    <a:pt x="3548" y="3189"/>
                  </a:lnTo>
                  <a:lnTo>
                    <a:pt x="3614" y="3095"/>
                  </a:lnTo>
                  <a:lnTo>
                    <a:pt x="3674" y="2998"/>
                  </a:lnTo>
                  <a:lnTo>
                    <a:pt x="3728" y="2899"/>
                  </a:lnTo>
                  <a:lnTo>
                    <a:pt x="3777" y="2796"/>
                  </a:lnTo>
                  <a:lnTo>
                    <a:pt x="3819" y="2691"/>
                  </a:lnTo>
                  <a:lnTo>
                    <a:pt x="3855" y="2583"/>
                  </a:lnTo>
                  <a:lnTo>
                    <a:pt x="3885" y="2474"/>
                  </a:lnTo>
                  <a:lnTo>
                    <a:pt x="3908" y="2362"/>
                  </a:lnTo>
                  <a:lnTo>
                    <a:pt x="3922" y="2248"/>
                  </a:lnTo>
                  <a:lnTo>
                    <a:pt x="3930" y="2135"/>
                  </a:lnTo>
                  <a:lnTo>
                    <a:pt x="3931" y="2021"/>
                  </a:lnTo>
                  <a:lnTo>
                    <a:pt x="3927" y="1913"/>
                  </a:lnTo>
                  <a:lnTo>
                    <a:pt x="3916" y="1806"/>
                  </a:lnTo>
                  <a:lnTo>
                    <a:pt x="3899" y="1700"/>
                  </a:lnTo>
                  <a:lnTo>
                    <a:pt x="3876" y="1596"/>
                  </a:lnTo>
                  <a:lnTo>
                    <a:pt x="3847" y="1492"/>
                  </a:lnTo>
                  <a:lnTo>
                    <a:pt x="3812" y="1390"/>
                  </a:lnTo>
                  <a:lnTo>
                    <a:pt x="3771" y="1291"/>
                  </a:lnTo>
                  <a:lnTo>
                    <a:pt x="3725" y="1194"/>
                  </a:lnTo>
                  <a:lnTo>
                    <a:pt x="3672" y="1099"/>
                  </a:lnTo>
                  <a:lnTo>
                    <a:pt x="3615" y="1009"/>
                  </a:lnTo>
                  <a:lnTo>
                    <a:pt x="3553" y="922"/>
                  </a:lnTo>
                  <a:lnTo>
                    <a:pt x="3487" y="837"/>
                  </a:lnTo>
                  <a:lnTo>
                    <a:pt x="3415" y="757"/>
                  </a:lnTo>
                  <a:lnTo>
                    <a:pt x="3339" y="682"/>
                  </a:lnTo>
                  <a:lnTo>
                    <a:pt x="3258" y="609"/>
                  </a:lnTo>
                  <a:lnTo>
                    <a:pt x="3174" y="543"/>
                  </a:lnTo>
                  <a:lnTo>
                    <a:pt x="3084" y="480"/>
                  </a:lnTo>
                  <a:lnTo>
                    <a:pt x="2992" y="423"/>
                  </a:lnTo>
                  <a:lnTo>
                    <a:pt x="2896" y="371"/>
                  </a:lnTo>
                  <a:lnTo>
                    <a:pt x="2797" y="325"/>
                  </a:lnTo>
                  <a:lnTo>
                    <a:pt x="2696" y="285"/>
                  </a:lnTo>
                  <a:lnTo>
                    <a:pt x="2593" y="250"/>
                  </a:lnTo>
                  <a:lnTo>
                    <a:pt x="2487" y="221"/>
                  </a:lnTo>
                  <a:lnTo>
                    <a:pt x="2380" y="199"/>
                  </a:lnTo>
                  <a:lnTo>
                    <a:pt x="2272" y="183"/>
                  </a:lnTo>
                  <a:lnTo>
                    <a:pt x="2164" y="173"/>
                  </a:lnTo>
                  <a:lnTo>
                    <a:pt x="2056" y="169"/>
                  </a:lnTo>
                  <a:lnTo>
                    <a:pt x="1946" y="173"/>
                  </a:lnTo>
                  <a:lnTo>
                    <a:pt x="1838" y="182"/>
                  </a:lnTo>
                  <a:lnTo>
                    <a:pt x="1730" y="198"/>
                  </a:lnTo>
                  <a:close/>
                  <a:moveTo>
                    <a:pt x="1665" y="1218"/>
                  </a:moveTo>
                  <a:lnTo>
                    <a:pt x="1634" y="1265"/>
                  </a:lnTo>
                  <a:lnTo>
                    <a:pt x="1609" y="1315"/>
                  </a:lnTo>
                  <a:lnTo>
                    <a:pt x="1589" y="1367"/>
                  </a:lnTo>
                  <a:lnTo>
                    <a:pt x="1574" y="1419"/>
                  </a:lnTo>
                  <a:lnTo>
                    <a:pt x="1563" y="1474"/>
                  </a:lnTo>
                  <a:lnTo>
                    <a:pt x="1555" y="1528"/>
                  </a:lnTo>
                  <a:lnTo>
                    <a:pt x="1550" y="1584"/>
                  </a:lnTo>
                  <a:lnTo>
                    <a:pt x="1545" y="1640"/>
                  </a:lnTo>
                  <a:lnTo>
                    <a:pt x="1542" y="1698"/>
                  </a:lnTo>
                  <a:lnTo>
                    <a:pt x="1538" y="1754"/>
                  </a:lnTo>
                  <a:lnTo>
                    <a:pt x="1535" y="1809"/>
                  </a:lnTo>
                  <a:lnTo>
                    <a:pt x="1528" y="1864"/>
                  </a:lnTo>
                  <a:lnTo>
                    <a:pt x="1521" y="1919"/>
                  </a:lnTo>
                  <a:lnTo>
                    <a:pt x="1485" y="1981"/>
                  </a:lnTo>
                  <a:lnTo>
                    <a:pt x="1446" y="2041"/>
                  </a:lnTo>
                  <a:lnTo>
                    <a:pt x="1405" y="2099"/>
                  </a:lnTo>
                  <a:lnTo>
                    <a:pt x="1364" y="2158"/>
                  </a:lnTo>
                  <a:lnTo>
                    <a:pt x="1324" y="2216"/>
                  </a:lnTo>
                  <a:lnTo>
                    <a:pt x="1287" y="2277"/>
                  </a:lnTo>
                  <a:lnTo>
                    <a:pt x="1252" y="2339"/>
                  </a:lnTo>
                  <a:lnTo>
                    <a:pt x="1267" y="2372"/>
                  </a:lnTo>
                  <a:lnTo>
                    <a:pt x="1286" y="2400"/>
                  </a:lnTo>
                  <a:lnTo>
                    <a:pt x="1308" y="2428"/>
                  </a:lnTo>
                  <a:lnTo>
                    <a:pt x="1333" y="2452"/>
                  </a:lnTo>
                  <a:lnTo>
                    <a:pt x="1358" y="2476"/>
                  </a:lnTo>
                  <a:lnTo>
                    <a:pt x="1384" y="2500"/>
                  </a:lnTo>
                  <a:lnTo>
                    <a:pt x="1441" y="2544"/>
                  </a:lnTo>
                  <a:lnTo>
                    <a:pt x="1501" y="2584"/>
                  </a:lnTo>
                  <a:lnTo>
                    <a:pt x="1564" y="2620"/>
                  </a:lnTo>
                  <a:lnTo>
                    <a:pt x="1630" y="2650"/>
                  </a:lnTo>
                  <a:lnTo>
                    <a:pt x="1698" y="2676"/>
                  </a:lnTo>
                  <a:lnTo>
                    <a:pt x="1767" y="2697"/>
                  </a:lnTo>
                  <a:lnTo>
                    <a:pt x="1838" y="2715"/>
                  </a:lnTo>
                  <a:lnTo>
                    <a:pt x="1910" y="2726"/>
                  </a:lnTo>
                  <a:lnTo>
                    <a:pt x="1984" y="2734"/>
                  </a:lnTo>
                  <a:lnTo>
                    <a:pt x="2056" y="2736"/>
                  </a:lnTo>
                  <a:lnTo>
                    <a:pt x="2129" y="2734"/>
                  </a:lnTo>
                  <a:lnTo>
                    <a:pt x="2202" y="2727"/>
                  </a:lnTo>
                  <a:lnTo>
                    <a:pt x="2273" y="2716"/>
                  </a:lnTo>
                  <a:lnTo>
                    <a:pt x="2344" y="2700"/>
                  </a:lnTo>
                  <a:lnTo>
                    <a:pt x="2414" y="2679"/>
                  </a:lnTo>
                  <a:lnTo>
                    <a:pt x="2482" y="2653"/>
                  </a:lnTo>
                  <a:lnTo>
                    <a:pt x="2547" y="2623"/>
                  </a:lnTo>
                  <a:lnTo>
                    <a:pt x="2610" y="2588"/>
                  </a:lnTo>
                  <a:lnTo>
                    <a:pt x="2671" y="2548"/>
                  </a:lnTo>
                  <a:lnTo>
                    <a:pt x="2727" y="2503"/>
                  </a:lnTo>
                  <a:lnTo>
                    <a:pt x="2781" y="2455"/>
                  </a:lnTo>
                  <a:lnTo>
                    <a:pt x="2831" y="2401"/>
                  </a:lnTo>
                  <a:lnTo>
                    <a:pt x="2877" y="2343"/>
                  </a:lnTo>
                  <a:lnTo>
                    <a:pt x="2828" y="2270"/>
                  </a:lnTo>
                  <a:lnTo>
                    <a:pt x="2780" y="2196"/>
                  </a:lnTo>
                  <a:lnTo>
                    <a:pt x="2729" y="2124"/>
                  </a:lnTo>
                  <a:lnTo>
                    <a:pt x="2680" y="2051"/>
                  </a:lnTo>
                  <a:lnTo>
                    <a:pt x="2633" y="1977"/>
                  </a:lnTo>
                  <a:lnTo>
                    <a:pt x="2590" y="1902"/>
                  </a:lnTo>
                  <a:lnTo>
                    <a:pt x="2584" y="1839"/>
                  </a:lnTo>
                  <a:lnTo>
                    <a:pt x="2581" y="1777"/>
                  </a:lnTo>
                  <a:lnTo>
                    <a:pt x="2578" y="1714"/>
                  </a:lnTo>
                  <a:lnTo>
                    <a:pt x="2576" y="1652"/>
                  </a:lnTo>
                  <a:lnTo>
                    <a:pt x="2571" y="1588"/>
                  </a:lnTo>
                  <a:lnTo>
                    <a:pt x="2564" y="1526"/>
                  </a:lnTo>
                  <a:lnTo>
                    <a:pt x="2554" y="1465"/>
                  </a:lnTo>
                  <a:lnTo>
                    <a:pt x="2541" y="1404"/>
                  </a:lnTo>
                  <a:lnTo>
                    <a:pt x="2522" y="1344"/>
                  </a:lnTo>
                  <a:lnTo>
                    <a:pt x="2496" y="1287"/>
                  </a:lnTo>
                  <a:lnTo>
                    <a:pt x="2475" y="1247"/>
                  </a:lnTo>
                  <a:lnTo>
                    <a:pt x="2450" y="1210"/>
                  </a:lnTo>
                  <a:lnTo>
                    <a:pt x="2420" y="1176"/>
                  </a:lnTo>
                  <a:lnTo>
                    <a:pt x="2387" y="1147"/>
                  </a:lnTo>
                  <a:lnTo>
                    <a:pt x="2350" y="1121"/>
                  </a:lnTo>
                  <a:lnTo>
                    <a:pt x="2311" y="1099"/>
                  </a:lnTo>
                  <a:lnTo>
                    <a:pt x="2270" y="1082"/>
                  </a:lnTo>
                  <a:lnTo>
                    <a:pt x="2226" y="1068"/>
                  </a:lnTo>
                  <a:lnTo>
                    <a:pt x="2183" y="1060"/>
                  </a:lnTo>
                  <a:lnTo>
                    <a:pt x="2137" y="1053"/>
                  </a:lnTo>
                  <a:lnTo>
                    <a:pt x="2089" y="1050"/>
                  </a:lnTo>
                  <a:lnTo>
                    <a:pt x="2041" y="1050"/>
                  </a:lnTo>
                  <a:lnTo>
                    <a:pt x="1994" y="1052"/>
                  </a:lnTo>
                  <a:lnTo>
                    <a:pt x="1946" y="1057"/>
                  </a:lnTo>
                  <a:lnTo>
                    <a:pt x="1899" y="1067"/>
                  </a:lnTo>
                  <a:lnTo>
                    <a:pt x="1854" y="1081"/>
                  </a:lnTo>
                  <a:lnTo>
                    <a:pt x="1811" y="1098"/>
                  </a:lnTo>
                  <a:lnTo>
                    <a:pt x="1770" y="1121"/>
                  </a:lnTo>
                  <a:lnTo>
                    <a:pt x="1731" y="1148"/>
                  </a:lnTo>
                  <a:lnTo>
                    <a:pt x="1696" y="1180"/>
                  </a:lnTo>
                  <a:lnTo>
                    <a:pt x="1665" y="1218"/>
                  </a:lnTo>
                  <a:close/>
                  <a:moveTo>
                    <a:pt x="1808" y="2888"/>
                  </a:moveTo>
                  <a:lnTo>
                    <a:pt x="1808" y="2925"/>
                  </a:lnTo>
                  <a:lnTo>
                    <a:pt x="1808" y="2964"/>
                  </a:lnTo>
                  <a:lnTo>
                    <a:pt x="1809" y="3002"/>
                  </a:lnTo>
                  <a:lnTo>
                    <a:pt x="1811" y="3042"/>
                  </a:lnTo>
                  <a:lnTo>
                    <a:pt x="1811" y="3080"/>
                  </a:lnTo>
                  <a:lnTo>
                    <a:pt x="1809" y="3120"/>
                  </a:lnTo>
                  <a:lnTo>
                    <a:pt x="1806" y="3158"/>
                  </a:lnTo>
                  <a:lnTo>
                    <a:pt x="1800" y="3195"/>
                  </a:lnTo>
                  <a:lnTo>
                    <a:pt x="1790" y="3231"/>
                  </a:lnTo>
                  <a:lnTo>
                    <a:pt x="1776" y="3266"/>
                  </a:lnTo>
                  <a:lnTo>
                    <a:pt x="1757" y="3299"/>
                  </a:lnTo>
                  <a:lnTo>
                    <a:pt x="1732" y="3330"/>
                  </a:lnTo>
                  <a:lnTo>
                    <a:pt x="1708" y="3355"/>
                  </a:lnTo>
                  <a:lnTo>
                    <a:pt x="1679" y="3376"/>
                  </a:lnTo>
                  <a:lnTo>
                    <a:pt x="1649" y="3394"/>
                  </a:lnTo>
                  <a:lnTo>
                    <a:pt x="1618" y="3408"/>
                  </a:lnTo>
                  <a:lnTo>
                    <a:pt x="1584" y="3418"/>
                  </a:lnTo>
                  <a:lnTo>
                    <a:pt x="1550" y="3425"/>
                  </a:lnTo>
                  <a:lnTo>
                    <a:pt x="1515" y="3430"/>
                  </a:lnTo>
                  <a:lnTo>
                    <a:pt x="1480" y="3434"/>
                  </a:lnTo>
                  <a:lnTo>
                    <a:pt x="1445" y="3437"/>
                  </a:lnTo>
                  <a:lnTo>
                    <a:pt x="1410" y="3440"/>
                  </a:lnTo>
                  <a:lnTo>
                    <a:pt x="1351" y="3445"/>
                  </a:lnTo>
                  <a:lnTo>
                    <a:pt x="1291" y="3459"/>
                  </a:lnTo>
                  <a:lnTo>
                    <a:pt x="1234" y="3476"/>
                  </a:lnTo>
                  <a:lnTo>
                    <a:pt x="1178" y="3501"/>
                  </a:lnTo>
                  <a:lnTo>
                    <a:pt x="1125" y="3529"/>
                  </a:lnTo>
                  <a:lnTo>
                    <a:pt x="1076" y="3564"/>
                  </a:lnTo>
                  <a:lnTo>
                    <a:pt x="1030" y="3603"/>
                  </a:lnTo>
                  <a:lnTo>
                    <a:pt x="1036" y="3621"/>
                  </a:lnTo>
                  <a:lnTo>
                    <a:pt x="1047" y="3638"/>
                  </a:lnTo>
                  <a:lnTo>
                    <a:pt x="1061" y="3651"/>
                  </a:lnTo>
                  <a:lnTo>
                    <a:pt x="1076" y="3663"/>
                  </a:lnTo>
                  <a:lnTo>
                    <a:pt x="1093" y="3672"/>
                  </a:lnTo>
                  <a:lnTo>
                    <a:pt x="1112" y="3681"/>
                  </a:lnTo>
                  <a:lnTo>
                    <a:pt x="1130" y="3690"/>
                  </a:lnTo>
                  <a:lnTo>
                    <a:pt x="1148" y="3700"/>
                  </a:lnTo>
                  <a:lnTo>
                    <a:pt x="1164" y="3710"/>
                  </a:lnTo>
                  <a:lnTo>
                    <a:pt x="1260" y="3758"/>
                  </a:lnTo>
                  <a:lnTo>
                    <a:pt x="1357" y="3801"/>
                  </a:lnTo>
                  <a:lnTo>
                    <a:pt x="1458" y="3837"/>
                  </a:lnTo>
                  <a:lnTo>
                    <a:pt x="1560" y="3868"/>
                  </a:lnTo>
                  <a:lnTo>
                    <a:pt x="1663" y="3891"/>
                  </a:lnTo>
                  <a:lnTo>
                    <a:pt x="1767" y="3910"/>
                  </a:lnTo>
                  <a:lnTo>
                    <a:pt x="1873" y="3922"/>
                  </a:lnTo>
                  <a:lnTo>
                    <a:pt x="1980" y="3930"/>
                  </a:lnTo>
                  <a:lnTo>
                    <a:pt x="2086" y="3930"/>
                  </a:lnTo>
                  <a:lnTo>
                    <a:pt x="2193" y="3925"/>
                  </a:lnTo>
                  <a:lnTo>
                    <a:pt x="2298" y="3915"/>
                  </a:lnTo>
                  <a:lnTo>
                    <a:pt x="2403" y="3898"/>
                  </a:lnTo>
                  <a:lnTo>
                    <a:pt x="2507" y="3875"/>
                  </a:lnTo>
                  <a:lnTo>
                    <a:pt x="2610" y="3847"/>
                  </a:lnTo>
                  <a:lnTo>
                    <a:pt x="2711" y="3813"/>
                  </a:lnTo>
                  <a:lnTo>
                    <a:pt x="2809" y="3773"/>
                  </a:lnTo>
                  <a:lnTo>
                    <a:pt x="2906" y="3727"/>
                  </a:lnTo>
                  <a:lnTo>
                    <a:pt x="3000" y="3676"/>
                  </a:lnTo>
                  <a:lnTo>
                    <a:pt x="3090" y="3619"/>
                  </a:lnTo>
                  <a:lnTo>
                    <a:pt x="3048" y="3584"/>
                  </a:lnTo>
                  <a:lnTo>
                    <a:pt x="3003" y="3551"/>
                  </a:lnTo>
                  <a:lnTo>
                    <a:pt x="2957" y="3519"/>
                  </a:lnTo>
                  <a:lnTo>
                    <a:pt x="2909" y="3493"/>
                  </a:lnTo>
                  <a:lnTo>
                    <a:pt x="2859" y="3472"/>
                  </a:lnTo>
                  <a:lnTo>
                    <a:pt x="2806" y="3456"/>
                  </a:lnTo>
                  <a:lnTo>
                    <a:pt x="2767" y="3449"/>
                  </a:lnTo>
                  <a:lnTo>
                    <a:pt x="2727" y="3442"/>
                  </a:lnTo>
                  <a:lnTo>
                    <a:pt x="2687" y="3439"/>
                  </a:lnTo>
                  <a:lnTo>
                    <a:pt x="2646" y="3436"/>
                  </a:lnTo>
                  <a:lnTo>
                    <a:pt x="2607" y="3432"/>
                  </a:lnTo>
                  <a:lnTo>
                    <a:pt x="2567" y="3427"/>
                  </a:lnTo>
                  <a:lnTo>
                    <a:pt x="2528" y="3420"/>
                  </a:lnTo>
                  <a:lnTo>
                    <a:pt x="2491" y="3410"/>
                  </a:lnTo>
                  <a:lnTo>
                    <a:pt x="2454" y="3395"/>
                  </a:lnTo>
                  <a:lnTo>
                    <a:pt x="2420" y="3374"/>
                  </a:lnTo>
                  <a:lnTo>
                    <a:pt x="2388" y="3348"/>
                  </a:lnTo>
                  <a:lnTo>
                    <a:pt x="2359" y="3318"/>
                  </a:lnTo>
                  <a:lnTo>
                    <a:pt x="2337" y="3284"/>
                  </a:lnTo>
                  <a:lnTo>
                    <a:pt x="2318" y="3250"/>
                  </a:lnTo>
                  <a:lnTo>
                    <a:pt x="2306" y="3212"/>
                  </a:lnTo>
                  <a:lnTo>
                    <a:pt x="2297" y="3174"/>
                  </a:lnTo>
                  <a:lnTo>
                    <a:pt x="2292" y="3134"/>
                  </a:lnTo>
                  <a:lnTo>
                    <a:pt x="2288" y="3093"/>
                  </a:lnTo>
                  <a:lnTo>
                    <a:pt x="2287" y="3052"/>
                  </a:lnTo>
                  <a:lnTo>
                    <a:pt x="2288" y="3011"/>
                  </a:lnTo>
                  <a:lnTo>
                    <a:pt x="2288" y="2970"/>
                  </a:lnTo>
                  <a:lnTo>
                    <a:pt x="2290" y="2930"/>
                  </a:lnTo>
                  <a:lnTo>
                    <a:pt x="2290" y="2890"/>
                  </a:lnTo>
                  <a:lnTo>
                    <a:pt x="2169" y="2900"/>
                  </a:lnTo>
                  <a:lnTo>
                    <a:pt x="2050" y="2903"/>
                  </a:lnTo>
                  <a:lnTo>
                    <a:pt x="1929" y="2899"/>
                  </a:lnTo>
                  <a:lnTo>
                    <a:pt x="1808" y="2888"/>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solidFill>
                  <a:schemeClr val="bg1"/>
                </a:solidFill>
              </a:endParaRPr>
            </a:p>
          </p:txBody>
        </p:sp>
        <p:sp>
          <p:nvSpPr>
            <p:cNvPr id="18" name="文本框 17"/>
            <p:cNvSpPr txBox="1"/>
            <p:nvPr/>
          </p:nvSpPr>
          <p:spPr>
            <a:xfrm>
              <a:off x="970090" y="3188244"/>
              <a:ext cx="849185" cy="369332"/>
            </a:xfrm>
            <a:prstGeom prst="rect">
              <a:avLst/>
            </a:prstGeom>
            <a:noFill/>
          </p:spPr>
          <p:txBody>
            <a:bodyPr wrap="square" rtlCol="0">
              <a:spAutoFit/>
            </a:bodyPr>
            <a:lstStyle/>
            <a:p>
              <a:r>
                <a:rPr lang="en-US" altLang="zh-CN" dirty="0" smtClean="0">
                  <a:solidFill>
                    <a:schemeClr val="bg1"/>
                  </a:solidFill>
                  <a:latin typeface="Roboto Thin" pitchFamily="2" charset="0"/>
                  <a:ea typeface="Roboto Thin" pitchFamily="2" charset="0"/>
                </a:rPr>
                <a:t>85%</a:t>
              </a:r>
              <a:endParaRPr lang="zh-CN" altLang="en-US" dirty="0">
                <a:solidFill>
                  <a:schemeClr val="bg1"/>
                </a:solidFill>
                <a:latin typeface="Roboto Thin" pitchFamily="2" charset="0"/>
              </a:endParaRPr>
            </a:p>
          </p:txBody>
        </p:sp>
      </p:grpSp>
      <p:grpSp>
        <p:nvGrpSpPr>
          <p:cNvPr id="19" name="组合 18"/>
          <p:cNvGrpSpPr/>
          <p:nvPr/>
        </p:nvGrpSpPr>
        <p:grpSpPr>
          <a:xfrm>
            <a:off x="1933864" y="3188244"/>
            <a:ext cx="1146553" cy="369332"/>
            <a:chOff x="1933864" y="3188244"/>
            <a:chExt cx="1146553" cy="369332"/>
          </a:xfrm>
        </p:grpSpPr>
        <p:sp>
          <p:nvSpPr>
            <p:cNvPr id="20" name="Freeform 6"/>
            <p:cNvSpPr>
              <a:spLocks noEditPoints="1"/>
            </p:cNvSpPr>
            <p:nvPr/>
          </p:nvSpPr>
          <p:spPr bwMode="auto">
            <a:xfrm>
              <a:off x="1933864" y="3228587"/>
              <a:ext cx="297368" cy="297368"/>
            </a:xfrm>
            <a:custGeom>
              <a:avLst/>
              <a:gdLst>
                <a:gd name="T0" fmla="*/ 2807 w 4104"/>
                <a:gd name="T1" fmla="*/ 143 h 4104"/>
                <a:gd name="T2" fmla="*/ 3554 w 4104"/>
                <a:gd name="T3" fmla="*/ 658 h 4104"/>
                <a:gd name="T4" fmla="*/ 4007 w 4104"/>
                <a:gd name="T5" fmla="*/ 1431 h 4104"/>
                <a:gd name="T6" fmla="*/ 4068 w 4104"/>
                <a:gd name="T7" fmla="*/ 2441 h 4104"/>
                <a:gd name="T8" fmla="*/ 3743 w 4104"/>
                <a:gd name="T9" fmla="*/ 3211 h 4104"/>
                <a:gd name="T10" fmla="*/ 3136 w 4104"/>
                <a:gd name="T11" fmla="*/ 3792 h 4104"/>
                <a:gd name="T12" fmla="*/ 2348 w 4104"/>
                <a:gd name="T13" fmla="*/ 4087 h 4104"/>
                <a:gd name="T14" fmla="*/ 1232 w 4104"/>
                <a:gd name="T15" fmla="*/ 3931 h 4104"/>
                <a:gd name="T16" fmla="*/ 510 w 4104"/>
                <a:gd name="T17" fmla="*/ 3404 h 4104"/>
                <a:gd name="T18" fmla="*/ 95 w 4104"/>
                <a:gd name="T19" fmla="*/ 2663 h 4104"/>
                <a:gd name="T20" fmla="*/ 70 w 4104"/>
                <a:gd name="T21" fmla="*/ 1525 h 4104"/>
                <a:gd name="T22" fmla="*/ 489 w 4104"/>
                <a:gd name="T23" fmla="*/ 724 h 4104"/>
                <a:gd name="T24" fmla="*/ 1209 w 4104"/>
                <a:gd name="T25" fmla="*/ 180 h 4104"/>
                <a:gd name="T26" fmla="*/ 706 w 4104"/>
                <a:gd name="T27" fmla="*/ 736 h 4104"/>
                <a:gd name="T28" fmla="*/ 267 w 4104"/>
                <a:gd name="T29" fmla="*/ 1456 h 4104"/>
                <a:gd name="T30" fmla="*/ 187 w 4104"/>
                <a:gd name="T31" fmla="*/ 2299 h 4104"/>
                <a:gd name="T32" fmla="*/ 494 w 4104"/>
                <a:gd name="T33" fmla="*/ 3105 h 4104"/>
                <a:gd name="T34" fmla="*/ 905 w 4104"/>
                <a:gd name="T35" fmla="*/ 3519 h 4104"/>
                <a:gd name="T36" fmla="*/ 1150 w 4104"/>
                <a:gd name="T37" fmla="*/ 3426 h 4104"/>
                <a:gd name="T38" fmla="*/ 1665 w 4104"/>
                <a:gd name="T39" fmla="*/ 3174 h 4104"/>
                <a:gd name="T40" fmla="*/ 1317 w 4104"/>
                <a:gd name="T41" fmla="*/ 2586 h 4104"/>
                <a:gd name="T42" fmla="*/ 1200 w 4104"/>
                <a:gd name="T43" fmla="*/ 2056 h 4104"/>
                <a:gd name="T44" fmla="*/ 1255 w 4104"/>
                <a:gd name="T45" fmla="*/ 1504 h 4104"/>
                <a:gd name="T46" fmla="*/ 1385 w 4104"/>
                <a:gd name="T47" fmla="*/ 1148 h 4104"/>
                <a:gd name="T48" fmla="*/ 1778 w 4104"/>
                <a:gd name="T49" fmla="*/ 1006 h 4104"/>
                <a:gd name="T50" fmla="*/ 2224 w 4104"/>
                <a:gd name="T51" fmla="*/ 877 h 4104"/>
                <a:gd name="T52" fmla="*/ 2651 w 4104"/>
                <a:gd name="T53" fmla="*/ 960 h 4104"/>
                <a:gd name="T54" fmla="*/ 2860 w 4104"/>
                <a:gd name="T55" fmla="*/ 1308 h 4104"/>
                <a:gd name="T56" fmla="*/ 2885 w 4104"/>
                <a:gd name="T57" fmla="*/ 1727 h 4104"/>
                <a:gd name="T58" fmla="*/ 2890 w 4104"/>
                <a:gd name="T59" fmla="*/ 2245 h 4104"/>
                <a:gd name="T60" fmla="*/ 2694 w 4104"/>
                <a:gd name="T61" fmla="*/ 2833 h 4104"/>
                <a:gd name="T62" fmla="*/ 2680 w 4104"/>
                <a:gd name="T63" fmla="*/ 3406 h 4104"/>
                <a:gd name="T64" fmla="*/ 3155 w 4104"/>
                <a:gd name="T65" fmla="*/ 3497 h 4104"/>
                <a:gd name="T66" fmla="*/ 3682 w 4104"/>
                <a:gd name="T67" fmla="*/ 2985 h 4104"/>
                <a:gd name="T68" fmla="*/ 3926 w 4104"/>
                <a:gd name="T69" fmla="*/ 2199 h 4104"/>
                <a:gd name="T70" fmla="*/ 3793 w 4104"/>
                <a:gd name="T71" fmla="*/ 1343 h 4104"/>
                <a:gd name="T72" fmla="*/ 3279 w 4104"/>
                <a:gd name="T73" fmla="*/ 627 h 4104"/>
                <a:gd name="T74" fmla="*/ 2521 w 4104"/>
                <a:gd name="T75" fmla="*/ 230 h 4104"/>
                <a:gd name="T76" fmla="*/ 1660 w 4104"/>
                <a:gd name="T77" fmla="*/ 211 h 4104"/>
                <a:gd name="T78" fmla="*/ 871 w 4104"/>
                <a:gd name="T79" fmla="*/ 587 h 4104"/>
                <a:gd name="T80" fmla="*/ 2022 w 4104"/>
                <a:gd name="T81" fmla="*/ 1128 h 4104"/>
                <a:gd name="T82" fmla="*/ 1678 w 4104"/>
                <a:gd name="T83" fmla="*/ 1191 h 4104"/>
                <a:gd name="T84" fmla="*/ 1451 w 4104"/>
                <a:gd name="T85" fmla="*/ 1361 h 4104"/>
                <a:gd name="T86" fmla="*/ 1412 w 4104"/>
                <a:gd name="T87" fmla="*/ 1604 h 4104"/>
                <a:gd name="T88" fmla="*/ 1425 w 4104"/>
                <a:gd name="T89" fmla="*/ 2275 h 4104"/>
                <a:gd name="T90" fmla="*/ 1568 w 4104"/>
                <a:gd name="T91" fmla="*/ 2783 h 4104"/>
                <a:gd name="T92" fmla="*/ 1908 w 4104"/>
                <a:gd name="T93" fmla="*/ 3127 h 4104"/>
                <a:gd name="T94" fmla="*/ 2260 w 4104"/>
                <a:gd name="T95" fmla="*/ 3089 h 4104"/>
                <a:gd name="T96" fmla="*/ 2579 w 4104"/>
                <a:gd name="T97" fmla="*/ 2676 h 4104"/>
                <a:gd name="T98" fmla="*/ 2720 w 4104"/>
                <a:gd name="T99" fmla="*/ 2212 h 4104"/>
                <a:gd name="T100" fmla="*/ 2722 w 4104"/>
                <a:gd name="T101" fmla="*/ 1792 h 4104"/>
                <a:gd name="T102" fmla="*/ 2680 w 4104"/>
                <a:gd name="T103" fmla="*/ 1445 h 4104"/>
                <a:gd name="T104" fmla="*/ 2609 w 4104"/>
                <a:gd name="T105" fmla="*/ 1149 h 4104"/>
                <a:gd name="T106" fmla="*/ 2309 w 4104"/>
                <a:gd name="T107" fmla="*/ 1033 h 4104"/>
                <a:gd name="T108" fmla="*/ 1463 w 4104"/>
                <a:gd name="T109" fmla="*/ 3575 h 4104"/>
                <a:gd name="T110" fmla="*/ 1129 w 4104"/>
                <a:gd name="T111" fmla="*/ 3686 h 4104"/>
                <a:gd name="T112" fmla="*/ 1831 w 4104"/>
                <a:gd name="T113" fmla="*/ 3919 h 4104"/>
                <a:gd name="T114" fmla="*/ 2558 w 4104"/>
                <a:gd name="T115" fmla="*/ 3864 h 4104"/>
                <a:gd name="T116" fmla="*/ 2924 w 4104"/>
                <a:gd name="T117" fmla="*/ 3594 h 4104"/>
                <a:gd name="T118" fmla="*/ 2301 w 4104"/>
                <a:gd name="T119" fmla="*/ 3272 h 4104"/>
                <a:gd name="T120" fmla="*/ 1803 w 4104"/>
                <a:gd name="T121" fmla="*/ 3274 h 4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04" h="4104">
                  <a:moveTo>
                    <a:pt x="1859" y="0"/>
                  </a:moveTo>
                  <a:lnTo>
                    <a:pt x="2235" y="0"/>
                  </a:lnTo>
                  <a:lnTo>
                    <a:pt x="2332" y="17"/>
                  </a:lnTo>
                  <a:lnTo>
                    <a:pt x="2429" y="36"/>
                  </a:lnTo>
                  <a:lnTo>
                    <a:pt x="2525" y="57"/>
                  </a:lnTo>
                  <a:lnTo>
                    <a:pt x="2620" y="82"/>
                  </a:lnTo>
                  <a:lnTo>
                    <a:pt x="2714" y="109"/>
                  </a:lnTo>
                  <a:lnTo>
                    <a:pt x="2807" y="143"/>
                  </a:lnTo>
                  <a:lnTo>
                    <a:pt x="2898" y="182"/>
                  </a:lnTo>
                  <a:lnTo>
                    <a:pt x="3002" y="234"/>
                  </a:lnTo>
                  <a:lnTo>
                    <a:pt x="3104" y="291"/>
                  </a:lnTo>
                  <a:lnTo>
                    <a:pt x="3202" y="353"/>
                  </a:lnTo>
                  <a:lnTo>
                    <a:pt x="3297" y="422"/>
                  </a:lnTo>
                  <a:lnTo>
                    <a:pt x="3386" y="495"/>
                  </a:lnTo>
                  <a:lnTo>
                    <a:pt x="3473" y="575"/>
                  </a:lnTo>
                  <a:lnTo>
                    <a:pt x="3554" y="658"/>
                  </a:lnTo>
                  <a:lnTo>
                    <a:pt x="3631" y="745"/>
                  </a:lnTo>
                  <a:lnTo>
                    <a:pt x="3704" y="837"/>
                  </a:lnTo>
                  <a:lnTo>
                    <a:pt x="3771" y="933"/>
                  </a:lnTo>
                  <a:lnTo>
                    <a:pt x="3832" y="1032"/>
                  </a:lnTo>
                  <a:lnTo>
                    <a:pt x="3886" y="1134"/>
                  </a:lnTo>
                  <a:lnTo>
                    <a:pt x="3936" y="1240"/>
                  </a:lnTo>
                  <a:lnTo>
                    <a:pt x="3978" y="1349"/>
                  </a:lnTo>
                  <a:lnTo>
                    <a:pt x="4007" y="1431"/>
                  </a:lnTo>
                  <a:lnTo>
                    <a:pt x="4032" y="1516"/>
                  </a:lnTo>
                  <a:lnTo>
                    <a:pt x="4052" y="1601"/>
                  </a:lnTo>
                  <a:lnTo>
                    <a:pt x="4070" y="1686"/>
                  </a:lnTo>
                  <a:lnTo>
                    <a:pt x="4088" y="1772"/>
                  </a:lnTo>
                  <a:lnTo>
                    <a:pt x="4104" y="1858"/>
                  </a:lnTo>
                  <a:lnTo>
                    <a:pt x="4104" y="2235"/>
                  </a:lnTo>
                  <a:lnTo>
                    <a:pt x="4089" y="2338"/>
                  </a:lnTo>
                  <a:lnTo>
                    <a:pt x="4068" y="2441"/>
                  </a:lnTo>
                  <a:lnTo>
                    <a:pt x="4044" y="2544"/>
                  </a:lnTo>
                  <a:lnTo>
                    <a:pt x="4014" y="2645"/>
                  </a:lnTo>
                  <a:lnTo>
                    <a:pt x="3981" y="2745"/>
                  </a:lnTo>
                  <a:lnTo>
                    <a:pt x="3942" y="2843"/>
                  </a:lnTo>
                  <a:lnTo>
                    <a:pt x="3899" y="2939"/>
                  </a:lnTo>
                  <a:lnTo>
                    <a:pt x="3852" y="3032"/>
                  </a:lnTo>
                  <a:lnTo>
                    <a:pt x="3799" y="3123"/>
                  </a:lnTo>
                  <a:lnTo>
                    <a:pt x="3743" y="3211"/>
                  </a:lnTo>
                  <a:lnTo>
                    <a:pt x="3681" y="3297"/>
                  </a:lnTo>
                  <a:lnTo>
                    <a:pt x="3615" y="3379"/>
                  </a:lnTo>
                  <a:lnTo>
                    <a:pt x="3546" y="3457"/>
                  </a:lnTo>
                  <a:lnTo>
                    <a:pt x="3470" y="3531"/>
                  </a:lnTo>
                  <a:lnTo>
                    <a:pt x="3393" y="3604"/>
                  </a:lnTo>
                  <a:lnTo>
                    <a:pt x="3311" y="3671"/>
                  </a:lnTo>
                  <a:lnTo>
                    <a:pt x="3226" y="3735"/>
                  </a:lnTo>
                  <a:lnTo>
                    <a:pt x="3136" y="3792"/>
                  </a:lnTo>
                  <a:lnTo>
                    <a:pt x="3046" y="3845"/>
                  </a:lnTo>
                  <a:lnTo>
                    <a:pt x="2951" y="3894"/>
                  </a:lnTo>
                  <a:lnTo>
                    <a:pt x="2855" y="3937"/>
                  </a:lnTo>
                  <a:lnTo>
                    <a:pt x="2757" y="3976"/>
                  </a:lnTo>
                  <a:lnTo>
                    <a:pt x="2656" y="4011"/>
                  </a:lnTo>
                  <a:lnTo>
                    <a:pt x="2554" y="4041"/>
                  </a:lnTo>
                  <a:lnTo>
                    <a:pt x="2452" y="4065"/>
                  </a:lnTo>
                  <a:lnTo>
                    <a:pt x="2348" y="4087"/>
                  </a:lnTo>
                  <a:lnTo>
                    <a:pt x="2244" y="4104"/>
                  </a:lnTo>
                  <a:lnTo>
                    <a:pt x="1883" y="4104"/>
                  </a:lnTo>
                  <a:lnTo>
                    <a:pt x="1772" y="4089"/>
                  </a:lnTo>
                  <a:lnTo>
                    <a:pt x="1660" y="4068"/>
                  </a:lnTo>
                  <a:lnTo>
                    <a:pt x="1551" y="4042"/>
                  </a:lnTo>
                  <a:lnTo>
                    <a:pt x="1443" y="4011"/>
                  </a:lnTo>
                  <a:lnTo>
                    <a:pt x="1337" y="3973"/>
                  </a:lnTo>
                  <a:lnTo>
                    <a:pt x="1232" y="3931"/>
                  </a:lnTo>
                  <a:lnTo>
                    <a:pt x="1130" y="3883"/>
                  </a:lnTo>
                  <a:lnTo>
                    <a:pt x="1031" y="3829"/>
                  </a:lnTo>
                  <a:lnTo>
                    <a:pt x="935" y="3772"/>
                  </a:lnTo>
                  <a:lnTo>
                    <a:pt x="842" y="3709"/>
                  </a:lnTo>
                  <a:lnTo>
                    <a:pt x="752" y="3639"/>
                  </a:lnTo>
                  <a:lnTo>
                    <a:pt x="668" y="3566"/>
                  </a:lnTo>
                  <a:lnTo>
                    <a:pt x="587" y="3487"/>
                  </a:lnTo>
                  <a:lnTo>
                    <a:pt x="510" y="3404"/>
                  </a:lnTo>
                  <a:lnTo>
                    <a:pt x="440" y="3322"/>
                  </a:lnTo>
                  <a:lnTo>
                    <a:pt x="376" y="3236"/>
                  </a:lnTo>
                  <a:lnTo>
                    <a:pt x="316" y="3148"/>
                  </a:lnTo>
                  <a:lnTo>
                    <a:pt x="262" y="3056"/>
                  </a:lnTo>
                  <a:lnTo>
                    <a:pt x="213" y="2960"/>
                  </a:lnTo>
                  <a:lnTo>
                    <a:pt x="169" y="2863"/>
                  </a:lnTo>
                  <a:lnTo>
                    <a:pt x="129" y="2763"/>
                  </a:lnTo>
                  <a:lnTo>
                    <a:pt x="95" y="2663"/>
                  </a:lnTo>
                  <a:lnTo>
                    <a:pt x="65" y="2559"/>
                  </a:lnTo>
                  <a:lnTo>
                    <a:pt x="39" y="2455"/>
                  </a:lnTo>
                  <a:lnTo>
                    <a:pt x="17" y="2350"/>
                  </a:lnTo>
                  <a:lnTo>
                    <a:pt x="0" y="2245"/>
                  </a:lnTo>
                  <a:lnTo>
                    <a:pt x="0" y="1868"/>
                  </a:lnTo>
                  <a:lnTo>
                    <a:pt x="21" y="1754"/>
                  </a:lnTo>
                  <a:lnTo>
                    <a:pt x="44" y="1638"/>
                  </a:lnTo>
                  <a:lnTo>
                    <a:pt x="70" y="1525"/>
                  </a:lnTo>
                  <a:lnTo>
                    <a:pt x="102" y="1413"/>
                  </a:lnTo>
                  <a:lnTo>
                    <a:pt x="141" y="1306"/>
                  </a:lnTo>
                  <a:lnTo>
                    <a:pt x="184" y="1201"/>
                  </a:lnTo>
                  <a:lnTo>
                    <a:pt x="234" y="1099"/>
                  </a:lnTo>
                  <a:lnTo>
                    <a:pt x="290" y="1000"/>
                  </a:lnTo>
                  <a:lnTo>
                    <a:pt x="351" y="904"/>
                  </a:lnTo>
                  <a:lnTo>
                    <a:pt x="418" y="812"/>
                  </a:lnTo>
                  <a:lnTo>
                    <a:pt x="489" y="724"/>
                  </a:lnTo>
                  <a:lnTo>
                    <a:pt x="565" y="639"/>
                  </a:lnTo>
                  <a:lnTo>
                    <a:pt x="645" y="558"/>
                  </a:lnTo>
                  <a:lnTo>
                    <a:pt x="730" y="483"/>
                  </a:lnTo>
                  <a:lnTo>
                    <a:pt x="818" y="412"/>
                  </a:lnTo>
                  <a:lnTo>
                    <a:pt x="912" y="346"/>
                  </a:lnTo>
                  <a:lnTo>
                    <a:pt x="1007" y="285"/>
                  </a:lnTo>
                  <a:lnTo>
                    <a:pt x="1106" y="230"/>
                  </a:lnTo>
                  <a:lnTo>
                    <a:pt x="1209" y="180"/>
                  </a:lnTo>
                  <a:lnTo>
                    <a:pt x="1297" y="143"/>
                  </a:lnTo>
                  <a:lnTo>
                    <a:pt x="1388" y="109"/>
                  </a:lnTo>
                  <a:lnTo>
                    <a:pt x="1481" y="82"/>
                  </a:lnTo>
                  <a:lnTo>
                    <a:pt x="1574" y="58"/>
                  </a:lnTo>
                  <a:lnTo>
                    <a:pt x="1669" y="37"/>
                  </a:lnTo>
                  <a:lnTo>
                    <a:pt x="1763" y="17"/>
                  </a:lnTo>
                  <a:lnTo>
                    <a:pt x="1859" y="0"/>
                  </a:lnTo>
                  <a:close/>
                  <a:moveTo>
                    <a:pt x="706" y="736"/>
                  </a:moveTo>
                  <a:lnTo>
                    <a:pt x="634" y="813"/>
                  </a:lnTo>
                  <a:lnTo>
                    <a:pt x="567" y="895"/>
                  </a:lnTo>
                  <a:lnTo>
                    <a:pt x="505" y="981"/>
                  </a:lnTo>
                  <a:lnTo>
                    <a:pt x="446" y="1071"/>
                  </a:lnTo>
                  <a:lnTo>
                    <a:pt x="394" y="1163"/>
                  </a:lnTo>
                  <a:lnTo>
                    <a:pt x="346" y="1259"/>
                  </a:lnTo>
                  <a:lnTo>
                    <a:pt x="303" y="1356"/>
                  </a:lnTo>
                  <a:lnTo>
                    <a:pt x="267" y="1456"/>
                  </a:lnTo>
                  <a:lnTo>
                    <a:pt x="236" y="1557"/>
                  </a:lnTo>
                  <a:lnTo>
                    <a:pt x="211" y="1660"/>
                  </a:lnTo>
                  <a:lnTo>
                    <a:pt x="192" y="1765"/>
                  </a:lnTo>
                  <a:lnTo>
                    <a:pt x="178" y="1870"/>
                  </a:lnTo>
                  <a:lnTo>
                    <a:pt x="170" y="1976"/>
                  </a:lnTo>
                  <a:lnTo>
                    <a:pt x="170" y="2083"/>
                  </a:lnTo>
                  <a:lnTo>
                    <a:pt x="174" y="2191"/>
                  </a:lnTo>
                  <a:lnTo>
                    <a:pt x="187" y="2299"/>
                  </a:lnTo>
                  <a:lnTo>
                    <a:pt x="204" y="2408"/>
                  </a:lnTo>
                  <a:lnTo>
                    <a:pt x="228" y="2513"/>
                  </a:lnTo>
                  <a:lnTo>
                    <a:pt x="257" y="2618"/>
                  </a:lnTo>
                  <a:lnTo>
                    <a:pt x="293" y="2720"/>
                  </a:lnTo>
                  <a:lnTo>
                    <a:pt x="336" y="2821"/>
                  </a:lnTo>
                  <a:lnTo>
                    <a:pt x="383" y="2918"/>
                  </a:lnTo>
                  <a:lnTo>
                    <a:pt x="435" y="3013"/>
                  </a:lnTo>
                  <a:lnTo>
                    <a:pt x="494" y="3105"/>
                  </a:lnTo>
                  <a:lnTo>
                    <a:pt x="557" y="3194"/>
                  </a:lnTo>
                  <a:lnTo>
                    <a:pt x="626" y="3277"/>
                  </a:lnTo>
                  <a:lnTo>
                    <a:pt x="699" y="3358"/>
                  </a:lnTo>
                  <a:lnTo>
                    <a:pt x="776" y="3434"/>
                  </a:lnTo>
                  <a:lnTo>
                    <a:pt x="859" y="3505"/>
                  </a:lnTo>
                  <a:lnTo>
                    <a:pt x="874" y="3516"/>
                  </a:lnTo>
                  <a:lnTo>
                    <a:pt x="889" y="3521"/>
                  </a:lnTo>
                  <a:lnTo>
                    <a:pt x="905" y="3519"/>
                  </a:lnTo>
                  <a:lnTo>
                    <a:pt x="922" y="3515"/>
                  </a:lnTo>
                  <a:lnTo>
                    <a:pt x="938" y="3507"/>
                  </a:lnTo>
                  <a:lnTo>
                    <a:pt x="954" y="3498"/>
                  </a:lnTo>
                  <a:lnTo>
                    <a:pt x="970" y="3490"/>
                  </a:lnTo>
                  <a:lnTo>
                    <a:pt x="985" y="3483"/>
                  </a:lnTo>
                  <a:lnTo>
                    <a:pt x="1038" y="3459"/>
                  </a:lnTo>
                  <a:lnTo>
                    <a:pt x="1093" y="3440"/>
                  </a:lnTo>
                  <a:lnTo>
                    <a:pt x="1150" y="3426"/>
                  </a:lnTo>
                  <a:lnTo>
                    <a:pt x="1208" y="3416"/>
                  </a:lnTo>
                  <a:lnTo>
                    <a:pt x="1266" y="3410"/>
                  </a:lnTo>
                  <a:lnTo>
                    <a:pt x="1324" y="3408"/>
                  </a:lnTo>
                  <a:lnTo>
                    <a:pt x="1384" y="3405"/>
                  </a:lnTo>
                  <a:lnTo>
                    <a:pt x="1443" y="3405"/>
                  </a:lnTo>
                  <a:lnTo>
                    <a:pt x="1501" y="3405"/>
                  </a:lnTo>
                  <a:lnTo>
                    <a:pt x="1582" y="3289"/>
                  </a:lnTo>
                  <a:lnTo>
                    <a:pt x="1665" y="3174"/>
                  </a:lnTo>
                  <a:lnTo>
                    <a:pt x="1603" y="3114"/>
                  </a:lnTo>
                  <a:lnTo>
                    <a:pt x="1546" y="3048"/>
                  </a:lnTo>
                  <a:lnTo>
                    <a:pt x="1492" y="2980"/>
                  </a:lnTo>
                  <a:lnTo>
                    <a:pt x="1445" y="2906"/>
                  </a:lnTo>
                  <a:lnTo>
                    <a:pt x="1404" y="2831"/>
                  </a:lnTo>
                  <a:lnTo>
                    <a:pt x="1368" y="2751"/>
                  </a:lnTo>
                  <a:lnTo>
                    <a:pt x="1339" y="2669"/>
                  </a:lnTo>
                  <a:lnTo>
                    <a:pt x="1317" y="2586"/>
                  </a:lnTo>
                  <a:lnTo>
                    <a:pt x="1301" y="2500"/>
                  </a:lnTo>
                  <a:lnTo>
                    <a:pt x="1291" y="2435"/>
                  </a:lnTo>
                  <a:lnTo>
                    <a:pt x="1277" y="2372"/>
                  </a:lnTo>
                  <a:lnTo>
                    <a:pt x="1260" y="2308"/>
                  </a:lnTo>
                  <a:lnTo>
                    <a:pt x="1241" y="2246"/>
                  </a:lnTo>
                  <a:lnTo>
                    <a:pt x="1225" y="2183"/>
                  </a:lnTo>
                  <a:lnTo>
                    <a:pt x="1210" y="2119"/>
                  </a:lnTo>
                  <a:lnTo>
                    <a:pt x="1200" y="2056"/>
                  </a:lnTo>
                  <a:lnTo>
                    <a:pt x="1196" y="1990"/>
                  </a:lnTo>
                  <a:lnTo>
                    <a:pt x="1193" y="1919"/>
                  </a:lnTo>
                  <a:lnTo>
                    <a:pt x="1195" y="1849"/>
                  </a:lnTo>
                  <a:lnTo>
                    <a:pt x="1203" y="1780"/>
                  </a:lnTo>
                  <a:lnTo>
                    <a:pt x="1213" y="1710"/>
                  </a:lnTo>
                  <a:lnTo>
                    <a:pt x="1226" y="1642"/>
                  </a:lnTo>
                  <a:lnTo>
                    <a:pt x="1241" y="1572"/>
                  </a:lnTo>
                  <a:lnTo>
                    <a:pt x="1255" y="1504"/>
                  </a:lnTo>
                  <a:lnTo>
                    <a:pt x="1267" y="1434"/>
                  </a:lnTo>
                  <a:lnTo>
                    <a:pt x="1277" y="1364"/>
                  </a:lnTo>
                  <a:lnTo>
                    <a:pt x="1286" y="1324"/>
                  </a:lnTo>
                  <a:lnTo>
                    <a:pt x="1298" y="1285"/>
                  </a:lnTo>
                  <a:lnTo>
                    <a:pt x="1315" y="1247"/>
                  </a:lnTo>
                  <a:lnTo>
                    <a:pt x="1334" y="1211"/>
                  </a:lnTo>
                  <a:lnTo>
                    <a:pt x="1358" y="1178"/>
                  </a:lnTo>
                  <a:lnTo>
                    <a:pt x="1385" y="1148"/>
                  </a:lnTo>
                  <a:lnTo>
                    <a:pt x="1417" y="1121"/>
                  </a:lnTo>
                  <a:lnTo>
                    <a:pt x="1451" y="1098"/>
                  </a:lnTo>
                  <a:lnTo>
                    <a:pt x="1501" y="1071"/>
                  </a:lnTo>
                  <a:lnTo>
                    <a:pt x="1555" y="1050"/>
                  </a:lnTo>
                  <a:lnTo>
                    <a:pt x="1609" y="1033"/>
                  </a:lnTo>
                  <a:lnTo>
                    <a:pt x="1664" y="1021"/>
                  </a:lnTo>
                  <a:lnTo>
                    <a:pt x="1721" y="1012"/>
                  </a:lnTo>
                  <a:lnTo>
                    <a:pt x="1778" y="1006"/>
                  </a:lnTo>
                  <a:lnTo>
                    <a:pt x="1836" y="1000"/>
                  </a:lnTo>
                  <a:lnTo>
                    <a:pt x="1892" y="995"/>
                  </a:lnTo>
                  <a:lnTo>
                    <a:pt x="1946" y="971"/>
                  </a:lnTo>
                  <a:lnTo>
                    <a:pt x="2000" y="948"/>
                  </a:lnTo>
                  <a:lnTo>
                    <a:pt x="2054" y="925"/>
                  </a:lnTo>
                  <a:lnTo>
                    <a:pt x="2110" y="905"/>
                  </a:lnTo>
                  <a:lnTo>
                    <a:pt x="2166" y="889"/>
                  </a:lnTo>
                  <a:lnTo>
                    <a:pt x="2224" y="877"/>
                  </a:lnTo>
                  <a:lnTo>
                    <a:pt x="2282" y="871"/>
                  </a:lnTo>
                  <a:lnTo>
                    <a:pt x="2342" y="871"/>
                  </a:lnTo>
                  <a:lnTo>
                    <a:pt x="2396" y="871"/>
                  </a:lnTo>
                  <a:lnTo>
                    <a:pt x="2451" y="877"/>
                  </a:lnTo>
                  <a:lnTo>
                    <a:pt x="2505" y="889"/>
                  </a:lnTo>
                  <a:lnTo>
                    <a:pt x="2556" y="908"/>
                  </a:lnTo>
                  <a:lnTo>
                    <a:pt x="2604" y="931"/>
                  </a:lnTo>
                  <a:lnTo>
                    <a:pt x="2651" y="960"/>
                  </a:lnTo>
                  <a:lnTo>
                    <a:pt x="2694" y="994"/>
                  </a:lnTo>
                  <a:lnTo>
                    <a:pt x="2734" y="1031"/>
                  </a:lnTo>
                  <a:lnTo>
                    <a:pt x="2768" y="1073"/>
                  </a:lnTo>
                  <a:lnTo>
                    <a:pt x="2798" y="1119"/>
                  </a:lnTo>
                  <a:lnTo>
                    <a:pt x="2822" y="1168"/>
                  </a:lnTo>
                  <a:lnTo>
                    <a:pt x="2840" y="1219"/>
                  </a:lnTo>
                  <a:lnTo>
                    <a:pt x="2854" y="1264"/>
                  </a:lnTo>
                  <a:lnTo>
                    <a:pt x="2860" y="1308"/>
                  </a:lnTo>
                  <a:lnTo>
                    <a:pt x="2863" y="1354"/>
                  </a:lnTo>
                  <a:lnTo>
                    <a:pt x="2860" y="1399"/>
                  </a:lnTo>
                  <a:lnTo>
                    <a:pt x="2857" y="1445"/>
                  </a:lnTo>
                  <a:lnTo>
                    <a:pt x="2852" y="1491"/>
                  </a:lnTo>
                  <a:lnTo>
                    <a:pt x="2848" y="1536"/>
                  </a:lnTo>
                  <a:lnTo>
                    <a:pt x="2862" y="1599"/>
                  </a:lnTo>
                  <a:lnTo>
                    <a:pt x="2874" y="1663"/>
                  </a:lnTo>
                  <a:lnTo>
                    <a:pt x="2885" y="1727"/>
                  </a:lnTo>
                  <a:lnTo>
                    <a:pt x="2896" y="1792"/>
                  </a:lnTo>
                  <a:lnTo>
                    <a:pt x="2905" y="1858"/>
                  </a:lnTo>
                  <a:lnTo>
                    <a:pt x="2911" y="1923"/>
                  </a:lnTo>
                  <a:lnTo>
                    <a:pt x="2915" y="1989"/>
                  </a:lnTo>
                  <a:lnTo>
                    <a:pt x="2915" y="2053"/>
                  </a:lnTo>
                  <a:lnTo>
                    <a:pt x="2911" y="2118"/>
                  </a:lnTo>
                  <a:lnTo>
                    <a:pt x="2904" y="2181"/>
                  </a:lnTo>
                  <a:lnTo>
                    <a:pt x="2890" y="2245"/>
                  </a:lnTo>
                  <a:lnTo>
                    <a:pt x="2872" y="2306"/>
                  </a:lnTo>
                  <a:lnTo>
                    <a:pt x="2845" y="2365"/>
                  </a:lnTo>
                  <a:lnTo>
                    <a:pt x="2814" y="2424"/>
                  </a:lnTo>
                  <a:lnTo>
                    <a:pt x="2801" y="2508"/>
                  </a:lnTo>
                  <a:lnTo>
                    <a:pt x="2783" y="2593"/>
                  </a:lnTo>
                  <a:lnTo>
                    <a:pt x="2758" y="2675"/>
                  </a:lnTo>
                  <a:lnTo>
                    <a:pt x="2729" y="2755"/>
                  </a:lnTo>
                  <a:lnTo>
                    <a:pt x="2694" y="2833"/>
                  </a:lnTo>
                  <a:lnTo>
                    <a:pt x="2654" y="2908"/>
                  </a:lnTo>
                  <a:lnTo>
                    <a:pt x="2608" y="2980"/>
                  </a:lnTo>
                  <a:lnTo>
                    <a:pt x="2557" y="3048"/>
                  </a:lnTo>
                  <a:lnTo>
                    <a:pt x="2500" y="3113"/>
                  </a:lnTo>
                  <a:lnTo>
                    <a:pt x="2439" y="3173"/>
                  </a:lnTo>
                  <a:lnTo>
                    <a:pt x="2527" y="3292"/>
                  </a:lnTo>
                  <a:lnTo>
                    <a:pt x="2619" y="3409"/>
                  </a:lnTo>
                  <a:lnTo>
                    <a:pt x="2680" y="3406"/>
                  </a:lnTo>
                  <a:lnTo>
                    <a:pt x="2741" y="3405"/>
                  </a:lnTo>
                  <a:lnTo>
                    <a:pt x="2803" y="3408"/>
                  </a:lnTo>
                  <a:lnTo>
                    <a:pt x="2864" y="3413"/>
                  </a:lnTo>
                  <a:lnTo>
                    <a:pt x="2925" y="3421"/>
                  </a:lnTo>
                  <a:lnTo>
                    <a:pt x="2985" y="3434"/>
                  </a:lnTo>
                  <a:lnTo>
                    <a:pt x="3043" y="3450"/>
                  </a:lnTo>
                  <a:lnTo>
                    <a:pt x="3100" y="3471"/>
                  </a:lnTo>
                  <a:lnTo>
                    <a:pt x="3155" y="3497"/>
                  </a:lnTo>
                  <a:lnTo>
                    <a:pt x="3209" y="3528"/>
                  </a:lnTo>
                  <a:lnTo>
                    <a:pt x="3289" y="3464"/>
                  </a:lnTo>
                  <a:lnTo>
                    <a:pt x="3367" y="3394"/>
                  </a:lnTo>
                  <a:lnTo>
                    <a:pt x="3439" y="3319"/>
                  </a:lnTo>
                  <a:lnTo>
                    <a:pt x="3507" y="3241"/>
                  </a:lnTo>
                  <a:lnTo>
                    <a:pt x="3570" y="3159"/>
                  </a:lnTo>
                  <a:lnTo>
                    <a:pt x="3629" y="3074"/>
                  </a:lnTo>
                  <a:lnTo>
                    <a:pt x="3682" y="2985"/>
                  </a:lnTo>
                  <a:lnTo>
                    <a:pt x="3732" y="2894"/>
                  </a:lnTo>
                  <a:lnTo>
                    <a:pt x="3776" y="2799"/>
                  </a:lnTo>
                  <a:lnTo>
                    <a:pt x="3814" y="2704"/>
                  </a:lnTo>
                  <a:lnTo>
                    <a:pt x="3848" y="2605"/>
                  </a:lnTo>
                  <a:lnTo>
                    <a:pt x="3876" y="2505"/>
                  </a:lnTo>
                  <a:lnTo>
                    <a:pt x="3899" y="2404"/>
                  </a:lnTo>
                  <a:lnTo>
                    <a:pt x="3915" y="2302"/>
                  </a:lnTo>
                  <a:lnTo>
                    <a:pt x="3926" y="2199"/>
                  </a:lnTo>
                  <a:lnTo>
                    <a:pt x="3931" y="2094"/>
                  </a:lnTo>
                  <a:lnTo>
                    <a:pt x="3930" y="1991"/>
                  </a:lnTo>
                  <a:lnTo>
                    <a:pt x="3924" y="1880"/>
                  </a:lnTo>
                  <a:lnTo>
                    <a:pt x="3911" y="1770"/>
                  </a:lnTo>
                  <a:lnTo>
                    <a:pt x="3891" y="1660"/>
                  </a:lnTo>
                  <a:lnTo>
                    <a:pt x="3865" y="1552"/>
                  </a:lnTo>
                  <a:lnTo>
                    <a:pt x="3832" y="1446"/>
                  </a:lnTo>
                  <a:lnTo>
                    <a:pt x="3793" y="1343"/>
                  </a:lnTo>
                  <a:lnTo>
                    <a:pt x="3748" y="1241"/>
                  </a:lnTo>
                  <a:lnTo>
                    <a:pt x="3697" y="1143"/>
                  </a:lnTo>
                  <a:lnTo>
                    <a:pt x="3640" y="1047"/>
                  </a:lnTo>
                  <a:lnTo>
                    <a:pt x="3578" y="955"/>
                  </a:lnTo>
                  <a:lnTo>
                    <a:pt x="3511" y="867"/>
                  </a:lnTo>
                  <a:lnTo>
                    <a:pt x="3439" y="782"/>
                  </a:lnTo>
                  <a:lnTo>
                    <a:pt x="3362" y="703"/>
                  </a:lnTo>
                  <a:lnTo>
                    <a:pt x="3279" y="627"/>
                  </a:lnTo>
                  <a:lnTo>
                    <a:pt x="3192" y="557"/>
                  </a:lnTo>
                  <a:lnTo>
                    <a:pt x="3105" y="495"/>
                  </a:lnTo>
                  <a:lnTo>
                    <a:pt x="3015" y="437"/>
                  </a:lnTo>
                  <a:lnTo>
                    <a:pt x="2921" y="384"/>
                  </a:lnTo>
                  <a:lnTo>
                    <a:pt x="2824" y="337"/>
                  </a:lnTo>
                  <a:lnTo>
                    <a:pt x="2725" y="296"/>
                  </a:lnTo>
                  <a:lnTo>
                    <a:pt x="2624" y="260"/>
                  </a:lnTo>
                  <a:lnTo>
                    <a:pt x="2521" y="230"/>
                  </a:lnTo>
                  <a:lnTo>
                    <a:pt x="2416" y="206"/>
                  </a:lnTo>
                  <a:lnTo>
                    <a:pt x="2309" y="188"/>
                  </a:lnTo>
                  <a:lnTo>
                    <a:pt x="2202" y="175"/>
                  </a:lnTo>
                  <a:lnTo>
                    <a:pt x="2096" y="170"/>
                  </a:lnTo>
                  <a:lnTo>
                    <a:pt x="1989" y="170"/>
                  </a:lnTo>
                  <a:lnTo>
                    <a:pt x="1878" y="178"/>
                  </a:lnTo>
                  <a:lnTo>
                    <a:pt x="1768" y="192"/>
                  </a:lnTo>
                  <a:lnTo>
                    <a:pt x="1660" y="211"/>
                  </a:lnTo>
                  <a:lnTo>
                    <a:pt x="1553" y="238"/>
                  </a:lnTo>
                  <a:lnTo>
                    <a:pt x="1448" y="270"/>
                  </a:lnTo>
                  <a:lnTo>
                    <a:pt x="1344" y="308"/>
                  </a:lnTo>
                  <a:lnTo>
                    <a:pt x="1244" y="353"/>
                  </a:lnTo>
                  <a:lnTo>
                    <a:pt x="1145" y="404"/>
                  </a:lnTo>
                  <a:lnTo>
                    <a:pt x="1050" y="460"/>
                  </a:lnTo>
                  <a:lnTo>
                    <a:pt x="959" y="521"/>
                  </a:lnTo>
                  <a:lnTo>
                    <a:pt x="871" y="587"/>
                  </a:lnTo>
                  <a:lnTo>
                    <a:pt x="786" y="659"/>
                  </a:lnTo>
                  <a:lnTo>
                    <a:pt x="706" y="736"/>
                  </a:lnTo>
                  <a:close/>
                  <a:moveTo>
                    <a:pt x="2227" y="1046"/>
                  </a:moveTo>
                  <a:lnTo>
                    <a:pt x="2184" y="1057"/>
                  </a:lnTo>
                  <a:lnTo>
                    <a:pt x="2142" y="1072"/>
                  </a:lnTo>
                  <a:lnTo>
                    <a:pt x="2102" y="1089"/>
                  </a:lnTo>
                  <a:lnTo>
                    <a:pt x="2062" y="1108"/>
                  </a:lnTo>
                  <a:lnTo>
                    <a:pt x="2022" y="1128"/>
                  </a:lnTo>
                  <a:lnTo>
                    <a:pt x="1981" y="1148"/>
                  </a:lnTo>
                  <a:lnTo>
                    <a:pt x="1940" y="1164"/>
                  </a:lnTo>
                  <a:lnTo>
                    <a:pt x="1898" y="1169"/>
                  </a:lnTo>
                  <a:lnTo>
                    <a:pt x="1853" y="1172"/>
                  </a:lnTo>
                  <a:lnTo>
                    <a:pt x="1809" y="1175"/>
                  </a:lnTo>
                  <a:lnTo>
                    <a:pt x="1765" y="1179"/>
                  </a:lnTo>
                  <a:lnTo>
                    <a:pt x="1721" y="1184"/>
                  </a:lnTo>
                  <a:lnTo>
                    <a:pt x="1678" y="1191"/>
                  </a:lnTo>
                  <a:lnTo>
                    <a:pt x="1635" y="1201"/>
                  </a:lnTo>
                  <a:lnTo>
                    <a:pt x="1594" y="1216"/>
                  </a:lnTo>
                  <a:lnTo>
                    <a:pt x="1556" y="1235"/>
                  </a:lnTo>
                  <a:lnTo>
                    <a:pt x="1518" y="1260"/>
                  </a:lnTo>
                  <a:lnTo>
                    <a:pt x="1495" y="1282"/>
                  </a:lnTo>
                  <a:lnTo>
                    <a:pt x="1476" y="1306"/>
                  </a:lnTo>
                  <a:lnTo>
                    <a:pt x="1463" y="1332"/>
                  </a:lnTo>
                  <a:lnTo>
                    <a:pt x="1451" y="1361"/>
                  </a:lnTo>
                  <a:lnTo>
                    <a:pt x="1445" y="1390"/>
                  </a:lnTo>
                  <a:lnTo>
                    <a:pt x="1440" y="1420"/>
                  </a:lnTo>
                  <a:lnTo>
                    <a:pt x="1436" y="1451"/>
                  </a:lnTo>
                  <a:lnTo>
                    <a:pt x="1434" y="1482"/>
                  </a:lnTo>
                  <a:lnTo>
                    <a:pt x="1430" y="1515"/>
                  </a:lnTo>
                  <a:lnTo>
                    <a:pt x="1426" y="1546"/>
                  </a:lnTo>
                  <a:lnTo>
                    <a:pt x="1420" y="1576"/>
                  </a:lnTo>
                  <a:lnTo>
                    <a:pt x="1412" y="1604"/>
                  </a:lnTo>
                  <a:lnTo>
                    <a:pt x="1390" y="1688"/>
                  </a:lnTo>
                  <a:lnTo>
                    <a:pt x="1375" y="1771"/>
                  </a:lnTo>
                  <a:lnTo>
                    <a:pt x="1368" y="1856"/>
                  </a:lnTo>
                  <a:lnTo>
                    <a:pt x="1368" y="1940"/>
                  </a:lnTo>
                  <a:lnTo>
                    <a:pt x="1373" y="2025"/>
                  </a:lnTo>
                  <a:lnTo>
                    <a:pt x="1385" y="2109"/>
                  </a:lnTo>
                  <a:lnTo>
                    <a:pt x="1403" y="2193"/>
                  </a:lnTo>
                  <a:lnTo>
                    <a:pt x="1425" y="2275"/>
                  </a:lnTo>
                  <a:lnTo>
                    <a:pt x="1453" y="2354"/>
                  </a:lnTo>
                  <a:lnTo>
                    <a:pt x="1459" y="2418"/>
                  </a:lnTo>
                  <a:lnTo>
                    <a:pt x="1469" y="2481"/>
                  </a:lnTo>
                  <a:lnTo>
                    <a:pt x="1481" y="2543"/>
                  </a:lnTo>
                  <a:lnTo>
                    <a:pt x="1497" y="2605"/>
                  </a:lnTo>
                  <a:lnTo>
                    <a:pt x="1517" y="2666"/>
                  </a:lnTo>
                  <a:lnTo>
                    <a:pt x="1541" y="2725"/>
                  </a:lnTo>
                  <a:lnTo>
                    <a:pt x="1568" y="2783"/>
                  </a:lnTo>
                  <a:lnTo>
                    <a:pt x="1599" y="2838"/>
                  </a:lnTo>
                  <a:lnTo>
                    <a:pt x="1634" y="2891"/>
                  </a:lnTo>
                  <a:lnTo>
                    <a:pt x="1673" y="2941"/>
                  </a:lnTo>
                  <a:lnTo>
                    <a:pt x="1716" y="2987"/>
                  </a:lnTo>
                  <a:lnTo>
                    <a:pt x="1762" y="3031"/>
                  </a:lnTo>
                  <a:lnTo>
                    <a:pt x="1813" y="3071"/>
                  </a:lnTo>
                  <a:lnTo>
                    <a:pt x="1867" y="3104"/>
                  </a:lnTo>
                  <a:lnTo>
                    <a:pt x="1908" y="3127"/>
                  </a:lnTo>
                  <a:lnTo>
                    <a:pt x="1951" y="3141"/>
                  </a:lnTo>
                  <a:lnTo>
                    <a:pt x="1997" y="3151"/>
                  </a:lnTo>
                  <a:lnTo>
                    <a:pt x="2042" y="3155"/>
                  </a:lnTo>
                  <a:lnTo>
                    <a:pt x="2088" y="3153"/>
                  </a:lnTo>
                  <a:lnTo>
                    <a:pt x="2134" y="3145"/>
                  </a:lnTo>
                  <a:lnTo>
                    <a:pt x="2178" y="3131"/>
                  </a:lnTo>
                  <a:lnTo>
                    <a:pt x="2220" y="3113"/>
                  </a:lnTo>
                  <a:lnTo>
                    <a:pt x="2260" y="3089"/>
                  </a:lnTo>
                  <a:lnTo>
                    <a:pt x="2314" y="3051"/>
                  </a:lnTo>
                  <a:lnTo>
                    <a:pt x="2364" y="3007"/>
                  </a:lnTo>
                  <a:lnTo>
                    <a:pt x="2410" y="2960"/>
                  </a:lnTo>
                  <a:lnTo>
                    <a:pt x="2452" y="2909"/>
                  </a:lnTo>
                  <a:lnTo>
                    <a:pt x="2490" y="2854"/>
                  </a:lnTo>
                  <a:lnTo>
                    <a:pt x="2523" y="2797"/>
                  </a:lnTo>
                  <a:lnTo>
                    <a:pt x="2553" y="2738"/>
                  </a:lnTo>
                  <a:lnTo>
                    <a:pt x="2579" y="2676"/>
                  </a:lnTo>
                  <a:lnTo>
                    <a:pt x="2600" y="2614"/>
                  </a:lnTo>
                  <a:lnTo>
                    <a:pt x="2618" y="2549"/>
                  </a:lnTo>
                  <a:lnTo>
                    <a:pt x="2632" y="2485"/>
                  </a:lnTo>
                  <a:lnTo>
                    <a:pt x="2641" y="2419"/>
                  </a:lnTo>
                  <a:lnTo>
                    <a:pt x="2646" y="2353"/>
                  </a:lnTo>
                  <a:lnTo>
                    <a:pt x="2678" y="2308"/>
                  </a:lnTo>
                  <a:lnTo>
                    <a:pt x="2701" y="2261"/>
                  </a:lnTo>
                  <a:lnTo>
                    <a:pt x="2720" y="2212"/>
                  </a:lnTo>
                  <a:lnTo>
                    <a:pt x="2734" y="2163"/>
                  </a:lnTo>
                  <a:lnTo>
                    <a:pt x="2742" y="2112"/>
                  </a:lnTo>
                  <a:lnTo>
                    <a:pt x="2746" y="2059"/>
                  </a:lnTo>
                  <a:lnTo>
                    <a:pt x="2746" y="2006"/>
                  </a:lnTo>
                  <a:lnTo>
                    <a:pt x="2743" y="1953"/>
                  </a:lnTo>
                  <a:lnTo>
                    <a:pt x="2738" y="1899"/>
                  </a:lnTo>
                  <a:lnTo>
                    <a:pt x="2731" y="1846"/>
                  </a:lnTo>
                  <a:lnTo>
                    <a:pt x="2722" y="1792"/>
                  </a:lnTo>
                  <a:lnTo>
                    <a:pt x="2712" y="1740"/>
                  </a:lnTo>
                  <a:lnTo>
                    <a:pt x="2702" y="1688"/>
                  </a:lnTo>
                  <a:lnTo>
                    <a:pt x="2692" y="1637"/>
                  </a:lnTo>
                  <a:lnTo>
                    <a:pt x="2680" y="1599"/>
                  </a:lnTo>
                  <a:lnTo>
                    <a:pt x="2675" y="1562"/>
                  </a:lnTo>
                  <a:lnTo>
                    <a:pt x="2674" y="1523"/>
                  </a:lnTo>
                  <a:lnTo>
                    <a:pt x="2676" y="1485"/>
                  </a:lnTo>
                  <a:lnTo>
                    <a:pt x="2680" y="1445"/>
                  </a:lnTo>
                  <a:lnTo>
                    <a:pt x="2684" y="1407"/>
                  </a:lnTo>
                  <a:lnTo>
                    <a:pt x="2687" y="1368"/>
                  </a:lnTo>
                  <a:lnTo>
                    <a:pt x="2687" y="1329"/>
                  </a:lnTo>
                  <a:lnTo>
                    <a:pt x="2684" y="1292"/>
                  </a:lnTo>
                  <a:lnTo>
                    <a:pt x="2674" y="1255"/>
                  </a:lnTo>
                  <a:lnTo>
                    <a:pt x="2656" y="1219"/>
                  </a:lnTo>
                  <a:lnTo>
                    <a:pt x="2635" y="1183"/>
                  </a:lnTo>
                  <a:lnTo>
                    <a:pt x="2609" y="1149"/>
                  </a:lnTo>
                  <a:lnTo>
                    <a:pt x="2581" y="1121"/>
                  </a:lnTo>
                  <a:lnTo>
                    <a:pt x="2547" y="1096"/>
                  </a:lnTo>
                  <a:lnTo>
                    <a:pt x="2512" y="1075"/>
                  </a:lnTo>
                  <a:lnTo>
                    <a:pt x="2474" y="1058"/>
                  </a:lnTo>
                  <a:lnTo>
                    <a:pt x="2434" y="1046"/>
                  </a:lnTo>
                  <a:lnTo>
                    <a:pt x="2393" y="1037"/>
                  </a:lnTo>
                  <a:lnTo>
                    <a:pt x="2352" y="1033"/>
                  </a:lnTo>
                  <a:lnTo>
                    <a:pt x="2309" y="1033"/>
                  </a:lnTo>
                  <a:lnTo>
                    <a:pt x="2268" y="1038"/>
                  </a:lnTo>
                  <a:lnTo>
                    <a:pt x="2227" y="1046"/>
                  </a:lnTo>
                  <a:close/>
                  <a:moveTo>
                    <a:pt x="1803" y="3274"/>
                  </a:moveTo>
                  <a:lnTo>
                    <a:pt x="1732" y="3375"/>
                  </a:lnTo>
                  <a:lnTo>
                    <a:pt x="1658" y="3476"/>
                  </a:lnTo>
                  <a:lnTo>
                    <a:pt x="1582" y="3574"/>
                  </a:lnTo>
                  <a:lnTo>
                    <a:pt x="1523" y="3575"/>
                  </a:lnTo>
                  <a:lnTo>
                    <a:pt x="1463" y="3575"/>
                  </a:lnTo>
                  <a:lnTo>
                    <a:pt x="1403" y="3577"/>
                  </a:lnTo>
                  <a:lnTo>
                    <a:pt x="1343" y="3578"/>
                  </a:lnTo>
                  <a:lnTo>
                    <a:pt x="1283" y="3582"/>
                  </a:lnTo>
                  <a:lnTo>
                    <a:pt x="1225" y="3588"/>
                  </a:lnTo>
                  <a:lnTo>
                    <a:pt x="1167" y="3598"/>
                  </a:lnTo>
                  <a:lnTo>
                    <a:pt x="1108" y="3613"/>
                  </a:lnTo>
                  <a:lnTo>
                    <a:pt x="1052" y="3634"/>
                  </a:lnTo>
                  <a:lnTo>
                    <a:pt x="1129" y="3686"/>
                  </a:lnTo>
                  <a:lnTo>
                    <a:pt x="1210" y="3732"/>
                  </a:lnTo>
                  <a:lnTo>
                    <a:pt x="1293" y="3773"/>
                  </a:lnTo>
                  <a:lnTo>
                    <a:pt x="1379" y="3808"/>
                  </a:lnTo>
                  <a:lnTo>
                    <a:pt x="1467" y="3839"/>
                  </a:lnTo>
                  <a:lnTo>
                    <a:pt x="1557" y="3865"/>
                  </a:lnTo>
                  <a:lnTo>
                    <a:pt x="1648" y="3888"/>
                  </a:lnTo>
                  <a:lnTo>
                    <a:pt x="1739" y="3905"/>
                  </a:lnTo>
                  <a:lnTo>
                    <a:pt x="1831" y="3919"/>
                  </a:lnTo>
                  <a:lnTo>
                    <a:pt x="1921" y="3926"/>
                  </a:lnTo>
                  <a:lnTo>
                    <a:pt x="2012" y="3930"/>
                  </a:lnTo>
                  <a:lnTo>
                    <a:pt x="2104" y="3930"/>
                  </a:lnTo>
                  <a:lnTo>
                    <a:pt x="2196" y="3925"/>
                  </a:lnTo>
                  <a:lnTo>
                    <a:pt x="2287" y="3916"/>
                  </a:lnTo>
                  <a:lnTo>
                    <a:pt x="2379" y="3904"/>
                  </a:lnTo>
                  <a:lnTo>
                    <a:pt x="2469" y="3885"/>
                  </a:lnTo>
                  <a:lnTo>
                    <a:pt x="2558" y="3864"/>
                  </a:lnTo>
                  <a:lnTo>
                    <a:pt x="2646" y="3837"/>
                  </a:lnTo>
                  <a:lnTo>
                    <a:pt x="2732" y="3806"/>
                  </a:lnTo>
                  <a:lnTo>
                    <a:pt x="2816" y="3769"/>
                  </a:lnTo>
                  <a:lnTo>
                    <a:pt x="2898" y="3727"/>
                  </a:lnTo>
                  <a:lnTo>
                    <a:pt x="2976" y="3681"/>
                  </a:lnTo>
                  <a:lnTo>
                    <a:pt x="3052" y="3629"/>
                  </a:lnTo>
                  <a:lnTo>
                    <a:pt x="2988" y="3608"/>
                  </a:lnTo>
                  <a:lnTo>
                    <a:pt x="2924" y="3594"/>
                  </a:lnTo>
                  <a:lnTo>
                    <a:pt x="2858" y="3585"/>
                  </a:lnTo>
                  <a:lnTo>
                    <a:pt x="2792" y="3579"/>
                  </a:lnTo>
                  <a:lnTo>
                    <a:pt x="2726" y="3577"/>
                  </a:lnTo>
                  <a:lnTo>
                    <a:pt x="2659" y="3575"/>
                  </a:lnTo>
                  <a:lnTo>
                    <a:pt x="2593" y="3574"/>
                  </a:lnTo>
                  <a:lnTo>
                    <a:pt x="2526" y="3572"/>
                  </a:lnTo>
                  <a:lnTo>
                    <a:pt x="2413" y="3424"/>
                  </a:lnTo>
                  <a:lnTo>
                    <a:pt x="2301" y="3272"/>
                  </a:lnTo>
                  <a:lnTo>
                    <a:pt x="2241" y="3294"/>
                  </a:lnTo>
                  <a:lnTo>
                    <a:pt x="2179" y="3311"/>
                  </a:lnTo>
                  <a:lnTo>
                    <a:pt x="2115" y="3321"/>
                  </a:lnTo>
                  <a:lnTo>
                    <a:pt x="2053" y="3324"/>
                  </a:lnTo>
                  <a:lnTo>
                    <a:pt x="1990" y="3322"/>
                  </a:lnTo>
                  <a:lnTo>
                    <a:pt x="1926" y="3312"/>
                  </a:lnTo>
                  <a:lnTo>
                    <a:pt x="1864" y="3297"/>
                  </a:lnTo>
                  <a:lnTo>
                    <a:pt x="1803" y="3274"/>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solidFill>
                  <a:schemeClr val="bg1"/>
                </a:solidFill>
              </a:endParaRPr>
            </a:p>
          </p:txBody>
        </p:sp>
        <p:sp>
          <p:nvSpPr>
            <p:cNvPr id="21" name="文本框 20"/>
            <p:cNvSpPr txBox="1"/>
            <p:nvPr/>
          </p:nvSpPr>
          <p:spPr>
            <a:xfrm>
              <a:off x="2231232" y="3188244"/>
              <a:ext cx="849185" cy="369332"/>
            </a:xfrm>
            <a:prstGeom prst="rect">
              <a:avLst/>
            </a:prstGeom>
            <a:noFill/>
          </p:spPr>
          <p:txBody>
            <a:bodyPr wrap="square" rtlCol="0">
              <a:spAutoFit/>
            </a:bodyPr>
            <a:lstStyle/>
            <a:p>
              <a:r>
                <a:rPr lang="en-US" altLang="zh-CN" dirty="0">
                  <a:solidFill>
                    <a:schemeClr val="bg1"/>
                  </a:solidFill>
                  <a:latin typeface="Roboto Thin" pitchFamily="2" charset="0"/>
                  <a:ea typeface="Roboto Thin" pitchFamily="2" charset="0"/>
                </a:rPr>
                <a:t>1</a:t>
              </a:r>
              <a:r>
                <a:rPr lang="en-US" altLang="zh-CN" dirty="0" smtClean="0">
                  <a:solidFill>
                    <a:schemeClr val="bg1"/>
                  </a:solidFill>
                  <a:latin typeface="Roboto Thin" pitchFamily="2" charset="0"/>
                  <a:ea typeface="Roboto Thin" pitchFamily="2" charset="0"/>
                </a:rPr>
                <a:t>5%</a:t>
              </a:r>
              <a:endParaRPr lang="zh-CN" altLang="en-US" dirty="0">
                <a:solidFill>
                  <a:schemeClr val="bg1"/>
                </a:solidFill>
                <a:latin typeface="Roboto Thin" pitchFamily="2" charset="0"/>
              </a:endParaRPr>
            </a:p>
          </p:txBody>
        </p:sp>
      </p:grpSp>
      <p:sp>
        <p:nvSpPr>
          <p:cNvPr id="22" name="任意多边形 21"/>
          <p:cNvSpPr/>
          <p:nvPr/>
        </p:nvSpPr>
        <p:spPr bwMode="auto">
          <a:xfrm>
            <a:off x="664071" y="4416038"/>
            <a:ext cx="383116"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tx1">
                  <a:lumMod val="75000"/>
                  <a:lumOff val="25000"/>
                </a:schemeClr>
              </a:solidFill>
            </a:endParaRPr>
          </a:p>
        </p:txBody>
      </p:sp>
      <p:sp>
        <p:nvSpPr>
          <p:cNvPr id="23" name="矩形 22"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560389" y="4520204"/>
            <a:ext cx="3128034" cy="1107996"/>
          </a:xfrm>
          <a:prstGeom prst="rect">
            <a:avLst/>
          </a:prstGeom>
        </p:spPr>
        <p:txBody>
          <a:bodyPr wrap="square">
            <a:spAutoFit/>
          </a:bodyPr>
          <a:lstStyle/>
          <a:p>
            <a:pPr>
              <a:spcBef>
                <a:spcPts val="1200"/>
              </a:spcBef>
            </a:pPr>
            <a:r>
              <a:rPr lang="en-US" altLang="zh-CN" sz="1100" dirty="0" smtClean="0">
                <a:solidFill>
                  <a:schemeClr val="bg1">
                    <a:alpha val="50000"/>
                  </a:schemeClr>
                </a:solidFill>
              </a:rPr>
              <a:t>Clean, Minimalist, Flat, Powerful and Flexible PowerPoint template, perfect for business, corporate and personal use. Very easy to change the color schemes. Clean</a:t>
            </a:r>
            <a:r>
              <a:rPr lang="en-US" altLang="zh-CN" sz="1100" dirty="0">
                <a:solidFill>
                  <a:schemeClr val="bg1">
                    <a:alpha val="50000"/>
                  </a:schemeClr>
                </a:solidFill>
              </a:rPr>
              <a:t>, Minimalist, Flat, Powerful and Flexible PowerPoint template, perfect for </a:t>
            </a:r>
            <a:r>
              <a:rPr lang="en-US" altLang="zh-CN" sz="1100" dirty="0" smtClean="0">
                <a:solidFill>
                  <a:schemeClr val="bg1">
                    <a:alpha val="50000"/>
                  </a:schemeClr>
                </a:solidFill>
              </a:rPr>
              <a:t>business use</a:t>
            </a:r>
            <a:r>
              <a:rPr lang="en-US" altLang="zh-CN" sz="1100" dirty="0">
                <a:solidFill>
                  <a:schemeClr val="bg1">
                    <a:alpha val="50000"/>
                  </a:schemeClr>
                </a:solidFill>
              </a:rPr>
              <a:t>. </a:t>
            </a:r>
            <a:endParaRPr lang="en-US" altLang="zh-CN" sz="1100" dirty="0">
              <a:solidFill>
                <a:schemeClr val="bg1">
                  <a:alpha val="50000"/>
                </a:schemeClr>
              </a:solidFill>
            </a:endParaRPr>
          </a:p>
        </p:txBody>
      </p:sp>
      <p:sp>
        <p:nvSpPr>
          <p:cNvPr id="24" name="文本框 66"/>
          <p:cNvSpPr txBox="1">
            <a:spLocks noChangeArrowheads="1"/>
          </p:cNvSpPr>
          <p:nvPr/>
        </p:nvSpPr>
        <p:spPr bwMode="auto">
          <a:xfrm>
            <a:off x="8195900" y="1786061"/>
            <a:ext cx="338453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285750" indent="-285750">
              <a:spcBef>
                <a:spcPts val="600"/>
              </a:spcBef>
              <a:buFont typeface="Wingdings" panose="05000000000000000000" pitchFamily="2" charset="2"/>
              <a:buChar char="n"/>
            </a:pPr>
            <a:r>
              <a:rPr lang="zh-CN" altLang="en-US" sz="1800" spc="300" dirty="0" smtClean="0">
                <a:solidFill>
                  <a:schemeClr val="bg1">
                    <a:alpha val="90000"/>
                  </a:schemeClr>
                </a:solidFill>
                <a:latin typeface="+mj-ea"/>
                <a:ea typeface="+mj-ea"/>
              </a:rPr>
              <a:t>关键字</a:t>
            </a:r>
            <a:endParaRPr lang="en-US" altLang="zh-CN" sz="1800" spc="300" dirty="0" smtClean="0">
              <a:solidFill>
                <a:schemeClr val="bg1">
                  <a:alpha val="90000"/>
                </a:schemeClr>
              </a:solidFill>
              <a:latin typeface="+mj-ea"/>
              <a:ea typeface="+mj-ea"/>
            </a:endParaRPr>
          </a:p>
          <a:p>
            <a:pPr marL="266700">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a:t>
            </a:r>
            <a:r>
              <a:rPr lang="en-US" altLang="zh-CN" sz="1100" dirty="0" smtClean="0">
                <a:solidFill>
                  <a:schemeClr val="bg1">
                    <a:alpha val="50000"/>
                  </a:schemeClr>
                </a:solidFill>
                <a:latin typeface="+mn-lt"/>
              </a:rPr>
              <a:t>template</a:t>
            </a:r>
            <a:r>
              <a:rPr lang="en-US" altLang="zh-CN" sz="1100" dirty="0">
                <a:solidFill>
                  <a:schemeClr val="bg1">
                    <a:alpha val="50000"/>
                  </a:schemeClr>
                </a:solidFill>
                <a:latin typeface="+mn-lt"/>
              </a:rPr>
              <a:t> , perfect for business, corporate and personal use</a:t>
            </a:r>
            <a:r>
              <a:rPr lang="en-US" altLang="zh-CN" sz="1100" dirty="0" smtClean="0">
                <a:solidFill>
                  <a:schemeClr val="bg1">
                    <a:alpha val="50000"/>
                  </a:schemeClr>
                </a:solidFill>
                <a:latin typeface="+mn-lt"/>
              </a:rPr>
              <a:t>. </a:t>
            </a:r>
            <a:endParaRPr lang="en-US" altLang="zh-CN" sz="1100" dirty="0">
              <a:solidFill>
                <a:schemeClr val="bg1">
                  <a:alpha val="50000"/>
                </a:schemeClr>
              </a:solidFill>
              <a:latin typeface="+mn-lt"/>
            </a:endParaRPr>
          </a:p>
        </p:txBody>
      </p:sp>
      <p:sp>
        <p:nvSpPr>
          <p:cNvPr id="25" name="文本框 66"/>
          <p:cNvSpPr txBox="1">
            <a:spLocks noChangeArrowheads="1"/>
          </p:cNvSpPr>
          <p:nvPr/>
        </p:nvSpPr>
        <p:spPr bwMode="auto">
          <a:xfrm>
            <a:off x="8195900" y="2840833"/>
            <a:ext cx="338453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285750" indent="-285750">
              <a:spcBef>
                <a:spcPts val="600"/>
              </a:spcBef>
              <a:buFont typeface="Wingdings" panose="05000000000000000000" pitchFamily="2" charset="2"/>
              <a:buChar char="n"/>
            </a:pPr>
            <a:r>
              <a:rPr lang="zh-CN" altLang="en-US" sz="1800" spc="300" dirty="0" smtClean="0">
                <a:solidFill>
                  <a:schemeClr val="bg1">
                    <a:alpha val="70000"/>
                  </a:schemeClr>
                </a:solidFill>
                <a:latin typeface="+mj-ea"/>
                <a:ea typeface="+mj-ea"/>
              </a:rPr>
              <a:t>关键字</a:t>
            </a:r>
            <a:endParaRPr lang="en-US" altLang="zh-CN" sz="1800" spc="300" dirty="0" smtClean="0">
              <a:solidFill>
                <a:schemeClr val="bg1">
                  <a:alpha val="70000"/>
                </a:schemeClr>
              </a:solidFill>
              <a:latin typeface="+mj-ea"/>
              <a:ea typeface="+mj-ea"/>
            </a:endParaRPr>
          </a:p>
          <a:p>
            <a:pPr marL="266700">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a:t>
            </a:r>
            <a:r>
              <a:rPr lang="en-US" altLang="zh-CN" sz="1100" dirty="0" smtClean="0">
                <a:solidFill>
                  <a:schemeClr val="bg1">
                    <a:alpha val="50000"/>
                  </a:schemeClr>
                </a:solidFill>
                <a:latin typeface="+mn-lt"/>
              </a:rPr>
              <a:t>template</a:t>
            </a:r>
            <a:r>
              <a:rPr lang="en-US" altLang="zh-CN" sz="1100" dirty="0">
                <a:solidFill>
                  <a:schemeClr val="bg1">
                    <a:alpha val="50000"/>
                  </a:schemeClr>
                </a:solidFill>
                <a:latin typeface="+mn-lt"/>
              </a:rPr>
              <a:t> , perfect for business, corporate and personal use</a:t>
            </a:r>
            <a:r>
              <a:rPr lang="en-US" altLang="zh-CN" sz="1100" dirty="0" smtClean="0">
                <a:solidFill>
                  <a:schemeClr val="bg1">
                    <a:alpha val="50000"/>
                  </a:schemeClr>
                </a:solidFill>
                <a:latin typeface="+mn-lt"/>
              </a:rPr>
              <a:t>. </a:t>
            </a:r>
            <a:endParaRPr lang="en-US" altLang="zh-CN" sz="1100" dirty="0">
              <a:solidFill>
                <a:schemeClr val="bg1">
                  <a:alpha val="50000"/>
                </a:schemeClr>
              </a:solidFill>
              <a:latin typeface="+mn-lt"/>
            </a:endParaRPr>
          </a:p>
        </p:txBody>
      </p:sp>
      <p:sp>
        <p:nvSpPr>
          <p:cNvPr id="26" name="文本框 66"/>
          <p:cNvSpPr txBox="1">
            <a:spLocks noChangeArrowheads="1"/>
          </p:cNvSpPr>
          <p:nvPr/>
        </p:nvSpPr>
        <p:spPr bwMode="auto">
          <a:xfrm>
            <a:off x="8195900" y="3895605"/>
            <a:ext cx="338453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285750" indent="-285750">
              <a:spcBef>
                <a:spcPts val="600"/>
              </a:spcBef>
              <a:buFont typeface="Wingdings" panose="05000000000000000000" pitchFamily="2" charset="2"/>
              <a:buChar char="n"/>
            </a:pPr>
            <a:r>
              <a:rPr lang="zh-CN" altLang="en-US" sz="1800" spc="300" dirty="0" smtClean="0">
                <a:solidFill>
                  <a:schemeClr val="bg1">
                    <a:alpha val="50000"/>
                  </a:schemeClr>
                </a:solidFill>
                <a:latin typeface="+mj-ea"/>
                <a:ea typeface="+mj-ea"/>
              </a:rPr>
              <a:t>关键字</a:t>
            </a:r>
            <a:endParaRPr lang="en-US" altLang="zh-CN" sz="1800" spc="300" dirty="0" smtClean="0">
              <a:solidFill>
                <a:schemeClr val="bg1">
                  <a:alpha val="50000"/>
                </a:schemeClr>
              </a:solidFill>
              <a:latin typeface="+mj-ea"/>
              <a:ea typeface="+mj-ea"/>
            </a:endParaRPr>
          </a:p>
          <a:p>
            <a:pPr marL="266700">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a:t>
            </a:r>
            <a:r>
              <a:rPr lang="en-US" altLang="zh-CN" sz="1100" dirty="0" smtClean="0">
                <a:solidFill>
                  <a:schemeClr val="bg1">
                    <a:alpha val="50000"/>
                  </a:schemeClr>
                </a:solidFill>
                <a:latin typeface="+mn-lt"/>
              </a:rPr>
              <a:t>template</a:t>
            </a:r>
            <a:r>
              <a:rPr lang="en-US" altLang="zh-CN" sz="1100" dirty="0">
                <a:solidFill>
                  <a:schemeClr val="bg1">
                    <a:alpha val="50000"/>
                  </a:schemeClr>
                </a:solidFill>
                <a:latin typeface="+mn-lt"/>
              </a:rPr>
              <a:t> , perfect for business, corporate and personal use</a:t>
            </a:r>
            <a:r>
              <a:rPr lang="en-US" altLang="zh-CN" sz="1100" dirty="0" smtClean="0">
                <a:solidFill>
                  <a:schemeClr val="bg1">
                    <a:alpha val="50000"/>
                  </a:schemeClr>
                </a:solidFill>
                <a:latin typeface="+mn-lt"/>
              </a:rPr>
              <a:t>. </a:t>
            </a:r>
            <a:endParaRPr lang="en-US" altLang="zh-CN" sz="1100" dirty="0">
              <a:solidFill>
                <a:schemeClr val="bg1">
                  <a:alpha val="50000"/>
                </a:schemeClr>
              </a:solidFill>
              <a:latin typeface="+mn-lt"/>
            </a:endParaRPr>
          </a:p>
        </p:txBody>
      </p:sp>
      <p:sp>
        <p:nvSpPr>
          <p:cNvPr id="27" name="文本框 66"/>
          <p:cNvSpPr txBox="1">
            <a:spLocks noChangeArrowheads="1"/>
          </p:cNvSpPr>
          <p:nvPr/>
        </p:nvSpPr>
        <p:spPr bwMode="auto">
          <a:xfrm>
            <a:off x="8195900" y="4950377"/>
            <a:ext cx="338453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285750" indent="-285750">
              <a:spcBef>
                <a:spcPts val="600"/>
              </a:spcBef>
              <a:buFont typeface="Wingdings" panose="05000000000000000000" pitchFamily="2" charset="2"/>
              <a:buChar char="n"/>
            </a:pPr>
            <a:r>
              <a:rPr lang="zh-CN" altLang="en-US" sz="1800" spc="300" dirty="0" smtClean="0">
                <a:solidFill>
                  <a:schemeClr val="bg1">
                    <a:alpha val="30000"/>
                  </a:schemeClr>
                </a:solidFill>
                <a:latin typeface="+mj-ea"/>
                <a:ea typeface="+mj-ea"/>
              </a:rPr>
              <a:t>关键字</a:t>
            </a:r>
            <a:endParaRPr lang="en-US" altLang="zh-CN" sz="1800" spc="300" dirty="0" smtClean="0">
              <a:solidFill>
                <a:schemeClr val="bg1">
                  <a:alpha val="30000"/>
                </a:schemeClr>
              </a:solidFill>
              <a:latin typeface="+mj-ea"/>
              <a:ea typeface="+mj-ea"/>
            </a:endParaRPr>
          </a:p>
          <a:p>
            <a:pPr marL="266700">
              <a:spcBef>
                <a:spcPts val="600"/>
              </a:spcBef>
            </a:pPr>
            <a:r>
              <a:rPr lang="en-US" altLang="zh-CN" sz="1100" dirty="0" smtClean="0">
                <a:solidFill>
                  <a:schemeClr val="bg1">
                    <a:alpha val="50000"/>
                  </a:schemeClr>
                </a:solidFill>
                <a:latin typeface="+mn-lt"/>
              </a:rPr>
              <a:t>Clean</a:t>
            </a:r>
            <a:r>
              <a:rPr lang="en-US" altLang="zh-CN" sz="1100" dirty="0">
                <a:solidFill>
                  <a:schemeClr val="bg1">
                    <a:alpha val="50000"/>
                  </a:schemeClr>
                </a:solidFill>
                <a:latin typeface="+mn-lt"/>
              </a:rPr>
              <a:t>, Minimalist, Flat, Powerful and Flexible PowerPoint </a:t>
            </a:r>
            <a:r>
              <a:rPr lang="en-US" altLang="zh-CN" sz="1100" dirty="0" smtClean="0">
                <a:solidFill>
                  <a:schemeClr val="bg1">
                    <a:alpha val="50000"/>
                  </a:schemeClr>
                </a:solidFill>
                <a:latin typeface="+mn-lt"/>
              </a:rPr>
              <a:t>template</a:t>
            </a:r>
            <a:r>
              <a:rPr lang="en-US" altLang="zh-CN" sz="1100" dirty="0">
                <a:solidFill>
                  <a:schemeClr val="bg1">
                    <a:alpha val="50000"/>
                  </a:schemeClr>
                </a:solidFill>
                <a:latin typeface="+mn-lt"/>
              </a:rPr>
              <a:t> , perfect for business, corporate and personal use</a:t>
            </a:r>
            <a:r>
              <a:rPr lang="en-US" altLang="zh-CN" sz="1100" dirty="0" smtClean="0">
                <a:solidFill>
                  <a:schemeClr val="bg1">
                    <a:alpha val="50000"/>
                  </a:schemeClr>
                </a:solidFill>
                <a:latin typeface="+mn-lt"/>
              </a:rPr>
              <a:t>. </a:t>
            </a:r>
            <a:endParaRPr lang="en-US" altLang="zh-CN" sz="1100" dirty="0">
              <a:solidFill>
                <a:schemeClr val="bg1">
                  <a:alpha val="50000"/>
                </a:schemeClr>
              </a:solidFill>
              <a:latin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childTnLst>
                                </p:cTn>
                              </p:par>
                              <p:par>
                                <p:cTn id="28" presetID="64" presetClass="path" presetSubtype="0" accel="50000" decel="50000" autoRev="1" fill="hold" nodeType="withEffect">
                                  <p:stCondLst>
                                    <p:cond delay="0"/>
                                  </p:stCondLst>
                                  <p:childTnLst>
                                    <p:animMotion origin="layout" path="M -3.95833E-6 -7.40741E-7 L 0.00052 0.05556 " pathEditMode="relative" rAng="0" ptsTypes="AA">
                                      <p:cBhvr>
                                        <p:cTn id="29" dur="1000" fill="hold"/>
                                        <p:tgtEl>
                                          <p:spTgt spid="15"/>
                                        </p:tgtEl>
                                        <p:attrNameLst>
                                          <p:attrName>ppt_x</p:attrName>
                                          <p:attrName>ppt_y</p:attrName>
                                        </p:attrNameLst>
                                      </p:cBhvr>
                                      <p:rCtr x="26" y="2778"/>
                                    </p:animMotion>
                                  </p:childTnLst>
                                </p:cTn>
                              </p:par>
                              <p:par>
                                <p:cTn id="30" presetID="10" presetClass="entr" presetSubtype="0" fill="hold" nodeType="withEffect">
                                  <p:stCondLst>
                                    <p:cond delay="1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childTnLst>
                                </p:cTn>
                              </p:par>
                              <p:par>
                                <p:cTn id="33" presetID="64" presetClass="path" presetSubtype="0" accel="50000" decel="50000" autoRev="1" fill="hold" nodeType="withEffect">
                                  <p:stCondLst>
                                    <p:cond delay="100"/>
                                  </p:stCondLst>
                                  <p:childTnLst>
                                    <p:animMotion origin="layout" path="M -3.95833E-6 -7.40741E-7 L 0.00052 0.05556 " pathEditMode="relative" rAng="0" ptsTypes="AA">
                                      <p:cBhvr>
                                        <p:cTn id="34" dur="1000" fill="hold"/>
                                        <p:tgtEl>
                                          <p:spTgt spid="19"/>
                                        </p:tgtEl>
                                        <p:attrNameLst>
                                          <p:attrName>ppt_x</p:attrName>
                                          <p:attrName>ppt_y</p:attrName>
                                        </p:attrNameLst>
                                      </p:cBhvr>
                                      <p:rCtr x="26" y="2778"/>
                                    </p:animMotion>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childTnLst>
                                </p:cTn>
                              </p:par>
                              <p:par>
                                <p:cTn id="50" presetID="64" presetClass="path" presetSubtype="0" accel="50000" decel="50000" autoRev="1" fill="hold" grpId="1" nodeType="withEffect">
                                  <p:stCondLst>
                                    <p:cond delay="0"/>
                                  </p:stCondLst>
                                  <p:childTnLst>
                                    <p:animMotion origin="layout" path="M 4.16667E-6 -2.59259E-6 L -0.04753 -0.00092 " pathEditMode="relative" rAng="0" ptsTypes="AA">
                                      <p:cBhvr>
                                        <p:cTn id="51" dur="1000" fill="hold"/>
                                        <p:tgtEl>
                                          <p:spTgt spid="24"/>
                                        </p:tgtEl>
                                        <p:attrNameLst>
                                          <p:attrName>ppt_x</p:attrName>
                                          <p:attrName>ppt_y</p:attrName>
                                        </p:attrNameLst>
                                      </p:cBhvr>
                                      <p:rCtr x="-2383" y="-46"/>
                                    </p:animMotion>
                                  </p:childTnLst>
                                </p:cTn>
                              </p:par>
                              <p:par>
                                <p:cTn id="52" presetID="10" presetClass="entr" presetSubtype="0" fill="hold" grpId="0" nodeType="withEffect">
                                  <p:stCondLst>
                                    <p:cond delay="1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childTnLst>
                                </p:cTn>
                              </p:par>
                              <p:par>
                                <p:cTn id="55" presetID="64" presetClass="path" presetSubtype="0" accel="50000" decel="50000" autoRev="1" fill="hold" grpId="1" nodeType="withEffect">
                                  <p:stCondLst>
                                    <p:cond delay="100"/>
                                  </p:stCondLst>
                                  <p:childTnLst>
                                    <p:animMotion origin="layout" path="M 4.16667E-6 -2.59259E-6 L -0.04753 -0.00092 " pathEditMode="relative" rAng="0" ptsTypes="AA">
                                      <p:cBhvr>
                                        <p:cTn id="56" dur="1000" fill="hold"/>
                                        <p:tgtEl>
                                          <p:spTgt spid="25"/>
                                        </p:tgtEl>
                                        <p:attrNameLst>
                                          <p:attrName>ppt_x</p:attrName>
                                          <p:attrName>ppt_y</p:attrName>
                                        </p:attrNameLst>
                                      </p:cBhvr>
                                      <p:rCtr x="-2383" y="-46"/>
                                    </p:animMotion>
                                  </p:childTnLst>
                                </p:cTn>
                              </p:par>
                              <p:par>
                                <p:cTn id="57" presetID="10" presetClass="entr" presetSubtype="0" fill="hold" grpId="0" nodeType="withEffect">
                                  <p:stCondLst>
                                    <p:cond delay="20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childTnLst>
                                </p:cTn>
                              </p:par>
                              <p:par>
                                <p:cTn id="60" presetID="64" presetClass="path" presetSubtype="0" accel="50000" decel="50000" autoRev="1" fill="hold" grpId="1" nodeType="withEffect">
                                  <p:stCondLst>
                                    <p:cond delay="200"/>
                                  </p:stCondLst>
                                  <p:childTnLst>
                                    <p:animMotion origin="layout" path="M 4.16667E-6 -2.59259E-6 L -0.04753 -0.00092 " pathEditMode="relative" rAng="0" ptsTypes="AA">
                                      <p:cBhvr>
                                        <p:cTn id="61" dur="1000" fill="hold"/>
                                        <p:tgtEl>
                                          <p:spTgt spid="26"/>
                                        </p:tgtEl>
                                        <p:attrNameLst>
                                          <p:attrName>ppt_x</p:attrName>
                                          <p:attrName>ppt_y</p:attrName>
                                        </p:attrNameLst>
                                      </p:cBhvr>
                                      <p:rCtr x="-2383" y="-46"/>
                                    </p:animMotion>
                                  </p:childTnLst>
                                </p:cTn>
                              </p:par>
                              <p:par>
                                <p:cTn id="62" presetID="10" presetClass="entr" presetSubtype="0" fill="hold" grpId="0" nodeType="withEffect">
                                  <p:stCondLst>
                                    <p:cond delay="30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1000"/>
                                        <p:tgtEl>
                                          <p:spTgt spid="27"/>
                                        </p:tgtEl>
                                      </p:cBhvr>
                                    </p:animEffect>
                                  </p:childTnLst>
                                </p:cTn>
                              </p:par>
                              <p:par>
                                <p:cTn id="65" presetID="64" presetClass="path" presetSubtype="0" accel="50000" decel="50000" autoRev="1" fill="hold" grpId="1" nodeType="withEffect">
                                  <p:stCondLst>
                                    <p:cond delay="300"/>
                                  </p:stCondLst>
                                  <p:childTnLst>
                                    <p:animMotion origin="layout" path="M 4.16667E-6 -2.59259E-6 L -0.04753 -0.00092 " pathEditMode="relative" rAng="0" ptsTypes="AA">
                                      <p:cBhvr>
                                        <p:cTn id="66" dur="1000" fill="hold"/>
                                        <p:tgtEl>
                                          <p:spTgt spid="27"/>
                                        </p:tgtEl>
                                        <p:attrNameLst>
                                          <p:attrName>ppt_x</p:attrName>
                                          <p:attrName>ppt_y</p:attrName>
                                        </p:attrNameLst>
                                      </p:cBhvr>
                                      <p:rCtr x="-2383"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5" grpId="0"/>
      <p:bldP spid="22" grpId="0" animBg="1"/>
      <p:bldP spid="23" grpId="0"/>
      <p:bldP spid="24" grpId="0"/>
      <p:bldP spid="24" grpId="1"/>
      <p:bldP spid="25" grpId="0"/>
      <p:bldP spid="25" grpId="1"/>
      <p:bldP spid="26" grpId="0"/>
      <p:bldP spid="26" grpId="1"/>
      <p:bldP spid="27" grpId="0"/>
      <p:bldP spid="27"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矩形 4"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6801878" y="1821998"/>
            <a:ext cx="4794227" cy="1107996"/>
          </a:xfrm>
          <a:prstGeom prst="rect">
            <a:avLst/>
          </a:prstGeom>
        </p:spPr>
        <p:txBody>
          <a:bodyPr wrap="square">
            <a:spAutoFit/>
          </a:bodyPr>
          <a:lstStyle/>
          <a:p>
            <a:pPr>
              <a:spcBef>
                <a:spcPts val="1200"/>
              </a:spcBef>
            </a:pPr>
            <a:r>
              <a:rPr lang="zh-CN" altLang="en-US" sz="2000" spc="300" dirty="0" smtClean="0">
                <a:solidFill>
                  <a:schemeClr val="bg1"/>
                </a:solidFill>
                <a:latin typeface="+mj-ea"/>
                <a:ea typeface="+mj-ea"/>
              </a:rPr>
              <a:t>添加关键字</a:t>
            </a:r>
            <a:endParaRPr lang="en-US" altLang="zh-CN" sz="2000" spc="300" dirty="0" smtClean="0">
              <a:solidFill>
                <a:schemeClr val="bg1"/>
              </a:solidFill>
              <a:latin typeface="+mj-ea"/>
              <a:ea typeface="+mj-ea"/>
            </a:endParaRPr>
          </a:p>
          <a:p>
            <a:pPr>
              <a:spcBef>
                <a:spcPts val="1200"/>
              </a:spcBef>
            </a:pPr>
            <a:r>
              <a:rPr lang="en-US" altLang="zh-CN" sz="1200" dirty="0" smtClean="0">
                <a:solidFill>
                  <a:schemeClr val="bg1"/>
                </a:solidFill>
              </a:rPr>
              <a:t>Clean, Minimalist, Flat, Powerful and Flexible PowerPoint template, perfect for business, corporate and personal use. </a:t>
            </a:r>
            <a:r>
              <a:rPr lang="en-US" altLang="zh-CN" sz="1200" dirty="0">
                <a:solidFill>
                  <a:schemeClr val="bg1"/>
                </a:solidFill>
              </a:rPr>
              <a:t>Very easy to change the color schemes. </a:t>
            </a:r>
            <a:endParaRPr lang="en-US" altLang="zh-CN" sz="1200" dirty="0">
              <a:solidFill>
                <a:schemeClr val="bg1"/>
              </a:solidFill>
            </a:endParaRPr>
          </a:p>
        </p:txBody>
      </p:sp>
      <p:sp>
        <p:nvSpPr>
          <p:cNvPr id="6" name="任意多边形 5"/>
          <p:cNvSpPr/>
          <p:nvPr/>
        </p:nvSpPr>
        <p:spPr bwMode="auto">
          <a:xfrm>
            <a:off x="6913154" y="3960197"/>
            <a:ext cx="383116"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tx1">
                  <a:lumMod val="75000"/>
                  <a:lumOff val="25000"/>
                </a:schemeClr>
              </a:solidFill>
            </a:endParaRPr>
          </a:p>
        </p:txBody>
      </p:sp>
      <p:sp>
        <p:nvSpPr>
          <p:cNvPr id="7" name="矩形 6"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6801877" y="4125459"/>
            <a:ext cx="4794227" cy="938719"/>
          </a:xfrm>
          <a:prstGeom prst="rect">
            <a:avLst/>
          </a:prstGeom>
        </p:spPr>
        <p:txBody>
          <a:bodyPr wrap="square">
            <a:spAutoFit/>
          </a:bodyPr>
          <a:lstStyle/>
          <a:p>
            <a:pPr>
              <a:spcBef>
                <a:spcPts val="1200"/>
              </a:spcBef>
            </a:pPr>
            <a:r>
              <a:rPr lang="en-US" altLang="zh-CN" sz="1100" dirty="0" smtClean="0">
                <a:solidFill>
                  <a:schemeClr val="bg1">
                    <a:alpha val="50000"/>
                  </a:schemeClr>
                </a:solidFill>
              </a:rPr>
              <a:t>Clean, Minimalist, Flat, Powerful and Flexible PowerPoint template, perfect for business, corporate and personal use. Very easy to change the color schemes. Clean</a:t>
            </a:r>
            <a:r>
              <a:rPr lang="en-US" altLang="zh-CN" sz="1100" dirty="0">
                <a:solidFill>
                  <a:schemeClr val="bg1">
                    <a:alpha val="50000"/>
                  </a:schemeClr>
                </a:solidFill>
              </a:rPr>
              <a:t>, Minimalist, Flat, Powerful and Flexible PowerPoint template, perfect for business, corporate and personal use. Very easy to change the color schemes.</a:t>
            </a:r>
            <a:endParaRPr lang="en-US" altLang="zh-CN" sz="1100" dirty="0">
              <a:solidFill>
                <a:schemeClr val="bg1">
                  <a:alpha val="50000"/>
                </a:schemeClr>
              </a:solidFill>
            </a:endParaRPr>
          </a:p>
        </p:txBody>
      </p:sp>
      <p:grpSp>
        <p:nvGrpSpPr>
          <p:cNvPr id="8" name="组合 7"/>
          <p:cNvGrpSpPr/>
          <p:nvPr/>
        </p:nvGrpSpPr>
        <p:grpSpPr>
          <a:xfrm>
            <a:off x="6913154" y="5214841"/>
            <a:ext cx="1166540" cy="276999"/>
            <a:chOff x="993913" y="5080530"/>
            <a:chExt cx="1166540" cy="276999"/>
          </a:xfrm>
        </p:grpSpPr>
        <p:sp>
          <p:nvSpPr>
            <p:cNvPr id="9" name="矩形 8"/>
            <p:cNvSpPr/>
            <p:nvPr/>
          </p:nvSpPr>
          <p:spPr>
            <a:xfrm>
              <a:off x="993913" y="5138530"/>
              <a:ext cx="161001" cy="1610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文本框 9"/>
            <p:cNvSpPr txBox="1"/>
            <p:nvPr/>
          </p:nvSpPr>
          <p:spPr>
            <a:xfrm>
              <a:off x="1154914" y="5080530"/>
              <a:ext cx="1005539" cy="276999"/>
            </a:xfrm>
            <a:prstGeom prst="rect">
              <a:avLst/>
            </a:prstGeom>
            <a:noFill/>
          </p:spPr>
          <p:txBody>
            <a:bodyPr wrap="square" rtlCol="0">
              <a:spAutoFit/>
            </a:bodyPr>
            <a:lstStyle/>
            <a:p>
              <a:r>
                <a:rPr lang="zh-CN" altLang="en-US" sz="1200" dirty="0" smtClean="0">
                  <a:solidFill>
                    <a:schemeClr val="bg1"/>
                  </a:solidFill>
                </a:rPr>
                <a:t>台式机</a:t>
              </a:r>
              <a:endParaRPr lang="zh-CN" altLang="en-US" sz="1200" dirty="0">
                <a:solidFill>
                  <a:schemeClr val="bg1"/>
                </a:solidFill>
              </a:endParaRPr>
            </a:p>
          </p:txBody>
        </p:sp>
      </p:grpSp>
      <p:grpSp>
        <p:nvGrpSpPr>
          <p:cNvPr id="11" name="组合 10"/>
          <p:cNvGrpSpPr/>
          <p:nvPr/>
        </p:nvGrpSpPr>
        <p:grpSpPr>
          <a:xfrm>
            <a:off x="8164042" y="5214841"/>
            <a:ext cx="1166540" cy="276999"/>
            <a:chOff x="993913" y="5080530"/>
            <a:chExt cx="1166540" cy="276999"/>
          </a:xfrm>
        </p:grpSpPr>
        <p:sp>
          <p:nvSpPr>
            <p:cNvPr id="12" name="矩形 11"/>
            <p:cNvSpPr/>
            <p:nvPr/>
          </p:nvSpPr>
          <p:spPr>
            <a:xfrm>
              <a:off x="993913" y="5138530"/>
              <a:ext cx="161001" cy="16100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文本框 12"/>
            <p:cNvSpPr txBox="1"/>
            <p:nvPr/>
          </p:nvSpPr>
          <p:spPr>
            <a:xfrm>
              <a:off x="1154914" y="5080530"/>
              <a:ext cx="1005539" cy="276999"/>
            </a:xfrm>
            <a:prstGeom prst="rect">
              <a:avLst/>
            </a:prstGeom>
            <a:noFill/>
          </p:spPr>
          <p:txBody>
            <a:bodyPr wrap="square" rtlCol="0">
              <a:spAutoFit/>
            </a:bodyPr>
            <a:lstStyle/>
            <a:p>
              <a:r>
                <a:rPr lang="zh-CN" altLang="en-US" sz="1200" dirty="0" smtClean="0">
                  <a:solidFill>
                    <a:schemeClr val="bg1"/>
                  </a:solidFill>
                </a:rPr>
                <a:t>笔记本电脑</a:t>
              </a:r>
              <a:endParaRPr lang="zh-CN" altLang="en-US" sz="1200" dirty="0">
                <a:solidFill>
                  <a:schemeClr val="bg1"/>
                </a:solidFill>
              </a:endParaRPr>
            </a:p>
          </p:txBody>
        </p:sp>
      </p:grpSp>
      <p:graphicFrame>
        <p:nvGraphicFramePr>
          <p:cNvPr id="14" name="Chart 1"/>
          <p:cNvGraphicFramePr/>
          <p:nvPr/>
        </p:nvGraphicFramePr>
        <p:xfrm>
          <a:off x="636103" y="1729409"/>
          <a:ext cx="5774636" cy="4025348"/>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4">
                                            <p:graphicEl>
                                              <a:chart seriesIdx="-3" categoryIdx="-3" bldStep="gridLegend"/>
                                            </p:graphicEl>
                                          </p:spTgt>
                                        </p:tgtEl>
                                        <p:attrNameLst>
                                          <p:attrName>style.visibility</p:attrName>
                                        </p:attrNameLst>
                                      </p:cBhvr>
                                      <p:to>
                                        <p:strVal val="visible"/>
                                      </p:to>
                                    </p:set>
                                    <p:animEffect transition="in" filter="wipe(down)">
                                      <p:cBhvr>
                                        <p:cTn id="17" dur="500"/>
                                        <p:tgtEl>
                                          <p:spTgt spid="14">
                                            <p:graphicEl>
                                              <a:chart seriesIdx="-3" categoryIdx="-3" bldStep="gridLegend"/>
                                            </p:graphicEl>
                                          </p:spTgt>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14">
                                            <p:graphicEl>
                                              <a:chart seriesIdx="0" categoryIdx="-4" bldStep="series"/>
                                            </p:graphicEl>
                                          </p:spTgt>
                                        </p:tgtEl>
                                        <p:attrNameLst>
                                          <p:attrName>style.visibility</p:attrName>
                                        </p:attrNameLst>
                                      </p:cBhvr>
                                      <p:to>
                                        <p:strVal val="visible"/>
                                      </p:to>
                                    </p:set>
                                    <p:animEffect transition="in" filter="wipe(down)">
                                      <p:cBhvr>
                                        <p:cTn id="21" dur="500"/>
                                        <p:tgtEl>
                                          <p:spTgt spid="14">
                                            <p:graphicEl>
                                              <a:chart seriesIdx="0" categoryIdx="-4" bldStep="series"/>
                                            </p:graphicEl>
                                          </p:spTgt>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14">
                                            <p:graphicEl>
                                              <a:chart seriesIdx="1" categoryIdx="-4" bldStep="series"/>
                                            </p:graphicEl>
                                          </p:spTgt>
                                        </p:tgtEl>
                                        <p:attrNameLst>
                                          <p:attrName>style.visibility</p:attrName>
                                        </p:attrNameLst>
                                      </p:cBhvr>
                                      <p:to>
                                        <p:strVal val="visible"/>
                                      </p:to>
                                    </p:set>
                                    <p:animEffect transition="in" filter="wipe(down)">
                                      <p:cBhvr>
                                        <p:cTn id="25" dur="500"/>
                                        <p:tgtEl>
                                          <p:spTgt spid="14">
                                            <p:graphicEl>
                                              <a:chart seriesIdx="1" categoryIdx="-4" bldStep="series"/>
                                            </p:graphic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childTnLst>
                                </p:cTn>
                              </p:par>
                              <p:par>
                                <p:cTn id="45" presetID="64" presetClass="path" presetSubtype="0" accel="50000" decel="50000" autoRev="1" fill="hold" nodeType="withEffect">
                                  <p:stCondLst>
                                    <p:cond delay="0"/>
                                  </p:stCondLst>
                                  <p:childTnLst>
                                    <p:animMotion origin="layout" path="M -3.33333E-6 7.40741E-7 L -3.33333E-6 -0.06736 " pathEditMode="relative" rAng="0" ptsTypes="AA">
                                      <p:cBhvr>
                                        <p:cTn id="46" dur="1000" fill="hold"/>
                                        <p:tgtEl>
                                          <p:spTgt spid="8"/>
                                        </p:tgtEl>
                                        <p:attrNameLst>
                                          <p:attrName>ppt_x</p:attrName>
                                          <p:attrName>ppt_y</p:attrName>
                                        </p:attrNameLst>
                                      </p:cBhvr>
                                      <p:rCtr x="0" y="-3380"/>
                                    </p:animMotion>
                                  </p:childTnLst>
                                </p:cTn>
                              </p:par>
                              <p:par>
                                <p:cTn id="47" presetID="10" presetClass="entr" presetSubtype="0" fill="hold" nodeType="withEffect">
                                  <p:stCondLst>
                                    <p:cond delay="10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childTnLst>
                                </p:cTn>
                              </p:par>
                              <p:par>
                                <p:cTn id="50" presetID="64" presetClass="path" presetSubtype="0" accel="50000" decel="50000" autoRev="1" fill="hold" nodeType="withEffect">
                                  <p:stCondLst>
                                    <p:cond delay="100"/>
                                  </p:stCondLst>
                                  <p:childTnLst>
                                    <p:animMotion origin="layout" path="M -3.33333E-6 7.40741E-7 L -3.33333E-6 -0.06736 " pathEditMode="relative" rAng="0" ptsTypes="AA">
                                      <p:cBhvr>
                                        <p:cTn id="51" dur="1000" fill="hold"/>
                                        <p:tgtEl>
                                          <p:spTgt spid="11"/>
                                        </p:tgtEl>
                                        <p:attrNameLst>
                                          <p:attrName>ppt_x</p:attrName>
                                          <p:attrName>ppt_y</p:attrName>
                                        </p:attrNameLst>
                                      </p:cBhvr>
                                      <p:rCtr x="0" y="-33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5" grpId="0"/>
      <p:bldP spid="6" grpId="0" animBg="1"/>
      <p:bldP spid="7" grpId="0"/>
      <p:bldGraphic spid="14" grpId="0">
        <p:bldSub>
          <a:bldChart bld="series"/>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矩形 4"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769257" y="5241886"/>
            <a:ext cx="10638972" cy="461665"/>
          </a:xfrm>
          <a:prstGeom prst="rect">
            <a:avLst/>
          </a:prstGeom>
        </p:spPr>
        <p:txBody>
          <a:bodyPr wrap="square">
            <a:spAutoFit/>
          </a:bodyPr>
          <a:lstStyle/>
          <a:p>
            <a:pPr algn="ctr">
              <a:spcBef>
                <a:spcPts val="1200"/>
              </a:spcBef>
            </a:pPr>
            <a:r>
              <a:rPr lang="en-US" altLang="zh-CN" sz="1200" dirty="0" smtClean="0">
                <a:solidFill>
                  <a:schemeClr val="bg1">
                    <a:alpha val="50000"/>
                  </a:schemeClr>
                </a:solidFill>
              </a:rPr>
              <a:t>Clean, Minimalist, Flat, Powerful and Flexible PowerPoint template, perfect for business, corporate and personal use. Very easy to change the color schemes. Clean, Minimalist, Flat, Powerful and Flexible PowerPoint template, perfect for business use. </a:t>
            </a:r>
            <a:endParaRPr lang="en-US" altLang="zh-CN" sz="1200" dirty="0">
              <a:solidFill>
                <a:schemeClr val="bg1">
                  <a:alpha val="50000"/>
                </a:schemeClr>
              </a:solidFill>
            </a:endParaRPr>
          </a:p>
        </p:txBody>
      </p:sp>
      <p:graphicFrame>
        <p:nvGraphicFramePr>
          <p:cNvPr id="6" name="Chart 1"/>
          <p:cNvGraphicFramePr/>
          <p:nvPr/>
        </p:nvGraphicFramePr>
        <p:xfrm>
          <a:off x="1117600" y="1669144"/>
          <a:ext cx="4383314" cy="2834904"/>
        </p:xfrm>
        <a:graphic>
          <a:graphicData uri="http://schemas.openxmlformats.org/drawingml/2006/chart">
            <c:chart xmlns:c="http://schemas.openxmlformats.org/drawingml/2006/chart" xmlns:r="http://schemas.openxmlformats.org/officeDocument/2006/relationships" r:id="rId1"/>
          </a:graphicData>
        </a:graphic>
      </p:graphicFrame>
      <p:sp>
        <p:nvSpPr>
          <p:cNvPr id="7" name="文本框 6"/>
          <p:cNvSpPr txBox="1"/>
          <p:nvPr/>
        </p:nvSpPr>
        <p:spPr>
          <a:xfrm>
            <a:off x="1991397" y="4614800"/>
            <a:ext cx="2278743" cy="307777"/>
          </a:xfrm>
          <a:prstGeom prst="rect">
            <a:avLst/>
          </a:prstGeom>
          <a:noFill/>
        </p:spPr>
        <p:txBody>
          <a:bodyPr wrap="square" rtlCol="0">
            <a:spAutoFit/>
          </a:bodyPr>
          <a:lstStyle/>
          <a:p>
            <a:pPr algn="ctr"/>
            <a:r>
              <a:rPr lang="en-US" altLang="zh-CN" sz="1400" dirty="0" smtClean="0">
                <a:solidFill>
                  <a:schemeClr val="bg1"/>
                </a:solidFill>
                <a:latin typeface="+mj-lt"/>
              </a:rPr>
              <a:t>2015</a:t>
            </a:r>
            <a:r>
              <a:rPr lang="zh-CN" altLang="en-US" sz="1400" dirty="0" smtClean="0">
                <a:solidFill>
                  <a:schemeClr val="bg1"/>
                </a:solidFill>
                <a:latin typeface="+mj-lt"/>
              </a:rPr>
              <a:t>年度销售分析</a:t>
            </a:r>
            <a:endParaRPr lang="zh-CN" altLang="en-US" sz="1400" dirty="0">
              <a:solidFill>
                <a:schemeClr val="bg1"/>
              </a:solidFill>
              <a:latin typeface="+mj-lt"/>
            </a:endParaRPr>
          </a:p>
        </p:txBody>
      </p:sp>
      <p:cxnSp>
        <p:nvCxnSpPr>
          <p:cNvPr id="8" name="直接连接符 7"/>
          <p:cNvCxnSpPr/>
          <p:nvPr/>
        </p:nvCxnSpPr>
        <p:spPr>
          <a:xfrm>
            <a:off x="769257" y="5082231"/>
            <a:ext cx="10638972"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9" name="Chart 1"/>
          <p:cNvGraphicFramePr/>
          <p:nvPr/>
        </p:nvGraphicFramePr>
        <p:xfrm>
          <a:off x="6667500" y="1669144"/>
          <a:ext cx="4383314" cy="2834904"/>
        </p:xfrm>
        <a:graphic>
          <a:graphicData uri="http://schemas.openxmlformats.org/drawingml/2006/chart">
            <c:chart xmlns:c="http://schemas.openxmlformats.org/drawingml/2006/chart" xmlns:r="http://schemas.openxmlformats.org/officeDocument/2006/relationships" r:id="rId2"/>
          </a:graphicData>
        </a:graphic>
      </p:graphicFrame>
      <p:sp>
        <p:nvSpPr>
          <p:cNvPr id="10" name="文本框 9"/>
          <p:cNvSpPr txBox="1"/>
          <p:nvPr/>
        </p:nvSpPr>
        <p:spPr>
          <a:xfrm>
            <a:off x="7541297" y="4614800"/>
            <a:ext cx="2278743" cy="307777"/>
          </a:xfrm>
          <a:prstGeom prst="rect">
            <a:avLst/>
          </a:prstGeom>
          <a:noFill/>
        </p:spPr>
        <p:txBody>
          <a:bodyPr wrap="square" rtlCol="0">
            <a:spAutoFit/>
          </a:bodyPr>
          <a:lstStyle/>
          <a:p>
            <a:pPr algn="ctr"/>
            <a:r>
              <a:rPr lang="en-US" altLang="zh-CN" sz="1400" dirty="0" smtClean="0">
                <a:solidFill>
                  <a:schemeClr val="bg1"/>
                </a:solidFill>
                <a:latin typeface="+mj-lt"/>
              </a:rPr>
              <a:t>2016</a:t>
            </a:r>
            <a:r>
              <a:rPr lang="zh-CN" altLang="en-US" sz="1400" dirty="0" smtClean="0">
                <a:solidFill>
                  <a:schemeClr val="bg1"/>
                </a:solidFill>
                <a:latin typeface="+mj-lt"/>
              </a:rPr>
              <a:t>年度销售分析</a:t>
            </a:r>
            <a:endParaRPr lang="zh-CN" altLang="en-US" sz="1400" dirty="0">
              <a:solidFill>
                <a:schemeClr val="bg1"/>
              </a:solidFill>
              <a:latin typeface="+mj-lt"/>
            </a:endParaRPr>
          </a:p>
        </p:txBody>
      </p:sp>
      <p:grpSp>
        <p:nvGrpSpPr>
          <p:cNvPr id="11" name="组合 10"/>
          <p:cNvGrpSpPr/>
          <p:nvPr/>
        </p:nvGrpSpPr>
        <p:grpSpPr>
          <a:xfrm>
            <a:off x="5123869" y="5744480"/>
            <a:ext cx="1166540" cy="276999"/>
            <a:chOff x="993913" y="5080530"/>
            <a:chExt cx="1166540" cy="276999"/>
          </a:xfrm>
        </p:grpSpPr>
        <p:sp>
          <p:nvSpPr>
            <p:cNvPr id="12" name="矩形 11"/>
            <p:cNvSpPr/>
            <p:nvPr/>
          </p:nvSpPr>
          <p:spPr>
            <a:xfrm>
              <a:off x="993913" y="5138530"/>
              <a:ext cx="161001" cy="1610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0000"/>
                  </a:schemeClr>
                </a:solidFill>
              </a:endParaRPr>
            </a:p>
          </p:txBody>
        </p:sp>
        <p:sp>
          <p:nvSpPr>
            <p:cNvPr id="13" name="文本框 12"/>
            <p:cNvSpPr txBox="1"/>
            <p:nvPr/>
          </p:nvSpPr>
          <p:spPr>
            <a:xfrm>
              <a:off x="1154914" y="5080530"/>
              <a:ext cx="1005539" cy="276999"/>
            </a:xfrm>
            <a:prstGeom prst="rect">
              <a:avLst/>
            </a:prstGeom>
            <a:noFill/>
          </p:spPr>
          <p:txBody>
            <a:bodyPr wrap="square" rtlCol="0">
              <a:spAutoFit/>
            </a:bodyPr>
            <a:lstStyle/>
            <a:p>
              <a:r>
                <a:rPr lang="zh-CN" altLang="en-US" sz="1200" dirty="0" smtClean="0">
                  <a:solidFill>
                    <a:schemeClr val="bg1"/>
                  </a:solidFill>
                </a:rPr>
                <a:t>台式机</a:t>
              </a:r>
              <a:endParaRPr lang="zh-CN" altLang="en-US" sz="1200" dirty="0">
                <a:solidFill>
                  <a:schemeClr val="bg1"/>
                </a:solidFill>
              </a:endParaRPr>
            </a:p>
          </p:txBody>
        </p:sp>
      </p:grpSp>
      <p:grpSp>
        <p:nvGrpSpPr>
          <p:cNvPr id="14" name="组合 13"/>
          <p:cNvGrpSpPr/>
          <p:nvPr/>
        </p:nvGrpSpPr>
        <p:grpSpPr>
          <a:xfrm>
            <a:off x="6374757" y="5744480"/>
            <a:ext cx="1166540" cy="276999"/>
            <a:chOff x="993913" y="5080530"/>
            <a:chExt cx="1166540" cy="276999"/>
          </a:xfrm>
        </p:grpSpPr>
        <p:sp>
          <p:nvSpPr>
            <p:cNvPr id="15" name="矩形 14"/>
            <p:cNvSpPr/>
            <p:nvPr/>
          </p:nvSpPr>
          <p:spPr>
            <a:xfrm>
              <a:off x="993913" y="5138530"/>
              <a:ext cx="161001" cy="16100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文本框 16"/>
            <p:cNvSpPr txBox="1"/>
            <p:nvPr/>
          </p:nvSpPr>
          <p:spPr>
            <a:xfrm>
              <a:off x="1154914" y="5080530"/>
              <a:ext cx="1005539" cy="276999"/>
            </a:xfrm>
            <a:prstGeom prst="rect">
              <a:avLst/>
            </a:prstGeom>
            <a:noFill/>
          </p:spPr>
          <p:txBody>
            <a:bodyPr wrap="square" rtlCol="0">
              <a:spAutoFit/>
            </a:bodyPr>
            <a:lstStyle/>
            <a:p>
              <a:r>
                <a:rPr lang="zh-CN" altLang="en-US" sz="1200" dirty="0" smtClean="0">
                  <a:solidFill>
                    <a:schemeClr val="bg1"/>
                  </a:solidFill>
                </a:rPr>
                <a:t>笔记本电脑</a:t>
              </a:r>
              <a:endParaRPr lang="zh-CN" altLang="en-US" sz="120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17" dur="500"/>
                                        <p:tgtEl>
                                          <p:spTgt spid="6">
                                            <p:graphicEl>
                                              <a:chart seriesIdx="-3" categoryIdx="-3" bldStep="gridLegend"/>
                                            </p:graphicEl>
                                          </p:spTgt>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down)">
                                      <p:cBhvr>
                                        <p:cTn id="21" dur="500"/>
                                        <p:tgtEl>
                                          <p:spTgt spid="6">
                                            <p:graphicEl>
                                              <a:chart seriesIdx="0" categoryIdx="-4" bldStep="series"/>
                                            </p:graphicEl>
                                          </p:spTgt>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down)">
                                      <p:cBhvr>
                                        <p:cTn id="25" dur="500"/>
                                        <p:tgtEl>
                                          <p:spTgt spid="6">
                                            <p:graphicEl>
                                              <a:chart seriesIdx="1" categoryIdx="-4" bldStep="series"/>
                                            </p:graphicEl>
                                          </p:spTgt>
                                        </p:tgtEl>
                                      </p:cBhvr>
                                    </p:animEffect>
                                  </p:childTnLst>
                                </p:cTn>
                              </p:par>
                            </p:childTnLst>
                          </p:cTn>
                        </p:par>
                        <p:par>
                          <p:cTn id="26" fill="hold">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wipe(down)">
                                      <p:cBhvr>
                                        <p:cTn id="35" dur="500"/>
                                        <p:tgtEl>
                                          <p:spTgt spid="9">
                                            <p:graphicEl>
                                              <a:chart seriesIdx="-3" categoryIdx="-3" bldStep="gridLegend"/>
                                            </p:graphicEl>
                                          </p:spTgt>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9">
                                            <p:graphicEl>
                                              <a:chart seriesIdx="0" categoryIdx="-4" bldStep="series"/>
                                            </p:graphicEl>
                                          </p:spTgt>
                                        </p:tgtEl>
                                        <p:attrNameLst>
                                          <p:attrName>style.visibility</p:attrName>
                                        </p:attrNameLst>
                                      </p:cBhvr>
                                      <p:to>
                                        <p:strVal val="visible"/>
                                      </p:to>
                                    </p:set>
                                    <p:animEffect transition="in" filter="wipe(down)">
                                      <p:cBhvr>
                                        <p:cTn id="39" dur="500"/>
                                        <p:tgtEl>
                                          <p:spTgt spid="9">
                                            <p:graphicEl>
                                              <a:chart seriesIdx="0" categoryIdx="-4" bldStep="series"/>
                                            </p:graphicEl>
                                          </p:spTgt>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9">
                                            <p:graphicEl>
                                              <a:chart seriesIdx="1" categoryIdx="-4" bldStep="series"/>
                                            </p:graphicEl>
                                          </p:spTgt>
                                        </p:tgtEl>
                                        <p:attrNameLst>
                                          <p:attrName>style.visibility</p:attrName>
                                        </p:attrNameLst>
                                      </p:cBhvr>
                                      <p:to>
                                        <p:strVal val="visible"/>
                                      </p:to>
                                    </p:set>
                                    <p:animEffect transition="in" filter="wipe(down)">
                                      <p:cBhvr>
                                        <p:cTn id="43" dur="500"/>
                                        <p:tgtEl>
                                          <p:spTgt spid="9">
                                            <p:graphicEl>
                                              <a:chart seriesIdx="1" categoryIdx="-4" bldStep="series"/>
                                            </p:graphicEl>
                                          </p:spTgt>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10" presetClass="entr" presetSubtype="0"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500"/>
                                        <p:tgtEl>
                                          <p:spTgt spid="8"/>
                                        </p:tgtEl>
                                      </p:cBhvr>
                                    </p:animEffect>
                                  </p:childTnLst>
                                </p:cTn>
                              </p:par>
                            </p:childTnLst>
                          </p:cTn>
                        </p:par>
                        <p:par>
                          <p:cTn id="54" fill="hold">
                            <p:stCondLst>
                              <p:cond delay="6500"/>
                            </p:stCondLst>
                            <p:childTnLst>
                              <p:par>
                                <p:cTn id="55" presetID="42" presetClass="entr" presetSubtype="0" fill="hold" grpId="0"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1000"/>
                                        <p:tgtEl>
                                          <p:spTgt spid="5"/>
                                        </p:tgtEl>
                                      </p:cBhvr>
                                    </p:animEffect>
                                    <p:anim calcmode="lin" valueType="num">
                                      <p:cBhvr>
                                        <p:cTn id="58" dur="1000" fill="hold"/>
                                        <p:tgtEl>
                                          <p:spTgt spid="5"/>
                                        </p:tgtEl>
                                        <p:attrNameLst>
                                          <p:attrName>ppt_x</p:attrName>
                                        </p:attrNameLst>
                                      </p:cBhvr>
                                      <p:tavLst>
                                        <p:tav tm="0">
                                          <p:val>
                                            <p:strVal val="#ppt_x"/>
                                          </p:val>
                                        </p:tav>
                                        <p:tav tm="100000">
                                          <p:val>
                                            <p:strVal val="#ppt_x"/>
                                          </p:val>
                                        </p:tav>
                                      </p:tavLst>
                                    </p:anim>
                                    <p:anim calcmode="lin" valueType="num">
                                      <p:cBhvr>
                                        <p:cTn id="59" dur="1000" fill="hold"/>
                                        <p:tgtEl>
                                          <p:spTgt spid="5"/>
                                        </p:tgtEl>
                                        <p:attrNameLst>
                                          <p:attrName>ppt_y</p:attrName>
                                        </p:attrNameLst>
                                      </p:cBhvr>
                                      <p:tavLst>
                                        <p:tav tm="0">
                                          <p:val>
                                            <p:strVal val="#ppt_y+.1"/>
                                          </p:val>
                                        </p:tav>
                                        <p:tav tm="100000">
                                          <p:val>
                                            <p:strVal val="#ppt_y"/>
                                          </p:val>
                                        </p:tav>
                                      </p:tavLst>
                                    </p:anim>
                                  </p:childTnLst>
                                </p:cTn>
                              </p:par>
                            </p:childTnLst>
                          </p:cTn>
                        </p:par>
                        <p:par>
                          <p:cTn id="60" fill="hold">
                            <p:stCondLst>
                              <p:cond delay="7500"/>
                            </p:stCondLst>
                            <p:childTnLst>
                              <p:par>
                                <p:cTn id="61" presetID="10" presetClass="entr" presetSubtype="0"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childTnLst>
                                </p:cTn>
                              </p:par>
                              <p:par>
                                <p:cTn id="64" presetID="64" presetClass="path" presetSubtype="0" accel="50000" decel="50000" autoRev="1" fill="hold" nodeType="withEffect">
                                  <p:stCondLst>
                                    <p:cond delay="0"/>
                                  </p:stCondLst>
                                  <p:childTnLst>
                                    <p:animMotion origin="layout" path="M -3.33333E-6 7.40741E-7 L -3.33333E-6 -0.06736 " pathEditMode="relative" rAng="0" ptsTypes="AA">
                                      <p:cBhvr>
                                        <p:cTn id="65" dur="1000" fill="hold"/>
                                        <p:tgtEl>
                                          <p:spTgt spid="11"/>
                                        </p:tgtEl>
                                        <p:attrNameLst>
                                          <p:attrName>ppt_x</p:attrName>
                                          <p:attrName>ppt_y</p:attrName>
                                        </p:attrNameLst>
                                      </p:cBhvr>
                                      <p:rCtr x="0" y="-3380"/>
                                    </p:animMotion>
                                  </p:childTnLst>
                                </p:cTn>
                              </p:par>
                              <p:par>
                                <p:cTn id="66" presetID="10" presetClass="entr" presetSubtype="0" fill="hold" nodeType="withEffect">
                                  <p:stCondLst>
                                    <p:cond delay="10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1000"/>
                                        <p:tgtEl>
                                          <p:spTgt spid="14"/>
                                        </p:tgtEl>
                                      </p:cBhvr>
                                    </p:animEffect>
                                  </p:childTnLst>
                                </p:cTn>
                              </p:par>
                              <p:par>
                                <p:cTn id="69" presetID="64" presetClass="path" presetSubtype="0" accel="50000" decel="50000" autoRev="1" fill="hold" nodeType="withEffect">
                                  <p:stCondLst>
                                    <p:cond delay="100"/>
                                  </p:stCondLst>
                                  <p:childTnLst>
                                    <p:animMotion origin="layout" path="M -3.33333E-6 7.40741E-7 L -3.33333E-6 -0.06736 " pathEditMode="relative" rAng="0" ptsTypes="AA">
                                      <p:cBhvr>
                                        <p:cTn id="70" dur="1000" fill="hold"/>
                                        <p:tgtEl>
                                          <p:spTgt spid="14"/>
                                        </p:tgtEl>
                                        <p:attrNameLst>
                                          <p:attrName>ppt_x</p:attrName>
                                          <p:attrName>ppt_y</p:attrName>
                                        </p:attrNameLst>
                                      </p:cBhvr>
                                      <p:rCtr x="0" y="-33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5" grpId="0"/>
      <p:bldGraphic spid="6" grpId="0">
        <p:bldSub>
          <a:bldChart bld="series"/>
        </p:bldSub>
      </p:bldGraphic>
      <p:bldP spid="7" grpId="0"/>
      <p:bldGraphic spid="9" grpId="0">
        <p:bldSub>
          <a:bldChart bld="series"/>
        </p:bldSub>
      </p:bldGraphic>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矩形 4"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660522" y="1836512"/>
            <a:ext cx="4794227" cy="1107996"/>
          </a:xfrm>
          <a:prstGeom prst="rect">
            <a:avLst/>
          </a:prstGeom>
        </p:spPr>
        <p:txBody>
          <a:bodyPr wrap="square">
            <a:spAutoFit/>
          </a:bodyPr>
          <a:lstStyle/>
          <a:p>
            <a:pPr>
              <a:spcBef>
                <a:spcPts val="1200"/>
              </a:spcBef>
            </a:pPr>
            <a:r>
              <a:rPr lang="zh-CN" altLang="en-US" sz="2000" spc="300" dirty="0" smtClean="0">
                <a:solidFill>
                  <a:schemeClr val="bg1"/>
                </a:solidFill>
                <a:latin typeface="+mj-ea"/>
                <a:ea typeface="+mj-ea"/>
              </a:rPr>
              <a:t>添加小标题</a:t>
            </a:r>
            <a:endParaRPr lang="en-US" altLang="zh-CN" sz="2000" spc="300" dirty="0" smtClean="0">
              <a:solidFill>
                <a:schemeClr val="bg1"/>
              </a:solidFill>
              <a:latin typeface="+mj-ea"/>
              <a:ea typeface="+mj-ea"/>
            </a:endParaRPr>
          </a:p>
          <a:p>
            <a:pPr>
              <a:spcBef>
                <a:spcPts val="1200"/>
              </a:spcBef>
            </a:pPr>
            <a:r>
              <a:rPr lang="en-US" altLang="zh-CN" sz="1200" dirty="0" smtClean="0">
                <a:solidFill>
                  <a:schemeClr val="bg1"/>
                </a:solidFill>
              </a:rPr>
              <a:t>Clean, Minimalist, Flat, Powerful and Flexible PowerPoint template, perfect for business, corporate and personal use. </a:t>
            </a:r>
            <a:r>
              <a:rPr lang="en-US" altLang="zh-CN" sz="1200" dirty="0">
                <a:solidFill>
                  <a:schemeClr val="bg1"/>
                </a:solidFill>
              </a:rPr>
              <a:t>Very easy to change the color schemes. </a:t>
            </a:r>
            <a:endParaRPr lang="en-US" altLang="zh-CN" sz="1200" dirty="0">
              <a:solidFill>
                <a:schemeClr val="bg1"/>
              </a:solidFill>
            </a:endParaRPr>
          </a:p>
        </p:txBody>
      </p:sp>
      <p:graphicFrame>
        <p:nvGraphicFramePr>
          <p:cNvPr id="6" name="Chart 1"/>
          <p:cNvGraphicFramePr/>
          <p:nvPr/>
        </p:nvGraphicFramePr>
        <p:xfrm>
          <a:off x="5701151" y="1649895"/>
          <a:ext cx="5772392" cy="4300961"/>
        </p:xfrm>
        <a:graphic>
          <a:graphicData uri="http://schemas.openxmlformats.org/drawingml/2006/chart">
            <c:chart xmlns:c="http://schemas.openxmlformats.org/drawingml/2006/chart" xmlns:r="http://schemas.openxmlformats.org/officeDocument/2006/relationships" r:id="rId1"/>
          </a:graphicData>
        </a:graphic>
      </p:graphicFrame>
      <p:sp>
        <p:nvSpPr>
          <p:cNvPr id="7" name="任意多边形 6"/>
          <p:cNvSpPr/>
          <p:nvPr/>
        </p:nvSpPr>
        <p:spPr bwMode="auto">
          <a:xfrm>
            <a:off x="771798" y="3931169"/>
            <a:ext cx="383116"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tx1">
                  <a:lumMod val="75000"/>
                  <a:lumOff val="25000"/>
                </a:schemeClr>
              </a:solidFill>
            </a:endParaRPr>
          </a:p>
        </p:txBody>
      </p:sp>
      <p:sp>
        <p:nvSpPr>
          <p:cNvPr id="8" name="矩形 7"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660521" y="4096431"/>
            <a:ext cx="4794227" cy="938719"/>
          </a:xfrm>
          <a:prstGeom prst="rect">
            <a:avLst/>
          </a:prstGeom>
        </p:spPr>
        <p:txBody>
          <a:bodyPr wrap="square">
            <a:spAutoFit/>
          </a:bodyPr>
          <a:lstStyle/>
          <a:p>
            <a:pPr>
              <a:spcBef>
                <a:spcPts val="1200"/>
              </a:spcBef>
            </a:pPr>
            <a:r>
              <a:rPr lang="en-US" altLang="zh-CN" sz="1100" dirty="0" smtClean="0">
                <a:solidFill>
                  <a:schemeClr val="bg1">
                    <a:alpha val="50000"/>
                  </a:schemeClr>
                </a:solidFill>
              </a:rPr>
              <a:t>Clean, Minimalist, Flat, Powerful and Flexible PowerPoint template, perfect for business, corporate and personal use. Very easy to change the color schemes. Clean</a:t>
            </a:r>
            <a:r>
              <a:rPr lang="en-US" altLang="zh-CN" sz="1100" dirty="0">
                <a:solidFill>
                  <a:schemeClr val="bg1">
                    <a:alpha val="50000"/>
                  </a:schemeClr>
                </a:solidFill>
              </a:rPr>
              <a:t>, Minimalist, Flat, Powerful and Flexible PowerPoint template, perfect for business, corporate and personal use. Very easy to change the color schemes.</a:t>
            </a:r>
            <a:endParaRPr lang="en-US" altLang="zh-CN" sz="1100" dirty="0">
              <a:solidFill>
                <a:schemeClr val="bg1">
                  <a:alpha val="50000"/>
                </a:schemeClr>
              </a:solidFill>
            </a:endParaRPr>
          </a:p>
        </p:txBody>
      </p:sp>
      <p:grpSp>
        <p:nvGrpSpPr>
          <p:cNvPr id="9" name="组合 8"/>
          <p:cNvGrpSpPr/>
          <p:nvPr/>
        </p:nvGrpSpPr>
        <p:grpSpPr>
          <a:xfrm>
            <a:off x="771798" y="5185813"/>
            <a:ext cx="1166540" cy="276999"/>
            <a:chOff x="993913" y="5080530"/>
            <a:chExt cx="1166540" cy="276999"/>
          </a:xfrm>
        </p:grpSpPr>
        <p:sp>
          <p:nvSpPr>
            <p:cNvPr id="10" name="矩形 9"/>
            <p:cNvSpPr/>
            <p:nvPr/>
          </p:nvSpPr>
          <p:spPr>
            <a:xfrm>
              <a:off x="993913" y="5138530"/>
              <a:ext cx="161001" cy="1610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文本框 10"/>
            <p:cNvSpPr txBox="1"/>
            <p:nvPr/>
          </p:nvSpPr>
          <p:spPr>
            <a:xfrm>
              <a:off x="1154914" y="5080530"/>
              <a:ext cx="1005539" cy="276999"/>
            </a:xfrm>
            <a:prstGeom prst="rect">
              <a:avLst/>
            </a:prstGeom>
            <a:noFill/>
          </p:spPr>
          <p:txBody>
            <a:bodyPr wrap="square" rtlCol="0">
              <a:spAutoFit/>
            </a:bodyPr>
            <a:lstStyle/>
            <a:p>
              <a:r>
                <a:rPr lang="zh-CN" altLang="en-US" sz="1200" dirty="0" smtClean="0">
                  <a:solidFill>
                    <a:schemeClr val="bg1"/>
                  </a:solidFill>
                </a:rPr>
                <a:t>台式机</a:t>
              </a:r>
              <a:endParaRPr lang="zh-CN" altLang="en-US" sz="1200" dirty="0">
                <a:solidFill>
                  <a:schemeClr val="bg1"/>
                </a:solidFill>
              </a:endParaRPr>
            </a:p>
          </p:txBody>
        </p:sp>
      </p:grpSp>
      <p:grpSp>
        <p:nvGrpSpPr>
          <p:cNvPr id="12" name="组合 11"/>
          <p:cNvGrpSpPr/>
          <p:nvPr/>
        </p:nvGrpSpPr>
        <p:grpSpPr>
          <a:xfrm>
            <a:off x="2022686" y="5185813"/>
            <a:ext cx="1166540" cy="276999"/>
            <a:chOff x="993913" y="5080530"/>
            <a:chExt cx="1166540" cy="276999"/>
          </a:xfrm>
        </p:grpSpPr>
        <p:sp>
          <p:nvSpPr>
            <p:cNvPr id="13" name="矩形 12"/>
            <p:cNvSpPr/>
            <p:nvPr/>
          </p:nvSpPr>
          <p:spPr>
            <a:xfrm>
              <a:off x="993913" y="5138530"/>
              <a:ext cx="161001" cy="16100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文本框 13"/>
            <p:cNvSpPr txBox="1"/>
            <p:nvPr/>
          </p:nvSpPr>
          <p:spPr>
            <a:xfrm>
              <a:off x="1154914" y="5080530"/>
              <a:ext cx="1005539" cy="276999"/>
            </a:xfrm>
            <a:prstGeom prst="rect">
              <a:avLst/>
            </a:prstGeom>
            <a:noFill/>
          </p:spPr>
          <p:txBody>
            <a:bodyPr wrap="square" rtlCol="0">
              <a:spAutoFit/>
            </a:bodyPr>
            <a:lstStyle/>
            <a:p>
              <a:r>
                <a:rPr lang="zh-CN" altLang="en-US" sz="1200" dirty="0" smtClean="0">
                  <a:solidFill>
                    <a:schemeClr val="bg1"/>
                  </a:solidFill>
                </a:rPr>
                <a:t>笔记本电脑</a:t>
              </a:r>
              <a:endParaRPr lang="zh-CN" altLang="en-US" sz="120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17" dur="500"/>
                                        <p:tgtEl>
                                          <p:spTgt spid="6">
                                            <p:graphicEl>
                                              <a:chart seriesIdx="-3" categoryIdx="-3" bldStep="gridLegend"/>
                                            </p:graphicEl>
                                          </p:spTgt>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left)">
                                      <p:cBhvr>
                                        <p:cTn id="21" dur="500"/>
                                        <p:tgtEl>
                                          <p:spTgt spid="6">
                                            <p:graphicEl>
                                              <a:chart seriesIdx="0" categoryIdx="-4" bldStep="series"/>
                                            </p:graphicEl>
                                          </p:spTgt>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left)">
                                      <p:cBhvr>
                                        <p:cTn id="25" dur="500"/>
                                        <p:tgtEl>
                                          <p:spTgt spid="6">
                                            <p:graphicEl>
                                              <a:chart seriesIdx="1" categoryIdx="-4" bldStep="series"/>
                                            </p:graphic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childTnLst>
                                </p:cTn>
                              </p:par>
                              <p:par>
                                <p:cTn id="45" presetID="64" presetClass="path" presetSubtype="0" accel="50000" decel="50000" autoRev="1" fill="hold" nodeType="withEffect">
                                  <p:stCondLst>
                                    <p:cond delay="0"/>
                                  </p:stCondLst>
                                  <p:childTnLst>
                                    <p:animMotion origin="layout" path="M -3.33333E-6 7.40741E-7 L -3.33333E-6 -0.06736 " pathEditMode="relative" rAng="0" ptsTypes="AA">
                                      <p:cBhvr>
                                        <p:cTn id="46" dur="1000" fill="hold"/>
                                        <p:tgtEl>
                                          <p:spTgt spid="9"/>
                                        </p:tgtEl>
                                        <p:attrNameLst>
                                          <p:attrName>ppt_x</p:attrName>
                                          <p:attrName>ppt_y</p:attrName>
                                        </p:attrNameLst>
                                      </p:cBhvr>
                                      <p:rCtr x="0" y="-3380"/>
                                    </p:animMotion>
                                  </p:childTnLst>
                                </p:cTn>
                              </p:par>
                              <p:par>
                                <p:cTn id="47" presetID="10" presetClass="entr" presetSubtype="0" fill="hold" nodeType="withEffect">
                                  <p:stCondLst>
                                    <p:cond delay="1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childTnLst>
                                </p:cTn>
                              </p:par>
                              <p:par>
                                <p:cTn id="50" presetID="64" presetClass="path" presetSubtype="0" accel="50000" decel="50000" autoRev="1" fill="hold" nodeType="withEffect">
                                  <p:stCondLst>
                                    <p:cond delay="100"/>
                                  </p:stCondLst>
                                  <p:childTnLst>
                                    <p:animMotion origin="layout" path="M -3.33333E-6 7.40741E-7 L -3.33333E-6 -0.06736 " pathEditMode="relative" rAng="0" ptsTypes="AA">
                                      <p:cBhvr>
                                        <p:cTn id="51" dur="1000" fill="hold"/>
                                        <p:tgtEl>
                                          <p:spTgt spid="12"/>
                                        </p:tgtEl>
                                        <p:attrNameLst>
                                          <p:attrName>ppt_x</p:attrName>
                                          <p:attrName>ppt_y</p:attrName>
                                        </p:attrNameLst>
                                      </p:cBhvr>
                                      <p:rCtr x="0" y="-33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5" grpId="0"/>
      <p:bldGraphic spid="6" grpId="0">
        <p:bldSub>
          <a:bldChart bld="series"/>
        </p:bldSub>
      </p:bldGraphic>
      <p:bldP spid="7" grpId="0" animBg="1"/>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sp>
        <p:nvSpPr>
          <p:cNvPr id="16" name="矩形 15" descr="e7d195523061f1c0cef09ac28eaae964ec9988a5cce77c8b8C1E4685C6E6B40CD7615480512384A61EE159C6FE0045D14B61E85D0A95589D558B81FFC809322ACC20DC2254D928200A3EA0841B8B1814961BE795024DFDEF45878460D5EEC04B3DB4C246007153409DEDE37CA726A66AF19B77CE744E11CADCFB09B3408DEC1F688348922E38CCEE"/>
          <p:cNvSpPr/>
          <p:nvPr/>
        </p:nvSpPr>
        <p:spPr>
          <a:xfrm>
            <a:off x="550863" y="493476"/>
            <a:ext cx="5266416" cy="738664"/>
          </a:xfrm>
          <a:prstGeom prst="rect">
            <a:avLst/>
          </a:prstGeom>
          <a:noFill/>
        </p:spPr>
        <p:txBody>
          <a:bodyPr wrap="square">
            <a:spAutoFit/>
          </a:bodyPr>
          <a:lstStyle/>
          <a:p>
            <a:r>
              <a:rPr lang="zh-CN" altLang="en-US"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rPr>
              <a:t>项目简介</a:t>
            </a:r>
            <a:endParaRPr lang="en-US" altLang="zh-CN" sz="2800" dirty="0" smtClean="0">
              <a:solidFill>
                <a:schemeClr val="bg1"/>
              </a:solidFill>
              <a:latin typeface="思源黑体 CN Medium" panose="020B0600000000000000" pitchFamily="34" charset="-122"/>
              <a:ea typeface="思源黑体 CN Medium" panose="020B0600000000000000" pitchFamily="34" charset="-122"/>
              <a:cs typeface="Lato Black" panose="020F0502020204030203" pitchFamily="34" charset="0"/>
            </a:endParaRPr>
          </a:p>
          <a:p>
            <a:r>
              <a:rPr lang="en-US" altLang="zh-CN" sz="1400" dirty="0" smtClean="0">
                <a:solidFill>
                  <a:schemeClr val="bg1">
                    <a:alpha val="50000"/>
                  </a:schemeClr>
                </a:solidFill>
                <a:ea typeface="Lato Black" panose="020F0502020204030203" pitchFamily="34" charset="0"/>
                <a:cs typeface="Lato Black" panose="020F0502020204030203" pitchFamily="34" charset="0"/>
              </a:rPr>
              <a:t>PROJECT PROFILE</a:t>
            </a:r>
            <a:endParaRPr lang="en-US" altLang="zh-CN" sz="1400" dirty="0" smtClean="0">
              <a:solidFill>
                <a:schemeClr val="bg1">
                  <a:alpha val="50000"/>
                </a:schemeClr>
              </a:solidFill>
              <a:ea typeface="Lato Black" panose="020F0502020204030203" pitchFamily="34" charset="0"/>
              <a:cs typeface="Lato Black" panose="020F0502020204030203" pitchFamily="34" charset="0"/>
            </a:endParaRPr>
          </a:p>
        </p:txBody>
      </p:sp>
      <p:cxnSp>
        <p:nvCxnSpPr>
          <p:cNvPr id="4" name="直接连接符 3"/>
          <p:cNvCxnSpPr/>
          <p:nvPr/>
        </p:nvCxnSpPr>
        <p:spPr>
          <a:xfrm>
            <a:off x="-136525" y="734105"/>
            <a:ext cx="613229"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aphicFrame>
        <p:nvGraphicFramePr>
          <p:cNvPr id="5" name="Chart 1"/>
          <p:cNvGraphicFramePr/>
          <p:nvPr/>
        </p:nvGraphicFramePr>
        <p:xfrm>
          <a:off x="550864" y="1645558"/>
          <a:ext cx="6983412" cy="4209143"/>
        </p:xfrm>
        <a:graphic>
          <a:graphicData uri="http://schemas.openxmlformats.org/drawingml/2006/chart">
            <c:chart xmlns:c="http://schemas.openxmlformats.org/drawingml/2006/chart" xmlns:r="http://schemas.openxmlformats.org/officeDocument/2006/relationships" r:id="rId1"/>
          </a:graphicData>
        </a:graphic>
      </p:graphicFrame>
      <p:sp>
        <p:nvSpPr>
          <p:cNvPr id="6" name="矩形 5"/>
          <p:cNvSpPr/>
          <p:nvPr/>
        </p:nvSpPr>
        <p:spPr>
          <a:xfrm>
            <a:off x="560388" y="1978607"/>
            <a:ext cx="4319837" cy="738664"/>
          </a:xfrm>
          <a:prstGeom prst="rect">
            <a:avLst/>
          </a:prstGeom>
        </p:spPr>
        <p:txBody>
          <a:bodyPr wrap="square">
            <a:spAutoFit/>
          </a:bodyPr>
          <a:lstStyle/>
          <a:p>
            <a:r>
              <a:rPr lang="en-US" altLang="zh-CN" sz="1400" dirty="0">
                <a:solidFill>
                  <a:schemeClr val="bg1"/>
                </a:solidFill>
                <a:latin typeface="Roboto Thin" pitchFamily="2" charset="0"/>
                <a:ea typeface="Roboto Thin" pitchFamily="2" charset="0"/>
                <a:cs typeface="Open Sans Light" panose="020B0306030504020204" pitchFamily="34" charset="0"/>
              </a:rPr>
              <a:t>Clean, Minimalist, Flat, Powerful and Flexible PowerPoint template, perfect for </a:t>
            </a:r>
            <a:r>
              <a:rPr lang="en-US" altLang="zh-CN" sz="1400" dirty="0" smtClean="0">
                <a:solidFill>
                  <a:schemeClr val="bg1"/>
                </a:solidFill>
                <a:latin typeface="Roboto Thin" pitchFamily="2" charset="0"/>
                <a:ea typeface="Roboto Thin" pitchFamily="2" charset="0"/>
                <a:cs typeface="Open Sans Light" panose="020B0306030504020204" pitchFamily="34" charset="0"/>
              </a:rPr>
              <a:t>business</a:t>
            </a:r>
            <a:r>
              <a:rPr lang="en-US" altLang="zh-CN" sz="1400" dirty="0" smtClean="0">
                <a:solidFill>
                  <a:schemeClr val="bg1"/>
                </a:solidFill>
                <a:latin typeface="Roboto Thin" pitchFamily="2" charset="0"/>
                <a:ea typeface="Roboto Thin" pitchFamily="2" charset="0"/>
              </a:rPr>
              <a:t>, </a:t>
            </a:r>
            <a:r>
              <a:rPr lang="en-US" altLang="zh-CN" sz="1400" dirty="0">
                <a:solidFill>
                  <a:schemeClr val="bg1"/>
                </a:solidFill>
                <a:latin typeface="Roboto Thin" pitchFamily="2" charset="0"/>
                <a:ea typeface="Roboto Thin" pitchFamily="2" charset="0"/>
              </a:rPr>
              <a:t>corporate and personal</a:t>
            </a:r>
            <a:r>
              <a:rPr lang="en-US" altLang="zh-CN" sz="1400" dirty="0" smtClean="0">
                <a:solidFill>
                  <a:schemeClr val="bg1"/>
                </a:solidFill>
                <a:latin typeface="Roboto Thin" pitchFamily="2" charset="0"/>
                <a:ea typeface="Roboto Thin" pitchFamily="2" charset="0"/>
                <a:cs typeface="Open Sans Light" panose="020B0306030504020204" pitchFamily="34" charset="0"/>
              </a:rPr>
              <a:t> use</a:t>
            </a:r>
            <a:r>
              <a:rPr lang="en-US" altLang="zh-CN" sz="1400" dirty="0">
                <a:solidFill>
                  <a:schemeClr val="bg1"/>
                </a:solidFill>
                <a:latin typeface="Roboto Thin" pitchFamily="2" charset="0"/>
                <a:ea typeface="Roboto Thin" pitchFamily="2" charset="0"/>
                <a:cs typeface="Open Sans Light" panose="020B0306030504020204" pitchFamily="34" charset="0"/>
              </a:rPr>
              <a:t>. </a:t>
            </a:r>
            <a:endParaRPr lang="en-US" altLang="zh-CN" sz="1400" dirty="0">
              <a:solidFill>
                <a:schemeClr val="bg1"/>
              </a:solidFill>
              <a:latin typeface="Roboto Thin" pitchFamily="2" charset="0"/>
              <a:ea typeface="Roboto Thin" pitchFamily="2" charset="0"/>
              <a:cs typeface="Open Sans Light" panose="020B0306030504020204" pitchFamily="34" charset="0"/>
            </a:endParaRPr>
          </a:p>
        </p:txBody>
      </p:sp>
      <p:grpSp>
        <p:nvGrpSpPr>
          <p:cNvPr id="7" name="组合 6"/>
          <p:cNvGrpSpPr/>
          <p:nvPr/>
        </p:nvGrpSpPr>
        <p:grpSpPr>
          <a:xfrm>
            <a:off x="7976045" y="1901964"/>
            <a:ext cx="3552380" cy="1721041"/>
            <a:chOff x="806452" y="2267167"/>
            <a:chExt cx="3552380" cy="1721041"/>
          </a:xfrm>
        </p:grpSpPr>
        <p:sp>
          <p:nvSpPr>
            <p:cNvPr id="8" name="文本框 66"/>
            <p:cNvSpPr txBox="1">
              <a:spLocks noChangeArrowheads="1"/>
            </p:cNvSpPr>
            <p:nvPr/>
          </p:nvSpPr>
          <p:spPr bwMode="auto">
            <a:xfrm>
              <a:off x="806452" y="3434210"/>
              <a:ext cx="355238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1200"/>
                </a:lnSpc>
              </a:pPr>
              <a:r>
                <a:rPr lang="en-US" altLang="zh-CN" sz="1100" dirty="0">
                  <a:solidFill>
                    <a:schemeClr val="bg1">
                      <a:alpha val="50000"/>
                    </a:schemeClr>
                  </a:solidFill>
                  <a:latin typeface="+mn-lt"/>
                </a:rPr>
                <a:t>Clean, Minimalist, Flat, Powerful and Flexible PowerPoint template, perfect for business, corporate and personal use. </a:t>
              </a:r>
              <a:endParaRPr lang="en-US" altLang="zh-CN" sz="1100" dirty="0">
                <a:solidFill>
                  <a:schemeClr val="bg1">
                    <a:alpha val="50000"/>
                  </a:schemeClr>
                </a:solidFill>
                <a:latin typeface="+mn-lt"/>
              </a:endParaRPr>
            </a:p>
          </p:txBody>
        </p:sp>
        <p:sp>
          <p:nvSpPr>
            <p:cNvPr id="9" name="文本框 13"/>
            <p:cNvSpPr txBox="1">
              <a:spLocks noChangeArrowheads="1"/>
            </p:cNvSpPr>
            <p:nvPr/>
          </p:nvSpPr>
          <p:spPr bwMode="auto">
            <a:xfrm>
              <a:off x="806452" y="2267167"/>
              <a:ext cx="11288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4000" dirty="0">
                  <a:solidFill>
                    <a:schemeClr val="bg1"/>
                  </a:solidFill>
                  <a:latin typeface="Roboto Thin" pitchFamily="2" charset="0"/>
                  <a:ea typeface="Roboto Thin" pitchFamily="2" charset="0"/>
                  <a:cs typeface="Arial" panose="020B0604020202020204" pitchFamily="34" charset="0"/>
                </a:rPr>
                <a:t>85%</a:t>
              </a:r>
              <a:endParaRPr lang="zh-CN" altLang="en-US" sz="4000" dirty="0">
                <a:solidFill>
                  <a:schemeClr val="bg1"/>
                </a:solidFill>
                <a:latin typeface="Roboto Thin" pitchFamily="2" charset="0"/>
                <a:ea typeface="SimSun-ExtB" panose="02010609060101010101" pitchFamily="49" charset="-122"/>
                <a:cs typeface="Arial" panose="020B0604020202020204" pitchFamily="34" charset="0"/>
              </a:endParaRPr>
            </a:p>
          </p:txBody>
        </p:sp>
        <p:sp>
          <p:nvSpPr>
            <p:cNvPr id="10" name="文本框 66"/>
            <p:cNvSpPr txBox="1">
              <a:spLocks noChangeArrowheads="1"/>
            </p:cNvSpPr>
            <p:nvPr/>
          </p:nvSpPr>
          <p:spPr bwMode="auto">
            <a:xfrm>
              <a:off x="806452" y="2890586"/>
              <a:ext cx="877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1800" dirty="0" smtClean="0">
                  <a:solidFill>
                    <a:schemeClr val="bg1"/>
                  </a:solidFill>
                  <a:latin typeface="+mj-ea"/>
                  <a:ea typeface="+mj-ea"/>
                </a:rPr>
                <a:t>台式机</a:t>
              </a:r>
              <a:endParaRPr lang="zh-CN" altLang="en-US" sz="1800" dirty="0">
                <a:solidFill>
                  <a:schemeClr val="bg1"/>
                </a:solidFill>
                <a:latin typeface="+mj-ea"/>
                <a:ea typeface="+mj-ea"/>
              </a:endParaRPr>
            </a:p>
          </p:txBody>
        </p:sp>
        <p:sp>
          <p:nvSpPr>
            <p:cNvPr id="11" name="任意多边形 10"/>
            <p:cNvSpPr/>
            <p:nvPr/>
          </p:nvSpPr>
          <p:spPr bwMode="auto">
            <a:xfrm>
              <a:off x="924478" y="3326220"/>
              <a:ext cx="383118"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bg1"/>
                </a:solidFill>
              </a:endParaRPr>
            </a:p>
          </p:txBody>
        </p:sp>
      </p:grpSp>
      <p:grpSp>
        <p:nvGrpSpPr>
          <p:cNvPr id="12" name="组合 11"/>
          <p:cNvGrpSpPr/>
          <p:nvPr/>
        </p:nvGrpSpPr>
        <p:grpSpPr>
          <a:xfrm>
            <a:off x="7976045" y="3991658"/>
            <a:ext cx="3552380" cy="1727300"/>
            <a:chOff x="806452" y="2260908"/>
            <a:chExt cx="3552380" cy="1727300"/>
          </a:xfrm>
        </p:grpSpPr>
        <p:sp>
          <p:nvSpPr>
            <p:cNvPr id="13" name="文本框 66"/>
            <p:cNvSpPr txBox="1">
              <a:spLocks noChangeArrowheads="1"/>
            </p:cNvSpPr>
            <p:nvPr/>
          </p:nvSpPr>
          <p:spPr bwMode="auto">
            <a:xfrm>
              <a:off x="806452" y="3434210"/>
              <a:ext cx="355238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1200"/>
                </a:lnSpc>
              </a:pPr>
              <a:r>
                <a:rPr lang="en-US" altLang="zh-CN" sz="1100" dirty="0">
                  <a:solidFill>
                    <a:schemeClr val="bg1">
                      <a:alpha val="50000"/>
                    </a:schemeClr>
                  </a:solidFill>
                  <a:latin typeface="+mn-lt"/>
                </a:rPr>
                <a:t>Clean, Minimalist, Flat, Powerful and Flexible PowerPoint template, perfect for business, corporate and personal use. </a:t>
              </a:r>
              <a:endParaRPr lang="en-US" altLang="zh-CN" sz="1100" dirty="0">
                <a:solidFill>
                  <a:schemeClr val="bg1">
                    <a:alpha val="50000"/>
                  </a:schemeClr>
                </a:solidFill>
                <a:latin typeface="+mn-lt"/>
              </a:endParaRPr>
            </a:p>
          </p:txBody>
        </p:sp>
        <p:sp>
          <p:nvSpPr>
            <p:cNvPr id="14" name="文本框 13"/>
            <p:cNvSpPr txBox="1">
              <a:spLocks noChangeArrowheads="1"/>
            </p:cNvSpPr>
            <p:nvPr/>
          </p:nvSpPr>
          <p:spPr bwMode="auto">
            <a:xfrm>
              <a:off x="806452" y="2260908"/>
              <a:ext cx="11288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4000" dirty="0" smtClean="0">
                  <a:solidFill>
                    <a:schemeClr val="bg1"/>
                  </a:solidFill>
                  <a:latin typeface="Roboto Thin" pitchFamily="2" charset="0"/>
                  <a:ea typeface="Roboto Thin" pitchFamily="2" charset="0"/>
                  <a:cs typeface="Arial" panose="020B0604020202020204" pitchFamily="34" charset="0"/>
                </a:rPr>
                <a:t>37%</a:t>
              </a:r>
              <a:endParaRPr lang="zh-CN" altLang="en-US" sz="4000" dirty="0">
                <a:solidFill>
                  <a:schemeClr val="bg1"/>
                </a:solidFill>
                <a:latin typeface="Roboto Thin" pitchFamily="2" charset="0"/>
                <a:ea typeface="SimSun-ExtB" panose="02010609060101010101" pitchFamily="49" charset="-122"/>
                <a:cs typeface="Arial" panose="020B0604020202020204" pitchFamily="34" charset="0"/>
              </a:endParaRPr>
            </a:p>
          </p:txBody>
        </p:sp>
        <p:sp>
          <p:nvSpPr>
            <p:cNvPr id="15" name="文本框 66"/>
            <p:cNvSpPr txBox="1">
              <a:spLocks noChangeArrowheads="1"/>
            </p:cNvSpPr>
            <p:nvPr/>
          </p:nvSpPr>
          <p:spPr bwMode="auto">
            <a:xfrm>
              <a:off x="806452" y="2890586"/>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1800" dirty="0" smtClean="0">
                  <a:solidFill>
                    <a:schemeClr val="bg1"/>
                  </a:solidFill>
                  <a:latin typeface="+mj-ea"/>
                  <a:ea typeface="+mj-ea"/>
                </a:rPr>
                <a:t>笔记本电脑</a:t>
              </a:r>
              <a:endParaRPr lang="zh-CN" altLang="en-US" sz="1800" dirty="0">
                <a:solidFill>
                  <a:schemeClr val="bg1"/>
                </a:solidFill>
                <a:latin typeface="+mj-ea"/>
                <a:ea typeface="+mj-ea"/>
              </a:endParaRPr>
            </a:p>
          </p:txBody>
        </p:sp>
        <p:sp>
          <p:nvSpPr>
            <p:cNvPr id="17" name="任意多边形 16"/>
            <p:cNvSpPr/>
            <p:nvPr/>
          </p:nvSpPr>
          <p:spPr bwMode="auto">
            <a:xfrm>
              <a:off x="924478" y="3326220"/>
              <a:ext cx="383118"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bg1"/>
                </a:solidFill>
              </a:endParaRPr>
            </a:p>
          </p:txBody>
        </p:sp>
      </p:grpSp>
      <p:grpSp>
        <p:nvGrpSpPr>
          <p:cNvPr id="18" name="组合 17"/>
          <p:cNvGrpSpPr/>
          <p:nvPr/>
        </p:nvGrpSpPr>
        <p:grpSpPr>
          <a:xfrm>
            <a:off x="666756" y="2884348"/>
            <a:ext cx="1152519" cy="369332"/>
            <a:chOff x="666756" y="2636698"/>
            <a:chExt cx="1152519" cy="369332"/>
          </a:xfrm>
        </p:grpSpPr>
        <p:sp>
          <p:nvSpPr>
            <p:cNvPr id="19" name="Freeform 11"/>
            <p:cNvSpPr>
              <a:spLocks noEditPoints="1"/>
            </p:cNvSpPr>
            <p:nvPr/>
          </p:nvSpPr>
          <p:spPr bwMode="auto">
            <a:xfrm>
              <a:off x="666756" y="2677041"/>
              <a:ext cx="297368" cy="297368"/>
            </a:xfrm>
            <a:custGeom>
              <a:avLst/>
              <a:gdLst>
                <a:gd name="T0" fmla="*/ 2942 w 4104"/>
                <a:gd name="T1" fmla="*/ 205 h 4104"/>
                <a:gd name="T2" fmla="*/ 3682 w 4104"/>
                <a:gd name="T3" fmla="*/ 806 h 4104"/>
                <a:gd name="T4" fmla="*/ 4069 w 4104"/>
                <a:gd name="T5" fmla="*/ 1663 h 4104"/>
                <a:gd name="T6" fmla="*/ 3961 w 4104"/>
                <a:gd name="T7" fmla="*/ 2801 h 4104"/>
                <a:gd name="T8" fmla="*/ 3391 w 4104"/>
                <a:gd name="T9" fmla="*/ 3603 h 4104"/>
                <a:gd name="T10" fmla="*/ 2520 w 4104"/>
                <a:gd name="T11" fmla="*/ 4048 h 4104"/>
                <a:gd name="T12" fmla="*/ 1357 w 4104"/>
                <a:gd name="T13" fmla="*/ 3981 h 4104"/>
                <a:gd name="T14" fmla="*/ 538 w 4104"/>
                <a:gd name="T15" fmla="*/ 3435 h 4104"/>
                <a:gd name="T16" fmla="*/ 86 w 4104"/>
                <a:gd name="T17" fmla="*/ 2635 h 4104"/>
                <a:gd name="T18" fmla="*/ 80 w 4104"/>
                <a:gd name="T19" fmla="*/ 1486 h 4104"/>
                <a:gd name="T20" fmla="*/ 617 w 4104"/>
                <a:gd name="T21" fmla="*/ 586 h 4104"/>
                <a:gd name="T22" fmla="*/ 1486 w 4104"/>
                <a:gd name="T23" fmla="*/ 81 h 4104"/>
                <a:gd name="T24" fmla="*/ 1327 w 4104"/>
                <a:gd name="T25" fmla="*/ 316 h 4104"/>
                <a:gd name="T26" fmla="*/ 581 w 4104"/>
                <a:gd name="T27" fmla="*/ 879 h 4104"/>
                <a:gd name="T28" fmla="*/ 192 w 4104"/>
                <a:gd name="T29" fmla="*/ 1770 h 4104"/>
                <a:gd name="T30" fmla="*/ 311 w 4104"/>
                <a:gd name="T31" fmla="*/ 2765 h 4104"/>
                <a:gd name="T32" fmla="*/ 915 w 4104"/>
                <a:gd name="T33" fmla="*/ 3473 h 4104"/>
                <a:gd name="T34" fmla="*/ 1402 w 4104"/>
                <a:gd name="T35" fmla="*/ 3267 h 4104"/>
                <a:gd name="T36" fmla="*/ 1607 w 4104"/>
                <a:gd name="T37" fmla="*/ 3214 h 4104"/>
                <a:gd name="T38" fmla="*/ 1510 w 4104"/>
                <a:gd name="T39" fmla="*/ 2783 h 4104"/>
                <a:gd name="T40" fmla="*/ 1097 w 4104"/>
                <a:gd name="T41" fmla="*/ 2425 h 4104"/>
                <a:gd name="T42" fmla="*/ 1215 w 4104"/>
                <a:gd name="T43" fmla="*/ 2076 h 4104"/>
                <a:gd name="T44" fmla="*/ 1395 w 4104"/>
                <a:gd name="T45" fmla="*/ 1449 h 4104"/>
                <a:gd name="T46" fmla="*/ 1608 w 4104"/>
                <a:gd name="T47" fmla="*/ 1028 h 4104"/>
                <a:gd name="T48" fmla="*/ 2123 w 4104"/>
                <a:gd name="T49" fmla="*/ 879 h 4104"/>
                <a:gd name="T50" fmla="*/ 2594 w 4104"/>
                <a:gd name="T51" fmla="*/ 1124 h 4104"/>
                <a:gd name="T52" fmla="*/ 2745 w 4104"/>
                <a:gd name="T53" fmla="*/ 1612 h 4104"/>
                <a:gd name="T54" fmla="*/ 2937 w 4104"/>
                <a:gd name="T55" fmla="*/ 2123 h 4104"/>
                <a:gd name="T56" fmla="*/ 2865 w 4104"/>
                <a:gd name="T57" fmla="*/ 2612 h 4104"/>
                <a:gd name="T58" fmla="*/ 2461 w 4104"/>
                <a:gd name="T59" fmla="*/ 2945 h 4104"/>
                <a:gd name="T60" fmla="*/ 2556 w 4104"/>
                <a:gd name="T61" fmla="*/ 3248 h 4104"/>
                <a:gd name="T62" fmla="*/ 2853 w 4104"/>
                <a:gd name="T63" fmla="*/ 3291 h 4104"/>
                <a:gd name="T64" fmla="*/ 3400 w 4104"/>
                <a:gd name="T65" fmla="*/ 3362 h 4104"/>
                <a:gd name="T66" fmla="*/ 3885 w 4104"/>
                <a:gd name="T67" fmla="*/ 2474 h 4104"/>
                <a:gd name="T68" fmla="*/ 3847 w 4104"/>
                <a:gd name="T69" fmla="*/ 1492 h 4104"/>
                <a:gd name="T70" fmla="*/ 3339 w 4104"/>
                <a:gd name="T71" fmla="*/ 682 h 4104"/>
                <a:gd name="T72" fmla="*/ 2487 w 4104"/>
                <a:gd name="T73" fmla="*/ 221 h 4104"/>
                <a:gd name="T74" fmla="*/ 1634 w 4104"/>
                <a:gd name="T75" fmla="*/ 1265 h 4104"/>
                <a:gd name="T76" fmla="*/ 1538 w 4104"/>
                <a:gd name="T77" fmla="*/ 1754 h 4104"/>
                <a:gd name="T78" fmla="*/ 1287 w 4104"/>
                <a:gd name="T79" fmla="*/ 2277 h 4104"/>
                <a:gd name="T80" fmla="*/ 1501 w 4104"/>
                <a:gd name="T81" fmla="*/ 2584 h 4104"/>
                <a:gd name="T82" fmla="*/ 2129 w 4104"/>
                <a:gd name="T83" fmla="*/ 2734 h 4104"/>
                <a:gd name="T84" fmla="*/ 2727 w 4104"/>
                <a:gd name="T85" fmla="*/ 2503 h 4104"/>
                <a:gd name="T86" fmla="*/ 2590 w 4104"/>
                <a:gd name="T87" fmla="*/ 1902 h 4104"/>
                <a:gd name="T88" fmla="*/ 2522 w 4104"/>
                <a:gd name="T89" fmla="*/ 1344 h 4104"/>
                <a:gd name="T90" fmla="*/ 2226 w 4104"/>
                <a:gd name="T91" fmla="*/ 1068 h 4104"/>
                <a:gd name="T92" fmla="*/ 1811 w 4104"/>
                <a:gd name="T93" fmla="*/ 1098 h 4104"/>
                <a:gd name="T94" fmla="*/ 1811 w 4104"/>
                <a:gd name="T95" fmla="*/ 3042 h 4104"/>
                <a:gd name="T96" fmla="*/ 1708 w 4104"/>
                <a:gd name="T97" fmla="*/ 3355 h 4104"/>
                <a:gd name="T98" fmla="*/ 1410 w 4104"/>
                <a:gd name="T99" fmla="*/ 3440 h 4104"/>
                <a:gd name="T100" fmla="*/ 1047 w 4104"/>
                <a:gd name="T101" fmla="*/ 3638 h 4104"/>
                <a:gd name="T102" fmla="*/ 1357 w 4104"/>
                <a:gd name="T103" fmla="*/ 3801 h 4104"/>
                <a:gd name="T104" fmla="*/ 2298 w 4104"/>
                <a:gd name="T105" fmla="*/ 3915 h 4104"/>
                <a:gd name="T106" fmla="*/ 3048 w 4104"/>
                <a:gd name="T107" fmla="*/ 3584 h 4104"/>
                <a:gd name="T108" fmla="*/ 2646 w 4104"/>
                <a:gd name="T109" fmla="*/ 3436 h 4104"/>
                <a:gd name="T110" fmla="*/ 2337 w 4104"/>
                <a:gd name="T111" fmla="*/ 3284 h 4104"/>
                <a:gd name="T112" fmla="*/ 2290 w 4104"/>
                <a:gd name="T113" fmla="*/ 2930 h 4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04" h="4104">
                  <a:moveTo>
                    <a:pt x="1870" y="0"/>
                  </a:moveTo>
                  <a:lnTo>
                    <a:pt x="2221" y="0"/>
                  </a:lnTo>
                  <a:lnTo>
                    <a:pt x="2328" y="15"/>
                  </a:lnTo>
                  <a:lnTo>
                    <a:pt x="2434" y="35"/>
                  </a:lnTo>
                  <a:lnTo>
                    <a:pt x="2538" y="58"/>
                  </a:lnTo>
                  <a:lnTo>
                    <a:pt x="2643" y="88"/>
                  </a:lnTo>
                  <a:lnTo>
                    <a:pt x="2745" y="122"/>
                  </a:lnTo>
                  <a:lnTo>
                    <a:pt x="2844" y="160"/>
                  </a:lnTo>
                  <a:lnTo>
                    <a:pt x="2942" y="205"/>
                  </a:lnTo>
                  <a:lnTo>
                    <a:pt x="3038" y="254"/>
                  </a:lnTo>
                  <a:lnTo>
                    <a:pt x="3131" y="307"/>
                  </a:lnTo>
                  <a:lnTo>
                    <a:pt x="3221" y="366"/>
                  </a:lnTo>
                  <a:lnTo>
                    <a:pt x="3308" y="429"/>
                  </a:lnTo>
                  <a:lnTo>
                    <a:pt x="3391" y="497"/>
                  </a:lnTo>
                  <a:lnTo>
                    <a:pt x="3470" y="571"/>
                  </a:lnTo>
                  <a:lnTo>
                    <a:pt x="3546" y="645"/>
                  </a:lnTo>
                  <a:lnTo>
                    <a:pt x="3616" y="724"/>
                  </a:lnTo>
                  <a:lnTo>
                    <a:pt x="3682" y="806"/>
                  </a:lnTo>
                  <a:lnTo>
                    <a:pt x="3743" y="892"/>
                  </a:lnTo>
                  <a:lnTo>
                    <a:pt x="3801" y="980"/>
                  </a:lnTo>
                  <a:lnTo>
                    <a:pt x="3853" y="1071"/>
                  </a:lnTo>
                  <a:lnTo>
                    <a:pt x="3900" y="1165"/>
                  </a:lnTo>
                  <a:lnTo>
                    <a:pt x="3942" y="1261"/>
                  </a:lnTo>
                  <a:lnTo>
                    <a:pt x="3981" y="1359"/>
                  </a:lnTo>
                  <a:lnTo>
                    <a:pt x="4014" y="1459"/>
                  </a:lnTo>
                  <a:lnTo>
                    <a:pt x="4044" y="1561"/>
                  </a:lnTo>
                  <a:lnTo>
                    <a:pt x="4069" y="1663"/>
                  </a:lnTo>
                  <a:lnTo>
                    <a:pt x="4089" y="1767"/>
                  </a:lnTo>
                  <a:lnTo>
                    <a:pt x="4104" y="1870"/>
                  </a:lnTo>
                  <a:lnTo>
                    <a:pt x="4104" y="2221"/>
                  </a:lnTo>
                  <a:lnTo>
                    <a:pt x="4089" y="2319"/>
                  </a:lnTo>
                  <a:lnTo>
                    <a:pt x="4070" y="2418"/>
                  </a:lnTo>
                  <a:lnTo>
                    <a:pt x="4049" y="2515"/>
                  </a:lnTo>
                  <a:lnTo>
                    <a:pt x="4024" y="2612"/>
                  </a:lnTo>
                  <a:lnTo>
                    <a:pt x="3995" y="2706"/>
                  </a:lnTo>
                  <a:lnTo>
                    <a:pt x="3961" y="2801"/>
                  </a:lnTo>
                  <a:lnTo>
                    <a:pt x="3922" y="2891"/>
                  </a:lnTo>
                  <a:lnTo>
                    <a:pt x="3880" y="2981"/>
                  </a:lnTo>
                  <a:lnTo>
                    <a:pt x="3825" y="3082"/>
                  </a:lnTo>
                  <a:lnTo>
                    <a:pt x="3766" y="3177"/>
                  </a:lnTo>
                  <a:lnTo>
                    <a:pt x="3700" y="3271"/>
                  </a:lnTo>
                  <a:lnTo>
                    <a:pt x="3630" y="3360"/>
                  </a:lnTo>
                  <a:lnTo>
                    <a:pt x="3556" y="3445"/>
                  </a:lnTo>
                  <a:lnTo>
                    <a:pt x="3476" y="3527"/>
                  </a:lnTo>
                  <a:lnTo>
                    <a:pt x="3391" y="3603"/>
                  </a:lnTo>
                  <a:lnTo>
                    <a:pt x="3304" y="3675"/>
                  </a:lnTo>
                  <a:lnTo>
                    <a:pt x="3212" y="3742"/>
                  </a:lnTo>
                  <a:lnTo>
                    <a:pt x="3118" y="3804"/>
                  </a:lnTo>
                  <a:lnTo>
                    <a:pt x="3020" y="3860"/>
                  </a:lnTo>
                  <a:lnTo>
                    <a:pt x="2918" y="3911"/>
                  </a:lnTo>
                  <a:lnTo>
                    <a:pt x="2813" y="3956"/>
                  </a:lnTo>
                  <a:lnTo>
                    <a:pt x="2706" y="3996"/>
                  </a:lnTo>
                  <a:lnTo>
                    <a:pt x="2614" y="4024"/>
                  </a:lnTo>
                  <a:lnTo>
                    <a:pt x="2520" y="4048"/>
                  </a:lnTo>
                  <a:lnTo>
                    <a:pt x="2424" y="4069"/>
                  </a:lnTo>
                  <a:lnTo>
                    <a:pt x="2328" y="4088"/>
                  </a:lnTo>
                  <a:lnTo>
                    <a:pt x="2232" y="4104"/>
                  </a:lnTo>
                  <a:lnTo>
                    <a:pt x="1893" y="4104"/>
                  </a:lnTo>
                  <a:lnTo>
                    <a:pt x="1783" y="4090"/>
                  </a:lnTo>
                  <a:lnTo>
                    <a:pt x="1675" y="4070"/>
                  </a:lnTo>
                  <a:lnTo>
                    <a:pt x="1567" y="4046"/>
                  </a:lnTo>
                  <a:lnTo>
                    <a:pt x="1461" y="4016"/>
                  </a:lnTo>
                  <a:lnTo>
                    <a:pt x="1357" y="3981"/>
                  </a:lnTo>
                  <a:lnTo>
                    <a:pt x="1254" y="3940"/>
                  </a:lnTo>
                  <a:lnTo>
                    <a:pt x="1153" y="3895"/>
                  </a:lnTo>
                  <a:lnTo>
                    <a:pt x="1056" y="3844"/>
                  </a:lnTo>
                  <a:lnTo>
                    <a:pt x="960" y="3788"/>
                  </a:lnTo>
                  <a:lnTo>
                    <a:pt x="868" y="3727"/>
                  </a:lnTo>
                  <a:lnTo>
                    <a:pt x="780" y="3661"/>
                  </a:lnTo>
                  <a:lnTo>
                    <a:pt x="695" y="3592"/>
                  </a:lnTo>
                  <a:lnTo>
                    <a:pt x="614" y="3516"/>
                  </a:lnTo>
                  <a:lnTo>
                    <a:pt x="538" y="3435"/>
                  </a:lnTo>
                  <a:lnTo>
                    <a:pt x="470" y="3358"/>
                  </a:lnTo>
                  <a:lnTo>
                    <a:pt x="405" y="3277"/>
                  </a:lnTo>
                  <a:lnTo>
                    <a:pt x="346" y="3194"/>
                  </a:lnTo>
                  <a:lnTo>
                    <a:pt x="291" y="3107"/>
                  </a:lnTo>
                  <a:lnTo>
                    <a:pt x="241" y="3016"/>
                  </a:lnTo>
                  <a:lnTo>
                    <a:pt x="195" y="2924"/>
                  </a:lnTo>
                  <a:lnTo>
                    <a:pt x="154" y="2829"/>
                  </a:lnTo>
                  <a:lnTo>
                    <a:pt x="118" y="2734"/>
                  </a:lnTo>
                  <a:lnTo>
                    <a:pt x="86" y="2635"/>
                  </a:lnTo>
                  <a:lnTo>
                    <a:pt x="58" y="2536"/>
                  </a:lnTo>
                  <a:lnTo>
                    <a:pt x="35" y="2435"/>
                  </a:lnTo>
                  <a:lnTo>
                    <a:pt x="15" y="2334"/>
                  </a:lnTo>
                  <a:lnTo>
                    <a:pt x="0" y="2232"/>
                  </a:lnTo>
                  <a:lnTo>
                    <a:pt x="0" y="1882"/>
                  </a:lnTo>
                  <a:lnTo>
                    <a:pt x="16" y="1782"/>
                  </a:lnTo>
                  <a:lnTo>
                    <a:pt x="34" y="1683"/>
                  </a:lnTo>
                  <a:lnTo>
                    <a:pt x="55" y="1584"/>
                  </a:lnTo>
                  <a:lnTo>
                    <a:pt x="80" y="1486"/>
                  </a:lnTo>
                  <a:lnTo>
                    <a:pt x="109" y="1390"/>
                  </a:lnTo>
                  <a:lnTo>
                    <a:pt x="150" y="1277"/>
                  </a:lnTo>
                  <a:lnTo>
                    <a:pt x="199" y="1168"/>
                  </a:lnTo>
                  <a:lnTo>
                    <a:pt x="255" y="1061"/>
                  </a:lnTo>
                  <a:lnTo>
                    <a:pt x="316" y="958"/>
                  </a:lnTo>
                  <a:lnTo>
                    <a:pt x="383" y="858"/>
                  </a:lnTo>
                  <a:lnTo>
                    <a:pt x="455" y="764"/>
                  </a:lnTo>
                  <a:lnTo>
                    <a:pt x="534" y="672"/>
                  </a:lnTo>
                  <a:lnTo>
                    <a:pt x="617" y="586"/>
                  </a:lnTo>
                  <a:lnTo>
                    <a:pt x="705" y="504"/>
                  </a:lnTo>
                  <a:lnTo>
                    <a:pt x="798" y="428"/>
                  </a:lnTo>
                  <a:lnTo>
                    <a:pt x="895" y="357"/>
                  </a:lnTo>
                  <a:lnTo>
                    <a:pt x="996" y="292"/>
                  </a:lnTo>
                  <a:lnTo>
                    <a:pt x="1101" y="233"/>
                  </a:lnTo>
                  <a:lnTo>
                    <a:pt x="1209" y="180"/>
                  </a:lnTo>
                  <a:lnTo>
                    <a:pt x="1300" y="142"/>
                  </a:lnTo>
                  <a:lnTo>
                    <a:pt x="1392" y="109"/>
                  </a:lnTo>
                  <a:lnTo>
                    <a:pt x="1486" y="81"/>
                  </a:lnTo>
                  <a:lnTo>
                    <a:pt x="1581" y="56"/>
                  </a:lnTo>
                  <a:lnTo>
                    <a:pt x="1678" y="35"/>
                  </a:lnTo>
                  <a:lnTo>
                    <a:pt x="1773" y="16"/>
                  </a:lnTo>
                  <a:lnTo>
                    <a:pt x="1870" y="0"/>
                  </a:lnTo>
                  <a:close/>
                  <a:moveTo>
                    <a:pt x="1730" y="198"/>
                  </a:moveTo>
                  <a:lnTo>
                    <a:pt x="1627" y="219"/>
                  </a:lnTo>
                  <a:lnTo>
                    <a:pt x="1525" y="245"/>
                  </a:lnTo>
                  <a:lnTo>
                    <a:pt x="1425" y="277"/>
                  </a:lnTo>
                  <a:lnTo>
                    <a:pt x="1327" y="316"/>
                  </a:lnTo>
                  <a:lnTo>
                    <a:pt x="1231" y="359"/>
                  </a:lnTo>
                  <a:lnTo>
                    <a:pt x="1138" y="408"/>
                  </a:lnTo>
                  <a:lnTo>
                    <a:pt x="1048" y="461"/>
                  </a:lnTo>
                  <a:lnTo>
                    <a:pt x="961" y="520"/>
                  </a:lnTo>
                  <a:lnTo>
                    <a:pt x="877" y="583"/>
                  </a:lnTo>
                  <a:lnTo>
                    <a:pt x="797" y="650"/>
                  </a:lnTo>
                  <a:lnTo>
                    <a:pt x="720" y="723"/>
                  </a:lnTo>
                  <a:lnTo>
                    <a:pt x="648" y="798"/>
                  </a:lnTo>
                  <a:lnTo>
                    <a:pt x="581" y="879"/>
                  </a:lnTo>
                  <a:lnTo>
                    <a:pt x="517" y="964"/>
                  </a:lnTo>
                  <a:lnTo>
                    <a:pt x="456" y="1055"/>
                  </a:lnTo>
                  <a:lnTo>
                    <a:pt x="400" y="1149"/>
                  </a:lnTo>
                  <a:lnTo>
                    <a:pt x="351" y="1247"/>
                  </a:lnTo>
                  <a:lnTo>
                    <a:pt x="307" y="1348"/>
                  </a:lnTo>
                  <a:lnTo>
                    <a:pt x="269" y="1450"/>
                  </a:lnTo>
                  <a:lnTo>
                    <a:pt x="238" y="1556"/>
                  </a:lnTo>
                  <a:lnTo>
                    <a:pt x="211" y="1663"/>
                  </a:lnTo>
                  <a:lnTo>
                    <a:pt x="192" y="1770"/>
                  </a:lnTo>
                  <a:lnTo>
                    <a:pt x="178" y="1879"/>
                  </a:lnTo>
                  <a:lnTo>
                    <a:pt x="170" y="1989"/>
                  </a:lnTo>
                  <a:lnTo>
                    <a:pt x="170" y="2098"/>
                  </a:lnTo>
                  <a:lnTo>
                    <a:pt x="177" y="2207"/>
                  </a:lnTo>
                  <a:lnTo>
                    <a:pt x="189" y="2317"/>
                  </a:lnTo>
                  <a:lnTo>
                    <a:pt x="208" y="2425"/>
                  </a:lnTo>
                  <a:lnTo>
                    <a:pt x="235" y="2541"/>
                  </a:lnTo>
                  <a:lnTo>
                    <a:pt x="269" y="2654"/>
                  </a:lnTo>
                  <a:lnTo>
                    <a:pt x="311" y="2765"/>
                  </a:lnTo>
                  <a:lnTo>
                    <a:pt x="359" y="2872"/>
                  </a:lnTo>
                  <a:lnTo>
                    <a:pt x="414" y="2976"/>
                  </a:lnTo>
                  <a:lnTo>
                    <a:pt x="476" y="3077"/>
                  </a:lnTo>
                  <a:lnTo>
                    <a:pt x="543" y="3174"/>
                  </a:lnTo>
                  <a:lnTo>
                    <a:pt x="617" y="3267"/>
                  </a:lnTo>
                  <a:lnTo>
                    <a:pt x="696" y="3354"/>
                  </a:lnTo>
                  <a:lnTo>
                    <a:pt x="780" y="3439"/>
                  </a:lnTo>
                  <a:lnTo>
                    <a:pt x="868" y="3516"/>
                  </a:lnTo>
                  <a:lnTo>
                    <a:pt x="915" y="3473"/>
                  </a:lnTo>
                  <a:lnTo>
                    <a:pt x="966" y="3432"/>
                  </a:lnTo>
                  <a:lnTo>
                    <a:pt x="1019" y="3396"/>
                  </a:lnTo>
                  <a:lnTo>
                    <a:pt x="1073" y="3363"/>
                  </a:lnTo>
                  <a:lnTo>
                    <a:pt x="1132" y="3334"/>
                  </a:lnTo>
                  <a:lnTo>
                    <a:pt x="1190" y="3309"/>
                  </a:lnTo>
                  <a:lnTo>
                    <a:pt x="1251" y="3291"/>
                  </a:lnTo>
                  <a:lnTo>
                    <a:pt x="1315" y="3277"/>
                  </a:lnTo>
                  <a:lnTo>
                    <a:pt x="1379" y="3270"/>
                  </a:lnTo>
                  <a:lnTo>
                    <a:pt x="1402" y="3267"/>
                  </a:lnTo>
                  <a:lnTo>
                    <a:pt x="1425" y="3265"/>
                  </a:lnTo>
                  <a:lnTo>
                    <a:pt x="1450" y="3263"/>
                  </a:lnTo>
                  <a:lnTo>
                    <a:pt x="1475" y="3261"/>
                  </a:lnTo>
                  <a:lnTo>
                    <a:pt x="1500" y="3258"/>
                  </a:lnTo>
                  <a:lnTo>
                    <a:pt x="1525" y="3255"/>
                  </a:lnTo>
                  <a:lnTo>
                    <a:pt x="1548" y="3248"/>
                  </a:lnTo>
                  <a:lnTo>
                    <a:pt x="1569" y="3240"/>
                  </a:lnTo>
                  <a:lnTo>
                    <a:pt x="1589" y="3228"/>
                  </a:lnTo>
                  <a:lnTo>
                    <a:pt x="1607" y="3214"/>
                  </a:lnTo>
                  <a:lnTo>
                    <a:pt x="1620" y="3194"/>
                  </a:lnTo>
                  <a:lnTo>
                    <a:pt x="1630" y="3170"/>
                  </a:lnTo>
                  <a:lnTo>
                    <a:pt x="1640" y="3105"/>
                  </a:lnTo>
                  <a:lnTo>
                    <a:pt x="1644" y="3039"/>
                  </a:lnTo>
                  <a:lnTo>
                    <a:pt x="1643" y="2974"/>
                  </a:lnTo>
                  <a:lnTo>
                    <a:pt x="1642" y="2908"/>
                  </a:lnTo>
                  <a:lnTo>
                    <a:pt x="1642" y="2842"/>
                  </a:lnTo>
                  <a:lnTo>
                    <a:pt x="1576" y="2814"/>
                  </a:lnTo>
                  <a:lnTo>
                    <a:pt x="1510" y="2783"/>
                  </a:lnTo>
                  <a:lnTo>
                    <a:pt x="1446" y="2748"/>
                  </a:lnTo>
                  <a:lnTo>
                    <a:pt x="1384" y="2711"/>
                  </a:lnTo>
                  <a:lnTo>
                    <a:pt x="1326" y="2670"/>
                  </a:lnTo>
                  <a:lnTo>
                    <a:pt x="1269" y="2624"/>
                  </a:lnTo>
                  <a:lnTo>
                    <a:pt x="1216" y="2576"/>
                  </a:lnTo>
                  <a:lnTo>
                    <a:pt x="1168" y="2522"/>
                  </a:lnTo>
                  <a:lnTo>
                    <a:pt x="1123" y="2465"/>
                  </a:lnTo>
                  <a:lnTo>
                    <a:pt x="1111" y="2445"/>
                  </a:lnTo>
                  <a:lnTo>
                    <a:pt x="1097" y="2425"/>
                  </a:lnTo>
                  <a:lnTo>
                    <a:pt x="1084" y="2404"/>
                  </a:lnTo>
                  <a:lnTo>
                    <a:pt x="1075" y="2382"/>
                  </a:lnTo>
                  <a:lnTo>
                    <a:pt x="1067" y="2359"/>
                  </a:lnTo>
                  <a:lnTo>
                    <a:pt x="1063" y="2337"/>
                  </a:lnTo>
                  <a:lnTo>
                    <a:pt x="1066" y="2313"/>
                  </a:lnTo>
                  <a:lnTo>
                    <a:pt x="1075" y="2291"/>
                  </a:lnTo>
                  <a:lnTo>
                    <a:pt x="1119" y="2217"/>
                  </a:lnTo>
                  <a:lnTo>
                    <a:pt x="1167" y="2147"/>
                  </a:lnTo>
                  <a:lnTo>
                    <a:pt x="1215" y="2076"/>
                  </a:lnTo>
                  <a:lnTo>
                    <a:pt x="1264" y="2006"/>
                  </a:lnTo>
                  <a:lnTo>
                    <a:pt x="1311" y="1934"/>
                  </a:lnTo>
                  <a:lnTo>
                    <a:pt x="1353" y="1860"/>
                  </a:lnTo>
                  <a:lnTo>
                    <a:pt x="1363" y="1792"/>
                  </a:lnTo>
                  <a:lnTo>
                    <a:pt x="1368" y="1724"/>
                  </a:lnTo>
                  <a:lnTo>
                    <a:pt x="1372" y="1654"/>
                  </a:lnTo>
                  <a:lnTo>
                    <a:pt x="1375" y="1586"/>
                  </a:lnTo>
                  <a:lnTo>
                    <a:pt x="1383" y="1516"/>
                  </a:lnTo>
                  <a:lnTo>
                    <a:pt x="1395" y="1449"/>
                  </a:lnTo>
                  <a:lnTo>
                    <a:pt x="1405" y="1397"/>
                  </a:lnTo>
                  <a:lnTo>
                    <a:pt x="1419" y="1344"/>
                  </a:lnTo>
                  <a:lnTo>
                    <a:pt x="1436" y="1295"/>
                  </a:lnTo>
                  <a:lnTo>
                    <a:pt x="1456" y="1245"/>
                  </a:lnTo>
                  <a:lnTo>
                    <a:pt x="1480" y="1196"/>
                  </a:lnTo>
                  <a:lnTo>
                    <a:pt x="1507" y="1150"/>
                  </a:lnTo>
                  <a:lnTo>
                    <a:pt x="1537" y="1107"/>
                  </a:lnTo>
                  <a:lnTo>
                    <a:pt x="1571" y="1066"/>
                  </a:lnTo>
                  <a:lnTo>
                    <a:pt x="1608" y="1028"/>
                  </a:lnTo>
                  <a:lnTo>
                    <a:pt x="1649" y="995"/>
                  </a:lnTo>
                  <a:lnTo>
                    <a:pt x="1694" y="965"/>
                  </a:lnTo>
                  <a:lnTo>
                    <a:pt x="1741" y="941"/>
                  </a:lnTo>
                  <a:lnTo>
                    <a:pt x="1802" y="918"/>
                  </a:lnTo>
                  <a:lnTo>
                    <a:pt x="1864" y="900"/>
                  </a:lnTo>
                  <a:lnTo>
                    <a:pt x="1929" y="887"/>
                  </a:lnTo>
                  <a:lnTo>
                    <a:pt x="1994" y="879"/>
                  </a:lnTo>
                  <a:lnTo>
                    <a:pt x="2058" y="877"/>
                  </a:lnTo>
                  <a:lnTo>
                    <a:pt x="2123" y="879"/>
                  </a:lnTo>
                  <a:lnTo>
                    <a:pt x="2188" y="887"/>
                  </a:lnTo>
                  <a:lnTo>
                    <a:pt x="2252" y="899"/>
                  </a:lnTo>
                  <a:lnTo>
                    <a:pt x="2314" y="918"/>
                  </a:lnTo>
                  <a:lnTo>
                    <a:pt x="2374" y="941"/>
                  </a:lnTo>
                  <a:lnTo>
                    <a:pt x="2433" y="971"/>
                  </a:lnTo>
                  <a:lnTo>
                    <a:pt x="2480" y="1002"/>
                  </a:lnTo>
                  <a:lnTo>
                    <a:pt x="2522" y="1040"/>
                  </a:lnTo>
                  <a:lnTo>
                    <a:pt x="2561" y="1079"/>
                  </a:lnTo>
                  <a:lnTo>
                    <a:pt x="2594" y="1124"/>
                  </a:lnTo>
                  <a:lnTo>
                    <a:pt x="2624" y="1172"/>
                  </a:lnTo>
                  <a:lnTo>
                    <a:pt x="2650" y="1221"/>
                  </a:lnTo>
                  <a:lnTo>
                    <a:pt x="2674" y="1272"/>
                  </a:lnTo>
                  <a:lnTo>
                    <a:pt x="2692" y="1326"/>
                  </a:lnTo>
                  <a:lnTo>
                    <a:pt x="2709" y="1380"/>
                  </a:lnTo>
                  <a:lnTo>
                    <a:pt x="2721" y="1435"/>
                  </a:lnTo>
                  <a:lnTo>
                    <a:pt x="2731" y="1490"/>
                  </a:lnTo>
                  <a:lnTo>
                    <a:pt x="2740" y="1551"/>
                  </a:lnTo>
                  <a:lnTo>
                    <a:pt x="2745" y="1612"/>
                  </a:lnTo>
                  <a:lnTo>
                    <a:pt x="2747" y="1674"/>
                  </a:lnTo>
                  <a:lnTo>
                    <a:pt x="2750" y="1735"/>
                  </a:lnTo>
                  <a:lnTo>
                    <a:pt x="2755" y="1796"/>
                  </a:lnTo>
                  <a:lnTo>
                    <a:pt x="2765" y="1857"/>
                  </a:lnTo>
                  <a:lnTo>
                    <a:pt x="2794" y="1913"/>
                  </a:lnTo>
                  <a:lnTo>
                    <a:pt x="2827" y="1966"/>
                  </a:lnTo>
                  <a:lnTo>
                    <a:pt x="2863" y="2020"/>
                  </a:lnTo>
                  <a:lnTo>
                    <a:pt x="2900" y="2071"/>
                  </a:lnTo>
                  <a:lnTo>
                    <a:pt x="2937" y="2123"/>
                  </a:lnTo>
                  <a:lnTo>
                    <a:pt x="2972" y="2175"/>
                  </a:lnTo>
                  <a:lnTo>
                    <a:pt x="3006" y="2230"/>
                  </a:lnTo>
                  <a:lnTo>
                    <a:pt x="3036" y="2285"/>
                  </a:lnTo>
                  <a:lnTo>
                    <a:pt x="3059" y="2343"/>
                  </a:lnTo>
                  <a:lnTo>
                    <a:pt x="3031" y="2405"/>
                  </a:lnTo>
                  <a:lnTo>
                    <a:pt x="2996" y="2462"/>
                  </a:lnTo>
                  <a:lnTo>
                    <a:pt x="2957" y="2516"/>
                  </a:lnTo>
                  <a:lnTo>
                    <a:pt x="2914" y="2566"/>
                  </a:lnTo>
                  <a:lnTo>
                    <a:pt x="2865" y="2612"/>
                  </a:lnTo>
                  <a:lnTo>
                    <a:pt x="2814" y="2655"/>
                  </a:lnTo>
                  <a:lnTo>
                    <a:pt x="2761" y="2695"/>
                  </a:lnTo>
                  <a:lnTo>
                    <a:pt x="2704" y="2731"/>
                  </a:lnTo>
                  <a:lnTo>
                    <a:pt x="2645" y="2765"/>
                  </a:lnTo>
                  <a:lnTo>
                    <a:pt x="2586" y="2794"/>
                  </a:lnTo>
                  <a:lnTo>
                    <a:pt x="2525" y="2822"/>
                  </a:lnTo>
                  <a:lnTo>
                    <a:pt x="2462" y="2845"/>
                  </a:lnTo>
                  <a:lnTo>
                    <a:pt x="2462" y="2895"/>
                  </a:lnTo>
                  <a:lnTo>
                    <a:pt x="2461" y="2945"/>
                  </a:lnTo>
                  <a:lnTo>
                    <a:pt x="2460" y="2995"/>
                  </a:lnTo>
                  <a:lnTo>
                    <a:pt x="2460" y="3044"/>
                  </a:lnTo>
                  <a:lnTo>
                    <a:pt x="2462" y="3094"/>
                  </a:lnTo>
                  <a:lnTo>
                    <a:pt x="2469" y="3144"/>
                  </a:lnTo>
                  <a:lnTo>
                    <a:pt x="2480" y="3191"/>
                  </a:lnTo>
                  <a:lnTo>
                    <a:pt x="2496" y="3212"/>
                  </a:lnTo>
                  <a:lnTo>
                    <a:pt x="2513" y="3228"/>
                  </a:lnTo>
                  <a:lnTo>
                    <a:pt x="2533" y="3241"/>
                  </a:lnTo>
                  <a:lnTo>
                    <a:pt x="2556" y="3248"/>
                  </a:lnTo>
                  <a:lnTo>
                    <a:pt x="2579" y="3255"/>
                  </a:lnTo>
                  <a:lnTo>
                    <a:pt x="2603" y="3258"/>
                  </a:lnTo>
                  <a:lnTo>
                    <a:pt x="2629" y="3261"/>
                  </a:lnTo>
                  <a:lnTo>
                    <a:pt x="2654" y="3262"/>
                  </a:lnTo>
                  <a:lnTo>
                    <a:pt x="2679" y="3265"/>
                  </a:lnTo>
                  <a:lnTo>
                    <a:pt x="2704" y="3266"/>
                  </a:lnTo>
                  <a:lnTo>
                    <a:pt x="2726" y="3270"/>
                  </a:lnTo>
                  <a:lnTo>
                    <a:pt x="2791" y="3277"/>
                  </a:lnTo>
                  <a:lnTo>
                    <a:pt x="2853" y="3291"/>
                  </a:lnTo>
                  <a:lnTo>
                    <a:pt x="2914" y="3309"/>
                  </a:lnTo>
                  <a:lnTo>
                    <a:pt x="2972" y="3334"/>
                  </a:lnTo>
                  <a:lnTo>
                    <a:pt x="3029" y="3363"/>
                  </a:lnTo>
                  <a:lnTo>
                    <a:pt x="3084" y="3396"/>
                  </a:lnTo>
                  <a:lnTo>
                    <a:pt x="3136" y="3434"/>
                  </a:lnTo>
                  <a:lnTo>
                    <a:pt x="3186" y="3473"/>
                  </a:lnTo>
                  <a:lnTo>
                    <a:pt x="3233" y="3517"/>
                  </a:lnTo>
                  <a:lnTo>
                    <a:pt x="3319" y="3442"/>
                  </a:lnTo>
                  <a:lnTo>
                    <a:pt x="3400" y="3362"/>
                  </a:lnTo>
                  <a:lnTo>
                    <a:pt x="3477" y="3277"/>
                  </a:lnTo>
                  <a:lnTo>
                    <a:pt x="3548" y="3189"/>
                  </a:lnTo>
                  <a:lnTo>
                    <a:pt x="3614" y="3095"/>
                  </a:lnTo>
                  <a:lnTo>
                    <a:pt x="3674" y="2998"/>
                  </a:lnTo>
                  <a:lnTo>
                    <a:pt x="3728" y="2899"/>
                  </a:lnTo>
                  <a:lnTo>
                    <a:pt x="3777" y="2796"/>
                  </a:lnTo>
                  <a:lnTo>
                    <a:pt x="3819" y="2691"/>
                  </a:lnTo>
                  <a:lnTo>
                    <a:pt x="3855" y="2583"/>
                  </a:lnTo>
                  <a:lnTo>
                    <a:pt x="3885" y="2474"/>
                  </a:lnTo>
                  <a:lnTo>
                    <a:pt x="3908" y="2362"/>
                  </a:lnTo>
                  <a:lnTo>
                    <a:pt x="3922" y="2248"/>
                  </a:lnTo>
                  <a:lnTo>
                    <a:pt x="3930" y="2135"/>
                  </a:lnTo>
                  <a:lnTo>
                    <a:pt x="3931" y="2021"/>
                  </a:lnTo>
                  <a:lnTo>
                    <a:pt x="3927" y="1913"/>
                  </a:lnTo>
                  <a:lnTo>
                    <a:pt x="3916" y="1806"/>
                  </a:lnTo>
                  <a:lnTo>
                    <a:pt x="3899" y="1700"/>
                  </a:lnTo>
                  <a:lnTo>
                    <a:pt x="3876" y="1596"/>
                  </a:lnTo>
                  <a:lnTo>
                    <a:pt x="3847" y="1492"/>
                  </a:lnTo>
                  <a:lnTo>
                    <a:pt x="3812" y="1390"/>
                  </a:lnTo>
                  <a:lnTo>
                    <a:pt x="3771" y="1291"/>
                  </a:lnTo>
                  <a:lnTo>
                    <a:pt x="3725" y="1194"/>
                  </a:lnTo>
                  <a:lnTo>
                    <a:pt x="3672" y="1099"/>
                  </a:lnTo>
                  <a:lnTo>
                    <a:pt x="3615" y="1009"/>
                  </a:lnTo>
                  <a:lnTo>
                    <a:pt x="3553" y="922"/>
                  </a:lnTo>
                  <a:lnTo>
                    <a:pt x="3487" y="837"/>
                  </a:lnTo>
                  <a:lnTo>
                    <a:pt x="3415" y="757"/>
                  </a:lnTo>
                  <a:lnTo>
                    <a:pt x="3339" y="682"/>
                  </a:lnTo>
                  <a:lnTo>
                    <a:pt x="3258" y="609"/>
                  </a:lnTo>
                  <a:lnTo>
                    <a:pt x="3174" y="543"/>
                  </a:lnTo>
                  <a:lnTo>
                    <a:pt x="3084" y="480"/>
                  </a:lnTo>
                  <a:lnTo>
                    <a:pt x="2992" y="423"/>
                  </a:lnTo>
                  <a:lnTo>
                    <a:pt x="2896" y="371"/>
                  </a:lnTo>
                  <a:lnTo>
                    <a:pt x="2797" y="325"/>
                  </a:lnTo>
                  <a:lnTo>
                    <a:pt x="2696" y="285"/>
                  </a:lnTo>
                  <a:lnTo>
                    <a:pt x="2593" y="250"/>
                  </a:lnTo>
                  <a:lnTo>
                    <a:pt x="2487" y="221"/>
                  </a:lnTo>
                  <a:lnTo>
                    <a:pt x="2380" y="199"/>
                  </a:lnTo>
                  <a:lnTo>
                    <a:pt x="2272" y="183"/>
                  </a:lnTo>
                  <a:lnTo>
                    <a:pt x="2164" y="173"/>
                  </a:lnTo>
                  <a:lnTo>
                    <a:pt x="2056" y="169"/>
                  </a:lnTo>
                  <a:lnTo>
                    <a:pt x="1946" y="173"/>
                  </a:lnTo>
                  <a:lnTo>
                    <a:pt x="1838" y="182"/>
                  </a:lnTo>
                  <a:lnTo>
                    <a:pt x="1730" y="198"/>
                  </a:lnTo>
                  <a:close/>
                  <a:moveTo>
                    <a:pt x="1665" y="1218"/>
                  </a:moveTo>
                  <a:lnTo>
                    <a:pt x="1634" y="1265"/>
                  </a:lnTo>
                  <a:lnTo>
                    <a:pt x="1609" y="1315"/>
                  </a:lnTo>
                  <a:lnTo>
                    <a:pt x="1589" y="1367"/>
                  </a:lnTo>
                  <a:lnTo>
                    <a:pt x="1574" y="1419"/>
                  </a:lnTo>
                  <a:lnTo>
                    <a:pt x="1563" y="1474"/>
                  </a:lnTo>
                  <a:lnTo>
                    <a:pt x="1555" y="1528"/>
                  </a:lnTo>
                  <a:lnTo>
                    <a:pt x="1550" y="1584"/>
                  </a:lnTo>
                  <a:lnTo>
                    <a:pt x="1545" y="1640"/>
                  </a:lnTo>
                  <a:lnTo>
                    <a:pt x="1542" y="1698"/>
                  </a:lnTo>
                  <a:lnTo>
                    <a:pt x="1538" y="1754"/>
                  </a:lnTo>
                  <a:lnTo>
                    <a:pt x="1535" y="1809"/>
                  </a:lnTo>
                  <a:lnTo>
                    <a:pt x="1528" y="1864"/>
                  </a:lnTo>
                  <a:lnTo>
                    <a:pt x="1521" y="1919"/>
                  </a:lnTo>
                  <a:lnTo>
                    <a:pt x="1485" y="1981"/>
                  </a:lnTo>
                  <a:lnTo>
                    <a:pt x="1446" y="2041"/>
                  </a:lnTo>
                  <a:lnTo>
                    <a:pt x="1405" y="2099"/>
                  </a:lnTo>
                  <a:lnTo>
                    <a:pt x="1364" y="2158"/>
                  </a:lnTo>
                  <a:lnTo>
                    <a:pt x="1324" y="2216"/>
                  </a:lnTo>
                  <a:lnTo>
                    <a:pt x="1287" y="2277"/>
                  </a:lnTo>
                  <a:lnTo>
                    <a:pt x="1252" y="2339"/>
                  </a:lnTo>
                  <a:lnTo>
                    <a:pt x="1267" y="2372"/>
                  </a:lnTo>
                  <a:lnTo>
                    <a:pt x="1286" y="2400"/>
                  </a:lnTo>
                  <a:lnTo>
                    <a:pt x="1308" y="2428"/>
                  </a:lnTo>
                  <a:lnTo>
                    <a:pt x="1333" y="2452"/>
                  </a:lnTo>
                  <a:lnTo>
                    <a:pt x="1358" y="2476"/>
                  </a:lnTo>
                  <a:lnTo>
                    <a:pt x="1384" y="2500"/>
                  </a:lnTo>
                  <a:lnTo>
                    <a:pt x="1441" y="2544"/>
                  </a:lnTo>
                  <a:lnTo>
                    <a:pt x="1501" y="2584"/>
                  </a:lnTo>
                  <a:lnTo>
                    <a:pt x="1564" y="2620"/>
                  </a:lnTo>
                  <a:lnTo>
                    <a:pt x="1630" y="2650"/>
                  </a:lnTo>
                  <a:lnTo>
                    <a:pt x="1698" y="2676"/>
                  </a:lnTo>
                  <a:lnTo>
                    <a:pt x="1767" y="2697"/>
                  </a:lnTo>
                  <a:lnTo>
                    <a:pt x="1838" y="2715"/>
                  </a:lnTo>
                  <a:lnTo>
                    <a:pt x="1910" y="2726"/>
                  </a:lnTo>
                  <a:lnTo>
                    <a:pt x="1984" y="2734"/>
                  </a:lnTo>
                  <a:lnTo>
                    <a:pt x="2056" y="2736"/>
                  </a:lnTo>
                  <a:lnTo>
                    <a:pt x="2129" y="2734"/>
                  </a:lnTo>
                  <a:lnTo>
                    <a:pt x="2202" y="2727"/>
                  </a:lnTo>
                  <a:lnTo>
                    <a:pt x="2273" y="2716"/>
                  </a:lnTo>
                  <a:lnTo>
                    <a:pt x="2344" y="2700"/>
                  </a:lnTo>
                  <a:lnTo>
                    <a:pt x="2414" y="2679"/>
                  </a:lnTo>
                  <a:lnTo>
                    <a:pt x="2482" y="2653"/>
                  </a:lnTo>
                  <a:lnTo>
                    <a:pt x="2547" y="2623"/>
                  </a:lnTo>
                  <a:lnTo>
                    <a:pt x="2610" y="2588"/>
                  </a:lnTo>
                  <a:lnTo>
                    <a:pt x="2671" y="2548"/>
                  </a:lnTo>
                  <a:lnTo>
                    <a:pt x="2727" y="2503"/>
                  </a:lnTo>
                  <a:lnTo>
                    <a:pt x="2781" y="2455"/>
                  </a:lnTo>
                  <a:lnTo>
                    <a:pt x="2831" y="2401"/>
                  </a:lnTo>
                  <a:lnTo>
                    <a:pt x="2877" y="2343"/>
                  </a:lnTo>
                  <a:lnTo>
                    <a:pt x="2828" y="2270"/>
                  </a:lnTo>
                  <a:lnTo>
                    <a:pt x="2780" y="2196"/>
                  </a:lnTo>
                  <a:lnTo>
                    <a:pt x="2729" y="2124"/>
                  </a:lnTo>
                  <a:lnTo>
                    <a:pt x="2680" y="2051"/>
                  </a:lnTo>
                  <a:lnTo>
                    <a:pt x="2633" y="1977"/>
                  </a:lnTo>
                  <a:lnTo>
                    <a:pt x="2590" y="1902"/>
                  </a:lnTo>
                  <a:lnTo>
                    <a:pt x="2584" y="1839"/>
                  </a:lnTo>
                  <a:lnTo>
                    <a:pt x="2581" y="1777"/>
                  </a:lnTo>
                  <a:lnTo>
                    <a:pt x="2578" y="1714"/>
                  </a:lnTo>
                  <a:lnTo>
                    <a:pt x="2576" y="1652"/>
                  </a:lnTo>
                  <a:lnTo>
                    <a:pt x="2571" y="1588"/>
                  </a:lnTo>
                  <a:lnTo>
                    <a:pt x="2564" y="1526"/>
                  </a:lnTo>
                  <a:lnTo>
                    <a:pt x="2554" y="1465"/>
                  </a:lnTo>
                  <a:lnTo>
                    <a:pt x="2541" y="1404"/>
                  </a:lnTo>
                  <a:lnTo>
                    <a:pt x="2522" y="1344"/>
                  </a:lnTo>
                  <a:lnTo>
                    <a:pt x="2496" y="1287"/>
                  </a:lnTo>
                  <a:lnTo>
                    <a:pt x="2475" y="1247"/>
                  </a:lnTo>
                  <a:lnTo>
                    <a:pt x="2450" y="1210"/>
                  </a:lnTo>
                  <a:lnTo>
                    <a:pt x="2420" y="1176"/>
                  </a:lnTo>
                  <a:lnTo>
                    <a:pt x="2387" y="1147"/>
                  </a:lnTo>
                  <a:lnTo>
                    <a:pt x="2350" y="1121"/>
                  </a:lnTo>
                  <a:lnTo>
                    <a:pt x="2311" y="1099"/>
                  </a:lnTo>
                  <a:lnTo>
                    <a:pt x="2270" y="1082"/>
                  </a:lnTo>
                  <a:lnTo>
                    <a:pt x="2226" y="1068"/>
                  </a:lnTo>
                  <a:lnTo>
                    <a:pt x="2183" y="1060"/>
                  </a:lnTo>
                  <a:lnTo>
                    <a:pt x="2137" y="1053"/>
                  </a:lnTo>
                  <a:lnTo>
                    <a:pt x="2089" y="1050"/>
                  </a:lnTo>
                  <a:lnTo>
                    <a:pt x="2041" y="1050"/>
                  </a:lnTo>
                  <a:lnTo>
                    <a:pt x="1994" y="1052"/>
                  </a:lnTo>
                  <a:lnTo>
                    <a:pt x="1946" y="1057"/>
                  </a:lnTo>
                  <a:lnTo>
                    <a:pt x="1899" y="1067"/>
                  </a:lnTo>
                  <a:lnTo>
                    <a:pt x="1854" y="1081"/>
                  </a:lnTo>
                  <a:lnTo>
                    <a:pt x="1811" y="1098"/>
                  </a:lnTo>
                  <a:lnTo>
                    <a:pt x="1770" y="1121"/>
                  </a:lnTo>
                  <a:lnTo>
                    <a:pt x="1731" y="1148"/>
                  </a:lnTo>
                  <a:lnTo>
                    <a:pt x="1696" y="1180"/>
                  </a:lnTo>
                  <a:lnTo>
                    <a:pt x="1665" y="1218"/>
                  </a:lnTo>
                  <a:close/>
                  <a:moveTo>
                    <a:pt x="1808" y="2888"/>
                  </a:moveTo>
                  <a:lnTo>
                    <a:pt x="1808" y="2925"/>
                  </a:lnTo>
                  <a:lnTo>
                    <a:pt x="1808" y="2964"/>
                  </a:lnTo>
                  <a:lnTo>
                    <a:pt x="1809" y="3002"/>
                  </a:lnTo>
                  <a:lnTo>
                    <a:pt x="1811" y="3042"/>
                  </a:lnTo>
                  <a:lnTo>
                    <a:pt x="1811" y="3080"/>
                  </a:lnTo>
                  <a:lnTo>
                    <a:pt x="1809" y="3120"/>
                  </a:lnTo>
                  <a:lnTo>
                    <a:pt x="1806" y="3158"/>
                  </a:lnTo>
                  <a:lnTo>
                    <a:pt x="1800" y="3195"/>
                  </a:lnTo>
                  <a:lnTo>
                    <a:pt x="1790" y="3231"/>
                  </a:lnTo>
                  <a:lnTo>
                    <a:pt x="1776" y="3266"/>
                  </a:lnTo>
                  <a:lnTo>
                    <a:pt x="1757" y="3299"/>
                  </a:lnTo>
                  <a:lnTo>
                    <a:pt x="1732" y="3330"/>
                  </a:lnTo>
                  <a:lnTo>
                    <a:pt x="1708" y="3355"/>
                  </a:lnTo>
                  <a:lnTo>
                    <a:pt x="1679" y="3376"/>
                  </a:lnTo>
                  <a:lnTo>
                    <a:pt x="1649" y="3394"/>
                  </a:lnTo>
                  <a:lnTo>
                    <a:pt x="1618" y="3408"/>
                  </a:lnTo>
                  <a:lnTo>
                    <a:pt x="1584" y="3418"/>
                  </a:lnTo>
                  <a:lnTo>
                    <a:pt x="1550" y="3425"/>
                  </a:lnTo>
                  <a:lnTo>
                    <a:pt x="1515" y="3430"/>
                  </a:lnTo>
                  <a:lnTo>
                    <a:pt x="1480" y="3434"/>
                  </a:lnTo>
                  <a:lnTo>
                    <a:pt x="1445" y="3437"/>
                  </a:lnTo>
                  <a:lnTo>
                    <a:pt x="1410" y="3440"/>
                  </a:lnTo>
                  <a:lnTo>
                    <a:pt x="1351" y="3445"/>
                  </a:lnTo>
                  <a:lnTo>
                    <a:pt x="1291" y="3459"/>
                  </a:lnTo>
                  <a:lnTo>
                    <a:pt x="1234" y="3476"/>
                  </a:lnTo>
                  <a:lnTo>
                    <a:pt x="1178" y="3501"/>
                  </a:lnTo>
                  <a:lnTo>
                    <a:pt x="1125" y="3529"/>
                  </a:lnTo>
                  <a:lnTo>
                    <a:pt x="1076" y="3564"/>
                  </a:lnTo>
                  <a:lnTo>
                    <a:pt x="1030" y="3603"/>
                  </a:lnTo>
                  <a:lnTo>
                    <a:pt x="1036" y="3621"/>
                  </a:lnTo>
                  <a:lnTo>
                    <a:pt x="1047" y="3638"/>
                  </a:lnTo>
                  <a:lnTo>
                    <a:pt x="1061" y="3651"/>
                  </a:lnTo>
                  <a:lnTo>
                    <a:pt x="1076" y="3663"/>
                  </a:lnTo>
                  <a:lnTo>
                    <a:pt x="1093" y="3672"/>
                  </a:lnTo>
                  <a:lnTo>
                    <a:pt x="1112" y="3681"/>
                  </a:lnTo>
                  <a:lnTo>
                    <a:pt x="1130" y="3690"/>
                  </a:lnTo>
                  <a:lnTo>
                    <a:pt x="1148" y="3700"/>
                  </a:lnTo>
                  <a:lnTo>
                    <a:pt x="1164" y="3710"/>
                  </a:lnTo>
                  <a:lnTo>
                    <a:pt x="1260" y="3758"/>
                  </a:lnTo>
                  <a:lnTo>
                    <a:pt x="1357" y="3801"/>
                  </a:lnTo>
                  <a:lnTo>
                    <a:pt x="1458" y="3837"/>
                  </a:lnTo>
                  <a:lnTo>
                    <a:pt x="1560" y="3868"/>
                  </a:lnTo>
                  <a:lnTo>
                    <a:pt x="1663" y="3891"/>
                  </a:lnTo>
                  <a:lnTo>
                    <a:pt x="1767" y="3910"/>
                  </a:lnTo>
                  <a:lnTo>
                    <a:pt x="1873" y="3922"/>
                  </a:lnTo>
                  <a:lnTo>
                    <a:pt x="1980" y="3930"/>
                  </a:lnTo>
                  <a:lnTo>
                    <a:pt x="2086" y="3930"/>
                  </a:lnTo>
                  <a:lnTo>
                    <a:pt x="2193" y="3925"/>
                  </a:lnTo>
                  <a:lnTo>
                    <a:pt x="2298" y="3915"/>
                  </a:lnTo>
                  <a:lnTo>
                    <a:pt x="2403" y="3898"/>
                  </a:lnTo>
                  <a:lnTo>
                    <a:pt x="2507" y="3875"/>
                  </a:lnTo>
                  <a:lnTo>
                    <a:pt x="2610" y="3847"/>
                  </a:lnTo>
                  <a:lnTo>
                    <a:pt x="2711" y="3813"/>
                  </a:lnTo>
                  <a:lnTo>
                    <a:pt x="2809" y="3773"/>
                  </a:lnTo>
                  <a:lnTo>
                    <a:pt x="2906" y="3727"/>
                  </a:lnTo>
                  <a:lnTo>
                    <a:pt x="3000" y="3676"/>
                  </a:lnTo>
                  <a:lnTo>
                    <a:pt x="3090" y="3619"/>
                  </a:lnTo>
                  <a:lnTo>
                    <a:pt x="3048" y="3584"/>
                  </a:lnTo>
                  <a:lnTo>
                    <a:pt x="3003" y="3551"/>
                  </a:lnTo>
                  <a:lnTo>
                    <a:pt x="2957" y="3519"/>
                  </a:lnTo>
                  <a:lnTo>
                    <a:pt x="2909" y="3493"/>
                  </a:lnTo>
                  <a:lnTo>
                    <a:pt x="2859" y="3472"/>
                  </a:lnTo>
                  <a:lnTo>
                    <a:pt x="2806" y="3456"/>
                  </a:lnTo>
                  <a:lnTo>
                    <a:pt x="2767" y="3449"/>
                  </a:lnTo>
                  <a:lnTo>
                    <a:pt x="2727" y="3442"/>
                  </a:lnTo>
                  <a:lnTo>
                    <a:pt x="2687" y="3439"/>
                  </a:lnTo>
                  <a:lnTo>
                    <a:pt x="2646" y="3436"/>
                  </a:lnTo>
                  <a:lnTo>
                    <a:pt x="2607" y="3432"/>
                  </a:lnTo>
                  <a:lnTo>
                    <a:pt x="2567" y="3427"/>
                  </a:lnTo>
                  <a:lnTo>
                    <a:pt x="2528" y="3420"/>
                  </a:lnTo>
                  <a:lnTo>
                    <a:pt x="2491" y="3410"/>
                  </a:lnTo>
                  <a:lnTo>
                    <a:pt x="2454" y="3395"/>
                  </a:lnTo>
                  <a:lnTo>
                    <a:pt x="2420" y="3374"/>
                  </a:lnTo>
                  <a:lnTo>
                    <a:pt x="2388" y="3348"/>
                  </a:lnTo>
                  <a:lnTo>
                    <a:pt x="2359" y="3318"/>
                  </a:lnTo>
                  <a:lnTo>
                    <a:pt x="2337" y="3284"/>
                  </a:lnTo>
                  <a:lnTo>
                    <a:pt x="2318" y="3250"/>
                  </a:lnTo>
                  <a:lnTo>
                    <a:pt x="2306" y="3212"/>
                  </a:lnTo>
                  <a:lnTo>
                    <a:pt x="2297" y="3174"/>
                  </a:lnTo>
                  <a:lnTo>
                    <a:pt x="2292" y="3134"/>
                  </a:lnTo>
                  <a:lnTo>
                    <a:pt x="2288" y="3093"/>
                  </a:lnTo>
                  <a:lnTo>
                    <a:pt x="2287" y="3052"/>
                  </a:lnTo>
                  <a:lnTo>
                    <a:pt x="2288" y="3011"/>
                  </a:lnTo>
                  <a:lnTo>
                    <a:pt x="2288" y="2970"/>
                  </a:lnTo>
                  <a:lnTo>
                    <a:pt x="2290" y="2930"/>
                  </a:lnTo>
                  <a:lnTo>
                    <a:pt x="2290" y="2890"/>
                  </a:lnTo>
                  <a:lnTo>
                    <a:pt x="2169" y="2900"/>
                  </a:lnTo>
                  <a:lnTo>
                    <a:pt x="2050" y="2903"/>
                  </a:lnTo>
                  <a:lnTo>
                    <a:pt x="1929" y="2899"/>
                  </a:lnTo>
                  <a:lnTo>
                    <a:pt x="1808" y="2888"/>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0" name="文本框 19"/>
            <p:cNvSpPr txBox="1"/>
            <p:nvPr/>
          </p:nvSpPr>
          <p:spPr>
            <a:xfrm>
              <a:off x="970090" y="2636698"/>
              <a:ext cx="849185" cy="369332"/>
            </a:xfrm>
            <a:prstGeom prst="rect">
              <a:avLst/>
            </a:prstGeom>
            <a:noFill/>
          </p:spPr>
          <p:txBody>
            <a:bodyPr wrap="square" rtlCol="0">
              <a:spAutoFit/>
            </a:bodyPr>
            <a:lstStyle/>
            <a:p>
              <a:r>
                <a:rPr lang="en-US" altLang="zh-CN" dirty="0" smtClean="0">
                  <a:solidFill>
                    <a:schemeClr val="bg1"/>
                  </a:solidFill>
                  <a:latin typeface="Roboto Thin" pitchFamily="2" charset="0"/>
                  <a:ea typeface="Roboto Thin" pitchFamily="2" charset="0"/>
                </a:rPr>
                <a:t>85%</a:t>
              </a:r>
              <a:endParaRPr lang="zh-CN" altLang="en-US" dirty="0">
                <a:solidFill>
                  <a:schemeClr val="bg1"/>
                </a:solidFill>
                <a:latin typeface="Roboto Thin" pitchFamily="2" charset="0"/>
              </a:endParaRPr>
            </a:p>
          </p:txBody>
        </p:sp>
      </p:grpSp>
      <p:grpSp>
        <p:nvGrpSpPr>
          <p:cNvPr id="21" name="组合 20"/>
          <p:cNvGrpSpPr/>
          <p:nvPr/>
        </p:nvGrpSpPr>
        <p:grpSpPr>
          <a:xfrm>
            <a:off x="1933864" y="2884348"/>
            <a:ext cx="1146553" cy="369332"/>
            <a:chOff x="1933864" y="2636698"/>
            <a:chExt cx="1146553" cy="369332"/>
          </a:xfrm>
        </p:grpSpPr>
        <p:sp>
          <p:nvSpPr>
            <p:cNvPr id="22" name="Freeform 6"/>
            <p:cNvSpPr>
              <a:spLocks noEditPoints="1"/>
            </p:cNvSpPr>
            <p:nvPr/>
          </p:nvSpPr>
          <p:spPr bwMode="auto">
            <a:xfrm>
              <a:off x="1933864" y="2677041"/>
              <a:ext cx="297368" cy="297368"/>
            </a:xfrm>
            <a:custGeom>
              <a:avLst/>
              <a:gdLst>
                <a:gd name="T0" fmla="*/ 2807 w 4104"/>
                <a:gd name="T1" fmla="*/ 143 h 4104"/>
                <a:gd name="T2" fmla="*/ 3554 w 4104"/>
                <a:gd name="T3" fmla="*/ 658 h 4104"/>
                <a:gd name="T4" fmla="*/ 4007 w 4104"/>
                <a:gd name="T5" fmla="*/ 1431 h 4104"/>
                <a:gd name="T6" fmla="*/ 4068 w 4104"/>
                <a:gd name="T7" fmla="*/ 2441 h 4104"/>
                <a:gd name="T8" fmla="*/ 3743 w 4104"/>
                <a:gd name="T9" fmla="*/ 3211 h 4104"/>
                <a:gd name="T10" fmla="*/ 3136 w 4104"/>
                <a:gd name="T11" fmla="*/ 3792 h 4104"/>
                <a:gd name="T12" fmla="*/ 2348 w 4104"/>
                <a:gd name="T13" fmla="*/ 4087 h 4104"/>
                <a:gd name="T14" fmla="*/ 1232 w 4104"/>
                <a:gd name="T15" fmla="*/ 3931 h 4104"/>
                <a:gd name="T16" fmla="*/ 510 w 4104"/>
                <a:gd name="T17" fmla="*/ 3404 h 4104"/>
                <a:gd name="T18" fmla="*/ 95 w 4104"/>
                <a:gd name="T19" fmla="*/ 2663 h 4104"/>
                <a:gd name="T20" fmla="*/ 70 w 4104"/>
                <a:gd name="T21" fmla="*/ 1525 h 4104"/>
                <a:gd name="T22" fmla="*/ 489 w 4104"/>
                <a:gd name="T23" fmla="*/ 724 h 4104"/>
                <a:gd name="T24" fmla="*/ 1209 w 4104"/>
                <a:gd name="T25" fmla="*/ 180 h 4104"/>
                <a:gd name="T26" fmla="*/ 706 w 4104"/>
                <a:gd name="T27" fmla="*/ 736 h 4104"/>
                <a:gd name="T28" fmla="*/ 267 w 4104"/>
                <a:gd name="T29" fmla="*/ 1456 h 4104"/>
                <a:gd name="T30" fmla="*/ 187 w 4104"/>
                <a:gd name="T31" fmla="*/ 2299 h 4104"/>
                <a:gd name="T32" fmla="*/ 494 w 4104"/>
                <a:gd name="T33" fmla="*/ 3105 h 4104"/>
                <a:gd name="T34" fmla="*/ 905 w 4104"/>
                <a:gd name="T35" fmla="*/ 3519 h 4104"/>
                <a:gd name="T36" fmla="*/ 1150 w 4104"/>
                <a:gd name="T37" fmla="*/ 3426 h 4104"/>
                <a:gd name="T38" fmla="*/ 1665 w 4104"/>
                <a:gd name="T39" fmla="*/ 3174 h 4104"/>
                <a:gd name="T40" fmla="*/ 1317 w 4104"/>
                <a:gd name="T41" fmla="*/ 2586 h 4104"/>
                <a:gd name="T42" fmla="*/ 1200 w 4104"/>
                <a:gd name="T43" fmla="*/ 2056 h 4104"/>
                <a:gd name="T44" fmla="*/ 1255 w 4104"/>
                <a:gd name="T45" fmla="*/ 1504 h 4104"/>
                <a:gd name="T46" fmla="*/ 1385 w 4104"/>
                <a:gd name="T47" fmla="*/ 1148 h 4104"/>
                <a:gd name="T48" fmla="*/ 1778 w 4104"/>
                <a:gd name="T49" fmla="*/ 1006 h 4104"/>
                <a:gd name="T50" fmla="*/ 2224 w 4104"/>
                <a:gd name="T51" fmla="*/ 877 h 4104"/>
                <a:gd name="T52" fmla="*/ 2651 w 4104"/>
                <a:gd name="T53" fmla="*/ 960 h 4104"/>
                <a:gd name="T54" fmla="*/ 2860 w 4104"/>
                <a:gd name="T55" fmla="*/ 1308 h 4104"/>
                <a:gd name="T56" fmla="*/ 2885 w 4104"/>
                <a:gd name="T57" fmla="*/ 1727 h 4104"/>
                <a:gd name="T58" fmla="*/ 2890 w 4104"/>
                <a:gd name="T59" fmla="*/ 2245 h 4104"/>
                <a:gd name="T60" fmla="*/ 2694 w 4104"/>
                <a:gd name="T61" fmla="*/ 2833 h 4104"/>
                <a:gd name="T62" fmla="*/ 2680 w 4104"/>
                <a:gd name="T63" fmla="*/ 3406 h 4104"/>
                <a:gd name="T64" fmla="*/ 3155 w 4104"/>
                <a:gd name="T65" fmla="*/ 3497 h 4104"/>
                <a:gd name="T66" fmla="*/ 3682 w 4104"/>
                <a:gd name="T67" fmla="*/ 2985 h 4104"/>
                <a:gd name="T68" fmla="*/ 3926 w 4104"/>
                <a:gd name="T69" fmla="*/ 2199 h 4104"/>
                <a:gd name="T70" fmla="*/ 3793 w 4104"/>
                <a:gd name="T71" fmla="*/ 1343 h 4104"/>
                <a:gd name="T72" fmla="*/ 3279 w 4104"/>
                <a:gd name="T73" fmla="*/ 627 h 4104"/>
                <a:gd name="T74" fmla="*/ 2521 w 4104"/>
                <a:gd name="T75" fmla="*/ 230 h 4104"/>
                <a:gd name="T76" fmla="*/ 1660 w 4104"/>
                <a:gd name="T77" fmla="*/ 211 h 4104"/>
                <a:gd name="T78" fmla="*/ 871 w 4104"/>
                <a:gd name="T79" fmla="*/ 587 h 4104"/>
                <a:gd name="T80" fmla="*/ 2022 w 4104"/>
                <a:gd name="T81" fmla="*/ 1128 h 4104"/>
                <a:gd name="T82" fmla="*/ 1678 w 4104"/>
                <a:gd name="T83" fmla="*/ 1191 h 4104"/>
                <a:gd name="T84" fmla="*/ 1451 w 4104"/>
                <a:gd name="T85" fmla="*/ 1361 h 4104"/>
                <a:gd name="T86" fmla="*/ 1412 w 4104"/>
                <a:gd name="T87" fmla="*/ 1604 h 4104"/>
                <a:gd name="T88" fmla="*/ 1425 w 4104"/>
                <a:gd name="T89" fmla="*/ 2275 h 4104"/>
                <a:gd name="T90" fmla="*/ 1568 w 4104"/>
                <a:gd name="T91" fmla="*/ 2783 h 4104"/>
                <a:gd name="T92" fmla="*/ 1908 w 4104"/>
                <a:gd name="T93" fmla="*/ 3127 h 4104"/>
                <a:gd name="T94" fmla="*/ 2260 w 4104"/>
                <a:gd name="T95" fmla="*/ 3089 h 4104"/>
                <a:gd name="T96" fmla="*/ 2579 w 4104"/>
                <a:gd name="T97" fmla="*/ 2676 h 4104"/>
                <a:gd name="T98" fmla="*/ 2720 w 4104"/>
                <a:gd name="T99" fmla="*/ 2212 h 4104"/>
                <a:gd name="T100" fmla="*/ 2722 w 4104"/>
                <a:gd name="T101" fmla="*/ 1792 h 4104"/>
                <a:gd name="T102" fmla="*/ 2680 w 4104"/>
                <a:gd name="T103" fmla="*/ 1445 h 4104"/>
                <a:gd name="T104" fmla="*/ 2609 w 4104"/>
                <a:gd name="T105" fmla="*/ 1149 h 4104"/>
                <a:gd name="T106" fmla="*/ 2309 w 4104"/>
                <a:gd name="T107" fmla="*/ 1033 h 4104"/>
                <a:gd name="T108" fmla="*/ 1463 w 4104"/>
                <a:gd name="T109" fmla="*/ 3575 h 4104"/>
                <a:gd name="T110" fmla="*/ 1129 w 4104"/>
                <a:gd name="T111" fmla="*/ 3686 h 4104"/>
                <a:gd name="T112" fmla="*/ 1831 w 4104"/>
                <a:gd name="T113" fmla="*/ 3919 h 4104"/>
                <a:gd name="T114" fmla="*/ 2558 w 4104"/>
                <a:gd name="T115" fmla="*/ 3864 h 4104"/>
                <a:gd name="T116" fmla="*/ 2924 w 4104"/>
                <a:gd name="T117" fmla="*/ 3594 h 4104"/>
                <a:gd name="T118" fmla="*/ 2301 w 4104"/>
                <a:gd name="T119" fmla="*/ 3272 h 4104"/>
                <a:gd name="T120" fmla="*/ 1803 w 4104"/>
                <a:gd name="T121" fmla="*/ 3274 h 4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04" h="4104">
                  <a:moveTo>
                    <a:pt x="1859" y="0"/>
                  </a:moveTo>
                  <a:lnTo>
                    <a:pt x="2235" y="0"/>
                  </a:lnTo>
                  <a:lnTo>
                    <a:pt x="2332" y="17"/>
                  </a:lnTo>
                  <a:lnTo>
                    <a:pt x="2429" y="36"/>
                  </a:lnTo>
                  <a:lnTo>
                    <a:pt x="2525" y="57"/>
                  </a:lnTo>
                  <a:lnTo>
                    <a:pt x="2620" y="82"/>
                  </a:lnTo>
                  <a:lnTo>
                    <a:pt x="2714" y="109"/>
                  </a:lnTo>
                  <a:lnTo>
                    <a:pt x="2807" y="143"/>
                  </a:lnTo>
                  <a:lnTo>
                    <a:pt x="2898" y="182"/>
                  </a:lnTo>
                  <a:lnTo>
                    <a:pt x="3002" y="234"/>
                  </a:lnTo>
                  <a:lnTo>
                    <a:pt x="3104" y="291"/>
                  </a:lnTo>
                  <a:lnTo>
                    <a:pt x="3202" y="353"/>
                  </a:lnTo>
                  <a:lnTo>
                    <a:pt x="3297" y="422"/>
                  </a:lnTo>
                  <a:lnTo>
                    <a:pt x="3386" y="495"/>
                  </a:lnTo>
                  <a:lnTo>
                    <a:pt x="3473" y="575"/>
                  </a:lnTo>
                  <a:lnTo>
                    <a:pt x="3554" y="658"/>
                  </a:lnTo>
                  <a:lnTo>
                    <a:pt x="3631" y="745"/>
                  </a:lnTo>
                  <a:lnTo>
                    <a:pt x="3704" y="837"/>
                  </a:lnTo>
                  <a:lnTo>
                    <a:pt x="3771" y="933"/>
                  </a:lnTo>
                  <a:lnTo>
                    <a:pt x="3832" y="1032"/>
                  </a:lnTo>
                  <a:lnTo>
                    <a:pt x="3886" y="1134"/>
                  </a:lnTo>
                  <a:lnTo>
                    <a:pt x="3936" y="1240"/>
                  </a:lnTo>
                  <a:lnTo>
                    <a:pt x="3978" y="1349"/>
                  </a:lnTo>
                  <a:lnTo>
                    <a:pt x="4007" y="1431"/>
                  </a:lnTo>
                  <a:lnTo>
                    <a:pt x="4032" y="1516"/>
                  </a:lnTo>
                  <a:lnTo>
                    <a:pt x="4052" y="1601"/>
                  </a:lnTo>
                  <a:lnTo>
                    <a:pt x="4070" y="1686"/>
                  </a:lnTo>
                  <a:lnTo>
                    <a:pt x="4088" y="1772"/>
                  </a:lnTo>
                  <a:lnTo>
                    <a:pt x="4104" y="1858"/>
                  </a:lnTo>
                  <a:lnTo>
                    <a:pt x="4104" y="2235"/>
                  </a:lnTo>
                  <a:lnTo>
                    <a:pt x="4089" y="2338"/>
                  </a:lnTo>
                  <a:lnTo>
                    <a:pt x="4068" y="2441"/>
                  </a:lnTo>
                  <a:lnTo>
                    <a:pt x="4044" y="2544"/>
                  </a:lnTo>
                  <a:lnTo>
                    <a:pt x="4014" y="2645"/>
                  </a:lnTo>
                  <a:lnTo>
                    <a:pt x="3981" y="2745"/>
                  </a:lnTo>
                  <a:lnTo>
                    <a:pt x="3942" y="2843"/>
                  </a:lnTo>
                  <a:lnTo>
                    <a:pt x="3899" y="2939"/>
                  </a:lnTo>
                  <a:lnTo>
                    <a:pt x="3852" y="3032"/>
                  </a:lnTo>
                  <a:lnTo>
                    <a:pt x="3799" y="3123"/>
                  </a:lnTo>
                  <a:lnTo>
                    <a:pt x="3743" y="3211"/>
                  </a:lnTo>
                  <a:lnTo>
                    <a:pt x="3681" y="3297"/>
                  </a:lnTo>
                  <a:lnTo>
                    <a:pt x="3615" y="3379"/>
                  </a:lnTo>
                  <a:lnTo>
                    <a:pt x="3546" y="3457"/>
                  </a:lnTo>
                  <a:lnTo>
                    <a:pt x="3470" y="3531"/>
                  </a:lnTo>
                  <a:lnTo>
                    <a:pt x="3393" y="3604"/>
                  </a:lnTo>
                  <a:lnTo>
                    <a:pt x="3311" y="3671"/>
                  </a:lnTo>
                  <a:lnTo>
                    <a:pt x="3226" y="3735"/>
                  </a:lnTo>
                  <a:lnTo>
                    <a:pt x="3136" y="3792"/>
                  </a:lnTo>
                  <a:lnTo>
                    <a:pt x="3046" y="3845"/>
                  </a:lnTo>
                  <a:lnTo>
                    <a:pt x="2951" y="3894"/>
                  </a:lnTo>
                  <a:lnTo>
                    <a:pt x="2855" y="3937"/>
                  </a:lnTo>
                  <a:lnTo>
                    <a:pt x="2757" y="3976"/>
                  </a:lnTo>
                  <a:lnTo>
                    <a:pt x="2656" y="4011"/>
                  </a:lnTo>
                  <a:lnTo>
                    <a:pt x="2554" y="4041"/>
                  </a:lnTo>
                  <a:lnTo>
                    <a:pt x="2452" y="4065"/>
                  </a:lnTo>
                  <a:lnTo>
                    <a:pt x="2348" y="4087"/>
                  </a:lnTo>
                  <a:lnTo>
                    <a:pt x="2244" y="4104"/>
                  </a:lnTo>
                  <a:lnTo>
                    <a:pt x="1883" y="4104"/>
                  </a:lnTo>
                  <a:lnTo>
                    <a:pt x="1772" y="4089"/>
                  </a:lnTo>
                  <a:lnTo>
                    <a:pt x="1660" y="4068"/>
                  </a:lnTo>
                  <a:lnTo>
                    <a:pt x="1551" y="4042"/>
                  </a:lnTo>
                  <a:lnTo>
                    <a:pt x="1443" y="4011"/>
                  </a:lnTo>
                  <a:lnTo>
                    <a:pt x="1337" y="3973"/>
                  </a:lnTo>
                  <a:lnTo>
                    <a:pt x="1232" y="3931"/>
                  </a:lnTo>
                  <a:lnTo>
                    <a:pt x="1130" y="3883"/>
                  </a:lnTo>
                  <a:lnTo>
                    <a:pt x="1031" y="3829"/>
                  </a:lnTo>
                  <a:lnTo>
                    <a:pt x="935" y="3772"/>
                  </a:lnTo>
                  <a:lnTo>
                    <a:pt x="842" y="3709"/>
                  </a:lnTo>
                  <a:lnTo>
                    <a:pt x="752" y="3639"/>
                  </a:lnTo>
                  <a:lnTo>
                    <a:pt x="668" y="3566"/>
                  </a:lnTo>
                  <a:lnTo>
                    <a:pt x="587" y="3487"/>
                  </a:lnTo>
                  <a:lnTo>
                    <a:pt x="510" y="3404"/>
                  </a:lnTo>
                  <a:lnTo>
                    <a:pt x="440" y="3322"/>
                  </a:lnTo>
                  <a:lnTo>
                    <a:pt x="376" y="3236"/>
                  </a:lnTo>
                  <a:lnTo>
                    <a:pt x="316" y="3148"/>
                  </a:lnTo>
                  <a:lnTo>
                    <a:pt x="262" y="3056"/>
                  </a:lnTo>
                  <a:lnTo>
                    <a:pt x="213" y="2960"/>
                  </a:lnTo>
                  <a:lnTo>
                    <a:pt x="169" y="2863"/>
                  </a:lnTo>
                  <a:lnTo>
                    <a:pt x="129" y="2763"/>
                  </a:lnTo>
                  <a:lnTo>
                    <a:pt x="95" y="2663"/>
                  </a:lnTo>
                  <a:lnTo>
                    <a:pt x="65" y="2559"/>
                  </a:lnTo>
                  <a:lnTo>
                    <a:pt x="39" y="2455"/>
                  </a:lnTo>
                  <a:lnTo>
                    <a:pt x="17" y="2350"/>
                  </a:lnTo>
                  <a:lnTo>
                    <a:pt x="0" y="2245"/>
                  </a:lnTo>
                  <a:lnTo>
                    <a:pt x="0" y="1868"/>
                  </a:lnTo>
                  <a:lnTo>
                    <a:pt x="21" y="1754"/>
                  </a:lnTo>
                  <a:lnTo>
                    <a:pt x="44" y="1638"/>
                  </a:lnTo>
                  <a:lnTo>
                    <a:pt x="70" y="1525"/>
                  </a:lnTo>
                  <a:lnTo>
                    <a:pt x="102" y="1413"/>
                  </a:lnTo>
                  <a:lnTo>
                    <a:pt x="141" y="1306"/>
                  </a:lnTo>
                  <a:lnTo>
                    <a:pt x="184" y="1201"/>
                  </a:lnTo>
                  <a:lnTo>
                    <a:pt x="234" y="1099"/>
                  </a:lnTo>
                  <a:lnTo>
                    <a:pt x="290" y="1000"/>
                  </a:lnTo>
                  <a:lnTo>
                    <a:pt x="351" y="904"/>
                  </a:lnTo>
                  <a:lnTo>
                    <a:pt x="418" y="812"/>
                  </a:lnTo>
                  <a:lnTo>
                    <a:pt x="489" y="724"/>
                  </a:lnTo>
                  <a:lnTo>
                    <a:pt x="565" y="639"/>
                  </a:lnTo>
                  <a:lnTo>
                    <a:pt x="645" y="558"/>
                  </a:lnTo>
                  <a:lnTo>
                    <a:pt x="730" y="483"/>
                  </a:lnTo>
                  <a:lnTo>
                    <a:pt x="818" y="412"/>
                  </a:lnTo>
                  <a:lnTo>
                    <a:pt x="912" y="346"/>
                  </a:lnTo>
                  <a:lnTo>
                    <a:pt x="1007" y="285"/>
                  </a:lnTo>
                  <a:lnTo>
                    <a:pt x="1106" y="230"/>
                  </a:lnTo>
                  <a:lnTo>
                    <a:pt x="1209" y="180"/>
                  </a:lnTo>
                  <a:lnTo>
                    <a:pt x="1297" y="143"/>
                  </a:lnTo>
                  <a:lnTo>
                    <a:pt x="1388" y="109"/>
                  </a:lnTo>
                  <a:lnTo>
                    <a:pt x="1481" y="82"/>
                  </a:lnTo>
                  <a:lnTo>
                    <a:pt x="1574" y="58"/>
                  </a:lnTo>
                  <a:lnTo>
                    <a:pt x="1669" y="37"/>
                  </a:lnTo>
                  <a:lnTo>
                    <a:pt x="1763" y="17"/>
                  </a:lnTo>
                  <a:lnTo>
                    <a:pt x="1859" y="0"/>
                  </a:lnTo>
                  <a:close/>
                  <a:moveTo>
                    <a:pt x="706" y="736"/>
                  </a:moveTo>
                  <a:lnTo>
                    <a:pt x="634" y="813"/>
                  </a:lnTo>
                  <a:lnTo>
                    <a:pt x="567" y="895"/>
                  </a:lnTo>
                  <a:lnTo>
                    <a:pt x="505" y="981"/>
                  </a:lnTo>
                  <a:lnTo>
                    <a:pt x="446" y="1071"/>
                  </a:lnTo>
                  <a:lnTo>
                    <a:pt x="394" y="1163"/>
                  </a:lnTo>
                  <a:lnTo>
                    <a:pt x="346" y="1259"/>
                  </a:lnTo>
                  <a:lnTo>
                    <a:pt x="303" y="1356"/>
                  </a:lnTo>
                  <a:lnTo>
                    <a:pt x="267" y="1456"/>
                  </a:lnTo>
                  <a:lnTo>
                    <a:pt x="236" y="1557"/>
                  </a:lnTo>
                  <a:lnTo>
                    <a:pt x="211" y="1660"/>
                  </a:lnTo>
                  <a:lnTo>
                    <a:pt x="192" y="1765"/>
                  </a:lnTo>
                  <a:lnTo>
                    <a:pt x="178" y="1870"/>
                  </a:lnTo>
                  <a:lnTo>
                    <a:pt x="170" y="1976"/>
                  </a:lnTo>
                  <a:lnTo>
                    <a:pt x="170" y="2083"/>
                  </a:lnTo>
                  <a:lnTo>
                    <a:pt x="174" y="2191"/>
                  </a:lnTo>
                  <a:lnTo>
                    <a:pt x="187" y="2299"/>
                  </a:lnTo>
                  <a:lnTo>
                    <a:pt x="204" y="2408"/>
                  </a:lnTo>
                  <a:lnTo>
                    <a:pt x="228" y="2513"/>
                  </a:lnTo>
                  <a:lnTo>
                    <a:pt x="257" y="2618"/>
                  </a:lnTo>
                  <a:lnTo>
                    <a:pt x="293" y="2720"/>
                  </a:lnTo>
                  <a:lnTo>
                    <a:pt x="336" y="2821"/>
                  </a:lnTo>
                  <a:lnTo>
                    <a:pt x="383" y="2918"/>
                  </a:lnTo>
                  <a:lnTo>
                    <a:pt x="435" y="3013"/>
                  </a:lnTo>
                  <a:lnTo>
                    <a:pt x="494" y="3105"/>
                  </a:lnTo>
                  <a:lnTo>
                    <a:pt x="557" y="3194"/>
                  </a:lnTo>
                  <a:lnTo>
                    <a:pt x="626" y="3277"/>
                  </a:lnTo>
                  <a:lnTo>
                    <a:pt x="699" y="3358"/>
                  </a:lnTo>
                  <a:lnTo>
                    <a:pt x="776" y="3434"/>
                  </a:lnTo>
                  <a:lnTo>
                    <a:pt x="859" y="3505"/>
                  </a:lnTo>
                  <a:lnTo>
                    <a:pt x="874" y="3516"/>
                  </a:lnTo>
                  <a:lnTo>
                    <a:pt x="889" y="3521"/>
                  </a:lnTo>
                  <a:lnTo>
                    <a:pt x="905" y="3519"/>
                  </a:lnTo>
                  <a:lnTo>
                    <a:pt x="922" y="3515"/>
                  </a:lnTo>
                  <a:lnTo>
                    <a:pt x="938" y="3507"/>
                  </a:lnTo>
                  <a:lnTo>
                    <a:pt x="954" y="3498"/>
                  </a:lnTo>
                  <a:lnTo>
                    <a:pt x="970" y="3490"/>
                  </a:lnTo>
                  <a:lnTo>
                    <a:pt x="985" y="3483"/>
                  </a:lnTo>
                  <a:lnTo>
                    <a:pt x="1038" y="3459"/>
                  </a:lnTo>
                  <a:lnTo>
                    <a:pt x="1093" y="3440"/>
                  </a:lnTo>
                  <a:lnTo>
                    <a:pt x="1150" y="3426"/>
                  </a:lnTo>
                  <a:lnTo>
                    <a:pt x="1208" y="3416"/>
                  </a:lnTo>
                  <a:lnTo>
                    <a:pt x="1266" y="3410"/>
                  </a:lnTo>
                  <a:lnTo>
                    <a:pt x="1324" y="3408"/>
                  </a:lnTo>
                  <a:lnTo>
                    <a:pt x="1384" y="3405"/>
                  </a:lnTo>
                  <a:lnTo>
                    <a:pt x="1443" y="3405"/>
                  </a:lnTo>
                  <a:lnTo>
                    <a:pt x="1501" y="3405"/>
                  </a:lnTo>
                  <a:lnTo>
                    <a:pt x="1582" y="3289"/>
                  </a:lnTo>
                  <a:lnTo>
                    <a:pt x="1665" y="3174"/>
                  </a:lnTo>
                  <a:lnTo>
                    <a:pt x="1603" y="3114"/>
                  </a:lnTo>
                  <a:lnTo>
                    <a:pt x="1546" y="3048"/>
                  </a:lnTo>
                  <a:lnTo>
                    <a:pt x="1492" y="2980"/>
                  </a:lnTo>
                  <a:lnTo>
                    <a:pt x="1445" y="2906"/>
                  </a:lnTo>
                  <a:lnTo>
                    <a:pt x="1404" y="2831"/>
                  </a:lnTo>
                  <a:lnTo>
                    <a:pt x="1368" y="2751"/>
                  </a:lnTo>
                  <a:lnTo>
                    <a:pt x="1339" y="2669"/>
                  </a:lnTo>
                  <a:lnTo>
                    <a:pt x="1317" y="2586"/>
                  </a:lnTo>
                  <a:lnTo>
                    <a:pt x="1301" y="2500"/>
                  </a:lnTo>
                  <a:lnTo>
                    <a:pt x="1291" y="2435"/>
                  </a:lnTo>
                  <a:lnTo>
                    <a:pt x="1277" y="2372"/>
                  </a:lnTo>
                  <a:lnTo>
                    <a:pt x="1260" y="2308"/>
                  </a:lnTo>
                  <a:lnTo>
                    <a:pt x="1241" y="2246"/>
                  </a:lnTo>
                  <a:lnTo>
                    <a:pt x="1225" y="2183"/>
                  </a:lnTo>
                  <a:lnTo>
                    <a:pt x="1210" y="2119"/>
                  </a:lnTo>
                  <a:lnTo>
                    <a:pt x="1200" y="2056"/>
                  </a:lnTo>
                  <a:lnTo>
                    <a:pt x="1196" y="1990"/>
                  </a:lnTo>
                  <a:lnTo>
                    <a:pt x="1193" y="1919"/>
                  </a:lnTo>
                  <a:lnTo>
                    <a:pt x="1195" y="1849"/>
                  </a:lnTo>
                  <a:lnTo>
                    <a:pt x="1203" y="1780"/>
                  </a:lnTo>
                  <a:lnTo>
                    <a:pt x="1213" y="1710"/>
                  </a:lnTo>
                  <a:lnTo>
                    <a:pt x="1226" y="1642"/>
                  </a:lnTo>
                  <a:lnTo>
                    <a:pt x="1241" y="1572"/>
                  </a:lnTo>
                  <a:lnTo>
                    <a:pt x="1255" y="1504"/>
                  </a:lnTo>
                  <a:lnTo>
                    <a:pt x="1267" y="1434"/>
                  </a:lnTo>
                  <a:lnTo>
                    <a:pt x="1277" y="1364"/>
                  </a:lnTo>
                  <a:lnTo>
                    <a:pt x="1286" y="1324"/>
                  </a:lnTo>
                  <a:lnTo>
                    <a:pt x="1298" y="1285"/>
                  </a:lnTo>
                  <a:lnTo>
                    <a:pt x="1315" y="1247"/>
                  </a:lnTo>
                  <a:lnTo>
                    <a:pt x="1334" y="1211"/>
                  </a:lnTo>
                  <a:lnTo>
                    <a:pt x="1358" y="1178"/>
                  </a:lnTo>
                  <a:lnTo>
                    <a:pt x="1385" y="1148"/>
                  </a:lnTo>
                  <a:lnTo>
                    <a:pt x="1417" y="1121"/>
                  </a:lnTo>
                  <a:lnTo>
                    <a:pt x="1451" y="1098"/>
                  </a:lnTo>
                  <a:lnTo>
                    <a:pt x="1501" y="1071"/>
                  </a:lnTo>
                  <a:lnTo>
                    <a:pt x="1555" y="1050"/>
                  </a:lnTo>
                  <a:lnTo>
                    <a:pt x="1609" y="1033"/>
                  </a:lnTo>
                  <a:lnTo>
                    <a:pt x="1664" y="1021"/>
                  </a:lnTo>
                  <a:lnTo>
                    <a:pt x="1721" y="1012"/>
                  </a:lnTo>
                  <a:lnTo>
                    <a:pt x="1778" y="1006"/>
                  </a:lnTo>
                  <a:lnTo>
                    <a:pt x="1836" y="1000"/>
                  </a:lnTo>
                  <a:lnTo>
                    <a:pt x="1892" y="995"/>
                  </a:lnTo>
                  <a:lnTo>
                    <a:pt x="1946" y="971"/>
                  </a:lnTo>
                  <a:lnTo>
                    <a:pt x="2000" y="948"/>
                  </a:lnTo>
                  <a:lnTo>
                    <a:pt x="2054" y="925"/>
                  </a:lnTo>
                  <a:lnTo>
                    <a:pt x="2110" y="905"/>
                  </a:lnTo>
                  <a:lnTo>
                    <a:pt x="2166" y="889"/>
                  </a:lnTo>
                  <a:lnTo>
                    <a:pt x="2224" y="877"/>
                  </a:lnTo>
                  <a:lnTo>
                    <a:pt x="2282" y="871"/>
                  </a:lnTo>
                  <a:lnTo>
                    <a:pt x="2342" y="871"/>
                  </a:lnTo>
                  <a:lnTo>
                    <a:pt x="2396" y="871"/>
                  </a:lnTo>
                  <a:lnTo>
                    <a:pt x="2451" y="877"/>
                  </a:lnTo>
                  <a:lnTo>
                    <a:pt x="2505" y="889"/>
                  </a:lnTo>
                  <a:lnTo>
                    <a:pt x="2556" y="908"/>
                  </a:lnTo>
                  <a:lnTo>
                    <a:pt x="2604" y="931"/>
                  </a:lnTo>
                  <a:lnTo>
                    <a:pt x="2651" y="960"/>
                  </a:lnTo>
                  <a:lnTo>
                    <a:pt x="2694" y="994"/>
                  </a:lnTo>
                  <a:lnTo>
                    <a:pt x="2734" y="1031"/>
                  </a:lnTo>
                  <a:lnTo>
                    <a:pt x="2768" y="1073"/>
                  </a:lnTo>
                  <a:lnTo>
                    <a:pt x="2798" y="1119"/>
                  </a:lnTo>
                  <a:lnTo>
                    <a:pt x="2822" y="1168"/>
                  </a:lnTo>
                  <a:lnTo>
                    <a:pt x="2840" y="1219"/>
                  </a:lnTo>
                  <a:lnTo>
                    <a:pt x="2854" y="1264"/>
                  </a:lnTo>
                  <a:lnTo>
                    <a:pt x="2860" y="1308"/>
                  </a:lnTo>
                  <a:lnTo>
                    <a:pt x="2863" y="1354"/>
                  </a:lnTo>
                  <a:lnTo>
                    <a:pt x="2860" y="1399"/>
                  </a:lnTo>
                  <a:lnTo>
                    <a:pt x="2857" y="1445"/>
                  </a:lnTo>
                  <a:lnTo>
                    <a:pt x="2852" y="1491"/>
                  </a:lnTo>
                  <a:lnTo>
                    <a:pt x="2848" y="1536"/>
                  </a:lnTo>
                  <a:lnTo>
                    <a:pt x="2862" y="1599"/>
                  </a:lnTo>
                  <a:lnTo>
                    <a:pt x="2874" y="1663"/>
                  </a:lnTo>
                  <a:lnTo>
                    <a:pt x="2885" y="1727"/>
                  </a:lnTo>
                  <a:lnTo>
                    <a:pt x="2896" y="1792"/>
                  </a:lnTo>
                  <a:lnTo>
                    <a:pt x="2905" y="1858"/>
                  </a:lnTo>
                  <a:lnTo>
                    <a:pt x="2911" y="1923"/>
                  </a:lnTo>
                  <a:lnTo>
                    <a:pt x="2915" y="1989"/>
                  </a:lnTo>
                  <a:lnTo>
                    <a:pt x="2915" y="2053"/>
                  </a:lnTo>
                  <a:lnTo>
                    <a:pt x="2911" y="2118"/>
                  </a:lnTo>
                  <a:lnTo>
                    <a:pt x="2904" y="2181"/>
                  </a:lnTo>
                  <a:lnTo>
                    <a:pt x="2890" y="2245"/>
                  </a:lnTo>
                  <a:lnTo>
                    <a:pt x="2872" y="2306"/>
                  </a:lnTo>
                  <a:lnTo>
                    <a:pt x="2845" y="2365"/>
                  </a:lnTo>
                  <a:lnTo>
                    <a:pt x="2814" y="2424"/>
                  </a:lnTo>
                  <a:lnTo>
                    <a:pt x="2801" y="2508"/>
                  </a:lnTo>
                  <a:lnTo>
                    <a:pt x="2783" y="2593"/>
                  </a:lnTo>
                  <a:lnTo>
                    <a:pt x="2758" y="2675"/>
                  </a:lnTo>
                  <a:lnTo>
                    <a:pt x="2729" y="2755"/>
                  </a:lnTo>
                  <a:lnTo>
                    <a:pt x="2694" y="2833"/>
                  </a:lnTo>
                  <a:lnTo>
                    <a:pt x="2654" y="2908"/>
                  </a:lnTo>
                  <a:lnTo>
                    <a:pt x="2608" y="2980"/>
                  </a:lnTo>
                  <a:lnTo>
                    <a:pt x="2557" y="3048"/>
                  </a:lnTo>
                  <a:lnTo>
                    <a:pt x="2500" y="3113"/>
                  </a:lnTo>
                  <a:lnTo>
                    <a:pt x="2439" y="3173"/>
                  </a:lnTo>
                  <a:lnTo>
                    <a:pt x="2527" y="3292"/>
                  </a:lnTo>
                  <a:lnTo>
                    <a:pt x="2619" y="3409"/>
                  </a:lnTo>
                  <a:lnTo>
                    <a:pt x="2680" y="3406"/>
                  </a:lnTo>
                  <a:lnTo>
                    <a:pt x="2741" y="3405"/>
                  </a:lnTo>
                  <a:lnTo>
                    <a:pt x="2803" y="3408"/>
                  </a:lnTo>
                  <a:lnTo>
                    <a:pt x="2864" y="3413"/>
                  </a:lnTo>
                  <a:lnTo>
                    <a:pt x="2925" y="3421"/>
                  </a:lnTo>
                  <a:lnTo>
                    <a:pt x="2985" y="3434"/>
                  </a:lnTo>
                  <a:lnTo>
                    <a:pt x="3043" y="3450"/>
                  </a:lnTo>
                  <a:lnTo>
                    <a:pt x="3100" y="3471"/>
                  </a:lnTo>
                  <a:lnTo>
                    <a:pt x="3155" y="3497"/>
                  </a:lnTo>
                  <a:lnTo>
                    <a:pt x="3209" y="3528"/>
                  </a:lnTo>
                  <a:lnTo>
                    <a:pt x="3289" y="3464"/>
                  </a:lnTo>
                  <a:lnTo>
                    <a:pt x="3367" y="3394"/>
                  </a:lnTo>
                  <a:lnTo>
                    <a:pt x="3439" y="3319"/>
                  </a:lnTo>
                  <a:lnTo>
                    <a:pt x="3507" y="3241"/>
                  </a:lnTo>
                  <a:lnTo>
                    <a:pt x="3570" y="3159"/>
                  </a:lnTo>
                  <a:lnTo>
                    <a:pt x="3629" y="3074"/>
                  </a:lnTo>
                  <a:lnTo>
                    <a:pt x="3682" y="2985"/>
                  </a:lnTo>
                  <a:lnTo>
                    <a:pt x="3732" y="2894"/>
                  </a:lnTo>
                  <a:lnTo>
                    <a:pt x="3776" y="2799"/>
                  </a:lnTo>
                  <a:lnTo>
                    <a:pt x="3814" y="2704"/>
                  </a:lnTo>
                  <a:lnTo>
                    <a:pt x="3848" y="2605"/>
                  </a:lnTo>
                  <a:lnTo>
                    <a:pt x="3876" y="2505"/>
                  </a:lnTo>
                  <a:lnTo>
                    <a:pt x="3899" y="2404"/>
                  </a:lnTo>
                  <a:lnTo>
                    <a:pt x="3915" y="2302"/>
                  </a:lnTo>
                  <a:lnTo>
                    <a:pt x="3926" y="2199"/>
                  </a:lnTo>
                  <a:lnTo>
                    <a:pt x="3931" y="2094"/>
                  </a:lnTo>
                  <a:lnTo>
                    <a:pt x="3930" y="1991"/>
                  </a:lnTo>
                  <a:lnTo>
                    <a:pt x="3924" y="1880"/>
                  </a:lnTo>
                  <a:lnTo>
                    <a:pt x="3911" y="1770"/>
                  </a:lnTo>
                  <a:lnTo>
                    <a:pt x="3891" y="1660"/>
                  </a:lnTo>
                  <a:lnTo>
                    <a:pt x="3865" y="1552"/>
                  </a:lnTo>
                  <a:lnTo>
                    <a:pt x="3832" y="1446"/>
                  </a:lnTo>
                  <a:lnTo>
                    <a:pt x="3793" y="1343"/>
                  </a:lnTo>
                  <a:lnTo>
                    <a:pt x="3748" y="1241"/>
                  </a:lnTo>
                  <a:lnTo>
                    <a:pt x="3697" y="1143"/>
                  </a:lnTo>
                  <a:lnTo>
                    <a:pt x="3640" y="1047"/>
                  </a:lnTo>
                  <a:lnTo>
                    <a:pt x="3578" y="955"/>
                  </a:lnTo>
                  <a:lnTo>
                    <a:pt x="3511" y="867"/>
                  </a:lnTo>
                  <a:lnTo>
                    <a:pt x="3439" y="782"/>
                  </a:lnTo>
                  <a:lnTo>
                    <a:pt x="3362" y="703"/>
                  </a:lnTo>
                  <a:lnTo>
                    <a:pt x="3279" y="627"/>
                  </a:lnTo>
                  <a:lnTo>
                    <a:pt x="3192" y="557"/>
                  </a:lnTo>
                  <a:lnTo>
                    <a:pt x="3105" y="495"/>
                  </a:lnTo>
                  <a:lnTo>
                    <a:pt x="3015" y="437"/>
                  </a:lnTo>
                  <a:lnTo>
                    <a:pt x="2921" y="384"/>
                  </a:lnTo>
                  <a:lnTo>
                    <a:pt x="2824" y="337"/>
                  </a:lnTo>
                  <a:lnTo>
                    <a:pt x="2725" y="296"/>
                  </a:lnTo>
                  <a:lnTo>
                    <a:pt x="2624" y="260"/>
                  </a:lnTo>
                  <a:lnTo>
                    <a:pt x="2521" y="230"/>
                  </a:lnTo>
                  <a:lnTo>
                    <a:pt x="2416" y="206"/>
                  </a:lnTo>
                  <a:lnTo>
                    <a:pt x="2309" y="188"/>
                  </a:lnTo>
                  <a:lnTo>
                    <a:pt x="2202" y="175"/>
                  </a:lnTo>
                  <a:lnTo>
                    <a:pt x="2096" y="170"/>
                  </a:lnTo>
                  <a:lnTo>
                    <a:pt x="1989" y="170"/>
                  </a:lnTo>
                  <a:lnTo>
                    <a:pt x="1878" y="178"/>
                  </a:lnTo>
                  <a:lnTo>
                    <a:pt x="1768" y="192"/>
                  </a:lnTo>
                  <a:lnTo>
                    <a:pt x="1660" y="211"/>
                  </a:lnTo>
                  <a:lnTo>
                    <a:pt x="1553" y="238"/>
                  </a:lnTo>
                  <a:lnTo>
                    <a:pt x="1448" y="270"/>
                  </a:lnTo>
                  <a:lnTo>
                    <a:pt x="1344" y="308"/>
                  </a:lnTo>
                  <a:lnTo>
                    <a:pt x="1244" y="353"/>
                  </a:lnTo>
                  <a:lnTo>
                    <a:pt x="1145" y="404"/>
                  </a:lnTo>
                  <a:lnTo>
                    <a:pt x="1050" y="460"/>
                  </a:lnTo>
                  <a:lnTo>
                    <a:pt x="959" y="521"/>
                  </a:lnTo>
                  <a:lnTo>
                    <a:pt x="871" y="587"/>
                  </a:lnTo>
                  <a:lnTo>
                    <a:pt x="786" y="659"/>
                  </a:lnTo>
                  <a:lnTo>
                    <a:pt x="706" y="736"/>
                  </a:lnTo>
                  <a:close/>
                  <a:moveTo>
                    <a:pt x="2227" y="1046"/>
                  </a:moveTo>
                  <a:lnTo>
                    <a:pt x="2184" y="1057"/>
                  </a:lnTo>
                  <a:lnTo>
                    <a:pt x="2142" y="1072"/>
                  </a:lnTo>
                  <a:lnTo>
                    <a:pt x="2102" y="1089"/>
                  </a:lnTo>
                  <a:lnTo>
                    <a:pt x="2062" y="1108"/>
                  </a:lnTo>
                  <a:lnTo>
                    <a:pt x="2022" y="1128"/>
                  </a:lnTo>
                  <a:lnTo>
                    <a:pt x="1981" y="1148"/>
                  </a:lnTo>
                  <a:lnTo>
                    <a:pt x="1940" y="1164"/>
                  </a:lnTo>
                  <a:lnTo>
                    <a:pt x="1898" y="1169"/>
                  </a:lnTo>
                  <a:lnTo>
                    <a:pt x="1853" y="1172"/>
                  </a:lnTo>
                  <a:lnTo>
                    <a:pt x="1809" y="1175"/>
                  </a:lnTo>
                  <a:lnTo>
                    <a:pt x="1765" y="1179"/>
                  </a:lnTo>
                  <a:lnTo>
                    <a:pt x="1721" y="1184"/>
                  </a:lnTo>
                  <a:lnTo>
                    <a:pt x="1678" y="1191"/>
                  </a:lnTo>
                  <a:lnTo>
                    <a:pt x="1635" y="1201"/>
                  </a:lnTo>
                  <a:lnTo>
                    <a:pt x="1594" y="1216"/>
                  </a:lnTo>
                  <a:lnTo>
                    <a:pt x="1556" y="1235"/>
                  </a:lnTo>
                  <a:lnTo>
                    <a:pt x="1518" y="1260"/>
                  </a:lnTo>
                  <a:lnTo>
                    <a:pt x="1495" y="1282"/>
                  </a:lnTo>
                  <a:lnTo>
                    <a:pt x="1476" y="1306"/>
                  </a:lnTo>
                  <a:lnTo>
                    <a:pt x="1463" y="1332"/>
                  </a:lnTo>
                  <a:lnTo>
                    <a:pt x="1451" y="1361"/>
                  </a:lnTo>
                  <a:lnTo>
                    <a:pt x="1445" y="1390"/>
                  </a:lnTo>
                  <a:lnTo>
                    <a:pt x="1440" y="1420"/>
                  </a:lnTo>
                  <a:lnTo>
                    <a:pt x="1436" y="1451"/>
                  </a:lnTo>
                  <a:lnTo>
                    <a:pt x="1434" y="1482"/>
                  </a:lnTo>
                  <a:lnTo>
                    <a:pt x="1430" y="1515"/>
                  </a:lnTo>
                  <a:lnTo>
                    <a:pt x="1426" y="1546"/>
                  </a:lnTo>
                  <a:lnTo>
                    <a:pt x="1420" y="1576"/>
                  </a:lnTo>
                  <a:lnTo>
                    <a:pt x="1412" y="1604"/>
                  </a:lnTo>
                  <a:lnTo>
                    <a:pt x="1390" y="1688"/>
                  </a:lnTo>
                  <a:lnTo>
                    <a:pt x="1375" y="1771"/>
                  </a:lnTo>
                  <a:lnTo>
                    <a:pt x="1368" y="1856"/>
                  </a:lnTo>
                  <a:lnTo>
                    <a:pt x="1368" y="1940"/>
                  </a:lnTo>
                  <a:lnTo>
                    <a:pt x="1373" y="2025"/>
                  </a:lnTo>
                  <a:lnTo>
                    <a:pt x="1385" y="2109"/>
                  </a:lnTo>
                  <a:lnTo>
                    <a:pt x="1403" y="2193"/>
                  </a:lnTo>
                  <a:lnTo>
                    <a:pt x="1425" y="2275"/>
                  </a:lnTo>
                  <a:lnTo>
                    <a:pt x="1453" y="2354"/>
                  </a:lnTo>
                  <a:lnTo>
                    <a:pt x="1459" y="2418"/>
                  </a:lnTo>
                  <a:lnTo>
                    <a:pt x="1469" y="2481"/>
                  </a:lnTo>
                  <a:lnTo>
                    <a:pt x="1481" y="2543"/>
                  </a:lnTo>
                  <a:lnTo>
                    <a:pt x="1497" y="2605"/>
                  </a:lnTo>
                  <a:lnTo>
                    <a:pt x="1517" y="2666"/>
                  </a:lnTo>
                  <a:lnTo>
                    <a:pt x="1541" y="2725"/>
                  </a:lnTo>
                  <a:lnTo>
                    <a:pt x="1568" y="2783"/>
                  </a:lnTo>
                  <a:lnTo>
                    <a:pt x="1599" y="2838"/>
                  </a:lnTo>
                  <a:lnTo>
                    <a:pt x="1634" y="2891"/>
                  </a:lnTo>
                  <a:lnTo>
                    <a:pt x="1673" y="2941"/>
                  </a:lnTo>
                  <a:lnTo>
                    <a:pt x="1716" y="2987"/>
                  </a:lnTo>
                  <a:lnTo>
                    <a:pt x="1762" y="3031"/>
                  </a:lnTo>
                  <a:lnTo>
                    <a:pt x="1813" y="3071"/>
                  </a:lnTo>
                  <a:lnTo>
                    <a:pt x="1867" y="3104"/>
                  </a:lnTo>
                  <a:lnTo>
                    <a:pt x="1908" y="3127"/>
                  </a:lnTo>
                  <a:lnTo>
                    <a:pt x="1951" y="3141"/>
                  </a:lnTo>
                  <a:lnTo>
                    <a:pt x="1997" y="3151"/>
                  </a:lnTo>
                  <a:lnTo>
                    <a:pt x="2042" y="3155"/>
                  </a:lnTo>
                  <a:lnTo>
                    <a:pt x="2088" y="3153"/>
                  </a:lnTo>
                  <a:lnTo>
                    <a:pt x="2134" y="3145"/>
                  </a:lnTo>
                  <a:lnTo>
                    <a:pt x="2178" y="3131"/>
                  </a:lnTo>
                  <a:lnTo>
                    <a:pt x="2220" y="3113"/>
                  </a:lnTo>
                  <a:lnTo>
                    <a:pt x="2260" y="3089"/>
                  </a:lnTo>
                  <a:lnTo>
                    <a:pt x="2314" y="3051"/>
                  </a:lnTo>
                  <a:lnTo>
                    <a:pt x="2364" y="3007"/>
                  </a:lnTo>
                  <a:lnTo>
                    <a:pt x="2410" y="2960"/>
                  </a:lnTo>
                  <a:lnTo>
                    <a:pt x="2452" y="2909"/>
                  </a:lnTo>
                  <a:lnTo>
                    <a:pt x="2490" y="2854"/>
                  </a:lnTo>
                  <a:lnTo>
                    <a:pt x="2523" y="2797"/>
                  </a:lnTo>
                  <a:lnTo>
                    <a:pt x="2553" y="2738"/>
                  </a:lnTo>
                  <a:lnTo>
                    <a:pt x="2579" y="2676"/>
                  </a:lnTo>
                  <a:lnTo>
                    <a:pt x="2600" y="2614"/>
                  </a:lnTo>
                  <a:lnTo>
                    <a:pt x="2618" y="2549"/>
                  </a:lnTo>
                  <a:lnTo>
                    <a:pt x="2632" y="2485"/>
                  </a:lnTo>
                  <a:lnTo>
                    <a:pt x="2641" y="2419"/>
                  </a:lnTo>
                  <a:lnTo>
                    <a:pt x="2646" y="2353"/>
                  </a:lnTo>
                  <a:lnTo>
                    <a:pt x="2678" y="2308"/>
                  </a:lnTo>
                  <a:lnTo>
                    <a:pt x="2701" y="2261"/>
                  </a:lnTo>
                  <a:lnTo>
                    <a:pt x="2720" y="2212"/>
                  </a:lnTo>
                  <a:lnTo>
                    <a:pt x="2734" y="2163"/>
                  </a:lnTo>
                  <a:lnTo>
                    <a:pt x="2742" y="2112"/>
                  </a:lnTo>
                  <a:lnTo>
                    <a:pt x="2746" y="2059"/>
                  </a:lnTo>
                  <a:lnTo>
                    <a:pt x="2746" y="2006"/>
                  </a:lnTo>
                  <a:lnTo>
                    <a:pt x="2743" y="1953"/>
                  </a:lnTo>
                  <a:lnTo>
                    <a:pt x="2738" y="1899"/>
                  </a:lnTo>
                  <a:lnTo>
                    <a:pt x="2731" y="1846"/>
                  </a:lnTo>
                  <a:lnTo>
                    <a:pt x="2722" y="1792"/>
                  </a:lnTo>
                  <a:lnTo>
                    <a:pt x="2712" y="1740"/>
                  </a:lnTo>
                  <a:lnTo>
                    <a:pt x="2702" y="1688"/>
                  </a:lnTo>
                  <a:lnTo>
                    <a:pt x="2692" y="1637"/>
                  </a:lnTo>
                  <a:lnTo>
                    <a:pt x="2680" y="1599"/>
                  </a:lnTo>
                  <a:lnTo>
                    <a:pt x="2675" y="1562"/>
                  </a:lnTo>
                  <a:lnTo>
                    <a:pt x="2674" y="1523"/>
                  </a:lnTo>
                  <a:lnTo>
                    <a:pt x="2676" y="1485"/>
                  </a:lnTo>
                  <a:lnTo>
                    <a:pt x="2680" y="1445"/>
                  </a:lnTo>
                  <a:lnTo>
                    <a:pt x="2684" y="1407"/>
                  </a:lnTo>
                  <a:lnTo>
                    <a:pt x="2687" y="1368"/>
                  </a:lnTo>
                  <a:lnTo>
                    <a:pt x="2687" y="1329"/>
                  </a:lnTo>
                  <a:lnTo>
                    <a:pt x="2684" y="1292"/>
                  </a:lnTo>
                  <a:lnTo>
                    <a:pt x="2674" y="1255"/>
                  </a:lnTo>
                  <a:lnTo>
                    <a:pt x="2656" y="1219"/>
                  </a:lnTo>
                  <a:lnTo>
                    <a:pt x="2635" y="1183"/>
                  </a:lnTo>
                  <a:lnTo>
                    <a:pt x="2609" y="1149"/>
                  </a:lnTo>
                  <a:lnTo>
                    <a:pt x="2581" y="1121"/>
                  </a:lnTo>
                  <a:lnTo>
                    <a:pt x="2547" y="1096"/>
                  </a:lnTo>
                  <a:lnTo>
                    <a:pt x="2512" y="1075"/>
                  </a:lnTo>
                  <a:lnTo>
                    <a:pt x="2474" y="1058"/>
                  </a:lnTo>
                  <a:lnTo>
                    <a:pt x="2434" y="1046"/>
                  </a:lnTo>
                  <a:lnTo>
                    <a:pt x="2393" y="1037"/>
                  </a:lnTo>
                  <a:lnTo>
                    <a:pt x="2352" y="1033"/>
                  </a:lnTo>
                  <a:lnTo>
                    <a:pt x="2309" y="1033"/>
                  </a:lnTo>
                  <a:lnTo>
                    <a:pt x="2268" y="1038"/>
                  </a:lnTo>
                  <a:lnTo>
                    <a:pt x="2227" y="1046"/>
                  </a:lnTo>
                  <a:close/>
                  <a:moveTo>
                    <a:pt x="1803" y="3274"/>
                  </a:moveTo>
                  <a:lnTo>
                    <a:pt x="1732" y="3375"/>
                  </a:lnTo>
                  <a:lnTo>
                    <a:pt x="1658" y="3476"/>
                  </a:lnTo>
                  <a:lnTo>
                    <a:pt x="1582" y="3574"/>
                  </a:lnTo>
                  <a:lnTo>
                    <a:pt x="1523" y="3575"/>
                  </a:lnTo>
                  <a:lnTo>
                    <a:pt x="1463" y="3575"/>
                  </a:lnTo>
                  <a:lnTo>
                    <a:pt x="1403" y="3577"/>
                  </a:lnTo>
                  <a:lnTo>
                    <a:pt x="1343" y="3578"/>
                  </a:lnTo>
                  <a:lnTo>
                    <a:pt x="1283" y="3582"/>
                  </a:lnTo>
                  <a:lnTo>
                    <a:pt x="1225" y="3588"/>
                  </a:lnTo>
                  <a:lnTo>
                    <a:pt x="1167" y="3598"/>
                  </a:lnTo>
                  <a:lnTo>
                    <a:pt x="1108" y="3613"/>
                  </a:lnTo>
                  <a:lnTo>
                    <a:pt x="1052" y="3634"/>
                  </a:lnTo>
                  <a:lnTo>
                    <a:pt x="1129" y="3686"/>
                  </a:lnTo>
                  <a:lnTo>
                    <a:pt x="1210" y="3732"/>
                  </a:lnTo>
                  <a:lnTo>
                    <a:pt x="1293" y="3773"/>
                  </a:lnTo>
                  <a:lnTo>
                    <a:pt x="1379" y="3808"/>
                  </a:lnTo>
                  <a:lnTo>
                    <a:pt x="1467" y="3839"/>
                  </a:lnTo>
                  <a:lnTo>
                    <a:pt x="1557" y="3865"/>
                  </a:lnTo>
                  <a:lnTo>
                    <a:pt x="1648" y="3888"/>
                  </a:lnTo>
                  <a:lnTo>
                    <a:pt x="1739" y="3905"/>
                  </a:lnTo>
                  <a:lnTo>
                    <a:pt x="1831" y="3919"/>
                  </a:lnTo>
                  <a:lnTo>
                    <a:pt x="1921" y="3926"/>
                  </a:lnTo>
                  <a:lnTo>
                    <a:pt x="2012" y="3930"/>
                  </a:lnTo>
                  <a:lnTo>
                    <a:pt x="2104" y="3930"/>
                  </a:lnTo>
                  <a:lnTo>
                    <a:pt x="2196" y="3925"/>
                  </a:lnTo>
                  <a:lnTo>
                    <a:pt x="2287" y="3916"/>
                  </a:lnTo>
                  <a:lnTo>
                    <a:pt x="2379" y="3904"/>
                  </a:lnTo>
                  <a:lnTo>
                    <a:pt x="2469" y="3885"/>
                  </a:lnTo>
                  <a:lnTo>
                    <a:pt x="2558" y="3864"/>
                  </a:lnTo>
                  <a:lnTo>
                    <a:pt x="2646" y="3837"/>
                  </a:lnTo>
                  <a:lnTo>
                    <a:pt x="2732" y="3806"/>
                  </a:lnTo>
                  <a:lnTo>
                    <a:pt x="2816" y="3769"/>
                  </a:lnTo>
                  <a:lnTo>
                    <a:pt x="2898" y="3727"/>
                  </a:lnTo>
                  <a:lnTo>
                    <a:pt x="2976" y="3681"/>
                  </a:lnTo>
                  <a:lnTo>
                    <a:pt x="3052" y="3629"/>
                  </a:lnTo>
                  <a:lnTo>
                    <a:pt x="2988" y="3608"/>
                  </a:lnTo>
                  <a:lnTo>
                    <a:pt x="2924" y="3594"/>
                  </a:lnTo>
                  <a:lnTo>
                    <a:pt x="2858" y="3585"/>
                  </a:lnTo>
                  <a:lnTo>
                    <a:pt x="2792" y="3579"/>
                  </a:lnTo>
                  <a:lnTo>
                    <a:pt x="2726" y="3577"/>
                  </a:lnTo>
                  <a:lnTo>
                    <a:pt x="2659" y="3575"/>
                  </a:lnTo>
                  <a:lnTo>
                    <a:pt x="2593" y="3574"/>
                  </a:lnTo>
                  <a:lnTo>
                    <a:pt x="2526" y="3572"/>
                  </a:lnTo>
                  <a:lnTo>
                    <a:pt x="2413" y="3424"/>
                  </a:lnTo>
                  <a:lnTo>
                    <a:pt x="2301" y="3272"/>
                  </a:lnTo>
                  <a:lnTo>
                    <a:pt x="2241" y="3294"/>
                  </a:lnTo>
                  <a:lnTo>
                    <a:pt x="2179" y="3311"/>
                  </a:lnTo>
                  <a:lnTo>
                    <a:pt x="2115" y="3321"/>
                  </a:lnTo>
                  <a:lnTo>
                    <a:pt x="2053" y="3324"/>
                  </a:lnTo>
                  <a:lnTo>
                    <a:pt x="1990" y="3322"/>
                  </a:lnTo>
                  <a:lnTo>
                    <a:pt x="1926" y="3312"/>
                  </a:lnTo>
                  <a:lnTo>
                    <a:pt x="1864" y="3297"/>
                  </a:lnTo>
                  <a:lnTo>
                    <a:pt x="1803" y="3274"/>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3" name="文本框 22"/>
            <p:cNvSpPr txBox="1"/>
            <p:nvPr/>
          </p:nvSpPr>
          <p:spPr>
            <a:xfrm>
              <a:off x="2231232" y="2636698"/>
              <a:ext cx="849185" cy="369332"/>
            </a:xfrm>
            <a:prstGeom prst="rect">
              <a:avLst/>
            </a:prstGeom>
            <a:noFill/>
          </p:spPr>
          <p:txBody>
            <a:bodyPr wrap="square" rtlCol="0">
              <a:spAutoFit/>
            </a:bodyPr>
            <a:lstStyle/>
            <a:p>
              <a:r>
                <a:rPr lang="en-US" altLang="zh-CN" dirty="0">
                  <a:solidFill>
                    <a:schemeClr val="bg1"/>
                  </a:solidFill>
                  <a:latin typeface="Roboto Thin" pitchFamily="2" charset="0"/>
                  <a:ea typeface="Roboto Thin" pitchFamily="2" charset="0"/>
                </a:rPr>
                <a:t>1</a:t>
              </a:r>
              <a:r>
                <a:rPr lang="en-US" altLang="zh-CN" dirty="0" smtClean="0">
                  <a:solidFill>
                    <a:schemeClr val="bg1"/>
                  </a:solidFill>
                  <a:latin typeface="Roboto Thin" pitchFamily="2" charset="0"/>
                  <a:ea typeface="Roboto Thin" pitchFamily="2" charset="0"/>
                </a:rPr>
                <a:t>5%</a:t>
              </a:r>
              <a:endParaRPr lang="zh-CN" altLang="en-US" dirty="0">
                <a:solidFill>
                  <a:schemeClr val="bg1"/>
                </a:solidFill>
                <a:latin typeface="Roboto Thin" pitchFamily="2" charset="0"/>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par>
                                <p:cTn id="12" presetID="64" presetClass="path" presetSubtype="0" accel="50000" decel="50000" autoRev="1" fill="hold" grpId="1" nodeType="withEffect">
                                  <p:stCondLst>
                                    <p:cond delay="0"/>
                                  </p:stCondLst>
                                  <p:childTnLst>
                                    <p:animMotion origin="layout" path="M 2.08333E-7 4.44444E-6 L 0.05247 -0.0007 " pathEditMode="relative" rAng="0" ptsTypes="AA">
                                      <p:cBhvr>
                                        <p:cTn id="13" dur="1000" fill="hold"/>
                                        <p:tgtEl>
                                          <p:spTgt spid="16"/>
                                        </p:tgtEl>
                                        <p:attrNameLst>
                                          <p:attrName>ppt_x</p:attrName>
                                          <p:attrName>ppt_y</p:attrName>
                                        </p:attrNameLst>
                                      </p:cBhvr>
                                      <p:rCtr x="2617" y="-46"/>
                                    </p:animMotion>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17" dur="500"/>
                                        <p:tgtEl>
                                          <p:spTgt spid="5">
                                            <p:graphicEl>
                                              <a:chart seriesIdx="-3" categoryIdx="-3" bldStep="gridLegend"/>
                                            </p:graphicEl>
                                          </p:spTgt>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21" dur="500"/>
                                        <p:tgtEl>
                                          <p:spTgt spid="5">
                                            <p:graphicEl>
                                              <a:chart seriesIdx="0" categoryIdx="-4" bldStep="series"/>
                                            </p:graphicEl>
                                          </p:spTgt>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25" dur="500"/>
                                        <p:tgtEl>
                                          <p:spTgt spid="5">
                                            <p:graphicEl>
                                              <a:chart seriesIdx="1" categoryIdx="-4" bldStep="series"/>
                                            </p:graphic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childTnLst>
                                </p:cTn>
                              </p:par>
                              <p:par>
                                <p:cTn id="34" presetID="64" presetClass="path" presetSubtype="0" accel="50000" decel="50000" autoRev="1" fill="hold" nodeType="withEffect">
                                  <p:stCondLst>
                                    <p:cond delay="0"/>
                                  </p:stCondLst>
                                  <p:childTnLst>
                                    <p:animMotion origin="layout" path="M -3.125E-6 -3.7037E-6 L 0.00052 0.05556 " pathEditMode="relative" rAng="0" ptsTypes="AA">
                                      <p:cBhvr>
                                        <p:cTn id="35" dur="1000" fill="hold"/>
                                        <p:tgtEl>
                                          <p:spTgt spid="18"/>
                                        </p:tgtEl>
                                        <p:attrNameLst>
                                          <p:attrName>ppt_x</p:attrName>
                                          <p:attrName>ppt_y</p:attrName>
                                        </p:attrNameLst>
                                      </p:cBhvr>
                                      <p:rCtr x="26" y="2778"/>
                                    </p:animMotion>
                                  </p:childTnLst>
                                </p:cTn>
                              </p:par>
                              <p:par>
                                <p:cTn id="36" presetID="10" presetClass="entr" presetSubtype="0" fill="hold" nodeType="withEffect">
                                  <p:stCondLst>
                                    <p:cond delay="10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1000"/>
                                        <p:tgtEl>
                                          <p:spTgt spid="21"/>
                                        </p:tgtEl>
                                      </p:cBhvr>
                                    </p:animEffect>
                                  </p:childTnLst>
                                </p:cTn>
                              </p:par>
                              <p:par>
                                <p:cTn id="39" presetID="64" presetClass="path" presetSubtype="0" accel="50000" decel="50000" autoRev="1" fill="hold" nodeType="withEffect">
                                  <p:stCondLst>
                                    <p:cond delay="100"/>
                                  </p:stCondLst>
                                  <p:childTnLst>
                                    <p:animMotion origin="layout" path="M 1.04167E-6 -3.7037E-6 L 0.00052 0.05556 " pathEditMode="relative" rAng="0" ptsTypes="AA">
                                      <p:cBhvr>
                                        <p:cTn id="40" dur="1000" fill="hold"/>
                                        <p:tgtEl>
                                          <p:spTgt spid="21"/>
                                        </p:tgtEl>
                                        <p:attrNameLst>
                                          <p:attrName>ppt_x</p:attrName>
                                          <p:attrName>ppt_y</p:attrName>
                                        </p:attrNameLst>
                                      </p:cBhvr>
                                      <p:rCtr x="26" y="2778"/>
                                    </p:animMotion>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childTnLst>
                                </p:cTn>
                              </p:par>
                              <p:par>
                                <p:cTn id="45" presetID="64" presetClass="path" presetSubtype="0" accel="50000" decel="50000" autoRev="1" fill="hold" nodeType="withEffect">
                                  <p:stCondLst>
                                    <p:cond delay="0"/>
                                  </p:stCondLst>
                                  <p:childTnLst>
                                    <p:animMotion origin="layout" path="M 2.08333E-7 2.22222E-6 L 0.05247 -0.0007 " pathEditMode="relative" rAng="0" ptsTypes="AA">
                                      <p:cBhvr>
                                        <p:cTn id="46" dur="1000" fill="hold"/>
                                        <p:tgtEl>
                                          <p:spTgt spid="7"/>
                                        </p:tgtEl>
                                        <p:attrNameLst>
                                          <p:attrName>ppt_x</p:attrName>
                                          <p:attrName>ppt_y</p:attrName>
                                        </p:attrNameLst>
                                      </p:cBhvr>
                                      <p:rCtr x="2617" y="-46"/>
                                    </p:animMotion>
                                  </p:childTnLst>
                                </p:cTn>
                              </p:par>
                              <p:par>
                                <p:cTn id="47" presetID="10" presetClass="entr" presetSubtype="0" fill="hold" nodeType="withEffect">
                                  <p:stCondLst>
                                    <p:cond delay="1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childTnLst>
                                </p:cTn>
                              </p:par>
                              <p:par>
                                <p:cTn id="50" presetID="64" presetClass="path" presetSubtype="0" accel="50000" decel="50000" autoRev="1" fill="hold" nodeType="withEffect">
                                  <p:stCondLst>
                                    <p:cond delay="100"/>
                                  </p:stCondLst>
                                  <p:childTnLst>
                                    <p:animMotion origin="layout" path="M 2.08333E-7 -3.7037E-7 L 0.05247 -0.00069 " pathEditMode="relative" rAng="0" ptsTypes="AA">
                                      <p:cBhvr>
                                        <p:cTn id="51" dur="1000" fill="hold"/>
                                        <p:tgtEl>
                                          <p:spTgt spid="12"/>
                                        </p:tgtEl>
                                        <p:attrNameLst>
                                          <p:attrName>ppt_x</p:attrName>
                                          <p:attrName>ppt_y</p:attrName>
                                        </p:attrNameLst>
                                      </p:cBhvr>
                                      <p:rCtr x="2617"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Graphic spid="5" grpId="0">
        <p:bldSub>
          <a:bldChart bld="series"/>
        </p:bldSub>
      </p:bldGraphic>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355600" y="1803400"/>
            <a:ext cx="293927" cy="1016000"/>
          </a:xfrm>
          <a:prstGeom prst="rect">
            <a:avLst/>
          </a:prstGeom>
          <a:noFill/>
        </p:spPr>
        <p:txBody>
          <a:bodyPr vert="wordArtVert" rtlCol="0">
            <a:spAutoFit/>
          </a:bodyPr>
          <a:lstStyle/>
          <a:p>
            <a:r>
              <a:rPr lang="en-US" altLang="zh-CN" sz="100" smtClean="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a:p>
        </p:txBody>
      </p:sp>
      <p:grpSp>
        <p:nvGrpSpPr>
          <p:cNvPr id="16" name="Group 4"/>
          <p:cNvGrpSpPr>
            <a:grpSpLocks noChangeAspect="1"/>
          </p:cNvGrpSpPr>
          <p:nvPr/>
        </p:nvGrpSpPr>
        <p:grpSpPr bwMode="auto">
          <a:xfrm>
            <a:off x="3434832" y="453487"/>
            <a:ext cx="5322336" cy="5951026"/>
            <a:chOff x="-3910" y="-429"/>
            <a:chExt cx="4072" cy="4553"/>
          </a:xfrm>
        </p:grpSpPr>
        <p:grpSp>
          <p:nvGrpSpPr>
            <p:cNvPr id="17" name="Group 205"/>
            <p:cNvGrpSpPr/>
            <p:nvPr/>
          </p:nvGrpSpPr>
          <p:grpSpPr bwMode="auto">
            <a:xfrm>
              <a:off x="-3881" y="-418"/>
              <a:ext cx="4018" cy="4516"/>
              <a:chOff x="-3881" y="-418"/>
              <a:chExt cx="4018" cy="4516"/>
            </a:xfrm>
          </p:grpSpPr>
          <p:sp>
            <p:nvSpPr>
              <p:cNvPr id="120" name="Line 5"/>
              <p:cNvSpPr>
                <a:spLocks noChangeShapeType="1"/>
              </p:cNvSpPr>
              <p:nvPr/>
            </p:nvSpPr>
            <p:spPr bwMode="auto">
              <a:xfrm flipH="1" flipV="1">
                <a:off x="-828" y="1229"/>
                <a:ext cx="635" cy="27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1" name="Line 6"/>
              <p:cNvSpPr>
                <a:spLocks noChangeShapeType="1"/>
              </p:cNvSpPr>
              <p:nvPr/>
            </p:nvSpPr>
            <p:spPr bwMode="auto">
              <a:xfrm flipH="1" flipV="1">
                <a:off x="-3846" y="1061"/>
                <a:ext cx="3653" cy="290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2" name="Line 7"/>
              <p:cNvSpPr>
                <a:spLocks noChangeShapeType="1"/>
              </p:cNvSpPr>
              <p:nvPr/>
            </p:nvSpPr>
            <p:spPr bwMode="auto">
              <a:xfrm flipH="1" flipV="1">
                <a:off x="-1002" y="2410"/>
                <a:ext cx="809"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3" name="Line 8"/>
              <p:cNvSpPr>
                <a:spLocks noChangeShapeType="1"/>
              </p:cNvSpPr>
              <p:nvPr/>
            </p:nvSpPr>
            <p:spPr bwMode="auto">
              <a:xfrm flipH="1" flipV="1">
                <a:off x="-2430" y="1860"/>
                <a:ext cx="2237" cy="21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4" name="Line 9"/>
              <p:cNvSpPr>
                <a:spLocks noChangeShapeType="1"/>
              </p:cNvSpPr>
              <p:nvPr/>
            </p:nvSpPr>
            <p:spPr bwMode="auto">
              <a:xfrm flipH="1" flipV="1">
                <a:off x="-3327" y="1702"/>
                <a:ext cx="3134" cy="22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5" name="Line 10"/>
              <p:cNvSpPr>
                <a:spLocks noChangeShapeType="1"/>
              </p:cNvSpPr>
              <p:nvPr/>
            </p:nvSpPr>
            <p:spPr bwMode="auto">
              <a:xfrm flipH="1" flipV="1">
                <a:off x="-2279" y="1122"/>
                <a:ext cx="2086" cy="283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6" name="Line 11"/>
              <p:cNvSpPr>
                <a:spLocks noChangeShapeType="1"/>
              </p:cNvSpPr>
              <p:nvPr/>
            </p:nvSpPr>
            <p:spPr bwMode="auto">
              <a:xfrm flipH="1" flipV="1">
                <a:off x="-1924" y="1130"/>
                <a:ext cx="1731" cy="28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7" name="Line 12"/>
              <p:cNvSpPr>
                <a:spLocks noChangeShapeType="1"/>
              </p:cNvSpPr>
              <p:nvPr/>
            </p:nvSpPr>
            <p:spPr bwMode="auto">
              <a:xfrm flipH="1" flipV="1">
                <a:off x="-1330" y="1035"/>
                <a:ext cx="1137" cy="292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8" name="Line 13"/>
              <p:cNvSpPr>
                <a:spLocks noChangeShapeType="1"/>
              </p:cNvSpPr>
              <p:nvPr/>
            </p:nvSpPr>
            <p:spPr bwMode="auto">
              <a:xfrm flipH="1" flipV="1">
                <a:off x="-3005" y="2801"/>
                <a:ext cx="2812" cy="116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9" name="Line 14"/>
              <p:cNvSpPr>
                <a:spLocks noChangeShapeType="1"/>
              </p:cNvSpPr>
              <p:nvPr/>
            </p:nvSpPr>
            <p:spPr bwMode="auto">
              <a:xfrm flipH="1" flipV="1">
                <a:off x="-2239" y="2696"/>
                <a:ext cx="2046" cy="126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0" name="Line 15"/>
              <p:cNvSpPr>
                <a:spLocks noChangeShapeType="1"/>
              </p:cNvSpPr>
              <p:nvPr/>
            </p:nvSpPr>
            <p:spPr bwMode="auto">
              <a:xfrm flipH="1" flipV="1">
                <a:off x="-1756" y="990"/>
                <a:ext cx="1563" cy="297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1" name="Line 16"/>
              <p:cNvSpPr>
                <a:spLocks noChangeShapeType="1"/>
              </p:cNvSpPr>
              <p:nvPr/>
            </p:nvSpPr>
            <p:spPr bwMode="auto">
              <a:xfrm flipH="1" flipV="1">
                <a:off x="-2985" y="437"/>
                <a:ext cx="2792" cy="35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2" name="Line 17"/>
              <p:cNvSpPr>
                <a:spLocks noChangeShapeType="1"/>
              </p:cNvSpPr>
              <p:nvPr/>
            </p:nvSpPr>
            <p:spPr bwMode="auto">
              <a:xfrm flipH="1" flipV="1">
                <a:off x="-928" y="1893"/>
                <a:ext cx="735" cy="20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3" name="Line 18"/>
              <p:cNvSpPr>
                <a:spLocks noChangeShapeType="1"/>
              </p:cNvSpPr>
              <p:nvPr/>
            </p:nvSpPr>
            <p:spPr bwMode="auto">
              <a:xfrm flipH="1" flipV="1">
                <a:off x="-3881" y="3018"/>
                <a:ext cx="3688" cy="9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4" name="Line 19"/>
              <p:cNvSpPr>
                <a:spLocks noChangeShapeType="1"/>
              </p:cNvSpPr>
              <p:nvPr/>
            </p:nvSpPr>
            <p:spPr bwMode="auto">
              <a:xfrm flipH="1" flipV="1">
                <a:off x="-1403" y="2410"/>
                <a:ext cx="1210"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5" name="Line 20"/>
              <p:cNvSpPr>
                <a:spLocks noChangeShapeType="1"/>
              </p:cNvSpPr>
              <p:nvPr/>
            </p:nvSpPr>
            <p:spPr bwMode="auto">
              <a:xfrm flipH="1" flipV="1">
                <a:off x="-2410" y="3467"/>
                <a:ext cx="2217" cy="4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6" name="Line 21"/>
              <p:cNvSpPr>
                <a:spLocks noChangeShapeType="1"/>
              </p:cNvSpPr>
              <p:nvPr/>
            </p:nvSpPr>
            <p:spPr bwMode="auto">
              <a:xfrm flipH="1" flipV="1">
                <a:off x="-874" y="3173"/>
                <a:ext cx="681" cy="7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7" name="Line 22"/>
              <p:cNvSpPr>
                <a:spLocks noChangeShapeType="1"/>
              </p:cNvSpPr>
              <p:nvPr/>
            </p:nvSpPr>
            <p:spPr bwMode="auto">
              <a:xfrm flipH="1" flipV="1">
                <a:off x="-3256" y="1902"/>
                <a:ext cx="3063" cy="20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8" name="Line 23"/>
              <p:cNvSpPr>
                <a:spLocks noChangeShapeType="1"/>
              </p:cNvSpPr>
              <p:nvPr/>
            </p:nvSpPr>
            <p:spPr bwMode="auto">
              <a:xfrm flipH="1" flipV="1">
                <a:off x="-2612" y="2341"/>
                <a:ext cx="2419" cy="162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9" name="Line 24"/>
              <p:cNvSpPr>
                <a:spLocks noChangeShapeType="1"/>
              </p:cNvSpPr>
              <p:nvPr/>
            </p:nvSpPr>
            <p:spPr bwMode="auto">
              <a:xfrm flipH="1" flipV="1">
                <a:off x="-2992" y="2254"/>
                <a:ext cx="2799" cy="17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0" name="Line 25"/>
              <p:cNvSpPr>
                <a:spLocks noChangeShapeType="1"/>
              </p:cNvSpPr>
              <p:nvPr/>
            </p:nvSpPr>
            <p:spPr bwMode="auto">
              <a:xfrm flipH="1" flipV="1">
                <a:off x="-1565" y="1400"/>
                <a:ext cx="1372" cy="256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1" name="Line 26"/>
              <p:cNvSpPr>
                <a:spLocks noChangeShapeType="1"/>
              </p:cNvSpPr>
              <p:nvPr/>
            </p:nvSpPr>
            <p:spPr bwMode="auto">
              <a:xfrm flipH="1" flipV="1">
                <a:off x="-2984" y="974"/>
                <a:ext cx="2791" cy="29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2" name="Line 27"/>
              <p:cNvSpPr>
                <a:spLocks noChangeShapeType="1"/>
              </p:cNvSpPr>
              <p:nvPr/>
            </p:nvSpPr>
            <p:spPr bwMode="auto">
              <a:xfrm flipV="1">
                <a:off x="-193" y="757"/>
                <a:ext cx="320" cy="32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3" name="Line 28"/>
              <p:cNvSpPr>
                <a:spLocks noChangeShapeType="1"/>
              </p:cNvSpPr>
              <p:nvPr/>
            </p:nvSpPr>
            <p:spPr bwMode="auto">
              <a:xfrm flipH="1" flipV="1">
                <a:off x="-1626" y="2691"/>
                <a:ext cx="1433" cy="127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4" name="Line 29"/>
              <p:cNvSpPr>
                <a:spLocks noChangeShapeType="1"/>
              </p:cNvSpPr>
              <p:nvPr/>
            </p:nvSpPr>
            <p:spPr bwMode="auto">
              <a:xfrm flipH="1" flipV="1">
                <a:off x="-1329" y="555"/>
                <a:ext cx="1136" cy="340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5" name="Line 30"/>
              <p:cNvSpPr>
                <a:spLocks noChangeShapeType="1"/>
              </p:cNvSpPr>
              <p:nvPr/>
            </p:nvSpPr>
            <p:spPr bwMode="auto">
              <a:xfrm>
                <a:off x="-1059" y="82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6" name="Line 31"/>
              <p:cNvSpPr>
                <a:spLocks noChangeShapeType="1"/>
              </p:cNvSpPr>
              <p:nvPr/>
            </p:nvSpPr>
            <p:spPr bwMode="auto">
              <a:xfrm>
                <a:off x="-193" y="3961"/>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7" name="Line 32"/>
              <p:cNvSpPr>
                <a:spLocks noChangeShapeType="1"/>
              </p:cNvSpPr>
              <p:nvPr/>
            </p:nvSpPr>
            <p:spPr bwMode="auto">
              <a:xfrm flipH="1" flipV="1">
                <a:off x="-974" y="1689"/>
                <a:ext cx="781" cy="22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8" name="Line 33"/>
              <p:cNvSpPr>
                <a:spLocks noChangeShapeType="1"/>
              </p:cNvSpPr>
              <p:nvPr/>
            </p:nvSpPr>
            <p:spPr bwMode="auto">
              <a:xfrm flipH="1" flipV="1">
                <a:off x="-1616" y="2371"/>
                <a:ext cx="1423" cy="159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9" name="Line 34"/>
              <p:cNvSpPr>
                <a:spLocks noChangeShapeType="1"/>
              </p:cNvSpPr>
              <p:nvPr/>
            </p:nvSpPr>
            <p:spPr bwMode="auto">
              <a:xfrm flipH="1" flipV="1">
                <a:off x="-2129" y="412"/>
                <a:ext cx="1936" cy="354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0" name="Line 35"/>
              <p:cNvSpPr>
                <a:spLocks noChangeShapeType="1"/>
              </p:cNvSpPr>
              <p:nvPr/>
            </p:nvSpPr>
            <p:spPr bwMode="auto">
              <a:xfrm flipH="1" flipV="1">
                <a:off x="-2203" y="1490"/>
                <a:ext cx="2010" cy="247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1" name="Line 36"/>
              <p:cNvSpPr>
                <a:spLocks noChangeShapeType="1"/>
              </p:cNvSpPr>
              <p:nvPr/>
            </p:nvSpPr>
            <p:spPr bwMode="auto">
              <a:xfrm flipH="1" flipV="1">
                <a:off x="-1756" y="2182"/>
                <a:ext cx="1563" cy="177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2" name="Line 37"/>
              <p:cNvSpPr>
                <a:spLocks noChangeShapeType="1"/>
              </p:cNvSpPr>
              <p:nvPr/>
            </p:nvSpPr>
            <p:spPr bwMode="auto">
              <a:xfrm flipH="1" flipV="1">
                <a:off x="-1710" y="2547"/>
                <a:ext cx="1517" cy="141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3" name="Line 38"/>
              <p:cNvSpPr>
                <a:spLocks noChangeShapeType="1"/>
              </p:cNvSpPr>
              <p:nvPr/>
            </p:nvSpPr>
            <p:spPr bwMode="auto">
              <a:xfrm flipH="1" flipV="1">
                <a:off x="-2159" y="2410"/>
                <a:ext cx="1966"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4" name="Line 39"/>
              <p:cNvSpPr>
                <a:spLocks noChangeShapeType="1"/>
              </p:cNvSpPr>
              <p:nvPr/>
            </p:nvSpPr>
            <p:spPr bwMode="auto">
              <a:xfrm flipH="1" flipV="1">
                <a:off x="-2376" y="1455"/>
                <a:ext cx="2183" cy="250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5" name="Line 40"/>
              <p:cNvSpPr>
                <a:spLocks noChangeShapeType="1"/>
              </p:cNvSpPr>
              <p:nvPr/>
            </p:nvSpPr>
            <p:spPr bwMode="auto">
              <a:xfrm flipH="1" flipV="1">
                <a:off x="-1940" y="1304"/>
                <a:ext cx="1747" cy="26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6" name="Line 41"/>
              <p:cNvSpPr>
                <a:spLocks noChangeShapeType="1"/>
              </p:cNvSpPr>
              <p:nvPr/>
            </p:nvSpPr>
            <p:spPr bwMode="auto">
              <a:xfrm flipH="1" flipV="1">
                <a:off x="-2877" y="2520"/>
                <a:ext cx="2684" cy="14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7" name="Line 42"/>
              <p:cNvSpPr>
                <a:spLocks noChangeShapeType="1"/>
              </p:cNvSpPr>
              <p:nvPr/>
            </p:nvSpPr>
            <p:spPr bwMode="auto">
              <a:xfrm flipH="1" flipV="1">
                <a:off x="-2740" y="913"/>
                <a:ext cx="2547" cy="304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8" name="Line 43"/>
              <p:cNvSpPr>
                <a:spLocks noChangeShapeType="1"/>
              </p:cNvSpPr>
              <p:nvPr/>
            </p:nvSpPr>
            <p:spPr bwMode="auto">
              <a:xfrm flipH="1" flipV="1">
                <a:off x="-3187" y="1105"/>
                <a:ext cx="2994" cy="285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9" name="Line 44"/>
              <p:cNvSpPr>
                <a:spLocks noChangeShapeType="1"/>
              </p:cNvSpPr>
              <p:nvPr/>
            </p:nvSpPr>
            <p:spPr bwMode="auto">
              <a:xfrm flipH="1">
                <a:off x="-1565" y="-40"/>
                <a:ext cx="1155" cy="144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0" name="Line 45"/>
              <p:cNvSpPr>
                <a:spLocks noChangeShapeType="1"/>
              </p:cNvSpPr>
              <p:nvPr/>
            </p:nvSpPr>
            <p:spPr bwMode="auto">
              <a:xfrm>
                <a:off x="-1059" y="82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1" name="Line 46"/>
              <p:cNvSpPr>
                <a:spLocks noChangeShapeType="1"/>
              </p:cNvSpPr>
              <p:nvPr/>
            </p:nvSpPr>
            <p:spPr bwMode="auto">
              <a:xfrm>
                <a:off x="-410" y="-4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2" name="Line 47"/>
              <p:cNvSpPr>
                <a:spLocks noChangeShapeType="1"/>
              </p:cNvSpPr>
              <p:nvPr/>
            </p:nvSpPr>
            <p:spPr bwMode="auto">
              <a:xfrm flipH="1">
                <a:off x="-2592" y="-40"/>
                <a:ext cx="2182" cy="14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3" name="Line 48"/>
              <p:cNvSpPr>
                <a:spLocks noChangeShapeType="1"/>
              </p:cNvSpPr>
              <p:nvPr/>
            </p:nvSpPr>
            <p:spPr bwMode="auto">
              <a:xfrm flipH="1">
                <a:off x="-2740" y="-40"/>
                <a:ext cx="2330" cy="95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4" name="Line 49"/>
              <p:cNvSpPr>
                <a:spLocks noChangeShapeType="1"/>
              </p:cNvSpPr>
              <p:nvPr/>
            </p:nvSpPr>
            <p:spPr bwMode="auto">
              <a:xfrm flipH="1">
                <a:off x="-2430" y="-40"/>
                <a:ext cx="2020" cy="190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5" name="Line 50"/>
              <p:cNvSpPr>
                <a:spLocks noChangeShapeType="1"/>
              </p:cNvSpPr>
              <p:nvPr/>
            </p:nvSpPr>
            <p:spPr bwMode="auto">
              <a:xfrm flipH="1">
                <a:off x="-1616" y="-40"/>
                <a:ext cx="1206" cy="24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6" name="Line 51"/>
              <p:cNvSpPr>
                <a:spLocks noChangeShapeType="1"/>
              </p:cNvSpPr>
              <p:nvPr/>
            </p:nvSpPr>
            <p:spPr bwMode="auto">
              <a:xfrm flipH="1">
                <a:off x="-1626" y="-40"/>
                <a:ext cx="1216" cy="273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7" name="Line 52"/>
              <p:cNvSpPr>
                <a:spLocks noChangeShapeType="1"/>
              </p:cNvSpPr>
              <p:nvPr/>
            </p:nvSpPr>
            <p:spPr bwMode="auto">
              <a:xfrm flipH="1">
                <a:off x="-2984" y="-40"/>
                <a:ext cx="2574" cy="101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8" name="Line 53"/>
              <p:cNvSpPr>
                <a:spLocks noChangeShapeType="1"/>
              </p:cNvSpPr>
              <p:nvPr/>
            </p:nvSpPr>
            <p:spPr bwMode="auto">
              <a:xfrm flipH="1">
                <a:off x="-3187" y="-40"/>
                <a:ext cx="2777" cy="114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9" name="Line 54"/>
              <p:cNvSpPr>
                <a:spLocks noChangeShapeType="1"/>
              </p:cNvSpPr>
              <p:nvPr/>
            </p:nvSpPr>
            <p:spPr bwMode="auto">
              <a:xfrm flipH="1">
                <a:off x="-3327" y="-40"/>
                <a:ext cx="2917"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0" name="Line 55"/>
              <p:cNvSpPr>
                <a:spLocks noChangeShapeType="1"/>
              </p:cNvSpPr>
              <p:nvPr/>
            </p:nvSpPr>
            <p:spPr bwMode="auto">
              <a:xfrm flipH="1">
                <a:off x="-2279" y="-40"/>
                <a:ext cx="1869" cy="11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1" name="Line 56"/>
              <p:cNvSpPr>
                <a:spLocks noChangeShapeType="1"/>
              </p:cNvSpPr>
              <p:nvPr/>
            </p:nvSpPr>
            <p:spPr bwMode="auto">
              <a:xfrm flipH="1">
                <a:off x="-2992" y="-40"/>
                <a:ext cx="2582" cy="22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2" name="Line 57"/>
              <p:cNvSpPr>
                <a:spLocks noChangeShapeType="1"/>
              </p:cNvSpPr>
              <p:nvPr/>
            </p:nvSpPr>
            <p:spPr bwMode="auto">
              <a:xfrm flipH="1">
                <a:off x="-436" y="-40"/>
                <a:ext cx="26" cy="9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3" name="Line 58"/>
              <p:cNvSpPr>
                <a:spLocks noChangeShapeType="1"/>
              </p:cNvSpPr>
              <p:nvPr/>
            </p:nvSpPr>
            <p:spPr bwMode="auto">
              <a:xfrm flipH="1">
                <a:off x="-1756" y="-40"/>
                <a:ext cx="1346" cy="22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4" name="Line 59"/>
              <p:cNvSpPr>
                <a:spLocks noChangeShapeType="1"/>
              </p:cNvSpPr>
              <p:nvPr/>
            </p:nvSpPr>
            <p:spPr bwMode="auto">
              <a:xfrm flipH="1">
                <a:off x="-2410" y="-40"/>
                <a:ext cx="2000" cy="35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5" name="Line 60"/>
              <p:cNvSpPr>
                <a:spLocks noChangeShapeType="1"/>
              </p:cNvSpPr>
              <p:nvPr/>
            </p:nvSpPr>
            <p:spPr bwMode="auto">
              <a:xfrm flipH="1">
                <a:off x="-3005" y="-40"/>
                <a:ext cx="2595" cy="28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6" name="Line 61"/>
              <p:cNvSpPr>
                <a:spLocks noChangeShapeType="1"/>
              </p:cNvSpPr>
              <p:nvPr/>
            </p:nvSpPr>
            <p:spPr bwMode="auto">
              <a:xfrm flipH="1">
                <a:off x="-3846" y="-40"/>
                <a:ext cx="3436" cy="110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7" name="Line 62"/>
              <p:cNvSpPr>
                <a:spLocks noChangeShapeType="1"/>
              </p:cNvSpPr>
              <p:nvPr/>
            </p:nvSpPr>
            <p:spPr bwMode="auto">
              <a:xfrm flipH="1">
                <a:off x="-1710" y="-40"/>
                <a:ext cx="1300" cy="25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8" name="Line 63"/>
              <p:cNvSpPr>
                <a:spLocks noChangeShapeType="1"/>
              </p:cNvSpPr>
              <p:nvPr/>
            </p:nvSpPr>
            <p:spPr bwMode="auto">
              <a:xfrm flipH="1">
                <a:off x="-2239" y="-40"/>
                <a:ext cx="1829" cy="27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9" name="Line 64"/>
              <p:cNvSpPr>
                <a:spLocks noChangeShapeType="1"/>
              </p:cNvSpPr>
              <p:nvPr/>
            </p:nvSpPr>
            <p:spPr bwMode="auto">
              <a:xfrm flipH="1">
                <a:off x="-1403" y="-40"/>
                <a:ext cx="993" cy="24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0" name="Line 65"/>
              <p:cNvSpPr>
                <a:spLocks noChangeShapeType="1"/>
              </p:cNvSpPr>
              <p:nvPr/>
            </p:nvSpPr>
            <p:spPr bwMode="auto">
              <a:xfrm flipH="1">
                <a:off x="-3256" y="-40"/>
                <a:ext cx="2846" cy="19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1" name="Line 66"/>
              <p:cNvSpPr>
                <a:spLocks noChangeShapeType="1"/>
              </p:cNvSpPr>
              <p:nvPr/>
            </p:nvSpPr>
            <p:spPr bwMode="auto">
              <a:xfrm flipH="1">
                <a:off x="-3327" y="-40"/>
                <a:ext cx="2917"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2" name="Line 67"/>
              <p:cNvSpPr>
                <a:spLocks noChangeShapeType="1"/>
              </p:cNvSpPr>
              <p:nvPr/>
            </p:nvSpPr>
            <p:spPr bwMode="auto">
              <a:xfrm flipH="1">
                <a:off x="-2129" y="-40"/>
                <a:ext cx="1719" cy="4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3" name="Line 68"/>
              <p:cNvSpPr>
                <a:spLocks noChangeShapeType="1"/>
              </p:cNvSpPr>
              <p:nvPr/>
            </p:nvSpPr>
            <p:spPr bwMode="auto">
              <a:xfrm flipH="1">
                <a:off x="-3881" y="-40"/>
                <a:ext cx="3471" cy="30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4" name="Line 69"/>
              <p:cNvSpPr>
                <a:spLocks noChangeShapeType="1"/>
              </p:cNvSpPr>
              <p:nvPr/>
            </p:nvSpPr>
            <p:spPr bwMode="auto">
              <a:xfrm flipH="1">
                <a:off x="-757" y="-40"/>
                <a:ext cx="347" cy="22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5" name="Line 70"/>
              <p:cNvSpPr>
                <a:spLocks noChangeShapeType="1"/>
              </p:cNvSpPr>
              <p:nvPr/>
            </p:nvSpPr>
            <p:spPr bwMode="auto">
              <a:xfrm flipH="1">
                <a:off x="-1756" y="-40"/>
                <a:ext cx="1346" cy="10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6" name="Line 71"/>
              <p:cNvSpPr>
                <a:spLocks noChangeShapeType="1"/>
              </p:cNvSpPr>
              <p:nvPr/>
            </p:nvSpPr>
            <p:spPr bwMode="auto">
              <a:xfrm flipH="1">
                <a:off x="-928" y="-40"/>
                <a:ext cx="518" cy="193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7" name="Line 72"/>
              <p:cNvSpPr>
                <a:spLocks noChangeShapeType="1"/>
              </p:cNvSpPr>
              <p:nvPr/>
            </p:nvSpPr>
            <p:spPr bwMode="auto">
              <a:xfrm flipH="1">
                <a:off x="-1329" y="-40"/>
                <a:ext cx="919" cy="5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8" name="Line 73"/>
              <p:cNvSpPr>
                <a:spLocks noChangeShapeType="1"/>
              </p:cNvSpPr>
              <p:nvPr/>
            </p:nvSpPr>
            <p:spPr bwMode="auto">
              <a:xfrm flipH="1">
                <a:off x="-828" y="-40"/>
                <a:ext cx="418" cy="12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9" name="Line 74"/>
              <p:cNvSpPr>
                <a:spLocks noChangeShapeType="1"/>
              </p:cNvSpPr>
              <p:nvPr/>
            </p:nvSpPr>
            <p:spPr bwMode="auto">
              <a:xfrm flipH="1">
                <a:off x="-1345" y="-40"/>
                <a:ext cx="935" cy="108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0" name="Line 75"/>
              <p:cNvSpPr>
                <a:spLocks noChangeShapeType="1"/>
              </p:cNvSpPr>
              <p:nvPr/>
            </p:nvSpPr>
            <p:spPr bwMode="auto">
              <a:xfrm flipH="1">
                <a:off x="-974" y="-40"/>
                <a:ext cx="564" cy="172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1" name="Line 76"/>
              <p:cNvSpPr>
                <a:spLocks noChangeShapeType="1"/>
              </p:cNvSpPr>
              <p:nvPr/>
            </p:nvSpPr>
            <p:spPr bwMode="auto">
              <a:xfrm flipH="1">
                <a:off x="-2203" y="-40"/>
                <a:ext cx="1793" cy="15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2" name="Line 77"/>
              <p:cNvSpPr>
                <a:spLocks noChangeShapeType="1"/>
              </p:cNvSpPr>
              <p:nvPr/>
            </p:nvSpPr>
            <p:spPr bwMode="auto">
              <a:xfrm>
                <a:off x="-3358" y="1524"/>
                <a:ext cx="31" cy="1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3" name="Line 78"/>
              <p:cNvSpPr>
                <a:spLocks noChangeShapeType="1"/>
              </p:cNvSpPr>
              <p:nvPr/>
            </p:nvSpPr>
            <p:spPr bwMode="auto">
              <a:xfrm flipV="1">
                <a:off x="-3358" y="1122"/>
                <a:ext cx="1079" cy="40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4" name="Line 79"/>
              <p:cNvSpPr>
                <a:spLocks noChangeShapeType="1"/>
              </p:cNvSpPr>
              <p:nvPr/>
            </p:nvSpPr>
            <p:spPr bwMode="auto">
              <a:xfrm flipV="1">
                <a:off x="-3358" y="1035"/>
                <a:ext cx="2028" cy="48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5" name="Line 80"/>
              <p:cNvSpPr>
                <a:spLocks noChangeShapeType="1"/>
              </p:cNvSpPr>
              <p:nvPr/>
            </p:nvSpPr>
            <p:spPr bwMode="auto">
              <a:xfrm flipV="1">
                <a:off x="-3358" y="820"/>
                <a:ext cx="2299" cy="7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6" name="Line 81"/>
              <p:cNvSpPr>
                <a:spLocks noChangeShapeType="1"/>
              </p:cNvSpPr>
              <p:nvPr/>
            </p:nvSpPr>
            <p:spPr bwMode="auto">
              <a:xfrm>
                <a:off x="-3358" y="1524"/>
                <a:ext cx="2356"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7" name="Line 82"/>
              <p:cNvSpPr>
                <a:spLocks noChangeShapeType="1"/>
              </p:cNvSpPr>
              <p:nvPr/>
            </p:nvSpPr>
            <p:spPr bwMode="auto">
              <a:xfrm>
                <a:off x="-3358" y="1524"/>
                <a:ext cx="928" cy="3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8" name="Line 83"/>
              <p:cNvSpPr>
                <a:spLocks noChangeShapeType="1"/>
              </p:cNvSpPr>
              <p:nvPr/>
            </p:nvSpPr>
            <p:spPr bwMode="auto">
              <a:xfrm flipV="1">
                <a:off x="-3358" y="1229"/>
                <a:ext cx="2530" cy="29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9" name="Line 84"/>
              <p:cNvSpPr>
                <a:spLocks noChangeShapeType="1"/>
              </p:cNvSpPr>
              <p:nvPr/>
            </p:nvSpPr>
            <p:spPr bwMode="auto">
              <a:xfrm flipV="1">
                <a:off x="-3358" y="588"/>
                <a:ext cx="2401" cy="93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0" name="Line 85"/>
              <p:cNvSpPr>
                <a:spLocks noChangeShapeType="1"/>
              </p:cNvSpPr>
              <p:nvPr/>
            </p:nvSpPr>
            <p:spPr bwMode="auto">
              <a:xfrm flipV="1">
                <a:off x="-3358" y="1130"/>
                <a:ext cx="1434" cy="3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1" name="Line 86"/>
              <p:cNvSpPr>
                <a:spLocks noChangeShapeType="1"/>
              </p:cNvSpPr>
              <p:nvPr/>
            </p:nvSpPr>
            <p:spPr bwMode="auto">
              <a:xfrm>
                <a:off x="-3358" y="1524"/>
                <a:ext cx="1119" cy="11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2" name="Line 87"/>
              <p:cNvSpPr>
                <a:spLocks noChangeShapeType="1"/>
              </p:cNvSpPr>
              <p:nvPr/>
            </p:nvSpPr>
            <p:spPr bwMode="auto">
              <a:xfrm flipH="1" flipV="1">
                <a:off x="-3846" y="1061"/>
                <a:ext cx="488" cy="4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3" name="Line 88"/>
              <p:cNvSpPr>
                <a:spLocks noChangeShapeType="1"/>
              </p:cNvSpPr>
              <p:nvPr/>
            </p:nvSpPr>
            <p:spPr bwMode="auto">
              <a:xfrm>
                <a:off x="-3358" y="1524"/>
                <a:ext cx="2430" cy="3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4" name="Line 89"/>
              <p:cNvSpPr>
                <a:spLocks noChangeShapeType="1"/>
              </p:cNvSpPr>
              <p:nvPr/>
            </p:nvSpPr>
            <p:spPr bwMode="auto">
              <a:xfrm flipH="1">
                <a:off x="-3881" y="1524"/>
                <a:ext cx="523" cy="14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5" name="Line 90"/>
              <p:cNvSpPr>
                <a:spLocks noChangeShapeType="1"/>
              </p:cNvSpPr>
              <p:nvPr/>
            </p:nvSpPr>
            <p:spPr bwMode="auto">
              <a:xfrm flipV="1">
                <a:off x="-3358" y="437"/>
                <a:ext cx="373" cy="108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6" name="Line 91"/>
              <p:cNvSpPr>
                <a:spLocks noChangeShapeType="1"/>
              </p:cNvSpPr>
              <p:nvPr/>
            </p:nvSpPr>
            <p:spPr bwMode="auto">
              <a:xfrm flipV="1">
                <a:off x="-3358" y="412"/>
                <a:ext cx="1229" cy="111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7" name="Line 92"/>
              <p:cNvSpPr>
                <a:spLocks noChangeShapeType="1"/>
              </p:cNvSpPr>
              <p:nvPr/>
            </p:nvSpPr>
            <p:spPr bwMode="auto">
              <a:xfrm flipV="1">
                <a:off x="-3358" y="757"/>
                <a:ext cx="3485" cy="7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8" name="Line 93"/>
              <p:cNvSpPr>
                <a:spLocks noChangeShapeType="1"/>
              </p:cNvSpPr>
              <p:nvPr/>
            </p:nvSpPr>
            <p:spPr bwMode="auto">
              <a:xfrm flipV="1">
                <a:off x="-3358" y="974"/>
                <a:ext cx="374" cy="5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9" name="Line 94"/>
              <p:cNvSpPr>
                <a:spLocks noChangeShapeType="1"/>
              </p:cNvSpPr>
              <p:nvPr/>
            </p:nvSpPr>
            <p:spPr bwMode="auto">
              <a:xfrm>
                <a:off x="-3358" y="1524"/>
                <a:ext cx="1732" cy="11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0" name="Line 95"/>
              <p:cNvSpPr>
                <a:spLocks noChangeShapeType="1"/>
              </p:cNvSpPr>
              <p:nvPr/>
            </p:nvSpPr>
            <p:spPr bwMode="auto">
              <a:xfrm flipV="1">
                <a:off x="-3358" y="1490"/>
                <a:ext cx="1155" cy="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1" name="Line 96"/>
              <p:cNvSpPr>
                <a:spLocks noChangeShapeType="1"/>
              </p:cNvSpPr>
              <p:nvPr/>
            </p:nvSpPr>
            <p:spPr bwMode="auto">
              <a:xfrm flipV="1">
                <a:off x="-3358" y="1400"/>
                <a:ext cx="1793" cy="1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2" name="Line 97"/>
              <p:cNvSpPr>
                <a:spLocks noChangeShapeType="1"/>
              </p:cNvSpPr>
              <p:nvPr/>
            </p:nvSpPr>
            <p:spPr bwMode="auto">
              <a:xfrm>
                <a:off x="-3358" y="1524"/>
                <a:ext cx="1742" cy="84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3" name="Line 98"/>
              <p:cNvSpPr>
                <a:spLocks noChangeShapeType="1"/>
              </p:cNvSpPr>
              <p:nvPr/>
            </p:nvSpPr>
            <p:spPr bwMode="auto">
              <a:xfrm>
                <a:off x="-3358" y="1524"/>
                <a:ext cx="2384" cy="16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4" name="Line 99"/>
              <p:cNvSpPr>
                <a:spLocks noChangeShapeType="1"/>
              </p:cNvSpPr>
              <p:nvPr/>
            </p:nvSpPr>
            <p:spPr bwMode="auto">
              <a:xfrm flipV="1">
                <a:off x="-3358" y="555"/>
                <a:ext cx="2029" cy="9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5" name="Line 100"/>
              <p:cNvSpPr>
                <a:spLocks noChangeShapeType="1"/>
              </p:cNvSpPr>
              <p:nvPr/>
            </p:nvSpPr>
            <p:spPr bwMode="auto">
              <a:xfrm>
                <a:off x="-3358" y="1524"/>
                <a:ext cx="353" cy="127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6" name="Line 101"/>
              <p:cNvSpPr>
                <a:spLocks noChangeShapeType="1"/>
              </p:cNvSpPr>
              <p:nvPr/>
            </p:nvSpPr>
            <p:spPr bwMode="auto">
              <a:xfrm>
                <a:off x="-3358" y="1524"/>
                <a:ext cx="2484" cy="164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7" name="Line 102"/>
              <p:cNvSpPr>
                <a:spLocks noChangeShapeType="1"/>
              </p:cNvSpPr>
              <p:nvPr/>
            </p:nvSpPr>
            <p:spPr bwMode="auto">
              <a:xfrm>
                <a:off x="-3358" y="1524"/>
                <a:ext cx="1955"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8" name="Line 103"/>
              <p:cNvSpPr>
                <a:spLocks noChangeShapeType="1"/>
              </p:cNvSpPr>
              <p:nvPr/>
            </p:nvSpPr>
            <p:spPr bwMode="auto">
              <a:xfrm>
                <a:off x="-3358" y="1524"/>
                <a:ext cx="948" cy="19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9" name="Line 104"/>
              <p:cNvSpPr>
                <a:spLocks noChangeShapeType="1"/>
              </p:cNvSpPr>
              <p:nvPr/>
            </p:nvSpPr>
            <p:spPr bwMode="auto">
              <a:xfrm>
                <a:off x="-3358" y="1524"/>
                <a:ext cx="1602" cy="6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0" name="Line 105"/>
              <p:cNvSpPr>
                <a:spLocks noChangeShapeType="1"/>
              </p:cNvSpPr>
              <p:nvPr/>
            </p:nvSpPr>
            <p:spPr bwMode="auto">
              <a:xfrm>
                <a:off x="-3358" y="1524"/>
                <a:ext cx="102" cy="3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1" name="Line 106"/>
              <p:cNvSpPr>
                <a:spLocks noChangeShapeType="1"/>
              </p:cNvSpPr>
              <p:nvPr/>
            </p:nvSpPr>
            <p:spPr bwMode="auto">
              <a:xfrm>
                <a:off x="-3358" y="1524"/>
                <a:ext cx="366" cy="73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2" name="Line 107"/>
              <p:cNvSpPr>
                <a:spLocks noChangeShapeType="1"/>
              </p:cNvSpPr>
              <p:nvPr/>
            </p:nvSpPr>
            <p:spPr bwMode="auto">
              <a:xfrm>
                <a:off x="-2612" y="2341"/>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3" name="Line 108"/>
              <p:cNvSpPr>
                <a:spLocks noChangeShapeType="1"/>
              </p:cNvSpPr>
              <p:nvPr/>
            </p:nvSpPr>
            <p:spPr bwMode="auto">
              <a:xfrm>
                <a:off x="-3370" y="1492"/>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4" name="Line 109"/>
              <p:cNvSpPr>
                <a:spLocks noChangeShapeType="1"/>
              </p:cNvSpPr>
              <p:nvPr/>
            </p:nvSpPr>
            <p:spPr bwMode="auto">
              <a:xfrm flipV="1">
                <a:off x="-3358" y="1105"/>
                <a:ext cx="171" cy="41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5" name="Line 110"/>
              <p:cNvSpPr>
                <a:spLocks noChangeShapeType="1"/>
              </p:cNvSpPr>
              <p:nvPr/>
            </p:nvSpPr>
            <p:spPr bwMode="auto">
              <a:xfrm flipV="1">
                <a:off x="-3358" y="1455"/>
                <a:ext cx="982" cy="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6" name="Line 111"/>
              <p:cNvSpPr>
                <a:spLocks noChangeShapeType="1"/>
              </p:cNvSpPr>
              <p:nvPr/>
            </p:nvSpPr>
            <p:spPr bwMode="auto">
              <a:xfrm flipV="1">
                <a:off x="-3358" y="1304"/>
                <a:ext cx="1418" cy="22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7" name="Line 112"/>
              <p:cNvSpPr>
                <a:spLocks noChangeShapeType="1"/>
              </p:cNvSpPr>
              <p:nvPr/>
            </p:nvSpPr>
            <p:spPr bwMode="auto">
              <a:xfrm>
                <a:off x="-3358" y="1524"/>
                <a:ext cx="481" cy="99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8" name="Line 113"/>
              <p:cNvSpPr>
                <a:spLocks noChangeShapeType="1"/>
              </p:cNvSpPr>
              <p:nvPr/>
            </p:nvSpPr>
            <p:spPr bwMode="auto">
              <a:xfrm>
                <a:off x="-3358" y="1524"/>
                <a:ext cx="1199" cy="8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9" name="Line 114"/>
              <p:cNvSpPr>
                <a:spLocks noChangeShapeType="1"/>
              </p:cNvSpPr>
              <p:nvPr/>
            </p:nvSpPr>
            <p:spPr bwMode="auto">
              <a:xfrm>
                <a:off x="-3358" y="1524"/>
                <a:ext cx="1648" cy="10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0" name="Line 115"/>
              <p:cNvSpPr>
                <a:spLocks noChangeShapeType="1"/>
              </p:cNvSpPr>
              <p:nvPr/>
            </p:nvSpPr>
            <p:spPr bwMode="auto">
              <a:xfrm flipV="1">
                <a:off x="-3358" y="913"/>
                <a:ext cx="618" cy="61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1" name="Line 116"/>
              <p:cNvSpPr>
                <a:spLocks noChangeShapeType="1"/>
              </p:cNvSpPr>
              <p:nvPr/>
            </p:nvSpPr>
            <p:spPr bwMode="auto">
              <a:xfrm flipV="1">
                <a:off x="-3358" y="951"/>
                <a:ext cx="2922" cy="5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2" name="Line 117"/>
              <p:cNvSpPr>
                <a:spLocks noChangeShapeType="1"/>
              </p:cNvSpPr>
              <p:nvPr/>
            </p:nvSpPr>
            <p:spPr bwMode="auto">
              <a:xfrm flipV="1">
                <a:off x="-3358" y="1442"/>
                <a:ext cx="766" cy="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3" name="Line 118"/>
              <p:cNvSpPr>
                <a:spLocks noChangeShapeType="1"/>
              </p:cNvSpPr>
              <p:nvPr/>
            </p:nvSpPr>
            <p:spPr bwMode="auto">
              <a:xfrm>
                <a:off x="-3358" y="1524"/>
                <a:ext cx="2601" cy="6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4" name="Line 119"/>
              <p:cNvSpPr>
                <a:spLocks noChangeShapeType="1"/>
              </p:cNvSpPr>
              <p:nvPr/>
            </p:nvSpPr>
            <p:spPr bwMode="auto">
              <a:xfrm>
                <a:off x="-3358" y="1524"/>
                <a:ext cx="1492" cy="7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5" name="Line 120"/>
              <p:cNvSpPr>
                <a:spLocks noChangeShapeType="1"/>
              </p:cNvSpPr>
              <p:nvPr/>
            </p:nvSpPr>
            <p:spPr bwMode="auto">
              <a:xfrm>
                <a:off x="-3123" y="-403"/>
                <a:ext cx="693" cy="22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6" name="Line 121"/>
              <p:cNvSpPr>
                <a:spLocks noChangeShapeType="1"/>
              </p:cNvSpPr>
              <p:nvPr/>
            </p:nvSpPr>
            <p:spPr bwMode="auto">
              <a:xfrm>
                <a:off x="-3123" y="-403"/>
                <a:ext cx="844" cy="15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7" name="Line 122"/>
              <p:cNvSpPr>
                <a:spLocks noChangeShapeType="1"/>
              </p:cNvSpPr>
              <p:nvPr/>
            </p:nvSpPr>
            <p:spPr bwMode="auto">
              <a:xfrm>
                <a:off x="-3123" y="-403"/>
                <a:ext cx="2166" cy="9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8" name="Line 123"/>
              <p:cNvSpPr>
                <a:spLocks noChangeShapeType="1"/>
              </p:cNvSpPr>
              <p:nvPr/>
            </p:nvSpPr>
            <p:spPr bwMode="auto">
              <a:xfrm>
                <a:off x="-3123" y="-403"/>
                <a:ext cx="1793" cy="143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9" name="Line 124"/>
              <p:cNvSpPr>
                <a:spLocks noChangeShapeType="1"/>
              </p:cNvSpPr>
              <p:nvPr/>
            </p:nvSpPr>
            <p:spPr bwMode="auto">
              <a:xfrm>
                <a:off x="-3123" y="-403"/>
                <a:ext cx="1351" cy="259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0" name="Line 125"/>
              <p:cNvSpPr>
                <a:spLocks noChangeShapeType="1"/>
              </p:cNvSpPr>
              <p:nvPr/>
            </p:nvSpPr>
            <p:spPr bwMode="auto">
              <a:xfrm>
                <a:off x="-3123" y="-403"/>
                <a:ext cx="138" cy="84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1" name="Line 126"/>
              <p:cNvSpPr>
                <a:spLocks noChangeShapeType="1"/>
              </p:cNvSpPr>
              <p:nvPr/>
            </p:nvSpPr>
            <p:spPr bwMode="auto">
              <a:xfrm>
                <a:off x="-3123" y="-403"/>
                <a:ext cx="1199" cy="153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2" name="Line 127"/>
              <p:cNvSpPr>
                <a:spLocks noChangeShapeType="1"/>
              </p:cNvSpPr>
              <p:nvPr/>
            </p:nvSpPr>
            <p:spPr bwMode="auto">
              <a:xfrm flipH="1">
                <a:off x="-3327" y="-403"/>
                <a:ext cx="204" cy="21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3" name="Line 128"/>
              <p:cNvSpPr>
                <a:spLocks noChangeShapeType="1"/>
              </p:cNvSpPr>
              <p:nvPr/>
            </p:nvSpPr>
            <p:spPr bwMode="auto">
              <a:xfrm>
                <a:off x="-3123" y="-403"/>
                <a:ext cx="2064" cy="12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4" name="Line 129"/>
              <p:cNvSpPr>
                <a:spLocks noChangeShapeType="1"/>
              </p:cNvSpPr>
              <p:nvPr/>
            </p:nvSpPr>
            <p:spPr bwMode="auto">
              <a:xfrm>
                <a:off x="-3123" y="-403"/>
                <a:ext cx="2121" cy="28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5" name="Line 130"/>
              <p:cNvSpPr>
                <a:spLocks noChangeShapeType="1"/>
              </p:cNvSpPr>
              <p:nvPr/>
            </p:nvSpPr>
            <p:spPr bwMode="auto">
              <a:xfrm>
                <a:off x="-3123" y="-403"/>
                <a:ext cx="884" cy="309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6" name="Line 131"/>
              <p:cNvSpPr>
                <a:spLocks noChangeShapeType="1"/>
              </p:cNvSpPr>
              <p:nvPr/>
            </p:nvSpPr>
            <p:spPr bwMode="auto">
              <a:xfrm>
                <a:off x="-3123" y="-403"/>
                <a:ext cx="2295" cy="163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7" name="Line 132"/>
              <p:cNvSpPr>
                <a:spLocks noChangeShapeType="1"/>
              </p:cNvSpPr>
              <p:nvPr/>
            </p:nvSpPr>
            <p:spPr bwMode="auto">
              <a:xfrm>
                <a:off x="-3123" y="-403"/>
                <a:ext cx="118" cy="320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8" name="Line 133"/>
              <p:cNvSpPr>
                <a:spLocks noChangeShapeType="1"/>
              </p:cNvSpPr>
              <p:nvPr/>
            </p:nvSpPr>
            <p:spPr bwMode="auto">
              <a:xfrm>
                <a:off x="-3123" y="-403"/>
                <a:ext cx="2249" cy="35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9" name="Line 134"/>
              <p:cNvSpPr>
                <a:spLocks noChangeShapeType="1"/>
              </p:cNvSpPr>
              <p:nvPr/>
            </p:nvSpPr>
            <p:spPr bwMode="auto">
              <a:xfrm flipH="1">
                <a:off x="-3846" y="-403"/>
                <a:ext cx="723" cy="146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0" name="Line 135"/>
              <p:cNvSpPr>
                <a:spLocks noChangeShapeType="1"/>
              </p:cNvSpPr>
              <p:nvPr/>
            </p:nvSpPr>
            <p:spPr bwMode="auto">
              <a:xfrm flipH="1">
                <a:off x="-3256" y="-403"/>
                <a:ext cx="133" cy="23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1" name="Line 136"/>
              <p:cNvSpPr>
                <a:spLocks noChangeShapeType="1"/>
              </p:cNvSpPr>
              <p:nvPr/>
            </p:nvSpPr>
            <p:spPr bwMode="auto">
              <a:xfrm>
                <a:off x="-3123" y="-403"/>
                <a:ext cx="1720" cy="28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2" name="Line 137"/>
              <p:cNvSpPr>
                <a:spLocks noChangeShapeType="1"/>
              </p:cNvSpPr>
              <p:nvPr/>
            </p:nvSpPr>
            <p:spPr bwMode="auto">
              <a:xfrm>
                <a:off x="-3123" y="-403"/>
                <a:ext cx="1507" cy="277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3" name="Line 138"/>
              <p:cNvSpPr>
                <a:spLocks noChangeShapeType="1"/>
              </p:cNvSpPr>
              <p:nvPr/>
            </p:nvSpPr>
            <p:spPr bwMode="auto">
              <a:xfrm>
                <a:off x="-3123" y="-403"/>
                <a:ext cx="511" cy="27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4" name="Line 139"/>
              <p:cNvSpPr>
                <a:spLocks noChangeShapeType="1"/>
              </p:cNvSpPr>
              <p:nvPr/>
            </p:nvSpPr>
            <p:spPr bwMode="auto">
              <a:xfrm>
                <a:off x="-3123" y="-403"/>
                <a:ext cx="131" cy="26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5" name="Line 140"/>
              <p:cNvSpPr>
                <a:spLocks noChangeShapeType="1"/>
              </p:cNvSpPr>
              <p:nvPr/>
            </p:nvSpPr>
            <p:spPr bwMode="auto">
              <a:xfrm>
                <a:off x="-3123" y="-403"/>
                <a:ext cx="1558" cy="18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6" name="Line 141"/>
              <p:cNvSpPr>
                <a:spLocks noChangeShapeType="1"/>
              </p:cNvSpPr>
              <p:nvPr/>
            </p:nvSpPr>
            <p:spPr bwMode="auto">
              <a:xfrm>
                <a:off x="-3123" y="-403"/>
                <a:ext cx="920" cy="18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7" name="Line 142"/>
              <p:cNvSpPr>
                <a:spLocks noChangeShapeType="1"/>
              </p:cNvSpPr>
              <p:nvPr/>
            </p:nvSpPr>
            <p:spPr bwMode="auto">
              <a:xfrm>
                <a:off x="-3123" y="-403"/>
                <a:ext cx="2149" cy="209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8" name="Line 143"/>
              <p:cNvSpPr>
                <a:spLocks noChangeShapeType="1"/>
              </p:cNvSpPr>
              <p:nvPr/>
            </p:nvSpPr>
            <p:spPr bwMode="auto">
              <a:xfrm>
                <a:off x="-3123" y="-403"/>
                <a:ext cx="713" cy="387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9" name="Line 144"/>
              <p:cNvSpPr>
                <a:spLocks noChangeShapeType="1"/>
              </p:cNvSpPr>
              <p:nvPr/>
            </p:nvSpPr>
            <p:spPr bwMode="auto">
              <a:xfrm>
                <a:off x="-3123" y="-403"/>
                <a:ext cx="994" cy="81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0" name="Line 145"/>
              <p:cNvSpPr>
                <a:spLocks noChangeShapeType="1"/>
              </p:cNvSpPr>
              <p:nvPr/>
            </p:nvSpPr>
            <p:spPr bwMode="auto">
              <a:xfrm>
                <a:off x="-3123" y="-403"/>
                <a:ext cx="139" cy="137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1" name="Line 146"/>
              <p:cNvSpPr>
                <a:spLocks noChangeShapeType="1"/>
              </p:cNvSpPr>
              <p:nvPr/>
            </p:nvSpPr>
            <p:spPr bwMode="auto">
              <a:xfrm>
                <a:off x="-3123" y="-403"/>
                <a:ext cx="3250" cy="116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2" name="Line 147"/>
              <p:cNvSpPr>
                <a:spLocks noChangeShapeType="1"/>
              </p:cNvSpPr>
              <p:nvPr/>
            </p:nvSpPr>
            <p:spPr bwMode="auto">
              <a:xfrm>
                <a:off x="-3123" y="-403"/>
                <a:ext cx="1497" cy="30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3" name="Line 148"/>
              <p:cNvSpPr>
                <a:spLocks noChangeShapeType="1"/>
              </p:cNvSpPr>
              <p:nvPr/>
            </p:nvSpPr>
            <p:spPr bwMode="auto">
              <a:xfrm>
                <a:off x="-3123" y="-403"/>
                <a:ext cx="1794" cy="9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4" name="Line 149"/>
              <p:cNvSpPr>
                <a:spLocks noChangeShapeType="1"/>
              </p:cNvSpPr>
              <p:nvPr/>
            </p:nvSpPr>
            <p:spPr bwMode="auto">
              <a:xfrm>
                <a:off x="-1756" y="990"/>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5" name="Line 150"/>
              <p:cNvSpPr>
                <a:spLocks noChangeShapeType="1"/>
              </p:cNvSpPr>
              <p:nvPr/>
            </p:nvSpPr>
            <p:spPr bwMode="auto">
              <a:xfrm>
                <a:off x="-3123" y="-403"/>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6" name="Line 151"/>
              <p:cNvSpPr>
                <a:spLocks noChangeShapeType="1"/>
              </p:cNvSpPr>
              <p:nvPr/>
            </p:nvSpPr>
            <p:spPr bwMode="auto">
              <a:xfrm flipH="1">
                <a:off x="-3187" y="-418"/>
                <a:ext cx="54" cy="15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7" name="Line 152"/>
              <p:cNvSpPr>
                <a:spLocks noChangeShapeType="1"/>
              </p:cNvSpPr>
              <p:nvPr/>
            </p:nvSpPr>
            <p:spPr bwMode="auto">
              <a:xfrm>
                <a:off x="-3133" y="-418"/>
                <a:ext cx="974" cy="282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8" name="Line 153"/>
              <p:cNvSpPr>
                <a:spLocks noChangeShapeType="1"/>
              </p:cNvSpPr>
              <p:nvPr/>
            </p:nvSpPr>
            <p:spPr bwMode="auto">
              <a:xfrm>
                <a:off x="-3123" y="-403"/>
                <a:ext cx="1413" cy="295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9" name="Line 154"/>
              <p:cNvSpPr>
                <a:spLocks noChangeShapeType="1"/>
              </p:cNvSpPr>
              <p:nvPr/>
            </p:nvSpPr>
            <p:spPr bwMode="auto">
              <a:xfrm>
                <a:off x="-3123" y="-403"/>
                <a:ext cx="1183" cy="17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0" name="Line 155"/>
              <p:cNvSpPr>
                <a:spLocks noChangeShapeType="1"/>
              </p:cNvSpPr>
              <p:nvPr/>
            </p:nvSpPr>
            <p:spPr bwMode="auto">
              <a:xfrm>
                <a:off x="-3123" y="-403"/>
                <a:ext cx="747" cy="185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1" name="Line 156"/>
              <p:cNvSpPr>
                <a:spLocks noChangeShapeType="1"/>
              </p:cNvSpPr>
              <p:nvPr/>
            </p:nvSpPr>
            <p:spPr bwMode="auto">
              <a:xfrm>
                <a:off x="-3123" y="-403"/>
                <a:ext cx="959" cy="33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2" name="Line 157"/>
              <p:cNvSpPr>
                <a:spLocks noChangeShapeType="1"/>
              </p:cNvSpPr>
              <p:nvPr/>
            </p:nvSpPr>
            <p:spPr bwMode="auto">
              <a:xfrm flipV="1">
                <a:off x="-3439" y="2410"/>
                <a:ext cx="2036"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3" name="Line 158"/>
              <p:cNvSpPr>
                <a:spLocks noChangeShapeType="1"/>
              </p:cNvSpPr>
              <p:nvPr/>
            </p:nvSpPr>
            <p:spPr bwMode="auto">
              <a:xfrm flipH="1" flipV="1">
                <a:off x="-3846" y="1061"/>
                <a:ext cx="407" cy="303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4" name="Line 159"/>
              <p:cNvSpPr>
                <a:spLocks noChangeShapeType="1"/>
              </p:cNvSpPr>
              <p:nvPr/>
            </p:nvSpPr>
            <p:spPr bwMode="auto">
              <a:xfrm flipV="1">
                <a:off x="-3439" y="1229"/>
                <a:ext cx="2611" cy="28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5" name="Line 160"/>
              <p:cNvSpPr>
                <a:spLocks noChangeShapeType="1"/>
              </p:cNvSpPr>
              <p:nvPr/>
            </p:nvSpPr>
            <p:spPr bwMode="auto">
              <a:xfrm flipV="1">
                <a:off x="-3439" y="951"/>
                <a:ext cx="3003" cy="314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6" name="Line 161"/>
              <p:cNvSpPr>
                <a:spLocks noChangeShapeType="1"/>
              </p:cNvSpPr>
              <p:nvPr/>
            </p:nvSpPr>
            <p:spPr bwMode="auto">
              <a:xfrm flipV="1">
                <a:off x="-3439" y="757"/>
                <a:ext cx="3566" cy="334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7" name="Line 162"/>
              <p:cNvSpPr>
                <a:spLocks noChangeShapeType="1"/>
              </p:cNvSpPr>
              <p:nvPr/>
            </p:nvSpPr>
            <p:spPr bwMode="auto">
              <a:xfrm flipV="1">
                <a:off x="-3439" y="437"/>
                <a:ext cx="454" cy="366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8" name="Line 163"/>
              <p:cNvSpPr>
                <a:spLocks noChangeShapeType="1"/>
              </p:cNvSpPr>
              <p:nvPr/>
            </p:nvSpPr>
            <p:spPr bwMode="auto">
              <a:xfrm flipV="1">
                <a:off x="-3439" y="2182"/>
                <a:ext cx="2682" cy="191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9" name="Line 164"/>
              <p:cNvSpPr>
                <a:spLocks noChangeShapeType="1"/>
              </p:cNvSpPr>
              <p:nvPr/>
            </p:nvSpPr>
            <p:spPr bwMode="auto">
              <a:xfrm flipV="1">
                <a:off x="-3439" y="3173"/>
                <a:ext cx="2565" cy="92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0" name="Line 165"/>
              <p:cNvSpPr>
                <a:spLocks noChangeShapeType="1"/>
              </p:cNvSpPr>
              <p:nvPr/>
            </p:nvSpPr>
            <p:spPr bwMode="auto">
              <a:xfrm flipV="1">
                <a:off x="-3439" y="2691"/>
                <a:ext cx="1813" cy="14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1" name="Line 166"/>
              <p:cNvSpPr>
                <a:spLocks noChangeShapeType="1"/>
              </p:cNvSpPr>
              <p:nvPr/>
            </p:nvSpPr>
            <p:spPr bwMode="auto">
              <a:xfrm flipV="1">
                <a:off x="-3439" y="2410"/>
                <a:ext cx="2437"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2" name="Line 167"/>
              <p:cNvSpPr>
                <a:spLocks noChangeShapeType="1"/>
              </p:cNvSpPr>
              <p:nvPr/>
            </p:nvSpPr>
            <p:spPr bwMode="auto">
              <a:xfrm flipV="1">
                <a:off x="-3439" y="1689"/>
                <a:ext cx="2465" cy="240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3" name="Line 168"/>
              <p:cNvSpPr>
                <a:spLocks noChangeShapeType="1"/>
              </p:cNvSpPr>
              <p:nvPr/>
            </p:nvSpPr>
            <p:spPr bwMode="auto">
              <a:xfrm flipV="1">
                <a:off x="-3439" y="820"/>
                <a:ext cx="2380" cy="32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4" name="Line 169"/>
              <p:cNvSpPr>
                <a:spLocks noChangeShapeType="1"/>
              </p:cNvSpPr>
              <p:nvPr/>
            </p:nvSpPr>
            <p:spPr bwMode="auto">
              <a:xfrm flipV="1">
                <a:off x="-3439" y="1400"/>
                <a:ext cx="1874" cy="269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5" name="Line 170"/>
              <p:cNvSpPr>
                <a:spLocks noChangeShapeType="1"/>
              </p:cNvSpPr>
              <p:nvPr/>
            </p:nvSpPr>
            <p:spPr bwMode="auto">
              <a:xfrm flipV="1">
                <a:off x="-3439" y="2371"/>
                <a:ext cx="1823" cy="17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6" name="Line 171"/>
              <p:cNvSpPr>
                <a:spLocks noChangeShapeType="1"/>
              </p:cNvSpPr>
              <p:nvPr/>
            </p:nvSpPr>
            <p:spPr bwMode="auto">
              <a:xfrm flipV="1">
                <a:off x="-3439" y="1130"/>
                <a:ext cx="1515" cy="29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7" name="Line 172"/>
              <p:cNvSpPr>
                <a:spLocks noChangeShapeType="1"/>
              </p:cNvSpPr>
              <p:nvPr/>
            </p:nvSpPr>
            <p:spPr bwMode="auto">
              <a:xfrm flipV="1">
                <a:off x="-3439" y="555"/>
                <a:ext cx="2110" cy="354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8" name="Line 173"/>
              <p:cNvSpPr>
                <a:spLocks noChangeShapeType="1"/>
              </p:cNvSpPr>
              <p:nvPr/>
            </p:nvSpPr>
            <p:spPr bwMode="auto">
              <a:xfrm flipV="1">
                <a:off x="-3439" y="1130"/>
                <a:ext cx="1515" cy="29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9" name="Line 174"/>
              <p:cNvSpPr>
                <a:spLocks noChangeShapeType="1"/>
              </p:cNvSpPr>
              <p:nvPr/>
            </p:nvSpPr>
            <p:spPr bwMode="auto">
              <a:xfrm flipV="1">
                <a:off x="-3439" y="2182"/>
                <a:ext cx="1683" cy="191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0" name="Line 175"/>
              <p:cNvSpPr>
                <a:spLocks noChangeShapeType="1"/>
              </p:cNvSpPr>
              <p:nvPr/>
            </p:nvSpPr>
            <p:spPr bwMode="auto">
              <a:xfrm flipV="1">
                <a:off x="-3439" y="1304"/>
                <a:ext cx="1499" cy="279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1" name="Line 176"/>
              <p:cNvSpPr>
                <a:spLocks noChangeShapeType="1"/>
              </p:cNvSpPr>
              <p:nvPr/>
            </p:nvSpPr>
            <p:spPr bwMode="auto">
              <a:xfrm flipV="1">
                <a:off x="-3439" y="1490"/>
                <a:ext cx="1236" cy="260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2" name="Line 177"/>
              <p:cNvSpPr>
                <a:spLocks noChangeShapeType="1"/>
              </p:cNvSpPr>
              <p:nvPr/>
            </p:nvSpPr>
            <p:spPr bwMode="auto">
              <a:xfrm flipV="1">
                <a:off x="-3439" y="1860"/>
                <a:ext cx="1009" cy="223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3" name="Line 178"/>
              <p:cNvSpPr>
                <a:spLocks noChangeShapeType="1"/>
              </p:cNvSpPr>
              <p:nvPr/>
            </p:nvSpPr>
            <p:spPr bwMode="auto">
              <a:xfrm flipV="1">
                <a:off x="-3439" y="2026"/>
                <a:ext cx="1100" cy="207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4" name="Line 179"/>
              <p:cNvSpPr>
                <a:spLocks noChangeShapeType="1"/>
              </p:cNvSpPr>
              <p:nvPr/>
            </p:nvSpPr>
            <p:spPr bwMode="auto">
              <a:xfrm flipV="1">
                <a:off x="-3439" y="2229"/>
                <a:ext cx="1573" cy="186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5" name="Line 180"/>
              <p:cNvSpPr>
                <a:spLocks noChangeShapeType="1"/>
              </p:cNvSpPr>
              <p:nvPr/>
            </p:nvSpPr>
            <p:spPr bwMode="auto">
              <a:xfrm flipV="1">
                <a:off x="-3439" y="2696"/>
                <a:ext cx="1200" cy="140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6" name="Line 181"/>
              <p:cNvSpPr>
                <a:spLocks noChangeShapeType="1"/>
              </p:cNvSpPr>
              <p:nvPr/>
            </p:nvSpPr>
            <p:spPr bwMode="auto">
              <a:xfrm flipV="1">
                <a:off x="-3439" y="2410"/>
                <a:ext cx="1280" cy="168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7" name="Line 182"/>
              <p:cNvSpPr>
                <a:spLocks noChangeShapeType="1"/>
              </p:cNvSpPr>
              <p:nvPr/>
            </p:nvSpPr>
            <p:spPr bwMode="auto">
              <a:xfrm flipV="1">
                <a:off x="-3439" y="2325"/>
                <a:ext cx="919" cy="17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8" name="Line 183"/>
              <p:cNvSpPr>
                <a:spLocks noChangeShapeType="1"/>
              </p:cNvSpPr>
              <p:nvPr/>
            </p:nvSpPr>
            <p:spPr bwMode="auto">
              <a:xfrm flipV="1">
                <a:off x="-3439" y="2341"/>
                <a:ext cx="827" cy="175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9" name="Line 184"/>
              <p:cNvSpPr>
                <a:spLocks noChangeShapeType="1"/>
              </p:cNvSpPr>
              <p:nvPr/>
            </p:nvSpPr>
            <p:spPr bwMode="auto">
              <a:xfrm flipV="1">
                <a:off x="-3439" y="2520"/>
                <a:ext cx="562" cy="157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0" name="Line 185"/>
              <p:cNvSpPr>
                <a:spLocks noChangeShapeType="1"/>
              </p:cNvSpPr>
              <p:nvPr/>
            </p:nvSpPr>
            <p:spPr bwMode="auto">
              <a:xfrm flipV="1">
                <a:off x="-3439" y="2801"/>
                <a:ext cx="434" cy="129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1" name="Line 186"/>
              <p:cNvSpPr>
                <a:spLocks noChangeShapeType="1"/>
              </p:cNvSpPr>
              <p:nvPr/>
            </p:nvSpPr>
            <p:spPr bwMode="auto">
              <a:xfrm flipV="1">
                <a:off x="-3439" y="2547"/>
                <a:ext cx="1729" cy="15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2" name="Line 187"/>
              <p:cNvSpPr>
                <a:spLocks noChangeShapeType="1"/>
              </p:cNvSpPr>
              <p:nvPr/>
            </p:nvSpPr>
            <p:spPr bwMode="auto">
              <a:xfrm flipV="1">
                <a:off x="-3439" y="588"/>
                <a:ext cx="2482" cy="351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3" name="Line 188"/>
              <p:cNvSpPr>
                <a:spLocks noChangeShapeType="1"/>
              </p:cNvSpPr>
              <p:nvPr/>
            </p:nvSpPr>
            <p:spPr bwMode="auto">
              <a:xfrm flipV="1">
                <a:off x="-3439" y="2254"/>
                <a:ext cx="447" cy="18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4" name="Line 189"/>
              <p:cNvSpPr>
                <a:spLocks noChangeShapeType="1"/>
              </p:cNvSpPr>
              <p:nvPr/>
            </p:nvSpPr>
            <p:spPr bwMode="auto">
              <a:xfrm flipV="1">
                <a:off x="-3439" y="1122"/>
                <a:ext cx="1160" cy="297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5" name="Line 190"/>
              <p:cNvSpPr>
                <a:spLocks noChangeShapeType="1"/>
              </p:cNvSpPr>
              <p:nvPr/>
            </p:nvSpPr>
            <p:spPr bwMode="auto">
              <a:xfrm flipV="1">
                <a:off x="-3439" y="913"/>
                <a:ext cx="699" cy="318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6" name="Line 191"/>
              <p:cNvSpPr>
                <a:spLocks noChangeShapeType="1"/>
              </p:cNvSpPr>
              <p:nvPr/>
            </p:nvSpPr>
            <p:spPr bwMode="auto">
              <a:xfrm flipV="1">
                <a:off x="-3439" y="412"/>
                <a:ext cx="1310" cy="368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7" name="Line 192"/>
              <p:cNvSpPr>
                <a:spLocks noChangeShapeType="1"/>
              </p:cNvSpPr>
              <p:nvPr/>
            </p:nvSpPr>
            <p:spPr bwMode="auto">
              <a:xfrm flipV="1">
                <a:off x="-3439" y="1702"/>
                <a:ext cx="112" cy="2396"/>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8" name="Line 193"/>
              <p:cNvSpPr>
                <a:spLocks noChangeShapeType="1"/>
              </p:cNvSpPr>
              <p:nvPr/>
            </p:nvSpPr>
            <p:spPr bwMode="auto">
              <a:xfrm flipV="1">
                <a:off x="-3439" y="1631"/>
                <a:ext cx="245" cy="246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9" name="Line 194"/>
              <p:cNvSpPr>
                <a:spLocks noChangeShapeType="1"/>
              </p:cNvSpPr>
              <p:nvPr/>
            </p:nvSpPr>
            <p:spPr bwMode="auto">
              <a:xfrm flipV="1">
                <a:off x="-3439" y="974"/>
                <a:ext cx="455" cy="312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0" name="Line 195"/>
              <p:cNvSpPr>
                <a:spLocks noChangeShapeType="1"/>
              </p:cNvSpPr>
              <p:nvPr/>
            </p:nvSpPr>
            <p:spPr bwMode="auto">
              <a:xfrm flipV="1">
                <a:off x="-3439" y="1105"/>
                <a:ext cx="252" cy="29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1" name="Line 196"/>
              <p:cNvSpPr>
                <a:spLocks noChangeShapeType="1"/>
              </p:cNvSpPr>
              <p:nvPr/>
            </p:nvSpPr>
            <p:spPr bwMode="auto">
              <a:xfrm flipV="1">
                <a:off x="-3439" y="1893"/>
                <a:ext cx="2511" cy="220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2" name="Line 197"/>
              <p:cNvSpPr>
                <a:spLocks noChangeShapeType="1"/>
              </p:cNvSpPr>
              <p:nvPr/>
            </p:nvSpPr>
            <p:spPr bwMode="auto">
              <a:xfrm flipH="1" flipV="1">
                <a:off x="-1059" y="820"/>
                <a:ext cx="1196" cy="20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3" name="Line 198"/>
              <p:cNvSpPr>
                <a:spLocks noChangeShapeType="1"/>
              </p:cNvSpPr>
              <p:nvPr/>
            </p:nvSpPr>
            <p:spPr bwMode="auto">
              <a:xfrm flipH="1" flipV="1">
                <a:off x="-1756" y="2182"/>
                <a:ext cx="1893" cy="6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4" name="Line 199"/>
              <p:cNvSpPr>
                <a:spLocks noChangeShapeType="1"/>
              </p:cNvSpPr>
              <p:nvPr/>
            </p:nvSpPr>
            <p:spPr bwMode="auto">
              <a:xfrm>
                <a:off x="-2778" y="1929"/>
                <a:ext cx="0" cy="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5" name="Line 200"/>
              <p:cNvSpPr>
                <a:spLocks noChangeShapeType="1"/>
              </p:cNvSpPr>
              <p:nvPr/>
            </p:nvSpPr>
            <p:spPr bwMode="auto">
              <a:xfrm flipH="1" flipV="1">
                <a:off x="-2279" y="1122"/>
                <a:ext cx="2416" cy="174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6" name="Line 201"/>
              <p:cNvSpPr>
                <a:spLocks noChangeShapeType="1"/>
              </p:cNvSpPr>
              <p:nvPr/>
            </p:nvSpPr>
            <p:spPr bwMode="auto">
              <a:xfrm flipH="1" flipV="1">
                <a:off x="-3327" y="1702"/>
                <a:ext cx="3464" cy="11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7" name="Line 202"/>
              <p:cNvSpPr>
                <a:spLocks noChangeShapeType="1"/>
              </p:cNvSpPr>
              <p:nvPr/>
            </p:nvSpPr>
            <p:spPr bwMode="auto">
              <a:xfrm flipH="1">
                <a:off x="-3881" y="2864"/>
                <a:ext cx="4018" cy="1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8" name="Line 203"/>
              <p:cNvSpPr>
                <a:spLocks noChangeShapeType="1"/>
              </p:cNvSpPr>
              <p:nvPr/>
            </p:nvSpPr>
            <p:spPr bwMode="auto">
              <a:xfrm flipH="1" flipV="1">
                <a:off x="-3005" y="2801"/>
                <a:ext cx="3142" cy="6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9" name="Line 204"/>
              <p:cNvSpPr>
                <a:spLocks noChangeShapeType="1"/>
              </p:cNvSpPr>
              <p:nvPr/>
            </p:nvSpPr>
            <p:spPr bwMode="auto">
              <a:xfrm flipH="1" flipV="1">
                <a:off x="-1924" y="1130"/>
                <a:ext cx="2061" cy="173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18" name="Line 206"/>
            <p:cNvSpPr>
              <a:spLocks noChangeShapeType="1"/>
            </p:cNvSpPr>
            <p:nvPr/>
          </p:nvSpPr>
          <p:spPr bwMode="auto">
            <a:xfrm flipH="1" flipV="1">
              <a:off x="-1330" y="1035"/>
              <a:ext cx="1467" cy="182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 name="Line 207"/>
            <p:cNvSpPr>
              <a:spLocks noChangeShapeType="1"/>
            </p:cNvSpPr>
            <p:nvPr/>
          </p:nvSpPr>
          <p:spPr bwMode="auto">
            <a:xfrm flipH="1" flipV="1">
              <a:off x="-2239" y="2696"/>
              <a:ext cx="2376" cy="16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 name="Line 208"/>
            <p:cNvSpPr>
              <a:spLocks noChangeShapeType="1"/>
            </p:cNvSpPr>
            <p:nvPr/>
          </p:nvSpPr>
          <p:spPr bwMode="auto">
            <a:xfrm flipH="1" flipV="1">
              <a:off x="-3846" y="1061"/>
              <a:ext cx="3983" cy="18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 name="Line 209"/>
            <p:cNvSpPr>
              <a:spLocks noChangeShapeType="1"/>
            </p:cNvSpPr>
            <p:nvPr/>
          </p:nvSpPr>
          <p:spPr bwMode="auto">
            <a:xfrm flipH="1" flipV="1">
              <a:off x="-928" y="1893"/>
              <a:ext cx="1065" cy="97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 name="Line 210"/>
            <p:cNvSpPr>
              <a:spLocks noChangeShapeType="1"/>
            </p:cNvSpPr>
            <p:nvPr/>
          </p:nvSpPr>
          <p:spPr bwMode="auto">
            <a:xfrm flipH="1" flipV="1">
              <a:off x="-2985" y="437"/>
              <a:ext cx="3122" cy="242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 name="Line 211"/>
            <p:cNvSpPr>
              <a:spLocks noChangeShapeType="1"/>
            </p:cNvSpPr>
            <p:nvPr/>
          </p:nvSpPr>
          <p:spPr bwMode="auto">
            <a:xfrm flipH="1" flipV="1">
              <a:off x="-1002" y="2410"/>
              <a:ext cx="1139" cy="4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 name="Line 212"/>
            <p:cNvSpPr>
              <a:spLocks noChangeShapeType="1"/>
            </p:cNvSpPr>
            <p:nvPr/>
          </p:nvSpPr>
          <p:spPr bwMode="auto">
            <a:xfrm flipH="1" flipV="1">
              <a:off x="-828" y="1229"/>
              <a:ext cx="965" cy="163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5" name="Line 213"/>
            <p:cNvSpPr>
              <a:spLocks noChangeShapeType="1"/>
            </p:cNvSpPr>
            <p:nvPr/>
          </p:nvSpPr>
          <p:spPr bwMode="auto">
            <a:xfrm flipH="1" flipV="1">
              <a:off x="-1756" y="990"/>
              <a:ext cx="1893" cy="187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 name="Line 214"/>
            <p:cNvSpPr>
              <a:spLocks noChangeShapeType="1"/>
            </p:cNvSpPr>
            <p:nvPr/>
          </p:nvSpPr>
          <p:spPr bwMode="auto">
            <a:xfrm flipH="1" flipV="1">
              <a:off x="-1616" y="2371"/>
              <a:ext cx="1753" cy="49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 name="Line 215"/>
            <p:cNvSpPr>
              <a:spLocks noChangeShapeType="1"/>
            </p:cNvSpPr>
            <p:nvPr/>
          </p:nvSpPr>
          <p:spPr bwMode="auto">
            <a:xfrm flipH="1">
              <a:off x="-2410" y="2864"/>
              <a:ext cx="2547" cy="60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 name="Line 216"/>
            <p:cNvSpPr>
              <a:spLocks noChangeShapeType="1"/>
            </p:cNvSpPr>
            <p:nvPr/>
          </p:nvSpPr>
          <p:spPr bwMode="auto">
            <a:xfrm flipH="1">
              <a:off x="-874" y="2864"/>
              <a:ext cx="1011" cy="30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 name="Line 217"/>
            <p:cNvSpPr>
              <a:spLocks noChangeShapeType="1"/>
            </p:cNvSpPr>
            <p:nvPr/>
          </p:nvSpPr>
          <p:spPr bwMode="auto">
            <a:xfrm flipH="1" flipV="1">
              <a:off x="-2129" y="412"/>
              <a:ext cx="2266" cy="245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0" name="Line 218"/>
            <p:cNvSpPr>
              <a:spLocks noChangeShapeType="1"/>
            </p:cNvSpPr>
            <p:nvPr/>
          </p:nvSpPr>
          <p:spPr bwMode="auto">
            <a:xfrm flipH="1" flipV="1">
              <a:off x="-2612" y="2341"/>
              <a:ext cx="2749" cy="52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1" name="Line 219"/>
            <p:cNvSpPr>
              <a:spLocks noChangeShapeType="1"/>
            </p:cNvSpPr>
            <p:nvPr/>
          </p:nvSpPr>
          <p:spPr bwMode="auto">
            <a:xfrm flipH="1" flipV="1">
              <a:off x="-3256" y="1902"/>
              <a:ext cx="3393" cy="96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 name="Line 220"/>
            <p:cNvSpPr>
              <a:spLocks noChangeShapeType="1"/>
            </p:cNvSpPr>
            <p:nvPr/>
          </p:nvSpPr>
          <p:spPr bwMode="auto">
            <a:xfrm flipH="1" flipV="1">
              <a:off x="-2992" y="2254"/>
              <a:ext cx="3129" cy="61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 name="Line 221"/>
            <p:cNvSpPr>
              <a:spLocks noChangeShapeType="1"/>
            </p:cNvSpPr>
            <p:nvPr/>
          </p:nvSpPr>
          <p:spPr bwMode="auto">
            <a:xfrm flipH="1" flipV="1">
              <a:off x="-2984" y="974"/>
              <a:ext cx="3121" cy="189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 name="Line 222"/>
            <p:cNvSpPr>
              <a:spLocks noChangeShapeType="1"/>
            </p:cNvSpPr>
            <p:nvPr/>
          </p:nvSpPr>
          <p:spPr bwMode="auto">
            <a:xfrm flipH="1" flipV="1">
              <a:off x="127" y="757"/>
              <a:ext cx="10" cy="210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 name="Line 223"/>
            <p:cNvSpPr>
              <a:spLocks noChangeShapeType="1"/>
            </p:cNvSpPr>
            <p:nvPr/>
          </p:nvSpPr>
          <p:spPr bwMode="auto">
            <a:xfrm flipH="1" flipV="1">
              <a:off x="-1626" y="2691"/>
              <a:ext cx="1763" cy="17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 name="Line 224"/>
            <p:cNvSpPr>
              <a:spLocks noChangeShapeType="1"/>
            </p:cNvSpPr>
            <p:nvPr/>
          </p:nvSpPr>
          <p:spPr bwMode="auto">
            <a:xfrm flipH="1" flipV="1">
              <a:off x="-1329" y="555"/>
              <a:ext cx="1466" cy="230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 name="Line 225"/>
            <p:cNvSpPr>
              <a:spLocks noChangeShapeType="1"/>
            </p:cNvSpPr>
            <p:nvPr/>
          </p:nvSpPr>
          <p:spPr bwMode="auto">
            <a:xfrm flipH="1" flipV="1">
              <a:off x="-2159" y="2410"/>
              <a:ext cx="2296" cy="4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 name="Line 226"/>
            <p:cNvSpPr>
              <a:spLocks noChangeShapeType="1"/>
            </p:cNvSpPr>
            <p:nvPr/>
          </p:nvSpPr>
          <p:spPr bwMode="auto">
            <a:xfrm flipH="1" flipV="1">
              <a:off x="-1710" y="2547"/>
              <a:ext cx="1847" cy="31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9" name="Line 227"/>
            <p:cNvSpPr>
              <a:spLocks noChangeShapeType="1"/>
            </p:cNvSpPr>
            <p:nvPr/>
          </p:nvSpPr>
          <p:spPr bwMode="auto">
            <a:xfrm flipH="1" flipV="1">
              <a:off x="-1565" y="1400"/>
              <a:ext cx="1702" cy="146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0" name="Line 228"/>
            <p:cNvSpPr>
              <a:spLocks noChangeShapeType="1"/>
            </p:cNvSpPr>
            <p:nvPr/>
          </p:nvSpPr>
          <p:spPr bwMode="auto">
            <a:xfrm flipH="1" flipV="1">
              <a:off x="-1940" y="1304"/>
              <a:ext cx="2077" cy="1560"/>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 name="Line 229"/>
            <p:cNvSpPr>
              <a:spLocks noChangeShapeType="1"/>
            </p:cNvSpPr>
            <p:nvPr/>
          </p:nvSpPr>
          <p:spPr bwMode="auto">
            <a:xfrm flipH="1" flipV="1">
              <a:off x="-2877" y="2520"/>
              <a:ext cx="3014" cy="34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 name="Line 230"/>
            <p:cNvSpPr>
              <a:spLocks noChangeShapeType="1"/>
            </p:cNvSpPr>
            <p:nvPr/>
          </p:nvSpPr>
          <p:spPr bwMode="auto">
            <a:xfrm flipH="1" flipV="1">
              <a:off x="-974" y="1689"/>
              <a:ext cx="1111" cy="117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3" name="Line 231"/>
            <p:cNvSpPr>
              <a:spLocks noChangeShapeType="1"/>
            </p:cNvSpPr>
            <p:nvPr/>
          </p:nvSpPr>
          <p:spPr bwMode="auto">
            <a:xfrm flipH="1" flipV="1">
              <a:off x="-1403" y="2410"/>
              <a:ext cx="1540" cy="45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4" name="Line 232"/>
            <p:cNvSpPr>
              <a:spLocks noChangeShapeType="1"/>
            </p:cNvSpPr>
            <p:nvPr/>
          </p:nvSpPr>
          <p:spPr bwMode="auto">
            <a:xfrm flipH="1" flipV="1">
              <a:off x="-3187" y="1105"/>
              <a:ext cx="3324" cy="175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5" name="Line 233"/>
            <p:cNvSpPr>
              <a:spLocks noChangeShapeType="1"/>
            </p:cNvSpPr>
            <p:nvPr/>
          </p:nvSpPr>
          <p:spPr bwMode="auto">
            <a:xfrm flipH="1" flipV="1">
              <a:off x="-2203" y="1490"/>
              <a:ext cx="2340" cy="1374"/>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 name="Line 234"/>
            <p:cNvSpPr>
              <a:spLocks noChangeShapeType="1"/>
            </p:cNvSpPr>
            <p:nvPr/>
          </p:nvSpPr>
          <p:spPr bwMode="auto">
            <a:xfrm flipH="1" flipV="1">
              <a:off x="-2376" y="1455"/>
              <a:ext cx="2513" cy="140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 name="Line 235"/>
            <p:cNvSpPr>
              <a:spLocks noChangeShapeType="1"/>
            </p:cNvSpPr>
            <p:nvPr/>
          </p:nvSpPr>
          <p:spPr bwMode="auto">
            <a:xfrm flipH="1" flipV="1">
              <a:off x="-2740" y="913"/>
              <a:ext cx="2877" cy="195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 name="Line 236"/>
            <p:cNvSpPr>
              <a:spLocks noChangeShapeType="1"/>
            </p:cNvSpPr>
            <p:nvPr/>
          </p:nvSpPr>
          <p:spPr bwMode="auto">
            <a:xfrm flipH="1" flipV="1">
              <a:off x="-436" y="951"/>
              <a:ext cx="573" cy="1913"/>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 name="Line 237"/>
            <p:cNvSpPr>
              <a:spLocks noChangeShapeType="1"/>
            </p:cNvSpPr>
            <p:nvPr/>
          </p:nvSpPr>
          <p:spPr bwMode="auto">
            <a:xfrm flipH="1" flipV="1">
              <a:off x="-2339" y="2026"/>
              <a:ext cx="2476" cy="838"/>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 name="Line 238"/>
            <p:cNvSpPr>
              <a:spLocks noChangeShapeType="1"/>
            </p:cNvSpPr>
            <p:nvPr/>
          </p:nvSpPr>
          <p:spPr bwMode="auto">
            <a:xfrm flipH="1" flipV="1">
              <a:off x="-2520" y="2325"/>
              <a:ext cx="2657" cy="539"/>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 name="Line 239"/>
            <p:cNvSpPr>
              <a:spLocks noChangeShapeType="1"/>
            </p:cNvSpPr>
            <p:nvPr/>
          </p:nvSpPr>
          <p:spPr bwMode="auto">
            <a:xfrm flipH="1" flipV="1">
              <a:off x="-757" y="2182"/>
              <a:ext cx="894" cy="68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 name="Line 240"/>
            <p:cNvSpPr>
              <a:spLocks noChangeShapeType="1"/>
            </p:cNvSpPr>
            <p:nvPr/>
          </p:nvSpPr>
          <p:spPr bwMode="auto">
            <a:xfrm flipH="1">
              <a:off x="-2160" y="2864"/>
              <a:ext cx="2297" cy="97"/>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 name="Line 241"/>
            <p:cNvSpPr>
              <a:spLocks noChangeShapeType="1"/>
            </p:cNvSpPr>
            <p:nvPr/>
          </p:nvSpPr>
          <p:spPr bwMode="auto">
            <a:xfrm flipH="1" flipV="1">
              <a:off x="-2592" y="1442"/>
              <a:ext cx="2729" cy="1422"/>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4" name="Line 242"/>
            <p:cNvSpPr>
              <a:spLocks noChangeShapeType="1"/>
            </p:cNvSpPr>
            <p:nvPr/>
          </p:nvSpPr>
          <p:spPr bwMode="auto">
            <a:xfrm flipH="1" flipV="1">
              <a:off x="-1866" y="2229"/>
              <a:ext cx="2003" cy="635"/>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5" name="Line 243"/>
            <p:cNvSpPr>
              <a:spLocks noChangeShapeType="1"/>
            </p:cNvSpPr>
            <p:nvPr/>
          </p:nvSpPr>
          <p:spPr bwMode="auto">
            <a:xfrm flipH="1" flipV="1">
              <a:off x="-3194" y="1631"/>
              <a:ext cx="3326" cy="1221"/>
            </a:xfrm>
            <a:prstGeom prst="line">
              <a:avLst/>
            </a:prstGeom>
            <a:noFill/>
            <a:ln w="3175" cap="flat">
              <a:solidFill>
                <a:schemeClr val="bg1">
                  <a:alpha val="1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 name="Freeform 244"/>
            <p:cNvSpPr/>
            <p:nvPr/>
          </p:nvSpPr>
          <p:spPr bwMode="auto">
            <a:xfrm>
              <a:off x="-852" y="1204"/>
              <a:ext cx="49" cy="49"/>
            </a:xfrm>
            <a:custGeom>
              <a:avLst/>
              <a:gdLst>
                <a:gd name="T0" fmla="*/ 2 w 30"/>
                <a:gd name="T1" fmla="*/ 19 h 30"/>
                <a:gd name="T2" fmla="*/ 10 w 30"/>
                <a:gd name="T3" fmla="*/ 2 h 30"/>
                <a:gd name="T4" fmla="*/ 27 w 30"/>
                <a:gd name="T5" fmla="*/ 10 h 30"/>
                <a:gd name="T6" fmla="*/ 19 w 30"/>
                <a:gd name="T7" fmla="*/ 27 h 30"/>
                <a:gd name="T8" fmla="*/ 2 w 30"/>
                <a:gd name="T9" fmla="*/ 19 h 30"/>
              </a:gdLst>
              <a:ahLst/>
              <a:cxnLst>
                <a:cxn ang="0">
                  <a:pos x="T0" y="T1"/>
                </a:cxn>
                <a:cxn ang="0">
                  <a:pos x="T2" y="T3"/>
                </a:cxn>
                <a:cxn ang="0">
                  <a:pos x="T4" y="T5"/>
                </a:cxn>
                <a:cxn ang="0">
                  <a:pos x="T6" y="T7"/>
                </a:cxn>
                <a:cxn ang="0">
                  <a:pos x="T8" y="T9"/>
                </a:cxn>
              </a:cxnLst>
              <a:rect l="0" t="0" r="r" b="b"/>
              <a:pathLst>
                <a:path w="30" h="30">
                  <a:moveTo>
                    <a:pt x="2" y="19"/>
                  </a:moveTo>
                  <a:cubicBezTo>
                    <a:pt x="0" y="13"/>
                    <a:pt x="3" y="5"/>
                    <a:pt x="10" y="2"/>
                  </a:cubicBezTo>
                  <a:cubicBezTo>
                    <a:pt x="17" y="0"/>
                    <a:pt x="25" y="3"/>
                    <a:pt x="27" y="10"/>
                  </a:cubicBezTo>
                  <a:cubicBezTo>
                    <a:pt x="30" y="17"/>
                    <a:pt x="26" y="25"/>
                    <a:pt x="19" y="27"/>
                  </a:cubicBezTo>
                  <a:cubicBezTo>
                    <a:pt x="12" y="30"/>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7" name="Freeform 245"/>
            <p:cNvSpPr/>
            <p:nvPr/>
          </p:nvSpPr>
          <p:spPr bwMode="auto">
            <a:xfrm>
              <a:off x="-1017" y="2397"/>
              <a:ext cx="30" cy="28"/>
            </a:xfrm>
            <a:custGeom>
              <a:avLst/>
              <a:gdLst>
                <a:gd name="T0" fmla="*/ 2 w 18"/>
                <a:gd name="T1" fmla="*/ 11 h 17"/>
                <a:gd name="T2" fmla="*/ 6 w 18"/>
                <a:gd name="T3" fmla="*/ 1 h 17"/>
                <a:gd name="T4" fmla="*/ 16 w 18"/>
                <a:gd name="T5" fmla="*/ 6 h 17"/>
                <a:gd name="T6" fmla="*/ 12 w 18"/>
                <a:gd name="T7" fmla="*/ 16 h 17"/>
                <a:gd name="T8" fmla="*/ 2 w 18"/>
                <a:gd name="T9" fmla="*/ 11 h 17"/>
              </a:gdLst>
              <a:ahLst/>
              <a:cxnLst>
                <a:cxn ang="0">
                  <a:pos x="T0" y="T1"/>
                </a:cxn>
                <a:cxn ang="0">
                  <a:pos x="T2" y="T3"/>
                </a:cxn>
                <a:cxn ang="0">
                  <a:pos x="T4" y="T5"/>
                </a:cxn>
                <a:cxn ang="0">
                  <a:pos x="T6" y="T7"/>
                </a:cxn>
                <a:cxn ang="0">
                  <a:pos x="T8" y="T9"/>
                </a:cxn>
              </a:cxnLst>
              <a:rect l="0" t="0" r="r" b="b"/>
              <a:pathLst>
                <a:path w="18" h="17">
                  <a:moveTo>
                    <a:pt x="2" y="11"/>
                  </a:moveTo>
                  <a:cubicBezTo>
                    <a:pt x="0" y="7"/>
                    <a:pt x="2" y="3"/>
                    <a:pt x="6" y="1"/>
                  </a:cubicBezTo>
                  <a:cubicBezTo>
                    <a:pt x="10" y="0"/>
                    <a:pt x="15" y="2"/>
                    <a:pt x="16" y="6"/>
                  </a:cubicBezTo>
                  <a:cubicBezTo>
                    <a:pt x="18" y="10"/>
                    <a:pt x="16" y="14"/>
                    <a:pt x="12" y="16"/>
                  </a:cubicBezTo>
                  <a:cubicBezTo>
                    <a:pt x="8" y="17"/>
                    <a:pt x="3" y="15"/>
                    <a:pt x="2" y="11"/>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8" name="Freeform 246"/>
            <p:cNvSpPr/>
            <p:nvPr/>
          </p:nvSpPr>
          <p:spPr bwMode="auto">
            <a:xfrm>
              <a:off x="-1079" y="800"/>
              <a:ext cx="39" cy="39"/>
            </a:xfrm>
            <a:custGeom>
              <a:avLst/>
              <a:gdLst>
                <a:gd name="T0" fmla="*/ 2 w 24"/>
                <a:gd name="T1" fmla="*/ 16 h 24"/>
                <a:gd name="T2" fmla="*/ 8 w 24"/>
                <a:gd name="T3" fmla="*/ 2 h 24"/>
                <a:gd name="T4" fmla="*/ 22 w 24"/>
                <a:gd name="T5" fmla="*/ 8 h 24"/>
                <a:gd name="T6" fmla="*/ 16 w 24"/>
                <a:gd name="T7" fmla="*/ 22 h 24"/>
                <a:gd name="T8" fmla="*/ 2 w 24"/>
                <a:gd name="T9" fmla="*/ 16 h 24"/>
              </a:gdLst>
              <a:ahLst/>
              <a:cxnLst>
                <a:cxn ang="0">
                  <a:pos x="T0" y="T1"/>
                </a:cxn>
                <a:cxn ang="0">
                  <a:pos x="T2" y="T3"/>
                </a:cxn>
                <a:cxn ang="0">
                  <a:pos x="T4" y="T5"/>
                </a:cxn>
                <a:cxn ang="0">
                  <a:pos x="T6" y="T7"/>
                </a:cxn>
                <a:cxn ang="0">
                  <a:pos x="T8" y="T9"/>
                </a:cxn>
              </a:cxnLst>
              <a:rect l="0" t="0" r="r" b="b"/>
              <a:pathLst>
                <a:path w="24" h="24">
                  <a:moveTo>
                    <a:pt x="2" y="16"/>
                  </a:moveTo>
                  <a:cubicBezTo>
                    <a:pt x="0" y="10"/>
                    <a:pt x="3" y="4"/>
                    <a:pt x="8" y="2"/>
                  </a:cubicBezTo>
                  <a:cubicBezTo>
                    <a:pt x="14" y="0"/>
                    <a:pt x="20" y="3"/>
                    <a:pt x="22" y="8"/>
                  </a:cubicBezTo>
                  <a:cubicBezTo>
                    <a:pt x="24" y="14"/>
                    <a:pt x="21" y="20"/>
                    <a:pt x="16" y="22"/>
                  </a:cubicBezTo>
                  <a:cubicBezTo>
                    <a:pt x="10" y="24"/>
                    <a:pt x="4" y="21"/>
                    <a:pt x="2" y="16"/>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69" name="Freeform 247"/>
            <p:cNvSpPr/>
            <p:nvPr/>
          </p:nvSpPr>
          <p:spPr bwMode="auto">
            <a:xfrm>
              <a:off x="-3876" y="1033"/>
              <a:ext cx="58" cy="56"/>
            </a:xfrm>
            <a:custGeom>
              <a:avLst/>
              <a:gdLst>
                <a:gd name="T0" fmla="*/ 3 w 35"/>
                <a:gd name="T1" fmla="*/ 22 h 34"/>
                <a:gd name="T2" fmla="*/ 12 w 35"/>
                <a:gd name="T3" fmla="*/ 3 h 34"/>
                <a:gd name="T4" fmla="*/ 32 w 35"/>
                <a:gd name="T5" fmla="*/ 12 h 34"/>
                <a:gd name="T6" fmla="*/ 23 w 35"/>
                <a:gd name="T7" fmla="*/ 31 h 34"/>
                <a:gd name="T8" fmla="*/ 3 w 35"/>
                <a:gd name="T9" fmla="*/ 22 h 34"/>
              </a:gdLst>
              <a:ahLst/>
              <a:cxnLst>
                <a:cxn ang="0">
                  <a:pos x="T0" y="T1"/>
                </a:cxn>
                <a:cxn ang="0">
                  <a:pos x="T2" y="T3"/>
                </a:cxn>
                <a:cxn ang="0">
                  <a:pos x="T4" y="T5"/>
                </a:cxn>
                <a:cxn ang="0">
                  <a:pos x="T6" y="T7"/>
                </a:cxn>
                <a:cxn ang="0">
                  <a:pos x="T8" y="T9"/>
                </a:cxn>
              </a:cxnLst>
              <a:rect l="0" t="0" r="r" b="b"/>
              <a:pathLst>
                <a:path w="35" h="34">
                  <a:moveTo>
                    <a:pt x="3" y="22"/>
                  </a:moveTo>
                  <a:cubicBezTo>
                    <a:pt x="0" y="14"/>
                    <a:pt x="4" y="6"/>
                    <a:pt x="12" y="3"/>
                  </a:cubicBezTo>
                  <a:cubicBezTo>
                    <a:pt x="20" y="0"/>
                    <a:pt x="29" y="4"/>
                    <a:pt x="32" y="12"/>
                  </a:cubicBezTo>
                  <a:cubicBezTo>
                    <a:pt x="35" y="20"/>
                    <a:pt x="31" y="28"/>
                    <a:pt x="23" y="31"/>
                  </a:cubicBezTo>
                  <a:cubicBezTo>
                    <a:pt x="15" y="34"/>
                    <a:pt x="6" y="30"/>
                    <a:pt x="3" y="2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0" name="Freeform 248"/>
            <p:cNvSpPr/>
            <p:nvPr/>
          </p:nvSpPr>
          <p:spPr bwMode="auto">
            <a:xfrm>
              <a:off x="-3028" y="2777"/>
              <a:ext cx="48" cy="47"/>
            </a:xfrm>
            <a:custGeom>
              <a:avLst/>
              <a:gdLst>
                <a:gd name="T0" fmla="*/ 2 w 29"/>
                <a:gd name="T1" fmla="*/ 19 h 29"/>
                <a:gd name="T2" fmla="*/ 10 w 29"/>
                <a:gd name="T3" fmla="*/ 3 h 29"/>
                <a:gd name="T4" fmla="*/ 26 w 29"/>
                <a:gd name="T5" fmla="*/ 10 h 29"/>
                <a:gd name="T6" fmla="*/ 19 w 29"/>
                <a:gd name="T7" fmla="*/ 27 h 29"/>
                <a:gd name="T8" fmla="*/ 2 w 29"/>
                <a:gd name="T9" fmla="*/ 19 h 29"/>
              </a:gdLst>
              <a:ahLst/>
              <a:cxnLst>
                <a:cxn ang="0">
                  <a:pos x="T0" y="T1"/>
                </a:cxn>
                <a:cxn ang="0">
                  <a:pos x="T2" y="T3"/>
                </a:cxn>
                <a:cxn ang="0">
                  <a:pos x="T4" y="T5"/>
                </a:cxn>
                <a:cxn ang="0">
                  <a:pos x="T6" y="T7"/>
                </a:cxn>
                <a:cxn ang="0">
                  <a:pos x="T8" y="T9"/>
                </a:cxn>
              </a:cxnLst>
              <a:rect l="0" t="0" r="r" b="b"/>
              <a:pathLst>
                <a:path w="29" h="29">
                  <a:moveTo>
                    <a:pt x="2" y="19"/>
                  </a:moveTo>
                  <a:cubicBezTo>
                    <a:pt x="0" y="13"/>
                    <a:pt x="3" y="5"/>
                    <a:pt x="10" y="3"/>
                  </a:cubicBezTo>
                  <a:cubicBezTo>
                    <a:pt x="16" y="0"/>
                    <a:pt x="24" y="4"/>
                    <a:pt x="26" y="10"/>
                  </a:cubicBezTo>
                  <a:cubicBezTo>
                    <a:pt x="29" y="17"/>
                    <a:pt x="25" y="24"/>
                    <a:pt x="19" y="27"/>
                  </a:cubicBezTo>
                  <a:cubicBezTo>
                    <a:pt x="12" y="29"/>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1" name="Freeform 249"/>
            <p:cNvSpPr/>
            <p:nvPr/>
          </p:nvSpPr>
          <p:spPr bwMode="auto">
            <a:xfrm>
              <a:off x="-3350" y="1679"/>
              <a:ext cx="46" cy="46"/>
            </a:xfrm>
            <a:custGeom>
              <a:avLst/>
              <a:gdLst>
                <a:gd name="T0" fmla="*/ 2 w 28"/>
                <a:gd name="T1" fmla="*/ 18 h 28"/>
                <a:gd name="T2" fmla="*/ 9 w 28"/>
                <a:gd name="T3" fmla="*/ 2 h 28"/>
                <a:gd name="T4" fmla="*/ 26 w 28"/>
                <a:gd name="T5" fmla="*/ 10 h 28"/>
                <a:gd name="T6" fmla="*/ 18 w 28"/>
                <a:gd name="T7" fmla="*/ 26 h 28"/>
                <a:gd name="T8" fmla="*/ 2 w 28"/>
                <a:gd name="T9" fmla="*/ 18 h 28"/>
              </a:gdLst>
              <a:ahLst/>
              <a:cxnLst>
                <a:cxn ang="0">
                  <a:pos x="T0" y="T1"/>
                </a:cxn>
                <a:cxn ang="0">
                  <a:pos x="T2" y="T3"/>
                </a:cxn>
                <a:cxn ang="0">
                  <a:pos x="T4" y="T5"/>
                </a:cxn>
                <a:cxn ang="0">
                  <a:pos x="T6" y="T7"/>
                </a:cxn>
                <a:cxn ang="0">
                  <a:pos x="T8" y="T9"/>
                </a:cxn>
              </a:cxnLst>
              <a:rect l="0" t="0" r="r" b="b"/>
              <a:pathLst>
                <a:path w="28" h="28">
                  <a:moveTo>
                    <a:pt x="2" y="18"/>
                  </a:moveTo>
                  <a:cubicBezTo>
                    <a:pt x="0" y="12"/>
                    <a:pt x="3" y="5"/>
                    <a:pt x="9" y="2"/>
                  </a:cubicBezTo>
                  <a:cubicBezTo>
                    <a:pt x="16" y="0"/>
                    <a:pt x="23" y="3"/>
                    <a:pt x="26" y="10"/>
                  </a:cubicBezTo>
                  <a:cubicBezTo>
                    <a:pt x="28" y="16"/>
                    <a:pt x="25" y="23"/>
                    <a:pt x="18" y="26"/>
                  </a:cubicBezTo>
                  <a:cubicBezTo>
                    <a:pt x="12" y="28"/>
                    <a:pt x="4" y="25"/>
                    <a:pt x="2"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2" name="Freeform 250"/>
            <p:cNvSpPr/>
            <p:nvPr/>
          </p:nvSpPr>
          <p:spPr bwMode="auto">
            <a:xfrm>
              <a:off x="-3386" y="1495"/>
              <a:ext cx="57" cy="57"/>
            </a:xfrm>
            <a:custGeom>
              <a:avLst/>
              <a:gdLst>
                <a:gd name="T0" fmla="*/ 3 w 35"/>
                <a:gd name="T1" fmla="*/ 23 h 35"/>
                <a:gd name="T2" fmla="*/ 12 w 35"/>
                <a:gd name="T3" fmla="*/ 3 h 35"/>
                <a:gd name="T4" fmla="*/ 32 w 35"/>
                <a:gd name="T5" fmla="*/ 12 h 35"/>
                <a:gd name="T6" fmla="*/ 22 w 35"/>
                <a:gd name="T7" fmla="*/ 32 h 35"/>
                <a:gd name="T8" fmla="*/ 3 w 35"/>
                <a:gd name="T9" fmla="*/ 23 h 35"/>
              </a:gdLst>
              <a:ahLst/>
              <a:cxnLst>
                <a:cxn ang="0">
                  <a:pos x="T0" y="T1"/>
                </a:cxn>
                <a:cxn ang="0">
                  <a:pos x="T2" y="T3"/>
                </a:cxn>
                <a:cxn ang="0">
                  <a:pos x="T4" y="T5"/>
                </a:cxn>
                <a:cxn ang="0">
                  <a:pos x="T6" y="T7"/>
                </a:cxn>
                <a:cxn ang="0">
                  <a:pos x="T8" y="T9"/>
                </a:cxn>
              </a:cxnLst>
              <a:rect l="0" t="0" r="r" b="b"/>
              <a:pathLst>
                <a:path w="35" h="35">
                  <a:moveTo>
                    <a:pt x="3" y="23"/>
                  </a:moveTo>
                  <a:cubicBezTo>
                    <a:pt x="0" y="15"/>
                    <a:pt x="4" y="6"/>
                    <a:pt x="12" y="3"/>
                  </a:cubicBezTo>
                  <a:cubicBezTo>
                    <a:pt x="20" y="0"/>
                    <a:pt x="29" y="4"/>
                    <a:pt x="32" y="12"/>
                  </a:cubicBezTo>
                  <a:cubicBezTo>
                    <a:pt x="35" y="20"/>
                    <a:pt x="30" y="29"/>
                    <a:pt x="22" y="32"/>
                  </a:cubicBezTo>
                  <a:cubicBezTo>
                    <a:pt x="15" y="35"/>
                    <a:pt x="6" y="31"/>
                    <a:pt x="3" y="2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3" name="Freeform 251"/>
            <p:cNvSpPr/>
            <p:nvPr/>
          </p:nvSpPr>
          <p:spPr bwMode="auto">
            <a:xfrm>
              <a:off x="-2297" y="1104"/>
              <a:ext cx="35" cy="34"/>
            </a:xfrm>
            <a:custGeom>
              <a:avLst/>
              <a:gdLst>
                <a:gd name="T0" fmla="*/ 2 w 21"/>
                <a:gd name="T1" fmla="*/ 7 h 21"/>
                <a:gd name="T2" fmla="*/ 15 w 21"/>
                <a:gd name="T3" fmla="*/ 2 h 21"/>
                <a:gd name="T4" fmla="*/ 19 w 21"/>
                <a:gd name="T5" fmla="*/ 15 h 21"/>
                <a:gd name="T6" fmla="*/ 7 w 21"/>
                <a:gd name="T7" fmla="*/ 19 h 21"/>
                <a:gd name="T8" fmla="*/ 2 w 21"/>
                <a:gd name="T9" fmla="*/ 7 h 21"/>
              </a:gdLst>
              <a:ahLst/>
              <a:cxnLst>
                <a:cxn ang="0">
                  <a:pos x="T0" y="T1"/>
                </a:cxn>
                <a:cxn ang="0">
                  <a:pos x="T2" y="T3"/>
                </a:cxn>
                <a:cxn ang="0">
                  <a:pos x="T4" y="T5"/>
                </a:cxn>
                <a:cxn ang="0">
                  <a:pos x="T6" y="T7"/>
                </a:cxn>
                <a:cxn ang="0">
                  <a:pos x="T8" y="T9"/>
                </a:cxn>
              </a:cxnLst>
              <a:rect l="0" t="0" r="r" b="b"/>
              <a:pathLst>
                <a:path w="21" h="21">
                  <a:moveTo>
                    <a:pt x="2" y="7"/>
                  </a:moveTo>
                  <a:cubicBezTo>
                    <a:pt x="4" y="2"/>
                    <a:pt x="10" y="0"/>
                    <a:pt x="15" y="2"/>
                  </a:cubicBezTo>
                  <a:cubicBezTo>
                    <a:pt x="19" y="4"/>
                    <a:pt x="21" y="10"/>
                    <a:pt x="19" y="15"/>
                  </a:cubicBezTo>
                  <a:cubicBezTo>
                    <a:pt x="17" y="19"/>
                    <a:pt x="11" y="21"/>
                    <a:pt x="7" y="19"/>
                  </a:cubicBezTo>
                  <a:cubicBezTo>
                    <a:pt x="2" y="17"/>
                    <a:pt x="0" y="11"/>
                    <a:pt x="2" y="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4" name="Freeform 252"/>
            <p:cNvSpPr/>
            <p:nvPr/>
          </p:nvSpPr>
          <p:spPr bwMode="auto">
            <a:xfrm>
              <a:off x="-2448" y="1842"/>
              <a:ext cx="38" cy="37"/>
            </a:xfrm>
            <a:custGeom>
              <a:avLst/>
              <a:gdLst>
                <a:gd name="T0" fmla="*/ 2 w 23"/>
                <a:gd name="T1" fmla="*/ 15 h 23"/>
                <a:gd name="T2" fmla="*/ 8 w 23"/>
                <a:gd name="T3" fmla="*/ 1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2" y="3"/>
                    <a:pt x="8" y="1"/>
                  </a:cubicBezTo>
                  <a:cubicBezTo>
                    <a:pt x="13" y="0"/>
                    <a:pt x="19" y="2"/>
                    <a:pt x="21" y="8"/>
                  </a:cubicBezTo>
                  <a:cubicBezTo>
                    <a:pt x="23" y="13"/>
                    <a:pt x="20"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5" name="Freeform 253"/>
            <p:cNvSpPr/>
            <p:nvPr/>
          </p:nvSpPr>
          <p:spPr bwMode="auto">
            <a:xfrm>
              <a:off x="-1776" y="2164"/>
              <a:ext cx="38" cy="37"/>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3" y="3"/>
                    <a:pt x="8" y="2"/>
                  </a:cubicBezTo>
                  <a:cubicBezTo>
                    <a:pt x="14" y="0"/>
                    <a:pt x="19" y="2"/>
                    <a:pt x="21" y="8"/>
                  </a:cubicBezTo>
                  <a:cubicBezTo>
                    <a:pt x="23" y="13"/>
                    <a:pt x="21"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6" name="Freeform 254"/>
            <p:cNvSpPr/>
            <p:nvPr/>
          </p:nvSpPr>
          <p:spPr bwMode="auto">
            <a:xfrm>
              <a:off x="-2264" y="2671"/>
              <a:ext cx="48" cy="50"/>
            </a:xfrm>
            <a:custGeom>
              <a:avLst/>
              <a:gdLst>
                <a:gd name="T0" fmla="*/ 2 w 29"/>
                <a:gd name="T1" fmla="*/ 19 h 30"/>
                <a:gd name="T2" fmla="*/ 10 w 29"/>
                <a:gd name="T3" fmla="*/ 3 h 30"/>
                <a:gd name="T4" fmla="*/ 27 w 29"/>
                <a:gd name="T5" fmla="*/ 10 h 30"/>
                <a:gd name="T6" fmla="*/ 19 w 29"/>
                <a:gd name="T7" fmla="*/ 27 h 30"/>
                <a:gd name="T8" fmla="*/ 2 w 29"/>
                <a:gd name="T9" fmla="*/ 19 h 30"/>
              </a:gdLst>
              <a:ahLst/>
              <a:cxnLst>
                <a:cxn ang="0">
                  <a:pos x="T0" y="T1"/>
                </a:cxn>
                <a:cxn ang="0">
                  <a:pos x="T2" y="T3"/>
                </a:cxn>
                <a:cxn ang="0">
                  <a:pos x="T4" y="T5"/>
                </a:cxn>
                <a:cxn ang="0">
                  <a:pos x="T6" y="T7"/>
                </a:cxn>
                <a:cxn ang="0">
                  <a:pos x="T8" y="T9"/>
                </a:cxn>
              </a:cxnLst>
              <a:rect l="0" t="0" r="r" b="b"/>
              <a:pathLst>
                <a:path w="29" h="30">
                  <a:moveTo>
                    <a:pt x="2" y="19"/>
                  </a:moveTo>
                  <a:cubicBezTo>
                    <a:pt x="0" y="13"/>
                    <a:pt x="3" y="5"/>
                    <a:pt x="10" y="3"/>
                  </a:cubicBezTo>
                  <a:cubicBezTo>
                    <a:pt x="17" y="0"/>
                    <a:pt x="24" y="4"/>
                    <a:pt x="27" y="10"/>
                  </a:cubicBezTo>
                  <a:cubicBezTo>
                    <a:pt x="29" y="17"/>
                    <a:pt x="26" y="25"/>
                    <a:pt x="19" y="27"/>
                  </a:cubicBezTo>
                  <a:cubicBezTo>
                    <a:pt x="12" y="30"/>
                    <a:pt x="5" y="26"/>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7" name="Freeform 255"/>
            <p:cNvSpPr/>
            <p:nvPr/>
          </p:nvSpPr>
          <p:spPr bwMode="auto">
            <a:xfrm>
              <a:off x="-1947" y="1107"/>
              <a:ext cx="48" cy="48"/>
            </a:xfrm>
            <a:custGeom>
              <a:avLst/>
              <a:gdLst>
                <a:gd name="T0" fmla="*/ 2 w 29"/>
                <a:gd name="T1" fmla="*/ 19 h 29"/>
                <a:gd name="T2" fmla="*/ 10 w 29"/>
                <a:gd name="T3" fmla="*/ 2 h 29"/>
                <a:gd name="T4" fmla="*/ 26 w 29"/>
                <a:gd name="T5" fmla="*/ 10 h 29"/>
                <a:gd name="T6" fmla="*/ 19 w 29"/>
                <a:gd name="T7" fmla="*/ 26 h 29"/>
                <a:gd name="T8" fmla="*/ 2 w 29"/>
                <a:gd name="T9" fmla="*/ 19 h 29"/>
              </a:gdLst>
              <a:ahLst/>
              <a:cxnLst>
                <a:cxn ang="0">
                  <a:pos x="T0" y="T1"/>
                </a:cxn>
                <a:cxn ang="0">
                  <a:pos x="T2" y="T3"/>
                </a:cxn>
                <a:cxn ang="0">
                  <a:pos x="T4" y="T5"/>
                </a:cxn>
                <a:cxn ang="0">
                  <a:pos x="T6" y="T7"/>
                </a:cxn>
                <a:cxn ang="0">
                  <a:pos x="T8" y="T9"/>
                </a:cxn>
              </a:cxnLst>
              <a:rect l="0" t="0" r="r" b="b"/>
              <a:pathLst>
                <a:path w="29" h="29">
                  <a:moveTo>
                    <a:pt x="2" y="19"/>
                  </a:moveTo>
                  <a:cubicBezTo>
                    <a:pt x="0" y="12"/>
                    <a:pt x="3" y="5"/>
                    <a:pt x="10" y="2"/>
                  </a:cubicBezTo>
                  <a:cubicBezTo>
                    <a:pt x="16" y="0"/>
                    <a:pt x="24" y="3"/>
                    <a:pt x="26" y="10"/>
                  </a:cubicBezTo>
                  <a:cubicBezTo>
                    <a:pt x="29" y="17"/>
                    <a:pt x="25" y="24"/>
                    <a:pt x="19" y="26"/>
                  </a:cubicBezTo>
                  <a:cubicBezTo>
                    <a:pt x="12" y="29"/>
                    <a:pt x="5" y="25"/>
                    <a:pt x="2"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8" name="Freeform 256"/>
            <p:cNvSpPr/>
            <p:nvPr/>
          </p:nvSpPr>
          <p:spPr bwMode="auto">
            <a:xfrm>
              <a:off x="-1342" y="1022"/>
              <a:ext cx="23" cy="24"/>
            </a:xfrm>
            <a:custGeom>
              <a:avLst/>
              <a:gdLst>
                <a:gd name="T0" fmla="*/ 1 w 14"/>
                <a:gd name="T1" fmla="*/ 10 h 15"/>
                <a:gd name="T2" fmla="*/ 5 w 14"/>
                <a:gd name="T3" fmla="*/ 2 h 15"/>
                <a:gd name="T4" fmla="*/ 13 w 14"/>
                <a:gd name="T5" fmla="*/ 5 h 15"/>
                <a:gd name="T6" fmla="*/ 9 w 14"/>
                <a:gd name="T7" fmla="*/ 14 h 15"/>
                <a:gd name="T8" fmla="*/ 1 w 14"/>
                <a:gd name="T9" fmla="*/ 10 h 15"/>
              </a:gdLst>
              <a:ahLst/>
              <a:cxnLst>
                <a:cxn ang="0">
                  <a:pos x="T0" y="T1"/>
                </a:cxn>
                <a:cxn ang="0">
                  <a:pos x="T2" y="T3"/>
                </a:cxn>
                <a:cxn ang="0">
                  <a:pos x="T4" y="T5"/>
                </a:cxn>
                <a:cxn ang="0">
                  <a:pos x="T6" y="T7"/>
                </a:cxn>
                <a:cxn ang="0">
                  <a:pos x="T8" y="T9"/>
                </a:cxn>
              </a:cxnLst>
              <a:rect l="0" t="0" r="r" b="b"/>
              <a:pathLst>
                <a:path w="14" h="15">
                  <a:moveTo>
                    <a:pt x="1" y="10"/>
                  </a:moveTo>
                  <a:cubicBezTo>
                    <a:pt x="0" y="7"/>
                    <a:pt x="1" y="3"/>
                    <a:pt x="5" y="2"/>
                  </a:cubicBezTo>
                  <a:cubicBezTo>
                    <a:pt x="8" y="0"/>
                    <a:pt x="12" y="2"/>
                    <a:pt x="13" y="5"/>
                  </a:cubicBezTo>
                  <a:cubicBezTo>
                    <a:pt x="14" y="9"/>
                    <a:pt x="12" y="12"/>
                    <a:pt x="9" y="14"/>
                  </a:cubicBezTo>
                  <a:cubicBezTo>
                    <a:pt x="6" y="15"/>
                    <a:pt x="2" y="13"/>
                    <a:pt x="1" y="1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79" name="Freeform 257"/>
            <p:cNvSpPr/>
            <p:nvPr/>
          </p:nvSpPr>
          <p:spPr bwMode="auto">
            <a:xfrm>
              <a:off x="-1774" y="972"/>
              <a:ext cx="38" cy="38"/>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2" y="3"/>
                    <a:pt x="8" y="2"/>
                  </a:cubicBezTo>
                  <a:cubicBezTo>
                    <a:pt x="13" y="0"/>
                    <a:pt x="19" y="2"/>
                    <a:pt x="21" y="8"/>
                  </a:cubicBezTo>
                  <a:cubicBezTo>
                    <a:pt x="23" y="13"/>
                    <a:pt x="20" y="19"/>
                    <a:pt x="15" y="21"/>
                  </a:cubicBezTo>
                  <a:cubicBezTo>
                    <a:pt x="9"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0" name="Freeform 258"/>
            <p:cNvSpPr/>
            <p:nvPr/>
          </p:nvSpPr>
          <p:spPr bwMode="auto">
            <a:xfrm>
              <a:off x="-951" y="1870"/>
              <a:ext cx="46" cy="46"/>
            </a:xfrm>
            <a:custGeom>
              <a:avLst/>
              <a:gdLst>
                <a:gd name="T0" fmla="*/ 2 w 28"/>
                <a:gd name="T1" fmla="*/ 18 h 28"/>
                <a:gd name="T2" fmla="*/ 10 w 28"/>
                <a:gd name="T3" fmla="*/ 2 h 28"/>
                <a:gd name="T4" fmla="*/ 26 w 28"/>
                <a:gd name="T5" fmla="*/ 10 h 28"/>
                <a:gd name="T6" fmla="*/ 18 w 28"/>
                <a:gd name="T7" fmla="*/ 26 h 28"/>
                <a:gd name="T8" fmla="*/ 2 w 28"/>
                <a:gd name="T9" fmla="*/ 18 h 28"/>
              </a:gdLst>
              <a:ahLst/>
              <a:cxnLst>
                <a:cxn ang="0">
                  <a:pos x="T0" y="T1"/>
                </a:cxn>
                <a:cxn ang="0">
                  <a:pos x="T2" y="T3"/>
                </a:cxn>
                <a:cxn ang="0">
                  <a:pos x="T4" y="T5"/>
                </a:cxn>
                <a:cxn ang="0">
                  <a:pos x="T6" y="T7"/>
                </a:cxn>
                <a:cxn ang="0">
                  <a:pos x="T8" y="T9"/>
                </a:cxn>
              </a:cxnLst>
              <a:rect l="0" t="0" r="r" b="b"/>
              <a:pathLst>
                <a:path w="28" h="28">
                  <a:moveTo>
                    <a:pt x="2" y="18"/>
                  </a:moveTo>
                  <a:cubicBezTo>
                    <a:pt x="0" y="12"/>
                    <a:pt x="3" y="5"/>
                    <a:pt x="10" y="2"/>
                  </a:cubicBezTo>
                  <a:cubicBezTo>
                    <a:pt x="16" y="0"/>
                    <a:pt x="23" y="3"/>
                    <a:pt x="26" y="10"/>
                  </a:cubicBezTo>
                  <a:cubicBezTo>
                    <a:pt x="28" y="16"/>
                    <a:pt x="25" y="24"/>
                    <a:pt x="18" y="26"/>
                  </a:cubicBezTo>
                  <a:cubicBezTo>
                    <a:pt x="12" y="28"/>
                    <a:pt x="4" y="25"/>
                    <a:pt x="2"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1" name="Freeform 259"/>
            <p:cNvSpPr/>
            <p:nvPr/>
          </p:nvSpPr>
          <p:spPr bwMode="auto">
            <a:xfrm>
              <a:off x="-974" y="570"/>
              <a:ext cx="35" cy="34"/>
            </a:xfrm>
            <a:custGeom>
              <a:avLst/>
              <a:gdLst>
                <a:gd name="T0" fmla="*/ 2 w 21"/>
                <a:gd name="T1" fmla="*/ 14 h 21"/>
                <a:gd name="T2" fmla="*/ 7 w 21"/>
                <a:gd name="T3" fmla="*/ 2 h 21"/>
                <a:gd name="T4" fmla="*/ 19 w 21"/>
                <a:gd name="T5" fmla="*/ 7 h 21"/>
                <a:gd name="T6" fmla="*/ 14 w 21"/>
                <a:gd name="T7" fmla="*/ 19 h 21"/>
                <a:gd name="T8" fmla="*/ 2 w 21"/>
                <a:gd name="T9" fmla="*/ 14 h 21"/>
              </a:gdLst>
              <a:ahLst/>
              <a:cxnLst>
                <a:cxn ang="0">
                  <a:pos x="T0" y="T1"/>
                </a:cxn>
                <a:cxn ang="0">
                  <a:pos x="T2" y="T3"/>
                </a:cxn>
                <a:cxn ang="0">
                  <a:pos x="T4" y="T5"/>
                </a:cxn>
                <a:cxn ang="0">
                  <a:pos x="T6" y="T7"/>
                </a:cxn>
                <a:cxn ang="0">
                  <a:pos x="T8" y="T9"/>
                </a:cxn>
              </a:cxnLst>
              <a:rect l="0" t="0" r="r" b="b"/>
              <a:pathLst>
                <a:path w="21" h="21">
                  <a:moveTo>
                    <a:pt x="2" y="14"/>
                  </a:moveTo>
                  <a:cubicBezTo>
                    <a:pt x="0" y="9"/>
                    <a:pt x="2" y="4"/>
                    <a:pt x="7" y="2"/>
                  </a:cubicBezTo>
                  <a:cubicBezTo>
                    <a:pt x="12" y="0"/>
                    <a:pt x="17" y="2"/>
                    <a:pt x="19" y="7"/>
                  </a:cubicBezTo>
                  <a:cubicBezTo>
                    <a:pt x="21" y="12"/>
                    <a:pt x="19" y="18"/>
                    <a:pt x="14" y="19"/>
                  </a:cubicBezTo>
                  <a:cubicBezTo>
                    <a:pt x="9" y="21"/>
                    <a:pt x="3" y="19"/>
                    <a:pt x="2" y="1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2" name="Freeform 260"/>
            <p:cNvSpPr/>
            <p:nvPr/>
          </p:nvSpPr>
          <p:spPr bwMode="auto">
            <a:xfrm>
              <a:off x="-226" y="3927"/>
              <a:ext cx="67" cy="67"/>
            </a:xfrm>
            <a:custGeom>
              <a:avLst/>
              <a:gdLst>
                <a:gd name="T0" fmla="*/ 4 w 41"/>
                <a:gd name="T1" fmla="*/ 13 h 41"/>
                <a:gd name="T2" fmla="*/ 28 w 41"/>
                <a:gd name="T3" fmla="*/ 5 h 41"/>
                <a:gd name="T4" fmla="*/ 36 w 41"/>
                <a:gd name="T5" fmla="*/ 28 h 41"/>
                <a:gd name="T6" fmla="*/ 13 w 41"/>
                <a:gd name="T7" fmla="*/ 37 h 41"/>
                <a:gd name="T8" fmla="*/ 4 w 41"/>
                <a:gd name="T9" fmla="*/ 13 h 41"/>
              </a:gdLst>
              <a:ahLst/>
              <a:cxnLst>
                <a:cxn ang="0">
                  <a:pos x="T0" y="T1"/>
                </a:cxn>
                <a:cxn ang="0">
                  <a:pos x="T2" y="T3"/>
                </a:cxn>
                <a:cxn ang="0">
                  <a:pos x="T4" y="T5"/>
                </a:cxn>
                <a:cxn ang="0">
                  <a:pos x="T6" y="T7"/>
                </a:cxn>
                <a:cxn ang="0">
                  <a:pos x="T8" y="T9"/>
                </a:cxn>
              </a:cxnLst>
              <a:rect l="0" t="0" r="r" b="b"/>
              <a:pathLst>
                <a:path w="41" h="41">
                  <a:moveTo>
                    <a:pt x="4" y="13"/>
                  </a:moveTo>
                  <a:cubicBezTo>
                    <a:pt x="8" y="4"/>
                    <a:pt x="19" y="0"/>
                    <a:pt x="28" y="5"/>
                  </a:cubicBezTo>
                  <a:cubicBezTo>
                    <a:pt x="37" y="9"/>
                    <a:pt x="41" y="19"/>
                    <a:pt x="36" y="28"/>
                  </a:cubicBezTo>
                  <a:cubicBezTo>
                    <a:pt x="32" y="37"/>
                    <a:pt x="22" y="41"/>
                    <a:pt x="13" y="37"/>
                  </a:cubicBezTo>
                  <a:cubicBezTo>
                    <a:pt x="4" y="33"/>
                    <a:pt x="0" y="22"/>
                    <a:pt x="4"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3" name="Freeform 261"/>
            <p:cNvSpPr/>
            <p:nvPr/>
          </p:nvSpPr>
          <p:spPr bwMode="auto">
            <a:xfrm>
              <a:off x="-3910" y="2990"/>
              <a:ext cx="57" cy="58"/>
            </a:xfrm>
            <a:custGeom>
              <a:avLst/>
              <a:gdLst>
                <a:gd name="T0" fmla="*/ 3 w 35"/>
                <a:gd name="T1" fmla="*/ 23 h 35"/>
                <a:gd name="T2" fmla="*/ 12 w 35"/>
                <a:gd name="T3" fmla="*/ 3 h 35"/>
                <a:gd name="T4" fmla="*/ 32 w 35"/>
                <a:gd name="T5" fmla="*/ 12 h 35"/>
                <a:gd name="T6" fmla="*/ 23 w 35"/>
                <a:gd name="T7" fmla="*/ 32 h 35"/>
                <a:gd name="T8" fmla="*/ 3 w 35"/>
                <a:gd name="T9" fmla="*/ 23 h 35"/>
              </a:gdLst>
              <a:ahLst/>
              <a:cxnLst>
                <a:cxn ang="0">
                  <a:pos x="T0" y="T1"/>
                </a:cxn>
                <a:cxn ang="0">
                  <a:pos x="T2" y="T3"/>
                </a:cxn>
                <a:cxn ang="0">
                  <a:pos x="T4" y="T5"/>
                </a:cxn>
                <a:cxn ang="0">
                  <a:pos x="T6" y="T7"/>
                </a:cxn>
                <a:cxn ang="0">
                  <a:pos x="T8" y="T9"/>
                </a:cxn>
              </a:cxnLst>
              <a:rect l="0" t="0" r="r" b="b"/>
              <a:pathLst>
                <a:path w="35" h="35">
                  <a:moveTo>
                    <a:pt x="3" y="23"/>
                  </a:moveTo>
                  <a:cubicBezTo>
                    <a:pt x="0" y="15"/>
                    <a:pt x="4" y="6"/>
                    <a:pt x="12" y="3"/>
                  </a:cubicBezTo>
                  <a:cubicBezTo>
                    <a:pt x="20" y="0"/>
                    <a:pt x="29" y="4"/>
                    <a:pt x="32" y="12"/>
                  </a:cubicBezTo>
                  <a:cubicBezTo>
                    <a:pt x="35" y="20"/>
                    <a:pt x="31" y="29"/>
                    <a:pt x="23" y="32"/>
                  </a:cubicBezTo>
                  <a:cubicBezTo>
                    <a:pt x="15" y="35"/>
                    <a:pt x="6" y="31"/>
                    <a:pt x="3" y="2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4" name="Freeform 262"/>
            <p:cNvSpPr/>
            <p:nvPr/>
          </p:nvSpPr>
          <p:spPr bwMode="auto">
            <a:xfrm>
              <a:off x="-3149" y="-429"/>
              <a:ext cx="52" cy="52"/>
            </a:xfrm>
            <a:custGeom>
              <a:avLst/>
              <a:gdLst>
                <a:gd name="T0" fmla="*/ 13 w 32"/>
                <a:gd name="T1" fmla="*/ 30 h 32"/>
                <a:gd name="T2" fmla="*/ 2 w 32"/>
                <a:gd name="T3" fmla="*/ 13 h 32"/>
                <a:gd name="T4" fmla="*/ 19 w 32"/>
                <a:gd name="T5" fmla="*/ 2 h 32"/>
                <a:gd name="T6" fmla="*/ 30 w 32"/>
                <a:gd name="T7" fmla="*/ 19 h 32"/>
                <a:gd name="T8" fmla="*/ 13 w 32"/>
                <a:gd name="T9" fmla="*/ 30 h 32"/>
              </a:gdLst>
              <a:ahLst/>
              <a:cxnLst>
                <a:cxn ang="0">
                  <a:pos x="T0" y="T1"/>
                </a:cxn>
                <a:cxn ang="0">
                  <a:pos x="T2" y="T3"/>
                </a:cxn>
                <a:cxn ang="0">
                  <a:pos x="T4" y="T5"/>
                </a:cxn>
                <a:cxn ang="0">
                  <a:pos x="T6" y="T7"/>
                </a:cxn>
                <a:cxn ang="0">
                  <a:pos x="T8" y="T9"/>
                </a:cxn>
              </a:cxnLst>
              <a:rect l="0" t="0" r="r" b="b"/>
              <a:pathLst>
                <a:path w="32" h="32">
                  <a:moveTo>
                    <a:pt x="13" y="30"/>
                  </a:moveTo>
                  <a:cubicBezTo>
                    <a:pt x="5" y="28"/>
                    <a:pt x="0" y="21"/>
                    <a:pt x="2" y="13"/>
                  </a:cubicBezTo>
                  <a:cubicBezTo>
                    <a:pt x="4" y="5"/>
                    <a:pt x="11" y="0"/>
                    <a:pt x="19" y="2"/>
                  </a:cubicBezTo>
                  <a:cubicBezTo>
                    <a:pt x="27" y="3"/>
                    <a:pt x="32" y="11"/>
                    <a:pt x="30" y="19"/>
                  </a:cubicBezTo>
                  <a:cubicBezTo>
                    <a:pt x="29" y="27"/>
                    <a:pt x="21" y="32"/>
                    <a:pt x="13" y="3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5" name="Freeform 263"/>
            <p:cNvSpPr/>
            <p:nvPr/>
          </p:nvSpPr>
          <p:spPr bwMode="auto">
            <a:xfrm>
              <a:off x="-2998" y="428"/>
              <a:ext cx="29" cy="28"/>
            </a:xfrm>
            <a:custGeom>
              <a:avLst/>
              <a:gdLst>
                <a:gd name="T0" fmla="*/ 7 w 18"/>
                <a:gd name="T1" fmla="*/ 16 h 17"/>
                <a:gd name="T2" fmla="*/ 1 w 18"/>
                <a:gd name="T3" fmla="*/ 7 h 17"/>
                <a:gd name="T4" fmla="*/ 11 w 18"/>
                <a:gd name="T5" fmla="*/ 1 h 17"/>
                <a:gd name="T6" fmla="*/ 17 w 18"/>
                <a:gd name="T7" fmla="*/ 10 h 17"/>
                <a:gd name="T8" fmla="*/ 7 w 18"/>
                <a:gd name="T9" fmla="*/ 16 h 17"/>
              </a:gdLst>
              <a:ahLst/>
              <a:cxnLst>
                <a:cxn ang="0">
                  <a:pos x="T0" y="T1"/>
                </a:cxn>
                <a:cxn ang="0">
                  <a:pos x="T2" y="T3"/>
                </a:cxn>
                <a:cxn ang="0">
                  <a:pos x="T4" y="T5"/>
                </a:cxn>
                <a:cxn ang="0">
                  <a:pos x="T6" y="T7"/>
                </a:cxn>
                <a:cxn ang="0">
                  <a:pos x="T8" y="T9"/>
                </a:cxn>
              </a:cxnLst>
              <a:rect l="0" t="0" r="r" b="b"/>
              <a:pathLst>
                <a:path w="18" h="17">
                  <a:moveTo>
                    <a:pt x="7" y="16"/>
                  </a:moveTo>
                  <a:cubicBezTo>
                    <a:pt x="3" y="15"/>
                    <a:pt x="0" y="11"/>
                    <a:pt x="1" y="7"/>
                  </a:cubicBezTo>
                  <a:cubicBezTo>
                    <a:pt x="2" y="3"/>
                    <a:pt x="6" y="0"/>
                    <a:pt x="11" y="1"/>
                  </a:cubicBezTo>
                  <a:cubicBezTo>
                    <a:pt x="15" y="2"/>
                    <a:pt x="18" y="6"/>
                    <a:pt x="17" y="10"/>
                  </a:cubicBezTo>
                  <a:cubicBezTo>
                    <a:pt x="16" y="14"/>
                    <a:pt x="12" y="17"/>
                    <a:pt x="7" y="16"/>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6" name="Freeform 264"/>
            <p:cNvSpPr/>
            <p:nvPr/>
          </p:nvSpPr>
          <p:spPr bwMode="auto">
            <a:xfrm>
              <a:off x="-3465" y="4071"/>
              <a:ext cx="53" cy="53"/>
            </a:xfrm>
            <a:custGeom>
              <a:avLst/>
              <a:gdLst>
                <a:gd name="T0" fmla="*/ 13 w 32"/>
                <a:gd name="T1" fmla="*/ 30 h 32"/>
                <a:gd name="T2" fmla="*/ 2 w 32"/>
                <a:gd name="T3" fmla="*/ 13 h 32"/>
                <a:gd name="T4" fmla="*/ 19 w 32"/>
                <a:gd name="T5" fmla="*/ 2 h 32"/>
                <a:gd name="T6" fmla="*/ 30 w 32"/>
                <a:gd name="T7" fmla="*/ 19 h 32"/>
                <a:gd name="T8" fmla="*/ 13 w 32"/>
                <a:gd name="T9" fmla="*/ 30 h 32"/>
              </a:gdLst>
              <a:ahLst/>
              <a:cxnLst>
                <a:cxn ang="0">
                  <a:pos x="T0" y="T1"/>
                </a:cxn>
                <a:cxn ang="0">
                  <a:pos x="T2" y="T3"/>
                </a:cxn>
                <a:cxn ang="0">
                  <a:pos x="T4" y="T5"/>
                </a:cxn>
                <a:cxn ang="0">
                  <a:pos x="T6" y="T7"/>
                </a:cxn>
                <a:cxn ang="0">
                  <a:pos x="T8" y="T9"/>
                </a:cxn>
              </a:cxnLst>
              <a:rect l="0" t="0" r="r" b="b"/>
              <a:pathLst>
                <a:path w="32" h="32">
                  <a:moveTo>
                    <a:pt x="13" y="30"/>
                  </a:moveTo>
                  <a:cubicBezTo>
                    <a:pt x="5" y="28"/>
                    <a:pt x="0" y="21"/>
                    <a:pt x="2" y="13"/>
                  </a:cubicBezTo>
                  <a:cubicBezTo>
                    <a:pt x="4" y="5"/>
                    <a:pt x="11" y="0"/>
                    <a:pt x="19" y="2"/>
                  </a:cubicBezTo>
                  <a:cubicBezTo>
                    <a:pt x="27" y="4"/>
                    <a:pt x="32" y="11"/>
                    <a:pt x="30" y="19"/>
                  </a:cubicBezTo>
                  <a:cubicBezTo>
                    <a:pt x="28" y="27"/>
                    <a:pt x="21" y="32"/>
                    <a:pt x="13" y="3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7" name="Freeform 265"/>
            <p:cNvSpPr/>
            <p:nvPr/>
          </p:nvSpPr>
          <p:spPr bwMode="auto">
            <a:xfrm>
              <a:off x="111" y="2839"/>
              <a:ext cx="51" cy="51"/>
            </a:xfrm>
            <a:custGeom>
              <a:avLst/>
              <a:gdLst>
                <a:gd name="T0" fmla="*/ 3 w 31"/>
                <a:gd name="T1" fmla="*/ 20 h 31"/>
                <a:gd name="T2" fmla="*/ 11 w 31"/>
                <a:gd name="T3" fmla="*/ 3 h 31"/>
                <a:gd name="T4" fmla="*/ 28 w 31"/>
                <a:gd name="T5" fmla="*/ 11 h 31"/>
                <a:gd name="T6" fmla="*/ 20 w 31"/>
                <a:gd name="T7" fmla="*/ 28 h 31"/>
                <a:gd name="T8" fmla="*/ 3 w 31"/>
                <a:gd name="T9" fmla="*/ 20 h 31"/>
              </a:gdLst>
              <a:ahLst/>
              <a:cxnLst>
                <a:cxn ang="0">
                  <a:pos x="T0" y="T1"/>
                </a:cxn>
                <a:cxn ang="0">
                  <a:pos x="T2" y="T3"/>
                </a:cxn>
                <a:cxn ang="0">
                  <a:pos x="T4" y="T5"/>
                </a:cxn>
                <a:cxn ang="0">
                  <a:pos x="T6" y="T7"/>
                </a:cxn>
                <a:cxn ang="0">
                  <a:pos x="T8" y="T9"/>
                </a:cxn>
              </a:cxnLst>
              <a:rect l="0" t="0" r="r" b="b"/>
              <a:pathLst>
                <a:path w="31" h="31">
                  <a:moveTo>
                    <a:pt x="3" y="20"/>
                  </a:moveTo>
                  <a:cubicBezTo>
                    <a:pt x="0" y="13"/>
                    <a:pt x="4" y="5"/>
                    <a:pt x="11" y="3"/>
                  </a:cubicBezTo>
                  <a:cubicBezTo>
                    <a:pt x="18" y="0"/>
                    <a:pt x="26" y="4"/>
                    <a:pt x="28" y="11"/>
                  </a:cubicBezTo>
                  <a:cubicBezTo>
                    <a:pt x="31" y="18"/>
                    <a:pt x="27" y="26"/>
                    <a:pt x="20" y="28"/>
                  </a:cubicBezTo>
                  <a:cubicBezTo>
                    <a:pt x="13" y="31"/>
                    <a:pt x="5" y="27"/>
                    <a:pt x="3" y="2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8" name="Freeform 266"/>
            <p:cNvSpPr/>
            <p:nvPr/>
          </p:nvSpPr>
          <p:spPr bwMode="auto">
            <a:xfrm>
              <a:off x="-1426" y="2389"/>
              <a:ext cx="45" cy="44"/>
            </a:xfrm>
            <a:custGeom>
              <a:avLst/>
              <a:gdLst>
                <a:gd name="T0" fmla="*/ 3 w 27"/>
                <a:gd name="T1" fmla="*/ 18 h 27"/>
                <a:gd name="T2" fmla="*/ 9 w 27"/>
                <a:gd name="T3" fmla="*/ 3 h 27"/>
                <a:gd name="T4" fmla="*/ 24 w 27"/>
                <a:gd name="T5" fmla="*/ 9 h 27"/>
                <a:gd name="T6" fmla="*/ 18 w 27"/>
                <a:gd name="T7" fmla="*/ 24 h 27"/>
                <a:gd name="T8" fmla="*/ 3 w 27"/>
                <a:gd name="T9" fmla="*/ 18 h 27"/>
              </a:gdLst>
              <a:ahLst/>
              <a:cxnLst>
                <a:cxn ang="0">
                  <a:pos x="T0" y="T1"/>
                </a:cxn>
                <a:cxn ang="0">
                  <a:pos x="T2" y="T3"/>
                </a:cxn>
                <a:cxn ang="0">
                  <a:pos x="T4" y="T5"/>
                </a:cxn>
                <a:cxn ang="0">
                  <a:pos x="T6" y="T7"/>
                </a:cxn>
                <a:cxn ang="0">
                  <a:pos x="T8" y="T9"/>
                </a:cxn>
              </a:cxnLst>
              <a:rect l="0" t="0" r="r" b="b"/>
              <a:pathLst>
                <a:path w="27" h="27">
                  <a:moveTo>
                    <a:pt x="3" y="18"/>
                  </a:moveTo>
                  <a:cubicBezTo>
                    <a:pt x="0" y="12"/>
                    <a:pt x="4" y="5"/>
                    <a:pt x="9" y="3"/>
                  </a:cubicBezTo>
                  <a:cubicBezTo>
                    <a:pt x="15" y="0"/>
                    <a:pt x="22" y="4"/>
                    <a:pt x="24" y="9"/>
                  </a:cubicBezTo>
                  <a:cubicBezTo>
                    <a:pt x="27" y="15"/>
                    <a:pt x="23" y="22"/>
                    <a:pt x="18" y="24"/>
                  </a:cubicBezTo>
                  <a:cubicBezTo>
                    <a:pt x="12" y="27"/>
                    <a:pt x="5" y="23"/>
                    <a:pt x="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89" name="Freeform 267"/>
            <p:cNvSpPr/>
            <p:nvPr/>
          </p:nvSpPr>
          <p:spPr bwMode="auto">
            <a:xfrm>
              <a:off x="-2637" y="2316"/>
              <a:ext cx="48" cy="48"/>
            </a:xfrm>
            <a:custGeom>
              <a:avLst/>
              <a:gdLst>
                <a:gd name="T0" fmla="*/ 3 w 29"/>
                <a:gd name="T1" fmla="*/ 19 h 29"/>
                <a:gd name="T2" fmla="*/ 10 w 29"/>
                <a:gd name="T3" fmla="*/ 3 h 29"/>
                <a:gd name="T4" fmla="*/ 27 w 29"/>
                <a:gd name="T5" fmla="*/ 10 h 29"/>
                <a:gd name="T6" fmla="*/ 19 w 29"/>
                <a:gd name="T7" fmla="*/ 27 h 29"/>
                <a:gd name="T8" fmla="*/ 3 w 29"/>
                <a:gd name="T9" fmla="*/ 19 h 29"/>
              </a:gdLst>
              <a:ahLst/>
              <a:cxnLst>
                <a:cxn ang="0">
                  <a:pos x="T0" y="T1"/>
                </a:cxn>
                <a:cxn ang="0">
                  <a:pos x="T2" y="T3"/>
                </a:cxn>
                <a:cxn ang="0">
                  <a:pos x="T4" y="T5"/>
                </a:cxn>
                <a:cxn ang="0">
                  <a:pos x="T6" y="T7"/>
                </a:cxn>
                <a:cxn ang="0">
                  <a:pos x="T8" y="T9"/>
                </a:cxn>
              </a:cxnLst>
              <a:rect l="0" t="0" r="r" b="b"/>
              <a:pathLst>
                <a:path w="29" h="29">
                  <a:moveTo>
                    <a:pt x="3" y="19"/>
                  </a:moveTo>
                  <a:cubicBezTo>
                    <a:pt x="0" y="13"/>
                    <a:pt x="4" y="5"/>
                    <a:pt x="10" y="3"/>
                  </a:cubicBezTo>
                  <a:cubicBezTo>
                    <a:pt x="17" y="0"/>
                    <a:pt x="24" y="4"/>
                    <a:pt x="27" y="10"/>
                  </a:cubicBezTo>
                  <a:cubicBezTo>
                    <a:pt x="29" y="17"/>
                    <a:pt x="26" y="24"/>
                    <a:pt x="19" y="27"/>
                  </a:cubicBezTo>
                  <a:cubicBezTo>
                    <a:pt x="13" y="29"/>
                    <a:pt x="5" y="26"/>
                    <a:pt x="3"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0" name="Freeform 268"/>
            <p:cNvSpPr/>
            <p:nvPr/>
          </p:nvSpPr>
          <p:spPr bwMode="auto">
            <a:xfrm>
              <a:off x="-1638" y="2349"/>
              <a:ext cx="43" cy="43"/>
            </a:xfrm>
            <a:custGeom>
              <a:avLst/>
              <a:gdLst>
                <a:gd name="T0" fmla="*/ 3 w 26"/>
                <a:gd name="T1" fmla="*/ 17 h 26"/>
                <a:gd name="T2" fmla="*/ 9 w 26"/>
                <a:gd name="T3" fmla="*/ 2 h 26"/>
                <a:gd name="T4" fmla="*/ 24 w 26"/>
                <a:gd name="T5" fmla="*/ 9 h 26"/>
                <a:gd name="T6" fmla="*/ 17 w 26"/>
                <a:gd name="T7" fmla="*/ 24 h 26"/>
                <a:gd name="T8" fmla="*/ 3 w 26"/>
                <a:gd name="T9" fmla="*/ 17 h 26"/>
              </a:gdLst>
              <a:ahLst/>
              <a:cxnLst>
                <a:cxn ang="0">
                  <a:pos x="T0" y="T1"/>
                </a:cxn>
                <a:cxn ang="0">
                  <a:pos x="T2" y="T3"/>
                </a:cxn>
                <a:cxn ang="0">
                  <a:pos x="T4" y="T5"/>
                </a:cxn>
                <a:cxn ang="0">
                  <a:pos x="T6" y="T7"/>
                </a:cxn>
                <a:cxn ang="0">
                  <a:pos x="T8" y="T9"/>
                </a:cxn>
              </a:cxnLst>
              <a:rect l="0" t="0" r="r" b="b"/>
              <a:pathLst>
                <a:path w="26" h="26">
                  <a:moveTo>
                    <a:pt x="3" y="17"/>
                  </a:moveTo>
                  <a:cubicBezTo>
                    <a:pt x="0" y="11"/>
                    <a:pt x="3" y="4"/>
                    <a:pt x="9" y="2"/>
                  </a:cubicBezTo>
                  <a:cubicBezTo>
                    <a:pt x="15" y="0"/>
                    <a:pt x="22" y="3"/>
                    <a:pt x="24" y="9"/>
                  </a:cubicBezTo>
                  <a:cubicBezTo>
                    <a:pt x="26" y="15"/>
                    <a:pt x="23" y="22"/>
                    <a:pt x="17" y="24"/>
                  </a:cubicBezTo>
                  <a:cubicBezTo>
                    <a:pt x="11" y="26"/>
                    <a:pt x="5" y="23"/>
                    <a:pt x="3" y="1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1" name="Freeform 269"/>
            <p:cNvSpPr/>
            <p:nvPr/>
          </p:nvSpPr>
          <p:spPr bwMode="auto">
            <a:xfrm>
              <a:off x="-1646" y="2673"/>
              <a:ext cx="38" cy="38"/>
            </a:xfrm>
            <a:custGeom>
              <a:avLst/>
              <a:gdLst>
                <a:gd name="T0" fmla="*/ 2 w 23"/>
                <a:gd name="T1" fmla="*/ 15 h 23"/>
                <a:gd name="T2" fmla="*/ 8 w 23"/>
                <a:gd name="T3" fmla="*/ 2 h 23"/>
                <a:gd name="T4" fmla="*/ 22 w 23"/>
                <a:gd name="T5" fmla="*/ 8 h 23"/>
                <a:gd name="T6" fmla="*/ 16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10"/>
                    <a:pt x="3" y="4"/>
                    <a:pt x="8" y="2"/>
                  </a:cubicBezTo>
                  <a:cubicBezTo>
                    <a:pt x="14" y="0"/>
                    <a:pt x="20" y="3"/>
                    <a:pt x="22" y="8"/>
                  </a:cubicBezTo>
                  <a:cubicBezTo>
                    <a:pt x="23" y="13"/>
                    <a:pt x="21" y="19"/>
                    <a:pt x="16"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2" name="Freeform 270"/>
            <p:cNvSpPr/>
            <p:nvPr/>
          </p:nvSpPr>
          <p:spPr bwMode="auto">
            <a:xfrm>
              <a:off x="-1348" y="535"/>
              <a:ext cx="37" cy="38"/>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10"/>
                    <a:pt x="3" y="4"/>
                    <a:pt x="8" y="2"/>
                  </a:cubicBezTo>
                  <a:cubicBezTo>
                    <a:pt x="13" y="0"/>
                    <a:pt x="19" y="3"/>
                    <a:pt x="21" y="8"/>
                  </a:cubicBezTo>
                  <a:cubicBezTo>
                    <a:pt x="23" y="14"/>
                    <a:pt x="21" y="19"/>
                    <a:pt x="15" y="21"/>
                  </a:cubicBezTo>
                  <a:cubicBezTo>
                    <a:pt x="10" y="23"/>
                    <a:pt x="4" y="21"/>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3" name="Freeform 271"/>
            <p:cNvSpPr/>
            <p:nvPr/>
          </p:nvSpPr>
          <p:spPr bwMode="auto">
            <a:xfrm>
              <a:off x="-2433" y="3444"/>
              <a:ext cx="46" cy="46"/>
            </a:xfrm>
            <a:custGeom>
              <a:avLst/>
              <a:gdLst>
                <a:gd name="T0" fmla="*/ 3 w 28"/>
                <a:gd name="T1" fmla="*/ 18 h 28"/>
                <a:gd name="T2" fmla="*/ 10 w 28"/>
                <a:gd name="T3" fmla="*/ 2 h 28"/>
                <a:gd name="T4" fmla="*/ 26 w 28"/>
                <a:gd name="T5" fmla="*/ 9 h 28"/>
                <a:gd name="T6" fmla="*/ 19 w 28"/>
                <a:gd name="T7" fmla="*/ 25 h 28"/>
                <a:gd name="T8" fmla="*/ 3 w 28"/>
                <a:gd name="T9" fmla="*/ 18 h 28"/>
              </a:gdLst>
              <a:ahLst/>
              <a:cxnLst>
                <a:cxn ang="0">
                  <a:pos x="T0" y="T1"/>
                </a:cxn>
                <a:cxn ang="0">
                  <a:pos x="T2" y="T3"/>
                </a:cxn>
                <a:cxn ang="0">
                  <a:pos x="T4" y="T5"/>
                </a:cxn>
                <a:cxn ang="0">
                  <a:pos x="T6" y="T7"/>
                </a:cxn>
                <a:cxn ang="0">
                  <a:pos x="T8" y="T9"/>
                </a:cxn>
              </a:cxnLst>
              <a:rect l="0" t="0" r="r" b="b"/>
              <a:pathLst>
                <a:path w="28" h="28">
                  <a:moveTo>
                    <a:pt x="3" y="18"/>
                  </a:moveTo>
                  <a:cubicBezTo>
                    <a:pt x="0" y="12"/>
                    <a:pt x="4" y="4"/>
                    <a:pt x="10" y="2"/>
                  </a:cubicBezTo>
                  <a:cubicBezTo>
                    <a:pt x="16" y="0"/>
                    <a:pt x="23" y="3"/>
                    <a:pt x="26" y="9"/>
                  </a:cubicBezTo>
                  <a:cubicBezTo>
                    <a:pt x="28" y="16"/>
                    <a:pt x="25" y="23"/>
                    <a:pt x="19" y="25"/>
                  </a:cubicBezTo>
                  <a:cubicBezTo>
                    <a:pt x="12" y="28"/>
                    <a:pt x="5" y="24"/>
                    <a:pt x="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4" name="Freeform 272"/>
            <p:cNvSpPr/>
            <p:nvPr/>
          </p:nvSpPr>
          <p:spPr bwMode="auto">
            <a:xfrm>
              <a:off x="-893" y="3154"/>
              <a:ext cx="37" cy="38"/>
            </a:xfrm>
            <a:custGeom>
              <a:avLst/>
              <a:gdLst>
                <a:gd name="T0" fmla="*/ 2 w 23"/>
                <a:gd name="T1" fmla="*/ 15 h 23"/>
                <a:gd name="T2" fmla="*/ 8 w 23"/>
                <a:gd name="T3" fmla="*/ 2 h 23"/>
                <a:gd name="T4" fmla="*/ 21 w 23"/>
                <a:gd name="T5" fmla="*/ 8 h 23"/>
                <a:gd name="T6" fmla="*/ 15 w 23"/>
                <a:gd name="T7" fmla="*/ 21 h 23"/>
                <a:gd name="T8" fmla="*/ 2 w 23"/>
                <a:gd name="T9" fmla="*/ 15 h 23"/>
              </a:gdLst>
              <a:ahLst/>
              <a:cxnLst>
                <a:cxn ang="0">
                  <a:pos x="T0" y="T1"/>
                </a:cxn>
                <a:cxn ang="0">
                  <a:pos x="T2" y="T3"/>
                </a:cxn>
                <a:cxn ang="0">
                  <a:pos x="T4" y="T5"/>
                </a:cxn>
                <a:cxn ang="0">
                  <a:pos x="T6" y="T7"/>
                </a:cxn>
                <a:cxn ang="0">
                  <a:pos x="T8" y="T9"/>
                </a:cxn>
              </a:cxnLst>
              <a:rect l="0" t="0" r="r" b="b"/>
              <a:pathLst>
                <a:path w="23" h="23">
                  <a:moveTo>
                    <a:pt x="2" y="15"/>
                  </a:moveTo>
                  <a:cubicBezTo>
                    <a:pt x="0" y="9"/>
                    <a:pt x="3" y="4"/>
                    <a:pt x="8" y="2"/>
                  </a:cubicBezTo>
                  <a:cubicBezTo>
                    <a:pt x="13" y="0"/>
                    <a:pt x="19" y="2"/>
                    <a:pt x="21" y="8"/>
                  </a:cubicBezTo>
                  <a:cubicBezTo>
                    <a:pt x="23" y="13"/>
                    <a:pt x="21" y="19"/>
                    <a:pt x="15" y="21"/>
                  </a:cubicBezTo>
                  <a:cubicBezTo>
                    <a:pt x="10" y="23"/>
                    <a:pt x="4" y="20"/>
                    <a:pt x="2"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5" name="Freeform 273"/>
            <p:cNvSpPr/>
            <p:nvPr/>
          </p:nvSpPr>
          <p:spPr bwMode="auto">
            <a:xfrm>
              <a:off x="-3273" y="1888"/>
              <a:ext cx="31" cy="29"/>
            </a:xfrm>
            <a:custGeom>
              <a:avLst/>
              <a:gdLst>
                <a:gd name="T0" fmla="*/ 2 w 19"/>
                <a:gd name="T1" fmla="*/ 12 h 18"/>
                <a:gd name="T2" fmla="*/ 7 w 19"/>
                <a:gd name="T3" fmla="*/ 1 h 18"/>
                <a:gd name="T4" fmla="*/ 17 w 19"/>
                <a:gd name="T5" fmla="*/ 6 h 18"/>
                <a:gd name="T6" fmla="*/ 12 w 19"/>
                <a:gd name="T7" fmla="*/ 16 h 18"/>
                <a:gd name="T8" fmla="*/ 2 w 19"/>
                <a:gd name="T9" fmla="*/ 12 h 18"/>
              </a:gdLst>
              <a:ahLst/>
              <a:cxnLst>
                <a:cxn ang="0">
                  <a:pos x="T0" y="T1"/>
                </a:cxn>
                <a:cxn ang="0">
                  <a:pos x="T2" y="T3"/>
                </a:cxn>
                <a:cxn ang="0">
                  <a:pos x="T4" y="T5"/>
                </a:cxn>
                <a:cxn ang="0">
                  <a:pos x="T6" y="T7"/>
                </a:cxn>
                <a:cxn ang="0">
                  <a:pos x="T8" y="T9"/>
                </a:cxn>
              </a:cxnLst>
              <a:rect l="0" t="0" r="r" b="b"/>
              <a:pathLst>
                <a:path w="19" h="18">
                  <a:moveTo>
                    <a:pt x="2" y="12"/>
                  </a:moveTo>
                  <a:cubicBezTo>
                    <a:pt x="0" y="7"/>
                    <a:pt x="3" y="3"/>
                    <a:pt x="7" y="1"/>
                  </a:cubicBezTo>
                  <a:cubicBezTo>
                    <a:pt x="11" y="0"/>
                    <a:pt x="16" y="2"/>
                    <a:pt x="17" y="6"/>
                  </a:cubicBezTo>
                  <a:cubicBezTo>
                    <a:pt x="19" y="10"/>
                    <a:pt x="16" y="15"/>
                    <a:pt x="12" y="16"/>
                  </a:cubicBezTo>
                  <a:cubicBezTo>
                    <a:pt x="8" y="18"/>
                    <a:pt x="3" y="16"/>
                    <a:pt x="2" y="1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6" name="Freeform 274"/>
            <p:cNvSpPr/>
            <p:nvPr/>
          </p:nvSpPr>
          <p:spPr bwMode="auto">
            <a:xfrm>
              <a:off x="-3008" y="2238"/>
              <a:ext cx="33" cy="32"/>
            </a:xfrm>
            <a:custGeom>
              <a:avLst/>
              <a:gdLst>
                <a:gd name="T0" fmla="*/ 2 w 20"/>
                <a:gd name="T1" fmla="*/ 13 h 20"/>
                <a:gd name="T2" fmla="*/ 7 w 20"/>
                <a:gd name="T3" fmla="*/ 1 h 20"/>
                <a:gd name="T4" fmla="*/ 19 w 20"/>
                <a:gd name="T5" fmla="*/ 7 h 20"/>
                <a:gd name="T6" fmla="*/ 13 w 20"/>
                <a:gd name="T7" fmla="*/ 19 h 20"/>
                <a:gd name="T8" fmla="*/ 2 w 20"/>
                <a:gd name="T9" fmla="*/ 13 h 20"/>
              </a:gdLst>
              <a:ahLst/>
              <a:cxnLst>
                <a:cxn ang="0">
                  <a:pos x="T0" y="T1"/>
                </a:cxn>
                <a:cxn ang="0">
                  <a:pos x="T2" y="T3"/>
                </a:cxn>
                <a:cxn ang="0">
                  <a:pos x="T4" y="T5"/>
                </a:cxn>
                <a:cxn ang="0">
                  <a:pos x="T6" y="T7"/>
                </a:cxn>
                <a:cxn ang="0">
                  <a:pos x="T8" y="T9"/>
                </a:cxn>
              </a:cxnLst>
              <a:rect l="0" t="0" r="r" b="b"/>
              <a:pathLst>
                <a:path w="20" h="20">
                  <a:moveTo>
                    <a:pt x="2" y="13"/>
                  </a:moveTo>
                  <a:cubicBezTo>
                    <a:pt x="0" y="8"/>
                    <a:pt x="2" y="3"/>
                    <a:pt x="7" y="1"/>
                  </a:cubicBezTo>
                  <a:cubicBezTo>
                    <a:pt x="12" y="0"/>
                    <a:pt x="17" y="2"/>
                    <a:pt x="19" y="7"/>
                  </a:cubicBezTo>
                  <a:cubicBezTo>
                    <a:pt x="20" y="12"/>
                    <a:pt x="18" y="17"/>
                    <a:pt x="13" y="19"/>
                  </a:cubicBezTo>
                  <a:cubicBezTo>
                    <a:pt x="9" y="20"/>
                    <a:pt x="3" y="18"/>
                    <a:pt x="2"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7" name="Freeform 275"/>
            <p:cNvSpPr/>
            <p:nvPr/>
          </p:nvSpPr>
          <p:spPr bwMode="auto">
            <a:xfrm>
              <a:off x="-3000" y="958"/>
              <a:ext cx="33" cy="32"/>
            </a:xfrm>
            <a:custGeom>
              <a:avLst/>
              <a:gdLst>
                <a:gd name="T0" fmla="*/ 2 w 20"/>
                <a:gd name="T1" fmla="*/ 13 h 20"/>
                <a:gd name="T2" fmla="*/ 7 w 20"/>
                <a:gd name="T3" fmla="*/ 1 h 20"/>
                <a:gd name="T4" fmla="*/ 18 w 20"/>
                <a:gd name="T5" fmla="*/ 7 h 20"/>
                <a:gd name="T6" fmla="*/ 13 w 20"/>
                <a:gd name="T7" fmla="*/ 18 h 20"/>
                <a:gd name="T8" fmla="*/ 2 w 20"/>
                <a:gd name="T9" fmla="*/ 13 h 20"/>
              </a:gdLst>
              <a:ahLst/>
              <a:cxnLst>
                <a:cxn ang="0">
                  <a:pos x="T0" y="T1"/>
                </a:cxn>
                <a:cxn ang="0">
                  <a:pos x="T2" y="T3"/>
                </a:cxn>
                <a:cxn ang="0">
                  <a:pos x="T4" y="T5"/>
                </a:cxn>
                <a:cxn ang="0">
                  <a:pos x="T6" y="T7"/>
                </a:cxn>
                <a:cxn ang="0">
                  <a:pos x="T8" y="T9"/>
                </a:cxn>
              </a:cxnLst>
              <a:rect l="0" t="0" r="r" b="b"/>
              <a:pathLst>
                <a:path w="20" h="20">
                  <a:moveTo>
                    <a:pt x="2" y="13"/>
                  </a:moveTo>
                  <a:cubicBezTo>
                    <a:pt x="0" y="8"/>
                    <a:pt x="2" y="3"/>
                    <a:pt x="7" y="1"/>
                  </a:cubicBezTo>
                  <a:cubicBezTo>
                    <a:pt x="11" y="0"/>
                    <a:pt x="16" y="2"/>
                    <a:pt x="18" y="7"/>
                  </a:cubicBezTo>
                  <a:cubicBezTo>
                    <a:pt x="20" y="11"/>
                    <a:pt x="18" y="16"/>
                    <a:pt x="13" y="18"/>
                  </a:cubicBezTo>
                  <a:cubicBezTo>
                    <a:pt x="8" y="20"/>
                    <a:pt x="3" y="17"/>
                    <a:pt x="2"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8" name="Freeform 276"/>
            <p:cNvSpPr/>
            <p:nvPr/>
          </p:nvSpPr>
          <p:spPr bwMode="auto">
            <a:xfrm>
              <a:off x="101" y="731"/>
              <a:ext cx="54" cy="52"/>
            </a:xfrm>
            <a:custGeom>
              <a:avLst/>
              <a:gdLst>
                <a:gd name="T0" fmla="*/ 3 w 33"/>
                <a:gd name="T1" fmla="*/ 21 h 32"/>
                <a:gd name="T2" fmla="*/ 11 w 33"/>
                <a:gd name="T3" fmla="*/ 3 h 32"/>
                <a:gd name="T4" fmla="*/ 30 w 33"/>
                <a:gd name="T5" fmla="*/ 11 h 32"/>
                <a:gd name="T6" fmla="*/ 22 w 33"/>
                <a:gd name="T7" fmla="*/ 30 h 32"/>
                <a:gd name="T8" fmla="*/ 3 w 33"/>
                <a:gd name="T9" fmla="*/ 21 h 32"/>
              </a:gdLst>
              <a:ahLst/>
              <a:cxnLst>
                <a:cxn ang="0">
                  <a:pos x="T0" y="T1"/>
                </a:cxn>
                <a:cxn ang="0">
                  <a:pos x="T2" y="T3"/>
                </a:cxn>
                <a:cxn ang="0">
                  <a:pos x="T4" y="T5"/>
                </a:cxn>
                <a:cxn ang="0">
                  <a:pos x="T6" y="T7"/>
                </a:cxn>
                <a:cxn ang="0">
                  <a:pos x="T8" y="T9"/>
                </a:cxn>
              </a:cxnLst>
              <a:rect l="0" t="0" r="r" b="b"/>
              <a:pathLst>
                <a:path w="33" h="32">
                  <a:moveTo>
                    <a:pt x="3" y="21"/>
                  </a:moveTo>
                  <a:cubicBezTo>
                    <a:pt x="0" y="14"/>
                    <a:pt x="4" y="5"/>
                    <a:pt x="11" y="3"/>
                  </a:cubicBezTo>
                  <a:cubicBezTo>
                    <a:pt x="19" y="0"/>
                    <a:pt x="27" y="4"/>
                    <a:pt x="30" y="11"/>
                  </a:cubicBezTo>
                  <a:cubicBezTo>
                    <a:pt x="33" y="19"/>
                    <a:pt x="29" y="27"/>
                    <a:pt x="22" y="30"/>
                  </a:cubicBezTo>
                  <a:cubicBezTo>
                    <a:pt x="14" y="32"/>
                    <a:pt x="6" y="29"/>
                    <a:pt x="3" y="21"/>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99" name="Freeform 277"/>
            <p:cNvSpPr/>
            <p:nvPr/>
          </p:nvSpPr>
          <p:spPr bwMode="auto">
            <a:xfrm>
              <a:off x="-2219" y="1475"/>
              <a:ext cx="31" cy="31"/>
            </a:xfrm>
            <a:custGeom>
              <a:avLst/>
              <a:gdLst>
                <a:gd name="T0" fmla="*/ 2 w 19"/>
                <a:gd name="T1" fmla="*/ 12 h 19"/>
                <a:gd name="T2" fmla="*/ 7 w 19"/>
                <a:gd name="T3" fmla="*/ 2 h 19"/>
                <a:gd name="T4" fmla="*/ 18 w 19"/>
                <a:gd name="T5" fmla="*/ 6 h 19"/>
                <a:gd name="T6" fmla="*/ 13 w 19"/>
                <a:gd name="T7" fmla="*/ 17 h 19"/>
                <a:gd name="T8" fmla="*/ 2 w 19"/>
                <a:gd name="T9" fmla="*/ 12 h 19"/>
              </a:gdLst>
              <a:ahLst/>
              <a:cxnLst>
                <a:cxn ang="0">
                  <a:pos x="T0" y="T1"/>
                </a:cxn>
                <a:cxn ang="0">
                  <a:pos x="T2" y="T3"/>
                </a:cxn>
                <a:cxn ang="0">
                  <a:pos x="T4" y="T5"/>
                </a:cxn>
                <a:cxn ang="0">
                  <a:pos x="T6" y="T7"/>
                </a:cxn>
                <a:cxn ang="0">
                  <a:pos x="T8" y="T9"/>
                </a:cxn>
              </a:cxnLst>
              <a:rect l="0" t="0" r="r" b="b"/>
              <a:pathLst>
                <a:path w="19" h="19">
                  <a:moveTo>
                    <a:pt x="2" y="12"/>
                  </a:moveTo>
                  <a:cubicBezTo>
                    <a:pt x="0" y="8"/>
                    <a:pt x="3" y="3"/>
                    <a:pt x="7" y="2"/>
                  </a:cubicBezTo>
                  <a:cubicBezTo>
                    <a:pt x="11" y="0"/>
                    <a:pt x="16" y="2"/>
                    <a:pt x="18" y="6"/>
                  </a:cubicBezTo>
                  <a:cubicBezTo>
                    <a:pt x="19" y="11"/>
                    <a:pt x="17" y="16"/>
                    <a:pt x="13" y="17"/>
                  </a:cubicBezTo>
                  <a:cubicBezTo>
                    <a:pt x="8" y="19"/>
                    <a:pt x="4" y="17"/>
                    <a:pt x="2" y="1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00" name="Freeform 278"/>
            <p:cNvSpPr/>
            <p:nvPr/>
          </p:nvSpPr>
          <p:spPr bwMode="auto">
            <a:xfrm>
              <a:off x="-1587" y="1377"/>
              <a:ext cx="45" cy="44"/>
            </a:xfrm>
            <a:custGeom>
              <a:avLst/>
              <a:gdLst>
                <a:gd name="T0" fmla="*/ 2 w 27"/>
                <a:gd name="T1" fmla="*/ 18 h 27"/>
                <a:gd name="T2" fmla="*/ 9 w 27"/>
                <a:gd name="T3" fmla="*/ 3 h 27"/>
                <a:gd name="T4" fmla="*/ 24 w 27"/>
                <a:gd name="T5" fmla="*/ 9 h 27"/>
                <a:gd name="T6" fmla="*/ 18 w 27"/>
                <a:gd name="T7" fmla="*/ 25 h 27"/>
                <a:gd name="T8" fmla="*/ 2 w 27"/>
                <a:gd name="T9" fmla="*/ 18 h 27"/>
              </a:gdLst>
              <a:ahLst/>
              <a:cxnLst>
                <a:cxn ang="0">
                  <a:pos x="T0" y="T1"/>
                </a:cxn>
                <a:cxn ang="0">
                  <a:pos x="T2" y="T3"/>
                </a:cxn>
                <a:cxn ang="0">
                  <a:pos x="T4" y="T5"/>
                </a:cxn>
                <a:cxn ang="0">
                  <a:pos x="T6" y="T7"/>
                </a:cxn>
                <a:cxn ang="0">
                  <a:pos x="T8" y="T9"/>
                </a:cxn>
              </a:cxnLst>
              <a:rect l="0" t="0" r="r" b="b"/>
              <a:pathLst>
                <a:path w="27" h="27">
                  <a:moveTo>
                    <a:pt x="2" y="18"/>
                  </a:moveTo>
                  <a:cubicBezTo>
                    <a:pt x="0" y="12"/>
                    <a:pt x="3" y="5"/>
                    <a:pt x="9" y="3"/>
                  </a:cubicBezTo>
                  <a:cubicBezTo>
                    <a:pt x="15" y="0"/>
                    <a:pt x="22" y="3"/>
                    <a:pt x="24" y="9"/>
                  </a:cubicBezTo>
                  <a:cubicBezTo>
                    <a:pt x="27" y="16"/>
                    <a:pt x="24" y="22"/>
                    <a:pt x="18" y="25"/>
                  </a:cubicBezTo>
                  <a:cubicBezTo>
                    <a:pt x="11" y="27"/>
                    <a:pt x="5" y="24"/>
                    <a:pt x="2"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01" name="Freeform 279"/>
            <p:cNvSpPr/>
            <p:nvPr/>
          </p:nvSpPr>
          <p:spPr bwMode="auto">
            <a:xfrm>
              <a:off x="-2154" y="387"/>
              <a:ext cx="48" cy="48"/>
            </a:xfrm>
            <a:custGeom>
              <a:avLst/>
              <a:gdLst>
                <a:gd name="T0" fmla="*/ 3 w 29"/>
                <a:gd name="T1" fmla="*/ 19 h 29"/>
                <a:gd name="T2" fmla="*/ 10 w 29"/>
                <a:gd name="T3" fmla="*/ 3 h 29"/>
                <a:gd name="T4" fmla="*/ 27 w 29"/>
                <a:gd name="T5" fmla="*/ 10 h 29"/>
                <a:gd name="T6" fmla="*/ 19 w 29"/>
                <a:gd name="T7" fmla="*/ 27 h 29"/>
                <a:gd name="T8" fmla="*/ 3 w 29"/>
                <a:gd name="T9" fmla="*/ 19 h 29"/>
              </a:gdLst>
              <a:ahLst/>
              <a:cxnLst>
                <a:cxn ang="0">
                  <a:pos x="T0" y="T1"/>
                </a:cxn>
                <a:cxn ang="0">
                  <a:pos x="T2" y="T3"/>
                </a:cxn>
                <a:cxn ang="0">
                  <a:pos x="T4" y="T5"/>
                </a:cxn>
                <a:cxn ang="0">
                  <a:pos x="T6" y="T7"/>
                </a:cxn>
                <a:cxn ang="0">
                  <a:pos x="T8" y="T9"/>
                </a:cxn>
              </a:cxnLst>
              <a:rect l="0" t="0" r="r" b="b"/>
              <a:pathLst>
                <a:path w="29" h="29">
                  <a:moveTo>
                    <a:pt x="3" y="19"/>
                  </a:moveTo>
                  <a:cubicBezTo>
                    <a:pt x="0" y="13"/>
                    <a:pt x="4" y="5"/>
                    <a:pt x="10" y="3"/>
                  </a:cubicBezTo>
                  <a:cubicBezTo>
                    <a:pt x="17" y="0"/>
                    <a:pt x="24" y="4"/>
                    <a:pt x="27" y="10"/>
                  </a:cubicBezTo>
                  <a:cubicBezTo>
                    <a:pt x="29" y="17"/>
                    <a:pt x="26" y="24"/>
                    <a:pt x="19" y="27"/>
                  </a:cubicBezTo>
                  <a:cubicBezTo>
                    <a:pt x="13" y="29"/>
                    <a:pt x="5" y="26"/>
                    <a:pt x="3"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02" name="Freeform 280"/>
            <p:cNvSpPr/>
            <p:nvPr/>
          </p:nvSpPr>
          <p:spPr bwMode="auto">
            <a:xfrm>
              <a:off x="-998" y="1662"/>
              <a:ext cx="50" cy="51"/>
            </a:xfrm>
            <a:custGeom>
              <a:avLst/>
              <a:gdLst>
                <a:gd name="T0" fmla="*/ 2 w 31"/>
                <a:gd name="T1" fmla="*/ 20 h 31"/>
                <a:gd name="T2" fmla="*/ 11 w 31"/>
                <a:gd name="T3" fmla="*/ 3 h 31"/>
                <a:gd name="T4" fmla="*/ 28 w 31"/>
                <a:gd name="T5" fmla="*/ 11 h 31"/>
                <a:gd name="T6" fmla="*/ 20 w 31"/>
                <a:gd name="T7" fmla="*/ 29 h 31"/>
                <a:gd name="T8" fmla="*/ 2 w 31"/>
                <a:gd name="T9" fmla="*/ 20 h 31"/>
              </a:gdLst>
              <a:ahLst/>
              <a:cxnLst>
                <a:cxn ang="0">
                  <a:pos x="T0" y="T1"/>
                </a:cxn>
                <a:cxn ang="0">
                  <a:pos x="T2" y="T3"/>
                </a:cxn>
                <a:cxn ang="0">
                  <a:pos x="T4" y="T5"/>
                </a:cxn>
                <a:cxn ang="0">
                  <a:pos x="T6" y="T7"/>
                </a:cxn>
                <a:cxn ang="0">
                  <a:pos x="T8" y="T9"/>
                </a:cxn>
              </a:cxnLst>
              <a:rect l="0" t="0" r="r" b="b"/>
              <a:pathLst>
                <a:path w="31" h="31">
                  <a:moveTo>
                    <a:pt x="2" y="20"/>
                  </a:moveTo>
                  <a:cubicBezTo>
                    <a:pt x="0" y="13"/>
                    <a:pt x="3" y="5"/>
                    <a:pt x="11" y="3"/>
                  </a:cubicBezTo>
                  <a:cubicBezTo>
                    <a:pt x="18" y="0"/>
                    <a:pt x="26" y="4"/>
                    <a:pt x="28" y="11"/>
                  </a:cubicBezTo>
                  <a:cubicBezTo>
                    <a:pt x="31" y="18"/>
                    <a:pt x="27" y="26"/>
                    <a:pt x="20" y="29"/>
                  </a:cubicBezTo>
                  <a:cubicBezTo>
                    <a:pt x="13" y="31"/>
                    <a:pt x="5" y="28"/>
                    <a:pt x="2" y="2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03" name="Freeform 281"/>
            <p:cNvSpPr/>
            <p:nvPr/>
          </p:nvSpPr>
          <p:spPr bwMode="auto">
            <a:xfrm>
              <a:off x="-1958" y="1286"/>
              <a:ext cx="36" cy="38"/>
            </a:xfrm>
            <a:custGeom>
              <a:avLst/>
              <a:gdLst>
                <a:gd name="T0" fmla="*/ 14 w 22"/>
                <a:gd name="T1" fmla="*/ 21 h 23"/>
                <a:gd name="T2" fmla="*/ 1 w 22"/>
                <a:gd name="T3" fmla="*/ 14 h 23"/>
                <a:gd name="T4" fmla="*/ 8 w 22"/>
                <a:gd name="T5" fmla="*/ 1 h 23"/>
                <a:gd name="T6" fmla="*/ 21 w 22"/>
                <a:gd name="T7" fmla="*/ 8 h 23"/>
                <a:gd name="T8" fmla="*/ 14 w 22"/>
                <a:gd name="T9" fmla="*/ 21 h 23"/>
              </a:gdLst>
              <a:ahLst/>
              <a:cxnLst>
                <a:cxn ang="0">
                  <a:pos x="T0" y="T1"/>
                </a:cxn>
                <a:cxn ang="0">
                  <a:pos x="T2" y="T3"/>
                </a:cxn>
                <a:cxn ang="0">
                  <a:pos x="T4" y="T5"/>
                </a:cxn>
                <a:cxn ang="0">
                  <a:pos x="T6" y="T7"/>
                </a:cxn>
                <a:cxn ang="0">
                  <a:pos x="T8" y="T9"/>
                </a:cxn>
              </a:cxnLst>
              <a:rect l="0" t="0" r="r" b="b"/>
              <a:pathLst>
                <a:path w="22" h="23">
                  <a:moveTo>
                    <a:pt x="14" y="21"/>
                  </a:moveTo>
                  <a:cubicBezTo>
                    <a:pt x="8" y="23"/>
                    <a:pt x="3" y="19"/>
                    <a:pt x="1" y="14"/>
                  </a:cubicBezTo>
                  <a:cubicBezTo>
                    <a:pt x="0" y="9"/>
                    <a:pt x="3" y="3"/>
                    <a:pt x="8" y="1"/>
                  </a:cubicBezTo>
                  <a:cubicBezTo>
                    <a:pt x="14" y="0"/>
                    <a:pt x="19" y="3"/>
                    <a:pt x="21" y="8"/>
                  </a:cubicBezTo>
                  <a:cubicBezTo>
                    <a:pt x="22" y="14"/>
                    <a:pt x="19" y="19"/>
                    <a:pt x="14" y="21"/>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04" name="Freeform 282"/>
            <p:cNvSpPr/>
            <p:nvPr/>
          </p:nvSpPr>
          <p:spPr bwMode="auto">
            <a:xfrm>
              <a:off x="-2890" y="2507"/>
              <a:ext cx="25" cy="26"/>
            </a:xfrm>
            <a:custGeom>
              <a:avLst/>
              <a:gdLst>
                <a:gd name="T0" fmla="*/ 9 w 15"/>
                <a:gd name="T1" fmla="*/ 15 h 16"/>
                <a:gd name="T2" fmla="*/ 1 w 15"/>
                <a:gd name="T3" fmla="*/ 10 h 16"/>
                <a:gd name="T4" fmla="*/ 6 w 15"/>
                <a:gd name="T5" fmla="*/ 1 h 16"/>
                <a:gd name="T6" fmla="*/ 14 w 15"/>
                <a:gd name="T7" fmla="*/ 6 h 16"/>
                <a:gd name="T8" fmla="*/ 9 w 15"/>
                <a:gd name="T9" fmla="*/ 15 h 16"/>
              </a:gdLst>
              <a:ahLst/>
              <a:cxnLst>
                <a:cxn ang="0">
                  <a:pos x="T0" y="T1"/>
                </a:cxn>
                <a:cxn ang="0">
                  <a:pos x="T2" y="T3"/>
                </a:cxn>
                <a:cxn ang="0">
                  <a:pos x="T4" y="T5"/>
                </a:cxn>
                <a:cxn ang="0">
                  <a:pos x="T6" y="T7"/>
                </a:cxn>
                <a:cxn ang="0">
                  <a:pos x="T8" y="T9"/>
                </a:cxn>
              </a:cxnLst>
              <a:rect l="0" t="0" r="r" b="b"/>
              <a:pathLst>
                <a:path w="15" h="16">
                  <a:moveTo>
                    <a:pt x="9" y="15"/>
                  </a:moveTo>
                  <a:cubicBezTo>
                    <a:pt x="6" y="16"/>
                    <a:pt x="2" y="14"/>
                    <a:pt x="1" y="10"/>
                  </a:cubicBezTo>
                  <a:cubicBezTo>
                    <a:pt x="0" y="6"/>
                    <a:pt x="2" y="2"/>
                    <a:pt x="6" y="1"/>
                  </a:cubicBezTo>
                  <a:cubicBezTo>
                    <a:pt x="9" y="0"/>
                    <a:pt x="13" y="3"/>
                    <a:pt x="14" y="6"/>
                  </a:cubicBezTo>
                  <a:cubicBezTo>
                    <a:pt x="15" y="10"/>
                    <a:pt x="13" y="14"/>
                    <a:pt x="9"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05" name="Freeform 283"/>
            <p:cNvSpPr/>
            <p:nvPr/>
          </p:nvSpPr>
          <p:spPr bwMode="auto">
            <a:xfrm>
              <a:off x="-2397" y="1434"/>
              <a:ext cx="41" cy="43"/>
            </a:xfrm>
            <a:custGeom>
              <a:avLst/>
              <a:gdLst>
                <a:gd name="T0" fmla="*/ 16 w 25"/>
                <a:gd name="T1" fmla="*/ 24 h 26"/>
                <a:gd name="T2" fmla="*/ 2 w 25"/>
                <a:gd name="T3" fmla="*/ 16 h 26"/>
                <a:gd name="T4" fmla="*/ 10 w 25"/>
                <a:gd name="T5" fmla="*/ 2 h 26"/>
                <a:gd name="T6" fmla="*/ 24 w 25"/>
                <a:gd name="T7" fmla="*/ 10 h 26"/>
                <a:gd name="T8" fmla="*/ 16 w 25"/>
                <a:gd name="T9" fmla="*/ 24 h 26"/>
              </a:gdLst>
              <a:ahLst/>
              <a:cxnLst>
                <a:cxn ang="0">
                  <a:pos x="T0" y="T1"/>
                </a:cxn>
                <a:cxn ang="0">
                  <a:pos x="T2" y="T3"/>
                </a:cxn>
                <a:cxn ang="0">
                  <a:pos x="T4" y="T5"/>
                </a:cxn>
                <a:cxn ang="0">
                  <a:pos x="T6" y="T7"/>
                </a:cxn>
                <a:cxn ang="0">
                  <a:pos x="T8" y="T9"/>
                </a:cxn>
              </a:cxnLst>
              <a:rect l="0" t="0" r="r" b="b"/>
              <a:pathLst>
                <a:path w="25" h="26">
                  <a:moveTo>
                    <a:pt x="16" y="24"/>
                  </a:moveTo>
                  <a:cubicBezTo>
                    <a:pt x="10" y="26"/>
                    <a:pt x="4" y="22"/>
                    <a:pt x="2" y="16"/>
                  </a:cubicBezTo>
                  <a:cubicBezTo>
                    <a:pt x="0" y="10"/>
                    <a:pt x="4" y="4"/>
                    <a:pt x="10" y="2"/>
                  </a:cubicBezTo>
                  <a:cubicBezTo>
                    <a:pt x="16" y="0"/>
                    <a:pt x="22" y="4"/>
                    <a:pt x="24" y="10"/>
                  </a:cubicBezTo>
                  <a:cubicBezTo>
                    <a:pt x="25" y="16"/>
                    <a:pt x="22" y="22"/>
                    <a:pt x="16" y="2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06" name="Freeform 284"/>
            <p:cNvSpPr/>
            <p:nvPr/>
          </p:nvSpPr>
          <p:spPr bwMode="auto">
            <a:xfrm>
              <a:off x="-1721" y="2537"/>
              <a:ext cx="21" cy="21"/>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2" y="2"/>
                    <a:pt x="12" y="5"/>
                  </a:cubicBezTo>
                  <a:cubicBezTo>
                    <a:pt x="13" y="8"/>
                    <a:pt x="11" y="11"/>
                    <a:pt x="8" y="12"/>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07" name="Freeform 285"/>
            <p:cNvSpPr/>
            <p:nvPr/>
          </p:nvSpPr>
          <p:spPr bwMode="auto">
            <a:xfrm>
              <a:off x="-2758" y="897"/>
              <a:ext cx="34" cy="33"/>
            </a:xfrm>
            <a:custGeom>
              <a:avLst/>
              <a:gdLst>
                <a:gd name="T0" fmla="*/ 13 w 21"/>
                <a:gd name="T1" fmla="*/ 19 h 20"/>
                <a:gd name="T2" fmla="*/ 2 w 21"/>
                <a:gd name="T3" fmla="*/ 12 h 20"/>
                <a:gd name="T4" fmla="*/ 8 w 21"/>
                <a:gd name="T5" fmla="*/ 1 h 20"/>
                <a:gd name="T6" fmla="*/ 19 w 21"/>
                <a:gd name="T7" fmla="*/ 7 h 20"/>
                <a:gd name="T8" fmla="*/ 13 w 21"/>
                <a:gd name="T9" fmla="*/ 19 h 20"/>
              </a:gdLst>
              <a:ahLst/>
              <a:cxnLst>
                <a:cxn ang="0">
                  <a:pos x="T0" y="T1"/>
                </a:cxn>
                <a:cxn ang="0">
                  <a:pos x="T2" y="T3"/>
                </a:cxn>
                <a:cxn ang="0">
                  <a:pos x="T4" y="T5"/>
                </a:cxn>
                <a:cxn ang="0">
                  <a:pos x="T6" y="T7"/>
                </a:cxn>
                <a:cxn ang="0">
                  <a:pos x="T8" y="T9"/>
                </a:cxn>
              </a:cxnLst>
              <a:rect l="0" t="0" r="r" b="b"/>
              <a:pathLst>
                <a:path w="21" h="20">
                  <a:moveTo>
                    <a:pt x="13" y="19"/>
                  </a:moveTo>
                  <a:cubicBezTo>
                    <a:pt x="8" y="20"/>
                    <a:pt x="3" y="17"/>
                    <a:pt x="2" y="12"/>
                  </a:cubicBezTo>
                  <a:cubicBezTo>
                    <a:pt x="0" y="7"/>
                    <a:pt x="3" y="2"/>
                    <a:pt x="8" y="1"/>
                  </a:cubicBezTo>
                  <a:cubicBezTo>
                    <a:pt x="13" y="0"/>
                    <a:pt x="18" y="2"/>
                    <a:pt x="19" y="7"/>
                  </a:cubicBezTo>
                  <a:cubicBezTo>
                    <a:pt x="21" y="12"/>
                    <a:pt x="18" y="17"/>
                    <a:pt x="13" y="19"/>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08" name="Freeform 286"/>
            <p:cNvSpPr/>
            <p:nvPr/>
          </p:nvSpPr>
          <p:spPr bwMode="auto">
            <a:xfrm>
              <a:off x="-2172" y="2397"/>
              <a:ext cx="27" cy="26"/>
            </a:xfrm>
            <a:custGeom>
              <a:avLst/>
              <a:gdLst>
                <a:gd name="T0" fmla="*/ 10 w 16"/>
                <a:gd name="T1" fmla="*/ 15 h 16"/>
                <a:gd name="T2" fmla="*/ 1 w 16"/>
                <a:gd name="T3" fmla="*/ 10 h 16"/>
                <a:gd name="T4" fmla="*/ 6 w 16"/>
                <a:gd name="T5" fmla="*/ 1 h 16"/>
                <a:gd name="T6" fmla="*/ 15 w 16"/>
                <a:gd name="T7" fmla="*/ 6 h 16"/>
                <a:gd name="T8" fmla="*/ 10 w 16"/>
                <a:gd name="T9" fmla="*/ 15 h 16"/>
              </a:gdLst>
              <a:ahLst/>
              <a:cxnLst>
                <a:cxn ang="0">
                  <a:pos x="T0" y="T1"/>
                </a:cxn>
                <a:cxn ang="0">
                  <a:pos x="T2" y="T3"/>
                </a:cxn>
                <a:cxn ang="0">
                  <a:pos x="T4" y="T5"/>
                </a:cxn>
                <a:cxn ang="0">
                  <a:pos x="T6" y="T7"/>
                </a:cxn>
                <a:cxn ang="0">
                  <a:pos x="T8" y="T9"/>
                </a:cxn>
              </a:cxnLst>
              <a:rect l="0" t="0" r="r" b="b"/>
              <a:pathLst>
                <a:path w="16" h="16">
                  <a:moveTo>
                    <a:pt x="10" y="15"/>
                  </a:moveTo>
                  <a:cubicBezTo>
                    <a:pt x="6" y="16"/>
                    <a:pt x="2" y="14"/>
                    <a:pt x="1" y="10"/>
                  </a:cubicBezTo>
                  <a:cubicBezTo>
                    <a:pt x="0" y="6"/>
                    <a:pt x="2" y="2"/>
                    <a:pt x="6" y="1"/>
                  </a:cubicBezTo>
                  <a:cubicBezTo>
                    <a:pt x="10" y="0"/>
                    <a:pt x="14" y="2"/>
                    <a:pt x="15" y="6"/>
                  </a:cubicBezTo>
                  <a:cubicBezTo>
                    <a:pt x="16" y="10"/>
                    <a:pt x="14" y="14"/>
                    <a:pt x="10"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09" name="Freeform 287"/>
            <p:cNvSpPr/>
            <p:nvPr/>
          </p:nvSpPr>
          <p:spPr bwMode="auto">
            <a:xfrm>
              <a:off x="-3210" y="1082"/>
              <a:ext cx="46" cy="46"/>
            </a:xfrm>
            <a:custGeom>
              <a:avLst/>
              <a:gdLst>
                <a:gd name="T0" fmla="*/ 17 w 28"/>
                <a:gd name="T1" fmla="*/ 26 h 28"/>
                <a:gd name="T2" fmla="*/ 2 w 28"/>
                <a:gd name="T3" fmla="*/ 17 h 28"/>
                <a:gd name="T4" fmla="*/ 11 w 28"/>
                <a:gd name="T5" fmla="*/ 2 h 28"/>
                <a:gd name="T6" fmla="*/ 26 w 28"/>
                <a:gd name="T7" fmla="*/ 11 h 28"/>
                <a:gd name="T8" fmla="*/ 17 w 28"/>
                <a:gd name="T9" fmla="*/ 26 h 28"/>
              </a:gdLst>
              <a:ahLst/>
              <a:cxnLst>
                <a:cxn ang="0">
                  <a:pos x="T0" y="T1"/>
                </a:cxn>
                <a:cxn ang="0">
                  <a:pos x="T2" y="T3"/>
                </a:cxn>
                <a:cxn ang="0">
                  <a:pos x="T4" y="T5"/>
                </a:cxn>
                <a:cxn ang="0">
                  <a:pos x="T6" y="T7"/>
                </a:cxn>
                <a:cxn ang="0">
                  <a:pos x="T8" y="T9"/>
                </a:cxn>
              </a:cxnLst>
              <a:rect l="0" t="0" r="r" b="b"/>
              <a:pathLst>
                <a:path w="28" h="28">
                  <a:moveTo>
                    <a:pt x="17" y="26"/>
                  </a:moveTo>
                  <a:cubicBezTo>
                    <a:pt x="11" y="28"/>
                    <a:pt x="4" y="24"/>
                    <a:pt x="2" y="17"/>
                  </a:cubicBezTo>
                  <a:cubicBezTo>
                    <a:pt x="0" y="11"/>
                    <a:pt x="4" y="4"/>
                    <a:pt x="11" y="2"/>
                  </a:cubicBezTo>
                  <a:cubicBezTo>
                    <a:pt x="17" y="0"/>
                    <a:pt x="24" y="4"/>
                    <a:pt x="26" y="11"/>
                  </a:cubicBezTo>
                  <a:cubicBezTo>
                    <a:pt x="28" y="17"/>
                    <a:pt x="24" y="24"/>
                    <a:pt x="17" y="26"/>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10" name="Freeform 288"/>
            <p:cNvSpPr/>
            <p:nvPr/>
          </p:nvSpPr>
          <p:spPr bwMode="auto">
            <a:xfrm>
              <a:off x="-2318" y="1404"/>
              <a:ext cx="23" cy="23"/>
            </a:xfrm>
            <a:custGeom>
              <a:avLst/>
              <a:gdLst>
                <a:gd name="T0" fmla="*/ 9 w 14"/>
                <a:gd name="T1" fmla="*/ 13 h 14"/>
                <a:gd name="T2" fmla="*/ 1 w 14"/>
                <a:gd name="T3" fmla="*/ 9 h 14"/>
                <a:gd name="T4" fmla="*/ 5 w 14"/>
                <a:gd name="T5" fmla="*/ 1 h 14"/>
                <a:gd name="T6" fmla="*/ 13 w 14"/>
                <a:gd name="T7" fmla="*/ 6 h 14"/>
                <a:gd name="T8" fmla="*/ 9 w 14"/>
                <a:gd name="T9" fmla="*/ 13 h 14"/>
              </a:gdLst>
              <a:ahLst/>
              <a:cxnLst>
                <a:cxn ang="0">
                  <a:pos x="T0" y="T1"/>
                </a:cxn>
                <a:cxn ang="0">
                  <a:pos x="T2" y="T3"/>
                </a:cxn>
                <a:cxn ang="0">
                  <a:pos x="T4" y="T5"/>
                </a:cxn>
                <a:cxn ang="0">
                  <a:pos x="T6" y="T7"/>
                </a:cxn>
                <a:cxn ang="0">
                  <a:pos x="T8" y="T9"/>
                </a:cxn>
              </a:cxnLst>
              <a:rect l="0" t="0" r="r" b="b"/>
              <a:pathLst>
                <a:path w="14" h="14">
                  <a:moveTo>
                    <a:pt x="9" y="13"/>
                  </a:moveTo>
                  <a:cubicBezTo>
                    <a:pt x="6" y="14"/>
                    <a:pt x="2" y="12"/>
                    <a:pt x="1" y="9"/>
                  </a:cubicBezTo>
                  <a:cubicBezTo>
                    <a:pt x="0" y="6"/>
                    <a:pt x="2" y="2"/>
                    <a:pt x="5" y="1"/>
                  </a:cubicBezTo>
                  <a:cubicBezTo>
                    <a:pt x="9" y="0"/>
                    <a:pt x="12" y="2"/>
                    <a:pt x="13" y="6"/>
                  </a:cubicBezTo>
                  <a:cubicBezTo>
                    <a:pt x="14" y="9"/>
                    <a:pt x="12" y="12"/>
                    <a:pt x="9"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11" name="Freeform 289"/>
            <p:cNvSpPr/>
            <p:nvPr/>
          </p:nvSpPr>
          <p:spPr bwMode="auto">
            <a:xfrm>
              <a:off x="-2353" y="2014"/>
              <a:ext cx="25" cy="25"/>
            </a:xfrm>
            <a:custGeom>
              <a:avLst/>
              <a:gdLst>
                <a:gd name="T0" fmla="*/ 9 w 15"/>
                <a:gd name="T1" fmla="*/ 14 h 15"/>
                <a:gd name="T2" fmla="*/ 1 w 15"/>
                <a:gd name="T3" fmla="*/ 9 h 15"/>
                <a:gd name="T4" fmla="*/ 6 w 15"/>
                <a:gd name="T5" fmla="*/ 1 h 15"/>
                <a:gd name="T6" fmla="*/ 14 w 15"/>
                <a:gd name="T7" fmla="*/ 6 h 15"/>
                <a:gd name="T8" fmla="*/ 9 w 15"/>
                <a:gd name="T9" fmla="*/ 14 h 15"/>
              </a:gdLst>
              <a:ahLst/>
              <a:cxnLst>
                <a:cxn ang="0">
                  <a:pos x="T0" y="T1"/>
                </a:cxn>
                <a:cxn ang="0">
                  <a:pos x="T2" y="T3"/>
                </a:cxn>
                <a:cxn ang="0">
                  <a:pos x="T4" y="T5"/>
                </a:cxn>
                <a:cxn ang="0">
                  <a:pos x="T6" y="T7"/>
                </a:cxn>
                <a:cxn ang="0">
                  <a:pos x="T8" y="T9"/>
                </a:cxn>
              </a:cxnLst>
              <a:rect l="0" t="0" r="r" b="b"/>
              <a:pathLst>
                <a:path w="15" h="15">
                  <a:moveTo>
                    <a:pt x="9" y="14"/>
                  </a:moveTo>
                  <a:cubicBezTo>
                    <a:pt x="6" y="15"/>
                    <a:pt x="2" y="13"/>
                    <a:pt x="1" y="9"/>
                  </a:cubicBezTo>
                  <a:cubicBezTo>
                    <a:pt x="0" y="6"/>
                    <a:pt x="2" y="2"/>
                    <a:pt x="6" y="1"/>
                  </a:cubicBezTo>
                  <a:cubicBezTo>
                    <a:pt x="9" y="0"/>
                    <a:pt x="13" y="2"/>
                    <a:pt x="14" y="6"/>
                  </a:cubicBezTo>
                  <a:cubicBezTo>
                    <a:pt x="15" y="9"/>
                    <a:pt x="13" y="13"/>
                    <a:pt x="9" y="1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12" name="Freeform 290"/>
            <p:cNvSpPr/>
            <p:nvPr/>
          </p:nvSpPr>
          <p:spPr bwMode="auto">
            <a:xfrm>
              <a:off x="-3207" y="1618"/>
              <a:ext cx="26" cy="26"/>
            </a:xfrm>
            <a:custGeom>
              <a:avLst/>
              <a:gdLst>
                <a:gd name="T0" fmla="*/ 10 w 16"/>
                <a:gd name="T1" fmla="*/ 15 h 16"/>
                <a:gd name="T2" fmla="*/ 1 w 16"/>
                <a:gd name="T3" fmla="*/ 10 h 16"/>
                <a:gd name="T4" fmla="*/ 6 w 16"/>
                <a:gd name="T5" fmla="*/ 1 h 16"/>
                <a:gd name="T6" fmla="*/ 15 w 16"/>
                <a:gd name="T7" fmla="*/ 6 h 16"/>
                <a:gd name="T8" fmla="*/ 10 w 16"/>
                <a:gd name="T9" fmla="*/ 15 h 16"/>
              </a:gdLst>
              <a:ahLst/>
              <a:cxnLst>
                <a:cxn ang="0">
                  <a:pos x="T0" y="T1"/>
                </a:cxn>
                <a:cxn ang="0">
                  <a:pos x="T2" y="T3"/>
                </a:cxn>
                <a:cxn ang="0">
                  <a:pos x="T4" y="T5"/>
                </a:cxn>
                <a:cxn ang="0">
                  <a:pos x="T6" y="T7"/>
                </a:cxn>
                <a:cxn ang="0">
                  <a:pos x="T8" y="T9"/>
                </a:cxn>
              </a:cxnLst>
              <a:rect l="0" t="0" r="r" b="b"/>
              <a:pathLst>
                <a:path w="16" h="16">
                  <a:moveTo>
                    <a:pt x="10" y="15"/>
                  </a:moveTo>
                  <a:cubicBezTo>
                    <a:pt x="6" y="16"/>
                    <a:pt x="3" y="13"/>
                    <a:pt x="1" y="10"/>
                  </a:cubicBezTo>
                  <a:cubicBezTo>
                    <a:pt x="0" y="6"/>
                    <a:pt x="3" y="2"/>
                    <a:pt x="6" y="1"/>
                  </a:cubicBezTo>
                  <a:cubicBezTo>
                    <a:pt x="10" y="0"/>
                    <a:pt x="14" y="2"/>
                    <a:pt x="15" y="6"/>
                  </a:cubicBezTo>
                  <a:cubicBezTo>
                    <a:pt x="16" y="10"/>
                    <a:pt x="14" y="14"/>
                    <a:pt x="10" y="15"/>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13" name="Freeform 291"/>
            <p:cNvSpPr/>
            <p:nvPr/>
          </p:nvSpPr>
          <p:spPr bwMode="auto">
            <a:xfrm>
              <a:off x="-2535" y="2310"/>
              <a:ext cx="28" cy="29"/>
            </a:xfrm>
            <a:custGeom>
              <a:avLst/>
              <a:gdLst>
                <a:gd name="T0" fmla="*/ 11 w 17"/>
                <a:gd name="T1" fmla="*/ 17 h 18"/>
                <a:gd name="T2" fmla="*/ 1 w 17"/>
                <a:gd name="T3" fmla="*/ 11 h 18"/>
                <a:gd name="T4" fmla="*/ 6 w 17"/>
                <a:gd name="T5" fmla="*/ 1 h 18"/>
                <a:gd name="T6" fmla="*/ 16 w 17"/>
                <a:gd name="T7" fmla="*/ 7 h 18"/>
                <a:gd name="T8" fmla="*/ 11 w 17"/>
                <a:gd name="T9" fmla="*/ 17 h 18"/>
              </a:gdLst>
              <a:ahLst/>
              <a:cxnLst>
                <a:cxn ang="0">
                  <a:pos x="T0" y="T1"/>
                </a:cxn>
                <a:cxn ang="0">
                  <a:pos x="T2" y="T3"/>
                </a:cxn>
                <a:cxn ang="0">
                  <a:pos x="T4" y="T5"/>
                </a:cxn>
                <a:cxn ang="0">
                  <a:pos x="T6" y="T7"/>
                </a:cxn>
                <a:cxn ang="0">
                  <a:pos x="T8" y="T9"/>
                </a:cxn>
              </a:cxnLst>
              <a:rect l="0" t="0" r="r" b="b"/>
              <a:pathLst>
                <a:path w="17" h="18">
                  <a:moveTo>
                    <a:pt x="11" y="17"/>
                  </a:moveTo>
                  <a:cubicBezTo>
                    <a:pt x="7" y="18"/>
                    <a:pt x="2" y="15"/>
                    <a:pt x="1" y="11"/>
                  </a:cubicBezTo>
                  <a:cubicBezTo>
                    <a:pt x="0" y="7"/>
                    <a:pt x="2" y="2"/>
                    <a:pt x="6" y="1"/>
                  </a:cubicBezTo>
                  <a:cubicBezTo>
                    <a:pt x="11" y="0"/>
                    <a:pt x="15" y="2"/>
                    <a:pt x="16" y="7"/>
                  </a:cubicBezTo>
                  <a:cubicBezTo>
                    <a:pt x="17" y="11"/>
                    <a:pt x="15" y="15"/>
                    <a:pt x="11" y="17"/>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14" name="Freeform 292"/>
            <p:cNvSpPr/>
            <p:nvPr/>
          </p:nvSpPr>
          <p:spPr bwMode="auto">
            <a:xfrm>
              <a:off x="-2172" y="2949"/>
              <a:ext cx="23" cy="23"/>
            </a:xfrm>
            <a:custGeom>
              <a:avLst/>
              <a:gdLst>
                <a:gd name="T0" fmla="*/ 9 w 14"/>
                <a:gd name="T1" fmla="*/ 13 h 14"/>
                <a:gd name="T2" fmla="*/ 1 w 14"/>
                <a:gd name="T3" fmla="*/ 9 h 14"/>
                <a:gd name="T4" fmla="*/ 5 w 14"/>
                <a:gd name="T5" fmla="*/ 1 h 14"/>
                <a:gd name="T6" fmla="*/ 13 w 14"/>
                <a:gd name="T7" fmla="*/ 5 h 14"/>
                <a:gd name="T8" fmla="*/ 9 w 14"/>
                <a:gd name="T9" fmla="*/ 13 h 14"/>
              </a:gdLst>
              <a:ahLst/>
              <a:cxnLst>
                <a:cxn ang="0">
                  <a:pos x="T0" y="T1"/>
                </a:cxn>
                <a:cxn ang="0">
                  <a:pos x="T2" y="T3"/>
                </a:cxn>
                <a:cxn ang="0">
                  <a:pos x="T4" y="T5"/>
                </a:cxn>
                <a:cxn ang="0">
                  <a:pos x="T6" y="T7"/>
                </a:cxn>
                <a:cxn ang="0">
                  <a:pos x="T8" y="T9"/>
                </a:cxn>
              </a:cxnLst>
              <a:rect l="0" t="0" r="r" b="b"/>
              <a:pathLst>
                <a:path w="14" h="14">
                  <a:moveTo>
                    <a:pt x="9" y="13"/>
                  </a:moveTo>
                  <a:cubicBezTo>
                    <a:pt x="5" y="14"/>
                    <a:pt x="2" y="12"/>
                    <a:pt x="1" y="9"/>
                  </a:cubicBezTo>
                  <a:cubicBezTo>
                    <a:pt x="0" y="5"/>
                    <a:pt x="2" y="2"/>
                    <a:pt x="5" y="1"/>
                  </a:cubicBezTo>
                  <a:cubicBezTo>
                    <a:pt x="9" y="0"/>
                    <a:pt x="12" y="2"/>
                    <a:pt x="13" y="5"/>
                  </a:cubicBezTo>
                  <a:cubicBezTo>
                    <a:pt x="14" y="9"/>
                    <a:pt x="12" y="12"/>
                    <a:pt x="9" y="1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15" name="Freeform 293"/>
            <p:cNvSpPr/>
            <p:nvPr/>
          </p:nvSpPr>
          <p:spPr bwMode="auto">
            <a:xfrm>
              <a:off x="-2609" y="1426"/>
              <a:ext cx="33" cy="33"/>
            </a:xfrm>
            <a:custGeom>
              <a:avLst/>
              <a:gdLst>
                <a:gd name="T0" fmla="*/ 13 w 20"/>
                <a:gd name="T1" fmla="*/ 18 h 20"/>
                <a:gd name="T2" fmla="*/ 1 w 20"/>
                <a:gd name="T3" fmla="*/ 12 h 20"/>
                <a:gd name="T4" fmla="*/ 8 w 20"/>
                <a:gd name="T5" fmla="*/ 1 h 20"/>
                <a:gd name="T6" fmla="*/ 19 w 20"/>
                <a:gd name="T7" fmla="*/ 7 h 20"/>
                <a:gd name="T8" fmla="*/ 13 w 20"/>
                <a:gd name="T9" fmla="*/ 18 h 20"/>
              </a:gdLst>
              <a:ahLst/>
              <a:cxnLst>
                <a:cxn ang="0">
                  <a:pos x="T0" y="T1"/>
                </a:cxn>
                <a:cxn ang="0">
                  <a:pos x="T2" y="T3"/>
                </a:cxn>
                <a:cxn ang="0">
                  <a:pos x="T4" y="T5"/>
                </a:cxn>
                <a:cxn ang="0">
                  <a:pos x="T6" y="T7"/>
                </a:cxn>
                <a:cxn ang="0">
                  <a:pos x="T8" y="T9"/>
                </a:cxn>
              </a:cxnLst>
              <a:rect l="0" t="0" r="r" b="b"/>
              <a:pathLst>
                <a:path w="20" h="20">
                  <a:moveTo>
                    <a:pt x="13" y="18"/>
                  </a:moveTo>
                  <a:cubicBezTo>
                    <a:pt x="8" y="20"/>
                    <a:pt x="3" y="17"/>
                    <a:pt x="1" y="12"/>
                  </a:cubicBezTo>
                  <a:cubicBezTo>
                    <a:pt x="0" y="7"/>
                    <a:pt x="3" y="2"/>
                    <a:pt x="8" y="1"/>
                  </a:cubicBezTo>
                  <a:cubicBezTo>
                    <a:pt x="12" y="0"/>
                    <a:pt x="17" y="2"/>
                    <a:pt x="19" y="7"/>
                  </a:cubicBezTo>
                  <a:cubicBezTo>
                    <a:pt x="20" y="12"/>
                    <a:pt x="17" y="17"/>
                    <a:pt x="13" y="18"/>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16" name="Freeform 294"/>
            <p:cNvSpPr/>
            <p:nvPr/>
          </p:nvSpPr>
          <p:spPr bwMode="auto">
            <a:xfrm>
              <a:off x="-1874" y="2221"/>
              <a:ext cx="18" cy="17"/>
            </a:xfrm>
            <a:custGeom>
              <a:avLst/>
              <a:gdLst>
                <a:gd name="T0" fmla="*/ 7 w 11"/>
                <a:gd name="T1" fmla="*/ 10 h 10"/>
                <a:gd name="T2" fmla="*/ 1 w 11"/>
                <a:gd name="T3" fmla="*/ 7 h 10"/>
                <a:gd name="T4" fmla="*/ 4 w 11"/>
                <a:gd name="T5" fmla="*/ 1 h 10"/>
                <a:gd name="T6" fmla="*/ 10 w 11"/>
                <a:gd name="T7" fmla="*/ 4 h 10"/>
                <a:gd name="T8" fmla="*/ 7 w 11"/>
                <a:gd name="T9" fmla="*/ 10 h 10"/>
              </a:gdLst>
              <a:ahLst/>
              <a:cxnLst>
                <a:cxn ang="0">
                  <a:pos x="T0" y="T1"/>
                </a:cxn>
                <a:cxn ang="0">
                  <a:pos x="T2" y="T3"/>
                </a:cxn>
                <a:cxn ang="0">
                  <a:pos x="T4" y="T5"/>
                </a:cxn>
                <a:cxn ang="0">
                  <a:pos x="T6" y="T7"/>
                </a:cxn>
                <a:cxn ang="0">
                  <a:pos x="T8" y="T9"/>
                </a:cxn>
              </a:cxnLst>
              <a:rect l="0" t="0" r="r" b="b"/>
              <a:pathLst>
                <a:path w="11" h="10">
                  <a:moveTo>
                    <a:pt x="7" y="10"/>
                  </a:moveTo>
                  <a:cubicBezTo>
                    <a:pt x="4" y="10"/>
                    <a:pt x="2" y="9"/>
                    <a:pt x="1" y="7"/>
                  </a:cubicBezTo>
                  <a:cubicBezTo>
                    <a:pt x="0" y="4"/>
                    <a:pt x="2" y="2"/>
                    <a:pt x="4" y="1"/>
                  </a:cubicBezTo>
                  <a:cubicBezTo>
                    <a:pt x="7" y="0"/>
                    <a:pt x="9" y="2"/>
                    <a:pt x="10" y="4"/>
                  </a:cubicBezTo>
                  <a:cubicBezTo>
                    <a:pt x="11" y="6"/>
                    <a:pt x="9" y="9"/>
                    <a:pt x="7" y="10"/>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17" name="Freeform 295"/>
            <p:cNvSpPr/>
            <p:nvPr/>
          </p:nvSpPr>
          <p:spPr bwMode="auto">
            <a:xfrm>
              <a:off x="-456" y="931"/>
              <a:ext cx="41" cy="40"/>
            </a:xfrm>
            <a:custGeom>
              <a:avLst/>
              <a:gdLst>
                <a:gd name="T0" fmla="*/ 15 w 25"/>
                <a:gd name="T1" fmla="*/ 23 h 24"/>
                <a:gd name="T2" fmla="*/ 2 w 25"/>
                <a:gd name="T3" fmla="*/ 15 h 24"/>
                <a:gd name="T4" fmla="*/ 9 w 25"/>
                <a:gd name="T5" fmla="*/ 1 h 24"/>
                <a:gd name="T6" fmla="*/ 23 w 25"/>
                <a:gd name="T7" fmla="*/ 9 h 24"/>
                <a:gd name="T8" fmla="*/ 15 w 25"/>
                <a:gd name="T9" fmla="*/ 23 h 24"/>
              </a:gdLst>
              <a:ahLst/>
              <a:cxnLst>
                <a:cxn ang="0">
                  <a:pos x="T0" y="T1"/>
                </a:cxn>
                <a:cxn ang="0">
                  <a:pos x="T2" y="T3"/>
                </a:cxn>
                <a:cxn ang="0">
                  <a:pos x="T4" y="T5"/>
                </a:cxn>
                <a:cxn ang="0">
                  <a:pos x="T6" y="T7"/>
                </a:cxn>
                <a:cxn ang="0">
                  <a:pos x="T8" y="T9"/>
                </a:cxn>
              </a:cxnLst>
              <a:rect l="0" t="0" r="r" b="b"/>
              <a:pathLst>
                <a:path w="25" h="24">
                  <a:moveTo>
                    <a:pt x="15" y="23"/>
                  </a:moveTo>
                  <a:cubicBezTo>
                    <a:pt x="9" y="24"/>
                    <a:pt x="3" y="21"/>
                    <a:pt x="2" y="15"/>
                  </a:cubicBezTo>
                  <a:cubicBezTo>
                    <a:pt x="0" y="9"/>
                    <a:pt x="3" y="3"/>
                    <a:pt x="9" y="1"/>
                  </a:cubicBezTo>
                  <a:cubicBezTo>
                    <a:pt x="15" y="0"/>
                    <a:pt x="21" y="3"/>
                    <a:pt x="23" y="9"/>
                  </a:cubicBezTo>
                  <a:cubicBezTo>
                    <a:pt x="25" y="15"/>
                    <a:pt x="21" y="21"/>
                    <a:pt x="15" y="23"/>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18" name="Freeform 296"/>
            <p:cNvSpPr/>
            <p:nvPr/>
          </p:nvSpPr>
          <p:spPr bwMode="auto">
            <a:xfrm>
              <a:off x="-770" y="2170"/>
              <a:ext cx="25" cy="25"/>
            </a:xfrm>
            <a:custGeom>
              <a:avLst/>
              <a:gdLst>
                <a:gd name="T0" fmla="*/ 10 w 15"/>
                <a:gd name="T1" fmla="*/ 14 h 15"/>
                <a:gd name="T2" fmla="*/ 1 w 15"/>
                <a:gd name="T3" fmla="*/ 9 h 15"/>
                <a:gd name="T4" fmla="*/ 6 w 15"/>
                <a:gd name="T5" fmla="*/ 1 h 15"/>
                <a:gd name="T6" fmla="*/ 14 w 15"/>
                <a:gd name="T7" fmla="*/ 5 h 15"/>
                <a:gd name="T8" fmla="*/ 10 w 15"/>
                <a:gd name="T9" fmla="*/ 14 h 15"/>
              </a:gdLst>
              <a:ahLst/>
              <a:cxnLst>
                <a:cxn ang="0">
                  <a:pos x="T0" y="T1"/>
                </a:cxn>
                <a:cxn ang="0">
                  <a:pos x="T2" y="T3"/>
                </a:cxn>
                <a:cxn ang="0">
                  <a:pos x="T4" y="T5"/>
                </a:cxn>
                <a:cxn ang="0">
                  <a:pos x="T6" y="T7"/>
                </a:cxn>
                <a:cxn ang="0">
                  <a:pos x="T8" y="T9"/>
                </a:cxn>
              </a:cxnLst>
              <a:rect l="0" t="0" r="r" b="b"/>
              <a:pathLst>
                <a:path w="15" h="15">
                  <a:moveTo>
                    <a:pt x="10" y="14"/>
                  </a:moveTo>
                  <a:cubicBezTo>
                    <a:pt x="6" y="15"/>
                    <a:pt x="2" y="12"/>
                    <a:pt x="1" y="9"/>
                  </a:cubicBezTo>
                  <a:cubicBezTo>
                    <a:pt x="0" y="5"/>
                    <a:pt x="2" y="2"/>
                    <a:pt x="6" y="1"/>
                  </a:cubicBezTo>
                  <a:cubicBezTo>
                    <a:pt x="10" y="0"/>
                    <a:pt x="13" y="2"/>
                    <a:pt x="14" y="5"/>
                  </a:cubicBezTo>
                  <a:cubicBezTo>
                    <a:pt x="15" y="9"/>
                    <a:pt x="13" y="13"/>
                    <a:pt x="10" y="1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sp>
          <p:nvSpPr>
            <p:cNvPr id="119" name="Freeform 297"/>
            <p:cNvSpPr/>
            <p:nvPr/>
          </p:nvSpPr>
          <p:spPr bwMode="auto">
            <a:xfrm>
              <a:off x="-440" y="-69"/>
              <a:ext cx="59" cy="59"/>
            </a:xfrm>
            <a:custGeom>
              <a:avLst/>
              <a:gdLst>
                <a:gd name="T0" fmla="*/ 23 w 36"/>
                <a:gd name="T1" fmla="*/ 34 h 36"/>
                <a:gd name="T2" fmla="*/ 3 w 36"/>
                <a:gd name="T3" fmla="*/ 22 h 36"/>
                <a:gd name="T4" fmla="*/ 14 w 36"/>
                <a:gd name="T5" fmla="*/ 3 h 36"/>
                <a:gd name="T6" fmla="*/ 34 w 36"/>
                <a:gd name="T7" fmla="*/ 14 h 36"/>
                <a:gd name="T8" fmla="*/ 23 w 36"/>
                <a:gd name="T9" fmla="*/ 34 h 36"/>
              </a:gdLst>
              <a:ahLst/>
              <a:cxnLst>
                <a:cxn ang="0">
                  <a:pos x="T0" y="T1"/>
                </a:cxn>
                <a:cxn ang="0">
                  <a:pos x="T2" y="T3"/>
                </a:cxn>
                <a:cxn ang="0">
                  <a:pos x="T4" y="T5"/>
                </a:cxn>
                <a:cxn ang="0">
                  <a:pos x="T6" y="T7"/>
                </a:cxn>
                <a:cxn ang="0">
                  <a:pos x="T8" y="T9"/>
                </a:cxn>
              </a:cxnLst>
              <a:rect l="0" t="0" r="r" b="b"/>
              <a:pathLst>
                <a:path w="36" h="36">
                  <a:moveTo>
                    <a:pt x="23" y="34"/>
                  </a:moveTo>
                  <a:cubicBezTo>
                    <a:pt x="14" y="36"/>
                    <a:pt x="5" y="31"/>
                    <a:pt x="3" y="22"/>
                  </a:cubicBezTo>
                  <a:cubicBezTo>
                    <a:pt x="0" y="14"/>
                    <a:pt x="5" y="5"/>
                    <a:pt x="14" y="3"/>
                  </a:cubicBezTo>
                  <a:cubicBezTo>
                    <a:pt x="22" y="0"/>
                    <a:pt x="31" y="5"/>
                    <a:pt x="34" y="14"/>
                  </a:cubicBezTo>
                  <a:cubicBezTo>
                    <a:pt x="36" y="22"/>
                    <a:pt x="31" y="31"/>
                    <a:pt x="23" y="34"/>
                  </a:cubicBezTo>
                  <a:close/>
                </a:path>
              </a:pathLst>
            </a:custGeom>
            <a:solidFill>
              <a:srgbClr val="FFFFFF"/>
            </a:solidFill>
            <a:ln w="9525">
              <a:solidFill>
                <a:schemeClr val="bg1">
                  <a:alpha val="10000"/>
                </a:schemeClr>
              </a:solidFill>
              <a:round/>
            </a:ln>
          </p:spPr>
          <p:txBody>
            <a:bodyPr vert="horz" wrap="square" lIns="91440" tIns="45720" rIns="91440" bIns="45720" numCol="1" anchor="t" anchorCtr="0" compatLnSpc="1"/>
            <a:lstStyle/>
            <a:p>
              <a:endParaRPr lang="zh-CN" altLang="en-US"/>
            </a:p>
          </p:txBody>
        </p:sp>
      </p:grpSp>
      <p:sp>
        <p:nvSpPr>
          <p:cNvPr id="11" name="文本框 10" descr="e7d195523061f1c0cef09ac28eaae964ec9988a5cce77c8b8C1E4685C6E6B40CD7615480512384A61EE159C6FE0045D14B61E85D0A95589D558B81FFC809322ACC20DC2254D928200A3EA0841B8B1814D46540F92FDE0CC7F1A0A352A74694BDC8D7E096E6A67150D06CE09000740E4468C0E429E53B576B791DC034A987477FBCAC6FCDEEA8FDF8"/>
          <p:cNvSpPr txBox="1"/>
          <p:nvPr/>
        </p:nvSpPr>
        <p:spPr>
          <a:xfrm>
            <a:off x="2051538" y="2635780"/>
            <a:ext cx="8088924" cy="1354217"/>
          </a:xfrm>
          <a:prstGeom prst="rect">
            <a:avLst/>
          </a:prstGeom>
          <a:noFill/>
        </p:spPr>
        <p:txBody>
          <a:bodyPr wrap="square" rtlCol="0">
            <a:spAutoFit/>
          </a:bodyPr>
          <a:lstStyle/>
          <a:p>
            <a:pPr algn="ctr"/>
            <a:r>
              <a:rPr lang="zh-CN" altLang="en-US" sz="5400" dirty="0" smtClean="0">
                <a:solidFill>
                  <a:schemeClr val="bg1"/>
                </a:solidFill>
                <a:latin typeface="思源黑体 CN Bold" panose="020B0800000000000000" pitchFamily="34" charset="-122"/>
                <a:ea typeface="思源黑体 CN Bold" panose="020B0800000000000000" pitchFamily="34" charset="-122"/>
                <a:cs typeface="Lato Black" panose="020F0502020204030203" pitchFamily="34" charset="0"/>
              </a:rPr>
              <a:t>谢谢聆听</a:t>
            </a:r>
            <a:endParaRPr lang="en-US" altLang="zh-CN" sz="5400" dirty="0" smtClean="0">
              <a:solidFill>
                <a:schemeClr val="bg1"/>
              </a:solidFill>
              <a:latin typeface="思源黑体 CN Bold" panose="020B0800000000000000" pitchFamily="34" charset="-122"/>
              <a:ea typeface="思源黑体 CN Bold" panose="020B0800000000000000" pitchFamily="34" charset="-122"/>
              <a:cs typeface="Lato Black" panose="020F0502020204030203" pitchFamily="34" charset="0"/>
            </a:endParaRPr>
          </a:p>
          <a:p>
            <a:pPr algn="ctr"/>
            <a:r>
              <a:rPr lang="en-US" altLang="zh-CN" sz="2800" spc="600" dirty="0" smtClean="0">
                <a:solidFill>
                  <a:schemeClr val="bg1"/>
                </a:solidFill>
                <a:latin typeface="Roboto Thin" pitchFamily="2" charset="0"/>
                <a:ea typeface="Roboto Thin" pitchFamily="2" charset="0"/>
              </a:rPr>
              <a:t>THANKS FOR YOUR LISTENING</a:t>
            </a:r>
            <a:r>
              <a:rPr lang="en-US" altLang="zh-CN" sz="2800" spc="600" dirty="0">
                <a:solidFill>
                  <a:schemeClr val="bg1"/>
                </a:solidFill>
                <a:latin typeface="Roboto Thin" pitchFamily="2" charset="0"/>
                <a:ea typeface="Roboto Thin" pitchFamily="2" charset="0"/>
              </a:rPr>
              <a:t>!</a:t>
            </a:r>
            <a:endParaRPr lang="zh-CN" altLang="en-US" sz="2800" spc="600" dirty="0">
              <a:solidFill>
                <a:schemeClr val="bg1"/>
              </a:solidFill>
              <a:latin typeface="Roboto Thin"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childTnLst>
                                </p:cTn>
                              </p:par>
                              <p:par>
                                <p:cTn id="14" presetID="64" presetClass="path" presetSubtype="0" accel="50000" decel="50000" autoRev="1" fill="hold" grpId="1" nodeType="withEffect">
                                  <p:stCondLst>
                                    <p:cond delay="0"/>
                                  </p:stCondLst>
                                  <p:childTnLst>
                                    <p:animMotion origin="layout" path="M 2.08333E-7 4.44444E-6 L 0.05247 -0.0007 " pathEditMode="relative" rAng="0" ptsTypes="AA">
                                      <p:cBhvr>
                                        <p:cTn id="15" dur="1000" fill="hold"/>
                                        <p:tgtEl>
                                          <p:spTgt spid="11"/>
                                        </p:tgtEl>
                                        <p:attrNameLst>
                                          <p:attrName>ppt_x</p:attrName>
                                          <p:attrName>ppt_y</p:attrName>
                                        </p:attrNameLst>
                                      </p:cBhvr>
                                      <p:rCtr x="2617"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12853" y="670913"/>
            <a:ext cx="4966294" cy="400110"/>
          </a:xfrm>
          <a:prstGeom prst="rect">
            <a:avLst/>
          </a:prstGeom>
          <a:noFill/>
        </p:spPr>
        <p:txBody>
          <a:bodyPr wrap="square" rtlCol="0">
            <a:spAutoFit/>
          </a:bodyPr>
          <a:lstStyle/>
          <a:p>
            <a:pPr algn="ctr"/>
            <a:r>
              <a:rPr lang="en-US" altLang="zh-CN" sz="2000" dirty="0" err="1" smtClean="0">
                <a:solidFill>
                  <a:schemeClr val="bg1"/>
                </a:solidFill>
                <a:latin typeface="Lato Black" panose="020F0502020204030203" pitchFamily="34" charset="0"/>
                <a:ea typeface="Lato Black" panose="020F0502020204030203" pitchFamily="34" charset="0"/>
                <a:cs typeface="Lato Black" panose="020F0502020204030203" pitchFamily="34" charset="0"/>
              </a:rPr>
              <a:t>Gaeneral</a:t>
            </a:r>
            <a:endParaRPr lang="zh-CN" altLang="en-US" sz="2000" dirty="0">
              <a:solidFill>
                <a:schemeClr val="bg1"/>
              </a:solidFill>
              <a:latin typeface="Lato Black" panose="020F0502020204030203" pitchFamily="34" charset="0"/>
              <a:cs typeface="Lato Black" panose="020F0502020204030203" pitchFamily="34" charset="0"/>
            </a:endParaRPr>
          </a:p>
        </p:txBody>
      </p:sp>
      <p:sp>
        <p:nvSpPr>
          <p:cNvPr id="706" name="Freeform 528"/>
          <p:cNvSpPr>
            <a:spLocks noEditPoints="1"/>
          </p:cNvSpPr>
          <p:nvPr/>
        </p:nvSpPr>
        <p:spPr bwMode="auto">
          <a:xfrm>
            <a:off x="2204757" y="1614470"/>
            <a:ext cx="380671" cy="380671"/>
          </a:xfrm>
          <a:custGeom>
            <a:avLst/>
            <a:gdLst>
              <a:gd name="T0" fmla="*/ 4225 w 5164"/>
              <a:gd name="T1" fmla="*/ 4929 h 5164"/>
              <a:gd name="T2" fmla="*/ 939 w 5164"/>
              <a:gd name="T3" fmla="*/ 4694 h 5164"/>
              <a:gd name="T4" fmla="*/ 1878 w 5164"/>
              <a:gd name="T5" fmla="*/ 4694 h 5164"/>
              <a:gd name="T6" fmla="*/ 2730 w 5164"/>
              <a:gd name="T7" fmla="*/ 3995 h 5164"/>
              <a:gd name="T8" fmla="*/ 2801 w 5164"/>
              <a:gd name="T9" fmla="*/ 4048 h 5164"/>
              <a:gd name="T10" fmla="*/ 2813 w 5164"/>
              <a:gd name="T11" fmla="*/ 4139 h 5164"/>
              <a:gd name="T12" fmla="*/ 2758 w 5164"/>
              <a:gd name="T13" fmla="*/ 4210 h 5164"/>
              <a:gd name="T14" fmla="*/ 2669 w 5164"/>
              <a:gd name="T15" fmla="*/ 4221 h 5164"/>
              <a:gd name="T16" fmla="*/ 2599 w 5164"/>
              <a:gd name="T17" fmla="*/ 4167 h 5164"/>
              <a:gd name="T18" fmla="*/ 2586 w 5164"/>
              <a:gd name="T19" fmla="*/ 4076 h 5164"/>
              <a:gd name="T20" fmla="*/ 2641 w 5164"/>
              <a:gd name="T21" fmla="*/ 4006 h 5164"/>
              <a:gd name="T22" fmla="*/ 2113 w 5164"/>
              <a:gd name="T23" fmla="*/ 3051 h 5164"/>
              <a:gd name="T24" fmla="*/ 3051 w 5164"/>
              <a:gd name="T25" fmla="*/ 3051 h 5164"/>
              <a:gd name="T26" fmla="*/ 3522 w 5164"/>
              <a:gd name="T27" fmla="*/ 890 h 5164"/>
              <a:gd name="T28" fmla="*/ 3522 w 5164"/>
              <a:gd name="T29" fmla="*/ 468 h 5164"/>
              <a:gd name="T30" fmla="*/ 939 w 5164"/>
              <a:gd name="T31" fmla="*/ 4460 h 5164"/>
              <a:gd name="T32" fmla="*/ 1882 w 5164"/>
              <a:gd name="T33" fmla="*/ 2902 h 5164"/>
              <a:gd name="T34" fmla="*/ 1936 w 5164"/>
              <a:gd name="T35" fmla="*/ 2832 h 5164"/>
              <a:gd name="T36" fmla="*/ 3169 w 5164"/>
              <a:gd name="T37" fmla="*/ 2816 h 5164"/>
              <a:gd name="T38" fmla="*/ 3252 w 5164"/>
              <a:gd name="T39" fmla="*/ 2851 h 5164"/>
              <a:gd name="T40" fmla="*/ 3287 w 5164"/>
              <a:gd name="T41" fmla="*/ 2934 h 5164"/>
              <a:gd name="T42" fmla="*/ 4225 w 5164"/>
              <a:gd name="T43" fmla="*/ 1926 h 5164"/>
              <a:gd name="T44" fmla="*/ 2614 w 5164"/>
              <a:gd name="T45" fmla="*/ 3 h 5164"/>
              <a:gd name="T46" fmla="*/ 3287 w 5164"/>
              <a:gd name="T47" fmla="*/ 655 h 5164"/>
              <a:gd name="T48" fmla="*/ 3302 w 5164"/>
              <a:gd name="T49" fmla="*/ 293 h 5164"/>
              <a:gd name="T50" fmla="*/ 3373 w 5164"/>
              <a:gd name="T51" fmla="*/ 238 h 5164"/>
              <a:gd name="T52" fmla="*/ 4139 w 5164"/>
              <a:gd name="T53" fmla="*/ 238 h 5164"/>
              <a:gd name="T54" fmla="*/ 4210 w 5164"/>
              <a:gd name="T55" fmla="*/ 293 h 5164"/>
              <a:gd name="T56" fmla="*/ 4225 w 5164"/>
              <a:gd name="T57" fmla="*/ 1594 h 5164"/>
              <a:gd name="T58" fmla="*/ 5161 w 5164"/>
              <a:gd name="T59" fmla="*/ 2550 h 5164"/>
              <a:gd name="T60" fmla="*/ 5148 w 5164"/>
              <a:gd name="T61" fmla="*/ 2641 h 5164"/>
              <a:gd name="T62" fmla="*/ 5078 w 5164"/>
              <a:gd name="T63" fmla="*/ 2696 h 5164"/>
              <a:gd name="T64" fmla="*/ 4989 w 5164"/>
              <a:gd name="T65" fmla="*/ 2683 h 5164"/>
              <a:gd name="T66" fmla="*/ 4460 w 5164"/>
              <a:gd name="T67" fmla="*/ 5046 h 5164"/>
              <a:gd name="T68" fmla="*/ 4426 w 5164"/>
              <a:gd name="T69" fmla="*/ 5130 h 5164"/>
              <a:gd name="T70" fmla="*/ 4343 w 5164"/>
              <a:gd name="T71" fmla="*/ 5164 h 5164"/>
              <a:gd name="T72" fmla="*/ 762 w 5164"/>
              <a:gd name="T73" fmla="*/ 5148 h 5164"/>
              <a:gd name="T74" fmla="*/ 708 w 5164"/>
              <a:gd name="T75" fmla="*/ 5078 h 5164"/>
              <a:gd name="T76" fmla="*/ 201 w 5164"/>
              <a:gd name="T77" fmla="*/ 2664 h 5164"/>
              <a:gd name="T78" fmla="*/ 118 w 5164"/>
              <a:gd name="T79" fmla="*/ 2699 h 5164"/>
              <a:gd name="T80" fmla="*/ 34 w 5164"/>
              <a:gd name="T81" fmla="*/ 2664 h 5164"/>
              <a:gd name="T82" fmla="*/ 0 w 5164"/>
              <a:gd name="T83" fmla="*/ 2581 h 5164"/>
              <a:gd name="T84" fmla="*/ 34 w 5164"/>
              <a:gd name="T85" fmla="*/ 2498 h 5164"/>
              <a:gd name="T86" fmla="*/ 2552 w 5164"/>
              <a:gd name="T87" fmla="*/ 3 h 5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64" h="5164">
                <a:moveTo>
                  <a:pt x="3287" y="4694"/>
                </a:moveTo>
                <a:lnTo>
                  <a:pt x="3287" y="4929"/>
                </a:lnTo>
                <a:lnTo>
                  <a:pt x="4225" y="4929"/>
                </a:lnTo>
                <a:lnTo>
                  <a:pt x="4225" y="4694"/>
                </a:lnTo>
                <a:lnTo>
                  <a:pt x="3287" y="4694"/>
                </a:lnTo>
                <a:close/>
                <a:moveTo>
                  <a:pt x="939" y="4694"/>
                </a:moveTo>
                <a:lnTo>
                  <a:pt x="939" y="4929"/>
                </a:lnTo>
                <a:lnTo>
                  <a:pt x="1878" y="4929"/>
                </a:lnTo>
                <a:lnTo>
                  <a:pt x="1878" y="4694"/>
                </a:lnTo>
                <a:lnTo>
                  <a:pt x="939" y="4694"/>
                </a:lnTo>
                <a:close/>
                <a:moveTo>
                  <a:pt x="2700" y="3990"/>
                </a:moveTo>
                <a:lnTo>
                  <a:pt x="2730" y="3995"/>
                </a:lnTo>
                <a:lnTo>
                  <a:pt x="2758" y="4006"/>
                </a:lnTo>
                <a:lnTo>
                  <a:pt x="2782" y="4025"/>
                </a:lnTo>
                <a:lnTo>
                  <a:pt x="2801" y="4048"/>
                </a:lnTo>
                <a:lnTo>
                  <a:pt x="2813" y="4076"/>
                </a:lnTo>
                <a:lnTo>
                  <a:pt x="2816" y="4108"/>
                </a:lnTo>
                <a:lnTo>
                  <a:pt x="2813" y="4139"/>
                </a:lnTo>
                <a:lnTo>
                  <a:pt x="2801" y="4167"/>
                </a:lnTo>
                <a:lnTo>
                  <a:pt x="2782" y="4191"/>
                </a:lnTo>
                <a:lnTo>
                  <a:pt x="2758" y="4210"/>
                </a:lnTo>
                <a:lnTo>
                  <a:pt x="2730" y="4221"/>
                </a:lnTo>
                <a:lnTo>
                  <a:pt x="2700" y="4225"/>
                </a:lnTo>
                <a:lnTo>
                  <a:pt x="2669" y="4221"/>
                </a:lnTo>
                <a:lnTo>
                  <a:pt x="2641" y="4210"/>
                </a:lnTo>
                <a:lnTo>
                  <a:pt x="2617" y="4191"/>
                </a:lnTo>
                <a:lnTo>
                  <a:pt x="2599" y="4167"/>
                </a:lnTo>
                <a:lnTo>
                  <a:pt x="2586" y="4139"/>
                </a:lnTo>
                <a:lnTo>
                  <a:pt x="2583" y="4108"/>
                </a:lnTo>
                <a:lnTo>
                  <a:pt x="2586" y="4076"/>
                </a:lnTo>
                <a:lnTo>
                  <a:pt x="2599" y="4048"/>
                </a:lnTo>
                <a:lnTo>
                  <a:pt x="2617" y="4025"/>
                </a:lnTo>
                <a:lnTo>
                  <a:pt x="2641" y="4006"/>
                </a:lnTo>
                <a:lnTo>
                  <a:pt x="2669" y="3995"/>
                </a:lnTo>
                <a:lnTo>
                  <a:pt x="2700" y="3990"/>
                </a:lnTo>
                <a:close/>
                <a:moveTo>
                  <a:pt x="2113" y="3051"/>
                </a:moveTo>
                <a:lnTo>
                  <a:pt x="2113" y="4929"/>
                </a:lnTo>
                <a:lnTo>
                  <a:pt x="3051" y="4929"/>
                </a:lnTo>
                <a:lnTo>
                  <a:pt x="3051" y="3051"/>
                </a:lnTo>
                <a:lnTo>
                  <a:pt x="2113" y="3051"/>
                </a:lnTo>
                <a:close/>
                <a:moveTo>
                  <a:pt x="3522" y="468"/>
                </a:moveTo>
                <a:lnTo>
                  <a:pt x="3522" y="890"/>
                </a:lnTo>
                <a:lnTo>
                  <a:pt x="3990" y="1359"/>
                </a:lnTo>
                <a:lnTo>
                  <a:pt x="3990" y="468"/>
                </a:lnTo>
                <a:lnTo>
                  <a:pt x="3522" y="468"/>
                </a:lnTo>
                <a:close/>
                <a:moveTo>
                  <a:pt x="2583" y="284"/>
                </a:moveTo>
                <a:lnTo>
                  <a:pt x="939" y="1926"/>
                </a:lnTo>
                <a:lnTo>
                  <a:pt x="939" y="4460"/>
                </a:lnTo>
                <a:lnTo>
                  <a:pt x="1878" y="4460"/>
                </a:lnTo>
                <a:lnTo>
                  <a:pt x="1878" y="2934"/>
                </a:lnTo>
                <a:lnTo>
                  <a:pt x="1882" y="2902"/>
                </a:lnTo>
                <a:lnTo>
                  <a:pt x="1895" y="2874"/>
                </a:lnTo>
                <a:lnTo>
                  <a:pt x="1912" y="2851"/>
                </a:lnTo>
                <a:lnTo>
                  <a:pt x="1936" y="2832"/>
                </a:lnTo>
                <a:lnTo>
                  <a:pt x="1964" y="2821"/>
                </a:lnTo>
                <a:lnTo>
                  <a:pt x="1995" y="2816"/>
                </a:lnTo>
                <a:lnTo>
                  <a:pt x="3169" y="2816"/>
                </a:lnTo>
                <a:lnTo>
                  <a:pt x="3200" y="2821"/>
                </a:lnTo>
                <a:lnTo>
                  <a:pt x="3229" y="2832"/>
                </a:lnTo>
                <a:lnTo>
                  <a:pt x="3252" y="2851"/>
                </a:lnTo>
                <a:lnTo>
                  <a:pt x="3271" y="2874"/>
                </a:lnTo>
                <a:lnTo>
                  <a:pt x="3282" y="2902"/>
                </a:lnTo>
                <a:lnTo>
                  <a:pt x="3287" y="2934"/>
                </a:lnTo>
                <a:lnTo>
                  <a:pt x="3287" y="4460"/>
                </a:lnTo>
                <a:lnTo>
                  <a:pt x="4225" y="4460"/>
                </a:lnTo>
                <a:lnTo>
                  <a:pt x="4225" y="1926"/>
                </a:lnTo>
                <a:lnTo>
                  <a:pt x="2583" y="284"/>
                </a:lnTo>
                <a:close/>
                <a:moveTo>
                  <a:pt x="2583" y="0"/>
                </a:moveTo>
                <a:lnTo>
                  <a:pt x="2614" y="3"/>
                </a:lnTo>
                <a:lnTo>
                  <a:pt x="2641" y="16"/>
                </a:lnTo>
                <a:lnTo>
                  <a:pt x="2666" y="34"/>
                </a:lnTo>
                <a:lnTo>
                  <a:pt x="3287" y="655"/>
                </a:lnTo>
                <a:lnTo>
                  <a:pt x="3287" y="351"/>
                </a:lnTo>
                <a:lnTo>
                  <a:pt x="3291" y="321"/>
                </a:lnTo>
                <a:lnTo>
                  <a:pt x="3302" y="293"/>
                </a:lnTo>
                <a:lnTo>
                  <a:pt x="3321" y="268"/>
                </a:lnTo>
                <a:lnTo>
                  <a:pt x="3345" y="251"/>
                </a:lnTo>
                <a:lnTo>
                  <a:pt x="3373" y="238"/>
                </a:lnTo>
                <a:lnTo>
                  <a:pt x="3404" y="235"/>
                </a:lnTo>
                <a:lnTo>
                  <a:pt x="4108" y="235"/>
                </a:lnTo>
                <a:lnTo>
                  <a:pt x="4139" y="238"/>
                </a:lnTo>
                <a:lnTo>
                  <a:pt x="4167" y="251"/>
                </a:lnTo>
                <a:lnTo>
                  <a:pt x="4191" y="268"/>
                </a:lnTo>
                <a:lnTo>
                  <a:pt x="4210" y="293"/>
                </a:lnTo>
                <a:lnTo>
                  <a:pt x="4221" y="321"/>
                </a:lnTo>
                <a:lnTo>
                  <a:pt x="4225" y="351"/>
                </a:lnTo>
                <a:lnTo>
                  <a:pt x="4225" y="1594"/>
                </a:lnTo>
                <a:lnTo>
                  <a:pt x="5130" y="2498"/>
                </a:lnTo>
                <a:lnTo>
                  <a:pt x="5148" y="2523"/>
                </a:lnTo>
                <a:lnTo>
                  <a:pt x="5161" y="2550"/>
                </a:lnTo>
                <a:lnTo>
                  <a:pt x="5164" y="2581"/>
                </a:lnTo>
                <a:lnTo>
                  <a:pt x="5161" y="2612"/>
                </a:lnTo>
                <a:lnTo>
                  <a:pt x="5148" y="2641"/>
                </a:lnTo>
                <a:lnTo>
                  <a:pt x="5130" y="2664"/>
                </a:lnTo>
                <a:lnTo>
                  <a:pt x="5106" y="2683"/>
                </a:lnTo>
                <a:lnTo>
                  <a:pt x="5078" y="2696"/>
                </a:lnTo>
                <a:lnTo>
                  <a:pt x="5047" y="2699"/>
                </a:lnTo>
                <a:lnTo>
                  <a:pt x="5015" y="2696"/>
                </a:lnTo>
                <a:lnTo>
                  <a:pt x="4989" y="2683"/>
                </a:lnTo>
                <a:lnTo>
                  <a:pt x="4964" y="2664"/>
                </a:lnTo>
                <a:lnTo>
                  <a:pt x="4460" y="2161"/>
                </a:lnTo>
                <a:lnTo>
                  <a:pt x="4460" y="5046"/>
                </a:lnTo>
                <a:lnTo>
                  <a:pt x="4456" y="5078"/>
                </a:lnTo>
                <a:lnTo>
                  <a:pt x="4445" y="5106"/>
                </a:lnTo>
                <a:lnTo>
                  <a:pt x="4426" y="5130"/>
                </a:lnTo>
                <a:lnTo>
                  <a:pt x="4402" y="5148"/>
                </a:lnTo>
                <a:lnTo>
                  <a:pt x="4374" y="5159"/>
                </a:lnTo>
                <a:lnTo>
                  <a:pt x="4343" y="5164"/>
                </a:lnTo>
                <a:lnTo>
                  <a:pt x="821" y="5164"/>
                </a:lnTo>
                <a:lnTo>
                  <a:pt x="790" y="5159"/>
                </a:lnTo>
                <a:lnTo>
                  <a:pt x="762" y="5148"/>
                </a:lnTo>
                <a:lnTo>
                  <a:pt x="738" y="5130"/>
                </a:lnTo>
                <a:lnTo>
                  <a:pt x="721" y="5106"/>
                </a:lnTo>
                <a:lnTo>
                  <a:pt x="708" y="5078"/>
                </a:lnTo>
                <a:lnTo>
                  <a:pt x="704" y="5046"/>
                </a:lnTo>
                <a:lnTo>
                  <a:pt x="704" y="2161"/>
                </a:lnTo>
                <a:lnTo>
                  <a:pt x="201" y="2664"/>
                </a:lnTo>
                <a:lnTo>
                  <a:pt x="177" y="2683"/>
                </a:lnTo>
                <a:lnTo>
                  <a:pt x="149" y="2696"/>
                </a:lnTo>
                <a:lnTo>
                  <a:pt x="118" y="2699"/>
                </a:lnTo>
                <a:lnTo>
                  <a:pt x="86" y="2696"/>
                </a:lnTo>
                <a:lnTo>
                  <a:pt x="58" y="2683"/>
                </a:lnTo>
                <a:lnTo>
                  <a:pt x="34" y="2664"/>
                </a:lnTo>
                <a:lnTo>
                  <a:pt x="16" y="2641"/>
                </a:lnTo>
                <a:lnTo>
                  <a:pt x="5" y="2612"/>
                </a:lnTo>
                <a:lnTo>
                  <a:pt x="0" y="2581"/>
                </a:lnTo>
                <a:lnTo>
                  <a:pt x="5" y="2550"/>
                </a:lnTo>
                <a:lnTo>
                  <a:pt x="16" y="2523"/>
                </a:lnTo>
                <a:lnTo>
                  <a:pt x="34" y="2498"/>
                </a:lnTo>
                <a:lnTo>
                  <a:pt x="2500" y="34"/>
                </a:lnTo>
                <a:lnTo>
                  <a:pt x="2523" y="16"/>
                </a:lnTo>
                <a:lnTo>
                  <a:pt x="2552" y="3"/>
                </a:lnTo>
                <a:lnTo>
                  <a:pt x="258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11" name="Freeform 533"/>
          <p:cNvSpPr>
            <a:spLocks noEditPoints="1"/>
          </p:cNvSpPr>
          <p:nvPr/>
        </p:nvSpPr>
        <p:spPr bwMode="auto">
          <a:xfrm>
            <a:off x="7922501" y="1593257"/>
            <a:ext cx="423500" cy="423100"/>
          </a:xfrm>
          <a:custGeom>
            <a:avLst/>
            <a:gdLst>
              <a:gd name="T0" fmla="*/ 551 w 1060"/>
              <a:gd name="T1" fmla="*/ 903 h 1059"/>
              <a:gd name="T2" fmla="*/ 505 w 1060"/>
              <a:gd name="T3" fmla="*/ 892 h 1059"/>
              <a:gd name="T4" fmla="*/ 722 w 1060"/>
              <a:gd name="T5" fmla="*/ 822 h 1059"/>
              <a:gd name="T6" fmla="*/ 710 w 1060"/>
              <a:gd name="T7" fmla="*/ 867 h 1059"/>
              <a:gd name="T8" fmla="*/ 699 w 1060"/>
              <a:gd name="T9" fmla="*/ 822 h 1059"/>
              <a:gd name="T10" fmla="*/ 373 w 1060"/>
              <a:gd name="T11" fmla="*/ 843 h 1059"/>
              <a:gd name="T12" fmla="*/ 328 w 1060"/>
              <a:gd name="T13" fmla="*/ 855 h 1059"/>
              <a:gd name="T14" fmla="*/ 217 w 1060"/>
              <a:gd name="T15" fmla="*/ 686 h 1059"/>
              <a:gd name="T16" fmla="*/ 229 w 1060"/>
              <a:gd name="T17" fmla="*/ 732 h 1059"/>
              <a:gd name="T18" fmla="*/ 196 w 1060"/>
              <a:gd name="T19" fmla="*/ 698 h 1059"/>
              <a:gd name="T20" fmla="*/ 864 w 1060"/>
              <a:gd name="T21" fmla="*/ 698 h 1059"/>
              <a:gd name="T22" fmla="*/ 831 w 1060"/>
              <a:gd name="T23" fmla="*/ 732 h 1059"/>
              <a:gd name="T24" fmla="*/ 843 w 1060"/>
              <a:gd name="T25" fmla="*/ 686 h 1059"/>
              <a:gd name="T26" fmla="*/ 912 w 1060"/>
              <a:gd name="T27" fmla="*/ 542 h 1059"/>
              <a:gd name="T28" fmla="*/ 866 w 1060"/>
              <a:gd name="T29" fmla="*/ 530 h 1059"/>
              <a:gd name="T30" fmla="*/ 180 w 1060"/>
              <a:gd name="T31" fmla="*/ 509 h 1059"/>
              <a:gd name="T32" fmla="*/ 169 w 1060"/>
              <a:gd name="T33" fmla="*/ 554 h 1059"/>
              <a:gd name="T34" fmla="*/ 155 w 1060"/>
              <a:gd name="T35" fmla="*/ 509 h 1059"/>
              <a:gd name="T36" fmla="*/ 485 w 1060"/>
              <a:gd name="T37" fmla="*/ 511 h 1059"/>
              <a:gd name="T38" fmla="*/ 530 w 1060"/>
              <a:gd name="T39" fmla="*/ 577 h 1059"/>
              <a:gd name="T40" fmla="*/ 574 w 1060"/>
              <a:gd name="T41" fmla="*/ 511 h 1059"/>
              <a:gd name="T42" fmla="*/ 854 w 1060"/>
              <a:gd name="T43" fmla="*/ 329 h 1059"/>
              <a:gd name="T44" fmla="*/ 843 w 1060"/>
              <a:gd name="T45" fmla="*/ 373 h 1059"/>
              <a:gd name="T46" fmla="*/ 831 w 1060"/>
              <a:gd name="T47" fmla="*/ 329 h 1059"/>
              <a:gd name="T48" fmla="*/ 241 w 1060"/>
              <a:gd name="T49" fmla="*/ 350 h 1059"/>
              <a:gd name="T50" fmla="*/ 196 w 1060"/>
              <a:gd name="T51" fmla="*/ 361 h 1059"/>
              <a:gd name="T52" fmla="*/ 349 w 1060"/>
              <a:gd name="T53" fmla="*/ 193 h 1059"/>
              <a:gd name="T54" fmla="*/ 361 w 1060"/>
              <a:gd name="T55" fmla="*/ 238 h 1059"/>
              <a:gd name="T56" fmla="*/ 328 w 1060"/>
              <a:gd name="T57" fmla="*/ 204 h 1059"/>
              <a:gd name="T58" fmla="*/ 731 w 1060"/>
              <a:gd name="T59" fmla="*/ 204 h 1059"/>
              <a:gd name="T60" fmla="*/ 699 w 1060"/>
              <a:gd name="T61" fmla="*/ 238 h 1059"/>
              <a:gd name="T62" fmla="*/ 710 w 1060"/>
              <a:gd name="T63" fmla="*/ 193 h 1059"/>
              <a:gd name="T64" fmla="*/ 553 w 1060"/>
              <a:gd name="T65" fmla="*/ 437 h 1059"/>
              <a:gd name="T66" fmla="*/ 746 w 1060"/>
              <a:gd name="T67" fmla="*/ 505 h 1059"/>
              <a:gd name="T68" fmla="*/ 759 w 1060"/>
              <a:gd name="T69" fmla="*/ 550 h 1059"/>
              <a:gd name="T70" fmla="*/ 578 w 1060"/>
              <a:gd name="T71" fmla="*/ 613 h 1059"/>
              <a:gd name="T72" fmla="*/ 462 w 1060"/>
              <a:gd name="T73" fmla="*/ 598 h 1059"/>
              <a:gd name="T74" fmla="*/ 446 w 1060"/>
              <a:gd name="T75" fmla="*/ 481 h 1059"/>
              <a:gd name="T76" fmla="*/ 509 w 1060"/>
              <a:gd name="T77" fmla="*/ 156 h 1059"/>
              <a:gd name="T78" fmla="*/ 411 w 1060"/>
              <a:gd name="T79" fmla="*/ 63 h 1059"/>
              <a:gd name="T80" fmla="*/ 170 w 1060"/>
              <a:gd name="T81" fmla="*/ 210 h 1059"/>
              <a:gd name="T82" fmla="*/ 52 w 1060"/>
              <a:gd name="T83" fmla="*/ 469 h 1059"/>
              <a:gd name="T84" fmla="*/ 104 w 1060"/>
              <a:gd name="T85" fmla="*/ 757 h 1059"/>
              <a:gd name="T86" fmla="*/ 303 w 1060"/>
              <a:gd name="T87" fmla="*/ 954 h 1059"/>
              <a:gd name="T88" fmla="*/ 590 w 1060"/>
              <a:gd name="T89" fmla="*/ 1008 h 1059"/>
              <a:gd name="T90" fmla="*/ 849 w 1060"/>
              <a:gd name="T91" fmla="*/ 890 h 1059"/>
              <a:gd name="T92" fmla="*/ 997 w 1060"/>
              <a:gd name="T93" fmla="*/ 648 h 1059"/>
              <a:gd name="T94" fmla="*/ 979 w 1060"/>
              <a:gd name="T95" fmla="*/ 356 h 1059"/>
              <a:gd name="T96" fmla="*/ 805 w 1060"/>
              <a:gd name="T97" fmla="*/ 135 h 1059"/>
              <a:gd name="T98" fmla="*/ 530 w 1060"/>
              <a:gd name="T99" fmla="*/ 49 h 1059"/>
              <a:gd name="T100" fmla="*/ 779 w 1060"/>
              <a:gd name="T101" fmla="*/ 62 h 1059"/>
              <a:gd name="T102" fmla="*/ 997 w 1060"/>
              <a:gd name="T103" fmla="*/ 280 h 1059"/>
              <a:gd name="T104" fmla="*/ 1055 w 1060"/>
              <a:gd name="T105" fmla="*/ 596 h 1059"/>
              <a:gd name="T106" fmla="*/ 925 w 1060"/>
              <a:gd name="T107" fmla="*/ 881 h 1059"/>
              <a:gd name="T108" fmla="*/ 659 w 1060"/>
              <a:gd name="T109" fmla="*/ 1043 h 1059"/>
              <a:gd name="T110" fmla="*/ 337 w 1060"/>
              <a:gd name="T111" fmla="*/ 1024 h 1059"/>
              <a:gd name="T112" fmla="*/ 94 w 1060"/>
              <a:gd name="T113" fmla="*/ 833 h 1059"/>
              <a:gd name="T114" fmla="*/ 0 w 1060"/>
              <a:gd name="T115" fmla="*/ 530 h 1059"/>
              <a:gd name="T116" fmla="*/ 94 w 1060"/>
              <a:gd name="T117" fmla="*/ 227 h 1059"/>
              <a:gd name="T118" fmla="*/ 337 w 1060"/>
              <a:gd name="T119" fmla="*/ 35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60" h="1059">
                <a:moveTo>
                  <a:pt x="530" y="867"/>
                </a:moveTo>
                <a:lnTo>
                  <a:pt x="542" y="871"/>
                </a:lnTo>
                <a:lnTo>
                  <a:pt x="551" y="878"/>
                </a:lnTo>
                <a:lnTo>
                  <a:pt x="553" y="892"/>
                </a:lnTo>
                <a:lnTo>
                  <a:pt x="551" y="903"/>
                </a:lnTo>
                <a:lnTo>
                  <a:pt x="542" y="911"/>
                </a:lnTo>
                <a:lnTo>
                  <a:pt x="530" y="915"/>
                </a:lnTo>
                <a:lnTo>
                  <a:pt x="517" y="911"/>
                </a:lnTo>
                <a:lnTo>
                  <a:pt x="509" y="903"/>
                </a:lnTo>
                <a:lnTo>
                  <a:pt x="505" y="892"/>
                </a:lnTo>
                <a:lnTo>
                  <a:pt x="509" y="878"/>
                </a:lnTo>
                <a:lnTo>
                  <a:pt x="517" y="871"/>
                </a:lnTo>
                <a:lnTo>
                  <a:pt x="530" y="867"/>
                </a:lnTo>
                <a:close/>
                <a:moveTo>
                  <a:pt x="710" y="818"/>
                </a:moveTo>
                <a:lnTo>
                  <a:pt x="722" y="822"/>
                </a:lnTo>
                <a:lnTo>
                  <a:pt x="731" y="830"/>
                </a:lnTo>
                <a:lnTo>
                  <a:pt x="734" y="843"/>
                </a:lnTo>
                <a:lnTo>
                  <a:pt x="731" y="855"/>
                </a:lnTo>
                <a:lnTo>
                  <a:pt x="722" y="864"/>
                </a:lnTo>
                <a:lnTo>
                  <a:pt x="710" y="867"/>
                </a:lnTo>
                <a:lnTo>
                  <a:pt x="699" y="864"/>
                </a:lnTo>
                <a:lnTo>
                  <a:pt x="690" y="855"/>
                </a:lnTo>
                <a:lnTo>
                  <a:pt x="686" y="843"/>
                </a:lnTo>
                <a:lnTo>
                  <a:pt x="690" y="831"/>
                </a:lnTo>
                <a:lnTo>
                  <a:pt x="699" y="822"/>
                </a:lnTo>
                <a:lnTo>
                  <a:pt x="710" y="818"/>
                </a:lnTo>
                <a:close/>
                <a:moveTo>
                  <a:pt x="349" y="818"/>
                </a:moveTo>
                <a:lnTo>
                  <a:pt x="361" y="822"/>
                </a:lnTo>
                <a:lnTo>
                  <a:pt x="370" y="831"/>
                </a:lnTo>
                <a:lnTo>
                  <a:pt x="373" y="843"/>
                </a:lnTo>
                <a:lnTo>
                  <a:pt x="370" y="855"/>
                </a:lnTo>
                <a:lnTo>
                  <a:pt x="361" y="864"/>
                </a:lnTo>
                <a:lnTo>
                  <a:pt x="349" y="867"/>
                </a:lnTo>
                <a:lnTo>
                  <a:pt x="337" y="864"/>
                </a:lnTo>
                <a:lnTo>
                  <a:pt x="328" y="855"/>
                </a:lnTo>
                <a:lnTo>
                  <a:pt x="324" y="843"/>
                </a:lnTo>
                <a:lnTo>
                  <a:pt x="328" y="830"/>
                </a:lnTo>
                <a:lnTo>
                  <a:pt x="337" y="822"/>
                </a:lnTo>
                <a:lnTo>
                  <a:pt x="349" y="818"/>
                </a:lnTo>
                <a:close/>
                <a:moveTo>
                  <a:pt x="217" y="686"/>
                </a:moveTo>
                <a:lnTo>
                  <a:pt x="229" y="690"/>
                </a:lnTo>
                <a:lnTo>
                  <a:pt x="238" y="698"/>
                </a:lnTo>
                <a:lnTo>
                  <a:pt x="241" y="711"/>
                </a:lnTo>
                <a:lnTo>
                  <a:pt x="238" y="723"/>
                </a:lnTo>
                <a:lnTo>
                  <a:pt x="229" y="732"/>
                </a:lnTo>
                <a:lnTo>
                  <a:pt x="217" y="734"/>
                </a:lnTo>
                <a:lnTo>
                  <a:pt x="205" y="732"/>
                </a:lnTo>
                <a:lnTo>
                  <a:pt x="196" y="723"/>
                </a:lnTo>
                <a:lnTo>
                  <a:pt x="192" y="711"/>
                </a:lnTo>
                <a:lnTo>
                  <a:pt x="196" y="698"/>
                </a:lnTo>
                <a:lnTo>
                  <a:pt x="205" y="690"/>
                </a:lnTo>
                <a:lnTo>
                  <a:pt x="217" y="686"/>
                </a:lnTo>
                <a:close/>
                <a:moveTo>
                  <a:pt x="843" y="686"/>
                </a:moveTo>
                <a:lnTo>
                  <a:pt x="854" y="690"/>
                </a:lnTo>
                <a:lnTo>
                  <a:pt x="864" y="698"/>
                </a:lnTo>
                <a:lnTo>
                  <a:pt x="866" y="711"/>
                </a:lnTo>
                <a:lnTo>
                  <a:pt x="864" y="723"/>
                </a:lnTo>
                <a:lnTo>
                  <a:pt x="854" y="732"/>
                </a:lnTo>
                <a:lnTo>
                  <a:pt x="843" y="734"/>
                </a:lnTo>
                <a:lnTo>
                  <a:pt x="831" y="732"/>
                </a:lnTo>
                <a:lnTo>
                  <a:pt x="822" y="723"/>
                </a:lnTo>
                <a:lnTo>
                  <a:pt x="818" y="711"/>
                </a:lnTo>
                <a:lnTo>
                  <a:pt x="822" y="698"/>
                </a:lnTo>
                <a:lnTo>
                  <a:pt x="831" y="690"/>
                </a:lnTo>
                <a:lnTo>
                  <a:pt x="843" y="686"/>
                </a:lnTo>
                <a:close/>
                <a:moveTo>
                  <a:pt x="891" y="505"/>
                </a:moveTo>
                <a:lnTo>
                  <a:pt x="903" y="509"/>
                </a:lnTo>
                <a:lnTo>
                  <a:pt x="912" y="517"/>
                </a:lnTo>
                <a:lnTo>
                  <a:pt x="915" y="530"/>
                </a:lnTo>
                <a:lnTo>
                  <a:pt x="912" y="542"/>
                </a:lnTo>
                <a:lnTo>
                  <a:pt x="903" y="550"/>
                </a:lnTo>
                <a:lnTo>
                  <a:pt x="891" y="554"/>
                </a:lnTo>
                <a:lnTo>
                  <a:pt x="878" y="550"/>
                </a:lnTo>
                <a:lnTo>
                  <a:pt x="870" y="542"/>
                </a:lnTo>
                <a:lnTo>
                  <a:pt x="866" y="530"/>
                </a:lnTo>
                <a:lnTo>
                  <a:pt x="870" y="517"/>
                </a:lnTo>
                <a:lnTo>
                  <a:pt x="878" y="509"/>
                </a:lnTo>
                <a:lnTo>
                  <a:pt x="891" y="505"/>
                </a:lnTo>
                <a:close/>
                <a:moveTo>
                  <a:pt x="169" y="505"/>
                </a:moveTo>
                <a:lnTo>
                  <a:pt x="180" y="509"/>
                </a:lnTo>
                <a:lnTo>
                  <a:pt x="190" y="517"/>
                </a:lnTo>
                <a:lnTo>
                  <a:pt x="192" y="530"/>
                </a:lnTo>
                <a:lnTo>
                  <a:pt x="190" y="542"/>
                </a:lnTo>
                <a:lnTo>
                  <a:pt x="180" y="550"/>
                </a:lnTo>
                <a:lnTo>
                  <a:pt x="169" y="554"/>
                </a:lnTo>
                <a:lnTo>
                  <a:pt x="155" y="550"/>
                </a:lnTo>
                <a:lnTo>
                  <a:pt x="148" y="542"/>
                </a:lnTo>
                <a:lnTo>
                  <a:pt x="144" y="530"/>
                </a:lnTo>
                <a:lnTo>
                  <a:pt x="148" y="517"/>
                </a:lnTo>
                <a:lnTo>
                  <a:pt x="155" y="509"/>
                </a:lnTo>
                <a:lnTo>
                  <a:pt x="169" y="505"/>
                </a:lnTo>
                <a:close/>
                <a:moveTo>
                  <a:pt x="530" y="482"/>
                </a:moveTo>
                <a:lnTo>
                  <a:pt x="510" y="486"/>
                </a:lnTo>
                <a:lnTo>
                  <a:pt x="496" y="496"/>
                </a:lnTo>
                <a:lnTo>
                  <a:pt x="485" y="511"/>
                </a:lnTo>
                <a:lnTo>
                  <a:pt x="481" y="530"/>
                </a:lnTo>
                <a:lnTo>
                  <a:pt x="485" y="549"/>
                </a:lnTo>
                <a:lnTo>
                  <a:pt x="496" y="564"/>
                </a:lnTo>
                <a:lnTo>
                  <a:pt x="510" y="575"/>
                </a:lnTo>
                <a:lnTo>
                  <a:pt x="530" y="577"/>
                </a:lnTo>
                <a:lnTo>
                  <a:pt x="548" y="575"/>
                </a:lnTo>
                <a:lnTo>
                  <a:pt x="564" y="564"/>
                </a:lnTo>
                <a:lnTo>
                  <a:pt x="574" y="549"/>
                </a:lnTo>
                <a:lnTo>
                  <a:pt x="578" y="530"/>
                </a:lnTo>
                <a:lnTo>
                  <a:pt x="574" y="511"/>
                </a:lnTo>
                <a:lnTo>
                  <a:pt x="564" y="496"/>
                </a:lnTo>
                <a:lnTo>
                  <a:pt x="548" y="486"/>
                </a:lnTo>
                <a:lnTo>
                  <a:pt x="530" y="482"/>
                </a:lnTo>
                <a:close/>
                <a:moveTo>
                  <a:pt x="843" y="325"/>
                </a:moveTo>
                <a:lnTo>
                  <a:pt x="854" y="329"/>
                </a:lnTo>
                <a:lnTo>
                  <a:pt x="864" y="337"/>
                </a:lnTo>
                <a:lnTo>
                  <a:pt x="866" y="350"/>
                </a:lnTo>
                <a:lnTo>
                  <a:pt x="864" y="361"/>
                </a:lnTo>
                <a:lnTo>
                  <a:pt x="854" y="371"/>
                </a:lnTo>
                <a:lnTo>
                  <a:pt x="843" y="373"/>
                </a:lnTo>
                <a:lnTo>
                  <a:pt x="831" y="371"/>
                </a:lnTo>
                <a:lnTo>
                  <a:pt x="822" y="361"/>
                </a:lnTo>
                <a:lnTo>
                  <a:pt x="818" y="350"/>
                </a:lnTo>
                <a:lnTo>
                  <a:pt x="822" y="338"/>
                </a:lnTo>
                <a:lnTo>
                  <a:pt x="831" y="329"/>
                </a:lnTo>
                <a:lnTo>
                  <a:pt x="843" y="325"/>
                </a:lnTo>
                <a:close/>
                <a:moveTo>
                  <a:pt x="217" y="325"/>
                </a:moveTo>
                <a:lnTo>
                  <a:pt x="229" y="329"/>
                </a:lnTo>
                <a:lnTo>
                  <a:pt x="238" y="338"/>
                </a:lnTo>
                <a:lnTo>
                  <a:pt x="241" y="350"/>
                </a:lnTo>
                <a:lnTo>
                  <a:pt x="238" y="361"/>
                </a:lnTo>
                <a:lnTo>
                  <a:pt x="229" y="371"/>
                </a:lnTo>
                <a:lnTo>
                  <a:pt x="217" y="373"/>
                </a:lnTo>
                <a:lnTo>
                  <a:pt x="205" y="371"/>
                </a:lnTo>
                <a:lnTo>
                  <a:pt x="196" y="361"/>
                </a:lnTo>
                <a:lnTo>
                  <a:pt x="192" y="350"/>
                </a:lnTo>
                <a:lnTo>
                  <a:pt x="196" y="337"/>
                </a:lnTo>
                <a:lnTo>
                  <a:pt x="205" y="329"/>
                </a:lnTo>
                <a:lnTo>
                  <a:pt x="217" y="325"/>
                </a:lnTo>
                <a:close/>
                <a:moveTo>
                  <a:pt x="349" y="193"/>
                </a:moveTo>
                <a:lnTo>
                  <a:pt x="361" y="196"/>
                </a:lnTo>
                <a:lnTo>
                  <a:pt x="370" y="204"/>
                </a:lnTo>
                <a:lnTo>
                  <a:pt x="373" y="217"/>
                </a:lnTo>
                <a:lnTo>
                  <a:pt x="370" y="229"/>
                </a:lnTo>
                <a:lnTo>
                  <a:pt x="361" y="238"/>
                </a:lnTo>
                <a:lnTo>
                  <a:pt x="349" y="241"/>
                </a:lnTo>
                <a:lnTo>
                  <a:pt x="337" y="238"/>
                </a:lnTo>
                <a:lnTo>
                  <a:pt x="328" y="229"/>
                </a:lnTo>
                <a:lnTo>
                  <a:pt x="324" y="217"/>
                </a:lnTo>
                <a:lnTo>
                  <a:pt x="328" y="204"/>
                </a:lnTo>
                <a:lnTo>
                  <a:pt x="337" y="196"/>
                </a:lnTo>
                <a:lnTo>
                  <a:pt x="349" y="193"/>
                </a:lnTo>
                <a:close/>
                <a:moveTo>
                  <a:pt x="710" y="193"/>
                </a:moveTo>
                <a:lnTo>
                  <a:pt x="722" y="196"/>
                </a:lnTo>
                <a:lnTo>
                  <a:pt x="731" y="204"/>
                </a:lnTo>
                <a:lnTo>
                  <a:pt x="734" y="217"/>
                </a:lnTo>
                <a:lnTo>
                  <a:pt x="731" y="229"/>
                </a:lnTo>
                <a:lnTo>
                  <a:pt x="722" y="238"/>
                </a:lnTo>
                <a:lnTo>
                  <a:pt x="710" y="241"/>
                </a:lnTo>
                <a:lnTo>
                  <a:pt x="699" y="238"/>
                </a:lnTo>
                <a:lnTo>
                  <a:pt x="690" y="229"/>
                </a:lnTo>
                <a:lnTo>
                  <a:pt x="686" y="217"/>
                </a:lnTo>
                <a:lnTo>
                  <a:pt x="690" y="204"/>
                </a:lnTo>
                <a:lnTo>
                  <a:pt x="699" y="196"/>
                </a:lnTo>
                <a:lnTo>
                  <a:pt x="710" y="193"/>
                </a:lnTo>
                <a:close/>
                <a:moveTo>
                  <a:pt x="530" y="144"/>
                </a:moveTo>
                <a:lnTo>
                  <a:pt x="542" y="148"/>
                </a:lnTo>
                <a:lnTo>
                  <a:pt x="551" y="156"/>
                </a:lnTo>
                <a:lnTo>
                  <a:pt x="553" y="169"/>
                </a:lnTo>
                <a:lnTo>
                  <a:pt x="553" y="437"/>
                </a:lnTo>
                <a:lnTo>
                  <a:pt x="577" y="446"/>
                </a:lnTo>
                <a:lnTo>
                  <a:pt x="598" y="462"/>
                </a:lnTo>
                <a:lnTo>
                  <a:pt x="612" y="482"/>
                </a:lnTo>
                <a:lnTo>
                  <a:pt x="623" y="505"/>
                </a:lnTo>
                <a:lnTo>
                  <a:pt x="746" y="505"/>
                </a:lnTo>
                <a:lnTo>
                  <a:pt x="759" y="509"/>
                </a:lnTo>
                <a:lnTo>
                  <a:pt x="767" y="517"/>
                </a:lnTo>
                <a:lnTo>
                  <a:pt x="771" y="530"/>
                </a:lnTo>
                <a:lnTo>
                  <a:pt x="767" y="542"/>
                </a:lnTo>
                <a:lnTo>
                  <a:pt x="759" y="550"/>
                </a:lnTo>
                <a:lnTo>
                  <a:pt x="746" y="554"/>
                </a:lnTo>
                <a:lnTo>
                  <a:pt x="623" y="554"/>
                </a:lnTo>
                <a:lnTo>
                  <a:pt x="614" y="577"/>
                </a:lnTo>
                <a:lnTo>
                  <a:pt x="598" y="597"/>
                </a:lnTo>
                <a:lnTo>
                  <a:pt x="578" y="613"/>
                </a:lnTo>
                <a:lnTo>
                  <a:pt x="556" y="623"/>
                </a:lnTo>
                <a:lnTo>
                  <a:pt x="530" y="626"/>
                </a:lnTo>
                <a:lnTo>
                  <a:pt x="504" y="623"/>
                </a:lnTo>
                <a:lnTo>
                  <a:pt x="481" y="613"/>
                </a:lnTo>
                <a:lnTo>
                  <a:pt x="462" y="598"/>
                </a:lnTo>
                <a:lnTo>
                  <a:pt x="446" y="579"/>
                </a:lnTo>
                <a:lnTo>
                  <a:pt x="437" y="555"/>
                </a:lnTo>
                <a:lnTo>
                  <a:pt x="433" y="530"/>
                </a:lnTo>
                <a:lnTo>
                  <a:pt x="437" y="504"/>
                </a:lnTo>
                <a:lnTo>
                  <a:pt x="446" y="481"/>
                </a:lnTo>
                <a:lnTo>
                  <a:pt x="462" y="461"/>
                </a:lnTo>
                <a:lnTo>
                  <a:pt x="481" y="446"/>
                </a:lnTo>
                <a:lnTo>
                  <a:pt x="505" y="437"/>
                </a:lnTo>
                <a:lnTo>
                  <a:pt x="505" y="169"/>
                </a:lnTo>
                <a:lnTo>
                  <a:pt x="509" y="156"/>
                </a:lnTo>
                <a:lnTo>
                  <a:pt x="517" y="148"/>
                </a:lnTo>
                <a:lnTo>
                  <a:pt x="530" y="144"/>
                </a:lnTo>
                <a:close/>
                <a:moveTo>
                  <a:pt x="530" y="49"/>
                </a:moveTo>
                <a:lnTo>
                  <a:pt x="470" y="51"/>
                </a:lnTo>
                <a:lnTo>
                  <a:pt x="411" y="63"/>
                </a:lnTo>
                <a:lnTo>
                  <a:pt x="356" y="80"/>
                </a:lnTo>
                <a:lnTo>
                  <a:pt x="303" y="105"/>
                </a:lnTo>
                <a:lnTo>
                  <a:pt x="255" y="135"/>
                </a:lnTo>
                <a:lnTo>
                  <a:pt x="209" y="169"/>
                </a:lnTo>
                <a:lnTo>
                  <a:pt x="170" y="210"/>
                </a:lnTo>
                <a:lnTo>
                  <a:pt x="135" y="254"/>
                </a:lnTo>
                <a:lnTo>
                  <a:pt x="104" y="304"/>
                </a:lnTo>
                <a:lnTo>
                  <a:pt x="81" y="356"/>
                </a:lnTo>
                <a:lnTo>
                  <a:pt x="63" y="411"/>
                </a:lnTo>
                <a:lnTo>
                  <a:pt x="52" y="469"/>
                </a:lnTo>
                <a:lnTo>
                  <a:pt x="48" y="530"/>
                </a:lnTo>
                <a:lnTo>
                  <a:pt x="52" y="590"/>
                </a:lnTo>
                <a:lnTo>
                  <a:pt x="63" y="648"/>
                </a:lnTo>
                <a:lnTo>
                  <a:pt x="81" y="704"/>
                </a:lnTo>
                <a:lnTo>
                  <a:pt x="104" y="757"/>
                </a:lnTo>
                <a:lnTo>
                  <a:pt x="135" y="805"/>
                </a:lnTo>
                <a:lnTo>
                  <a:pt x="170" y="850"/>
                </a:lnTo>
                <a:lnTo>
                  <a:pt x="209" y="890"/>
                </a:lnTo>
                <a:lnTo>
                  <a:pt x="255" y="926"/>
                </a:lnTo>
                <a:lnTo>
                  <a:pt x="303" y="954"/>
                </a:lnTo>
                <a:lnTo>
                  <a:pt x="356" y="979"/>
                </a:lnTo>
                <a:lnTo>
                  <a:pt x="411" y="996"/>
                </a:lnTo>
                <a:lnTo>
                  <a:pt x="470" y="1008"/>
                </a:lnTo>
                <a:lnTo>
                  <a:pt x="530" y="1012"/>
                </a:lnTo>
                <a:lnTo>
                  <a:pt x="590" y="1008"/>
                </a:lnTo>
                <a:lnTo>
                  <a:pt x="648" y="996"/>
                </a:lnTo>
                <a:lnTo>
                  <a:pt x="704" y="979"/>
                </a:lnTo>
                <a:lnTo>
                  <a:pt x="756" y="954"/>
                </a:lnTo>
                <a:lnTo>
                  <a:pt x="805" y="926"/>
                </a:lnTo>
                <a:lnTo>
                  <a:pt x="849" y="890"/>
                </a:lnTo>
                <a:lnTo>
                  <a:pt x="890" y="850"/>
                </a:lnTo>
                <a:lnTo>
                  <a:pt x="925" y="805"/>
                </a:lnTo>
                <a:lnTo>
                  <a:pt x="955" y="757"/>
                </a:lnTo>
                <a:lnTo>
                  <a:pt x="979" y="704"/>
                </a:lnTo>
                <a:lnTo>
                  <a:pt x="997" y="648"/>
                </a:lnTo>
                <a:lnTo>
                  <a:pt x="1008" y="590"/>
                </a:lnTo>
                <a:lnTo>
                  <a:pt x="1012" y="530"/>
                </a:lnTo>
                <a:lnTo>
                  <a:pt x="1008" y="469"/>
                </a:lnTo>
                <a:lnTo>
                  <a:pt x="997" y="411"/>
                </a:lnTo>
                <a:lnTo>
                  <a:pt x="979" y="356"/>
                </a:lnTo>
                <a:lnTo>
                  <a:pt x="955" y="304"/>
                </a:lnTo>
                <a:lnTo>
                  <a:pt x="925" y="254"/>
                </a:lnTo>
                <a:lnTo>
                  <a:pt x="890" y="210"/>
                </a:lnTo>
                <a:lnTo>
                  <a:pt x="849" y="169"/>
                </a:lnTo>
                <a:lnTo>
                  <a:pt x="805" y="135"/>
                </a:lnTo>
                <a:lnTo>
                  <a:pt x="756" y="105"/>
                </a:lnTo>
                <a:lnTo>
                  <a:pt x="704" y="80"/>
                </a:lnTo>
                <a:lnTo>
                  <a:pt x="648" y="63"/>
                </a:lnTo>
                <a:lnTo>
                  <a:pt x="590" y="51"/>
                </a:lnTo>
                <a:lnTo>
                  <a:pt x="530" y="49"/>
                </a:lnTo>
                <a:close/>
                <a:moveTo>
                  <a:pt x="530" y="0"/>
                </a:moveTo>
                <a:lnTo>
                  <a:pt x="597" y="4"/>
                </a:lnTo>
                <a:lnTo>
                  <a:pt x="659" y="16"/>
                </a:lnTo>
                <a:lnTo>
                  <a:pt x="721" y="35"/>
                </a:lnTo>
                <a:lnTo>
                  <a:pt x="779" y="62"/>
                </a:lnTo>
                <a:lnTo>
                  <a:pt x="832" y="94"/>
                </a:lnTo>
                <a:lnTo>
                  <a:pt x="882" y="134"/>
                </a:lnTo>
                <a:lnTo>
                  <a:pt x="925" y="178"/>
                </a:lnTo>
                <a:lnTo>
                  <a:pt x="964" y="227"/>
                </a:lnTo>
                <a:lnTo>
                  <a:pt x="997" y="280"/>
                </a:lnTo>
                <a:lnTo>
                  <a:pt x="1023" y="338"/>
                </a:lnTo>
                <a:lnTo>
                  <a:pt x="1043" y="399"/>
                </a:lnTo>
                <a:lnTo>
                  <a:pt x="1055" y="463"/>
                </a:lnTo>
                <a:lnTo>
                  <a:pt x="1060" y="530"/>
                </a:lnTo>
                <a:lnTo>
                  <a:pt x="1055" y="596"/>
                </a:lnTo>
                <a:lnTo>
                  <a:pt x="1043" y="660"/>
                </a:lnTo>
                <a:lnTo>
                  <a:pt x="1023" y="721"/>
                </a:lnTo>
                <a:lnTo>
                  <a:pt x="997" y="779"/>
                </a:lnTo>
                <a:lnTo>
                  <a:pt x="964" y="833"/>
                </a:lnTo>
                <a:lnTo>
                  <a:pt x="925" y="881"/>
                </a:lnTo>
                <a:lnTo>
                  <a:pt x="882" y="926"/>
                </a:lnTo>
                <a:lnTo>
                  <a:pt x="832" y="965"/>
                </a:lnTo>
                <a:lnTo>
                  <a:pt x="779" y="998"/>
                </a:lnTo>
                <a:lnTo>
                  <a:pt x="721" y="1024"/>
                </a:lnTo>
                <a:lnTo>
                  <a:pt x="659" y="1043"/>
                </a:lnTo>
                <a:lnTo>
                  <a:pt x="597" y="1055"/>
                </a:lnTo>
                <a:lnTo>
                  <a:pt x="530" y="1059"/>
                </a:lnTo>
                <a:lnTo>
                  <a:pt x="463" y="1055"/>
                </a:lnTo>
                <a:lnTo>
                  <a:pt x="399" y="1043"/>
                </a:lnTo>
                <a:lnTo>
                  <a:pt x="337" y="1024"/>
                </a:lnTo>
                <a:lnTo>
                  <a:pt x="280" y="998"/>
                </a:lnTo>
                <a:lnTo>
                  <a:pt x="226" y="965"/>
                </a:lnTo>
                <a:lnTo>
                  <a:pt x="178" y="926"/>
                </a:lnTo>
                <a:lnTo>
                  <a:pt x="133" y="881"/>
                </a:lnTo>
                <a:lnTo>
                  <a:pt x="94" y="833"/>
                </a:lnTo>
                <a:lnTo>
                  <a:pt x="61" y="779"/>
                </a:lnTo>
                <a:lnTo>
                  <a:pt x="35" y="721"/>
                </a:lnTo>
                <a:lnTo>
                  <a:pt x="15" y="660"/>
                </a:lnTo>
                <a:lnTo>
                  <a:pt x="4" y="596"/>
                </a:lnTo>
                <a:lnTo>
                  <a:pt x="0" y="530"/>
                </a:lnTo>
                <a:lnTo>
                  <a:pt x="4" y="463"/>
                </a:lnTo>
                <a:lnTo>
                  <a:pt x="15" y="399"/>
                </a:lnTo>
                <a:lnTo>
                  <a:pt x="35" y="338"/>
                </a:lnTo>
                <a:lnTo>
                  <a:pt x="61" y="280"/>
                </a:lnTo>
                <a:lnTo>
                  <a:pt x="94" y="227"/>
                </a:lnTo>
                <a:lnTo>
                  <a:pt x="133" y="178"/>
                </a:lnTo>
                <a:lnTo>
                  <a:pt x="178" y="134"/>
                </a:lnTo>
                <a:lnTo>
                  <a:pt x="226" y="94"/>
                </a:lnTo>
                <a:lnTo>
                  <a:pt x="280" y="62"/>
                </a:lnTo>
                <a:lnTo>
                  <a:pt x="337" y="35"/>
                </a:lnTo>
                <a:lnTo>
                  <a:pt x="399" y="16"/>
                </a:lnTo>
                <a:lnTo>
                  <a:pt x="463" y="4"/>
                </a:lnTo>
                <a:lnTo>
                  <a:pt x="53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12" name="Freeform 534"/>
          <p:cNvSpPr>
            <a:spLocks noEditPoints="1"/>
          </p:cNvSpPr>
          <p:nvPr/>
        </p:nvSpPr>
        <p:spPr bwMode="auto">
          <a:xfrm>
            <a:off x="3050790" y="1593257"/>
            <a:ext cx="423500" cy="423100"/>
          </a:xfrm>
          <a:custGeom>
            <a:avLst/>
            <a:gdLst>
              <a:gd name="T0" fmla="*/ 481 w 1060"/>
              <a:gd name="T1" fmla="*/ 530 h 1059"/>
              <a:gd name="T2" fmla="*/ 549 w 1060"/>
              <a:gd name="T3" fmla="*/ 575 h 1059"/>
              <a:gd name="T4" fmla="*/ 564 w 1060"/>
              <a:gd name="T5" fmla="*/ 496 h 1059"/>
              <a:gd name="T6" fmla="*/ 551 w 1060"/>
              <a:gd name="T7" fmla="*/ 253 h 1059"/>
              <a:gd name="T8" fmla="*/ 614 w 1060"/>
              <a:gd name="T9" fmla="*/ 482 h 1059"/>
              <a:gd name="T10" fmla="*/ 722 w 1060"/>
              <a:gd name="T11" fmla="*/ 530 h 1059"/>
              <a:gd name="T12" fmla="*/ 614 w 1060"/>
              <a:gd name="T13" fmla="*/ 578 h 1059"/>
              <a:gd name="T14" fmla="*/ 505 w 1060"/>
              <a:gd name="T15" fmla="*/ 623 h 1059"/>
              <a:gd name="T16" fmla="*/ 434 w 1060"/>
              <a:gd name="T17" fmla="*/ 530 h 1059"/>
              <a:gd name="T18" fmla="*/ 506 w 1060"/>
              <a:gd name="T19" fmla="*/ 437 h 1059"/>
              <a:gd name="T20" fmla="*/ 530 w 1060"/>
              <a:gd name="T21" fmla="*/ 144 h 1059"/>
              <a:gd name="T22" fmla="*/ 294 w 1060"/>
              <a:gd name="T23" fmla="*/ 225 h 1059"/>
              <a:gd name="T24" fmla="*/ 158 w 1060"/>
              <a:gd name="T25" fmla="*/ 427 h 1059"/>
              <a:gd name="T26" fmla="*/ 175 w 1060"/>
              <a:gd name="T27" fmla="*/ 680 h 1059"/>
              <a:gd name="T28" fmla="*/ 336 w 1060"/>
              <a:gd name="T29" fmla="*/ 863 h 1059"/>
              <a:gd name="T30" fmla="*/ 582 w 1060"/>
              <a:gd name="T31" fmla="*/ 911 h 1059"/>
              <a:gd name="T32" fmla="*/ 802 w 1060"/>
              <a:gd name="T33" fmla="*/ 803 h 1059"/>
              <a:gd name="T34" fmla="*/ 912 w 1060"/>
              <a:gd name="T35" fmla="*/ 583 h 1059"/>
              <a:gd name="T36" fmla="*/ 862 w 1060"/>
              <a:gd name="T37" fmla="*/ 335 h 1059"/>
              <a:gd name="T38" fmla="*/ 680 w 1060"/>
              <a:gd name="T39" fmla="*/ 174 h 1059"/>
              <a:gd name="T40" fmla="*/ 589 w 1060"/>
              <a:gd name="T41" fmla="*/ 100 h 1059"/>
              <a:gd name="T42" fmla="*/ 836 w 1060"/>
              <a:gd name="T43" fmla="*/ 223 h 1059"/>
              <a:gd name="T44" fmla="*/ 959 w 1060"/>
              <a:gd name="T45" fmla="*/ 472 h 1059"/>
              <a:gd name="T46" fmla="*/ 904 w 1060"/>
              <a:gd name="T47" fmla="*/ 749 h 1059"/>
              <a:gd name="T48" fmla="*/ 699 w 1060"/>
              <a:gd name="T49" fmla="*/ 930 h 1059"/>
              <a:gd name="T50" fmla="*/ 415 w 1060"/>
              <a:gd name="T51" fmla="*/ 948 h 1059"/>
              <a:gd name="T52" fmla="*/ 187 w 1060"/>
              <a:gd name="T53" fmla="*/ 795 h 1059"/>
              <a:gd name="T54" fmla="*/ 97 w 1060"/>
              <a:gd name="T55" fmla="*/ 530 h 1059"/>
              <a:gd name="T56" fmla="*/ 187 w 1060"/>
              <a:gd name="T57" fmla="*/ 265 h 1059"/>
              <a:gd name="T58" fmla="*/ 415 w 1060"/>
              <a:gd name="T59" fmla="*/ 112 h 1059"/>
              <a:gd name="T60" fmla="*/ 412 w 1060"/>
              <a:gd name="T61" fmla="*/ 63 h 1059"/>
              <a:gd name="T62" fmla="*/ 170 w 1060"/>
              <a:gd name="T63" fmla="*/ 210 h 1059"/>
              <a:gd name="T64" fmla="*/ 52 w 1060"/>
              <a:gd name="T65" fmla="*/ 469 h 1059"/>
              <a:gd name="T66" fmla="*/ 104 w 1060"/>
              <a:gd name="T67" fmla="*/ 757 h 1059"/>
              <a:gd name="T68" fmla="*/ 303 w 1060"/>
              <a:gd name="T69" fmla="*/ 956 h 1059"/>
              <a:gd name="T70" fmla="*/ 590 w 1060"/>
              <a:gd name="T71" fmla="*/ 1008 h 1059"/>
              <a:gd name="T72" fmla="*/ 851 w 1060"/>
              <a:gd name="T73" fmla="*/ 890 h 1059"/>
              <a:gd name="T74" fmla="*/ 997 w 1060"/>
              <a:gd name="T75" fmla="*/ 648 h 1059"/>
              <a:gd name="T76" fmla="*/ 979 w 1060"/>
              <a:gd name="T77" fmla="*/ 356 h 1059"/>
              <a:gd name="T78" fmla="*/ 805 w 1060"/>
              <a:gd name="T79" fmla="*/ 135 h 1059"/>
              <a:gd name="T80" fmla="*/ 530 w 1060"/>
              <a:gd name="T81" fmla="*/ 49 h 1059"/>
              <a:gd name="T82" fmla="*/ 780 w 1060"/>
              <a:gd name="T83" fmla="*/ 62 h 1059"/>
              <a:gd name="T84" fmla="*/ 998 w 1060"/>
              <a:gd name="T85" fmla="*/ 280 h 1059"/>
              <a:gd name="T86" fmla="*/ 1056 w 1060"/>
              <a:gd name="T87" fmla="*/ 596 h 1059"/>
              <a:gd name="T88" fmla="*/ 926 w 1060"/>
              <a:gd name="T89" fmla="*/ 881 h 1059"/>
              <a:gd name="T90" fmla="*/ 661 w 1060"/>
              <a:gd name="T91" fmla="*/ 1044 h 1059"/>
              <a:gd name="T92" fmla="*/ 339 w 1060"/>
              <a:gd name="T93" fmla="*/ 1024 h 1059"/>
              <a:gd name="T94" fmla="*/ 95 w 1060"/>
              <a:gd name="T95" fmla="*/ 833 h 1059"/>
              <a:gd name="T96" fmla="*/ 0 w 1060"/>
              <a:gd name="T97" fmla="*/ 530 h 1059"/>
              <a:gd name="T98" fmla="*/ 95 w 1060"/>
              <a:gd name="T99" fmla="*/ 227 h 1059"/>
              <a:gd name="T100" fmla="*/ 339 w 1060"/>
              <a:gd name="T101" fmla="*/ 36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0" h="1059">
                <a:moveTo>
                  <a:pt x="530" y="482"/>
                </a:moveTo>
                <a:lnTo>
                  <a:pt x="512" y="486"/>
                </a:lnTo>
                <a:lnTo>
                  <a:pt x="496" y="496"/>
                </a:lnTo>
                <a:lnTo>
                  <a:pt x="485" y="511"/>
                </a:lnTo>
                <a:lnTo>
                  <a:pt x="481" y="530"/>
                </a:lnTo>
                <a:lnTo>
                  <a:pt x="485" y="549"/>
                </a:lnTo>
                <a:lnTo>
                  <a:pt x="496" y="564"/>
                </a:lnTo>
                <a:lnTo>
                  <a:pt x="512" y="575"/>
                </a:lnTo>
                <a:lnTo>
                  <a:pt x="530" y="578"/>
                </a:lnTo>
                <a:lnTo>
                  <a:pt x="549" y="575"/>
                </a:lnTo>
                <a:lnTo>
                  <a:pt x="564" y="564"/>
                </a:lnTo>
                <a:lnTo>
                  <a:pt x="574" y="549"/>
                </a:lnTo>
                <a:lnTo>
                  <a:pt x="578" y="530"/>
                </a:lnTo>
                <a:lnTo>
                  <a:pt x="574" y="511"/>
                </a:lnTo>
                <a:lnTo>
                  <a:pt x="564" y="496"/>
                </a:lnTo>
                <a:lnTo>
                  <a:pt x="549" y="486"/>
                </a:lnTo>
                <a:lnTo>
                  <a:pt x="530" y="482"/>
                </a:lnTo>
                <a:close/>
                <a:moveTo>
                  <a:pt x="530" y="241"/>
                </a:moveTo>
                <a:lnTo>
                  <a:pt x="543" y="244"/>
                </a:lnTo>
                <a:lnTo>
                  <a:pt x="551" y="253"/>
                </a:lnTo>
                <a:lnTo>
                  <a:pt x="555" y="265"/>
                </a:lnTo>
                <a:lnTo>
                  <a:pt x="555" y="437"/>
                </a:lnTo>
                <a:lnTo>
                  <a:pt x="578" y="447"/>
                </a:lnTo>
                <a:lnTo>
                  <a:pt x="598" y="462"/>
                </a:lnTo>
                <a:lnTo>
                  <a:pt x="614" y="482"/>
                </a:lnTo>
                <a:lnTo>
                  <a:pt x="623" y="506"/>
                </a:lnTo>
                <a:lnTo>
                  <a:pt x="699" y="506"/>
                </a:lnTo>
                <a:lnTo>
                  <a:pt x="710" y="509"/>
                </a:lnTo>
                <a:lnTo>
                  <a:pt x="720" y="517"/>
                </a:lnTo>
                <a:lnTo>
                  <a:pt x="722" y="530"/>
                </a:lnTo>
                <a:lnTo>
                  <a:pt x="720" y="542"/>
                </a:lnTo>
                <a:lnTo>
                  <a:pt x="710" y="551"/>
                </a:lnTo>
                <a:lnTo>
                  <a:pt x="699" y="554"/>
                </a:lnTo>
                <a:lnTo>
                  <a:pt x="623" y="554"/>
                </a:lnTo>
                <a:lnTo>
                  <a:pt x="614" y="578"/>
                </a:lnTo>
                <a:lnTo>
                  <a:pt x="599" y="597"/>
                </a:lnTo>
                <a:lnTo>
                  <a:pt x="580" y="613"/>
                </a:lnTo>
                <a:lnTo>
                  <a:pt x="556" y="623"/>
                </a:lnTo>
                <a:lnTo>
                  <a:pt x="530" y="626"/>
                </a:lnTo>
                <a:lnTo>
                  <a:pt x="505" y="623"/>
                </a:lnTo>
                <a:lnTo>
                  <a:pt x="481" y="613"/>
                </a:lnTo>
                <a:lnTo>
                  <a:pt x="462" y="598"/>
                </a:lnTo>
                <a:lnTo>
                  <a:pt x="447" y="579"/>
                </a:lnTo>
                <a:lnTo>
                  <a:pt x="437" y="555"/>
                </a:lnTo>
                <a:lnTo>
                  <a:pt x="434" y="530"/>
                </a:lnTo>
                <a:lnTo>
                  <a:pt x="437" y="504"/>
                </a:lnTo>
                <a:lnTo>
                  <a:pt x="447" y="481"/>
                </a:lnTo>
                <a:lnTo>
                  <a:pt x="463" y="461"/>
                </a:lnTo>
                <a:lnTo>
                  <a:pt x="483" y="447"/>
                </a:lnTo>
                <a:lnTo>
                  <a:pt x="506" y="437"/>
                </a:lnTo>
                <a:lnTo>
                  <a:pt x="506" y="265"/>
                </a:lnTo>
                <a:lnTo>
                  <a:pt x="509" y="253"/>
                </a:lnTo>
                <a:lnTo>
                  <a:pt x="518" y="244"/>
                </a:lnTo>
                <a:lnTo>
                  <a:pt x="530" y="241"/>
                </a:lnTo>
                <a:close/>
                <a:moveTo>
                  <a:pt x="530" y="144"/>
                </a:moveTo>
                <a:lnTo>
                  <a:pt x="477" y="148"/>
                </a:lnTo>
                <a:lnTo>
                  <a:pt x="428" y="159"/>
                </a:lnTo>
                <a:lnTo>
                  <a:pt x="381" y="174"/>
                </a:lnTo>
                <a:lnTo>
                  <a:pt x="336" y="197"/>
                </a:lnTo>
                <a:lnTo>
                  <a:pt x="294" y="225"/>
                </a:lnTo>
                <a:lnTo>
                  <a:pt x="258" y="257"/>
                </a:lnTo>
                <a:lnTo>
                  <a:pt x="225" y="295"/>
                </a:lnTo>
                <a:lnTo>
                  <a:pt x="197" y="335"/>
                </a:lnTo>
                <a:lnTo>
                  <a:pt x="175" y="380"/>
                </a:lnTo>
                <a:lnTo>
                  <a:pt x="158" y="427"/>
                </a:lnTo>
                <a:lnTo>
                  <a:pt x="149" y="478"/>
                </a:lnTo>
                <a:lnTo>
                  <a:pt x="145" y="530"/>
                </a:lnTo>
                <a:lnTo>
                  <a:pt x="149" y="583"/>
                </a:lnTo>
                <a:lnTo>
                  <a:pt x="158" y="633"/>
                </a:lnTo>
                <a:lnTo>
                  <a:pt x="175" y="680"/>
                </a:lnTo>
                <a:lnTo>
                  <a:pt x="197" y="724"/>
                </a:lnTo>
                <a:lnTo>
                  <a:pt x="225" y="766"/>
                </a:lnTo>
                <a:lnTo>
                  <a:pt x="258" y="803"/>
                </a:lnTo>
                <a:lnTo>
                  <a:pt x="294" y="835"/>
                </a:lnTo>
                <a:lnTo>
                  <a:pt x="336" y="863"/>
                </a:lnTo>
                <a:lnTo>
                  <a:pt x="381" y="885"/>
                </a:lnTo>
                <a:lnTo>
                  <a:pt x="428" y="902"/>
                </a:lnTo>
                <a:lnTo>
                  <a:pt x="477" y="911"/>
                </a:lnTo>
                <a:lnTo>
                  <a:pt x="530" y="915"/>
                </a:lnTo>
                <a:lnTo>
                  <a:pt x="582" y="911"/>
                </a:lnTo>
                <a:lnTo>
                  <a:pt x="633" y="902"/>
                </a:lnTo>
                <a:lnTo>
                  <a:pt x="680" y="885"/>
                </a:lnTo>
                <a:lnTo>
                  <a:pt x="725" y="863"/>
                </a:lnTo>
                <a:lnTo>
                  <a:pt x="765" y="835"/>
                </a:lnTo>
                <a:lnTo>
                  <a:pt x="802" y="803"/>
                </a:lnTo>
                <a:lnTo>
                  <a:pt x="835" y="766"/>
                </a:lnTo>
                <a:lnTo>
                  <a:pt x="862" y="724"/>
                </a:lnTo>
                <a:lnTo>
                  <a:pt x="885" y="680"/>
                </a:lnTo>
                <a:lnTo>
                  <a:pt x="902" y="633"/>
                </a:lnTo>
                <a:lnTo>
                  <a:pt x="912" y="583"/>
                </a:lnTo>
                <a:lnTo>
                  <a:pt x="916" y="530"/>
                </a:lnTo>
                <a:lnTo>
                  <a:pt x="912" y="478"/>
                </a:lnTo>
                <a:lnTo>
                  <a:pt x="902" y="427"/>
                </a:lnTo>
                <a:lnTo>
                  <a:pt x="885" y="380"/>
                </a:lnTo>
                <a:lnTo>
                  <a:pt x="862" y="335"/>
                </a:lnTo>
                <a:lnTo>
                  <a:pt x="835" y="295"/>
                </a:lnTo>
                <a:lnTo>
                  <a:pt x="802" y="257"/>
                </a:lnTo>
                <a:lnTo>
                  <a:pt x="765" y="225"/>
                </a:lnTo>
                <a:lnTo>
                  <a:pt x="725" y="197"/>
                </a:lnTo>
                <a:lnTo>
                  <a:pt x="680" y="174"/>
                </a:lnTo>
                <a:lnTo>
                  <a:pt x="633" y="159"/>
                </a:lnTo>
                <a:lnTo>
                  <a:pt x="582" y="148"/>
                </a:lnTo>
                <a:lnTo>
                  <a:pt x="530" y="144"/>
                </a:lnTo>
                <a:close/>
                <a:moveTo>
                  <a:pt x="530" y="96"/>
                </a:moveTo>
                <a:lnTo>
                  <a:pt x="589" y="100"/>
                </a:lnTo>
                <a:lnTo>
                  <a:pt x="645" y="112"/>
                </a:lnTo>
                <a:lnTo>
                  <a:pt x="699" y="130"/>
                </a:lnTo>
                <a:lnTo>
                  <a:pt x="748" y="156"/>
                </a:lnTo>
                <a:lnTo>
                  <a:pt x="796" y="186"/>
                </a:lnTo>
                <a:lnTo>
                  <a:pt x="836" y="223"/>
                </a:lnTo>
                <a:lnTo>
                  <a:pt x="873" y="265"/>
                </a:lnTo>
                <a:lnTo>
                  <a:pt x="904" y="310"/>
                </a:lnTo>
                <a:lnTo>
                  <a:pt x="929" y="362"/>
                </a:lnTo>
                <a:lnTo>
                  <a:pt x="949" y="415"/>
                </a:lnTo>
                <a:lnTo>
                  <a:pt x="959" y="472"/>
                </a:lnTo>
                <a:lnTo>
                  <a:pt x="963" y="530"/>
                </a:lnTo>
                <a:lnTo>
                  <a:pt x="959" y="589"/>
                </a:lnTo>
                <a:lnTo>
                  <a:pt x="949" y="646"/>
                </a:lnTo>
                <a:lnTo>
                  <a:pt x="929" y="699"/>
                </a:lnTo>
                <a:lnTo>
                  <a:pt x="904" y="749"/>
                </a:lnTo>
                <a:lnTo>
                  <a:pt x="873" y="795"/>
                </a:lnTo>
                <a:lnTo>
                  <a:pt x="836" y="837"/>
                </a:lnTo>
                <a:lnTo>
                  <a:pt x="796" y="873"/>
                </a:lnTo>
                <a:lnTo>
                  <a:pt x="748" y="905"/>
                </a:lnTo>
                <a:lnTo>
                  <a:pt x="699" y="930"/>
                </a:lnTo>
                <a:lnTo>
                  <a:pt x="645" y="948"/>
                </a:lnTo>
                <a:lnTo>
                  <a:pt x="589" y="960"/>
                </a:lnTo>
                <a:lnTo>
                  <a:pt x="530" y="964"/>
                </a:lnTo>
                <a:lnTo>
                  <a:pt x="471" y="960"/>
                </a:lnTo>
                <a:lnTo>
                  <a:pt x="415" y="948"/>
                </a:lnTo>
                <a:lnTo>
                  <a:pt x="361" y="930"/>
                </a:lnTo>
                <a:lnTo>
                  <a:pt x="311" y="905"/>
                </a:lnTo>
                <a:lnTo>
                  <a:pt x="265" y="873"/>
                </a:lnTo>
                <a:lnTo>
                  <a:pt x="224" y="837"/>
                </a:lnTo>
                <a:lnTo>
                  <a:pt x="187" y="795"/>
                </a:lnTo>
                <a:lnTo>
                  <a:pt x="155" y="749"/>
                </a:lnTo>
                <a:lnTo>
                  <a:pt x="131" y="699"/>
                </a:lnTo>
                <a:lnTo>
                  <a:pt x="112" y="646"/>
                </a:lnTo>
                <a:lnTo>
                  <a:pt x="100" y="589"/>
                </a:lnTo>
                <a:lnTo>
                  <a:pt x="97" y="530"/>
                </a:lnTo>
                <a:lnTo>
                  <a:pt x="100" y="472"/>
                </a:lnTo>
                <a:lnTo>
                  <a:pt x="112" y="415"/>
                </a:lnTo>
                <a:lnTo>
                  <a:pt x="131" y="362"/>
                </a:lnTo>
                <a:lnTo>
                  <a:pt x="155" y="310"/>
                </a:lnTo>
                <a:lnTo>
                  <a:pt x="187" y="265"/>
                </a:lnTo>
                <a:lnTo>
                  <a:pt x="224" y="223"/>
                </a:lnTo>
                <a:lnTo>
                  <a:pt x="265" y="186"/>
                </a:lnTo>
                <a:lnTo>
                  <a:pt x="311" y="156"/>
                </a:lnTo>
                <a:lnTo>
                  <a:pt x="361" y="130"/>
                </a:lnTo>
                <a:lnTo>
                  <a:pt x="415" y="112"/>
                </a:lnTo>
                <a:lnTo>
                  <a:pt x="471" y="100"/>
                </a:lnTo>
                <a:lnTo>
                  <a:pt x="530" y="96"/>
                </a:lnTo>
                <a:close/>
                <a:moveTo>
                  <a:pt x="530" y="49"/>
                </a:moveTo>
                <a:lnTo>
                  <a:pt x="470" y="53"/>
                </a:lnTo>
                <a:lnTo>
                  <a:pt x="412" y="63"/>
                </a:lnTo>
                <a:lnTo>
                  <a:pt x="356" y="80"/>
                </a:lnTo>
                <a:lnTo>
                  <a:pt x="303" y="105"/>
                </a:lnTo>
                <a:lnTo>
                  <a:pt x="255" y="135"/>
                </a:lnTo>
                <a:lnTo>
                  <a:pt x="210" y="170"/>
                </a:lnTo>
                <a:lnTo>
                  <a:pt x="170" y="210"/>
                </a:lnTo>
                <a:lnTo>
                  <a:pt x="135" y="254"/>
                </a:lnTo>
                <a:lnTo>
                  <a:pt x="104" y="304"/>
                </a:lnTo>
                <a:lnTo>
                  <a:pt x="81" y="356"/>
                </a:lnTo>
                <a:lnTo>
                  <a:pt x="63" y="411"/>
                </a:lnTo>
                <a:lnTo>
                  <a:pt x="52" y="469"/>
                </a:lnTo>
                <a:lnTo>
                  <a:pt x="48" y="530"/>
                </a:lnTo>
                <a:lnTo>
                  <a:pt x="52" y="591"/>
                </a:lnTo>
                <a:lnTo>
                  <a:pt x="63" y="648"/>
                </a:lnTo>
                <a:lnTo>
                  <a:pt x="81" y="705"/>
                </a:lnTo>
                <a:lnTo>
                  <a:pt x="104" y="757"/>
                </a:lnTo>
                <a:lnTo>
                  <a:pt x="135" y="805"/>
                </a:lnTo>
                <a:lnTo>
                  <a:pt x="170" y="850"/>
                </a:lnTo>
                <a:lnTo>
                  <a:pt x="210" y="890"/>
                </a:lnTo>
                <a:lnTo>
                  <a:pt x="255" y="926"/>
                </a:lnTo>
                <a:lnTo>
                  <a:pt x="303" y="956"/>
                </a:lnTo>
                <a:lnTo>
                  <a:pt x="356" y="979"/>
                </a:lnTo>
                <a:lnTo>
                  <a:pt x="412" y="996"/>
                </a:lnTo>
                <a:lnTo>
                  <a:pt x="470" y="1008"/>
                </a:lnTo>
                <a:lnTo>
                  <a:pt x="530" y="1012"/>
                </a:lnTo>
                <a:lnTo>
                  <a:pt x="590" y="1008"/>
                </a:lnTo>
                <a:lnTo>
                  <a:pt x="649" y="996"/>
                </a:lnTo>
                <a:lnTo>
                  <a:pt x="704" y="979"/>
                </a:lnTo>
                <a:lnTo>
                  <a:pt x="756" y="956"/>
                </a:lnTo>
                <a:lnTo>
                  <a:pt x="805" y="926"/>
                </a:lnTo>
                <a:lnTo>
                  <a:pt x="851" y="890"/>
                </a:lnTo>
                <a:lnTo>
                  <a:pt x="890" y="850"/>
                </a:lnTo>
                <a:lnTo>
                  <a:pt x="925" y="805"/>
                </a:lnTo>
                <a:lnTo>
                  <a:pt x="955" y="757"/>
                </a:lnTo>
                <a:lnTo>
                  <a:pt x="979" y="705"/>
                </a:lnTo>
                <a:lnTo>
                  <a:pt x="997" y="648"/>
                </a:lnTo>
                <a:lnTo>
                  <a:pt x="1008" y="591"/>
                </a:lnTo>
                <a:lnTo>
                  <a:pt x="1012" y="530"/>
                </a:lnTo>
                <a:lnTo>
                  <a:pt x="1008" y="469"/>
                </a:lnTo>
                <a:lnTo>
                  <a:pt x="997" y="411"/>
                </a:lnTo>
                <a:lnTo>
                  <a:pt x="979" y="356"/>
                </a:lnTo>
                <a:lnTo>
                  <a:pt x="955" y="304"/>
                </a:lnTo>
                <a:lnTo>
                  <a:pt x="925" y="254"/>
                </a:lnTo>
                <a:lnTo>
                  <a:pt x="890" y="210"/>
                </a:lnTo>
                <a:lnTo>
                  <a:pt x="851" y="170"/>
                </a:lnTo>
                <a:lnTo>
                  <a:pt x="805" y="135"/>
                </a:lnTo>
                <a:lnTo>
                  <a:pt x="756" y="105"/>
                </a:lnTo>
                <a:lnTo>
                  <a:pt x="704" y="80"/>
                </a:lnTo>
                <a:lnTo>
                  <a:pt x="649" y="63"/>
                </a:lnTo>
                <a:lnTo>
                  <a:pt x="590" y="53"/>
                </a:lnTo>
                <a:lnTo>
                  <a:pt x="530" y="49"/>
                </a:lnTo>
                <a:close/>
                <a:moveTo>
                  <a:pt x="530" y="0"/>
                </a:moveTo>
                <a:lnTo>
                  <a:pt x="597" y="4"/>
                </a:lnTo>
                <a:lnTo>
                  <a:pt x="661" y="16"/>
                </a:lnTo>
                <a:lnTo>
                  <a:pt x="722" y="36"/>
                </a:lnTo>
                <a:lnTo>
                  <a:pt x="780" y="62"/>
                </a:lnTo>
                <a:lnTo>
                  <a:pt x="834" y="94"/>
                </a:lnTo>
                <a:lnTo>
                  <a:pt x="882" y="134"/>
                </a:lnTo>
                <a:lnTo>
                  <a:pt x="926" y="178"/>
                </a:lnTo>
                <a:lnTo>
                  <a:pt x="966" y="227"/>
                </a:lnTo>
                <a:lnTo>
                  <a:pt x="998" y="280"/>
                </a:lnTo>
                <a:lnTo>
                  <a:pt x="1025" y="338"/>
                </a:lnTo>
                <a:lnTo>
                  <a:pt x="1044" y="400"/>
                </a:lnTo>
                <a:lnTo>
                  <a:pt x="1056" y="464"/>
                </a:lnTo>
                <a:lnTo>
                  <a:pt x="1060" y="530"/>
                </a:lnTo>
                <a:lnTo>
                  <a:pt x="1056" y="596"/>
                </a:lnTo>
                <a:lnTo>
                  <a:pt x="1044" y="660"/>
                </a:lnTo>
                <a:lnTo>
                  <a:pt x="1025" y="722"/>
                </a:lnTo>
                <a:lnTo>
                  <a:pt x="998" y="779"/>
                </a:lnTo>
                <a:lnTo>
                  <a:pt x="966" y="833"/>
                </a:lnTo>
                <a:lnTo>
                  <a:pt x="926" y="881"/>
                </a:lnTo>
                <a:lnTo>
                  <a:pt x="882" y="926"/>
                </a:lnTo>
                <a:lnTo>
                  <a:pt x="834" y="965"/>
                </a:lnTo>
                <a:lnTo>
                  <a:pt x="780" y="998"/>
                </a:lnTo>
                <a:lnTo>
                  <a:pt x="722" y="1024"/>
                </a:lnTo>
                <a:lnTo>
                  <a:pt x="661" y="1044"/>
                </a:lnTo>
                <a:lnTo>
                  <a:pt x="597" y="1055"/>
                </a:lnTo>
                <a:lnTo>
                  <a:pt x="530" y="1059"/>
                </a:lnTo>
                <a:lnTo>
                  <a:pt x="463" y="1055"/>
                </a:lnTo>
                <a:lnTo>
                  <a:pt x="400" y="1044"/>
                </a:lnTo>
                <a:lnTo>
                  <a:pt x="339" y="1024"/>
                </a:lnTo>
                <a:lnTo>
                  <a:pt x="281" y="998"/>
                </a:lnTo>
                <a:lnTo>
                  <a:pt x="227" y="965"/>
                </a:lnTo>
                <a:lnTo>
                  <a:pt x="178" y="926"/>
                </a:lnTo>
                <a:lnTo>
                  <a:pt x="135" y="881"/>
                </a:lnTo>
                <a:lnTo>
                  <a:pt x="95" y="833"/>
                </a:lnTo>
                <a:lnTo>
                  <a:pt x="63" y="779"/>
                </a:lnTo>
                <a:lnTo>
                  <a:pt x="36" y="722"/>
                </a:lnTo>
                <a:lnTo>
                  <a:pt x="17" y="660"/>
                </a:lnTo>
                <a:lnTo>
                  <a:pt x="5" y="596"/>
                </a:lnTo>
                <a:lnTo>
                  <a:pt x="0" y="530"/>
                </a:lnTo>
                <a:lnTo>
                  <a:pt x="5" y="464"/>
                </a:lnTo>
                <a:lnTo>
                  <a:pt x="17" y="400"/>
                </a:lnTo>
                <a:lnTo>
                  <a:pt x="36" y="338"/>
                </a:lnTo>
                <a:lnTo>
                  <a:pt x="63" y="280"/>
                </a:lnTo>
                <a:lnTo>
                  <a:pt x="95" y="227"/>
                </a:lnTo>
                <a:lnTo>
                  <a:pt x="135" y="178"/>
                </a:lnTo>
                <a:lnTo>
                  <a:pt x="178" y="134"/>
                </a:lnTo>
                <a:lnTo>
                  <a:pt x="227" y="94"/>
                </a:lnTo>
                <a:lnTo>
                  <a:pt x="281" y="62"/>
                </a:lnTo>
                <a:lnTo>
                  <a:pt x="339" y="36"/>
                </a:lnTo>
                <a:lnTo>
                  <a:pt x="400" y="16"/>
                </a:lnTo>
                <a:lnTo>
                  <a:pt x="463" y="4"/>
                </a:lnTo>
                <a:lnTo>
                  <a:pt x="53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13" name="Freeform 535"/>
          <p:cNvSpPr>
            <a:spLocks noEditPoints="1"/>
          </p:cNvSpPr>
          <p:nvPr/>
        </p:nvSpPr>
        <p:spPr bwMode="auto">
          <a:xfrm>
            <a:off x="3939651" y="1593257"/>
            <a:ext cx="308037" cy="423100"/>
          </a:xfrm>
          <a:custGeom>
            <a:avLst/>
            <a:gdLst>
              <a:gd name="T0" fmla="*/ 353 w 771"/>
              <a:gd name="T1" fmla="*/ 689 h 1059"/>
              <a:gd name="T2" fmla="*/ 341 w 771"/>
              <a:gd name="T3" fmla="*/ 739 h 1059"/>
              <a:gd name="T4" fmla="*/ 362 w 771"/>
              <a:gd name="T5" fmla="*/ 795 h 1059"/>
              <a:gd name="T6" fmla="*/ 387 w 771"/>
              <a:gd name="T7" fmla="*/ 818 h 1059"/>
              <a:gd name="T8" fmla="*/ 410 w 771"/>
              <a:gd name="T9" fmla="*/ 795 h 1059"/>
              <a:gd name="T10" fmla="*/ 431 w 771"/>
              <a:gd name="T11" fmla="*/ 739 h 1059"/>
              <a:gd name="T12" fmla="*/ 421 w 771"/>
              <a:gd name="T13" fmla="*/ 689 h 1059"/>
              <a:gd name="T14" fmla="*/ 387 w 771"/>
              <a:gd name="T15" fmla="*/ 626 h 1059"/>
              <a:gd name="T16" fmla="*/ 455 w 771"/>
              <a:gd name="T17" fmla="*/ 655 h 1059"/>
              <a:gd name="T18" fmla="*/ 482 w 771"/>
              <a:gd name="T19" fmla="*/ 723 h 1059"/>
              <a:gd name="T20" fmla="*/ 457 w 771"/>
              <a:gd name="T21" fmla="*/ 787 h 1059"/>
              <a:gd name="T22" fmla="*/ 455 w 771"/>
              <a:gd name="T23" fmla="*/ 817 h 1059"/>
              <a:gd name="T24" fmla="*/ 409 w 771"/>
              <a:gd name="T25" fmla="*/ 863 h 1059"/>
              <a:gd name="T26" fmla="*/ 343 w 771"/>
              <a:gd name="T27" fmla="*/ 852 h 1059"/>
              <a:gd name="T28" fmla="*/ 313 w 771"/>
              <a:gd name="T29" fmla="*/ 795 h 1059"/>
              <a:gd name="T30" fmla="*/ 301 w 771"/>
              <a:gd name="T31" fmla="*/ 767 h 1059"/>
              <a:gd name="T32" fmla="*/ 294 w 771"/>
              <a:gd name="T33" fmla="*/ 697 h 1059"/>
              <a:gd name="T34" fmla="*/ 337 w 771"/>
              <a:gd name="T35" fmla="*/ 639 h 1059"/>
              <a:gd name="T36" fmla="*/ 97 w 771"/>
              <a:gd name="T37" fmla="*/ 482 h 1059"/>
              <a:gd name="T38" fmla="*/ 53 w 771"/>
              <a:gd name="T39" fmla="*/ 511 h 1059"/>
              <a:gd name="T40" fmla="*/ 53 w 771"/>
              <a:gd name="T41" fmla="*/ 982 h 1059"/>
              <a:gd name="T42" fmla="*/ 97 w 771"/>
              <a:gd name="T43" fmla="*/ 1011 h 1059"/>
              <a:gd name="T44" fmla="*/ 709 w 771"/>
              <a:gd name="T45" fmla="*/ 998 h 1059"/>
              <a:gd name="T46" fmla="*/ 723 w 771"/>
              <a:gd name="T47" fmla="*/ 529 h 1059"/>
              <a:gd name="T48" fmla="*/ 694 w 771"/>
              <a:gd name="T49" fmla="*/ 486 h 1059"/>
              <a:gd name="T50" fmla="*/ 387 w 771"/>
              <a:gd name="T51" fmla="*/ 47 h 1059"/>
              <a:gd name="T52" fmla="*/ 265 w 771"/>
              <a:gd name="T53" fmla="*/ 81 h 1059"/>
              <a:gd name="T54" fmla="*/ 178 w 771"/>
              <a:gd name="T55" fmla="*/ 168 h 1059"/>
              <a:gd name="T56" fmla="*/ 146 w 771"/>
              <a:gd name="T57" fmla="*/ 288 h 1059"/>
              <a:gd name="T58" fmla="*/ 627 w 771"/>
              <a:gd name="T59" fmla="*/ 288 h 1059"/>
              <a:gd name="T60" fmla="*/ 593 w 771"/>
              <a:gd name="T61" fmla="*/ 168 h 1059"/>
              <a:gd name="T62" fmla="*/ 507 w 771"/>
              <a:gd name="T63" fmla="*/ 81 h 1059"/>
              <a:gd name="T64" fmla="*/ 387 w 771"/>
              <a:gd name="T65" fmla="*/ 47 h 1059"/>
              <a:gd name="T66" fmla="*/ 477 w 771"/>
              <a:gd name="T67" fmla="*/ 15 h 1059"/>
              <a:gd name="T68" fmla="*/ 591 w 771"/>
              <a:gd name="T69" fmla="*/ 84 h 1059"/>
              <a:gd name="T70" fmla="*/ 660 w 771"/>
              <a:gd name="T71" fmla="*/ 198 h 1059"/>
              <a:gd name="T72" fmla="*/ 675 w 771"/>
              <a:gd name="T73" fmla="*/ 434 h 1059"/>
              <a:gd name="T74" fmla="*/ 743 w 771"/>
              <a:gd name="T75" fmla="*/ 461 h 1059"/>
              <a:gd name="T76" fmla="*/ 771 w 771"/>
              <a:gd name="T77" fmla="*/ 529 h 1059"/>
              <a:gd name="T78" fmla="*/ 758 w 771"/>
              <a:gd name="T79" fmla="*/ 1012 h 1059"/>
              <a:gd name="T80" fmla="*/ 701 w 771"/>
              <a:gd name="T81" fmla="*/ 1057 h 1059"/>
              <a:gd name="T82" fmla="*/ 71 w 771"/>
              <a:gd name="T83" fmla="*/ 1057 h 1059"/>
              <a:gd name="T84" fmla="*/ 14 w 771"/>
              <a:gd name="T85" fmla="*/ 1012 h 1059"/>
              <a:gd name="T86" fmla="*/ 0 w 771"/>
              <a:gd name="T87" fmla="*/ 529 h 1059"/>
              <a:gd name="T88" fmla="*/ 29 w 771"/>
              <a:gd name="T89" fmla="*/ 461 h 1059"/>
              <a:gd name="T90" fmla="*/ 97 w 771"/>
              <a:gd name="T91" fmla="*/ 434 h 1059"/>
              <a:gd name="T92" fmla="*/ 112 w 771"/>
              <a:gd name="T93" fmla="*/ 198 h 1059"/>
              <a:gd name="T94" fmla="*/ 181 w 771"/>
              <a:gd name="T95" fmla="*/ 84 h 1059"/>
              <a:gd name="T96" fmla="*/ 295 w 771"/>
              <a:gd name="T97" fmla="*/ 15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1" h="1059">
                <a:moveTo>
                  <a:pt x="387" y="674"/>
                </a:moveTo>
                <a:lnTo>
                  <a:pt x="367" y="678"/>
                </a:lnTo>
                <a:lnTo>
                  <a:pt x="353" y="689"/>
                </a:lnTo>
                <a:lnTo>
                  <a:pt x="342" y="703"/>
                </a:lnTo>
                <a:lnTo>
                  <a:pt x="338" y="723"/>
                </a:lnTo>
                <a:lnTo>
                  <a:pt x="341" y="739"/>
                </a:lnTo>
                <a:lnTo>
                  <a:pt x="350" y="753"/>
                </a:lnTo>
                <a:lnTo>
                  <a:pt x="362" y="763"/>
                </a:lnTo>
                <a:lnTo>
                  <a:pt x="362" y="795"/>
                </a:lnTo>
                <a:lnTo>
                  <a:pt x="366" y="807"/>
                </a:lnTo>
                <a:lnTo>
                  <a:pt x="373" y="816"/>
                </a:lnTo>
                <a:lnTo>
                  <a:pt x="387" y="818"/>
                </a:lnTo>
                <a:lnTo>
                  <a:pt x="398" y="816"/>
                </a:lnTo>
                <a:lnTo>
                  <a:pt x="406" y="807"/>
                </a:lnTo>
                <a:lnTo>
                  <a:pt x="410" y="795"/>
                </a:lnTo>
                <a:lnTo>
                  <a:pt x="410" y="763"/>
                </a:lnTo>
                <a:lnTo>
                  <a:pt x="423" y="753"/>
                </a:lnTo>
                <a:lnTo>
                  <a:pt x="431" y="739"/>
                </a:lnTo>
                <a:lnTo>
                  <a:pt x="434" y="723"/>
                </a:lnTo>
                <a:lnTo>
                  <a:pt x="431" y="703"/>
                </a:lnTo>
                <a:lnTo>
                  <a:pt x="421" y="689"/>
                </a:lnTo>
                <a:lnTo>
                  <a:pt x="405" y="678"/>
                </a:lnTo>
                <a:lnTo>
                  <a:pt x="387" y="674"/>
                </a:lnTo>
                <a:close/>
                <a:moveTo>
                  <a:pt x="387" y="626"/>
                </a:moveTo>
                <a:lnTo>
                  <a:pt x="411" y="630"/>
                </a:lnTo>
                <a:lnTo>
                  <a:pt x="435" y="639"/>
                </a:lnTo>
                <a:lnTo>
                  <a:pt x="455" y="655"/>
                </a:lnTo>
                <a:lnTo>
                  <a:pt x="469" y="673"/>
                </a:lnTo>
                <a:lnTo>
                  <a:pt x="480" y="697"/>
                </a:lnTo>
                <a:lnTo>
                  <a:pt x="482" y="723"/>
                </a:lnTo>
                <a:lnTo>
                  <a:pt x="480" y="746"/>
                </a:lnTo>
                <a:lnTo>
                  <a:pt x="470" y="767"/>
                </a:lnTo>
                <a:lnTo>
                  <a:pt x="457" y="787"/>
                </a:lnTo>
                <a:lnTo>
                  <a:pt x="459" y="791"/>
                </a:lnTo>
                <a:lnTo>
                  <a:pt x="459" y="795"/>
                </a:lnTo>
                <a:lnTo>
                  <a:pt x="455" y="817"/>
                </a:lnTo>
                <a:lnTo>
                  <a:pt x="444" y="837"/>
                </a:lnTo>
                <a:lnTo>
                  <a:pt x="428" y="852"/>
                </a:lnTo>
                <a:lnTo>
                  <a:pt x="409" y="863"/>
                </a:lnTo>
                <a:lnTo>
                  <a:pt x="387" y="867"/>
                </a:lnTo>
                <a:lnTo>
                  <a:pt x="363" y="863"/>
                </a:lnTo>
                <a:lnTo>
                  <a:pt x="343" y="852"/>
                </a:lnTo>
                <a:lnTo>
                  <a:pt x="328" y="837"/>
                </a:lnTo>
                <a:lnTo>
                  <a:pt x="317" y="817"/>
                </a:lnTo>
                <a:lnTo>
                  <a:pt x="313" y="795"/>
                </a:lnTo>
                <a:lnTo>
                  <a:pt x="315" y="791"/>
                </a:lnTo>
                <a:lnTo>
                  <a:pt x="315" y="787"/>
                </a:lnTo>
                <a:lnTo>
                  <a:pt x="301" y="767"/>
                </a:lnTo>
                <a:lnTo>
                  <a:pt x="292" y="746"/>
                </a:lnTo>
                <a:lnTo>
                  <a:pt x="290" y="723"/>
                </a:lnTo>
                <a:lnTo>
                  <a:pt x="294" y="697"/>
                </a:lnTo>
                <a:lnTo>
                  <a:pt x="303" y="673"/>
                </a:lnTo>
                <a:lnTo>
                  <a:pt x="319" y="655"/>
                </a:lnTo>
                <a:lnTo>
                  <a:pt x="337" y="639"/>
                </a:lnTo>
                <a:lnTo>
                  <a:pt x="360" y="630"/>
                </a:lnTo>
                <a:lnTo>
                  <a:pt x="387" y="626"/>
                </a:lnTo>
                <a:close/>
                <a:moveTo>
                  <a:pt x="97" y="482"/>
                </a:moveTo>
                <a:lnTo>
                  <a:pt x="78" y="486"/>
                </a:lnTo>
                <a:lnTo>
                  <a:pt x="63" y="495"/>
                </a:lnTo>
                <a:lnTo>
                  <a:pt x="53" y="511"/>
                </a:lnTo>
                <a:lnTo>
                  <a:pt x="49" y="529"/>
                </a:lnTo>
                <a:lnTo>
                  <a:pt x="49" y="964"/>
                </a:lnTo>
                <a:lnTo>
                  <a:pt x="53" y="982"/>
                </a:lnTo>
                <a:lnTo>
                  <a:pt x="63" y="998"/>
                </a:lnTo>
                <a:lnTo>
                  <a:pt x="78" y="1008"/>
                </a:lnTo>
                <a:lnTo>
                  <a:pt x="97" y="1011"/>
                </a:lnTo>
                <a:lnTo>
                  <a:pt x="675" y="1011"/>
                </a:lnTo>
                <a:lnTo>
                  <a:pt x="694" y="1008"/>
                </a:lnTo>
                <a:lnTo>
                  <a:pt x="709" y="998"/>
                </a:lnTo>
                <a:lnTo>
                  <a:pt x="719" y="982"/>
                </a:lnTo>
                <a:lnTo>
                  <a:pt x="723" y="964"/>
                </a:lnTo>
                <a:lnTo>
                  <a:pt x="723" y="529"/>
                </a:lnTo>
                <a:lnTo>
                  <a:pt x="719" y="511"/>
                </a:lnTo>
                <a:lnTo>
                  <a:pt x="709" y="495"/>
                </a:lnTo>
                <a:lnTo>
                  <a:pt x="694" y="486"/>
                </a:lnTo>
                <a:lnTo>
                  <a:pt x="675" y="482"/>
                </a:lnTo>
                <a:lnTo>
                  <a:pt x="97" y="482"/>
                </a:lnTo>
                <a:close/>
                <a:moveTo>
                  <a:pt x="387" y="47"/>
                </a:moveTo>
                <a:lnTo>
                  <a:pt x="343" y="51"/>
                </a:lnTo>
                <a:lnTo>
                  <a:pt x="301" y="63"/>
                </a:lnTo>
                <a:lnTo>
                  <a:pt x="265" y="81"/>
                </a:lnTo>
                <a:lnTo>
                  <a:pt x="231" y="105"/>
                </a:lnTo>
                <a:lnTo>
                  <a:pt x="202" y="134"/>
                </a:lnTo>
                <a:lnTo>
                  <a:pt x="178" y="168"/>
                </a:lnTo>
                <a:lnTo>
                  <a:pt x="160" y="204"/>
                </a:lnTo>
                <a:lnTo>
                  <a:pt x="150" y="245"/>
                </a:lnTo>
                <a:lnTo>
                  <a:pt x="146" y="288"/>
                </a:lnTo>
                <a:lnTo>
                  <a:pt x="146" y="434"/>
                </a:lnTo>
                <a:lnTo>
                  <a:pt x="627" y="434"/>
                </a:lnTo>
                <a:lnTo>
                  <a:pt x="627" y="288"/>
                </a:lnTo>
                <a:lnTo>
                  <a:pt x="623" y="245"/>
                </a:lnTo>
                <a:lnTo>
                  <a:pt x="612" y="204"/>
                </a:lnTo>
                <a:lnTo>
                  <a:pt x="593" y="168"/>
                </a:lnTo>
                <a:lnTo>
                  <a:pt x="570" y="134"/>
                </a:lnTo>
                <a:lnTo>
                  <a:pt x="541" y="105"/>
                </a:lnTo>
                <a:lnTo>
                  <a:pt x="507" y="81"/>
                </a:lnTo>
                <a:lnTo>
                  <a:pt x="469" y="63"/>
                </a:lnTo>
                <a:lnTo>
                  <a:pt x="430" y="51"/>
                </a:lnTo>
                <a:lnTo>
                  <a:pt x="387" y="47"/>
                </a:lnTo>
                <a:close/>
                <a:moveTo>
                  <a:pt x="387" y="0"/>
                </a:moveTo>
                <a:lnTo>
                  <a:pt x="432" y="4"/>
                </a:lnTo>
                <a:lnTo>
                  <a:pt x="477" y="15"/>
                </a:lnTo>
                <a:lnTo>
                  <a:pt x="519" y="32"/>
                </a:lnTo>
                <a:lnTo>
                  <a:pt x="557" y="55"/>
                </a:lnTo>
                <a:lnTo>
                  <a:pt x="591" y="84"/>
                </a:lnTo>
                <a:lnTo>
                  <a:pt x="620" y="118"/>
                </a:lnTo>
                <a:lnTo>
                  <a:pt x="643" y="156"/>
                </a:lnTo>
                <a:lnTo>
                  <a:pt x="660" y="198"/>
                </a:lnTo>
                <a:lnTo>
                  <a:pt x="672" y="242"/>
                </a:lnTo>
                <a:lnTo>
                  <a:pt x="675" y="288"/>
                </a:lnTo>
                <a:lnTo>
                  <a:pt x="675" y="434"/>
                </a:lnTo>
                <a:lnTo>
                  <a:pt x="701" y="436"/>
                </a:lnTo>
                <a:lnTo>
                  <a:pt x="724" y="447"/>
                </a:lnTo>
                <a:lnTo>
                  <a:pt x="743" y="461"/>
                </a:lnTo>
                <a:lnTo>
                  <a:pt x="758" y="481"/>
                </a:lnTo>
                <a:lnTo>
                  <a:pt x="767" y="504"/>
                </a:lnTo>
                <a:lnTo>
                  <a:pt x="771" y="529"/>
                </a:lnTo>
                <a:lnTo>
                  <a:pt x="771" y="964"/>
                </a:lnTo>
                <a:lnTo>
                  <a:pt x="767" y="989"/>
                </a:lnTo>
                <a:lnTo>
                  <a:pt x="758" y="1012"/>
                </a:lnTo>
                <a:lnTo>
                  <a:pt x="743" y="1032"/>
                </a:lnTo>
                <a:lnTo>
                  <a:pt x="724" y="1046"/>
                </a:lnTo>
                <a:lnTo>
                  <a:pt x="701" y="1057"/>
                </a:lnTo>
                <a:lnTo>
                  <a:pt x="675" y="1059"/>
                </a:lnTo>
                <a:lnTo>
                  <a:pt x="97" y="1059"/>
                </a:lnTo>
                <a:lnTo>
                  <a:pt x="71" y="1057"/>
                </a:lnTo>
                <a:lnTo>
                  <a:pt x="49" y="1046"/>
                </a:lnTo>
                <a:lnTo>
                  <a:pt x="29" y="1032"/>
                </a:lnTo>
                <a:lnTo>
                  <a:pt x="14" y="1012"/>
                </a:lnTo>
                <a:lnTo>
                  <a:pt x="4" y="989"/>
                </a:lnTo>
                <a:lnTo>
                  <a:pt x="0" y="964"/>
                </a:lnTo>
                <a:lnTo>
                  <a:pt x="0" y="529"/>
                </a:lnTo>
                <a:lnTo>
                  <a:pt x="4" y="504"/>
                </a:lnTo>
                <a:lnTo>
                  <a:pt x="14" y="481"/>
                </a:lnTo>
                <a:lnTo>
                  <a:pt x="29" y="461"/>
                </a:lnTo>
                <a:lnTo>
                  <a:pt x="49" y="447"/>
                </a:lnTo>
                <a:lnTo>
                  <a:pt x="71" y="436"/>
                </a:lnTo>
                <a:lnTo>
                  <a:pt x="97" y="434"/>
                </a:lnTo>
                <a:lnTo>
                  <a:pt x="97" y="288"/>
                </a:lnTo>
                <a:lnTo>
                  <a:pt x="101" y="242"/>
                </a:lnTo>
                <a:lnTo>
                  <a:pt x="112" y="198"/>
                </a:lnTo>
                <a:lnTo>
                  <a:pt x="129" y="156"/>
                </a:lnTo>
                <a:lnTo>
                  <a:pt x="152" y="118"/>
                </a:lnTo>
                <a:lnTo>
                  <a:pt x="181" y="84"/>
                </a:lnTo>
                <a:lnTo>
                  <a:pt x="215" y="55"/>
                </a:lnTo>
                <a:lnTo>
                  <a:pt x="253" y="32"/>
                </a:lnTo>
                <a:lnTo>
                  <a:pt x="295" y="15"/>
                </a:lnTo>
                <a:lnTo>
                  <a:pt x="339" y="4"/>
                </a:lnTo>
                <a:lnTo>
                  <a:pt x="38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14" name="Freeform 536"/>
          <p:cNvSpPr>
            <a:spLocks noEditPoints="1"/>
          </p:cNvSpPr>
          <p:nvPr/>
        </p:nvSpPr>
        <p:spPr bwMode="auto">
          <a:xfrm>
            <a:off x="4713049" y="1593057"/>
            <a:ext cx="308035" cy="423500"/>
          </a:xfrm>
          <a:custGeom>
            <a:avLst/>
            <a:gdLst>
              <a:gd name="T0" fmla="*/ 352 w 771"/>
              <a:gd name="T1" fmla="*/ 688 h 1060"/>
              <a:gd name="T2" fmla="*/ 340 w 771"/>
              <a:gd name="T3" fmla="*/ 739 h 1060"/>
              <a:gd name="T4" fmla="*/ 361 w 771"/>
              <a:gd name="T5" fmla="*/ 794 h 1060"/>
              <a:gd name="T6" fmla="*/ 386 w 771"/>
              <a:gd name="T7" fmla="*/ 819 h 1060"/>
              <a:gd name="T8" fmla="*/ 410 w 771"/>
              <a:gd name="T9" fmla="*/ 794 h 1060"/>
              <a:gd name="T10" fmla="*/ 431 w 771"/>
              <a:gd name="T11" fmla="*/ 739 h 1060"/>
              <a:gd name="T12" fmla="*/ 420 w 771"/>
              <a:gd name="T13" fmla="*/ 688 h 1060"/>
              <a:gd name="T14" fmla="*/ 386 w 771"/>
              <a:gd name="T15" fmla="*/ 626 h 1060"/>
              <a:gd name="T16" fmla="*/ 454 w 771"/>
              <a:gd name="T17" fmla="*/ 654 h 1060"/>
              <a:gd name="T18" fmla="*/ 482 w 771"/>
              <a:gd name="T19" fmla="*/ 722 h 1060"/>
              <a:gd name="T20" fmla="*/ 457 w 771"/>
              <a:gd name="T21" fmla="*/ 787 h 1060"/>
              <a:gd name="T22" fmla="*/ 454 w 771"/>
              <a:gd name="T23" fmla="*/ 818 h 1060"/>
              <a:gd name="T24" fmla="*/ 408 w 771"/>
              <a:gd name="T25" fmla="*/ 864 h 1060"/>
              <a:gd name="T26" fmla="*/ 343 w 771"/>
              <a:gd name="T27" fmla="*/ 853 h 1060"/>
              <a:gd name="T28" fmla="*/ 314 w 771"/>
              <a:gd name="T29" fmla="*/ 794 h 1060"/>
              <a:gd name="T30" fmla="*/ 301 w 771"/>
              <a:gd name="T31" fmla="*/ 768 h 1060"/>
              <a:gd name="T32" fmla="*/ 293 w 771"/>
              <a:gd name="T33" fmla="*/ 696 h 1060"/>
              <a:gd name="T34" fmla="*/ 338 w 771"/>
              <a:gd name="T35" fmla="*/ 639 h 1060"/>
              <a:gd name="T36" fmla="*/ 97 w 771"/>
              <a:gd name="T37" fmla="*/ 482 h 1060"/>
              <a:gd name="T38" fmla="*/ 52 w 771"/>
              <a:gd name="T39" fmla="*/ 512 h 1060"/>
              <a:gd name="T40" fmla="*/ 52 w 771"/>
              <a:gd name="T41" fmla="*/ 982 h 1060"/>
              <a:gd name="T42" fmla="*/ 97 w 771"/>
              <a:gd name="T43" fmla="*/ 1012 h 1060"/>
              <a:gd name="T44" fmla="*/ 709 w 771"/>
              <a:gd name="T45" fmla="*/ 997 h 1060"/>
              <a:gd name="T46" fmla="*/ 722 w 771"/>
              <a:gd name="T47" fmla="*/ 530 h 1060"/>
              <a:gd name="T48" fmla="*/ 694 w 771"/>
              <a:gd name="T49" fmla="*/ 485 h 1060"/>
              <a:gd name="T50" fmla="*/ 386 w 771"/>
              <a:gd name="T51" fmla="*/ 0 h 1060"/>
              <a:gd name="T52" fmla="*/ 518 w 771"/>
              <a:gd name="T53" fmla="*/ 33 h 1060"/>
              <a:gd name="T54" fmla="*/ 619 w 771"/>
              <a:gd name="T55" fmla="*/ 118 h 1060"/>
              <a:gd name="T56" fmla="*/ 671 w 771"/>
              <a:gd name="T57" fmla="*/ 242 h 1060"/>
              <a:gd name="T58" fmla="*/ 700 w 771"/>
              <a:gd name="T59" fmla="*/ 437 h 1060"/>
              <a:gd name="T60" fmla="*/ 758 w 771"/>
              <a:gd name="T61" fmla="*/ 482 h 1060"/>
              <a:gd name="T62" fmla="*/ 771 w 771"/>
              <a:gd name="T63" fmla="*/ 963 h 1060"/>
              <a:gd name="T64" fmla="*/ 743 w 771"/>
              <a:gd name="T65" fmla="*/ 1031 h 1060"/>
              <a:gd name="T66" fmla="*/ 675 w 771"/>
              <a:gd name="T67" fmla="*/ 1060 h 1060"/>
              <a:gd name="T68" fmla="*/ 48 w 771"/>
              <a:gd name="T69" fmla="*/ 1047 h 1060"/>
              <a:gd name="T70" fmla="*/ 4 w 771"/>
              <a:gd name="T71" fmla="*/ 989 h 1060"/>
              <a:gd name="T72" fmla="*/ 4 w 771"/>
              <a:gd name="T73" fmla="*/ 504 h 1060"/>
              <a:gd name="T74" fmla="*/ 48 w 771"/>
              <a:gd name="T75" fmla="*/ 446 h 1060"/>
              <a:gd name="T76" fmla="*/ 627 w 771"/>
              <a:gd name="T77" fmla="*/ 433 h 1060"/>
              <a:gd name="T78" fmla="*/ 611 w 771"/>
              <a:gd name="T79" fmla="*/ 205 h 1060"/>
              <a:gd name="T80" fmla="*/ 540 w 771"/>
              <a:gd name="T81" fmla="*/ 105 h 1060"/>
              <a:gd name="T82" fmla="*/ 429 w 771"/>
              <a:gd name="T83" fmla="*/ 52 h 1060"/>
              <a:gd name="T84" fmla="*/ 302 w 771"/>
              <a:gd name="T85" fmla="*/ 63 h 1060"/>
              <a:gd name="T86" fmla="*/ 201 w 771"/>
              <a:gd name="T87" fmla="*/ 133 h 1060"/>
              <a:gd name="T88" fmla="*/ 149 w 771"/>
              <a:gd name="T89" fmla="*/ 246 h 1060"/>
              <a:gd name="T90" fmla="*/ 133 w 771"/>
              <a:gd name="T91" fmla="*/ 310 h 1060"/>
              <a:gd name="T92" fmla="*/ 99 w 771"/>
              <a:gd name="T93" fmla="*/ 301 h 1060"/>
              <a:gd name="T94" fmla="*/ 111 w 771"/>
              <a:gd name="T95" fmla="*/ 197 h 1060"/>
              <a:gd name="T96" fmla="*/ 182 w 771"/>
              <a:gd name="T97" fmla="*/ 85 h 1060"/>
              <a:gd name="T98" fmla="*/ 294 w 771"/>
              <a:gd name="T99" fmla="*/ 14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1" h="1060">
                <a:moveTo>
                  <a:pt x="386" y="674"/>
                </a:moveTo>
                <a:lnTo>
                  <a:pt x="366" y="678"/>
                </a:lnTo>
                <a:lnTo>
                  <a:pt x="352" y="688"/>
                </a:lnTo>
                <a:lnTo>
                  <a:pt x="341" y="704"/>
                </a:lnTo>
                <a:lnTo>
                  <a:pt x="338" y="722"/>
                </a:lnTo>
                <a:lnTo>
                  <a:pt x="340" y="739"/>
                </a:lnTo>
                <a:lnTo>
                  <a:pt x="349" y="754"/>
                </a:lnTo>
                <a:lnTo>
                  <a:pt x="361" y="764"/>
                </a:lnTo>
                <a:lnTo>
                  <a:pt x="361" y="794"/>
                </a:lnTo>
                <a:lnTo>
                  <a:pt x="365" y="808"/>
                </a:lnTo>
                <a:lnTo>
                  <a:pt x="373" y="815"/>
                </a:lnTo>
                <a:lnTo>
                  <a:pt x="386" y="819"/>
                </a:lnTo>
                <a:lnTo>
                  <a:pt x="398" y="815"/>
                </a:lnTo>
                <a:lnTo>
                  <a:pt x="407" y="808"/>
                </a:lnTo>
                <a:lnTo>
                  <a:pt x="410" y="794"/>
                </a:lnTo>
                <a:lnTo>
                  <a:pt x="410" y="764"/>
                </a:lnTo>
                <a:lnTo>
                  <a:pt x="423" y="754"/>
                </a:lnTo>
                <a:lnTo>
                  <a:pt x="431" y="739"/>
                </a:lnTo>
                <a:lnTo>
                  <a:pt x="434" y="722"/>
                </a:lnTo>
                <a:lnTo>
                  <a:pt x="431" y="704"/>
                </a:lnTo>
                <a:lnTo>
                  <a:pt x="420" y="688"/>
                </a:lnTo>
                <a:lnTo>
                  <a:pt x="404" y="678"/>
                </a:lnTo>
                <a:lnTo>
                  <a:pt x="386" y="674"/>
                </a:lnTo>
                <a:close/>
                <a:moveTo>
                  <a:pt x="386" y="626"/>
                </a:moveTo>
                <a:lnTo>
                  <a:pt x="411" y="629"/>
                </a:lnTo>
                <a:lnTo>
                  <a:pt x="434" y="639"/>
                </a:lnTo>
                <a:lnTo>
                  <a:pt x="454" y="654"/>
                </a:lnTo>
                <a:lnTo>
                  <a:pt x="468" y="674"/>
                </a:lnTo>
                <a:lnTo>
                  <a:pt x="479" y="696"/>
                </a:lnTo>
                <a:lnTo>
                  <a:pt x="482" y="722"/>
                </a:lnTo>
                <a:lnTo>
                  <a:pt x="479" y="746"/>
                </a:lnTo>
                <a:lnTo>
                  <a:pt x="470" y="768"/>
                </a:lnTo>
                <a:lnTo>
                  <a:pt x="457" y="787"/>
                </a:lnTo>
                <a:lnTo>
                  <a:pt x="458" y="790"/>
                </a:lnTo>
                <a:lnTo>
                  <a:pt x="458" y="794"/>
                </a:lnTo>
                <a:lnTo>
                  <a:pt x="454" y="818"/>
                </a:lnTo>
                <a:lnTo>
                  <a:pt x="444" y="838"/>
                </a:lnTo>
                <a:lnTo>
                  <a:pt x="428" y="853"/>
                </a:lnTo>
                <a:lnTo>
                  <a:pt x="408" y="864"/>
                </a:lnTo>
                <a:lnTo>
                  <a:pt x="386" y="866"/>
                </a:lnTo>
                <a:lnTo>
                  <a:pt x="362" y="864"/>
                </a:lnTo>
                <a:lnTo>
                  <a:pt x="343" y="853"/>
                </a:lnTo>
                <a:lnTo>
                  <a:pt x="327" y="838"/>
                </a:lnTo>
                <a:lnTo>
                  <a:pt x="317" y="818"/>
                </a:lnTo>
                <a:lnTo>
                  <a:pt x="314" y="794"/>
                </a:lnTo>
                <a:lnTo>
                  <a:pt x="314" y="790"/>
                </a:lnTo>
                <a:lnTo>
                  <a:pt x="314" y="787"/>
                </a:lnTo>
                <a:lnTo>
                  <a:pt x="301" y="768"/>
                </a:lnTo>
                <a:lnTo>
                  <a:pt x="293" y="746"/>
                </a:lnTo>
                <a:lnTo>
                  <a:pt x="289" y="722"/>
                </a:lnTo>
                <a:lnTo>
                  <a:pt x="293" y="696"/>
                </a:lnTo>
                <a:lnTo>
                  <a:pt x="302" y="674"/>
                </a:lnTo>
                <a:lnTo>
                  <a:pt x="318" y="654"/>
                </a:lnTo>
                <a:lnTo>
                  <a:pt x="338" y="639"/>
                </a:lnTo>
                <a:lnTo>
                  <a:pt x="360" y="629"/>
                </a:lnTo>
                <a:lnTo>
                  <a:pt x="386" y="626"/>
                </a:lnTo>
                <a:close/>
                <a:moveTo>
                  <a:pt x="97" y="482"/>
                </a:moveTo>
                <a:lnTo>
                  <a:pt x="78" y="485"/>
                </a:lnTo>
                <a:lnTo>
                  <a:pt x="63" y="496"/>
                </a:lnTo>
                <a:lnTo>
                  <a:pt x="52" y="512"/>
                </a:lnTo>
                <a:lnTo>
                  <a:pt x="48" y="530"/>
                </a:lnTo>
                <a:lnTo>
                  <a:pt x="48" y="963"/>
                </a:lnTo>
                <a:lnTo>
                  <a:pt x="52" y="982"/>
                </a:lnTo>
                <a:lnTo>
                  <a:pt x="63" y="997"/>
                </a:lnTo>
                <a:lnTo>
                  <a:pt x="78" y="1008"/>
                </a:lnTo>
                <a:lnTo>
                  <a:pt x="97" y="1012"/>
                </a:lnTo>
                <a:lnTo>
                  <a:pt x="675" y="1012"/>
                </a:lnTo>
                <a:lnTo>
                  <a:pt x="694" y="1008"/>
                </a:lnTo>
                <a:lnTo>
                  <a:pt x="709" y="997"/>
                </a:lnTo>
                <a:lnTo>
                  <a:pt x="718" y="982"/>
                </a:lnTo>
                <a:lnTo>
                  <a:pt x="722" y="963"/>
                </a:lnTo>
                <a:lnTo>
                  <a:pt x="722" y="530"/>
                </a:lnTo>
                <a:lnTo>
                  <a:pt x="718" y="512"/>
                </a:lnTo>
                <a:lnTo>
                  <a:pt x="709" y="496"/>
                </a:lnTo>
                <a:lnTo>
                  <a:pt x="694" y="485"/>
                </a:lnTo>
                <a:lnTo>
                  <a:pt x="675" y="482"/>
                </a:lnTo>
                <a:lnTo>
                  <a:pt x="97" y="482"/>
                </a:lnTo>
                <a:close/>
                <a:moveTo>
                  <a:pt x="386" y="0"/>
                </a:moveTo>
                <a:lnTo>
                  <a:pt x="433" y="4"/>
                </a:lnTo>
                <a:lnTo>
                  <a:pt x="478" y="14"/>
                </a:lnTo>
                <a:lnTo>
                  <a:pt x="518" y="33"/>
                </a:lnTo>
                <a:lnTo>
                  <a:pt x="556" y="56"/>
                </a:lnTo>
                <a:lnTo>
                  <a:pt x="590" y="85"/>
                </a:lnTo>
                <a:lnTo>
                  <a:pt x="619" y="118"/>
                </a:lnTo>
                <a:lnTo>
                  <a:pt x="643" y="156"/>
                </a:lnTo>
                <a:lnTo>
                  <a:pt x="660" y="197"/>
                </a:lnTo>
                <a:lnTo>
                  <a:pt x="671" y="242"/>
                </a:lnTo>
                <a:lnTo>
                  <a:pt x="675" y="289"/>
                </a:lnTo>
                <a:lnTo>
                  <a:pt x="675" y="433"/>
                </a:lnTo>
                <a:lnTo>
                  <a:pt x="700" y="437"/>
                </a:lnTo>
                <a:lnTo>
                  <a:pt x="724" y="446"/>
                </a:lnTo>
                <a:lnTo>
                  <a:pt x="743" y="462"/>
                </a:lnTo>
                <a:lnTo>
                  <a:pt x="758" y="482"/>
                </a:lnTo>
                <a:lnTo>
                  <a:pt x="768" y="504"/>
                </a:lnTo>
                <a:lnTo>
                  <a:pt x="771" y="530"/>
                </a:lnTo>
                <a:lnTo>
                  <a:pt x="771" y="963"/>
                </a:lnTo>
                <a:lnTo>
                  <a:pt x="768" y="989"/>
                </a:lnTo>
                <a:lnTo>
                  <a:pt x="758" y="1012"/>
                </a:lnTo>
                <a:lnTo>
                  <a:pt x="743" y="1031"/>
                </a:lnTo>
                <a:lnTo>
                  <a:pt x="724" y="1047"/>
                </a:lnTo>
                <a:lnTo>
                  <a:pt x="700" y="1056"/>
                </a:lnTo>
                <a:lnTo>
                  <a:pt x="675" y="1060"/>
                </a:lnTo>
                <a:lnTo>
                  <a:pt x="97" y="1060"/>
                </a:lnTo>
                <a:lnTo>
                  <a:pt x="71" y="1056"/>
                </a:lnTo>
                <a:lnTo>
                  <a:pt x="48" y="1047"/>
                </a:lnTo>
                <a:lnTo>
                  <a:pt x="29" y="1031"/>
                </a:lnTo>
                <a:lnTo>
                  <a:pt x="13" y="1012"/>
                </a:lnTo>
                <a:lnTo>
                  <a:pt x="4" y="989"/>
                </a:lnTo>
                <a:lnTo>
                  <a:pt x="0" y="963"/>
                </a:lnTo>
                <a:lnTo>
                  <a:pt x="0" y="530"/>
                </a:lnTo>
                <a:lnTo>
                  <a:pt x="4" y="504"/>
                </a:lnTo>
                <a:lnTo>
                  <a:pt x="13" y="482"/>
                </a:lnTo>
                <a:lnTo>
                  <a:pt x="29" y="462"/>
                </a:lnTo>
                <a:lnTo>
                  <a:pt x="48" y="446"/>
                </a:lnTo>
                <a:lnTo>
                  <a:pt x="71" y="437"/>
                </a:lnTo>
                <a:lnTo>
                  <a:pt x="97" y="433"/>
                </a:lnTo>
                <a:lnTo>
                  <a:pt x="627" y="433"/>
                </a:lnTo>
                <a:lnTo>
                  <a:pt x="627" y="289"/>
                </a:lnTo>
                <a:lnTo>
                  <a:pt x="623" y="246"/>
                </a:lnTo>
                <a:lnTo>
                  <a:pt x="611" y="205"/>
                </a:lnTo>
                <a:lnTo>
                  <a:pt x="594" y="167"/>
                </a:lnTo>
                <a:lnTo>
                  <a:pt x="569" y="133"/>
                </a:lnTo>
                <a:lnTo>
                  <a:pt x="540" y="105"/>
                </a:lnTo>
                <a:lnTo>
                  <a:pt x="508" y="81"/>
                </a:lnTo>
                <a:lnTo>
                  <a:pt x="470" y="63"/>
                </a:lnTo>
                <a:lnTo>
                  <a:pt x="429" y="52"/>
                </a:lnTo>
                <a:lnTo>
                  <a:pt x="386" y="48"/>
                </a:lnTo>
                <a:lnTo>
                  <a:pt x="343" y="52"/>
                </a:lnTo>
                <a:lnTo>
                  <a:pt x="302" y="63"/>
                </a:lnTo>
                <a:lnTo>
                  <a:pt x="264" y="81"/>
                </a:lnTo>
                <a:lnTo>
                  <a:pt x="230" y="105"/>
                </a:lnTo>
                <a:lnTo>
                  <a:pt x="201" y="133"/>
                </a:lnTo>
                <a:lnTo>
                  <a:pt x="178" y="167"/>
                </a:lnTo>
                <a:lnTo>
                  <a:pt x="160" y="205"/>
                </a:lnTo>
                <a:lnTo>
                  <a:pt x="149" y="246"/>
                </a:lnTo>
                <a:lnTo>
                  <a:pt x="145" y="289"/>
                </a:lnTo>
                <a:lnTo>
                  <a:pt x="141" y="301"/>
                </a:lnTo>
                <a:lnTo>
                  <a:pt x="133" y="310"/>
                </a:lnTo>
                <a:lnTo>
                  <a:pt x="120" y="313"/>
                </a:lnTo>
                <a:lnTo>
                  <a:pt x="108" y="310"/>
                </a:lnTo>
                <a:lnTo>
                  <a:pt x="99" y="301"/>
                </a:lnTo>
                <a:lnTo>
                  <a:pt x="97" y="289"/>
                </a:lnTo>
                <a:lnTo>
                  <a:pt x="101" y="242"/>
                </a:lnTo>
                <a:lnTo>
                  <a:pt x="111" y="197"/>
                </a:lnTo>
                <a:lnTo>
                  <a:pt x="129" y="156"/>
                </a:lnTo>
                <a:lnTo>
                  <a:pt x="153" y="118"/>
                </a:lnTo>
                <a:lnTo>
                  <a:pt x="182" y="85"/>
                </a:lnTo>
                <a:lnTo>
                  <a:pt x="215" y="56"/>
                </a:lnTo>
                <a:lnTo>
                  <a:pt x="252" y="33"/>
                </a:lnTo>
                <a:lnTo>
                  <a:pt x="294" y="14"/>
                </a:lnTo>
                <a:lnTo>
                  <a:pt x="339" y="4"/>
                </a:lnTo>
                <a:lnTo>
                  <a:pt x="38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15" name="Freeform 537"/>
          <p:cNvSpPr>
            <a:spLocks noEditPoints="1"/>
          </p:cNvSpPr>
          <p:nvPr/>
        </p:nvSpPr>
        <p:spPr bwMode="auto">
          <a:xfrm>
            <a:off x="5486446" y="1593057"/>
            <a:ext cx="346392" cy="423500"/>
          </a:xfrm>
          <a:custGeom>
            <a:avLst/>
            <a:gdLst>
              <a:gd name="T0" fmla="*/ 577 w 867"/>
              <a:gd name="T1" fmla="*/ 217 h 1060"/>
              <a:gd name="T2" fmla="*/ 674 w 867"/>
              <a:gd name="T3" fmla="*/ 217 h 1060"/>
              <a:gd name="T4" fmla="*/ 577 w 867"/>
              <a:gd name="T5" fmla="*/ 48 h 1060"/>
              <a:gd name="T6" fmla="*/ 241 w 867"/>
              <a:gd name="T7" fmla="*/ 1012 h 1060"/>
              <a:gd name="T8" fmla="*/ 789 w 867"/>
              <a:gd name="T9" fmla="*/ 1008 h 1060"/>
              <a:gd name="T10" fmla="*/ 816 w 867"/>
              <a:gd name="T11" fmla="*/ 983 h 1060"/>
              <a:gd name="T12" fmla="*/ 818 w 867"/>
              <a:gd name="T13" fmla="*/ 97 h 1060"/>
              <a:gd name="T14" fmla="*/ 805 w 867"/>
              <a:gd name="T15" fmla="*/ 63 h 1060"/>
              <a:gd name="T16" fmla="*/ 771 w 867"/>
              <a:gd name="T17" fmla="*/ 48 h 1060"/>
              <a:gd name="T18" fmla="*/ 723 w 867"/>
              <a:gd name="T19" fmla="*/ 338 h 1060"/>
              <a:gd name="T20" fmla="*/ 530 w 867"/>
              <a:gd name="T21" fmla="*/ 338 h 1060"/>
              <a:gd name="T22" fmla="*/ 241 w 867"/>
              <a:gd name="T23" fmla="*/ 48 h 1060"/>
              <a:gd name="T24" fmla="*/ 77 w 867"/>
              <a:gd name="T25" fmla="*/ 52 h 1060"/>
              <a:gd name="T26" fmla="*/ 52 w 867"/>
              <a:gd name="T27" fmla="*/ 78 h 1060"/>
              <a:gd name="T28" fmla="*/ 48 w 867"/>
              <a:gd name="T29" fmla="*/ 963 h 1060"/>
              <a:gd name="T30" fmla="*/ 62 w 867"/>
              <a:gd name="T31" fmla="*/ 997 h 1060"/>
              <a:gd name="T32" fmla="*/ 96 w 867"/>
              <a:gd name="T33" fmla="*/ 1012 h 1060"/>
              <a:gd name="T34" fmla="*/ 192 w 867"/>
              <a:gd name="T35" fmla="*/ 48 h 1060"/>
              <a:gd name="T36" fmla="*/ 96 w 867"/>
              <a:gd name="T37" fmla="*/ 0 h 1060"/>
              <a:gd name="T38" fmla="*/ 796 w 867"/>
              <a:gd name="T39" fmla="*/ 4 h 1060"/>
              <a:gd name="T40" fmla="*/ 839 w 867"/>
              <a:gd name="T41" fmla="*/ 29 h 1060"/>
              <a:gd name="T42" fmla="*/ 864 w 867"/>
              <a:gd name="T43" fmla="*/ 71 h 1060"/>
              <a:gd name="T44" fmla="*/ 867 w 867"/>
              <a:gd name="T45" fmla="*/ 963 h 1060"/>
              <a:gd name="T46" fmla="*/ 853 w 867"/>
              <a:gd name="T47" fmla="*/ 1013 h 1060"/>
              <a:gd name="T48" fmla="*/ 819 w 867"/>
              <a:gd name="T49" fmla="*/ 1047 h 1060"/>
              <a:gd name="T50" fmla="*/ 771 w 867"/>
              <a:gd name="T51" fmla="*/ 1060 h 1060"/>
              <a:gd name="T52" fmla="*/ 71 w 867"/>
              <a:gd name="T53" fmla="*/ 1056 h 1060"/>
              <a:gd name="T54" fmla="*/ 27 w 867"/>
              <a:gd name="T55" fmla="*/ 1031 h 1060"/>
              <a:gd name="T56" fmla="*/ 3 w 867"/>
              <a:gd name="T57" fmla="*/ 990 h 1060"/>
              <a:gd name="T58" fmla="*/ 0 w 867"/>
              <a:gd name="T59" fmla="*/ 97 h 1060"/>
              <a:gd name="T60" fmla="*/ 13 w 867"/>
              <a:gd name="T61" fmla="*/ 48 h 1060"/>
              <a:gd name="T62" fmla="*/ 47 w 867"/>
              <a:gd name="T63" fmla="*/ 14 h 1060"/>
              <a:gd name="T64" fmla="*/ 96 w 867"/>
              <a:gd name="T65" fmla="*/ 0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7" h="1060">
                <a:moveTo>
                  <a:pt x="577" y="48"/>
                </a:moveTo>
                <a:lnTo>
                  <a:pt x="577" y="217"/>
                </a:lnTo>
                <a:lnTo>
                  <a:pt x="626" y="169"/>
                </a:lnTo>
                <a:lnTo>
                  <a:pt x="674" y="217"/>
                </a:lnTo>
                <a:lnTo>
                  <a:pt x="674" y="48"/>
                </a:lnTo>
                <a:lnTo>
                  <a:pt x="577" y="48"/>
                </a:lnTo>
                <a:close/>
                <a:moveTo>
                  <a:pt x="241" y="48"/>
                </a:moveTo>
                <a:lnTo>
                  <a:pt x="241" y="1012"/>
                </a:lnTo>
                <a:lnTo>
                  <a:pt x="771" y="1012"/>
                </a:lnTo>
                <a:lnTo>
                  <a:pt x="789" y="1008"/>
                </a:lnTo>
                <a:lnTo>
                  <a:pt x="805" y="997"/>
                </a:lnTo>
                <a:lnTo>
                  <a:pt x="816" y="983"/>
                </a:lnTo>
                <a:lnTo>
                  <a:pt x="818" y="963"/>
                </a:lnTo>
                <a:lnTo>
                  <a:pt x="818" y="97"/>
                </a:lnTo>
                <a:lnTo>
                  <a:pt x="816" y="78"/>
                </a:lnTo>
                <a:lnTo>
                  <a:pt x="805" y="63"/>
                </a:lnTo>
                <a:lnTo>
                  <a:pt x="789" y="52"/>
                </a:lnTo>
                <a:lnTo>
                  <a:pt x="771" y="48"/>
                </a:lnTo>
                <a:lnTo>
                  <a:pt x="723" y="48"/>
                </a:lnTo>
                <a:lnTo>
                  <a:pt x="723" y="338"/>
                </a:lnTo>
                <a:lnTo>
                  <a:pt x="626" y="241"/>
                </a:lnTo>
                <a:lnTo>
                  <a:pt x="530" y="338"/>
                </a:lnTo>
                <a:lnTo>
                  <a:pt x="530" y="48"/>
                </a:lnTo>
                <a:lnTo>
                  <a:pt x="241" y="48"/>
                </a:lnTo>
                <a:close/>
                <a:moveTo>
                  <a:pt x="96" y="48"/>
                </a:moveTo>
                <a:lnTo>
                  <a:pt x="77" y="52"/>
                </a:lnTo>
                <a:lnTo>
                  <a:pt x="62" y="63"/>
                </a:lnTo>
                <a:lnTo>
                  <a:pt x="52" y="78"/>
                </a:lnTo>
                <a:lnTo>
                  <a:pt x="48" y="97"/>
                </a:lnTo>
                <a:lnTo>
                  <a:pt x="48" y="963"/>
                </a:lnTo>
                <a:lnTo>
                  <a:pt x="52" y="983"/>
                </a:lnTo>
                <a:lnTo>
                  <a:pt x="62" y="997"/>
                </a:lnTo>
                <a:lnTo>
                  <a:pt x="77" y="1008"/>
                </a:lnTo>
                <a:lnTo>
                  <a:pt x="96" y="1012"/>
                </a:lnTo>
                <a:lnTo>
                  <a:pt x="192" y="1012"/>
                </a:lnTo>
                <a:lnTo>
                  <a:pt x="192" y="48"/>
                </a:lnTo>
                <a:lnTo>
                  <a:pt x="96" y="48"/>
                </a:lnTo>
                <a:close/>
                <a:moveTo>
                  <a:pt x="96" y="0"/>
                </a:moveTo>
                <a:lnTo>
                  <a:pt x="771" y="0"/>
                </a:lnTo>
                <a:lnTo>
                  <a:pt x="796" y="4"/>
                </a:lnTo>
                <a:lnTo>
                  <a:pt x="819" y="14"/>
                </a:lnTo>
                <a:lnTo>
                  <a:pt x="839" y="29"/>
                </a:lnTo>
                <a:lnTo>
                  <a:pt x="853" y="48"/>
                </a:lnTo>
                <a:lnTo>
                  <a:pt x="864" y="71"/>
                </a:lnTo>
                <a:lnTo>
                  <a:pt x="867" y="97"/>
                </a:lnTo>
                <a:lnTo>
                  <a:pt x="867" y="963"/>
                </a:lnTo>
                <a:lnTo>
                  <a:pt x="864" y="990"/>
                </a:lnTo>
                <a:lnTo>
                  <a:pt x="853" y="1013"/>
                </a:lnTo>
                <a:lnTo>
                  <a:pt x="839" y="1031"/>
                </a:lnTo>
                <a:lnTo>
                  <a:pt x="819" y="1047"/>
                </a:lnTo>
                <a:lnTo>
                  <a:pt x="796" y="1056"/>
                </a:lnTo>
                <a:lnTo>
                  <a:pt x="771" y="1060"/>
                </a:lnTo>
                <a:lnTo>
                  <a:pt x="96" y="1060"/>
                </a:lnTo>
                <a:lnTo>
                  <a:pt x="71" y="1056"/>
                </a:lnTo>
                <a:lnTo>
                  <a:pt x="47" y="1047"/>
                </a:lnTo>
                <a:lnTo>
                  <a:pt x="27" y="1031"/>
                </a:lnTo>
                <a:lnTo>
                  <a:pt x="13" y="1013"/>
                </a:lnTo>
                <a:lnTo>
                  <a:pt x="3" y="990"/>
                </a:lnTo>
                <a:lnTo>
                  <a:pt x="0" y="963"/>
                </a:lnTo>
                <a:lnTo>
                  <a:pt x="0" y="97"/>
                </a:lnTo>
                <a:lnTo>
                  <a:pt x="3" y="71"/>
                </a:lnTo>
                <a:lnTo>
                  <a:pt x="13" y="48"/>
                </a:lnTo>
                <a:lnTo>
                  <a:pt x="27" y="29"/>
                </a:lnTo>
                <a:lnTo>
                  <a:pt x="47" y="14"/>
                </a:lnTo>
                <a:lnTo>
                  <a:pt x="71" y="4"/>
                </a:lnTo>
                <a:lnTo>
                  <a:pt x="9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16" name="Freeform 538"/>
          <p:cNvSpPr>
            <a:spLocks noEditPoints="1"/>
          </p:cNvSpPr>
          <p:nvPr/>
        </p:nvSpPr>
        <p:spPr bwMode="auto">
          <a:xfrm>
            <a:off x="6298198" y="1593057"/>
            <a:ext cx="346791" cy="423500"/>
          </a:xfrm>
          <a:custGeom>
            <a:avLst/>
            <a:gdLst>
              <a:gd name="T0" fmla="*/ 771 w 868"/>
              <a:gd name="T1" fmla="*/ 1012 h 1060"/>
              <a:gd name="T2" fmla="*/ 816 w 868"/>
              <a:gd name="T3" fmla="*/ 983 h 1060"/>
              <a:gd name="T4" fmla="*/ 816 w 868"/>
              <a:gd name="T5" fmla="*/ 78 h 1060"/>
              <a:gd name="T6" fmla="*/ 771 w 868"/>
              <a:gd name="T7" fmla="*/ 48 h 1060"/>
              <a:gd name="T8" fmla="*/ 126 w 868"/>
              <a:gd name="T9" fmla="*/ 52 h 1060"/>
              <a:gd name="T10" fmla="*/ 97 w 868"/>
              <a:gd name="T11" fmla="*/ 97 h 1060"/>
              <a:gd name="T12" fmla="*/ 134 w 868"/>
              <a:gd name="T13" fmla="*/ 148 h 1060"/>
              <a:gd name="T14" fmla="*/ 142 w 868"/>
              <a:gd name="T15" fmla="*/ 182 h 1060"/>
              <a:gd name="T16" fmla="*/ 97 w 868"/>
              <a:gd name="T17" fmla="*/ 194 h 1060"/>
              <a:gd name="T18" fmla="*/ 134 w 868"/>
              <a:gd name="T19" fmla="*/ 293 h 1060"/>
              <a:gd name="T20" fmla="*/ 142 w 868"/>
              <a:gd name="T21" fmla="*/ 326 h 1060"/>
              <a:gd name="T22" fmla="*/ 97 w 868"/>
              <a:gd name="T23" fmla="*/ 338 h 1060"/>
              <a:gd name="T24" fmla="*/ 134 w 868"/>
              <a:gd name="T25" fmla="*/ 437 h 1060"/>
              <a:gd name="T26" fmla="*/ 142 w 868"/>
              <a:gd name="T27" fmla="*/ 470 h 1060"/>
              <a:gd name="T28" fmla="*/ 97 w 868"/>
              <a:gd name="T29" fmla="*/ 482 h 1060"/>
              <a:gd name="T30" fmla="*/ 134 w 868"/>
              <a:gd name="T31" fmla="*/ 582 h 1060"/>
              <a:gd name="T32" fmla="*/ 142 w 868"/>
              <a:gd name="T33" fmla="*/ 615 h 1060"/>
              <a:gd name="T34" fmla="*/ 97 w 868"/>
              <a:gd name="T35" fmla="*/ 627 h 1060"/>
              <a:gd name="T36" fmla="*/ 134 w 868"/>
              <a:gd name="T37" fmla="*/ 726 h 1060"/>
              <a:gd name="T38" fmla="*/ 142 w 868"/>
              <a:gd name="T39" fmla="*/ 759 h 1060"/>
              <a:gd name="T40" fmla="*/ 97 w 868"/>
              <a:gd name="T41" fmla="*/ 771 h 1060"/>
              <a:gd name="T42" fmla="*/ 134 w 868"/>
              <a:gd name="T43" fmla="*/ 870 h 1060"/>
              <a:gd name="T44" fmla="*/ 142 w 868"/>
              <a:gd name="T45" fmla="*/ 904 h 1060"/>
              <a:gd name="T46" fmla="*/ 97 w 868"/>
              <a:gd name="T47" fmla="*/ 916 h 1060"/>
              <a:gd name="T48" fmla="*/ 112 w 868"/>
              <a:gd name="T49" fmla="*/ 997 h 1060"/>
              <a:gd name="T50" fmla="*/ 241 w 868"/>
              <a:gd name="T51" fmla="*/ 1012 h 1060"/>
              <a:gd name="T52" fmla="*/ 146 w 868"/>
              <a:gd name="T53" fmla="*/ 0 h 1060"/>
              <a:gd name="T54" fmla="*/ 820 w 868"/>
              <a:gd name="T55" fmla="*/ 14 h 1060"/>
              <a:gd name="T56" fmla="*/ 864 w 868"/>
              <a:gd name="T57" fmla="*/ 71 h 1060"/>
              <a:gd name="T58" fmla="*/ 864 w 868"/>
              <a:gd name="T59" fmla="*/ 990 h 1060"/>
              <a:gd name="T60" fmla="*/ 820 w 868"/>
              <a:gd name="T61" fmla="*/ 1047 h 1060"/>
              <a:gd name="T62" fmla="*/ 146 w 868"/>
              <a:gd name="T63" fmla="*/ 1060 h 1060"/>
              <a:gd name="T64" fmla="*/ 78 w 868"/>
              <a:gd name="T65" fmla="*/ 1031 h 1060"/>
              <a:gd name="T66" fmla="*/ 49 w 868"/>
              <a:gd name="T67" fmla="*/ 963 h 1060"/>
              <a:gd name="T68" fmla="*/ 12 w 868"/>
              <a:gd name="T69" fmla="*/ 912 h 1060"/>
              <a:gd name="T70" fmla="*/ 4 w 868"/>
              <a:gd name="T71" fmla="*/ 880 h 1060"/>
              <a:gd name="T72" fmla="*/ 49 w 868"/>
              <a:gd name="T73" fmla="*/ 868 h 1060"/>
              <a:gd name="T74" fmla="*/ 12 w 868"/>
              <a:gd name="T75" fmla="*/ 768 h 1060"/>
              <a:gd name="T76" fmla="*/ 4 w 868"/>
              <a:gd name="T77" fmla="*/ 736 h 1060"/>
              <a:gd name="T78" fmla="*/ 49 w 868"/>
              <a:gd name="T79" fmla="*/ 723 h 1060"/>
              <a:gd name="T80" fmla="*/ 12 w 868"/>
              <a:gd name="T81" fmla="*/ 623 h 1060"/>
              <a:gd name="T82" fmla="*/ 4 w 868"/>
              <a:gd name="T83" fmla="*/ 590 h 1060"/>
              <a:gd name="T84" fmla="*/ 49 w 868"/>
              <a:gd name="T85" fmla="*/ 579 h 1060"/>
              <a:gd name="T86" fmla="*/ 12 w 868"/>
              <a:gd name="T87" fmla="*/ 479 h 1060"/>
              <a:gd name="T88" fmla="*/ 4 w 868"/>
              <a:gd name="T89" fmla="*/ 446 h 1060"/>
              <a:gd name="T90" fmla="*/ 49 w 868"/>
              <a:gd name="T91" fmla="*/ 435 h 1060"/>
              <a:gd name="T92" fmla="*/ 12 w 868"/>
              <a:gd name="T93" fmla="*/ 335 h 1060"/>
              <a:gd name="T94" fmla="*/ 4 w 868"/>
              <a:gd name="T95" fmla="*/ 301 h 1060"/>
              <a:gd name="T96" fmla="*/ 49 w 868"/>
              <a:gd name="T97" fmla="*/ 289 h 1060"/>
              <a:gd name="T98" fmla="*/ 12 w 868"/>
              <a:gd name="T99" fmla="*/ 190 h 1060"/>
              <a:gd name="T100" fmla="*/ 4 w 868"/>
              <a:gd name="T101" fmla="*/ 157 h 1060"/>
              <a:gd name="T102" fmla="*/ 49 w 868"/>
              <a:gd name="T103" fmla="*/ 145 h 1060"/>
              <a:gd name="T104" fmla="*/ 62 w 868"/>
              <a:gd name="T105" fmla="*/ 48 h 1060"/>
              <a:gd name="T106" fmla="*/ 120 w 868"/>
              <a:gd name="T107" fmla="*/ 4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8" h="1060">
                <a:moveTo>
                  <a:pt x="290" y="48"/>
                </a:moveTo>
                <a:lnTo>
                  <a:pt x="290" y="1012"/>
                </a:lnTo>
                <a:lnTo>
                  <a:pt x="771" y="1012"/>
                </a:lnTo>
                <a:lnTo>
                  <a:pt x="790" y="1008"/>
                </a:lnTo>
                <a:lnTo>
                  <a:pt x="805" y="997"/>
                </a:lnTo>
                <a:lnTo>
                  <a:pt x="816" y="983"/>
                </a:lnTo>
                <a:lnTo>
                  <a:pt x="820" y="963"/>
                </a:lnTo>
                <a:lnTo>
                  <a:pt x="820" y="97"/>
                </a:lnTo>
                <a:lnTo>
                  <a:pt x="816" y="78"/>
                </a:lnTo>
                <a:lnTo>
                  <a:pt x="805" y="63"/>
                </a:lnTo>
                <a:lnTo>
                  <a:pt x="790" y="52"/>
                </a:lnTo>
                <a:lnTo>
                  <a:pt x="771" y="48"/>
                </a:lnTo>
                <a:lnTo>
                  <a:pt x="290" y="48"/>
                </a:lnTo>
                <a:close/>
                <a:moveTo>
                  <a:pt x="146" y="48"/>
                </a:moveTo>
                <a:lnTo>
                  <a:pt x="126" y="52"/>
                </a:lnTo>
                <a:lnTo>
                  <a:pt x="112" y="63"/>
                </a:lnTo>
                <a:lnTo>
                  <a:pt x="101" y="78"/>
                </a:lnTo>
                <a:lnTo>
                  <a:pt x="97" y="97"/>
                </a:lnTo>
                <a:lnTo>
                  <a:pt x="97" y="145"/>
                </a:lnTo>
                <a:lnTo>
                  <a:pt x="121" y="145"/>
                </a:lnTo>
                <a:lnTo>
                  <a:pt x="134" y="148"/>
                </a:lnTo>
                <a:lnTo>
                  <a:pt x="142" y="157"/>
                </a:lnTo>
                <a:lnTo>
                  <a:pt x="146" y="169"/>
                </a:lnTo>
                <a:lnTo>
                  <a:pt x="142" y="182"/>
                </a:lnTo>
                <a:lnTo>
                  <a:pt x="134" y="190"/>
                </a:lnTo>
                <a:lnTo>
                  <a:pt x="121" y="194"/>
                </a:lnTo>
                <a:lnTo>
                  <a:pt x="97" y="194"/>
                </a:lnTo>
                <a:lnTo>
                  <a:pt x="97" y="289"/>
                </a:lnTo>
                <a:lnTo>
                  <a:pt x="121" y="289"/>
                </a:lnTo>
                <a:lnTo>
                  <a:pt x="134" y="293"/>
                </a:lnTo>
                <a:lnTo>
                  <a:pt x="142" y="301"/>
                </a:lnTo>
                <a:lnTo>
                  <a:pt x="146" y="314"/>
                </a:lnTo>
                <a:lnTo>
                  <a:pt x="142" y="326"/>
                </a:lnTo>
                <a:lnTo>
                  <a:pt x="134" y="335"/>
                </a:lnTo>
                <a:lnTo>
                  <a:pt x="121" y="338"/>
                </a:lnTo>
                <a:lnTo>
                  <a:pt x="97" y="338"/>
                </a:lnTo>
                <a:lnTo>
                  <a:pt x="97" y="435"/>
                </a:lnTo>
                <a:lnTo>
                  <a:pt x="121" y="435"/>
                </a:lnTo>
                <a:lnTo>
                  <a:pt x="134" y="437"/>
                </a:lnTo>
                <a:lnTo>
                  <a:pt x="142" y="446"/>
                </a:lnTo>
                <a:lnTo>
                  <a:pt x="146" y="458"/>
                </a:lnTo>
                <a:lnTo>
                  <a:pt x="142" y="470"/>
                </a:lnTo>
                <a:lnTo>
                  <a:pt x="134" y="479"/>
                </a:lnTo>
                <a:lnTo>
                  <a:pt x="121" y="482"/>
                </a:lnTo>
                <a:lnTo>
                  <a:pt x="97" y="482"/>
                </a:lnTo>
                <a:lnTo>
                  <a:pt x="97" y="579"/>
                </a:lnTo>
                <a:lnTo>
                  <a:pt x="121" y="579"/>
                </a:lnTo>
                <a:lnTo>
                  <a:pt x="134" y="582"/>
                </a:lnTo>
                <a:lnTo>
                  <a:pt x="142" y="590"/>
                </a:lnTo>
                <a:lnTo>
                  <a:pt x="146" y="602"/>
                </a:lnTo>
                <a:lnTo>
                  <a:pt x="142" y="615"/>
                </a:lnTo>
                <a:lnTo>
                  <a:pt x="134" y="623"/>
                </a:lnTo>
                <a:lnTo>
                  <a:pt x="121" y="627"/>
                </a:lnTo>
                <a:lnTo>
                  <a:pt x="97" y="627"/>
                </a:lnTo>
                <a:lnTo>
                  <a:pt x="97" y="723"/>
                </a:lnTo>
                <a:lnTo>
                  <a:pt x="121" y="723"/>
                </a:lnTo>
                <a:lnTo>
                  <a:pt x="134" y="726"/>
                </a:lnTo>
                <a:lnTo>
                  <a:pt x="142" y="736"/>
                </a:lnTo>
                <a:lnTo>
                  <a:pt x="146" y="747"/>
                </a:lnTo>
                <a:lnTo>
                  <a:pt x="142" y="759"/>
                </a:lnTo>
                <a:lnTo>
                  <a:pt x="134" y="768"/>
                </a:lnTo>
                <a:lnTo>
                  <a:pt x="121" y="771"/>
                </a:lnTo>
                <a:lnTo>
                  <a:pt x="97" y="771"/>
                </a:lnTo>
                <a:lnTo>
                  <a:pt x="97" y="868"/>
                </a:lnTo>
                <a:lnTo>
                  <a:pt x="121" y="868"/>
                </a:lnTo>
                <a:lnTo>
                  <a:pt x="134" y="870"/>
                </a:lnTo>
                <a:lnTo>
                  <a:pt x="142" y="880"/>
                </a:lnTo>
                <a:lnTo>
                  <a:pt x="146" y="891"/>
                </a:lnTo>
                <a:lnTo>
                  <a:pt x="142" y="904"/>
                </a:lnTo>
                <a:lnTo>
                  <a:pt x="134" y="912"/>
                </a:lnTo>
                <a:lnTo>
                  <a:pt x="121" y="916"/>
                </a:lnTo>
                <a:lnTo>
                  <a:pt x="97" y="916"/>
                </a:lnTo>
                <a:lnTo>
                  <a:pt x="97" y="963"/>
                </a:lnTo>
                <a:lnTo>
                  <a:pt x="101" y="983"/>
                </a:lnTo>
                <a:lnTo>
                  <a:pt x="112" y="997"/>
                </a:lnTo>
                <a:lnTo>
                  <a:pt x="126" y="1008"/>
                </a:lnTo>
                <a:lnTo>
                  <a:pt x="146" y="1012"/>
                </a:lnTo>
                <a:lnTo>
                  <a:pt x="241" y="1012"/>
                </a:lnTo>
                <a:lnTo>
                  <a:pt x="241" y="48"/>
                </a:lnTo>
                <a:lnTo>
                  <a:pt x="146" y="48"/>
                </a:lnTo>
                <a:close/>
                <a:moveTo>
                  <a:pt x="146" y="0"/>
                </a:moveTo>
                <a:lnTo>
                  <a:pt x="771" y="0"/>
                </a:lnTo>
                <a:lnTo>
                  <a:pt x="798" y="4"/>
                </a:lnTo>
                <a:lnTo>
                  <a:pt x="820" y="14"/>
                </a:lnTo>
                <a:lnTo>
                  <a:pt x="839" y="29"/>
                </a:lnTo>
                <a:lnTo>
                  <a:pt x="855" y="48"/>
                </a:lnTo>
                <a:lnTo>
                  <a:pt x="864" y="71"/>
                </a:lnTo>
                <a:lnTo>
                  <a:pt x="868" y="97"/>
                </a:lnTo>
                <a:lnTo>
                  <a:pt x="868" y="963"/>
                </a:lnTo>
                <a:lnTo>
                  <a:pt x="864" y="990"/>
                </a:lnTo>
                <a:lnTo>
                  <a:pt x="855" y="1013"/>
                </a:lnTo>
                <a:lnTo>
                  <a:pt x="839" y="1031"/>
                </a:lnTo>
                <a:lnTo>
                  <a:pt x="820" y="1047"/>
                </a:lnTo>
                <a:lnTo>
                  <a:pt x="798" y="1056"/>
                </a:lnTo>
                <a:lnTo>
                  <a:pt x="771" y="1060"/>
                </a:lnTo>
                <a:lnTo>
                  <a:pt x="146" y="1060"/>
                </a:lnTo>
                <a:lnTo>
                  <a:pt x="120" y="1056"/>
                </a:lnTo>
                <a:lnTo>
                  <a:pt x="96" y="1047"/>
                </a:lnTo>
                <a:lnTo>
                  <a:pt x="78" y="1031"/>
                </a:lnTo>
                <a:lnTo>
                  <a:pt x="62" y="1013"/>
                </a:lnTo>
                <a:lnTo>
                  <a:pt x="53" y="990"/>
                </a:lnTo>
                <a:lnTo>
                  <a:pt x="49" y="963"/>
                </a:lnTo>
                <a:lnTo>
                  <a:pt x="49" y="916"/>
                </a:lnTo>
                <a:lnTo>
                  <a:pt x="25" y="916"/>
                </a:lnTo>
                <a:lnTo>
                  <a:pt x="12" y="912"/>
                </a:lnTo>
                <a:lnTo>
                  <a:pt x="4" y="904"/>
                </a:lnTo>
                <a:lnTo>
                  <a:pt x="0" y="891"/>
                </a:lnTo>
                <a:lnTo>
                  <a:pt x="4" y="880"/>
                </a:lnTo>
                <a:lnTo>
                  <a:pt x="12" y="870"/>
                </a:lnTo>
                <a:lnTo>
                  <a:pt x="25" y="868"/>
                </a:lnTo>
                <a:lnTo>
                  <a:pt x="49" y="868"/>
                </a:lnTo>
                <a:lnTo>
                  <a:pt x="49" y="771"/>
                </a:lnTo>
                <a:lnTo>
                  <a:pt x="25" y="771"/>
                </a:lnTo>
                <a:lnTo>
                  <a:pt x="12" y="768"/>
                </a:lnTo>
                <a:lnTo>
                  <a:pt x="4" y="759"/>
                </a:lnTo>
                <a:lnTo>
                  <a:pt x="0" y="747"/>
                </a:lnTo>
                <a:lnTo>
                  <a:pt x="4" y="736"/>
                </a:lnTo>
                <a:lnTo>
                  <a:pt x="12" y="726"/>
                </a:lnTo>
                <a:lnTo>
                  <a:pt x="25" y="723"/>
                </a:lnTo>
                <a:lnTo>
                  <a:pt x="49" y="723"/>
                </a:lnTo>
                <a:lnTo>
                  <a:pt x="49" y="627"/>
                </a:lnTo>
                <a:lnTo>
                  <a:pt x="25" y="627"/>
                </a:lnTo>
                <a:lnTo>
                  <a:pt x="12" y="623"/>
                </a:lnTo>
                <a:lnTo>
                  <a:pt x="4" y="615"/>
                </a:lnTo>
                <a:lnTo>
                  <a:pt x="0" y="602"/>
                </a:lnTo>
                <a:lnTo>
                  <a:pt x="4" y="590"/>
                </a:lnTo>
                <a:lnTo>
                  <a:pt x="12" y="582"/>
                </a:lnTo>
                <a:lnTo>
                  <a:pt x="25" y="579"/>
                </a:lnTo>
                <a:lnTo>
                  <a:pt x="49" y="579"/>
                </a:lnTo>
                <a:lnTo>
                  <a:pt x="49" y="482"/>
                </a:lnTo>
                <a:lnTo>
                  <a:pt x="25" y="482"/>
                </a:lnTo>
                <a:lnTo>
                  <a:pt x="12" y="479"/>
                </a:lnTo>
                <a:lnTo>
                  <a:pt x="4" y="470"/>
                </a:lnTo>
                <a:lnTo>
                  <a:pt x="0" y="458"/>
                </a:lnTo>
                <a:lnTo>
                  <a:pt x="4" y="446"/>
                </a:lnTo>
                <a:lnTo>
                  <a:pt x="12" y="437"/>
                </a:lnTo>
                <a:lnTo>
                  <a:pt x="25" y="435"/>
                </a:lnTo>
                <a:lnTo>
                  <a:pt x="49" y="435"/>
                </a:lnTo>
                <a:lnTo>
                  <a:pt x="49" y="338"/>
                </a:lnTo>
                <a:lnTo>
                  <a:pt x="25" y="338"/>
                </a:lnTo>
                <a:lnTo>
                  <a:pt x="12" y="335"/>
                </a:lnTo>
                <a:lnTo>
                  <a:pt x="4" y="326"/>
                </a:lnTo>
                <a:lnTo>
                  <a:pt x="0" y="314"/>
                </a:lnTo>
                <a:lnTo>
                  <a:pt x="4" y="301"/>
                </a:lnTo>
                <a:lnTo>
                  <a:pt x="12" y="293"/>
                </a:lnTo>
                <a:lnTo>
                  <a:pt x="25" y="289"/>
                </a:lnTo>
                <a:lnTo>
                  <a:pt x="49" y="289"/>
                </a:lnTo>
                <a:lnTo>
                  <a:pt x="49" y="194"/>
                </a:lnTo>
                <a:lnTo>
                  <a:pt x="25" y="194"/>
                </a:lnTo>
                <a:lnTo>
                  <a:pt x="12" y="190"/>
                </a:lnTo>
                <a:lnTo>
                  <a:pt x="4" y="182"/>
                </a:lnTo>
                <a:lnTo>
                  <a:pt x="0" y="169"/>
                </a:lnTo>
                <a:lnTo>
                  <a:pt x="4" y="157"/>
                </a:lnTo>
                <a:lnTo>
                  <a:pt x="12" y="148"/>
                </a:lnTo>
                <a:lnTo>
                  <a:pt x="25" y="145"/>
                </a:lnTo>
                <a:lnTo>
                  <a:pt x="49" y="145"/>
                </a:lnTo>
                <a:lnTo>
                  <a:pt x="49" y="97"/>
                </a:lnTo>
                <a:lnTo>
                  <a:pt x="53" y="71"/>
                </a:lnTo>
                <a:lnTo>
                  <a:pt x="62" y="48"/>
                </a:lnTo>
                <a:lnTo>
                  <a:pt x="78" y="29"/>
                </a:lnTo>
                <a:lnTo>
                  <a:pt x="96" y="14"/>
                </a:lnTo>
                <a:lnTo>
                  <a:pt x="120" y="4"/>
                </a:lnTo>
                <a:lnTo>
                  <a:pt x="14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17" name="Freeform 539"/>
          <p:cNvSpPr>
            <a:spLocks noEditPoints="1"/>
          </p:cNvSpPr>
          <p:nvPr/>
        </p:nvSpPr>
        <p:spPr bwMode="auto">
          <a:xfrm>
            <a:off x="7110349" y="1593057"/>
            <a:ext cx="346791" cy="423500"/>
          </a:xfrm>
          <a:custGeom>
            <a:avLst/>
            <a:gdLst>
              <a:gd name="T0" fmla="*/ 507 w 868"/>
              <a:gd name="T1" fmla="*/ 796 h 1060"/>
              <a:gd name="T2" fmla="*/ 526 w 868"/>
              <a:gd name="T3" fmla="*/ 808 h 1060"/>
              <a:gd name="T4" fmla="*/ 526 w 868"/>
              <a:gd name="T5" fmla="*/ 831 h 1060"/>
              <a:gd name="T6" fmla="*/ 507 w 868"/>
              <a:gd name="T7" fmla="*/ 843 h 1060"/>
              <a:gd name="T8" fmla="*/ 204 w 868"/>
              <a:gd name="T9" fmla="*/ 840 h 1060"/>
              <a:gd name="T10" fmla="*/ 193 w 868"/>
              <a:gd name="T11" fmla="*/ 819 h 1060"/>
              <a:gd name="T12" fmla="*/ 204 w 868"/>
              <a:gd name="T13" fmla="*/ 798 h 1060"/>
              <a:gd name="T14" fmla="*/ 218 w 868"/>
              <a:gd name="T15" fmla="*/ 602 h 1060"/>
              <a:gd name="T16" fmla="*/ 663 w 868"/>
              <a:gd name="T17" fmla="*/ 606 h 1060"/>
              <a:gd name="T18" fmla="*/ 674 w 868"/>
              <a:gd name="T19" fmla="*/ 627 h 1060"/>
              <a:gd name="T20" fmla="*/ 663 w 868"/>
              <a:gd name="T21" fmla="*/ 648 h 1060"/>
              <a:gd name="T22" fmla="*/ 218 w 868"/>
              <a:gd name="T23" fmla="*/ 651 h 1060"/>
              <a:gd name="T24" fmla="*/ 197 w 868"/>
              <a:gd name="T25" fmla="*/ 639 h 1060"/>
              <a:gd name="T26" fmla="*/ 197 w 868"/>
              <a:gd name="T27" fmla="*/ 615 h 1060"/>
              <a:gd name="T28" fmla="*/ 218 w 868"/>
              <a:gd name="T29" fmla="*/ 602 h 1060"/>
              <a:gd name="T30" fmla="*/ 651 w 868"/>
              <a:gd name="T31" fmla="*/ 410 h 1060"/>
              <a:gd name="T32" fmla="*/ 672 w 868"/>
              <a:gd name="T33" fmla="*/ 421 h 1060"/>
              <a:gd name="T34" fmla="*/ 672 w 868"/>
              <a:gd name="T35" fmla="*/ 446 h 1060"/>
              <a:gd name="T36" fmla="*/ 651 w 868"/>
              <a:gd name="T37" fmla="*/ 458 h 1060"/>
              <a:gd name="T38" fmla="*/ 204 w 868"/>
              <a:gd name="T39" fmla="*/ 455 h 1060"/>
              <a:gd name="T40" fmla="*/ 193 w 868"/>
              <a:gd name="T41" fmla="*/ 435 h 1060"/>
              <a:gd name="T42" fmla="*/ 204 w 868"/>
              <a:gd name="T43" fmla="*/ 414 h 1060"/>
              <a:gd name="T44" fmla="*/ 218 w 868"/>
              <a:gd name="T45" fmla="*/ 217 h 1060"/>
              <a:gd name="T46" fmla="*/ 350 w 868"/>
              <a:gd name="T47" fmla="*/ 221 h 1060"/>
              <a:gd name="T48" fmla="*/ 362 w 868"/>
              <a:gd name="T49" fmla="*/ 241 h 1060"/>
              <a:gd name="T50" fmla="*/ 350 w 868"/>
              <a:gd name="T51" fmla="*/ 262 h 1060"/>
              <a:gd name="T52" fmla="*/ 218 w 868"/>
              <a:gd name="T53" fmla="*/ 266 h 1060"/>
              <a:gd name="T54" fmla="*/ 197 w 868"/>
              <a:gd name="T55" fmla="*/ 254 h 1060"/>
              <a:gd name="T56" fmla="*/ 197 w 868"/>
              <a:gd name="T57" fmla="*/ 229 h 1060"/>
              <a:gd name="T58" fmla="*/ 218 w 868"/>
              <a:gd name="T59" fmla="*/ 217 h 1060"/>
              <a:gd name="T60" fmla="*/ 579 w 868"/>
              <a:gd name="T61" fmla="*/ 289 h 1060"/>
              <a:gd name="T62" fmla="*/ 602 w 868"/>
              <a:gd name="T63" fmla="*/ 48 h 1060"/>
              <a:gd name="T64" fmla="*/ 97 w 868"/>
              <a:gd name="T65" fmla="*/ 48 h 1060"/>
              <a:gd name="T66" fmla="*/ 63 w 868"/>
              <a:gd name="T67" fmla="*/ 63 h 1060"/>
              <a:gd name="T68" fmla="*/ 49 w 868"/>
              <a:gd name="T69" fmla="*/ 97 h 1060"/>
              <a:gd name="T70" fmla="*/ 53 w 868"/>
              <a:gd name="T71" fmla="*/ 983 h 1060"/>
              <a:gd name="T72" fmla="*/ 78 w 868"/>
              <a:gd name="T73" fmla="*/ 1008 h 1060"/>
              <a:gd name="T74" fmla="*/ 771 w 868"/>
              <a:gd name="T75" fmla="*/ 1012 h 1060"/>
              <a:gd name="T76" fmla="*/ 805 w 868"/>
              <a:gd name="T77" fmla="*/ 997 h 1060"/>
              <a:gd name="T78" fmla="*/ 820 w 868"/>
              <a:gd name="T79" fmla="*/ 963 h 1060"/>
              <a:gd name="T80" fmla="*/ 579 w 868"/>
              <a:gd name="T81" fmla="*/ 338 h 1060"/>
              <a:gd name="T82" fmla="*/ 545 w 868"/>
              <a:gd name="T83" fmla="*/ 323 h 1060"/>
              <a:gd name="T84" fmla="*/ 530 w 868"/>
              <a:gd name="T85" fmla="*/ 289 h 1060"/>
              <a:gd name="T86" fmla="*/ 97 w 868"/>
              <a:gd name="T87" fmla="*/ 48 h 1060"/>
              <a:gd name="T88" fmla="*/ 627 w 868"/>
              <a:gd name="T89" fmla="*/ 0 h 1060"/>
              <a:gd name="T90" fmla="*/ 868 w 868"/>
              <a:gd name="T91" fmla="*/ 963 h 1060"/>
              <a:gd name="T92" fmla="*/ 854 w 868"/>
              <a:gd name="T93" fmla="*/ 1013 h 1060"/>
              <a:gd name="T94" fmla="*/ 820 w 868"/>
              <a:gd name="T95" fmla="*/ 1047 h 1060"/>
              <a:gd name="T96" fmla="*/ 771 w 868"/>
              <a:gd name="T97" fmla="*/ 1060 h 1060"/>
              <a:gd name="T98" fmla="*/ 71 w 868"/>
              <a:gd name="T99" fmla="*/ 1056 h 1060"/>
              <a:gd name="T100" fmla="*/ 29 w 868"/>
              <a:gd name="T101" fmla="*/ 1031 h 1060"/>
              <a:gd name="T102" fmla="*/ 4 w 868"/>
              <a:gd name="T103" fmla="*/ 990 h 1060"/>
              <a:gd name="T104" fmla="*/ 0 w 868"/>
              <a:gd name="T105" fmla="*/ 97 h 1060"/>
              <a:gd name="T106" fmla="*/ 13 w 868"/>
              <a:gd name="T107" fmla="*/ 48 h 1060"/>
              <a:gd name="T108" fmla="*/ 49 w 868"/>
              <a:gd name="T109" fmla="*/ 14 h 1060"/>
              <a:gd name="T110" fmla="*/ 97 w 868"/>
              <a:gd name="T111" fmla="*/ 0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8" h="1060">
                <a:moveTo>
                  <a:pt x="218" y="796"/>
                </a:moveTo>
                <a:lnTo>
                  <a:pt x="507" y="796"/>
                </a:lnTo>
                <a:lnTo>
                  <a:pt x="519" y="798"/>
                </a:lnTo>
                <a:lnTo>
                  <a:pt x="526" y="808"/>
                </a:lnTo>
                <a:lnTo>
                  <a:pt x="530" y="819"/>
                </a:lnTo>
                <a:lnTo>
                  <a:pt x="526" y="831"/>
                </a:lnTo>
                <a:lnTo>
                  <a:pt x="519" y="840"/>
                </a:lnTo>
                <a:lnTo>
                  <a:pt x="507" y="843"/>
                </a:lnTo>
                <a:lnTo>
                  <a:pt x="218" y="843"/>
                </a:lnTo>
                <a:lnTo>
                  <a:pt x="204" y="840"/>
                </a:lnTo>
                <a:lnTo>
                  <a:pt x="197" y="831"/>
                </a:lnTo>
                <a:lnTo>
                  <a:pt x="193" y="819"/>
                </a:lnTo>
                <a:lnTo>
                  <a:pt x="197" y="808"/>
                </a:lnTo>
                <a:lnTo>
                  <a:pt x="204" y="798"/>
                </a:lnTo>
                <a:lnTo>
                  <a:pt x="218" y="796"/>
                </a:lnTo>
                <a:close/>
                <a:moveTo>
                  <a:pt x="218" y="602"/>
                </a:moveTo>
                <a:lnTo>
                  <a:pt x="651" y="602"/>
                </a:lnTo>
                <a:lnTo>
                  <a:pt x="663" y="606"/>
                </a:lnTo>
                <a:lnTo>
                  <a:pt x="672" y="615"/>
                </a:lnTo>
                <a:lnTo>
                  <a:pt x="674" y="627"/>
                </a:lnTo>
                <a:lnTo>
                  <a:pt x="672" y="639"/>
                </a:lnTo>
                <a:lnTo>
                  <a:pt x="663" y="648"/>
                </a:lnTo>
                <a:lnTo>
                  <a:pt x="651" y="651"/>
                </a:lnTo>
                <a:lnTo>
                  <a:pt x="218" y="651"/>
                </a:lnTo>
                <a:lnTo>
                  <a:pt x="204" y="648"/>
                </a:lnTo>
                <a:lnTo>
                  <a:pt x="197" y="639"/>
                </a:lnTo>
                <a:lnTo>
                  <a:pt x="193" y="627"/>
                </a:lnTo>
                <a:lnTo>
                  <a:pt x="197" y="615"/>
                </a:lnTo>
                <a:lnTo>
                  <a:pt x="204" y="606"/>
                </a:lnTo>
                <a:lnTo>
                  <a:pt x="218" y="602"/>
                </a:lnTo>
                <a:close/>
                <a:moveTo>
                  <a:pt x="218" y="410"/>
                </a:moveTo>
                <a:lnTo>
                  <a:pt x="651" y="410"/>
                </a:lnTo>
                <a:lnTo>
                  <a:pt x="663" y="414"/>
                </a:lnTo>
                <a:lnTo>
                  <a:pt x="672" y="421"/>
                </a:lnTo>
                <a:lnTo>
                  <a:pt x="674" y="435"/>
                </a:lnTo>
                <a:lnTo>
                  <a:pt x="672" y="446"/>
                </a:lnTo>
                <a:lnTo>
                  <a:pt x="663" y="455"/>
                </a:lnTo>
                <a:lnTo>
                  <a:pt x="651" y="458"/>
                </a:lnTo>
                <a:lnTo>
                  <a:pt x="218" y="458"/>
                </a:lnTo>
                <a:lnTo>
                  <a:pt x="204" y="455"/>
                </a:lnTo>
                <a:lnTo>
                  <a:pt x="197" y="446"/>
                </a:lnTo>
                <a:lnTo>
                  <a:pt x="193" y="435"/>
                </a:lnTo>
                <a:lnTo>
                  <a:pt x="197" y="421"/>
                </a:lnTo>
                <a:lnTo>
                  <a:pt x="204" y="414"/>
                </a:lnTo>
                <a:lnTo>
                  <a:pt x="218" y="410"/>
                </a:lnTo>
                <a:close/>
                <a:moveTo>
                  <a:pt x="218" y="217"/>
                </a:moveTo>
                <a:lnTo>
                  <a:pt x="338" y="217"/>
                </a:lnTo>
                <a:lnTo>
                  <a:pt x="350" y="221"/>
                </a:lnTo>
                <a:lnTo>
                  <a:pt x="359" y="229"/>
                </a:lnTo>
                <a:lnTo>
                  <a:pt x="362" y="241"/>
                </a:lnTo>
                <a:lnTo>
                  <a:pt x="359" y="254"/>
                </a:lnTo>
                <a:lnTo>
                  <a:pt x="350" y="262"/>
                </a:lnTo>
                <a:lnTo>
                  <a:pt x="338" y="266"/>
                </a:lnTo>
                <a:lnTo>
                  <a:pt x="218" y="266"/>
                </a:lnTo>
                <a:lnTo>
                  <a:pt x="204" y="262"/>
                </a:lnTo>
                <a:lnTo>
                  <a:pt x="197" y="254"/>
                </a:lnTo>
                <a:lnTo>
                  <a:pt x="193" y="241"/>
                </a:lnTo>
                <a:lnTo>
                  <a:pt x="197" y="229"/>
                </a:lnTo>
                <a:lnTo>
                  <a:pt x="204" y="221"/>
                </a:lnTo>
                <a:lnTo>
                  <a:pt x="218" y="217"/>
                </a:lnTo>
                <a:close/>
                <a:moveTo>
                  <a:pt x="579" y="48"/>
                </a:moveTo>
                <a:lnTo>
                  <a:pt x="579" y="289"/>
                </a:lnTo>
                <a:lnTo>
                  <a:pt x="820" y="289"/>
                </a:lnTo>
                <a:lnTo>
                  <a:pt x="602" y="48"/>
                </a:lnTo>
                <a:lnTo>
                  <a:pt x="579" y="48"/>
                </a:lnTo>
                <a:close/>
                <a:moveTo>
                  <a:pt x="97" y="48"/>
                </a:moveTo>
                <a:lnTo>
                  <a:pt x="78" y="52"/>
                </a:lnTo>
                <a:lnTo>
                  <a:pt x="63" y="63"/>
                </a:lnTo>
                <a:lnTo>
                  <a:pt x="53" y="78"/>
                </a:lnTo>
                <a:lnTo>
                  <a:pt x="49" y="97"/>
                </a:lnTo>
                <a:lnTo>
                  <a:pt x="49" y="963"/>
                </a:lnTo>
                <a:lnTo>
                  <a:pt x="53" y="983"/>
                </a:lnTo>
                <a:lnTo>
                  <a:pt x="63" y="997"/>
                </a:lnTo>
                <a:lnTo>
                  <a:pt x="78" y="1008"/>
                </a:lnTo>
                <a:lnTo>
                  <a:pt x="97" y="1012"/>
                </a:lnTo>
                <a:lnTo>
                  <a:pt x="771" y="1012"/>
                </a:lnTo>
                <a:lnTo>
                  <a:pt x="790" y="1008"/>
                </a:lnTo>
                <a:lnTo>
                  <a:pt x="805" y="997"/>
                </a:lnTo>
                <a:lnTo>
                  <a:pt x="816" y="983"/>
                </a:lnTo>
                <a:lnTo>
                  <a:pt x="820" y="963"/>
                </a:lnTo>
                <a:lnTo>
                  <a:pt x="820" y="338"/>
                </a:lnTo>
                <a:lnTo>
                  <a:pt x="579" y="338"/>
                </a:lnTo>
                <a:lnTo>
                  <a:pt x="559" y="334"/>
                </a:lnTo>
                <a:lnTo>
                  <a:pt x="545" y="323"/>
                </a:lnTo>
                <a:lnTo>
                  <a:pt x="534" y="309"/>
                </a:lnTo>
                <a:lnTo>
                  <a:pt x="530" y="289"/>
                </a:lnTo>
                <a:lnTo>
                  <a:pt x="530" y="48"/>
                </a:lnTo>
                <a:lnTo>
                  <a:pt x="97" y="48"/>
                </a:lnTo>
                <a:close/>
                <a:moveTo>
                  <a:pt x="97" y="0"/>
                </a:moveTo>
                <a:lnTo>
                  <a:pt x="627" y="0"/>
                </a:lnTo>
                <a:lnTo>
                  <a:pt x="868" y="266"/>
                </a:lnTo>
                <a:lnTo>
                  <a:pt x="868" y="963"/>
                </a:lnTo>
                <a:lnTo>
                  <a:pt x="864" y="990"/>
                </a:lnTo>
                <a:lnTo>
                  <a:pt x="854" y="1013"/>
                </a:lnTo>
                <a:lnTo>
                  <a:pt x="839" y="1031"/>
                </a:lnTo>
                <a:lnTo>
                  <a:pt x="820" y="1047"/>
                </a:lnTo>
                <a:lnTo>
                  <a:pt x="797" y="1056"/>
                </a:lnTo>
                <a:lnTo>
                  <a:pt x="771" y="1060"/>
                </a:lnTo>
                <a:lnTo>
                  <a:pt x="97" y="1060"/>
                </a:lnTo>
                <a:lnTo>
                  <a:pt x="71" y="1056"/>
                </a:lnTo>
                <a:lnTo>
                  <a:pt x="49" y="1047"/>
                </a:lnTo>
                <a:lnTo>
                  <a:pt x="29" y="1031"/>
                </a:lnTo>
                <a:lnTo>
                  <a:pt x="13" y="1013"/>
                </a:lnTo>
                <a:lnTo>
                  <a:pt x="4" y="990"/>
                </a:lnTo>
                <a:lnTo>
                  <a:pt x="0" y="963"/>
                </a:lnTo>
                <a:lnTo>
                  <a:pt x="0" y="97"/>
                </a:lnTo>
                <a:lnTo>
                  <a:pt x="4" y="71"/>
                </a:lnTo>
                <a:lnTo>
                  <a:pt x="13" y="48"/>
                </a:lnTo>
                <a:lnTo>
                  <a:pt x="29" y="29"/>
                </a:lnTo>
                <a:lnTo>
                  <a:pt x="49" y="14"/>
                </a:lnTo>
                <a:lnTo>
                  <a:pt x="71" y="4"/>
                </a:lnTo>
                <a:lnTo>
                  <a:pt x="9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18" name="Freeform 540"/>
          <p:cNvSpPr>
            <a:spLocks noEditPoints="1"/>
          </p:cNvSpPr>
          <p:nvPr/>
        </p:nvSpPr>
        <p:spPr bwMode="auto">
          <a:xfrm>
            <a:off x="9623512" y="1593257"/>
            <a:ext cx="346791" cy="423100"/>
          </a:xfrm>
          <a:custGeom>
            <a:avLst/>
            <a:gdLst>
              <a:gd name="T0" fmla="*/ 374 w 868"/>
              <a:gd name="T1" fmla="*/ 870 h 1059"/>
              <a:gd name="T2" fmla="*/ 382 w 868"/>
              <a:gd name="T3" fmla="*/ 903 h 1059"/>
              <a:gd name="T4" fmla="*/ 169 w 868"/>
              <a:gd name="T5" fmla="*/ 915 h 1059"/>
              <a:gd name="T6" fmla="*/ 145 w 868"/>
              <a:gd name="T7" fmla="*/ 890 h 1059"/>
              <a:gd name="T8" fmla="*/ 169 w 868"/>
              <a:gd name="T9" fmla="*/ 866 h 1059"/>
              <a:gd name="T10" fmla="*/ 470 w 868"/>
              <a:gd name="T11" fmla="*/ 725 h 1059"/>
              <a:gd name="T12" fmla="*/ 479 w 868"/>
              <a:gd name="T13" fmla="*/ 757 h 1059"/>
              <a:gd name="T14" fmla="*/ 169 w 868"/>
              <a:gd name="T15" fmla="*/ 769 h 1059"/>
              <a:gd name="T16" fmla="*/ 145 w 868"/>
              <a:gd name="T17" fmla="*/ 746 h 1059"/>
              <a:gd name="T18" fmla="*/ 169 w 868"/>
              <a:gd name="T19" fmla="*/ 722 h 1059"/>
              <a:gd name="T20" fmla="*/ 470 w 868"/>
              <a:gd name="T21" fmla="*/ 581 h 1059"/>
              <a:gd name="T22" fmla="*/ 479 w 868"/>
              <a:gd name="T23" fmla="*/ 613 h 1059"/>
              <a:gd name="T24" fmla="*/ 169 w 868"/>
              <a:gd name="T25" fmla="*/ 625 h 1059"/>
              <a:gd name="T26" fmla="*/ 145 w 868"/>
              <a:gd name="T27" fmla="*/ 602 h 1059"/>
              <a:gd name="T28" fmla="*/ 169 w 868"/>
              <a:gd name="T29" fmla="*/ 577 h 1059"/>
              <a:gd name="T30" fmla="*/ 277 w 868"/>
              <a:gd name="T31" fmla="*/ 435 h 1059"/>
              <a:gd name="T32" fmla="*/ 286 w 868"/>
              <a:gd name="T33" fmla="*/ 469 h 1059"/>
              <a:gd name="T34" fmla="*/ 169 w 868"/>
              <a:gd name="T35" fmla="*/ 481 h 1059"/>
              <a:gd name="T36" fmla="*/ 145 w 868"/>
              <a:gd name="T37" fmla="*/ 456 h 1059"/>
              <a:gd name="T38" fmla="*/ 169 w 868"/>
              <a:gd name="T39" fmla="*/ 433 h 1059"/>
              <a:gd name="T40" fmla="*/ 560 w 868"/>
              <a:gd name="T41" fmla="*/ 433 h 1059"/>
              <a:gd name="T42" fmla="*/ 78 w 868"/>
              <a:gd name="T43" fmla="*/ 291 h 1059"/>
              <a:gd name="T44" fmla="*/ 48 w 868"/>
              <a:gd name="T45" fmla="*/ 336 h 1059"/>
              <a:gd name="T46" fmla="*/ 63 w 868"/>
              <a:gd name="T47" fmla="*/ 997 h 1059"/>
              <a:gd name="T48" fmla="*/ 530 w 868"/>
              <a:gd name="T49" fmla="*/ 1010 h 1059"/>
              <a:gd name="T50" fmla="*/ 574 w 868"/>
              <a:gd name="T51" fmla="*/ 981 h 1059"/>
              <a:gd name="T52" fmla="*/ 434 w 868"/>
              <a:gd name="T53" fmla="*/ 481 h 1059"/>
              <a:gd name="T54" fmla="*/ 390 w 868"/>
              <a:gd name="T55" fmla="*/ 451 h 1059"/>
              <a:gd name="T56" fmla="*/ 97 w 868"/>
              <a:gd name="T57" fmla="*/ 288 h 1059"/>
              <a:gd name="T58" fmla="*/ 627 w 868"/>
              <a:gd name="T59" fmla="*/ 433 h 1059"/>
              <a:gd name="T60" fmla="*/ 614 w 868"/>
              <a:gd name="T61" fmla="*/ 1011 h 1059"/>
              <a:gd name="T62" fmla="*/ 556 w 868"/>
              <a:gd name="T63" fmla="*/ 1056 h 1059"/>
              <a:gd name="T64" fmla="*/ 70 w 868"/>
              <a:gd name="T65" fmla="*/ 1056 h 1059"/>
              <a:gd name="T66" fmla="*/ 14 w 868"/>
              <a:gd name="T67" fmla="*/ 1011 h 1059"/>
              <a:gd name="T68" fmla="*/ 0 w 868"/>
              <a:gd name="T69" fmla="*/ 336 h 1059"/>
              <a:gd name="T70" fmla="*/ 28 w 868"/>
              <a:gd name="T71" fmla="*/ 268 h 1059"/>
              <a:gd name="T72" fmla="*/ 97 w 868"/>
              <a:gd name="T73" fmla="*/ 240 h 1059"/>
              <a:gd name="T74" fmla="*/ 801 w 868"/>
              <a:gd name="T75" fmla="*/ 192 h 1059"/>
              <a:gd name="T76" fmla="*/ 699 w 868"/>
              <a:gd name="T77" fmla="*/ 0 h 1059"/>
              <a:gd name="T78" fmla="*/ 864 w 868"/>
              <a:gd name="T79" fmla="*/ 747 h 1059"/>
              <a:gd name="T80" fmla="*/ 819 w 868"/>
              <a:gd name="T81" fmla="*/ 805 h 1059"/>
              <a:gd name="T82" fmla="*/ 699 w 868"/>
              <a:gd name="T83" fmla="*/ 818 h 1059"/>
              <a:gd name="T84" fmla="*/ 675 w 868"/>
              <a:gd name="T85" fmla="*/ 794 h 1059"/>
              <a:gd name="T86" fmla="*/ 699 w 868"/>
              <a:gd name="T87" fmla="*/ 769 h 1059"/>
              <a:gd name="T88" fmla="*/ 805 w 868"/>
              <a:gd name="T89" fmla="*/ 756 h 1059"/>
              <a:gd name="T90" fmla="*/ 819 w 868"/>
              <a:gd name="T91" fmla="*/ 240 h 1059"/>
              <a:gd name="T92" fmla="*/ 641 w 868"/>
              <a:gd name="T93" fmla="*/ 226 h 1059"/>
              <a:gd name="T94" fmla="*/ 627 w 868"/>
              <a:gd name="T95" fmla="*/ 47 h 1059"/>
              <a:gd name="T96" fmla="*/ 303 w 868"/>
              <a:gd name="T97" fmla="*/ 61 h 1059"/>
              <a:gd name="T98" fmla="*/ 289 w 868"/>
              <a:gd name="T99" fmla="*/ 167 h 1059"/>
              <a:gd name="T100" fmla="*/ 265 w 868"/>
              <a:gd name="T101" fmla="*/ 192 h 1059"/>
              <a:gd name="T102" fmla="*/ 241 w 868"/>
              <a:gd name="T103" fmla="*/ 167 h 1059"/>
              <a:gd name="T104" fmla="*/ 254 w 868"/>
              <a:gd name="T105" fmla="*/ 47 h 1059"/>
              <a:gd name="T106" fmla="*/ 311 w 868"/>
              <a:gd name="T107" fmla="*/ 2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8" h="1059">
                <a:moveTo>
                  <a:pt x="169" y="866"/>
                </a:moveTo>
                <a:lnTo>
                  <a:pt x="361" y="866"/>
                </a:lnTo>
                <a:lnTo>
                  <a:pt x="374" y="870"/>
                </a:lnTo>
                <a:lnTo>
                  <a:pt x="382" y="878"/>
                </a:lnTo>
                <a:lnTo>
                  <a:pt x="386" y="890"/>
                </a:lnTo>
                <a:lnTo>
                  <a:pt x="382" y="903"/>
                </a:lnTo>
                <a:lnTo>
                  <a:pt x="374" y="911"/>
                </a:lnTo>
                <a:lnTo>
                  <a:pt x="361" y="915"/>
                </a:lnTo>
                <a:lnTo>
                  <a:pt x="169" y="915"/>
                </a:lnTo>
                <a:lnTo>
                  <a:pt x="157" y="911"/>
                </a:lnTo>
                <a:lnTo>
                  <a:pt x="148" y="903"/>
                </a:lnTo>
                <a:lnTo>
                  <a:pt x="145" y="890"/>
                </a:lnTo>
                <a:lnTo>
                  <a:pt x="148" y="878"/>
                </a:lnTo>
                <a:lnTo>
                  <a:pt x="157" y="870"/>
                </a:lnTo>
                <a:lnTo>
                  <a:pt x="169" y="866"/>
                </a:lnTo>
                <a:close/>
                <a:moveTo>
                  <a:pt x="169" y="722"/>
                </a:moveTo>
                <a:lnTo>
                  <a:pt x="458" y="722"/>
                </a:lnTo>
                <a:lnTo>
                  <a:pt x="470" y="725"/>
                </a:lnTo>
                <a:lnTo>
                  <a:pt x="479" y="734"/>
                </a:lnTo>
                <a:lnTo>
                  <a:pt x="481" y="746"/>
                </a:lnTo>
                <a:lnTo>
                  <a:pt x="479" y="757"/>
                </a:lnTo>
                <a:lnTo>
                  <a:pt x="470" y="767"/>
                </a:lnTo>
                <a:lnTo>
                  <a:pt x="458" y="769"/>
                </a:lnTo>
                <a:lnTo>
                  <a:pt x="169" y="769"/>
                </a:lnTo>
                <a:lnTo>
                  <a:pt x="157" y="767"/>
                </a:lnTo>
                <a:lnTo>
                  <a:pt x="148" y="757"/>
                </a:lnTo>
                <a:lnTo>
                  <a:pt x="145" y="746"/>
                </a:lnTo>
                <a:lnTo>
                  <a:pt x="148" y="734"/>
                </a:lnTo>
                <a:lnTo>
                  <a:pt x="157" y="725"/>
                </a:lnTo>
                <a:lnTo>
                  <a:pt x="169" y="722"/>
                </a:lnTo>
                <a:close/>
                <a:moveTo>
                  <a:pt x="169" y="577"/>
                </a:moveTo>
                <a:lnTo>
                  <a:pt x="458" y="577"/>
                </a:lnTo>
                <a:lnTo>
                  <a:pt x="470" y="581"/>
                </a:lnTo>
                <a:lnTo>
                  <a:pt x="479" y="589"/>
                </a:lnTo>
                <a:lnTo>
                  <a:pt x="481" y="602"/>
                </a:lnTo>
                <a:lnTo>
                  <a:pt x="479" y="613"/>
                </a:lnTo>
                <a:lnTo>
                  <a:pt x="470" y="621"/>
                </a:lnTo>
                <a:lnTo>
                  <a:pt x="458" y="625"/>
                </a:lnTo>
                <a:lnTo>
                  <a:pt x="169" y="625"/>
                </a:lnTo>
                <a:lnTo>
                  <a:pt x="157" y="621"/>
                </a:lnTo>
                <a:lnTo>
                  <a:pt x="148" y="613"/>
                </a:lnTo>
                <a:lnTo>
                  <a:pt x="145" y="602"/>
                </a:lnTo>
                <a:lnTo>
                  <a:pt x="148" y="589"/>
                </a:lnTo>
                <a:lnTo>
                  <a:pt x="157" y="581"/>
                </a:lnTo>
                <a:lnTo>
                  <a:pt x="169" y="577"/>
                </a:lnTo>
                <a:close/>
                <a:moveTo>
                  <a:pt x="169" y="433"/>
                </a:moveTo>
                <a:lnTo>
                  <a:pt x="265" y="433"/>
                </a:lnTo>
                <a:lnTo>
                  <a:pt x="277" y="435"/>
                </a:lnTo>
                <a:lnTo>
                  <a:pt x="286" y="445"/>
                </a:lnTo>
                <a:lnTo>
                  <a:pt x="289" y="456"/>
                </a:lnTo>
                <a:lnTo>
                  <a:pt x="286" y="469"/>
                </a:lnTo>
                <a:lnTo>
                  <a:pt x="277" y="477"/>
                </a:lnTo>
                <a:lnTo>
                  <a:pt x="265" y="481"/>
                </a:lnTo>
                <a:lnTo>
                  <a:pt x="169" y="481"/>
                </a:lnTo>
                <a:lnTo>
                  <a:pt x="157" y="477"/>
                </a:lnTo>
                <a:lnTo>
                  <a:pt x="148" y="469"/>
                </a:lnTo>
                <a:lnTo>
                  <a:pt x="145" y="456"/>
                </a:lnTo>
                <a:lnTo>
                  <a:pt x="148" y="445"/>
                </a:lnTo>
                <a:lnTo>
                  <a:pt x="157" y="435"/>
                </a:lnTo>
                <a:lnTo>
                  <a:pt x="169" y="433"/>
                </a:lnTo>
                <a:close/>
                <a:moveTo>
                  <a:pt x="434" y="291"/>
                </a:moveTo>
                <a:lnTo>
                  <a:pt x="434" y="433"/>
                </a:lnTo>
                <a:lnTo>
                  <a:pt x="560" y="433"/>
                </a:lnTo>
                <a:lnTo>
                  <a:pt x="434" y="291"/>
                </a:lnTo>
                <a:close/>
                <a:moveTo>
                  <a:pt x="97" y="288"/>
                </a:moveTo>
                <a:lnTo>
                  <a:pt x="78" y="291"/>
                </a:lnTo>
                <a:lnTo>
                  <a:pt x="63" y="302"/>
                </a:lnTo>
                <a:lnTo>
                  <a:pt x="52" y="318"/>
                </a:lnTo>
                <a:lnTo>
                  <a:pt x="48" y="336"/>
                </a:lnTo>
                <a:lnTo>
                  <a:pt x="48" y="963"/>
                </a:lnTo>
                <a:lnTo>
                  <a:pt x="52" y="981"/>
                </a:lnTo>
                <a:lnTo>
                  <a:pt x="63" y="997"/>
                </a:lnTo>
                <a:lnTo>
                  <a:pt x="78" y="1008"/>
                </a:lnTo>
                <a:lnTo>
                  <a:pt x="97" y="1010"/>
                </a:lnTo>
                <a:lnTo>
                  <a:pt x="530" y="1010"/>
                </a:lnTo>
                <a:lnTo>
                  <a:pt x="549" y="1008"/>
                </a:lnTo>
                <a:lnTo>
                  <a:pt x="564" y="997"/>
                </a:lnTo>
                <a:lnTo>
                  <a:pt x="574" y="981"/>
                </a:lnTo>
                <a:lnTo>
                  <a:pt x="578" y="963"/>
                </a:lnTo>
                <a:lnTo>
                  <a:pt x="578" y="481"/>
                </a:lnTo>
                <a:lnTo>
                  <a:pt x="434" y="481"/>
                </a:lnTo>
                <a:lnTo>
                  <a:pt x="415" y="477"/>
                </a:lnTo>
                <a:lnTo>
                  <a:pt x="400" y="467"/>
                </a:lnTo>
                <a:lnTo>
                  <a:pt x="390" y="451"/>
                </a:lnTo>
                <a:lnTo>
                  <a:pt x="386" y="433"/>
                </a:lnTo>
                <a:lnTo>
                  <a:pt x="386" y="288"/>
                </a:lnTo>
                <a:lnTo>
                  <a:pt x="97" y="288"/>
                </a:lnTo>
                <a:close/>
                <a:moveTo>
                  <a:pt x="97" y="240"/>
                </a:moveTo>
                <a:lnTo>
                  <a:pt x="458" y="240"/>
                </a:lnTo>
                <a:lnTo>
                  <a:pt x="627" y="433"/>
                </a:lnTo>
                <a:lnTo>
                  <a:pt x="627" y="963"/>
                </a:lnTo>
                <a:lnTo>
                  <a:pt x="623" y="988"/>
                </a:lnTo>
                <a:lnTo>
                  <a:pt x="614" y="1011"/>
                </a:lnTo>
                <a:lnTo>
                  <a:pt x="598" y="1031"/>
                </a:lnTo>
                <a:lnTo>
                  <a:pt x="578" y="1045"/>
                </a:lnTo>
                <a:lnTo>
                  <a:pt x="556" y="1056"/>
                </a:lnTo>
                <a:lnTo>
                  <a:pt x="530" y="1059"/>
                </a:lnTo>
                <a:lnTo>
                  <a:pt x="97" y="1059"/>
                </a:lnTo>
                <a:lnTo>
                  <a:pt x="70" y="1056"/>
                </a:lnTo>
                <a:lnTo>
                  <a:pt x="48" y="1045"/>
                </a:lnTo>
                <a:lnTo>
                  <a:pt x="28" y="1031"/>
                </a:lnTo>
                <a:lnTo>
                  <a:pt x="14" y="1011"/>
                </a:lnTo>
                <a:lnTo>
                  <a:pt x="4" y="988"/>
                </a:lnTo>
                <a:lnTo>
                  <a:pt x="0" y="963"/>
                </a:lnTo>
                <a:lnTo>
                  <a:pt x="0" y="336"/>
                </a:lnTo>
                <a:lnTo>
                  <a:pt x="4" y="311"/>
                </a:lnTo>
                <a:lnTo>
                  <a:pt x="14" y="288"/>
                </a:lnTo>
                <a:lnTo>
                  <a:pt x="28" y="268"/>
                </a:lnTo>
                <a:lnTo>
                  <a:pt x="48" y="253"/>
                </a:lnTo>
                <a:lnTo>
                  <a:pt x="70" y="243"/>
                </a:lnTo>
                <a:lnTo>
                  <a:pt x="97" y="240"/>
                </a:lnTo>
                <a:close/>
                <a:moveTo>
                  <a:pt x="675" y="51"/>
                </a:moveTo>
                <a:lnTo>
                  <a:pt x="675" y="192"/>
                </a:lnTo>
                <a:lnTo>
                  <a:pt x="801" y="192"/>
                </a:lnTo>
                <a:lnTo>
                  <a:pt x="675" y="51"/>
                </a:lnTo>
                <a:close/>
                <a:moveTo>
                  <a:pt x="337" y="0"/>
                </a:moveTo>
                <a:lnTo>
                  <a:pt x="699" y="0"/>
                </a:lnTo>
                <a:lnTo>
                  <a:pt x="868" y="192"/>
                </a:lnTo>
                <a:lnTo>
                  <a:pt x="868" y="722"/>
                </a:lnTo>
                <a:lnTo>
                  <a:pt x="864" y="747"/>
                </a:lnTo>
                <a:lnTo>
                  <a:pt x="854" y="771"/>
                </a:lnTo>
                <a:lnTo>
                  <a:pt x="839" y="790"/>
                </a:lnTo>
                <a:lnTo>
                  <a:pt x="819" y="805"/>
                </a:lnTo>
                <a:lnTo>
                  <a:pt x="797" y="815"/>
                </a:lnTo>
                <a:lnTo>
                  <a:pt x="771" y="818"/>
                </a:lnTo>
                <a:lnTo>
                  <a:pt x="699" y="818"/>
                </a:lnTo>
                <a:lnTo>
                  <a:pt x="687" y="815"/>
                </a:lnTo>
                <a:lnTo>
                  <a:pt x="678" y="806"/>
                </a:lnTo>
                <a:lnTo>
                  <a:pt x="675" y="794"/>
                </a:lnTo>
                <a:lnTo>
                  <a:pt x="678" y="782"/>
                </a:lnTo>
                <a:lnTo>
                  <a:pt x="687" y="773"/>
                </a:lnTo>
                <a:lnTo>
                  <a:pt x="699" y="769"/>
                </a:lnTo>
                <a:lnTo>
                  <a:pt x="771" y="769"/>
                </a:lnTo>
                <a:lnTo>
                  <a:pt x="790" y="767"/>
                </a:lnTo>
                <a:lnTo>
                  <a:pt x="805" y="756"/>
                </a:lnTo>
                <a:lnTo>
                  <a:pt x="815" y="740"/>
                </a:lnTo>
                <a:lnTo>
                  <a:pt x="819" y="722"/>
                </a:lnTo>
                <a:lnTo>
                  <a:pt x="819" y="240"/>
                </a:lnTo>
                <a:lnTo>
                  <a:pt x="675" y="240"/>
                </a:lnTo>
                <a:lnTo>
                  <a:pt x="656" y="236"/>
                </a:lnTo>
                <a:lnTo>
                  <a:pt x="641" y="226"/>
                </a:lnTo>
                <a:lnTo>
                  <a:pt x="631" y="210"/>
                </a:lnTo>
                <a:lnTo>
                  <a:pt x="627" y="192"/>
                </a:lnTo>
                <a:lnTo>
                  <a:pt x="627" y="47"/>
                </a:lnTo>
                <a:lnTo>
                  <a:pt x="337" y="47"/>
                </a:lnTo>
                <a:lnTo>
                  <a:pt x="319" y="51"/>
                </a:lnTo>
                <a:lnTo>
                  <a:pt x="303" y="61"/>
                </a:lnTo>
                <a:lnTo>
                  <a:pt x="293" y="77"/>
                </a:lnTo>
                <a:lnTo>
                  <a:pt x="289" y="95"/>
                </a:lnTo>
                <a:lnTo>
                  <a:pt x="289" y="167"/>
                </a:lnTo>
                <a:lnTo>
                  <a:pt x="286" y="180"/>
                </a:lnTo>
                <a:lnTo>
                  <a:pt x="277" y="188"/>
                </a:lnTo>
                <a:lnTo>
                  <a:pt x="265" y="192"/>
                </a:lnTo>
                <a:lnTo>
                  <a:pt x="254" y="188"/>
                </a:lnTo>
                <a:lnTo>
                  <a:pt x="244" y="180"/>
                </a:lnTo>
                <a:lnTo>
                  <a:pt x="241" y="167"/>
                </a:lnTo>
                <a:lnTo>
                  <a:pt x="241" y="95"/>
                </a:lnTo>
                <a:lnTo>
                  <a:pt x="244" y="70"/>
                </a:lnTo>
                <a:lnTo>
                  <a:pt x="254" y="47"/>
                </a:lnTo>
                <a:lnTo>
                  <a:pt x="269" y="27"/>
                </a:lnTo>
                <a:lnTo>
                  <a:pt x="289" y="13"/>
                </a:lnTo>
                <a:lnTo>
                  <a:pt x="311" y="2"/>
                </a:lnTo>
                <a:lnTo>
                  <a:pt x="33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19" name="Freeform 541"/>
          <p:cNvSpPr>
            <a:spLocks noEditPoints="1"/>
          </p:cNvSpPr>
          <p:nvPr/>
        </p:nvSpPr>
        <p:spPr bwMode="auto">
          <a:xfrm>
            <a:off x="8811362" y="1593057"/>
            <a:ext cx="346791" cy="423500"/>
          </a:xfrm>
          <a:custGeom>
            <a:avLst/>
            <a:gdLst>
              <a:gd name="T0" fmla="*/ 579 w 868"/>
              <a:gd name="T1" fmla="*/ 48 h 1060"/>
              <a:gd name="T2" fmla="*/ 579 w 868"/>
              <a:gd name="T3" fmla="*/ 289 h 1060"/>
              <a:gd name="T4" fmla="*/ 819 w 868"/>
              <a:gd name="T5" fmla="*/ 289 h 1060"/>
              <a:gd name="T6" fmla="*/ 602 w 868"/>
              <a:gd name="T7" fmla="*/ 48 h 1060"/>
              <a:gd name="T8" fmla="*/ 579 w 868"/>
              <a:gd name="T9" fmla="*/ 48 h 1060"/>
              <a:gd name="T10" fmla="*/ 97 w 868"/>
              <a:gd name="T11" fmla="*/ 48 h 1060"/>
              <a:gd name="T12" fmla="*/ 79 w 868"/>
              <a:gd name="T13" fmla="*/ 52 h 1060"/>
              <a:gd name="T14" fmla="*/ 63 w 868"/>
              <a:gd name="T15" fmla="*/ 62 h 1060"/>
              <a:gd name="T16" fmla="*/ 52 w 868"/>
              <a:gd name="T17" fmla="*/ 78 h 1060"/>
              <a:gd name="T18" fmla="*/ 48 w 868"/>
              <a:gd name="T19" fmla="*/ 97 h 1060"/>
              <a:gd name="T20" fmla="*/ 48 w 868"/>
              <a:gd name="T21" fmla="*/ 963 h 1060"/>
              <a:gd name="T22" fmla="*/ 52 w 868"/>
              <a:gd name="T23" fmla="*/ 983 h 1060"/>
              <a:gd name="T24" fmla="*/ 63 w 868"/>
              <a:gd name="T25" fmla="*/ 997 h 1060"/>
              <a:gd name="T26" fmla="*/ 79 w 868"/>
              <a:gd name="T27" fmla="*/ 1008 h 1060"/>
              <a:gd name="T28" fmla="*/ 97 w 868"/>
              <a:gd name="T29" fmla="*/ 1012 h 1060"/>
              <a:gd name="T30" fmla="*/ 771 w 868"/>
              <a:gd name="T31" fmla="*/ 1012 h 1060"/>
              <a:gd name="T32" fmla="*/ 791 w 868"/>
              <a:gd name="T33" fmla="*/ 1008 h 1060"/>
              <a:gd name="T34" fmla="*/ 805 w 868"/>
              <a:gd name="T35" fmla="*/ 997 h 1060"/>
              <a:gd name="T36" fmla="*/ 815 w 868"/>
              <a:gd name="T37" fmla="*/ 983 h 1060"/>
              <a:gd name="T38" fmla="*/ 819 w 868"/>
              <a:gd name="T39" fmla="*/ 963 h 1060"/>
              <a:gd name="T40" fmla="*/ 819 w 868"/>
              <a:gd name="T41" fmla="*/ 337 h 1060"/>
              <a:gd name="T42" fmla="*/ 579 w 868"/>
              <a:gd name="T43" fmla="*/ 337 h 1060"/>
              <a:gd name="T44" fmla="*/ 560 w 868"/>
              <a:gd name="T45" fmla="*/ 333 h 1060"/>
              <a:gd name="T46" fmla="*/ 545 w 868"/>
              <a:gd name="T47" fmla="*/ 323 h 1060"/>
              <a:gd name="T48" fmla="*/ 534 w 868"/>
              <a:gd name="T49" fmla="*/ 309 h 1060"/>
              <a:gd name="T50" fmla="*/ 530 w 868"/>
              <a:gd name="T51" fmla="*/ 289 h 1060"/>
              <a:gd name="T52" fmla="*/ 530 w 868"/>
              <a:gd name="T53" fmla="*/ 48 h 1060"/>
              <a:gd name="T54" fmla="*/ 97 w 868"/>
              <a:gd name="T55" fmla="*/ 48 h 1060"/>
              <a:gd name="T56" fmla="*/ 97 w 868"/>
              <a:gd name="T57" fmla="*/ 0 h 1060"/>
              <a:gd name="T58" fmla="*/ 627 w 868"/>
              <a:gd name="T59" fmla="*/ 0 h 1060"/>
              <a:gd name="T60" fmla="*/ 868 w 868"/>
              <a:gd name="T61" fmla="*/ 265 h 1060"/>
              <a:gd name="T62" fmla="*/ 868 w 868"/>
              <a:gd name="T63" fmla="*/ 963 h 1060"/>
              <a:gd name="T64" fmla="*/ 864 w 868"/>
              <a:gd name="T65" fmla="*/ 989 h 1060"/>
              <a:gd name="T66" fmla="*/ 855 w 868"/>
              <a:gd name="T67" fmla="*/ 1013 h 1060"/>
              <a:gd name="T68" fmla="*/ 839 w 868"/>
              <a:gd name="T69" fmla="*/ 1031 h 1060"/>
              <a:gd name="T70" fmla="*/ 819 w 868"/>
              <a:gd name="T71" fmla="*/ 1047 h 1060"/>
              <a:gd name="T72" fmla="*/ 797 w 868"/>
              <a:gd name="T73" fmla="*/ 1056 h 1060"/>
              <a:gd name="T74" fmla="*/ 771 w 868"/>
              <a:gd name="T75" fmla="*/ 1060 h 1060"/>
              <a:gd name="T76" fmla="*/ 97 w 868"/>
              <a:gd name="T77" fmla="*/ 1060 h 1060"/>
              <a:gd name="T78" fmla="*/ 71 w 868"/>
              <a:gd name="T79" fmla="*/ 1056 h 1060"/>
              <a:gd name="T80" fmla="*/ 48 w 868"/>
              <a:gd name="T81" fmla="*/ 1047 h 1060"/>
              <a:gd name="T82" fmla="*/ 29 w 868"/>
              <a:gd name="T83" fmla="*/ 1031 h 1060"/>
              <a:gd name="T84" fmla="*/ 13 w 868"/>
              <a:gd name="T85" fmla="*/ 1013 h 1060"/>
              <a:gd name="T86" fmla="*/ 4 w 868"/>
              <a:gd name="T87" fmla="*/ 989 h 1060"/>
              <a:gd name="T88" fmla="*/ 0 w 868"/>
              <a:gd name="T89" fmla="*/ 963 h 1060"/>
              <a:gd name="T90" fmla="*/ 0 w 868"/>
              <a:gd name="T91" fmla="*/ 97 h 1060"/>
              <a:gd name="T92" fmla="*/ 4 w 868"/>
              <a:gd name="T93" fmla="*/ 70 h 1060"/>
              <a:gd name="T94" fmla="*/ 13 w 868"/>
              <a:gd name="T95" fmla="*/ 48 h 1060"/>
              <a:gd name="T96" fmla="*/ 29 w 868"/>
              <a:gd name="T97" fmla="*/ 28 h 1060"/>
              <a:gd name="T98" fmla="*/ 48 w 868"/>
              <a:gd name="T99" fmla="*/ 13 h 1060"/>
              <a:gd name="T100" fmla="*/ 71 w 868"/>
              <a:gd name="T101" fmla="*/ 4 h 1060"/>
              <a:gd name="T102" fmla="*/ 97 w 868"/>
              <a:gd name="T103" fmla="*/ 0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68" h="1060">
                <a:moveTo>
                  <a:pt x="579" y="48"/>
                </a:moveTo>
                <a:lnTo>
                  <a:pt x="579" y="289"/>
                </a:lnTo>
                <a:lnTo>
                  <a:pt x="819" y="289"/>
                </a:lnTo>
                <a:lnTo>
                  <a:pt x="602" y="48"/>
                </a:lnTo>
                <a:lnTo>
                  <a:pt x="579" y="48"/>
                </a:lnTo>
                <a:close/>
                <a:moveTo>
                  <a:pt x="97" y="48"/>
                </a:moveTo>
                <a:lnTo>
                  <a:pt x="79" y="52"/>
                </a:lnTo>
                <a:lnTo>
                  <a:pt x="63" y="62"/>
                </a:lnTo>
                <a:lnTo>
                  <a:pt x="52" y="78"/>
                </a:lnTo>
                <a:lnTo>
                  <a:pt x="48" y="97"/>
                </a:lnTo>
                <a:lnTo>
                  <a:pt x="48" y="963"/>
                </a:lnTo>
                <a:lnTo>
                  <a:pt x="52" y="983"/>
                </a:lnTo>
                <a:lnTo>
                  <a:pt x="63" y="997"/>
                </a:lnTo>
                <a:lnTo>
                  <a:pt x="79" y="1008"/>
                </a:lnTo>
                <a:lnTo>
                  <a:pt x="97" y="1012"/>
                </a:lnTo>
                <a:lnTo>
                  <a:pt x="771" y="1012"/>
                </a:lnTo>
                <a:lnTo>
                  <a:pt x="791" y="1008"/>
                </a:lnTo>
                <a:lnTo>
                  <a:pt x="805" y="997"/>
                </a:lnTo>
                <a:lnTo>
                  <a:pt x="815" y="983"/>
                </a:lnTo>
                <a:lnTo>
                  <a:pt x="819" y="963"/>
                </a:lnTo>
                <a:lnTo>
                  <a:pt x="819" y="337"/>
                </a:lnTo>
                <a:lnTo>
                  <a:pt x="579" y="337"/>
                </a:lnTo>
                <a:lnTo>
                  <a:pt x="560" y="333"/>
                </a:lnTo>
                <a:lnTo>
                  <a:pt x="545" y="323"/>
                </a:lnTo>
                <a:lnTo>
                  <a:pt x="534" y="309"/>
                </a:lnTo>
                <a:lnTo>
                  <a:pt x="530" y="289"/>
                </a:lnTo>
                <a:lnTo>
                  <a:pt x="530" y="48"/>
                </a:lnTo>
                <a:lnTo>
                  <a:pt x="97" y="48"/>
                </a:lnTo>
                <a:close/>
                <a:moveTo>
                  <a:pt x="97" y="0"/>
                </a:moveTo>
                <a:lnTo>
                  <a:pt x="627" y="0"/>
                </a:lnTo>
                <a:lnTo>
                  <a:pt x="868" y="265"/>
                </a:lnTo>
                <a:lnTo>
                  <a:pt x="868" y="963"/>
                </a:lnTo>
                <a:lnTo>
                  <a:pt x="864" y="989"/>
                </a:lnTo>
                <a:lnTo>
                  <a:pt x="855" y="1013"/>
                </a:lnTo>
                <a:lnTo>
                  <a:pt x="839" y="1031"/>
                </a:lnTo>
                <a:lnTo>
                  <a:pt x="819" y="1047"/>
                </a:lnTo>
                <a:lnTo>
                  <a:pt x="797" y="1056"/>
                </a:lnTo>
                <a:lnTo>
                  <a:pt x="771" y="1060"/>
                </a:lnTo>
                <a:lnTo>
                  <a:pt x="97" y="1060"/>
                </a:lnTo>
                <a:lnTo>
                  <a:pt x="71" y="1056"/>
                </a:lnTo>
                <a:lnTo>
                  <a:pt x="48" y="1047"/>
                </a:lnTo>
                <a:lnTo>
                  <a:pt x="29" y="1031"/>
                </a:lnTo>
                <a:lnTo>
                  <a:pt x="13" y="1013"/>
                </a:lnTo>
                <a:lnTo>
                  <a:pt x="4" y="989"/>
                </a:lnTo>
                <a:lnTo>
                  <a:pt x="0" y="963"/>
                </a:lnTo>
                <a:lnTo>
                  <a:pt x="0" y="97"/>
                </a:lnTo>
                <a:lnTo>
                  <a:pt x="4" y="70"/>
                </a:lnTo>
                <a:lnTo>
                  <a:pt x="13" y="48"/>
                </a:lnTo>
                <a:lnTo>
                  <a:pt x="29" y="28"/>
                </a:lnTo>
                <a:lnTo>
                  <a:pt x="48" y="13"/>
                </a:lnTo>
                <a:lnTo>
                  <a:pt x="71" y="4"/>
                </a:lnTo>
                <a:lnTo>
                  <a:pt x="9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24" name="Freeform 546"/>
          <p:cNvSpPr>
            <a:spLocks noEditPoints="1"/>
          </p:cNvSpPr>
          <p:nvPr/>
        </p:nvSpPr>
        <p:spPr bwMode="auto">
          <a:xfrm>
            <a:off x="2221974" y="2330140"/>
            <a:ext cx="346239" cy="422355"/>
          </a:xfrm>
          <a:custGeom>
            <a:avLst/>
            <a:gdLst>
              <a:gd name="T0" fmla="*/ 302 w 605"/>
              <a:gd name="T1" fmla="*/ 302 h 738"/>
              <a:gd name="T2" fmla="*/ 302 w 605"/>
              <a:gd name="T3" fmla="*/ 204 h 738"/>
              <a:gd name="T4" fmla="*/ 54 w 605"/>
              <a:gd name="T5" fmla="*/ 204 h 738"/>
              <a:gd name="T6" fmla="*/ 35 w 605"/>
              <a:gd name="T7" fmla="*/ 222 h 738"/>
              <a:gd name="T8" fmla="*/ 33 w 605"/>
              <a:gd name="T9" fmla="*/ 671 h 738"/>
              <a:gd name="T10" fmla="*/ 43 w 605"/>
              <a:gd name="T11" fmla="*/ 695 h 738"/>
              <a:gd name="T12" fmla="*/ 67 w 605"/>
              <a:gd name="T13" fmla="*/ 706 h 738"/>
              <a:gd name="T14" fmla="*/ 382 w 605"/>
              <a:gd name="T15" fmla="*/ 703 h 738"/>
              <a:gd name="T16" fmla="*/ 401 w 605"/>
              <a:gd name="T17" fmla="*/ 685 h 738"/>
              <a:gd name="T18" fmla="*/ 403 w 605"/>
              <a:gd name="T19" fmla="*/ 336 h 738"/>
              <a:gd name="T20" fmla="*/ 289 w 605"/>
              <a:gd name="T21" fmla="*/ 334 h 738"/>
              <a:gd name="T22" fmla="*/ 271 w 605"/>
              <a:gd name="T23" fmla="*/ 315 h 738"/>
              <a:gd name="T24" fmla="*/ 268 w 605"/>
              <a:gd name="T25" fmla="*/ 202 h 738"/>
              <a:gd name="T26" fmla="*/ 67 w 605"/>
              <a:gd name="T27" fmla="*/ 167 h 738"/>
              <a:gd name="T28" fmla="*/ 436 w 605"/>
              <a:gd name="T29" fmla="*/ 302 h 738"/>
              <a:gd name="T30" fmla="*/ 433 w 605"/>
              <a:gd name="T31" fmla="*/ 692 h 738"/>
              <a:gd name="T32" fmla="*/ 408 w 605"/>
              <a:gd name="T33" fmla="*/ 726 h 738"/>
              <a:gd name="T34" fmla="*/ 369 w 605"/>
              <a:gd name="T35" fmla="*/ 738 h 738"/>
              <a:gd name="T36" fmla="*/ 46 w 605"/>
              <a:gd name="T37" fmla="*/ 736 h 738"/>
              <a:gd name="T38" fmla="*/ 13 w 605"/>
              <a:gd name="T39" fmla="*/ 711 h 738"/>
              <a:gd name="T40" fmla="*/ 0 w 605"/>
              <a:gd name="T41" fmla="*/ 671 h 738"/>
              <a:gd name="T42" fmla="*/ 2 w 605"/>
              <a:gd name="T43" fmla="*/ 213 h 738"/>
              <a:gd name="T44" fmla="*/ 27 w 605"/>
              <a:gd name="T45" fmla="*/ 181 h 738"/>
              <a:gd name="T46" fmla="*/ 67 w 605"/>
              <a:gd name="T47" fmla="*/ 167 h 738"/>
              <a:gd name="T48" fmla="*/ 470 w 605"/>
              <a:gd name="T49" fmla="*/ 135 h 738"/>
              <a:gd name="T50" fmla="*/ 470 w 605"/>
              <a:gd name="T51" fmla="*/ 37 h 738"/>
              <a:gd name="T52" fmla="*/ 487 w 605"/>
              <a:gd name="T53" fmla="*/ 0 h 738"/>
              <a:gd name="T54" fmla="*/ 605 w 605"/>
              <a:gd name="T55" fmla="*/ 504 h 738"/>
              <a:gd name="T56" fmla="*/ 592 w 605"/>
              <a:gd name="T57" fmla="*/ 543 h 738"/>
              <a:gd name="T58" fmla="*/ 559 w 605"/>
              <a:gd name="T59" fmla="*/ 568 h 738"/>
              <a:gd name="T60" fmla="*/ 487 w 605"/>
              <a:gd name="T61" fmla="*/ 571 h 738"/>
              <a:gd name="T62" fmla="*/ 476 w 605"/>
              <a:gd name="T63" fmla="*/ 568 h 738"/>
              <a:gd name="T64" fmla="*/ 471 w 605"/>
              <a:gd name="T65" fmla="*/ 559 h 738"/>
              <a:gd name="T66" fmla="*/ 471 w 605"/>
              <a:gd name="T67" fmla="*/ 548 h 738"/>
              <a:gd name="T68" fmla="*/ 476 w 605"/>
              <a:gd name="T69" fmla="*/ 541 h 738"/>
              <a:gd name="T70" fmla="*/ 487 w 605"/>
              <a:gd name="T71" fmla="*/ 537 h 738"/>
              <a:gd name="T72" fmla="*/ 550 w 605"/>
              <a:gd name="T73" fmla="*/ 534 h 738"/>
              <a:gd name="T74" fmla="*/ 568 w 605"/>
              <a:gd name="T75" fmla="*/ 517 h 738"/>
              <a:gd name="T76" fmla="*/ 571 w 605"/>
              <a:gd name="T77" fmla="*/ 167 h 738"/>
              <a:gd name="T78" fmla="*/ 457 w 605"/>
              <a:gd name="T79" fmla="*/ 165 h 738"/>
              <a:gd name="T80" fmla="*/ 439 w 605"/>
              <a:gd name="T81" fmla="*/ 148 h 738"/>
              <a:gd name="T82" fmla="*/ 436 w 605"/>
              <a:gd name="T83" fmla="*/ 34 h 738"/>
              <a:gd name="T84" fmla="*/ 221 w 605"/>
              <a:gd name="T85" fmla="*/ 37 h 738"/>
              <a:gd name="T86" fmla="*/ 204 w 605"/>
              <a:gd name="T87" fmla="*/ 54 h 738"/>
              <a:gd name="T88" fmla="*/ 202 w 605"/>
              <a:gd name="T89" fmla="*/ 118 h 738"/>
              <a:gd name="T90" fmla="*/ 198 w 605"/>
              <a:gd name="T91" fmla="*/ 127 h 738"/>
              <a:gd name="T92" fmla="*/ 190 w 605"/>
              <a:gd name="T93" fmla="*/ 133 h 738"/>
              <a:gd name="T94" fmla="*/ 179 w 605"/>
              <a:gd name="T95" fmla="*/ 133 h 738"/>
              <a:gd name="T96" fmla="*/ 171 w 605"/>
              <a:gd name="T97" fmla="*/ 127 h 738"/>
              <a:gd name="T98" fmla="*/ 167 w 605"/>
              <a:gd name="T99" fmla="*/ 118 h 738"/>
              <a:gd name="T100" fmla="*/ 171 w 605"/>
              <a:gd name="T101" fmla="*/ 46 h 738"/>
              <a:gd name="T102" fmla="*/ 195 w 605"/>
              <a:gd name="T103" fmla="*/ 13 h 738"/>
              <a:gd name="T104" fmla="*/ 234 w 605"/>
              <a:gd name="T105" fmla="*/ 0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5" h="738">
                <a:moveTo>
                  <a:pt x="302" y="204"/>
                </a:moveTo>
                <a:lnTo>
                  <a:pt x="302" y="302"/>
                </a:lnTo>
                <a:lnTo>
                  <a:pt x="390" y="302"/>
                </a:lnTo>
                <a:lnTo>
                  <a:pt x="302" y="204"/>
                </a:lnTo>
                <a:close/>
                <a:moveTo>
                  <a:pt x="67" y="202"/>
                </a:moveTo>
                <a:lnTo>
                  <a:pt x="54" y="204"/>
                </a:lnTo>
                <a:lnTo>
                  <a:pt x="43" y="211"/>
                </a:lnTo>
                <a:lnTo>
                  <a:pt x="35" y="222"/>
                </a:lnTo>
                <a:lnTo>
                  <a:pt x="33" y="236"/>
                </a:lnTo>
                <a:lnTo>
                  <a:pt x="33" y="671"/>
                </a:lnTo>
                <a:lnTo>
                  <a:pt x="35" y="685"/>
                </a:lnTo>
                <a:lnTo>
                  <a:pt x="43" y="695"/>
                </a:lnTo>
                <a:lnTo>
                  <a:pt x="54" y="703"/>
                </a:lnTo>
                <a:lnTo>
                  <a:pt x="67" y="706"/>
                </a:lnTo>
                <a:lnTo>
                  <a:pt x="369" y="706"/>
                </a:lnTo>
                <a:lnTo>
                  <a:pt x="382" y="703"/>
                </a:lnTo>
                <a:lnTo>
                  <a:pt x="393" y="695"/>
                </a:lnTo>
                <a:lnTo>
                  <a:pt x="401" y="685"/>
                </a:lnTo>
                <a:lnTo>
                  <a:pt x="403" y="671"/>
                </a:lnTo>
                <a:lnTo>
                  <a:pt x="403" y="336"/>
                </a:lnTo>
                <a:lnTo>
                  <a:pt x="302" y="336"/>
                </a:lnTo>
                <a:lnTo>
                  <a:pt x="289" y="334"/>
                </a:lnTo>
                <a:lnTo>
                  <a:pt x="279" y="326"/>
                </a:lnTo>
                <a:lnTo>
                  <a:pt x="271" y="315"/>
                </a:lnTo>
                <a:lnTo>
                  <a:pt x="268" y="302"/>
                </a:lnTo>
                <a:lnTo>
                  <a:pt x="268" y="202"/>
                </a:lnTo>
                <a:lnTo>
                  <a:pt x="67" y="202"/>
                </a:lnTo>
                <a:close/>
                <a:moveTo>
                  <a:pt x="67" y="167"/>
                </a:moveTo>
                <a:lnTo>
                  <a:pt x="319" y="167"/>
                </a:lnTo>
                <a:lnTo>
                  <a:pt x="436" y="302"/>
                </a:lnTo>
                <a:lnTo>
                  <a:pt x="436" y="671"/>
                </a:lnTo>
                <a:lnTo>
                  <a:pt x="433" y="692"/>
                </a:lnTo>
                <a:lnTo>
                  <a:pt x="423" y="711"/>
                </a:lnTo>
                <a:lnTo>
                  <a:pt x="408" y="726"/>
                </a:lnTo>
                <a:lnTo>
                  <a:pt x="390" y="736"/>
                </a:lnTo>
                <a:lnTo>
                  <a:pt x="369" y="738"/>
                </a:lnTo>
                <a:lnTo>
                  <a:pt x="67" y="738"/>
                </a:lnTo>
                <a:lnTo>
                  <a:pt x="46" y="736"/>
                </a:lnTo>
                <a:lnTo>
                  <a:pt x="27" y="726"/>
                </a:lnTo>
                <a:lnTo>
                  <a:pt x="13" y="711"/>
                </a:lnTo>
                <a:lnTo>
                  <a:pt x="2" y="692"/>
                </a:lnTo>
                <a:lnTo>
                  <a:pt x="0" y="671"/>
                </a:lnTo>
                <a:lnTo>
                  <a:pt x="0" y="236"/>
                </a:lnTo>
                <a:lnTo>
                  <a:pt x="2" y="213"/>
                </a:lnTo>
                <a:lnTo>
                  <a:pt x="13" y="195"/>
                </a:lnTo>
                <a:lnTo>
                  <a:pt x="27" y="181"/>
                </a:lnTo>
                <a:lnTo>
                  <a:pt x="46" y="171"/>
                </a:lnTo>
                <a:lnTo>
                  <a:pt x="67" y="167"/>
                </a:lnTo>
                <a:close/>
                <a:moveTo>
                  <a:pt x="470" y="37"/>
                </a:moveTo>
                <a:lnTo>
                  <a:pt x="470" y="135"/>
                </a:lnTo>
                <a:lnTo>
                  <a:pt x="558" y="135"/>
                </a:lnTo>
                <a:lnTo>
                  <a:pt x="470" y="37"/>
                </a:lnTo>
                <a:close/>
                <a:moveTo>
                  <a:pt x="234" y="0"/>
                </a:moveTo>
                <a:lnTo>
                  <a:pt x="487" y="0"/>
                </a:lnTo>
                <a:lnTo>
                  <a:pt x="605" y="135"/>
                </a:lnTo>
                <a:lnTo>
                  <a:pt x="605" y="504"/>
                </a:lnTo>
                <a:lnTo>
                  <a:pt x="601" y="525"/>
                </a:lnTo>
                <a:lnTo>
                  <a:pt x="592" y="543"/>
                </a:lnTo>
                <a:lnTo>
                  <a:pt x="577" y="558"/>
                </a:lnTo>
                <a:lnTo>
                  <a:pt x="559" y="568"/>
                </a:lnTo>
                <a:lnTo>
                  <a:pt x="537" y="571"/>
                </a:lnTo>
                <a:lnTo>
                  <a:pt x="487" y="571"/>
                </a:lnTo>
                <a:lnTo>
                  <a:pt x="482" y="569"/>
                </a:lnTo>
                <a:lnTo>
                  <a:pt x="476" y="568"/>
                </a:lnTo>
                <a:lnTo>
                  <a:pt x="474" y="564"/>
                </a:lnTo>
                <a:lnTo>
                  <a:pt x="471" y="559"/>
                </a:lnTo>
                <a:lnTo>
                  <a:pt x="470" y="554"/>
                </a:lnTo>
                <a:lnTo>
                  <a:pt x="471" y="548"/>
                </a:lnTo>
                <a:lnTo>
                  <a:pt x="474" y="545"/>
                </a:lnTo>
                <a:lnTo>
                  <a:pt x="476" y="541"/>
                </a:lnTo>
                <a:lnTo>
                  <a:pt x="482" y="538"/>
                </a:lnTo>
                <a:lnTo>
                  <a:pt x="487" y="537"/>
                </a:lnTo>
                <a:lnTo>
                  <a:pt x="537" y="537"/>
                </a:lnTo>
                <a:lnTo>
                  <a:pt x="550" y="534"/>
                </a:lnTo>
                <a:lnTo>
                  <a:pt x="560" y="527"/>
                </a:lnTo>
                <a:lnTo>
                  <a:pt x="568" y="517"/>
                </a:lnTo>
                <a:lnTo>
                  <a:pt x="571" y="504"/>
                </a:lnTo>
                <a:lnTo>
                  <a:pt x="571" y="167"/>
                </a:lnTo>
                <a:lnTo>
                  <a:pt x="470" y="167"/>
                </a:lnTo>
                <a:lnTo>
                  <a:pt x="457" y="165"/>
                </a:lnTo>
                <a:lnTo>
                  <a:pt x="446" y="158"/>
                </a:lnTo>
                <a:lnTo>
                  <a:pt x="439" y="148"/>
                </a:lnTo>
                <a:lnTo>
                  <a:pt x="436" y="135"/>
                </a:lnTo>
                <a:lnTo>
                  <a:pt x="436" y="34"/>
                </a:lnTo>
                <a:lnTo>
                  <a:pt x="234" y="34"/>
                </a:lnTo>
                <a:lnTo>
                  <a:pt x="221" y="37"/>
                </a:lnTo>
                <a:lnTo>
                  <a:pt x="211" y="43"/>
                </a:lnTo>
                <a:lnTo>
                  <a:pt x="204" y="54"/>
                </a:lnTo>
                <a:lnTo>
                  <a:pt x="202" y="67"/>
                </a:lnTo>
                <a:lnTo>
                  <a:pt x="202" y="118"/>
                </a:lnTo>
                <a:lnTo>
                  <a:pt x="200" y="123"/>
                </a:lnTo>
                <a:lnTo>
                  <a:pt x="198" y="127"/>
                </a:lnTo>
                <a:lnTo>
                  <a:pt x="195" y="131"/>
                </a:lnTo>
                <a:lnTo>
                  <a:pt x="190" y="133"/>
                </a:lnTo>
                <a:lnTo>
                  <a:pt x="184" y="135"/>
                </a:lnTo>
                <a:lnTo>
                  <a:pt x="179" y="133"/>
                </a:lnTo>
                <a:lnTo>
                  <a:pt x="174" y="131"/>
                </a:lnTo>
                <a:lnTo>
                  <a:pt x="171" y="127"/>
                </a:lnTo>
                <a:lnTo>
                  <a:pt x="169" y="123"/>
                </a:lnTo>
                <a:lnTo>
                  <a:pt x="167" y="118"/>
                </a:lnTo>
                <a:lnTo>
                  <a:pt x="167" y="67"/>
                </a:lnTo>
                <a:lnTo>
                  <a:pt x="171" y="46"/>
                </a:lnTo>
                <a:lnTo>
                  <a:pt x="181" y="27"/>
                </a:lnTo>
                <a:lnTo>
                  <a:pt x="195" y="13"/>
                </a:lnTo>
                <a:lnTo>
                  <a:pt x="213" y="4"/>
                </a:lnTo>
                <a:lnTo>
                  <a:pt x="23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25" name="Freeform 547"/>
          <p:cNvSpPr>
            <a:spLocks noEditPoints="1"/>
          </p:cNvSpPr>
          <p:nvPr/>
        </p:nvSpPr>
        <p:spPr bwMode="auto">
          <a:xfrm>
            <a:off x="2997437" y="2330140"/>
            <a:ext cx="423500" cy="422355"/>
          </a:xfrm>
          <a:custGeom>
            <a:avLst/>
            <a:gdLst>
              <a:gd name="T0" fmla="*/ 168 w 740"/>
              <a:gd name="T1" fmla="*/ 689 h 738"/>
              <a:gd name="T2" fmla="*/ 51 w 740"/>
              <a:gd name="T3" fmla="*/ 571 h 738"/>
              <a:gd name="T4" fmla="*/ 487 w 740"/>
              <a:gd name="T5" fmla="*/ 369 h 738"/>
              <a:gd name="T6" fmla="*/ 498 w 740"/>
              <a:gd name="T7" fmla="*/ 373 h 738"/>
              <a:gd name="T8" fmla="*/ 503 w 740"/>
              <a:gd name="T9" fmla="*/ 381 h 738"/>
              <a:gd name="T10" fmla="*/ 503 w 740"/>
              <a:gd name="T11" fmla="*/ 391 h 738"/>
              <a:gd name="T12" fmla="*/ 498 w 740"/>
              <a:gd name="T13" fmla="*/ 399 h 738"/>
              <a:gd name="T14" fmla="*/ 487 w 740"/>
              <a:gd name="T15" fmla="*/ 403 h 738"/>
              <a:gd name="T16" fmla="*/ 147 w 740"/>
              <a:gd name="T17" fmla="*/ 402 h 738"/>
              <a:gd name="T18" fmla="*/ 138 w 740"/>
              <a:gd name="T19" fmla="*/ 397 h 738"/>
              <a:gd name="T20" fmla="*/ 135 w 740"/>
              <a:gd name="T21" fmla="*/ 386 h 738"/>
              <a:gd name="T22" fmla="*/ 138 w 740"/>
              <a:gd name="T23" fmla="*/ 376 h 738"/>
              <a:gd name="T24" fmla="*/ 147 w 740"/>
              <a:gd name="T25" fmla="*/ 370 h 738"/>
              <a:gd name="T26" fmla="*/ 152 w 740"/>
              <a:gd name="T27" fmla="*/ 268 h 738"/>
              <a:gd name="T28" fmla="*/ 594 w 740"/>
              <a:gd name="T29" fmla="*/ 270 h 738"/>
              <a:gd name="T30" fmla="*/ 603 w 740"/>
              <a:gd name="T31" fmla="*/ 275 h 738"/>
              <a:gd name="T32" fmla="*/ 605 w 740"/>
              <a:gd name="T33" fmla="*/ 285 h 738"/>
              <a:gd name="T34" fmla="*/ 603 w 740"/>
              <a:gd name="T35" fmla="*/ 296 h 738"/>
              <a:gd name="T36" fmla="*/ 594 w 740"/>
              <a:gd name="T37" fmla="*/ 301 h 738"/>
              <a:gd name="T38" fmla="*/ 152 w 740"/>
              <a:gd name="T39" fmla="*/ 302 h 738"/>
              <a:gd name="T40" fmla="*/ 142 w 740"/>
              <a:gd name="T41" fmla="*/ 298 h 738"/>
              <a:gd name="T42" fmla="*/ 135 w 740"/>
              <a:gd name="T43" fmla="*/ 291 h 738"/>
              <a:gd name="T44" fmla="*/ 135 w 740"/>
              <a:gd name="T45" fmla="*/ 280 h 738"/>
              <a:gd name="T46" fmla="*/ 142 w 740"/>
              <a:gd name="T47" fmla="*/ 272 h 738"/>
              <a:gd name="T48" fmla="*/ 152 w 740"/>
              <a:gd name="T49" fmla="*/ 268 h 738"/>
              <a:gd name="T50" fmla="*/ 354 w 740"/>
              <a:gd name="T51" fmla="*/ 167 h 738"/>
              <a:gd name="T52" fmla="*/ 363 w 740"/>
              <a:gd name="T53" fmla="*/ 171 h 738"/>
              <a:gd name="T54" fmla="*/ 370 w 740"/>
              <a:gd name="T55" fmla="*/ 179 h 738"/>
              <a:gd name="T56" fmla="*/ 370 w 740"/>
              <a:gd name="T57" fmla="*/ 190 h 738"/>
              <a:gd name="T58" fmla="*/ 363 w 740"/>
              <a:gd name="T59" fmla="*/ 198 h 738"/>
              <a:gd name="T60" fmla="*/ 354 w 740"/>
              <a:gd name="T61" fmla="*/ 202 h 738"/>
              <a:gd name="T62" fmla="*/ 147 w 740"/>
              <a:gd name="T63" fmla="*/ 200 h 738"/>
              <a:gd name="T64" fmla="*/ 138 w 740"/>
              <a:gd name="T65" fmla="*/ 195 h 738"/>
              <a:gd name="T66" fmla="*/ 135 w 740"/>
              <a:gd name="T67" fmla="*/ 185 h 738"/>
              <a:gd name="T68" fmla="*/ 138 w 740"/>
              <a:gd name="T69" fmla="*/ 174 h 738"/>
              <a:gd name="T70" fmla="*/ 147 w 740"/>
              <a:gd name="T71" fmla="*/ 169 h 738"/>
              <a:gd name="T72" fmla="*/ 34 w 740"/>
              <a:gd name="T73" fmla="*/ 34 h 738"/>
              <a:gd name="T74" fmla="*/ 185 w 740"/>
              <a:gd name="T75" fmla="*/ 537 h 738"/>
              <a:gd name="T76" fmla="*/ 195 w 740"/>
              <a:gd name="T77" fmla="*/ 541 h 738"/>
              <a:gd name="T78" fmla="*/ 201 w 740"/>
              <a:gd name="T79" fmla="*/ 548 h 738"/>
              <a:gd name="T80" fmla="*/ 202 w 740"/>
              <a:gd name="T81" fmla="*/ 706 h 738"/>
              <a:gd name="T82" fmla="*/ 706 w 740"/>
              <a:gd name="T83" fmla="*/ 34 h 738"/>
              <a:gd name="T84" fmla="*/ 34 w 740"/>
              <a:gd name="T85" fmla="*/ 0 h 738"/>
              <a:gd name="T86" fmla="*/ 719 w 740"/>
              <a:gd name="T87" fmla="*/ 3 h 738"/>
              <a:gd name="T88" fmla="*/ 738 w 740"/>
              <a:gd name="T89" fmla="*/ 21 h 738"/>
              <a:gd name="T90" fmla="*/ 740 w 740"/>
              <a:gd name="T91" fmla="*/ 706 h 738"/>
              <a:gd name="T92" fmla="*/ 730 w 740"/>
              <a:gd name="T93" fmla="*/ 729 h 738"/>
              <a:gd name="T94" fmla="*/ 706 w 740"/>
              <a:gd name="T95" fmla="*/ 738 h 738"/>
              <a:gd name="T96" fmla="*/ 0 w 740"/>
              <a:gd name="T97" fmla="*/ 571 h 738"/>
              <a:gd name="T98" fmla="*/ 3 w 740"/>
              <a:gd name="T99" fmla="*/ 21 h 738"/>
              <a:gd name="T100" fmla="*/ 21 w 740"/>
              <a:gd name="T101" fmla="*/ 3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0" h="738">
                <a:moveTo>
                  <a:pt x="51" y="571"/>
                </a:moveTo>
                <a:lnTo>
                  <a:pt x="168" y="689"/>
                </a:lnTo>
                <a:lnTo>
                  <a:pt x="168" y="571"/>
                </a:lnTo>
                <a:lnTo>
                  <a:pt x="51" y="571"/>
                </a:lnTo>
                <a:close/>
                <a:moveTo>
                  <a:pt x="152" y="369"/>
                </a:moveTo>
                <a:lnTo>
                  <a:pt x="487" y="369"/>
                </a:lnTo>
                <a:lnTo>
                  <a:pt x="493" y="370"/>
                </a:lnTo>
                <a:lnTo>
                  <a:pt x="498" y="373"/>
                </a:lnTo>
                <a:lnTo>
                  <a:pt x="502" y="376"/>
                </a:lnTo>
                <a:lnTo>
                  <a:pt x="503" y="381"/>
                </a:lnTo>
                <a:lnTo>
                  <a:pt x="504" y="386"/>
                </a:lnTo>
                <a:lnTo>
                  <a:pt x="503" y="391"/>
                </a:lnTo>
                <a:lnTo>
                  <a:pt x="502" y="397"/>
                </a:lnTo>
                <a:lnTo>
                  <a:pt x="498" y="399"/>
                </a:lnTo>
                <a:lnTo>
                  <a:pt x="493" y="402"/>
                </a:lnTo>
                <a:lnTo>
                  <a:pt x="487" y="403"/>
                </a:lnTo>
                <a:lnTo>
                  <a:pt x="152" y="403"/>
                </a:lnTo>
                <a:lnTo>
                  <a:pt x="147" y="402"/>
                </a:lnTo>
                <a:lnTo>
                  <a:pt x="142" y="399"/>
                </a:lnTo>
                <a:lnTo>
                  <a:pt x="138" y="397"/>
                </a:lnTo>
                <a:lnTo>
                  <a:pt x="135" y="391"/>
                </a:lnTo>
                <a:lnTo>
                  <a:pt x="135" y="386"/>
                </a:lnTo>
                <a:lnTo>
                  <a:pt x="135" y="381"/>
                </a:lnTo>
                <a:lnTo>
                  <a:pt x="138" y="376"/>
                </a:lnTo>
                <a:lnTo>
                  <a:pt x="142" y="373"/>
                </a:lnTo>
                <a:lnTo>
                  <a:pt x="147" y="370"/>
                </a:lnTo>
                <a:lnTo>
                  <a:pt x="152" y="369"/>
                </a:lnTo>
                <a:close/>
                <a:moveTo>
                  <a:pt x="152" y="268"/>
                </a:moveTo>
                <a:lnTo>
                  <a:pt x="588" y="268"/>
                </a:lnTo>
                <a:lnTo>
                  <a:pt x="594" y="270"/>
                </a:lnTo>
                <a:lnTo>
                  <a:pt x="599" y="272"/>
                </a:lnTo>
                <a:lnTo>
                  <a:pt x="603" y="275"/>
                </a:lnTo>
                <a:lnTo>
                  <a:pt x="604" y="280"/>
                </a:lnTo>
                <a:lnTo>
                  <a:pt x="605" y="285"/>
                </a:lnTo>
                <a:lnTo>
                  <a:pt x="604" y="291"/>
                </a:lnTo>
                <a:lnTo>
                  <a:pt x="603" y="296"/>
                </a:lnTo>
                <a:lnTo>
                  <a:pt x="599" y="298"/>
                </a:lnTo>
                <a:lnTo>
                  <a:pt x="594" y="301"/>
                </a:lnTo>
                <a:lnTo>
                  <a:pt x="588" y="302"/>
                </a:lnTo>
                <a:lnTo>
                  <a:pt x="152" y="302"/>
                </a:lnTo>
                <a:lnTo>
                  <a:pt x="147" y="301"/>
                </a:lnTo>
                <a:lnTo>
                  <a:pt x="142" y="298"/>
                </a:lnTo>
                <a:lnTo>
                  <a:pt x="138" y="296"/>
                </a:lnTo>
                <a:lnTo>
                  <a:pt x="135" y="291"/>
                </a:lnTo>
                <a:lnTo>
                  <a:pt x="135" y="285"/>
                </a:lnTo>
                <a:lnTo>
                  <a:pt x="135" y="280"/>
                </a:lnTo>
                <a:lnTo>
                  <a:pt x="138" y="275"/>
                </a:lnTo>
                <a:lnTo>
                  <a:pt x="142" y="272"/>
                </a:lnTo>
                <a:lnTo>
                  <a:pt x="147" y="270"/>
                </a:lnTo>
                <a:lnTo>
                  <a:pt x="152" y="268"/>
                </a:lnTo>
                <a:close/>
                <a:moveTo>
                  <a:pt x="152" y="167"/>
                </a:moveTo>
                <a:lnTo>
                  <a:pt x="354" y="167"/>
                </a:lnTo>
                <a:lnTo>
                  <a:pt x="359" y="169"/>
                </a:lnTo>
                <a:lnTo>
                  <a:pt x="363" y="171"/>
                </a:lnTo>
                <a:lnTo>
                  <a:pt x="367" y="174"/>
                </a:lnTo>
                <a:lnTo>
                  <a:pt x="370" y="179"/>
                </a:lnTo>
                <a:lnTo>
                  <a:pt x="370" y="185"/>
                </a:lnTo>
                <a:lnTo>
                  <a:pt x="370" y="190"/>
                </a:lnTo>
                <a:lnTo>
                  <a:pt x="367" y="195"/>
                </a:lnTo>
                <a:lnTo>
                  <a:pt x="363" y="198"/>
                </a:lnTo>
                <a:lnTo>
                  <a:pt x="359" y="200"/>
                </a:lnTo>
                <a:lnTo>
                  <a:pt x="354" y="202"/>
                </a:lnTo>
                <a:lnTo>
                  <a:pt x="152" y="202"/>
                </a:lnTo>
                <a:lnTo>
                  <a:pt x="147" y="200"/>
                </a:lnTo>
                <a:lnTo>
                  <a:pt x="142" y="198"/>
                </a:lnTo>
                <a:lnTo>
                  <a:pt x="138" y="195"/>
                </a:lnTo>
                <a:lnTo>
                  <a:pt x="135" y="190"/>
                </a:lnTo>
                <a:lnTo>
                  <a:pt x="135" y="185"/>
                </a:lnTo>
                <a:lnTo>
                  <a:pt x="135" y="179"/>
                </a:lnTo>
                <a:lnTo>
                  <a:pt x="138" y="174"/>
                </a:lnTo>
                <a:lnTo>
                  <a:pt x="142" y="171"/>
                </a:lnTo>
                <a:lnTo>
                  <a:pt x="147" y="169"/>
                </a:lnTo>
                <a:lnTo>
                  <a:pt x="152" y="167"/>
                </a:lnTo>
                <a:close/>
                <a:moveTo>
                  <a:pt x="34" y="34"/>
                </a:moveTo>
                <a:lnTo>
                  <a:pt x="34" y="537"/>
                </a:lnTo>
                <a:lnTo>
                  <a:pt x="185" y="537"/>
                </a:lnTo>
                <a:lnTo>
                  <a:pt x="190" y="538"/>
                </a:lnTo>
                <a:lnTo>
                  <a:pt x="195" y="541"/>
                </a:lnTo>
                <a:lnTo>
                  <a:pt x="199" y="545"/>
                </a:lnTo>
                <a:lnTo>
                  <a:pt x="201" y="548"/>
                </a:lnTo>
                <a:lnTo>
                  <a:pt x="202" y="554"/>
                </a:lnTo>
                <a:lnTo>
                  <a:pt x="202" y="706"/>
                </a:lnTo>
                <a:lnTo>
                  <a:pt x="706" y="706"/>
                </a:lnTo>
                <a:lnTo>
                  <a:pt x="706" y="34"/>
                </a:lnTo>
                <a:lnTo>
                  <a:pt x="34" y="34"/>
                </a:lnTo>
                <a:close/>
                <a:moveTo>
                  <a:pt x="34" y="0"/>
                </a:moveTo>
                <a:lnTo>
                  <a:pt x="706" y="0"/>
                </a:lnTo>
                <a:lnTo>
                  <a:pt x="719" y="3"/>
                </a:lnTo>
                <a:lnTo>
                  <a:pt x="730" y="9"/>
                </a:lnTo>
                <a:lnTo>
                  <a:pt x="738" y="21"/>
                </a:lnTo>
                <a:lnTo>
                  <a:pt x="740" y="34"/>
                </a:lnTo>
                <a:lnTo>
                  <a:pt x="740" y="706"/>
                </a:lnTo>
                <a:lnTo>
                  <a:pt x="738" y="719"/>
                </a:lnTo>
                <a:lnTo>
                  <a:pt x="730" y="729"/>
                </a:lnTo>
                <a:lnTo>
                  <a:pt x="719" y="736"/>
                </a:lnTo>
                <a:lnTo>
                  <a:pt x="706" y="738"/>
                </a:lnTo>
                <a:lnTo>
                  <a:pt x="168" y="738"/>
                </a:lnTo>
                <a:lnTo>
                  <a:pt x="0" y="571"/>
                </a:lnTo>
                <a:lnTo>
                  <a:pt x="0" y="34"/>
                </a:lnTo>
                <a:lnTo>
                  <a:pt x="3" y="21"/>
                </a:lnTo>
                <a:lnTo>
                  <a:pt x="11" y="9"/>
                </a:lnTo>
                <a:lnTo>
                  <a:pt x="21" y="3"/>
                </a:lnTo>
                <a:lnTo>
                  <a:pt x="3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26" name="Freeform 548"/>
          <p:cNvSpPr>
            <a:spLocks noEditPoints="1"/>
          </p:cNvSpPr>
          <p:nvPr/>
        </p:nvSpPr>
        <p:spPr bwMode="auto">
          <a:xfrm>
            <a:off x="3850160" y="2330140"/>
            <a:ext cx="346239" cy="422355"/>
          </a:xfrm>
          <a:custGeom>
            <a:avLst/>
            <a:gdLst>
              <a:gd name="T0" fmla="*/ 101 w 605"/>
              <a:gd name="T1" fmla="*/ 470 h 738"/>
              <a:gd name="T2" fmla="*/ 419 w 605"/>
              <a:gd name="T3" fmla="*/ 482 h 738"/>
              <a:gd name="T4" fmla="*/ 408 w 605"/>
              <a:gd name="T5" fmla="*/ 503 h 738"/>
              <a:gd name="T6" fmla="*/ 87 w 605"/>
              <a:gd name="T7" fmla="*/ 497 h 738"/>
              <a:gd name="T8" fmla="*/ 91 w 605"/>
              <a:gd name="T9" fmla="*/ 474 h 738"/>
              <a:gd name="T10" fmla="*/ 509 w 605"/>
              <a:gd name="T11" fmla="*/ 370 h 738"/>
              <a:gd name="T12" fmla="*/ 520 w 605"/>
              <a:gd name="T13" fmla="*/ 391 h 738"/>
              <a:gd name="T14" fmla="*/ 101 w 605"/>
              <a:gd name="T15" fmla="*/ 403 h 738"/>
              <a:gd name="T16" fmla="*/ 83 w 605"/>
              <a:gd name="T17" fmla="*/ 386 h 738"/>
              <a:gd name="T18" fmla="*/ 101 w 605"/>
              <a:gd name="T19" fmla="*/ 369 h 738"/>
              <a:gd name="T20" fmla="*/ 315 w 605"/>
              <a:gd name="T21" fmla="*/ 275 h 738"/>
              <a:gd name="T22" fmla="*/ 313 w 605"/>
              <a:gd name="T23" fmla="*/ 298 h 738"/>
              <a:gd name="T24" fmla="*/ 91 w 605"/>
              <a:gd name="T25" fmla="*/ 298 h 738"/>
              <a:gd name="T26" fmla="*/ 87 w 605"/>
              <a:gd name="T27" fmla="*/ 275 h 738"/>
              <a:gd name="T28" fmla="*/ 34 w 605"/>
              <a:gd name="T29" fmla="*/ 554 h 738"/>
              <a:gd name="T30" fmla="*/ 487 w 605"/>
              <a:gd name="T31" fmla="*/ 150 h 738"/>
              <a:gd name="T32" fmla="*/ 470 w 605"/>
              <a:gd name="T33" fmla="*/ 167 h 738"/>
              <a:gd name="T34" fmla="*/ 454 w 605"/>
              <a:gd name="T35" fmla="*/ 150 h 738"/>
              <a:gd name="T36" fmla="*/ 416 w 605"/>
              <a:gd name="T37" fmla="*/ 161 h 738"/>
              <a:gd name="T38" fmla="*/ 394 w 605"/>
              <a:gd name="T39" fmla="*/ 165 h 738"/>
              <a:gd name="T40" fmla="*/ 353 w 605"/>
              <a:gd name="T41" fmla="*/ 101 h 738"/>
              <a:gd name="T42" fmla="*/ 341 w 605"/>
              <a:gd name="T43" fmla="*/ 167 h 738"/>
              <a:gd name="T44" fmla="*/ 320 w 605"/>
              <a:gd name="T45" fmla="*/ 156 h 738"/>
              <a:gd name="T46" fmla="*/ 285 w 605"/>
              <a:gd name="T47" fmla="*/ 156 h 738"/>
              <a:gd name="T48" fmla="*/ 263 w 605"/>
              <a:gd name="T49" fmla="*/ 167 h 738"/>
              <a:gd name="T50" fmla="*/ 252 w 605"/>
              <a:gd name="T51" fmla="*/ 101 h 738"/>
              <a:gd name="T52" fmla="*/ 212 w 605"/>
              <a:gd name="T53" fmla="*/ 165 h 738"/>
              <a:gd name="T54" fmla="*/ 188 w 605"/>
              <a:gd name="T55" fmla="*/ 161 h 738"/>
              <a:gd name="T56" fmla="*/ 152 w 605"/>
              <a:gd name="T57" fmla="*/ 150 h 738"/>
              <a:gd name="T58" fmla="*/ 135 w 605"/>
              <a:gd name="T59" fmla="*/ 167 h 738"/>
              <a:gd name="T60" fmla="*/ 118 w 605"/>
              <a:gd name="T61" fmla="*/ 150 h 738"/>
              <a:gd name="T62" fmla="*/ 144 w 605"/>
              <a:gd name="T63" fmla="*/ 3 h 738"/>
              <a:gd name="T64" fmla="*/ 184 w 605"/>
              <a:gd name="T65" fmla="*/ 67 h 738"/>
              <a:gd name="T66" fmla="*/ 196 w 605"/>
              <a:gd name="T67" fmla="*/ 1 h 738"/>
              <a:gd name="T68" fmla="*/ 217 w 605"/>
              <a:gd name="T69" fmla="*/ 12 h 738"/>
              <a:gd name="T70" fmla="*/ 252 w 605"/>
              <a:gd name="T71" fmla="*/ 12 h 738"/>
              <a:gd name="T72" fmla="*/ 275 w 605"/>
              <a:gd name="T73" fmla="*/ 1 h 738"/>
              <a:gd name="T74" fmla="*/ 285 w 605"/>
              <a:gd name="T75" fmla="*/ 67 h 738"/>
              <a:gd name="T76" fmla="*/ 326 w 605"/>
              <a:gd name="T77" fmla="*/ 3 h 738"/>
              <a:gd name="T78" fmla="*/ 349 w 605"/>
              <a:gd name="T79" fmla="*/ 6 h 738"/>
              <a:gd name="T80" fmla="*/ 386 w 605"/>
              <a:gd name="T81" fmla="*/ 17 h 738"/>
              <a:gd name="T82" fmla="*/ 403 w 605"/>
              <a:gd name="T83" fmla="*/ 0 h 738"/>
              <a:gd name="T84" fmla="*/ 420 w 605"/>
              <a:gd name="T85" fmla="*/ 17 h 738"/>
              <a:gd name="T86" fmla="*/ 457 w 605"/>
              <a:gd name="T87" fmla="*/ 6 h 738"/>
              <a:gd name="T88" fmla="*/ 480 w 605"/>
              <a:gd name="T89" fmla="*/ 3 h 738"/>
              <a:gd name="T90" fmla="*/ 571 w 605"/>
              <a:gd name="T91" fmla="*/ 67 h 738"/>
              <a:gd name="T92" fmla="*/ 605 w 605"/>
              <a:gd name="T93" fmla="*/ 706 h 738"/>
              <a:gd name="T94" fmla="*/ 34 w 605"/>
              <a:gd name="T95" fmla="*/ 738 h 738"/>
              <a:gd name="T96" fmla="*/ 0 w 605"/>
              <a:gd name="T97" fmla="*/ 101 h 738"/>
              <a:gd name="T98" fmla="*/ 118 w 605"/>
              <a:gd name="T99" fmla="*/ 67 h 738"/>
              <a:gd name="T100" fmla="*/ 129 w 605"/>
              <a:gd name="T101" fmla="*/ 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5" h="738">
                <a:moveTo>
                  <a:pt x="34" y="605"/>
                </a:moveTo>
                <a:lnTo>
                  <a:pt x="34" y="706"/>
                </a:lnTo>
                <a:lnTo>
                  <a:pt x="135" y="706"/>
                </a:lnTo>
                <a:lnTo>
                  <a:pt x="34" y="605"/>
                </a:lnTo>
                <a:close/>
                <a:moveTo>
                  <a:pt x="101" y="470"/>
                </a:moveTo>
                <a:lnTo>
                  <a:pt x="403" y="470"/>
                </a:lnTo>
                <a:lnTo>
                  <a:pt x="408" y="471"/>
                </a:lnTo>
                <a:lnTo>
                  <a:pt x="413" y="474"/>
                </a:lnTo>
                <a:lnTo>
                  <a:pt x="416" y="476"/>
                </a:lnTo>
                <a:lnTo>
                  <a:pt x="419" y="482"/>
                </a:lnTo>
                <a:lnTo>
                  <a:pt x="420" y="487"/>
                </a:lnTo>
                <a:lnTo>
                  <a:pt x="419" y="492"/>
                </a:lnTo>
                <a:lnTo>
                  <a:pt x="416" y="497"/>
                </a:lnTo>
                <a:lnTo>
                  <a:pt x="413" y="500"/>
                </a:lnTo>
                <a:lnTo>
                  <a:pt x="408" y="503"/>
                </a:lnTo>
                <a:lnTo>
                  <a:pt x="403" y="504"/>
                </a:lnTo>
                <a:lnTo>
                  <a:pt x="101" y="504"/>
                </a:lnTo>
                <a:lnTo>
                  <a:pt x="95" y="503"/>
                </a:lnTo>
                <a:lnTo>
                  <a:pt x="91" y="500"/>
                </a:lnTo>
                <a:lnTo>
                  <a:pt x="87" y="497"/>
                </a:lnTo>
                <a:lnTo>
                  <a:pt x="85" y="492"/>
                </a:lnTo>
                <a:lnTo>
                  <a:pt x="83" y="487"/>
                </a:lnTo>
                <a:lnTo>
                  <a:pt x="85" y="482"/>
                </a:lnTo>
                <a:lnTo>
                  <a:pt x="87" y="476"/>
                </a:lnTo>
                <a:lnTo>
                  <a:pt x="91" y="474"/>
                </a:lnTo>
                <a:lnTo>
                  <a:pt x="95" y="471"/>
                </a:lnTo>
                <a:lnTo>
                  <a:pt x="101" y="470"/>
                </a:lnTo>
                <a:close/>
                <a:moveTo>
                  <a:pt x="101" y="369"/>
                </a:moveTo>
                <a:lnTo>
                  <a:pt x="504" y="369"/>
                </a:lnTo>
                <a:lnTo>
                  <a:pt x="509" y="370"/>
                </a:lnTo>
                <a:lnTo>
                  <a:pt x="514" y="373"/>
                </a:lnTo>
                <a:lnTo>
                  <a:pt x="517" y="376"/>
                </a:lnTo>
                <a:lnTo>
                  <a:pt x="520" y="381"/>
                </a:lnTo>
                <a:lnTo>
                  <a:pt x="521" y="386"/>
                </a:lnTo>
                <a:lnTo>
                  <a:pt x="520" y="391"/>
                </a:lnTo>
                <a:lnTo>
                  <a:pt x="517" y="397"/>
                </a:lnTo>
                <a:lnTo>
                  <a:pt x="514" y="399"/>
                </a:lnTo>
                <a:lnTo>
                  <a:pt x="509" y="402"/>
                </a:lnTo>
                <a:lnTo>
                  <a:pt x="504" y="403"/>
                </a:lnTo>
                <a:lnTo>
                  <a:pt x="101" y="403"/>
                </a:lnTo>
                <a:lnTo>
                  <a:pt x="95" y="402"/>
                </a:lnTo>
                <a:lnTo>
                  <a:pt x="91" y="399"/>
                </a:lnTo>
                <a:lnTo>
                  <a:pt x="87" y="397"/>
                </a:lnTo>
                <a:lnTo>
                  <a:pt x="85" y="391"/>
                </a:lnTo>
                <a:lnTo>
                  <a:pt x="83" y="386"/>
                </a:lnTo>
                <a:lnTo>
                  <a:pt x="85" y="381"/>
                </a:lnTo>
                <a:lnTo>
                  <a:pt x="87" y="376"/>
                </a:lnTo>
                <a:lnTo>
                  <a:pt x="91" y="373"/>
                </a:lnTo>
                <a:lnTo>
                  <a:pt x="95" y="370"/>
                </a:lnTo>
                <a:lnTo>
                  <a:pt x="101" y="369"/>
                </a:lnTo>
                <a:close/>
                <a:moveTo>
                  <a:pt x="101" y="268"/>
                </a:moveTo>
                <a:lnTo>
                  <a:pt x="302" y="268"/>
                </a:lnTo>
                <a:lnTo>
                  <a:pt x="307" y="270"/>
                </a:lnTo>
                <a:lnTo>
                  <a:pt x="313" y="272"/>
                </a:lnTo>
                <a:lnTo>
                  <a:pt x="315" y="275"/>
                </a:lnTo>
                <a:lnTo>
                  <a:pt x="318" y="280"/>
                </a:lnTo>
                <a:lnTo>
                  <a:pt x="319" y="285"/>
                </a:lnTo>
                <a:lnTo>
                  <a:pt x="318" y="291"/>
                </a:lnTo>
                <a:lnTo>
                  <a:pt x="315" y="296"/>
                </a:lnTo>
                <a:lnTo>
                  <a:pt x="313" y="298"/>
                </a:lnTo>
                <a:lnTo>
                  <a:pt x="307" y="301"/>
                </a:lnTo>
                <a:lnTo>
                  <a:pt x="302" y="302"/>
                </a:lnTo>
                <a:lnTo>
                  <a:pt x="101" y="302"/>
                </a:lnTo>
                <a:lnTo>
                  <a:pt x="95" y="301"/>
                </a:lnTo>
                <a:lnTo>
                  <a:pt x="91" y="298"/>
                </a:lnTo>
                <a:lnTo>
                  <a:pt x="87" y="296"/>
                </a:lnTo>
                <a:lnTo>
                  <a:pt x="85" y="291"/>
                </a:lnTo>
                <a:lnTo>
                  <a:pt x="83" y="285"/>
                </a:lnTo>
                <a:lnTo>
                  <a:pt x="85" y="280"/>
                </a:lnTo>
                <a:lnTo>
                  <a:pt x="87" y="275"/>
                </a:lnTo>
                <a:lnTo>
                  <a:pt x="91" y="272"/>
                </a:lnTo>
                <a:lnTo>
                  <a:pt x="95" y="270"/>
                </a:lnTo>
                <a:lnTo>
                  <a:pt x="101" y="268"/>
                </a:lnTo>
                <a:close/>
                <a:moveTo>
                  <a:pt x="34" y="101"/>
                </a:moveTo>
                <a:lnTo>
                  <a:pt x="34" y="554"/>
                </a:lnTo>
                <a:lnTo>
                  <a:pt x="184" y="706"/>
                </a:lnTo>
                <a:lnTo>
                  <a:pt x="571" y="706"/>
                </a:lnTo>
                <a:lnTo>
                  <a:pt x="571" y="101"/>
                </a:lnTo>
                <a:lnTo>
                  <a:pt x="487" y="101"/>
                </a:lnTo>
                <a:lnTo>
                  <a:pt x="487" y="150"/>
                </a:lnTo>
                <a:lnTo>
                  <a:pt x="487" y="156"/>
                </a:lnTo>
                <a:lnTo>
                  <a:pt x="484" y="161"/>
                </a:lnTo>
                <a:lnTo>
                  <a:pt x="480" y="165"/>
                </a:lnTo>
                <a:lnTo>
                  <a:pt x="475" y="167"/>
                </a:lnTo>
                <a:lnTo>
                  <a:pt x="470" y="167"/>
                </a:lnTo>
                <a:lnTo>
                  <a:pt x="465" y="167"/>
                </a:lnTo>
                <a:lnTo>
                  <a:pt x="461" y="165"/>
                </a:lnTo>
                <a:lnTo>
                  <a:pt x="457" y="161"/>
                </a:lnTo>
                <a:lnTo>
                  <a:pt x="454" y="156"/>
                </a:lnTo>
                <a:lnTo>
                  <a:pt x="454" y="150"/>
                </a:lnTo>
                <a:lnTo>
                  <a:pt x="454" y="101"/>
                </a:lnTo>
                <a:lnTo>
                  <a:pt x="420" y="101"/>
                </a:lnTo>
                <a:lnTo>
                  <a:pt x="420" y="150"/>
                </a:lnTo>
                <a:lnTo>
                  <a:pt x="419" y="156"/>
                </a:lnTo>
                <a:lnTo>
                  <a:pt x="416" y="161"/>
                </a:lnTo>
                <a:lnTo>
                  <a:pt x="413" y="165"/>
                </a:lnTo>
                <a:lnTo>
                  <a:pt x="408" y="167"/>
                </a:lnTo>
                <a:lnTo>
                  <a:pt x="403" y="167"/>
                </a:lnTo>
                <a:lnTo>
                  <a:pt x="398" y="167"/>
                </a:lnTo>
                <a:lnTo>
                  <a:pt x="394" y="165"/>
                </a:lnTo>
                <a:lnTo>
                  <a:pt x="390" y="161"/>
                </a:lnTo>
                <a:lnTo>
                  <a:pt x="387" y="156"/>
                </a:lnTo>
                <a:lnTo>
                  <a:pt x="386" y="150"/>
                </a:lnTo>
                <a:lnTo>
                  <a:pt x="386" y="101"/>
                </a:lnTo>
                <a:lnTo>
                  <a:pt x="353" y="101"/>
                </a:lnTo>
                <a:lnTo>
                  <a:pt x="353" y="150"/>
                </a:lnTo>
                <a:lnTo>
                  <a:pt x="352" y="156"/>
                </a:lnTo>
                <a:lnTo>
                  <a:pt x="349" y="161"/>
                </a:lnTo>
                <a:lnTo>
                  <a:pt x="345" y="165"/>
                </a:lnTo>
                <a:lnTo>
                  <a:pt x="341" y="167"/>
                </a:lnTo>
                <a:lnTo>
                  <a:pt x="336" y="167"/>
                </a:lnTo>
                <a:lnTo>
                  <a:pt x="331" y="167"/>
                </a:lnTo>
                <a:lnTo>
                  <a:pt x="326" y="165"/>
                </a:lnTo>
                <a:lnTo>
                  <a:pt x="322" y="161"/>
                </a:lnTo>
                <a:lnTo>
                  <a:pt x="320" y="156"/>
                </a:lnTo>
                <a:lnTo>
                  <a:pt x="319" y="150"/>
                </a:lnTo>
                <a:lnTo>
                  <a:pt x="319" y="101"/>
                </a:lnTo>
                <a:lnTo>
                  <a:pt x="285" y="101"/>
                </a:lnTo>
                <a:lnTo>
                  <a:pt x="285" y="150"/>
                </a:lnTo>
                <a:lnTo>
                  <a:pt x="285" y="156"/>
                </a:lnTo>
                <a:lnTo>
                  <a:pt x="283" y="161"/>
                </a:lnTo>
                <a:lnTo>
                  <a:pt x="279" y="165"/>
                </a:lnTo>
                <a:lnTo>
                  <a:pt x="275" y="167"/>
                </a:lnTo>
                <a:lnTo>
                  <a:pt x="268" y="167"/>
                </a:lnTo>
                <a:lnTo>
                  <a:pt x="263" y="167"/>
                </a:lnTo>
                <a:lnTo>
                  <a:pt x="259" y="165"/>
                </a:lnTo>
                <a:lnTo>
                  <a:pt x="255" y="161"/>
                </a:lnTo>
                <a:lnTo>
                  <a:pt x="252" y="156"/>
                </a:lnTo>
                <a:lnTo>
                  <a:pt x="252" y="150"/>
                </a:lnTo>
                <a:lnTo>
                  <a:pt x="252" y="101"/>
                </a:lnTo>
                <a:lnTo>
                  <a:pt x="218" y="101"/>
                </a:lnTo>
                <a:lnTo>
                  <a:pt x="218" y="150"/>
                </a:lnTo>
                <a:lnTo>
                  <a:pt x="217" y="156"/>
                </a:lnTo>
                <a:lnTo>
                  <a:pt x="214" y="161"/>
                </a:lnTo>
                <a:lnTo>
                  <a:pt x="212" y="165"/>
                </a:lnTo>
                <a:lnTo>
                  <a:pt x="207" y="167"/>
                </a:lnTo>
                <a:lnTo>
                  <a:pt x="201" y="167"/>
                </a:lnTo>
                <a:lnTo>
                  <a:pt x="196" y="167"/>
                </a:lnTo>
                <a:lnTo>
                  <a:pt x="192" y="165"/>
                </a:lnTo>
                <a:lnTo>
                  <a:pt x="188" y="161"/>
                </a:lnTo>
                <a:lnTo>
                  <a:pt x="186" y="156"/>
                </a:lnTo>
                <a:lnTo>
                  <a:pt x="184" y="150"/>
                </a:lnTo>
                <a:lnTo>
                  <a:pt x="184" y="101"/>
                </a:lnTo>
                <a:lnTo>
                  <a:pt x="152" y="101"/>
                </a:lnTo>
                <a:lnTo>
                  <a:pt x="152" y="150"/>
                </a:lnTo>
                <a:lnTo>
                  <a:pt x="150" y="156"/>
                </a:lnTo>
                <a:lnTo>
                  <a:pt x="148" y="161"/>
                </a:lnTo>
                <a:lnTo>
                  <a:pt x="144" y="165"/>
                </a:lnTo>
                <a:lnTo>
                  <a:pt x="140" y="167"/>
                </a:lnTo>
                <a:lnTo>
                  <a:pt x="135" y="167"/>
                </a:lnTo>
                <a:lnTo>
                  <a:pt x="129" y="167"/>
                </a:lnTo>
                <a:lnTo>
                  <a:pt x="124" y="165"/>
                </a:lnTo>
                <a:lnTo>
                  <a:pt x="120" y="161"/>
                </a:lnTo>
                <a:lnTo>
                  <a:pt x="119" y="156"/>
                </a:lnTo>
                <a:lnTo>
                  <a:pt x="118" y="150"/>
                </a:lnTo>
                <a:lnTo>
                  <a:pt x="118" y="101"/>
                </a:lnTo>
                <a:lnTo>
                  <a:pt x="34" y="101"/>
                </a:lnTo>
                <a:close/>
                <a:moveTo>
                  <a:pt x="135" y="0"/>
                </a:moveTo>
                <a:lnTo>
                  <a:pt x="140" y="1"/>
                </a:lnTo>
                <a:lnTo>
                  <a:pt x="144" y="3"/>
                </a:lnTo>
                <a:lnTo>
                  <a:pt x="148" y="6"/>
                </a:lnTo>
                <a:lnTo>
                  <a:pt x="150" y="12"/>
                </a:lnTo>
                <a:lnTo>
                  <a:pt x="152" y="17"/>
                </a:lnTo>
                <a:lnTo>
                  <a:pt x="152" y="67"/>
                </a:lnTo>
                <a:lnTo>
                  <a:pt x="184" y="67"/>
                </a:lnTo>
                <a:lnTo>
                  <a:pt x="184" y="17"/>
                </a:lnTo>
                <a:lnTo>
                  <a:pt x="186" y="12"/>
                </a:lnTo>
                <a:lnTo>
                  <a:pt x="188" y="6"/>
                </a:lnTo>
                <a:lnTo>
                  <a:pt x="192" y="3"/>
                </a:lnTo>
                <a:lnTo>
                  <a:pt x="196" y="1"/>
                </a:lnTo>
                <a:lnTo>
                  <a:pt x="201" y="0"/>
                </a:lnTo>
                <a:lnTo>
                  <a:pt x="207" y="1"/>
                </a:lnTo>
                <a:lnTo>
                  <a:pt x="212" y="3"/>
                </a:lnTo>
                <a:lnTo>
                  <a:pt x="214" y="6"/>
                </a:lnTo>
                <a:lnTo>
                  <a:pt x="217" y="12"/>
                </a:lnTo>
                <a:lnTo>
                  <a:pt x="218" y="17"/>
                </a:lnTo>
                <a:lnTo>
                  <a:pt x="218" y="67"/>
                </a:lnTo>
                <a:lnTo>
                  <a:pt x="252" y="67"/>
                </a:lnTo>
                <a:lnTo>
                  <a:pt x="252" y="17"/>
                </a:lnTo>
                <a:lnTo>
                  <a:pt x="252" y="12"/>
                </a:lnTo>
                <a:lnTo>
                  <a:pt x="255" y="6"/>
                </a:lnTo>
                <a:lnTo>
                  <a:pt x="259" y="3"/>
                </a:lnTo>
                <a:lnTo>
                  <a:pt x="263" y="1"/>
                </a:lnTo>
                <a:lnTo>
                  <a:pt x="268" y="0"/>
                </a:lnTo>
                <a:lnTo>
                  <a:pt x="275" y="1"/>
                </a:lnTo>
                <a:lnTo>
                  <a:pt x="279" y="3"/>
                </a:lnTo>
                <a:lnTo>
                  <a:pt x="283" y="6"/>
                </a:lnTo>
                <a:lnTo>
                  <a:pt x="285" y="12"/>
                </a:lnTo>
                <a:lnTo>
                  <a:pt x="285" y="17"/>
                </a:lnTo>
                <a:lnTo>
                  <a:pt x="285" y="67"/>
                </a:lnTo>
                <a:lnTo>
                  <a:pt x="319" y="67"/>
                </a:lnTo>
                <a:lnTo>
                  <a:pt x="319" y="17"/>
                </a:lnTo>
                <a:lnTo>
                  <a:pt x="320" y="12"/>
                </a:lnTo>
                <a:lnTo>
                  <a:pt x="322" y="6"/>
                </a:lnTo>
                <a:lnTo>
                  <a:pt x="326" y="3"/>
                </a:lnTo>
                <a:lnTo>
                  <a:pt x="331" y="1"/>
                </a:lnTo>
                <a:lnTo>
                  <a:pt x="336" y="0"/>
                </a:lnTo>
                <a:lnTo>
                  <a:pt x="341" y="1"/>
                </a:lnTo>
                <a:lnTo>
                  <a:pt x="345" y="3"/>
                </a:lnTo>
                <a:lnTo>
                  <a:pt x="349" y="6"/>
                </a:lnTo>
                <a:lnTo>
                  <a:pt x="352" y="12"/>
                </a:lnTo>
                <a:lnTo>
                  <a:pt x="353" y="17"/>
                </a:lnTo>
                <a:lnTo>
                  <a:pt x="353" y="67"/>
                </a:lnTo>
                <a:lnTo>
                  <a:pt x="386" y="67"/>
                </a:lnTo>
                <a:lnTo>
                  <a:pt x="386" y="17"/>
                </a:lnTo>
                <a:lnTo>
                  <a:pt x="387" y="12"/>
                </a:lnTo>
                <a:lnTo>
                  <a:pt x="390" y="6"/>
                </a:lnTo>
                <a:lnTo>
                  <a:pt x="394" y="3"/>
                </a:lnTo>
                <a:lnTo>
                  <a:pt x="398" y="1"/>
                </a:lnTo>
                <a:lnTo>
                  <a:pt x="403" y="0"/>
                </a:lnTo>
                <a:lnTo>
                  <a:pt x="408" y="1"/>
                </a:lnTo>
                <a:lnTo>
                  <a:pt x="413" y="3"/>
                </a:lnTo>
                <a:lnTo>
                  <a:pt x="416" y="6"/>
                </a:lnTo>
                <a:lnTo>
                  <a:pt x="419" y="12"/>
                </a:lnTo>
                <a:lnTo>
                  <a:pt x="420" y="17"/>
                </a:lnTo>
                <a:lnTo>
                  <a:pt x="420" y="67"/>
                </a:lnTo>
                <a:lnTo>
                  <a:pt x="454" y="67"/>
                </a:lnTo>
                <a:lnTo>
                  <a:pt x="454" y="17"/>
                </a:lnTo>
                <a:lnTo>
                  <a:pt x="454" y="12"/>
                </a:lnTo>
                <a:lnTo>
                  <a:pt x="457" y="6"/>
                </a:lnTo>
                <a:lnTo>
                  <a:pt x="461" y="3"/>
                </a:lnTo>
                <a:lnTo>
                  <a:pt x="465" y="1"/>
                </a:lnTo>
                <a:lnTo>
                  <a:pt x="470" y="0"/>
                </a:lnTo>
                <a:lnTo>
                  <a:pt x="475" y="1"/>
                </a:lnTo>
                <a:lnTo>
                  <a:pt x="480" y="3"/>
                </a:lnTo>
                <a:lnTo>
                  <a:pt x="484" y="6"/>
                </a:lnTo>
                <a:lnTo>
                  <a:pt x="487" y="12"/>
                </a:lnTo>
                <a:lnTo>
                  <a:pt x="487" y="17"/>
                </a:lnTo>
                <a:lnTo>
                  <a:pt x="487" y="67"/>
                </a:lnTo>
                <a:lnTo>
                  <a:pt x="571" y="67"/>
                </a:lnTo>
                <a:lnTo>
                  <a:pt x="584" y="69"/>
                </a:lnTo>
                <a:lnTo>
                  <a:pt x="595" y="77"/>
                </a:lnTo>
                <a:lnTo>
                  <a:pt x="602" y="88"/>
                </a:lnTo>
                <a:lnTo>
                  <a:pt x="605" y="101"/>
                </a:lnTo>
                <a:lnTo>
                  <a:pt x="605" y="706"/>
                </a:lnTo>
                <a:lnTo>
                  <a:pt x="602" y="719"/>
                </a:lnTo>
                <a:lnTo>
                  <a:pt x="595" y="729"/>
                </a:lnTo>
                <a:lnTo>
                  <a:pt x="584" y="736"/>
                </a:lnTo>
                <a:lnTo>
                  <a:pt x="571" y="738"/>
                </a:lnTo>
                <a:lnTo>
                  <a:pt x="34" y="738"/>
                </a:lnTo>
                <a:lnTo>
                  <a:pt x="21" y="736"/>
                </a:lnTo>
                <a:lnTo>
                  <a:pt x="10" y="729"/>
                </a:lnTo>
                <a:lnTo>
                  <a:pt x="2" y="719"/>
                </a:lnTo>
                <a:lnTo>
                  <a:pt x="0" y="706"/>
                </a:lnTo>
                <a:lnTo>
                  <a:pt x="0" y="101"/>
                </a:lnTo>
                <a:lnTo>
                  <a:pt x="2" y="88"/>
                </a:lnTo>
                <a:lnTo>
                  <a:pt x="10" y="77"/>
                </a:lnTo>
                <a:lnTo>
                  <a:pt x="21" y="69"/>
                </a:lnTo>
                <a:lnTo>
                  <a:pt x="34" y="67"/>
                </a:lnTo>
                <a:lnTo>
                  <a:pt x="118" y="67"/>
                </a:lnTo>
                <a:lnTo>
                  <a:pt x="118" y="17"/>
                </a:lnTo>
                <a:lnTo>
                  <a:pt x="119" y="12"/>
                </a:lnTo>
                <a:lnTo>
                  <a:pt x="120" y="6"/>
                </a:lnTo>
                <a:lnTo>
                  <a:pt x="124" y="3"/>
                </a:lnTo>
                <a:lnTo>
                  <a:pt x="129" y="1"/>
                </a:lnTo>
                <a:lnTo>
                  <a:pt x="13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27" name="Freeform 549"/>
          <p:cNvSpPr>
            <a:spLocks noEditPoints="1"/>
          </p:cNvSpPr>
          <p:nvPr/>
        </p:nvSpPr>
        <p:spPr bwMode="auto">
          <a:xfrm>
            <a:off x="4625624" y="2330140"/>
            <a:ext cx="346239" cy="422355"/>
          </a:xfrm>
          <a:custGeom>
            <a:avLst/>
            <a:gdLst>
              <a:gd name="T0" fmla="*/ 424 w 605"/>
              <a:gd name="T1" fmla="*/ 538 h 738"/>
              <a:gd name="T2" fmla="*/ 436 w 605"/>
              <a:gd name="T3" fmla="*/ 549 h 738"/>
              <a:gd name="T4" fmla="*/ 433 w 605"/>
              <a:gd name="T5" fmla="*/ 564 h 738"/>
              <a:gd name="T6" fmla="*/ 419 w 605"/>
              <a:gd name="T7" fmla="*/ 571 h 738"/>
              <a:gd name="T8" fmla="*/ 107 w 605"/>
              <a:gd name="T9" fmla="*/ 567 h 738"/>
              <a:gd name="T10" fmla="*/ 101 w 605"/>
              <a:gd name="T11" fmla="*/ 554 h 738"/>
              <a:gd name="T12" fmla="*/ 107 w 605"/>
              <a:gd name="T13" fmla="*/ 541 h 738"/>
              <a:gd name="T14" fmla="*/ 117 w 605"/>
              <a:gd name="T15" fmla="*/ 436 h 738"/>
              <a:gd name="T16" fmla="*/ 496 w 605"/>
              <a:gd name="T17" fmla="*/ 440 h 738"/>
              <a:gd name="T18" fmla="*/ 504 w 605"/>
              <a:gd name="T19" fmla="*/ 453 h 738"/>
              <a:gd name="T20" fmla="*/ 496 w 605"/>
              <a:gd name="T21" fmla="*/ 466 h 738"/>
              <a:gd name="T22" fmla="*/ 117 w 605"/>
              <a:gd name="T23" fmla="*/ 470 h 738"/>
              <a:gd name="T24" fmla="*/ 103 w 605"/>
              <a:gd name="T25" fmla="*/ 464 h 738"/>
              <a:gd name="T26" fmla="*/ 101 w 605"/>
              <a:gd name="T27" fmla="*/ 448 h 738"/>
              <a:gd name="T28" fmla="*/ 111 w 605"/>
              <a:gd name="T29" fmla="*/ 437 h 738"/>
              <a:gd name="T30" fmla="*/ 318 w 605"/>
              <a:gd name="T31" fmla="*/ 335 h 738"/>
              <a:gd name="T32" fmla="*/ 333 w 605"/>
              <a:gd name="T33" fmla="*/ 342 h 738"/>
              <a:gd name="T34" fmla="*/ 335 w 605"/>
              <a:gd name="T35" fmla="*/ 358 h 738"/>
              <a:gd name="T36" fmla="*/ 323 w 605"/>
              <a:gd name="T37" fmla="*/ 368 h 738"/>
              <a:gd name="T38" fmla="*/ 111 w 605"/>
              <a:gd name="T39" fmla="*/ 368 h 738"/>
              <a:gd name="T40" fmla="*/ 101 w 605"/>
              <a:gd name="T41" fmla="*/ 358 h 738"/>
              <a:gd name="T42" fmla="*/ 103 w 605"/>
              <a:gd name="T43" fmla="*/ 342 h 738"/>
              <a:gd name="T44" fmla="*/ 117 w 605"/>
              <a:gd name="T45" fmla="*/ 335 h 738"/>
              <a:gd name="T46" fmla="*/ 571 w 605"/>
              <a:gd name="T47" fmla="*/ 704 h 738"/>
              <a:gd name="T48" fmla="*/ 33 w 605"/>
              <a:gd name="T49" fmla="*/ 134 h 738"/>
              <a:gd name="T50" fmla="*/ 571 w 605"/>
              <a:gd name="T51" fmla="*/ 134 h 738"/>
              <a:gd name="T52" fmla="*/ 427 w 605"/>
              <a:gd name="T53" fmla="*/ 157 h 738"/>
              <a:gd name="T54" fmla="*/ 202 w 605"/>
              <a:gd name="T55" fmla="*/ 168 h 738"/>
              <a:gd name="T56" fmla="*/ 170 w 605"/>
              <a:gd name="T57" fmla="*/ 147 h 738"/>
              <a:gd name="T58" fmla="*/ 202 w 605"/>
              <a:gd name="T59" fmla="*/ 67 h 738"/>
              <a:gd name="T60" fmla="*/ 403 w 605"/>
              <a:gd name="T61" fmla="*/ 67 h 738"/>
              <a:gd name="T62" fmla="*/ 316 w 605"/>
              <a:gd name="T63" fmla="*/ 3 h 738"/>
              <a:gd name="T64" fmla="*/ 335 w 605"/>
              <a:gd name="T65" fmla="*/ 33 h 738"/>
              <a:gd name="T66" fmla="*/ 427 w 605"/>
              <a:gd name="T67" fmla="*/ 43 h 738"/>
              <a:gd name="T68" fmla="*/ 436 w 605"/>
              <a:gd name="T69" fmla="*/ 101 h 738"/>
              <a:gd name="T70" fmla="*/ 595 w 605"/>
              <a:gd name="T71" fmla="*/ 110 h 738"/>
              <a:gd name="T72" fmla="*/ 605 w 605"/>
              <a:gd name="T73" fmla="*/ 704 h 738"/>
              <a:gd name="T74" fmla="*/ 584 w 605"/>
              <a:gd name="T75" fmla="*/ 736 h 738"/>
              <a:gd name="T76" fmla="*/ 20 w 605"/>
              <a:gd name="T77" fmla="*/ 736 h 738"/>
              <a:gd name="T78" fmla="*/ 0 w 605"/>
              <a:gd name="T79" fmla="*/ 704 h 738"/>
              <a:gd name="T80" fmla="*/ 9 w 605"/>
              <a:gd name="T81" fmla="*/ 110 h 738"/>
              <a:gd name="T82" fmla="*/ 168 w 605"/>
              <a:gd name="T83" fmla="*/ 101 h 738"/>
              <a:gd name="T84" fmla="*/ 177 w 605"/>
              <a:gd name="T85" fmla="*/ 43 h 738"/>
              <a:gd name="T86" fmla="*/ 268 w 605"/>
              <a:gd name="T87" fmla="*/ 33 h 738"/>
              <a:gd name="T88" fmla="*/ 289 w 605"/>
              <a:gd name="T89" fmla="*/ 3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05" h="738">
                <a:moveTo>
                  <a:pt x="117" y="537"/>
                </a:moveTo>
                <a:lnTo>
                  <a:pt x="419" y="537"/>
                </a:lnTo>
                <a:lnTo>
                  <a:pt x="424" y="538"/>
                </a:lnTo>
                <a:lnTo>
                  <a:pt x="430" y="541"/>
                </a:lnTo>
                <a:lnTo>
                  <a:pt x="433" y="543"/>
                </a:lnTo>
                <a:lnTo>
                  <a:pt x="436" y="549"/>
                </a:lnTo>
                <a:lnTo>
                  <a:pt x="436" y="554"/>
                </a:lnTo>
                <a:lnTo>
                  <a:pt x="436" y="559"/>
                </a:lnTo>
                <a:lnTo>
                  <a:pt x="433" y="564"/>
                </a:lnTo>
                <a:lnTo>
                  <a:pt x="430" y="567"/>
                </a:lnTo>
                <a:lnTo>
                  <a:pt x="424" y="570"/>
                </a:lnTo>
                <a:lnTo>
                  <a:pt x="419" y="571"/>
                </a:lnTo>
                <a:lnTo>
                  <a:pt x="117" y="571"/>
                </a:lnTo>
                <a:lnTo>
                  <a:pt x="111" y="570"/>
                </a:lnTo>
                <a:lnTo>
                  <a:pt x="107" y="567"/>
                </a:lnTo>
                <a:lnTo>
                  <a:pt x="103" y="564"/>
                </a:lnTo>
                <a:lnTo>
                  <a:pt x="101" y="559"/>
                </a:lnTo>
                <a:lnTo>
                  <a:pt x="101" y="554"/>
                </a:lnTo>
                <a:lnTo>
                  <a:pt x="101" y="549"/>
                </a:lnTo>
                <a:lnTo>
                  <a:pt x="103" y="543"/>
                </a:lnTo>
                <a:lnTo>
                  <a:pt x="107" y="541"/>
                </a:lnTo>
                <a:lnTo>
                  <a:pt x="111" y="538"/>
                </a:lnTo>
                <a:lnTo>
                  <a:pt x="117" y="537"/>
                </a:lnTo>
                <a:close/>
                <a:moveTo>
                  <a:pt x="117" y="436"/>
                </a:moveTo>
                <a:lnTo>
                  <a:pt x="487" y="436"/>
                </a:lnTo>
                <a:lnTo>
                  <a:pt x="492" y="437"/>
                </a:lnTo>
                <a:lnTo>
                  <a:pt x="496" y="440"/>
                </a:lnTo>
                <a:lnTo>
                  <a:pt x="500" y="443"/>
                </a:lnTo>
                <a:lnTo>
                  <a:pt x="503" y="448"/>
                </a:lnTo>
                <a:lnTo>
                  <a:pt x="504" y="453"/>
                </a:lnTo>
                <a:lnTo>
                  <a:pt x="503" y="458"/>
                </a:lnTo>
                <a:lnTo>
                  <a:pt x="500" y="464"/>
                </a:lnTo>
                <a:lnTo>
                  <a:pt x="496" y="466"/>
                </a:lnTo>
                <a:lnTo>
                  <a:pt x="492" y="469"/>
                </a:lnTo>
                <a:lnTo>
                  <a:pt x="487" y="470"/>
                </a:lnTo>
                <a:lnTo>
                  <a:pt x="117" y="470"/>
                </a:lnTo>
                <a:lnTo>
                  <a:pt x="111" y="469"/>
                </a:lnTo>
                <a:lnTo>
                  <a:pt x="107" y="466"/>
                </a:lnTo>
                <a:lnTo>
                  <a:pt x="103" y="464"/>
                </a:lnTo>
                <a:lnTo>
                  <a:pt x="101" y="458"/>
                </a:lnTo>
                <a:lnTo>
                  <a:pt x="101" y="453"/>
                </a:lnTo>
                <a:lnTo>
                  <a:pt x="101" y="448"/>
                </a:lnTo>
                <a:lnTo>
                  <a:pt x="103" y="443"/>
                </a:lnTo>
                <a:lnTo>
                  <a:pt x="107" y="440"/>
                </a:lnTo>
                <a:lnTo>
                  <a:pt x="111" y="437"/>
                </a:lnTo>
                <a:lnTo>
                  <a:pt x="117" y="436"/>
                </a:lnTo>
                <a:close/>
                <a:moveTo>
                  <a:pt x="117" y="335"/>
                </a:moveTo>
                <a:lnTo>
                  <a:pt x="318" y="335"/>
                </a:lnTo>
                <a:lnTo>
                  <a:pt x="323" y="337"/>
                </a:lnTo>
                <a:lnTo>
                  <a:pt x="329" y="339"/>
                </a:lnTo>
                <a:lnTo>
                  <a:pt x="333" y="342"/>
                </a:lnTo>
                <a:lnTo>
                  <a:pt x="335" y="347"/>
                </a:lnTo>
                <a:lnTo>
                  <a:pt x="335" y="352"/>
                </a:lnTo>
                <a:lnTo>
                  <a:pt x="335" y="358"/>
                </a:lnTo>
                <a:lnTo>
                  <a:pt x="333" y="363"/>
                </a:lnTo>
                <a:lnTo>
                  <a:pt x="329" y="365"/>
                </a:lnTo>
                <a:lnTo>
                  <a:pt x="323" y="368"/>
                </a:lnTo>
                <a:lnTo>
                  <a:pt x="318" y="369"/>
                </a:lnTo>
                <a:lnTo>
                  <a:pt x="117" y="369"/>
                </a:lnTo>
                <a:lnTo>
                  <a:pt x="111" y="368"/>
                </a:lnTo>
                <a:lnTo>
                  <a:pt x="107" y="365"/>
                </a:lnTo>
                <a:lnTo>
                  <a:pt x="103" y="363"/>
                </a:lnTo>
                <a:lnTo>
                  <a:pt x="101" y="358"/>
                </a:lnTo>
                <a:lnTo>
                  <a:pt x="101" y="352"/>
                </a:lnTo>
                <a:lnTo>
                  <a:pt x="101" y="347"/>
                </a:lnTo>
                <a:lnTo>
                  <a:pt x="103" y="342"/>
                </a:lnTo>
                <a:lnTo>
                  <a:pt x="107" y="339"/>
                </a:lnTo>
                <a:lnTo>
                  <a:pt x="111" y="337"/>
                </a:lnTo>
                <a:lnTo>
                  <a:pt x="117" y="335"/>
                </a:lnTo>
                <a:close/>
                <a:moveTo>
                  <a:pt x="33" y="234"/>
                </a:moveTo>
                <a:lnTo>
                  <a:pt x="33" y="704"/>
                </a:lnTo>
                <a:lnTo>
                  <a:pt x="571" y="704"/>
                </a:lnTo>
                <a:lnTo>
                  <a:pt x="571" y="234"/>
                </a:lnTo>
                <a:lnTo>
                  <a:pt x="33" y="234"/>
                </a:lnTo>
                <a:close/>
                <a:moveTo>
                  <a:pt x="33" y="134"/>
                </a:moveTo>
                <a:lnTo>
                  <a:pt x="33" y="202"/>
                </a:lnTo>
                <a:lnTo>
                  <a:pt x="571" y="202"/>
                </a:lnTo>
                <a:lnTo>
                  <a:pt x="571" y="134"/>
                </a:lnTo>
                <a:lnTo>
                  <a:pt x="436" y="134"/>
                </a:lnTo>
                <a:lnTo>
                  <a:pt x="433" y="147"/>
                </a:lnTo>
                <a:lnTo>
                  <a:pt x="427" y="157"/>
                </a:lnTo>
                <a:lnTo>
                  <a:pt x="416" y="165"/>
                </a:lnTo>
                <a:lnTo>
                  <a:pt x="403" y="168"/>
                </a:lnTo>
                <a:lnTo>
                  <a:pt x="202" y="168"/>
                </a:lnTo>
                <a:lnTo>
                  <a:pt x="189" y="165"/>
                </a:lnTo>
                <a:lnTo>
                  <a:pt x="177" y="157"/>
                </a:lnTo>
                <a:lnTo>
                  <a:pt x="170" y="147"/>
                </a:lnTo>
                <a:lnTo>
                  <a:pt x="168" y="134"/>
                </a:lnTo>
                <a:lnTo>
                  <a:pt x="33" y="134"/>
                </a:lnTo>
                <a:close/>
                <a:moveTo>
                  <a:pt x="202" y="67"/>
                </a:moveTo>
                <a:lnTo>
                  <a:pt x="202" y="134"/>
                </a:lnTo>
                <a:lnTo>
                  <a:pt x="403" y="134"/>
                </a:lnTo>
                <a:lnTo>
                  <a:pt x="403" y="67"/>
                </a:lnTo>
                <a:lnTo>
                  <a:pt x="202" y="67"/>
                </a:lnTo>
                <a:close/>
                <a:moveTo>
                  <a:pt x="303" y="0"/>
                </a:moveTo>
                <a:lnTo>
                  <a:pt x="316" y="3"/>
                </a:lnTo>
                <a:lnTo>
                  <a:pt x="326" y="9"/>
                </a:lnTo>
                <a:lnTo>
                  <a:pt x="333" y="20"/>
                </a:lnTo>
                <a:lnTo>
                  <a:pt x="335" y="33"/>
                </a:lnTo>
                <a:lnTo>
                  <a:pt x="403" y="33"/>
                </a:lnTo>
                <a:lnTo>
                  <a:pt x="416" y="36"/>
                </a:lnTo>
                <a:lnTo>
                  <a:pt x="427" y="43"/>
                </a:lnTo>
                <a:lnTo>
                  <a:pt x="433" y="54"/>
                </a:lnTo>
                <a:lnTo>
                  <a:pt x="436" y="67"/>
                </a:lnTo>
                <a:lnTo>
                  <a:pt x="436" y="101"/>
                </a:lnTo>
                <a:lnTo>
                  <a:pt x="571" y="101"/>
                </a:lnTo>
                <a:lnTo>
                  <a:pt x="584" y="104"/>
                </a:lnTo>
                <a:lnTo>
                  <a:pt x="595" y="110"/>
                </a:lnTo>
                <a:lnTo>
                  <a:pt x="602" y="121"/>
                </a:lnTo>
                <a:lnTo>
                  <a:pt x="605" y="134"/>
                </a:lnTo>
                <a:lnTo>
                  <a:pt x="605" y="704"/>
                </a:lnTo>
                <a:lnTo>
                  <a:pt x="602" y="718"/>
                </a:lnTo>
                <a:lnTo>
                  <a:pt x="595" y="729"/>
                </a:lnTo>
                <a:lnTo>
                  <a:pt x="584" y="736"/>
                </a:lnTo>
                <a:lnTo>
                  <a:pt x="571" y="738"/>
                </a:lnTo>
                <a:lnTo>
                  <a:pt x="33" y="738"/>
                </a:lnTo>
                <a:lnTo>
                  <a:pt x="20" y="736"/>
                </a:lnTo>
                <a:lnTo>
                  <a:pt x="9" y="729"/>
                </a:lnTo>
                <a:lnTo>
                  <a:pt x="3" y="718"/>
                </a:lnTo>
                <a:lnTo>
                  <a:pt x="0" y="704"/>
                </a:lnTo>
                <a:lnTo>
                  <a:pt x="0" y="134"/>
                </a:lnTo>
                <a:lnTo>
                  <a:pt x="3" y="121"/>
                </a:lnTo>
                <a:lnTo>
                  <a:pt x="9" y="110"/>
                </a:lnTo>
                <a:lnTo>
                  <a:pt x="20" y="104"/>
                </a:lnTo>
                <a:lnTo>
                  <a:pt x="33" y="101"/>
                </a:lnTo>
                <a:lnTo>
                  <a:pt x="168" y="101"/>
                </a:lnTo>
                <a:lnTo>
                  <a:pt x="168" y="67"/>
                </a:lnTo>
                <a:lnTo>
                  <a:pt x="170" y="54"/>
                </a:lnTo>
                <a:lnTo>
                  <a:pt x="177" y="43"/>
                </a:lnTo>
                <a:lnTo>
                  <a:pt x="189" y="36"/>
                </a:lnTo>
                <a:lnTo>
                  <a:pt x="202" y="33"/>
                </a:lnTo>
                <a:lnTo>
                  <a:pt x="268" y="33"/>
                </a:lnTo>
                <a:lnTo>
                  <a:pt x="271" y="20"/>
                </a:lnTo>
                <a:lnTo>
                  <a:pt x="278" y="9"/>
                </a:lnTo>
                <a:lnTo>
                  <a:pt x="289" y="3"/>
                </a:lnTo>
                <a:lnTo>
                  <a:pt x="30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28" name="Freeform 550"/>
          <p:cNvSpPr/>
          <p:nvPr/>
        </p:nvSpPr>
        <p:spPr bwMode="auto">
          <a:xfrm>
            <a:off x="5401087" y="2397099"/>
            <a:ext cx="422927" cy="288437"/>
          </a:xfrm>
          <a:custGeom>
            <a:avLst/>
            <a:gdLst>
              <a:gd name="T0" fmla="*/ 722 w 739"/>
              <a:gd name="T1" fmla="*/ 0 h 504"/>
              <a:gd name="T2" fmla="*/ 728 w 739"/>
              <a:gd name="T3" fmla="*/ 1 h 504"/>
              <a:gd name="T4" fmla="*/ 732 w 739"/>
              <a:gd name="T5" fmla="*/ 4 h 504"/>
              <a:gd name="T6" fmla="*/ 735 w 739"/>
              <a:gd name="T7" fmla="*/ 8 h 504"/>
              <a:gd name="T8" fmla="*/ 738 w 739"/>
              <a:gd name="T9" fmla="*/ 11 h 504"/>
              <a:gd name="T10" fmla="*/ 739 w 739"/>
              <a:gd name="T11" fmla="*/ 17 h 504"/>
              <a:gd name="T12" fmla="*/ 738 w 739"/>
              <a:gd name="T13" fmla="*/ 22 h 504"/>
              <a:gd name="T14" fmla="*/ 737 w 739"/>
              <a:gd name="T15" fmla="*/ 25 h 504"/>
              <a:gd name="T16" fmla="*/ 734 w 739"/>
              <a:gd name="T17" fmla="*/ 28 h 504"/>
              <a:gd name="T18" fmla="*/ 734 w 739"/>
              <a:gd name="T19" fmla="*/ 28 h 504"/>
              <a:gd name="T20" fmla="*/ 281 w 739"/>
              <a:gd name="T21" fmla="*/ 498 h 504"/>
              <a:gd name="T22" fmla="*/ 281 w 739"/>
              <a:gd name="T23" fmla="*/ 498 h 504"/>
              <a:gd name="T24" fmla="*/ 277 w 739"/>
              <a:gd name="T25" fmla="*/ 501 h 504"/>
              <a:gd name="T26" fmla="*/ 273 w 739"/>
              <a:gd name="T27" fmla="*/ 504 h 504"/>
              <a:gd name="T28" fmla="*/ 268 w 739"/>
              <a:gd name="T29" fmla="*/ 504 h 504"/>
              <a:gd name="T30" fmla="*/ 264 w 739"/>
              <a:gd name="T31" fmla="*/ 504 h 504"/>
              <a:gd name="T32" fmla="*/ 260 w 739"/>
              <a:gd name="T33" fmla="*/ 502 h 504"/>
              <a:gd name="T34" fmla="*/ 256 w 739"/>
              <a:gd name="T35" fmla="*/ 500 h 504"/>
              <a:gd name="T36" fmla="*/ 5 w 739"/>
              <a:gd name="T37" fmla="*/ 247 h 504"/>
              <a:gd name="T38" fmla="*/ 2 w 739"/>
              <a:gd name="T39" fmla="*/ 243 h 504"/>
              <a:gd name="T40" fmla="*/ 0 w 739"/>
              <a:gd name="T41" fmla="*/ 239 h 504"/>
              <a:gd name="T42" fmla="*/ 0 w 739"/>
              <a:gd name="T43" fmla="*/ 235 h 504"/>
              <a:gd name="T44" fmla="*/ 1 w 739"/>
              <a:gd name="T45" fmla="*/ 230 h 504"/>
              <a:gd name="T46" fmla="*/ 3 w 739"/>
              <a:gd name="T47" fmla="*/ 225 h 504"/>
              <a:gd name="T48" fmla="*/ 6 w 739"/>
              <a:gd name="T49" fmla="*/ 222 h 504"/>
              <a:gd name="T50" fmla="*/ 11 w 739"/>
              <a:gd name="T51" fmla="*/ 220 h 504"/>
              <a:gd name="T52" fmla="*/ 17 w 739"/>
              <a:gd name="T53" fmla="*/ 218 h 504"/>
              <a:gd name="T54" fmla="*/ 20 w 739"/>
              <a:gd name="T55" fmla="*/ 220 h 504"/>
              <a:gd name="T56" fmla="*/ 24 w 739"/>
              <a:gd name="T57" fmla="*/ 221 h 504"/>
              <a:gd name="T58" fmla="*/ 28 w 739"/>
              <a:gd name="T59" fmla="*/ 224 h 504"/>
              <a:gd name="T60" fmla="*/ 268 w 739"/>
              <a:gd name="T61" fmla="*/ 463 h 504"/>
              <a:gd name="T62" fmla="*/ 709 w 739"/>
              <a:gd name="T63" fmla="*/ 5 h 504"/>
              <a:gd name="T64" fmla="*/ 709 w 739"/>
              <a:gd name="T65" fmla="*/ 5 h 504"/>
              <a:gd name="T66" fmla="*/ 713 w 739"/>
              <a:gd name="T67" fmla="*/ 2 h 504"/>
              <a:gd name="T68" fmla="*/ 717 w 739"/>
              <a:gd name="T69" fmla="*/ 1 h 504"/>
              <a:gd name="T70" fmla="*/ 722 w 739"/>
              <a:gd name="T71"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9" h="504">
                <a:moveTo>
                  <a:pt x="722" y="0"/>
                </a:moveTo>
                <a:lnTo>
                  <a:pt x="728" y="1"/>
                </a:lnTo>
                <a:lnTo>
                  <a:pt x="732" y="4"/>
                </a:lnTo>
                <a:lnTo>
                  <a:pt x="735" y="8"/>
                </a:lnTo>
                <a:lnTo>
                  <a:pt x="738" y="11"/>
                </a:lnTo>
                <a:lnTo>
                  <a:pt x="739" y="17"/>
                </a:lnTo>
                <a:lnTo>
                  <a:pt x="738" y="22"/>
                </a:lnTo>
                <a:lnTo>
                  <a:pt x="737" y="25"/>
                </a:lnTo>
                <a:lnTo>
                  <a:pt x="734" y="28"/>
                </a:lnTo>
                <a:lnTo>
                  <a:pt x="734" y="28"/>
                </a:lnTo>
                <a:lnTo>
                  <a:pt x="281" y="498"/>
                </a:lnTo>
                <a:lnTo>
                  <a:pt x="281" y="498"/>
                </a:lnTo>
                <a:lnTo>
                  <a:pt x="277" y="501"/>
                </a:lnTo>
                <a:lnTo>
                  <a:pt x="273" y="504"/>
                </a:lnTo>
                <a:lnTo>
                  <a:pt x="268" y="504"/>
                </a:lnTo>
                <a:lnTo>
                  <a:pt x="264" y="504"/>
                </a:lnTo>
                <a:lnTo>
                  <a:pt x="260" y="502"/>
                </a:lnTo>
                <a:lnTo>
                  <a:pt x="256" y="500"/>
                </a:lnTo>
                <a:lnTo>
                  <a:pt x="5" y="247"/>
                </a:lnTo>
                <a:lnTo>
                  <a:pt x="2" y="243"/>
                </a:lnTo>
                <a:lnTo>
                  <a:pt x="0" y="239"/>
                </a:lnTo>
                <a:lnTo>
                  <a:pt x="0" y="235"/>
                </a:lnTo>
                <a:lnTo>
                  <a:pt x="1" y="230"/>
                </a:lnTo>
                <a:lnTo>
                  <a:pt x="3" y="225"/>
                </a:lnTo>
                <a:lnTo>
                  <a:pt x="6" y="222"/>
                </a:lnTo>
                <a:lnTo>
                  <a:pt x="11" y="220"/>
                </a:lnTo>
                <a:lnTo>
                  <a:pt x="17" y="218"/>
                </a:lnTo>
                <a:lnTo>
                  <a:pt x="20" y="220"/>
                </a:lnTo>
                <a:lnTo>
                  <a:pt x="24" y="221"/>
                </a:lnTo>
                <a:lnTo>
                  <a:pt x="28" y="224"/>
                </a:lnTo>
                <a:lnTo>
                  <a:pt x="268" y="463"/>
                </a:lnTo>
                <a:lnTo>
                  <a:pt x="709" y="5"/>
                </a:lnTo>
                <a:lnTo>
                  <a:pt x="709" y="5"/>
                </a:lnTo>
                <a:lnTo>
                  <a:pt x="713" y="2"/>
                </a:lnTo>
                <a:lnTo>
                  <a:pt x="717" y="1"/>
                </a:lnTo>
                <a:lnTo>
                  <a:pt x="72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29" name="Freeform 551"/>
          <p:cNvSpPr>
            <a:spLocks noEditPoints="1"/>
          </p:cNvSpPr>
          <p:nvPr/>
        </p:nvSpPr>
        <p:spPr bwMode="auto">
          <a:xfrm>
            <a:off x="6253238" y="2330140"/>
            <a:ext cx="422927" cy="422355"/>
          </a:xfrm>
          <a:custGeom>
            <a:avLst/>
            <a:gdLst>
              <a:gd name="T0" fmla="*/ 732 w 739"/>
              <a:gd name="T1" fmla="*/ 104 h 738"/>
              <a:gd name="T2" fmla="*/ 739 w 739"/>
              <a:gd name="T3" fmla="*/ 117 h 738"/>
              <a:gd name="T4" fmla="*/ 735 w 739"/>
              <a:gd name="T5" fmla="*/ 128 h 738"/>
              <a:gd name="T6" fmla="*/ 686 w 739"/>
              <a:gd name="T7" fmla="*/ 180 h 738"/>
              <a:gd name="T8" fmla="*/ 381 w 739"/>
              <a:gd name="T9" fmla="*/ 499 h 738"/>
              <a:gd name="T10" fmla="*/ 373 w 739"/>
              <a:gd name="T11" fmla="*/ 503 h 738"/>
              <a:gd name="T12" fmla="*/ 360 w 739"/>
              <a:gd name="T13" fmla="*/ 502 h 738"/>
              <a:gd name="T14" fmla="*/ 187 w 739"/>
              <a:gd name="T15" fmla="*/ 327 h 738"/>
              <a:gd name="T16" fmla="*/ 185 w 739"/>
              <a:gd name="T17" fmla="*/ 313 h 738"/>
              <a:gd name="T18" fmla="*/ 197 w 739"/>
              <a:gd name="T19" fmla="*/ 303 h 738"/>
              <a:gd name="T20" fmla="*/ 210 w 739"/>
              <a:gd name="T21" fmla="*/ 304 h 738"/>
              <a:gd name="T22" fmla="*/ 643 w 739"/>
              <a:gd name="T23" fmla="*/ 176 h 738"/>
              <a:gd name="T24" fmla="*/ 667 w 739"/>
              <a:gd name="T25" fmla="*/ 151 h 738"/>
              <a:gd name="T26" fmla="*/ 714 w 739"/>
              <a:gd name="T27" fmla="*/ 102 h 738"/>
              <a:gd name="T28" fmla="*/ 369 w 739"/>
              <a:gd name="T29" fmla="*/ 0 h 738"/>
              <a:gd name="T30" fmla="*/ 515 w 739"/>
              <a:gd name="T31" fmla="*/ 29 h 738"/>
              <a:gd name="T32" fmla="*/ 633 w 739"/>
              <a:gd name="T33" fmla="*/ 110 h 738"/>
              <a:gd name="T34" fmla="*/ 639 w 739"/>
              <a:gd name="T35" fmla="*/ 119 h 738"/>
              <a:gd name="T36" fmla="*/ 627 w 739"/>
              <a:gd name="T37" fmla="*/ 140 h 738"/>
              <a:gd name="T38" fmla="*/ 612 w 739"/>
              <a:gd name="T39" fmla="*/ 136 h 738"/>
              <a:gd name="T40" fmla="*/ 503 w 739"/>
              <a:gd name="T41" fmla="*/ 60 h 738"/>
              <a:gd name="T42" fmla="*/ 369 w 739"/>
              <a:gd name="T43" fmla="*/ 33 h 738"/>
              <a:gd name="T44" fmla="*/ 228 w 739"/>
              <a:gd name="T45" fmla="*/ 64 h 738"/>
              <a:gd name="T46" fmla="*/ 115 w 739"/>
              <a:gd name="T47" fmla="*/ 148 h 738"/>
              <a:gd name="T48" fmla="*/ 47 w 739"/>
              <a:gd name="T49" fmla="*/ 272 h 738"/>
              <a:gd name="T50" fmla="*/ 37 w 739"/>
              <a:gd name="T51" fmla="*/ 419 h 738"/>
              <a:gd name="T52" fmla="*/ 88 w 739"/>
              <a:gd name="T53" fmla="*/ 553 h 738"/>
              <a:gd name="T54" fmla="*/ 186 w 739"/>
              <a:gd name="T55" fmla="*/ 651 h 738"/>
              <a:gd name="T56" fmla="*/ 320 w 739"/>
              <a:gd name="T57" fmla="*/ 702 h 738"/>
              <a:gd name="T58" fmla="*/ 466 w 739"/>
              <a:gd name="T59" fmla="*/ 691 h 738"/>
              <a:gd name="T60" fmla="*/ 589 w 739"/>
              <a:gd name="T61" fmla="*/ 622 h 738"/>
              <a:gd name="T62" fmla="*/ 674 w 739"/>
              <a:gd name="T63" fmla="*/ 511 h 738"/>
              <a:gd name="T64" fmla="*/ 706 w 739"/>
              <a:gd name="T65" fmla="*/ 369 h 738"/>
              <a:gd name="T66" fmla="*/ 681 w 739"/>
              <a:gd name="T67" fmla="*/ 245 h 738"/>
              <a:gd name="T68" fmla="*/ 681 w 739"/>
              <a:gd name="T69" fmla="*/ 236 h 738"/>
              <a:gd name="T70" fmla="*/ 693 w 739"/>
              <a:gd name="T71" fmla="*/ 223 h 738"/>
              <a:gd name="T72" fmla="*/ 711 w 739"/>
              <a:gd name="T73" fmla="*/ 231 h 738"/>
              <a:gd name="T74" fmla="*/ 736 w 739"/>
              <a:gd name="T75" fmla="*/ 322 h 738"/>
              <a:gd name="T76" fmla="*/ 723 w 739"/>
              <a:gd name="T77" fmla="*/ 475 h 738"/>
              <a:gd name="T78" fmla="*/ 648 w 739"/>
              <a:gd name="T79" fmla="*/ 612 h 738"/>
              <a:gd name="T80" fmla="*/ 525 w 739"/>
              <a:gd name="T81" fmla="*/ 704 h 738"/>
              <a:gd name="T82" fmla="*/ 369 w 739"/>
              <a:gd name="T83" fmla="*/ 738 h 738"/>
              <a:gd name="T84" fmla="*/ 214 w 739"/>
              <a:gd name="T85" fmla="*/ 704 h 738"/>
              <a:gd name="T86" fmla="*/ 90 w 739"/>
              <a:gd name="T87" fmla="*/ 612 h 738"/>
              <a:gd name="T88" fmla="*/ 16 w 739"/>
              <a:gd name="T89" fmla="*/ 475 h 738"/>
              <a:gd name="T90" fmla="*/ 4 w 739"/>
              <a:gd name="T91" fmla="*/ 314 h 738"/>
              <a:gd name="T92" fmla="*/ 59 w 739"/>
              <a:gd name="T93" fmla="*/ 168 h 738"/>
              <a:gd name="T94" fmla="*/ 168 w 739"/>
              <a:gd name="T95" fmla="*/ 59 h 738"/>
              <a:gd name="T96" fmla="*/ 314 w 739"/>
              <a:gd name="T97" fmla="*/ 4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9" h="738">
                <a:moveTo>
                  <a:pt x="722" y="101"/>
                </a:moveTo>
                <a:lnTo>
                  <a:pt x="727" y="101"/>
                </a:lnTo>
                <a:lnTo>
                  <a:pt x="732" y="104"/>
                </a:lnTo>
                <a:lnTo>
                  <a:pt x="736" y="108"/>
                </a:lnTo>
                <a:lnTo>
                  <a:pt x="739" y="111"/>
                </a:lnTo>
                <a:lnTo>
                  <a:pt x="739" y="117"/>
                </a:lnTo>
                <a:lnTo>
                  <a:pt x="739" y="122"/>
                </a:lnTo>
                <a:lnTo>
                  <a:pt x="737" y="126"/>
                </a:lnTo>
                <a:lnTo>
                  <a:pt x="735" y="128"/>
                </a:lnTo>
                <a:lnTo>
                  <a:pt x="735" y="128"/>
                </a:lnTo>
                <a:lnTo>
                  <a:pt x="686" y="180"/>
                </a:lnTo>
                <a:lnTo>
                  <a:pt x="686" y="180"/>
                </a:lnTo>
                <a:lnTo>
                  <a:pt x="663" y="204"/>
                </a:lnTo>
                <a:lnTo>
                  <a:pt x="661" y="204"/>
                </a:lnTo>
                <a:lnTo>
                  <a:pt x="381" y="499"/>
                </a:lnTo>
                <a:lnTo>
                  <a:pt x="381" y="498"/>
                </a:lnTo>
                <a:lnTo>
                  <a:pt x="379" y="502"/>
                </a:lnTo>
                <a:lnTo>
                  <a:pt x="373" y="503"/>
                </a:lnTo>
                <a:lnTo>
                  <a:pt x="369" y="503"/>
                </a:lnTo>
                <a:lnTo>
                  <a:pt x="365" y="503"/>
                </a:lnTo>
                <a:lnTo>
                  <a:pt x="360" y="502"/>
                </a:lnTo>
                <a:lnTo>
                  <a:pt x="358" y="499"/>
                </a:lnTo>
                <a:lnTo>
                  <a:pt x="190" y="330"/>
                </a:lnTo>
                <a:lnTo>
                  <a:pt x="187" y="327"/>
                </a:lnTo>
                <a:lnTo>
                  <a:pt x="185" y="324"/>
                </a:lnTo>
                <a:lnTo>
                  <a:pt x="185" y="318"/>
                </a:lnTo>
                <a:lnTo>
                  <a:pt x="185" y="313"/>
                </a:lnTo>
                <a:lnTo>
                  <a:pt x="187" y="309"/>
                </a:lnTo>
                <a:lnTo>
                  <a:pt x="191" y="305"/>
                </a:lnTo>
                <a:lnTo>
                  <a:pt x="197" y="303"/>
                </a:lnTo>
                <a:lnTo>
                  <a:pt x="202" y="303"/>
                </a:lnTo>
                <a:lnTo>
                  <a:pt x="206" y="303"/>
                </a:lnTo>
                <a:lnTo>
                  <a:pt x="210" y="304"/>
                </a:lnTo>
                <a:lnTo>
                  <a:pt x="214" y="306"/>
                </a:lnTo>
                <a:lnTo>
                  <a:pt x="369" y="462"/>
                </a:lnTo>
                <a:lnTo>
                  <a:pt x="643" y="176"/>
                </a:lnTo>
                <a:lnTo>
                  <a:pt x="643" y="176"/>
                </a:lnTo>
                <a:lnTo>
                  <a:pt x="667" y="151"/>
                </a:lnTo>
                <a:lnTo>
                  <a:pt x="667" y="151"/>
                </a:lnTo>
                <a:lnTo>
                  <a:pt x="710" y="106"/>
                </a:lnTo>
                <a:lnTo>
                  <a:pt x="710" y="106"/>
                </a:lnTo>
                <a:lnTo>
                  <a:pt x="714" y="102"/>
                </a:lnTo>
                <a:lnTo>
                  <a:pt x="718" y="101"/>
                </a:lnTo>
                <a:lnTo>
                  <a:pt x="722" y="101"/>
                </a:lnTo>
                <a:close/>
                <a:moveTo>
                  <a:pt x="369" y="0"/>
                </a:moveTo>
                <a:lnTo>
                  <a:pt x="420" y="3"/>
                </a:lnTo>
                <a:lnTo>
                  <a:pt x="469" y="13"/>
                </a:lnTo>
                <a:lnTo>
                  <a:pt x="515" y="29"/>
                </a:lnTo>
                <a:lnTo>
                  <a:pt x="557" y="51"/>
                </a:lnTo>
                <a:lnTo>
                  <a:pt x="596" y="79"/>
                </a:lnTo>
                <a:lnTo>
                  <a:pt x="633" y="110"/>
                </a:lnTo>
                <a:lnTo>
                  <a:pt x="633" y="110"/>
                </a:lnTo>
                <a:lnTo>
                  <a:pt x="634" y="111"/>
                </a:lnTo>
                <a:lnTo>
                  <a:pt x="639" y="119"/>
                </a:lnTo>
                <a:lnTo>
                  <a:pt x="639" y="127"/>
                </a:lnTo>
                <a:lnTo>
                  <a:pt x="634" y="135"/>
                </a:lnTo>
                <a:lnTo>
                  <a:pt x="627" y="140"/>
                </a:lnTo>
                <a:lnTo>
                  <a:pt x="618" y="140"/>
                </a:lnTo>
                <a:lnTo>
                  <a:pt x="612" y="136"/>
                </a:lnTo>
                <a:lnTo>
                  <a:pt x="612" y="136"/>
                </a:lnTo>
                <a:lnTo>
                  <a:pt x="579" y="106"/>
                </a:lnTo>
                <a:lnTo>
                  <a:pt x="542" y="81"/>
                </a:lnTo>
                <a:lnTo>
                  <a:pt x="503" y="60"/>
                </a:lnTo>
                <a:lnTo>
                  <a:pt x="461" y="46"/>
                </a:lnTo>
                <a:lnTo>
                  <a:pt x="417" y="37"/>
                </a:lnTo>
                <a:lnTo>
                  <a:pt x="369" y="33"/>
                </a:lnTo>
                <a:lnTo>
                  <a:pt x="320" y="37"/>
                </a:lnTo>
                <a:lnTo>
                  <a:pt x="272" y="47"/>
                </a:lnTo>
                <a:lnTo>
                  <a:pt x="228" y="64"/>
                </a:lnTo>
                <a:lnTo>
                  <a:pt x="186" y="88"/>
                </a:lnTo>
                <a:lnTo>
                  <a:pt x="149" y="115"/>
                </a:lnTo>
                <a:lnTo>
                  <a:pt x="115" y="148"/>
                </a:lnTo>
                <a:lnTo>
                  <a:pt x="88" y="186"/>
                </a:lnTo>
                <a:lnTo>
                  <a:pt x="64" y="228"/>
                </a:lnTo>
                <a:lnTo>
                  <a:pt x="47" y="272"/>
                </a:lnTo>
                <a:lnTo>
                  <a:pt x="37" y="320"/>
                </a:lnTo>
                <a:lnTo>
                  <a:pt x="33" y="369"/>
                </a:lnTo>
                <a:lnTo>
                  <a:pt x="37" y="419"/>
                </a:lnTo>
                <a:lnTo>
                  <a:pt x="47" y="466"/>
                </a:lnTo>
                <a:lnTo>
                  <a:pt x="64" y="511"/>
                </a:lnTo>
                <a:lnTo>
                  <a:pt x="88" y="553"/>
                </a:lnTo>
                <a:lnTo>
                  <a:pt x="115" y="589"/>
                </a:lnTo>
                <a:lnTo>
                  <a:pt x="149" y="622"/>
                </a:lnTo>
                <a:lnTo>
                  <a:pt x="186" y="651"/>
                </a:lnTo>
                <a:lnTo>
                  <a:pt x="228" y="674"/>
                </a:lnTo>
                <a:lnTo>
                  <a:pt x="272" y="691"/>
                </a:lnTo>
                <a:lnTo>
                  <a:pt x="320" y="702"/>
                </a:lnTo>
                <a:lnTo>
                  <a:pt x="369" y="704"/>
                </a:lnTo>
                <a:lnTo>
                  <a:pt x="419" y="702"/>
                </a:lnTo>
                <a:lnTo>
                  <a:pt x="466" y="691"/>
                </a:lnTo>
                <a:lnTo>
                  <a:pt x="511" y="674"/>
                </a:lnTo>
                <a:lnTo>
                  <a:pt x="553" y="651"/>
                </a:lnTo>
                <a:lnTo>
                  <a:pt x="589" y="622"/>
                </a:lnTo>
                <a:lnTo>
                  <a:pt x="623" y="589"/>
                </a:lnTo>
                <a:lnTo>
                  <a:pt x="651" y="553"/>
                </a:lnTo>
                <a:lnTo>
                  <a:pt x="674" y="511"/>
                </a:lnTo>
                <a:lnTo>
                  <a:pt x="691" y="466"/>
                </a:lnTo>
                <a:lnTo>
                  <a:pt x="702" y="419"/>
                </a:lnTo>
                <a:lnTo>
                  <a:pt x="706" y="369"/>
                </a:lnTo>
                <a:lnTo>
                  <a:pt x="702" y="326"/>
                </a:lnTo>
                <a:lnTo>
                  <a:pt x="694" y="284"/>
                </a:lnTo>
                <a:lnTo>
                  <a:pt x="681" y="245"/>
                </a:lnTo>
                <a:lnTo>
                  <a:pt x="682" y="245"/>
                </a:lnTo>
                <a:lnTo>
                  <a:pt x="681" y="241"/>
                </a:lnTo>
                <a:lnTo>
                  <a:pt x="681" y="236"/>
                </a:lnTo>
                <a:lnTo>
                  <a:pt x="682" y="232"/>
                </a:lnTo>
                <a:lnTo>
                  <a:pt x="685" y="228"/>
                </a:lnTo>
                <a:lnTo>
                  <a:pt x="693" y="223"/>
                </a:lnTo>
                <a:lnTo>
                  <a:pt x="702" y="223"/>
                </a:lnTo>
                <a:lnTo>
                  <a:pt x="710" y="228"/>
                </a:lnTo>
                <a:lnTo>
                  <a:pt x="711" y="231"/>
                </a:lnTo>
                <a:lnTo>
                  <a:pt x="714" y="234"/>
                </a:lnTo>
                <a:lnTo>
                  <a:pt x="727" y="278"/>
                </a:lnTo>
                <a:lnTo>
                  <a:pt x="736" y="322"/>
                </a:lnTo>
                <a:lnTo>
                  <a:pt x="739" y="369"/>
                </a:lnTo>
                <a:lnTo>
                  <a:pt x="735" y="424"/>
                </a:lnTo>
                <a:lnTo>
                  <a:pt x="723" y="475"/>
                </a:lnTo>
                <a:lnTo>
                  <a:pt x="705" y="525"/>
                </a:lnTo>
                <a:lnTo>
                  <a:pt x="680" y="571"/>
                </a:lnTo>
                <a:lnTo>
                  <a:pt x="648" y="612"/>
                </a:lnTo>
                <a:lnTo>
                  <a:pt x="612" y="648"/>
                </a:lnTo>
                <a:lnTo>
                  <a:pt x="571" y="680"/>
                </a:lnTo>
                <a:lnTo>
                  <a:pt x="525" y="704"/>
                </a:lnTo>
                <a:lnTo>
                  <a:pt x="475" y="723"/>
                </a:lnTo>
                <a:lnTo>
                  <a:pt x="424" y="735"/>
                </a:lnTo>
                <a:lnTo>
                  <a:pt x="369" y="738"/>
                </a:lnTo>
                <a:lnTo>
                  <a:pt x="314" y="735"/>
                </a:lnTo>
                <a:lnTo>
                  <a:pt x="262" y="723"/>
                </a:lnTo>
                <a:lnTo>
                  <a:pt x="214" y="704"/>
                </a:lnTo>
                <a:lnTo>
                  <a:pt x="168" y="680"/>
                </a:lnTo>
                <a:lnTo>
                  <a:pt x="127" y="648"/>
                </a:lnTo>
                <a:lnTo>
                  <a:pt x="90" y="612"/>
                </a:lnTo>
                <a:lnTo>
                  <a:pt x="59" y="571"/>
                </a:lnTo>
                <a:lnTo>
                  <a:pt x="34" y="525"/>
                </a:lnTo>
                <a:lnTo>
                  <a:pt x="16" y="475"/>
                </a:lnTo>
                <a:lnTo>
                  <a:pt x="4" y="424"/>
                </a:lnTo>
                <a:lnTo>
                  <a:pt x="0" y="369"/>
                </a:lnTo>
                <a:lnTo>
                  <a:pt x="4" y="314"/>
                </a:lnTo>
                <a:lnTo>
                  <a:pt x="16" y="262"/>
                </a:lnTo>
                <a:lnTo>
                  <a:pt x="34" y="214"/>
                </a:lnTo>
                <a:lnTo>
                  <a:pt x="59" y="168"/>
                </a:lnTo>
                <a:lnTo>
                  <a:pt x="90" y="127"/>
                </a:lnTo>
                <a:lnTo>
                  <a:pt x="127" y="90"/>
                </a:lnTo>
                <a:lnTo>
                  <a:pt x="168" y="59"/>
                </a:lnTo>
                <a:lnTo>
                  <a:pt x="214" y="34"/>
                </a:lnTo>
                <a:lnTo>
                  <a:pt x="262" y="16"/>
                </a:lnTo>
                <a:lnTo>
                  <a:pt x="314" y="4"/>
                </a:lnTo>
                <a:lnTo>
                  <a:pt x="36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30" name="Freeform 552"/>
          <p:cNvSpPr/>
          <p:nvPr/>
        </p:nvSpPr>
        <p:spPr bwMode="auto">
          <a:xfrm>
            <a:off x="7105389" y="2368198"/>
            <a:ext cx="346239" cy="346239"/>
          </a:xfrm>
          <a:custGeom>
            <a:avLst/>
            <a:gdLst>
              <a:gd name="T0" fmla="*/ 17 w 605"/>
              <a:gd name="T1" fmla="*/ 0 h 605"/>
              <a:gd name="T2" fmla="*/ 21 w 605"/>
              <a:gd name="T3" fmla="*/ 1 h 605"/>
              <a:gd name="T4" fmla="*/ 25 w 605"/>
              <a:gd name="T5" fmla="*/ 3 h 605"/>
              <a:gd name="T6" fmla="*/ 29 w 605"/>
              <a:gd name="T7" fmla="*/ 5 h 605"/>
              <a:gd name="T8" fmla="*/ 302 w 605"/>
              <a:gd name="T9" fmla="*/ 279 h 605"/>
              <a:gd name="T10" fmla="*/ 576 w 605"/>
              <a:gd name="T11" fmla="*/ 5 h 605"/>
              <a:gd name="T12" fmla="*/ 580 w 605"/>
              <a:gd name="T13" fmla="*/ 3 h 605"/>
              <a:gd name="T14" fmla="*/ 584 w 605"/>
              <a:gd name="T15" fmla="*/ 1 h 605"/>
              <a:gd name="T16" fmla="*/ 588 w 605"/>
              <a:gd name="T17" fmla="*/ 0 h 605"/>
              <a:gd name="T18" fmla="*/ 593 w 605"/>
              <a:gd name="T19" fmla="*/ 1 h 605"/>
              <a:gd name="T20" fmla="*/ 598 w 605"/>
              <a:gd name="T21" fmla="*/ 4 h 605"/>
              <a:gd name="T22" fmla="*/ 602 w 605"/>
              <a:gd name="T23" fmla="*/ 7 h 605"/>
              <a:gd name="T24" fmla="*/ 603 w 605"/>
              <a:gd name="T25" fmla="*/ 12 h 605"/>
              <a:gd name="T26" fmla="*/ 605 w 605"/>
              <a:gd name="T27" fmla="*/ 17 h 605"/>
              <a:gd name="T28" fmla="*/ 605 w 605"/>
              <a:gd name="T29" fmla="*/ 21 h 605"/>
              <a:gd name="T30" fmla="*/ 602 w 605"/>
              <a:gd name="T31" fmla="*/ 25 h 605"/>
              <a:gd name="T32" fmla="*/ 600 w 605"/>
              <a:gd name="T33" fmla="*/ 29 h 605"/>
              <a:gd name="T34" fmla="*/ 326 w 605"/>
              <a:gd name="T35" fmla="*/ 302 h 605"/>
              <a:gd name="T36" fmla="*/ 600 w 605"/>
              <a:gd name="T37" fmla="*/ 576 h 605"/>
              <a:gd name="T38" fmla="*/ 602 w 605"/>
              <a:gd name="T39" fmla="*/ 580 h 605"/>
              <a:gd name="T40" fmla="*/ 605 w 605"/>
              <a:gd name="T41" fmla="*/ 584 h 605"/>
              <a:gd name="T42" fmla="*/ 605 w 605"/>
              <a:gd name="T43" fmla="*/ 588 h 605"/>
              <a:gd name="T44" fmla="*/ 603 w 605"/>
              <a:gd name="T45" fmla="*/ 593 h 605"/>
              <a:gd name="T46" fmla="*/ 602 w 605"/>
              <a:gd name="T47" fmla="*/ 598 h 605"/>
              <a:gd name="T48" fmla="*/ 598 w 605"/>
              <a:gd name="T49" fmla="*/ 601 h 605"/>
              <a:gd name="T50" fmla="*/ 593 w 605"/>
              <a:gd name="T51" fmla="*/ 604 h 605"/>
              <a:gd name="T52" fmla="*/ 588 w 605"/>
              <a:gd name="T53" fmla="*/ 605 h 605"/>
              <a:gd name="T54" fmla="*/ 584 w 605"/>
              <a:gd name="T55" fmla="*/ 604 h 605"/>
              <a:gd name="T56" fmla="*/ 580 w 605"/>
              <a:gd name="T57" fmla="*/ 602 h 605"/>
              <a:gd name="T58" fmla="*/ 576 w 605"/>
              <a:gd name="T59" fmla="*/ 600 h 605"/>
              <a:gd name="T60" fmla="*/ 302 w 605"/>
              <a:gd name="T61" fmla="*/ 326 h 605"/>
              <a:gd name="T62" fmla="*/ 29 w 605"/>
              <a:gd name="T63" fmla="*/ 600 h 605"/>
              <a:gd name="T64" fmla="*/ 25 w 605"/>
              <a:gd name="T65" fmla="*/ 602 h 605"/>
              <a:gd name="T66" fmla="*/ 21 w 605"/>
              <a:gd name="T67" fmla="*/ 604 h 605"/>
              <a:gd name="T68" fmla="*/ 17 w 605"/>
              <a:gd name="T69" fmla="*/ 605 h 605"/>
              <a:gd name="T70" fmla="*/ 12 w 605"/>
              <a:gd name="T71" fmla="*/ 604 h 605"/>
              <a:gd name="T72" fmla="*/ 6 w 605"/>
              <a:gd name="T73" fmla="*/ 601 h 605"/>
              <a:gd name="T74" fmla="*/ 4 w 605"/>
              <a:gd name="T75" fmla="*/ 598 h 605"/>
              <a:gd name="T76" fmla="*/ 1 w 605"/>
              <a:gd name="T77" fmla="*/ 593 h 605"/>
              <a:gd name="T78" fmla="*/ 0 w 605"/>
              <a:gd name="T79" fmla="*/ 588 h 605"/>
              <a:gd name="T80" fmla="*/ 1 w 605"/>
              <a:gd name="T81" fmla="*/ 584 h 605"/>
              <a:gd name="T82" fmla="*/ 2 w 605"/>
              <a:gd name="T83" fmla="*/ 580 h 605"/>
              <a:gd name="T84" fmla="*/ 5 w 605"/>
              <a:gd name="T85" fmla="*/ 576 h 605"/>
              <a:gd name="T86" fmla="*/ 279 w 605"/>
              <a:gd name="T87" fmla="*/ 302 h 605"/>
              <a:gd name="T88" fmla="*/ 5 w 605"/>
              <a:gd name="T89" fmla="*/ 29 h 605"/>
              <a:gd name="T90" fmla="*/ 2 w 605"/>
              <a:gd name="T91" fmla="*/ 25 h 605"/>
              <a:gd name="T92" fmla="*/ 1 w 605"/>
              <a:gd name="T93" fmla="*/ 21 h 605"/>
              <a:gd name="T94" fmla="*/ 0 w 605"/>
              <a:gd name="T95" fmla="*/ 17 h 605"/>
              <a:gd name="T96" fmla="*/ 1 w 605"/>
              <a:gd name="T97" fmla="*/ 12 h 605"/>
              <a:gd name="T98" fmla="*/ 4 w 605"/>
              <a:gd name="T99" fmla="*/ 7 h 605"/>
              <a:gd name="T100" fmla="*/ 6 w 605"/>
              <a:gd name="T101" fmla="*/ 4 h 605"/>
              <a:gd name="T102" fmla="*/ 12 w 605"/>
              <a:gd name="T103" fmla="*/ 1 h 605"/>
              <a:gd name="T104" fmla="*/ 17 w 605"/>
              <a:gd name="T105"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5" h="605">
                <a:moveTo>
                  <a:pt x="17" y="0"/>
                </a:moveTo>
                <a:lnTo>
                  <a:pt x="21" y="1"/>
                </a:lnTo>
                <a:lnTo>
                  <a:pt x="25" y="3"/>
                </a:lnTo>
                <a:lnTo>
                  <a:pt x="29" y="5"/>
                </a:lnTo>
                <a:lnTo>
                  <a:pt x="302" y="279"/>
                </a:lnTo>
                <a:lnTo>
                  <a:pt x="576" y="5"/>
                </a:lnTo>
                <a:lnTo>
                  <a:pt x="580" y="3"/>
                </a:lnTo>
                <a:lnTo>
                  <a:pt x="584" y="1"/>
                </a:lnTo>
                <a:lnTo>
                  <a:pt x="588" y="0"/>
                </a:lnTo>
                <a:lnTo>
                  <a:pt x="593" y="1"/>
                </a:lnTo>
                <a:lnTo>
                  <a:pt x="598" y="4"/>
                </a:lnTo>
                <a:lnTo>
                  <a:pt x="602" y="7"/>
                </a:lnTo>
                <a:lnTo>
                  <a:pt x="603" y="12"/>
                </a:lnTo>
                <a:lnTo>
                  <a:pt x="605" y="17"/>
                </a:lnTo>
                <a:lnTo>
                  <a:pt x="605" y="21"/>
                </a:lnTo>
                <a:lnTo>
                  <a:pt x="602" y="25"/>
                </a:lnTo>
                <a:lnTo>
                  <a:pt x="600" y="29"/>
                </a:lnTo>
                <a:lnTo>
                  <a:pt x="326" y="302"/>
                </a:lnTo>
                <a:lnTo>
                  <a:pt x="600" y="576"/>
                </a:lnTo>
                <a:lnTo>
                  <a:pt x="602" y="580"/>
                </a:lnTo>
                <a:lnTo>
                  <a:pt x="605" y="584"/>
                </a:lnTo>
                <a:lnTo>
                  <a:pt x="605" y="588"/>
                </a:lnTo>
                <a:lnTo>
                  <a:pt x="603" y="593"/>
                </a:lnTo>
                <a:lnTo>
                  <a:pt x="602" y="598"/>
                </a:lnTo>
                <a:lnTo>
                  <a:pt x="598" y="601"/>
                </a:lnTo>
                <a:lnTo>
                  <a:pt x="593" y="604"/>
                </a:lnTo>
                <a:lnTo>
                  <a:pt x="588" y="605"/>
                </a:lnTo>
                <a:lnTo>
                  <a:pt x="584" y="604"/>
                </a:lnTo>
                <a:lnTo>
                  <a:pt x="580" y="602"/>
                </a:lnTo>
                <a:lnTo>
                  <a:pt x="576" y="600"/>
                </a:lnTo>
                <a:lnTo>
                  <a:pt x="302" y="326"/>
                </a:lnTo>
                <a:lnTo>
                  <a:pt x="29" y="600"/>
                </a:lnTo>
                <a:lnTo>
                  <a:pt x="25" y="602"/>
                </a:lnTo>
                <a:lnTo>
                  <a:pt x="21" y="604"/>
                </a:lnTo>
                <a:lnTo>
                  <a:pt x="17" y="605"/>
                </a:lnTo>
                <a:lnTo>
                  <a:pt x="12" y="604"/>
                </a:lnTo>
                <a:lnTo>
                  <a:pt x="6" y="601"/>
                </a:lnTo>
                <a:lnTo>
                  <a:pt x="4" y="598"/>
                </a:lnTo>
                <a:lnTo>
                  <a:pt x="1" y="593"/>
                </a:lnTo>
                <a:lnTo>
                  <a:pt x="0" y="588"/>
                </a:lnTo>
                <a:lnTo>
                  <a:pt x="1" y="584"/>
                </a:lnTo>
                <a:lnTo>
                  <a:pt x="2" y="580"/>
                </a:lnTo>
                <a:lnTo>
                  <a:pt x="5" y="576"/>
                </a:lnTo>
                <a:lnTo>
                  <a:pt x="279" y="302"/>
                </a:lnTo>
                <a:lnTo>
                  <a:pt x="5" y="29"/>
                </a:lnTo>
                <a:lnTo>
                  <a:pt x="2" y="25"/>
                </a:lnTo>
                <a:lnTo>
                  <a:pt x="1" y="21"/>
                </a:lnTo>
                <a:lnTo>
                  <a:pt x="0" y="17"/>
                </a:lnTo>
                <a:lnTo>
                  <a:pt x="1" y="12"/>
                </a:lnTo>
                <a:lnTo>
                  <a:pt x="4" y="7"/>
                </a:lnTo>
                <a:lnTo>
                  <a:pt x="6" y="4"/>
                </a:lnTo>
                <a:lnTo>
                  <a:pt x="12" y="1"/>
                </a:lnTo>
                <a:lnTo>
                  <a:pt x="1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31" name="Freeform 553"/>
          <p:cNvSpPr>
            <a:spLocks noEditPoints="1"/>
          </p:cNvSpPr>
          <p:nvPr/>
        </p:nvSpPr>
        <p:spPr bwMode="auto">
          <a:xfrm>
            <a:off x="7880853" y="2329854"/>
            <a:ext cx="422355" cy="422927"/>
          </a:xfrm>
          <a:custGeom>
            <a:avLst/>
            <a:gdLst>
              <a:gd name="T0" fmla="*/ 671 w 738"/>
              <a:gd name="T1" fmla="*/ 672 h 739"/>
              <a:gd name="T2" fmla="*/ 66 w 738"/>
              <a:gd name="T3" fmla="*/ 638 h 739"/>
              <a:gd name="T4" fmla="*/ 66 w 738"/>
              <a:gd name="T5" fmla="*/ 672 h 739"/>
              <a:gd name="T6" fmla="*/ 671 w 738"/>
              <a:gd name="T7" fmla="*/ 571 h 739"/>
              <a:gd name="T8" fmla="*/ 637 w 738"/>
              <a:gd name="T9" fmla="*/ 571 h 739"/>
              <a:gd name="T10" fmla="*/ 99 w 738"/>
              <a:gd name="T11" fmla="*/ 605 h 739"/>
              <a:gd name="T12" fmla="*/ 637 w 738"/>
              <a:gd name="T13" fmla="*/ 504 h 739"/>
              <a:gd name="T14" fmla="*/ 637 w 738"/>
              <a:gd name="T15" fmla="*/ 537 h 739"/>
              <a:gd name="T16" fmla="*/ 99 w 738"/>
              <a:gd name="T17" fmla="*/ 504 h 739"/>
              <a:gd name="T18" fmla="*/ 66 w 738"/>
              <a:gd name="T19" fmla="*/ 504 h 739"/>
              <a:gd name="T20" fmla="*/ 671 w 738"/>
              <a:gd name="T21" fmla="*/ 470 h 739"/>
              <a:gd name="T22" fmla="*/ 66 w 738"/>
              <a:gd name="T23" fmla="*/ 436 h 739"/>
              <a:gd name="T24" fmla="*/ 66 w 738"/>
              <a:gd name="T25" fmla="*/ 470 h 739"/>
              <a:gd name="T26" fmla="*/ 603 w 738"/>
              <a:gd name="T27" fmla="*/ 706 h 739"/>
              <a:gd name="T28" fmla="*/ 695 w 738"/>
              <a:gd name="T29" fmla="*/ 695 h 739"/>
              <a:gd name="T30" fmla="*/ 704 w 738"/>
              <a:gd name="T31" fmla="*/ 386 h 739"/>
              <a:gd name="T32" fmla="*/ 167 w 738"/>
              <a:gd name="T33" fmla="*/ 706 h 739"/>
              <a:gd name="T34" fmla="*/ 167 w 738"/>
              <a:gd name="T35" fmla="*/ 386 h 739"/>
              <a:gd name="T36" fmla="*/ 35 w 738"/>
              <a:gd name="T37" fmla="*/ 685 h 739"/>
              <a:gd name="T38" fmla="*/ 66 w 738"/>
              <a:gd name="T39" fmla="*/ 706 h 739"/>
              <a:gd name="T40" fmla="*/ 32 w 738"/>
              <a:gd name="T41" fmla="*/ 386 h 739"/>
              <a:gd name="T42" fmla="*/ 671 w 738"/>
              <a:gd name="T43" fmla="*/ 303 h 739"/>
              <a:gd name="T44" fmla="*/ 66 w 738"/>
              <a:gd name="T45" fmla="*/ 269 h 739"/>
              <a:gd name="T46" fmla="*/ 66 w 738"/>
              <a:gd name="T47" fmla="*/ 303 h 739"/>
              <a:gd name="T48" fmla="*/ 671 w 738"/>
              <a:gd name="T49" fmla="*/ 202 h 739"/>
              <a:gd name="T50" fmla="*/ 637 w 738"/>
              <a:gd name="T51" fmla="*/ 202 h 739"/>
              <a:gd name="T52" fmla="*/ 99 w 738"/>
              <a:gd name="T53" fmla="*/ 235 h 739"/>
              <a:gd name="T54" fmla="*/ 637 w 738"/>
              <a:gd name="T55" fmla="*/ 134 h 739"/>
              <a:gd name="T56" fmla="*/ 637 w 738"/>
              <a:gd name="T57" fmla="*/ 168 h 739"/>
              <a:gd name="T58" fmla="*/ 99 w 738"/>
              <a:gd name="T59" fmla="*/ 134 h 739"/>
              <a:gd name="T60" fmla="*/ 66 w 738"/>
              <a:gd name="T61" fmla="*/ 134 h 739"/>
              <a:gd name="T62" fmla="*/ 671 w 738"/>
              <a:gd name="T63" fmla="*/ 101 h 739"/>
              <a:gd name="T64" fmla="*/ 66 w 738"/>
              <a:gd name="T65" fmla="*/ 67 h 739"/>
              <a:gd name="T66" fmla="*/ 66 w 738"/>
              <a:gd name="T67" fmla="*/ 101 h 739"/>
              <a:gd name="T68" fmla="*/ 603 w 738"/>
              <a:gd name="T69" fmla="*/ 352 h 739"/>
              <a:gd name="T70" fmla="*/ 701 w 738"/>
              <a:gd name="T71" fmla="*/ 54 h 739"/>
              <a:gd name="T72" fmla="*/ 671 w 738"/>
              <a:gd name="T73" fmla="*/ 33 h 739"/>
              <a:gd name="T74" fmla="*/ 167 w 738"/>
              <a:gd name="T75" fmla="*/ 352 h 739"/>
              <a:gd name="T76" fmla="*/ 167 w 738"/>
              <a:gd name="T77" fmla="*/ 33 h 739"/>
              <a:gd name="T78" fmla="*/ 43 w 738"/>
              <a:gd name="T79" fmla="*/ 43 h 739"/>
              <a:gd name="T80" fmla="*/ 32 w 738"/>
              <a:gd name="T81" fmla="*/ 352 h 739"/>
              <a:gd name="T82" fmla="*/ 66 w 738"/>
              <a:gd name="T83" fmla="*/ 33 h 739"/>
              <a:gd name="T84" fmla="*/ 692 w 738"/>
              <a:gd name="T85" fmla="*/ 3 h 739"/>
              <a:gd name="T86" fmla="*/ 734 w 738"/>
              <a:gd name="T87" fmla="*/ 46 h 739"/>
              <a:gd name="T88" fmla="*/ 734 w 738"/>
              <a:gd name="T89" fmla="*/ 693 h 739"/>
              <a:gd name="T90" fmla="*/ 692 w 738"/>
              <a:gd name="T91" fmla="*/ 736 h 739"/>
              <a:gd name="T92" fmla="*/ 45 w 738"/>
              <a:gd name="T93" fmla="*/ 736 h 739"/>
              <a:gd name="T94" fmla="*/ 2 w 738"/>
              <a:gd name="T95" fmla="*/ 693 h 739"/>
              <a:gd name="T96" fmla="*/ 2 w 738"/>
              <a:gd name="T97" fmla="*/ 46 h 739"/>
              <a:gd name="T98" fmla="*/ 45 w 738"/>
              <a:gd name="T99" fmla="*/ 3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38" h="739">
                <a:moveTo>
                  <a:pt x="637" y="638"/>
                </a:moveTo>
                <a:lnTo>
                  <a:pt x="671" y="638"/>
                </a:lnTo>
                <a:lnTo>
                  <a:pt x="671" y="672"/>
                </a:lnTo>
                <a:lnTo>
                  <a:pt x="637" y="672"/>
                </a:lnTo>
                <a:lnTo>
                  <a:pt x="637" y="638"/>
                </a:lnTo>
                <a:close/>
                <a:moveTo>
                  <a:pt x="66" y="638"/>
                </a:moveTo>
                <a:lnTo>
                  <a:pt x="99" y="638"/>
                </a:lnTo>
                <a:lnTo>
                  <a:pt x="99" y="672"/>
                </a:lnTo>
                <a:lnTo>
                  <a:pt x="66" y="672"/>
                </a:lnTo>
                <a:lnTo>
                  <a:pt x="66" y="638"/>
                </a:lnTo>
                <a:close/>
                <a:moveTo>
                  <a:pt x="637" y="571"/>
                </a:moveTo>
                <a:lnTo>
                  <a:pt x="671" y="571"/>
                </a:lnTo>
                <a:lnTo>
                  <a:pt x="671" y="605"/>
                </a:lnTo>
                <a:lnTo>
                  <a:pt x="637" y="605"/>
                </a:lnTo>
                <a:lnTo>
                  <a:pt x="637" y="571"/>
                </a:lnTo>
                <a:close/>
                <a:moveTo>
                  <a:pt x="66" y="571"/>
                </a:moveTo>
                <a:lnTo>
                  <a:pt x="99" y="571"/>
                </a:lnTo>
                <a:lnTo>
                  <a:pt x="99" y="605"/>
                </a:lnTo>
                <a:lnTo>
                  <a:pt x="66" y="605"/>
                </a:lnTo>
                <a:lnTo>
                  <a:pt x="66" y="571"/>
                </a:lnTo>
                <a:close/>
                <a:moveTo>
                  <a:pt x="637" y="504"/>
                </a:moveTo>
                <a:lnTo>
                  <a:pt x="671" y="504"/>
                </a:lnTo>
                <a:lnTo>
                  <a:pt x="671" y="537"/>
                </a:lnTo>
                <a:lnTo>
                  <a:pt x="637" y="537"/>
                </a:lnTo>
                <a:lnTo>
                  <a:pt x="637" y="504"/>
                </a:lnTo>
                <a:close/>
                <a:moveTo>
                  <a:pt x="66" y="504"/>
                </a:moveTo>
                <a:lnTo>
                  <a:pt x="99" y="504"/>
                </a:lnTo>
                <a:lnTo>
                  <a:pt x="99" y="537"/>
                </a:lnTo>
                <a:lnTo>
                  <a:pt x="66" y="537"/>
                </a:lnTo>
                <a:lnTo>
                  <a:pt x="66" y="504"/>
                </a:lnTo>
                <a:close/>
                <a:moveTo>
                  <a:pt x="637" y="436"/>
                </a:moveTo>
                <a:lnTo>
                  <a:pt x="671" y="436"/>
                </a:lnTo>
                <a:lnTo>
                  <a:pt x="671" y="470"/>
                </a:lnTo>
                <a:lnTo>
                  <a:pt x="637" y="470"/>
                </a:lnTo>
                <a:lnTo>
                  <a:pt x="637" y="436"/>
                </a:lnTo>
                <a:close/>
                <a:moveTo>
                  <a:pt x="66" y="436"/>
                </a:moveTo>
                <a:lnTo>
                  <a:pt x="99" y="436"/>
                </a:lnTo>
                <a:lnTo>
                  <a:pt x="99" y="470"/>
                </a:lnTo>
                <a:lnTo>
                  <a:pt x="66" y="470"/>
                </a:lnTo>
                <a:lnTo>
                  <a:pt x="66" y="436"/>
                </a:lnTo>
                <a:close/>
                <a:moveTo>
                  <a:pt x="603" y="386"/>
                </a:moveTo>
                <a:lnTo>
                  <a:pt x="603" y="706"/>
                </a:lnTo>
                <a:lnTo>
                  <a:pt x="671" y="706"/>
                </a:lnTo>
                <a:lnTo>
                  <a:pt x="684" y="703"/>
                </a:lnTo>
                <a:lnTo>
                  <a:pt x="695" y="695"/>
                </a:lnTo>
                <a:lnTo>
                  <a:pt x="701" y="685"/>
                </a:lnTo>
                <a:lnTo>
                  <a:pt x="704" y="672"/>
                </a:lnTo>
                <a:lnTo>
                  <a:pt x="704" y="386"/>
                </a:lnTo>
                <a:lnTo>
                  <a:pt x="603" y="386"/>
                </a:lnTo>
                <a:close/>
                <a:moveTo>
                  <a:pt x="167" y="386"/>
                </a:moveTo>
                <a:lnTo>
                  <a:pt x="167" y="706"/>
                </a:lnTo>
                <a:lnTo>
                  <a:pt x="571" y="706"/>
                </a:lnTo>
                <a:lnTo>
                  <a:pt x="571" y="386"/>
                </a:lnTo>
                <a:lnTo>
                  <a:pt x="167" y="386"/>
                </a:lnTo>
                <a:close/>
                <a:moveTo>
                  <a:pt x="32" y="386"/>
                </a:moveTo>
                <a:lnTo>
                  <a:pt x="32" y="672"/>
                </a:lnTo>
                <a:lnTo>
                  <a:pt x="35" y="685"/>
                </a:lnTo>
                <a:lnTo>
                  <a:pt x="43" y="695"/>
                </a:lnTo>
                <a:lnTo>
                  <a:pt x="53" y="703"/>
                </a:lnTo>
                <a:lnTo>
                  <a:pt x="66" y="706"/>
                </a:lnTo>
                <a:lnTo>
                  <a:pt x="133" y="706"/>
                </a:lnTo>
                <a:lnTo>
                  <a:pt x="133" y="386"/>
                </a:lnTo>
                <a:lnTo>
                  <a:pt x="32" y="386"/>
                </a:lnTo>
                <a:close/>
                <a:moveTo>
                  <a:pt x="637" y="269"/>
                </a:moveTo>
                <a:lnTo>
                  <a:pt x="671" y="269"/>
                </a:lnTo>
                <a:lnTo>
                  <a:pt x="671" y="303"/>
                </a:lnTo>
                <a:lnTo>
                  <a:pt x="637" y="303"/>
                </a:lnTo>
                <a:lnTo>
                  <a:pt x="637" y="269"/>
                </a:lnTo>
                <a:close/>
                <a:moveTo>
                  <a:pt x="66" y="269"/>
                </a:moveTo>
                <a:lnTo>
                  <a:pt x="99" y="269"/>
                </a:lnTo>
                <a:lnTo>
                  <a:pt x="99" y="303"/>
                </a:lnTo>
                <a:lnTo>
                  <a:pt x="66" y="303"/>
                </a:lnTo>
                <a:lnTo>
                  <a:pt x="66" y="269"/>
                </a:lnTo>
                <a:close/>
                <a:moveTo>
                  <a:pt x="637" y="202"/>
                </a:moveTo>
                <a:lnTo>
                  <a:pt x="671" y="202"/>
                </a:lnTo>
                <a:lnTo>
                  <a:pt x="671" y="235"/>
                </a:lnTo>
                <a:lnTo>
                  <a:pt x="637" y="235"/>
                </a:lnTo>
                <a:lnTo>
                  <a:pt x="637" y="202"/>
                </a:lnTo>
                <a:close/>
                <a:moveTo>
                  <a:pt x="66" y="202"/>
                </a:moveTo>
                <a:lnTo>
                  <a:pt x="99" y="202"/>
                </a:lnTo>
                <a:lnTo>
                  <a:pt x="99" y="235"/>
                </a:lnTo>
                <a:lnTo>
                  <a:pt x="66" y="235"/>
                </a:lnTo>
                <a:lnTo>
                  <a:pt x="66" y="202"/>
                </a:lnTo>
                <a:close/>
                <a:moveTo>
                  <a:pt x="637" y="134"/>
                </a:moveTo>
                <a:lnTo>
                  <a:pt x="671" y="134"/>
                </a:lnTo>
                <a:lnTo>
                  <a:pt x="671" y="168"/>
                </a:lnTo>
                <a:lnTo>
                  <a:pt x="637" y="168"/>
                </a:lnTo>
                <a:lnTo>
                  <a:pt x="637" y="134"/>
                </a:lnTo>
                <a:close/>
                <a:moveTo>
                  <a:pt x="66" y="134"/>
                </a:moveTo>
                <a:lnTo>
                  <a:pt x="99" y="134"/>
                </a:lnTo>
                <a:lnTo>
                  <a:pt x="99" y="168"/>
                </a:lnTo>
                <a:lnTo>
                  <a:pt x="66" y="168"/>
                </a:lnTo>
                <a:lnTo>
                  <a:pt x="66" y="134"/>
                </a:lnTo>
                <a:close/>
                <a:moveTo>
                  <a:pt x="637" y="67"/>
                </a:moveTo>
                <a:lnTo>
                  <a:pt x="671" y="67"/>
                </a:lnTo>
                <a:lnTo>
                  <a:pt x="671" y="101"/>
                </a:lnTo>
                <a:lnTo>
                  <a:pt x="637" y="101"/>
                </a:lnTo>
                <a:lnTo>
                  <a:pt x="637" y="67"/>
                </a:lnTo>
                <a:close/>
                <a:moveTo>
                  <a:pt x="66" y="67"/>
                </a:moveTo>
                <a:lnTo>
                  <a:pt x="99" y="67"/>
                </a:lnTo>
                <a:lnTo>
                  <a:pt x="99" y="101"/>
                </a:lnTo>
                <a:lnTo>
                  <a:pt x="66" y="101"/>
                </a:lnTo>
                <a:lnTo>
                  <a:pt x="66" y="67"/>
                </a:lnTo>
                <a:close/>
                <a:moveTo>
                  <a:pt x="603" y="33"/>
                </a:moveTo>
                <a:lnTo>
                  <a:pt x="603" y="352"/>
                </a:lnTo>
                <a:lnTo>
                  <a:pt x="704" y="352"/>
                </a:lnTo>
                <a:lnTo>
                  <a:pt x="704" y="67"/>
                </a:lnTo>
                <a:lnTo>
                  <a:pt x="701" y="54"/>
                </a:lnTo>
                <a:lnTo>
                  <a:pt x="695" y="43"/>
                </a:lnTo>
                <a:lnTo>
                  <a:pt x="684" y="36"/>
                </a:lnTo>
                <a:lnTo>
                  <a:pt x="671" y="33"/>
                </a:lnTo>
                <a:lnTo>
                  <a:pt x="603" y="33"/>
                </a:lnTo>
                <a:close/>
                <a:moveTo>
                  <a:pt x="167" y="33"/>
                </a:moveTo>
                <a:lnTo>
                  <a:pt x="167" y="352"/>
                </a:lnTo>
                <a:lnTo>
                  <a:pt x="571" y="352"/>
                </a:lnTo>
                <a:lnTo>
                  <a:pt x="571" y="33"/>
                </a:lnTo>
                <a:lnTo>
                  <a:pt x="167" y="33"/>
                </a:lnTo>
                <a:close/>
                <a:moveTo>
                  <a:pt x="66" y="33"/>
                </a:moveTo>
                <a:lnTo>
                  <a:pt x="53" y="36"/>
                </a:lnTo>
                <a:lnTo>
                  <a:pt x="43" y="43"/>
                </a:lnTo>
                <a:lnTo>
                  <a:pt x="35" y="54"/>
                </a:lnTo>
                <a:lnTo>
                  <a:pt x="32" y="67"/>
                </a:lnTo>
                <a:lnTo>
                  <a:pt x="32" y="352"/>
                </a:lnTo>
                <a:lnTo>
                  <a:pt x="133" y="352"/>
                </a:lnTo>
                <a:lnTo>
                  <a:pt x="133" y="33"/>
                </a:lnTo>
                <a:lnTo>
                  <a:pt x="66" y="33"/>
                </a:lnTo>
                <a:close/>
                <a:moveTo>
                  <a:pt x="66" y="0"/>
                </a:moveTo>
                <a:lnTo>
                  <a:pt x="671" y="0"/>
                </a:lnTo>
                <a:lnTo>
                  <a:pt x="692" y="3"/>
                </a:lnTo>
                <a:lnTo>
                  <a:pt x="711" y="13"/>
                </a:lnTo>
                <a:lnTo>
                  <a:pt x="725" y="28"/>
                </a:lnTo>
                <a:lnTo>
                  <a:pt x="734" y="46"/>
                </a:lnTo>
                <a:lnTo>
                  <a:pt x="738" y="67"/>
                </a:lnTo>
                <a:lnTo>
                  <a:pt x="738" y="672"/>
                </a:lnTo>
                <a:lnTo>
                  <a:pt x="734" y="693"/>
                </a:lnTo>
                <a:lnTo>
                  <a:pt x="725" y="711"/>
                </a:lnTo>
                <a:lnTo>
                  <a:pt x="711" y="726"/>
                </a:lnTo>
                <a:lnTo>
                  <a:pt x="692" y="736"/>
                </a:lnTo>
                <a:lnTo>
                  <a:pt x="671" y="739"/>
                </a:lnTo>
                <a:lnTo>
                  <a:pt x="66" y="739"/>
                </a:lnTo>
                <a:lnTo>
                  <a:pt x="45" y="736"/>
                </a:lnTo>
                <a:lnTo>
                  <a:pt x="27" y="726"/>
                </a:lnTo>
                <a:lnTo>
                  <a:pt x="11" y="711"/>
                </a:lnTo>
                <a:lnTo>
                  <a:pt x="2" y="693"/>
                </a:lnTo>
                <a:lnTo>
                  <a:pt x="0" y="672"/>
                </a:lnTo>
                <a:lnTo>
                  <a:pt x="0" y="67"/>
                </a:lnTo>
                <a:lnTo>
                  <a:pt x="2" y="46"/>
                </a:lnTo>
                <a:lnTo>
                  <a:pt x="11" y="28"/>
                </a:lnTo>
                <a:lnTo>
                  <a:pt x="27" y="13"/>
                </a:lnTo>
                <a:lnTo>
                  <a:pt x="45" y="3"/>
                </a:lnTo>
                <a:lnTo>
                  <a:pt x="6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32" name="Freeform 554"/>
          <p:cNvSpPr>
            <a:spLocks noEditPoints="1"/>
          </p:cNvSpPr>
          <p:nvPr/>
        </p:nvSpPr>
        <p:spPr bwMode="auto">
          <a:xfrm>
            <a:off x="8732432" y="2329854"/>
            <a:ext cx="423500" cy="422927"/>
          </a:xfrm>
          <a:custGeom>
            <a:avLst/>
            <a:gdLst>
              <a:gd name="T0" fmla="*/ 538 w 740"/>
              <a:gd name="T1" fmla="*/ 672 h 739"/>
              <a:gd name="T2" fmla="*/ 68 w 740"/>
              <a:gd name="T3" fmla="*/ 638 h 739"/>
              <a:gd name="T4" fmla="*/ 68 w 740"/>
              <a:gd name="T5" fmla="*/ 672 h 739"/>
              <a:gd name="T6" fmla="*/ 538 w 740"/>
              <a:gd name="T7" fmla="*/ 571 h 739"/>
              <a:gd name="T8" fmla="*/ 504 w 740"/>
              <a:gd name="T9" fmla="*/ 571 h 739"/>
              <a:gd name="T10" fmla="*/ 101 w 740"/>
              <a:gd name="T11" fmla="*/ 605 h 739"/>
              <a:gd name="T12" fmla="*/ 504 w 740"/>
              <a:gd name="T13" fmla="*/ 504 h 739"/>
              <a:gd name="T14" fmla="*/ 504 w 740"/>
              <a:gd name="T15" fmla="*/ 537 h 739"/>
              <a:gd name="T16" fmla="*/ 101 w 740"/>
              <a:gd name="T17" fmla="*/ 504 h 739"/>
              <a:gd name="T18" fmla="*/ 68 w 740"/>
              <a:gd name="T19" fmla="*/ 504 h 739"/>
              <a:gd name="T20" fmla="*/ 538 w 740"/>
              <a:gd name="T21" fmla="*/ 706 h 739"/>
              <a:gd name="T22" fmla="*/ 568 w 740"/>
              <a:gd name="T23" fmla="*/ 685 h 739"/>
              <a:gd name="T24" fmla="*/ 470 w 740"/>
              <a:gd name="T25" fmla="*/ 453 h 739"/>
              <a:gd name="T26" fmla="*/ 437 w 740"/>
              <a:gd name="T27" fmla="*/ 706 h 739"/>
              <a:gd name="T28" fmla="*/ 34 w 740"/>
              <a:gd name="T29" fmla="*/ 453 h 739"/>
              <a:gd name="T30" fmla="*/ 43 w 740"/>
              <a:gd name="T31" fmla="*/ 695 h 739"/>
              <a:gd name="T32" fmla="*/ 135 w 740"/>
              <a:gd name="T33" fmla="*/ 706 h 739"/>
              <a:gd name="T34" fmla="*/ 504 w 740"/>
              <a:gd name="T35" fmla="*/ 335 h 739"/>
              <a:gd name="T36" fmla="*/ 504 w 740"/>
              <a:gd name="T37" fmla="*/ 369 h 739"/>
              <a:gd name="T38" fmla="*/ 101 w 740"/>
              <a:gd name="T39" fmla="*/ 335 h 739"/>
              <a:gd name="T40" fmla="*/ 68 w 740"/>
              <a:gd name="T41" fmla="*/ 335 h 739"/>
              <a:gd name="T42" fmla="*/ 538 w 740"/>
              <a:gd name="T43" fmla="*/ 303 h 739"/>
              <a:gd name="T44" fmla="*/ 68 w 740"/>
              <a:gd name="T45" fmla="*/ 269 h 739"/>
              <a:gd name="T46" fmla="*/ 68 w 740"/>
              <a:gd name="T47" fmla="*/ 303 h 739"/>
              <a:gd name="T48" fmla="*/ 538 w 740"/>
              <a:gd name="T49" fmla="*/ 202 h 739"/>
              <a:gd name="T50" fmla="*/ 504 w 740"/>
              <a:gd name="T51" fmla="*/ 202 h 739"/>
              <a:gd name="T52" fmla="*/ 101 w 740"/>
              <a:gd name="T53" fmla="*/ 235 h 739"/>
              <a:gd name="T54" fmla="*/ 470 w 740"/>
              <a:gd name="T55" fmla="*/ 168 h 739"/>
              <a:gd name="T56" fmla="*/ 571 w 740"/>
              <a:gd name="T57" fmla="*/ 202 h 739"/>
              <a:gd name="T58" fmla="*/ 551 w 740"/>
              <a:gd name="T59" fmla="*/ 170 h 739"/>
              <a:gd name="T60" fmla="*/ 169 w 740"/>
              <a:gd name="T61" fmla="*/ 168 h 739"/>
              <a:gd name="T62" fmla="*/ 437 w 740"/>
              <a:gd name="T63" fmla="*/ 168 h 739"/>
              <a:gd name="T64" fmla="*/ 55 w 740"/>
              <a:gd name="T65" fmla="*/ 170 h 739"/>
              <a:gd name="T66" fmla="*/ 34 w 740"/>
              <a:gd name="T67" fmla="*/ 202 h 739"/>
              <a:gd name="T68" fmla="*/ 135 w 740"/>
              <a:gd name="T69" fmla="*/ 168 h 739"/>
              <a:gd name="T70" fmla="*/ 538 w 740"/>
              <a:gd name="T71" fmla="*/ 134 h 739"/>
              <a:gd name="T72" fmla="*/ 592 w 740"/>
              <a:gd name="T73" fmla="*/ 161 h 739"/>
              <a:gd name="T74" fmla="*/ 605 w 740"/>
              <a:gd name="T75" fmla="*/ 672 h 739"/>
              <a:gd name="T76" fmla="*/ 577 w 740"/>
              <a:gd name="T77" fmla="*/ 726 h 739"/>
              <a:gd name="T78" fmla="*/ 68 w 740"/>
              <a:gd name="T79" fmla="*/ 739 h 739"/>
              <a:gd name="T80" fmla="*/ 13 w 740"/>
              <a:gd name="T81" fmla="*/ 711 h 739"/>
              <a:gd name="T82" fmla="*/ 0 w 740"/>
              <a:gd name="T83" fmla="*/ 202 h 739"/>
              <a:gd name="T84" fmla="*/ 27 w 740"/>
              <a:gd name="T85" fmla="*/ 147 h 739"/>
              <a:gd name="T86" fmla="*/ 202 w 740"/>
              <a:gd name="T87" fmla="*/ 0 h 739"/>
              <a:gd name="T88" fmla="*/ 712 w 740"/>
              <a:gd name="T89" fmla="*/ 13 h 739"/>
              <a:gd name="T90" fmla="*/ 740 w 740"/>
              <a:gd name="T91" fmla="*/ 67 h 739"/>
              <a:gd name="T92" fmla="*/ 727 w 740"/>
              <a:gd name="T93" fmla="*/ 578 h 739"/>
              <a:gd name="T94" fmla="*/ 672 w 740"/>
              <a:gd name="T95" fmla="*/ 605 h 739"/>
              <a:gd name="T96" fmla="*/ 645 w 740"/>
              <a:gd name="T97" fmla="*/ 601 h 739"/>
              <a:gd name="T98" fmla="*/ 639 w 740"/>
              <a:gd name="T99" fmla="*/ 588 h 739"/>
              <a:gd name="T100" fmla="*/ 645 w 740"/>
              <a:gd name="T101" fmla="*/ 574 h 739"/>
              <a:gd name="T102" fmla="*/ 672 w 740"/>
              <a:gd name="T103" fmla="*/ 571 h 739"/>
              <a:gd name="T104" fmla="*/ 703 w 740"/>
              <a:gd name="T105" fmla="*/ 550 h 739"/>
              <a:gd name="T106" fmla="*/ 703 w 740"/>
              <a:gd name="T107" fmla="*/ 54 h 739"/>
              <a:gd name="T108" fmla="*/ 672 w 740"/>
              <a:gd name="T109" fmla="*/ 33 h 739"/>
              <a:gd name="T110" fmla="*/ 178 w 740"/>
              <a:gd name="T111" fmla="*/ 43 h 739"/>
              <a:gd name="T112" fmla="*/ 169 w 740"/>
              <a:gd name="T113" fmla="*/ 84 h 739"/>
              <a:gd name="T114" fmla="*/ 161 w 740"/>
              <a:gd name="T115" fmla="*/ 97 h 739"/>
              <a:gd name="T116" fmla="*/ 147 w 740"/>
              <a:gd name="T117" fmla="*/ 100 h 739"/>
              <a:gd name="T118" fmla="*/ 135 w 740"/>
              <a:gd name="T119" fmla="*/ 89 h 739"/>
              <a:gd name="T120" fmla="*/ 137 w 740"/>
              <a:gd name="T121" fmla="*/ 46 h 739"/>
              <a:gd name="T122" fmla="*/ 181 w 740"/>
              <a:gd name="T123" fmla="*/ 3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0" h="739">
                <a:moveTo>
                  <a:pt x="504" y="638"/>
                </a:moveTo>
                <a:lnTo>
                  <a:pt x="538" y="638"/>
                </a:lnTo>
                <a:lnTo>
                  <a:pt x="538" y="672"/>
                </a:lnTo>
                <a:lnTo>
                  <a:pt x="504" y="672"/>
                </a:lnTo>
                <a:lnTo>
                  <a:pt x="504" y="638"/>
                </a:lnTo>
                <a:close/>
                <a:moveTo>
                  <a:pt x="68" y="638"/>
                </a:moveTo>
                <a:lnTo>
                  <a:pt x="101" y="638"/>
                </a:lnTo>
                <a:lnTo>
                  <a:pt x="101" y="672"/>
                </a:lnTo>
                <a:lnTo>
                  <a:pt x="68" y="672"/>
                </a:lnTo>
                <a:lnTo>
                  <a:pt x="68" y="638"/>
                </a:lnTo>
                <a:close/>
                <a:moveTo>
                  <a:pt x="504" y="571"/>
                </a:moveTo>
                <a:lnTo>
                  <a:pt x="538" y="571"/>
                </a:lnTo>
                <a:lnTo>
                  <a:pt x="538" y="605"/>
                </a:lnTo>
                <a:lnTo>
                  <a:pt x="504" y="605"/>
                </a:lnTo>
                <a:lnTo>
                  <a:pt x="504" y="571"/>
                </a:lnTo>
                <a:close/>
                <a:moveTo>
                  <a:pt x="68" y="571"/>
                </a:moveTo>
                <a:lnTo>
                  <a:pt x="101" y="571"/>
                </a:lnTo>
                <a:lnTo>
                  <a:pt x="101" y="605"/>
                </a:lnTo>
                <a:lnTo>
                  <a:pt x="68" y="605"/>
                </a:lnTo>
                <a:lnTo>
                  <a:pt x="68" y="571"/>
                </a:lnTo>
                <a:close/>
                <a:moveTo>
                  <a:pt x="504" y="504"/>
                </a:moveTo>
                <a:lnTo>
                  <a:pt x="538" y="504"/>
                </a:lnTo>
                <a:lnTo>
                  <a:pt x="538" y="537"/>
                </a:lnTo>
                <a:lnTo>
                  <a:pt x="504" y="537"/>
                </a:lnTo>
                <a:lnTo>
                  <a:pt x="504" y="504"/>
                </a:lnTo>
                <a:close/>
                <a:moveTo>
                  <a:pt x="68" y="504"/>
                </a:moveTo>
                <a:lnTo>
                  <a:pt x="101" y="504"/>
                </a:lnTo>
                <a:lnTo>
                  <a:pt x="101" y="537"/>
                </a:lnTo>
                <a:lnTo>
                  <a:pt x="68" y="537"/>
                </a:lnTo>
                <a:lnTo>
                  <a:pt x="68" y="504"/>
                </a:lnTo>
                <a:close/>
                <a:moveTo>
                  <a:pt x="470" y="453"/>
                </a:moveTo>
                <a:lnTo>
                  <a:pt x="470" y="706"/>
                </a:lnTo>
                <a:lnTo>
                  <a:pt x="538" y="706"/>
                </a:lnTo>
                <a:lnTo>
                  <a:pt x="551" y="703"/>
                </a:lnTo>
                <a:lnTo>
                  <a:pt x="562" y="695"/>
                </a:lnTo>
                <a:lnTo>
                  <a:pt x="568" y="685"/>
                </a:lnTo>
                <a:lnTo>
                  <a:pt x="571" y="672"/>
                </a:lnTo>
                <a:lnTo>
                  <a:pt x="571" y="453"/>
                </a:lnTo>
                <a:lnTo>
                  <a:pt x="470" y="453"/>
                </a:lnTo>
                <a:close/>
                <a:moveTo>
                  <a:pt x="169" y="453"/>
                </a:moveTo>
                <a:lnTo>
                  <a:pt x="169" y="706"/>
                </a:lnTo>
                <a:lnTo>
                  <a:pt x="437" y="706"/>
                </a:lnTo>
                <a:lnTo>
                  <a:pt x="437" y="453"/>
                </a:lnTo>
                <a:lnTo>
                  <a:pt x="169" y="453"/>
                </a:lnTo>
                <a:close/>
                <a:moveTo>
                  <a:pt x="34" y="453"/>
                </a:moveTo>
                <a:lnTo>
                  <a:pt x="34" y="672"/>
                </a:lnTo>
                <a:lnTo>
                  <a:pt x="37" y="685"/>
                </a:lnTo>
                <a:lnTo>
                  <a:pt x="43" y="695"/>
                </a:lnTo>
                <a:lnTo>
                  <a:pt x="55" y="703"/>
                </a:lnTo>
                <a:lnTo>
                  <a:pt x="68" y="706"/>
                </a:lnTo>
                <a:lnTo>
                  <a:pt x="135" y="706"/>
                </a:lnTo>
                <a:lnTo>
                  <a:pt x="135" y="453"/>
                </a:lnTo>
                <a:lnTo>
                  <a:pt x="34" y="453"/>
                </a:lnTo>
                <a:close/>
                <a:moveTo>
                  <a:pt x="504" y="335"/>
                </a:moveTo>
                <a:lnTo>
                  <a:pt x="538" y="335"/>
                </a:lnTo>
                <a:lnTo>
                  <a:pt x="538" y="369"/>
                </a:lnTo>
                <a:lnTo>
                  <a:pt x="504" y="369"/>
                </a:lnTo>
                <a:lnTo>
                  <a:pt x="504" y="335"/>
                </a:lnTo>
                <a:close/>
                <a:moveTo>
                  <a:pt x="68" y="335"/>
                </a:moveTo>
                <a:lnTo>
                  <a:pt x="101" y="335"/>
                </a:lnTo>
                <a:lnTo>
                  <a:pt x="101" y="369"/>
                </a:lnTo>
                <a:lnTo>
                  <a:pt x="68" y="369"/>
                </a:lnTo>
                <a:lnTo>
                  <a:pt x="68" y="335"/>
                </a:lnTo>
                <a:close/>
                <a:moveTo>
                  <a:pt x="504" y="269"/>
                </a:moveTo>
                <a:lnTo>
                  <a:pt x="538" y="269"/>
                </a:lnTo>
                <a:lnTo>
                  <a:pt x="538" y="303"/>
                </a:lnTo>
                <a:lnTo>
                  <a:pt x="504" y="303"/>
                </a:lnTo>
                <a:lnTo>
                  <a:pt x="504" y="269"/>
                </a:lnTo>
                <a:close/>
                <a:moveTo>
                  <a:pt x="68" y="269"/>
                </a:moveTo>
                <a:lnTo>
                  <a:pt x="101" y="269"/>
                </a:lnTo>
                <a:lnTo>
                  <a:pt x="101" y="303"/>
                </a:lnTo>
                <a:lnTo>
                  <a:pt x="68" y="303"/>
                </a:lnTo>
                <a:lnTo>
                  <a:pt x="68" y="269"/>
                </a:lnTo>
                <a:close/>
                <a:moveTo>
                  <a:pt x="504" y="202"/>
                </a:moveTo>
                <a:lnTo>
                  <a:pt x="538" y="202"/>
                </a:lnTo>
                <a:lnTo>
                  <a:pt x="538" y="235"/>
                </a:lnTo>
                <a:lnTo>
                  <a:pt x="504" y="235"/>
                </a:lnTo>
                <a:lnTo>
                  <a:pt x="504" y="202"/>
                </a:lnTo>
                <a:close/>
                <a:moveTo>
                  <a:pt x="68" y="202"/>
                </a:moveTo>
                <a:lnTo>
                  <a:pt x="101" y="202"/>
                </a:lnTo>
                <a:lnTo>
                  <a:pt x="101" y="235"/>
                </a:lnTo>
                <a:lnTo>
                  <a:pt x="68" y="235"/>
                </a:lnTo>
                <a:lnTo>
                  <a:pt x="68" y="202"/>
                </a:lnTo>
                <a:close/>
                <a:moveTo>
                  <a:pt x="470" y="168"/>
                </a:moveTo>
                <a:lnTo>
                  <a:pt x="470" y="421"/>
                </a:lnTo>
                <a:lnTo>
                  <a:pt x="571" y="421"/>
                </a:lnTo>
                <a:lnTo>
                  <a:pt x="571" y="202"/>
                </a:lnTo>
                <a:lnTo>
                  <a:pt x="568" y="189"/>
                </a:lnTo>
                <a:lnTo>
                  <a:pt x="562" y="178"/>
                </a:lnTo>
                <a:lnTo>
                  <a:pt x="551" y="170"/>
                </a:lnTo>
                <a:lnTo>
                  <a:pt x="538" y="168"/>
                </a:lnTo>
                <a:lnTo>
                  <a:pt x="470" y="168"/>
                </a:lnTo>
                <a:close/>
                <a:moveTo>
                  <a:pt x="169" y="168"/>
                </a:moveTo>
                <a:lnTo>
                  <a:pt x="169" y="421"/>
                </a:lnTo>
                <a:lnTo>
                  <a:pt x="437" y="421"/>
                </a:lnTo>
                <a:lnTo>
                  <a:pt x="437" y="168"/>
                </a:lnTo>
                <a:lnTo>
                  <a:pt x="169" y="168"/>
                </a:lnTo>
                <a:close/>
                <a:moveTo>
                  <a:pt x="68" y="168"/>
                </a:moveTo>
                <a:lnTo>
                  <a:pt x="55" y="170"/>
                </a:lnTo>
                <a:lnTo>
                  <a:pt x="43" y="178"/>
                </a:lnTo>
                <a:lnTo>
                  <a:pt x="37" y="189"/>
                </a:lnTo>
                <a:lnTo>
                  <a:pt x="34" y="202"/>
                </a:lnTo>
                <a:lnTo>
                  <a:pt x="34" y="421"/>
                </a:lnTo>
                <a:lnTo>
                  <a:pt x="135" y="421"/>
                </a:lnTo>
                <a:lnTo>
                  <a:pt x="135" y="168"/>
                </a:lnTo>
                <a:lnTo>
                  <a:pt x="68" y="168"/>
                </a:lnTo>
                <a:close/>
                <a:moveTo>
                  <a:pt x="68" y="134"/>
                </a:moveTo>
                <a:lnTo>
                  <a:pt x="538" y="134"/>
                </a:lnTo>
                <a:lnTo>
                  <a:pt x="559" y="138"/>
                </a:lnTo>
                <a:lnTo>
                  <a:pt x="577" y="147"/>
                </a:lnTo>
                <a:lnTo>
                  <a:pt x="592" y="161"/>
                </a:lnTo>
                <a:lnTo>
                  <a:pt x="601" y="180"/>
                </a:lnTo>
                <a:lnTo>
                  <a:pt x="605" y="202"/>
                </a:lnTo>
                <a:lnTo>
                  <a:pt x="605" y="672"/>
                </a:lnTo>
                <a:lnTo>
                  <a:pt x="601" y="693"/>
                </a:lnTo>
                <a:lnTo>
                  <a:pt x="592" y="711"/>
                </a:lnTo>
                <a:lnTo>
                  <a:pt x="577" y="726"/>
                </a:lnTo>
                <a:lnTo>
                  <a:pt x="559" y="736"/>
                </a:lnTo>
                <a:lnTo>
                  <a:pt x="538" y="739"/>
                </a:lnTo>
                <a:lnTo>
                  <a:pt x="68" y="739"/>
                </a:lnTo>
                <a:lnTo>
                  <a:pt x="46" y="736"/>
                </a:lnTo>
                <a:lnTo>
                  <a:pt x="27" y="726"/>
                </a:lnTo>
                <a:lnTo>
                  <a:pt x="13" y="711"/>
                </a:lnTo>
                <a:lnTo>
                  <a:pt x="4" y="693"/>
                </a:lnTo>
                <a:lnTo>
                  <a:pt x="0" y="672"/>
                </a:lnTo>
                <a:lnTo>
                  <a:pt x="0" y="202"/>
                </a:lnTo>
                <a:lnTo>
                  <a:pt x="4" y="180"/>
                </a:lnTo>
                <a:lnTo>
                  <a:pt x="13" y="161"/>
                </a:lnTo>
                <a:lnTo>
                  <a:pt x="27" y="147"/>
                </a:lnTo>
                <a:lnTo>
                  <a:pt x="46" y="138"/>
                </a:lnTo>
                <a:lnTo>
                  <a:pt x="68" y="134"/>
                </a:lnTo>
                <a:close/>
                <a:moveTo>
                  <a:pt x="202" y="0"/>
                </a:moveTo>
                <a:lnTo>
                  <a:pt x="672" y="0"/>
                </a:lnTo>
                <a:lnTo>
                  <a:pt x="694" y="3"/>
                </a:lnTo>
                <a:lnTo>
                  <a:pt x="712" y="13"/>
                </a:lnTo>
                <a:lnTo>
                  <a:pt x="727" y="28"/>
                </a:lnTo>
                <a:lnTo>
                  <a:pt x="736" y="46"/>
                </a:lnTo>
                <a:lnTo>
                  <a:pt x="740" y="67"/>
                </a:lnTo>
                <a:lnTo>
                  <a:pt x="740" y="537"/>
                </a:lnTo>
                <a:lnTo>
                  <a:pt x="736" y="559"/>
                </a:lnTo>
                <a:lnTo>
                  <a:pt x="727" y="578"/>
                </a:lnTo>
                <a:lnTo>
                  <a:pt x="712" y="592"/>
                </a:lnTo>
                <a:lnTo>
                  <a:pt x="694" y="601"/>
                </a:lnTo>
                <a:lnTo>
                  <a:pt x="672" y="605"/>
                </a:lnTo>
                <a:lnTo>
                  <a:pt x="656" y="605"/>
                </a:lnTo>
                <a:lnTo>
                  <a:pt x="651" y="604"/>
                </a:lnTo>
                <a:lnTo>
                  <a:pt x="645" y="601"/>
                </a:lnTo>
                <a:lnTo>
                  <a:pt x="641" y="597"/>
                </a:lnTo>
                <a:lnTo>
                  <a:pt x="639" y="593"/>
                </a:lnTo>
                <a:lnTo>
                  <a:pt x="639" y="588"/>
                </a:lnTo>
                <a:lnTo>
                  <a:pt x="639" y="583"/>
                </a:lnTo>
                <a:lnTo>
                  <a:pt x="641" y="578"/>
                </a:lnTo>
                <a:lnTo>
                  <a:pt x="645" y="574"/>
                </a:lnTo>
                <a:lnTo>
                  <a:pt x="651" y="572"/>
                </a:lnTo>
                <a:lnTo>
                  <a:pt x="656" y="571"/>
                </a:lnTo>
                <a:lnTo>
                  <a:pt x="672" y="571"/>
                </a:lnTo>
                <a:lnTo>
                  <a:pt x="685" y="568"/>
                </a:lnTo>
                <a:lnTo>
                  <a:pt x="696" y="561"/>
                </a:lnTo>
                <a:lnTo>
                  <a:pt x="703" y="550"/>
                </a:lnTo>
                <a:lnTo>
                  <a:pt x="706" y="537"/>
                </a:lnTo>
                <a:lnTo>
                  <a:pt x="706" y="67"/>
                </a:lnTo>
                <a:lnTo>
                  <a:pt x="703" y="54"/>
                </a:lnTo>
                <a:lnTo>
                  <a:pt x="696" y="43"/>
                </a:lnTo>
                <a:lnTo>
                  <a:pt x="685" y="36"/>
                </a:lnTo>
                <a:lnTo>
                  <a:pt x="672" y="33"/>
                </a:lnTo>
                <a:lnTo>
                  <a:pt x="202" y="33"/>
                </a:lnTo>
                <a:lnTo>
                  <a:pt x="188" y="36"/>
                </a:lnTo>
                <a:lnTo>
                  <a:pt x="178" y="43"/>
                </a:lnTo>
                <a:lnTo>
                  <a:pt x="171" y="54"/>
                </a:lnTo>
                <a:lnTo>
                  <a:pt x="169" y="67"/>
                </a:lnTo>
                <a:lnTo>
                  <a:pt x="169" y="84"/>
                </a:lnTo>
                <a:lnTo>
                  <a:pt x="167" y="89"/>
                </a:lnTo>
                <a:lnTo>
                  <a:pt x="165" y="93"/>
                </a:lnTo>
                <a:lnTo>
                  <a:pt x="161" y="97"/>
                </a:lnTo>
                <a:lnTo>
                  <a:pt x="157" y="100"/>
                </a:lnTo>
                <a:lnTo>
                  <a:pt x="152" y="101"/>
                </a:lnTo>
                <a:lnTo>
                  <a:pt x="147" y="100"/>
                </a:lnTo>
                <a:lnTo>
                  <a:pt x="141" y="97"/>
                </a:lnTo>
                <a:lnTo>
                  <a:pt x="137" y="93"/>
                </a:lnTo>
                <a:lnTo>
                  <a:pt x="135" y="89"/>
                </a:lnTo>
                <a:lnTo>
                  <a:pt x="135" y="84"/>
                </a:lnTo>
                <a:lnTo>
                  <a:pt x="135" y="67"/>
                </a:lnTo>
                <a:lnTo>
                  <a:pt x="137" y="46"/>
                </a:lnTo>
                <a:lnTo>
                  <a:pt x="148" y="28"/>
                </a:lnTo>
                <a:lnTo>
                  <a:pt x="162" y="13"/>
                </a:lnTo>
                <a:lnTo>
                  <a:pt x="181" y="3"/>
                </a:lnTo>
                <a:lnTo>
                  <a:pt x="20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33" name="Freeform 555"/>
          <p:cNvSpPr>
            <a:spLocks noEditPoints="1"/>
          </p:cNvSpPr>
          <p:nvPr/>
        </p:nvSpPr>
        <p:spPr bwMode="auto">
          <a:xfrm>
            <a:off x="9585156" y="2329568"/>
            <a:ext cx="423500" cy="423500"/>
          </a:xfrm>
          <a:custGeom>
            <a:avLst/>
            <a:gdLst>
              <a:gd name="T0" fmla="*/ 672 w 740"/>
              <a:gd name="T1" fmla="*/ 673 h 740"/>
              <a:gd name="T2" fmla="*/ 67 w 740"/>
              <a:gd name="T3" fmla="*/ 639 h 740"/>
              <a:gd name="T4" fmla="*/ 67 w 740"/>
              <a:gd name="T5" fmla="*/ 673 h 740"/>
              <a:gd name="T6" fmla="*/ 672 w 740"/>
              <a:gd name="T7" fmla="*/ 572 h 740"/>
              <a:gd name="T8" fmla="*/ 639 w 740"/>
              <a:gd name="T9" fmla="*/ 572 h 740"/>
              <a:gd name="T10" fmla="*/ 101 w 740"/>
              <a:gd name="T11" fmla="*/ 605 h 740"/>
              <a:gd name="T12" fmla="*/ 639 w 740"/>
              <a:gd name="T13" fmla="*/ 504 h 740"/>
              <a:gd name="T14" fmla="*/ 639 w 740"/>
              <a:gd name="T15" fmla="*/ 538 h 740"/>
              <a:gd name="T16" fmla="*/ 101 w 740"/>
              <a:gd name="T17" fmla="*/ 504 h 740"/>
              <a:gd name="T18" fmla="*/ 67 w 740"/>
              <a:gd name="T19" fmla="*/ 504 h 740"/>
              <a:gd name="T20" fmla="*/ 672 w 740"/>
              <a:gd name="T21" fmla="*/ 472 h 740"/>
              <a:gd name="T22" fmla="*/ 67 w 740"/>
              <a:gd name="T23" fmla="*/ 438 h 740"/>
              <a:gd name="T24" fmla="*/ 67 w 740"/>
              <a:gd name="T25" fmla="*/ 472 h 740"/>
              <a:gd name="T26" fmla="*/ 605 w 740"/>
              <a:gd name="T27" fmla="*/ 706 h 740"/>
              <a:gd name="T28" fmla="*/ 695 w 740"/>
              <a:gd name="T29" fmla="*/ 697 h 740"/>
              <a:gd name="T30" fmla="*/ 706 w 740"/>
              <a:gd name="T31" fmla="*/ 388 h 740"/>
              <a:gd name="T32" fmla="*/ 34 w 740"/>
              <a:gd name="T33" fmla="*/ 673 h 740"/>
              <a:gd name="T34" fmla="*/ 54 w 740"/>
              <a:gd name="T35" fmla="*/ 703 h 740"/>
              <a:gd name="T36" fmla="*/ 135 w 740"/>
              <a:gd name="T37" fmla="*/ 388 h 740"/>
              <a:gd name="T38" fmla="*/ 302 w 740"/>
              <a:gd name="T39" fmla="*/ 457 h 740"/>
              <a:gd name="T40" fmla="*/ 639 w 740"/>
              <a:gd name="T41" fmla="*/ 270 h 740"/>
              <a:gd name="T42" fmla="*/ 639 w 740"/>
              <a:gd name="T43" fmla="*/ 303 h 740"/>
              <a:gd name="T44" fmla="*/ 101 w 740"/>
              <a:gd name="T45" fmla="*/ 270 h 740"/>
              <a:gd name="T46" fmla="*/ 67 w 740"/>
              <a:gd name="T47" fmla="*/ 270 h 740"/>
              <a:gd name="T48" fmla="*/ 293 w 740"/>
              <a:gd name="T49" fmla="*/ 239 h 740"/>
              <a:gd name="T50" fmla="*/ 481 w 740"/>
              <a:gd name="T51" fmla="*/ 358 h 740"/>
              <a:gd name="T52" fmla="*/ 486 w 740"/>
              <a:gd name="T53" fmla="*/ 366 h 740"/>
              <a:gd name="T54" fmla="*/ 484 w 740"/>
              <a:gd name="T55" fmla="*/ 380 h 740"/>
              <a:gd name="T56" fmla="*/ 296 w 740"/>
              <a:gd name="T57" fmla="*/ 502 h 740"/>
              <a:gd name="T58" fmla="*/ 289 w 740"/>
              <a:gd name="T59" fmla="*/ 504 h 740"/>
              <a:gd name="T60" fmla="*/ 276 w 740"/>
              <a:gd name="T61" fmla="*/ 502 h 740"/>
              <a:gd name="T62" fmla="*/ 268 w 740"/>
              <a:gd name="T63" fmla="*/ 489 h 740"/>
              <a:gd name="T64" fmla="*/ 272 w 740"/>
              <a:gd name="T65" fmla="*/ 243 h 740"/>
              <a:gd name="T66" fmla="*/ 285 w 740"/>
              <a:gd name="T67" fmla="*/ 236 h 740"/>
              <a:gd name="T68" fmla="*/ 672 w 740"/>
              <a:gd name="T69" fmla="*/ 236 h 740"/>
              <a:gd name="T70" fmla="*/ 67 w 740"/>
              <a:gd name="T71" fmla="*/ 202 h 740"/>
              <a:gd name="T72" fmla="*/ 67 w 740"/>
              <a:gd name="T73" fmla="*/ 236 h 740"/>
              <a:gd name="T74" fmla="*/ 672 w 740"/>
              <a:gd name="T75" fmla="*/ 135 h 740"/>
              <a:gd name="T76" fmla="*/ 639 w 740"/>
              <a:gd name="T77" fmla="*/ 135 h 740"/>
              <a:gd name="T78" fmla="*/ 101 w 740"/>
              <a:gd name="T79" fmla="*/ 169 h 740"/>
              <a:gd name="T80" fmla="*/ 639 w 740"/>
              <a:gd name="T81" fmla="*/ 68 h 740"/>
              <a:gd name="T82" fmla="*/ 639 w 740"/>
              <a:gd name="T83" fmla="*/ 101 h 740"/>
              <a:gd name="T84" fmla="*/ 101 w 740"/>
              <a:gd name="T85" fmla="*/ 68 h 740"/>
              <a:gd name="T86" fmla="*/ 67 w 740"/>
              <a:gd name="T87" fmla="*/ 68 h 740"/>
              <a:gd name="T88" fmla="*/ 706 w 740"/>
              <a:gd name="T89" fmla="*/ 354 h 740"/>
              <a:gd name="T90" fmla="*/ 695 w 740"/>
              <a:gd name="T91" fmla="*/ 45 h 740"/>
              <a:gd name="T92" fmla="*/ 605 w 740"/>
              <a:gd name="T93" fmla="*/ 34 h 740"/>
              <a:gd name="T94" fmla="*/ 571 w 740"/>
              <a:gd name="T95" fmla="*/ 706 h 740"/>
              <a:gd name="T96" fmla="*/ 67 w 740"/>
              <a:gd name="T97" fmla="*/ 34 h 740"/>
              <a:gd name="T98" fmla="*/ 37 w 740"/>
              <a:gd name="T99" fmla="*/ 55 h 740"/>
              <a:gd name="T100" fmla="*/ 135 w 740"/>
              <a:gd name="T101" fmla="*/ 354 h 740"/>
              <a:gd name="T102" fmla="*/ 67 w 740"/>
              <a:gd name="T103" fmla="*/ 0 h 740"/>
              <a:gd name="T104" fmla="*/ 711 w 740"/>
              <a:gd name="T105" fmla="*/ 13 h 740"/>
              <a:gd name="T106" fmla="*/ 740 w 740"/>
              <a:gd name="T107" fmla="*/ 68 h 740"/>
              <a:gd name="T108" fmla="*/ 727 w 740"/>
              <a:gd name="T109" fmla="*/ 713 h 740"/>
              <a:gd name="T110" fmla="*/ 672 w 740"/>
              <a:gd name="T111" fmla="*/ 740 h 740"/>
              <a:gd name="T112" fmla="*/ 27 w 740"/>
              <a:gd name="T113" fmla="*/ 727 h 740"/>
              <a:gd name="T114" fmla="*/ 0 w 740"/>
              <a:gd name="T115" fmla="*/ 673 h 740"/>
              <a:gd name="T116" fmla="*/ 13 w 740"/>
              <a:gd name="T117" fmla="*/ 29 h 740"/>
              <a:gd name="T118" fmla="*/ 67 w 740"/>
              <a:gd name="T119"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0" h="740">
                <a:moveTo>
                  <a:pt x="639" y="639"/>
                </a:moveTo>
                <a:lnTo>
                  <a:pt x="672" y="639"/>
                </a:lnTo>
                <a:lnTo>
                  <a:pt x="672" y="673"/>
                </a:lnTo>
                <a:lnTo>
                  <a:pt x="639" y="673"/>
                </a:lnTo>
                <a:lnTo>
                  <a:pt x="639" y="639"/>
                </a:lnTo>
                <a:close/>
                <a:moveTo>
                  <a:pt x="67" y="639"/>
                </a:moveTo>
                <a:lnTo>
                  <a:pt x="101" y="639"/>
                </a:lnTo>
                <a:lnTo>
                  <a:pt x="101" y="673"/>
                </a:lnTo>
                <a:lnTo>
                  <a:pt x="67" y="673"/>
                </a:lnTo>
                <a:lnTo>
                  <a:pt x="67" y="639"/>
                </a:lnTo>
                <a:close/>
                <a:moveTo>
                  <a:pt x="639" y="572"/>
                </a:moveTo>
                <a:lnTo>
                  <a:pt x="672" y="572"/>
                </a:lnTo>
                <a:lnTo>
                  <a:pt x="672" y="605"/>
                </a:lnTo>
                <a:lnTo>
                  <a:pt x="639" y="605"/>
                </a:lnTo>
                <a:lnTo>
                  <a:pt x="639" y="572"/>
                </a:lnTo>
                <a:close/>
                <a:moveTo>
                  <a:pt x="67" y="572"/>
                </a:moveTo>
                <a:lnTo>
                  <a:pt x="101" y="572"/>
                </a:lnTo>
                <a:lnTo>
                  <a:pt x="101" y="605"/>
                </a:lnTo>
                <a:lnTo>
                  <a:pt x="67" y="605"/>
                </a:lnTo>
                <a:lnTo>
                  <a:pt x="67" y="572"/>
                </a:lnTo>
                <a:close/>
                <a:moveTo>
                  <a:pt x="639" y="504"/>
                </a:moveTo>
                <a:lnTo>
                  <a:pt x="672" y="504"/>
                </a:lnTo>
                <a:lnTo>
                  <a:pt x="672" y="538"/>
                </a:lnTo>
                <a:lnTo>
                  <a:pt x="639" y="538"/>
                </a:lnTo>
                <a:lnTo>
                  <a:pt x="639" y="504"/>
                </a:lnTo>
                <a:close/>
                <a:moveTo>
                  <a:pt x="67" y="504"/>
                </a:moveTo>
                <a:lnTo>
                  <a:pt x="101" y="504"/>
                </a:lnTo>
                <a:lnTo>
                  <a:pt x="101" y="538"/>
                </a:lnTo>
                <a:lnTo>
                  <a:pt x="67" y="538"/>
                </a:lnTo>
                <a:lnTo>
                  <a:pt x="67" y="504"/>
                </a:lnTo>
                <a:close/>
                <a:moveTo>
                  <a:pt x="639" y="438"/>
                </a:moveTo>
                <a:lnTo>
                  <a:pt x="672" y="438"/>
                </a:lnTo>
                <a:lnTo>
                  <a:pt x="672" y="472"/>
                </a:lnTo>
                <a:lnTo>
                  <a:pt x="639" y="472"/>
                </a:lnTo>
                <a:lnTo>
                  <a:pt x="639" y="438"/>
                </a:lnTo>
                <a:close/>
                <a:moveTo>
                  <a:pt x="67" y="438"/>
                </a:moveTo>
                <a:lnTo>
                  <a:pt x="101" y="438"/>
                </a:lnTo>
                <a:lnTo>
                  <a:pt x="101" y="472"/>
                </a:lnTo>
                <a:lnTo>
                  <a:pt x="67" y="472"/>
                </a:lnTo>
                <a:lnTo>
                  <a:pt x="67" y="438"/>
                </a:lnTo>
                <a:close/>
                <a:moveTo>
                  <a:pt x="605" y="388"/>
                </a:moveTo>
                <a:lnTo>
                  <a:pt x="605" y="706"/>
                </a:lnTo>
                <a:lnTo>
                  <a:pt x="672" y="706"/>
                </a:lnTo>
                <a:lnTo>
                  <a:pt x="685" y="703"/>
                </a:lnTo>
                <a:lnTo>
                  <a:pt x="695" y="697"/>
                </a:lnTo>
                <a:lnTo>
                  <a:pt x="703" y="686"/>
                </a:lnTo>
                <a:lnTo>
                  <a:pt x="706" y="673"/>
                </a:lnTo>
                <a:lnTo>
                  <a:pt x="706" y="388"/>
                </a:lnTo>
                <a:lnTo>
                  <a:pt x="605" y="388"/>
                </a:lnTo>
                <a:close/>
                <a:moveTo>
                  <a:pt x="34" y="388"/>
                </a:moveTo>
                <a:lnTo>
                  <a:pt x="34" y="673"/>
                </a:lnTo>
                <a:lnTo>
                  <a:pt x="37" y="686"/>
                </a:lnTo>
                <a:lnTo>
                  <a:pt x="43" y="697"/>
                </a:lnTo>
                <a:lnTo>
                  <a:pt x="54" y="703"/>
                </a:lnTo>
                <a:lnTo>
                  <a:pt x="67" y="706"/>
                </a:lnTo>
                <a:lnTo>
                  <a:pt x="135" y="706"/>
                </a:lnTo>
                <a:lnTo>
                  <a:pt x="135" y="388"/>
                </a:lnTo>
                <a:lnTo>
                  <a:pt x="34" y="388"/>
                </a:lnTo>
                <a:close/>
                <a:moveTo>
                  <a:pt x="302" y="283"/>
                </a:moveTo>
                <a:lnTo>
                  <a:pt x="302" y="457"/>
                </a:lnTo>
                <a:lnTo>
                  <a:pt x="439" y="371"/>
                </a:lnTo>
                <a:lnTo>
                  <a:pt x="302" y="283"/>
                </a:lnTo>
                <a:close/>
                <a:moveTo>
                  <a:pt x="639" y="270"/>
                </a:moveTo>
                <a:lnTo>
                  <a:pt x="672" y="270"/>
                </a:lnTo>
                <a:lnTo>
                  <a:pt x="672" y="303"/>
                </a:lnTo>
                <a:lnTo>
                  <a:pt x="639" y="303"/>
                </a:lnTo>
                <a:lnTo>
                  <a:pt x="639" y="270"/>
                </a:lnTo>
                <a:close/>
                <a:moveTo>
                  <a:pt x="67" y="270"/>
                </a:moveTo>
                <a:lnTo>
                  <a:pt x="101" y="270"/>
                </a:lnTo>
                <a:lnTo>
                  <a:pt x="101" y="303"/>
                </a:lnTo>
                <a:lnTo>
                  <a:pt x="67" y="303"/>
                </a:lnTo>
                <a:lnTo>
                  <a:pt x="67" y="270"/>
                </a:lnTo>
                <a:close/>
                <a:moveTo>
                  <a:pt x="285" y="236"/>
                </a:moveTo>
                <a:lnTo>
                  <a:pt x="289" y="236"/>
                </a:lnTo>
                <a:lnTo>
                  <a:pt x="293" y="239"/>
                </a:lnTo>
                <a:lnTo>
                  <a:pt x="296" y="240"/>
                </a:lnTo>
                <a:lnTo>
                  <a:pt x="296" y="240"/>
                </a:lnTo>
                <a:lnTo>
                  <a:pt x="481" y="358"/>
                </a:lnTo>
                <a:lnTo>
                  <a:pt x="481" y="358"/>
                </a:lnTo>
                <a:lnTo>
                  <a:pt x="484" y="362"/>
                </a:lnTo>
                <a:lnTo>
                  <a:pt x="486" y="366"/>
                </a:lnTo>
                <a:lnTo>
                  <a:pt x="487" y="371"/>
                </a:lnTo>
                <a:lnTo>
                  <a:pt x="486" y="376"/>
                </a:lnTo>
                <a:lnTo>
                  <a:pt x="484" y="380"/>
                </a:lnTo>
                <a:lnTo>
                  <a:pt x="481" y="384"/>
                </a:lnTo>
                <a:lnTo>
                  <a:pt x="481" y="384"/>
                </a:lnTo>
                <a:lnTo>
                  <a:pt x="296" y="502"/>
                </a:lnTo>
                <a:lnTo>
                  <a:pt x="296" y="500"/>
                </a:lnTo>
                <a:lnTo>
                  <a:pt x="293" y="503"/>
                </a:lnTo>
                <a:lnTo>
                  <a:pt x="289" y="504"/>
                </a:lnTo>
                <a:lnTo>
                  <a:pt x="285" y="504"/>
                </a:lnTo>
                <a:lnTo>
                  <a:pt x="280" y="504"/>
                </a:lnTo>
                <a:lnTo>
                  <a:pt x="276" y="502"/>
                </a:lnTo>
                <a:lnTo>
                  <a:pt x="272" y="498"/>
                </a:lnTo>
                <a:lnTo>
                  <a:pt x="270" y="494"/>
                </a:lnTo>
                <a:lnTo>
                  <a:pt x="268" y="489"/>
                </a:lnTo>
                <a:lnTo>
                  <a:pt x="268" y="253"/>
                </a:lnTo>
                <a:lnTo>
                  <a:pt x="270" y="248"/>
                </a:lnTo>
                <a:lnTo>
                  <a:pt x="272" y="243"/>
                </a:lnTo>
                <a:lnTo>
                  <a:pt x="276" y="240"/>
                </a:lnTo>
                <a:lnTo>
                  <a:pt x="280" y="237"/>
                </a:lnTo>
                <a:lnTo>
                  <a:pt x="285" y="236"/>
                </a:lnTo>
                <a:close/>
                <a:moveTo>
                  <a:pt x="639" y="202"/>
                </a:moveTo>
                <a:lnTo>
                  <a:pt x="672" y="202"/>
                </a:lnTo>
                <a:lnTo>
                  <a:pt x="672" y="236"/>
                </a:lnTo>
                <a:lnTo>
                  <a:pt x="639" y="236"/>
                </a:lnTo>
                <a:lnTo>
                  <a:pt x="639" y="202"/>
                </a:lnTo>
                <a:close/>
                <a:moveTo>
                  <a:pt x="67" y="202"/>
                </a:moveTo>
                <a:lnTo>
                  <a:pt x="101" y="202"/>
                </a:lnTo>
                <a:lnTo>
                  <a:pt x="101" y="236"/>
                </a:lnTo>
                <a:lnTo>
                  <a:pt x="67" y="236"/>
                </a:lnTo>
                <a:lnTo>
                  <a:pt x="67" y="202"/>
                </a:lnTo>
                <a:close/>
                <a:moveTo>
                  <a:pt x="639" y="135"/>
                </a:moveTo>
                <a:lnTo>
                  <a:pt x="672" y="135"/>
                </a:lnTo>
                <a:lnTo>
                  <a:pt x="672" y="169"/>
                </a:lnTo>
                <a:lnTo>
                  <a:pt x="639" y="169"/>
                </a:lnTo>
                <a:lnTo>
                  <a:pt x="639" y="135"/>
                </a:lnTo>
                <a:close/>
                <a:moveTo>
                  <a:pt x="67" y="135"/>
                </a:moveTo>
                <a:lnTo>
                  <a:pt x="101" y="135"/>
                </a:lnTo>
                <a:lnTo>
                  <a:pt x="101" y="169"/>
                </a:lnTo>
                <a:lnTo>
                  <a:pt x="67" y="169"/>
                </a:lnTo>
                <a:lnTo>
                  <a:pt x="67" y="135"/>
                </a:lnTo>
                <a:close/>
                <a:moveTo>
                  <a:pt x="639" y="68"/>
                </a:moveTo>
                <a:lnTo>
                  <a:pt x="672" y="68"/>
                </a:lnTo>
                <a:lnTo>
                  <a:pt x="672" y="101"/>
                </a:lnTo>
                <a:lnTo>
                  <a:pt x="639" y="101"/>
                </a:lnTo>
                <a:lnTo>
                  <a:pt x="639" y="68"/>
                </a:lnTo>
                <a:close/>
                <a:moveTo>
                  <a:pt x="67" y="68"/>
                </a:moveTo>
                <a:lnTo>
                  <a:pt x="101" y="68"/>
                </a:lnTo>
                <a:lnTo>
                  <a:pt x="101" y="101"/>
                </a:lnTo>
                <a:lnTo>
                  <a:pt x="67" y="101"/>
                </a:lnTo>
                <a:lnTo>
                  <a:pt x="67" y="68"/>
                </a:lnTo>
                <a:close/>
                <a:moveTo>
                  <a:pt x="605" y="34"/>
                </a:moveTo>
                <a:lnTo>
                  <a:pt x="605" y="354"/>
                </a:lnTo>
                <a:lnTo>
                  <a:pt x="706" y="354"/>
                </a:lnTo>
                <a:lnTo>
                  <a:pt x="706" y="68"/>
                </a:lnTo>
                <a:lnTo>
                  <a:pt x="703" y="55"/>
                </a:lnTo>
                <a:lnTo>
                  <a:pt x="695" y="45"/>
                </a:lnTo>
                <a:lnTo>
                  <a:pt x="685" y="37"/>
                </a:lnTo>
                <a:lnTo>
                  <a:pt x="672" y="34"/>
                </a:lnTo>
                <a:lnTo>
                  <a:pt x="605" y="34"/>
                </a:lnTo>
                <a:close/>
                <a:moveTo>
                  <a:pt x="168" y="34"/>
                </a:moveTo>
                <a:lnTo>
                  <a:pt x="168" y="706"/>
                </a:lnTo>
                <a:lnTo>
                  <a:pt x="571" y="706"/>
                </a:lnTo>
                <a:lnTo>
                  <a:pt x="571" y="34"/>
                </a:lnTo>
                <a:lnTo>
                  <a:pt x="168" y="34"/>
                </a:lnTo>
                <a:close/>
                <a:moveTo>
                  <a:pt x="67" y="34"/>
                </a:moveTo>
                <a:lnTo>
                  <a:pt x="54" y="37"/>
                </a:lnTo>
                <a:lnTo>
                  <a:pt x="43" y="45"/>
                </a:lnTo>
                <a:lnTo>
                  <a:pt x="37" y="55"/>
                </a:lnTo>
                <a:lnTo>
                  <a:pt x="34" y="68"/>
                </a:lnTo>
                <a:lnTo>
                  <a:pt x="34" y="354"/>
                </a:lnTo>
                <a:lnTo>
                  <a:pt x="135" y="354"/>
                </a:lnTo>
                <a:lnTo>
                  <a:pt x="135" y="34"/>
                </a:lnTo>
                <a:lnTo>
                  <a:pt x="67" y="34"/>
                </a:lnTo>
                <a:close/>
                <a:moveTo>
                  <a:pt x="67" y="0"/>
                </a:moveTo>
                <a:lnTo>
                  <a:pt x="672" y="0"/>
                </a:lnTo>
                <a:lnTo>
                  <a:pt x="693" y="4"/>
                </a:lnTo>
                <a:lnTo>
                  <a:pt x="711" y="13"/>
                </a:lnTo>
                <a:lnTo>
                  <a:pt x="727" y="29"/>
                </a:lnTo>
                <a:lnTo>
                  <a:pt x="736" y="47"/>
                </a:lnTo>
                <a:lnTo>
                  <a:pt x="740" y="68"/>
                </a:lnTo>
                <a:lnTo>
                  <a:pt x="740" y="673"/>
                </a:lnTo>
                <a:lnTo>
                  <a:pt x="736" y="694"/>
                </a:lnTo>
                <a:lnTo>
                  <a:pt x="727" y="713"/>
                </a:lnTo>
                <a:lnTo>
                  <a:pt x="711" y="727"/>
                </a:lnTo>
                <a:lnTo>
                  <a:pt x="693" y="736"/>
                </a:lnTo>
                <a:lnTo>
                  <a:pt x="672" y="740"/>
                </a:lnTo>
                <a:lnTo>
                  <a:pt x="67" y="740"/>
                </a:lnTo>
                <a:lnTo>
                  <a:pt x="46" y="736"/>
                </a:lnTo>
                <a:lnTo>
                  <a:pt x="27" y="727"/>
                </a:lnTo>
                <a:lnTo>
                  <a:pt x="13" y="713"/>
                </a:lnTo>
                <a:lnTo>
                  <a:pt x="4" y="694"/>
                </a:lnTo>
                <a:lnTo>
                  <a:pt x="0" y="673"/>
                </a:lnTo>
                <a:lnTo>
                  <a:pt x="0" y="68"/>
                </a:lnTo>
                <a:lnTo>
                  <a:pt x="4" y="47"/>
                </a:lnTo>
                <a:lnTo>
                  <a:pt x="13" y="29"/>
                </a:lnTo>
                <a:lnTo>
                  <a:pt x="27" y="13"/>
                </a:lnTo>
                <a:lnTo>
                  <a:pt x="46" y="4"/>
                </a:lnTo>
                <a:lnTo>
                  <a:pt x="6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38" name="Freeform 560"/>
          <p:cNvSpPr>
            <a:spLocks noEditPoints="1"/>
          </p:cNvSpPr>
          <p:nvPr/>
        </p:nvSpPr>
        <p:spPr bwMode="auto">
          <a:xfrm>
            <a:off x="2183633" y="3119273"/>
            <a:ext cx="422924" cy="423500"/>
          </a:xfrm>
          <a:custGeom>
            <a:avLst/>
            <a:gdLst>
              <a:gd name="T0" fmla="*/ 407 w 734"/>
              <a:gd name="T1" fmla="*/ 351 h 735"/>
              <a:gd name="T2" fmla="*/ 694 w 734"/>
              <a:gd name="T3" fmla="*/ 304 h 735"/>
              <a:gd name="T4" fmla="*/ 664 w 734"/>
              <a:gd name="T5" fmla="*/ 218 h 735"/>
              <a:gd name="T6" fmla="*/ 614 w 734"/>
              <a:gd name="T7" fmla="*/ 144 h 735"/>
              <a:gd name="T8" fmla="*/ 317 w 734"/>
              <a:gd name="T9" fmla="*/ 38 h 735"/>
              <a:gd name="T10" fmla="*/ 227 w 734"/>
              <a:gd name="T11" fmla="*/ 66 h 735"/>
              <a:gd name="T12" fmla="*/ 148 w 734"/>
              <a:gd name="T13" fmla="*/ 115 h 735"/>
              <a:gd name="T14" fmla="*/ 86 w 734"/>
              <a:gd name="T15" fmla="*/ 186 h 735"/>
              <a:gd name="T16" fmla="*/ 47 w 734"/>
              <a:gd name="T17" fmla="*/ 271 h 735"/>
              <a:gd name="T18" fmla="*/ 33 w 734"/>
              <a:gd name="T19" fmla="*/ 368 h 735"/>
              <a:gd name="T20" fmla="*/ 47 w 734"/>
              <a:gd name="T21" fmla="*/ 464 h 735"/>
              <a:gd name="T22" fmla="*/ 86 w 734"/>
              <a:gd name="T23" fmla="*/ 550 h 735"/>
              <a:gd name="T24" fmla="*/ 148 w 734"/>
              <a:gd name="T25" fmla="*/ 619 h 735"/>
              <a:gd name="T26" fmla="*/ 227 w 734"/>
              <a:gd name="T27" fmla="*/ 670 h 735"/>
              <a:gd name="T28" fmla="*/ 317 w 734"/>
              <a:gd name="T29" fmla="*/ 698 h 735"/>
              <a:gd name="T30" fmla="*/ 419 w 734"/>
              <a:gd name="T31" fmla="*/ 698 h 735"/>
              <a:gd name="T32" fmla="*/ 516 w 734"/>
              <a:gd name="T33" fmla="*/ 667 h 735"/>
              <a:gd name="T34" fmla="*/ 597 w 734"/>
              <a:gd name="T35" fmla="*/ 609 h 735"/>
              <a:gd name="T36" fmla="*/ 658 w 734"/>
              <a:gd name="T37" fmla="*/ 530 h 735"/>
              <a:gd name="T38" fmla="*/ 693 w 734"/>
              <a:gd name="T39" fmla="*/ 436 h 735"/>
              <a:gd name="T40" fmla="*/ 367 w 734"/>
              <a:gd name="T41" fmla="*/ 385 h 735"/>
              <a:gd name="T42" fmla="*/ 356 w 734"/>
              <a:gd name="T43" fmla="*/ 381 h 735"/>
              <a:gd name="T44" fmla="*/ 351 w 734"/>
              <a:gd name="T45" fmla="*/ 373 h 735"/>
              <a:gd name="T46" fmla="*/ 351 w 734"/>
              <a:gd name="T47" fmla="*/ 363 h 735"/>
              <a:gd name="T48" fmla="*/ 355 w 734"/>
              <a:gd name="T49" fmla="*/ 356 h 735"/>
              <a:gd name="T50" fmla="*/ 553 w 734"/>
              <a:gd name="T51" fmla="*/ 91 h 735"/>
              <a:gd name="T52" fmla="*/ 466 w 734"/>
              <a:gd name="T53" fmla="*/ 49 h 735"/>
              <a:gd name="T54" fmla="*/ 367 w 734"/>
              <a:gd name="T55" fmla="*/ 34 h 735"/>
              <a:gd name="T56" fmla="*/ 421 w 734"/>
              <a:gd name="T57" fmla="*/ 4 h 735"/>
              <a:gd name="T58" fmla="*/ 521 w 734"/>
              <a:gd name="T59" fmla="*/ 36 h 735"/>
              <a:gd name="T60" fmla="*/ 608 w 734"/>
              <a:gd name="T61" fmla="*/ 91 h 735"/>
              <a:gd name="T62" fmla="*/ 675 w 734"/>
              <a:gd name="T63" fmla="*/ 168 h 735"/>
              <a:gd name="T64" fmla="*/ 719 w 734"/>
              <a:gd name="T65" fmla="*/ 262 h 735"/>
              <a:gd name="T66" fmla="*/ 734 w 734"/>
              <a:gd name="T67" fmla="*/ 368 h 735"/>
              <a:gd name="T68" fmla="*/ 719 w 734"/>
              <a:gd name="T69" fmla="*/ 474 h 735"/>
              <a:gd name="T70" fmla="*/ 675 w 734"/>
              <a:gd name="T71" fmla="*/ 568 h 735"/>
              <a:gd name="T72" fmla="*/ 608 w 734"/>
              <a:gd name="T73" fmla="*/ 644 h 735"/>
              <a:gd name="T74" fmla="*/ 521 w 734"/>
              <a:gd name="T75" fmla="*/ 701 h 735"/>
              <a:gd name="T76" fmla="*/ 421 w 734"/>
              <a:gd name="T77" fmla="*/ 731 h 735"/>
              <a:gd name="T78" fmla="*/ 313 w 734"/>
              <a:gd name="T79" fmla="*/ 731 h 735"/>
              <a:gd name="T80" fmla="*/ 212 w 734"/>
              <a:gd name="T81" fmla="*/ 701 h 735"/>
              <a:gd name="T82" fmla="*/ 126 w 734"/>
              <a:gd name="T83" fmla="*/ 644 h 735"/>
              <a:gd name="T84" fmla="*/ 59 w 734"/>
              <a:gd name="T85" fmla="*/ 568 h 735"/>
              <a:gd name="T86" fmla="*/ 16 w 734"/>
              <a:gd name="T87" fmla="*/ 474 h 735"/>
              <a:gd name="T88" fmla="*/ 0 w 734"/>
              <a:gd name="T89" fmla="*/ 368 h 735"/>
              <a:gd name="T90" fmla="*/ 16 w 734"/>
              <a:gd name="T91" fmla="*/ 262 h 735"/>
              <a:gd name="T92" fmla="*/ 59 w 734"/>
              <a:gd name="T93" fmla="*/ 168 h 735"/>
              <a:gd name="T94" fmla="*/ 126 w 734"/>
              <a:gd name="T95" fmla="*/ 91 h 735"/>
              <a:gd name="T96" fmla="*/ 212 w 734"/>
              <a:gd name="T97" fmla="*/ 36 h 735"/>
              <a:gd name="T98" fmla="*/ 313 w 734"/>
              <a:gd name="T99" fmla="*/ 4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34" h="735">
                <a:moveTo>
                  <a:pt x="614" y="144"/>
                </a:moveTo>
                <a:lnTo>
                  <a:pt x="407" y="351"/>
                </a:lnTo>
                <a:lnTo>
                  <a:pt x="700" y="351"/>
                </a:lnTo>
                <a:lnTo>
                  <a:pt x="694" y="304"/>
                </a:lnTo>
                <a:lnTo>
                  <a:pt x="683" y="259"/>
                </a:lnTo>
                <a:lnTo>
                  <a:pt x="664" y="218"/>
                </a:lnTo>
                <a:lnTo>
                  <a:pt x="642" y="180"/>
                </a:lnTo>
                <a:lnTo>
                  <a:pt x="614" y="144"/>
                </a:lnTo>
                <a:close/>
                <a:moveTo>
                  <a:pt x="367" y="34"/>
                </a:moveTo>
                <a:lnTo>
                  <a:pt x="317" y="38"/>
                </a:lnTo>
                <a:lnTo>
                  <a:pt x="270" y="49"/>
                </a:lnTo>
                <a:lnTo>
                  <a:pt x="227" y="66"/>
                </a:lnTo>
                <a:lnTo>
                  <a:pt x="185" y="88"/>
                </a:lnTo>
                <a:lnTo>
                  <a:pt x="148" y="115"/>
                </a:lnTo>
                <a:lnTo>
                  <a:pt x="115" y="149"/>
                </a:lnTo>
                <a:lnTo>
                  <a:pt x="86" y="186"/>
                </a:lnTo>
                <a:lnTo>
                  <a:pt x="64" y="227"/>
                </a:lnTo>
                <a:lnTo>
                  <a:pt x="47" y="271"/>
                </a:lnTo>
                <a:lnTo>
                  <a:pt x="37" y="318"/>
                </a:lnTo>
                <a:lnTo>
                  <a:pt x="33" y="368"/>
                </a:lnTo>
                <a:lnTo>
                  <a:pt x="37" y="418"/>
                </a:lnTo>
                <a:lnTo>
                  <a:pt x="47" y="464"/>
                </a:lnTo>
                <a:lnTo>
                  <a:pt x="64" y="508"/>
                </a:lnTo>
                <a:lnTo>
                  <a:pt x="86" y="550"/>
                </a:lnTo>
                <a:lnTo>
                  <a:pt x="115" y="587"/>
                </a:lnTo>
                <a:lnTo>
                  <a:pt x="148" y="619"/>
                </a:lnTo>
                <a:lnTo>
                  <a:pt x="185" y="648"/>
                </a:lnTo>
                <a:lnTo>
                  <a:pt x="227" y="670"/>
                </a:lnTo>
                <a:lnTo>
                  <a:pt x="270" y="688"/>
                </a:lnTo>
                <a:lnTo>
                  <a:pt x="317" y="698"/>
                </a:lnTo>
                <a:lnTo>
                  <a:pt x="367" y="702"/>
                </a:lnTo>
                <a:lnTo>
                  <a:pt x="419" y="698"/>
                </a:lnTo>
                <a:lnTo>
                  <a:pt x="469" y="686"/>
                </a:lnTo>
                <a:lnTo>
                  <a:pt x="516" y="667"/>
                </a:lnTo>
                <a:lnTo>
                  <a:pt x="559" y="640"/>
                </a:lnTo>
                <a:lnTo>
                  <a:pt x="597" y="609"/>
                </a:lnTo>
                <a:lnTo>
                  <a:pt x="630" y="572"/>
                </a:lnTo>
                <a:lnTo>
                  <a:pt x="658" y="530"/>
                </a:lnTo>
                <a:lnTo>
                  <a:pt x="679" y="486"/>
                </a:lnTo>
                <a:lnTo>
                  <a:pt x="693" y="436"/>
                </a:lnTo>
                <a:lnTo>
                  <a:pt x="700" y="385"/>
                </a:lnTo>
                <a:lnTo>
                  <a:pt x="367" y="385"/>
                </a:lnTo>
                <a:lnTo>
                  <a:pt x="362" y="384"/>
                </a:lnTo>
                <a:lnTo>
                  <a:pt x="356" y="381"/>
                </a:lnTo>
                <a:lnTo>
                  <a:pt x="354" y="377"/>
                </a:lnTo>
                <a:lnTo>
                  <a:pt x="351" y="373"/>
                </a:lnTo>
                <a:lnTo>
                  <a:pt x="350" y="368"/>
                </a:lnTo>
                <a:lnTo>
                  <a:pt x="351" y="363"/>
                </a:lnTo>
                <a:lnTo>
                  <a:pt x="352" y="359"/>
                </a:lnTo>
                <a:lnTo>
                  <a:pt x="355" y="356"/>
                </a:lnTo>
                <a:lnTo>
                  <a:pt x="591" y="121"/>
                </a:lnTo>
                <a:lnTo>
                  <a:pt x="553" y="91"/>
                </a:lnTo>
                <a:lnTo>
                  <a:pt x="511" y="67"/>
                </a:lnTo>
                <a:lnTo>
                  <a:pt x="466" y="49"/>
                </a:lnTo>
                <a:lnTo>
                  <a:pt x="418" y="38"/>
                </a:lnTo>
                <a:lnTo>
                  <a:pt x="367" y="34"/>
                </a:lnTo>
                <a:close/>
                <a:moveTo>
                  <a:pt x="367" y="0"/>
                </a:moveTo>
                <a:lnTo>
                  <a:pt x="421" y="4"/>
                </a:lnTo>
                <a:lnTo>
                  <a:pt x="473" y="16"/>
                </a:lnTo>
                <a:lnTo>
                  <a:pt x="521" y="36"/>
                </a:lnTo>
                <a:lnTo>
                  <a:pt x="567" y="60"/>
                </a:lnTo>
                <a:lnTo>
                  <a:pt x="608" y="91"/>
                </a:lnTo>
                <a:lnTo>
                  <a:pt x="645" y="127"/>
                </a:lnTo>
                <a:lnTo>
                  <a:pt x="675" y="168"/>
                </a:lnTo>
                <a:lnTo>
                  <a:pt x="700" y="214"/>
                </a:lnTo>
                <a:lnTo>
                  <a:pt x="719" y="262"/>
                </a:lnTo>
                <a:lnTo>
                  <a:pt x="730" y="313"/>
                </a:lnTo>
                <a:lnTo>
                  <a:pt x="734" y="368"/>
                </a:lnTo>
                <a:lnTo>
                  <a:pt x="730" y="422"/>
                </a:lnTo>
                <a:lnTo>
                  <a:pt x="719" y="474"/>
                </a:lnTo>
                <a:lnTo>
                  <a:pt x="700" y="523"/>
                </a:lnTo>
                <a:lnTo>
                  <a:pt x="675" y="568"/>
                </a:lnTo>
                <a:lnTo>
                  <a:pt x="645" y="609"/>
                </a:lnTo>
                <a:lnTo>
                  <a:pt x="608" y="644"/>
                </a:lnTo>
                <a:lnTo>
                  <a:pt x="567" y="676"/>
                </a:lnTo>
                <a:lnTo>
                  <a:pt x="521" y="701"/>
                </a:lnTo>
                <a:lnTo>
                  <a:pt x="473" y="719"/>
                </a:lnTo>
                <a:lnTo>
                  <a:pt x="421" y="731"/>
                </a:lnTo>
                <a:lnTo>
                  <a:pt x="367" y="735"/>
                </a:lnTo>
                <a:lnTo>
                  <a:pt x="313" y="731"/>
                </a:lnTo>
                <a:lnTo>
                  <a:pt x="261" y="719"/>
                </a:lnTo>
                <a:lnTo>
                  <a:pt x="212" y="701"/>
                </a:lnTo>
                <a:lnTo>
                  <a:pt x="166" y="676"/>
                </a:lnTo>
                <a:lnTo>
                  <a:pt x="126" y="644"/>
                </a:lnTo>
                <a:lnTo>
                  <a:pt x="89" y="609"/>
                </a:lnTo>
                <a:lnTo>
                  <a:pt x="59" y="568"/>
                </a:lnTo>
                <a:lnTo>
                  <a:pt x="34" y="523"/>
                </a:lnTo>
                <a:lnTo>
                  <a:pt x="16" y="474"/>
                </a:lnTo>
                <a:lnTo>
                  <a:pt x="4" y="422"/>
                </a:lnTo>
                <a:lnTo>
                  <a:pt x="0" y="368"/>
                </a:lnTo>
                <a:lnTo>
                  <a:pt x="4" y="313"/>
                </a:lnTo>
                <a:lnTo>
                  <a:pt x="16" y="262"/>
                </a:lnTo>
                <a:lnTo>
                  <a:pt x="34" y="214"/>
                </a:lnTo>
                <a:lnTo>
                  <a:pt x="59" y="168"/>
                </a:lnTo>
                <a:lnTo>
                  <a:pt x="89" y="127"/>
                </a:lnTo>
                <a:lnTo>
                  <a:pt x="126" y="91"/>
                </a:lnTo>
                <a:lnTo>
                  <a:pt x="166" y="60"/>
                </a:lnTo>
                <a:lnTo>
                  <a:pt x="212" y="36"/>
                </a:lnTo>
                <a:lnTo>
                  <a:pt x="261" y="16"/>
                </a:lnTo>
                <a:lnTo>
                  <a:pt x="313" y="4"/>
                </a:lnTo>
                <a:lnTo>
                  <a:pt x="36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39" name="Freeform 561"/>
          <p:cNvSpPr>
            <a:spLocks noEditPoints="1"/>
          </p:cNvSpPr>
          <p:nvPr/>
        </p:nvSpPr>
        <p:spPr bwMode="auto">
          <a:xfrm>
            <a:off x="3006024" y="3157878"/>
            <a:ext cx="423500" cy="346290"/>
          </a:xfrm>
          <a:custGeom>
            <a:avLst/>
            <a:gdLst>
              <a:gd name="T0" fmla="*/ 34 w 735"/>
              <a:gd name="T1" fmla="*/ 568 h 601"/>
              <a:gd name="T2" fmla="*/ 101 w 735"/>
              <a:gd name="T3" fmla="*/ 401 h 601"/>
              <a:gd name="T4" fmla="*/ 17 w 735"/>
              <a:gd name="T5" fmla="*/ 368 h 601"/>
              <a:gd name="T6" fmla="*/ 122 w 735"/>
              <a:gd name="T7" fmla="*/ 368 h 601"/>
              <a:gd name="T8" fmla="*/ 131 w 735"/>
              <a:gd name="T9" fmla="*/ 374 h 601"/>
              <a:gd name="T10" fmla="*/ 133 w 735"/>
              <a:gd name="T11" fmla="*/ 385 h 601"/>
              <a:gd name="T12" fmla="*/ 132 w 735"/>
              <a:gd name="T13" fmla="*/ 590 h 601"/>
              <a:gd name="T14" fmla="*/ 127 w 735"/>
              <a:gd name="T15" fmla="*/ 598 h 601"/>
              <a:gd name="T16" fmla="*/ 116 w 735"/>
              <a:gd name="T17" fmla="*/ 601 h 601"/>
              <a:gd name="T18" fmla="*/ 11 w 735"/>
              <a:gd name="T19" fmla="*/ 601 h 601"/>
              <a:gd name="T20" fmla="*/ 4 w 735"/>
              <a:gd name="T21" fmla="*/ 594 h 601"/>
              <a:gd name="T22" fmla="*/ 0 w 735"/>
              <a:gd name="T23" fmla="*/ 584 h 601"/>
              <a:gd name="T24" fmla="*/ 1 w 735"/>
              <a:gd name="T25" fmla="*/ 380 h 601"/>
              <a:gd name="T26" fmla="*/ 6 w 735"/>
              <a:gd name="T27" fmla="*/ 370 h 601"/>
              <a:gd name="T28" fmla="*/ 17 w 735"/>
              <a:gd name="T29" fmla="*/ 368 h 601"/>
              <a:gd name="T30" fmla="*/ 435 w 735"/>
              <a:gd name="T31" fmla="*/ 568 h 601"/>
              <a:gd name="T32" fmla="*/ 501 w 735"/>
              <a:gd name="T33" fmla="*/ 301 h 601"/>
              <a:gd name="T34" fmla="*/ 418 w 735"/>
              <a:gd name="T35" fmla="*/ 267 h 601"/>
              <a:gd name="T36" fmla="*/ 522 w 735"/>
              <a:gd name="T37" fmla="*/ 268 h 601"/>
              <a:gd name="T38" fmla="*/ 532 w 735"/>
              <a:gd name="T39" fmla="*/ 275 h 601"/>
              <a:gd name="T40" fmla="*/ 534 w 735"/>
              <a:gd name="T41" fmla="*/ 284 h 601"/>
              <a:gd name="T42" fmla="*/ 533 w 735"/>
              <a:gd name="T43" fmla="*/ 590 h 601"/>
              <a:gd name="T44" fmla="*/ 528 w 735"/>
              <a:gd name="T45" fmla="*/ 598 h 601"/>
              <a:gd name="T46" fmla="*/ 517 w 735"/>
              <a:gd name="T47" fmla="*/ 601 h 601"/>
              <a:gd name="T48" fmla="*/ 412 w 735"/>
              <a:gd name="T49" fmla="*/ 601 h 601"/>
              <a:gd name="T50" fmla="*/ 404 w 735"/>
              <a:gd name="T51" fmla="*/ 594 h 601"/>
              <a:gd name="T52" fmla="*/ 401 w 735"/>
              <a:gd name="T53" fmla="*/ 584 h 601"/>
              <a:gd name="T54" fmla="*/ 402 w 735"/>
              <a:gd name="T55" fmla="*/ 279 h 601"/>
              <a:gd name="T56" fmla="*/ 407 w 735"/>
              <a:gd name="T57" fmla="*/ 271 h 601"/>
              <a:gd name="T58" fmla="*/ 418 w 735"/>
              <a:gd name="T59" fmla="*/ 267 h 601"/>
              <a:gd name="T60" fmla="*/ 234 w 735"/>
              <a:gd name="T61" fmla="*/ 568 h 601"/>
              <a:gd name="T62" fmla="*/ 301 w 735"/>
              <a:gd name="T63" fmla="*/ 101 h 601"/>
              <a:gd name="T64" fmla="*/ 217 w 735"/>
              <a:gd name="T65" fmla="*/ 67 h 601"/>
              <a:gd name="T66" fmla="*/ 322 w 735"/>
              <a:gd name="T67" fmla="*/ 68 h 601"/>
              <a:gd name="T68" fmla="*/ 331 w 735"/>
              <a:gd name="T69" fmla="*/ 75 h 601"/>
              <a:gd name="T70" fmla="*/ 334 w 735"/>
              <a:gd name="T71" fmla="*/ 84 h 601"/>
              <a:gd name="T72" fmla="*/ 332 w 735"/>
              <a:gd name="T73" fmla="*/ 590 h 601"/>
              <a:gd name="T74" fmla="*/ 327 w 735"/>
              <a:gd name="T75" fmla="*/ 598 h 601"/>
              <a:gd name="T76" fmla="*/ 317 w 735"/>
              <a:gd name="T77" fmla="*/ 601 h 601"/>
              <a:gd name="T78" fmla="*/ 212 w 735"/>
              <a:gd name="T79" fmla="*/ 601 h 601"/>
              <a:gd name="T80" fmla="*/ 204 w 735"/>
              <a:gd name="T81" fmla="*/ 594 h 601"/>
              <a:gd name="T82" fmla="*/ 200 w 735"/>
              <a:gd name="T83" fmla="*/ 584 h 601"/>
              <a:gd name="T84" fmla="*/ 201 w 735"/>
              <a:gd name="T85" fmla="*/ 79 h 601"/>
              <a:gd name="T86" fmla="*/ 207 w 735"/>
              <a:gd name="T87" fmla="*/ 71 h 601"/>
              <a:gd name="T88" fmla="*/ 217 w 735"/>
              <a:gd name="T89" fmla="*/ 67 h 601"/>
              <a:gd name="T90" fmla="*/ 634 w 735"/>
              <a:gd name="T91" fmla="*/ 568 h 601"/>
              <a:gd name="T92" fmla="*/ 701 w 735"/>
              <a:gd name="T93" fmla="*/ 34 h 601"/>
              <a:gd name="T94" fmla="*/ 618 w 735"/>
              <a:gd name="T95" fmla="*/ 0 h 601"/>
              <a:gd name="T96" fmla="*/ 723 w 735"/>
              <a:gd name="T97" fmla="*/ 1 h 601"/>
              <a:gd name="T98" fmla="*/ 731 w 735"/>
              <a:gd name="T99" fmla="*/ 8 h 601"/>
              <a:gd name="T100" fmla="*/ 735 w 735"/>
              <a:gd name="T101" fmla="*/ 17 h 601"/>
              <a:gd name="T102" fmla="*/ 733 w 735"/>
              <a:gd name="T103" fmla="*/ 590 h 601"/>
              <a:gd name="T104" fmla="*/ 728 w 735"/>
              <a:gd name="T105" fmla="*/ 598 h 601"/>
              <a:gd name="T106" fmla="*/ 718 w 735"/>
              <a:gd name="T107" fmla="*/ 601 h 601"/>
              <a:gd name="T108" fmla="*/ 613 w 735"/>
              <a:gd name="T109" fmla="*/ 601 h 601"/>
              <a:gd name="T110" fmla="*/ 604 w 735"/>
              <a:gd name="T111" fmla="*/ 594 h 601"/>
              <a:gd name="T112" fmla="*/ 601 w 735"/>
              <a:gd name="T113" fmla="*/ 584 h 601"/>
              <a:gd name="T114" fmla="*/ 602 w 735"/>
              <a:gd name="T115" fmla="*/ 12 h 601"/>
              <a:gd name="T116" fmla="*/ 608 w 735"/>
              <a:gd name="T117" fmla="*/ 4 h 601"/>
              <a:gd name="T118" fmla="*/ 618 w 735"/>
              <a:gd name="T119" fmla="*/ 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5" h="601">
                <a:moveTo>
                  <a:pt x="34" y="401"/>
                </a:moveTo>
                <a:lnTo>
                  <a:pt x="34" y="568"/>
                </a:lnTo>
                <a:lnTo>
                  <a:pt x="101" y="568"/>
                </a:lnTo>
                <a:lnTo>
                  <a:pt x="101" y="401"/>
                </a:lnTo>
                <a:lnTo>
                  <a:pt x="34" y="401"/>
                </a:lnTo>
                <a:close/>
                <a:moveTo>
                  <a:pt x="17" y="368"/>
                </a:moveTo>
                <a:lnTo>
                  <a:pt x="116" y="368"/>
                </a:lnTo>
                <a:lnTo>
                  <a:pt x="122" y="368"/>
                </a:lnTo>
                <a:lnTo>
                  <a:pt x="127" y="370"/>
                </a:lnTo>
                <a:lnTo>
                  <a:pt x="131" y="374"/>
                </a:lnTo>
                <a:lnTo>
                  <a:pt x="132" y="380"/>
                </a:lnTo>
                <a:lnTo>
                  <a:pt x="133" y="385"/>
                </a:lnTo>
                <a:lnTo>
                  <a:pt x="133" y="584"/>
                </a:lnTo>
                <a:lnTo>
                  <a:pt x="132" y="590"/>
                </a:lnTo>
                <a:lnTo>
                  <a:pt x="131" y="594"/>
                </a:lnTo>
                <a:lnTo>
                  <a:pt x="127" y="598"/>
                </a:lnTo>
                <a:lnTo>
                  <a:pt x="122" y="601"/>
                </a:lnTo>
                <a:lnTo>
                  <a:pt x="116" y="601"/>
                </a:lnTo>
                <a:lnTo>
                  <a:pt x="17" y="601"/>
                </a:lnTo>
                <a:lnTo>
                  <a:pt x="11" y="601"/>
                </a:lnTo>
                <a:lnTo>
                  <a:pt x="6" y="598"/>
                </a:lnTo>
                <a:lnTo>
                  <a:pt x="4" y="594"/>
                </a:lnTo>
                <a:lnTo>
                  <a:pt x="1" y="590"/>
                </a:lnTo>
                <a:lnTo>
                  <a:pt x="0" y="584"/>
                </a:lnTo>
                <a:lnTo>
                  <a:pt x="0" y="385"/>
                </a:lnTo>
                <a:lnTo>
                  <a:pt x="1" y="380"/>
                </a:lnTo>
                <a:lnTo>
                  <a:pt x="4" y="374"/>
                </a:lnTo>
                <a:lnTo>
                  <a:pt x="6" y="370"/>
                </a:lnTo>
                <a:lnTo>
                  <a:pt x="11" y="368"/>
                </a:lnTo>
                <a:lnTo>
                  <a:pt x="17" y="368"/>
                </a:lnTo>
                <a:close/>
                <a:moveTo>
                  <a:pt x="435" y="301"/>
                </a:moveTo>
                <a:lnTo>
                  <a:pt x="435" y="568"/>
                </a:lnTo>
                <a:lnTo>
                  <a:pt x="501" y="568"/>
                </a:lnTo>
                <a:lnTo>
                  <a:pt x="501" y="301"/>
                </a:lnTo>
                <a:lnTo>
                  <a:pt x="435" y="301"/>
                </a:lnTo>
                <a:close/>
                <a:moveTo>
                  <a:pt x="418" y="267"/>
                </a:moveTo>
                <a:lnTo>
                  <a:pt x="517" y="267"/>
                </a:lnTo>
                <a:lnTo>
                  <a:pt x="522" y="268"/>
                </a:lnTo>
                <a:lnTo>
                  <a:pt x="528" y="271"/>
                </a:lnTo>
                <a:lnTo>
                  <a:pt x="532" y="275"/>
                </a:lnTo>
                <a:lnTo>
                  <a:pt x="533" y="279"/>
                </a:lnTo>
                <a:lnTo>
                  <a:pt x="534" y="284"/>
                </a:lnTo>
                <a:lnTo>
                  <a:pt x="534" y="584"/>
                </a:lnTo>
                <a:lnTo>
                  <a:pt x="533" y="590"/>
                </a:lnTo>
                <a:lnTo>
                  <a:pt x="532" y="594"/>
                </a:lnTo>
                <a:lnTo>
                  <a:pt x="528" y="598"/>
                </a:lnTo>
                <a:lnTo>
                  <a:pt x="522" y="601"/>
                </a:lnTo>
                <a:lnTo>
                  <a:pt x="517" y="601"/>
                </a:lnTo>
                <a:lnTo>
                  <a:pt x="418" y="601"/>
                </a:lnTo>
                <a:lnTo>
                  <a:pt x="412" y="601"/>
                </a:lnTo>
                <a:lnTo>
                  <a:pt x="407" y="598"/>
                </a:lnTo>
                <a:lnTo>
                  <a:pt x="404" y="594"/>
                </a:lnTo>
                <a:lnTo>
                  <a:pt x="402" y="590"/>
                </a:lnTo>
                <a:lnTo>
                  <a:pt x="401" y="584"/>
                </a:lnTo>
                <a:lnTo>
                  <a:pt x="401" y="284"/>
                </a:lnTo>
                <a:lnTo>
                  <a:pt x="402" y="279"/>
                </a:lnTo>
                <a:lnTo>
                  <a:pt x="404" y="275"/>
                </a:lnTo>
                <a:lnTo>
                  <a:pt x="407" y="271"/>
                </a:lnTo>
                <a:lnTo>
                  <a:pt x="412" y="268"/>
                </a:lnTo>
                <a:lnTo>
                  <a:pt x="418" y="267"/>
                </a:lnTo>
                <a:close/>
                <a:moveTo>
                  <a:pt x="234" y="101"/>
                </a:moveTo>
                <a:lnTo>
                  <a:pt x="234" y="568"/>
                </a:lnTo>
                <a:lnTo>
                  <a:pt x="301" y="568"/>
                </a:lnTo>
                <a:lnTo>
                  <a:pt x="301" y="101"/>
                </a:lnTo>
                <a:lnTo>
                  <a:pt x="234" y="101"/>
                </a:lnTo>
                <a:close/>
                <a:moveTo>
                  <a:pt x="217" y="67"/>
                </a:moveTo>
                <a:lnTo>
                  <a:pt x="317" y="67"/>
                </a:lnTo>
                <a:lnTo>
                  <a:pt x="322" y="68"/>
                </a:lnTo>
                <a:lnTo>
                  <a:pt x="327" y="71"/>
                </a:lnTo>
                <a:lnTo>
                  <a:pt x="331" y="75"/>
                </a:lnTo>
                <a:lnTo>
                  <a:pt x="332" y="79"/>
                </a:lnTo>
                <a:lnTo>
                  <a:pt x="334" y="84"/>
                </a:lnTo>
                <a:lnTo>
                  <a:pt x="334" y="584"/>
                </a:lnTo>
                <a:lnTo>
                  <a:pt x="332" y="590"/>
                </a:lnTo>
                <a:lnTo>
                  <a:pt x="331" y="594"/>
                </a:lnTo>
                <a:lnTo>
                  <a:pt x="327" y="598"/>
                </a:lnTo>
                <a:lnTo>
                  <a:pt x="322" y="601"/>
                </a:lnTo>
                <a:lnTo>
                  <a:pt x="317" y="601"/>
                </a:lnTo>
                <a:lnTo>
                  <a:pt x="217" y="601"/>
                </a:lnTo>
                <a:lnTo>
                  <a:pt x="212" y="601"/>
                </a:lnTo>
                <a:lnTo>
                  <a:pt x="207" y="598"/>
                </a:lnTo>
                <a:lnTo>
                  <a:pt x="204" y="594"/>
                </a:lnTo>
                <a:lnTo>
                  <a:pt x="201" y="590"/>
                </a:lnTo>
                <a:lnTo>
                  <a:pt x="200" y="584"/>
                </a:lnTo>
                <a:lnTo>
                  <a:pt x="200" y="84"/>
                </a:lnTo>
                <a:lnTo>
                  <a:pt x="201" y="79"/>
                </a:lnTo>
                <a:lnTo>
                  <a:pt x="204" y="75"/>
                </a:lnTo>
                <a:lnTo>
                  <a:pt x="207" y="71"/>
                </a:lnTo>
                <a:lnTo>
                  <a:pt x="212" y="68"/>
                </a:lnTo>
                <a:lnTo>
                  <a:pt x="217" y="67"/>
                </a:lnTo>
                <a:close/>
                <a:moveTo>
                  <a:pt x="634" y="34"/>
                </a:moveTo>
                <a:lnTo>
                  <a:pt x="634" y="568"/>
                </a:lnTo>
                <a:lnTo>
                  <a:pt x="701" y="568"/>
                </a:lnTo>
                <a:lnTo>
                  <a:pt x="701" y="34"/>
                </a:lnTo>
                <a:lnTo>
                  <a:pt x="634" y="34"/>
                </a:lnTo>
                <a:close/>
                <a:moveTo>
                  <a:pt x="618" y="0"/>
                </a:moveTo>
                <a:lnTo>
                  <a:pt x="718" y="0"/>
                </a:lnTo>
                <a:lnTo>
                  <a:pt x="723" y="1"/>
                </a:lnTo>
                <a:lnTo>
                  <a:pt x="728" y="4"/>
                </a:lnTo>
                <a:lnTo>
                  <a:pt x="731" y="8"/>
                </a:lnTo>
                <a:lnTo>
                  <a:pt x="733" y="12"/>
                </a:lnTo>
                <a:lnTo>
                  <a:pt x="735" y="17"/>
                </a:lnTo>
                <a:lnTo>
                  <a:pt x="735" y="584"/>
                </a:lnTo>
                <a:lnTo>
                  <a:pt x="733" y="590"/>
                </a:lnTo>
                <a:lnTo>
                  <a:pt x="731" y="594"/>
                </a:lnTo>
                <a:lnTo>
                  <a:pt x="728" y="598"/>
                </a:lnTo>
                <a:lnTo>
                  <a:pt x="723" y="601"/>
                </a:lnTo>
                <a:lnTo>
                  <a:pt x="718" y="601"/>
                </a:lnTo>
                <a:lnTo>
                  <a:pt x="618" y="601"/>
                </a:lnTo>
                <a:lnTo>
                  <a:pt x="613" y="601"/>
                </a:lnTo>
                <a:lnTo>
                  <a:pt x="608" y="598"/>
                </a:lnTo>
                <a:lnTo>
                  <a:pt x="604" y="594"/>
                </a:lnTo>
                <a:lnTo>
                  <a:pt x="602" y="590"/>
                </a:lnTo>
                <a:lnTo>
                  <a:pt x="601" y="584"/>
                </a:lnTo>
                <a:lnTo>
                  <a:pt x="601" y="17"/>
                </a:lnTo>
                <a:lnTo>
                  <a:pt x="602" y="12"/>
                </a:lnTo>
                <a:lnTo>
                  <a:pt x="604" y="8"/>
                </a:lnTo>
                <a:lnTo>
                  <a:pt x="608" y="4"/>
                </a:lnTo>
                <a:lnTo>
                  <a:pt x="613" y="1"/>
                </a:lnTo>
                <a:lnTo>
                  <a:pt x="61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40" name="Freeform 562"/>
          <p:cNvSpPr>
            <a:spLocks noEditPoints="1"/>
          </p:cNvSpPr>
          <p:nvPr/>
        </p:nvSpPr>
        <p:spPr bwMode="auto">
          <a:xfrm>
            <a:off x="3828992" y="3119273"/>
            <a:ext cx="423500" cy="423500"/>
          </a:xfrm>
          <a:custGeom>
            <a:avLst/>
            <a:gdLst>
              <a:gd name="T0" fmla="*/ 180 w 735"/>
              <a:gd name="T1" fmla="*/ 644 h 735"/>
              <a:gd name="T2" fmla="*/ 315 w 735"/>
              <a:gd name="T3" fmla="*/ 698 h 735"/>
              <a:gd name="T4" fmla="*/ 466 w 735"/>
              <a:gd name="T5" fmla="*/ 686 h 735"/>
              <a:gd name="T6" fmla="*/ 590 w 735"/>
              <a:gd name="T7" fmla="*/ 616 h 735"/>
              <a:gd name="T8" fmla="*/ 444 w 735"/>
              <a:gd name="T9" fmla="*/ 571 h 735"/>
              <a:gd name="T10" fmla="*/ 327 w 735"/>
              <a:gd name="T11" fmla="*/ 581 h 735"/>
              <a:gd name="T12" fmla="*/ 225 w 735"/>
              <a:gd name="T13" fmla="*/ 533 h 735"/>
              <a:gd name="T14" fmla="*/ 296 w 735"/>
              <a:gd name="T15" fmla="*/ 199 h 735"/>
              <a:gd name="T16" fmla="*/ 215 w 735"/>
              <a:gd name="T17" fmla="*/ 265 h 735"/>
              <a:gd name="T18" fmla="*/ 183 w 735"/>
              <a:gd name="T19" fmla="*/ 368 h 735"/>
              <a:gd name="T20" fmla="*/ 215 w 735"/>
              <a:gd name="T21" fmla="*/ 470 h 735"/>
              <a:gd name="T22" fmla="*/ 296 w 735"/>
              <a:gd name="T23" fmla="*/ 537 h 735"/>
              <a:gd name="T24" fmla="*/ 403 w 735"/>
              <a:gd name="T25" fmla="*/ 547 h 735"/>
              <a:gd name="T26" fmla="*/ 496 w 735"/>
              <a:gd name="T27" fmla="*/ 498 h 735"/>
              <a:gd name="T28" fmla="*/ 546 w 735"/>
              <a:gd name="T29" fmla="*/ 405 h 735"/>
              <a:gd name="T30" fmla="*/ 535 w 735"/>
              <a:gd name="T31" fmla="*/ 296 h 735"/>
              <a:gd name="T32" fmla="*/ 470 w 735"/>
              <a:gd name="T33" fmla="*/ 216 h 735"/>
              <a:gd name="T34" fmla="*/ 366 w 735"/>
              <a:gd name="T35" fmla="*/ 185 h 735"/>
              <a:gd name="T36" fmla="*/ 554 w 735"/>
              <a:gd name="T37" fmla="*/ 257 h 735"/>
              <a:gd name="T38" fmla="*/ 584 w 735"/>
              <a:gd name="T39" fmla="*/ 368 h 735"/>
              <a:gd name="T40" fmla="*/ 554 w 735"/>
              <a:gd name="T41" fmla="*/ 478 h 735"/>
              <a:gd name="T42" fmla="*/ 644 w 735"/>
              <a:gd name="T43" fmla="*/ 554 h 735"/>
              <a:gd name="T44" fmla="*/ 697 w 735"/>
              <a:gd name="T45" fmla="*/ 419 h 735"/>
              <a:gd name="T46" fmla="*/ 686 w 735"/>
              <a:gd name="T47" fmla="*/ 269 h 735"/>
              <a:gd name="T48" fmla="*/ 614 w 735"/>
              <a:gd name="T49" fmla="*/ 144 h 735"/>
              <a:gd name="T50" fmla="*/ 65 w 735"/>
              <a:gd name="T51" fmla="*/ 224 h 735"/>
              <a:gd name="T52" fmla="*/ 32 w 735"/>
              <a:gd name="T53" fmla="*/ 368 h 735"/>
              <a:gd name="T54" fmla="*/ 65 w 735"/>
              <a:gd name="T55" fmla="*/ 512 h 735"/>
              <a:gd name="T56" fmla="*/ 201 w 735"/>
              <a:gd name="T57" fmla="*/ 509 h 735"/>
              <a:gd name="T58" fmla="*/ 153 w 735"/>
              <a:gd name="T59" fmla="*/ 407 h 735"/>
              <a:gd name="T60" fmla="*/ 163 w 735"/>
              <a:gd name="T61" fmla="*/ 291 h 735"/>
              <a:gd name="T62" fmla="*/ 119 w 735"/>
              <a:gd name="T63" fmla="*/ 144 h 735"/>
              <a:gd name="T64" fmla="*/ 268 w 735"/>
              <a:gd name="T65" fmla="*/ 49 h 735"/>
              <a:gd name="T66" fmla="*/ 142 w 735"/>
              <a:gd name="T67" fmla="*/ 121 h 735"/>
              <a:gd name="T68" fmla="*/ 290 w 735"/>
              <a:gd name="T69" fmla="*/ 165 h 735"/>
              <a:gd name="T70" fmla="*/ 406 w 735"/>
              <a:gd name="T71" fmla="*/ 155 h 735"/>
              <a:gd name="T72" fmla="*/ 508 w 735"/>
              <a:gd name="T73" fmla="*/ 203 h 735"/>
              <a:gd name="T74" fmla="*/ 511 w 735"/>
              <a:gd name="T75" fmla="*/ 67 h 735"/>
              <a:gd name="T76" fmla="*/ 366 w 735"/>
              <a:gd name="T77" fmla="*/ 34 h 735"/>
              <a:gd name="T78" fmla="*/ 473 w 735"/>
              <a:gd name="T79" fmla="*/ 16 h 735"/>
              <a:gd name="T80" fmla="*/ 608 w 735"/>
              <a:gd name="T81" fmla="*/ 91 h 735"/>
              <a:gd name="T82" fmla="*/ 699 w 735"/>
              <a:gd name="T83" fmla="*/ 214 h 735"/>
              <a:gd name="T84" fmla="*/ 735 w 735"/>
              <a:gd name="T85" fmla="*/ 368 h 735"/>
              <a:gd name="T86" fmla="*/ 699 w 735"/>
              <a:gd name="T87" fmla="*/ 523 h 735"/>
              <a:gd name="T88" fmla="*/ 608 w 735"/>
              <a:gd name="T89" fmla="*/ 644 h 735"/>
              <a:gd name="T90" fmla="*/ 473 w 735"/>
              <a:gd name="T91" fmla="*/ 719 h 735"/>
              <a:gd name="T92" fmla="*/ 313 w 735"/>
              <a:gd name="T93" fmla="*/ 731 h 735"/>
              <a:gd name="T94" fmla="*/ 166 w 735"/>
              <a:gd name="T95" fmla="*/ 676 h 735"/>
              <a:gd name="T96" fmla="*/ 59 w 735"/>
              <a:gd name="T97" fmla="*/ 568 h 735"/>
              <a:gd name="T98" fmla="*/ 4 w 735"/>
              <a:gd name="T99" fmla="*/ 422 h 735"/>
              <a:gd name="T100" fmla="*/ 15 w 735"/>
              <a:gd name="T101" fmla="*/ 262 h 735"/>
              <a:gd name="T102" fmla="*/ 90 w 735"/>
              <a:gd name="T103" fmla="*/ 127 h 735"/>
              <a:gd name="T104" fmla="*/ 212 w 735"/>
              <a:gd name="T105" fmla="*/ 36 h 735"/>
              <a:gd name="T106" fmla="*/ 366 w 735"/>
              <a:gd name="T107"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35" h="735">
                <a:moveTo>
                  <a:pt x="225" y="533"/>
                </a:moveTo>
                <a:lnTo>
                  <a:pt x="142" y="616"/>
                </a:lnTo>
                <a:lnTo>
                  <a:pt x="180" y="644"/>
                </a:lnTo>
                <a:lnTo>
                  <a:pt x="222" y="669"/>
                </a:lnTo>
                <a:lnTo>
                  <a:pt x="268" y="686"/>
                </a:lnTo>
                <a:lnTo>
                  <a:pt x="315" y="698"/>
                </a:lnTo>
                <a:lnTo>
                  <a:pt x="366" y="702"/>
                </a:lnTo>
                <a:lnTo>
                  <a:pt x="418" y="698"/>
                </a:lnTo>
                <a:lnTo>
                  <a:pt x="466" y="686"/>
                </a:lnTo>
                <a:lnTo>
                  <a:pt x="511" y="669"/>
                </a:lnTo>
                <a:lnTo>
                  <a:pt x="552" y="644"/>
                </a:lnTo>
                <a:lnTo>
                  <a:pt x="590" y="616"/>
                </a:lnTo>
                <a:lnTo>
                  <a:pt x="508" y="533"/>
                </a:lnTo>
                <a:lnTo>
                  <a:pt x="478" y="554"/>
                </a:lnTo>
                <a:lnTo>
                  <a:pt x="444" y="571"/>
                </a:lnTo>
                <a:lnTo>
                  <a:pt x="406" y="581"/>
                </a:lnTo>
                <a:lnTo>
                  <a:pt x="366" y="585"/>
                </a:lnTo>
                <a:lnTo>
                  <a:pt x="327" y="581"/>
                </a:lnTo>
                <a:lnTo>
                  <a:pt x="290" y="571"/>
                </a:lnTo>
                <a:lnTo>
                  <a:pt x="256" y="554"/>
                </a:lnTo>
                <a:lnTo>
                  <a:pt x="225" y="533"/>
                </a:lnTo>
                <a:close/>
                <a:moveTo>
                  <a:pt x="366" y="185"/>
                </a:moveTo>
                <a:lnTo>
                  <a:pt x="330" y="187"/>
                </a:lnTo>
                <a:lnTo>
                  <a:pt x="296" y="199"/>
                </a:lnTo>
                <a:lnTo>
                  <a:pt x="264" y="216"/>
                </a:lnTo>
                <a:lnTo>
                  <a:pt x="237" y="238"/>
                </a:lnTo>
                <a:lnTo>
                  <a:pt x="215" y="265"/>
                </a:lnTo>
                <a:lnTo>
                  <a:pt x="197" y="296"/>
                </a:lnTo>
                <a:lnTo>
                  <a:pt x="187" y="331"/>
                </a:lnTo>
                <a:lnTo>
                  <a:pt x="183" y="368"/>
                </a:lnTo>
                <a:lnTo>
                  <a:pt x="187" y="405"/>
                </a:lnTo>
                <a:lnTo>
                  <a:pt x="197" y="439"/>
                </a:lnTo>
                <a:lnTo>
                  <a:pt x="215" y="470"/>
                </a:lnTo>
                <a:lnTo>
                  <a:pt x="237" y="498"/>
                </a:lnTo>
                <a:lnTo>
                  <a:pt x="264" y="520"/>
                </a:lnTo>
                <a:lnTo>
                  <a:pt x="296" y="537"/>
                </a:lnTo>
                <a:lnTo>
                  <a:pt x="330" y="547"/>
                </a:lnTo>
                <a:lnTo>
                  <a:pt x="366" y="551"/>
                </a:lnTo>
                <a:lnTo>
                  <a:pt x="403" y="547"/>
                </a:lnTo>
                <a:lnTo>
                  <a:pt x="439" y="537"/>
                </a:lnTo>
                <a:lnTo>
                  <a:pt x="470" y="520"/>
                </a:lnTo>
                <a:lnTo>
                  <a:pt x="496" y="498"/>
                </a:lnTo>
                <a:lnTo>
                  <a:pt x="518" y="470"/>
                </a:lnTo>
                <a:lnTo>
                  <a:pt x="535" y="439"/>
                </a:lnTo>
                <a:lnTo>
                  <a:pt x="546" y="405"/>
                </a:lnTo>
                <a:lnTo>
                  <a:pt x="550" y="368"/>
                </a:lnTo>
                <a:lnTo>
                  <a:pt x="546" y="331"/>
                </a:lnTo>
                <a:lnTo>
                  <a:pt x="535" y="296"/>
                </a:lnTo>
                <a:lnTo>
                  <a:pt x="518" y="265"/>
                </a:lnTo>
                <a:lnTo>
                  <a:pt x="496" y="238"/>
                </a:lnTo>
                <a:lnTo>
                  <a:pt x="470" y="216"/>
                </a:lnTo>
                <a:lnTo>
                  <a:pt x="439" y="199"/>
                </a:lnTo>
                <a:lnTo>
                  <a:pt x="403" y="187"/>
                </a:lnTo>
                <a:lnTo>
                  <a:pt x="366" y="185"/>
                </a:lnTo>
                <a:close/>
                <a:moveTo>
                  <a:pt x="614" y="144"/>
                </a:moveTo>
                <a:lnTo>
                  <a:pt x="532" y="227"/>
                </a:lnTo>
                <a:lnTo>
                  <a:pt x="554" y="257"/>
                </a:lnTo>
                <a:lnTo>
                  <a:pt x="570" y="291"/>
                </a:lnTo>
                <a:lnTo>
                  <a:pt x="580" y="329"/>
                </a:lnTo>
                <a:lnTo>
                  <a:pt x="584" y="368"/>
                </a:lnTo>
                <a:lnTo>
                  <a:pt x="580" y="407"/>
                </a:lnTo>
                <a:lnTo>
                  <a:pt x="570" y="444"/>
                </a:lnTo>
                <a:lnTo>
                  <a:pt x="554" y="478"/>
                </a:lnTo>
                <a:lnTo>
                  <a:pt x="532" y="509"/>
                </a:lnTo>
                <a:lnTo>
                  <a:pt x="614" y="592"/>
                </a:lnTo>
                <a:lnTo>
                  <a:pt x="644" y="554"/>
                </a:lnTo>
                <a:lnTo>
                  <a:pt x="668" y="512"/>
                </a:lnTo>
                <a:lnTo>
                  <a:pt x="686" y="466"/>
                </a:lnTo>
                <a:lnTo>
                  <a:pt x="697" y="419"/>
                </a:lnTo>
                <a:lnTo>
                  <a:pt x="701" y="368"/>
                </a:lnTo>
                <a:lnTo>
                  <a:pt x="697" y="317"/>
                </a:lnTo>
                <a:lnTo>
                  <a:pt x="686" y="269"/>
                </a:lnTo>
                <a:lnTo>
                  <a:pt x="668" y="224"/>
                </a:lnTo>
                <a:lnTo>
                  <a:pt x="644" y="182"/>
                </a:lnTo>
                <a:lnTo>
                  <a:pt x="614" y="144"/>
                </a:lnTo>
                <a:close/>
                <a:moveTo>
                  <a:pt x="119" y="144"/>
                </a:moveTo>
                <a:lnTo>
                  <a:pt x="90" y="182"/>
                </a:lnTo>
                <a:lnTo>
                  <a:pt x="65" y="224"/>
                </a:lnTo>
                <a:lnTo>
                  <a:pt x="48" y="269"/>
                </a:lnTo>
                <a:lnTo>
                  <a:pt x="36" y="317"/>
                </a:lnTo>
                <a:lnTo>
                  <a:pt x="32" y="368"/>
                </a:lnTo>
                <a:lnTo>
                  <a:pt x="36" y="419"/>
                </a:lnTo>
                <a:lnTo>
                  <a:pt x="48" y="466"/>
                </a:lnTo>
                <a:lnTo>
                  <a:pt x="65" y="512"/>
                </a:lnTo>
                <a:lnTo>
                  <a:pt x="90" y="554"/>
                </a:lnTo>
                <a:lnTo>
                  <a:pt x="119" y="592"/>
                </a:lnTo>
                <a:lnTo>
                  <a:pt x="201" y="509"/>
                </a:lnTo>
                <a:lnTo>
                  <a:pt x="180" y="478"/>
                </a:lnTo>
                <a:lnTo>
                  <a:pt x="163" y="444"/>
                </a:lnTo>
                <a:lnTo>
                  <a:pt x="153" y="407"/>
                </a:lnTo>
                <a:lnTo>
                  <a:pt x="149" y="368"/>
                </a:lnTo>
                <a:lnTo>
                  <a:pt x="153" y="329"/>
                </a:lnTo>
                <a:lnTo>
                  <a:pt x="163" y="291"/>
                </a:lnTo>
                <a:lnTo>
                  <a:pt x="180" y="257"/>
                </a:lnTo>
                <a:lnTo>
                  <a:pt x="201" y="227"/>
                </a:lnTo>
                <a:lnTo>
                  <a:pt x="119" y="144"/>
                </a:lnTo>
                <a:close/>
                <a:moveTo>
                  <a:pt x="366" y="34"/>
                </a:moveTo>
                <a:lnTo>
                  <a:pt x="315" y="38"/>
                </a:lnTo>
                <a:lnTo>
                  <a:pt x="268" y="49"/>
                </a:lnTo>
                <a:lnTo>
                  <a:pt x="222" y="67"/>
                </a:lnTo>
                <a:lnTo>
                  <a:pt x="180" y="91"/>
                </a:lnTo>
                <a:lnTo>
                  <a:pt x="142" y="121"/>
                </a:lnTo>
                <a:lnTo>
                  <a:pt x="225" y="203"/>
                </a:lnTo>
                <a:lnTo>
                  <a:pt x="256" y="181"/>
                </a:lnTo>
                <a:lnTo>
                  <a:pt x="290" y="165"/>
                </a:lnTo>
                <a:lnTo>
                  <a:pt x="327" y="155"/>
                </a:lnTo>
                <a:lnTo>
                  <a:pt x="366" y="151"/>
                </a:lnTo>
                <a:lnTo>
                  <a:pt x="406" y="155"/>
                </a:lnTo>
                <a:lnTo>
                  <a:pt x="444" y="165"/>
                </a:lnTo>
                <a:lnTo>
                  <a:pt x="478" y="181"/>
                </a:lnTo>
                <a:lnTo>
                  <a:pt x="508" y="203"/>
                </a:lnTo>
                <a:lnTo>
                  <a:pt x="590" y="121"/>
                </a:lnTo>
                <a:lnTo>
                  <a:pt x="552" y="91"/>
                </a:lnTo>
                <a:lnTo>
                  <a:pt x="511" y="67"/>
                </a:lnTo>
                <a:lnTo>
                  <a:pt x="466" y="49"/>
                </a:lnTo>
                <a:lnTo>
                  <a:pt x="418" y="38"/>
                </a:lnTo>
                <a:lnTo>
                  <a:pt x="366" y="34"/>
                </a:lnTo>
                <a:close/>
                <a:moveTo>
                  <a:pt x="366" y="0"/>
                </a:moveTo>
                <a:lnTo>
                  <a:pt x="421" y="4"/>
                </a:lnTo>
                <a:lnTo>
                  <a:pt x="473" y="16"/>
                </a:lnTo>
                <a:lnTo>
                  <a:pt x="521" y="36"/>
                </a:lnTo>
                <a:lnTo>
                  <a:pt x="567" y="60"/>
                </a:lnTo>
                <a:lnTo>
                  <a:pt x="608" y="91"/>
                </a:lnTo>
                <a:lnTo>
                  <a:pt x="644" y="127"/>
                </a:lnTo>
                <a:lnTo>
                  <a:pt x="674" y="168"/>
                </a:lnTo>
                <a:lnTo>
                  <a:pt x="699" y="214"/>
                </a:lnTo>
                <a:lnTo>
                  <a:pt x="719" y="262"/>
                </a:lnTo>
                <a:lnTo>
                  <a:pt x="729" y="313"/>
                </a:lnTo>
                <a:lnTo>
                  <a:pt x="735" y="368"/>
                </a:lnTo>
                <a:lnTo>
                  <a:pt x="729" y="422"/>
                </a:lnTo>
                <a:lnTo>
                  <a:pt x="719" y="474"/>
                </a:lnTo>
                <a:lnTo>
                  <a:pt x="699" y="523"/>
                </a:lnTo>
                <a:lnTo>
                  <a:pt x="674" y="568"/>
                </a:lnTo>
                <a:lnTo>
                  <a:pt x="644" y="609"/>
                </a:lnTo>
                <a:lnTo>
                  <a:pt x="608" y="644"/>
                </a:lnTo>
                <a:lnTo>
                  <a:pt x="567" y="676"/>
                </a:lnTo>
                <a:lnTo>
                  <a:pt x="521" y="701"/>
                </a:lnTo>
                <a:lnTo>
                  <a:pt x="473" y="719"/>
                </a:lnTo>
                <a:lnTo>
                  <a:pt x="421" y="731"/>
                </a:lnTo>
                <a:lnTo>
                  <a:pt x="366" y="735"/>
                </a:lnTo>
                <a:lnTo>
                  <a:pt x="313" y="731"/>
                </a:lnTo>
                <a:lnTo>
                  <a:pt x="260" y="719"/>
                </a:lnTo>
                <a:lnTo>
                  <a:pt x="212" y="701"/>
                </a:lnTo>
                <a:lnTo>
                  <a:pt x="166" y="676"/>
                </a:lnTo>
                <a:lnTo>
                  <a:pt x="125" y="644"/>
                </a:lnTo>
                <a:lnTo>
                  <a:pt x="90" y="609"/>
                </a:lnTo>
                <a:lnTo>
                  <a:pt x="59" y="568"/>
                </a:lnTo>
                <a:lnTo>
                  <a:pt x="34" y="523"/>
                </a:lnTo>
                <a:lnTo>
                  <a:pt x="15" y="474"/>
                </a:lnTo>
                <a:lnTo>
                  <a:pt x="4" y="422"/>
                </a:lnTo>
                <a:lnTo>
                  <a:pt x="0" y="368"/>
                </a:lnTo>
                <a:lnTo>
                  <a:pt x="4" y="313"/>
                </a:lnTo>
                <a:lnTo>
                  <a:pt x="15" y="262"/>
                </a:lnTo>
                <a:lnTo>
                  <a:pt x="34" y="214"/>
                </a:lnTo>
                <a:lnTo>
                  <a:pt x="59" y="168"/>
                </a:lnTo>
                <a:lnTo>
                  <a:pt x="90" y="127"/>
                </a:lnTo>
                <a:lnTo>
                  <a:pt x="125" y="91"/>
                </a:lnTo>
                <a:lnTo>
                  <a:pt x="166" y="60"/>
                </a:lnTo>
                <a:lnTo>
                  <a:pt x="212" y="36"/>
                </a:lnTo>
                <a:lnTo>
                  <a:pt x="260" y="16"/>
                </a:lnTo>
                <a:lnTo>
                  <a:pt x="313" y="4"/>
                </a:lnTo>
                <a:lnTo>
                  <a:pt x="36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41" name="Freeform 563"/>
          <p:cNvSpPr>
            <a:spLocks noEditPoints="1"/>
          </p:cNvSpPr>
          <p:nvPr/>
        </p:nvSpPr>
        <p:spPr bwMode="auto">
          <a:xfrm>
            <a:off x="4651960" y="3282912"/>
            <a:ext cx="422347" cy="96223"/>
          </a:xfrm>
          <a:custGeom>
            <a:avLst/>
            <a:gdLst>
              <a:gd name="T0" fmla="*/ 631 w 733"/>
              <a:gd name="T1" fmla="*/ 38 h 167"/>
              <a:gd name="T2" fmla="*/ 604 w 733"/>
              <a:gd name="T3" fmla="*/ 65 h 167"/>
              <a:gd name="T4" fmla="*/ 604 w 733"/>
              <a:gd name="T5" fmla="*/ 104 h 167"/>
              <a:gd name="T6" fmla="*/ 631 w 733"/>
              <a:gd name="T7" fmla="*/ 130 h 167"/>
              <a:gd name="T8" fmla="*/ 671 w 733"/>
              <a:gd name="T9" fmla="*/ 130 h 167"/>
              <a:gd name="T10" fmla="*/ 697 w 733"/>
              <a:gd name="T11" fmla="*/ 104 h 167"/>
              <a:gd name="T12" fmla="*/ 697 w 733"/>
              <a:gd name="T13" fmla="*/ 65 h 167"/>
              <a:gd name="T14" fmla="*/ 671 w 733"/>
              <a:gd name="T15" fmla="*/ 38 h 167"/>
              <a:gd name="T16" fmla="*/ 367 w 733"/>
              <a:gd name="T17" fmla="*/ 35 h 167"/>
              <a:gd name="T18" fmla="*/ 331 w 733"/>
              <a:gd name="T19" fmla="*/ 49 h 167"/>
              <a:gd name="T20" fmla="*/ 317 w 733"/>
              <a:gd name="T21" fmla="*/ 84 h 167"/>
              <a:gd name="T22" fmla="*/ 331 w 733"/>
              <a:gd name="T23" fmla="*/ 120 h 167"/>
              <a:gd name="T24" fmla="*/ 367 w 733"/>
              <a:gd name="T25" fmla="*/ 134 h 167"/>
              <a:gd name="T26" fmla="*/ 402 w 733"/>
              <a:gd name="T27" fmla="*/ 120 h 167"/>
              <a:gd name="T28" fmla="*/ 416 w 733"/>
              <a:gd name="T29" fmla="*/ 84 h 167"/>
              <a:gd name="T30" fmla="*/ 402 w 733"/>
              <a:gd name="T31" fmla="*/ 49 h 167"/>
              <a:gd name="T32" fmla="*/ 367 w 733"/>
              <a:gd name="T33" fmla="*/ 35 h 167"/>
              <a:gd name="T34" fmla="*/ 63 w 733"/>
              <a:gd name="T35" fmla="*/ 38 h 167"/>
              <a:gd name="T36" fmla="*/ 37 w 733"/>
              <a:gd name="T37" fmla="*/ 65 h 167"/>
              <a:gd name="T38" fmla="*/ 37 w 733"/>
              <a:gd name="T39" fmla="*/ 104 h 167"/>
              <a:gd name="T40" fmla="*/ 63 w 733"/>
              <a:gd name="T41" fmla="*/ 130 h 167"/>
              <a:gd name="T42" fmla="*/ 102 w 733"/>
              <a:gd name="T43" fmla="*/ 130 h 167"/>
              <a:gd name="T44" fmla="*/ 130 w 733"/>
              <a:gd name="T45" fmla="*/ 104 h 167"/>
              <a:gd name="T46" fmla="*/ 130 w 733"/>
              <a:gd name="T47" fmla="*/ 65 h 167"/>
              <a:gd name="T48" fmla="*/ 102 w 733"/>
              <a:gd name="T49" fmla="*/ 38 h 167"/>
              <a:gd name="T50" fmla="*/ 651 w 733"/>
              <a:gd name="T51" fmla="*/ 0 h 167"/>
              <a:gd name="T52" fmla="*/ 693 w 733"/>
              <a:gd name="T53" fmla="*/ 12 h 167"/>
              <a:gd name="T54" fmla="*/ 723 w 733"/>
              <a:gd name="T55" fmla="*/ 42 h 167"/>
              <a:gd name="T56" fmla="*/ 733 w 733"/>
              <a:gd name="T57" fmla="*/ 84 h 167"/>
              <a:gd name="T58" fmla="*/ 723 w 733"/>
              <a:gd name="T59" fmla="*/ 126 h 167"/>
              <a:gd name="T60" fmla="*/ 693 w 733"/>
              <a:gd name="T61" fmla="*/ 156 h 167"/>
              <a:gd name="T62" fmla="*/ 651 w 733"/>
              <a:gd name="T63" fmla="*/ 167 h 167"/>
              <a:gd name="T64" fmla="*/ 608 w 733"/>
              <a:gd name="T65" fmla="*/ 156 h 167"/>
              <a:gd name="T66" fmla="*/ 579 w 733"/>
              <a:gd name="T67" fmla="*/ 126 h 167"/>
              <a:gd name="T68" fmla="*/ 567 w 733"/>
              <a:gd name="T69" fmla="*/ 84 h 167"/>
              <a:gd name="T70" fmla="*/ 579 w 733"/>
              <a:gd name="T71" fmla="*/ 42 h 167"/>
              <a:gd name="T72" fmla="*/ 608 w 733"/>
              <a:gd name="T73" fmla="*/ 12 h 167"/>
              <a:gd name="T74" fmla="*/ 651 w 733"/>
              <a:gd name="T75" fmla="*/ 0 h 167"/>
              <a:gd name="T76" fmla="*/ 389 w 733"/>
              <a:gd name="T77" fmla="*/ 3 h 167"/>
              <a:gd name="T78" fmla="*/ 426 w 733"/>
              <a:gd name="T79" fmla="*/ 25 h 167"/>
              <a:gd name="T80" fmla="*/ 447 w 733"/>
              <a:gd name="T81" fmla="*/ 62 h 167"/>
              <a:gd name="T82" fmla="*/ 447 w 733"/>
              <a:gd name="T83" fmla="*/ 107 h 167"/>
              <a:gd name="T84" fmla="*/ 426 w 733"/>
              <a:gd name="T85" fmla="*/ 143 h 167"/>
              <a:gd name="T86" fmla="*/ 389 w 733"/>
              <a:gd name="T87" fmla="*/ 164 h 167"/>
              <a:gd name="T88" fmla="*/ 344 w 733"/>
              <a:gd name="T89" fmla="*/ 164 h 167"/>
              <a:gd name="T90" fmla="*/ 308 w 733"/>
              <a:gd name="T91" fmla="*/ 143 h 167"/>
              <a:gd name="T92" fmla="*/ 287 w 733"/>
              <a:gd name="T93" fmla="*/ 107 h 167"/>
              <a:gd name="T94" fmla="*/ 287 w 733"/>
              <a:gd name="T95" fmla="*/ 62 h 167"/>
              <a:gd name="T96" fmla="*/ 308 w 733"/>
              <a:gd name="T97" fmla="*/ 25 h 167"/>
              <a:gd name="T98" fmla="*/ 344 w 733"/>
              <a:gd name="T99" fmla="*/ 3 h 167"/>
              <a:gd name="T100" fmla="*/ 82 w 733"/>
              <a:gd name="T101" fmla="*/ 0 h 167"/>
              <a:gd name="T102" fmla="*/ 124 w 733"/>
              <a:gd name="T103" fmla="*/ 12 h 167"/>
              <a:gd name="T104" fmla="*/ 154 w 733"/>
              <a:gd name="T105" fmla="*/ 42 h 167"/>
              <a:gd name="T106" fmla="*/ 166 w 733"/>
              <a:gd name="T107" fmla="*/ 84 h 167"/>
              <a:gd name="T108" fmla="*/ 154 w 733"/>
              <a:gd name="T109" fmla="*/ 126 h 167"/>
              <a:gd name="T110" fmla="*/ 124 w 733"/>
              <a:gd name="T111" fmla="*/ 156 h 167"/>
              <a:gd name="T112" fmla="*/ 82 w 733"/>
              <a:gd name="T113" fmla="*/ 167 h 167"/>
              <a:gd name="T114" fmla="*/ 40 w 733"/>
              <a:gd name="T115" fmla="*/ 156 h 167"/>
              <a:gd name="T116" fmla="*/ 10 w 733"/>
              <a:gd name="T117" fmla="*/ 126 h 167"/>
              <a:gd name="T118" fmla="*/ 0 w 733"/>
              <a:gd name="T119" fmla="*/ 84 h 167"/>
              <a:gd name="T120" fmla="*/ 10 w 733"/>
              <a:gd name="T121" fmla="*/ 42 h 167"/>
              <a:gd name="T122" fmla="*/ 40 w 733"/>
              <a:gd name="T123" fmla="*/ 12 h 167"/>
              <a:gd name="T124" fmla="*/ 82 w 733"/>
              <a:gd name="T1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3" h="167">
                <a:moveTo>
                  <a:pt x="651" y="35"/>
                </a:moveTo>
                <a:lnTo>
                  <a:pt x="631" y="38"/>
                </a:lnTo>
                <a:lnTo>
                  <a:pt x="616" y="49"/>
                </a:lnTo>
                <a:lnTo>
                  <a:pt x="604" y="65"/>
                </a:lnTo>
                <a:lnTo>
                  <a:pt x="600" y="84"/>
                </a:lnTo>
                <a:lnTo>
                  <a:pt x="604" y="104"/>
                </a:lnTo>
                <a:lnTo>
                  <a:pt x="616" y="120"/>
                </a:lnTo>
                <a:lnTo>
                  <a:pt x="631" y="130"/>
                </a:lnTo>
                <a:lnTo>
                  <a:pt x="651" y="134"/>
                </a:lnTo>
                <a:lnTo>
                  <a:pt x="671" y="130"/>
                </a:lnTo>
                <a:lnTo>
                  <a:pt x="686" y="120"/>
                </a:lnTo>
                <a:lnTo>
                  <a:pt x="697" y="104"/>
                </a:lnTo>
                <a:lnTo>
                  <a:pt x="701" y="84"/>
                </a:lnTo>
                <a:lnTo>
                  <a:pt x="697" y="65"/>
                </a:lnTo>
                <a:lnTo>
                  <a:pt x="686" y="49"/>
                </a:lnTo>
                <a:lnTo>
                  <a:pt x="671" y="38"/>
                </a:lnTo>
                <a:lnTo>
                  <a:pt x="651" y="35"/>
                </a:lnTo>
                <a:close/>
                <a:moveTo>
                  <a:pt x="367" y="35"/>
                </a:moveTo>
                <a:lnTo>
                  <a:pt x="347" y="38"/>
                </a:lnTo>
                <a:lnTo>
                  <a:pt x="331" y="49"/>
                </a:lnTo>
                <a:lnTo>
                  <a:pt x="321" y="65"/>
                </a:lnTo>
                <a:lnTo>
                  <a:pt x="317" y="84"/>
                </a:lnTo>
                <a:lnTo>
                  <a:pt x="321" y="104"/>
                </a:lnTo>
                <a:lnTo>
                  <a:pt x="331" y="120"/>
                </a:lnTo>
                <a:lnTo>
                  <a:pt x="347" y="130"/>
                </a:lnTo>
                <a:lnTo>
                  <a:pt x="367" y="134"/>
                </a:lnTo>
                <a:lnTo>
                  <a:pt x="386" y="130"/>
                </a:lnTo>
                <a:lnTo>
                  <a:pt x="402" y="120"/>
                </a:lnTo>
                <a:lnTo>
                  <a:pt x="412" y="104"/>
                </a:lnTo>
                <a:lnTo>
                  <a:pt x="416" y="84"/>
                </a:lnTo>
                <a:lnTo>
                  <a:pt x="412" y="65"/>
                </a:lnTo>
                <a:lnTo>
                  <a:pt x="402" y="49"/>
                </a:lnTo>
                <a:lnTo>
                  <a:pt x="386" y="38"/>
                </a:lnTo>
                <a:lnTo>
                  <a:pt x="367" y="35"/>
                </a:lnTo>
                <a:close/>
                <a:moveTo>
                  <a:pt x="82" y="35"/>
                </a:moveTo>
                <a:lnTo>
                  <a:pt x="63" y="38"/>
                </a:lnTo>
                <a:lnTo>
                  <a:pt x="47" y="49"/>
                </a:lnTo>
                <a:lnTo>
                  <a:pt x="37" y="65"/>
                </a:lnTo>
                <a:lnTo>
                  <a:pt x="33" y="84"/>
                </a:lnTo>
                <a:lnTo>
                  <a:pt x="37" y="104"/>
                </a:lnTo>
                <a:lnTo>
                  <a:pt x="47" y="120"/>
                </a:lnTo>
                <a:lnTo>
                  <a:pt x="63" y="130"/>
                </a:lnTo>
                <a:lnTo>
                  <a:pt x="82" y="134"/>
                </a:lnTo>
                <a:lnTo>
                  <a:pt x="102" y="130"/>
                </a:lnTo>
                <a:lnTo>
                  <a:pt x="118" y="120"/>
                </a:lnTo>
                <a:lnTo>
                  <a:pt x="130" y="104"/>
                </a:lnTo>
                <a:lnTo>
                  <a:pt x="133" y="84"/>
                </a:lnTo>
                <a:lnTo>
                  <a:pt x="130" y="65"/>
                </a:lnTo>
                <a:lnTo>
                  <a:pt x="118" y="49"/>
                </a:lnTo>
                <a:lnTo>
                  <a:pt x="102" y="38"/>
                </a:lnTo>
                <a:lnTo>
                  <a:pt x="82" y="35"/>
                </a:lnTo>
                <a:close/>
                <a:moveTo>
                  <a:pt x="651" y="0"/>
                </a:moveTo>
                <a:lnTo>
                  <a:pt x="673" y="3"/>
                </a:lnTo>
                <a:lnTo>
                  <a:pt x="693" y="12"/>
                </a:lnTo>
                <a:lnTo>
                  <a:pt x="710" y="25"/>
                </a:lnTo>
                <a:lnTo>
                  <a:pt x="723" y="42"/>
                </a:lnTo>
                <a:lnTo>
                  <a:pt x="731" y="62"/>
                </a:lnTo>
                <a:lnTo>
                  <a:pt x="733" y="84"/>
                </a:lnTo>
                <a:lnTo>
                  <a:pt x="731" y="107"/>
                </a:lnTo>
                <a:lnTo>
                  <a:pt x="723" y="126"/>
                </a:lnTo>
                <a:lnTo>
                  <a:pt x="710" y="143"/>
                </a:lnTo>
                <a:lnTo>
                  <a:pt x="693" y="156"/>
                </a:lnTo>
                <a:lnTo>
                  <a:pt x="673" y="164"/>
                </a:lnTo>
                <a:lnTo>
                  <a:pt x="651" y="167"/>
                </a:lnTo>
                <a:lnTo>
                  <a:pt x="629" y="164"/>
                </a:lnTo>
                <a:lnTo>
                  <a:pt x="608" y="156"/>
                </a:lnTo>
                <a:lnTo>
                  <a:pt x="592" y="143"/>
                </a:lnTo>
                <a:lnTo>
                  <a:pt x="579" y="126"/>
                </a:lnTo>
                <a:lnTo>
                  <a:pt x="570" y="107"/>
                </a:lnTo>
                <a:lnTo>
                  <a:pt x="567" y="84"/>
                </a:lnTo>
                <a:lnTo>
                  <a:pt x="570" y="62"/>
                </a:lnTo>
                <a:lnTo>
                  <a:pt x="579" y="42"/>
                </a:lnTo>
                <a:lnTo>
                  <a:pt x="592" y="25"/>
                </a:lnTo>
                <a:lnTo>
                  <a:pt x="608" y="12"/>
                </a:lnTo>
                <a:lnTo>
                  <a:pt x="629" y="3"/>
                </a:lnTo>
                <a:lnTo>
                  <a:pt x="651" y="0"/>
                </a:lnTo>
                <a:close/>
                <a:moveTo>
                  <a:pt x="367" y="0"/>
                </a:moveTo>
                <a:lnTo>
                  <a:pt x="389" y="3"/>
                </a:lnTo>
                <a:lnTo>
                  <a:pt x="409" y="12"/>
                </a:lnTo>
                <a:lnTo>
                  <a:pt x="426" y="25"/>
                </a:lnTo>
                <a:lnTo>
                  <a:pt x="439" y="42"/>
                </a:lnTo>
                <a:lnTo>
                  <a:pt x="447" y="62"/>
                </a:lnTo>
                <a:lnTo>
                  <a:pt x="450" y="84"/>
                </a:lnTo>
                <a:lnTo>
                  <a:pt x="447" y="107"/>
                </a:lnTo>
                <a:lnTo>
                  <a:pt x="439" y="126"/>
                </a:lnTo>
                <a:lnTo>
                  <a:pt x="426" y="143"/>
                </a:lnTo>
                <a:lnTo>
                  <a:pt x="409" y="156"/>
                </a:lnTo>
                <a:lnTo>
                  <a:pt x="389" y="164"/>
                </a:lnTo>
                <a:lnTo>
                  <a:pt x="367" y="167"/>
                </a:lnTo>
                <a:lnTo>
                  <a:pt x="344" y="164"/>
                </a:lnTo>
                <a:lnTo>
                  <a:pt x="325" y="156"/>
                </a:lnTo>
                <a:lnTo>
                  <a:pt x="308" y="143"/>
                </a:lnTo>
                <a:lnTo>
                  <a:pt x="295" y="126"/>
                </a:lnTo>
                <a:lnTo>
                  <a:pt x="287" y="107"/>
                </a:lnTo>
                <a:lnTo>
                  <a:pt x="283" y="84"/>
                </a:lnTo>
                <a:lnTo>
                  <a:pt x="287" y="62"/>
                </a:lnTo>
                <a:lnTo>
                  <a:pt x="295" y="42"/>
                </a:lnTo>
                <a:lnTo>
                  <a:pt x="308" y="25"/>
                </a:lnTo>
                <a:lnTo>
                  <a:pt x="325" y="12"/>
                </a:lnTo>
                <a:lnTo>
                  <a:pt x="344" y="3"/>
                </a:lnTo>
                <a:lnTo>
                  <a:pt x="367" y="0"/>
                </a:lnTo>
                <a:close/>
                <a:moveTo>
                  <a:pt x="82" y="0"/>
                </a:moveTo>
                <a:lnTo>
                  <a:pt x="105" y="3"/>
                </a:lnTo>
                <a:lnTo>
                  <a:pt x="124" y="12"/>
                </a:lnTo>
                <a:lnTo>
                  <a:pt x="141" y="25"/>
                </a:lnTo>
                <a:lnTo>
                  <a:pt x="154" y="42"/>
                </a:lnTo>
                <a:lnTo>
                  <a:pt x="164" y="62"/>
                </a:lnTo>
                <a:lnTo>
                  <a:pt x="166" y="84"/>
                </a:lnTo>
                <a:lnTo>
                  <a:pt x="164" y="107"/>
                </a:lnTo>
                <a:lnTo>
                  <a:pt x="154" y="126"/>
                </a:lnTo>
                <a:lnTo>
                  <a:pt x="141" y="143"/>
                </a:lnTo>
                <a:lnTo>
                  <a:pt x="124" y="156"/>
                </a:lnTo>
                <a:lnTo>
                  <a:pt x="105" y="164"/>
                </a:lnTo>
                <a:lnTo>
                  <a:pt x="82" y="167"/>
                </a:lnTo>
                <a:lnTo>
                  <a:pt x="60" y="164"/>
                </a:lnTo>
                <a:lnTo>
                  <a:pt x="40" y="156"/>
                </a:lnTo>
                <a:lnTo>
                  <a:pt x="23" y="143"/>
                </a:lnTo>
                <a:lnTo>
                  <a:pt x="10" y="126"/>
                </a:lnTo>
                <a:lnTo>
                  <a:pt x="2" y="107"/>
                </a:lnTo>
                <a:lnTo>
                  <a:pt x="0" y="84"/>
                </a:lnTo>
                <a:lnTo>
                  <a:pt x="2" y="62"/>
                </a:lnTo>
                <a:lnTo>
                  <a:pt x="10" y="42"/>
                </a:lnTo>
                <a:lnTo>
                  <a:pt x="23" y="25"/>
                </a:lnTo>
                <a:lnTo>
                  <a:pt x="40" y="12"/>
                </a:lnTo>
                <a:lnTo>
                  <a:pt x="60" y="3"/>
                </a:lnTo>
                <a:lnTo>
                  <a:pt x="8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42" name="Freeform 564"/>
          <p:cNvSpPr>
            <a:spLocks noEditPoints="1"/>
          </p:cNvSpPr>
          <p:nvPr/>
        </p:nvSpPr>
        <p:spPr bwMode="auto">
          <a:xfrm>
            <a:off x="5473775" y="3119273"/>
            <a:ext cx="422924" cy="423500"/>
          </a:xfrm>
          <a:custGeom>
            <a:avLst/>
            <a:gdLst>
              <a:gd name="T0" fmla="*/ 537 w 734"/>
              <a:gd name="T1" fmla="*/ 358 h 735"/>
              <a:gd name="T2" fmla="*/ 537 w 734"/>
              <a:gd name="T3" fmla="*/ 377 h 735"/>
              <a:gd name="T4" fmla="*/ 556 w 734"/>
              <a:gd name="T5" fmla="*/ 384 h 735"/>
              <a:gd name="T6" fmla="*/ 567 w 734"/>
              <a:gd name="T7" fmla="*/ 368 h 735"/>
              <a:gd name="T8" fmla="*/ 556 w 734"/>
              <a:gd name="T9" fmla="*/ 353 h 735"/>
              <a:gd name="T10" fmla="*/ 357 w 734"/>
              <a:gd name="T11" fmla="*/ 354 h 735"/>
              <a:gd name="T12" fmla="*/ 351 w 734"/>
              <a:gd name="T13" fmla="*/ 373 h 735"/>
              <a:gd name="T14" fmla="*/ 368 w 734"/>
              <a:gd name="T15" fmla="*/ 384 h 735"/>
              <a:gd name="T16" fmla="*/ 383 w 734"/>
              <a:gd name="T17" fmla="*/ 373 h 735"/>
              <a:gd name="T18" fmla="*/ 377 w 734"/>
              <a:gd name="T19" fmla="*/ 354 h 735"/>
              <a:gd name="T20" fmla="*/ 178 w 734"/>
              <a:gd name="T21" fmla="*/ 353 h 735"/>
              <a:gd name="T22" fmla="*/ 167 w 734"/>
              <a:gd name="T23" fmla="*/ 368 h 735"/>
              <a:gd name="T24" fmla="*/ 178 w 734"/>
              <a:gd name="T25" fmla="*/ 384 h 735"/>
              <a:gd name="T26" fmla="*/ 197 w 734"/>
              <a:gd name="T27" fmla="*/ 377 h 735"/>
              <a:gd name="T28" fmla="*/ 197 w 734"/>
              <a:gd name="T29" fmla="*/ 358 h 735"/>
              <a:gd name="T30" fmla="*/ 551 w 734"/>
              <a:gd name="T31" fmla="*/ 319 h 735"/>
              <a:gd name="T32" fmla="*/ 601 w 734"/>
              <a:gd name="T33" fmla="*/ 368 h 735"/>
              <a:gd name="T34" fmla="*/ 551 w 734"/>
              <a:gd name="T35" fmla="*/ 418 h 735"/>
              <a:gd name="T36" fmla="*/ 501 w 734"/>
              <a:gd name="T37" fmla="*/ 368 h 735"/>
              <a:gd name="T38" fmla="*/ 551 w 734"/>
              <a:gd name="T39" fmla="*/ 319 h 735"/>
              <a:gd name="T40" fmla="*/ 413 w 734"/>
              <a:gd name="T41" fmla="*/ 349 h 735"/>
              <a:gd name="T42" fmla="*/ 386 w 734"/>
              <a:gd name="T43" fmla="*/ 414 h 735"/>
              <a:gd name="T44" fmla="*/ 320 w 734"/>
              <a:gd name="T45" fmla="*/ 388 h 735"/>
              <a:gd name="T46" fmla="*/ 348 w 734"/>
              <a:gd name="T47" fmla="*/ 322 h 735"/>
              <a:gd name="T48" fmla="*/ 218 w 734"/>
              <a:gd name="T49" fmla="*/ 333 h 735"/>
              <a:gd name="T50" fmla="*/ 218 w 734"/>
              <a:gd name="T51" fmla="*/ 404 h 735"/>
              <a:gd name="T52" fmla="*/ 148 w 734"/>
              <a:gd name="T53" fmla="*/ 404 h 735"/>
              <a:gd name="T54" fmla="*/ 148 w 734"/>
              <a:gd name="T55" fmla="*/ 333 h 735"/>
              <a:gd name="T56" fmla="*/ 318 w 734"/>
              <a:gd name="T57" fmla="*/ 38 h 735"/>
              <a:gd name="T58" fmla="*/ 148 w 734"/>
              <a:gd name="T59" fmla="*/ 116 h 735"/>
              <a:gd name="T60" fmla="*/ 47 w 734"/>
              <a:gd name="T61" fmla="*/ 271 h 735"/>
              <a:gd name="T62" fmla="*/ 47 w 734"/>
              <a:gd name="T63" fmla="*/ 464 h 735"/>
              <a:gd name="T64" fmla="*/ 148 w 734"/>
              <a:gd name="T65" fmla="*/ 620 h 735"/>
              <a:gd name="T66" fmla="*/ 318 w 734"/>
              <a:gd name="T67" fmla="*/ 698 h 735"/>
              <a:gd name="T68" fmla="*/ 508 w 734"/>
              <a:gd name="T69" fmla="*/ 671 h 735"/>
              <a:gd name="T70" fmla="*/ 647 w 734"/>
              <a:gd name="T71" fmla="*/ 550 h 735"/>
              <a:gd name="T72" fmla="*/ 700 w 734"/>
              <a:gd name="T73" fmla="*/ 368 h 735"/>
              <a:gd name="T74" fmla="*/ 647 w 734"/>
              <a:gd name="T75" fmla="*/ 186 h 735"/>
              <a:gd name="T76" fmla="*/ 508 w 734"/>
              <a:gd name="T77" fmla="*/ 66 h 735"/>
              <a:gd name="T78" fmla="*/ 368 w 734"/>
              <a:gd name="T79" fmla="*/ 0 h 735"/>
              <a:gd name="T80" fmla="*/ 567 w 734"/>
              <a:gd name="T81" fmla="*/ 61 h 735"/>
              <a:gd name="T82" fmla="*/ 700 w 734"/>
              <a:gd name="T83" fmla="*/ 214 h 735"/>
              <a:gd name="T84" fmla="*/ 730 w 734"/>
              <a:gd name="T85" fmla="*/ 422 h 735"/>
              <a:gd name="T86" fmla="*/ 644 w 734"/>
              <a:gd name="T87" fmla="*/ 609 h 735"/>
              <a:gd name="T88" fmla="*/ 474 w 734"/>
              <a:gd name="T89" fmla="*/ 719 h 735"/>
              <a:gd name="T90" fmla="*/ 262 w 734"/>
              <a:gd name="T91" fmla="*/ 719 h 735"/>
              <a:gd name="T92" fmla="*/ 90 w 734"/>
              <a:gd name="T93" fmla="*/ 609 h 735"/>
              <a:gd name="T94" fmla="*/ 3 w 734"/>
              <a:gd name="T95" fmla="*/ 422 h 735"/>
              <a:gd name="T96" fmla="*/ 34 w 734"/>
              <a:gd name="T97" fmla="*/ 214 h 735"/>
              <a:gd name="T98" fmla="*/ 167 w 734"/>
              <a:gd name="T99" fmla="*/ 61 h 735"/>
              <a:gd name="T100" fmla="*/ 368 w 734"/>
              <a:gd name="T101"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4" h="735">
                <a:moveTo>
                  <a:pt x="551" y="351"/>
                </a:moveTo>
                <a:lnTo>
                  <a:pt x="546" y="353"/>
                </a:lnTo>
                <a:lnTo>
                  <a:pt x="541" y="354"/>
                </a:lnTo>
                <a:lnTo>
                  <a:pt x="537" y="358"/>
                </a:lnTo>
                <a:lnTo>
                  <a:pt x="535" y="363"/>
                </a:lnTo>
                <a:lnTo>
                  <a:pt x="534" y="368"/>
                </a:lnTo>
                <a:lnTo>
                  <a:pt x="535" y="373"/>
                </a:lnTo>
                <a:lnTo>
                  <a:pt x="537" y="377"/>
                </a:lnTo>
                <a:lnTo>
                  <a:pt x="541" y="381"/>
                </a:lnTo>
                <a:lnTo>
                  <a:pt x="546" y="384"/>
                </a:lnTo>
                <a:lnTo>
                  <a:pt x="551" y="384"/>
                </a:lnTo>
                <a:lnTo>
                  <a:pt x="556" y="384"/>
                </a:lnTo>
                <a:lnTo>
                  <a:pt x="560" y="381"/>
                </a:lnTo>
                <a:lnTo>
                  <a:pt x="564" y="377"/>
                </a:lnTo>
                <a:lnTo>
                  <a:pt x="567" y="373"/>
                </a:lnTo>
                <a:lnTo>
                  <a:pt x="567" y="368"/>
                </a:lnTo>
                <a:lnTo>
                  <a:pt x="567" y="363"/>
                </a:lnTo>
                <a:lnTo>
                  <a:pt x="564" y="358"/>
                </a:lnTo>
                <a:lnTo>
                  <a:pt x="560" y="354"/>
                </a:lnTo>
                <a:lnTo>
                  <a:pt x="556" y="353"/>
                </a:lnTo>
                <a:lnTo>
                  <a:pt x="551" y="351"/>
                </a:lnTo>
                <a:close/>
                <a:moveTo>
                  <a:pt x="368" y="351"/>
                </a:moveTo>
                <a:lnTo>
                  <a:pt x="362" y="353"/>
                </a:lnTo>
                <a:lnTo>
                  <a:pt x="357" y="354"/>
                </a:lnTo>
                <a:lnTo>
                  <a:pt x="353" y="358"/>
                </a:lnTo>
                <a:lnTo>
                  <a:pt x="351" y="363"/>
                </a:lnTo>
                <a:lnTo>
                  <a:pt x="351" y="368"/>
                </a:lnTo>
                <a:lnTo>
                  <a:pt x="351" y="373"/>
                </a:lnTo>
                <a:lnTo>
                  <a:pt x="353" y="377"/>
                </a:lnTo>
                <a:lnTo>
                  <a:pt x="357" y="381"/>
                </a:lnTo>
                <a:lnTo>
                  <a:pt x="362" y="384"/>
                </a:lnTo>
                <a:lnTo>
                  <a:pt x="368" y="384"/>
                </a:lnTo>
                <a:lnTo>
                  <a:pt x="373" y="384"/>
                </a:lnTo>
                <a:lnTo>
                  <a:pt x="377" y="381"/>
                </a:lnTo>
                <a:lnTo>
                  <a:pt x="381" y="377"/>
                </a:lnTo>
                <a:lnTo>
                  <a:pt x="383" y="373"/>
                </a:lnTo>
                <a:lnTo>
                  <a:pt x="383" y="368"/>
                </a:lnTo>
                <a:lnTo>
                  <a:pt x="383" y="363"/>
                </a:lnTo>
                <a:lnTo>
                  <a:pt x="381" y="358"/>
                </a:lnTo>
                <a:lnTo>
                  <a:pt x="377" y="354"/>
                </a:lnTo>
                <a:lnTo>
                  <a:pt x="373" y="353"/>
                </a:lnTo>
                <a:lnTo>
                  <a:pt x="368" y="351"/>
                </a:lnTo>
                <a:close/>
                <a:moveTo>
                  <a:pt x="183" y="351"/>
                </a:moveTo>
                <a:lnTo>
                  <a:pt x="178" y="353"/>
                </a:lnTo>
                <a:lnTo>
                  <a:pt x="174" y="354"/>
                </a:lnTo>
                <a:lnTo>
                  <a:pt x="170" y="358"/>
                </a:lnTo>
                <a:lnTo>
                  <a:pt x="167" y="363"/>
                </a:lnTo>
                <a:lnTo>
                  <a:pt x="167" y="368"/>
                </a:lnTo>
                <a:lnTo>
                  <a:pt x="167" y="373"/>
                </a:lnTo>
                <a:lnTo>
                  <a:pt x="170" y="377"/>
                </a:lnTo>
                <a:lnTo>
                  <a:pt x="174" y="381"/>
                </a:lnTo>
                <a:lnTo>
                  <a:pt x="178" y="384"/>
                </a:lnTo>
                <a:lnTo>
                  <a:pt x="183" y="384"/>
                </a:lnTo>
                <a:lnTo>
                  <a:pt x="188" y="384"/>
                </a:lnTo>
                <a:lnTo>
                  <a:pt x="193" y="381"/>
                </a:lnTo>
                <a:lnTo>
                  <a:pt x="197" y="377"/>
                </a:lnTo>
                <a:lnTo>
                  <a:pt x="199" y="373"/>
                </a:lnTo>
                <a:lnTo>
                  <a:pt x="200" y="368"/>
                </a:lnTo>
                <a:lnTo>
                  <a:pt x="199" y="363"/>
                </a:lnTo>
                <a:lnTo>
                  <a:pt x="197" y="358"/>
                </a:lnTo>
                <a:lnTo>
                  <a:pt x="193" y="354"/>
                </a:lnTo>
                <a:lnTo>
                  <a:pt x="188" y="353"/>
                </a:lnTo>
                <a:lnTo>
                  <a:pt x="183" y="351"/>
                </a:lnTo>
                <a:close/>
                <a:moveTo>
                  <a:pt x="551" y="319"/>
                </a:moveTo>
                <a:lnTo>
                  <a:pt x="571" y="322"/>
                </a:lnTo>
                <a:lnTo>
                  <a:pt x="586" y="333"/>
                </a:lnTo>
                <a:lnTo>
                  <a:pt x="597" y="349"/>
                </a:lnTo>
                <a:lnTo>
                  <a:pt x="601" y="368"/>
                </a:lnTo>
                <a:lnTo>
                  <a:pt x="597" y="388"/>
                </a:lnTo>
                <a:lnTo>
                  <a:pt x="586" y="404"/>
                </a:lnTo>
                <a:lnTo>
                  <a:pt x="571" y="414"/>
                </a:lnTo>
                <a:lnTo>
                  <a:pt x="551" y="418"/>
                </a:lnTo>
                <a:lnTo>
                  <a:pt x="531" y="414"/>
                </a:lnTo>
                <a:lnTo>
                  <a:pt x="516" y="404"/>
                </a:lnTo>
                <a:lnTo>
                  <a:pt x="505" y="388"/>
                </a:lnTo>
                <a:lnTo>
                  <a:pt x="501" y="368"/>
                </a:lnTo>
                <a:lnTo>
                  <a:pt x="505" y="349"/>
                </a:lnTo>
                <a:lnTo>
                  <a:pt x="516" y="333"/>
                </a:lnTo>
                <a:lnTo>
                  <a:pt x="531" y="322"/>
                </a:lnTo>
                <a:lnTo>
                  <a:pt x="551" y="319"/>
                </a:lnTo>
                <a:close/>
                <a:moveTo>
                  <a:pt x="368" y="319"/>
                </a:moveTo>
                <a:lnTo>
                  <a:pt x="386" y="322"/>
                </a:lnTo>
                <a:lnTo>
                  <a:pt x="403" y="333"/>
                </a:lnTo>
                <a:lnTo>
                  <a:pt x="413" y="349"/>
                </a:lnTo>
                <a:lnTo>
                  <a:pt x="417" y="368"/>
                </a:lnTo>
                <a:lnTo>
                  <a:pt x="413" y="388"/>
                </a:lnTo>
                <a:lnTo>
                  <a:pt x="403" y="404"/>
                </a:lnTo>
                <a:lnTo>
                  <a:pt x="386" y="414"/>
                </a:lnTo>
                <a:lnTo>
                  <a:pt x="368" y="418"/>
                </a:lnTo>
                <a:lnTo>
                  <a:pt x="348" y="414"/>
                </a:lnTo>
                <a:lnTo>
                  <a:pt x="332" y="404"/>
                </a:lnTo>
                <a:lnTo>
                  <a:pt x="320" y="388"/>
                </a:lnTo>
                <a:lnTo>
                  <a:pt x="317" y="368"/>
                </a:lnTo>
                <a:lnTo>
                  <a:pt x="320" y="349"/>
                </a:lnTo>
                <a:lnTo>
                  <a:pt x="332" y="333"/>
                </a:lnTo>
                <a:lnTo>
                  <a:pt x="348" y="322"/>
                </a:lnTo>
                <a:lnTo>
                  <a:pt x="368" y="319"/>
                </a:lnTo>
                <a:close/>
                <a:moveTo>
                  <a:pt x="183" y="319"/>
                </a:moveTo>
                <a:lnTo>
                  <a:pt x="203" y="322"/>
                </a:lnTo>
                <a:lnTo>
                  <a:pt x="218" y="333"/>
                </a:lnTo>
                <a:lnTo>
                  <a:pt x="230" y="349"/>
                </a:lnTo>
                <a:lnTo>
                  <a:pt x="234" y="368"/>
                </a:lnTo>
                <a:lnTo>
                  <a:pt x="230" y="388"/>
                </a:lnTo>
                <a:lnTo>
                  <a:pt x="218" y="404"/>
                </a:lnTo>
                <a:lnTo>
                  <a:pt x="203" y="414"/>
                </a:lnTo>
                <a:lnTo>
                  <a:pt x="183" y="418"/>
                </a:lnTo>
                <a:lnTo>
                  <a:pt x="163" y="414"/>
                </a:lnTo>
                <a:lnTo>
                  <a:pt x="148" y="404"/>
                </a:lnTo>
                <a:lnTo>
                  <a:pt x="137" y="388"/>
                </a:lnTo>
                <a:lnTo>
                  <a:pt x="133" y="368"/>
                </a:lnTo>
                <a:lnTo>
                  <a:pt x="137" y="349"/>
                </a:lnTo>
                <a:lnTo>
                  <a:pt x="148" y="333"/>
                </a:lnTo>
                <a:lnTo>
                  <a:pt x="163" y="322"/>
                </a:lnTo>
                <a:lnTo>
                  <a:pt x="183" y="319"/>
                </a:lnTo>
                <a:close/>
                <a:moveTo>
                  <a:pt x="368" y="34"/>
                </a:moveTo>
                <a:lnTo>
                  <a:pt x="318" y="38"/>
                </a:lnTo>
                <a:lnTo>
                  <a:pt x="271" y="49"/>
                </a:lnTo>
                <a:lnTo>
                  <a:pt x="226" y="66"/>
                </a:lnTo>
                <a:lnTo>
                  <a:pt x="186" y="88"/>
                </a:lnTo>
                <a:lnTo>
                  <a:pt x="148" y="116"/>
                </a:lnTo>
                <a:lnTo>
                  <a:pt x="115" y="150"/>
                </a:lnTo>
                <a:lnTo>
                  <a:pt x="87" y="186"/>
                </a:lnTo>
                <a:lnTo>
                  <a:pt x="64" y="227"/>
                </a:lnTo>
                <a:lnTo>
                  <a:pt x="47" y="271"/>
                </a:lnTo>
                <a:lnTo>
                  <a:pt x="36" y="319"/>
                </a:lnTo>
                <a:lnTo>
                  <a:pt x="34" y="368"/>
                </a:lnTo>
                <a:lnTo>
                  <a:pt x="36" y="417"/>
                </a:lnTo>
                <a:lnTo>
                  <a:pt x="47" y="464"/>
                </a:lnTo>
                <a:lnTo>
                  <a:pt x="64" y="508"/>
                </a:lnTo>
                <a:lnTo>
                  <a:pt x="87" y="550"/>
                </a:lnTo>
                <a:lnTo>
                  <a:pt x="115" y="587"/>
                </a:lnTo>
                <a:lnTo>
                  <a:pt x="148" y="620"/>
                </a:lnTo>
                <a:lnTo>
                  <a:pt x="186" y="648"/>
                </a:lnTo>
                <a:lnTo>
                  <a:pt x="226" y="671"/>
                </a:lnTo>
                <a:lnTo>
                  <a:pt x="271" y="688"/>
                </a:lnTo>
                <a:lnTo>
                  <a:pt x="318" y="698"/>
                </a:lnTo>
                <a:lnTo>
                  <a:pt x="368" y="702"/>
                </a:lnTo>
                <a:lnTo>
                  <a:pt x="416" y="698"/>
                </a:lnTo>
                <a:lnTo>
                  <a:pt x="463" y="688"/>
                </a:lnTo>
                <a:lnTo>
                  <a:pt x="508" y="671"/>
                </a:lnTo>
                <a:lnTo>
                  <a:pt x="548" y="648"/>
                </a:lnTo>
                <a:lnTo>
                  <a:pt x="586" y="620"/>
                </a:lnTo>
                <a:lnTo>
                  <a:pt x="619" y="587"/>
                </a:lnTo>
                <a:lnTo>
                  <a:pt x="647" y="550"/>
                </a:lnTo>
                <a:lnTo>
                  <a:pt x="670" y="508"/>
                </a:lnTo>
                <a:lnTo>
                  <a:pt x="687" y="464"/>
                </a:lnTo>
                <a:lnTo>
                  <a:pt x="698" y="417"/>
                </a:lnTo>
                <a:lnTo>
                  <a:pt x="700" y="368"/>
                </a:lnTo>
                <a:lnTo>
                  <a:pt x="698" y="319"/>
                </a:lnTo>
                <a:lnTo>
                  <a:pt x="687" y="271"/>
                </a:lnTo>
                <a:lnTo>
                  <a:pt x="670" y="227"/>
                </a:lnTo>
                <a:lnTo>
                  <a:pt x="647" y="186"/>
                </a:lnTo>
                <a:lnTo>
                  <a:pt x="619" y="150"/>
                </a:lnTo>
                <a:lnTo>
                  <a:pt x="586" y="116"/>
                </a:lnTo>
                <a:lnTo>
                  <a:pt x="548" y="88"/>
                </a:lnTo>
                <a:lnTo>
                  <a:pt x="508" y="66"/>
                </a:lnTo>
                <a:lnTo>
                  <a:pt x="463" y="49"/>
                </a:lnTo>
                <a:lnTo>
                  <a:pt x="416" y="38"/>
                </a:lnTo>
                <a:lnTo>
                  <a:pt x="368" y="34"/>
                </a:lnTo>
                <a:close/>
                <a:moveTo>
                  <a:pt x="368" y="0"/>
                </a:moveTo>
                <a:lnTo>
                  <a:pt x="421" y="4"/>
                </a:lnTo>
                <a:lnTo>
                  <a:pt x="474" y="16"/>
                </a:lnTo>
                <a:lnTo>
                  <a:pt x="522" y="34"/>
                </a:lnTo>
                <a:lnTo>
                  <a:pt x="567" y="61"/>
                </a:lnTo>
                <a:lnTo>
                  <a:pt x="609" y="91"/>
                </a:lnTo>
                <a:lnTo>
                  <a:pt x="644" y="127"/>
                </a:lnTo>
                <a:lnTo>
                  <a:pt x="675" y="168"/>
                </a:lnTo>
                <a:lnTo>
                  <a:pt x="700" y="214"/>
                </a:lnTo>
                <a:lnTo>
                  <a:pt x="719" y="262"/>
                </a:lnTo>
                <a:lnTo>
                  <a:pt x="730" y="313"/>
                </a:lnTo>
                <a:lnTo>
                  <a:pt x="734" y="368"/>
                </a:lnTo>
                <a:lnTo>
                  <a:pt x="730" y="422"/>
                </a:lnTo>
                <a:lnTo>
                  <a:pt x="719" y="474"/>
                </a:lnTo>
                <a:lnTo>
                  <a:pt x="700" y="523"/>
                </a:lnTo>
                <a:lnTo>
                  <a:pt x="675" y="567"/>
                </a:lnTo>
                <a:lnTo>
                  <a:pt x="644" y="609"/>
                </a:lnTo>
                <a:lnTo>
                  <a:pt x="609" y="644"/>
                </a:lnTo>
                <a:lnTo>
                  <a:pt x="567" y="676"/>
                </a:lnTo>
                <a:lnTo>
                  <a:pt x="522" y="701"/>
                </a:lnTo>
                <a:lnTo>
                  <a:pt x="474" y="719"/>
                </a:lnTo>
                <a:lnTo>
                  <a:pt x="421" y="731"/>
                </a:lnTo>
                <a:lnTo>
                  <a:pt x="368" y="735"/>
                </a:lnTo>
                <a:lnTo>
                  <a:pt x="313" y="731"/>
                </a:lnTo>
                <a:lnTo>
                  <a:pt x="262" y="719"/>
                </a:lnTo>
                <a:lnTo>
                  <a:pt x="212" y="701"/>
                </a:lnTo>
                <a:lnTo>
                  <a:pt x="167" y="676"/>
                </a:lnTo>
                <a:lnTo>
                  <a:pt x="127" y="644"/>
                </a:lnTo>
                <a:lnTo>
                  <a:pt x="90" y="609"/>
                </a:lnTo>
                <a:lnTo>
                  <a:pt x="58" y="567"/>
                </a:lnTo>
                <a:lnTo>
                  <a:pt x="34" y="523"/>
                </a:lnTo>
                <a:lnTo>
                  <a:pt x="15" y="474"/>
                </a:lnTo>
                <a:lnTo>
                  <a:pt x="3" y="422"/>
                </a:lnTo>
                <a:lnTo>
                  <a:pt x="0" y="368"/>
                </a:lnTo>
                <a:lnTo>
                  <a:pt x="3" y="313"/>
                </a:lnTo>
                <a:lnTo>
                  <a:pt x="15" y="262"/>
                </a:lnTo>
                <a:lnTo>
                  <a:pt x="34" y="214"/>
                </a:lnTo>
                <a:lnTo>
                  <a:pt x="58" y="168"/>
                </a:lnTo>
                <a:lnTo>
                  <a:pt x="90" y="127"/>
                </a:lnTo>
                <a:lnTo>
                  <a:pt x="127" y="91"/>
                </a:lnTo>
                <a:lnTo>
                  <a:pt x="167" y="61"/>
                </a:lnTo>
                <a:lnTo>
                  <a:pt x="212" y="34"/>
                </a:lnTo>
                <a:lnTo>
                  <a:pt x="262" y="16"/>
                </a:lnTo>
                <a:lnTo>
                  <a:pt x="313" y="4"/>
                </a:lnTo>
                <a:lnTo>
                  <a:pt x="3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43" name="Freeform 565"/>
          <p:cNvSpPr>
            <a:spLocks noEditPoints="1"/>
          </p:cNvSpPr>
          <p:nvPr/>
        </p:nvSpPr>
        <p:spPr bwMode="auto">
          <a:xfrm>
            <a:off x="6296167" y="3119273"/>
            <a:ext cx="422924" cy="423500"/>
          </a:xfrm>
          <a:custGeom>
            <a:avLst/>
            <a:gdLst>
              <a:gd name="T0" fmla="*/ 226 w 734"/>
              <a:gd name="T1" fmla="*/ 510 h 735"/>
              <a:gd name="T2" fmla="*/ 300 w 734"/>
              <a:gd name="T3" fmla="*/ 435 h 735"/>
              <a:gd name="T4" fmla="*/ 570 w 734"/>
              <a:gd name="T5" fmla="*/ 95 h 735"/>
              <a:gd name="T6" fmla="*/ 335 w 734"/>
              <a:gd name="T7" fmla="*/ 401 h 735"/>
              <a:gd name="T8" fmla="*/ 641 w 734"/>
              <a:gd name="T9" fmla="*/ 165 h 735"/>
              <a:gd name="T10" fmla="*/ 652 w 734"/>
              <a:gd name="T11" fmla="*/ 34 h 735"/>
              <a:gd name="T12" fmla="*/ 616 w 734"/>
              <a:gd name="T13" fmla="*/ 49 h 735"/>
              <a:gd name="T14" fmla="*/ 665 w 734"/>
              <a:gd name="T15" fmla="*/ 142 h 735"/>
              <a:gd name="T16" fmla="*/ 697 w 734"/>
              <a:gd name="T17" fmla="*/ 104 h 735"/>
              <a:gd name="T18" fmla="*/ 697 w 734"/>
              <a:gd name="T19" fmla="*/ 65 h 735"/>
              <a:gd name="T20" fmla="*/ 671 w 734"/>
              <a:gd name="T21" fmla="*/ 38 h 735"/>
              <a:gd name="T22" fmla="*/ 652 w 734"/>
              <a:gd name="T23" fmla="*/ 0 h 735"/>
              <a:gd name="T24" fmla="*/ 693 w 734"/>
              <a:gd name="T25" fmla="*/ 12 h 735"/>
              <a:gd name="T26" fmla="*/ 724 w 734"/>
              <a:gd name="T27" fmla="*/ 42 h 735"/>
              <a:gd name="T28" fmla="*/ 734 w 734"/>
              <a:gd name="T29" fmla="*/ 84 h 735"/>
              <a:gd name="T30" fmla="*/ 724 w 734"/>
              <a:gd name="T31" fmla="*/ 126 h 735"/>
              <a:gd name="T32" fmla="*/ 327 w 734"/>
              <a:gd name="T33" fmla="*/ 527 h 735"/>
              <a:gd name="T34" fmla="*/ 209 w 734"/>
              <a:gd name="T35" fmla="*/ 409 h 735"/>
              <a:gd name="T36" fmla="*/ 610 w 734"/>
              <a:gd name="T37" fmla="*/ 12 h 735"/>
              <a:gd name="T38" fmla="*/ 652 w 734"/>
              <a:gd name="T39" fmla="*/ 0 h 735"/>
              <a:gd name="T40" fmla="*/ 468 w 734"/>
              <a:gd name="T41" fmla="*/ 0 h 735"/>
              <a:gd name="T42" fmla="*/ 477 w 734"/>
              <a:gd name="T43" fmla="*/ 4 h 735"/>
              <a:gd name="T44" fmla="*/ 484 w 734"/>
              <a:gd name="T45" fmla="*/ 12 h 735"/>
              <a:gd name="T46" fmla="*/ 484 w 734"/>
              <a:gd name="T47" fmla="*/ 23 h 735"/>
              <a:gd name="T48" fmla="*/ 477 w 734"/>
              <a:gd name="T49" fmla="*/ 31 h 735"/>
              <a:gd name="T50" fmla="*/ 468 w 734"/>
              <a:gd name="T51" fmla="*/ 34 h 735"/>
              <a:gd name="T52" fmla="*/ 79 w 734"/>
              <a:gd name="T53" fmla="*/ 37 h 735"/>
              <a:gd name="T54" fmla="*/ 46 w 734"/>
              <a:gd name="T55" fmla="*/ 62 h 735"/>
              <a:gd name="T56" fmla="*/ 33 w 734"/>
              <a:gd name="T57" fmla="*/ 101 h 735"/>
              <a:gd name="T58" fmla="*/ 37 w 734"/>
              <a:gd name="T59" fmla="*/ 656 h 735"/>
              <a:gd name="T60" fmla="*/ 61 w 734"/>
              <a:gd name="T61" fmla="*/ 689 h 735"/>
              <a:gd name="T62" fmla="*/ 100 w 734"/>
              <a:gd name="T63" fmla="*/ 702 h 735"/>
              <a:gd name="T64" fmla="*/ 655 w 734"/>
              <a:gd name="T65" fmla="*/ 698 h 735"/>
              <a:gd name="T66" fmla="*/ 688 w 734"/>
              <a:gd name="T67" fmla="*/ 675 h 735"/>
              <a:gd name="T68" fmla="*/ 701 w 734"/>
              <a:gd name="T69" fmla="*/ 635 h 735"/>
              <a:gd name="T70" fmla="*/ 703 w 734"/>
              <a:gd name="T71" fmla="*/ 262 h 735"/>
              <a:gd name="T72" fmla="*/ 708 w 734"/>
              <a:gd name="T73" fmla="*/ 254 h 735"/>
              <a:gd name="T74" fmla="*/ 718 w 734"/>
              <a:gd name="T75" fmla="*/ 252 h 735"/>
              <a:gd name="T76" fmla="*/ 728 w 734"/>
              <a:gd name="T77" fmla="*/ 254 h 735"/>
              <a:gd name="T78" fmla="*/ 734 w 734"/>
              <a:gd name="T79" fmla="*/ 262 h 735"/>
              <a:gd name="T80" fmla="*/ 734 w 734"/>
              <a:gd name="T81" fmla="*/ 635 h 735"/>
              <a:gd name="T82" fmla="*/ 721 w 734"/>
              <a:gd name="T83" fmla="*/ 685 h 735"/>
              <a:gd name="T84" fmla="*/ 686 w 734"/>
              <a:gd name="T85" fmla="*/ 722 h 735"/>
              <a:gd name="T86" fmla="*/ 635 w 734"/>
              <a:gd name="T87" fmla="*/ 735 h 735"/>
              <a:gd name="T88" fmla="*/ 74 w 734"/>
              <a:gd name="T89" fmla="*/ 731 h 735"/>
              <a:gd name="T90" fmla="*/ 29 w 734"/>
              <a:gd name="T91" fmla="*/ 706 h 735"/>
              <a:gd name="T92" fmla="*/ 3 w 734"/>
              <a:gd name="T93" fmla="*/ 661 h 735"/>
              <a:gd name="T94" fmla="*/ 0 w 734"/>
              <a:gd name="T95" fmla="*/ 101 h 735"/>
              <a:gd name="T96" fmla="*/ 14 w 734"/>
              <a:gd name="T97" fmla="*/ 50 h 735"/>
              <a:gd name="T98" fmla="*/ 50 w 734"/>
              <a:gd name="T99" fmla="*/ 15 h 735"/>
              <a:gd name="T100" fmla="*/ 100 w 734"/>
              <a:gd name="T101"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4" h="735">
                <a:moveTo>
                  <a:pt x="239" y="435"/>
                </a:moveTo>
                <a:lnTo>
                  <a:pt x="226" y="510"/>
                </a:lnTo>
                <a:lnTo>
                  <a:pt x="300" y="497"/>
                </a:lnTo>
                <a:lnTo>
                  <a:pt x="300" y="435"/>
                </a:lnTo>
                <a:lnTo>
                  <a:pt x="239" y="435"/>
                </a:lnTo>
                <a:close/>
                <a:moveTo>
                  <a:pt x="570" y="95"/>
                </a:moveTo>
                <a:lnTo>
                  <a:pt x="264" y="401"/>
                </a:lnTo>
                <a:lnTo>
                  <a:pt x="335" y="401"/>
                </a:lnTo>
                <a:lnTo>
                  <a:pt x="335" y="472"/>
                </a:lnTo>
                <a:lnTo>
                  <a:pt x="641" y="165"/>
                </a:lnTo>
                <a:lnTo>
                  <a:pt x="570" y="95"/>
                </a:lnTo>
                <a:close/>
                <a:moveTo>
                  <a:pt x="652" y="34"/>
                </a:moveTo>
                <a:lnTo>
                  <a:pt x="632" y="38"/>
                </a:lnTo>
                <a:lnTo>
                  <a:pt x="616" y="49"/>
                </a:lnTo>
                <a:lnTo>
                  <a:pt x="594" y="71"/>
                </a:lnTo>
                <a:lnTo>
                  <a:pt x="665" y="142"/>
                </a:lnTo>
                <a:lnTo>
                  <a:pt x="687" y="120"/>
                </a:lnTo>
                <a:lnTo>
                  <a:pt x="697" y="104"/>
                </a:lnTo>
                <a:lnTo>
                  <a:pt x="701" y="84"/>
                </a:lnTo>
                <a:lnTo>
                  <a:pt x="697" y="65"/>
                </a:lnTo>
                <a:lnTo>
                  <a:pt x="687" y="49"/>
                </a:lnTo>
                <a:lnTo>
                  <a:pt x="671" y="38"/>
                </a:lnTo>
                <a:lnTo>
                  <a:pt x="652" y="34"/>
                </a:lnTo>
                <a:close/>
                <a:moveTo>
                  <a:pt x="652" y="0"/>
                </a:moveTo>
                <a:lnTo>
                  <a:pt x="674" y="4"/>
                </a:lnTo>
                <a:lnTo>
                  <a:pt x="693" y="12"/>
                </a:lnTo>
                <a:lnTo>
                  <a:pt x="710" y="25"/>
                </a:lnTo>
                <a:lnTo>
                  <a:pt x="724" y="42"/>
                </a:lnTo>
                <a:lnTo>
                  <a:pt x="731" y="62"/>
                </a:lnTo>
                <a:lnTo>
                  <a:pt x="734" y="84"/>
                </a:lnTo>
                <a:lnTo>
                  <a:pt x="731" y="106"/>
                </a:lnTo>
                <a:lnTo>
                  <a:pt x="724" y="126"/>
                </a:lnTo>
                <a:lnTo>
                  <a:pt x="710" y="143"/>
                </a:lnTo>
                <a:lnTo>
                  <a:pt x="327" y="527"/>
                </a:lnTo>
                <a:lnTo>
                  <a:pt x="184" y="552"/>
                </a:lnTo>
                <a:lnTo>
                  <a:pt x="209" y="409"/>
                </a:lnTo>
                <a:lnTo>
                  <a:pt x="593" y="25"/>
                </a:lnTo>
                <a:lnTo>
                  <a:pt x="610" y="12"/>
                </a:lnTo>
                <a:lnTo>
                  <a:pt x="629" y="4"/>
                </a:lnTo>
                <a:lnTo>
                  <a:pt x="652" y="0"/>
                </a:lnTo>
                <a:close/>
                <a:moveTo>
                  <a:pt x="100" y="0"/>
                </a:moveTo>
                <a:lnTo>
                  <a:pt x="468" y="0"/>
                </a:lnTo>
                <a:lnTo>
                  <a:pt x="473" y="2"/>
                </a:lnTo>
                <a:lnTo>
                  <a:pt x="477" y="4"/>
                </a:lnTo>
                <a:lnTo>
                  <a:pt x="481" y="8"/>
                </a:lnTo>
                <a:lnTo>
                  <a:pt x="484" y="12"/>
                </a:lnTo>
                <a:lnTo>
                  <a:pt x="484" y="17"/>
                </a:lnTo>
                <a:lnTo>
                  <a:pt x="484" y="23"/>
                </a:lnTo>
                <a:lnTo>
                  <a:pt x="481" y="28"/>
                </a:lnTo>
                <a:lnTo>
                  <a:pt x="477" y="31"/>
                </a:lnTo>
                <a:lnTo>
                  <a:pt x="473" y="33"/>
                </a:lnTo>
                <a:lnTo>
                  <a:pt x="468" y="34"/>
                </a:lnTo>
                <a:lnTo>
                  <a:pt x="100" y="34"/>
                </a:lnTo>
                <a:lnTo>
                  <a:pt x="79" y="37"/>
                </a:lnTo>
                <a:lnTo>
                  <a:pt x="61" y="48"/>
                </a:lnTo>
                <a:lnTo>
                  <a:pt x="46" y="62"/>
                </a:lnTo>
                <a:lnTo>
                  <a:pt x="37" y="80"/>
                </a:lnTo>
                <a:lnTo>
                  <a:pt x="33" y="101"/>
                </a:lnTo>
                <a:lnTo>
                  <a:pt x="33" y="635"/>
                </a:lnTo>
                <a:lnTo>
                  <a:pt x="37" y="656"/>
                </a:lnTo>
                <a:lnTo>
                  <a:pt x="46" y="675"/>
                </a:lnTo>
                <a:lnTo>
                  <a:pt x="61" y="689"/>
                </a:lnTo>
                <a:lnTo>
                  <a:pt x="79" y="698"/>
                </a:lnTo>
                <a:lnTo>
                  <a:pt x="100" y="702"/>
                </a:lnTo>
                <a:lnTo>
                  <a:pt x="635" y="702"/>
                </a:lnTo>
                <a:lnTo>
                  <a:pt x="655" y="698"/>
                </a:lnTo>
                <a:lnTo>
                  <a:pt x="674" y="689"/>
                </a:lnTo>
                <a:lnTo>
                  <a:pt x="688" y="675"/>
                </a:lnTo>
                <a:lnTo>
                  <a:pt x="697" y="656"/>
                </a:lnTo>
                <a:lnTo>
                  <a:pt x="701" y="635"/>
                </a:lnTo>
                <a:lnTo>
                  <a:pt x="701" y="267"/>
                </a:lnTo>
                <a:lnTo>
                  <a:pt x="703" y="262"/>
                </a:lnTo>
                <a:lnTo>
                  <a:pt x="704" y="258"/>
                </a:lnTo>
                <a:lnTo>
                  <a:pt x="708" y="254"/>
                </a:lnTo>
                <a:lnTo>
                  <a:pt x="713" y="252"/>
                </a:lnTo>
                <a:lnTo>
                  <a:pt x="718" y="252"/>
                </a:lnTo>
                <a:lnTo>
                  <a:pt x="724" y="252"/>
                </a:lnTo>
                <a:lnTo>
                  <a:pt x="728" y="254"/>
                </a:lnTo>
                <a:lnTo>
                  <a:pt x="731" y="258"/>
                </a:lnTo>
                <a:lnTo>
                  <a:pt x="734" y="262"/>
                </a:lnTo>
                <a:lnTo>
                  <a:pt x="734" y="267"/>
                </a:lnTo>
                <a:lnTo>
                  <a:pt x="734" y="635"/>
                </a:lnTo>
                <a:lnTo>
                  <a:pt x="731" y="661"/>
                </a:lnTo>
                <a:lnTo>
                  <a:pt x="721" y="685"/>
                </a:lnTo>
                <a:lnTo>
                  <a:pt x="705" y="706"/>
                </a:lnTo>
                <a:lnTo>
                  <a:pt x="686" y="722"/>
                </a:lnTo>
                <a:lnTo>
                  <a:pt x="661" y="731"/>
                </a:lnTo>
                <a:lnTo>
                  <a:pt x="635" y="735"/>
                </a:lnTo>
                <a:lnTo>
                  <a:pt x="100" y="735"/>
                </a:lnTo>
                <a:lnTo>
                  <a:pt x="74" y="731"/>
                </a:lnTo>
                <a:lnTo>
                  <a:pt x="50" y="722"/>
                </a:lnTo>
                <a:lnTo>
                  <a:pt x="29" y="706"/>
                </a:lnTo>
                <a:lnTo>
                  <a:pt x="14" y="685"/>
                </a:lnTo>
                <a:lnTo>
                  <a:pt x="3" y="661"/>
                </a:lnTo>
                <a:lnTo>
                  <a:pt x="0" y="635"/>
                </a:lnTo>
                <a:lnTo>
                  <a:pt x="0" y="101"/>
                </a:lnTo>
                <a:lnTo>
                  <a:pt x="3" y="74"/>
                </a:lnTo>
                <a:lnTo>
                  <a:pt x="14" y="50"/>
                </a:lnTo>
                <a:lnTo>
                  <a:pt x="29" y="31"/>
                </a:lnTo>
                <a:lnTo>
                  <a:pt x="50" y="15"/>
                </a:lnTo>
                <a:lnTo>
                  <a:pt x="74" y="4"/>
                </a:lnTo>
                <a:lnTo>
                  <a:pt x="10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44" name="Freeform 566"/>
          <p:cNvSpPr>
            <a:spLocks noEditPoints="1"/>
          </p:cNvSpPr>
          <p:nvPr/>
        </p:nvSpPr>
        <p:spPr bwMode="auto">
          <a:xfrm>
            <a:off x="7118559" y="3119273"/>
            <a:ext cx="422347" cy="423500"/>
          </a:xfrm>
          <a:custGeom>
            <a:avLst/>
            <a:gdLst>
              <a:gd name="T0" fmla="*/ 86 w 733"/>
              <a:gd name="T1" fmla="*/ 517 h 735"/>
              <a:gd name="T2" fmla="*/ 59 w 733"/>
              <a:gd name="T3" fmla="*/ 635 h 735"/>
              <a:gd name="T4" fmla="*/ 99 w 733"/>
              <a:gd name="T5" fmla="*/ 635 h 735"/>
              <a:gd name="T6" fmla="*/ 99 w 733"/>
              <a:gd name="T7" fmla="*/ 675 h 735"/>
              <a:gd name="T8" fmla="*/ 216 w 733"/>
              <a:gd name="T9" fmla="*/ 648 h 735"/>
              <a:gd name="T10" fmla="*/ 216 w 733"/>
              <a:gd name="T11" fmla="*/ 517 h 735"/>
              <a:gd name="T12" fmla="*/ 86 w 733"/>
              <a:gd name="T13" fmla="*/ 517 h 735"/>
              <a:gd name="T14" fmla="*/ 467 w 733"/>
              <a:gd name="T15" fmla="*/ 125 h 735"/>
              <a:gd name="T16" fmla="*/ 109 w 733"/>
              <a:gd name="T17" fmla="*/ 485 h 735"/>
              <a:gd name="T18" fmla="*/ 233 w 733"/>
              <a:gd name="T19" fmla="*/ 485 h 735"/>
              <a:gd name="T20" fmla="*/ 238 w 733"/>
              <a:gd name="T21" fmla="*/ 485 h 735"/>
              <a:gd name="T22" fmla="*/ 243 w 733"/>
              <a:gd name="T23" fmla="*/ 487 h 735"/>
              <a:gd name="T24" fmla="*/ 246 w 733"/>
              <a:gd name="T25" fmla="*/ 491 h 735"/>
              <a:gd name="T26" fmla="*/ 249 w 733"/>
              <a:gd name="T27" fmla="*/ 496 h 735"/>
              <a:gd name="T28" fmla="*/ 250 w 733"/>
              <a:gd name="T29" fmla="*/ 502 h 735"/>
              <a:gd name="T30" fmla="*/ 250 w 733"/>
              <a:gd name="T31" fmla="*/ 626 h 735"/>
              <a:gd name="T32" fmla="*/ 609 w 733"/>
              <a:gd name="T33" fmla="*/ 266 h 735"/>
              <a:gd name="T34" fmla="*/ 467 w 733"/>
              <a:gd name="T35" fmla="*/ 125 h 735"/>
              <a:gd name="T36" fmla="*/ 600 w 733"/>
              <a:gd name="T37" fmla="*/ 34 h 735"/>
              <a:gd name="T38" fmla="*/ 580 w 733"/>
              <a:gd name="T39" fmla="*/ 36 h 735"/>
              <a:gd name="T40" fmla="*/ 563 w 733"/>
              <a:gd name="T41" fmla="*/ 41 h 735"/>
              <a:gd name="T42" fmla="*/ 549 w 733"/>
              <a:gd name="T43" fmla="*/ 49 h 735"/>
              <a:gd name="T44" fmla="*/ 538 w 733"/>
              <a:gd name="T45" fmla="*/ 55 h 735"/>
              <a:gd name="T46" fmla="*/ 532 w 733"/>
              <a:gd name="T47" fmla="*/ 61 h 735"/>
              <a:gd name="T48" fmla="*/ 529 w 733"/>
              <a:gd name="T49" fmla="*/ 63 h 735"/>
              <a:gd name="T50" fmla="*/ 491 w 733"/>
              <a:gd name="T51" fmla="*/ 101 h 735"/>
              <a:gd name="T52" fmla="*/ 633 w 733"/>
              <a:gd name="T53" fmla="*/ 243 h 735"/>
              <a:gd name="T54" fmla="*/ 671 w 733"/>
              <a:gd name="T55" fmla="*/ 205 h 735"/>
              <a:gd name="T56" fmla="*/ 686 w 733"/>
              <a:gd name="T57" fmla="*/ 185 h 735"/>
              <a:gd name="T58" fmla="*/ 697 w 733"/>
              <a:gd name="T59" fmla="*/ 160 h 735"/>
              <a:gd name="T60" fmla="*/ 701 w 733"/>
              <a:gd name="T61" fmla="*/ 134 h 735"/>
              <a:gd name="T62" fmla="*/ 697 w 733"/>
              <a:gd name="T63" fmla="*/ 108 h 735"/>
              <a:gd name="T64" fmla="*/ 686 w 733"/>
              <a:gd name="T65" fmla="*/ 84 h 735"/>
              <a:gd name="T66" fmla="*/ 671 w 733"/>
              <a:gd name="T67" fmla="*/ 63 h 735"/>
              <a:gd name="T68" fmla="*/ 651 w 733"/>
              <a:gd name="T69" fmla="*/ 47 h 735"/>
              <a:gd name="T70" fmla="*/ 627 w 733"/>
              <a:gd name="T71" fmla="*/ 37 h 735"/>
              <a:gd name="T72" fmla="*/ 600 w 733"/>
              <a:gd name="T73" fmla="*/ 34 h 735"/>
              <a:gd name="T74" fmla="*/ 600 w 733"/>
              <a:gd name="T75" fmla="*/ 0 h 735"/>
              <a:gd name="T76" fmla="*/ 631 w 733"/>
              <a:gd name="T77" fmla="*/ 4 h 735"/>
              <a:gd name="T78" fmla="*/ 659 w 733"/>
              <a:gd name="T79" fmla="*/ 15 h 735"/>
              <a:gd name="T80" fmla="*/ 684 w 733"/>
              <a:gd name="T81" fmla="*/ 30 h 735"/>
              <a:gd name="T82" fmla="*/ 705 w 733"/>
              <a:gd name="T83" fmla="*/ 50 h 735"/>
              <a:gd name="T84" fmla="*/ 720 w 733"/>
              <a:gd name="T85" fmla="*/ 75 h 735"/>
              <a:gd name="T86" fmla="*/ 731 w 733"/>
              <a:gd name="T87" fmla="*/ 104 h 735"/>
              <a:gd name="T88" fmla="*/ 733 w 733"/>
              <a:gd name="T89" fmla="*/ 134 h 735"/>
              <a:gd name="T90" fmla="*/ 731 w 733"/>
              <a:gd name="T91" fmla="*/ 161 h 735"/>
              <a:gd name="T92" fmla="*/ 723 w 733"/>
              <a:gd name="T93" fmla="*/ 186 h 735"/>
              <a:gd name="T94" fmla="*/ 711 w 733"/>
              <a:gd name="T95" fmla="*/ 208 h 735"/>
              <a:gd name="T96" fmla="*/ 695 w 733"/>
              <a:gd name="T97" fmla="*/ 228 h 735"/>
              <a:gd name="T98" fmla="*/ 243 w 733"/>
              <a:gd name="T99" fmla="*/ 678 h 735"/>
              <a:gd name="T100" fmla="*/ 0 w 733"/>
              <a:gd name="T101" fmla="*/ 735 h 735"/>
              <a:gd name="T102" fmla="*/ 55 w 733"/>
              <a:gd name="T103" fmla="*/ 490 h 735"/>
              <a:gd name="T104" fmla="*/ 505 w 733"/>
              <a:gd name="T105" fmla="*/ 40 h 735"/>
              <a:gd name="T106" fmla="*/ 525 w 733"/>
              <a:gd name="T107" fmla="*/ 24 h 735"/>
              <a:gd name="T108" fmla="*/ 549 w 733"/>
              <a:gd name="T109" fmla="*/ 11 h 735"/>
              <a:gd name="T110" fmla="*/ 574 w 733"/>
              <a:gd name="T111" fmla="*/ 3 h 735"/>
              <a:gd name="T112" fmla="*/ 600 w 733"/>
              <a:gd name="T113"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33" h="735">
                <a:moveTo>
                  <a:pt x="86" y="517"/>
                </a:moveTo>
                <a:lnTo>
                  <a:pt x="59" y="635"/>
                </a:lnTo>
                <a:lnTo>
                  <a:pt x="99" y="635"/>
                </a:lnTo>
                <a:lnTo>
                  <a:pt x="99" y="675"/>
                </a:lnTo>
                <a:lnTo>
                  <a:pt x="216" y="648"/>
                </a:lnTo>
                <a:lnTo>
                  <a:pt x="216" y="517"/>
                </a:lnTo>
                <a:lnTo>
                  <a:pt x="86" y="517"/>
                </a:lnTo>
                <a:close/>
                <a:moveTo>
                  <a:pt x="467" y="125"/>
                </a:moveTo>
                <a:lnTo>
                  <a:pt x="109" y="485"/>
                </a:lnTo>
                <a:lnTo>
                  <a:pt x="233" y="485"/>
                </a:lnTo>
                <a:lnTo>
                  <a:pt x="238" y="485"/>
                </a:lnTo>
                <a:lnTo>
                  <a:pt x="243" y="487"/>
                </a:lnTo>
                <a:lnTo>
                  <a:pt x="246" y="491"/>
                </a:lnTo>
                <a:lnTo>
                  <a:pt x="249" y="496"/>
                </a:lnTo>
                <a:lnTo>
                  <a:pt x="250" y="502"/>
                </a:lnTo>
                <a:lnTo>
                  <a:pt x="250" y="626"/>
                </a:lnTo>
                <a:lnTo>
                  <a:pt x="609" y="266"/>
                </a:lnTo>
                <a:lnTo>
                  <a:pt x="467" y="125"/>
                </a:lnTo>
                <a:close/>
                <a:moveTo>
                  <a:pt x="600" y="34"/>
                </a:moveTo>
                <a:lnTo>
                  <a:pt x="580" y="36"/>
                </a:lnTo>
                <a:lnTo>
                  <a:pt x="563" y="41"/>
                </a:lnTo>
                <a:lnTo>
                  <a:pt x="549" y="49"/>
                </a:lnTo>
                <a:lnTo>
                  <a:pt x="538" y="55"/>
                </a:lnTo>
                <a:lnTo>
                  <a:pt x="532" y="61"/>
                </a:lnTo>
                <a:lnTo>
                  <a:pt x="529" y="63"/>
                </a:lnTo>
                <a:lnTo>
                  <a:pt x="491" y="101"/>
                </a:lnTo>
                <a:lnTo>
                  <a:pt x="633" y="243"/>
                </a:lnTo>
                <a:lnTo>
                  <a:pt x="671" y="205"/>
                </a:lnTo>
                <a:lnTo>
                  <a:pt x="686" y="185"/>
                </a:lnTo>
                <a:lnTo>
                  <a:pt x="697" y="160"/>
                </a:lnTo>
                <a:lnTo>
                  <a:pt x="701" y="134"/>
                </a:lnTo>
                <a:lnTo>
                  <a:pt x="697" y="108"/>
                </a:lnTo>
                <a:lnTo>
                  <a:pt x="686" y="84"/>
                </a:lnTo>
                <a:lnTo>
                  <a:pt x="671" y="63"/>
                </a:lnTo>
                <a:lnTo>
                  <a:pt x="651" y="47"/>
                </a:lnTo>
                <a:lnTo>
                  <a:pt x="627" y="37"/>
                </a:lnTo>
                <a:lnTo>
                  <a:pt x="600" y="34"/>
                </a:lnTo>
                <a:close/>
                <a:moveTo>
                  <a:pt x="600" y="0"/>
                </a:moveTo>
                <a:lnTo>
                  <a:pt x="631" y="4"/>
                </a:lnTo>
                <a:lnTo>
                  <a:pt x="659" y="15"/>
                </a:lnTo>
                <a:lnTo>
                  <a:pt x="684" y="30"/>
                </a:lnTo>
                <a:lnTo>
                  <a:pt x="705" y="50"/>
                </a:lnTo>
                <a:lnTo>
                  <a:pt x="720" y="75"/>
                </a:lnTo>
                <a:lnTo>
                  <a:pt x="731" y="104"/>
                </a:lnTo>
                <a:lnTo>
                  <a:pt x="733" y="134"/>
                </a:lnTo>
                <a:lnTo>
                  <a:pt x="731" y="161"/>
                </a:lnTo>
                <a:lnTo>
                  <a:pt x="723" y="186"/>
                </a:lnTo>
                <a:lnTo>
                  <a:pt x="711" y="208"/>
                </a:lnTo>
                <a:lnTo>
                  <a:pt x="695" y="228"/>
                </a:lnTo>
                <a:lnTo>
                  <a:pt x="243" y="678"/>
                </a:lnTo>
                <a:lnTo>
                  <a:pt x="0" y="735"/>
                </a:lnTo>
                <a:lnTo>
                  <a:pt x="55" y="490"/>
                </a:lnTo>
                <a:lnTo>
                  <a:pt x="505" y="40"/>
                </a:lnTo>
                <a:lnTo>
                  <a:pt x="525" y="24"/>
                </a:lnTo>
                <a:lnTo>
                  <a:pt x="549" y="11"/>
                </a:lnTo>
                <a:lnTo>
                  <a:pt x="574" y="3"/>
                </a:lnTo>
                <a:lnTo>
                  <a:pt x="60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45" name="Freeform 567"/>
          <p:cNvSpPr>
            <a:spLocks noEditPoints="1"/>
          </p:cNvSpPr>
          <p:nvPr/>
        </p:nvSpPr>
        <p:spPr bwMode="auto">
          <a:xfrm>
            <a:off x="7940374" y="3138863"/>
            <a:ext cx="422924" cy="384319"/>
          </a:xfrm>
          <a:custGeom>
            <a:avLst/>
            <a:gdLst>
              <a:gd name="T0" fmla="*/ 318 w 734"/>
              <a:gd name="T1" fmla="*/ 36 h 667"/>
              <a:gd name="T2" fmla="*/ 226 w 734"/>
              <a:gd name="T3" fmla="*/ 58 h 667"/>
              <a:gd name="T4" fmla="*/ 148 w 734"/>
              <a:gd name="T5" fmla="*/ 99 h 667"/>
              <a:gd name="T6" fmla="*/ 87 w 734"/>
              <a:gd name="T7" fmla="*/ 155 h 667"/>
              <a:gd name="T8" fmla="*/ 47 w 734"/>
              <a:gd name="T9" fmla="*/ 223 h 667"/>
              <a:gd name="T10" fmla="*/ 34 w 734"/>
              <a:gd name="T11" fmla="*/ 300 h 667"/>
              <a:gd name="T12" fmla="*/ 48 w 734"/>
              <a:gd name="T13" fmla="*/ 380 h 667"/>
              <a:gd name="T14" fmla="*/ 93 w 734"/>
              <a:gd name="T15" fmla="*/ 452 h 667"/>
              <a:gd name="T16" fmla="*/ 133 w 734"/>
              <a:gd name="T17" fmla="*/ 494 h 667"/>
              <a:gd name="T18" fmla="*/ 136 w 734"/>
              <a:gd name="T19" fmla="*/ 517 h 667"/>
              <a:gd name="T20" fmla="*/ 251 w 734"/>
              <a:gd name="T21" fmla="*/ 558 h 667"/>
              <a:gd name="T22" fmla="*/ 264 w 734"/>
              <a:gd name="T23" fmla="*/ 555 h 667"/>
              <a:gd name="T24" fmla="*/ 319 w 734"/>
              <a:gd name="T25" fmla="*/ 565 h 667"/>
              <a:gd name="T26" fmla="*/ 416 w 734"/>
              <a:gd name="T27" fmla="*/ 565 h 667"/>
              <a:gd name="T28" fmla="*/ 508 w 734"/>
              <a:gd name="T29" fmla="*/ 542 h 667"/>
              <a:gd name="T30" fmla="*/ 586 w 734"/>
              <a:gd name="T31" fmla="*/ 502 h 667"/>
              <a:gd name="T32" fmla="*/ 647 w 734"/>
              <a:gd name="T33" fmla="*/ 445 h 667"/>
              <a:gd name="T34" fmla="*/ 687 w 734"/>
              <a:gd name="T35" fmla="*/ 377 h 667"/>
              <a:gd name="T36" fmla="*/ 700 w 734"/>
              <a:gd name="T37" fmla="*/ 300 h 667"/>
              <a:gd name="T38" fmla="*/ 687 w 734"/>
              <a:gd name="T39" fmla="*/ 223 h 667"/>
              <a:gd name="T40" fmla="*/ 647 w 734"/>
              <a:gd name="T41" fmla="*/ 155 h 667"/>
              <a:gd name="T42" fmla="*/ 586 w 734"/>
              <a:gd name="T43" fmla="*/ 99 h 667"/>
              <a:gd name="T44" fmla="*/ 508 w 734"/>
              <a:gd name="T45" fmla="*/ 58 h 667"/>
              <a:gd name="T46" fmla="*/ 416 w 734"/>
              <a:gd name="T47" fmla="*/ 36 h 667"/>
              <a:gd name="T48" fmla="*/ 368 w 734"/>
              <a:gd name="T49" fmla="*/ 0 h 667"/>
              <a:gd name="T50" fmla="*/ 474 w 734"/>
              <a:gd name="T51" fmla="*/ 12 h 667"/>
              <a:gd name="T52" fmla="*/ 567 w 734"/>
              <a:gd name="T53" fmla="*/ 49 h 667"/>
              <a:gd name="T54" fmla="*/ 644 w 734"/>
              <a:gd name="T55" fmla="*/ 104 h 667"/>
              <a:gd name="T56" fmla="*/ 700 w 734"/>
              <a:gd name="T57" fmla="*/ 173 h 667"/>
              <a:gd name="T58" fmla="*/ 730 w 734"/>
              <a:gd name="T59" fmla="*/ 256 h 667"/>
              <a:gd name="T60" fmla="*/ 730 w 734"/>
              <a:gd name="T61" fmla="*/ 345 h 667"/>
              <a:gd name="T62" fmla="*/ 700 w 734"/>
              <a:gd name="T63" fmla="*/ 427 h 667"/>
              <a:gd name="T64" fmla="*/ 644 w 734"/>
              <a:gd name="T65" fmla="*/ 498 h 667"/>
              <a:gd name="T66" fmla="*/ 567 w 734"/>
              <a:gd name="T67" fmla="*/ 553 h 667"/>
              <a:gd name="T68" fmla="*/ 474 w 734"/>
              <a:gd name="T69" fmla="*/ 588 h 667"/>
              <a:gd name="T70" fmla="*/ 368 w 734"/>
              <a:gd name="T71" fmla="*/ 601 h 667"/>
              <a:gd name="T72" fmla="*/ 264 w 734"/>
              <a:gd name="T73" fmla="*/ 588 h 667"/>
              <a:gd name="T74" fmla="*/ 104 w 734"/>
              <a:gd name="T75" fmla="*/ 510 h 667"/>
              <a:gd name="T76" fmla="*/ 48 w 734"/>
              <a:gd name="T77" fmla="*/ 449 h 667"/>
              <a:gd name="T78" fmla="*/ 13 w 734"/>
              <a:gd name="T79" fmla="*/ 379 h 667"/>
              <a:gd name="T80" fmla="*/ 0 w 734"/>
              <a:gd name="T81" fmla="*/ 300 h 667"/>
              <a:gd name="T82" fmla="*/ 15 w 734"/>
              <a:gd name="T83" fmla="*/ 214 h 667"/>
              <a:gd name="T84" fmla="*/ 58 w 734"/>
              <a:gd name="T85" fmla="*/ 137 h 667"/>
              <a:gd name="T86" fmla="*/ 127 w 734"/>
              <a:gd name="T87" fmla="*/ 74 h 667"/>
              <a:gd name="T88" fmla="*/ 212 w 734"/>
              <a:gd name="T89" fmla="*/ 28 h 667"/>
              <a:gd name="T90" fmla="*/ 313 w 734"/>
              <a:gd name="T91" fmla="*/ 3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4" h="667">
                <a:moveTo>
                  <a:pt x="368" y="33"/>
                </a:moveTo>
                <a:lnTo>
                  <a:pt x="318" y="36"/>
                </a:lnTo>
                <a:lnTo>
                  <a:pt x="271" y="45"/>
                </a:lnTo>
                <a:lnTo>
                  <a:pt x="226" y="58"/>
                </a:lnTo>
                <a:lnTo>
                  <a:pt x="186" y="76"/>
                </a:lnTo>
                <a:lnTo>
                  <a:pt x="148" y="99"/>
                </a:lnTo>
                <a:lnTo>
                  <a:pt x="115" y="125"/>
                </a:lnTo>
                <a:lnTo>
                  <a:pt x="87" y="155"/>
                </a:lnTo>
                <a:lnTo>
                  <a:pt x="64" y="188"/>
                </a:lnTo>
                <a:lnTo>
                  <a:pt x="47" y="223"/>
                </a:lnTo>
                <a:lnTo>
                  <a:pt x="36" y="261"/>
                </a:lnTo>
                <a:lnTo>
                  <a:pt x="34" y="300"/>
                </a:lnTo>
                <a:lnTo>
                  <a:pt x="37" y="341"/>
                </a:lnTo>
                <a:lnTo>
                  <a:pt x="48" y="380"/>
                </a:lnTo>
                <a:lnTo>
                  <a:pt x="68" y="418"/>
                </a:lnTo>
                <a:lnTo>
                  <a:pt x="93" y="452"/>
                </a:lnTo>
                <a:lnTo>
                  <a:pt x="125" y="483"/>
                </a:lnTo>
                <a:lnTo>
                  <a:pt x="133" y="494"/>
                </a:lnTo>
                <a:lnTo>
                  <a:pt x="137" y="504"/>
                </a:lnTo>
                <a:lnTo>
                  <a:pt x="136" y="517"/>
                </a:lnTo>
                <a:lnTo>
                  <a:pt x="113" y="613"/>
                </a:lnTo>
                <a:lnTo>
                  <a:pt x="251" y="558"/>
                </a:lnTo>
                <a:lnTo>
                  <a:pt x="258" y="555"/>
                </a:lnTo>
                <a:lnTo>
                  <a:pt x="264" y="555"/>
                </a:lnTo>
                <a:lnTo>
                  <a:pt x="272" y="555"/>
                </a:lnTo>
                <a:lnTo>
                  <a:pt x="319" y="565"/>
                </a:lnTo>
                <a:lnTo>
                  <a:pt x="368" y="567"/>
                </a:lnTo>
                <a:lnTo>
                  <a:pt x="416" y="565"/>
                </a:lnTo>
                <a:lnTo>
                  <a:pt x="463" y="555"/>
                </a:lnTo>
                <a:lnTo>
                  <a:pt x="508" y="542"/>
                </a:lnTo>
                <a:lnTo>
                  <a:pt x="548" y="524"/>
                </a:lnTo>
                <a:lnTo>
                  <a:pt x="586" y="502"/>
                </a:lnTo>
                <a:lnTo>
                  <a:pt x="619" y="476"/>
                </a:lnTo>
                <a:lnTo>
                  <a:pt x="647" y="445"/>
                </a:lnTo>
                <a:lnTo>
                  <a:pt x="670" y="413"/>
                </a:lnTo>
                <a:lnTo>
                  <a:pt x="687" y="377"/>
                </a:lnTo>
                <a:lnTo>
                  <a:pt x="698" y="339"/>
                </a:lnTo>
                <a:lnTo>
                  <a:pt x="700" y="300"/>
                </a:lnTo>
                <a:lnTo>
                  <a:pt x="698" y="261"/>
                </a:lnTo>
                <a:lnTo>
                  <a:pt x="687" y="223"/>
                </a:lnTo>
                <a:lnTo>
                  <a:pt x="670" y="188"/>
                </a:lnTo>
                <a:lnTo>
                  <a:pt x="647" y="155"/>
                </a:lnTo>
                <a:lnTo>
                  <a:pt x="619" y="125"/>
                </a:lnTo>
                <a:lnTo>
                  <a:pt x="586" y="99"/>
                </a:lnTo>
                <a:lnTo>
                  <a:pt x="548" y="76"/>
                </a:lnTo>
                <a:lnTo>
                  <a:pt x="508" y="58"/>
                </a:lnTo>
                <a:lnTo>
                  <a:pt x="463" y="45"/>
                </a:lnTo>
                <a:lnTo>
                  <a:pt x="416" y="36"/>
                </a:lnTo>
                <a:lnTo>
                  <a:pt x="368" y="33"/>
                </a:lnTo>
                <a:close/>
                <a:moveTo>
                  <a:pt x="368" y="0"/>
                </a:moveTo>
                <a:lnTo>
                  <a:pt x="421" y="3"/>
                </a:lnTo>
                <a:lnTo>
                  <a:pt x="474" y="12"/>
                </a:lnTo>
                <a:lnTo>
                  <a:pt x="522" y="28"/>
                </a:lnTo>
                <a:lnTo>
                  <a:pt x="567" y="49"/>
                </a:lnTo>
                <a:lnTo>
                  <a:pt x="609" y="74"/>
                </a:lnTo>
                <a:lnTo>
                  <a:pt x="644" y="104"/>
                </a:lnTo>
                <a:lnTo>
                  <a:pt x="675" y="137"/>
                </a:lnTo>
                <a:lnTo>
                  <a:pt x="700" y="173"/>
                </a:lnTo>
                <a:lnTo>
                  <a:pt x="719" y="214"/>
                </a:lnTo>
                <a:lnTo>
                  <a:pt x="730" y="256"/>
                </a:lnTo>
                <a:lnTo>
                  <a:pt x="734" y="300"/>
                </a:lnTo>
                <a:lnTo>
                  <a:pt x="730" y="345"/>
                </a:lnTo>
                <a:lnTo>
                  <a:pt x="719" y="387"/>
                </a:lnTo>
                <a:lnTo>
                  <a:pt x="700" y="427"/>
                </a:lnTo>
                <a:lnTo>
                  <a:pt x="675" y="464"/>
                </a:lnTo>
                <a:lnTo>
                  <a:pt x="644" y="498"/>
                </a:lnTo>
                <a:lnTo>
                  <a:pt x="609" y="527"/>
                </a:lnTo>
                <a:lnTo>
                  <a:pt x="567" y="553"/>
                </a:lnTo>
                <a:lnTo>
                  <a:pt x="522" y="572"/>
                </a:lnTo>
                <a:lnTo>
                  <a:pt x="474" y="588"/>
                </a:lnTo>
                <a:lnTo>
                  <a:pt x="421" y="597"/>
                </a:lnTo>
                <a:lnTo>
                  <a:pt x="368" y="601"/>
                </a:lnTo>
                <a:lnTo>
                  <a:pt x="314" y="597"/>
                </a:lnTo>
                <a:lnTo>
                  <a:pt x="264" y="588"/>
                </a:lnTo>
                <a:lnTo>
                  <a:pt x="66" y="667"/>
                </a:lnTo>
                <a:lnTo>
                  <a:pt x="104" y="510"/>
                </a:lnTo>
                <a:lnTo>
                  <a:pt x="74" y="481"/>
                </a:lnTo>
                <a:lnTo>
                  <a:pt x="48" y="449"/>
                </a:lnTo>
                <a:lnTo>
                  <a:pt x="27" y="415"/>
                </a:lnTo>
                <a:lnTo>
                  <a:pt x="13" y="379"/>
                </a:lnTo>
                <a:lnTo>
                  <a:pt x="3" y="341"/>
                </a:lnTo>
                <a:lnTo>
                  <a:pt x="0" y="300"/>
                </a:lnTo>
                <a:lnTo>
                  <a:pt x="3" y="256"/>
                </a:lnTo>
                <a:lnTo>
                  <a:pt x="15" y="214"/>
                </a:lnTo>
                <a:lnTo>
                  <a:pt x="34" y="173"/>
                </a:lnTo>
                <a:lnTo>
                  <a:pt x="58" y="137"/>
                </a:lnTo>
                <a:lnTo>
                  <a:pt x="90" y="104"/>
                </a:lnTo>
                <a:lnTo>
                  <a:pt x="127" y="74"/>
                </a:lnTo>
                <a:lnTo>
                  <a:pt x="167" y="49"/>
                </a:lnTo>
                <a:lnTo>
                  <a:pt x="212" y="28"/>
                </a:lnTo>
                <a:lnTo>
                  <a:pt x="262" y="12"/>
                </a:lnTo>
                <a:lnTo>
                  <a:pt x="313" y="3"/>
                </a:lnTo>
                <a:lnTo>
                  <a:pt x="3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46" name="Freeform 568"/>
          <p:cNvSpPr>
            <a:spLocks noEditPoints="1"/>
          </p:cNvSpPr>
          <p:nvPr/>
        </p:nvSpPr>
        <p:spPr bwMode="auto">
          <a:xfrm>
            <a:off x="8762765" y="3138863"/>
            <a:ext cx="422924" cy="384319"/>
          </a:xfrm>
          <a:custGeom>
            <a:avLst/>
            <a:gdLst>
              <a:gd name="T0" fmla="*/ 570 w 734"/>
              <a:gd name="T1" fmla="*/ 265 h 667"/>
              <a:gd name="T2" fmla="*/ 581 w 734"/>
              <a:gd name="T3" fmla="*/ 320 h 667"/>
              <a:gd name="T4" fmla="*/ 535 w 734"/>
              <a:gd name="T5" fmla="*/ 350 h 667"/>
              <a:gd name="T6" fmla="*/ 488 w 734"/>
              <a:gd name="T7" fmla="*/ 320 h 667"/>
              <a:gd name="T8" fmla="*/ 500 w 734"/>
              <a:gd name="T9" fmla="*/ 265 h 667"/>
              <a:gd name="T10" fmla="*/ 367 w 734"/>
              <a:gd name="T11" fmla="*/ 250 h 667"/>
              <a:gd name="T12" fmla="*/ 413 w 734"/>
              <a:gd name="T13" fmla="*/ 281 h 667"/>
              <a:gd name="T14" fmla="*/ 403 w 734"/>
              <a:gd name="T15" fmla="*/ 335 h 667"/>
              <a:gd name="T16" fmla="*/ 348 w 734"/>
              <a:gd name="T17" fmla="*/ 346 h 667"/>
              <a:gd name="T18" fmla="*/ 317 w 734"/>
              <a:gd name="T19" fmla="*/ 300 h 667"/>
              <a:gd name="T20" fmla="*/ 348 w 734"/>
              <a:gd name="T21" fmla="*/ 254 h 667"/>
              <a:gd name="T22" fmla="*/ 221 w 734"/>
              <a:gd name="T23" fmla="*/ 254 h 667"/>
              <a:gd name="T24" fmla="*/ 251 w 734"/>
              <a:gd name="T25" fmla="*/ 300 h 667"/>
              <a:gd name="T26" fmla="*/ 221 w 734"/>
              <a:gd name="T27" fmla="*/ 346 h 667"/>
              <a:gd name="T28" fmla="*/ 166 w 734"/>
              <a:gd name="T29" fmla="*/ 335 h 667"/>
              <a:gd name="T30" fmla="*/ 154 w 734"/>
              <a:gd name="T31" fmla="*/ 281 h 667"/>
              <a:gd name="T32" fmla="*/ 201 w 734"/>
              <a:gd name="T33" fmla="*/ 250 h 667"/>
              <a:gd name="T34" fmla="*/ 272 w 734"/>
              <a:gd name="T35" fmla="*/ 45 h 667"/>
              <a:gd name="T36" fmla="*/ 149 w 734"/>
              <a:gd name="T37" fmla="*/ 99 h 667"/>
              <a:gd name="T38" fmla="*/ 65 w 734"/>
              <a:gd name="T39" fmla="*/ 188 h 667"/>
              <a:gd name="T40" fmla="*/ 33 w 734"/>
              <a:gd name="T41" fmla="*/ 300 h 667"/>
              <a:gd name="T42" fmla="*/ 67 w 734"/>
              <a:gd name="T43" fmla="*/ 418 h 667"/>
              <a:gd name="T44" fmla="*/ 133 w 734"/>
              <a:gd name="T45" fmla="*/ 494 h 667"/>
              <a:gd name="T46" fmla="*/ 114 w 734"/>
              <a:gd name="T47" fmla="*/ 613 h 667"/>
              <a:gd name="T48" fmla="*/ 264 w 734"/>
              <a:gd name="T49" fmla="*/ 555 h 667"/>
              <a:gd name="T50" fmla="*/ 367 w 734"/>
              <a:gd name="T51" fmla="*/ 567 h 667"/>
              <a:gd name="T52" fmla="*/ 507 w 734"/>
              <a:gd name="T53" fmla="*/ 542 h 667"/>
              <a:gd name="T54" fmla="*/ 619 w 734"/>
              <a:gd name="T55" fmla="*/ 476 h 667"/>
              <a:gd name="T56" fmla="*/ 687 w 734"/>
              <a:gd name="T57" fmla="*/ 377 h 667"/>
              <a:gd name="T58" fmla="*/ 697 w 734"/>
              <a:gd name="T59" fmla="*/ 261 h 667"/>
              <a:gd name="T60" fmla="*/ 648 w 734"/>
              <a:gd name="T61" fmla="*/ 155 h 667"/>
              <a:gd name="T62" fmla="*/ 549 w 734"/>
              <a:gd name="T63" fmla="*/ 76 h 667"/>
              <a:gd name="T64" fmla="*/ 417 w 734"/>
              <a:gd name="T65" fmla="*/ 36 h 667"/>
              <a:gd name="T66" fmla="*/ 422 w 734"/>
              <a:gd name="T67" fmla="*/ 3 h 667"/>
              <a:gd name="T68" fmla="*/ 568 w 734"/>
              <a:gd name="T69" fmla="*/ 49 h 667"/>
              <a:gd name="T70" fmla="*/ 675 w 734"/>
              <a:gd name="T71" fmla="*/ 137 h 667"/>
              <a:gd name="T72" fmla="*/ 730 w 734"/>
              <a:gd name="T73" fmla="*/ 256 h 667"/>
              <a:gd name="T74" fmla="*/ 720 w 734"/>
              <a:gd name="T75" fmla="*/ 387 h 667"/>
              <a:gd name="T76" fmla="*/ 645 w 734"/>
              <a:gd name="T77" fmla="*/ 498 h 667"/>
              <a:gd name="T78" fmla="*/ 522 w 734"/>
              <a:gd name="T79" fmla="*/ 572 h 667"/>
              <a:gd name="T80" fmla="*/ 367 w 734"/>
              <a:gd name="T81" fmla="*/ 601 h 667"/>
              <a:gd name="T82" fmla="*/ 67 w 734"/>
              <a:gd name="T83" fmla="*/ 667 h 667"/>
              <a:gd name="T84" fmla="*/ 49 w 734"/>
              <a:gd name="T85" fmla="*/ 449 h 667"/>
              <a:gd name="T86" fmla="*/ 3 w 734"/>
              <a:gd name="T87" fmla="*/ 341 h 667"/>
              <a:gd name="T88" fmla="*/ 16 w 734"/>
              <a:gd name="T89" fmla="*/ 214 h 667"/>
              <a:gd name="T90" fmla="*/ 90 w 734"/>
              <a:gd name="T91" fmla="*/ 104 h 667"/>
              <a:gd name="T92" fmla="*/ 213 w 734"/>
              <a:gd name="T93" fmla="*/ 28 h 667"/>
              <a:gd name="T94" fmla="*/ 367 w 734"/>
              <a:gd name="T95" fmla="*/ 0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34" h="667">
                <a:moveTo>
                  <a:pt x="535" y="250"/>
                </a:moveTo>
                <a:lnTo>
                  <a:pt x="553" y="254"/>
                </a:lnTo>
                <a:lnTo>
                  <a:pt x="570" y="265"/>
                </a:lnTo>
                <a:lnTo>
                  <a:pt x="581" y="281"/>
                </a:lnTo>
                <a:lnTo>
                  <a:pt x="585" y="300"/>
                </a:lnTo>
                <a:lnTo>
                  <a:pt x="581" y="320"/>
                </a:lnTo>
                <a:lnTo>
                  <a:pt x="570" y="335"/>
                </a:lnTo>
                <a:lnTo>
                  <a:pt x="553" y="346"/>
                </a:lnTo>
                <a:lnTo>
                  <a:pt x="535" y="350"/>
                </a:lnTo>
                <a:lnTo>
                  <a:pt x="515" y="346"/>
                </a:lnTo>
                <a:lnTo>
                  <a:pt x="500" y="335"/>
                </a:lnTo>
                <a:lnTo>
                  <a:pt x="488" y="320"/>
                </a:lnTo>
                <a:lnTo>
                  <a:pt x="484" y="300"/>
                </a:lnTo>
                <a:lnTo>
                  <a:pt x="488" y="281"/>
                </a:lnTo>
                <a:lnTo>
                  <a:pt x="500" y="265"/>
                </a:lnTo>
                <a:lnTo>
                  <a:pt x="515" y="254"/>
                </a:lnTo>
                <a:lnTo>
                  <a:pt x="535" y="250"/>
                </a:lnTo>
                <a:close/>
                <a:moveTo>
                  <a:pt x="367" y="250"/>
                </a:moveTo>
                <a:lnTo>
                  <a:pt x="387" y="254"/>
                </a:lnTo>
                <a:lnTo>
                  <a:pt x="403" y="265"/>
                </a:lnTo>
                <a:lnTo>
                  <a:pt x="413" y="281"/>
                </a:lnTo>
                <a:lnTo>
                  <a:pt x="417" y="300"/>
                </a:lnTo>
                <a:lnTo>
                  <a:pt x="413" y="320"/>
                </a:lnTo>
                <a:lnTo>
                  <a:pt x="403" y="335"/>
                </a:lnTo>
                <a:lnTo>
                  <a:pt x="387" y="346"/>
                </a:lnTo>
                <a:lnTo>
                  <a:pt x="367" y="350"/>
                </a:lnTo>
                <a:lnTo>
                  <a:pt x="348" y="346"/>
                </a:lnTo>
                <a:lnTo>
                  <a:pt x="332" y="335"/>
                </a:lnTo>
                <a:lnTo>
                  <a:pt x="321" y="320"/>
                </a:lnTo>
                <a:lnTo>
                  <a:pt x="317" y="300"/>
                </a:lnTo>
                <a:lnTo>
                  <a:pt x="321" y="281"/>
                </a:lnTo>
                <a:lnTo>
                  <a:pt x="332" y="265"/>
                </a:lnTo>
                <a:lnTo>
                  <a:pt x="348" y="254"/>
                </a:lnTo>
                <a:lnTo>
                  <a:pt x="367" y="250"/>
                </a:lnTo>
                <a:close/>
                <a:moveTo>
                  <a:pt x="201" y="250"/>
                </a:moveTo>
                <a:lnTo>
                  <a:pt x="221" y="254"/>
                </a:lnTo>
                <a:lnTo>
                  <a:pt x="236" y="265"/>
                </a:lnTo>
                <a:lnTo>
                  <a:pt x="247" y="281"/>
                </a:lnTo>
                <a:lnTo>
                  <a:pt x="251" y="300"/>
                </a:lnTo>
                <a:lnTo>
                  <a:pt x="247" y="320"/>
                </a:lnTo>
                <a:lnTo>
                  <a:pt x="236" y="335"/>
                </a:lnTo>
                <a:lnTo>
                  <a:pt x="221" y="346"/>
                </a:lnTo>
                <a:lnTo>
                  <a:pt x="201" y="350"/>
                </a:lnTo>
                <a:lnTo>
                  <a:pt x="181" y="346"/>
                </a:lnTo>
                <a:lnTo>
                  <a:pt x="166" y="335"/>
                </a:lnTo>
                <a:lnTo>
                  <a:pt x="154" y="320"/>
                </a:lnTo>
                <a:lnTo>
                  <a:pt x="150" y="300"/>
                </a:lnTo>
                <a:lnTo>
                  <a:pt x="154" y="281"/>
                </a:lnTo>
                <a:lnTo>
                  <a:pt x="166" y="265"/>
                </a:lnTo>
                <a:lnTo>
                  <a:pt x="181" y="254"/>
                </a:lnTo>
                <a:lnTo>
                  <a:pt x="201" y="250"/>
                </a:lnTo>
                <a:close/>
                <a:moveTo>
                  <a:pt x="367" y="33"/>
                </a:moveTo>
                <a:lnTo>
                  <a:pt x="317" y="36"/>
                </a:lnTo>
                <a:lnTo>
                  <a:pt x="272" y="45"/>
                </a:lnTo>
                <a:lnTo>
                  <a:pt x="227" y="58"/>
                </a:lnTo>
                <a:lnTo>
                  <a:pt x="185" y="76"/>
                </a:lnTo>
                <a:lnTo>
                  <a:pt x="149" y="99"/>
                </a:lnTo>
                <a:lnTo>
                  <a:pt x="116" y="125"/>
                </a:lnTo>
                <a:lnTo>
                  <a:pt x="87" y="155"/>
                </a:lnTo>
                <a:lnTo>
                  <a:pt x="65" y="188"/>
                </a:lnTo>
                <a:lnTo>
                  <a:pt x="48" y="223"/>
                </a:lnTo>
                <a:lnTo>
                  <a:pt x="37" y="261"/>
                </a:lnTo>
                <a:lnTo>
                  <a:pt x="33" y="300"/>
                </a:lnTo>
                <a:lnTo>
                  <a:pt x="37" y="341"/>
                </a:lnTo>
                <a:lnTo>
                  <a:pt x="49" y="380"/>
                </a:lnTo>
                <a:lnTo>
                  <a:pt x="67" y="418"/>
                </a:lnTo>
                <a:lnTo>
                  <a:pt x="93" y="452"/>
                </a:lnTo>
                <a:lnTo>
                  <a:pt x="126" y="483"/>
                </a:lnTo>
                <a:lnTo>
                  <a:pt x="133" y="494"/>
                </a:lnTo>
                <a:lnTo>
                  <a:pt x="137" y="504"/>
                </a:lnTo>
                <a:lnTo>
                  <a:pt x="137" y="517"/>
                </a:lnTo>
                <a:lnTo>
                  <a:pt x="114" y="613"/>
                </a:lnTo>
                <a:lnTo>
                  <a:pt x="252" y="558"/>
                </a:lnTo>
                <a:lnTo>
                  <a:pt x="259" y="555"/>
                </a:lnTo>
                <a:lnTo>
                  <a:pt x="264" y="555"/>
                </a:lnTo>
                <a:lnTo>
                  <a:pt x="272" y="555"/>
                </a:lnTo>
                <a:lnTo>
                  <a:pt x="320" y="565"/>
                </a:lnTo>
                <a:lnTo>
                  <a:pt x="367" y="567"/>
                </a:lnTo>
                <a:lnTo>
                  <a:pt x="417" y="565"/>
                </a:lnTo>
                <a:lnTo>
                  <a:pt x="464" y="555"/>
                </a:lnTo>
                <a:lnTo>
                  <a:pt x="507" y="542"/>
                </a:lnTo>
                <a:lnTo>
                  <a:pt x="549" y="524"/>
                </a:lnTo>
                <a:lnTo>
                  <a:pt x="586" y="502"/>
                </a:lnTo>
                <a:lnTo>
                  <a:pt x="619" y="476"/>
                </a:lnTo>
                <a:lnTo>
                  <a:pt x="648" y="445"/>
                </a:lnTo>
                <a:lnTo>
                  <a:pt x="670" y="413"/>
                </a:lnTo>
                <a:lnTo>
                  <a:pt x="687" y="377"/>
                </a:lnTo>
                <a:lnTo>
                  <a:pt x="697" y="339"/>
                </a:lnTo>
                <a:lnTo>
                  <a:pt x="701" y="300"/>
                </a:lnTo>
                <a:lnTo>
                  <a:pt x="697" y="261"/>
                </a:lnTo>
                <a:lnTo>
                  <a:pt x="687" y="223"/>
                </a:lnTo>
                <a:lnTo>
                  <a:pt x="670" y="188"/>
                </a:lnTo>
                <a:lnTo>
                  <a:pt x="648" y="155"/>
                </a:lnTo>
                <a:lnTo>
                  <a:pt x="619" y="125"/>
                </a:lnTo>
                <a:lnTo>
                  <a:pt x="586" y="99"/>
                </a:lnTo>
                <a:lnTo>
                  <a:pt x="549" y="76"/>
                </a:lnTo>
                <a:lnTo>
                  <a:pt x="507" y="58"/>
                </a:lnTo>
                <a:lnTo>
                  <a:pt x="464" y="45"/>
                </a:lnTo>
                <a:lnTo>
                  <a:pt x="417" y="36"/>
                </a:lnTo>
                <a:lnTo>
                  <a:pt x="367" y="33"/>
                </a:lnTo>
                <a:close/>
                <a:moveTo>
                  <a:pt x="367" y="0"/>
                </a:moveTo>
                <a:lnTo>
                  <a:pt x="422" y="3"/>
                </a:lnTo>
                <a:lnTo>
                  <a:pt x="473" y="12"/>
                </a:lnTo>
                <a:lnTo>
                  <a:pt x="522" y="28"/>
                </a:lnTo>
                <a:lnTo>
                  <a:pt x="568" y="49"/>
                </a:lnTo>
                <a:lnTo>
                  <a:pt x="608" y="74"/>
                </a:lnTo>
                <a:lnTo>
                  <a:pt x="645" y="104"/>
                </a:lnTo>
                <a:lnTo>
                  <a:pt x="675" y="137"/>
                </a:lnTo>
                <a:lnTo>
                  <a:pt x="700" y="173"/>
                </a:lnTo>
                <a:lnTo>
                  <a:pt x="720" y="214"/>
                </a:lnTo>
                <a:lnTo>
                  <a:pt x="730" y="256"/>
                </a:lnTo>
                <a:lnTo>
                  <a:pt x="734" y="300"/>
                </a:lnTo>
                <a:lnTo>
                  <a:pt x="730" y="345"/>
                </a:lnTo>
                <a:lnTo>
                  <a:pt x="720" y="387"/>
                </a:lnTo>
                <a:lnTo>
                  <a:pt x="700" y="427"/>
                </a:lnTo>
                <a:lnTo>
                  <a:pt x="675" y="464"/>
                </a:lnTo>
                <a:lnTo>
                  <a:pt x="645" y="498"/>
                </a:lnTo>
                <a:lnTo>
                  <a:pt x="608" y="527"/>
                </a:lnTo>
                <a:lnTo>
                  <a:pt x="568" y="553"/>
                </a:lnTo>
                <a:lnTo>
                  <a:pt x="522" y="572"/>
                </a:lnTo>
                <a:lnTo>
                  <a:pt x="473" y="588"/>
                </a:lnTo>
                <a:lnTo>
                  <a:pt x="422" y="597"/>
                </a:lnTo>
                <a:lnTo>
                  <a:pt x="367" y="601"/>
                </a:lnTo>
                <a:lnTo>
                  <a:pt x="315" y="597"/>
                </a:lnTo>
                <a:lnTo>
                  <a:pt x="264" y="588"/>
                </a:lnTo>
                <a:lnTo>
                  <a:pt x="67" y="667"/>
                </a:lnTo>
                <a:lnTo>
                  <a:pt x="104" y="510"/>
                </a:lnTo>
                <a:lnTo>
                  <a:pt x="74" y="481"/>
                </a:lnTo>
                <a:lnTo>
                  <a:pt x="49" y="449"/>
                </a:lnTo>
                <a:lnTo>
                  <a:pt x="28" y="415"/>
                </a:lnTo>
                <a:lnTo>
                  <a:pt x="12" y="379"/>
                </a:lnTo>
                <a:lnTo>
                  <a:pt x="3" y="341"/>
                </a:lnTo>
                <a:lnTo>
                  <a:pt x="0" y="300"/>
                </a:lnTo>
                <a:lnTo>
                  <a:pt x="4" y="256"/>
                </a:lnTo>
                <a:lnTo>
                  <a:pt x="16" y="214"/>
                </a:lnTo>
                <a:lnTo>
                  <a:pt x="35" y="173"/>
                </a:lnTo>
                <a:lnTo>
                  <a:pt x="59" y="137"/>
                </a:lnTo>
                <a:lnTo>
                  <a:pt x="90" y="104"/>
                </a:lnTo>
                <a:lnTo>
                  <a:pt x="126" y="74"/>
                </a:lnTo>
                <a:lnTo>
                  <a:pt x="167" y="49"/>
                </a:lnTo>
                <a:lnTo>
                  <a:pt x="213" y="28"/>
                </a:lnTo>
                <a:lnTo>
                  <a:pt x="261" y="12"/>
                </a:lnTo>
                <a:lnTo>
                  <a:pt x="314" y="3"/>
                </a:lnTo>
                <a:lnTo>
                  <a:pt x="36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47" name="Freeform 569"/>
          <p:cNvSpPr>
            <a:spLocks noEditPoints="1"/>
          </p:cNvSpPr>
          <p:nvPr/>
        </p:nvSpPr>
        <p:spPr bwMode="auto">
          <a:xfrm>
            <a:off x="9585156" y="3138576"/>
            <a:ext cx="423500" cy="384894"/>
          </a:xfrm>
          <a:custGeom>
            <a:avLst/>
            <a:gdLst>
              <a:gd name="T0" fmla="*/ 186 w 735"/>
              <a:gd name="T1" fmla="*/ 212 h 668"/>
              <a:gd name="T2" fmla="*/ 88 w 735"/>
              <a:gd name="T3" fmla="*/ 269 h 668"/>
              <a:gd name="T4" fmla="*/ 37 w 735"/>
              <a:gd name="T5" fmla="*/ 358 h 668"/>
              <a:gd name="T6" fmla="*/ 45 w 735"/>
              <a:gd name="T7" fmla="*/ 452 h 668"/>
              <a:gd name="T8" fmla="*/ 103 w 735"/>
              <a:gd name="T9" fmla="*/ 529 h 668"/>
              <a:gd name="T10" fmla="*/ 114 w 735"/>
              <a:gd name="T11" fmla="*/ 565 h 668"/>
              <a:gd name="T12" fmla="*/ 194 w 735"/>
              <a:gd name="T13" fmla="*/ 578 h 668"/>
              <a:gd name="T14" fmla="*/ 237 w 735"/>
              <a:gd name="T15" fmla="*/ 583 h 668"/>
              <a:gd name="T16" fmla="*/ 348 w 735"/>
              <a:gd name="T17" fmla="*/ 572 h 668"/>
              <a:gd name="T18" fmla="*/ 445 w 735"/>
              <a:gd name="T19" fmla="*/ 516 h 668"/>
              <a:gd name="T20" fmla="*/ 496 w 735"/>
              <a:gd name="T21" fmla="*/ 427 h 668"/>
              <a:gd name="T22" fmla="*/ 486 w 735"/>
              <a:gd name="T23" fmla="*/ 326 h 668"/>
              <a:gd name="T24" fmla="*/ 418 w 735"/>
              <a:gd name="T25" fmla="*/ 246 h 668"/>
              <a:gd name="T26" fmla="*/ 309 w 735"/>
              <a:gd name="T27" fmla="*/ 205 h 668"/>
              <a:gd name="T28" fmla="*/ 310 w 735"/>
              <a:gd name="T29" fmla="*/ 171 h 668"/>
              <a:gd name="T30" fmla="*/ 424 w 735"/>
              <a:gd name="T31" fmla="*/ 211 h 668"/>
              <a:gd name="T32" fmla="*/ 504 w 735"/>
              <a:gd name="T33" fmla="*/ 290 h 668"/>
              <a:gd name="T34" fmla="*/ 534 w 735"/>
              <a:gd name="T35" fmla="*/ 393 h 668"/>
              <a:gd name="T36" fmla="*/ 504 w 735"/>
              <a:gd name="T37" fmla="*/ 497 h 668"/>
              <a:gd name="T38" fmla="*/ 424 w 735"/>
              <a:gd name="T39" fmla="*/ 575 h 668"/>
              <a:gd name="T40" fmla="*/ 310 w 735"/>
              <a:gd name="T41" fmla="*/ 616 h 668"/>
              <a:gd name="T42" fmla="*/ 199 w 735"/>
              <a:gd name="T43" fmla="*/ 610 h 668"/>
              <a:gd name="T44" fmla="*/ 54 w 735"/>
              <a:gd name="T45" fmla="*/ 529 h 668"/>
              <a:gd name="T46" fmla="*/ 4 w 735"/>
              <a:gd name="T47" fmla="*/ 430 h 668"/>
              <a:gd name="T48" fmla="*/ 13 w 735"/>
              <a:gd name="T49" fmla="*/ 321 h 668"/>
              <a:gd name="T50" fmla="*/ 79 w 735"/>
              <a:gd name="T51" fmla="*/ 233 h 668"/>
              <a:gd name="T52" fmla="*/ 182 w 735"/>
              <a:gd name="T53" fmla="*/ 178 h 668"/>
              <a:gd name="T54" fmla="*/ 468 w 735"/>
              <a:gd name="T55" fmla="*/ 0 h 668"/>
              <a:gd name="T56" fmla="*/ 589 w 735"/>
              <a:gd name="T57" fmla="*/ 25 h 668"/>
              <a:gd name="T58" fmla="*/ 682 w 735"/>
              <a:gd name="T59" fmla="*/ 93 h 668"/>
              <a:gd name="T60" fmla="*/ 731 w 735"/>
              <a:gd name="T61" fmla="*/ 189 h 668"/>
              <a:gd name="T62" fmla="*/ 720 w 735"/>
              <a:gd name="T63" fmla="*/ 299 h 668"/>
              <a:gd name="T64" fmla="*/ 652 w 735"/>
              <a:gd name="T65" fmla="*/ 388 h 668"/>
              <a:gd name="T66" fmla="*/ 565 w 735"/>
              <a:gd name="T67" fmla="*/ 419 h 668"/>
              <a:gd name="T68" fmla="*/ 618 w 735"/>
              <a:gd name="T69" fmla="*/ 384 h 668"/>
              <a:gd name="T70" fmla="*/ 656 w 735"/>
              <a:gd name="T71" fmla="*/ 339 h 668"/>
              <a:gd name="T72" fmla="*/ 698 w 735"/>
              <a:gd name="T73" fmla="*/ 257 h 668"/>
              <a:gd name="T74" fmla="*/ 686 w 735"/>
              <a:gd name="T75" fmla="*/ 159 h 668"/>
              <a:gd name="T76" fmla="*/ 618 w 735"/>
              <a:gd name="T77" fmla="*/ 79 h 668"/>
              <a:gd name="T78" fmla="*/ 510 w 735"/>
              <a:gd name="T79" fmla="*/ 37 h 668"/>
              <a:gd name="T80" fmla="*/ 384 w 735"/>
              <a:gd name="T81" fmla="*/ 46 h 668"/>
              <a:gd name="T82" fmla="*/ 284 w 735"/>
              <a:gd name="T83" fmla="*/ 106 h 668"/>
              <a:gd name="T84" fmla="*/ 242 w 735"/>
              <a:gd name="T85" fmla="*/ 104 h 668"/>
              <a:gd name="T86" fmla="*/ 337 w 735"/>
              <a:gd name="T87" fmla="*/ 29 h 668"/>
              <a:gd name="T88" fmla="*/ 468 w 735"/>
              <a:gd name="T89" fmla="*/ 0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35" h="668">
                <a:moveTo>
                  <a:pt x="267" y="201"/>
                </a:moveTo>
                <a:lnTo>
                  <a:pt x="225" y="205"/>
                </a:lnTo>
                <a:lnTo>
                  <a:pt x="186" y="212"/>
                </a:lnTo>
                <a:lnTo>
                  <a:pt x="149" y="227"/>
                </a:lnTo>
                <a:lnTo>
                  <a:pt x="117" y="246"/>
                </a:lnTo>
                <a:lnTo>
                  <a:pt x="88" y="269"/>
                </a:lnTo>
                <a:lnTo>
                  <a:pt x="65" y="296"/>
                </a:lnTo>
                <a:lnTo>
                  <a:pt x="48" y="326"/>
                </a:lnTo>
                <a:lnTo>
                  <a:pt x="37" y="358"/>
                </a:lnTo>
                <a:lnTo>
                  <a:pt x="33" y="393"/>
                </a:lnTo>
                <a:lnTo>
                  <a:pt x="37" y="423"/>
                </a:lnTo>
                <a:lnTo>
                  <a:pt x="45" y="452"/>
                </a:lnTo>
                <a:lnTo>
                  <a:pt x="59" y="481"/>
                </a:lnTo>
                <a:lnTo>
                  <a:pt x="79" y="506"/>
                </a:lnTo>
                <a:lnTo>
                  <a:pt x="103" y="529"/>
                </a:lnTo>
                <a:lnTo>
                  <a:pt x="111" y="540"/>
                </a:lnTo>
                <a:lnTo>
                  <a:pt x="115" y="551"/>
                </a:lnTo>
                <a:lnTo>
                  <a:pt x="114" y="565"/>
                </a:lnTo>
                <a:lnTo>
                  <a:pt x="101" y="613"/>
                </a:lnTo>
                <a:lnTo>
                  <a:pt x="187" y="579"/>
                </a:lnTo>
                <a:lnTo>
                  <a:pt x="194" y="578"/>
                </a:lnTo>
                <a:lnTo>
                  <a:pt x="199" y="578"/>
                </a:lnTo>
                <a:lnTo>
                  <a:pt x="207" y="578"/>
                </a:lnTo>
                <a:lnTo>
                  <a:pt x="237" y="583"/>
                </a:lnTo>
                <a:lnTo>
                  <a:pt x="267" y="584"/>
                </a:lnTo>
                <a:lnTo>
                  <a:pt x="309" y="582"/>
                </a:lnTo>
                <a:lnTo>
                  <a:pt x="348" y="572"/>
                </a:lnTo>
                <a:lnTo>
                  <a:pt x="385" y="558"/>
                </a:lnTo>
                <a:lnTo>
                  <a:pt x="418" y="540"/>
                </a:lnTo>
                <a:lnTo>
                  <a:pt x="445" y="516"/>
                </a:lnTo>
                <a:lnTo>
                  <a:pt x="469" y="490"/>
                </a:lnTo>
                <a:lnTo>
                  <a:pt x="486" y="460"/>
                </a:lnTo>
                <a:lnTo>
                  <a:pt x="496" y="427"/>
                </a:lnTo>
                <a:lnTo>
                  <a:pt x="500" y="393"/>
                </a:lnTo>
                <a:lnTo>
                  <a:pt x="496" y="358"/>
                </a:lnTo>
                <a:lnTo>
                  <a:pt x="486" y="326"/>
                </a:lnTo>
                <a:lnTo>
                  <a:pt x="469" y="296"/>
                </a:lnTo>
                <a:lnTo>
                  <a:pt x="445" y="269"/>
                </a:lnTo>
                <a:lnTo>
                  <a:pt x="418" y="246"/>
                </a:lnTo>
                <a:lnTo>
                  <a:pt x="385" y="227"/>
                </a:lnTo>
                <a:lnTo>
                  <a:pt x="348" y="212"/>
                </a:lnTo>
                <a:lnTo>
                  <a:pt x="309" y="205"/>
                </a:lnTo>
                <a:lnTo>
                  <a:pt x="267" y="201"/>
                </a:lnTo>
                <a:close/>
                <a:moveTo>
                  <a:pt x="267" y="168"/>
                </a:moveTo>
                <a:lnTo>
                  <a:pt x="310" y="171"/>
                </a:lnTo>
                <a:lnTo>
                  <a:pt x="351" y="178"/>
                </a:lnTo>
                <a:lnTo>
                  <a:pt x="390" y="193"/>
                </a:lnTo>
                <a:lnTo>
                  <a:pt x="424" y="211"/>
                </a:lnTo>
                <a:lnTo>
                  <a:pt x="456" y="233"/>
                </a:lnTo>
                <a:lnTo>
                  <a:pt x="482" y="260"/>
                </a:lnTo>
                <a:lnTo>
                  <a:pt x="504" y="290"/>
                </a:lnTo>
                <a:lnTo>
                  <a:pt x="520" y="321"/>
                </a:lnTo>
                <a:lnTo>
                  <a:pt x="531" y="356"/>
                </a:lnTo>
                <a:lnTo>
                  <a:pt x="534" y="393"/>
                </a:lnTo>
                <a:lnTo>
                  <a:pt x="531" y="430"/>
                </a:lnTo>
                <a:lnTo>
                  <a:pt x="520" y="464"/>
                </a:lnTo>
                <a:lnTo>
                  <a:pt x="504" y="497"/>
                </a:lnTo>
                <a:lnTo>
                  <a:pt x="482" y="525"/>
                </a:lnTo>
                <a:lnTo>
                  <a:pt x="456" y="551"/>
                </a:lnTo>
                <a:lnTo>
                  <a:pt x="424" y="575"/>
                </a:lnTo>
                <a:lnTo>
                  <a:pt x="390" y="593"/>
                </a:lnTo>
                <a:lnTo>
                  <a:pt x="351" y="606"/>
                </a:lnTo>
                <a:lnTo>
                  <a:pt x="310" y="616"/>
                </a:lnTo>
                <a:lnTo>
                  <a:pt x="267" y="618"/>
                </a:lnTo>
                <a:lnTo>
                  <a:pt x="233" y="616"/>
                </a:lnTo>
                <a:lnTo>
                  <a:pt x="199" y="610"/>
                </a:lnTo>
                <a:lnTo>
                  <a:pt x="50" y="668"/>
                </a:lnTo>
                <a:lnTo>
                  <a:pt x="83" y="555"/>
                </a:lnTo>
                <a:lnTo>
                  <a:pt x="54" y="529"/>
                </a:lnTo>
                <a:lnTo>
                  <a:pt x="31" y="499"/>
                </a:lnTo>
                <a:lnTo>
                  <a:pt x="14" y="465"/>
                </a:lnTo>
                <a:lnTo>
                  <a:pt x="4" y="430"/>
                </a:lnTo>
                <a:lnTo>
                  <a:pt x="0" y="393"/>
                </a:lnTo>
                <a:lnTo>
                  <a:pt x="4" y="356"/>
                </a:lnTo>
                <a:lnTo>
                  <a:pt x="13" y="321"/>
                </a:lnTo>
                <a:lnTo>
                  <a:pt x="30" y="290"/>
                </a:lnTo>
                <a:lnTo>
                  <a:pt x="51" y="260"/>
                </a:lnTo>
                <a:lnTo>
                  <a:pt x="79" y="233"/>
                </a:lnTo>
                <a:lnTo>
                  <a:pt x="109" y="211"/>
                </a:lnTo>
                <a:lnTo>
                  <a:pt x="144" y="193"/>
                </a:lnTo>
                <a:lnTo>
                  <a:pt x="182" y="178"/>
                </a:lnTo>
                <a:lnTo>
                  <a:pt x="224" y="171"/>
                </a:lnTo>
                <a:lnTo>
                  <a:pt x="267" y="168"/>
                </a:lnTo>
                <a:close/>
                <a:moveTo>
                  <a:pt x="468" y="0"/>
                </a:moveTo>
                <a:lnTo>
                  <a:pt x="511" y="3"/>
                </a:lnTo>
                <a:lnTo>
                  <a:pt x="551" y="12"/>
                </a:lnTo>
                <a:lnTo>
                  <a:pt x="589" y="25"/>
                </a:lnTo>
                <a:lnTo>
                  <a:pt x="625" y="44"/>
                </a:lnTo>
                <a:lnTo>
                  <a:pt x="656" y="67"/>
                </a:lnTo>
                <a:lnTo>
                  <a:pt x="682" y="93"/>
                </a:lnTo>
                <a:lnTo>
                  <a:pt x="705" y="122"/>
                </a:lnTo>
                <a:lnTo>
                  <a:pt x="720" y="155"/>
                </a:lnTo>
                <a:lnTo>
                  <a:pt x="731" y="189"/>
                </a:lnTo>
                <a:lnTo>
                  <a:pt x="735" y="226"/>
                </a:lnTo>
                <a:lnTo>
                  <a:pt x="731" y="263"/>
                </a:lnTo>
                <a:lnTo>
                  <a:pt x="720" y="299"/>
                </a:lnTo>
                <a:lnTo>
                  <a:pt x="703" y="332"/>
                </a:lnTo>
                <a:lnTo>
                  <a:pt x="680" y="362"/>
                </a:lnTo>
                <a:lnTo>
                  <a:pt x="652" y="388"/>
                </a:lnTo>
                <a:lnTo>
                  <a:pt x="684" y="502"/>
                </a:lnTo>
                <a:lnTo>
                  <a:pt x="558" y="452"/>
                </a:lnTo>
                <a:lnTo>
                  <a:pt x="565" y="419"/>
                </a:lnTo>
                <a:lnTo>
                  <a:pt x="634" y="445"/>
                </a:lnTo>
                <a:lnTo>
                  <a:pt x="620" y="397"/>
                </a:lnTo>
                <a:lnTo>
                  <a:pt x="618" y="384"/>
                </a:lnTo>
                <a:lnTo>
                  <a:pt x="622" y="372"/>
                </a:lnTo>
                <a:lnTo>
                  <a:pt x="631" y="363"/>
                </a:lnTo>
                <a:lnTo>
                  <a:pt x="656" y="339"/>
                </a:lnTo>
                <a:lnTo>
                  <a:pt x="675" y="313"/>
                </a:lnTo>
                <a:lnTo>
                  <a:pt x="689" y="286"/>
                </a:lnTo>
                <a:lnTo>
                  <a:pt x="698" y="257"/>
                </a:lnTo>
                <a:lnTo>
                  <a:pt x="701" y="226"/>
                </a:lnTo>
                <a:lnTo>
                  <a:pt x="697" y="191"/>
                </a:lnTo>
                <a:lnTo>
                  <a:pt x="686" y="159"/>
                </a:lnTo>
                <a:lnTo>
                  <a:pt x="669" y="129"/>
                </a:lnTo>
                <a:lnTo>
                  <a:pt x="646" y="102"/>
                </a:lnTo>
                <a:lnTo>
                  <a:pt x="618" y="79"/>
                </a:lnTo>
                <a:lnTo>
                  <a:pt x="586" y="61"/>
                </a:lnTo>
                <a:lnTo>
                  <a:pt x="549" y="46"/>
                </a:lnTo>
                <a:lnTo>
                  <a:pt x="510" y="37"/>
                </a:lnTo>
                <a:lnTo>
                  <a:pt x="468" y="34"/>
                </a:lnTo>
                <a:lnTo>
                  <a:pt x="424" y="37"/>
                </a:lnTo>
                <a:lnTo>
                  <a:pt x="384" y="46"/>
                </a:lnTo>
                <a:lnTo>
                  <a:pt x="346" y="62"/>
                </a:lnTo>
                <a:lnTo>
                  <a:pt x="313" y="82"/>
                </a:lnTo>
                <a:lnTo>
                  <a:pt x="284" y="106"/>
                </a:lnTo>
                <a:lnTo>
                  <a:pt x="262" y="134"/>
                </a:lnTo>
                <a:lnTo>
                  <a:pt x="221" y="138"/>
                </a:lnTo>
                <a:lnTo>
                  <a:pt x="242" y="104"/>
                </a:lnTo>
                <a:lnTo>
                  <a:pt x="269" y="75"/>
                </a:lnTo>
                <a:lnTo>
                  <a:pt x="301" y="50"/>
                </a:lnTo>
                <a:lnTo>
                  <a:pt x="337" y="29"/>
                </a:lnTo>
                <a:lnTo>
                  <a:pt x="377" y="13"/>
                </a:lnTo>
                <a:lnTo>
                  <a:pt x="422" y="4"/>
                </a:lnTo>
                <a:lnTo>
                  <a:pt x="4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52" name="Freeform 574"/>
          <p:cNvSpPr>
            <a:spLocks noEditPoints="1"/>
          </p:cNvSpPr>
          <p:nvPr/>
        </p:nvSpPr>
        <p:spPr bwMode="auto">
          <a:xfrm>
            <a:off x="2183943" y="3763238"/>
            <a:ext cx="422301" cy="423500"/>
          </a:xfrm>
          <a:custGeom>
            <a:avLst/>
            <a:gdLst>
              <a:gd name="T0" fmla="*/ 86 w 705"/>
              <a:gd name="T1" fmla="*/ 175 h 707"/>
              <a:gd name="T2" fmla="*/ 45 w 705"/>
              <a:gd name="T3" fmla="*/ 259 h 707"/>
              <a:gd name="T4" fmla="*/ 31 w 705"/>
              <a:gd name="T5" fmla="*/ 353 h 707"/>
              <a:gd name="T6" fmla="*/ 45 w 705"/>
              <a:gd name="T7" fmla="*/ 446 h 707"/>
              <a:gd name="T8" fmla="*/ 83 w 705"/>
              <a:gd name="T9" fmla="*/ 529 h 707"/>
              <a:gd name="T10" fmla="*/ 142 w 705"/>
              <a:gd name="T11" fmla="*/ 596 h 707"/>
              <a:gd name="T12" fmla="*/ 217 w 705"/>
              <a:gd name="T13" fmla="*/ 645 h 707"/>
              <a:gd name="T14" fmla="*/ 305 w 705"/>
              <a:gd name="T15" fmla="*/ 672 h 707"/>
              <a:gd name="T16" fmla="*/ 401 w 705"/>
              <a:gd name="T17" fmla="*/ 672 h 707"/>
              <a:gd name="T18" fmla="*/ 490 w 705"/>
              <a:gd name="T19" fmla="*/ 643 h 707"/>
              <a:gd name="T20" fmla="*/ 568 w 705"/>
              <a:gd name="T21" fmla="*/ 592 h 707"/>
              <a:gd name="T22" fmla="*/ 353 w 705"/>
              <a:gd name="T23" fmla="*/ 33 h 707"/>
              <a:gd name="T24" fmla="*/ 257 w 705"/>
              <a:gd name="T25" fmla="*/ 47 h 707"/>
              <a:gd name="T26" fmla="*/ 174 w 705"/>
              <a:gd name="T27" fmla="*/ 88 h 707"/>
              <a:gd name="T28" fmla="*/ 590 w 705"/>
              <a:gd name="T29" fmla="*/ 569 h 707"/>
              <a:gd name="T30" fmla="*/ 642 w 705"/>
              <a:gd name="T31" fmla="*/ 492 h 707"/>
              <a:gd name="T32" fmla="*/ 670 w 705"/>
              <a:gd name="T33" fmla="*/ 402 h 707"/>
              <a:gd name="T34" fmla="*/ 670 w 705"/>
              <a:gd name="T35" fmla="*/ 306 h 707"/>
              <a:gd name="T36" fmla="*/ 644 w 705"/>
              <a:gd name="T37" fmla="*/ 219 h 707"/>
              <a:gd name="T38" fmla="*/ 595 w 705"/>
              <a:gd name="T39" fmla="*/ 143 h 707"/>
              <a:gd name="T40" fmla="*/ 527 w 705"/>
              <a:gd name="T41" fmla="*/ 84 h 707"/>
              <a:gd name="T42" fmla="*/ 445 w 705"/>
              <a:gd name="T43" fmla="*/ 46 h 707"/>
              <a:gd name="T44" fmla="*/ 353 w 705"/>
              <a:gd name="T45" fmla="*/ 33 h 707"/>
              <a:gd name="T46" fmla="*/ 404 w 705"/>
              <a:gd name="T47" fmla="*/ 4 h 707"/>
              <a:gd name="T48" fmla="*/ 501 w 705"/>
              <a:gd name="T49" fmla="*/ 34 h 707"/>
              <a:gd name="T50" fmla="*/ 585 w 705"/>
              <a:gd name="T51" fmla="*/ 88 h 707"/>
              <a:gd name="T52" fmla="*/ 649 w 705"/>
              <a:gd name="T53" fmla="*/ 161 h 707"/>
              <a:gd name="T54" fmla="*/ 691 w 705"/>
              <a:gd name="T55" fmla="*/ 251 h 707"/>
              <a:gd name="T56" fmla="*/ 705 w 705"/>
              <a:gd name="T57" fmla="*/ 353 h 707"/>
              <a:gd name="T58" fmla="*/ 691 w 705"/>
              <a:gd name="T59" fmla="*/ 456 h 707"/>
              <a:gd name="T60" fmla="*/ 649 w 705"/>
              <a:gd name="T61" fmla="*/ 546 h 707"/>
              <a:gd name="T62" fmla="*/ 585 w 705"/>
              <a:gd name="T63" fmla="*/ 621 h 707"/>
              <a:gd name="T64" fmla="*/ 501 w 705"/>
              <a:gd name="T65" fmla="*/ 674 h 707"/>
              <a:gd name="T66" fmla="*/ 404 w 705"/>
              <a:gd name="T67" fmla="*/ 703 h 707"/>
              <a:gd name="T68" fmla="*/ 301 w 705"/>
              <a:gd name="T69" fmla="*/ 703 h 707"/>
              <a:gd name="T70" fmla="*/ 204 w 705"/>
              <a:gd name="T71" fmla="*/ 674 h 707"/>
              <a:gd name="T72" fmla="*/ 121 w 705"/>
              <a:gd name="T73" fmla="*/ 621 h 707"/>
              <a:gd name="T74" fmla="*/ 56 w 705"/>
              <a:gd name="T75" fmla="*/ 546 h 707"/>
              <a:gd name="T76" fmla="*/ 14 w 705"/>
              <a:gd name="T77" fmla="*/ 456 h 707"/>
              <a:gd name="T78" fmla="*/ 0 w 705"/>
              <a:gd name="T79" fmla="*/ 353 h 707"/>
              <a:gd name="T80" fmla="*/ 14 w 705"/>
              <a:gd name="T81" fmla="*/ 251 h 707"/>
              <a:gd name="T82" fmla="*/ 56 w 705"/>
              <a:gd name="T83" fmla="*/ 161 h 707"/>
              <a:gd name="T84" fmla="*/ 121 w 705"/>
              <a:gd name="T85" fmla="*/ 88 h 707"/>
              <a:gd name="T86" fmla="*/ 204 w 705"/>
              <a:gd name="T87" fmla="*/ 34 h 707"/>
              <a:gd name="T88" fmla="*/ 301 w 705"/>
              <a:gd name="T89" fmla="*/ 4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5" h="707">
                <a:moveTo>
                  <a:pt x="115" y="139"/>
                </a:moveTo>
                <a:lnTo>
                  <a:pt x="86" y="175"/>
                </a:lnTo>
                <a:lnTo>
                  <a:pt x="62" y="215"/>
                </a:lnTo>
                <a:lnTo>
                  <a:pt x="45" y="259"/>
                </a:lnTo>
                <a:lnTo>
                  <a:pt x="35" y="305"/>
                </a:lnTo>
                <a:lnTo>
                  <a:pt x="31" y="353"/>
                </a:lnTo>
                <a:lnTo>
                  <a:pt x="35" y="401"/>
                </a:lnTo>
                <a:lnTo>
                  <a:pt x="45" y="446"/>
                </a:lnTo>
                <a:lnTo>
                  <a:pt x="61" y="490"/>
                </a:lnTo>
                <a:lnTo>
                  <a:pt x="83" y="529"/>
                </a:lnTo>
                <a:lnTo>
                  <a:pt x="110" y="564"/>
                </a:lnTo>
                <a:lnTo>
                  <a:pt x="142" y="596"/>
                </a:lnTo>
                <a:lnTo>
                  <a:pt x="178" y="623"/>
                </a:lnTo>
                <a:lnTo>
                  <a:pt x="217" y="645"/>
                </a:lnTo>
                <a:lnTo>
                  <a:pt x="260" y="661"/>
                </a:lnTo>
                <a:lnTo>
                  <a:pt x="305" y="672"/>
                </a:lnTo>
                <a:lnTo>
                  <a:pt x="353" y="674"/>
                </a:lnTo>
                <a:lnTo>
                  <a:pt x="401" y="672"/>
                </a:lnTo>
                <a:lnTo>
                  <a:pt x="447" y="660"/>
                </a:lnTo>
                <a:lnTo>
                  <a:pt x="490" y="643"/>
                </a:lnTo>
                <a:lnTo>
                  <a:pt x="531" y="621"/>
                </a:lnTo>
                <a:lnTo>
                  <a:pt x="568" y="592"/>
                </a:lnTo>
                <a:lnTo>
                  <a:pt x="115" y="139"/>
                </a:lnTo>
                <a:close/>
                <a:moveTo>
                  <a:pt x="353" y="33"/>
                </a:moveTo>
                <a:lnTo>
                  <a:pt x="303" y="37"/>
                </a:lnTo>
                <a:lnTo>
                  <a:pt x="257" y="47"/>
                </a:lnTo>
                <a:lnTo>
                  <a:pt x="214" y="64"/>
                </a:lnTo>
                <a:lnTo>
                  <a:pt x="174" y="88"/>
                </a:lnTo>
                <a:lnTo>
                  <a:pt x="137" y="117"/>
                </a:lnTo>
                <a:lnTo>
                  <a:pt x="590" y="569"/>
                </a:lnTo>
                <a:lnTo>
                  <a:pt x="619" y="533"/>
                </a:lnTo>
                <a:lnTo>
                  <a:pt x="642" y="492"/>
                </a:lnTo>
                <a:lnTo>
                  <a:pt x="659" y="449"/>
                </a:lnTo>
                <a:lnTo>
                  <a:pt x="670" y="402"/>
                </a:lnTo>
                <a:lnTo>
                  <a:pt x="674" y="353"/>
                </a:lnTo>
                <a:lnTo>
                  <a:pt x="670" y="306"/>
                </a:lnTo>
                <a:lnTo>
                  <a:pt x="659" y="261"/>
                </a:lnTo>
                <a:lnTo>
                  <a:pt x="644" y="219"/>
                </a:lnTo>
                <a:lnTo>
                  <a:pt x="621" y="179"/>
                </a:lnTo>
                <a:lnTo>
                  <a:pt x="595" y="143"/>
                </a:lnTo>
                <a:lnTo>
                  <a:pt x="562" y="111"/>
                </a:lnTo>
                <a:lnTo>
                  <a:pt x="527" y="84"/>
                </a:lnTo>
                <a:lnTo>
                  <a:pt x="488" y="63"/>
                </a:lnTo>
                <a:lnTo>
                  <a:pt x="445" y="46"/>
                </a:lnTo>
                <a:lnTo>
                  <a:pt x="400" y="37"/>
                </a:lnTo>
                <a:lnTo>
                  <a:pt x="353" y="33"/>
                </a:lnTo>
                <a:close/>
                <a:moveTo>
                  <a:pt x="353" y="0"/>
                </a:moveTo>
                <a:lnTo>
                  <a:pt x="404" y="4"/>
                </a:lnTo>
                <a:lnTo>
                  <a:pt x="454" y="16"/>
                </a:lnTo>
                <a:lnTo>
                  <a:pt x="501" y="34"/>
                </a:lnTo>
                <a:lnTo>
                  <a:pt x="544" y="58"/>
                </a:lnTo>
                <a:lnTo>
                  <a:pt x="585" y="88"/>
                </a:lnTo>
                <a:lnTo>
                  <a:pt x="619" y="122"/>
                </a:lnTo>
                <a:lnTo>
                  <a:pt x="649" y="161"/>
                </a:lnTo>
                <a:lnTo>
                  <a:pt x="672" y="204"/>
                </a:lnTo>
                <a:lnTo>
                  <a:pt x="691" y="251"/>
                </a:lnTo>
                <a:lnTo>
                  <a:pt x="701" y="301"/>
                </a:lnTo>
                <a:lnTo>
                  <a:pt x="705" y="353"/>
                </a:lnTo>
                <a:lnTo>
                  <a:pt x="701" y="406"/>
                </a:lnTo>
                <a:lnTo>
                  <a:pt x="691" y="456"/>
                </a:lnTo>
                <a:lnTo>
                  <a:pt x="672" y="503"/>
                </a:lnTo>
                <a:lnTo>
                  <a:pt x="649" y="546"/>
                </a:lnTo>
                <a:lnTo>
                  <a:pt x="619" y="585"/>
                </a:lnTo>
                <a:lnTo>
                  <a:pt x="585" y="621"/>
                </a:lnTo>
                <a:lnTo>
                  <a:pt x="544" y="651"/>
                </a:lnTo>
                <a:lnTo>
                  <a:pt x="501" y="674"/>
                </a:lnTo>
                <a:lnTo>
                  <a:pt x="454" y="693"/>
                </a:lnTo>
                <a:lnTo>
                  <a:pt x="404" y="703"/>
                </a:lnTo>
                <a:lnTo>
                  <a:pt x="353" y="707"/>
                </a:lnTo>
                <a:lnTo>
                  <a:pt x="301" y="703"/>
                </a:lnTo>
                <a:lnTo>
                  <a:pt x="251" y="693"/>
                </a:lnTo>
                <a:lnTo>
                  <a:pt x="204" y="674"/>
                </a:lnTo>
                <a:lnTo>
                  <a:pt x="161" y="651"/>
                </a:lnTo>
                <a:lnTo>
                  <a:pt x="121" y="621"/>
                </a:lnTo>
                <a:lnTo>
                  <a:pt x="86" y="585"/>
                </a:lnTo>
                <a:lnTo>
                  <a:pt x="56" y="546"/>
                </a:lnTo>
                <a:lnTo>
                  <a:pt x="32" y="503"/>
                </a:lnTo>
                <a:lnTo>
                  <a:pt x="14" y="456"/>
                </a:lnTo>
                <a:lnTo>
                  <a:pt x="4" y="406"/>
                </a:lnTo>
                <a:lnTo>
                  <a:pt x="0" y="353"/>
                </a:lnTo>
                <a:lnTo>
                  <a:pt x="4" y="301"/>
                </a:lnTo>
                <a:lnTo>
                  <a:pt x="14" y="251"/>
                </a:lnTo>
                <a:lnTo>
                  <a:pt x="32" y="204"/>
                </a:lnTo>
                <a:lnTo>
                  <a:pt x="56" y="161"/>
                </a:lnTo>
                <a:lnTo>
                  <a:pt x="86" y="122"/>
                </a:lnTo>
                <a:lnTo>
                  <a:pt x="121" y="88"/>
                </a:lnTo>
                <a:lnTo>
                  <a:pt x="161" y="58"/>
                </a:lnTo>
                <a:lnTo>
                  <a:pt x="204" y="34"/>
                </a:lnTo>
                <a:lnTo>
                  <a:pt x="251" y="16"/>
                </a:lnTo>
                <a:lnTo>
                  <a:pt x="301" y="4"/>
                </a:lnTo>
                <a:lnTo>
                  <a:pt x="35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53" name="Freeform 575"/>
          <p:cNvSpPr>
            <a:spLocks noEditPoints="1"/>
          </p:cNvSpPr>
          <p:nvPr/>
        </p:nvSpPr>
        <p:spPr bwMode="auto">
          <a:xfrm>
            <a:off x="3006000" y="3763238"/>
            <a:ext cx="422301" cy="423500"/>
          </a:xfrm>
          <a:custGeom>
            <a:avLst/>
            <a:gdLst>
              <a:gd name="T0" fmla="*/ 377 w 705"/>
              <a:gd name="T1" fmla="*/ 302 h 707"/>
              <a:gd name="T2" fmla="*/ 402 w 705"/>
              <a:gd name="T3" fmla="*/ 330 h 707"/>
              <a:gd name="T4" fmla="*/ 403 w 705"/>
              <a:gd name="T5" fmla="*/ 352 h 707"/>
              <a:gd name="T6" fmla="*/ 398 w 705"/>
              <a:gd name="T7" fmla="*/ 378 h 707"/>
              <a:gd name="T8" fmla="*/ 376 w 705"/>
              <a:gd name="T9" fmla="*/ 461 h 707"/>
              <a:gd name="T10" fmla="*/ 373 w 705"/>
              <a:gd name="T11" fmla="*/ 477 h 707"/>
              <a:gd name="T12" fmla="*/ 377 w 705"/>
              <a:gd name="T13" fmla="*/ 491 h 707"/>
              <a:gd name="T14" fmla="*/ 387 w 705"/>
              <a:gd name="T15" fmla="*/ 497 h 707"/>
              <a:gd name="T16" fmla="*/ 407 w 705"/>
              <a:gd name="T17" fmla="*/ 497 h 707"/>
              <a:gd name="T18" fmla="*/ 425 w 705"/>
              <a:gd name="T19" fmla="*/ 494 h 707"/>
              <a:gd name="T20" fmla="*/ 403 w 705"/>
              <a:gd name="T21" fmla="*/ 520 h 707"/>
              <a:gd name="T22" fmla="*/ 355 w 705"/>
              <a:gd name="T23" fmla="*/ 530 h 707"/>
              <a:gd name="T24" fmla="*/ 313 w 705"/>
              <a:gd name="T25" fmla="*/ 517 h 707"/>
              <a:gd name="T26" fmla="*/ 297 w 705"/>
              <a:gd name="T27" fmla="*/ 484 h 707"/>
              <a:gd name="T28" fmla="*/ 300 w 705"/>
              <a:gd name="T29" fmla="*/ 459 h 707"/>
              <a:gd name="T30" fmla="*/ 323 w 705"/>
              <a:gd name="T31" fmla="*/ 374 h 707"/>
              <a:gd name="T32" fmla="*/ 327 w 705"/>
              <a:gd name="T33" fmla="*/ 351 h 707"/>
              <a:gd name="T34" fmla="*/ 323 w 705"/>
              <a:gd name="T35" fmla="*/ 336 h 707"/>
              <a:gd name="T36" fmla="*/ 314 w 705"/>
              <a:gd name="T37" fmla="*/ 330 h 707"/>
              <a:gd name="T38" fmla="*/ 293 w 705"/>
              <a:gd name="T39" fmla="*/ 329 h 707"/>
              <a:gd name="T40" fmla="*/ 272 w 705"/>
              <a:gd name="T41" fmla="*/ 335 h 707"/>
              <a:gd name="T42" fmla="*/ 330 w 705"/>
              <a:gd name="T43" fmla="*/ 298 h 707"/>
              <a:gd name="T44" fmla="*/ 406 w 705"/>
              <a:gd name="T45" fmla="*/ 181 h 707"/>
              <a:gd name="T46" fmla="*/ 433 w 705"/>
              <a:gd name="T47" fmla="*/ 219 h 707"/>
              <a:gd name="T48" fmla="*/ 406 w 705"/>
              <a:gd name="T49" fmla="*/ 257 h 707"/>
              <a:gd name="T50" fmla="*/ 356 w 705"/>
              <a:gd name="T51" fmla="*/ 247 h 707"/>
              <a:gd name="T52" fmla="*/ 345 w 705"/>
              <a:gd name="T53" fmla="*/ 203 h 707"/>
              <a:gd name="T54" fmla="*/ 387 w 705"/>
              <a:gd name="T55" fmla="*/ 177 h 707"/>
              <a:gd name="T56" fmla="*/ 260 w 705"/>
              <a:gd name="T57" fmla="*/ 46 h 707"/>
              <a:gd name="T58" fmla="*/ 143 w 705"/>
              <a:gd name="T59" fmla="*/ 111 h 707"/>
              <a:gd name="T60" fmla="*/ 61 w 705"/>
              <a:gd name="T61" fmla="*/ 219 h 707"/>
              <a:gd name="T62" fmla="*/ 31 w 705"/>
              <a:gd name="T63" fmla="*/ 353 h 707"/>
              <a:gd name="T64" fmla="*/ 61 w 705"/>
              <a:gd name="T65" fmla="*/ 490 h 707"/>
              <a:gd name="T66" fmla="*/ 143 w 705"/>
              <a:gd name="T67" fmla="*/ 596 h 707"/>
              <a:gd name="T68" fmla="*/ 260 w 705"/>
              <a:gd name="T69" fmla="*/ 661 h 707"/>
              <a:gd name="T70" fmla="*/ 400 w 705"/>
              <a:gd name="T71" fmla="*/ 672 h 707"/>
              <a:gd name="T72" fmla="*/ 527 w 705"/>
              <a:gd name="T73" fmla="*/ 623 h 707"/>
              <a:gd name="T74" fmla="*/ 622 w 705"/>
              <a:gd name="T75" fmla="*/ 529 h 707"/>
              <a:gd name="T76" fmla="*/ 670 w 705"/>
              <a:gd name="T77" fmla="*/ 401 h 707"/>
              <a:gd name="T78" fmla="*/ 660 w 705"/>
              <a:gd name="T79" fmla="*/ 261 h 707"/>
              <a:gd name="T80" fmla="*/ 596 w 705"/>
              <a:gd name="T81" fmla="*/ 143 h 707"/>
              <a:gd name="T82" fmla="*/ 488 w 705"/>
              <a:gd name="T83" fmla="*/ 63 h 707"/>
              <a:gd name="T84" fmla="*/ 353 w 705"/>
              <a:gd name="T85" fmla="*/ 33 h 707"/>
              <a:gd name="T86" fmla="*/ 454 w 705"/>
              <a:gd name="T87" fmla="*/ 16 h 707"/>
              <a:gd name="T88" fmla="*/ 585 w 705"/>
              <a:gd name="T89" fmla="*/ 88 h 707"/>
              <a:gd name="T90" fmla="*/ 673 w 705"/>
              <a:gd name="T91" fmla="*/ 204 h 707"/>
              <a:gd name="T92" fmla="*/ 705 w 705"/>
              <a:gd name="T93" fmla="*/ 353 h 707"/>
              <a:gd name="T94" fmla="*/ 673 w 705"/>
              <a:gd name="T95" fmla="*/ 503 h 707"/>
              <a:gd name="T96" fmla="*/ 585 w 705"/>
              <a:gd name="T97" fmla="*/ 621 h 707"/>
              <a:gd name="T98" fmla="*/ 454 w 705"/>
              <a:gd name="T99" fmla="*/ 693 h 707"/>
              <a:gd name="T100" fmla="*/ 301 w 705"/>
              <a:gd name="T101" fmla="*/ 703 h 707"/>
              <a:gd name="T102" fmla="*/ 161 w 705"/>
              <a:gd name="T103" fmla="*/ 651 h 707"/>
              <a:gd name="T104" fmla="*/ 56 w 705"/>
              <a:gd name="T105" fmla="*/ 546 h 707"/>
              <a:gd name="T106" fmla="*/ 4 w 705"/>
              <a:gd name="T107" fmla="*/ 406 h 707"/>
              <a:gd name="T108" fmla="*/ 14 w 705"/>
              <a:gd name="T109" fmla="*/ 251 h 707"/>
              <a:gd name="T110" fmla="*/ 86 w 705"/>
              <a:gd name="T111" fmla="*/ 122 h 707"/>
              <a:gd name="T112" fmla="*/ 204 w 705"/>
              <a:gd name="T113" fmla="*/ 34 h 707"/>
              <a:gd name="T114" fmla="*/ 353 w 705"/>
              <a:gd name="T115" fmla="*/ 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5" h="707">
                <a:moveTo>
                  <a:pt x="345" y="297"/>
                </a:moveTo>
                <a:lnTo>
                  <a:pt x="363" y="298"/>
                </a:lnTo>
                <a:lnTo>
                  <a:pt x="377" y="302"/>
                </a:lnTo>
                <a:lnTo>
                  <a:pt x="389" y="309"/>
                </a:lnTo>
                <a:lnTo>
                  <a:pt x="397" y="319"/>
                </a:lnTo>
                <a:lnTo>
                  <a:pt x="402" y="330"/>
                </a:lnTo>
                <a:lnTo>
                  <a:pt x="403" y="343"/>
                </a:lnTo>
                <a:lnTo>
                  <a:pt x="403" y="347"/>
                </a:lnTo>
                <a:lnTo>
                  <a:pt x="403" y="352"/>
                </a:lnTo>
                <a:lnTo>
                  <a:pt x="402" y="357"/>
                </a:lnTo>
                <a:lnTo>
                  <a:pt x="400" y="368"/>
                </a:lnTo>
                <a:lnTo>
                  <a:pt x="398" y="378"/>
                </a:lnTo>
                <a:lnTo>
                  <a:pt x="380" y="442"/>
                </a:lnTo>
                <a:lnTo>
                  <a:pt x="377" y="452"/>
                </a:lnTo>
                <a:lnTo>
                  <a:pt x="376" y="461"/>
                </a:lnTo>
                <a:lnTo>
                  <a:pt x="374" y="467"/>
                </a:lnTo>
                <a:lnTo>
                  <a:pt x="373" y="473"/>
                </a:lnTo>
                <a:lnTo>
                  <a:pt x="373" y="477"/>
                </a:lnTo>
                <a:lnTo>
                  <a:pt x="373" y="482"/>
                </a:lnTo>
                <a:lnTo>
                  <a:pt x="374" y="487"/>
                </a:lnTo>
                <a:lnTo>
                  <a:pt x="377" y="491"/>
                </a:lnTo>
                <a:lnTo>
                  <a:pt x="380" y="494"/>
                </a:lnTo>
                <a:lnTo>
                  <a:pt x="382" y="496"/>
                </a:lnTo>
                <a:lnTo>
                  <a:pt x="387" y="497"/>
                </a:lnTo>
                <a:lnTo>
                  <a:pt x="393" y="499"/>
                </a:lnTo>
                <a:lnTo>
                  <a:pt x="400" y="499"/>
                </a:lnTo>
                <a:lnTo>
                  <a:pt x="407" y="497"/>
                </a:lnTo>
                <a:lnTo>
                  <a:pt x="416" y="496"/>
                </a:lnTo>
                <a:lnTo>
                  <a:pt x="421" y="495"/>
                </a:lnTo>
                <a:lnTo>
                  <a:pt x="425" y="494"/>
                </a:lnTo>
                <a:lnTo>
                  <a:pt x="428" y="492"/>
                </a:lnTo>
                <a:lnTo>
                  <a:pt x="423" y="512"/>
                </a:lnTo>
                <a:lnTo>
                  <a:pt x="403" y="520"/>
                </a:lnTo>
                <a:lnTo>
                  <a:pt x="387" y="525"/>
                </a:lnTo>
                <a:lnTo>
                  <a:pt x="372" y="529"/>
                </a:lnTo>
                <a:lnTo>
                  <a:pt x="355" y="530"/>
                </a:lnTo>
                <a:lnTo>
                  <a:pt x="338" y="529"/>
                </a:lnTo>
                <a:lnTo>
                  <a:pt x="323" y="525"/>
                </a:lnTo>
                <a:lnTo>
                  <a:pt x="313" y="517"/>
                </a:lnTo>
                <a:lnTo>
                  <a:pt x="304" y="508"/>
                </a:lnTo>
                <a:lnTo>
                  <a:pt x="298" y="496"/>
                </a:lnTo>
                <a:lnTo>
                  <a:pt x="297" y="484"/>
                </a:lnTo>
                <a:lnTo>
                  <a:pt x="297" y="475"/>
                </a:lnTo>
                <a:lnTo>
                  <a:pt x="298" y="467"/>
                </a:lnTo>
                <a:lnTo>
                  <a:pt x="300" y="459"/>
                </a:lnTo>
                <a:lnTo>
                  <a:pt x="301" y="449"/>
                </a:lnTo>
                <a:lnTo>
                  <a:pt x="321" y="384"/>
                </a:lnTo>
                <a:lnTo>
                  <a:pt x="323" y="374"/>
                </a:lnTo>
                <a:lnTo>
                  <a:pt x="325" y="367"/>
                </a:lnTo>
                <a:lnTo>
                  <a:pt x="326" y="357"/>
                </a:lnTo>
                <a:lnTo>
                  <a:pt x="327" y="351"/>
                </a:lnTo>
                <a:lnTo>
                  <a:pt x="326" y="344"/>
                </a:lnTo>
                <a:lnTo>
                  <a:pt x="326" y="340"/>
                </a:lnTo>
                <a:lnTo>
                  <a:pt x="323" y="336"/>
                </a:lnTo>
                <a:lnTo>
                  <a:pt x="322" y="333"/>
                </a:lnTo>
                <a:lnTo>
                  <a:pt x="318" y="331"/>
                </a:lnTo>
                <a:lnTo>
                  <a:pt x="314" y="330"/>
                </a:lnTo>
                <a:lnTo>
                  <a:pt x="308" y="329"/>
                </a:lnTo>
                <a:lnTo>
                  <a:pt x="301" y="329"/>
                </a:lnTo>
                <a:lnTo>
                  <a:pt x="293" y="329"/>
                </a:lnTo>
                <a:lnTo>
                  <a:pt x="285" y="330"/>
                </a:lnTo>
                <a:lnTo>
                  <a:pt x="279" y="333"/>
                </a:lnTo>
                <a:lnTo>
                  <a:pt x="272" y="335"/>
                </a:lnTo>
                <a:lnTo>
                  <a:pt x="277" y="314"/>
                </a:lnTo>
                <a:lnTo>
                  <a:pt x="314" y="302"/>
                </a:lnTo>
                <a:lnTo>
                  <a:pt x="330" y="298"/>
                </a:lnTo>
                <a:lnTo>
                  <a:pt x="345" y="297"/>
                </a:lnTo>
                <a:close/>
                <a:moveTo>
                  <a:pt x="387" y="177"/>
                </a:moveTo>
                <a:lnTo>
                  <a:pt x="406" y="181"/>
                </a:lnTo>
                <a:lnTo>
                  <a:pt x="420" y="189"/>
                </a:lnTo>
                <a:lnTo>
                  <a:pt x="429" y="203"/>
                </a:lnTo>
                <a:lnTo>
                  <a:pt x="433" y="219"/>
                </a:lnTo>
                <a:lnTo>
                  <a:pt x="429" y="234"/>
                </a:lnTo>
                <a:lnTo>
                  <a:pt x="420" y="247"/>
                </a:lnTo>
                <a:lnTo>
                  <a:pt x="406" y="257"/>
                </a:lnTo>
                <a:lnTo>
                  <a:pt x="387" y="259"/>
                </a:lnTo>
                <a:lnTo>
                  <a:pt x="370" y="257"/>
                </a:lnTo>
                <a:lnTo>
                  <a:pt x="356" y="247"/>
                </a:lnTo>
                <a:lnTo>
                  <a:pt x="345" y="234"/>
                </a:lnTo>
                <a:lnTo>
                  <a:pt x="343" y="219"/>
                </a:lnTo>
                <a:lnTo>
                  <a:pt x="345" y="203"/>
                </a:lnTo>
                <a:lnTo>
                  <a:pt x="356" y="189"/>
                </a:lnTo>
                <a:lnTo>
                  <a:pt x="370" y="181"/>
                </a:lnTo>
                <a:lnTo>
                  <a:pt x="387" y="177"/>
                </a:lnTo>
                <a:close/>
                <a:moveTo>
                  <a:pt x="353" y="33"/>
                </a:moveTo>
                <a:lnTo>
                  <a:pt x="305" y="37"/>
                </a:lnTo>
                <a:lnTo>
                  <a:pt x="260" y="46"/>
                </a:lnTo>
                <a:lnTo>
                  <a:pt x="217" y="63"/>
                </a:lnTo>
                <a:lnTo>
                  <a:pt x="178" y="84"/>
                </a:lnTo>
                <a:lnTo>
                  <a:pt x="143" y="111"/>
                </a:lnTo>
                <a:lnTo>
                  <a:pt x="110" y="143"/>
                </a:lnTo>
                <a:lnTo>
                  <a:pt x="84" y="179"/>
                </a:lnTo>
                <a:lnTo>
                  <a:pt x="61" y="219"/>
                </a:lnTo>
                <a:lnTo>
                  <a:pt x="46" y="261"/>
                </a:lnTo>
                <a:lnTo>
                  <a:pt x="35" y="306"/>
                </a:lnTo>
                <a:lnTo>
                  <a:pt x="31" y="353"/>
                </a:lnTo>
                <a:lnTo>
                  <a:pt x="35" y="401"/>
                </a:lnTo>
                <a:lnTo>
                  <a:pt x="46" y="446"/>
                </a:lnTo>
                <a:lnTo>
                  <a:pt x="61" y="490"/>
                </a:lnTo>
                <a:lnTo>
                  <a:pt x="84" y="529"/>
                </a:lnTo>
                <a:lnTo>
                  <a:pt x="110" y="564"/>
                </a:lnTo>
                <a:lnTo>
                  <a:pt x="143" y="596"/>
                </a:lnTo>
                <a:lnTo>
                  <a:pt x="178" y="623"/>
                </a:lnTo>
                <a:lnTo>
                  <a:pt x="217" y="645"/>
                </a:lnTo>
                <a:lnTo>
                  <a:pt x="260" y="661"/>
                </a:lnTo>
                <a:lnTo>
                  <a:pt x="305" y="672"/>
                </a:lnTo>
                <a:lnTo>
                  <a:pt x="353" y="674"/>
                </a:lnTo>
                <a:lnTo>
                  <a:pt x="400" y="672"/>
                </a:lnTo>
                <a:lnTo>
                  <a:pt x="445" y="661"/>
                </a:lnTo>
                <a:lnTo>
                  <a:pt x="488" y="645"/>
                </a:lnTo>
                <a:lnTo>
                  <a:pt x="527" y="623"/>
                </a:lnTo>
                <a:lnTo>
                  <a:pt x="563" y="596"/>
                </a:lnTo>
                <a:lnTo>
                  <a:pt x="596" y="564"/>
                </a:lnTo>
                <a:lnTo>
                  <a:pt x="622" y="529"/>
                </a:lnTo>
                <a:lnTo>
                  <a:pt x="644" y="490"/>
                </a:lnTo>
                <a:lnTo>
                  <a:pt x="660" y="446"/>
                </a:lnTo>
                <a:lnTo>
                  <a:pt x="670" y="401"/>
                </a:lnTo>
                <a:lnTo>
                  <a:pt x="674" y="353"/>
                </a:lnTo>
                <a:lnTo>
                  <a:pt x="670" y="306"/>
                </a:lnTo>
                <a:lnTo>
                  <a:pt x="660" y="261"/>
                </a:lnTo>
                <a:lnTo>
                  <a:pt x="644" y="219"/>
                </a:lnTo>
                <a:lnTo>
                  <a:pt x="622" y="179"/>
                </a:lnTo>
                <a:lnTo>
                  <a:pt x="596" y="143"/>
                </a:lnTo>
                <a:lnTo>
                  <a:pt x="563" y="111"/>
                </a:lnTo>
                <a:lnTo>
                  <a:pt x="527" y="84"/>
                </a:lnTo>
                <a:lnTo>
                  <a:pt x="488" y="63"/>
                </a:lnTo>
                <a:lnTo>
                  <a:pt x="445" y="46"/>
                </a:lnTo>
                <a:lnTo>
                  <a:pt x="400" y="37"/>
                </a:lnTo>
                <a:lnTo>
                  <a:pt x="353" y="33"/>
                </a:lnTo>
                <a:close/>
                <a:moveTo>
                  <a:pt x="353" y="0"/>
                </a:moveTo>
                <a:lnTo>
                  <a:pt x="404" y="4"/>
                </a:lnTo>
                <a:lnTo>
                  <a:pt x="454" y="16"/>
                </a:lnTo>
                <a:lnTo>
                  <a:pt x="501" y="34"/>
                </a:lnTo>
                <a:lnTo>
                  <a:pt x="544" y="58"/>
                </a:lnTo>
                <a:lnTo>
                  <a:pt x="585" y="88"/>
                </a:lnTo>
                <a:lnTo>
                  <a:pt x="619" y="122"/>
                </a:lnTo>
                <a:lnTo>
                  <a:pt x="649" y="161"/>
                </a:lnTo>
                <a:lnTo>
                  <a:pt x="673" y="204"/>
                </a:lnTo>
                <a:lnTo>
                  <a:pt x="691" y="251"/>
                </a:lnTo>
                <a:lnTo>
                  <a:pt x="702" y="301"/>
                </a:lnTo>
                <a:lnTo>
                  <a:pt x="705" y="353"/>
                </a:lnTo>
                <a:lnTo>
                  <a:pt x="702" y="406"/>
                </a:lnTo>
                <a:lnTo>
                  <a:pt x="691" y="456"/>
                </a:lnTo>
                <a:lnTo>
                  <a:pt x="673" y="503"/>
                </a:lnTo>
                <a:lnTo>
                  <a:pt x="649" y="546"/>
                </a:lnTo>
                <a:lnTo>
                  <a:pt x="619" y="585"/>
                </a:lnTo>
                <a:lnTo>
                  <a:pt x="585" y="621"/>
                </a:lnTo>
                <a:lnTo>
                  <a:pt x="544" y="651"/>
                </a:lnTo>
                <a:lnTo>
                  <a:pt x="501" y="674"/>
                </a:lnTo>
                <a:lnTo>
                  <a:pt x="454" y="693"/>
                </a:lnTo>
                <a:lnTo>
                  <a:pt x="404" y="703"/>
                </a:lnTo>
                <a:lnTo>
                  <a:pt x="353" y="707"/>
                </a:lnTo>
                <a:lnTo>
                  <a:pt x="301" y="703"/>
                </a:lnTo>
                <a:lnTo>
                  <a:pt x="251" y="693"/>
                </a:lnTo>
                <a:lnTo>
                  <a:pt x="204" y="674"/>
                </a:lnTo>
                <a:lnTo>
                  <a:pt x="161" y="651"/>
                </a:lnTo>
                <a:lnTo>
                  <a:pt x="122" y="621"/>
                </a:lnTo>
                <a:lnTo>
                  <a:pt x="86" y="585"/>
                </a:lnTo>
                <a:lnTo>
                  <a:pt x="56" y="546"/>
                </a:lnTo>
                <a:lnTo>
                  <a:pt x="33" y="503"/>
                </a:lnTo>
                <a:lnTo>
                  <a:pt x="14" y="456"/>
                </a:lnTo>
                <a:lnTo>
                  <a:pt x="4" y="406"/>
                </a:lnTo>
                <a:lnTo>
                  <a:pt x="0" y="353"/>
                </a:lnTo>
                <a:lnTo>
                  <a:pt x="4" y="301"/>
                </a:lnTo>
                <a:lnTo>
                  <a:pt x="14" y="251"/>
                </a:lnTo>
                <a:lnTo>
                  <a:pt x="33" y="204"/>
                </a:lnTo>
                <a:lnTo>
                  <a:pt x="56" y="161"/>
                </a:lnTo>
                <a:lnTo>
                  <a:pt x="86" y="122"/>
                </a:lnTo>
                <a:lnTo>
                  <a:pt x="122" y="88"/>
                </a:lnTo>
                <a:lnTo>
                  <a:pt x="161" y="58"/>
                </a:lnTo>
                <a:lnTo>
                  <a:pt x="204" y="34"/>
                </a:lnTo>
                <a:lnTo>
                  <a:pt x="251" y="16"/>
                </a:lnTo>
                <a:lnTo>
                  <a:pt x="301" y="4"/>
                </a:lnTo>
                <a:lnTo>
                  <a:pt x="35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54" name="Freeform 576"/>
          <p:cNvSpPr>
            <a:spLocks noEditPoints="1"/>
          </p:cNvSpPr>
          <p:nvPr/>
        </p:nvSpPr>
        <p:spPr bwMode="auto">
          <a:xfrm>
            <a:off x="3828058" y="3763238"/>
            <a:ext cx="422900" cy="423500"/>
          </a:xfrm>
          <a:custGeom>
            <a:avLst/>
            <a:gdLst>
              <a:gd name="T0" fmla="*/ 379 w 706"/>
              <a:gd name="T1" fmla="*/ 514 h 707"/>
              <a:gd name="T2" fmla="*/ 359 w 706"/>
              <a:gd name="T3" fmla="*/ 194 h 707"/>
              <a:gd name="T4" fmla="*/ 411 w 706"/>
              <a:gd name="T5" fmla="*/ 206 h 707"/>
              <a:gd name="T6" fmla="*/ 445 w 706"/>
              <a:gd name="T7" fmla="*/ 241 h 707"/>
              <a:gd name="T8" fmla="*/ 451 w 706"/>
              <a:gd name="T9" fmla="*/ 300 h 707"/>
              <a:gd name="T10" fmla="*/ 413 w 706"/>
              <a:gd name="T11" fmla="*/ 352 h 707"/>
              <a:gd name="T12" fmla="*/ 384 w 706"/>
              <a:gd name="T13" fmla="*/ 381 h 707"/>
              <a:gd name="T14" fmla="*/ 376 w 706"/>
              <a:gd name="T15" fmla="*/ 398 h 707"/>
              <a:gd name="T16" fmla="*/ 373 w 706"/>
              <a:gd name="T17" fmla="*/ 433 h 707"/>
              <a:gd name="T18" fmla="*/ 337 w 706"/>
              <a:gd name="T19" fmla="*/ 433 h 707"/>
              <a:gd name="T20" fmla="*/ 343 w 706"/>
              <a:gd name="T21" fmla="*/ 386 h 707"/>
              <a:gd name="T22" fmla="*/ 376 w 706"/>
              <a:gd name="T23" fmla="*/ 342 h 707"/>
              <a:gd name="T24" fmla="*/ 410 w 706"/>
              <a:gd name="T25" fmla="*/ 306 h 707"/>
              <a:gd name="T26" fmla="*/ 415 w 706"/>
              <a:gd name="T27" fmla="*/ 266 h 707"/>
              <a:gd name="T28" fmla="*/ 405 w 706"/>
              <a:gd name="T29" fmla="*/ 243 h 707"/>
              <a:gd name="T30" fmla="*/ 388 w 706"/>
              <a:gd name="T31" fmla="*/ 230 h 707"/>
              <a:gd name="T32" fmla="*/ 358 w 706"/>
              <a:gd name="T33" fmla="*/ 224 h 707"/>
              <a:gd name="T34" fmla="*/ 316 w 706"/>
              <a:gd name="T35" fmla="*/ 236 h 707"/>
              <a:gd name="T36" fmla="*/ 293 w 706"/>
              <a:gd name="T37" fmla="*/ 268 h 707"/>
              <a:gd name="T38" fmla="*/ 291 w 706"/>
              <a:gd name="T39" fmla="*/ 302 h 707"/>
              <a:gd name="T40" fmla="*/ 257 w 706"/>
              <a:gd name="T41" fmla="*/ 276 h 707"/>
              <a:gd name="T42" fmla="*/ 282 w 706"/>
              <a:gd name="T43" fmla="*/ 223 h 707"/>
              <a:gd name="T44" fmla="*/ 335 w 706"/>
              <a:gd name="T45" fmla="*/ 195 h 707"/>
              <a:gd name="T46" fmla="*/ 305 w 706"/>
              <a:gd name="T47" fmla="*/ 37 h 707"/>
              <a:gd name="T48" fmla="*/ 178 w 706"/>
              <a:gd name="T49" fmla="*/ 84 h 707"/>
              <a:gd name="T50" fmla="*/ 84 w 706"/>
              <a:gd name="T51" fmla="*/ 179 h 707"/>
              <a:gd name="T52" fmla="*/ 36 w 706"/>
              <a:gd name="T53" fmla="*/ 306 h 707"/>
              <a:gd name="T54" fmla="*/ 46 w 706"/>
              <a:gd name="T55" fmla="*/ 446 h 707"/>
              <a:gd name="T56" fmla="*/ 111 w 706"/>
              <a:gd name="T57" fmla="*/ 564 h 707"/>
              <a:gd name="T58" fmla="*/ 217 w 706"/>
              <a:gd name="T59" fmla="*/ 645 h 707"/>
              <a:gd name="T60" fmla="*/ 354 w 706"/>
              <a:gd name="T61" fmla="*/ 674 h 707"/>
              <a:gd name="T62" fmla="*/ 488 w 706"/>
              <a:gd name="T63" fmla="*/ 645 h 707"/>
              <a:gd name="T64" fmla="*/ 596 w 706"/>
              <a:gd name="T65" fmla="*/ 564 h 707"/>
              <a:gd name="T66" fmla="*/ 660 w 706"/>
              <a:gd name="T67" fmla="*/ 446 h 707"/>
              <a:gd name="T68" fmla="*/ 670 w 706"/>
              <a:gd name="T69" fmla="*/ 306 h 707"/>
              <a:gd name="T70" fmla="*/ 622 w 706"/>
              <a:gd name="T71" fmla="*/ 179 h 707"/>
              <a:gd name="T72" fmla="*/ 528 w 706"/>
              <a:gd name="T73" fmla="*/ 84 h 707"/>
              <a:gd name="T74" fmla="*/ 401 w 706"/>
              <a:gd name="T75" fmla="*/ 37 h 707"/>
              <a:gd name="T76" fmla="*/ 405 w 706"/>
              <a:gd name="T77" fmla="*/ 4 h 707"/>
              <a:gd name="T78" fmla="*/ 546 w 706"/>
              <a:gd name="T79" fmla="*/ 58 h 707"/>
              <a:gd name="T80" fmla="*/ 649 w 706"/>
              <a:gd name="T81" fmla="*/ 161 h 707"/>
              <a:gd name="T82" fmla="*/ 702 w 706"/>
              <a:gd name="T83" fmla="*/ 301 h 707"/>
              <a:gd name="T84" fmla="*/ 691 w 706"/>
              <a:gd name="T85" fmla="*/ 456 h 707"/>
              <a:gd name="T86" fmla="*/ 619 w 706"/>
              <a:gd name="T87" fmla="*/ 585 h 707"/>
              <a:gd name="T88" fmla="*/ 502 w 706"/>
              <a:gd name="T89" fmla="*/ 674 h 707"/>
              <a:gd name="T90" fmla="*/ 354 w 706"/>
              <a:gd name="T91" fmla="*/ 707 h 707"/>
              <a:gd name="T92" fmla="*/ 204 w 706"/>
              <a:gd name="T93" fmla="*/ 674 h 707"/>
              <a:gd name="T94" fmla="*/ 87 w 706"/>
              <a:gd name="T95" fmla="*/ 585 h 707"/>
              <a:gd name="T96" fmla="*/ 15 w 706"/>
              <a:gd name="T97" fmla="*/ 456 h 707"/>
              <a:gd name="T98" fmla="*/ 4 w 706"/>
              <a:gd name="T99" fmla="*/ 301 h 707"/>
              <a:gd name="T100" fmla="*/ 56 w 706"/>
              <a:gd name="T101" fmla="*/ 161 h 707"/>
              <a:gd name="T102" fmla="*/ 161 w 706"/>
              <a:gd name="T103" fmla="*/ 58 h 707"/>
              <a:gd name="T104" fmla="*/ 301 w 706"/>
              <a:gd name="T105" fmla="*/ 4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06" h="707">
                <a:moveTo>
                  <a:pt x="333" y="461"/>
                </a:moveTo>
                <a:lnTo>
                  <a:pt x="379" y="461"/>
                </a:lnTo>
                <a:lnTo>
                  <a:pt x="379" y="514"/>
                </a:lnTo>
                <a:lnTo>
                  <a:pt x="333" y="514"/>
                </a:lnTo>
                <a:lnTo>
                  <a:pt x="333" y="461"/>
                </a:lnTo>
                <a:close/>
                <a:moveTo>
                  <a:pt x="359" y="194"/>
                </a:moveTo>
                <a:lnTo>
                  <a:pt x="377" y="195"/>
                </a:lnTo>
                <a:lnTo>
                  <a:pt x="396" y="199"/>
                </a:lnTo>
                <a:lnTo>
                  <a:pt x="411" y="206"/>
                </a:lnTo>
                <a:lnTo>
                  <a:pt x="424" y="215"/>
                </a:lnTo>
                <a:lnTo>
                  <a:pt x="436" y="226"/>
                </a:lnTo>
                <a:lnTo>
                  <a:pt x="445" y="241"/>
                </a:lnTo>
                <a:lnTo>
                  <a:pt x="451" y="258"/>
                </a:lnTo>
                <a:lnTo>
                  <a:pt x="453" y="276"/>
                </a:lnTo>
                <a:lnTo>
                  <a:pt x="451" y="300"/>
                </a:lnTo>
                <a:lnTo>
                  <a:pt x="441" y="319"/>
                </a:lnTo>
                <a:lnTo>
                  <a:pt x="428" y="336"/>
                </a:lnTo>
                <a:lnTo>
                  <a:pt x="413" y="352"/>
                </a:lnTo>
                <a:lnTo>
                  <a:pt x="401" y="364"/>
                </a:lnTo>
                <a:lnTo>
                  <a:pt x="392" y="373"/>
                </a:lnTo>
                <a:lnTo>
                  <a:pt x="384" y="381"/>
                </a:lnTo>
                <a:lnTo>
                  <a:pt x="380" y="387"/>
                </a:lnTo>
                <a:lnTo>
                  <a:pt x="377" y="391"/>
                </a:lnTo>
                <a:lnTo>
                  <a:pt x="376" y="398"/>
                </a:lnTo>
                <a:lnTo>
                  <a:pt x="375" y="403"/>
                </a:lnTo>
                <a:lnTo>
                  <a:pt x="373" y="416"/>
                </a:lnTo>
                <a:lnTo>
                  <a:pt x="373" y="433"/>
                </a:lnTo>
                <a:lnTo>
                  <a:pt x="373" y="437"/>
                </a:lnTo>
                <a:lnTo>
                  <a:pt x="338" y="437"/>
                </a:lnTo>
                <a:lnTo>
                  <a:pt x="337" y="433"/>
                </a:lnTo>
                <a:lnTo>
                  <a:pt x="338" y="415"/>
                </a:lnTo>
                <a:lnTo>
                  <a:pt x="339" y="399"/>
                </a:lnTo>
                <a:lnTo>
                  <a:pt x="343" y="386"/>
                </a:lnTo>
                <a:lnTo>
                  <a:pt x="348" y="374"/>
                </a:lnTo>
                <a:lnTo>
                  <a:pt x="365" y="352"/>
                </a:lnTo>
                <a:lnTo>
                  <a:pt x="376" y="342"/>
                </a:lnTo>
                <a:lnTo>
                  <a:pt x="389" y="330"/>
                </a:lnTo>
                <a:lnTo>
                  <a:pt x="401" y="319"/>
                </a:lnTo>
                <a:lnTo>
                  <a:pt x="410" y="306"/>
                </a:lnTo>
                <a:lnTo>
                  <a:pt x="415" y="293"/>
                </a:lnTo>
                <a:lnTo>
                  <a:pt x="416" y="278"/>
                </a:lnTo>
                <a:lnTo>
                  <a:pt x="415" y="266"/>
                </a:lnTo>
                <a:lnTo>
                  <a:pt x="413" y="255"/>
                </a:lnTo>
                <a:lnTo>
                  <a:pt x="409" y="250"/>
                </a:lnTo>
                <a:lnTo>
                  <a:pt x="405" y="243"/>
                </a:lnTo>
                <a:lnTo>
                  <a:pt x="399" y="240"/>
                </a:lnTo>
                <a:lnTo>
                  <a:pt x="394" y="234"/>
                </a:lnTo>
                <a:lnTo>
                  <a:pt x="388" y="230"/>
                </a:lnTo>
                <a:lnTo>
                  <a:pt x="381" y="228"/>
                </a:lnTo>
                <a:lnTo>
                  <a:pt x="369" y="225"/>
                </a:lnTo>
                <a:lnTo>
                  <a:pt x="358" y="224"/>
                </a:lnTo>
                <a:lnTo>
                  <a:pt x="342" y="225"/>
                </a:lnTo>
                <a:lnTo>
                  <a:pt x="327" y="229"/>
                </a:lnTo>
                <a:lnTo>
                  <a:pt x="316" y="236"/>
                </a:lnTo>
                <a:lnTo>
                  <a:pt x="307" y="245"/>
                </a:lnTo>
                <a:lnTo>
                  <a:pt x="299" y="255"/>
                </a:lnTo>
                <a:lnTo>
                  <a:pt x="293" y="268"/>
                </a:lnTo>
                <a:lnTo>
                  <a:pt x="291" y="283"/>
                </a:lnTo>
                <a:lnTo>
                  <a:pt x="291" y="298"/>
                </a:lnTo>
                <a:lnTo>
                  <a:pt x="291" y="302"/>
                </a:lnTo>
                <a:lnTo>
                  <a:pt x="254" y="302"/>
                </a:lnTo>
                <a:lnTo>
                  <a:pt x="254" y="298"/>
                </a:lnTo>
                <a:lnTo>
                  <a:pt x="257" y="276"/>
                </a:lnTo>
                <a:lnTo>
                  <a:pt x="261" y="255"/>
                </a:lnTo>
                <a:lnTo>
                  <a:pt x="270" y="237"/>
                </a:lnTo>
                <a:lnTo>
                  <a:pt x="282" y="223"/>
                </a:lnTo>
                <a:lnTo>
                  <a:pt x="297" y="209"/>
                </a:lnTo>
                <a:lnTo>
                  <a:pt x="314" y="200"/>
                </a:lnTo>
                <a:lnTo>
                  <a:pt x="335" y="195"/>
                </a:lnTo>
                <a:lnTo>
                  <a:pt x="359" y="194"/>
                </a:lnTo>
                <a:close/>
                <a:moveTo>
                  <a:pt x="354" y="33"/>
                </a:moveTo>
                <a:lnTo>
                  <a:pt x="305" y="37"/>
                </a:lnTo>
                <a:lnTo>
                  <a:pt x="261" y="46"/>
                </a:lnTo>
                <a:lnTo>
                  <a:pt x="217" y="63"/>
                </a:lnTo>
                <a:lnTo>
                  <a:pt x="178" y="84"/>
                </a:lnTo>
                <a:lnTo>
                  <a:pt x="143" y="111"/>
                </a:lnTo>
                <a:lnTo>
                  <a:pt x="111" y="143"/>
                </a:lnTo>
                <a:lnTo>
                  <a:pt x="84" y="179"/>
                </a:lnTo>
                <a:lnTo>
                  <a:pt x="62" y="219"/>
                </a:lnTo>
                <a:lnTo>
                  <a:pt x="46" y="261"/>
                </a:lnTo>
                <a:lnTo>
                  <a:pt x="36" y="306"/>
                </a:lnTo>
                <a:lnTo>
                  <a:pt x="32" y="353"/>
                </a:lnTo>
                <a:lnTo>
                  <a:pt x="36" y="401"/>
                </a:lnTo>
                <a:lnTo>
                  <a:pt x="46" y="446"/>
                </a:lnTo>
                <a:lnTo>
                  <a:pt x="62" y="490"/>
                </a:lnTo>
                <a:lnTo>
                  <a:pt x="84" y="529"/>
                </a:lnTo>
                <a:lnTo>
                  <a:pt x="111" y="564"/>
                </a:lnTo>
                <a:lnTo>
                  <a:pt x="143" y="596"/>
                </a:lnTo>
                <a:lnTo>
                  <a:pt x="178" y="623"/>
                </a:lnTo>
                <a:lnTo>
                  <a:pt x="217" y="645"/>
                </a:lnTo>
                <a:lnTo>
                  <a:pt x="261" y="661"/>
                </a:lnTo>
                <a:lnTo>
                  <a:pt x="305" y="672"/>
                </a:lnTo>
                <a:lnTo>
                  <a:pt x="354" y="674"/>
                </a:lnTo>
                <a:lnTo>
                  <a:pt x="401" y="672"/>
                </a:lnTo>
                <a:lnTo>
                  <a:pt x="445" y="661"/>
                </a:lnTo>
                <a:lnTo>
                  <a:pt x="488" y="645"/>
                </a:lnTo>
                <a:lnTo>
                  <a:pt x="528" y="623"/>
                </a:lnTo>
                <a:lnTo>
                  <a:pt x="564" y="596"/>
                </a:lnTo>
                <a:lnTo>
                  <a:pt x="596" y="564"/>
                </a:lnTo>
                <a:lnTo>
                  <a:pt x="622" y="529"/>
                </a:lnTo>
                <a:lnTo>
                  <a:pt x="644" y="490"/>
                </a:lnTo>
                <a:lnTo>
                  <a:pt x="660" y="446"/>
                </a:lnTo>
                <a:lnTo>
                  <a:pt x="670" y="401"/>
                </a:lnTo>
                <a:lnTo>
                  <a:pt x="674" y="353"/>
                </a:lnTo>
                <a:lnTo>
                  <a:pt x="670" y="306"/>
                </a:lnTo>
                <a:lnTo>
                  <a:pt x="660" y="261"/>
                </a:lnTo>
                <a:lnTo>
                  <a:pt x="644" y="219"/>
                </a:lnTo>
                <a:lnTo>
                  <a:pt x="622" y="179"/>
                </a:lnTo>
                <a:lnTo>
                  <a:pt x="596" y="143"/>
                </a:lnTo>
                <a:lnTo>
                  <a:pt x="564" y="111"/>
                </a:lnTo>
                <a:lnTo>
                  <a:pt x="528" y="84"/>
                </a:lnTo>
                <a:lnTo>
                  <a:pt x="488" y="63"/>
                </a:lnTo>
                <a:lnTo>
                  <a:pt x="445" y="46"/>
                </a:lnTo>
                <a:lnTo>
                  <a:pt x="401" y="37"/>
                </a:lnTo>
                <a:lnTo>
                  <a:pt x="354" y="33"/>
                </a:lnTo>
                <a:close/>
                <a:moveTo>
                  <a:pt x="354" y="0"/>
                </a:moveTo>
                <a:lnTo>
                  <a:pt x="405" y="4"/>
                </a:lnTo>
                <a:lnTo>
                  <a:pt x="456" y="16"/>
                </a:lnTo>
                <a:lnTo>
                  <a:pt x="502" y="34"/>
                </a:lnTo>
                <a:lnTo>
                  <a:pt x="546" y="58"/>
                </a:lnTo>
                <a:lnTo>
                  <a:pt x="585" y="88"/>
                </a:lnTo>
                <a:lnTo>
                  <a:pt x="619" y="122"/>
                </a:lnTo>
                <a:lnTo>
                  <a:pt x="649" y="161"/>
                </a:lnTo>
                <a:lnTo>
                  <a:pt x="673" y="204"/>
                </a:lnTo>
                <a:lnTo>
                  <a:pt x="691" y="251"/>
                </a:lnTo>
                <a:lnTo>
                  <a:pt x="702" y="301"/>
                </a:lnTo>
                <a:lnTo>
                  <a:pt x="706" y="353"/>
                </a:lnTo>
                <a:lnTo>
                  <a:pt x="702" y="406"/>
                </a:lnTo>
                <a:lnTo>
                  <a:pt x="691" y="456"/>
                </a:lnTo>
                <a:lnTo>
                  <a:pt x="673" y="503"/>
                </a:lnTo>
                <a:lnTo>
                  <a:pt x="649" y="546"/>
                </a:lnTo>
                <a:lnTo>
                  <a:pt x="619" y="585"/>
                </a:lnTo>
                <a:lnTo>
                  <a:pt x="585" y="621"/>
                </a:lnTo>
                <a:lnTo>
                  <a:pt x="546" y="651"/>
                </a:lnTo>
                <a:lnTo>
                  <a:pt x="502" y="674"/>
                </a:lnTo>
                <a:lnTo>
                  <a:pt x="456" y="693"/>
                </a:lnTo>
                <a:lnTo>
                  <a:pt x="405" y="703"/>
                </a:lnTo>
                <a:lnTo>
                  <a:pt x="354" y="707"/>
                </a:lnTo>
                <a:lnTo>
                  <a:pt x="301" y="703"/>
                </a:lnTo>
                <a:lnTo>
                  <a:pt x="252" y="693"/>
                </a:lnTo>
                <a:lnTo>
                  <a:pt x="204" y="674"/>
                </a:lnTo>
                <a:lnTo>
                  <a:pt x="161" y="651"/>
                </a:lnTo>
                <a:lnTo>
                  <a:pt x="122" y="621"/>
                </a:lnTo>
                <a:lnTo>
                  <a:pt x="87" y="585"/>
                </a:lnTo>
                <a:lnTo>
                  <a:pt x="56" y="546"/>
                </a:lnTo>
                <a:lnTo>
                  <a:pt x="33" y="503"/>
                </a:lnTo>
                <a:lnTo>
                  <a:pt x="15" y="456"/>
                </a:lnTo>
                <a:lnTo>
                  <a:pt x="4" y="406"/>
                </a:lnTo>
                <a:lnTo>
                  <a:pt x="0" y="353"/>
                </a:lnTo>
                <a:lnTo>
                  <a:pt x="4" y="301"/>
                </a:lnTo>
                <a:lnTo>
                  <a:pt x="15" y="251"/>
                </a:lnTo>
                <a:lnTo>
                  <a:pt x="33" y="204"/>
                </a:lnTo>
                <a:lnTo>
                  <a:pt x="56" y="161"/>
                </a:lnTo>
                <a:lnTo>
                  <a:pt x="87" y="122"/>
                </a:lnTo>
                <a:lnTo>
                  <a:pt x="122" y="88"/>
                </a:lnTo>
                <a:lnTo>
                  <a:pt x="161" y="58"/>
                </a:lnTo>
                <a:lnTo>
                  <a:pt x="204" y="34"/>
                </a:lnTo>
                <a:lnTo>
                  <a:pt x="252" y="16"/>
                </a:lnTo>
                <a:lnTo>
                  <a:pt x="301" y="4"/>
                </a:lnTo>
                <a:lnTo>
                  <a:pt x="35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55" name="Freeform 577"/>
          <p:cNvSpPr>
            <a:spLocks noEditPoints="1"/>
          </p:cNvSpPr>
          <p:nvPr/>
        </p:nvSpPr>
        <p:spPr bwMode="auto">
          <a:xfrm>
            <a:off x="4650715" y="3763537"/>
            <a:ext cx="422900" cy="422900"/>
          </a:xfrm>
          <a:custGeom>
            <a:avLst/>
            <a:gdLst>
              <a:gd name="T0" fmla="*/ 376 w 706"/>
              <a:gd name="T1" fmla="*/ 459 h 706"/>
              <a:gd name="T2" fmla="*/ 382 w 706"/>
              <a:gd name="T3" fmla="*/ 494 h 706"/>
              <a:gd name="T4" fmla="*/ 354 w 706"/>
              <a:gd name="T5" fmla="*/ 514 h 706"/>
              <a:gd name="T6" fmla="*/ 323 w 706"/>
              <a:gd name="T7" fmla="*/ 494 h 706"/>
              <a:gd name="T8" fmla="*/ 330 w 706"/>
              <a:gd name="T9" fmla="*/ 459 h 706"/>
              <a:gd name="T10" fmla="*/ 321 w 706"/>
              <a:gd name="T11" fmla="*/ 192 h 706"/>
              <a:gd name="T12" fmla="*/ 394 w 706"/>
              <a:gd name="T13" fmla="*/ 196 h 706"/>
              <a:gd name="T14" fmla="*/ 401 w 706"/>
              <a:gd name="T15" fmla="*/ 209 h 706"/>
              <a:gd name="T16" fmla="*/ 385 w 706"/>
              <a:gd name="T17" fmla="*/ 403 h 706"/>
              <a:gd name="T18" fmla="*/ 381 w 706"/>
              <a:gd name="T19" fmla="*/ 412 h 706"/>
              <a:gd name="T20" fmla="*/ 369 w 706"/>
              <a:gd name="T21" fmla="*/ 417 h 706"/>
              <a:gd name="T22" fmla="*/ 327 w 706"/>
              <a:gd name="T23" fmla="*/ 415 h 706"/>
              <a:gd name="T24" fmla="*/ 321 w 706"/>
              <a:gd name="T25" fmla="*/ 403 h 706"/>
              <a:gd name="T26" fmla="*/ 305 w 706"/>
              <a:gd name="T27" fmla="*/ 210 h 706"/>
              <a:gd name="T28" fmla="*/ 308 w 706"/>
              <a:gd name="T29" fmla="*/ 200 h 706"/>
              <a:gd name="T30" fmla="*/ 321 w 706"/>
              <a:gd name="T31" fmla="*/ 192 h 706"/>
              <a:gd name="T32" fmla="*/ 261 w 706"/>
              <a:gd name="T33" fmla="*/ 45 h 706"/>
              <a:gd name="T34" fmla="*/ 143 w 706"/>
              <a:gd name="T35" fmla="*/ 111 h 706"/>
              <a:gd name="T36" fmla="*/ 62 w 706"/>
              <a:gd name="T37" fmla="*/ 218 h 706"/>
              <a:gd name="T38" fmla="*/ 32 w 706"/>
              <a:gd name="T39" fmla="*/ 353 h 706"/>
              <a:gd name="T40" fmla="*/ 62 w 706"/>
              <a:gd name="T41" fmla="*/ 489 h 706"/>
              <a:gd name="T42" fmla="*/ 143 w 706"/>
              <a:gd name="T43" fmla="*/ 595 h 706"/>
              <a:gd name="T44" fmla="*/ 261 w 706"/>
              <a:gd name="T45" fmla="*/ 661 h 706"/>
              <a:gd name="T46" fmla="*/ 401 w 706"/>
              <a:gd name="T47" fmla="*/ 671 h 706"/>
              <a:gd name="T48" fmla="*/ 528 w 706"/>
              <a:gd name="T49" fmla="*/ 623 h 706"/>
              <a:gd name="T50" fmla="*/ 622 w 706"/>
              <a:gd name="T51" fmla="*/ 528 h 706"/>
              <a:gd name="T52" fmla="*/ 670 w 706"/>
              <a:gd name="T53" fmla="*/ 400 h 706"/>
              <a:gd name="T54" fmla="*/ 661 w 706"/>
              <a:gd name="T55" fmla="*/ 260 h 706"/>
              <a:gd name="T56" fmla="*/ 596 w 706"/>
              <a:gd name="T57" fmla="*/ 142 h 706"/>
              <a:gd name="T58" fmla="*/ 488 w 706"/>
              <a:gd name="T59" fmla="*/ 62 h 706"/>
              <a:gd name="T60" fmla="*/ 354 w 706"/>
              <a:gd name="T61" fmla="*/ 32 h 706"/>
              <a:gd name="T62" fmla="*/ 456 w 706"/>
              <a:gd name="T63" fmla="*/ 15 h 706"/>
              <a:gd name="T64" fmla="*/ 585 w 706"/>
              <a:gd name="T65" fmla="*/ 87 h 706"/>
              <a:gd name="T66" fmla="*/ 673 w 706"/>
              <a:gd name="T67" fmla="*/ 204 h 706"/>
              <a:gd name="T68" fmla="*/ 706 w 706"/>
              <a:gd name="T69" fmla="*/ 353 h 706"/>
              <a:gd name="T70" fmla="*/ 673 w 706"/>
              <a:gd name="T71" fmla="*/ 502 h 706"/>
              <a:gd name="T72" fmla="*/ 585 w 706"/>
              <a:gd name="T73" fmla="*/ 620 h 706"/>
              <a:gd name="T74" fmla="*/ 456 w 706"/>
              <a:gd name="T75" fmla="*/ 691 h 706"/>
              <a:gd name="T76" fmla="*/ 301 w 706"/>
              <a:gd name="T77" fmla="*/ 703 h 706"/>
              <a:gd name="T78" fmla="*/ 161 w 706"/>
              <a:gd name="T79" fmla="*/ 649 h 706"/>
              <a:gd name="T80" fmla="*/ 56 w 706"/>
              <a:gd name="T81" fmla="*/ 545 h 706"/>
              <a:gd name="T82" fmla="*/ 4 w 706"/>
              <a:gd name="T83" fmla="*/ 405 h 706"/>
              <a:gd name="T84" fmla="*/ 15 w 706"/>
              <a:gd name="T85" fmla="*/ 251 h 706"/>
              <a:gd name="T86" fmla="*/ 87 w 706"/>
              <a:gd name="T87" fmla="*/ 121 h 706"/>
              <a:gd name="T88" fmla="*/ 204 w 706"/>
              <a:gd name="T89" fmla="*/ 32 h 706"/>
              <a:gd name="T90" fmla="*/ 354 w 706"/>
              <a:gd name="T91" fmla="*/ 0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6" h="706">
                <a:moveTo>
                  <a:pt x="354" y="450"/>
                </a:moveTo>
                <a:lnTo>
                  <a:pt x="365" y="452"/>
                </a:lnTo>
                <a:lnTo>
                  <a:pt x="376" y="459"/>
                </a:lnTo>
                <a:lnTo>
                  <a:pt x="382" y="469"/>
                </a:lnTo>
                <a:lnTo>
                  <a:pt x="385" y="481"/>
                </a:lnTo>
                <a:lnTo>
                  <a:pt x="382" y="494"/>
                </a:lnTo>
                <a:lnTo>
                  <a:pt x="376" y="505"/>
                </a:lnTo>
                <a:lnTo>
                  <a:pt x="365" y="511"/>
                </a:lnTo>
                <a:lnTo>
                  <a:pt x="354" y="514"/>
                </a:lnTo>
                <a:lnTo>
                  <a:pt x="340" y="511"/>
                </a:lnTo>
                <a:lnTo>
                  <a:pt x="330" y="505"/>
                </a:lnTo>
                <a:lnTo>
                  <a:pt x="323" y="494"/>
                </a:lnTo>
                <a:lnTo>
                  <a:pt x="321" y="481"/>
                </a:lnTo>
                <a:lnTo>
                  <a:pt x="323" y="469"/>
                </a:lnTo>
                <a:lnTo>
                  <a:pt x="330" y="459"/>
                </a:lnTo>
                <a:lnTo>
                  <a:pt x="340" y="452"/>
                </a:lnTo>
                <a:lnTo>
                  <a:pt x="354" y="450"/>
                </a:lnTo>
                <a:close/>
                <a:moveTo>
                  <a:pt x="321" y="192"/>
                </a:moveTo>
                <a:lnTo>
                  <a:pt x="385" y="192"/>
                </a:lnTo>
                <a:lnTo>
                  <a:pt x="390" y="193"/>
                </a:lnTo>
                <a:lnTo>
                  <a:pt x="394" y="196"/>
                </a:lnTo>
                <a:lnTo>
                  <a:pt x="398" y="200"/>
                </a:lnTo>
                <a:lnTo>
                  <a:pt x="401" y="204"/>
                </a:lnTo>
                <a:lnTo>
                  <a:pt x="401" y="209"/>
                </a:lnTo>
                <a:lnTo>
                  <a:pt x="401" y="210"/>
                </a:lnTo>
                <a:lnTo>
                  <a:pt x="401" y="210"/>
                </a:lnTo>
                <a:lnTo>
                  <a:pt x="385" y="403"/>
                </a:lnTo>
                <a:lnTo>
                  <a:pt x="385" y="403"/>
                </a:lnTo>
                <a:lnTo>
                  <a:pt x="384" y="407"/>
                </a:lnTo>
                <a:lnTo>
                  <a:pt x="381" y="412"/>
                </a:lnTo>
                <a:lnTo>
                  <a:pt x="378" y="415"/>
                </a:lnTo>
                <a:lnTo>
                  <a:pt x="375" y="417"/>
                </a:lnTo>
                <a:lnTo>
                  <a:pt x="369" y="417"/>
                </a:lnTo>
                <a:lnTo>
                  <a:pt x="337" y="417"/>
                </a:lnTo>
                <a:lnTo>
                  <a:pt x="333" y="417"/>
                </a:lnTo>
                <a:lnTo>
                  <a:pt x="327" y="415"/>
                </a:lnTo>
                <a:lnTo>
                  <a:pt x="325" y="412"/>
                </a:lnTo>
                <a:lnTo>
                  <a:pt x="322" y="407"/>
                </a:lnTo>
                <a:lnTo>
                  <a:pt x="321" y="403"/>
                </a:lnTo>
                <a:lnTo>
                  <a:pt x="321" y="403"/>
                </a:lnTo>
                <a:lnTo>
                  <a:pt x="305" y="210"/>
                </a:lnTo>
                <a:lnTo>
                  <a:pt x="305" y="210"/>
                </a:lnTo>
                <a:lnTo>
                  <a:pt x="305" y="209"/>
                </a:lnTo>
                <a:lnTo>
                  <a:pt x="305" y="204"/>
                </a:lnTo>
                <a:lnTo>
                  <a:pt x="308" y="200"/>
                </a:lnTo>
                <a:lnTo>
                  <a:pt x="312" y="196"/>
                </a:lnTo>
                <a:lnTo>
                  <a:pt x="316" y="193"/>
                </a:lnTo>
                <a:lnTo>
                  <a:pt x="321" y="192"/>
                </a:lnTo>
                <a:close/>
                <a:moveTo>
                  <a:pt x="354" y="32"/>
                </a:moveTo>
                <a:lnTo>
                  <a:pt x="305" y="36"/>
                </a:lnTo>
                <a:lnTo>
                  <a:pt x="261" y="45"/>
                </a:lnTo>
                <a:lnTo>
                  <a:pt x="217" y="62"/>
                </a:lnTo>
                <a:lnTo>
                  <a:pt x="178" y="83"/>
                </a:lnTo>
                <a:lnTo>
                  <a:pt x="143" y="111"/>
                </a:lnTo>
                <a:lnTo>
                  <a:pt x="111" y="142"/>
                </a:lnTo>
                <a:lnTo>
                  <a:pt x="84" y="179"/>
                </a:lnTo>
                <a:lnTo>
                  <a:pt x="62" y="218"/>
                </a:lnTo>
                <a:lnTo>
                  <a:pt x="46" y="260"/>
                </a:lnTo>
                <a:lnTo>
                  <a:pt x="35" y="306"/>
                </a:lnTo>
                <a:lnTo>
                  <a:pt x="32" y="353"/>
                </a:lnTo>
                <a:lnTo>
                  <a:pt x="35" y="400"/>
                </a:lnTo>
                <a:lnTo>
                  <a:pt x="46" y="446"/>
                </a:lnTo>
                <a:lnTo>
                  <a:pt x="62" y="489"/>
                </a:lnTo>
                <a:lnTo>
                  <a:pt x="84" y="528"/>
                </a:lnTo>
                <a:lnTo>
                  <a:pt x="111" y="564"/>
                </a:lnTo>
                <a:lnTo>
                  <a:pt x="143" y="595"/>
                </a:lnTo>
                <a:lnTo>
                  <a:pt x="178" y="623"/>
                </a:lnTo>
                <a:lnTo>
                  <a:pt x="217" y="645"/>
                </a:lnTo>
                <a:lnTo>
                  <a:pt x="261" y="661"/>
                </a:lnTo>
                <a:lnTo>
                  <a:pt x="305" y="671"/>
                </a:lnTo>
                <a:lnTo>
                  <a:pt x="354" y="674"/>
                </a:lnTo>
                <a:lnTo>
                  <a:pt x="401" y="671"/>
                </a:lnTo>
                <a:lnTo>
                  <a:pt x="445" y="661"/>
                </a:lnTo>
                <a:lnTo>
                  <a:pt x="488" y="645"/>
                </a:lnTo>
                <a:lnTo>
                  <a:pt x="528" y="623"/>
                </a:lnTo>
                <a:lnTo>
                  <a:pt x="564" y="595"/>
                </a:lnTo>
                <a:lnTo>
                  <a:pt x="596" y="564"/>
                </a:lnTo>
                <a:lnTo>
                  <a:pt x="622" y="528"/>
                </a:lnTo>
                <a:lnTo>
                  <a:pt x="644" y="489"/>
                </a:lnTo>
                <a:lnTo>
                  <a:pt x="661" y="446"/>
                </a:lnTo>
                <a:lnTo>
                  <a:pt x="670" y="400"/>
                </a:lnTo>
                <a:lnTo>
                  <a:pt x="674" y="353"/>
                </a:lnTo>
                <a:lnTo>
                  <a:pt x="670" y="306"/>
                </a:lnTo>
                <a:lnTo>
                  <a:pt x="661" y="260"/>
                </a:lnTo>
                <a:lnTo>
                  <a:pt x="644" y="218"/>
                </a:lnTo>
                <a:lnTo>
                  <a:pt x="622" y="179"/>
                </a:lnTo>
                <a:lnTo>
                  <a:pt x="596" y="142"/>
                </a:lnTo>
                <a:lnTo>
                  <a:pt x="564" y="111"/>
                </a:lnTo>
                <a:lnTo>
                  <a:pt x="528" y="83"/>
                </a:lnTo>
                <a:lnTo>
                  <a:pt x="488" y="62"/>
                </a:lnTo>
                <a:lnTo>
                  <a:pt x="445" y="45"/>
                </a:lnTo>
                <a:lnTo>
                  <a:pt x="401" y="36"/>
                </a:lnTo>
                <a:lnTo>
                  <a:pt x="354" y="32"/>
                </a:lnTo>
                <a:close/>
                <a:moveTo>
                  <a:pt x="354" y="0"/>
                </a:moveTo>
                <a:lnTo>
                  <a:pt x="406" y="3"/>
                </a:lnTo>
                <a:lnTo>
                  <a:pt x="456" y="15"/>
                </a:lnTo>
                <a:lnTo>
                  <a:pt x="501" y="32"/>
                </a:lnTo>
                <a:lnTo>
                  <a:pt x="546" y="57"/>
                </a:lnTo>
                <a:lnTo>
                  <a:pt x="585" y="87"/>
                </a:lnTo>
                <a:lnTo>
                  <a:pt x="619" y="121"/>
                </a:lnTo>
                <a:lnTo>
                  <a:pt x="649" y="161"/>
                </a:lnTo>
                <a:lnTo>
                  <a:pt x="673" y="204"/>
                </a:lnTo>
                <a:lnTo>
                  <a:pt x="691" y="251"/>
                </a:lnTo>
                <a:lnTo>
                  <a:pt x="702" y="301"/>
                </a:lnTo>
                <a:lnTo>
                  <a:pt x="706" y="353"/>
                </a:lnTo>
                <a:lnTo>
                  <a:pt x="702" y="405"/>
                </a:lnTo>
                <a:lnTo>
                  <a:pt x="691" y="455"/>
                </a:lnTo>
                <a:lnTo>
                  <a:pt x="673" y="502"/>
                </a:lnTo>
                <a:lnTo>
                  <a:pt x="649" y="545"/>
                </a:lnTo>
                <a:lnTo>
                  <a:pt x="619" y="585"/>
                </a:lnTo>
                <a:lnTo>
                  <a:pt x="585" y="620"/>
                </a:lnTo>
                <a:lnTo>
                  <a:pt x="546" y="649"/>
                </a:lnTo>
                <a:lnTo>
                  <a:pt x="501" y="674"/>
                </a:lnTo>
                <a:lnTo>
                  <a:pt x="456" y="691"/>
                </a:lnTo>
                <a:lnTo>
                  <a:pt x="406" y="703"/>
                </a:lnTo>
                <a:lnTo>
                  <a:pt x="354" y="706"/>
                </a:lnTo>
                <a:lnTo>
                  <a:pt x="301" y="703"/>
                </a:lnTo>
                <a:lnTo>
                  <a:pt x="251" y="691"/>
                </a:lnTo>
                <a:lnTo>
                  <a:pt x="204" y="674"/>
                </a:lnTo>
                <a:lnTo>
                  <a:pt x="161" y="649"/>
                </a:lnTo>
                <a:lnTo>
                  <a:pt x="122" y="620"/>
                </a:lnTo>
                <a:lnTo>
                  <a:pt x="87" y="585"/>
                </a:lnTo>
                <a:lnTo>
                  <a:pt x="56" y="545"/>
                </a:lnTo>
                <a:lnTo>
                  <a:pt x="33" y="502"/>
                </a:lnTo>
                <a:lnTo>
                  <a:pt x="15" y="455"/>
                </a:lnTo>
                <a:lnTo>
                  <a:pt x="4" y="405"/>
                </a:lnTo>
                <a:lnTo>
                  <a:pt x="0" y="353"/>
                </a:lnTo>
                <a:lnTo>
                  <a:pt x="4" y="301"/>
                </a:lnTo>
                <a:lnTo>
                  <a:pt x="15" y="251"/>
                </a:lnTo>
                <a:lnTo>
                  <a:pt x="33" y="204"/>
                </a:lnTo>
                <a:lnTo>
                  <a:pt x="56" y="161"/>
                </a:lnTo>
                <a:lnTo>
                  <a:pt x="87" y="121"/>
                </a:lnTo>
                <a:lnTo>
                  <a:pt x="122" y="87"/>
                </a:lnTo>
                <a:lnTo>
                  <a:pt x="161" y="57"/>
                </a:lnTo>
                <a:lnTo>
                  <a:pt x="204" y="32"/>
                </a:lnTo>
                <a:lnTo>
                  <a:pt x="251" y="15"/>
                </a:lnTo>
                <a:lnTo>
                  <a:pt x="301" y="3"/>
                </a:lnTo>
                <a:lnTo>
                  <a:pt x="35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56" name="Freeform 578"/>
          <p:cNvSpPr>
            <a:spLocks noEditPoints="1"/>
          </p:cNvSpPr>
          <p:nvPr/>
        </p:nvSpPr>
        <p:spPr bwMode="auto">
          <a:xfrm>
            <a:off x="5473371" y="3801874"/>
            <a:ext cx="422900" cy="346228"/>
          </a:xfrm>
          <a:custGeom>
            <a:avLst/>
            <a:gdLst>
              <a:gd name="T0" fmla="*/ 161 w 706"/>
              <a:gd name="T1" fmla="*/ 546 h 578"/>
              <a:gd name="T2" fmla="*/ 675 w 706"/>
              <a:gd name="T3" fmla="*/ 161 h 578"/>
              <a:gd name="T4" fmla="*/ 161 w 706"/>
              <a:gd name="T5" fmla="*/ 128 h 578"/>
              <a:gd name="T6" fmla="*/ 686 w 706"/>
              <a:gd name="T7" fmla="*/ 131 h 578"/>
              <a:gd name="T8" fmla="*/ 705 w 706"/>
              <a:gd name="T9" fmla="*/ 148 h 578"/>
              <a:gd name="T10" fmla="*/ 706 w 706"/>
              <a:gd name="T11" fmla="*/ 546 h 578"/>
              <a:gd name="T12" fmla="*/ 697 w 706"/>
              <a:gd name="T13" fmla="*/ 569 h 578"/>
              <a:gd name="T14" fmla="*/ 675 w 706"/>
              <a:gd name="T15" fmla="*/ 578 h 578"/>
              <a:gd name="T16" fmla="*/ 148 w 706"/>
              <a:gd name="T17" fmla="*/ 576 h 578"/>
              <a:gd name="T18" fmla="*/ 131 w 706"/>
              <a:gd name="T19" fmla="*/ 559 h 578"/>
              <a:gd name="T20" fmla="*/ 129 w 706"/>
              <a:gd name="T21" fmla="*/ 161 h 578"/>
              <a:gd name="T22" fmla="*/ 138 w 706"/>
              <a:gd name="T23" fmla="*/ 138 h 578"/>
              <a:gd name="T24" fmla="*/ 161 w 706"/>
              <a:gd name="T25" fmla="*/ 128 h 578"/>
              <a:gd name="T26" fmla="*/ 546 w 706"/>
              <a:gd name="T27" fmla="*/ 0 h 578"/>
              <a:gd name="T28" fmla="*/ 569 w 706"/>
              <a:gd name="T29" fmla="*/ 10 h 578"/>
              <a:gd name="T30" fmla="*/ 578 w 706"/>
              <a:gd name="T31" fmla="*/ 32 h 578"/>
              <a:gd name="T32" fmla="*/ 578 w 706"/>
              <a:gd name="T33" fmla="*/ 86 h 578"/>
              <a:gd name="T34" fmla="*/ 571 w 706"/>
              <a:gd name="T35" fmla="*/ 94 h 578"/>
              <a:gd name="T36" fmla="*/ 562 w 706"/>
              <a:gd name="T37" fmla="*/ 97 h 578"/>
              <a:gd name="T38" fmla="*/ 553 w 706"/>
              <a:gd name="T39" fmla="*/ 94 h 578"/>
              <a:gd name="T40" fmla="*/ 546 w 706"/>
              <a:gd name="T41" fmla="*/ 86 h 578"/>
              <a:gd name="T42" fmla="*/ 546 w 706"/>
              <a:gd name="T43" fmla="*/ 32 h 578"/>
              <a:gd name="T44" fmla="*/ 32 w 706"/>
              <a:gd name="T45" fmla="*/ 417 h 578"/>
              <a:gd name="T46" fmla="*/ 86 w 706"/>
              <a:gd name="T47" fmla="*/ 419 h 578"/>
              <a:gd name="T48" fmla="*/ 93 w 706"/>
              <a:gd name="T49" fmla="*/ 424 h 578"/>
              <a:gd name="T50" fmla="*/ 96 w 706"/>
              <a:gd name="T51" fmla="*/ 433 h 578"/>
              <a:gd name="T52" fmla="*/ 93 w 706"/>
              <a:gd name="T53" fmla="*/ 443 h 578"/>
              <a:gd name="T54" fmla="*/ 86 w 706"/>
              <a:gd name="T55" fmla="*/ 449 h 578"/>
              <a:gd name="T56" fmla="*/ 32 w 706"/>
              <a:gd name="T57" fmla="*/ 450 h 578"/>
              <a:gd name="T58" fmla="*/ 10 w 706"/>
              <a:gd name="T59" fmla="*/ 441 h 578"/>
              <a:gd name="T60" fmla="*/ 0 w 706"/>
              <a:gd name="T61" fmla="*/ 417 h 578"/>
              <a:gd name="T62" fmla="*/ 3 w 706"/>
              <a:gd name="T63" fmla="*/ 19 h 578"/>
              <a:gd name="T64" fmla="*/ 20 w 706"/>
              <a:gd name="T65" fmla="*/ 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06" h="578">
                <a:moveTo>
                  <a:pt x="161" y="161"/>
                </a:moveTo>
                <a:lnTo>
                  <a:pt x="161" y="546"/>
                </a:lnTo>
                <a:lnTo>
                  <a:pt x="675" y="546"/>
                </a:lnTo>
                <a:lnTo>
                  <a:pt x="675" y="161"/>
                </a:lnTo>
                <a:lnTo>
                  <a:pt x="161" y="161"/>
                </a:lnTo>
                <a:close/>
                <a:moveTo>
                  <a:pt x="161" y="128"/>
                </a:moveTo>
                <a:lnTo>
                  <a:pt x="675" y="128"/>
                </a:lnTo>
                <a:lnTo>
                  <a:pt x="686" y="131"/>
                </a:lnTo>
                <a:lnTo>
                  <a:pt x="697" y="138"/>
                </a:lnTo>
                <a:lnTo>
                  <a:pt x="705" y="148"/>
                </a:lnTo>
                <a:lnTo>
                  <a:pt x="706" y="161"/>
                </a:lnTo>
                <a:lnTo>
                  <a:pt x="706" y="546"/>
                </a:lnTo>
                <a:lnTo>
                  <a:pt x="705" y="559"/>
                </a:lnTo>
                <a:lnTo>
                  <a:pt x="697" y="569"/>
                </a:lnTo>
                <a:lnTo>
                  <a:pt x="686" y="576"/>
                </a:lnTo>
                <a:lnTo>
                  <a:pt x="675" y="578"/>
                </a:lnTo>
                <a:lnTo>
                  <a:pt x="161" y="578"/>
                </a:lnTo>
                <a:lnTo>
                  <a:pt x="148" y="576"/>
                </a:lnTo>
                <a:lnTo>
                  <a:pt x="138" y="569"/>
                </a:lnTo>
                <a:lnTo>
                  <a:pt x="131" y="559"/>
                </a:lnTo>
                <a:lnTo>
                  <a:pt x="129" y="546"/>
                </a:lnTo>
                <a:lnTo>
                  <a:pt x="129" y="161"/>
                </a:lnTo>
                <a:lnTo>
                  <a:pt x="131" y="148"/>
                </a:lnTo>
                <a:lnTo>
                  <a:pt x="138" y="138"/>
                </a:lnTo>
                <a:lnTo>
                  <a:pt x="148" y="131"/>
                </a:lnTo>
                <a:lnTo>
                  <a:pt x="161" y="128"/>
                </a:lnTo>
                <a:close/>
                <a:moveTo>
                  <a:pt x="32" y="0"/>
                </a:moveTo>
                <a:lnTo>
                  <a:pt x="546" y="0"/>
                </a:lnTo>
                <a:lnTo>
                  <a:pt x="558" y="2"/>
                </a:lnTo>
                <a:lnTo>
                  <a:pt x="569" y="10"/>
                </a:lnTo>
                <a:lnTo>
                  <a:pt x="575" y="19"/>
                </a:lnTo>
                <a:lnTo>
                  <a:pt x="578" y="32"/>
                </a:lnTo>
                <a:lnTo>
                  <a:pt x="578" y="81"/>
                </a:lnTo>
                <a:lnTo>
                  <a:pt x="578" y="86"/>
                </a:lnTo>
                <a:lnTo>
                  <a:pt x="575" y="90"/>
                </a:lnTo>
                <a:lnTo>
                  <a:pt x="571" y="94"/>
                </a:lnTo>
                <a:lnTo>
                  <a:pt x="567" y="95"/>
                </a:lnTo>
                <a:lnTo>
                  <a:pt x="562" y="97"/>
                </a:lnTo>
                <a:lnTo>
                  <a:pt x="557" y="95"/>
                </a:lnTo>
                <a:lnTo>
                  <a:pt x="553" y="94"/>
                </a:lnTo>
                <a:lnTo>
                  <a:pt x="549" y="90"/>
                </a:lnTo>
                <a:lnTo>
                  <a:pt x="546" y="86"/>
                </a:lnTo>
                <a:lnTo>
                  <a:pt x="546" y="81"/>
                </a:lnTo>
                <a:lnTo>
                  <a:pt x="546" y="32"/>
                </a:lnTo>
                <a:lnTo>
                  <a:pt x="32" y="32"/>
                </a:lnTo>
                <a:lnTo>
                  <a:pt x="32" y="417"/>
                </a:lnTo>
                <a:lnTo>
                  <a:pt x="80" y="417"/>
                </a:lnTo>
                <a:lnTo>
                  <a:pt x="86" y="419"/>
                </a:lnTo>
                <a:lnTo>
                  <a:pt x="89" y="421"/>
                </a:lnTo>
                <a:lnTo>
                  <a:pt x="93" y="424"/>
                </a:lnTo>
                <a:lnTo>
                  <a:pt x="96" y="429"/>
                </a:lnTo>
                <a:lnTo>
                  <a:pt x="96" y="433"/>
                </a:lnTo>
                <a:lnTo>
                  <a:pt x="96" y="438"/>
                </a:lnTo>
                <a:lnTo>
                  <a:pt x="93" y="443"/>
                </a:lnTo>
                <a:lnTo>
                  <a:pt x="89" y="446"/>
                </a:lnTo>
                <a:lnTo>
                  <a:pt x="86" y="449"/>
                </a:lnTo>
                <a:lnTo>
                  <a:pt x="80" y="450"/>
                </a:lnTo>
                <a:lnTo>
                  <a:pt x="32" y="450"/>
                </a:lnTo>
                <a:lnTo>
                  <a:pt x="20" y="447"/>
                </a:lnTo>
                <a:lnTo>
                  <a:pt x="10" y="441"/>
                </a:lnTo>
                <a:lnTo>
                  <a:pt x="3" y="430"/>
                </a:lnTo>
                <a:lnTo>
                  <a:pt x="0" y="417"/>
                </a:lnTo>
                <a:lnTo>
                  <a:pt x="0" y="32"/>
                </a:lnTo>
                <a:lnTo>
                  <a:pt x="3" y="19"/>
                </a:lnTo>
                <a:lnTo>
                  <a:pt x="10" y="10"/>
                </a:lnTo>
                <a:lnTo>
                  <a:pt x="20" y="2"/>
                </a:lnTo>
                <a:lnTo>
                  <a:pt x="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57" name="Freeform 579"/>
          <p:cNvSpPr>
            <a:spLocks noEditPoints="1"/>
          </p:cNvSpPr>
          <p:nvPr/>
        </p:nvSpPr>
        <p:spPr bwMode="auto">
          <a:xfrm>
            <a:off x="6296028" y="3763537"/>
            <a:ext cx="422301" cy="422900"/>
          </a:xfrm>
          <a:custGeom>
            <a:avLst/>
            <a:gdLst>
              <a:gd name="T0" fmla="*/ 161 w 705"/>
              <a:gd name="T1" fmla="*/ 674 h 706"/>
              <a:gd name="T2" fmla="*/ 674 w 705"/>
              <a:gd name="T3" fmla="*/ 578 h 706"/>
              <a:gd name="T4" fmla="*/ 161 w 705"/>
              <a:gd name="T5" fmla="*/ 161 h 706"/>
              <a:gd name="T6" fmla="*/ 674 w 705"/>
              <a:gd name="T7" fmla="*/ 545 h 706"/>
              <a:gd name="T8" fmla="*/ 161 w 705"/>
              <a:gd name="T9" fmla="*/ 161 h 706"/>
              <a:gd name="T10" fmla="*/ 674 w 705"/>
              <a:gd name="T11" fmla="*/ 128 h 706"/>
              <a:gd name="T12" fmla="*/ 696 w 705"/>
              <a:gd name="T13" fmla="*/ 138 h 706"/>
              <a:gd name="T14" fmla="*/ 705 w 705"/>
              <a:gd name="T15" fmla="*/ 161 h 706"/>
              <a:gd name="T16" fmla="*/ 704 w 705"/>
              <a:gd name="T17" fmla="*/ 687 h 706"/>
              <a:gd name="T18" fmla="*/ 687 w 705"/>
              <a:gd name="T19" fmla="*/ 704 h 706"/>
              <a:gd name="T20" fmla="*/ 161 w 705"/>
              <a:gd name="T21" fmla="*/ 706 h 706"/>
              <a:gd name="T22" fmla="*/ 137 w 705"/>
              <a:gd name="T23" fmla="*/ 697 h 706"/>
              <a:gd name="T24" fmla="*/ 128 w 705"/>
              <a:gd name="T25" fmla="*/ 674 h 706"/>
              <a:gd name="T26" fmla="*/ 131 w 705"/>
              <a:gd name="T27" fmla="*/ 147 h 706"/>
              <a:gd name="T28" fmla="*/ 148 w 705"/>
              <a:gd name="T29" fmla="*/ 130 h 706"/>
              <a:gd name="T30" fmla="*/ 31 w 705"/>
              <a:gd name="T31" fmla="*/ 0 h 706"/>
              <a:gd name="T32" fmla="*/ 557 w 705"/>
              <a:gd name="T33" fmla="*/ 2 h 706"/>
              <a:gd name="T34" fmla="*/ 574 w 705"/>
              <a:gd name="T35" fmla="*/ 19 h 706"/>
              <a:gd name="T36" fmla="*/ 577 w 705"/>
              <a:gd name="T37" fmla="*/ 81 h 706"/>
              <a:gd name="T38" fmla="*/ 574 w 705"/>
              <a:gd name="T39" fmla="*/ 90 h 706"/>
              <a:gd name="T40" fmla="*/ 567 w 705"/>
              <a:gd name="T41" fmla="*/ 95 h 706"/>
              <a:gd name="T42" fmla="*/ 556 w 705"/>
              <a:gd name="T43" fmla="*/ 95 h 706"/>
              <a:gd name="T44" fmla="*/ 548 w 705"/>
              <a:gd name="T45" fmla="*/ 90 h 706"/>
              <a:gd name="T46" fmla="*/ 546 w 705"/>
              <a:gd name="T47" fmla="*/ 81 h 706"/>
              <a:gd name="T48" fmla="*/ 31 w 705"/>
              <a:gd name="T49" fmla="*/ 32 h 706"/>
              <a:gd name="T50" fmla="*/ 80 w 705"/>
              <a:gd name="T51" fmla="*/ 417 h 706"/>
              <a:gd name="T52" fmla="*/ 90 w 705"/>
              <a:gd name="T53" fmla="*/ 421 h 706"/>
              <a:gd name="T54" fmla="*/ 95 w 705"/>
              <a:gd name="T55" fmla="*/ 429 h 706"/>
              <a:gd name="T56" fmla="*/ 95 w 705"/>
              <a:gd name="T57" fmla="*/ 438 h 706"/>
              <a:gd name="T58" fmla="*/ 90 w 705"/>
              <a:gd name="T59" fmla="*/ 446 h 706"/>
              <a:gd name="T60" fmla="*/ 80 w 705"/>
              <a:gd name="T61" fmla="*/ 450 h 706"/>
              <a:gd name="T62" fmla="*/ 31 w 705"/>
              <a:gd name="T63" fmla="*/ 545 h 706"/>
              <a:gd name="T64" fmla="*/ 85 w 705"/>
              <a:gd name="T65" fmla="*/ 547 h 706"/>
              <a:gd name="T66" fmla="*/ 93 w 705"/>
              <a:gd name="T67" fmla="*/ 552 h 706"/>
              <a:gd name="T68" fmla="*/ 97 w 705"/>
              <a:gd name="T69" fmla="*/ 562 h 706"/>
              <a:gd name="T70" fmla="*/ 93 w 705"/>
              <a:gd name="T71" fmla="*/ 572 h 706"/>
              <a:gd name="T72" fmla="*/ 85 w 705"/>
              <a:gd name="T73" fmla="*/ 577 h 706"/>
              <a:gd name="T74" fmla="*/ 31 w 705"/>
              <a:gd name="T75" fmla="*/ 578 h 706"/>
              <a:gd name="T76" fmla="*/ 9 w 705"/>
              <a:gd name="T77" fmla="*/ 569 h 706"/>
              <a:gd name="T78" fmla="*/ 0 w 705"/>
              <a:gd name="T79" fmla="*/ 545 h 706"/>
              <a:gd name="T80" fmla="*/ 2 w 705"/>
              <a:gd name="T81" fmla="*/ 19 h 706"/>
              <a:gd name="T82" fmla="*/ 19 w 705"/>
              <a:gd name="T83" fmla="*/ 2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05" h="706">
                <a:moveTo>
                  <a:pt x="161" y="578"/>
                </a:moveTo>
                <a:lnTo>
                  <a:pt x="161" y="674"/>
                </a:lnTo>
                <a:lnTo>
                  <a:pt x="674" y="674"/>
                </a:lnTo>
                <a:lnTo>
                  <a:pt x="674" y="578"/>
                </a:lnTo>
                <a:lnTo>
                  <a:pt x="161" y="578"/>
                </a:lnTo>
                <a:close/>
                <a:moveTo>
                  <a:pt x="161" y="161"/>
                </a:moveTo>
                <a:lnTo>
                  <a:pt x="161" y="545"/>
                </a:lnTo>
                <a:lnTo>
                  <a:pt x="674" y="545"/>
                </a:lnTo>
                <a:lnTo>
                  <a:pt x="674" y="161"/>
                </a:lnTo>
                <a:lnTo>
                  <a:pt x="161" y="161"/>
                </a:lnTo>
                <a:close/>
                <a:moveTo>
                  <a:pt x="161" y="128"/>
                </a:moveTo>
                <a:lnTo>
                  <a:pt x="674" y="128"/>
                </a:lnTo>
                <a:lnTo>
                  <a:pt x="687" y="130"/>
                </a:lnTo>
                <a:lnTo>
                  <a:pt x="696" y="138"/>
                </a:lnTo>
                <a:lnTo>
                  <a:pt x="704" y="147"/>
                </a:lnTo>
                <a:lnTo>
                  <a:pt x="705" y="161"/>
                </a:lnTo>
                <a:lnTo>
                  <a:pt x="705" y="674"/>
                </a:lnTo>
                <a:lnTo>
                  <a:pt x="704" y="687"/>
                </a:lnTo>
                <a:lnTo>
                  <a:pt x="696" y="697"/>
                </a:lnTo>
                <a:lnTo>
                  <a:pt x="687" y="704"/>
                </a:lnTo>
                <a:lnTo>
                  <a:pt x="674" y="706"/>
                </a:lnTo>
                <a:lnTo>
                  <a:pt x="161" y="706"/>
                </a:lnTo>
                <a:lnTo>
                  <a:pt x="148" y="704"/>
                </a:lnTo>
                <a:lnTo>
                  <a:pt x="137" y="697"/>
                </a:lnTo>
                <a:lnTo>
                  <a:pt x="131" y="687"/>
                </a:lnTo>
                <a:lnTo>
                  <a:pt x="128" y="674"/>
                </a:lnTo>
                <a:lnTo>
                  <a:pt x="128" y="161"/>
                </a:lnTo>
                <a:lnTo>
                  <a:pt x="131" y="147"/>
                </a:lnTo>
                <a:lnTo>
                  <a:pt x="137" y="138"/>
                </a:lnTo>
                <a:lnTo>
                  <a:pt x="148" y="130"/>
                </a:lnTo>
                <a:lnTo>
                  <a:pt x="161" y="128"/>
                </a:lnTo>
                <a:close/>
                <a:moveTo>
                  <a:pt x="31" y="0"/>
                </a:moveTo>
                <a:lnTo>
                  <a:pt x="546" y="0"/>
                </a:lnTo>
                <a:lnTo>
                  <a:pt x="557" y="2"/>
                </a:lnTo>
                <a:lnTo>
                  <a:pt x="568" y="10"/>
                </a:lnTo>
                <a:lnTo>
                  <a:pt x="574" y="19"/>
                </a:lnTo>
                <a:lnTo>
                  <a:pt x="577" y="32"/>
                </a:lnTo>
                <a:lnTo>
                  <a:pt x="577" y="81"/>
                </a:lnTo>
                <a:lnTo>
                  <a:pt x="577" y="86"/>
                </a:lnTo>
                <a:lnTo>
                  <a:pt x="574" y="90"/>
                </a:lnTo>
                <a:lnTo>
                  <a:pt x="570" y="94"/>
                </a:lnTo>
                <a:lnTo>
                  <a:pt x="567" y="95"/>
                </a:lnTo>
                <a:lnTo>
                  <a:pt x="561" y="96"/>
                </a:lnTo>
                <a:lnTo>
                  <a:pt x="556" y="95"/>
                </a:lnTo>
                <a:lnTo>
                  <a:pt x="552" y="94"/>
                </a:lnTo>
                <a:lnTo>
                  <a:pt x="548" y="90"/>
                </a:lnTo>
                <a:lnTo>
                  <a:pt x="546" y="86"/>
                </a:lnTo>
                <a:lnTo>
                  <a:pt x="546" y="81"/>
                </a:lnTo>
                <a:lnTo>
                  <a:pt x="546" y="32"/>
                </a:lnTo>
                <a:lnTo>
                  <a:pt x="31" y="32"/>
                </a:lnTo>
                <a:lnTo>
                  <a:pt x="31" y="417"/>
                </a:lnTo>
                <a:lnTo>
                  <a:pt x="80" y="417"/>
                </a:lnTo>
                <a:lnTo>
                  <a:pt x="85" y="418"/>
                </a:lnTo>
                <a:lnTo>
                  <a:pt x="90" y="421"/>
                </a:lnTo>
                <a:lnTo>
                  <a:pt x="93" y="424"/>
                </a:lnTo>
                <a:lnTo>
                  <a:pt x="95" y="429"/>
                </a:lnTo>
                <a:lnTo>
                  <a:pt x="97" y="433"/>
                </a:lnTo>
                <a:lnTo>
                  <a:pt x="95" y="438"/>
                </a:lnTo>
                <a:lnTo>
                  <a:pt x="93" y="443"/>
                </a:lnTo>
                <a:lnTo>
                  <a:pt x="90" y="446"/>
                </a:lnTo>
                <a:lnTo>
                  <a:pt x="85" y="449"/>
                </a:lnTo>
                <a:lnTo>
                  <a:pt x="80" y="450"/>
                </a:lnTo>
                <a:lnTo>
                  <a:pt x="31" y="450"/>
                </a:lnTo>
                <a:lnTo>
                  <a:pt x="31" y="545"/>
                </a:lnTo>
                <a:lnTo>
                  <a:pt x="80" y="545"/>
                </a:lnTo>
                <a:lnTo>
                  <a:pt x="85" y="547"/>
                </a:lnTo>
                <a:lnTo>
                  <a:pt x="90" y="549"/>
                </a:lnTo>
                <a:lnTo>
                  <a:pt x="93" y="552"/>
                </a:lnTo>
                <a:lnTo>
                  <a:pt x="95" y="557"/>
                </a:lnTo>
                <a:lnTo>
                  <a:pt x="97" y="562"/>
                </a:lnTo>
                <a:lnTo>
                  <a:pt x="95" y="566"/>
                </a:lnTo>
                <a:lnTo>
                  <a:pt x="93" y="572"/>
                </a:lnTo>
                <a:lnTo>
                  <a:pt x="90" y="574"/>
                </a:lnTo>
                <a:lnTo>
                  <a:pt x="85" y="577"/>
                </a:lnTo>
                <a:lnTo>
                  <a:pt x="80" y="578"/>
                </a:lnTo>
                <a:lnTo>
                  <a:pt x="31" y="578"/>
                </a:lnTo>
                <a:lnTo>
                  <a:pt x="19" y="576"/>
                </a:lnTo>
                <a:lnTo>
                  <a:pt x="9" y="569"/>
                </a:lnTo>
                <a:lnTo>
                  <a:pt x="2" y="559"/>
                </a:lnTo>
                <a:lnTo>
                  <a:pt x="0" y="545"/>
                </a:lnTo>
                <a:lnTo>
                  <a:pt x="0" y="32"/>
                </a:lnTo>
                <a:lnTo>
                  <a:pt x="2" y="19"/>
                </a:lnTo>
                <a:lnTo>
                  <a:pt x="9" y="10"/>
                </a:lnTo>
                <a:lnTo>
                  <a:pt x="19" y="2"/>
                </a:lnTo>
                <a:lnTo>
                  <a:pt x="3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58" name="Freeform 580"/>
          <p:cNvSpPr>
            <a:spLocks noEditPoints="1"/>
          </p:cNvSpPr>
          <p:nvPr/>
        </p:nvSpPr>
        <p:spPr bwMode="auto">
          <a:xfrm>
            <a:off x="7118086" y="3801575"/>
            <a:ext cx="422900" cy="346826"/>
          </a:xfrm>
          <a:custGeom>
            <a:avLst/>
            <a:gdLst>
              <a:gd name="T0" fmla="*/ 31 w 706"/>
              <a:gd name="T1" fmla="*/ 546 h 579"/>
              <a:gd name="T2" fmla="*/ 674 w 706"/>
              <a:gd name="T3" fmla="*/ 161 h 579"/>
              <a:gd name="T4" fmla="*/ 31 w 706"/>
              <a:gd name="T5" fmla="*/ 129 h 579"/>
              <a:gd name="T6" fmla="*/ 686 w 706"/>
              <a:gd name="T7" fmla="*/ 131 h 579"/>
              <a:gd name="T8" fmla="*/ 703 w 706"/>
              <a:gd name="T9" fmla="*/ 148 h 579"/>
              <a:gd name="T10" fmla="*/ 706 w 706"/>
              <a:gd name="T11" fmla="*/ 546 h 579"/>
              <a:gd name="T12" fmla="*/ 696 w 706"/>
              <a:gd name="T13" fmla="*/ 569 h 579"/>
              <a:gd name="T14" fmla="*/ 674 w 706"/>
              <a:gd name="T15" fmla="*/ 579 h 579"/>
              <a:gd name="T16" fmla="*/ 20 w 706"/>
              <a:gd name="T17" fmla="*/ 576 h 579"/>
              <a:gd name="T18" fmla="*/ 3 w 706"/>
              <a:gd name="T19" fmla="*/ 559 h 579"/>
              <a:gd name="T20" fmla="*/ 0 w 706"/>
              <a:gd name="T21" fmla="*/ 161 h 579"/>
              <a:gd name="T22" fmla="*/ 9 w 706"/>
              <a:gd name="T23" fmla="*/ 138 h 579"/>
              <a:gd name="T24" fmla="*/ 31 w 706"/>
              <a:gd name="T25" fmla="*/ 129 h 579"/>
              <a:gd name="T26" fmla="*/ 626 w 706"/>
              <a:gd name="T27" fmla="*/ 65 h 579"/>
              <a:gd name="T28" fmla="*/ 635 w 706"/>
              <a:gd name="T29" fmla="*/ 69 h 579"/>
              <a:gd name="T30" fmla="*/ 641 w 706"/>
              <a:gd name="T31" fmla="*/ 76 h 579"/>
              <a:gd name="T32" fmla="*/ 641 w 706"/>
              <a:gd name="T33" fmla="*/ 86 h 579"/>
              <a:gd name="T34" fmla="*/ 635 w 706"/>
              <a:gd name="T35" fmla="*/ 93 h 579"/>
              <a:gd name="T36" fmla="*/ 626 w 706"/>
              <a:gd name="T37" fmla="*/ 97 h 579"/>
              <a:gd name="T38" fmla="*/ 75 w 706"/>
              <a:gd name="T39" fmla="*/ 96 h 579"/>
              <a:gd name="T40" fmla="*/ 67 w 706"/>
              <a:gd name="T41" fmla="*/ 91 h 579"/>
              <a:gd name="T42" fmla="*/ 64 w 706"/>
              <a:gd name="T43" fmla="*/ 80 h 579"/>
              <a:gd name="T44" fmla="*/ 67 w 706"/>
              <a:gd name="T45" fmla="*/ 71 h 579"/>
              <a:gd name="T46" fmla="*/ 75 w 706"/>
              <a:gd name="T47" fmla="*/ 66 h 579"/>
              <a:gd name="T48" fmla="*/ 144 w 706"/>
              <a:gd name="T49" fmla="*/ 0 h 579"/>
              <a:gd name="T50" fmla="*/ 567 w 706"/>
              <a:gd name="T51" fmla="*/ 2 h 579"/>
              <a:gd name="T52" fmla="*/ 575 w 706"/>
              <a:gd name="T53" fmla="*/ 7 h 579"/>
              <a:gd name="T54" fmla="*/ 577 w 706"/>
              <a:gd name="T55" fmla="*/ 16 h 579"/>
              <a:gd name="T56" fmla="*/ 575 w 706"/>
              <a:gd name="T57" fmla="*/ 27 h 579"/>
              <a:gd name="T58" fmla="*/ 567 w 706"/>
              <a:gd name="T59" fmla="*/ 32 h 579"/>
              <a:gd name="T60" fmla="*/ 144 w 706"/>
              <a:gd name="T61" fmla="*/ 33 h 579"/>
              <a:gd name="T62" fmla="*/ 135 w 706"/>
              <a:gd name="T63" fmla="*/ 29 h 579"/>
              <a:gd name="T64" fmla="*/ 130 w 706"/>
              <a:gd name="T65" fmla="*/ 21 h 579"/>
              <a:gd name="T66" fmla="*/ 130 w 706"/>
              <a:gd name="T67" fmla="*/ 12 h 579"/>
              <a:gd name="T68" fmla="*/ 135 w 706"/>
              <a:gd name="T69" fmla="*/ 4 h 579"/>
              <a:gd name="T70" fmla="*/ 144 w 706"/>
              <a:gd name="T71"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6" h="579">
                <a:moveTo>
                  <a:pt x="31" y="161"/>
                </a:moveTo>
                <a:lnTo>
                  <a:pt x="31" y="546"/>
                </a:lnTo>
                <a:lnTo>
                  <a:pt x="674" y="546"/>
                </a:lnTo>
                <a:lnTo>
                  <a:pt x="674" y="161"/>
                </a:lnTo>
                <a:lnTo>
                  <a:pt x="31" y="161"/>
                </a:lnTo>
                <a:close/>
                <a:moveTo>
                  <a:pt x="31" y="129"/>
                </a:moveTo>
                <a:lnTo>
                  <a:pt x="674" y="129"/>
                </a:lnTo>
                <a:lnTo>
                  <a:pt x="686" y="131"/>
                </a:lnTo>
                <a:lnTo>
                  <a:pt x="696" y="138"/>
                </a:lnTo>
                <a:lnTo>
                  <a:pt x="703" y="148"/>
                </a:lnTo>
                <a:lnTo>
                  <a:pt x="706" y="161"/>
                </a:lnTo>
                <a:lnTo>
                  <a:pt x="706" y="546"/>
                </a:lnTo>
                <a:lnTo>
                  <a:pt x="703" y="559"/>
                </a:lnTo>
                <a:lnTo>
                  <a:pt x="696" y="569"/>
                </a:lnTo>
                <a:lnTo>
                  <a:pt x="686" y="576"/>
                </a:lnTo>
                <a:lnTo>
                  <a:pt x="674" y="579"/>
                </a:lnTo>
                <a:lnTo>
                  <a:pt x="31" y="579"/>
                </a:lnTo>
                <a:lnTo>
                  <a:pt x="20" y="576"/>
                </a:lnTo>
                <a:lnTo>
                  <a:pt x="9" y="569"/>
                </a:lnTo>
                <a:lnTo>
                  <a:pt x="3" y="559"/>
                </a:lnTo>
                <a:lnTo>
                  <a:pt x="0" y="546"/>
                </a:lnTo>
                <a:lnTo>
                  <a:pt x="0" y="161"/>
                </a:lnTo>
                <a:lnTo>
                  <a:pt x="3" y="148"/>
                </a:lnTo>
                <a:lnTo>
                  <a:pt x="9" y="138"/>
                </a:lnTo>
                <a:lnTo>
                  <a:pt x="20" y="131"/>
                </a:lnTo>
                <a:lnTo>
                  <a:pt x="31" y="129"/>
                </a:lnTo>
                <a:close/>
                <a:moveTo>
                  <a:pt x="80" y="65"/>
                </a:moveTo>
                <a:lnTo>
                  <a:pt x="626" y="65"/>
                </a:lnTo>
                <a:lnTo>
                  <a:pt x="631" y="66"/>
                </a:lnTo>
                <a:lnTo>
                  <a:pt x="635" y="69"/>
                </a:lnTo>
                <a:lnTo>
                  <a:pt x="639" y="71"/>
                </a:lnTo>
                <a:lnTo>
                  <a:pt x="641" y="76"/>
                </a:lnTo>
                <a:lnTo>
                  <a:pt x="641" y="80"/>
                </a:lnTo>
                <a:lnTo>
                  <a:pt x="641" y="86"/>
                </a:lnTo>
                <a:lnTo>
                  <a:pt x="639" y="91"/>
                </a:lnTo>
                <a:lnTo>
                  <a:pt x="635" y="93"/>
                </a:lnTo>
                <a:lnTo>
                  <a:pt x="631" y="96"/>
                </a:lnTo>
                <a:lnTo>
                  <a:pt x="626" y="97"/>
                </a:lnTo>
                <a:lnTo>
                  <a:pt x="80" y="97"/>
                </a:lnTo>
                <a:lnTo>
                  <a:pt x="75" y="96"/>
                </a:lnTo>
                <a:lnTo>
                  <a:pt x="71" y="93"/>
                </a:lnTo>
                <a:lnTo>
                  <a:pt x="67" y="91"/>
                </a:lnTo>
                <a:lnTo>
                  <a:pt x="64" y="86"/>
                </a:lnTo>
                <a:lnTo>
                  <a:pt x="64" y="80"/>
                </a:lnTo>
                <a:lnTo>
                  <a:pt x="64" y="76"/>
                </a:lnTo>
                <a:lnTo>
                  <a:pt x="67" y="71"/>
                </a:lnTo>
                <a:lnTo>
                  <a:pt x="71" y="69"/>
                </a:lnTo>
                <a:lnTo>
                  <a:pt x="75" y="66"/>
                </a:lnTo>
                <a:lnTo>
                  <a:pt x="80" y="65"/>
                </a:lnTo>
                <a:close/>
                <a:moveTo>
                  <a:pt x="144" y="0"/>
                </a:moveTo>
                <a:lnTo>
                  <a:pt x="562" y="0"/>
                </a:lnTo>
                <a:lnTo>
                  <a:pt x="567" y="2"/>
                </a:lnTo>
                <a:lnTo>
                  <a:pt x="571" y="4"/>
                </a:lnTo>
                <a:lnTo>
                  <a:pt x="575" y="7"/>
                </a:lnTo>
                <a:lnTo>
                  <a:pt x="577" y="12"/>
                </a:lnTo>
                <a:lnTo>
                  <a:pt x="577" y="16"/>
                </a:lnTo>
                <a:lnTo>
                  <a:pt x="577" y="21"/>
                </a:lnTo>
                <a:lnTo>
                  <a:pt x="575" y="27"/>
                </a:lnTo>
                <a:lnTo>
                  <a:pt x="571" y="29"/>
                </a:lnTo>
                <a:lnTo>
                  <a:pt x="567" y="32"/>
                </a:lnTo>
                <a:lnTo>
                  <a:pt x="562" y="33"/>
                </a:lnTo>
                <a:lnTo>
                  <a:pt x="144" y="33"/>
                </a:lnTo>
                <a:lnTo>
                  <a:pt x="139" y="32"/>
                </a:lnTo>
                <a:lnTo>
                  <a:pt x="135" y="29"/>
                </a:lnTo>
                <a:lnTo>
                  <a:pt x="131" y="27"/>
                </a:lnTo>
                <a:lnTo>
                  <a:pt x="130" y="21"/>
                </a:lnTo>
                <a:lnTo>
                  <a:pt x="128" y="16"/>
                </a:lnTo>
                <a:lnTo>
                  <a:pt x="130" y="12"/>
                </a:lnTo>
                <a:lnTo>
                  <a:pt x="131" y="7"/>
                </a:lnTo>
                <a:lnTo>
                  <a:pt x="135" y="4"/>
                </a:lnTo>
                <a:lnTo>
                  <a:pt x="139" y="2"/>
                </a:lnTo>
                <a:lnTo>
                  <a:pt x="14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59" name="Freeform 581"/>
          <p:cNvSpPr>
            <a:spLocks noEditPoints="1"/>
          </p:cNvSpPr>
          <p:nvPr/>
        </p:nvSpPr>
        <p:spPr bwMode="auto">
          <a:xfrm>
            <a:off x="7940743" y="3763238"/>
            <a:ext cx="422900" cy="423500"/>
          </a:xfrm>
          <a:custGeom>
            <a:avLst/>
            <a:gdLst>
              <a:gd name="T0" fmla="*/ 564 w 706"/>
              <a:gd name="T1" fmla="*/ 579 h 707"/>
              <a:gd name="T2" fmla="*/ 377 w 706"/>
              <a:gd name="T3" fmla="*/ 479 h 707"/>
              <a:gd name="T4" fmla="*/ 366 w 706"/>
              <a:gd name="T5" fmla="*/ 482 h 707"/>
              <a:gd name="T6" fmla="*/ 358 w 706"/>
              <a:gd name="T7" fmla="*/ 477 h 707"/>
              <a:gd name="T8" fmla="*/ 274 w 706"/>
              <a:gd name="T9" fmla="*/ 351 h 707"/>
              <a:gd name="T10" fmla="*/ 282 w 706"/>
              <a:gd name="T11" fmla="*/ 308 h 707"/>
              <a:gd name="T12" fmla="*/ 372 w 706"/>
              <a:gd name="T13" fmla="*/ 441 h 707"/>
              <a:gd name="T14" fmla="*/ 445 w 706"/>
              <a:gd name="T15" fmla="*/ 371 h 707"/>
              <a:gd name="T16" fmla="*/ 458 w 706"/>
              <a:gd name="T17" fmla="*/ 372 h 707"/>
              <a:gd name="T18" fmla="*/ 465 w 706"/>
              <a:gd name="T19" fmla="*/ 380 h 707"/>
              <a:gd name="T20" fmla="*/ 609 w 706"/>
              <a:gd name="T21" fmla="*/ 588 h 707"/>
              <a:gd name="T22" fmla="*/ 610 w 706"/>
              <a:gd name="T23" fmla="*/ 591 h 707"/>
              <a:gd name="T24" fmla="*/ 606 w 706"/>
              <a:gd name="T25" fmla="*/ 604 h 707"/>
              <a:gd name="T26" fmla="*/ 595 w 706"/>
              <a:gd name="T27" fmla="*/ 610 h 707"/>
              <a:gd name="T28" fmla="*/ 102 w 706"/>
              <a:gd name="T29" fmla="*/ 608 h 707"/>
              <a:gd name="T30" fmla="*/ 96 w 706"/>
              <a:gd name="T31" fmla="*/ 595 h 707"/>
              <a:gd name="T32" fmla="*/ 98 w 706"/>
              <a:gd name="T33" fmla="*/ 585 h 707"/>
              <a:gd name="T34" fmla="*/ 263 w 706"/>
              <a:gd name="T35" fmla="*/ 309 h 707"/>
              <a:gd name="T36" fmla="*/ 177 w 706"/>
              <a:gd name="T37" fmla="*/ 129 h 707"/>
              <a:gd name="T38" fmla="*/ 133 w 706"/>
              <a:gd name="T39" fmla="*/ 159 h 707"/>
              <a:gd name="T40" fmla="*/ 143 w 706"/>
              <a:gd name="T41" fmla="*/ 211 h 707"/>
              <a:gd name="T42" fmla="*/ 195 w 706"/>
              <a:gd name="T43" fmla="*/ 222 h 707"/>
              <a:gd name="T44" fmla="*/ 225 w 706"/>
              <a:gd name="T45" fmla="*/ 177 h 707"/>
              <a:gd name="T46" fmla="*/ 195 w 706"/>
              <a:gd name="T47" fmla="*/ 133 h 707"/>
              <a:gd name="T48" fmla="*/ 198 w 706"/>
              <a:gd name="T49" fmla="*/ 100 h 707"/>
              <a:gd name="T50" fmla="*/ 246 w 706"/>
              <a:gd name="T51" fmla="*/ 136 h 707"/>
              <a:gd name="T52" fmla="*/ 254 w 706"/>
              <a:gd name="T53" fmla="*/ 198 h 707"/>
              <a:gd name="T54" fmla="*/ 218 w 706"/>
              <a:gd name="T55" fmla="*/ 246 h 707"/>
              <a:gd name="T56" fmla="*/ 155 w 706"/>
              <a:gd name="T57" fmla="*/ 254 h 707"/>
              <a:gd name="T58" fmla="*/ 108 w 706"/>
              <a:gd name="T59" fmla="*/ 218 h 707"/>
              <a:gd name="T60" fmla="*/ 100 w 706"/>
              <a:gd name="T61" fmla="*/ 156 h 707"/>
              <a:gd name="T62" fmla="*/ 136 w 706"/>
              <a:gd name="T63" fmla="*/ 108 h 707"/>
              <a:gd name="T64" fmla="*/ 64 w 706"/>
              <a:gd name="T65" fmla="*/ 33 h 707"/>
              <a:gd name="T66" fmla="*/ 34 w 706"/>
              <a:gd name="T67" fmla="*/ 53 h 707"/>
              <a:gd name="T68" fmla="*/ 34 w 706"/>
              <a:gd name="T69" fmla="*/ 655 h 707"/>
              <a:gd name="T70" fmla="*/ 64 w 706"/>
              <a:gd name="T71" fmla="*/ 674 h 707"/>
              <a:gd name="T72" fmla="*/ 665 w 706"/>
              <a:gd name="T73" fmla="*/ 665 h 707"/>
              <a:gd name="T74" fmla="*/ 674 w 706"/>
              <a:gd name="T75" fmla="*/ 64 h 707"/>
              <a:gd name="T76" fmla="*/ 655 w 706"/>
              <a:gd name="T77" fmla="*/ 36 h 707"/>
              <a:gd name="T78" fmla="*/ 64 w 706"/>
              <a:gd name="T79" fmla="*/ 0 h 707"/>
              <a:gd name="T80" fmla="*/ 680 w 706"/>
              <a:gd name="T81" fmla="*/ 13 h 707"/>
              <a:gd name="T82" fmla="*/ 706 w 706"/>
              <a:gd name="T83" fmla="*/ 64 h 707"/>
              <a:gd name="T84" fmla="*/ 694 w 706"/>
              <a:gd name="T85" fmla="*/ 681 h 707"/>
              <a:gd name="T86" fmla="*/ 642 w 706"/>
              <a:gd name="T87" fmla="*/ 707 h 707"/>
              <a:gd name="T88" fmla="*/ 26 w 706"/>
              <a:gd name="T89" fmla="*/ 694 h 707"/>
              <a:gd name="T90" fmla="*/ 0 w 706"/>
              <a:gd name="T91" fmla="*/ 643 h 707"/>
              <a:gd name="T92" fmla="*/ 12 w 706"/>
              <a:gd name="T93" fmla="*/ 26 h 707"/>
              <a:gd name="T94" fmla="*/ 64 w 706"/>
              <a:gd name="T95" fmla="*/ 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6" h="707">
                <a:moveTo>
                  <a:pt x="274" y="351"/>
                </a:moveTo>
                <a:lnTo>
                  <a:pt x="140" y="579"/>
                </a:lnTo>
                <a:lnTo>
                  <a:pt x="564" y="579"/>
                </a:lnTo>
                <a:lnTo>
                  <a:pt x="448" y="410"/>
                </a:lnTo>
                <a:lnTo>
                  <a:pt x="381" y="477"/>
                </a:lnTo>
                <a:lnTo>
                  <a:pt x="377" y="479"/>
                </a:lnTo>
                <a:lnTo>
                  <a:pt x="373" y="482"/>
                </a:lnTo>
                <a:lnTo>
                  <a:pt x="369" y="482"/>
                </a:lnTo>
                <a:lnTo>
                  <a:pt x="366" y="482"/>
                </a:lnTo>
                <a:lnTo>
                  <a:pt x="362" y="479"/>
                </a:lnTo>
                <a:lnTo>
                  <a:pt x="358" y="477"/>
                </a:lnTo>
                <a:lnTo>
                  <a:pt x="358" y="477"/>
                </a:lnTo>
                <a:lnTo>
                  <a:pt x="356" y="475"/>
                </a:lnTo>
                <a:lnTo>
                  <a:pt x="355" y="472"/>
                </a:lnTo>
                <a:lnTo>
                  <a:pt x="274" y="351"/>
                </a:lnTo>
                <a:close/>
                <a:moveTo>
                  <a:pt x="273" y="305"/>
                </a:moveTo>
                <a:lnTo>
                  <a:pt x="278" y="307"/>
                </a:lnTo>
                <a:lnTo>
                  <a:pt x="282" y="308"/>
                </a:lnTo>
                <a:lnTo>
                  <a:pt x="286" y="312"/>
                </a:lnTo>
                <a:lnTo>
                  <a:pt x="288" y="316"/>
                </a:lnTo>
                <a:lnTo>
                  <a:pt x="372" y="441"/>
                </a:lnTo>
                <a:lnTo>
                  <a:pt x="439" y="375"/>
                </a:lnTo>
                <a:lnTo>
                  <a:pt x="441" y="372"/>
                </a:lnTo>
                <a:lnTo>
                  <a:pt x="445" y="371"/>
                </a:lnTo>
                <a:lnTo>
                  <a:pt x="449" y="369"/>
                </a:lnTo>
                <a:lnTo>
                  <a:pt x="455" y="371"/>
                </a:lnTo>
                <a:lnTo>
                  <a:pt x="458" y="372"/>
                </a:lnTo>
                <a:lnTo>
                  <a:pt x="462" y="376"/>
                </a:lnTo>
                <a:lnTo>
                  <a:pt x="465" y="380"/>
                </a:lnTo>
                <a:lnTo>
                  <a:pt x="465" y="380"/>
                </a:lnTo>
                <a:lnTo>
                  <a:pt x="605" y="583"/>
                </a:lnTo>
                <a:lnTo>
                  <a:pt x="608" y="585"/>
                </a:lnTo>
                <a:lnTo>
                  <a:pt x="609" y="588"/>
                </a:lnTo>
                <a:lnTo>
                  <a:pt x="609" y="588"/>
                </a:lnTo>
                <a:lnTo>
                  <a:pt x="609" y="588"/>
                </a:lnTo>
                <a:lnTo>
                  <a:pt x="610" y="591"/>
                </a:lnTo>
                <a:lnTo>
                  <a:pt x="610" y="595"/>
                </a:lnTo>
                <a:lnTo>
                  <a:pt x="609" y="600"/>
                </a:lnTo>
                <a:lnTo>
                  <a:pt x="606" y="604"/>
                </a:lnTo>
                <a:lnTo>
                  <a:pt x="604" y="608"/>
                </a:lnTo>
                <a:lnTo>
                  <a:pt x="599" y="609"/>
                </a:lnTo>
                <a:lnTo>
                  <a:pt x="595" y="610"/>
                </a:lnTo>
                <a:lnTo>
                  <a:pt x="113" y="610"/>
                </a:lnTo>
                <a:lnTo>
                  <a:pt x="108" y="609"/>
                </a:lnTo>
                <a:lnTo>
                  <a:pt x="102" y="608"/>
                </a:lnTo>
                <a:lnTo>
                  <a:pt x="100" y="604"/>
                </a:lnTo>
                <a:lnTo>
                  <a:pt x="97" y="600"/>
                </a:lnTo>
                <a:lnTo>
                  <a:pt x="96" y="595"/>
                </a:lnTo>
                <a:lnTo>
                  <a:pt x="97" y="589"/>
                </a:lnTo>
                <a:lnTo>
                  <a:pt x="100" y="585"/>
                </a:lnTo>
                <a:lnTo>
                  <a:pt x="98" y="585"/>
                </a:lnTo>
                <a:lnTo>
                  <a:pt x="259" y="313"/>
                </a:lnTo>
                <a:lnTo>
                  <a:pt x="259" y="313"/>
                </a:lnTo>
                <a:lnTo>
                  <a:pt x="263" y="309"/>
                </a:lnTo>
                <a:lnTo>
                  <a:pt x="267" y="307"/>
                </a:lnTo>
                <a:lnTo>
                  <a:pt x="273" y="305"/>
                </a:lnTo>
                <a:close/>
                <a:moveTo>
                  <a:pt x="177" y="129"/>
                </a:moveTo>
                <a:lnTo>
                  <a:pt x="157" y="133"/>
                </a:lnTo>
                <a:lnTo>
                  <a:pt x="143" y="143"/>
                </a:lnTo>
                <a:lnTo>
                  <a:pt x="133" y="159"/>
                </a:lnTo>
                <a:lnTo>
                  <a:pt x="129" y="177"/>
                </a:lnTo>
                <a:lnTo>
                  <a:pt x="133" y="195"/>
                </a:lnTo>
                <a:lnTo>
                  <a:pt x="143" y="211"/>
                </a:lnTo>
                <a:lnTo>
                  <a:pt x="157" y="222"/>
                </a:lnTo>
                <a:lnTo>
                  <a:pt x="177" y="225"/>
                </a:lnTo>
                <a:lnTo>
                  <a:pt x="195" y="222"/>
                </a:lnTo>
                <a:lnTo>
                  <a:pt x="211" y="211"/>
                </a:lnTo>
                <a:lnTo>
                  <a:pt x="222" y="195"/>
                </a:lnTo>
                <a:lnTo>
                  <a:pt x="225" y="177"/>
                </a:lnTo>
                <a:lnTo>
                  <a:pt x="222" y="159"/>
                </a:lnTo>
                <a:lnTo>
                  <a:pt x="211" y="143"/>
                </a:lnTo>
                <a:lnTo>
                  <a:pt x="195" y="133"/>
                </a:lnTo>
                <a:lnTo>
                  <a:pt x="177" y="129"/>
                </a:lnTo>
                <a:close/>
                <a:moveTo>
                  <a:pt x="177" y="97"/>
                </a:moveTo>
                <a:lnTo>
                  <a:pt x="198" y="100"/>
                </a:lnTo>
                <a:lnTo>
                  <a:pt x="218" y="108"/>
                </a:lnTo>
                <a:lnTo>
                  <a:pt x="233" y="121"/>
                </a:lnTo>
                <a:lnTo>
                  <a:pt x="246" y="136"/>
                </a:lnTo>
                <a:lnTo>
                  <a:pt x="254" y="156"/>
                </a:lnTo>
                <a:lnTo>
                  <a:pt x="257" y="177"/>
                </a:lnTo>
                <a:lnTo>
                  <a:pt x="254" y="198"/>
                </a:lnTo>
                <a:lnTo>
                  <a:pt x="246" y="218"/>
                </a:lnTo>
                <a:lnTo>
                  <a:pt x="233" y="233"/>
                </a:lnTo>
                <a:lnTo>
                  <a:pt x="218" y="246"/>
                </a:lnTo>
                <a:lnTo>
                  <a:pt x="198" y="254"/>
                </a:lnTo>
                <a:lnTo>
                  <a:pt x="177" y="257"/>
                </a:lnTo>
                <a:lnTo>
                  <a:pt x="155" y="254"/>
                </a:lnTo>
                <a:lnTo>
                  <a:pt x="136" y="246"/>
                </a:lnTo>
                <a:lnTo>
                  <a:pt x="119" y="233"/>
                </a:lnTo>
                <a:lnTo>
                  <a:pt x="108" y="218"/>
                </a:lnTo>
                <a:lnTo>
                  <a:pt x="100" y="198"/>
                </a:lnTo>
                <a:lnTo>
                  <a:pt x="96" y="177"/>
                </a:lnTo>
                <a:lnTo>
                  <a:pt x="100" y="156"/>
                </a:lnTo>
                <a:lnTo>
                  <a:pt x="108" y="136"/>
                </a:lnTo>
                <a:lnTo>
                  <a:pt x="119" y="121"/>
                </a:lnTo>
                <a:lnTo>
                  <a:pt x="136" y="108"/>
                </a:lnTo>
                <a:lnTo>
                  <a:pt x="155" y="100"/>
                </a:lnTo>
                <a:lnTo>
                  <a:pt x="177" y="97"/>
                </a:lnTo>
                <a:close/>
                <a:moveTo>
                  <a:pt x="64" y="33"/>
                </a:moveTo>
                <a:lnTo>
                  <a:pt x="51" y="36"/>
                </a:lnTo>
                <a:lnTo>
                  <a:pt x="42" y="42"/>
                </a:lnTo>
                <a:lnTo>
                  <a:pt x="34" y="53"/>
                </a:lnTo>
                <a:lnTo>
                  <a:pt x="32" y="64"/>
                </a:lnTo>
                <a:lnTo>
                  <a:pt x="32" y="643"/>
                </a:lnTo>
                <a:lnTo>
                  <a:pt x="34" y="655"/>
                </a:lnTo>
                <a:lnTo>
                  <a:pt x="42" y="665"/>
                </a:lnTo>
                <a:lnTo>
                  <a:pt x="51" y="672"/>
                </a:lnTo>
                <a:lnTo>
                  <a:pt x="64" y="674"/>
                </a:lnTo>
                <a:lnTo>
                  <a:pt x="642" y="674"/>
                </a:lnTo>
                <a:lnTo>
                  <a:pt x="655" y="672"/>
                </a:lnTo>
                <a:lnTo>
                  <a:pt x="665" y="665"/>
                </a:lnTo>
                <a:lnTo>
                  <a:pt x="672" y="655"/>
                </a:lnTo>
                <a:lnTo>
                  <a:pt x="674" y="643"/>
                </a:lnTo>
                <a:lnTo>
                  <a:pt x="674" y="64"/>
                </a:lnTo>
                <a:lnTo>
                  <a:pt x="672" y="53"/>
                </a:lnTo>
                <a:lnTo>
                  <a:pt x="665" y="42"/>
                </a:lnTo>
                <a:lnTo>
                  <a:pt x="655" y="36"/>
                </a:lnTo>
                <a:lnTo>
                  <a:pt x="642" y="33"/>
                </a:lnTo>
                <a:lnTo>
                  <a:pt x="64" y="33"/>
                </a:lnTo>
                <a:close/>
                <a:moveTo>
                  <a:pt x="64" y="0"/>
                </a:moveTo>
                <a:lnTo>
                  <a:pt x="642" y="0"/>
                </a:lnTo>
                <a:lnTo>
                  <a:pt x="663" y="4"/>
                </a:lnTo>
                <a:lnTo>
                  <a:pt x="680" y="13"/>
                </a:lnTo>
                <a:lnTo>
                  <a:pt x="694" y="26"/>
                </a:lnTo>
                <a:lnTo>
                  <a:pt x="703" y="45"/>
                </a:lnTo>
                <a:lnTo>
                  <a:pt x="706" y="64"/>
                </a:lnTo>
                <a:lnTo>
                  <a:pt x="706" y="643"/>
                </a:lnTo>
                <a:lnTo>
                  <a:pt x="703" y="663"/>
                </a:lnTo>
                <a:lnTo>
                  <a:pt x="694" y="681"/>
                </a:lnTo>
                <a:lnTo>
                  <a:pt x="680" y="694"/>
                </a:lnTo>
                <a:lnTo>
                  <a:pt x="663" y="703"/>
                </a:lnTo>
                <a:lnTo>
                  <a:pt x="642" y="707"/>
                </a:lnTo>
                <a:lnTo>
                  <a:pt x="64" y="707"/>
                </a:lnTo>
                <a:lnTo>
                  <a:pt x="43" y="703"/>
                </a:lnTo>
                <a:lnTo>
                  <a:pt x="26" y="694"/>
                </a:lnTo>
                <a:lnTo>
                  <a:pt x="12" y="681"/>
                </a:lnTo>
                <a:lnTo>
                  <a:pt x="3" y="663"/>
                </a:lnTo>
                <a:lnTo>
                  <a:pt x="0" y="643"/>
                </a:lnTo>
                <a:lnTo>
                  <a:pt x="0" y="64"/>
                </a:lnTo>
                <a:lnTo>
                  <a:pt x="3" y="45"/>
                </a:lnTo>
                <a:lnTo>
                  <a:pt x="12" y="26"/>
                </a:lnTo>
                <a:lnTo>
                  <a:pt x="26" y="13"/>
                </a:lnTo>
                <a:lnTo>
                  <a:pt x="43" y="4"/>
                </a:lnTo>
                <a:lnTo>
                  <a:pt x="6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60" name="Freeform 582"/>
          <p:cNvSpPr>
            <a:spLocks noEditPoints="1"/>
          </p:cNvSpPr>
          <p:nvPr/>
        </p:nvSpPr>
        <p:spPr bwMode="auto">
          <a:xfrm>
            <a:off x="8763399" y="3763238"/>
            <a:ext cx="422301" cy="423500"/>
          </a:xfrm>
          <a:custGeom>
            <a:avLst/>
            <a:gdLst>
              <a:gd name="T0" fmla="*/ 366 w 705"/>
              <a:gd name="T1" fmla="*/ 460 h 707"/>
              <a:gd name="T2" fmla="*/ 305 w 705"/>
              <a:gd name="T3" fmla="*/ 515 h 707"/>
              <a:gd name="T4" fmla="*/ 290 w 705"/>
              <a:gd name="T5" fmla="*/ 504 h 707"/>
              <a:gd name="T6" fmla="*/ 250 w 705"/>
              <a:gd name="T7" fmla="*/ 389 h 707"/>
              <a:gd name="T8" fmla="*/ 357 w 705"/>
              <a:gd name="T9" fmla="*/ 423 h 707"/>
              <a:gd name="T10" fmla="*/ 374 w 705"/>
              <a:gd name="T11" fmla="*/ 419 h 707"/>
              <a:gd name="T12" fmla="*/ 383 w 705"/>
              <a:gd name="T13" fmla="*/ 428 h 707"/>
              <a:gd name="T14" fmla="*/ 480 w 705"/>
              <a:gd name="T15" fmla="*/ 588 h 707"/>
              <a:gd name="T16" fmla="*/ 477 w 705"/>
              <a:gd name="T17" fmla="*/ 604 h 707"/>
              <a:gd name="T18" fmla="*/ 112 w 705"/>
              <a:gd name="T19" fmla="*/ 610 h 707"/>
              <a:gd name="T20" fmla="*/ 96 w 705"/>
              <a:gd name="T21" fmla="*/ 600 h 707"/>
              <a:gd name="T22" fmla="*/ 99 w 705"/>
              <a:gd name="T23" fmla="*/ 585 h 707"/>
              <a:gd name="T24" fmla="*/ 235 w 705"/>
              <a:gd name="T25" fmla="*/ 386 h 707"/>
              <a:gd name="T26" fmla="*/ 137 w 705"/>
              <a:gd name="T27" fmla="*/ 266 h 707"/>
              <a:gd name="T28" fmla="*/ 137 w 705"/>
              <a:gd name="T29" fmla="*/ 312 h 707"/>
              <a:gd name="T30" fmla="*/ 183 w 705"/>
              <a:gd name="T31" fmla="*/ 312 h 707"/>
              <a:gd name="T32" fmla="*/ 183 w 705"/>
              <a:gd name="T33" fmla="*/ 266 h 707"/>
              <a:gd name="T34" fmla="*/ 180 w 705"/>
              <a:gd name="T35" fmla="*/ 228 h 707"/>
              <a:gd name="T36" fmla="*/ 225 w 705"/>
              <a:gd name="T37" fmla="*/ 290 h 707"/>
              <a:gd name="T38" fmla="*/ 180 w 705"/>
              <a:gd name="T39" fmla="*/ 350 h 707"/>
              <a:gd name="T40" fmla="*/ 108 w 705"/>
              <a:gd name="T41" fmla="*/ 328 h 707"/>
              <a:gd name="T42" fmla="*/ 108 w 705"/>
              <a:gd name="T43" fmla="*/ 252 h 707"/>
              <a:gd name="T44" fmla="*/ 64 w 705"/>
              <a:gd name="T45" fmla="*/ 161 h 707"/>
              <a:gd name="T46" fmla="*/ 31 w 705"/>
              <a:gd name="T47" fmla="*/ 193 h 707"/>
              <a:gd name="T48" fmla="*/ 51 w 705"/>
              <a:gd name="T49" fmla="*/ 672 h 707"/>
              <a:gd name="T50" fmla="*/ 536 w 705"/>
              <a:gd name="T51" fmla="*/ 665 h 707"/>
              <a:gd name="T52" fmla="*/ 543 w 705"/>
              <a:gd name="T53" fmla="*/ 181 h 707"/>
              <a:gd name="T54" fmla="*/ 64 w 705"/>
              <a:gd name="T55" fmla="*/ 161 h 707"/>
              <a:gd name="T56" fmla="*/ 551 w 705"/>
              <a:gd name="T57" fmla="*/ 142 h 707"/>
              <a:gd name="T58" fmla="*/ 577 w 705"/>
              <a:gd name="T59" fmla="*/ 643 h 707"/>
              <a:gd name="T60" fmla="*/ 534 w 705"/>
              <a:gd name="T61" fmla="*/ 703 h 707"/>
              <a:gd name="T62" fmla="*/ 26 w 705"/>
              <a:gd name="T63" fmla="*/ 694 h 707"/>
              <a:gd name="T64" fmla="*/ 0 w 705"/>
              <a:gd name="T65" fmla="*/ 193 h 707"/>
              <a:gd name="T66" fmla="*/ 43 w 705"/>
              <a:gd name="T67" fmla="*/ 133 h 707"/>
              <a:gd name="T68" fmla="*/ 662 w 705"/>
              <a:gd name="T69" fmla="*/ 4 h 707"/>
              <a:gd name="T70" fmla="*/ 705 w 705"/>
              <a:gd name="T71" fmla="*/ 64 h 707"/>
              <a:gd name="T72" fmla="*/ 679 w 705"/>
              <a:gd name="T73" fmla="*/ 566 h 707"/>
              <a:gd name="T74" fmla="*/ 620 w 705"/>
              <a:gd name="T75" fmla="*/ 578 h 707"/>
              <a:gd name="T76" fmla="*/ 610 w 705"/>
              <a:gd name="T77" fmla="*/ 562 h 707"/>
              <a:gd name="T78" fmla="*/ 620 w 705"/>
              <a:gd name="T79" fmla="*/ 547 h 707"/>
              <a:gd name="T80" fmla="*/ 665 w 705"/>
              <a:gd name="T81" fmla="*/ 537 h 707"/>
              <a:gd name="T82" fmla="*/ 671 w 705"/>
              <a:gd name="T83" fmla="*/ 53 h 707"/>
              <a:gd name="T84" fmla="*/ 192 w 705"/>
              <a:gd name="T85" fmla="*/ 33 h 707"/>
              <a:gd name="T86" fmla="*/ 161 w 705"/>
              <a:gd name="T87" fmla="*/ 64 h 707"/>
              <a:gd name="T88" fmla="*/ 154 w 705"/>
              <a:gd name="T89" fmla="*/ 93 h 707"/>
              <a:gd name="T90" fmla="*/ 134 w 705"/>
              <a:gd name="T91" fmla="*/ 93 h 707"/>
              <a:gd name="T92" fmla="*/ 128 w 705"/>
              <a:gd name="T93" fmla="*/ 64 h 707"/>
              <a:gd name="T94" fmla="*/ 172 w 705"/>
              <a:gd name="T95" fmla="*/ 4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5" h="707">
                <a:moveTo>
                  <a:pt x="240" y="431"/>
                </a:moveTo>
                <a:lnTo>
                  <a:pt x="142" y="579"/>
                </a:lnTo>
                <a:lnTo>
                  <a:pt x="437" y="579"/>
                </a:lnTo>
                <a:lnTo>
                  <a:pt x="366" y="460"/>
                </a:lnTo>
                <a:lnTo>
                  <a:pt x="316" y="510"/>
                </a:lnTo>
                <a:lnTo>
                  <a:pt x="312" y="512"/>
                </a:lnTo>
                <a:lnTo>
                  <a:pt x="309" y="513"/>
                </a:lnTo>
                <a:lnTo>
                  <a:pt x="305" y="515"/>
                </a:lnTo>
                <a:lnTo>
                  <a:pt x="299" y="513"/>
                </a:lnTo>
                <a:lnTo>
                  <a:pt x="295" y="511"/>
                </a:lnTo>
                <a:lnTo>
                  <a:pt x="291" y="508"/>
                </a:lnTo>
                <a:lnTo>
                  <a:pt x="290" y="504"/>
                </a:lnTo>
                <a:lnTo>
                  <a:pt x="240" y="431"/>
                </a:lnTo>
                <a:close/>
                <a:moveTo>
                  <a:pt x="240" y="385"/>
                </a:moveTo>
                <a:lnTo>
                  <a:pt x="244" y="386"/>
                </a:lnTo>
                <a:lnTo>
                  <a:pt x="250" y="389"/>
                </a:lnTo>
                <a:lnTo>
                  <a:pt x="252" y="392"/>
                </a:lnTo>
                <a:lnTo>
                  <a:pt x="255" y="396"/>
                </a:lnTo>
                <a:lnTo>
                  <a:pt x="307" y="473"/>
                </a:lnTo>
                <a:lnTo>
                  <a:pt x="357" y="423"/>
                </a:lnTo>
                <a:lnTo>
                  <a:pt x="361" y="421"/>
                </a:lnTo>
                <a:lnTo>
                  <a:pt x="365" y="418"/>
                </a:lnTo>
                <a:lnTo>
                  <a:pt x="369" y="418"/>
                </a:lnTo>
                <a:lnTo>
                  <a:pt x="374" y="419"/>
                </a:lnTo>
                <a:lnTo>
                  <a:pt x="378" y="421"/>
                </a:lnTo>
                <a:lnTo>
                  <a:pt x="381" y="424"/>
                </a:lnTo>
                <a:lnTo>
                  <a:pt x="383" y="428"/>
                </a:lnTo>
                <a:lnTo>
                  <a:pt x="383" y="428"/>
                </a:lnTo>
                <a:lnTo>
                  <a:pt x="479" y="587"/>
                </a:lnTo>
                <a:lnTo>
                  <a:pt x="480" y="588"/>
                </a:lnTo>
                <a:lnTo>
                  <a:pt x="480" y="588"/>
                </a:lnTo>
                <a:lnTo>
                  <a:pt x="480" y="588"/>
                </a:lnTo>
                <a:lnTo>
                  <a:pt x="481" y="591"/>
                </a:lnTo>
                <a:lnTo>
                  <a:pt x="481" y="595"/>
                </a:lnTo>
                <a:lnTo>
                  <a:pt x="480" y="600"/>
                </a:lnTo>
                <a:lnTo>
                  <a:pt x="477" y="604"/>
                </a:lnTo>
                <a:lnTo>
                  <a:pt x="475" y="608"/>
                </a:lnTo>
                <a:lnTo>
                  <a:pt x="470" y="609"/>
                </a:lnTo>
                <a:lnTo>
                  <a:pt x="466" y="610"/>
                </a:lnTo>
                <a:lnTo>
                  <a:pt x="112" y="610"/>
                </a:lnTo>
                <a:lnTo>
                  <a:pt x="107" y="609"/>
                </a:lnTo>
                <a:lnTo>
                  <a:pt x="102" y="608"/>
                </a:lnTo>
                <a:lnTo>
                  <a:pt x="99" y="604"/>
                </a:lnTo>
                <a:lnTo>
                  <a:pt x="96" y="600"/>
                </a:lnTo>
                <a:lnTo>
                  <a:pt x="95" y="595"/>
                </a:lnTo>
                <a:lnTo>
                  <a:pt x="96" y="589"/>
                </a:lnTo>
                <a:lnTo>
                  <a:pt x="99" y="585"/>
                </a:lnTo>
                <a:lnTo>
                  <a:pt x="99" y="585"/>
                </a:lnTo>
                <a:lnTo>
                  <a:pt x="227" y="393"/>
                </a:lnTo>
                <a:lnTo>
                  <a:pt x="227" y="393"/>
                </a:lnTo>
                <a:lnTo>
                  <a:pt x="230" y="389"/>
                </a:lnTo>
                <a:lnTo>
                  <a:pt x="235" y="386"/>
                </a:lnTo>
                <a:lnTo>
                  <a:pt x="240" y="385"/>
                </a:lnTo>
                <a:close/>
                <a:moveTo>
                  <a:pt x="161" y="257"/>
                </a:moveTo>
                <a:lnTo>
                  <a:pt x="148" y="259"/>
                </a:lnTo>
                <a:lnTo>
                  <a:pt x="137" y="266"/>
                </a:lnTo>
                <a:lnTo>
                  <a:pt x="130" y="277"/>
                </a:lnTo>
                <a:lnTo>
                  <a:pt x="128" y="290"/>
                </a:lnTo>
                <a:lnTo>
                  <a:pt x="130" y="301"/>
                </a:lnTo>
                <a:lnTo>
                  <a:pt x="137" y="312"/>
                </a:lnTo>
                <a:lnTo>
                  <a:pt x="148" y="318"/>
                </a:lnTo>
                <a:lnTo>
                  <a:pt x="161" y="321"/>
                </a:lnTo>
                <a:lnTo>
                  <a:pt x="172" y="318"/>
                </a:lnTo>
                <a:lnTo>
                  <a:pt x="183" y="312"/>
                </a:lnTo>
                <a:lnTo>
                  <a:pt x="189" y="301"/>
                </a:lnTo>
                <a:lnTo>
                  <a:pt x="192" y="290"/>
                </a:lnTo>
                <a:lnTo>
                  <a:pt x="189" y="277"/>
                </a:lnTo>
                <a:lnTo>
                  <a:pt x="183" y="266"/>
                </a:lnTo>
                <a:lnTo>
                  <a:pt x="172" y="259"/>
                </a:lnTo>
                <a:lnTo>
                  <a:pt x="161" y="257"/>
                </a:lnTo>
                <a:close/>
                <a:moveTo>
                  <a:pt x="161" y="225"/>
                </a:moveTo>
                <a:lnTo>
                  <a:pt x="180" y="228"/>
                </a:lnTo>
                <a:lnTo>
                  <a:pt x="197" y="237"/>
                </a:lnTo>
                <a:lnTo>
                  <a:pt x="212" y="252"/>
                </a:lnTo>
                <a:lnTo>
                  <a:pt x="221" y="269"/>
                </a:lnTo>
                <a:lnTo>
                  <a:pt x="225" y="290"/>
                </a:lnTo>
                <a:lnTo>
                  <a:pt x="221" y="309"/>
                </a:lnTo>
                <a:lnTo>
                  <a:pt x="212" y="328"/>
                </a:lnTo>
                <a:lnTo>
                  <a:pt x="197" y="341"/>
                </a:lnTo>
                <a:lnTo>
                  <a:pt x="180" y="350"/>
                </a:lnTo>
                <a:lnTo>
                  <a:pt x="161" y="354"/>
                </a:lnTo>
                <a:lnTo>
                  <a:pt x="140" y="350"/>
                </a:lnTo>
                <a:lnTo>
                  <a:pt x="123" y="341"/>
                </a:lnTo>
                <a:lnTo>
                  <a:pt x="108" y="328"/>
                </a:lnTo>
                <a:lnTo>
                  <a:pt x="99" y="309"/>
                </a:lnTo>
                <a:lnTo>
                  <a:pt x="95" y="290"/>
                </a:lnTo>
                <a:lnTo>
                  <a:pt x="99" y="269"/>
                </a:lnTo>
                <a:lnTo>
                  <a:pt x="108" y="252"/>
                </a:lnTo>
                <a:lnTo>
                  <a:pt x="123" y="237"/>
                </a:lnTo>
                <a:lnTo>
                  <a:pt x="140" y="228"/>
                </a:lnTo>
                <a:lnTo>
                  <a:pt x="161" y="225"/>
                </a:lnTo>
                <a:close/>
                <a:moveTo>
                  <a:pt x="64" y="161"/>
                </a:moveTo>
                <a:lnTo>
                  <a:pt x="51" y="164"/>
                </a:lnTo>
                <a:lnTo>
                  <a:pt x="41" y="170"/>
                </a:lnTo>
                <a:lnTo>
                  <a:pt x="34" y="181"/>
                </a:lnTo>
                <a:lnTo>
                  <a:pt x="31" y="193"/>
                </a:lnTo>
                <a:lnTo>
                  <a:pt x="31" y="643"/>
                </a:lnTo>
                <a:lnTo>
                  <a:pt x="34" y="655"/>
                </a:lnTo>
                <a:lnTo>
                  <a:pt x="41" y="665"/>
                </a:lnTo>
                <a:lnTo>
                  <a:pt x="51" y="672"/>
                </a:lnTo>
                <a:lnTo>
                  <a:pt x="64" y="674"/>
                </a:lnTo>
                <a:lnTo>
                  <a:pt x="513" y="674"/>
                </a:lnTo>
                <a:lnTo>
                  <a:pt x="526" y="672"/>
                </a:lnTo>
                <a:lnTo>
                  <a:pt x="536" y="665"/>
                </a:lnTo>
                <a:lnTo>
                  <a:pt x="543" y="655"/>
                </a:lnTo>
                <a:lnTo>
                  <a:pt x="545" y="643"/>
                </a:lnTo>
                <a:lnTo>
                  <a:pt x="545" y="193"/>
                </a:lnTo>
                <a:lnTo>
                  <a:pt x="543" y="181"/>
                </a:lnTo>
                <a:lnTo>
                  <a:pt x="536" y="170"/>
                </a:lnTo>
                <a:lnTo>
                  <a:pt x="526" y="164"/>
                </a:lnTo>
                <a:lnTo>
                  <a:pt x="513" y="161"/>
                </a:lnTo>
                <a:lnTo>
                  <a:pt x="64" y="161"/>
                </a:lnTo>
                <a:close/>
                <a:moveTo>
                  <a:pt x="64" y="129"/>
                </a:moveTo>
                <a:lnTo>
                  <a:pt x="513" y="129"/>
                </a:lnTo>
                <a:lnTo>
                  <a:pt x="534" y="133"/>
                </a:lnTo>
                <a:lnTo>
                  <a:pt x="551" y="142"/>
                </a:lnTo>
                <a:lnTo>
                  <a:pt x="565" y="155"/>
                </a:lnTo>
                <a:lnTo>
                  <a:pt x="574" y="173"/>
                </a:lnTo>
                <a:lnTo>
                  <a:pt x="577" y="193"/>
                </a:lnTo>
                <a:lnTo>
                  <a:pt x="577" y="643"/>
                </a:lnTo>
                <a:lnTo>
                  <a:pt x="574" y="663"/>
                </a:lnTo>
                <a:lnTo>
                  <a:pt x="565" y="681"/>
                </a:lnTo>
                <a:lnTo>
                  <a:pt x="551" y="694"/>
                </a:lnTo>
                <a:lnTo>
                  <a:pt x="534" y="703"/>
                </a:lnTo>
                <a:lnTo>
                  <a:pt x="513" y="707"/>
                </a:lnTo>
                <a:lnTo>
                  <a:pt x="64" y="707"/>
                </a:lnTo>
                <a:lnTo>
                  <a:pt x="43" y="703"/>
                </a:lnTo>
                <a:lnTo>
                  <a:pt x="26" y="694"/>
                </a:lnTo>
                <a:lnTo>
                  <a:pt x="11" y="681"/>
                </a:lnTo>
                <a:lnTo>
                  <a:pt x="2" y="663"/>
                </a:lnTo>
                <a:lnTo>
                  <a:pt x="0" y="643"/>
                </a:lnTo>
                <a:lnTo>
                  <a:pt x="0" y="193"/>
                </a:lnTo>
                <a:lnTo>
                  <a:pt x="2" y="173"/>
                </a:lnTo>
                <a:lnTo>
                  <a:pt x="11" y="155"/>
                </a:lnTo>
                <a:lnTo>
                  <a:pt x="26" y="142"/>
                </a:lnTo>
                <a:lnTo>
                  <a:pt x="43" y="133"/>
                </a:lnTo>
                <a:lnTo>
                  <a:pt x="64" y="129"/>
                </a:lnTo>
                <a:close/>
                <a:moveTo>
                  <a:pt x="192" y="0"/>
                </a:moveTo>
                <a:lnTo>
                  <a:pt x="641" y="0"/>
                </a:lnTo>
                <a:lnTo>
                  <a:pt x="662" y="4"/>
                </a:lnTo>
                <a:lnTo>
                  <a:pt x="679" y="13"/>
                </a:lnTo>
                <a:lnTo>
                  <a:pt x="693" y="26"/>
                </a:lnTo>
                <a:lnTo>
                  <a:pt x="703" y="45"/>
                </a:lnTo>
                <a:lnTo>
                  <a:pt x="705" y="64"/>
                </a:lnTo>
                <a:lnTo>
                  <a:pt x="705" y="515"/>
                </a:lnTo>
                <a:lnTo>
                  <a:pt x="703" y="534"/>
                </a:lnTo>
                <a:lnTo>
                  <a:pt x="693" y="551"/>
                </a:lnTo>
                <a:lnTo>
                  <a:pt x="679" y="566"/>
                </a:lnTo>
                <a:lnTo>
                  <a:pt x="662" y="575"/>
                </a:lnTo>
                <a:lnTo>
                  <a:pt x="641" y="579"/>
                </a:lnTo>
                <a:lnTo>
                  <a:pt x="625" y="579"/>
                </a:lnTo>
                <a:lnTo>
                  <a:pt x="620" y="578"/>
                </a:lnTo>
                <a:lnTo>
                  <a:pt x="616" y="575"/>
                </a:lnTo>
                <a:lnTo>
                  <a:pt x="612" y="572"/>
                </a:lnTo>
                <a:lnTo>
                  <a:pt x="610" y="567"/>
                </a:lnTo>
                <a:lnTo>
                  <a:pt x="610" y="562"/>
                </a:lnTo>
                <a:lnTo>
                  <a:pt x="610" y="557"/>
                </a:lnTo>
                <a:lnTo>
                  <a:pt x="612" y="553"/>
                </a:lnTo>
                <a:lnTo>
                  <a:pt x="616" y="549"/>
                </a:lnTo>
                <a:lnTo>
                  <a:pt x="620" y="547"/>
                </a:lnTo>
                <a:lnTo>
                  <a:pt x="625" y="546"/>
                </a:lnTo>
                <a:lnTo>
                  <a:pt x="641" y="546"/>
                </a:lnTo>
                <a:lnTo>
                  <a:pt x="654" y="544"/>
                </a:lnTo>
                <a:lnTo>
                  <a:pt x="665" y="537"/>
                </a:lnTo>
                <a:lnTo>
                  <a:pt x="671" y="527"/>
                </a:lnTo>
                <a:lnTo>
                  <a:pt x="674" y="515"/>
                </a:lnTo>
                <a:lnTo>
                  <a:pt x="674" y="64"/>
                </a:lnTo>
                <a:lnTo>
                  <a:pt x="671" y="53"/>
                </a:lnTo>
                <a:lnTo>
                  <a:pt x="665" y="42"/>
                </a:lnTo>
                <a:lnTo>
                  <a:pt x="654" y="36"/>
                </a:lnTo>
                <a:lnTo>
                  <a:pt x="641" y="33"/>
                </a:lnTo>
                <a:lnTo>
                  <a:pt x="192" y="33"/>
                </a:lnTo>
                <a:lnTo>
                  <a:pt x="180" y="36"/>
                </a:lnTo>
                <a:lnTo>
                  <a:pt x="170" y="42"/>
                </a:lnTo>
                <a:lnTo>
                  <a:pt x="162" y="53"/>
                </a:lnTo>
                <a:lnTo>
                  <a:pt x="161" y="64"/>
                </a:lnTo>
                <a:lnTo>
                  <a:pt x="161" y="80"/>
                </a:lnTo>
                <a:lnTo>
                  <a:pt x="159" y="85"/>
                </a:lnTo>
                <a:lnTo>
                  <a:pt x="157" y="91"/>
                </a:lnTo>
                <a:lnTo>
                  <a:pt x="154" y="93"/>
                </a:lnTo>
                <a:lnTo>
                  <a:pt x="149" y="96"/>
                </a:lnTo>
                <a:lnTo>
                  <a:pt x="144" y="97"/>
                </a:lnTo>
                <a:lnTo>
                  <a:pt x="138" y="96"/>
                </a:lnTo>
                <a:lnTo>
                  <a:pt x="134" y="93"/>
                </a:lnTo>
                <a:lnTo>
                  <a:pt x="130" y="91"/>
                </a:lnTo>
                <a:lnTo>
                  <a:pt x="129" y="85"/>
                </a:lnTo>
                <a:lnTo>
                  <a:pt x="128" y="80"/>
                </a:lnTo>
                <a:lnTo>
                  <a:pt x="128" y="64"/>
                </a:lnTo>
                <a:lnTo>
                  <a:pt x="132" y="45"/>
                </a:lnTo>
                <a:lnTo>
                  <a:pt x="140" y="26"/>
                </a:lnTo>
                <a:lnTo>
                  <a:pt x="154" y="13"/>
                </a:lnTo>
                <a:lnTo>
                  <a:pt x="172" y="4"/>
                </a:lnTo>
                <a:lnTo>
                  <a:pt x="19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61" name="Freeform 583"/>
          <p:cNvSpPr>
            <a:spLocks noEditPoints="1"/>
          </p:cNvSpPr>
          <p:nvPr/>
        </p:nvSpPr>
        <p:spPr bwMode="auto">
          <a:xfrm>
            <a:off x="9585456" y="3763238"/>
            <a:ext cx="422900" cy="423500"/>
          </a:xfrm>
          <a:custGeom>
            <a:avLst/>
            <a:gdLst>
              <a:gd name="T0" fmla="*/ 321 w 706"/>
              <a:gd name="T1" fmla="*/ 515 h 707"/>
              <a:gd name="T2" fmla="*/ 160 w 706"/>
              <a:gd name="T3" fmla="*/ 579 h 707"/>
              <a:gd name="T4" fmla="*/ 567 w 706"/>
              <a:gd name="T5" fmla="*/ 483 h 707"/>
              <a:gd name="T6" fmla="*/ 577 w 706"/>
              <a:gd name="T7" fmla="*/ 600 h 707"/>
              <a:gd name="T8" fmla="*/ 461 w 706"/>
              <a:gd name="T9" fmla="*/ 610 h 707"/>
              <a:gd name="T10" fmla="*/ 450 w 706"/>
              <a:gd name="T11" fmla="*/ 494 h 707"/>
              <a:gd name="T12" fmla="*/ 241 w 706"/>
              <a:gd name="T13" fmla="*/ 482 h 707"/>
              <a:gd name="T14" fmla="*/ 257 w 706"/>
              <a:gd name="T15" fmla="*/ 594 h 707"/>
              <a:gd name="T16" fmla="*/ 144 w 706"/>
              <a:gd name="T17" fmla="*/ 610 h 707"/>
              <a:gd name="T18" fmla="*/ 128 w 706"/>
              <a:gd name="T19" fmla="*/ 499 h 707"/>
              <a:gd name="T20" fmla="*/ 482 w 706"/>
              <a:gd name="T21" fmla="*/ 354 h 707"/>
              <a:gd name="T22" fmla="*/ 321 w 706"/>
              <a:gd name="T23" fmla="*/ 418 h 707"/>
              <a:gd name="T24" fmla="*/ 224 w 706"/>
              <a:gd name="T25" fmla="*/ 418 h 707"/>
              <a:gd name="T26" fmla="*/ 571 w 706"/>
              <a:gd name="T27" fmla="*/ 325 h 707"/>
              <a:gd name="T28" fmla="*/ 575 w 706"/>
              <a:gd name="T29" fmla="*/ 444 h 707"/>
              <a:gd name="T30" fmla="*/ 456 w 706"/>
              <a:gd name="T31" fmla="*/ 446 h 707"/>
              <a:gd name="T32" fmla="*/ 453 w 706"/>
              <a:gd name="T33" fmla="*/ 329 h 707"/>
              <a:gd name="T34" fmla="*/ 406 w 706"/>
              <a:gd name="T35" fmla="*/ 322 h 707"/>
              <a:gd name="T36" fmla="*/ 416 w 706"/>
              <a:gd name="T37" fmla="*/ 439 h 707"/>
              <a:gd name="T38" fmla="*/ 300 w 706"/>
              <a:gd name="T39" fmla="*/ 449 h 707"/>
              <a:gd name="T40" fmla="*/ 289 w 706"/>
              <a:gd name="T41" fmla="*/ 333 h 707"/>
              <a:gd name="T42" fmla="*/ 241 w 706"/>
              <a:gd name="T43" fmla="*/ 322 h 707"/>
              <a:gd name="T44" fmla="*/ 257 w 706"/>
              <a:gd name="T45" fmla="*/ 435 h 707"/>
              <a:gd name="T46" fmla="*/ 144 w 706"/>
              <a:gd name="T47" fmla="*/ 450 h 707"/>
              <a:gd name="T48" fmla="*/ 128 w 706"/>
              <a:gd name="T49" fmla="*/ 338 h 707"/>
              <a:gd name="T50" fmla="*/ 482 w 706"/>
              <a:gd name="T51" fmla="*/ 194 h 707"/>
              <a:gd name="T52" fmla="*/ 321 w 706"/>
              <a:gd name="T53" fmla="*/ 258 h 707"/>
              <a:gd name="T54" fmla="*/ 224 w 706"/>
              <a:gd name="T55" fmla="*/ 258 h 707"/>
              <a:gd name="T56" fmla="*/ 571 w 706"/>
              <a:gd name="T57" fmla="*/ 164 h 707"/>
              <a:gd name="T58" fmla="*/ 575 w 706"/>
              <a:gd name="T59" fmla="*/ 283 h 707"/>
              <a:gd name="T60" fmla="*/ 456 w 706"/>
              <a:gd name="T61" fmla="*/ 287 h 707"/>
              <a:gd name="T62" fmla="*/ 453 w 706"/>
              <a:gd name="T63" fmla="*/ 168 h 707"/>
              <a:gd name="T64" fmla="*/ 406 w 706"/>
              <a:gd name="T65" fmla="*/ 162 h 707"/>
              <a:gd name="T66" fmla="*/ 416 w 706"/>
              <a:gd name="T67" fmla="*/ 279 h 707"/>
              <a:gd name="T68" fmla="*/ 300 w 706"/>
              <a:gd name="T69" fmla="*/ 289 h 707"/>
              <a:gd name="T70" fmla="*/ 289 w 706"/>
              <a:gd name="T71" fmla="*/ 172 h 707"/>
              <a:gd name="T72" fmla="*/ 241 w 706"/>
              <a:gd name="T73" fmla="*/ 161 h 707"/>
              <a:gd name="T74" fmla="*/ 257 w 706"/>
              <a:gd name="T75" fmla="*/ 274 h 707"/>
              <a:gd name="T76" fmla="*/ 144 w 706"/>
              <a:gd name="T77" fmla="*/ 289 h 707"/>
              <a:gd name="T78" fmla="*/ 128 w 706"/>
              <a:gd name="T79" fmla="*/ 177 h 707"/>
              <a:gd name="T80" fmla="*/ 64 w 706"/>
              <a:gd name="T81" fmla="*/ 97 h 707"/>
              <a:gd name="T82" fmla="*/ 296 w 706"/>
              <a:gd name="T83" fmla="*/ 486 h 707"/>
              <a:gd name="T84" fmla="*/ 414 w 706"/>
              <a:gd name="T85" fmla="*/ 488 h 707"/>
              <a:gd name="T86" fmla="*/ 64 w 706"/>
              <a:gd name="T87" fmla="*/ 97 h 707"/>
              <a:gd name="T88" fmla="*/ 48 w 706"/>
              <a:gd name="T89" fmla="*/ 0 h 707"/>
              <a:gd name="T90" fmla="*/ 674 w 706"/>
              <a:gd name="T91" fmla="*/ 17 h 707"/>
              <a:gd name="T92" fmla="*/ 706 w 706"/>
              <a:gd name="T93" fmla="*/ 76 h 707"/>
              <a:gd name="T94" fmla="*/ 690 w 706"/>
              <a:gd name="T95" fmla="*/ 97 h 707"/>
              <a:gd name="T96" fmla="*/ 662 w 706"/>
              <a:gd name="T97" fmla="*/ 706 h 707"/>
              <a:gd name="T98" fmla="*/ 33 w 706"/>
              <a:gd name="T99" fmla="*/ 697 h 707"/>
              <a:gd name="T100" fmla="*/ 3 w 706"/>
              <a:gd name="T101" fmla="*/ 90 h 707"/>
              <a:gd name="T102" fmla="*/ 10 w 706"/>
              <a:gd name="T103" fmla="*/ 66 h 707"/>
              <a:gd name="T104" fmla="*/ 38 w 706"/>
              <a:gd name="T105" fmla="*/ 4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06" h="707">
                <a:moveTo>
                  <a:pt x="482" y="515"/>
                </a:moveTo>
                <a:lnTo>
                  <a:pt x="482" y="579"/>
                </a:lnTo>
                <a:lnTo>
                  <a:pt x="546" y="579"/>
                </a:lnTo>
                <a:lnTo>
                  <a:pt x="546" y="515"/>
                </a:lnTo>
                <a:lnTo>
                  <a:pt x="482" y="515"/>
                </a:lnTo>
                <a:close/>
                <a:moveTo>
                  <a:pt x="321" y="515"/>
                </a:moveTo>
                <a:lnTo>
                  <a:pt x="321" y="674"/>
                </a:lnTo>
                <a:lnTo>
                  <a:pt x="385" y="674"/>
                </a:lnTo>
                <a:lnTo>
                  <a:pt x="385" y="515"/>
                </a:lnTo>
                <a:lnTo>
                  <a:pt x="321" y="515"/>
                </a:lnTo>
                <a:close/>
                <a:moveTo>
                  <a:pt x="160" y="515"/>
                </a:moveTo>
                <a:lnTo>
                  <a:pt x="160" y="579"/>
                </a:lnTo>
                <a:lnTo>
                  <a:pt x="224" y="579"/>
                </a:lnTo>
                <a:lnTo>
                  <a:pt x="224" y="515"/>
                </a:lnTo>
                <a:lnTo>
                  <a:pt x="160" y="515"/>
                </a:lnTo>
                <a:close/>
                <a:moveTo>
                  <a:pt x="465" y="482"/>
                </a:moveTo>
                <a:lnTo>
                  <a:pt x="562" y="482"/>
                </a:lnTo>
                <a:lnTo>
                  <a:pt x="567" y="483"/>
                </a:lnTo>
                <a:lnTo>
                  <a:pt x="571" y="486"/>
                </a:lnTo>
                <a:lnTo>
                  <a:pt x="575" y="488"/>
                </a:lnTo>
                <a:lnTo>
                  <a:pt x="577" y="494"/>
                </a:lnTo>
                <a:lnTo>
                  <a:pt x="577" y="499"/>
                </a:lnTo>
                <a:lnTo>
                  <a:pt x="577" y="594"/>
                </a:lnTo>
                <a:lnTo>
                  <a:pt x="577" y="600"/>
                </a:lnTo>
                <a:lnTo>
                  <a:pt x="575" y="604"/>
                </a:lnTo>
                <a:lnTo>
                  <a:pt x="571" y="608"/>
                </a:lnTo>
                <a:lnTo>
                  <a:pt x="567" y="610"/>
                </a:lnTo>
                <a:lnTo>
                  <a:pt x="562" y="610"/>
                </a:lnTo>
                <a:lnTo>
                  <a:pt x="465" y="610"/>
                </a:lnTo>
                <a:lnTo>
                  <a:pt x="461" y="610"/>
                </a:lnTo>
                <a:lnTo>
                  <a:pt x="456" y="608"/>
                </a:lnTo>
                <a:lnTo>
                  <a:pt x="453" y="604"/>
                </a:lnTo>
                <a:lnTo>
                  <a:pt x="450" y="600"/>
                </a:lnTo>
                <a:lnTo>
                  <a:pt x="449" y="594"/>
                </a:lnTo>
                <a:lnTo>
                  <a:pt x="449" y="499"/>
                </a:lnTo>
                <a:lnTo>
                  <a:pt x="450" y="494"/>
                </a:lnTo>
                <a:lnTo>
                  <a:pt x="453" y="488"/>
                </a:lnTo>
                <a:lnTo>
                  <a:pt x="456" y="486"/>
                </a:lnTo>
                <a:lnTo>
                  <a:pt x="461" y="483"/>
                </a:lnTo>
                <a:lnTo>
                  <a:pt x="465" y="482"/>
                </a:lnTo>
                <a:close/>
                <a:moveTo>
                  <a:pt x="144" y="482"/>
                </a:moveTo>
                <a:lnTo>
                  <a:pt x="241" y="482"/>
                </a:lnTo>
                <a:lnTo>
                  <a:pt x="246" y="483"/>
                </a:lnTo>
                <a:lnTo>
                  <a:pt x="250" y="486"/>
                </a:lnTo>
                <a:lnTo>
                  <a:pt x="254" y="488"/>
                </a:lnTo>
                <a:lnTo>
                  <a:pt x="255" y="494"/>
                </a:lnTo>
                <a:lnTo>
                  <a:pt x="257" y="499"/>
                </a:lnTo>
                <a:lnTo>
                  <a:pt x="257" y="594"/>
                </a:lnTo>
                <a:lnTo>
                  <a:pt x="255" y="600"/>
                </a:lnTo>
                <a:lnTo>
                  <a:pt x="254" y="604"/>
                </a:lnTo>
                <a:lnTo>
                  <a:pt x="250" y="608"/>
                </a:lnTo>
                <a:lnTo>
                  <a:pt x="246" y="610"/>
                </a:lnTo>
                <a:lnTo>
                  <a:pt x="241" y="610"/>
                </a:lnTo>
                <a:lnTo>
                  <a:pt x="144" y="610"/>
                </a:lnTo>
                <a:lnTo>
                  <a:pt x="139" y="610"/>
                </a:lnTo>
                <a:lnTo>
                  <a:pt x="135" y="608"/>
                </a:lnTo>
                <a:lnTo>
                  <a:pt x="131" y="604"/>
                </a:lnTo>
                <a:lnTo>
                  <a:pt x="130" y="600"/>
                </a:lnTo>
                <a:lnTo>
                  <a:pt x="128" y="594"/>
                </a:lnTo>
                <a:lnTo>
                  <a:pt x="128" y="499"/>
                </a:lnTo>
                <a:lnTo>
                  <a:pt x="130" y="494"/>
                </a:lnTo>
                <a:lnTo>
                  <a:pt x="131" y="488"/>
                </a:lnTo>
                <a:lnTo>
                  <a:pt x="135" y="486"/>
                </a:lnTo>
                <a:lnTo>
                  <a:pt x="139" y="483"/>
                </a:lnTo>
                <a:lnTo>
                  <a:pt x="144" y="482"/>
                </a:lnTo>
                <a:close/>
                <a:moveTo>
                  <a:pt x="482" y="354"/>
                </a:moveTo>
                <a:lnTo>
                  <a:pt x="482" y="418"/>
                </a:lnTo>
                <a:lnTo>
                  <a:pt x="546" y="418"/>
                </a:lnTo>
                <a:lnTo>
                  <a:pt x="546" y="354"/>
                </a:lnTo>
                <a:lnTo>
                  <a:pt x="482" y="354"/>
                </a:lnTo>
                <a:close/>
                <a:moveTo>
                  <a:pt x="321" y="354"/>
                </a:moveTo>
                <a:lnTo>
                  <a:pt x="321" y="418"/>
                </a:lnTo>
                <a:lnTo>
                  <a:pt x="385" y="418"/>
                </a:lnTo>
                <a:lnTo>
                  <a:pt x="385" y="354"/>
                </a:lnTo>
                <a:lnTo>
                  <a:pt x="321" y="354"/>
                </a:lnTo>
                <a:close/>
                <a:moveTo>
                  <a:pt x="160" y="354"/>
                </a:moveTo>
                <a:lnTo>
                  <a:pt x="160" y="418"/>
                </a:lnTo>
                <a:lnTo>
                  <a:pt x="224" y="418"/>
                </a:lnTo>
                <a:lnTo>
                  <a:pt x="224" y="354"/>
                </a:lnTo>
                <a:lnTo>
                  <a:pt x="160" y="354"/>
                </a:lnTo>
                <a:close/>
                <a:moveTo>
                  <a:pt x="465" y="322"/>
                </a:moveTo>
                <a:lnTo>
                  <a:pt x="562" y="322"/>
                </a:lnTo>
                <a:lnTo>
                  <a:pt x="567" y="322"/>
                </a:lnTo>
                <a:lnTo>
                  <a:pt x="571" y="325"/>
                </a:lnTo>
                <a:lnTo>
                  <a:pt x="575" y="329"/>
                </a:lnTo>
                <a:lnTo>
                  <a:pt x="577" y="333"/>
                </a:lnTo>
                <a:lnTo>
                  <a:pt x="577" y="338"/>
                </a:lnTo>
                <a:lnTo>
                  <a:pt x="577" y="435"/>
                </a:lnTo>
                <a:lnTo>
                  <a:pt x="577" y="439"/>
                </a:lnTo>
                <a:lnTo>
                  <a:pt x="575" y="444"/>
                </a:lnTo>
                <a:lnTo>
                  <a:pt x="571" y="446"/>
                </a:lnTo>
                <a:lnTo>
                  <a:pt x="567" y="449"/>
                </a:lnTo>
                <a:lnTo>
                  <a:pt x="562" y="450"/>
                </a:lnTo>
                <a:lnTo>
                  <a:pt x="465" y="450"/>
                </a:lnTo>
                <a:lnTo>
                  <a:pt x="461" y="449"/>
                </a:lnTo>
                <a:lnTo>
                  <a:pt x="456" y="446"/>
                </a:lnTo>
                <a:lnTo>
                  <a:pt x="453" y="444"/>
                </a:lnTo>
                <a:lnTo>
                  <a:pt x="450" y="439"/>
                </a:lnTo>
                <a:lnTo>
                  <a:pt x="449" y="435"/>
                </a:lnTo>
                <a:lnTo>
                  <a:pt x="449" y="338"/>
                </a:lnTo>
                <a:lnTo>
                  <a:pt x="450" y="333"/>
                </a:lnTo>
                <a:lnTo>
                  <a:pt x="453" y="329"/>
                </a:lnTo>
                <a:lnTo>
                  <a:pt x="456" y="325"/>
                </a:lnTo>
                <a:lnTo>
                  <a:pt x="461" y="322"/>
                </a:lnTo>
                <a:lnTo>
                  <a:pt x="465" y="322"/>
                </a:lnTo>
                <a:close/>
                <a:moveTo>
                  <a:pt x="305" y="322"/>
                </a:moveTo>
                <a:lnTo>
                  <a:pt x="401" y="322"/>
                </a:lnTo>
                <a:lnTo>
                  <a:pt x="406" y="322"/>
                </a:lnTo>
                <a:lnTo>
                  <a:pt x="411" y="325"/>
                </a:lnTo>
                <a:lnTo>
                  <a:pt x="414" y="329"/>
                </a:lnTo>
                <a:lnTo>
                  <a:pt x="416" y="333"/>
                </a:lnTo>
                <a:lnTo>
                  <a:pt x="418" y="338"/>
                </a:lnTo>
                <a:lnTo>
                  <a:pt x="418" y="435"/>
                </a:lnTo>
                <a:lnTo>
                  <a:pt x="416" y="439"/>
                </a:lnTo>
                <a:lnTo>
                  <a:pt x="414" y="444"/>
                </a:lnTo>
                <a:lnTo>
                  <a:pt x="411" y="446"/>
                </a:lnTo>
                <a:lnTo>
                  <a:pt x="406" y="449"/>
                </a:lnTo>
                <a:lnTo>
                  <a:pt x="401" y="450"/>
                </a:lnTo>
                <a:lnTo>
                  <a:pt x="305" y="450"/>
                </a:lnTo>
                <a:lnTo>
                  <a:pt x="300" y="449"/>
                </a:lnTo>
                <a:lnTo>
                  <a:pt x="296" y="446"/>
                </a:lnTo>
                <a:lnTo>
                  <a:pt x="292" y="444"/>
                </a:lnTo>
                <a:lnTo>
                  <a:pt x="289" y="439"/>
                </a:lnTo>
                <a:lnTo>
                  <a:pt x="289" y="435"/>
                </a:lnTo>
                <a:lnTo>
                  <a:pt x="289" y="338"/>
                </a:lnTo>
                <a:lnTo>
                  <a:pt x="289" y="333"/>
                </a:lnTo>
                <a:lnTo>
                  <a:pt x="292" y="329"/>
                </a:lnTo>
                <a:lnTo>
                  <a:pt x="296" y="325"/>
                </a:lnTo>
                <a:lnTo>
                  <a:pt x="300" y="322"/>
                </a:lnTo>
                <a:lnTo>
                  <a:pt x="305" y="322"/>
                </a:lnTo>
                <a:close/>
                <a:moveTo>
                  <a:pt x="144" y="322"/>
                </a:moveTo>
                <a:lnTo>
                  <a:pt x="241" y="322"/>
                </a:lnTo>
                <a:lnTo>
                  <a:pt x="246" y="322"/>
                </a:lnTo>
                <a:lnTo>
                  <a:pt x="250" y="325"/>
                </a:lnTo>
                <a:lnTo>
                  <a:pt x="254" y="329"/>
                </a:lnTo>
                <a:lnTo>
                  <a:pt x="255" y="333"/>
                </a:lnTo>
                <a:lnTo>
                  <a:pt x="257" y="338"/>
                </a:lnTo>
                <a:lnTo>
                  <a:pt x="257" y="435"/>
                </a:lnTo>
                <a:lnTo>
                  <a:pt x="255" y="439"/>
                </a:lnTo>
                <a:lnTo>
                  <a:pt x="254" y="444"/>
                </a:lnTo>
                <a:lnTo>
                  <a:pt x="250" y="446"/>
                </a:lnTo>
                <a:lnTo>
                  <a:pt x="246" y="449"/>
                </a:lnTo>
                <a:lnTo>
                  <a:pt x="241" y="450"/>
                </a:lnTo>
                <a:lnTo>
                  <a:pt x="144" y="450"/>
                </a:lnTo>
                <a:lnTo>
                  <a:pt x="139" y="449"/>
                </a:lnTo>
                <a:lnTo>
                  <a:pt x="135" y="446"/>
                </a:lnTo>
                <a:lnTo>
                  <a:pt x="131" y="444"/>
                </a:lnTo>
                <a:lnTo>
                  <a:pt x="130" y="439"/>
                </a:lnTo>
                <a:lnTo>
                  <a:pt x="128" y="435"/>
                </a:lnTo>
                <a:lnTo>
                  <a:pt x="128" y="338"/>
                </a:lnTo>
                <a:lnTo>
                  <a:pt x="130" y="333"/>
                </a:lnTo>
                <a:lnTo>
                  <a:pt x="131" y="329"/>
                </a:lnTo>
                <a:lnTo>
                  <a:pt x="135" y="325"/>
                </a:lnTo>
                <a:lnTo>
                  <a:pt x="139" y="322"/>
                </a:lnTo>
                <a:lnTo>
                  <a:pt x="144" y="322"/>
                </a:lnTo>
                <a:close/>
                <a:moveTo>
                  <a:pt x="482" y="194"/>
                </a:moveTo>
                <a:lnTo>
                  <a:pt x="482" y="258"/>
                </a:lnTo>
                <a:lnTo>
                  <a:pt x="546" y="258"/>
                </a:lnTo>
                <a:lnTo>
                  <a:pt x="546" y="194"/>
                </a:lnTo>
                <a:lnTo>
                  <a:pt x="482" y="194"/>
                </a:lnTo>
                <a:close/>
                <a:moveTo>
                  <a:pt x="321" y="194"/>
                </a:moveTo>
                <a:lnTo>
                  <a:pt x="321" y="258"/>
                </a:lnTo>
                <a:lnTo>
                  <a:pt x="385" y="258"/>
                </a:lnTo>
                <a:lnTo>
                  <a:pt x="385" y="194"/>
                </a:lnTo>
                <a:lnTo>
                  <a:pt x="321" y="194"/>
                </a:lnTo>
                <a:close/>
                <a:moveTo>
                  <a:pt x="160" y="194"/>
                </a:moveTo>
                <a:lnTo>
                  <a:pt x="160" y="258"/>
                </a:lnTo>
                <a:lnTo>
                  <a:pt x="224" y="258"/>
                </a:lnTo>
                <a:lnTo>
                  <a:pt x="224" y="194"/>
                </a:lnTo>
                <a:lnTo>
                  <a:pt x="160" y="194"/>
                </a:lnTo>
                <a:close/>
                <a:moveTo>
                  <a:pt x="465" y="161"/>
                </a:moveTo>
                <a:lnTo>
                  <a:pt x="562" y="161"/>
                </a:lnTo>
                <a:lnTo>
                  <a:pt x="567" y="162"/>
                </a:lnTo>
                <a:lnTo>
                  <a:pt x="571" y="164"/>
                </a:lnTo>
                <a:lnTo>
                  <a:pt x="575" y="168"/>
                </a:lnTo>
                <a:lnTo>
                  <a:pt x="577" y="172"/>
                </a:lnTo>
                <a:lnTo>
                  <a:pt x="577" y="177"/>
                </a:lnTo>
                <a:lnTo>
                  <a:pt x="577" y="274"/>
                </a:lnTo>
                <a:lnTo>
                  <a:pt x="577" y="279"/>
                </a:lnTo>
                <a:lnTo>
                  <a:pt x="575" y="283"/>
                </a:lnTo>
                <a:lnTo>
                  <a:pt x="571" y="287"/>
                </a:lnTo>
                <a:lnTo>
                  <a:pt x="567" y="289"/>
                </a:lnTo>
                <a:lnTo>
                  <a:pt x="562" y="289"/>
                </a:lnTo>
                <a:lnTo>
                  <a:pt x="465" y="289"/>
                </a:lnTo>
                <a:lnTo>
                  <a:pt x="461" y="289"/>
                </a:lnTo>
                <a:lnTo>
                  <a:pt x="456" y="287"/>
                </a:lnTo>
                <a:lnTo>
                  <a:pt x="453" y="283"/>
                </a:lnTo>
                <a:lnTo>
                  <a:pt x="450" y="279"/>
                </a:lnTo>
                <a:lnTo>
                  <a:pt x="449" y="274"/>
                </a:lnTo>
                <a:lnTo>
                  <a:pt x="449" y="177"/>
                </a:lnTo>
                <a:lnTo>
                  <a:pt x="450" y="172"/>
                </a:lnTo>
                <a:lnTo>
                  <a:pt x="453" y="168"/>
                </a:lnTo>
                <a:lnTo>
                  <a:pt x="456" y="164"/>
                </a:lnTo>
                <a:lnTo>
                  <a:pt x="461" y="162"/>
                </a:lnTo>
                <a:lnTo>
                  <a:pt x="465" y="161"/>
                </a:lnTo>
                <a:close/>
                <a:moveTo>
                  <a:pt x="305" y="161"/>
                </a:moveTo>
                <a:lnTo>
                  <a:pt x="401" y="161"/>
                </a:lnTo>
                <a:lnTo>
                  <a:pt x="406" y="162"/>
                </a:lnTo>
                <a:lnTo>
                  <a:pt x="411" y="164"/>
                </a:lnTo>
                <a:lnTo>
                  <a:pt x="414" y="168"/>
                </a:lnTo>
                <a:lnTo>
                  <a:pt x="416" y="172"/>
                </a:lnTo>
                <a:lnTo>
                  <a:pt x="418" y="177"/>
                </a:lnTo>
                <a:lnTo>
                  <a:pt x="418" y="274"/>
                </a:lnTo>
                <a:lnTo>
                  <a:pt x="416" y="279"/>
                </a:lnTo>
                <a:lnTo>
                  <a:pt x="414" y="283"/>
                </a:lnTo>
                <a:lnTo>
                  <a:pt x="411" y="287"/>
                </a:lnTo>
                <a:lnTo>
                  <a:pt x="406" y="289"/>
                </a:lnTo>
                <a:lnTo>
                  <a:pt x="401" y="289"/>
                </a:lnTo>
                <a:lnTo>
                  <a:pt x="305" y="289"/>
                </a:lnTo>
                <a:lnTo>
                  <a:pt x="300" y="289"/>
                </a:lnTo>
                <a:lnTo>
                  <a:pt x="296" y="287"/>
                </a:lnTo>
                <a:lnTo>
                  <a:pt x="292" y="283"/>
                </a:lnTo>
                <a:lnTo>
                  <a:pt x="289" y="279"/>
                </a:lnTo>
                <a:lnTo>
                  <a:pt x="289" y="274"/>
                </a:lnTo>
                <a:lnTo>
                  <a:pt x="289" y="177"/>
                </a:lnTo>
                <a:lnTo>
                  <a:pt x="289" y="172"/>
                </a:lnTo>
                <a:lnTo>
                  <a:pt x="292" y="168"/>
                </a:lnTo>
                <a:lnTo>
                  <a:pt x="296" y="164"/>
                </a:lnTo>
                <a:lnTo>
                  <a:pt x="300" y="162"/>
                </a:lnTo>
                <a:lnTo>
                  <a:pt x="305" y="161"/>
                </a:lnTo>
                <a:close/>
                <a:moveTo>
                  <a:pt x="144" y="161"/>
                </a:moveTo>
                <a:lnTo>
                  <a:pt x="241" y="161"/>
                </a:lnTo>
                <a:lnTo>
                  <a:pt x="246" y="162"/>
                </a:lnTo>
                <a:lnTo>
                  <a:pt x="250" y="164"/>
                </a:lnTo>
                <a:lnTo>
                  <a:pt x="254" y="168"/>
                </a:lnTo>
                <a:lnTo>
                  <a:pt x="255" y="172"/>
                </a:lnTo>
                <a:lnTo>
                  <a:pt x="257" y="177"/>
                </a:lnTo>
                <a:lnTo>
                  <a:pt x="257" y="274"/>
                </a:lnTo>
                <a:lnTo>
                  <a:pt x="255" y="279"/>
                </a:lnTo>
                <a:lnTo>
                  <a:pt x="254" y="283"/>
                </a:lnTo>
                <a:lnTo>
                  <a:pt x="250" y="287"/>
                </a:lnTo>
                <a:lnTo>
                  <a:pt x="246" y="289"/>
                </a:lnTo>
                <a:lnTo>
                  <a:pt x="241" y="289"/>
                </a:lnTo>
                <a:lnTo>
                  <a:pt x="144" y="289"/>
                </a:lnTo>
                <a:lnTo>
                  <a:pt x="139" y="289"/>
                </a:lnTo>
                <a:lnTo>
                  <a:pt x="135" y="287"/>
                </a:lnTo>
                <a:lnTo>
                  <a:pt x="131" y="283"/>
                </a:lnTo>
                <a:lnTo>
                  <a:pt x="130" y="279"/>
                </a:lnTo>
                <a:lnTo>
                  <a:pt x="128" y="274"/>
                </a:lnTo>
                <a:lnTo>
                  <a:pt x="128" y="177"/>
                </a:lnTo>
                <a:lnTo>
                  <a:pt x="130" y="172"/>
                </a:lnTo>
                <a:lnTo>
                  <a:pt x="131" y="168"/>
                </a:lnTo>
                <a:lnTo>
                  <a:pt x="135" y="164"/>
                </a:lnTo>
                <a:lnTo>
                  <a:pt x="139" y="162"/>
                </a:lnTo>
                <a:lnTo>
                  <a:pt x="144" y="161"/>
                </a:lnTo>
                <a:close/>
                <a:moveTo>
                  <a:pt x="64" y="97"/>
                </a:moveTo>
                <a:lnTo>
                  <a:pt x="64" y="674"/>
                </a:lnTo>
                <a:lnTo>
                  <a:pt x="289" y="674"/>
                </a:lnTo>
                <a:lnTo>
                  <a:pt x="289" y="499"/>
                </a:lnTo>
                <a:lnTo>
                  <a:pt x="289" y="494"/>
                </a:lnTo>
                <a:lnTo>
                  <a:pt x="292" y="488"/>
                </a:lnTo>
                <a:lnTo>
                  <a:pt x="296" y="486"/>
                </a:lnTo>
                <a:lnTo>
                  <a:pt x="300" y="483"/>
                </a:lnTo>
                <a:lnTo>
                  <a:pt x="305" y="482"/>
                </a:lnTo>
                <a:lnTo>
                  <a:pt x="401" y="482"/>
                </a:lnTo>
                <a:lnTo>
                  <a:pt x="406" y="483"/>
                </a:lnTo>
                <a:lnTo>
                  <a:pt x="411" y="486"/>
                </a:lnTo>
                <a:lnTo>
                  <a:pt x="414" y="488"/>
                </a:lnTo>
                <a:lnTo>
                  <a:pt x="416" y="494"/>
                </a:lnTo>
                <a:lnTo>
                  <a:pt x="418" y="499"/>
                </a:lnTo>
                <a:lnTo>
                  <a:pt x="418" y="674"/>
                </a:lnTo>
                <a:lnTo>
                  <a:pt x="641" y="674"/>
                </a:lnTo>
                <a:lnTo>
                  <a:pt x="641" y="97"/>
                </a:lnTo>
                <a:lnTo>
                  <a:pt x="64" y="97"/>
                </a:lnTo>
                <a:close/>
                <a:moveTo>
                  <a:pt x="64" y="33"/>
                </a:moveTo>
                <a:lnTo>
                  <a:pt x="64" y="66"/>
                </a:lnTo>
                <a:lnTo>
                  <a:pt x="641" y="66"/>
                </a:lnTo>
                <a:lnTo>
                  <a:pt x="641" y="33"/>
                </a:lnTo>
                <a:lnTo>
                  <a:pt x="64" y="33"/>
                </a:lnTo>
                <a:close/>
                <a:moveTo>
                  <a:pt x="48" y="0"/>
                </a:moveTo>
                <a:lnTo>
                  <a:pt x="658" y="0"/>
                </a:lnTo>
                <a:lnTo>
                  <a:pt x="662" y="1"/>
                </a:lnTo>
                <a:lnTo>
                  <a:pt x="668" y="4"/>
                </a:lnTo>
                <a:lnTo>
                  <a:pt x="670" y="7"/>
                </a:lnTo>
                <a:lnTo>
                  <a:pt x="673" y="12"/>
                </a:lnTo>
                <a:lnTo>
                  <a:pt x="674" y="17"/>
                </a:lnTo>
                <a:lnTo>
                  <a:pt x="674" y="66"/>
                </a:lnTo>
                <a:lnTo>
                  <a:pt x="690" y="66"/>
                </a:lnTo>
                <a:lnTo>
                  <a:pt x="695" y="66"/>
                </a:lnTo>
                <a:lnTo>
                  <a:pt x="699" y="68"/>
                </a:lnTo>
                <a:lnTo>
                  <a:pt x="703" y="72"/>
                </a:lnTo>
                <a:lnTo>
                  <a:pt x="706" y="76"/>
                </a:lnTo>
                <a:lnTo>
                  <a:pt x="706" y="81"/>
                </a:lnTo>
                <a:lnTo>
                  <a:pt x="706" y="86"/>
                </a:lnTo>
                <a:lnTo>
                  <a:pt x="703" y="90"/>
                </a:lnTo>
                <a:lnTo>
                  <a:pt x="699" y="94"/>
                </a:lnTo>
                <a:lnTo>
                  <a:pt x="695" y="96"/>
                </a:lnTo>
                <a:lnTo>
                  <a:pt x="690" y="97"/>
                </a:lnTo>
                <a:lnTo>
                  <a:pt x="674" y="97"/>
                </a:lnTo>
                <a:lnTo>
                  <a:pt x="674" y="691"/>
                </a:lnTo>
                <a:lnTo>
                  <a:pt x="673" y="697"/>
                </a:lnTo>
                <a:lnTo>
                  <a:pt x="670" y="700"/>
                </a:lnTo>
                <a:lnTo>
                  <a:pt x="668" y="704"/>
                </a:lnTo>
                <a:lnTo>
                  <a:pt x="662" y="706"/>
                </a:lnTo>
                <a:lnTo>
                  <a:pt x="658" y="707"/>
                </a:lnTo>
                <a:lnTo>
                  <a:pt x="48" y="707"/>
                </a:lnTo>
                <a:lnTo>
                  <a:pt x="43" y="706"/>
                </a:lnTo>
                <a:lnTo>
                  <a:pt x="38" y="704"/>
                </a:lnTo>
                <a:lnTo>
                  <a:pt x="35" y="700"/>
                </a:lnTo>
                <a:lnTo>
                  <a:pt x="33" y="697"/>
                </a:lnTo>
                <a:lnTo>
                  <a:pt x="31" y="691"/>
                </a:lnTo>
                <a:lnTo>
                  <a:pt x="31" y="97"/>
                </a:lnTo>
                <a:lnTo>
                  <a:pt x="16" y="97"/>
                </a:lnTo>
                <a:lnTo>
                  <a:pt x="10" y="96"/>
                </a:lnTo>
                <a:lnTo>
                  <a:pt x="7" y="94"/>
                </a:lnTo>
                <a:lnTo>
                  <a:pt x="3" y="90"/>
                </a:lnTo>
                <a:lnTo>
                  <a:pt x="0" y="86"/>
                </a:lnTo>
                <a:lnTo>
                  <a:pt x="0" y="81"/>
                </a:lnTo>
                <a:lnTo>
                  <a:pt x="0" y="76"/>
                </a:lnTo>
                <a:lnTo>
                  <a:pt x="3" y="72"/>
                </a:lnTo>
                <a:lnTo>
                  <a:pt x="7" y="68"/>
                </a:lnTo>
                <a:lnTo>
                  <a:pt x="10" y="66"/>
                </a:lnTo>
                <a:lnTo>
                  <a:pt x="16" y="66"/>
                </a:lnTo>
                <a:lnTo>
                  <a:pt x="31" y="66"/>
                </a:lnTo>
                <a:lnTo>
                  <a:pt x="31" y="17"/>
                </a:lnTo>
                <a:lnTo>
                  <a:pt x="33" y="12"/>
                </a:lnTo>
                <a:lnTo>
                  <a:pt x="35" y="7"/>
                </a:lnTo>
                <a:lnTo>
                  <a:pt x="38" y="4"/>
                </a:lnTo>
                <a:lnTo>
                  <a:pt x="43" y="1"/>
                </a:lnTo>
                <a:lnTo>
                  <a:pt x="4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66" name="Freeform 588"/>
          <p:cNvSpPr>
            <a:spLocks noEditPoints="1"/>
          </p:cNvSpPr>
          <p:nvPr/>
        </p:nvSpPr>
        <p:spPr bwMode="auto">
          <a:xfrm>
            <a:off x="2183344" y="4486874"/>
            <a:ext cx="423500" cy="345750"/>
          </a:xfrm>
          <a:custGeom>
            <a:avLst/>
            <a:gdLst>
              <a:gd name="T0" fmla="*/ 261 w 719"/>
              <a:gd name="T1" fmla="*/ 260 h 587"/>
              <a:gd name="T2" fmla="*/ 457 w 719"/>
              <a:gd name="T3" fmla="*/ 227 h 587"/>
              <a:gd name="T4" fmla="*/ 261 w 719"/>
              <a:gd name="T5" fmla="*/ 196 h 587"/>
              <a:gd name="T6" fmla="*/ 470 w 719"/>
              <a:gd name="T7" fmla="*/ 199 h 587"/>
              <a:gd name="T8" fmla="*/ 487 w 719"/>
              <a:gd name="T9" fmla="*/ 216 h 587"/>
              <a:gd name="T10" fmla="*/ 490 w 719"/>
              <a:gd name="T11" fmla="*/ 260 h 587"/>
              <a:gd name="T12" fmla="*/ 481 w 719"/>
              <a:gd name="T13" fmla="*/ 284 h 587"/>
              <a:gd name="T14" fmla="*/ 457 w 719"/>
              <a:gd name="T15" fmla="*/ 293 h 587"/>
              <a:gd name="T16" fmla="*/ 249 w 719"/>
              <a:gd name="T17" fmla="*/ 290 h 587"/>
              <a:gd name="T18" fmla="*/ 231 w 719"/>
              <a:gd name="T19" fmla="*/ 273 h 587"/>
              <a:gd name="T20" fmla="*/ 229 w 719"/>
              <a:gd name="T21" fmla="*/ 227 h 587"/>
              <a:gd name="T22" fmla="*/ 239 w 719"/>
              <a:gd name="T23" fmla="*/ 205 h 587"/>
              <a:gd name="T24" fmla="*/ 261 w 719"/>
              <a:gd name="T25" fmla="*/ 196 h 587"/>
              <a:gd name="T26" fmla="*/ 99 w 719"/>
              <a:gd name="T27" fmla="*/ 555 h 587"/>
              <a:gd name="T28" fmla="*/ 621 w 719"/>
              <a:gd name="T29" fmla="*/ 131 h 587"/>
              <a:gd name="T30" fmla="*/ 33 w 719"/>
              <a:gd name="T31" fmla="*/ 32 h 587"/>
              <a:gd name="T32" fmla="*/ 686 w 719"/>
              <a:gd name="T33" fmla="*/ 98 h 587"/>
              <a:gd name="T34" fmla="*/ 33 w 719"/>
              <a:gd name="T35" fmla="*/ 32 h 587"/>
              <a:gd name="T36" fmla="*/ 686 w 719"/>
              <a:gd name="T37" fmla="*/ 0 h 587"/>
              <a:gd name="T38" fmla="*/ 709 w 719"/>
              <a:gd name="T39" fmla="*/ 9 h 587"/>
              <a:gd name="T40" fmla="*/ 719 w 719"/>
              <a:gd name="T41" fmla="*/ 32 h 587"/>
              <a:gd name="T42" fmla="*/ 716 w 719"/>
              <a:gd name="T43" fmla="*/ 110 h 587"/>
              <a:gd name="T44" fmla="*/ 698 w 719"/>
              <a:gd name="T45" fmla="*/ 128 h 587"/>
              <a:gd name="T46" fmla="*/ 654 w 719"/>
              <a:gd name="T47" fmla="*/ 131 h 587"/>
              <a:gd name="T48" fmla="*/ 651 w 719"/>
              <a:gd name="T49" fmla="*/ 568 h 587"/>
              <a:gd name="T50" fmla="*/ 633 w 719"/>
              <a:gd name="T51" fmla="*/ 585 h 587"/>
              <a:gd name="T52" fmla="*/ 99 w 719"/>
              <a:gd name="T53" fmla="*/ 587 h 587"/>
              <a:gd name="T54" fmla="*/ 75 w 719"/>
              <a:gd name="T55" fmla="*/ 577 h 587"/>
              <a:gd name="T56" fmla="*/ 66 w 719"/>
              <a:gd name="T57" fmla="*/ 555 h 587"/>
              <a:gd name="T58" fmla="*/ 33 w 719"/>
              <a:gd name="T59" fmla="*/ 131 h 587"/>
              <a:gd name="T60" fmla="*/ 10 w 719"/>
              <a:gd name="T61" fmla="*/ 120 h 587"/>
              <a:gd name="T62" fmla="*/ 0 w 719"/>
              <a:gd name="T63" fmla="*/ 98 h 587"/>
              <a:gd name="T64" fmla="*/ 3 w 719"/>
              <a:gd name="T65" fmla="*/ 19 h 587"/>
              <a:gd name="T66" fmla="*/ 20 w 719"/>
              <a:gd name="T67" fmla="*/ 2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9" h="587">
                <a:moveTo>
                  <a:pt x="261" y="227"/>
                </a:moveTo>
                <a:lnTo>
                  <a:pt x="261" y="260"/>
                </a:lnTo>
                <a:lnTo>
                  <a:pt x="457" y="260"/>
                </a:lnTo>
                <a:lnTo>
                  <a:pt x="457" y="227"/>
                </a:lnTo>
                <a:lnTo>
                  <a:pt x="261" y="227"/>
                </a:lnTo>
                <a:close/>
                <a:moveTo>
                  <a:pt x="261" y="196"/>
                </a:moveTo>
                <a:lnTo>
                  <a:pt x="457" y="196"/>
                </a:lnTo>
                <a:lnTo>
                  <a:pt x="470" y="199"/>
                </a:lnTo>
                <a:lnTo>
                  <a:pt x="481" y="205"/>
                </a:lnTo>
                <a:lnTo>
                  <a:pt x="487" y="216"/>
                </a:lnTo>
                <a:lnTo>
                  <a:pt x="490" y="227"/>
                </a:lnTo>
                <a:lnTo>
                  <a:pt x="490" y="260"/>
                </a:lnTo>
                <a:lnTo>
                  <a:pt x="487" y="273"/>
                </a:lnTo>
                <a:lnTo>
                  <a:pt x="481" y="284"/>
                </a:lnTo>
                <a:lnTo>
                  <a:pt x="470" y="290"/>
                </a:lnTo>
                <a:lnTo>
                  <a:pt x="457" y="293"/>
                </a:lnTo>
                <a:lnTo>
                  <a:pt x="261" y="293"/>
                </a:lnTo>
                <a:lnTo>
                  <a:pt x="249" y="290"/>
                </a:lnTo>
                <a:lnTo>
                  <a:pt x="239" y="284"/>
                </a:lnTo>
                <a:lnTo>
                  <a:pt x="231" y="273"/>
                </a:lnTo>
                <a:lnTo>
                  <a:pt x="229" y="260"/>
                </a:lnTo>
                <a:lnTo>
                  <a:pt x="229" y="227"/>
                </a:lnTo>
                <a:lnTo>
                  <a:pt x="231" y="216"/>
                </a:lnTo>
                <a:lnTo>
                  <a:pt x="239" y="205"/>
                </a:lnTo>
                <a:lnTo>
                  <a:pt x="249" y="199"/>
                </a:lnTo>
                <a:lnTo>
                  <a:pt x="261" y="196"/>
                </a:lnTo>
                <a:close/>
                <a:moveTo>
                  <a:pt x="99" y="131"/>
                </a:moveTo>
                <a:lnTo>
                  <a:pt x="99" y="555"/>
                </a:lnTo>
                <a:lnTo>
                  <a:pt x="621" y="555"/>
                </a:lnTo>
                <a:lnTo>
                  <a:pt x="621" y="131"/>
                </a:lnTo>
                <a:lnTo>
                  <a:pt x="99" y="131"/>
                </a:lnTo>
                <a:close/>
                <a:moveTo>
                  <a:pt x="33" y="32"/>
                </a:moveTo>
                <a:lnTo>
                  <a:pt x="33" y="98"/>
                </a:lnTo>
                <a:lnTo>
                  <a:pt x="686" y="98"/>
                </a:lnTo>
                <a:lnTo>
                  <a:pt x="686" y="32"/>
                </a:lnTo>
                <a:lnTo>
                  <a:pt x="33" y="32"/>
                </a:lnTo>
                <a:close/>
                <a:moveTo>
                  <a:pt x="33" y="0"/>
                </a:moveTo>
                <a:lnTo>
                  <a:pt x="686" y="0"/>
                </a:lnTo>
                <a:lnTo>
                  <a:pt x="698" y="2"/>
                </a:lnTo>
                <a:lnTo>
                  <a:pt x="709" y="9"/>
                </a:lnTo>
                <a:lnTo>
                  <a:pt x="716" y="19"/>
                </a:lnTo>
                <a:lnTo>
                  <a:pt x="719" y="32"/>
                </a:lnTo>
                <a:lnTo>
                  <a:pt x="719" y="98"/>
                </a:lnTo>
                <a:lnTo>
                  <a:pt x="716" y="110"/>
                </a:lnTo>
                <a:lnTo>
                  <a:pt x="709" y="120"/>
                </a:lnTo>
                <a:lnTo>
                  <a:pt x="698" y="128"/>
                </a:lnTo>
                <a:lnTo>
                  <a:pt x="686" y="131"/>
                </a:lnTo>
                <a:lnTo>
                  <a:pt x="654" y="131"/>
                </a:lnTo>
                <a:lnTo>
                  <a:pt x="654" y="555"/>
                </a:lnTo>
                <a:lnTo>
                  <a:pt x="651" y="568"/>
                </a:lnTo>
                <a:lnTo>
                  <a:pt x="643" y="577"/>
                </a:lnTo>
                <a:lnTo>
                  <a:pt x="633" y="585"/>
                </a:lnTo>
                <a:lnTo>
                  <a:pt x="621" y="587"/>
                </a:lnTo>
                <a:lnTo>
                  <a:pt x="99" y="587"/>
                </a:lnTo>
                <a:lnTo>
                  <a:pt x="86" y="585"/>
                </a:lnTo>
                <a:lnTo>
                  <a:pt x="75" y="577"/>
                </a:lnTo>
                <a:lnTo>
                  <a:pt x="68" y="568"/>
                </a:lnTo>
                <a:lnTo>
                  <a:pt x="66" y="555"/>
                </a:lnTo>
                <a:lnTo>
                  <a:pt x="66" y="131"/>
                </a:lnTo>
                <a:lnTo>
                  <a:pt x="33" y="131"/>
                </a:lnTo>
                <a:lnTo>
                  <a:pt x="20" y="128"/>
                </a:lnTo>
                <a:lnTo>
                  <a:pt x="10" y="120"/>
                </a:lnTo>
                <a:lnTo>
                  <a:pt x="3" y="110"/>
                </a:lnTo>
                <a:lnTo>
                  <a:pt x="0" y="98"/>
                </a:lnTo>
                <a:lnTo>
                  <a:pt x="0" y="32"/>
                </a:lnTo>
                <a:lnTo>
                  <a:pt x="3" y="19"/>
                </a:lnTo>
                <a:lnTo>
                  <a:pt x="10" y="9"/>
                </a:lnTo>
                <a:lnTo>
                  <a:pt x="20" y="2"/>
                </a:lnTo>
                <a:lnTo>
                  <a:pt x="3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67" name="Freeform 589"/>
          <p:cNvSpPr>
            <a:spLocks noEditPoints="1"/>
          </p:cNvSpPr>
          <p:nvPr/>
        </p:nvSpPr>
        <p:spPr bwMode="auto">
          <a:xfrm>
            <a:off x="3008450" y="4486874"/>
            <a:ext cx="422911" cy="345750"/>
          </a:xfrm>
          <a:custGeom>
            <a:avLst/>
            <a:gdLst>
              <a:gd name="T0" fmla="*/ 496 w 718"/>
              <a:gd name="T1" fmla="*/ 330 h 587"/>
              <a:gd name="T2" fmla="*/ 489 w 718"/>
              <a:gd name="T3" fmla="*/ 343 h 587"/>
              <a:gd name="T4" fmla="*/ 496 w 718"/>
              <a:gd name="T5" fmla="*/ 356 h 587"/>
              <a:gd name="T6" fmla="*/ 512 w 718"/>
              <a:gd name="T7" fmla="*/ 358 h 587"/>
              <a:gd name="T8" fmla="*/ 522 w 718"/>
              <a:gd name="T9" fmla="*/ 348 h 587"/>
              <a:gd name="T10" fmla="*/ 519 w 718"/>
              <a:gd name="T11" fmla="*/ 332 h 587"/>
              <a:gd name="T12" fmla="*/ 506 w 718"/>
              <a:gd name="T13" fmla="*/ 326 h 587"/>
              <a:gd name="T14" fmla="*/ 349 w 718"/>
              <a:gd name="T15" fmla="*/ 330 h 587"/>
              <a:gd name="T16" fmla="*/ 343 w 718"/>
              <a:gd name="T17" fmla="*/ 343 h 587"/>
              <a:gd name="T18" fmla="*/ 349 w 718"/>
              <a:gd name="T19" fmla="*/ 356 h 587"/>
              <a:gd name="T20" fmla="*/ 365 w 718"/>
              <a:gd name="T21" fmla="*/ 358 h 587"/>
              <a:gd name="T22" fmla="*/ 374 w 718"/>
              <a:gd name="T23" fmla="*/ 348 h 587"/>
              <a:gd name="T24" fmla="*/ 373 w 718"/>
              <a:gd name="T25" fmla="*/ 332 h 587"/>
              <a:gd name="T26" fmla="*/ 360 w 718"/>
              <a:gd name="T27" fmla="*/ 326 h 587"/>
              <a:gd name="T28" fmla="*/ 203 w 718"/>
              <a:gd name="T29" fmla="*/ 330 h 587"/>
              <a:gd name="T30" fmla="*/ 196 w 718"/>
              <a:gd name="T31" fmla="*/ 343 h 587"/>
              <a:gd name="T32" fmla="*/ 203 w 718"/>
              <a:gd name="T33" fmla="*/ 356 h 587"/>
              <a:gd name="T34" fmla="*/ 217 w 718"/>
              <a:gd name="T35" fmla="*/ 358 h 587"/>
              <a:gd name="T36" fmla="*/ 228 w 718"/>
              <a:gd name="T37" fmla="*/ 348 h 587"/>
              <a:gd name="T38" fmla="*/ 225 w 718"/>
              <a:gd name="T39" fmla="*/ 332 h 587"/>
              <a:gd name="T40" fmla="*/ 212 w 718"/>
              <a:gd name="T41" fmla="*/ 326 h 587"/>
              <a:gd name="T42" fmla="*/ 540 w 718"/>
              <a:gd name="T43" fmla="*/ 307 h 587"/>
              <a:gd name="T44" fmla="*/ 551 w 718"/>
              <a:gd name="T45" fmla="*/ 361 h 587"/>
              <a:gd name="T46" fmla="*/ 506 w 718"/>
              <a:gd name="T47" fmla="*/ 391 h 587"/>
              <a:gd name="T48" fmla="*/ 460 w 718"/>
              <a:gd name="T49" fmla="*/ 361 h 587"/>
              <a:gd name="T50" fmla="*/ 471 w 718"/>
              <a:gd name="T51" fmla="*/ 307 h 587"/>
              <a:gd name="T52" fmla="*/ 360 w 718"/>
              <a:gd name="T53" fmla="*/ 293 h 587"/>
              <a:gd name="T54" fmla="*/ 404 w 718"/>
              <a:gd name="T55" fmla="*/ 323 h 587"/>
              <a:gd name="T56" fmla="*/ 394 w 718"/>
              <a:gd name="T57" fmla="*/ 377 h 587"/>
              <a:gd name="T58" fmla="*/ 340 w 718"/>
              <a:gd name="T59" fmla="*/ 387 h 587"/>
              <a:gd name="T60" fmla="*/ 310 w 718"/>
              <a:gd name="T61" fmla="*/ 343 h 587"/>
              <a:gd name="T62" fmla="*/ 340 w 718"/>
              <a:gd name="T63" fmla="*/ 297 h 587"/>
              <a:gd name="T64" fmla="*/ 231 w 718"/>
              <a:gd name="T65" fmla="*/ 297 h 587"/>
              <a:gd name="T66" fmla="*/ 262 w 718"/>
              <a:gd name="T67" fmla="*/ 343 h 587"/>
              <a:gd name="T68" fmla="*/ 231 w 718"/>
              <a:gd name="T69" fmla="*/ 387 h 587"/>
              <a:gd name="T70" fmla="*/ 178 w 718"/>
              <a:gd name="T71" fmla="*/ 377 h 587"/>
              <a:gd name="T72" fmla="*/ 167 w 718"/>
              <a:gd name="T73" fmla="*/ 323 h 587"/>
              <a:gd name="T74" fmla="*/ 212 w 718"/>
              <a:gd name="T75" fmla="*/ 293 h 587"/>
              <a:gd name="T76" fmla="*/ 620 w 718"/>
              <a:gd name="T77" fmla="*/ 555 h 587"/>
              <a:gd name="T78" fmla="*/ 32 w 718"/>
              <a:gd name="T79" fmla="*/ 32 h 587"/>
              <a:gd name="T80" fmla="*/ 686 w 718"/>
              <a:gd name="T81" fmla="*/ 32 h 587"/>
              <a:gd name="T82" fmla="*/ 686 w 718"/>
              <a:gd name="T83" fmla="*/ 0 h 587"/>
              <a:gd name="T84" fmla="*/ 716 w 718"/>
              <a:gd name="T85" fmla="*/ 19 h 587"/>
              <a:gd name="T86" fmla="*/ 716 w 718"/>
              <a:gd name="T87" fmla="*/ 110 h 587"/>
              <a:gd name="T88" fmla="*/ 686 w 718"/>
              <a:gd name="T89" fmla="*/ 131 h 587"/>
              <a:gd name="T90" fmla="*/ 650 w 718"/>
              <a:gd name="T91" fmla="*/ 568 h 587"/>
              <a:gd name="T92" fmla="*/ 620 w 718"/>
              <a:gd name="T93" fmla="*/ 587 h 587"/>
              <a:gd name="T94" fmla="*/ 74 w 718"/>
              <a:gd name="T95" fmla="*/ 577 h 587"/>
              <a:gd name="T96" fmla="*/ 65 w 718"/>
              <a:gd name="T97" fmla="*/ 131 h 587"/>
              <a:gd name="T98" fmla="*/ 10 w 718"/>
              <a:gd name="T99" fmla="*/ 120 h 587"/>
              <a:gd name="T100" fmla="*/ 0 w 718"/>
              <a:gd name="T101" fmla="*/ 32 h 587"/>
              <a:gd name="T102" fmla="*/ 21 w 718"/>
              <a:gd name="T103" fmla="*/ 2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8" h="587">
                <a:moveTo>
                  <a:pt x="506" y="326"/>
                </a:moveTo>
                <a:lnTo>
                  <a:pt x="501" y="327"/>
                </a:lnTo>
                <a:lnTo>
                  <a:pt x="496" y="330"/>
                </a:lnTo>
                <a:lnTo>
                  <a:pt x="493" y="332"/>
                </a:lnTo>
                <a:lnTo>
                  <a:pt x="491" y="337"/>
                </a:lnTo>
                <a:lnTo>
                  <a:pt x="489" y="343"/>
                </a:lnTo>
                <a:lnTo>
                  <a:pt x="491" y="348"/>
                </a:lnTo>
                <a:lnTo>
                  <a:pt x="493" y="352"/>
                </a:lnTo>
                <a:lnTo>
                  <a:pt x="496" y="356"/>
                </a:lnTo>
                <a:lnTo>
                  <a:pt x="501" y="358"/>
                </a:lnTo>
                <a:lnTo>
                  <a:pt x="506" y="358"/>
                </a:lnTo>
                <a:lnTo>
                  <a:pt x="512" y="358"/>
                </a:lnTo>
                <a:lnTo>
                  <a:pt x="515" y="356"/>
                </a:lnTo>
                <a:lnTo>
                  <a:pt x="519" y="352"/>
                </a:lnTo>
                <a:lnTo>
                  <a:pt x="522" y="348"/>
                </a:lnTo>
                <a:lnTo>
                  <a:pt x="522" y="343"/>
                </a:lnTo>
                <a:lnTo>
                  <a:pt x="522" y="337"/>
                </a:lnTo>
                <a:lnTo>
                  <a:pt x="519" y="332"/>
                </a:lnTo>
                <a:lnTo>
                  <a:pt x="515" y="330"/>
                </a:lnTo>
                <a:lnTo>
                  <a:pt x="512" y="327"/>
                </a:lnTo>
                <a:lnTo>
                  <a:pt x="506" y="326"/>
                </a:lnTo>
                <a:close/>
                <a:moveTo>
                  <a:pt x="360" y="326"/>
                </a:moveTo>
                <a:lnTo>
                  <a:pt x="354" y="327"/>
                </a:lnTo>
                <a:lnTo>
                  <a:pt x="349" y="330"/>
                </a:lnTo>
                <a:lnTo>
                  <a:pt x="347" y="332"/>
                </a:lnTo>
                <a:lnTo>
                  <a:pt x="343" y="337"/>
                </a:lnTo>
                <a:lnTo>
                  <a:pt x="343" y="343"/>
                </a:lnTo>
                <a:lnTo>
                  <a:pt x="343" y="348"/>
                </a:lnTo>
                <a:lnTo>
                  <a:pt x="347" y="352"/>
                </a:lnTo>
                <a:lnTo>
                  <a:pt x="349" y="356"/>
                </a:lnTo>
                <a:lnTo>
                  <a:pt x="354" y="358"/>
                </a:lnTo>
                <a:lnTo>
                  <a:pt x="360" y="358"/>
                </a:lnTo>
                <a:lnTo>
                  <a:pt x="365" y="358"/>
                </a:lnTo>
                <a:lnTo>
                  <a:pt x="369" y="356"/>
                </a:lnTo>
                <a:lnTo>
                  <a:pt x="373" y="352"/>
                </a:lnTo>
                <a:lnTo>
                  <a:pt x="374" y="348"/>
                </a:lnTo>
                <a:lnTo>
                  <a:pt x="375" y="343"/>
                </a:lnTo>
                <a:lnTo>
                  <a:pt x="374" y="337"/>
                </a:lnTo>
                <a:lnTo>
                  <a:pt x="373" y="332"/>
                </a:lnTo>
                <a:lnTo>
                  <a:pt x="369" y="330"/>
                </a:lnTo>
                <a:lnTo>
                  <a:pt x="365" y="327"/>
                </a:lnTo>
                <a:lnTo>
                  <a:pt x="360" y="326"/>
                </a:lnTo>
                <a:close/>
                <a:moveTo>
                  <a:pt x="212" y="326"/>
                </a:moveTo>
                <a:lnTo>
                  <a:pt x="207" y="327"/>
                </a:lnTo>
                <a:lnTo>
                  <a:pt x="203" y="330"/>
                </a:lnTo>
                <a:lnTo>
                  <a:pt x="199" y="332"/>
                </a:lnTo>
                <a:lnTo>
                  <a:pt x="197" y="337"/>
                </a:lnTo>
                <a:lnTo>
                  <a:pt x="196" y="343"/>
                </a:lnTo>
                <a:lnTo>
                  <a:pt x="197" y="348"/>
                </a:lnTo>
                <a:lnTo>
                  <a:pt x="199" y="352"/>
                </a:lnTo>
                <a:lnTo>
                  <a:pt x="203" y="356"/>
                </a:lnTo>
                <a:lnTo>
                  <a:pt x="207" y="358"/>
                </a:lnTo>
                <a:lnTo>
                  <a:pt x="212" y="358"/>
                </a:lnTo>
                <a:lnTo>
                  <a:pt x="217" y="358"/>
                </a:lnTo>
                <a:lnTo>
                  <a:pt x="222" y="356"/>
                </a:lnTo>
                <a:lnTo>
                  <a:pt x="225" y="352"/>
                </a:lnTo>
                <a:lnTo>
                  <a:pt x="228" y="348"/>
                </a:lnTo>
                <a:lnTo>
                  <a:pt x="229" y="343"/>
                </a:lnTo>
                <a:lnTo>
                  <a:pt x="228" y="337"/>
                </a:lnTo>
                <a:lnTo>
                  <a:pt x="225" y="332"/>
                </a:lnTo>
                <a:lnTo>
                  <a:pt x="222" y="330"/>
                </a:lnTo>
                <a:lnTo>
                  <a:pt x="217" y="327"/>
                </a:lnTo>
                <a:lnTo>
                  <a:pt x="212" y="326"/>
                </a:lnTo>
                <a:close/>
                <a:moveTo>
                  <a:pt x="506" y="293"/>
                </a:moveTo>
                <a:lnTo>
                  <a:pt x="525" y="297"/>
                </a:lnTo>
                <a:lnTo>
                  <a:pt x="540" y="307"/>
                </a:lnTo>
                <a:lnTo>
                  <a:pt x="551" y="323"/>
                </a:lnTo>
                <a:lnTo>
                  <a:pt x="555" y="343"/>
                </a:lnTo>
                <a:lnTo>
                  <a:pt x="551" y="361"/>
                </a:lnTo>
                <a:lnTo>
                  <a:pt x="540" y="377"/>
                </a:lnTo>
                <a:lnTo>
                  <a:pt x="525" y="387"/>
                </a:lnTo>
                <a:lnTo>
                  <a:pt x="506" y="391"/>
                </a:lnTo>
                <a:lnTo>
                  <a:pt x="487" y="387"/>
                </a:lnTo>
                <a:lnTo>
                  <a:pt x="471" y="377"/>
                </a:lnTo>
                <a:lnTo>
                  <a:pt x="460" y="361"/>
                </a:lnTo>
                <a:lnTo>
                  <a:pt x="457" y="343"/>
                </a:lnTo>
                <a:lnTo>
                  <a:pt x="460" y="323"/>
                </a:lnTo>
                <a:lnTo>
                  <a:pt x="471" y="307"/>
                </a:lnTo>
                <a:lnTo>
                  <a:pt x="487" y="297"/>
                </a:lnTo>
                <a:lnTo>
                  <a:pt x="506" y="293"/>
                </a:lnTo>
                <a:close/>
                <a:moveTo>
                  <a:pt x="360" y="293"/>
                </a:moveTo>
                <a:lnTo>
                  <a:pt x="378" y="297"/>
                </a:lnTo>
                <a:lnTo>
                  <a:pt x="394" y="307"/>
                </a:lnTo>
                <a:lnTo>
                  <a:pt x="404" y="323"/>
                </a:lnTo>
                <a:lnTo>
                  <a:pt x="408" y="343"/>
                </a:lnTo>
                <a:lnTo>
                  <a:pt x="404" y="361"/>
                </a:lnTo>
                <a:lnTo>
                  <a:pt x="394" y="377"/>
                </a:lnTo>
                <a:lnTo>
                  <a:pt x="378" y="387"/>
                </a:lnTo>
                <a:lnTo>
                  <a:pt x="360" y="391"/>
                </a:lnTo>
                <a:lnTo>
                  <a:pt x="340" y="387"/>
                </a:lnTo>
                <a:lnTo>
                  <a:pt x="324" y="377"/>
                </a:lnTo>
                <a:lnTo>
                  <a:pt x="314" y="361"/>
                </a:lnTo>
                <a:lnTo>
                  <a:pt x="310" y="343"/>
                </a:lnTo>
                <a:lnTo>
                  <a:pt x="314" y="323"/>
                </a:lnTo>
                <a:lnTo>
                  <a:pt x="324" y="307"/>
                </a:lnTo>
                <a:lnTo>
                  <a:pt x="340" y="297"/>
                </a:lnTo>
                <a:lnTo>
                  <a:pt x="360" y="293"/>
                </a:lnTo>
                <a:close/>
                <a:moveTo>
                  <a:pt x="212" y="293"/>
                </a:moveTo>
                <a:lnTo>
                  <a:pt x="231" y="297"/>
                </a:lnTo>
                <a:lnTo>
                  <a:pt x="247" y="307"/>
                </a:lnTo>
                <a:lnTo>
                  <a:pt x="258" y="323"/>
                </a:lnTo>
                <a:lnTo>
                  <a:pt x="262" y="343"/>
                </a:lnTo>
                <a:lnTo>
                  <a:pt x="258" y="361"/>
                </a:lnTo>
                <a:lnTo>
                  <a:pt x="247" y="377"/>
                </a:lnTo>
                <a:lnTo>
                  <a:pt x="231" y="387"/>
                </a:lnTo>
                <a:lnTo>
                  <a:pt x="212" y="391"/>
                </a:lnTo>
                <a:lnTo>
                  <a:pt x="193" y="387"/>
                </a:lnTo>
                <a:lnTo>
                  <a:pt x="178" y="377"/>
                </a:lnTo>
                <a:lnTo>
                  <a:pt x="167" y="361"/>
                </a:lnTo>
                <a:lnTo>
                  <a:pt x="163" y="343"/>
                </a:lnTo>
                <a:lnTo>
                  <a:pt x="167" y="323"/>
                </a:lnTo>
                <a:lnTo>
                  <a:pt x="178" y="307"/>
                </a:lnTo>
                <a:lnTo>
                  <a:pt x="193" y="297"/>
                </a:lnTo>
                <a:lnTo>
                  <a:pt x="212" y="293"/>
                </a:lnTo>
                <a:close/>
                <a:moveTo>
                  <a:pt x="98" y="131"/>
                </a:moveTo>
                <a:lnTo>
                  <a:pt x="98" y="555"/>
                </a:lnTo>
                <a:lnTo>
                  <a:pt x="620" y="555"/>
                </a:lnTo>
                <a:lnTo>
                  <a:pt x="620" y="131"/>
                </a:lnTo>
                <a:lnTo>
                  <a:pt x="98" y="131"/>
                </a:lnTo>
                <a:close/>
                <a:moveTo>
                  <a:pt x="32" y="32"/>
                </a:moveTo>
                <a:lnTo>
                  <a:pt x="32" y="98"/>
                </a:lnTo>
                <a:lnTo>
                  <a:pt x="686" y="98"/>
                </a:lnTo>
                <a:lnTo>
                  <a:pt x="686" y="32"/>
                </a:lnTo>
                <a:lnTo>
                  <a:pt x="32" y="32"/>
                </a:lnTo>
                <a:close/>
                <a:moveTo>
                  <a:pt x="32" y="0"/>
                </a:moveTo>
                <a:lnTo>
                  <a:pt x="686" y="0"/>
                </a:lnTo>
                <a:lnTo>
                  <a:pt x="699" y="2"/>
                </a:lnTo>
                <a:lnTo>
                  <a:pt x="709" y="9"/>
                </a:lnTo>
                <a:lnTo>
                  <a:pt x="716" y="19"/>
                </a:lnTo>
                <a:lnTo>
                  <a:pt x="718" y="32"/>
                </a:lnTo>
                <a:lnTo>
                  <a:pt x="718" y="98"/>
                </a:lnTo>
                <a:lnTo>
                  <a:pt x="716" y="110"/>
                </a:lnTo>
                <a:lnTo>
                  <a:pt x="709" y="120"/>
                </a:lnTo>
                <a:lnTo>
                  <a:pt x="699" y="128"/>
                </a:lnTo>
                <a:lnTo>
                  <a:pt x="686" y="131"/>
                </a:lnTo>
                <a:lnTo>
                  <a:pt x="653" y="131"/>
                </a:lnTo>
                <a:lnTo>
                  <a:pt x="653" y="555"/>
                </a:lnTo>
                <a:lnTo>
                  <a:pt x="650" y="568"/>
                </a:lnTo>
                <a:lnTo>
                  <a:pt x="644" y="577"/>
                </a:lnTo>
                <a:lnTo>
                  <a:pt x="633" y="585"/>
                </a:lnTo>
                <a:lnTo>
                  <a:pt x="620" y="587"/>
                </a:lnTo>
                <a:lnTo>
                  <a:pt x="98" y="587"/>
                </a:lnTo>
                <a:lnTo>
                  <a:pt x="85" y="585"/>
                </a:lnTo>
                <a:lnTo>
                  <a:pt x="74" y="577"/>
                </a:lnTo>
                <a:lnTo>
                  <a:pt x="68" y="568"/>
                </a:lnTo>
                <a:lnTo>
                  <a:pt x="65" y="555"/>
                </a:lnTo>
                <a:lnTo>
                  <a:pt x="65" y="131"/>
                </a:lnTo>
                <a:lnTo>
                  <a:pt x="32" y="131"/>
                </a:lnTo>
                <a:lnTo>
                  <a:pt x="21" y="128"/>
                </a:lnTo>
                <a:lnTo>
                  <a:pt x="10" y="120"/>
                </a:lnTo>
                <a:lnTo>
                  <a:pt x="2" y="110"/>
                </a:lnTo>
                <a:lnTo>
                  <a:pt x="0" y="98"/>
                </a:lnTo>
                <a:lnTo>
                  <a:pt x="0" y="32"/>
                </a:lnTo>
                <a:lnTo>
                  <a:pt x="2" y="19"/>
                </a:lnTo>
                <a:lnTo>
                  <a:pt x="10" y="9"/>
                </a:lnTo>
                <a:lnTo>
                  <a:pt x="21" y="2"/>
                </a:lnTo>
                <a:lnTo>
                  <a:pt x="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68" name="Freeform 590"/>
          <p:cNvSpPr>
            <a:spLocks noEditPoints="1"/>
          </p:cNvSpPr>
          <p:nvPr/>
        </p:nvSpPr>
        <p:spPr bwMode="auto">
          <a:xfrm>
            <a:off x="3832968" y="4447999"/>
            <a:ext cx="422911" cy="423500"/>
          </a:xfrm>
          <a:custGeom>
            <a:avLst/>
            <a:gdLst>
              <a:gd name="T0" fmla="*/ 299 w 718"/>
              <a:gd name="T1" fmla="*/ 164 h 719"/>
              <a:gd name="T2" fmla="*/ 309 w 718"/>
              <a:gd name="T3" fmla="*/ 174 h 719"/>
              <a:gd name="T4" fmla="*/ 307 w 718"/>
              <a:gd name="T5" fmla="*/ 190 h 719"/>
              <a:gd name="T6" fmla="*/ 294 w 718"/>
              <a:gd name="T7" fmla="*/ 197 h 719"/>
              <a:gd name="T8" fmla="*/ 294 w 718"/>
              <a:gd name="T9" fmla="*/ 262 h 719"/>
              <a:gd name="T10" fmla="*/ 307 w 718"/>
              <a:gd name="T11" fmla="*/ 269 h 719"/>
              <a:gd name="T12" fmla="*/ 309 w 718"/>
              <a:gd name="T13" fmla="*/ 283 h 719"/>
              <a:gd name="T14" fmla="*/ 299 w 718"/>
              <a:gd name="T15" fmla="*/ 293 h 719"/>
              <a:gd name="T16" fmla="*/ 97 w 718"/>
              <a:gd name="T17" fmla="*/ 686 h 719"/>
              <a:gd name="T18" fmla="*/ 424 w 718"/>
              <a:gd name="T19" fmla="*/ 293 h 719"/>
              <a:gd name="T20" fmla="*/ 411 w 718"/>
              <a:gd name="T21" fmla="*/ 287 h 719"/>
              <a:gd name="T22" fmla="*/ 409 w 718"/>
              <a:gd name="T23" fmla="*/ 273 h 719"/>
              <a:gd name="T24" fmla="*/ 419 w 718"/>
              <a:gd name="T25" fmla="*/ 262 h 719"/>
              <a:gd name="T26" fmla="*/ 685 w 718"/>
              <a:gd name="T27" fmla="*/ 197 h 719"/>
              <a:gd name="T28" fmla="*/ 414 w 718"/>
              <a:gd name="T29" fmla="*/ 193 h 719"/>
              <a:gd name="T30" fmla="*/ 407 w 718"/>
              <a:gd name="T31" fmla="*/ 180 h 719"/>
              <a:gd name="T32" fmla="*/ 414 w 718"/>
              <a:gd name="T33" fmla="*/ 166 h 719"/>
              <a:gd name="T34" fmla="*/ 685 w 718"/>
              <a:gd name="T35" fmla="*/ 164 h 719"/>
              <a:gd name="T36" fmla="*/ 715 w 718"/>
              <a:gd name="T37" fmla="*/ 184 h 719"/>
              <a:gd name="T38" fmla="*/ 715 w 718"/>
              <a:gd name="T39" fmla="*/ 274 h 719"/>
              <a:gd name="T40" fmla="*/ 685 w 718"/>
              <a:gd name="T41" fmla="*/ 293 h 719"/>
              <a:gd name="T42" fmla="*/ 650 w 718"/>
              <a:gd name="T43" fmla="*/ 698 h 719"/>
              <a:gd name="T44" fmla="*/ 620 w 718"/>
              <a:gd name="T45" fmla="*/ 719 h 719"/>
              <a:gd name="T46" fmla="*/ 75 w 718"/>
              <a:gd name="T47" fmla="*/ 708 h 719"/>
              <a:gd name="T48" fmla="*/ 65 w 718"/>
              <a:gd name="T49" fmla="*/ 293 h 719"/>
              <a:gd name="T50" fmla="*/ 10 w 718"/>
              <a:gd name="T51" fmla="*/ 284 h 719"/>
              <a:gd name="T52" fmla="*/ 0 w 718"/>
              <a:gd name="T53" fmla="*/ 197 h 719"/>
              <a:gd name="T54" fmla="*/ 20 w 718"/>
              <a:gd name="T55" fmla="*/ 166 h 719"/>
              <a:gd name="T56" fmla="*/ 364 w 718"/>
              <a:gd name="T57" fmla="*/ 2 h 719"/>
              <a:gd name="T58" fmla="*/ 375 w 718"/>
              <a:gd name="T59" fmla="*/ 12 h 719"/>
              <a:gd name="T60" fmla="*/ 445 w 718"/>
              <a:gd name="T61" fmla="*/ 397 h 719"/>
              <a:gd name="T62" fmla="*/ 457 w 718"/>
              <a:gd name="T63" fmla="*/ 392 h 719"/>
              <a:gd name="T64" fmla="*/ 470 w 718"/>
              <a:gd name="T65" fmla="*/ 398 h 719"/>
              <a:gd name="T66" fmla="*/ 473 w 718"/>
              <a:gd name="T67" fmla="*/ 413 h 719"/>
              <a:gd name="T68" fmla="*/ 371 w 718"/>
              <a:gd name="T69" fmla="*/ 517 h 719"/>
              <a:gd name="T70" fmla="*/ 359 w 718"/>
              <a:gd name="T71" fmla="*/ 523 h 719"/>
              <a:gd name="T72" fmla="*/ 347 w 718"/>
              <a:gd name="T73" fmla="*/ 517 h 719"/>
              <a:gd name="T74" fmla="*/ 245 w 718"/>
              <a:gd name="T75" fmla="*/ 413 h 719"/>
              <a:gd name="T76" fmla="*/ 248 w 718"/>
              <a:gd name="T77" fmla="*/ 398 h 719"/>
              <a:gd name="T78" fmla="*/ 261 w 718"/>
              <a:gd name="T79" fmla="*/ 392 h 719"/>
              <a:gd name="T80" fmla="*/ 273 w 718"/>
              <a:gd name="T81" fmla="*/ 397 h 719"/>
              <a:gd name="T82" fmla="*/ 343 w 718"/>
              <a:gd name="T83" fmla="*/ 12 h 719"/>
              <a:gd name="T84" fmla="*/ 354 w 718"/>
              <a:gd name="T85" fmla="*/ 2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18" h="719">
                <a:moveTo>
                  <a:pt x="33" y="164"/>
                </a:moveTo>
                <a:lnTo>
                  <a:pt x="294" y="164"/>
                </a:lnTo>
                <a:lnTo>
                  <a:pt x="299" y="164"/>
                </a:lnTo>
                <a:lnTo>
                  <a:pt x="303" y="166"/>
                </a:lnTo>
                <a:lnTo>
                  <a:pt x="307" y="170"/>
                </a:lnTo>
                <a:lnTo>
                  <a:pt x="309" y="174"/>
                </a:lnTo>
                <a:lnTo>
                  <a:pt x="311" y="180"/>
                </a:lnTo>
                <a:lnTo>
                  <a:pt x="309" y="185"/>
                </a:lnTo>
                <a:lnTo>
                  <a:pt x="307" y="190"/>
                </a:lnTo>
                <a:lnTo>
                  <a:pt x="303" y="193"/>
                </a:lnTo>
                <a:lnTo>
                  <a:pt x="299" y="195"/>
                </a:lnTo>
                <a:lnTo>
                  <a:pt x="294" y="197"/>
                </a:lnTo>
                <a:lnTo>
                  <a:pt x="33" y="197"/>
                </a:lnTo>
                <a:lnTo>
                  <a:pt x="33" y="262"/>
                </a:lnTo>
                <a:lnTo>
                  <a:pt x="294" y="262"/>
                </a:lnTo>
                <a:lnTo>
                  <a:pt x="299" y="262"/>
                </a:lnTo>
                <a:lnTo>
                  <a:pt x="303" y="265"/>
                </a:lnTo>
                <a:lnTo>
                  <a:pt x="307" y="269"/>
                </a:lnTo>
                <a:lnTo>
                  <a:pt x="309" y="273"/>
                </a:lnTo>
                <a:lnTo>
                  <a:pt x="311" y="278"/>
                </a:lnTo>
                <a:lnTo>
                  <a:pt x="309" y="283"/>
                </a:lnTo>
                <a:lnTo>
                  <a:pt x="307" y="287"/>
                </a:lnTo>
                <a:lnTo>
                  <a:pt x="303" y="291"/>
                </a:lnTo>
                <a:lnTo>
                  <a:pt x="299" y="293"/>
                </a:lnTo>
                <a:lnTo>
                  <a:pt x="294" y="293"/>
                </a:lnTo>
                <a:lnTo>
                  <a:pt x="97" y="293"/>
                </a:lnTo>
                <a:lnTo>
                  <a:pt x="97" y="686"/>
                </a:lnTo>
                <a:lnTo>
                  <a:pt x="620" y="686"/>
                </a:lnTo>
                <a:lnTo>
                  <a:pt x="620" y="293"/>
                </a:lnTo>
                <a:lnTo>
                  <a:pt x="424" y="293"/>
                </a:lnTo>
                <a:lnTo>
                  <a:pt x="419" y="293"/>
                </a:lnTo>
                <a:lnTo>
                  <a:pt x="414" y="291"/>
                </a:lnTo>
                <a:lnTo>
                  <a:pt x="411" y="287"/>
                </a:lnTo>
                <a:lnTo>
                  <a:pt x="409" y="283"/>
                </a:lnTo>
                <a:lnTo>
                  <a:pt x="407" y="278"/>
                </a:lnTo>
                <a:lnTo>
                  <a:pt x="409" y="273"/>
                </a:lnTo>
                <a:lnTo>
                  <a:pt x="411" y="269"/>
                </a:lnTo>
                <a:lnTo>
                  <a:pt x="414" y="265"/>
                </a:lnTo>
                <a:lnTo>
                  <a:pt x="419" y="262"/>
                </a:lnTo>
                <a:lnTo>
                  <a:pt x="424" y="262"/>
                </a:lnTo>
                <a:lnTo>
                  <a:pt x="685" y="262"/>
                </a:lnTo>
                <a:lnTo>
                  <a:pt x="685" y="197"/>
                </a:lnTo>
                <a:lnTo>
                  <a:pt x="424" y="197"/>
                </a:lnTo>
                <a:lnTo>
                  <a:pt x="419" y="195"/>
                </a:lnTo>
                <a:lnTo>
                  <a:pt x="414" y="193"/>
                </a:lnTo>
                <a:lnTo>
                  <a:pt x="411" y="190"/>
                </a:lnTo>
                <a:lnTo>
                  <a:pt x="409" y="185"/>
                </a:lnTo>
                <a:lnTo>
                  <a:pt x="407" y="180"/>
                </a:lnTo>
                <a:lnTo>
                  <a:pt x="409" y="174"/>
                </a:lnTo>
                <a:lnTo>
                  <a:pt x="411" y="170"/>
                </a:lnTo>
                <a:lnTo>
                  <a:pt x="414" y="166"/>
                </a:lnTo>
                <a:lnTo>
                  <a:pt x="419" y="164"/>
                </a:lnTo>
                <a:lnTo>
                  <a:pt x="424" y="164"/>
                </a:lnTo>
                <a:lnTo>
                  <a:pt x="685" y="164"/>
                </a:lnTo>
                <a:lnTo>
                  <a:pt x="698" y="166"/>
                </a:lnTo>
                <a:lnTo>
                  <a:pt x="709" y="173"/>
                </a:lnTo>
                <a:lnTo>
                  <a:pt x="715" y="184"/>
                </a:lnTo>
                <a:lnTo>
                  <a:pt x="718" y="197"/>
                </a:lnTo>
                <a:lnTo>
                  <a:pt x="718" y="262"/>
                </a:lnTo>
                <a:lnTo>
                  <a:pt x="715" y="274"/>
                </a:lnTo>
                <a:lnTo>
                  <a:pt x="709" y="284"/>
                </a:lnTo>
                <a:lnTo>
                  <a:pt x="698" y="292"/>
                </a:lnTo>
                <a:lnTo>
                  <a:pt x="685" y="293"/>
                </a:lnTo>
                <a:lnTo>
                  <a:pt x="652" y="293"/>
                </a:lnTo>
                <a:lnTo>
                  <a:pt x="652" y="686"/>
                </a:lnTo>
                <a:lnTo>
                  <a:pt x="650" y="698"/>
                </a:lnTo>
                <a:lnTo>
                  <a:pt x="643" y="708"/>
                </a:lnTo>
                <a:lnTo>
                  <a:pt x="633" y="716"/>
                </a:lnTo>
                <a:lnTo>
                  <a:pt x="620" y="719"/>
                </a:lnTo>
                <a:lnTo>
                  <a:pt x="97" y="719"/>
                </a:lnTo>
                <a:lnTo>
                  <a:pt x="86" y="716"/>
                </a:lnTo>
                <a:lnTo>
                  <a:pt x="75" y="708"/>
                </a:lnTo>
                <a:lnTo>
                  <a:pt x="67" y="698"/>
                </a:lnTo>
                <a:lnTo>
                  <a:pt x="65" y="686"/>
                </a:lnTo>
                <a:lnTo>
                  <a:pt x="65" y="293"/>
                </a:lnTo>
                <a:lnTo>
                  <a:pt x="33" y="293"/>
                </a:lnTo>
                <a:lnTo>
                  <a:pt x="20" y="292"/>
                </a:lnTo>
                <a:lnTo>
                  <a:pt x="10" y="284"/>
                </a:lnTo>
                <a:lnTo>
                  <a:pt x="3" y="274"/>
                </a:lnTo>
                <a:lnTo>
                  <a:pt x="0" y="262"/>
                </a:lnTo>
                <a:lnTo>
                  <a:pt x="0" y="197"/>
                </a:lnTo>
                <a:lnTo>
                  <a:pt x="3" y="184"/>
                </a:lnTo>
                <a:lnTo>
                  <a:pt x="10" y="173"/>
                </a:lnTo>
                <a:lnTo>
                  <a:pt x="20" y="166"/>
                </a:lnTo>
                <a:lnTo>
                  <a:pt x="33" y="164"/>
                </a:lnTo>
                <a:close/>
                <a:moveTo>
                  <a:pt x="359" y="0"/>
                </a:moveTo>
                <a:lnTo>
                  <a:pt x="364" y="2"/>
                </a:lnTo>
                <a:lnTo>
                  <a:pt x="368" y="3"/>
                </a:lnTo>
                <a:lnTo>
                  <a:pt x="372" y="7"/>
                </a:lnTo>
                <a:lnTo>
                  <a:pt x="375" y="12"/>
                </a:lnTo>
                <a:lnTo>
                  <a:pt x="375" y="17"/>
                </a:lnTo>
                <a:lnTo>
                  <a:pt x="375" y="466"/>
                </a:lnTo>
                <a:lnTo>
                  <a:pt x="445" y="397"/>
                </a:lnTo>
                <a:lnTo>
                  <a:pt x="448" y="394"/>
                </a:lnTo>
                <a:lnTo>
                  <a:pt x="452" y="393"/>
                </a:lnTo>
                <a:lnTo>
                  <a:pt x="457" y="392"/>
                </a:lnTo>
                <a:lnTo>
                  <a:pt x="462" y="393"/>
                </a:lnTo>
                <a:lnTo>
                  <a:pt x="466" y="396"/>
                </a:lnTo>
                <a:lnTo>
                  <a:pt x="470" y="398"/>
                </a:lnTo>
                <a:lnTo>
                  <a:pt x="473" y="403"/>
                </a:lnTo>
                <a:lnTo>
                  <a:pt x="473" y="409"/>
                </a:lnTo>
                <a:lnTo>
                  <a:pt x="473" y="413"/>
                </a:lnTo>
                <a:lnTo>
                  <a:pt x="470" y="417"/>
                </a:lnTo>
                <a:lnTo>
                  <a:pt x="469" y="420"/>
                </a:lnTo>
                <a:lnTo>
                  <a:pt x="371" y="517"/>
                </a:lnTo>
                <a:lnTo>
                  <a:pt x="367" y="520"/>
                </a:lnTo>
                <a:lnTo>
                  <a:pt x="363" y="523"/>
                </a:lnTo>
                <a:lnTo>
                  <a:pt x="359" y="523"/>
                </a:lnTo>
                <a:lnTo>
                  <a:pt x="355" y="523"/>
                </a:lnTo>
                <a:lnTo>
                  <a:pt x="351" y="520"/>
                </a:lnTo>
                <a:lnTo>
                  <a:pt x="347" y="517"/>
                </a:lnTo>
                <a:lnTo>
                  <a:pt x="249" y="420"/>
                </a:lnTo>
                <a:lnTo>
                  <a:pt x="246" y="417"/>
                </a:lnTo>
                <a:lnTo>
                  <a:pt x="245" y="413"/>
                </a:lnTo>
                <a:lnTo>
                  <a:pt x="245" y="409"/>
                </a:lnTo>
                <a:lnTo>
                  <a:pt x="245" y="403"/>
                </a:lnTo>
                <a:lnTo>
                  <a:pt x="248" y="398"/>
                </a:lnTo>
                <a:lnTo>
                  <a:pt x="252" y="396"/>
                </a:lnTo>
                <a:lnTo>
                  <a:pt x="256" y="393"/>
                </a:lnTo>
                <a:lnTo>
                  <a:pt x="261" y="392"/>
                </a:lnTo>
                <a:lnTo>
                  <a:pt x="265" y="393"/>
                </a:lnTo>
                <a:lnTo>
                  <a:pt x="269" y="394"/>
                </a:lnTo>
                <a:lnTo>
                  <a:pt x="273" y="397"/>
                </a:lnTo>
                <a:lnTo>
                  <a:pt x="342" y="466"/>
                </a:lnTo>
                <a:lnTo>
                  <a:pt x="342" y="17"/>
                </a:lnTo>
                <a:lnTo>
                  <a:pt x="343" y="12"/>
                </a:lnTo>
                <a:lnTo>
                  <a:pt x="346" y="7"/>
                </a:lnTo>
                <a:lnTo>
                  <a:pt x="350" y="3"/>
                </a:lnTo>
                <a:lnTo>
                  <a:pt x="354" y="2"/>
                </a:lnTo>
                <a:lnTo>
                  <a:pt x="35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69" name="Freeform 591"/>
          <p:cNvSpPr>
            <a:spLocks noEditPoints="1"/>
          </p:cNvSpPr>
          <p:nvPr/>
        </p:nvSpPr>
        <p:spPr bwMode="auto">
          <a:xfrm>
            <a:off x="4657486" y="4448293"/>
            <a:ext cx="422321" cy="422911"/>
          </a:xfrm>
          <a:custGeom>
            <a:avLst/>
            <a:gdLst>
              <a:gd name="T0" fmla="*/ 298 w 717"/>
              <a:gd name="T1" fmla="*/ 164 h 718"/>
              <a:gd name="T2" fmla="*/ 309 w 717"/>
              <a:gd name="T3" fmla="*/ 174 h 718"/>
              <a:gd name="T4" fmla="*/ 306 w 717"/>
              <a:gd name="T5" fmla="*/ 189 h 718"/>
              <a:gd name="T6" fmla="*/ 293 w 717"/>
              <a:gd name="T7" fmla="*/ 195 h 718"/>
              <a:gd name="T8" fmla="*/ 293 w 717"/>
              <a:gd name="T9" fmla="*/ 261 h 718"/>
              <a:gd name="T10" fmla="*/ 306 w 717"/>
              <a:gd name="T11" fmla="*/ 267 h 718"/>
              <a:gd name="T12" fmla="*/ 309 w 717"/>
              <a:gd name="T13" fmla="*/ 283 h 718"/>
              <a:gd name="T14" fmla="*/ 298 w 717"/>
              <a:gd name="T15" fmla="*/ 294 h 718"/>
              <a:gd name="T16" fmla="*/ 97 w 717"/>
              <a:gd name="T17" fmla="*/ 685 h 718"/>
              <a:gd name="T18" fmla="*/ 424 w 717"/>
              <a:gd name="T19" fmla="*/ 294 h 718"/>
              <a:gd name="T20" fmla="*/ 411 w 717"/>
              <a:gd name="T21" fmla="*/ 287 h 718"/>
              <a:gd name="T22" fmla="*/ 408 w 717"/>
              <a:gd name="T23" fmla="*/ 273 h 718"/>
              <a:gd name="T24" fmla="*/ 419 w 717"/>
              <a:gd name="T25" fmla="*/ 262 h 718"/>
              <a:gd name="T26" fmla="*/ 685 w 717"/>
              <a:gd name="T27" fmla="*/ 195 h 718"/>
              <a:gd name="T28" fmla="*/ 414 w 717"/>
              <a:gd name="T29" fmla="*/ 193 h 718"/>
              <a:gd name="T30" fmla="*/ 407 w 717"/>
              <a:gd name="T31" fmla="*/ 180 h 718"/>
              <a:gd name="T32" fmla="*/ 414 w 717"/>
              <a:gd name="T33" fmla="*/ 167 h 718"/>
              <a:gd name="T34" fmla="*/ 685 w 717"/>
              <a:gd name="T35" fmla="*/ 163 h 718"/>
              <a:gd name="T36" fmla="*/ 715 w 717"/>
              <a:gd name="T37" fmla="*/ 184 h 718"/>
              <a:gd name="T38" fmla="*/ 715 w 717"/>
              <a:gd name="T39" fmla="*/ 274 h 718"/>
              <a:gd name="T40" fmla="*/ 685 w 717"/>
              <a:gd name="T41" fmla="*/ 294 h 718"/>
              <a:gd name="T42" fmla="*/ 649 w 717"/>
              <a:gd name="T43" fmla="*/ 698 h 718"/>
              <a:gd name="T44" fmla="*/ 619 w 717"/>
              <a:gd name="T45" fmla="*/ 718 h 718"/>
              <a:gd name="T46" fmla="*/ 75 w 717"/>
              <a:gd name="T47" fmla="*/ 709 h 718"/>
              <a:gd name="T48" fmla="*/ 64 w 717"/>
              <a:gd name="T49" fmla="*/ 294 h 718"/>
              <a:gd name="T50" fmla="*/ 9 w 717"/>
              <a:gd name="T51" fmla="*/ 284 h 718"/>
              <a:gd name="T52" fmla="*/ 0 w 717"/>
              <a:gd name="T53" fmla="*/ 195 h 718"/>
              <a:gd name="T54" fmla="*/ 20 w 717"/>
              <a:gd name="T55" fmla="*/ 165 h 718"/>
              <a:gd name="T56" fmla="*/ 363 w 717"/>
              <a:gd name="T57" fmla="*/ 0 h 718"/>
              <a:gd name="T58" fmla="*/ 469 w 717"/>
              <a:gd name="T59" fmla="*/ 102 h 718"/>
              <a:gd name="T60" fmla="*/ 472 w 717"/>
              <a:gd name="T61" fmla="*/ 114 h 718"/>
              <a:gd name="T62" fmla="*/ 466 w 717"/>
              <a:gd name="T63" fmla="*/ 127 h 718"/>
              <a:gd name="T64" fmla="*/ 452 w 717"/>
              <a:gd name="T65" fmla="*/ 130 h 718"/>
              <a:gd name="T66" fmla="*/ 374 w 717"/>
              <a:gd name="T67" fmla="*/ 55 h 718"/>
              <a:gd name="T68" fmla="*/ 372 w 717"/>
              <a:gd name="T69" fmla="*/ 516 h 718"/>
              <a:gd name="T70" fmla="*/ 359 w 717"/>
              <a:gd name="T71" fmla="*/ 523 h 718"/>
              <a:gd name="T72" fmla="*/ 346 w 717"/>
              <a:gd name="T73" fmla="*/ 516 h 718"/>
              <a:gd name="T74" fmla="*/ 342 w 717"/>
              <a:gd name="T75" fmla="*/ 55 h 718"/>
              <a:gd name="T76" fmla="*/ 264 w 717"/>
              <a:gd name="T77" fmla="*/ 130 h 718"/>
              <a:gd name="T78" fmla="*/ 251 w 717"/>
              <a:gd name="T79" fmla="*/ 127 h 718"/>
              <a:gd name="T80" fmla="*/ 245 w 717"/>
              <a:gd name="T81" fmla="*/ 114 h 718"/>
              <a:gd name="T82" fmla="*/ 249 w 717"/>
              <a:gd name="T83" fmla="*/ 102 h 718"/>
              <a:gd name="T84" fmla="*/ 355 w 717"/>
              <a:gd name="T85"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17" h="718">
                <a:moveTo>
                  <a:pt x="33" y="163"/>
                </a:moveTo>
                <a:lnTo>
                  <a:pt x="293" y="163"/>
                </a:lnTo>
                <a:lnTo>
                  <a:pt x="298" y="164"/>
                </a:lnTo>
                <a:lnTo>
                  <a:pt x="302" y="167"/>
                </a:lnTo>
                <a:lnTo>
                  <a:pt x="306" y="171"/>
                </a:lnTo>
                <a:lnTo>
                  <a:pt x="309" y="174"/>
                </a:lnTo>
                <a:lnTo>
                  <a:pt x="309" y="180"/>
                </a:lnTo>
                <a:lnTo>
                  <a:pt x="309" y="185"/>
                </a:lnTo>
                <a:lnTo>
                  <a:pt x="306" y="189"/>
                </a:lnTo>
                <a:lnTo>
                  <a:pt x="302" y="193"/>
                </a:lnTo>
                <a:lnTo>
                  <a:pt x="298" y="195"/>
                </a:lnTo>
                <a:lnTo>
                  <a:pt x="293" y="195"/>
                </a:lnTo>
                <a:lnTo>
                  <a:pt x="33" y="195"/>
                </a:lnTo>
                <a:lnTo>
                  <a:pt x="33" y="261"/>
                </a:lnTo>
                <a:lnTo>
                  <a:pt x="293" y="261"/>
                </a:lnTo>
                <a:lnTo>
                  <a:pt x="298" y="262"/>
                </a:lnTo>
                <a:lnTo>
                  <a:pt x="302" y="265"/>
                </a:lnTo>
                <a:lnTo>
                  <a:pt x="306" y="267"/>
                </a:lnTo>
                <a:lnTo>
                  <a:pt x="309" y="273"/>
                </a:lnTo>
                <a:lnTo>
                  <a:pt x="309" y="278"/>
                </a:lnTo>
                <a:lnTo>
                  <a:pt x="309" y="283"/>
                </a:lnTo>
                <a:lnTo>
                  <a:pt x="306" y="287"/>
                </a:lnTo>
                <a:lnTo>
                  <a:pt x="302" y="291"/>
                </a:lnTo>
                <a:lnTo>
                  <a:pt x="298" y="294"/>
                </a:lnTo>
                <a:lnTo>
                  <a:pt x="293" y="294"/>
                </a:lnTo>
                <a:lnTo>
                  <a:pt x="97" y="294"/>
                </a:lnTo>
                <a:lnTo>
                  <a:pt x="97" y="685"/>
                </a:lnTo>
                <a:lnTo>
                  <a:pt x="619" y="685"/>
                </a:lnTo>
                <a:lnTo>
                  <a:pt x="619" y="294"/>
                </a:lnTo>
                <a:lnTo>
                  <a:pt x="424" y="294"/>
                </a:lnTo>
                <a:lnTo>
                  <a:pt x="419" y="294"/>
                </a:lnTo>
                <a:lnTo>
                  <a:pt x="414" y="291"/>
                </a:lnTo>
                <a:lnTo>
                  <a:pt x="411" y="287"/>
                </a:lnTo>
                <a:lnTo>
                  <a:pt x="408" y="283"/>
                </a:lnTo>
                <a:lnTo>
                  <a:pt x="407" y="278"/>
                </a:lnTo>
                <a:lnTo>
                  <a:pt x="408" y="273"/>
                </a:lnTo>
                <a:lnTo>
                  <a:pt x="411" y="267"/>
                </a:lnTo>
                <a:lnTo>
                  <a:pt x="414" y="265"/>
                </a:lnTo>
                <a:lnTo>
                  <a:pt x="419" y="262"/>
                </a:lnTo>
                <a:lnTo>
                  <a:pt x="424" y="261"/>
                </a:lnTo>
                <a:lnTo>
                  <a:pt x="685" y="261"/>
                </a:lnTo>
                <a:lnTo>
                  <a:pt x="685" y="195"/>
                </a:lnTo>
                <a:lnTo>
                  <a:pt x="424" y="195"/>
                </a:lnTo>
                <a:lnTo>
                  <a:pt x="419" y="195"/>
                </a:lnTo>
                <a:lnTo>
                  <a:pt x="414" y="193"/>
                </a:lnTo>
                <a:lnTo>
                  <a:pt x="411" y="189"/>
                </a:lnTo>
                <a:lnTo>
                  <a:pt x="408" y="185"/>
                </a:lnTo>
                <a:lnTo>
                  <a:pt x="407" y="180"/>
                </a:lnTo>
                <a:lnTo>
                  <a:pt x="408" y="174"/>
                </a:lnTo>
                <a:lnTo>
                  <a:pt x="411" y="171"/>
                </a:lnTo>
                <a:lnTo>
                  <a:pt x="414" y="167"/>
                </a:lnTo>
                <a:lnTo>
                  <a:pt x="419" y="164"/>
                </a:lnTo>
                <a:lnTo>
                  <a:pt x="424" y="163"/>
                </a:lnTo>
                <a:lnTo>
                  <a:pt x="685" y="163"/>
                </a:lnTo>
                <a:lnTo>
                  <a:pt x="698" y="165"/>
                </a:lnTo>
                <a:lnTo>
                  <a:pt x="708" y="173"/>
                </a:lnTo>
                <a:lnTo>
                  <a:pt x="715" y="184"/>
                </a:lnTo>
                <a:lnTo>
                  <a:pt x="717" y="195"/>
                </a:lnTo>
                <a:lnTo>
                  <a:pt x="717" y="261"/>
                </a:lnTo>
                <a:lnTo>
                  <a:pt x="715" y="274"/>
                </a:lnTo>
                <a:lnTo>
                  <a:pt x="708" y="284"/>
                </a:lnTo>
                <a:lnTo>
                  <a:pt x="698" y="291"/>
                </a:lnTo>
                <a:lnTo>
                  <a:pt x="685" y="294"/>
                </a:lnTo>
                <a:lnTo>
                  <a:pt x="652" y="294"/>
                </a:lnTo>
                <a:lnTo>
                  <a:pt x="652" y="685"/>
                </a:lnTo>
                <a:lnTo>
                  <a:pt x="649" y="698"/>
                </a:lnTo>
                <a:lnTo>
                  <a:pt x="643" y="709"/>
                </a:lnTo>
                <a:lnTo>
                  <a:pt x="632" y="715"/>
                </a:lnTo>
                <a:lnTo>
                  <a:pt x="619" y="718"/>
                </a:lnTo>
                <a:lnTo>
                  <a:pt x="97" y="718"/>
                </a:lnTo>
                <a:lnTo>
                  <a:pt x="85" y="715"/>
                </a:lnTo>
                <a:lnTo>
                  <a:pt x="75" y="709"/>
                </a:lnTo>
                <a:lnTo>
                  <a:pt x="67" y="698"/>
                </a:lnTo>
                <a:lnTo>
                  <a:pt x="64" y="685"/>
                </a:lnTo>
                <a:lnTo>
                  <a:pt x="64" y="294"/>
                </a:lnTo>
                <a:lnTo>
                  <a:pt x="33" y="294"/>
                </a:lnTo>
                <a:lnTo>
                  <a:pt x="20" y="291"/>
                </a:lnTo>
                <a:lnTo>
                  <a:pt x="9" y="284"/>
                </a:lnTo>
                <a:lnTo>
                  <a:pt x="3" y="274"/>
                </a:lnTo>
                <a:lnTo>
                  <a:pt x="0" y="261"/>
                </a:lnTo>
                <a:lnTo>
                  <a:pt x="0" y="195"/>
                </a:lnTo>
                <a:lnTo>
                  <a:pt x="3" y="184"/>
                </a:lnTo>
                <a:lnTo>
                  <a:pt x="9" y="173"/>
                </a:lnTo>
                <a:lnTo>
                  <a:pt x="20" y="165"/>
                </a:lnTo>
                <a:lnTo>
                  <a:pt x="33" y="163"/>
                </a:lnTo>
                <a:close/>
                <a:moveTo>
                  <a:pt x="359" y="0"/>
                </a:moveTo>
                <a:lnTo>
                  <a:pt x="363" y="0"/>
                </a:lnTo>
                <a:lnTo>
                  <a:pt x="366" y="3"/>
                </a:lnTo>
                <a:lnTo>
                  <a:pt x="370" y="4"/>
                </a:lnTo>
                <a:lnTo>
                  <a:pt x="469" y="102"/>
                </a:lnTo>
                <a:lnTo>
                  <a:pt x="470" y="106"/>
                </a:lnTo>
                <a:lnTo>
                  <a:pt x="472" y="110"/>
                </a:lnTo>
                <a:lnTo>
                  <a:pt x="472" y="114"/>
                </a:lnTo>
                <a:lnTo>
                  <a:pt x="472" y="119"/>
                </a:lnTo>
                <a:lnTo>
                  <a:pt x="470" y="123"/>
                </a:lnTo>
                <a:lnTo>
                  <a:pt x="466" y="127"/>
                </a:lnTo>
                <a:lnTo>
                  <a:pt x="462" y="130"/>
                </a:lnTo>
                <a:lnTo>
                  <a:pt x="457" y="131"/>
                </a:lnTo>
                <a:lnTo>
                  <a:pt x="452" y="130"/>
                </a:lnTo>
                <a:lnTo>
                  <a:pt x="448" y="129"/>
                </a:lnTo>
                <a:lnTo>
                  <a:pt x="445" y="126"/>
                </a:lnTo>
                <a:lnTo>
                  <a:pt x="374" y="55"/>
                </a:lnTo>
                <a:lnTo>
                  <a:pt x="374" y="506"/>
                </a:lnTo>
                <a:lnTo>
                  <a:pt x="374" y="511"/>
                </a:lnTo>
                <a:lnTo>
                  <a:pt x="372" y="516"/>
                </a:lnTo>
                <a:lnTo>
                  <a:pt x="368" y="519"/>
                </a:lnTo>
                <a:lnTo>
                  <a:pt x="364" y="521"/>
                </a:lnTo>
                <a:lnTo>
                  <a:pt x="359" y="523"/>
                </a:lnTo>
                <a:lnTo>
                  <a:pt x="353" y="521"/>
                </a:lnTo>
                <a:lnTo>
                  <a:pt x="349" y="519"/>
                </a:lnTo>
                <a:lnTo>
                  <a:pt x="346" y="516"/>
                </a:lnTo>
                <a:lnTo>
                  <a:pt x="343" y="511"/>
                </a:lnTo>
                <a:lnTo>
                  <a:pt x="342" y="506"/>
                </a:lnTo>
                <a:lnTo>
                  <a:pt x="342" y="55"/>
                </a:lnTo>
                <a:lnTo>
                  <a:pt x="272" y="126"/>
                </a:lnTo>
                <a:lnTo>
                  <a:pt x="268" y="129"/>
                </a:lnTo>
                <a:lnTo>
                  <a:pt x="264" y="130"/>
                </a:lnTo>
                <a:lnTo>
                  <a:pt x="260" y="131"/>
                </a:lnTo>
                <a:lnTo>
                  <a:pt x="255" y="130"/>
                </a:lnTo>
                <a:lnTo>
                  <a:pt x="251" y="127"/>
                </a:lnTo>
                <a:lnTo>
                  <a:pt x="247" y="123"/>
                </a:lnTo>
                <a:lnTo>
                  <a:pt x="245" y="119"/>
                </a:lnTo>
                <a:lnTo>
                  <a:pt x="245" y="114"/>
                </a:lnTo>
                <a:lnTo>
                  <a:pt x="245" y="110"/>
                </a:lnTo>
                <a:lnTo>
                  <a:pt x="246" y="106"/>
                </a:lnTo>
                <a:lnTo>
                  <a:pt x="249" y="102"/>
                </a:lnTo>
                <a:lnTo>
                  <a:pt x="347" y="4"/>
                </a:lnTo>
                <a:lnTo>
                  <a:pt x="351" y="3"/>
                </a:lnTo>
                <a:lnTo>
                  <a:pt x="355" y="0"/>
                </a:lnTo>
                <a:lnTo>
                  <a:pt x="35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70" name="Freeform 592"/>
          <p:cNvSpPr>
            <a:spLocks noEditPoints="1"/>
          </p:cNvSpPr>
          <p:nvPr/>
        </p:nvSpPr>
        <p:spPr bwMode="auto">
          <a:xfrm>
            <a:off x="5481414" y="4448293"/>
            <a:ext cx="422911" cy="422911"/>
          </a:xfrm>
          <a:custGeom>
            <a:avLst/>
            <a:gdLst>
              <a:gd name="T0" fmla="*/ 261 w 718"/>
              <a:gd name="T1" fmla="*/ 457 h 718"/>
              <a:gd name="T2" fmla="*/ 457 w 718"/>
              <a:gd name="T3" fmla="*/ 424 h 718"/>
              <a:gd name="T4" fmla="*/ 261 w 718"/>
              <a:gd name="T5" fmla="*/ 392 h 718"/>
              <a:gd name="T6" fmla="*/ 470 w 718"/>
              <a:gd name="T7" fmla="*/ 394 h 718"/>
              <a:gd name="T8" fmla="*/ 487 w 718"/>
              <a:gd name="T9" fmla="*/ 411 h 718"/>
              <a:gd name="T10" fmla="*/ 490 w 718"/>
              <a:gd name="T11" fmla="*/ 457 h 718"/>
              <a:gd name="T12" fmla="*/ 481 w 718"/>
              <a:gd name="T13" fmla="*/ 481 h 718"/>
              <a:gd name="T14" fmla="*/ 457 w 718"/>
              <a:gd name="T15" fmla="*/ 490 h 718"/>
              <a:gd name="T16" fmla="*/ 249 w 718"/>
              <a:gd name="T17" fmla="*/ 487 h 718"/>
              <a:gd name="T18" fmla="*/ 231 w 718"/>
              <a:gd name="T19" fmla="*/ 470 h 718"/>
              <a:gd name="T20" fmla="*/ 228 w 718"/>
              <a:gd name="T21" fmla="*/ 424 h 718"/>
              <a:gd name="T22" fmla="*/ 239 w 718"/>
              <a:gd name="T23" fmla="*/ 401 h 718"/>
              <a:gd name="T24" fmla="*/ 261 w 718"/>
              <a:gd name="T25" fmla="*/ 392 h 718"/>
              <a:gd name="T26" fmla="*/ 99 w 718"/>
              <a:gd name="T27" fmla="*/ 685 h 718"/>
              <a:gd name="T28" fmla="*/ 621 w 718"/>
              <a:gd name="T29" fmla="*/ 326 h 718"/>
              <a:gd name="T30" fmla="*/ 33 w 718"/>
              <a:gd name="T31" fmla="*/ 228 h 718"/>
              <a:gd name="T32" fmla="*/ 686 w 718"/>
              <a:gd name="T33" fmla="*/ 294 h 718"/>
              <a:gd name="T34" fmla="*/ 33 w 718"/>
              <a:gd name="T35" fmla="*/ 228 h 718"/>
              <a:gd name="T36" fmla="*/ 523 w 718"/>
              <a:gd name="T37" fmla="*/ 99 h 718"/>
              <a:gd name="T38" fmla="*/ 588 w 718"/>
              <a:gd name="T39" fmla="*/ 195 h 718"/>
              <a:gd name="T40" fmla="*/ 490 w 718"/>
              <a:gd name="T41" fmla="*/ 66 h 718"/>
              <a:gd name="T42" fmla="*/ 424 w 718"/>
              <a:gd name="T43" fmla="*/ 99 h 718"/>
              <a:gd name="T44" fmla="*/ 424 w 718"/>
              <a:gd name="T45" fmla="*/ 49 h 718"/>
              <a:gd name="T46" fmla="*/ 131 w 718"/>
              <a:gd name="T47" fmla="*/ 195 h 718"/>
              <a:gd name="T48" fmla="*/ 490 w 718"/>
              <a:gd name="T49" fmla="*/ 131 h 718"/>
              <a:gd name="T50" fmla="*/ 403 w 718"/>
              <a:gd name="T51" fmla="*/ 130 h 718"/>
              <a:gd name="T52" fmla="*/ 396 w 718"/>
              <a:gd name="T53" fmla="*/ 123 h 718"/>
              <a:gd name="T54" fmla="*/ 392 w 718"/>
              <a:gd name="T55" fmla="*/ 114 h 718"/>
              <a:gd name="T56" fmla="*/ 131 w 718"/>
              <a:gd name="T57" fmla="*/ 33 h 718"/>
              <a:gd name="T58" fmla="*/ 424 w 718"/>
              <a:gd name="T59" fmla="*/ 0 h 718"/>
              <a:gd name="T60" fmla="*/ 588 w 718"/>
              <a:gd name="T61" fmla="*/ 33 h 718"/>
              <a:gd name="T62" fmla="*/ 610 w 718"/>
              <a:gd name="T63" fmla="*/ 42 h 718"/>
              <a:gd name="T64" fmla="*/ 621 w 718"/>
              <a:gd name="T65" fmla="*/ 66 h 718"/>
              <a:gd name="T66" fmla="*/ 686 w 718"/>
              <a:gd name="T67" fmla="*/ 195 h 718"/>
              <a:gd name="T68" fmla="*/ 708 w 718"/>
              <a:gd name="T69" fmla="*/ 206 h 718"/>
              <a:gd name="T70" fmla="*/ 718 w 718"/>
              <a:gd name="T71" fmla="*/ 228 h 718"/>
              <a:gd name="T72" fmla="*/ 716 w 718"/>
              <a:gd name="T73" fmla="*/ 307 h 718"/>
              <a:gd name="T74" fmla="*/ 698 w 718"/>
              <a:gd name="T75" fmla="*/ 324 h 718"/>
              <a:gd name="T76" fmla="*/ 653 w 718"/>
              <a:gd name="T77" fmla="*/ 326 h 718"/>
              <a:gd name="T78" fmla="*/ 651 w 718"/>
              <a:gd name="T79" fmla="*/ 698 h 718"/>
              <a:gd name="T80" fmla="*/ 633 w 718"/>
              <a:gd name="T81" fmla="*/ 715 h 718"/>
              <a:gd name="T82" fmla="*/ 99 w 718"/>
              <a:gd name="T83" fmla="*/ 718 h 718"/>
              <a:gd name="T84" fmla="*/ 75 w 718"/>
              <a:gd name="T85" fmla="*/ 709 h 718"/>
              <a:gd name="T86" fmla="*/ 66 w 718"/>
              <a:gd name="T87" fmla="*/ 685 h 718"/>
              <a:gd name="T88" fmla="*/ 33 w 718"/>
              <a:gd name="T89" fmla="*/ 326 h 718"/>
              <a:gd name="T90" fmla="*/ 10 w 718"/>
              <a:gd name="T91" fmla="*/ 317 h 718"/>
              <a:gd name="T92" fmla="*/ 0 w 718"/>
              <a:gd name="T93" fmla="*/ 294 h 718"/>
              <a:gd name="T94" fmla="*/ 3 w 718"/>
              <a:gd name="T95" fmla="*/ 216 h 718"/>
              <a:gd name="T96" fmla="*/ 20 w 718"/>
              <a:gd name="T97" fmla="*/ 198 h 718"/>
              <a:gd name="T98" fmla="*/ 99 w 718"/>
              <a:gd name="T99" fmla="*/ 195 h 718"/>
              <a:gd name="T100" fmla="*/ 101 w 718"/>
              <a:gd name="T101" fmla="*/ 20 h 718"/>
              <a:gd name="T102" fmla="*/ 118 w 718"/>
              <a:gd name="T103" fmla="*/ 3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8" h="718">
                <a:moveTo>
                  <a:pt x="261" y="424"/>
                </a:moveTo>
                <a:lnTo>
                  <a:pt x="261" y="457"/>
                </a:lnTo>
                <a:lnTo>
                  <a:pt x="457" y="457"/>
                </a:lnTo>
                <a:lnTo>
                  <a:pt x="457" y="424"/>
                </a:lnTo>
                <a:lnTo>
                  <a:pt x="261" y="424"/>
                </a:lnTo>
                <a:close/>
                <a:moveTo>
                  <a:pt x="261" y="392"/>
                </a:moveTo>
                <a:lnTo>
                  <a:pt x="457" y="392"/>
                </a:lnTo>
                <a:lnTo>
                  <a:pt x="470" y="394"/>
                </a:lnTo>
                <a:lnTo>
                  <a:pt x="481" y="401"/>
                </a:lnTo>
                <a:lnTo>
                  <a:pt x="487" y="411"/>
                </a:lnTo>
                <a:lnTo>
                  <a:pt x="490" y="424"/>
                </a:lnTo>
                <a:lnTo>
                  <a:pt x="490" y="457"/>
                </a:lnTo>
                <a:lnTo>
                  <a:pt x="487" y="470"/>
                </a:lnTo>
                <a:lnTo>
                  <a:pt x="481" y="481"/>
                </a:lnTo>
                <a:lnTo>
                  <a:pt x="470" y="487"/>
                </a:lnTo>
                <a:lnTo>
                  <a:pt x="457" y="490"/>
                </a:lnTo>
                <a:lnTo>
                  <a:pt x="261" y="490"/>
                </a:lnTo>
                <a:lnTo>
                  <a:pt x="249" y="487"/>
                </a:lnTo>
                <a:lnTo>
                  <a:pt x="239" y="481"/>
                </a:lnTo>
                <a:lnTo>
                  <a:pt x="231" y="470"/>
                </a:lnTo>
                <a:lnTo>
                  <a:pt x="228" y="457"/>
                </a:lnTo>
                <a:lnTo>
                  <a:pt x="228" y="424"/>
                </a:lnTo>
                <a:lnTo>
                  <a:pt x="231" y="411"/>
                </a:lnTo>
                <a:lnTo>
                  <a:pt x="239" y="401"/>
                </a:lnTo>
                <a:lnTo>
                  <a:pt x="249" y="394"/>
                </a:lnTo>
                <a:lnTo>
                  <a:pt x="261" y="392"/>
                </a:lnTo>
                <a:close/>
                <a:moveTo>
                  <a:pt x="99" y="326"/>
                </a:moveTo>
                <a:lnTo>
                  <a:pt x="99" y="685"/>
                </a:lnTo>
                <a:lnTo>
                  <a:pt x="621" y="685"/>
                </a:lnTo>
                <a:lnTo>
                  <a:pt x="621" y="326"/>
                </a:lnTo>
                <a:lnTo>
                  <a:pt x="99" y="326"/>
                </a:lnTo>
                <a:close/>
                <a:moveTo>
                  <a:pt x="33" y="228"/>
                </a:moveTo>
                <a:lnTo>
                  <a:pt x="33" y="294"/>
                </a:lnTo>
                <a:lnTo>
                  <a:pt x="686" y="294"/>
                </a:lnTo>
                <a:lnTo>
                  <a:pt x="686" y="228"/>
                </a:lnTo>
                <a:lnTo>
                  <a:pt x="33" y="228"/>
                </a:lnTo>
                <a:close/>
                <a:moveTo>
                  <a:pt x="490" y="66"/>
                </a:moveTo>
                <a:lnTo>
                  <a:pt x="523" y="99"/>
                </a:lnTo>
                <a:lnTo>
                  <a:pt x="523" y="195"/>
                </a:lnTo>
                <a:lnTo>
                  <a:pt x="588" y="195"/>
                </a:lnTo>
                <a:lnTo>
                  <a:pt x="588" y="66"/>
                </a:lnTo>
                <a:lnTo>
                  <a:pt x="490" y="66"/>
                </a:lnTo>
                <a:close/>
                <a:moveTo>
                  <a:pt x="424" y="49"/>
                </a:moveTo>
                <a:lnTo>
                  <a:pt x="424" y="99"/>
                </a:lnTo>
                <a:lnTo>
                  <a:pt x="473" y="99"/>
                </a:lnTo>
                <a:lnTo>
                  <a:pt x="424" y="49"/>
                </a:lnTo>
                <a:close/>
                <a:moveTo>
                  <a:pt x="131" y="33"/>
                </a:moveTo>
                <a:lnTo>
                  <a:pt x="131" y="195"/>
                </a:lnTo>
                <a:lnTo>
                  <a:pt x="490" y="195"/>
                </a:lnTo>
                <a:lnTo>
                  <a:pt x="490" y="131"/>
                </a:lnTo>
                <a:lnTo>
                  <a:pt x="409" y="131"/>
                </a:lnTo>
                <a:lnTo>
                  <a:pt x="403" y="130"/>
                </a:lnTo>
                <a:lnTo>
                  <a:pt x="398" y="127"/>
                </a:lnTo>
                <a:lnTo>
                  <a:pt x="396" y="123"/>
                </a:lnTo>
                <a:lnTo>
                  <a:pt x="392" y="119"/>
                </a:lnTo>
                <a:lnTo>
                  <a:pt x="392" y="114"/>
                </a:lnTo>
                <a:lnTo>
                  <a:pt x="392" y="33"/>
                </a:lnTo>
                <a:lnTo>
                  <a:pt x="131" y="33"/>
                </a:lnTo>
                <a:close/>
                <a:moveTo>
                  <a:pt x="131" y="0"/>
                </a:moveTo>
                <a:lnTo>
                  <a:pt x="424" y="0"/>
                </a:lnTo>
                <a:lnTo>
                  <a:pt x="457" y="33"/>
                </a:lnTo>
                <a:lnTo>
                  <a:pt x="588" y="33"/>
                </a:lnTo>
                <a:lnTo>
                  <a:pt x="600" y="36"/>
                </a:lnTo>
                <a:lnTo>
                  <a:pt x="610" y="42"/>
                </a:lnTo>
                <a:lnTo>
                  <a:pt x="618" y="53"/>
                </a:lnTo>
                <a:lnTo>
                  <a:pt x="621" y="66"/>
                </a:lnTo>
                <a:lnTo>
                  <a:pt x="621" y="195"/>
                </a:lnTo>
                <a:lnTo>
                  <a:pt x="686" y="195"/>
                </a:lnTo>
                <a:lnTo>
                  <a:pt x="698" y="198"/>
                </a:lnTo>
                <a:lnTo>
                  <a:pt x="708" y="206"/>
                </a:lnTo>
                <a:lnTo>
                  <a:pt x="716" y="216"/>
                </a:lnTo>
                <a:lnTo>
                  <a:pt x="718" y="228"/>
                </a:lnTo>
                <a:lnTo>
                  <a:pt x="718" y="294"/>
                </a:lnTo>
                <a:lnTo>
                  <a:pt x="716" y="307"/>
                </a:lnTo>
                <a:lnTo>
                  <a:pt x="708" y="317"/>
                </a:lnTo>
                <a:lnTo>
                  <a:pt x="698" y="324"/>
                </a:lnTo>
                <a:lnTo>
                  <a:pt x="686" y="326"/>
                </a:lnTo>
                <a:lnTo>
                  <a:pt x="653" y="326"/>
                </a:lnTo>
                <a:lnTo>
                  <a:pt x="653" y="685"/>
                </a:lnTo>
                <a:lnTo>
                  <a:pt x="651" y="698"/>
                </a:lnTo>
                <a:lnTo>
                  <a:pt x="643" y="709"/>
                </a:lnTo>
                <a:lnTo>
                  <a:pt x="633" y="715"/>
                </a:lnTo>
                <a:lnTo>
                  <a:pt x="621" y="718"/>
                </a:lnTo>
                <a:lnTo>
                  <a:pt x="99" y="718"/>
                </a:lnTo>
                <a:lnTo>
                  <a:pt x="85" y="715"/>
                </a:lnTo>
                <a:lnTo>
                  <a:pt x="75" y="709"/>
                </a:lnTo>
                <a:lnTo>
                  <a:pt x="68" y="698"/>
                </a:lnTo>
                <a:lnTo>
                  <a:pt x="66" y="685"/>
                </a:lnTo>
                <a:lnTo>
                  <a:pt x="66" y="326"/>
                </a:lnTo>
                <a:lnTo>
                  <a:pt x="33" y="326"/>
                </a:lnTo>
                <a:lnTo>
                  <a:pt x="20" y="324"/>
                </a:lnTo>
                <a:lnTo>
                  <a:pt x="10" y="317"/>
                </a:lnTo>
                <a:lnTo>
                  <a:pt x="3" y="307"/>
                </a:lnTo>
                <a:lnTo>
                  <a:pt x="0" y="294"/>
                </a:lnTo>
                <a:lnTo>
                  <a:pt x="0" y="228"/>
                </a:lnTo>
                <a:lnTo>
                  <a:pt x="3" y="216"/>
                </a:lnTo>
                <a:lnTo>
                  <a:pt x="10" y="206"/>
                </a:lnTo>
                <a:lnTo>
                  <a:pt x="20" y="198"/>
                </a:lnTo>
                <a:lnTo>
                  <a:pt x="33" y="195"/>
                </a:lnTo>
                <a:lnTo>
                  <a:pt x="99" y="195"/>
                </a:lnTo>
                <a:lnTo>
                  <a:pt x="99" y="33"/>
                </a:lnTo>
                <a:lnTo>
                  <a:pt x="101" y="20"/>
                </a:lnTo>
                <a:lnTo>
                  <a:pt x="108" y="10"/>
                </a:lnTo>
                <a:lnTo>
                  <a:pt x="118" y="3"/>
                </a:lnTo>
                <a:lnTo>
                  <a:pt x="13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71" name="Freeform 593"/>
          <p:cNvSpPr>
            <a:spLocks noEditPoints="1"/>
          </p:cNvSpPr>
          <p:nvPr/>
        </p:nvSpPr>
        <p:spPr bwMode="auto">
          <a:xfrm>
            <a:off x="6305932" y="4453300"/>
            <a:ext cx="422911" cy="412897"/>
          </a:xfrm>
          <a:custGeom>
            <a:avLst/>
            <a:gdLst>
              <a:gd name="T0" fmla="*/ 261 w 718"/>
              <a:gd name="T1" fmla="*/ 440 h 701"/>
              <a:gd name="T2" fmla="*/ 456 w 718"/>
              <a:gd name="T3" fmla="*/ 407 h 701"/>
              <a:gd name="T4" fmla="*/ 261 w 718"/>
              <a:gd name="T5" fmla="*/ 375 h 701"/>
              <a:gd name="T6" fmla="*/ 470 w 718"/>
              <a:gd name="T7" fmla="*/ 377 h 701"/>
              <a:gd name="T8" fmla="*/ 487 w 718"/>
              <a:gd name="T9" fmla="*/ 394 h 701"/>
              <a:gd name="T10" fmla="*/ 489 w 718"/>
              <a:gd name="T11" fmla="*/ 440 h 701"/>
              <a:gd name="T12" fmla="*/ 480 w 718"/>
              <a:gd name="T13" fmla="*/ 464 h 701"/>
              <a:gd name="T14" fmla="*/ 456 w 718"/>
              <a:gd name="T15" fmla="*/ 473 h 701"/>
              <a:gd name="T16" fmla="*/ 248 w 718"/>
              <a:gd name="T17" fmla="*/ 470 h 701"/>
              <a:gd name="T18" fmla="*/ 231 w 718"/>
              <a:gd name="T19" fmla="*/ 453 h 701"/>
              <a:gd name="T20" fmla="*/ 229 w 718"/>
              <a:gd name="T21" fmla="*/ 407 h 701"/>
              <a:gd name="T22" fmla="*/ 238 w 718"/>
              <a:gd name="T23" fmla="*/ 384 h 701"/>
              <a:gd name="T24" fmla="*/ 261 w 718"/>
              <a:gd name="T25" fmla="*/ 375 h 701"/>
              <a:gd name="T26" fmla="*/ 98 w 718"/>
              <a:gd name="T27" fmla="*/ 668 h 701"/>
              <a:gd name="T28" fmla="*/ 620 w 718"/>
              <a:gd name="T29" fmla="*/ 309 h 701"/>
              <a:gd name="T30" fmla="*/ 32 w 718"/>
              <a:gd name="T31" fmla="*/ 211 h 701"/>
              <a:gd name="T32" fmla="*/ 686 w 718"/>
              <a:gd name="T33" fmla="*/ 277 h 701"/>
              <a:gd name="T34" fmla="*/ 32 w 718"/>
              <a:gd name="T35" fmla="*/ 211 h 701"/>
              <a:gd name="T36" fmla="*/ 250 w 718"/>
              <a:gd name="T37" fmla="*/ 138 h 701"/>
              <a:gd name="T38" fmla="*/ 205 w 718"/>
              <a:gd name="T39" fmla="*/ 150 h 701"/>
              <a:gd name="T40" fmla="*/ 543 w 718"/>
              <a:gd name="T41" fmla="*/ 89 h 701"/>
              <a:gd name="T42" fmla="*/ 467 w 718"/>
              <a:gd name="T43" fmla="*/ 108 h 701"/>
              <a:gd name="T44" fmla="*/ 508 w 718"/>
              <a:gd name="T45" fmla="*/ 135 h 701"/>
              <a:gd name="T46" fmla="*/ 538 w 718"/>
              <a:gd name="T47" fmla="*/ 122 h 701"/>
              <a:gd name="T48" fmla="*/ 542 w 718"/>
              <a:gd name="T49" fmla="*/ 155 h 701"/>
              <a:gd name="T50" fmla="*/ 587 w 718"/>
              <a:gd name="T51" fmla="*/ 178 h 701"/>
              <a:gd name="T52" fmla="*/ 564 w 718"/>
              <a:gd name="T53" fmla="*/ 101 h 701"/>
              <a:gd name="T54" fmla="*/ 543 w 718"/>
              <a:gd name="T55" fmla="*/ 89 h 701"/>
              <a:gd name="T56" fmla="*/ 302 w 718"/>
              <a:gd name="T57" fmla="*/ 178 h 701"/>
              <a:gd name="T58" fmla="*/ 356 w 718"/>
              <a:gd name="T59" fmla="*/ 85 h 701"/>
              <a:gd name="T60" fmla="*/ 282 w 718"/>
              <a:gd name="T61" fmla="*/ 82 h 701"/>
              <a:gd name="T62" fmla="*/ 238 w 718"/>
              <a:gd name="T63" fmla="*/ 93 h 701"/>
              <a:gd name="T64" fmla="*/ 259 w 718"/>
              <a:gd name="T65" fmla="*/ 32 h 701"/>
              <a:gd name="T66" fmla="*/ 235 w 718"/>
              <a:gd name="T67" fmla="*/ 38 h 701"/>
              <a:gd name="T68" fmla="*/ 152 w 718"/>
              <a:gd name="T69" fmla="*/ 178 h 701"/>
              <a:gd name="T70" fmla="*/ 189 w 718"/>
              <a:gd name="T71" fmla="*/ 178 h 701"/>
              <a:gd name="T72" fmla="*/ 264 w 718"/>
              <a:gd name="T73" fmla="*/ 178 h 701"/>
              <a:gd name="T74" fmla="*/ 271 w 718"/>
              <a:gd name="T75" fmla="*/ 37 h 701"/>
              <a:gd name="T76" fmla="*/ 247 w 718"/>
              <a:gd name="T77" fmla="*/ 0 h 701"/>
              <a:gd name="T78" fmla="*/ 288 w 718"/>
              <a:gd name="T79" fmla="*/ 8 h 701"/>
              <a:gd name="T80" fmla="*/ 521 w 718"/>
              <a:gd name="T81" fmla="*/ 59 h 701"/>
              <a:gd name="T82" fmla="*/ 561 w 718"/>
              <a:gd name="T83" fmla="*/ 61 h 701"/>
              <a:gd name="T84" fmla="*/ 593 w 718"/>
              <a:gd name="T85" fmla="*/ 85 h 701"/>
              <a:gd name="T86" fmla="*/ 621 w 718"/>
              <a:gd name="T87" fmla="*/ 178 h 701"/>
              <a:gd name="T88" fmla="*/ 699 w 718"/>
              <a:gd name="T89" fmla="*/ 181 h 701"/>
              <a:gd name="T90" fmla="*/ 716 w 718"/>
              <a:gd name="T91" fmla="*/ 199 h 701"/>
              <a:gd name="T92" fmla="*/ 718 w 718"/>
              <a:gd name="T93" fmla="*/ 277 h 701"/>
              <a:gd name="T94" fmla="*/ 709 w 718"/>
              <a:gd name="T95" fmla="*/ 300 h 701"/>
              <a:gd name="T96" fmla="*/ 686 w 718"/>
              <a:gd name="T97" fmla="*/ 309 h 701"/>
              <a:gd name="T98" fmla="*/ 653 w 718"/>
              <a:gd name="T99" fmla="*/ 668 h 701"/>
              <a:gd name="T100" fmla="*/ 644 w 718"/>
              <a:gd name="T101" fmla="*/ 692 h 701"/>
              <a:gd name="T102" fmla="*/ 620 w 718"/>
              <a:gd name="T103" fmla="*/ 701 h 701"/>
              <a:gd name="T104" fmla="*/ 85 w 718"/>
              <a:gd name="T105" fmla="*/ 698 h 701"/>
              <a:gd name="T106" fmla="*/ 68 w 718"/>
              <a:gd name="T107" fmla="*/ 681 h 701"/>
              <a:gd name="T108" fmla="*/ 65 w 718"/>
              <a:gd name="T109" fmla="*/ 309 h 701"/>
              <a:gd name="T110" fmla="*/ 19 w 718"/>
              <a:gd name="T111" fmla="*/ 307 h 701"/>
              <a:gd name="T112" fmla="*/ 2 w 718"/>
              <a:gd name="T113" fmla="*/ 290 h 701"/>
              <a:gd name="T114" fmla="*/ 0 w 718"/>
              <a:gd name="T115" fmla="*/ 211 h 701"/>
              <a:gd name="T116" fmla="*/ 10 w 718"/>
              <a:gd name="T117" fmla="*/ 189 h 701"/>
              <a:gd name="T118" fmla="*/ 32 w 718"/>
              <a:gd name="T119" fmla="*/ 178 h 701"/>
              <a:gd name="T120" fmla="*/ 199 w 718"/>
              <a:gd name="T121" fmla="*/ 32 h 701"/>
              <a:gd name="T122" fmla="*/ 229 w 718"/>
              <a:gd name="T123" fmla="*/ 6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701">
                <a:moveTo>
                  <a:pt x="261" y="407"/>
                </a:moveTo>
                <a:lnTo>
                  <a:pt x="261" y="440"/>
                </a:lnTo>
                <a:lnTo>
                  <a:pt x="456" y="440"/>
                </a:lnTo>
                <a:lnTo>
                  <a:pt x="456" y="407"/>
                </a:lnTo>
                <a:lnTo>
                  <a:pt x="261" y="407"/>
                </a:lnTo>
                <a:close/>
                <a:moveTo>
                  <a:pt x="261" y="375"/>
                </a:moveTo>
                <a:lnTo>
                  <a:pt x="456" y="375"/>
                </a:lnTo>
                <a:lnTo>
                  <a:pt x="470" y="377"/>
                </a:lnTo>
                <a:lnTo>
                  <a:pt x="480" y="384"/>
                </a:lnTo>
                <a:lnTo>
                  <a:pt x="487" y="394"/>
                </a:lnTo>
                <a:lnTo>
                  <a:pt x="489" y="407"/>
                </a:lnTo>
                <a:lnTo>
                  <a:pt x="489" y="440"/>
                </a:lnTo>
                <a:lnTo>
                  <a:pt x="487" y="453"/>
                </a:lnTo>
                <a:lnTo>
                  <a:pt x="480" y="464"/>
                </a:lnTo>
                <a:lnTo>
                  <a:pt x="470" y="470"/>
                </a:lnTo>
                <a:lnTo>
                  <a:pt x="456" y="473"/>
                </a:lnTo>
                <a:lnTo>
                  <a:pt x="261" y="473"/>
                </a:lnTo>
                <a:lnTo>
                  <a:pt x="248" y="470"/>
                </a:lnTo>
                <a:lnTo>
                  <a:pt x="238" y="464"/>
                </a:lnTo>
                <a:lnTo>
                  <a:pt x="231" y="453"/>
                </a:lnTo>
                <a:lnTo>
                  <a:pt x="229" y="440"/>
                </a:lnTo>
                <a:lnTo>
                  <a:pt x="229" y="407"/>
                </a:lnTo>
                <a:lnTo>
                  <a:pt x="231" y="394"/>
                </a:lnTo>
                <a:lnTo>
                  <a:pt x="238" y="384"/>
                </a:lnTo>
                <a:lnTo>
                  <a:pt x="248" y="377"/>
                </a:lnTo>
                <a:lnTo>
                  <a:pt x="261" y="375"/>
                </a:lnTo>
                <a:close/>
                <a:moveTo>
                  <a:pt x="98" y="309"/>
                </a:moveTo>
                <a:lnTo>
                  <a:pt x="98" y="668"/>
                </a:lnTo>
                <a:lnTo>
                  <a:pt x="620" y="668"/>
                </a:lnTo>
                <a:lnTo>
                  <a:pt x="620" y="309"/>
                </a:lnTo>
                <a:lnTo>
                  <a:pt x="98" y="309"/>
                </a:lnTo>
                <a:close/>
                <a:moveTo>
                  <a:pt x="32" y="211"/>
                </a:moveTo>
                <a:lnTo>
                  <a:pt x="32" y="277"/>
                </a:lnTo>
                <a:lnTo>
                  <a:pt x="686" y="277"/>
                </a:lnTo>
                <a:lnTo>
                  <a:pt x="686" y="211"/>
                </a:lnTo>
                <a:lnTo>
                  <a:pt x="32" y="211"/>
                </a:lnTo>
                <a:close/>
                <a:moveTo>
                  <a:pt x="222" y="121"/>
                </a:moveTo>
                <a:lnTo>
                  <a:pt x="250" y="138"/>
                </a:lnTo>
                <a:lnTo>
                  <a:pt x="234" y="165"/>
                </a:lnTo>
                <a:lnTo>
                  <a:pt x="205" y="150"/>
                </a:lnTo>
                <a:lnTo>
                  <a:pt x="222" y="121"/>
                </a:lnTo>
                <a:close/>
                <a:moveTo>
                  <a:pt x="543" y="89"/>
                </a:moveTo>
                <a:lnTo>
                  <a:pt x="530" y="91"/>
                </a:lnTo>
                <a:lnTo>
                  <a:pt x="467" y="108"/>
                </a:lnTo>
                <a:lnTo>
                  <a:pt x="468" y="113"/>
                </a:lnTo>
                <a:lnTo>
                  <a:pt x="508" y="135"/>
                </a:lnTo>
                <a:lnTo>
                  <a:pt x="506" y="130"/>
                </a:lnTo>
                <a:lnTo>
                  <a:pt x="538" y="122"/>
                </a:lnTo>
                <a:lnTo>
                  <a:pt x="547" y="154"/>
                </a:lnTo>
                <a:lnTo>
                  <a:pt x="542" y="155"/>
                </a:lnTo>
                <a:lnTo>
                  <a:pt x="583" y="178"/>
                </a:lnTo>
                <a:lnTo>
                  <a:pt x="587" y="178"/>
                </a:lnTo>
                <a:lnTo>
                  <a:pt x="569" y="113"/>
                </a:lnTo>
                <a:lnTo>
                  <a:pt x="564" y="101"/>
                </a:lnTo>
                <a:lnTo>
                  <a:pt x="555" y="93"/>
                </a:lnTo>
                <a:lnTo>
                  <a:pt x="543" y="89"/>
                </a:lnTo>
                <a:close/>
                <a:moveTo>
                  <a:pt x="356" y="85"/>
                </a:moveTo>
                <a:lnTo>
                  <a:pt x="302" y="178"/>
                </a:lnTo>
                <a:lnTo>
                  <a:pt x="518" y="178"/>
                </a:lnTo>
                <a:lnTo>
                  <a:pt x="356" y="85"/>
                </a:lnTo>
                <a:close/>
                <a:moveTo>
                  <a:pt x="255" y="65"/>
                </a:moveTo>
                <a:lnTo>
                  <a:pt x="282" y="82"/>
                </a:lnTo>
                <a:lnTo>
                  <a:pt x="267" y="109"/>
                </a:lnTo>
                <a:lnTo>
                  <a:pt x="238" y="93"/>
                </a:lnTo>
                <a:lnTo>
                  <a:pt x="255" y="65"/>
                </a:lnTo>
                <a:close/>
                <a:moveTo>
                  <a:pt x="259" y="32"/>
                </a:moveTo>
                <a:lnTo>
                  <a:pt x="246" y="33"/>
                </a:lnTo>
                <a:lnTo>
                  <a:pt x="235" y="38"/>
                </a:lnTo>
                <a:lnTo>
                  <a:pt x="226" y="49"/>
                </a:lnTo>
                <a:lnTo>
                  <a:pt x="152" y="178"/>
                </a:lnTo>
                <a:lnTo>
                  <a:pt x="188" y="178"/>
                </a:lnTo>
                <a:lnTo>
                  <a:pt x="189" y="178"/>
                </a:lnTo>
                <a:lnTo>
                  <a:pt x="191" y="178"/>
                </a:lnTo>
                <a:lnTo>
                  <a:pt x="264" y="178"/>
                </a:lnTo>
                <a:lnTo>
                  <a:pt x="327" y="70"/>
                </a:lnTo>
                <a:lnTo>
                  <a:pt x="271" y="37"/>
                </a:lnTo>
                <a:lnTo>
                  <a:pt x="259" y="32"/>
                </a:lnTo>
                <a:close/>
                <a:moveTo>
                  <a:pt x="247" y="0"/>
                </a:moveTo>
                <a:lnTo>
                  <a:pt x="268" y="0"/>
                </a:lnTo>
                <a:lnTo>
                  <a:pt x="288" y="8"/>
                </a:lnTo>
                <a:lnTo>
                  <a:pt x="421" y="85"/>
                </a:lnTo>
                <a:lnTo>
                  <a:pt x="521" y="59"/>
                </a:lnTo>
                <a:lnTo>
                  <a:pt x="542" y="57"/>
                </a:lnTo>
                <a:lnTo>
                  <a:pt x="561" y="61"/>
                </a:lnTo>
                <a:lnTo>
                  <a:pt x="580" y="71"/>
                </a:lnTo>
                <a:lnTo>
                  <a:pt x="593" y="85"/>
                </a:lnTo>
                <a:lnTo>
                  <a:pt x="600" y="105"/>
                </a:lnTo>
                <a:lnTo>
                  <a:pt x="621" y="178"/>
                </a:lnTo>
                <a:lnTo>
                  <a:pt x="686" y="178"/>
                </a:lnTo>
                <a:lnTo>
                  <a:pt x="699" y="181"/>
                </a:lnTo>
                <a:lnTo>
                  <a:pt x="709" y="189"/>
                </a:lnTo>
                <a:lnTo>
                  <a:pt x="716" y="199"/>
                </a:lnTo>
                <a:lnTo>
                  <a:pt x="718" y="211"/>
                </a:lnTo>
                <a:lnTo>
                  <a:pt x="718" y="277"/>
                </a:lnTo>
                <a:lnTo>
                  <a:pt x="716" y="290"/>
                </a:lnTo>
                <a:lnTo>
                  <a:pt x="709" y="300"/>
                </a:lnTo>
                <a:lnTo>
                  <a:pt x="699" y="307"/>
                </a:lnTo>
                <a:lnTo>
                  <a:pt x="686" y="309"/>
                </a:lnTo>
                <a:lnTo>
                  <a:pt x="653" y="309"/>
                </a:lnTo>
                <a:lnTo>
                  <a:pt x="653" y="668"/>
                </a:lnTo>
                <a:lnTo>
                  <a:pt x="650" y="681"/>
                </a:lnTo>
                <a:lnTo>
                  <a:pt x="644" y="692"/>
                </a:lnTo>
                <a:lnTo>
                  <a:pt x="633" y="698"/>
                </a:lnTo>
                <a:lnTo>
                  <a:pt x="620" y="701"/>
                </a:lnTo>
                <a:lnTo>
                  <a:pt x="98" y="701"/>
                </a:lnTo>
                <a:lnTo>
                  <a:pt x="85" y="698"/>
                </a:lnTo>
                <a:lnTo>
                  <a:pt x="74" y="692"/>
                </a:lnTo>
                <a:lnTo>
                  <a:pt x="68" y="681"/>
                </a:lnTo>
                <a:lnTo>
                  <a:pt x="65" y="668"/>
                </a:lnTo>
                <a:lnTo>
                  <a:pt x="65" y="309"/>
                </a:lnTo>
                <a:lnTo>
                  <a:pt x="32" y="309"/>
                </a:lnTo>
                <a:lnTo>
                  <a:pt x="19" y="307"/>
                </a:lnTo>
                <a:lnTo>
                  <a:pt x="10" y="300"/>
                </a:lnTo>
                <a:lnTo>
                  <a:pt x="2" y="290"/>
                </a:lnTo>
                <a:lnTo>
                  <a:pt x="0" y="277"/>
                </a:lnTo>
                <a:lnTo>
                  <a:pt x="0" y="211"/>
                </a:lnTo>
                <a:lnTo>
                  <a:pt x="2" y="199"/>
                </a:lnTo>
                <a:lnTo>
                  <a:pt x="10" y="189"/>
                </a:lnTo>
                <a:lnTo>
                  <a:pt x="19" y="181"/>
                </a:lnTo>
                <a:lnTo>
                  <a:pt x="32" y="178"/>
                </a:lnTo>
                <a:lnTo>
                  <a:pt x="114" y="178"/>
                </a:lnTo>
                <a:lnTo>
                  <a:pt x="199" y="32"/>
                </a:lnTo>
                <a:lnTo>
                  <a:pt x="212" y="16"/>
                </a:lnTo>
                <a:lnTo>
                  <a:pt x="229" y="6"/>
                </a:lnTo>
                <a:lnTo>
                  <a:pt x="24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72" name="Freeform 594"/>
          <p:cNvSpPr>
            <a:spLocks noEditPoints="1"/>
          </p:cNvSpPr>
          <p:nvPr/>
        </p:nvSpPr>
        <p:spPr bwMode="auto">
          <a:xfrm>
            <a:off x="7130449" y="4447999"/>
            <a:ext cx="423500" cy="423500"/>
          </a:xfrm>
          <a:custGeom>
            <a:avLst/>
            <a:gdLst>
              <a:gd name="T0" fmla="*/ 266 w 719"/>
              <a:gd name="T1" fmla="*/ 37 h 719"/>
              <a:gd name="T2" fmla="*/ 183 w 719"/>
              <a:gd name="T3" fmla="*/ 64 h 719"/>
              <a:gd name="T4" fmla="*/ 114 w 719"/>
              <a:gd name="T5" fmla="*/ 114 h 719"/>
              <a:gd name="T6" fmla="*/ 64 w 719"/>
              <a:gd name="T7" fmla="*/ 183 h 719"/>
              <a:gd name="T8" fmla="*/ 37 w 719"/>
              <a:gd name="T9" fmla="*/ 266 h 719"/>
              <a:gd name="T10" fmla="*/ 37 w 719"/>
              <a:gd name="T11" fmla="*/ 356 h 719"/>
              <a:gd name="T12" fmla="*/ 64 w 719"/>
              <a:gd name="T13" fmla="*/ 439 h 719"/>
              <a:gd name="T14" fmla="*/ 114 w 719"/>
              <a:gd name="T15" fmla="*/ 507 h 719"/>
              <a:gd name="T16" fmla="*/ 183 w 719"/>
              <a:gd name="T17" fmla="*/ 558 h 719"/>
              <a:gd name="T18" fmla="*/ 266 w 719"/>
              <a:gd name="T19" fmla="*/ 584 h 719"/>
              <a:gd name="T20" fmla="*/ 356 w 719"/>
              <a:gd name="T21" fmla="*/ 584 h 719"/>
              <a:gd name="T22" fmla="*/ 439 w 719"/>
              <a:gd name="T23" fmla="*/ 558 h 719"/>
              <a:gd name="T24" fmla="*/ 507 w 719"/>
              <a:gd name="T25" fmla="*/ 507 h 719"/>
              <a:gd name="T26" fmla="*/ 558 w 719"/>
              <a:gd name="T27" fmla="*/ 439 h 719"/>
              <a:gd name="T28" fmla="*/ 585 w 719"/>
              <a:gd name="T29" fmla="*/ 356 h 719"/>
              <a:gd name="T30" fmla="*/ 585 w 719"/>
              <a:gd name="T31" fmla="*/ 266 h 719"/>
              <a:gd name="T32" fmla="*/ 558 w 719"/>
              <a:gd name="T33" fmla="*/ 183 h 719"/>
              <a:gd name="T34" fmla="*/ 507 w 719"/>
              <a:gd name="T35" fmla="*/ 114 h 719"/>
              <a:gd name="T36" fmla="*/ 439 w 719"/>
              <a:gd name="T37" fmla="*/ 64 h 719"/>
              <a:gd name="T38" fmla="*/ 356 w 719"/>
              <a:gd name="T39" fmla="*/ 37 h 719"/>
              <a:gd name="T40" fmla="*/ 310 w 719"/>
              <a:gd name="T41" fmla="*/ 0 h 719"/>
              <a:gd name="T42" fmla="*/ 408 w 719"/>
              <a:gd name="T43" fmla="*/ 16 h 719"/>
              <a:gd name="T44" fmla="*/ 494 w 719"/>
              <a:gd name="T45" fmla="*/ 60 h 719"/>
              <a:gd name="T46" fmla="*/ 562 w 719"/>
              <a:gd name="T47" fmla="*/ 127 h 719"/>
              <a:gd name="T48" fmla="*/ 605 w 719"/>
              <a:gd name="T49" fmla="*/ 212 h 719"/>
              <a:gd name="T50" fmla="*/ 621 w 719"/>
              <a:gd name="T51" fmla="*/ 310 h 719"/>
              <a:gd name="T52" fmla="*/ 607 w 719"/>
              <a:gd name="T53" fmla="*/ 402 h 719"/>
              <a:gd name="T54" fmla="*/ 568 w 719"/>
              <a:gd name="T55" fmla="*/ 483 h 719"/>
              <a:gd name="T56" fmla="*/ 713 w 719"/>
              <a:gd name="T57" fmla="*/ 691 h 719"/>
              <a:gd name="T58" fmla="*/ 719 w 719"/>
              <a:gd name="T59" fmla="*/ 698 h 719"/>
              <a:gd name="T60" fmla="*/ 717 w 719"/>
              <a:gd name="T61" fmla="*/ 707 h 719"/>
              <a:gd name="T62" fmla="*/ 712 w 719"/>
              <a:gd name="T63" fmla="*/ 716 h 719"/>
              <a:gd name="T64" fmla="*/ 703 w 719"/>
              <a:gd name="T65" fmla="*/ 719 h 719"/>
              <a:gd name="T66" fmla="*/ 694 w 719"/>
              <a:gd name="T67" fmla="*/ 716 h 719"/>
              <a:gd name="T68" fmla="*/ 518 w 719"/>
              <a:gd name="T69" fmla="*/ 541 h 719"/>
              <a:gd name="T70" fmla="*/ 444 w 719"/>
              <a:gd name="T71" fmla="*/ 591 h 719"/>
              <a:gd name="T72" fmla="*/ 357 w 719"/>
              <a:gd name="T73" fmla="*/ 617 h 719"/>
              <a:gd name="T74" fmla="*/ 261 w 719"/>
              <a:gd name="T75" fmla="*/ 617 h 719"/>
              <a:gd name="T76" fmla="*/ 168 w 719"/>
              <a:gd name="T77" fmla="*/ 587 h 719"/>
              <a:gd name="T78" fmla="*/ 92 w 719"/>
              <a:gd name="T79" fmla="*/ 530 h 719"/>
              <a:gd name="T80" fmla="*/ 35 w 719"/>
              <a:gd name="T81" fmla="*/ 453 h 719"/>
              <a:gd name="T82" fmla="*/ 5 w 719"/>
              <a:gd name="T83" fmla="*/ 361 h 719"/>
              <a:gd name="T84" fmla="*/ 5 w 719"/>
              <a:gd name="T85" fmla="*/ 261 h 719"/>
              <a:gd name="T86" fmla="*/ 35 w 719"/>
              <a:gd name="T87" fmla="*/ 168 h 719"/>
              <a:gd name="T88" fmla="*/ 92 w 719"/>
              <a:gd name="T89" fmla="*/ 92 h 719"/>
              <a:gd name="T90" fmla="*/ 168 w 719"/>
              <a:gd name="T91" fmla="*/ 35 h 719"/>
              <a:gd name="T92" fmla="*/ 261 w 719"/>
              <a:gd name="T93" fmla="*/ 4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9" h="719">
                <a:moveTo>
                  <a:pt x="310" y="33"/>
                </a:moveTo>
                <a:lnTo>
                  <a:pt x="266" y="37"/>
                </a:lnTo>
                <a:lnTo>
                  <a:pt x="223" y="47"/>
                </a:lnTo>
                <a:lnTo>
                  <a:pt x="183" y="64"/>
                </a:lnTo>
                <a:lnTo>
                  <a:pt x="147" y="87"/>
                </a:lnTo>
                <a:lnTo>
                  <a:pt x="114" y="114"/>
                </a:lnTo>
                <a:lnTo>
                  <a:pt x="87" y="147"/>
                </a:lnTo>
                <a:lnTo>
                  <a:pt x="64" y="183"/>
                </a:lnTo>
                <a:lnTo>
                  <a:pt x="47" y="223"/>
                </a:lnTo>
                <a:lnTo>
                  <a:pt x="37" y="266"/>
                </a:lnTo>
                <a:lnTo>
                  <a:pt x="33" y="310"/>
                </a:lnTo>
                <a:lnTo>
                  <a:pt x="37" y="356"/>
                </a:lnTo>
                <a:lnTo>
                  <a:pt x="47" y="398"/>
                </a:lnTo>
                <a:lnTo>
                  <a:pt x="64" y="439"/>
                </a:lnTo>
                <a:lnTo>
                  <a:pt x="87" y="474"/>
                </a:lnTo>
                <a:lnTo>
                  <a:pt x="114" y="507"/>
                </a:lnTo>
                <a:lnTo>
                  <a:pt x="147" y="534"/>
                </a:lnTo>
                <a:lnTo>
                  <a:pt x="183" y="558"/>
                </a:lnTo>
                <a:lnTo>
                  <a:pt x="223" y="574"/>
                </a:lnTo>
                <a:lnTo>
                  <a:pt x="266" y="584"/>
                </a:lnTo>
                <a:lnTo>
                  <a:pt x="310" y="588"/>
                </a:lnTo>
                <a:lnTo>
                  <a:pt x="356" y="584"/>
                </a:lnTo>
                <a:lnTo>
                  <a:pt x="398" y="574"/>
                </a:lnTo>
                <a:lnTo>
                  <a:pt x="439" y="558"/>
                </a:lnTo>
                <a:lnTo>
                  <a:pt x="475" y="534"/>
                </a:lnTo>
                <a:lnTo>
                  <a:pt x="507" y="507"/>
                </a:lnTo>
                <a:lnTo>
                  <a:pt x="534" y="474"/>
                </a:lnTo>
                <a:lnTo>
                  <a:pt x="558" y="439"/>
                </a:lnTo>
                <a:lnTo>
                  <a:pt x="573" y="398"/>
                </a:lnTo>
                <a:lnTo>
                  <a:pt x="585" y="356"/>
                </a:lnTo>
                <a:lnTo>
                  <a:pt x="588" y="310"/>
                </a:lnTo>
                <a:lnTo>
                  <a:pt x="585" y="266"/>
                </a:lnTo>
                <a:lnTo>
                  <a:pt x="573" y="223"/>
                </a:lnTo>
                <a:lnTo>
                  <a:pt x="558" y="183"/>
                </a:lnTo>
                <a:lnTo>
                  <a:pt x="534" y="147"/>
                </a:lnTo>
                <a:lnTo>
                  <a:pt x="507" y="114"/>
                </a:lnTo>
                <a:lnTo>
                  <a:pt x="475" y="87"/>
                </a:lnTo>
                <a:lnTo>
                  <a:pt x="439" y="64"/>
                </a:lnTo>
                <a:lnTo>
                  <a:pt x="398" y="47"/>
                </a:lnTo>
                <a:lnTo>
                  <a:pt x="356" y="37"/>
                </a:lnTo>
                <a:lnTo>
                  <a:pt x="310" y="33"/>
                </a:lnTo>
                <a:close/>
                <a:moveTo>
                  <a:pt x="310" y="0"/>
                </a:moveTo>
                <a:lnTo>
                  <a:pt x="361" y="4"/>
                </a:lnTo>
                <a:lnTo>
                  <a:pt x="408" y="16"/>
                </a:lnTo>
                <a:lnTo>
                  <a:pt x="453" y="35"/>
                </a:lnTo>
                <a:lnTo>
                  <a:pt x="494" y="60"/>
                </a:lnTo>
                <a:lnTo>
                  <a:pt x="530" y="92"/>
                </a:lnTo>
                <a:lnTo>
                  <a:pt x="562" y="127"/>
                </a:lnTo>
                <a:lnTo>
                  <a:pt x="586" y="168"/>
                </a:lnTo>
                <a:lnTo>
                  <a:pt x="605" y="212"/>
                </a:lnTo>
                <a:lnTo>
                  <a:pt x="617" y="261"/>
                </a:lnTo>
                <a:lnTo>
                  <a:pt x="621" y="310"/>
                </a:lnTo>
                <a:lnTo>
                  <a:pt x="618" y="358"/>
                </a:lnTo>
                <a:lnTo>
                  <a:pt x="607" y="402"/>
                </a:lnTo>
                <a:lnTo>
                  <a:pt x="590" y="444"/>
                </a:lnTo>
                <a:lnTo>
                  <a:pt x="568" y="483"/>
                </a:lnTo>
                <a:lnTo>
                  <a:pt x="541" y="519"/>
                </a:lnTo>
                <a:lnTo>
                  <a:pt x="713" y="691"/>
                </a:lnTo>
                <a:lnTo>
                  <a:pt x="716" y="694"/>
                </a:lnTo>
                <a:lnTo>
                  <a:pt x="719" y="698"/>
                </a:lnTo>
                <a:lnTo>
                  <a:pt x="719" y="703"/>
                </a:lnTo>
                <a:lnTo>
                  <a:pt x="717" y="707"/>
                </a:lnTo>
                <a:lnTo>
                  <a:pt x="716" y="712"/>
                </a:lnTo>
                <a:lnTo>
                  <a:pt x="712" y="716"/>
                </a:lnTo>
                <a:lnTo>
                  <a:pt x="708" y="718"/>
                </a:lnTo>
                <a:lnTo>
                  <a:pt x="703" y="719"/>
                </a:lnTo>
                <a:lnTo>
                  <a:pt x="698" y="719"/>
                </a:lnTo>
                <a:lnTo>
                  <a:pt x="694" y="716"/>
                </a:lnTo>
                <a:lnTo>
                  <a:pt x="691" y="714"/>
                </a:lnTo>
                <a:lnTo>
                  <a:pt x="518" y="541"/>
                </a:lnTo>
                <a:lnTo>
                  <a:pt x="483" y="568"/>
                </a:lnTo>
                <a:lnTo>
                  <a:pt x="444" y="591"/>
                </a:lnTo>
                <a:lnTo>
                  <a:pt x="402" y="608"/>
                </a:lnTo>
                <a:lnTo>
                  <a:pt x="357" y="617"/>
                </a:lnTo>
                <a:lnTo>
                  <a:pt x="310" y="621"/>
                </a:lnTo>
                <a:lnTo>
                  <a:pt x="261" y="617"/>
                </a:lnTo>
                <a:lnTo>
                  <a:pt x="212" y="605"/>
                </a:lnTo>
                <a:lnTo>
                  <a:pt x="168" y="587"/>
                </a:lnTo>
                <a:lnTo>
                  <a:pt x="127" y="560"/>
                </a:lnTo>
                <a:lnTo>
                  <a:pt x="92" y="530"/>
                </a:lnTo>
                <a:lnTo>
                  <a:pt x="60" y="494"/>
                </a:lnTo>
                <a:lnTo>
                  <a:pt x="35" y="453"/>
                </a:lnTo>
                <a:lnTo>
                  <a:pt x="17" y="409"/>
                </a:lnTo>
                <a:lnTo>
                  <a:pt x="5" y="361"/>
                </a:lnTo>
                <a:lnTo>
                  <a:pt x="0" y="310"/>
                </a:lnTo>
                <a:lnTo>
                  <a:pt x="5" y="261"/>
                </a:lnTo>
                <a:lnTo>
                  <a:pt x="17" y="212"/>
                </a:lnTo>
                <a:lnTo>
                  <a:pt x="35" y="168"/>
                </a:lnTo>
                <a:lnTo>
                  <a:pt x="60" y="127"/>
                </a:lnTo>
                <a:lnTo>
                  <a:pt x="92" y="92"/>
                </a:lnTo>
                <a:lnTo>
                  <a:pt x="127" y="60"/>
                </a:lnTo>
                <a:lnTo>
                  <a:pt x="168" y="35"/>
                </a:lnTo>
                <a:lnTo>
                  <a:pt x="212" y="16"/>
                </a:lnTo>
                <a:lnTo>
                  <a:pt x="261" y="4"/>
                </a:lnTo>
                <a:lnTo>
                  <a:pt x="31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73" name="Freeform 595"/>
          <p:cNvSpPr>
            <a:spLocks noEditPoints="1"/>
          </p:cNvSpPr>
          <p:nvPr/>
        </p:nvSpPr>
        <p:spPr bwMode="auto">
          <a:xfrm>
            <a:off x="7955556" y="4447999"/>
            <a:ext cx="422321" cy="423500"/>
          </a:xfrm>
          <a:custGeom>
            <a:avLst/>
            <a:gdLst>
              <a:gd name="T0" fmla="*/ 319 w 717"/>
              <a:gd name="T1" fmla="*/ 151 h 719"/>
              <a:gd name="T2" fmla="*/ 326 w 717"/>
              <a:gd name="T3" fmla="*/ 164 h 719"/>
              <a:gd name="T4" fmla="*/ 462 w 717"/>
              <a:gd name="T5" fmla="*/ 295 h 719"/>
              <a:gd name="T6" fmla="*/ 472 w 717"/>
              <a:gd name="T7" fmla="*/ 305 h 719"/>
              <a:gd name="T8" fmla="*/ 470 w 717"/>
              <a:gd name="T9" fmla="*/ 321 h 719"/>
              <a:gd name="T10" fmla="*/ 457 w 717"/>
              <a:gd name="T11" fmla="*/ 327 h 719"/>
              <a:gd name="T12" fmla="*/ 324 w 717"/>
              <a:gd name="T13" fmla="*/ 462 h 719"/>
              <a:gd name="T14" fmla="*/ 315 w 717"/>
              <a:gd name="T15" fmla="*/ 473 h 719"/>
              <a:gd name="T16" fmla="*/ 300 w 717"/>
              <a:gd name="T17" fmla="*/ 471 h 719"/>
              <a:gd name="T18" fmla="*/ 293 w 717"/>
              <a:gd name="T19" fmla="*/ 457 h 719"/>
              <a:gd name="T20" fmla="*/ 158 w 717"/>
              <a:gd name="T21" fmla="*/ 326 h 719"/>
              <a:gd name="T22" fmla="*/ 148 w 717"/>
              <a:gd name="T23" fmla="*/ 316 h 719"/>
              <a:gd name="T24" fmla="*/ 149 w 717"/>
              <a:gd name="T25" fmla="*/ 301 h 719"/>
              <a:gd name="T26" fmla="*/ 162 w 717"/>
              <a:gd name="T27" fmla="*/ 295 h 719"/>
              <a:gd name="T28" fmla="*/ 294 w 717"/>
              <a:gd name="T29" fmla="*/ 159 h 719"/>
              <a:gd name="T30" fmla="*/ 305 w 717"/>
              <a:gd name="T31" fmla="*/ 148 h 719"/>
              <a:gd name="T32" fmla="*/ 264 w 717"/>
              <a:gd name="T33" fmla="*/ 37 h 719"/>
              <a:gd name="T34" fmla="*/ 145 w 717"/>
              <a:gd name="T35" fmla="*/ 87 h 719"/>
              <a:gd name="T36" fmla="*/ 63 w 717"/>
              <a:gd name="T37" fmla="*/ 183 h 719"/>
              <a:gd name="T38" fmla="*/ 33 w 717"/>
              <a:gd name="T39" fmla="*/ 310 h 719"/>
              <a:gd name="T40" fmla="*/ 63 w 717"/>
              <a:gd name="T41" fmla="*/ 439 h 719"/>
              <a:gd name="T42" fmla="*/ 145 w 717"/>
              <a:gd name="T43" fmla="*/ 534 h 719"/>
              <a:gd name="T44" fmla="*/ 264 w 717"/>
              <a:gd name="T45" fmla="*/ 584 h 719"/>
              <a:gd name="T46" fmla="*/ 398 w 717"/>
              <a:gd name="T47" fmla="*/ 574 h 719"/>
              <a:gd name="T48" fmla="*/ 506 w 717"/>
              <a:gd name="T49" fmla="*/ 507 h 719"/>
              <a:gd name="T50" fmla="*/ 573 w 717"/>
              <a:gd name="T51" fmla="*/ 398 h 719"/>
              <a:gd name="T52" fmla="*/ 584 w 717"/>
              <a:gd name="T53" fmla="*/ 266 h 719"/>
              <a:gd name="T54" fmla="*/ 534 w 717"/>
              <a:gd name="T55" fmla="*/ 147 h 719"/>
              <a:gd name="T56" fmla="*/ 437 w 717"/>
              <a:gd name="T57" fmla="*/ 64 h 719"/>
              <a:gd name="T58" fmla="*/ 310 w 717"/>
              <a:gd name="T59" fmla="*/ 33 h 719"/>
              <a:gd name="T60" fmla="*/ 408 w 717"/>
              <a:gd name="T61" fmla="*/ 16 h 719"/>
              <a:gd name="T62" fmla="*/ 529 w 717"/>
              <a:gd name="T63" fmla="*/ 92 h 719"/>
              <a:gd name="T64" fmla="*/ 603 w 717"/>
              <a:gd name="T65" fmla="*/ 212 h 719"/>
              <a:gd name="T66" fmla="*/ 616 w 717"/>
              <a:gd name="T67" fmla="*/ 358 h 719"/>
              <a:gd name="T68" fmla="*/ 567 w 717"/>
              <a:gd name="T69" fmla="*/ 483 h 719"/>
              <a:gd name="T70" fmla="*/ 716 w 717"/>
              <a:gd name="T71" fmla="*/ 694 h 719"/>
              <a:gd name="T72" fmla="*/ 717 w 717"/>
              <a:gd name="T73" fmla="*/ 707 h 719"/>
              <a:gd name="T74" fmla="*/ 707 w 717"/>
              <a:gd name="T75" fmla="*/ 718 h 719"/>
              <a:gd name="T76" fmla="*/ 693 w 717"/>
              <a:gd name="T77" fmla="*/ 716 h 719"/>
              <a:gd name="T78" fmla="*/ 481 w 717"/>
              <a:gd name="T79" fmla="*/ 568 h 719"/>
              <a:gd name="T80" fmla="*/ 356 w 717"/>
              <a:gd name="T81" fmla="*/ 617 h 719"/>
              <a:gd name="T82" fmla="*/ 212 w 717"/>
              <a:gd name="T83" fmla="*/ 605 h 719"/>
              <a:gd name="T84" fmla="*/ 90 w 717"/>
              <a:gd name="T85" fmla="*/ 530 h 719"/>
              <a:gd name="T86" fmla="*/ 15 w 717"/>
              <a:gd name="T87" fmla="*/ 409 h 719"/>
              <a:gd name="T88" fmla="*/ 4 w 717"/>
              <a:gd name="T89" fmla="*/ 261 h 719"/>
              <a:gd name="T90" fmla="*/ 59 w 717"/>
              <a:gd name="T91" fmla="*/ 127 h 719"/>
              <a:gd name="T92" fmla="*/ 167 w 717"/>
              <a:gd name="T93" fmla="*/ 35 h 719"/>
              <a:gd name="T94" fmla="*/ 310 w 717"/>
              <a:gd name="T95" fmla="*/ 0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17" h="719">
                <a:moveTo>
                  <a:pt x="310" y="148"/>
                </a:moveTo>
                <a:lnTo>
                  <a:pt x="315" y="148"/>
                </a:lnTo>
                <a:lnTo>
                  <a:pt x="319" y="151"/>
                </a:lnTo>
                <a:lnTo>
                  <a:pt x="323" y="155"/>
                </a:lnTo>
                <a:lnTo>
                  <a:pt x="324" y="159"/>
                </a:lnTo>
                <a:lnTo>
                  <a:pt x="326" y="164"/>
                </a:lnTo>
                <a:lnTo>
                  <a:pt x="326" y="295"/>
                </a:lnTo>
                <a:lnTo>
                  <a:pt x="457" y="295"/>
                </a:lnTo>
                <a:lnTo>
                  <a:pt x="462" y="295"/>
                </a:lnTo>
                <a:lnTo>
                  <a:pt x="466" y="297"/>
                </a:lnTo>
                <a:lnTo>
                  <a:pt x="470" y="301"/>
                </a:lnTo>
                <a:lnTo>
                  <a:pt x="472" y="305"/>
                </a:lnTo>
                <a:lnTo>
                  <a:pt x="472" y="310"/>
                </a:lnTo>
                <a:lnTo>
                  <a:pt x="472" y="316"/>
                </a:lnTo>
                <a:lnTo>
                  <a:pt x="470" y="321"/>
                </a:lnTo>
                <a:lnTo>
                  <a:pt x="466" y="323"/>
                </a:lnTo>
                <a:lnTo>
                  <a:pt x="462" y="326"/>
                </a:lnTo>
                <a:lnTo>
                  <a:pt x="457" y="327"/>
                </a:lnTo>
                <a:lnTo>
                  <a:pt x="326" y="327"/>
                </a:lnTo>
                <a:lnTo>
                  <a:pt x="326" y="457"/>
                </a:lnTo>
                <a:lnTo>
                  <a:pt x="324" y="462"/>
                </a:lnTo>
                <a:lnTo>
                  <a:pt x="323" y="467"/>
                </a:lnTo>
                <a:lnTo>
                  <a:pt x="319" y="471"/>
                </a:lnTo>
                <a:lnTo>
                  <a:pt x="315" y="473"/>
                </a:lnTo>
                <a:lnTo>
                  <a:pt x="310" y="474"/>
                </a:lnTo>
                <a:lnTo>
                  <a:pt x="305" y="473"/>
                </a:lnTo>
                <a:lnTo>
                  <a:pt x="300" y="471"/>
                </a:lnTo>
                <a:lnTo>
                  <a:pt x="297" y="467"/>
                </a:lnTo>
                <a:lnTo>
                  <a:pt x="294" y="462"/>
                </a:lnTo>
                <a:lnTo>
                  <a:pt x="293" y="457"/>
                </a:lnTo>
                <a:lnTo>
                  <a:pt x="293" y="327"/>
                </a:lnTo>
                <a:lnTo>
                  <a:pt x="162" y="327"/>
                </a:lnTo>
                <a:lnTo>
                  <a:pt x="158" y="326"/>
                </a:lnTo>
                <a:lnTo>
                  <a:pt x="153" y="323"/>
                </a:lnTo>
                <a:lnTo>
                  <a:pt x="149" y="321"/>
                </a:lnTo>
                <a:lnTo>
                  <a:pt x="148" y="316"/>
                </a:lnTo>
                <a:lnTo>
                  <a:pt x="146" y="310"/>
                </a:lnTo>
                <a:lnTo>
                  <a:pt x="148" y="305"/>
                </a:lnTo>
                <a:lnTo>
                  <a:pt x="149" y="301"/>
                </a:lnTo>
                <a:lnTo>
                  <a:pt x="153" y="297"/>
                </a:lnTo>
                <a:lnTo>
                  <a:pt x="158" y="295"/>
                </a:lnTo>
                <a:lnTo>
                  <a:pt x="162" y="295"/>
                </a:lnTo>
                <a:lnTo>
                  <a:pt x="293" y="295"/>
                </a:lnTo>
                <a:lnTo>
                  <a:pt x="293" y="164"/>
                </a:lnTo>
                <a:lnTo>
                  <a:pt x="294" y="159"/>
                </a:lnTo>
                <a:lnTo>
                  <a:pt x="297" y="155"/>
                </a:lnTo>
                <a:lnTo>
                  <a:pt x="300" y="151"/>
                </a:lnTo>
                <a:lnTo>
                  <a:pt x="305" y="148"/>
                </a:lnTo>
                <a:lnTo>
                  <a:pt x="310" y="148"/>
                </a:lnTo>
                <a:close/>
                <a:moveTo>
                  <a:pt x="310" y="33"/>
                </a:moveTo>
                <a:lnTo>
                  <a:pt x="264" y="37"/>
                </a:lnTo>
                <a:lnTo>
                  <a:pt x="222" y="47"/>
                </a:lnTo>
                <a:lnTo>
                  <a:pt x="182" y="64"/>
                </a:lnTo>
                <a:lnTo>
                  <a:pt x="145" y="87"/>
                </a:lnTo>
                <a:lnTo>
                  <a:pt x="114" y="114"/>
                </a:lnTo>
                <a:lnTo>
                  <a:pt x="86" y="147"/>
                </a:lnTo>
                <a:lnTo>
                  <a:pt x="63" y="183"/>
                </a:lnTo>
                <a:lnTo>
                  <a:pt x="47" y="223"/>
                </a:lnTo>
                <a:lnTo>
                  <a:pt x="35" y="266"/>
                </a:lnTo>
                <a:lnTo>
                  <a:pt x="33" y="310"/>
                </a:lnTo>
                <a:lnTo>
                  <a:pt x="35" y="356"/>
                </a:lnTo>
                <a:lnTo>
                  <a:pt x="47" y="398"/>
                </a:lnTo>
                <a:lnTo>
                  <a:pt x="63" y="439"/>
                </a:lnTo>
                <a:lnTo>
                  <a:pt x="86" y="474"/>
                </a:lnTo>
                <a:lnTo>
                  <a:pt x="114" y="507"/>
                </a:lnTo>
                <a:lnTo>
                  <a:pt x="145" y="534"/>
                </a:lnTo>
                <a:lnTo>
                  <a:pt x="182" y="558"/>
                </a:lnTo>
                <a:lnTo>
                  <a:pt x="222" y="574"/>
                </a:lnTo>
                <a:lnTo>
                  <a:pt x="264" y="584"/>
                </a:lnTo>
                <a:lnTo>
                  <a:pt x="310" y="588"/>
                </a:lnTo>
                <a:lnTo>
                  <a:pt x="354" y="584"/>
                </a:lnTo>
                <a:lnTo>
                  <a:pt x="398" y="574"/>
                </a:lnTo>
                <a:lnTo>
                  <a:pt x="437" y="558"/>
                </a:lnTo>
                <a:lnTo>
                  <a:pt x="474" y="534"/>
                </a:lnTo>
                <a:lnTo>
                  <a:pt x="506" y="507"/>
                </a:lnTo>
                <a:lnTo>
                  <a:pt x="534" y="474"/>
                </a:lnTo>
                <a:lnTo>
                  <a:pt x="556" y="439"/>
                </a:lnTo>
                <a:lnTo>
                  <a:pt x="573" y="398"/>
                </a:lnTo>
                <a:lnTo>
                  <a:pt x="584" y="356"/>
                </a:lnTo>
                <a:lnTo>
                  <a:pt x="587" y="310"/>
                </a:lnTo>
                <a:lnTo>
                  <a:pt x="584" y="266"/>
                </a:lnTo>
                <a:lnTo>
                  <a:pt x="573" y="223"/>
                </a:lnTo>
                <a:lnTo>
                  <a:pt x="556" y="183"/>
                </a:lnTo>
                <a:lnTo>
                  <a:pt x="534" y="147"/>
                </a:lnTo>
                <a:lnTo>
                  <a:pt x="506" y="114"/>
                </a:lnTo>
                <a:lnTo>
                  <a:pt x="474" y="87"/>
                </a:lnTo>
                <a:lnTo>
                  <a:pt x="437" y="64"/>
                </a:lnTo>
                <a:lnTo>
                  <a:pt x="398" y="47"/>
                </a:lnTo>
                <a:lnTo>
                  <a:pt x="354" y="37"/>
                </a:lnTo>
                <a:lnTo>
                  <a:pt x="310" y="33"/>
                </a:lnTo>
                <a:close/>
                <a:moveTo>
                  <a:pt x="310" y="0"/>
                </a:moveTo>
                <a:lnTo>
                  <a:pt x="360" y="4"/>
                </a:lnTo>
                <a:lnTo>
                  <a:pt x="408" y="16"/>
                </a:lnTo>
                <a:lnTo>
                  <a:pt x="453" y="35"/>
                </a:lnTo>
                <a:lnTo>
                  <a:pt x="493" y="60"/>
                </a:lnTo>
                <a:lnTo>
                  <a:pt x="529" y="92"/>
                </a:lnTo>
                <a:lnTo>
                  <a:pt x="560" y="127"/>
                </a:lnTo>
                <a:lnTo>
                  <a:pt x="585" y="168"/>
                </a:lnTo>
                <a:lnTo>
                  <a:pt x="603" y="212"/>
                </a:lnTo>
                <a:lnTo>
                  <a:pt x="615" y="261"/>
                </a:lnTo>
                <a:lnTo>
                  <a:pt x="620" y="310"/>
                </a:lnTo>
                <a:lnTo>
                  <a:pt x="616" y="358"/>
                </a:lnTo>
                <a:lnTo>
                  <a:pt x="606" y="402"/>
                </a:lnTo>
                <a:lnTo>
                  <a:pt x="589" y="444"/>
                </a:lnTo>
                <a:lnTo>
                  <a:pt x="567" y="483"/>
                </a:lnTo>
                <a:lnTo>
                  <a:pt x="540" y="519"/>
                </a:lnTo>
                <a:lnTo>
                  <a:pt x="713" y="691"/>
                </a:lnTo>
                <a:lnTo>
                  <a:pt x="716" y="694"/>
                </a:lnTo>
                <a:lnTo>
                  <a:pt x="717" y="698"/>
                </a:lnTo>
                <a:lnTo>
                  <a:pt x="717" y="703"/>
                </a:lnTo>
                <a:lnTo>
                  <a:pt x="717" y="707"/>
                </a:lnTo>
                <a:lnTo>
                  <a:pt x="714" y="712"/>
                </a:lnTo>
                <a:lnTo>
                  <a:pt x="710" y="716"/>
                </a:lnTo>
                <a:lnTo>
                  <a:pt x="707" y="718"/>
                </a:lnTo>
                <a:lnTo>
                  <a:pt x="701" y="719"/>
                </a:lnTo>
                <a:lnTo>
                  <a:pt x="697" y="719"/>
                </a:lnTo>
                <a:lnTo>
                  <a:pt x="693" y="716"/>
                </a:lnTo>
                <a:lnTo>
                  <a:pt x="690" y="714"/>
                </a:lnTo>
                <a:lnTo>
                  <a:pt x="517" y="541"/>
                </a:lnTo>
                <a:lnTo>
                  <a:pt x="481" y="568"/>
                </a:lnTo>
                <a:lnTo>
                  <a:pt x="443" y="591"/>
                </a:lnTo>
                <a:lnTo>
                  <a:pt x="402" y="608"/>
                </a:lnTo>
                <a:lnTo>
                  <a:pt x="356" y="617"/>
                </a:lnTo>
                <a:lnTo>
                  <a:pt x="310" y="621"/>
                </a:lnTo>
                <a:lnTo>
                  <a:pt x="259" y="617"/>
                </a:lnTo>
                <a:lnTo>
                  <a:pt x="212" y="605"/>
                </a:lnTo>
                <a:lnTo>
                  <a:pt x="167" y="587"/>
                </a:lnTo>
                <a:lnTo>
                  <a:pt x="127" y="560"/>
                </a:lnTo>
                <a:lnTo>
                  <a:pt x="90" y="530"/>
                </a:lnTo>
                <a:lnTo>
                  <a:pt x="59" y="494"/>
                </a:lnTo>
                <a:lnTo>
                  <a:pt x="34" y="453"/>
                </a:lnTo>
                <a:lnTo>
                  <a:pt x="15" y="409"/>
                </a:lnTo>
                <a:lnTo>
                  <a:pt x="4" y="361"/>
                </a:lnTo>
                <a:lnTo>
                  <a:pt x="0" y="310"/>
                </a:lnTo>
                <a:lnTo>
                  <a:pt x="4" y="261"/>
                </a:lnTo>
                <a:lnTo>
                  <a:pt x="15" y="212"/>
                </a:lnTo>
                <a:lnTo>
                  <a:pt x="34" y="168"/>
                </a:lnTo>
                <a:lnTo>
                  <a:pt x="59" y="127"/>
                </a:lnTo>
                <a:lnTo>
                  <a:pt x="90" y="92"/>
                </a:lnTo>
                <a:lnTo>
                  <a:pt x="127" y="60"/>
                </a:lnTo>
                <a:lnTo>
                  <a:pt x="167" y="35"/>
                </a:lnTo>
                <a:lnTo>
                  <a:pt x="212" y="16"/>
                </a:lnTo>
                <a:lnTo>
                  <a:pt x="259" y="4"/>
                </a:lnTo>
                <a:lnTo>
                  <a:pt x="31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74" name="Freeform 596"/>
          <p:cNvSpPr>
            <a:spLocks noEditPoints="1"/>
          </p:cNvSpPr>
          <p:nvPr/>
        </p:nvSpPr>
        <p:spPr bwMode="auto">
          <a:xfrm>
            <a:off x="8779484" y="4447999"/>
            <a:ext cx="423500" cy="423500"/>
          </a:xfrm>
          <a:custGeom>
            <a:avLst/>
            <a:gdLst>
              <a:gd name="T0" fmla="*/ 457 w 719"/>
              <a:gd name="T1" fmla="*/ 295 h 719"/>
              <a:gd name="T2" fmla="*/ 467 w 719"/>
              <a:gd name="T3" fmla="*/ 297 h 719"/>
              <a:gd name="T4" fmla="*/ 473 w 719"/>
              <a:gd name="T5" fmla="*/ 305 h 719"/>
              <a:gd name="T6" fmla="*/ 473 w 719"/>
              <a:gd name="T7" fmla="*/ 316 h 719"/>
              <a:gd name="T8" fmla="*/ 467 w 719"/>
              <a:gd name="T9" fmla="*/ 323 h 719"/>
              <a:gd name="T10" fmla="*/ 457 w 719"/>
              <a:gd name="T11" fmla="*/ 327 h 719"/>
              <a:gd name="T12" fmla="*/ 159 w 719"/>
              <a:gd name="T13" fmla="*/ 326 h 719"/>
              <a:gd name="T14" fmla="*/ 151 w 719"/>
              <a:gd name="T15" fmla="*/ 321 h 719"/>
              <a:gd name="T16" fmla="*/ 147 w 719"/>
              <a:gd name="T17" fmla="*/ 310 h 719"/>
              <a:gd name="T18" fmla="*/ 151 w 719"/>
              <a:gd name="T19" fmla="*/ 301 h 719"/>
              <a:gd name="T20" fmla="*/ 159 w 719"/>
              <a:gd name="T21" fmla="*/ 295 h 719"/>
              <a:gd name="T22" fmla="*/ 310 w 719"/>
              <a:gd name="T23" fmla="*/ 33 h 719"/>
              <a:gd name="T24" fmla="*/ 223 w 719"/>
              <a:gd name="T25" fmla="*/ 47 h 719"/>
              <a:gd name="T26" fmla="*/ 147 w 719"/>
              <a:gd name="T27" fmla="*/ 87 h 719"/>
              <a:gd name="T28" fmla="*/ 87 w 719"/>
              <a:gd name="T29" fmla="*/ 147 h 719"/>
              <a:gd name="T30" fmla="*/ 47 w 719"/>
              <a:gd name="T31" fmla="*/ 223 h 719"/>
              <a:gd name="T32" fmla="*/ 33 w 719"/>
              <a:gd name="T33" fmla="*/ 310 h 719"/>
              <a:gd name="T34" fmla="*/ 47 w 719"/>
              <a:gd name="T35" fmla="*/ 398 h 719"/>
              <a:gd name="T36" fmla="*/ 87 w 719"/>
              <a:gd name="T37" fmla="*/ 474 h 719"/>
              <a:gd name="T38" fmla="*/ 147 w 719"/>
              <a:gd name="T39" fmla="*/ 534 h 719"/>
              <a:gd name="T40" fmla="*/ 223 w 719"/>
              <a:gd name="T41" fmla="*/ 574 h 719"/>
              <a:gd name="T42" fmla="*/ 310 w 719"/>
              <a:gd name="T43" fmla="*/ 588 h 719"/>
              <a:gd name="T44" fmla="*/ 398 w 719"/>
              <a:gd name="T45" fmla="*/ 574 h 719"/>
              <a:gd name="T46" fmla="*/ 474 w 719"/>
              <a:gd name="T47" fmla="*/ 534 h 719"/>
              <a:gd name="T48" fmla="*/ 534 w 719"/>
              <a:gd name="T49" fmla="*/ 474 h 719"/>
              <a:gd name="T50" fmla="*/ 573 w 719"/>
              <a:gd name="T51" fmla="*/ 398 h 719"/>
              <a:gd name="T52" fmla="*/ 588 w 719"/>
              <a:gd name="T53" fmla="*/ 310 h 719"/>
              <a:gd name="T54" fmla="*/ 573 w 719"/>
              <a:gd name="T55" fmla="*/ 223 h 719"/>
              <a:gd name="T56" fmla="*/ 534 w 719"/>
              <a:gd name="T57" fmla="*/ 147 h 719"/>
              <a:gd name="T58" fmla="*/ 474 w 719"/>
              <a:gd name="T59" fmla="*/ 87 h 719"/>
              <a:gd name="T60" fmla="*/ 398 w 719"/>
              <a:gd name="T61" fmla="*/ 47 h 719"/>
              <a:gd name="T62" fmla="*/ 310 w 719"/>
              <a:gd name="T63" fmla="*/ 33 h 719"/>
              <a:gd name="T64" fmla="*/ 360 w 719"/>
              <a:gd name="T65" fmla="*/ 4 h 719"/>
              <a:gd name="T66" fmla="*/ 453 w 719"/>
              <a:gd name="T67" fmla="*/ 35 h 719"/>
              <a:gd name="T68" fmla="*/ 529 w 719"/>
              <a:gd name="T69" fmla="*/ 92 h 719"/>
              <a:gd name="T70" fmla="*/ 585 w 719"/>
              <a:gd name="T71" fmla="*/ 168 h 719"/>
              <a:gd name="T72" fmla="*/ 617 w 719"/>
              <a:gd name="T73" fmla="*/ 261 h 719"/>
              <a:gd name="T74" fmla="*/ 617 w 719"/>
              <a:gd name="T75" fmla="*/ 358 h 719"/>
              <a:gd name="T76" fmla="*/ 590 w 719"/>
              <a:gd name="T77" fmla="*/ 444 h 719"/>
              <a:gd name="T78" fmla="*/ 541 w 719"/>
              <a:gd name="T79" fmla="*/ 519 h 719"/>
              <a:gd name="T80" fmla="*/ 716 w 719"/>
              <a:gd name="T81" fmla="*/ 694 h 719"/>
              <a:gd name="T82" fmla="*/ 719 w 719"/>
              <a:gd name="T83" fmla="*/ 703 h 719"/>
              <a:gd name="T84" fmla="*/ 715 w 719"/>
              <a:gd name="T85" fmla="*/ 712 h 719"/>
              <a:gd name="T86" fmla="*/ 707 w 719"/>
              <a:gd name="T87" fmla="*/ 718 h 719"/>
              <a:gd name="T88" fmla="*/ 698 w 719"/>
              <a:gd name="T89" fmla="*/ 719 h 719"/>
              <a:gd name="T90" fmla="*/ 690 w 719"/>
              <a:gd name="T91" fmla="*/ 714 h 719"/>
              <a:gd name="T92" fmla="*/ 483 w 719"/>
              <a:gd name="T93" fmla="*/ 568 h 719"/>
              <a:gd name="T94" fmla="*/ 402 w 719"/>
              <a:gd name="T95" fmla="*/ 608 h 719"/>
              <a:gd name="T96" fmla="*/ 310 w 719"/>
              <a:gd name="T97" fmla="*/ 621 h 719"/>
              <a:gd name="T98" fmla="*/ 212 w 719"/>
              <a:gd name="T99" fmla="*/ 605 h 719"/>
              <a:gd name="T100" fmla="*/ 127 w 719"/>
              <a:gd name="T101" fmla="*/ 560 h 719"/>
              <a:gd name="T102" fmla="*/ 60 w 719"/>
              <a:gd name="T103" fmla="*/ 494 h 719"/>
              <a:gd name="T104" fmla="*/ 16 w 719"/>
              <a:gd name="T105" fmla="*/ 409 h 719"/>
              <a:gd name="T106" fmla="*/ 0 w 719"/>
              <a:gd name="T107" fmla="*/ 310 h 719"/>
              <a:gd name="T108" fmla="*/ 16 w 719"/>
              <a:gd name="T109" fmla="*/ 212 h 719"/>
              <a:gd name="T110" fmla="*/ 60 w 719"/>
              <a:gd name="T111" fmla="*/ 127 h 719"/>
              <a:gd name="T112" fmla="*/ 127 w 719"/>
              <a:gd name="T113" fmla="*/ 60 h 719"/>
              <a:gd name="T114" fmla="*/ 212 w 719"/>
              <a:gd name="T115" fmla="*/ 16 h 719"/>
              <a:gd name="T116" fmla="*/ 310 w 719"/>
              <a:gd name="T117" fmla="*/ 0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19" h="719">
                <a:moveTo>
                  <a:pt x="164" y="295"/>
                </a:moveTo>
                <a:lnTo>
                  <a:pt x="457" y="295"/>
                </a:lnTo>
                <a:lnTo>
                  <a:pt x="462" y="295"/>
                </a:lnTo>
                <a:lnTo>
                  <a:pt x="467" y="297"/>
                </a:lnTo>
                <a:lnTo>
                  <a:pt x="470" y="301"/>
                </a:lnTo>
                <a:lnTo>
                  <a:pt x="473" y="305"/>
                </a:lnTo>
                <a:lnTo>
                  <a:pt x="474" y="310"/>
                </a:lnTo>
                <a:lnTo>
                  <a:pt x="473" y="316"/>
                </a:lnTo>
                <a:lnTo>
                  <a:pt x="470" y="321"/>
                </a:lnTo>
                <a:lnTo>
                  <a:pt x="467" y="323"/>
                </a:lnTo>
                <a:lnTo>
                  <a:pt x="462" y="326"/>
                </a:lnTo>
                <a:lnTo>
                  <a:pt x="457" y="327"/>
                </a:lnTo>
                <a:lnTo>
                  <a:pt x="164" y="327"/>
                </a:lnTo>
                <a:lnTo>
                  <a:pt x="159" y="326"/>
                </a:lnTo>
                <a:lnTo>
                  <a:pt x="153" y="323"/>
                </a:lnTo>
                <a:lnTo>
                  <a:pt x="151" y="321"/>
                </a:lnTo>
                <a:lnTo>
                  <a:pt x="148" y="316"/>
                </a:lnTo>
                <a:lnTo>
                  <a:pt x="147" y="310"/>
                </a:lnTo>
                <a:lnTo>
                  <a:pt x="148" y="305"/>
                </a:lnTo>
                <a:lnTo>
                  <a:pt x="151" y="301"/>
                </a:lnTo>
                <a:lnTo>
                  <a:pt x="153" y="297"/>
                </a:lnTo>
                <a:lnTo>
                  <a:pt x="159" y="295"/>
                </a:lnTo>
                <a:lnTo>
                  <a:pt x="164" y="295"/>
                </a:lnTo>
                <a:close/>
                <a:moveTo>
                  <a:pt x="310" y="33"/>
                </a:moveTo>
                <a:lnTo>
                  <a:pt x="266" y="37"/>
                </a:lnTo>
                <a:lnTo>
                  <a:pt x="223" y="47"/>
                </a:lnTo>
                <a:lnTo>
                  <a:pt x="183" y="64"/>
                </a:lnTo>
                <a:lnTo>
                  <a:pt x="147" y="87"/>
                </a:lnTo>
                <a:lnTo>
                  <a:pt x="114" y="114"/>
                </a:lnTo>
                <a:lnTo>
                  <a:pt x="87" y="147"/>
                </a:lnTo>
                <a:lnTo>
                  <a:pt x="64" y="183"/>
                </a:lnTo>
                <a:lnTo>
                  <a:pt x="47" y="223"/>
                </a:lnTo>
                <a:lnTo>
                  <a:pt x="37" y="266"/>
                </a:lnTo>
                <a:lnTo>
                  <a:pt x="33" y="310"/>
                </a:lnTo>
                <a:lnTo>
                  <a:pt x="37" y="356"/>
                </a:lnTo>
                <a:lnTo>
                  <a:pt x="47" y="398"/>
                </a:lnTo>
                <a:lnTo>
                  <a:pt x="64" y="439"/>
                </a:lnTo>
                <a:lnTo>
                  <a:pt x="87" y="474"/>
                </a:lnTo>
                <a:lnTo>
                  <a:pt x="114" y="507"/>
                </a:lnTo>
                <a:lnTo>
                  <a:pt x="147" y="534"/>
                </a:lnTo>
                <a:lnTo>
                  <a:pt x="183" y="558"/>
                </a:lnTo>
                <a:lnTo>
                  <a:pt x="223" y="574"/>
                </a:lnTo>
                <a:lnTo>
                  <a:pt x="266" y="584"/>
                </a:lnTo>
                <a:lnTo>
                  <a:pt x="310" y="588"/>
                </a:lnTo>
                <a:lnTo>
                  <a:pt x="355" y="584"/>
                </a:lnTo>
                <a:lnTo>
                  <a:pt x="398" y="574"/>
                </a:lnTo>
                <a:lnTo>
                  <a:pt x="437" y="558"/>
                </a:lnTo>
                <a:lnTo>
                  <a:pt x="474" y="534"/>
                </a:lnTo>
                <a:lnTo>
                  <a:pt x="507" y="507"/>
                </a:lnTo>
                <a:lnTo>
                  <a:pt x="534" y="474"/>
                </a:lnTo>
                <a:lnTo>
                  <a:pt x="556" y="439"/>
                </a:lnTo>
                <a:lnTo>
                  <a:pt x="573" y="398"/>
                </a:lnTo>
                <a:lnTo>
                  <a:pt x="584" y="356"/>
                </a:lnTo>
                <a:lnTo>
                  <a:pt x="588" y="310"/>
                </a:lnTo>
                <a:lnTo>
                  <a:pt x="584" y="266"/>
                </a:lnTo>
                <a:lnTo>
                  <a:pt x="573" y="223"/>
                </a:lnTo>
                <a:lnTo>
                  <a:pt x="556" y="183"/>
                </a:lnTo>
                <a:lnTo>
                  <a:pt x="534" y="147"/>
                </a:lnTo>
                <a:lnTo>
                  <a:pt x="507" y="114"/>
                </a:lnTo>
                <a:lnTo>
                  <a:pt x="474" y="87"/>
                </a:lnTo>
                <a:lnTo>
                  <a:pt x="437" y="64"/>
                </a:lnTo>
                <a:lnTo>
                  <a:pt x="398" y="47"/>
                </a:lnTo>
                <a:lnTo>
                  <a:pt x="355" y="37"/>
                </a:lnTo>
                <a:lnTo>
                  <a:pt x="310" y="33"/>
                </a:lnTo>
                <a:close/>
                <a:moveTo>
                  <a:pt x="310" y="0"/>
                </a:moveTo>
                <a:lnTo>
                  <a:pt x="360" y="4"/>
                </a:lnTo>
                <a:lnTo>
                  <a:pt x="408" y="16"/>
                </a:lnTo>
                <a:lnTo>
                  <a:pt x="453" y="35"/>
                </a:lnTo>
                <a:lnTo>
                  <a:pt x="494" y="60"/>
                </a:lnTo>
                <a:lnTo>
                  <a:pt x="529" y="92"/>
                </a:lnTo>
                <a:lnTo>
                  <a:pt x="560" y="127"/>
                </a:lnTo>
                <a:lnTo>
                  <a:pt x="585" y="168"/>
                </a:lnTo>
                <a:lnTo>
                  <a:pt x="605" y="212"/>
                </a:lnTo>
                <a:lnTo>
                  <a:pt x="617" y="261"/>
                </a:lnTo>
                <a:lnTo>
                  <a:pt x="621" y="310"/>
                </a:lnTo>
                <a:lnTo>
                  <a:pt x="617" y="358"/>
                </a:lnTo>
                <a:lnTo>
                  <a:pt x="606" y="402"/>
                </a:lnTo>
                <a:lnTo>
                  <a:pt x="590" y="444"/>
                </a:lnTo>
                <a:lnTo>
                  <a:pt x="568" y="483"/>
                </a:lnTo>
                <a:lnTo>
                  <a:pt x="541" y="519"/>
                </a:lnTo>
                <a:lnTo>
                  <a:pt x="713" y="691"/>
                </a:lnTo>
                <a:lnTo>
                  <a:pt x="716" y="694"/>
                </a:lnTo>
                <a:lnTo>
                  <a:pt x="717" y="698"/>
                </a:lnTo>
                <a:lnTo>
                  <a:pt x="719" y="703"/>
                </a:lnTo>
                <a:lnTo>
                  <a:pt x="717" y="707"/>
                </a:lnTo>
                <a:lnTo>
                  <a:pt x="715" y="712"/>
                </a:lnTo>
                <a:lnTo>
                  <a:pt x="712" y="716"/>
                </a:lnTo>
                <a:lnTo>
                  <a:pt x="707" y="718"/>
                </a:lnTo>
                <a:lnTo>
                  <a:pt x="702" y="719"/>
                </a:lnTo>
                <a:lnTo>
                  <a:pt x="698" y="719"/>
                </a:lnTo>
                <a:lnTo>
                  <a:pt x="694" y="716"/>
                </a:lnTo>
                <a:lnTo>
                  <a:pt x="690" y="714"/>
                </a:lnTo>
                <a:lnTo>
                  <a:pt x="517" y="541"/>
                </a:lnTo>
                <a:lnTo>
                  <a:pt x="483" y="568"/>
                </a:lnTo>
                <a:lnTo>
                  <a:pt x="444" y="591"/>
                </a:lnTo>
                <a:lnTo>
                  <a:pt x="402" y="608"/>
                </a:lnTo>
                <a:lnTo>
                  <a:pt x="357" y="617"/>
                </a:lnTo>
                <a:lnTo>
                  <a:pt x="310" y="621"/>
                </a:lnTo>
                <a:lnTo>
                  <a:pt x="261" y="617"/>
                </a:lnTo>
                <a:lnTo>
                  <a:pt x="212" y="605"/>
                </a:lnTo>
                <a:lnTo>
                  <a:pt x="168" y="587"/>
                </a:lnTo>
                <a:lnTo>
                  <a:pt x="127" y="560"/>
                </a:lnTo>
                <a:lnTo>
                  <a:pt x="90" y="530"/>
                </a:lnTo>
                <a:lnTo>
                  <a:pt x="60" y="494"/>
                </a:lnTo>
                <a:lnTo>
                  <a:pt x="35" y="453"/>
                </a:lnTo>
                <a:lnTo>
                  <a:pt x="16" y="409"/>
                </a:lnTo>
                <a:lnTo>
                  <a:pt x="4" y="361"/>
                </a:lnTo>
                <a:lnTo>
                  <a:pt x="0" y="310"/>
                </a:lnTo>
                <a:lnTo>
                  <a:pt x="4" y="261"/>
                </a:lnTo>
                <a:lnTo>
                  <a:pt x="16" y="212"/>
                </a:lnTo>
                <a:lnTo>
                  <a:pt x="35" y="168"/>
                </a:lnTo>
                <a:lnTo>
                  <a:pt x="60" y="127"/>
                </a:lnTo>
                <a:lnTo>
                  <a:pt x="90" y="92"/>
                </a:lnTo>
                <a:lnTo>
                  <a:pt x="127" y="60"/>
                </a:lnTo>
                <a:lnTo>
                  <a:pt x="168" y="35"/>
                </a:lnTo>
                <a:lnTo>
                  <a:pt x="212" y="16"/>
                </a:lnTo>
                <a:lnTo>
                  <a:pt x="261" y="4"/>
                </a:lnTo>
                <a:lnTo>
                  <a:pt x="31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75" name="Freeform 597"/>
          <p:cNvSpPr>
            <a:spLocks noEditPoints="1"/>
          </p:cNvSpPr>
          <p:nvPr/>
        </p:nvSpPr>
        <p:spPr bwMode="auto">
          <a:xfrm>
            <a:off x="9604594" y="4447999"/>
            <a:ext cx="384625" cy="423500"/>
          </a:xfrm>
          <a:custGeom>
            <a:avLst/>
            <a:gdLst>
              <a:gd name="T0" fmla="*/ 86 w 653"/>
              <a:gd name="T1" fmla="*/ 223 h 719"/>
              <a:gd name="T2" fmla="*/ 184 w 653"/>
              <a:gd name="T3" fmla="*/ 309 h 719"/>
              <a:gd name="T4" fmla="*/ 269 w 653"/>
              <a:gd name="T5" fmla="*/ 400 h 719"/>
              <a:gd name="T6" fmla="*/ 310 w 653"/>
              <a:gd name="T7" fmla="*/ 490 h 719"/>
              <a:gd name="T8" fmla="*/ 326 w 653"/>
              <a:gd name="T9" fmla="*/ 502 h 719"/>
              <a:gd name="T10" fmla="*/ 321 w 653"/>
              <a:gd name="T11" fmla="*/ 520 h 719"/>
              <a:gd name="T12" fmla="*/ 294 w 653"/>
              <a:gd name="T13" fmla="*/ 555 h 719"/>
              <a:gd name="T14" fmla="*/ 323 w 653"/>
              <a:gd name="T15" fmla="*/ 562 h 719"/>
              <a:gd name="T16" fmla="*/ 323 w 653"/>
              <a:gd name="T17" fmla="*/ 582 h 719"/>
              <a:gd name="T18" fmla="*/ 294 w 653"/>
              <a:gd name="T19" fmla="*/ 588 h 719"/>
              <a:gd name="T20" fmla="*/ 304 w 653"/>
              <a:gd name="T21" fmla="*/ 678 h 719"/>
              <a:gd name="T22" fmla="*/ 339 w 653"/>
              <a:gd name="T23" fmla="*/ 686 h 719"/>
              <a:gd name="T24" fmla="*/ 356 w 653"/>
              <a:gd name="T25" fmla="*/ 650 h 719"/>
              <a:gd name="T26" fmla="*/ 360 w 653"/>
              <a:gd name="T27" fmla="*/ 490 h 719"/>
              <a:gd name="T28" fmla="*/ 402 w 653"/>
              <a:gd name="T29" fmla="*/ 375 h 719"/>
              <a:gd name="T30" fmla="*/ 493 w 653"/>
              <a:gd name="T31" fmla="*/ 288 h 719"/>
              <a:gd name="T32" fmla="*/ 586 w 653"/>
              <a:gd name="T33" fmla="*/ 199 h 719"/>
              <a:gd name="T34" fmla="*/ 543 w 653"/>
              <a:gd name="T35" fmla="*/ 172 h 719"/>
              <a:gd name="T36" fmla="*/ 327 w 653"/>
              <a:gd name="T37" fmla="*/ 197 h 719"/>
              <a:gd name="T38" fmla="*/ 111 w 653"/>
              <a:gd name="T39" fmla="*/ 172 h 719"/>
              <a:gd name="T40" fmla="*/ 273 w 653"/>
              <a:gd name="T41" fmla="*/ 34 h 719"/>
              <a:gd name="T42" fmla="*/ 102 w 653"/>
              <a:gd name="T43" fmla="*/ 57 h 719"/>
              <a:gd name="T44" fmla="*/ 33 w 653"/>
              <a:gd name="T45" fmla="*/ 98 h 719"/>
              <a:gd name="T46" fmla="*/ 102 w 653"/>
              <a:gd name="T47" fmla="*/ 140 h 719"/>
              <a:gd name="T48" fmla="*/ 273 w 653"/>
              <a:gd name="T49" fmla="*/ 163 h 719"/>
              <a:gd name="T50" fmla="*/ 475 w 653"/>
              <a:gd name="T51" fmla="*/ 155 h 719"/>
              <a:gd name="T52" fmla="*/ 602 w 653"/>
              <a:gd name="T53" fmla="*/ 122 h 719"/>
              <a:gd name="T54" fmla="*/ 602 w 653"/>
              <a:gd name="T55" fmla="*/ 76 h 719"/>
              <a:gd name="T56" fmla="*/ 475 w 653"/>
              <a:gd name="T57" fmla="*/ 42 h 719"/>
              <a:gd name="T58" fmla="*/ 327 w 653"/>
              <a:gd name="T59" fmla="*/ 0 h 719"/>
              <a:gd name="T60" fmla="*/ 519 w 653"/>
              <a:gd name="T61" fmla="*/ 20 h 719"/>
              <a:gd name="T62" fmla="*/ 636 w 653"/>
              <a:gd name="T63" fmla="*/ 68 h 719"/>
              <a:gd name="T64" fmla="*/ 642 w 653"/>
              <a:gd name="T65" fmla="*/ 165 h 719"/>
              <a:gd name="T66" fmla="*/ 571 w 653"/>
              <a:gd name="T67" fmla="*/ 266 h 719"/>
              <a:gd name="T68" fmla="*/ 475 w 653"/>
              <a:gd name="T69" fmla="*/ 346 h 719"/>
              <a:gd name="T70" fmla="*/ 403 w 653"/>
              <a:gd name="T71" fmla="*/ 435 h 719"/>
              <a:gd name="T72" fmla="*/ 391 w 653"/>
              <a:gd name="T73" fmla="*/ 589 h 719"/>
              <a:gd name="T74" fmla="*/ 378 w 653"/>
              <a:gd name="T75" fmla="*/ 695 h 719"/>
              <a:gd name="T76" fmla="*/ 327 w 653"/>
              <a:gd name="T77" fmla="*/ 719 h 719"/>
              <a:gd name="T78" fmla="*/ 275 w 653"/>
              <a:gd name="T79" fmla="*/ 692 h 719"/>
              <a:gd name="T80" fmla="*/ 262 w 653"/>
              <a:gd name="T81" fmla="*/ 574 h 719"/>
              <a:gd name="T82" fmla="*/ 262 w 653"/>
              <a:gd name="T83" fmla="*/ 507 h 719"/>
              <a:gd name="T84" fmla="*/ 237 w 653"/>
              <a:gd name="T85" fmla="*/ 410 h 719"/>
              <a:gd name="T86" fmla="*/ 156 w 653"/>
              <a:gd name="T87" fmla="*/ 326 h 719"/>
              <a:gd name="T88" fmla="*/ 61 w 653"/>
              <a:gd name="T89" fmla="*/ 244 h 719"/>
              <a:gd name="T90" fmla="*/ 4 w 653"/>
              <a:gd name="T91" fmla="*/ 134 h 719"/>
              <a:gd name="T92" fmla="*/ 37 w 653"/>
              <a:gd name="T93" fmla="*/ 54 h 719"/>
              <a:gd name="T94" fmla="*/ 177 w 653"/>
              <a:gd name="T95" fmla="*/ 12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719">
                <a:moveTo>
                  <a:pt x="39" y="146"/>
                </a:moveTo>
                <a:lnTo>
                  <a:pt x="51" y="173"/>
                </a:lnTo>
                <a:lnTo>
                  <a:pt x="67" y="199"/>
                </a:lnTo>
                <a:lnTo>
                  <a:pt x="86" y="223"/>
                </a:lnTo>
                <a:lnTo>
                  <a:pt x="110" y="245"/>
                </a:lnTo>
                <a:lnTo>
                  <a:pt x="135" y="267"/>
                </a:lnTo>
                <a:lnTo>
                  <a:pt x="161" y="288"/>
                </a:lnTo>
                <a:lnTo>
                  <a:pt x="184" y="309"/>
                </a:lnTo>
                <a:lnTo>
                  <a:pt x="209" y="330"/>
                </a:lnTo>
                <a:lnTo>
                  <a:pt x="232" y="351"/>
                </a:lnTo>
                <a:lnTo>
                  <a:pt x="252" y="375"/>
                </a:lnTo>
                <a:lnTo>
                  <a:pt x="269" y="400"/>
                </a:lnTo>
                <a:lnTo>
                  <a:pt x="283" y="427"/>
                </a:lnTo>
                <a:lnTo>
                  <a:pt x="290" y="457"/>
                </a:lnTo>
                <a:lnTo>
                  <a:pt x="294" y="490"/>
                </a:lnTo>
                <a:lnTo>
                  <a:pt x="310" y="490"/>
                </a:lnTo>
                <a:lnTo>
                  <a:pt x="315" y="491"/>
                </a:lnTo>
                <a:lnTo>
                  <a:pt x="321" y="494"/>
                </a:lnTo>
                <a:lnTo>
                  <a:pt x="323" y="498"/>
                </a:lnTo>
                <a:lnTo>
                  <a:pt x="326" y="502"/>
                </a:lnTo>
                <a:lnTo>
                  <a:pt x="327" y="507"/>
                </a:lnTo>
                <a:lnTo>
                  <a:pt x="326" y="512"/>
                </a:lnTo>
                <a:lnTo>
                  <a:pt x="323" y="516"/>
                </a:lnTo>
                <a:lnTo>
                  <a:pt x="321" y="520"/>
                </a:lnTo>
                <a:lnTo>
                  <a:pt x="315" y="523"/>
                </a:lnTo>
                <a:lnTo>
                  <a:pt x="310" y="523"/>
                </a:lnTo>
                <a:lnTo>
                  <a:pt x="294" y="523"/>
                </a:lnTo>
                <a:lnTo>
                  <a:pt x="294" y="555"/>
                </a:lnTo>
                <a:lnTo>
                  <a:pt x="310" y="555"/>
                </a:lnTo>
                <a:lnTo>
                  <a:pt x="315" y="557"/>
                </a:lnTo>
                <a:lnTo>
                  <a:pt x="321" y="559"/>
                </a:lnTo>
                <a:lnTo>
                  <a:pt x="323" y="562"/>
                </a:lnTo>
                <a:lnTo>
                  <a:pt x="326" y="567"/>
                </a:lnTo>
                <a:lnTo>
                  <a:pt x="327" y="572"/>
                </a:lnTo>
                <a:lnTo>
                  <a:pt x="326" y="578"/>
                </a:lnTo>
                <a:lnTo>
                  <a:pt x="323" y="582"/>
                </a:lnTo>
                <a:lnTo>
                  <a:pt x="321" y="585"/>
                </a:lnTo>
                <a:lnTo>
                  <a:pt x="315" y="588"/>
                </a:lnTo>
                <a:lnTo>
                  <a:pt x="310" y="588"/>
                </a:lnTo>
                <a:lnTo>
                  <a:pt x="294" y="588"/>
                </a:lnTo>
                <a:lnTo>
                  <a:pt x="296" y="623"/>
                </a:lnTo>
                <a:lnTo>
                  <a:pt x="298" y="650"/>
                </a:lnTo>
                <a:lnTo>
                  <a:pt x="301" y="671"/>
                </a:lnTo>
                <a:lnTo>
                  <a:pt x="304" y="678"/>
                </a:lnTo>
                <a:lnTo>
                  <a:pt x="307" y="684"/>
                </a:lnTo>
                <a:lnTo>
                  <a:pt x="314" y="686"/>
                </a:lnTo>
                <a:lnTo>
                  <a:pt x="327" y="686"/>
                </a:lnTo>
                <a:lnTo>
                  <a:pt x="339" y="686"/>
                </a:lnTo>
                <a:lnTo>
                  <a:pt x="347" y="684"/>
                </a:lnTo>
                <a:lnTo>
                  <a:pt x="349" y="678"/>
                </a:lnTo>
                <a:lnTo>
                  <a:pt x="352" y="671"/>
                </a:lnTo>
                <a:lnTo>
                  <a:pt x="356" y="650"/>
                </a:lnTo>
                <a:lnTo>
                  <a:pt x="357" y="622"/>
                </a:lnTo>
                <a:lnTo>
                  <a:pt x="358" y="587"/>
                </a:lnTo>
                <a:lnTo>
                  <a:pt x="360" y="542"/>
                </a:lnTo>
                <a:lnTo>
                  <a:pt x="360" y="490"/>
                </a:lnTo>
                <a:lnTo>
                  <a:pt x="362" y="457"/>
                </a:lnTo>
                <a:lnTo>
                  <a:pt x="372" y="427"/>
                </a:lnTo>
                <a:lnTo>
                  <a:pt x="385" y="400"/>
                </a:lnTo>
                <a:lnTo>
                  <a:pt x="402" y="375"/>
                </a:lnTo>
                <a:lnTo>
                  <a:pt x="421" y="351"/>
                </a:lnTo>
                <a:lnTo>
                  <a:pt x="445" y="330"/>
                </a:lnTo>
                <a:lnTo>
                  <a:pt x="468" y="309"/>
                </a:lnTo>
                <a:lnTo>
                  <a:pt x="493" y="288"/>
                </a:lnTo>
                <a:lnTo>
                  <a:pt x="519" y="267"/>
                </a:lnTo>
                <a:lnTo>
                  <a:pt x="544" y="246"/>
                </a:lnTo>
                <a:lnTo>
                  <a:pt x="567" y="223"/>
                </a:lnTo>
                <a:lnTo>
                  <a:pt x="586" y="199"/>
                </a:lnTo>
                <a:lnTo>
                  <a:pt x="602" y="173"/>
                </a:lnTo>
                <a:lnTo>
                  <a:pt x="614" y="146"/>
                </a:lnTo>
                <a:lnTo>
                  <a:pt x="582" y="160"/>
                </a:lnTo>
                <a:lnTo>
                  <a:pt x="543" y="172"/>
                </a:lnTo>
                <a:lnTo>
                  <a:pt x="496" y="182"/>
                </a:lnTo>
                <a:lnTo>
                  <a:pt x="444" y="190"/>
                </a:lnTo>
                <a:lnTo>
                  <a:pt x="387" y="195"/>
                </a:lnTo>
                <a:lnTo>
                  <a:pt x="327" y="197"/>
                </a:lnTo>
                <a:lnTo>
                  <a:pt x="266" y="195"/>
                </a:lnTo>
                <a:lnTo>
                  <a:pt x="209" y="190"/>
                </a:lnTo>
                <a:lnTo>
                  <a:pt x="157" y="182"/>
                </a:lnTo>
                <a:lnTo>
                  <a:pt x="111" y="172"/>
                </a:lnTo>
                <a:lnTo>
                  <a:pt x="72" y="160"/>
                </a:lnTo>
                <a:lnTo>
                  <a:pt x="39" y="146"/>
                </a:lnTo>
                <a:close/>
                <a:moveTo>
                  <a:pt x="327" y="33"/>
                </a:moveTo>
                <a:lnTo>
                  <a:pt x="273" y="34"/>
                </a:lnTo>
                <a:lnTo>
                  <a:pt x="224" y="37"/>
                </a:lnTo>
                <a:lnTo>
                  <a:pt x="178" y="42"/>
                </a:lnTo>
                <a:lnTo>
                  <a:pt x="137" y="49"/>
                </a:lnTo>
                <a:lnTo>
                  <a:pt x="102" y="57"/>
                </a:lnTo>
                <a:lnTo>
                  <a:pt x="73" y="66"/>
                </a:lnTo>
                <a:lnTo>
                  <a:pt x="51" y="76"/>
                </a:lnTo>
                <a:lnTo>
                  <a:pt x="38" y="87"/>
                </a:lnTo>
                <a:lnTo>
                  <a:pt x="33" y="98"/>
                </a:lnTo>
                <a:lnTo>
                  <a:pt x="38" y="110"/>
                </a:lnTo>
                <a:lnTo>
                  <a:pt x="51" y="122"/>
                </a:lnTo>
                <a:lnTo>
                  <a:pt x="73" y="131"/>
                </a:lnTo>
                <a:lnTo>
                  <a:pt x="102" y="140"/>
                </a:lnTo>
                <a:lnTo>
                  <a:pt x="137" y="148"/>
                </a:lnTo>
                <a:lnTo>
                  <a:pt x="178" y="155"/>
                </a:lnTo>
                <a:lnTo>
                  <a:pt x="224" y="160"/>
                </a:lnTo>
                <a:lnTo>
                  <a:pt x="273" y="163"/>
                </a:lnTo>
                <a:lnTo>
                  <a:pt x="327" y="164"/>
                </a:lnTo>
                <a:lnTo>
                  <a:pt x="379" y="163"/>
                </a:lnTo>
                <a:lnTo>
                  <a:pt x="429" y="160"/>
                </a:lnTo>
                <a:lnTo>
                  <a:pt x="475" y="155"/>
                </a:lnTo>
                <a:lnTo>
                  <a:pt x="516" y="148"/>
                </a:lnTo>
                <a:lnTo>
                  <a:pt x="551" y="140"/>
                </a:lnTo>
                <a:lnTo>
                  <a:pt x="581" y="131"/>
                </a:lnTo>
                <a:lnTo>
                  <a:pt x="602" y="122"/>
                </a:lnTo>
                <a:lnTo>
                  <a:pt x="616" y="110"/>
                </a:lnTo>
                <a:lnTo>
                  <a:pt x="620" y="98"/>
                </a:lnTo>
                <a:lnTo>
                  <a:pt x="616" y="87"/>
                </a:lnTo>
                <a:lnTo>
                  <a:pt x="602" y="76"/>
                </a:lnTo>
                <a:lnTo>
                  <a:pt x="581" y="66"/>
                </a:lnTo>
                <a:lnTo>
                  <a:pt x="551" y="57"/>
                </a:lnTo>
                <a:lnTo>
                  <a:pt x="516" y="49"/>
                </a:lnTo>
                <a:lnTo>
                  <a:pt x="475" y="42"/>
                </a:lnTo>
                <a:lnTo>
                  <a:pt x="429" y="37"/>
                </a:lnTo>
                <a:lnTo>
                  <a:pt x="379" y="34"/>
                </a:lnTo>
                <a:lnTo>
                  <a:pt x="327" y="33"/>
                </a:lnTo>
                <a:close/>
                <a:moveTo>
                  <a:pt x="327" y="0"/>
                </a:moveTo>
                <a:lnTo>
                  <a:pt x="379" y="2"/>
                </a:lnTo>
                <a:lnTo>
                  <a:pt x="430" y="6"/>
                </a:lnTo>
                <a:lnTo>
                  <a:pt x="476" y="12"/>
                </a:lnTo>
                <a:lnTo>
                  <a:pt x="519" y="20"/>
                </a:lnTo>
                <a:lnTo>
                  <a:pt x="557" y="29"/>
                </a:lnTo>
                <a:lnTo>
                  <a:pt x="590" y="41"/>
                </a:lnTo>
                <a:lnTo>
                  <a:pt x="616" y="54"/>
                </a:lnTo>
                <a:lnTo>
                  <a:pt x="636" y="68"/>
                </a:lnTo>
                <a:lnTo>
                  <a:pt x="649" y="83"/>
                </a:lnTo>
                <a:lnTo>
                  <a:pt x="653" y="98"/>
                </a:lnTo>
                <a:lnTo>
                  <a:pt x="650" y="134"/>
                </a:lnTo>
                <a:lnTo>
                  <a:pt x="642" y="165"/>
                </a:lnTo>
                <a:lnTo>
                  <a:pt x="629" y="194"/>
                </a:lnTo>
                <a:lnTo>
                  <a:pt x="612" y="220"/>
                </a:lnTo>
                <a:lnTo>
                  <a:pt x="593" y="244"/>
                </a:lnTo>
                <a:lnTo>
                  <a:pt x="571" y="266"/>
                </a:lnTo>
                <a:lnTo>
                  <a:pt x="547" y="287"/>
                </a:lnTo>
                <a:lnTo>
                  <a:pt x="522" y="307"/>
                </a:lnTo>
                <a:lnTo>
                  <a:pt x="499" y="326"/>
                </a:lnTo>
                <a:lnTo>
                  <a:pt x="475" y="346"/>
                </a:lnTo>
                <a:lnTo>
                  <a:pt x="453" y="367"/>
                </a:lnTo>
                <a:lnTo>
                  <a:pt x="433" y="388"/>
                </a:lnTo>
                <a:lnTo>
                  <a:pt x="416" y="410"/>
                </a:lnTo>
                <a:lnTo>
                  <a:pt x="403" y="435"/>
                </a:lnTo>
                <a:lnTo>
                  <a:pt x="395" y="461"/>
                </a:lnTo>
                <a:lnTo>
                  <a:pt x="393" y="490"/>
                </a:lnTo>
                <a:lnTo>
                  <a:pt x="393" y="545"/>
                </a:lnTo>
                <a:lnTo>
                  <a:pt x="391" y="589"/>
                </a:lnTo>
                <a:lnTo>
                  <a:pt x="390" y="626"/>
                </a:lnTo>
                <a:lnTo>
                  <a:pt x="387" y="656"/>
                </a:lnTo>
                <a:lnTo>
                  <a:pt x="383" y="678"/>
                </a:lnTo>
                <a:lnTo>
                  <a:pt x="378" y="695"/>
                </a:lnTo>
                <a:lnTo>
                  <a:pt x="370" y="707"/>
                </a:lnTo>
                <a:lnTo>
                  <a:pt x="358" y="714"/>
                </a:lnTo>
                <a:lnTo>
                  <a:pt x="344" y="718"/>
                </a:lnTo>
                <a:lnTo>
                  <a:pt x="327" y="719"/>
                </a:lnTo>
                <a:lnTo>
                  <a:pt x="309" y="718"/>
                </a:lnTo>
                <a:lnTo>
                  <a:pt x="294" y="714"/>
                </a:lnTo>
                <a:lnTo>
                  <a:pt x="283" y="705"/>
                </a:lnTo>
                <a:lnTo>
                  <a:pt x="275" y="692"/>
                </a:lnTo>
                <a:lnTo>
                  <a:pt x="268" y="673"/>
                </a:lnTo>
                <a:lnTo>
                  <a:pt x="264" y="648"/>
                </a:lnTo>
                <a:lnTo>
                  <a:pt x="263" y="614"/>
                </a:lnTo>
                <a:lnTo>
                  <a:pt x="262" y="574"/>
                </a:lnTo>
                <a:lnTo>
                  <a:pt x="262" y="572"/>
                </a:lnTo>
                <a:lnTo>
                  <a:pt x="262" y="571"/>
                </a:lnTo>
                <a:lnTo>
                  <a:pt x="262" y="541"/>
                </a:lnTo>
                <a:lnTo>
                  <a:pt x="262" y="507"/>
                </a:lnTo>
                <a:lnTo>
                  <a:pt x="262" y="490"/>
                </a:lnTo>
                <a:lnTo>
                  <a:pt x="259" y="461"/>
                </a:lnTo>
                <a:lnTo>
                  <a:pt x="250" y="435"/>
                </a:lnTo>
                <a:lnTo>
                  <a:pt x="237" y="410"/>
                </a:lnTo>
                <a:lnTo>
                  <a:pt x="221" y="388"/>
                </a:lnTo>
                <a:lnTo>
                  <a:pt x="201" y="367"/>
                </a:lnTo>
                <a:lnTo>
                  <a:pt x="179" y="346"/>
                </a:lnTo>
                <a:lnTo>
                  <a:pt x="156" y="326"/>
                </a:lnTo>
                <a:lnTo>
                  <a:pt x="131" y="307"/>
                </a:lnTo>
                <a:lnTo>
                  <a:pt x="107" y="287"/>
                </a:lnTo>
                <a:lnTo>
                  <a:pt x="84" y="266"/>
                </a:lnTo>
                <a:lnTo>
                  <a:pt x="61" y="244"/>
                </a:lnTo>
                <a:lnTo>
                  <a:pt x="42" y="220"/>
                </a:lnTo>
                <a:lnTo>
                  <a:pt x="25" y="194"/>
                </a:lnTo>
                <a:lnTo>
                  <a:pt x="12" y="165"/>
                </a:lnTo>
                <a:lnTo>
                  <a:pt x="4" y="134"/>
                </a:lnTo>
                <a:lnTo>
                  <a:pt x="0" y="98"/>
                </a:lnTo>
                <a:lnTo>
                  <a:pt x="5" y="83"/>
                </a:lnTo>
                <a:lnTo>
                  <a:pt x="17" y="68"/>
                </a:lnTo>
                <a:lnTo>
                  <a:pt x="37" y="54"/>
                </a:lnTo>
                <a:lnTo>
                  <a:pt x="63" y="41"/>
                </a:lnTo>
                <a:lnTo>
                  <a:pt x="95" y="29"/>
                </a:lnTo>
                <a:lnTo>
                  <a:pt x="133" y="20"/>
                </a:lnTo>
                <a:lnTo>
                  <a:pt x="177" y="12"/>
                </a:lnTo>
                <a:lnTo>
                  <a:pt x="224" y="6"/>
                </a:lnTo>
                <a:lnTo>
                  <a:pt x="273" y="2"/>
                </a:lnTo>
                <a:lnTo>
                  <a:pt x="32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80" name="Freeform 602"/>
          <p:cNvSpPr>
            <a:spLocks noEditPoints="1"/>
          </p:cNvSpPr>
          <p:nvPr/>
        </p:nvSpPr>
        <p:spPr bwMode="auto">
          <a:xfrm>
            <a:off x="2183344" y="5189785"/>
            <a:ext cx="423500" cy="423500"/>
          </a:xfrm>
          <a:custGeom>
            <a:avLst/>
            <a:gdLst>
              <a:gd name="T0" fmla="*/ 671 w 779"/>
              <a:gd name="T1" fmla="*/ 437 h 779"/>
              <a:gd name="T2" fmla="*/ 771 w 779"/>
              <a:gd name="T3" fmla="*/ 534 h 779"/>
              <a:gd name="T4" fmla="*/ 775 w 779"/>
              <a:gd name="T5" fmla="*/ 559 h 779"/>
              <a:gd name="T6" fmla="*/ 673 w 779"/>
              <a:gd name="T7" fmla="*/ 654 h 779"/>
              <a:gd name="T8" fmla="*/ 654 w 779"/>
              <a:gd name="T9" fmla="*/ 672 h 779"/>
              <a:gd name="T10" fmla="*/ 637 w 779"/>
              <a:gd name="T11" fmla="*/ 654 h 779"/>
              <a:gd name="T12" fmla="*/ 534 w 779"/>
              <a:gd name="T13" fmla="*/ 559 h 779"/>
              <a:gd name="T14" fmla="*/ 538 w 779"/>
              <a:gd name="T15" fmla="*/ 534 h 779"/>
              <a:gd name="T16" fmla="*/ 637 w 779"/>
              <a:gd name="T17" fmla="*/ 437 h 779"/>
              <a:gd name="T18" fmla="*/ 42 w 779"/>
              <a:gd name="T19" fmla="*/ 157 h 779"/>
              <a:gd name="T20" fmla="*/ 146 w 779"/>
              <a:gd name="T21" fmla="*/ 289 h 779"/>
              <a:gd name="T22" fmla="*/ 263 w 779"/>
              <a:gd name="T23" fmla="*/ 394 h 779"/>
              <a:gd name="T24" fmla="*/ 318 w 779"/>
              <a:gd name="T25" fmla="*/ 530 h 779"/>
              <a:gd name="T26" fmla="*/ 354 w 779"/>
              <a:gd name="T27" fmla="*/ 543 h 779"/>
              <a:gd name="T28" fmla="*/ 342 w 779"/>
              <a:gd name="T29" fmla="*/ 565 h 779"/>
              <a:gd name="T30" fmla="*/ 342 w 779"/>
              <a:gd name="T31" fmla="*/ 602 h 779"/>
              <a:gd name="T32" fmla="*/ 354 w 779"/>
              <a:gd name="T33" fmla="*/ 624 h 779"/>
              <a:gd name="T34" fmla="*/ 320 w 779"/>
              <a:gd name="T35" fmla="*/ 636 h 779"/>
              <a:gd name="T36" fmla="*/ 333 w 779"/>
              <a:gd name="T37" fmla="*/ 739 h 779"/>
              <a:gd name="T38" fmla="*/ 378 w 779"/>
              <a:gd name="T39" fmla="*/ 734 h 779"/>
              <a:gd name="T40" fmla="*/ 389 w 779"/>
              <a:gd name="T41" fmla="*/ 587 h 779"/>
              <a:gd name="T42" fmla="*/ 427 w 779"/>
              <a:gd name="T43" fmla="*/ 416 h 779"/>
              <a:gd name="T44" fmla="*/ 534 w 779"/>
              <a:gd name="T45" fmla="*/ 311 h 779"/>
              <a:gd name="T46" fmla="*/ 653 w 779"/>
              <a:gd name="T47" fmla="*/ 187 h 779"/>
              <a:gd name="T48" fmla="*/ 514 w 779"/>
              <a:gd name="T49" fmla="*/ 200 h 779"/>
              <a:gd name="T50" fmla="*/ 244 w 779"/>
              <a:gd name="T51" fmla="*/ 206 h 779"/>
              <a:gd name="T52" fmla="*/ 42 w 779"/>
              <a:gd name="T53" fmla="*/ 157 h 779"/>
              <a:gd name="T54" fmla="*/ 166 w 779"/>
              <a:gd name="T55" fmla="*/ 48 h 779"/>
              <a:gd name="T56" fmla="*/ 40 w 779"/>
              <a:gd name="T57" fmla="*/ 94 h 779"/>
              <a:gd name="T58" fmla="*/ 97 w 779"/>
              <a:gd name="T59" fmla="*/ 148 h 779"/>
              <a:gd name="T60" fmla="*/ 303 w 779"/>
              <a:gd name="T61" fmla="*/ 175 h 779"/>
              <a:gd name="T62" fmla="*/ 542 w 779"/>
              <a:gd name="T63" fmla="*/ 163 h 779"/>
              <a:gd name="T64" fmla="*/ 668 w 779"/>
              <a:gd name="T65" fmla="*/ 117 h 779"/>
              <a:gd name="T66" fmla="*/ 611 w 779"/>
              <a:gd name="T67" fmla="*/ 64 h 779"/>
              <a:gd name="T68" fmla="*/ 406 w 779"/>
              <a:gd name="T69" fmla="*/ 36 h 779"/>
              <a:gd name="T70" fmla="*/ 517 w 779"/>
              <a:gd name="T71" fmla="*/ 11 h 779"/>
              <a:gd name="T72" fmla="*/ 690 w 779"/>
              <a:gd name="T73" fmla="*/ 72 h 779"/>
              <a:gd name="T74" fmla="*/ 685 w 779"/>
              <a:gd name="T75" fmla="*/ 204 h 779"/>
              <a:gd name="T76" fmla="*/ 579 w 779"/>
              <a:gd name="T77" fmla="*/ 322 h 779"/>
              <a:gd name="T78" fmla="*/ 465 w 779"/>
              <a:gd name="T79" fmla="*/ 425 h 779"/>
              <a:gd name="T80" fmla="*/ 424 w 779"/>
              <a:gd name="T81" fmla="*/ 583 h 779"/>
              <a:gd name="T82" fmla="*/ 414 w 779"/>
              <a:gd name="T83" fmla="*/ 743 h 779"/>
              <a:gd name="T84" fmla="*/ 354 w 779"/>
              <a:gd name="T85" fmla="*/ 779 h 779"/>
              <a:gd name="T86" fmla="*/ 295 w 779"/>
              <a:gd name="T87" fmla="*/ 741 h 779"/>
              <a:gd name="T88" fmla="*/ 283 w 779"/>
              <a:gd name="T89" fmla="*/ 619 h 779"/>
              <a:gd name="T90" fmla="*/ 283 w 779"/>
              <a:gd name="T91" fmla="*/ 548 h 779"/>
              <a:gd name="T92" fmla="*/ 259 w 779"/>
              <a:gd name="T93" fmla="*/ 449 h 779"/>
              <a:gd name="T94" fmla="*/ 155 w 779"/>
              <a:gd name="T95" fmla="*/ 341 h 779"/>
              <a:gd name="T96" fmla="*/ 40 w 779"/>
              <a:gd name="T97" fmla="*/ 230 h 779"/>
              <a:gd name="T98" fmla="*/ 6 w 779"/>
              <a:gd name="T99" fmla="*/ 89 h 779"/>
              <a:gd name="T100" fmla="*/ 146 w 779"/>
              <a:gd name="T101" fmla="*/ 21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79" h="779">
                <a:moveTo>
                  <a:pt x="654" y="424"/>
                </a:moveTo>
                <a:lnTo>
                  <a:pt x="660" y="425"/>
                </a:lnTo>
                <a:lnTo>
                  <a:pt x="665" y="428"/>
                </a:lnTo>
                <a:lnTo>
                  <a:pt x="669" y="432"/>
                </a:lnTo>
                <a:lnTo>
                  <a:pt x="671" y="437"/>
                </a:lnTo>
                <a:lnTo>
                  <a:pt x="673" y="442"/>
                </a:lnTo>
                <a:lnTo>
                  <a:pt x="673" y="530"/>
                </a:lnTo>
                <a:lnTo>
                  <a:pt x="760" y="530"/>
                </a:lnTo>
                <a:lnTo>
                  <a:pt x="766" y="531"/>
                </a:lnTo>
                <a:lnTo>
                  <a:pt x="771" y="534"/>
                </a:lnTo>
                <a:lnTo>
                  <a:pt x="775" y="538"/>
                </a:lnTo>
                <a:lnTo>
                  <a:pt x="777" y="543"/>
                </a:lnTo>
                <a:lnTo>
                  <a:pt x="779" y="548"/>
                </a:lnTo>
                <a:lnTo>
                  <a:pt x="777" y="553"/>
                </a:lnTo>
                <a:lnTo>
                  <a:pt x="775" y="559"/>
                </a:lnTo>
                <a:lnTo>
                  <a:pt x="771" y="563"/>
                </a:lnTo>
                <a:lnTo>
                  <a:pt x="766" y="565"/>
                </a:lnTo>
                <a:lnTo>
                  <a:pt x="760" y="565"/>
                </a:lnTo>
                <a:lnTo>
                  <a:pt x="673" y="565"/>
                </a:lnTo>
                <a:lnTo>
                  <a:pt x="673" y="654"/>
                </a:lnTo>
                <a:lnTo>
                  <a:pt x="671" y="659"/>
                </a:lnTo>
                <a:lnTo>
                  <a:pt x="669" y="665"/>
                </a:lnTo>
                <a:lnTo>
                  <a:pt x="665" y="669"/>
                </a:lnTo>
                <a:lnTo>
                  <a:pt x="660" y="671"/>
                </a:lnTo>
                <a:lnTo>
                  <a:pt x="654" y="672"/>
                </a:lnTo>
                <a:lnTo>
                  <a:pt x="649" y="671"/>
                </a:lnTo>
                <a:lnTo>
                  <a:pt x="644" y="669"/>
                </a:lnTo>
                <a:lnTo>
                  <a:pt x="640" y="665"/>
                </a:lnTo>
                <a:lnTo>
                  <a:pt x="637" y="659"/>
                </a:lnTo>
                <a:lnTo>
                  <a:pt x="637" y="654"/>
                </a:lnTo>
                <a:lnTo>
                  <a:pt x="637" y="565"/>
                </a:lnTo>
                <a:lnTo>
                  <a:pt x="548" y="565"/>
                </a:lnTo>
                <a:lnTo>
                  <a:pt x="543" y="565"/>
                </a:lnTo>
                <a:lnTo>
                  <a:pt x="538" y="563"/>
                </a:lnTo>
                <a:lnTo>
                  <a:pt x="534" y="559"/>
                </a:lnTo>
                <a:lnTo>
                  <a:pt x="531" y="553"/>
                </a:lnTo>
                <a:lnTo>
                  <a:pt x="531" y="548"/>
                </a:lnTo>
                <a:lnTo>
                  <a:pt x="531" y="543"/>
                </a:lnTo>
                <a:lnTo>
                  <a:pt x="534" y="538"/>
                </a:lnTo>
                <a:lnTo>
                  <a:pt x="538" y="534"/>
                </a:lnTo>
                <a:lnTo>
                  <a:pt x="543" y="531"/>
                </a:lnTo>
                <a:lnTo>
                  <a:pt x="548" y="530"/>
                </a:lnTo>
                <a:lnTo>
                  <a:pt x="637" y="530"/>
                </a:lnTo>
                <a:lnTo>
                  <a:pt x="637" y="442"/>
                </a:lnTo>
                <a:lnTo>
                  <a:pt x="637" y="437"/>
                </a:lnTo>
                <a:lnTo>
                  <a:pt x="640" y="432"/>
                </a:lnTo>
                <a:lnTo>
                  <a:pt x="644" y="428"/>
                </a:lnTo>
                <a:lnTo>
                  <a:pt x="649" y="425"/>
                </a:lnTo>
                <a:lnTo>
                  <a:pt x="654" y="424"/>
                </a:lnTo>
                <a:close/>
                <a:moveTo>
                  <a:pt x="42" y="157"/>
                </a:moveTo>
                <a:lnTo>
                  <a:pt x="55" y="187"/>
                </a:lnTo>
                <a:lnTo>
                  <a:pt x="72" y="214"/>
                </a:lnTo>
                <a:lnTo>
                  <a:pt x="95" y="240"/>
                </a:lnTo>
                <a:lnTo>
                  <a:pt x="118" y="265"/>
                </a:lnTo>
                <a:lnTo>
                  <a:pt x="146" y="289"/>
                </a:lnTo>
                <a:lnTo>
                  <a:pt x="174" y="311"/>
                </a:lnTo>
                <a:lnTo>
                  <a:pt x="198" y="331"/>
                </a:lnTo>
                <a:lnTo>
                  <a:pt x="221" y="350"/>
                </a:lnTo>
                <a:lnTo>
                  <a:pt x="242" y="371"/>
                </a:lnTo>
                <a:lnTo>
                  <a:pt x="263" y="394"/>
                </a:lnTo>
                <a:lnTo>
                  <a:pt x="282" y="416"/>
                </a:lnTo>
                <a:lnTo>
                  <a:pt x="297" y="441"/>
                </a:lnTo>
                <a:lnTo>
                  <a:pt x="309" y="468"/>
                </a:lnTo>
                <a:lnTo>
                  <a:pt x="316" y="498"/>
                </a:lnTo>
                <a:lnTo>
                  <a:pt x="318" y="530"/>
                </a:lnTo>
                <a:lnTo>
                  <a:pt x="337" y="530"/>
                </a:lnTo>
                <a:lnTo>
                  <a:pt x="342" y="531"/>
                </a:lnTo>
                <a:lnTo>
                  <a:pt x="347" y="534"/>
                </a:lnTo>
                <a:lnTo>
                  <a:pt x="351" y="538"/>
                </a:lnTo>
                <a:lnTo>
                  <a:pt x="354" y="543"/>
                </a:lnTo>
                <a:lnTo>
                  <a:pt x="354" y="548"/>
                </a:lnTo>
                <a:lnTo>
                  <a:pt x="354" y="553"/>
                </a:lnTo>
                <a:lnTo>
                  <a:pt x="351" y="559"/>
                </a:lnTo>
                <a:lnTo>
                  <a:pt x="347" y="563"/>
                </a:lnTo>
                <a:lnTo>
                  <a:pt x="342" y="565"/>
                </a:lnTo>
                <a:lnTo>
                  <a:pt x="337" y="565"/>
                </a:lnTo>
                <a:lnTo>
                  <a:pt x="318" y="565"/>
                </a:lnTo>
                <a:lnTo>
                  <a:pt x="318" y="600"/>
                </a:lnTo>
                <a:lnTo>
                  <a:pt x="337" y="600"/>
                </a:lnTo>
                <a:lnTo>
                  <a:pt x="342" y="602"/>
                </a:lnTo>
                <a:lnTo>
                  <a:pt x="347" y="604"/>
                </a:lnTo>
                <a:lnTo>
                  <a:pt x="351" y="608"/>
                </a:lnTo>
                <a:lnTo>
                  <a:pt x="354" y="614"/>
                </a:lnTo>
                <a:lnTo>
                  <a:pt x="354" y="619"/>
                </a:lnTo>
                <a:lnTo>
                  <a:pt x="354" y="624"/>
                </a:lnTo>
                <a:lnTo>
                  <a:pt x="351" y="629"/>
                </a:lnTo>
                <a:lnTo>
                  <a:pt x="347" y="633"/>
                </a:lnTo>
                <a:lnTo>
                  <a:pt x="342" y="636"/>
                </a:lnTo>
                <a:lnTo>
                  <a:pt x="337" y="636"/>
                </a:lnTo>
                <a:lnTo>
                  <a:pt x="320" y="636"/>
                </a:lnTo>
                <a:lnTo>
                  <a:pt x="321" y="674"/>
                </a:lnTo>
                <a:lnTo>
                  <a:pt x="322" y="704"/>
                </a:lnTo>
                <a:lnTo>
                  <a:pt x="326" y="725"/>
                </a:lnTo>
                <a:lnTo>
                  <a:pt x="329" y="734"/>
                </a:lnTo>
                <a:lnTo>
                  <a:pt x="333" y="739"/>
                </a:lnTo>
                <a:lnTo>
                  <a:pt x="340" y="742"/>
                </a:lnTo>
                <a:lnTo>
                  <a:pt x="354" y="743"/>
                </a:lnTo>
                <a:lnTo>
                  <a:pt x="368" y="742"/>
                </a:lnTo>
                <a:lnTo>
                  <a:pt x="374" y="739"/>
                </a:lnTo>
                <a:lnTo>
                  <a:pt x="378" y="734"/>
                </a:lnTo>
                <a:lnTo>
                  <a:pt x="381" y="725"/>
                </a:lnTo>
                <a:lnTo>
                  <a:pt x="385" y="703"/>
                </a:lnTo>
                <a:lnTo>
                  <a:pt x="388" y="672"/>
                </a:lnTo>
                <a:lnTo>
                  <a:pt x="389" y="635"/>
                </a:lnTo>
                <a:lnTo>
                  <a:pt x="389" y="587"/>
                </a:lnTo>
                <a:lnTo>
                  <a:pt x="389" y="530"/>
                </a:lnTo>
                <a:lnTo>
                  <a:pt x="391" y="498"/>
                </a:lnTo>
                <a:lnTo>
                  <a:pt x="399" y="468"/>
                </a:lnTo>
                <a:lnTo>
                  <a:pt x="411" y="441"/>
                </a:lnTo>
                <a:lnTo>
                  <a:pt x="427" y="416"/>
                </a:lnTo>
                <a:lnTo>
                  <a:pt x="445" y="394"/>
                </a:lnTo>
                <a:lnTo>
                  <a:pt x="465" y="371"/>
                </a:lnTo>
                <a:lnTo>
                  <a:pt x="487" y="350"/>
                </a:lnTo>
                <a:lnTo>
                  <a:pt x="511" y="331"/>
                </a:lnTo>
                <a:lnTo>
                  <a:pt x="534" y="311"/>
                </a:lnTo>
                <a:lnTo>
                  <a:pt x="563" y="289"/>
                </a:lnTo>
                <a:lnTo>
                  <a:pt x="589" y="265"/>
                </a:lnTo>
                <a:lnTo>
                  <a:pt x="614" y="240"/>
                </a:lnTo>
                <a:lnTo>
                  <a:pt x="635" y="216"/>
                </a:lnTo>
                <a:lnTo>
                  <a:pt x="653" y="187"/>
                </a:lnTo>
                <a:lnTo>
                  <a:pt x="665" y="157"/>
                </a:lnTo>
                <a:lnTo>
                  <a:pt x="636" y="170"/>
                </a:lnTo>
                <a:lnTo>
                  <a:pt x="601" y="182"/>
                </a:lnTo>
                <a:lnTo>
                  <a:pt x="560" y="192"/>
                </a:lnTo>
                <a:lnTo>
                  <a:pt x="514" y="200"/>
                </a:lnTo>
                <a:lnTo>
                  <a:pt x="463" y="206"/>
                </a:lnTo>
                <a:lnTo>
                  <a:pt x="410" y="210"/>
                </a:lnTo>
                <a:lnTo>
                  <a:pt x="354" y="212"/>
                </a:lnTo>
                <a:lnTo>
                  <a:pt x="297" y="210"/>
                </a:lnTo>
                <a:lnTo>
                  <a:pt x="244" y="206"/>
                </a:lnTo>
                <a:lnTo>
                  <a:pt x="194" y="200"/>
                </a:lnTo>
                <a:lnTo>
                  <a:pt x="148" y="192"/>
                </a:lnTo>
                <a:lnTo>
                  <a:pt x="108" y="182"/>
                </a:lnTo>
                <a:lnTo>
                  <a:pt x="72" y="170"/>
                </a:lnTo>
                <a:lnTo>
                  <a:pt x="42" y="157"/>
                </a:lnTo>
                <a:close/>
                <a:moveTo>
                  <a:pt x="354" y="35"/>
                </a:moveTo>
                <a:lnTo>
                  <a:pt x="303" y="36"/>
                </a:lnTo>
                <a:lnTo>
                  <a:pt x="253" y="39"/>
                </a:lnTo>
                <a:lnTo>
                  <a:pt x="208" y="43"/>
                </a:lnTo>
                <a:lnTo>
                  <a:pt x="166" y="48"/>
                </a:lnTo>
                <a:lnTo>
                  <a:pt x="129" y="56"/>
                </a:lnTo>
                <a:lnTo>
                  <a:pt x="97" y="64"/>
                </a:lnTo>
                <a:lnTo>
                  <a:pt x="71" y="73"/>
                </a:lnTo>
                <a:lnTo>
                  <a:pt x="53" y="83"/>
                </a:lnTo>
                <a:lnTo>
                  <a:pt x="40" y="94"/>
                </a:lnTo>
                <a:lnTo>
                  <a:pt x="36" y="106"/>
                </a:lnTo>
                <a:lnTo>
                  <a:pt x="40" y="117"/>
                </a:lnTo>
                <a:lnTo>
                  <a:pt x="53" y="128"/>
                </a:lnTo>
                <a:lnTo>
                  <a:pt x="71" y="138"/>
                </a:lnTo>
                <a:lnTo>
                  <a:pt x="97" y="148"/>
                </a:lnTo>
                <a:lnTo>
                  <a:pt x="129" y="155"/>
                </a:lnTo>
                <a:lnTo>
                  <a:pt x="166" y="163"/>
                </a:lnTo>
                <a:lnTo>
                  <a:pt x="208" y="168"/>
                </a:lnTo>
                <a:lnTo>
                  <a:pt x="253" y="172"/>
                </a:lnTo>
                <a:lnTo>
                  <a:pt x="303" y="175"/>
                </a:lnTo>
                <a:lnTo>
                  <a:pt x="354" y="176"/>
                </a:lnTo>
                <a:lnTo>
                  <a:pt x="406" y="175"/>
                </a:lnTo>
                <a:lnTo>
                  <a:pt x="454" y="172"/>
                </a:lnTo>
                <a:lnTo>
                  <a:pt x="500" y="168"/>
                </a:lnTo>
                <a:lnTo>
                  <a:pt x="542" y="163"/>
                </a:lnTo>
                <a:lnTo>
                  <a:pt x="579" y="155"/>
                </a:lnTo>
                <a:lnTo>
                  <a:pt x="611" y="148"/>
                </a:lnTo>
                <a:lnTo>
                  <a:pt x="636" y="138"/>
                </a:lnTo>
                <a:lnTo>
                  <a:pt x="656" y="128"/>
                </a:lnTo>
                <a:lnTo>
                  <a:pt x="668" y="117"/>
                </a:lnTo>
                <a:lnTo>
                  <a:pt x="673" y="106"/>
                </a:lnTo>
                <a:lnTo>
                  <a:pt x="668" y="94"/>
                </a:lnTo>
                <a:lnTo>
                  <a:pt x="656" y="83"/>
                </a:lnTo>
                <a:lnTo>
                  <a:pt x="636" y="73"/>
                </a:lnTo>
                <a:lnTo>
                  <a:pt x="611" y="64"/>
                </a:lnTo>
                <a:lnTo>
                  <a:pt x="579" y="56"/>
                </a:lnTo>
                <a:lnTo>
                  <a:pt x="542" y="48"/>
                </a:lnTo>
                <a:lnTo>
                  <a:pt x="500" y="43"/>
                </a:lnTo>
                <a:lnTo>
                  <a:pt x="454" y="39"/>
                </a:lnTo>
                <a:lnTo>
                  <a:pt x="406" y="36"/>
                </a:lnTo>
                <a:lnTo>
                  <a:pt x="354" y="35"/>
                </a:lnTo>
                <a:close/>
                <a:moveTo>
                  <a:pt x="354" y="0"/>
                </a:moveTo>
                <a:lnTo>
                  <a:pt x="411" y="1"/>
                </a:lnTo>
                <a:lnTo>
                  <a:pt x="466" y="5"/>
                </a:lnTo>
                <a:lnTo>
                  <a:pt x="517" y="11"/>
                </a:lnTo>
                <a:lnTo>
                  <a:pt x="563" y="21"/>
                </a:lnTo>
                <a:lnTo>
                  <a:pt x="603" y="31"/>
                </a:lnTo>
                <a:lnTo>
                  <a:pt x="639" y="43"/>
                </a:lnTo>
                <a:lnTo>
                  <a:pt x="668" y="57"/>
                </a:lnTo>
                <a:lnTo>
                  <a:pt x="690" y="72"/>
                </a:lnTo>
                <a:lnTo>
                  <a:pt x="703" y="89"/>
                </a:lnTo>
                <a:lnTo>
                  <a:pt x="708" y="106"/>
                </a:lnTo>
                <a:lnTo>
                  <a:pt x="704" y="141"/>
                </a:lnTo>
                <a:lnTo>
                  <a:pt x="696" y="174"/>
                </a:lnTo>
                <a:lnTo>
                  <a:pt x="685" y="204"/>
                </a:lnTo>
                <a:lnTo>
                  <a:pt x="668" y="230"/>
                </a:lnTo>
                <a:lnTo>
                  <a:pt x="649" y="255"/>
                </a:lnTo>
                <a:lnTo>
                  <a:pt x="627" y="278"/>
                </a:lnTo>
                <a:lnTo>
                  <a:pt x="603" y="301"/>
                </a:lnTo>
                <a:lnTo>
                  <a:pt x="579" y="322"/>
                </a:lnTo>
                <a:lnTo>
                  <a:pt x="554" y="341"/>
                </a:lnTo>
                <a:lnTo>
                  <a:pt x="529" y="361"/>
                </a:lnTo>
                <a:lnTo>
                  <a:pt x="505" y="382"/>
                </a:lnTo>
                <a:lnTo>
                  <a:pt x="484" y="403"/>
                </a:lnTo>
                <a:lnTo>
                  <a:pt x="465" y="425"/>
                </a:lnTo>
                <a:lnTo>
                  <a:pt x="448" y="449"/>
                </a:lnTo>
                <a:lnTo>
                  <a:pt x="436" y="474"/>
                </a:lnTo>
                <a:lnTo>
                  <a:pt x="428" y="501"/>
                </a:lnTo>
                <a:lnTo>
                  <a:pt x="424" y="530"/>
                </a:lnTo>
                <a:lnTo>
                  <a:pt x="424" y="583"/>
                </a:lnTo>
                <a:lnTo>
                  <a:pt x="424" y="629"/>
                </a:lnTo>
                <a:lnTo>
                  <a:pt x="423" y="667"/>
                </a:lnTo>
                <a:lnTo>
                  <a:pt x="422" y="699"/>
                </a:lnTo>
                <a:lnTo>
                  <a:pt x="418" y="724"/>
                </a:lnTo>
                <a:lnTo>
                  <a:pt x="414" y="743"/>
                </a:lnTo>
                <a:lnTo>
                  <a:pt x="406" y="758"/>
                </a:lnTo>
                <a:lnTo>
                  <a:pt x="398" y="767"/>
                </a:lnTo>
                <a:lnTo>
                  <a:pt x="386" y="773"/>
                </a:lnTo>
                <a:lnTo>
                  <a:pt x="372" y="777"/>
                </a:lnTo>
                <a:lnTo>
                  <a:pt x="354" y="779"/>
                </a:lnTo>
                <a:lnTo>
                  <a:pt x="337" y="777"/>
                </a:lnTo>
                <a:lnTo>
                  <a:pt x="321" y="773"/>
                </a:lnTo>
                <a:lnTo>
                  <a:pt x="310" y="767"/>
                </a:lnTo>
                <a:lnTo>
                  <a:pt x="301" y="756"/>
                </a:lnTo>
                <a:lnTo>
                  <a:pt x="295" y="741"/>
                </a:lnTo>
                <a:lnTo>
                  <a:pt x="289" y="720"/>
                </a:lnTo>
                <a:lnTo>
                  <a:pt x="287" y="693"/>
                </a:lnTo>
                <a:lnTo>
                  <a:pt x="284" y="661"/>
                </a:lnTo>
                <a:lnTo>
                  <a:pt x="284" y="620"/>
                </a:lnTo>
                <a:lnTo>
                  <a:pt x="283" y="619"/>
                </a:lnTo>
                <a:lnTo>
                  <a:pt x="284" y="618"/>
                </a:lnTo>
                <a:lnTo>
                  <a:pt x="283" y="585"/>
                </a:lnTo>
                <a:lnTo>
                  <a:pt x="283" y="548"/>
                </a:lnTo>
                <a:lnTo>
                  <a:pt x="283" y="548"/>
                </a:lnTo>
                <a:lnTo>
                  <a:pt x="283" y="548"/>
                </a:lnTo>
                <a:lnTo>
                  <a:pt x="283" y="539"/>
                </a:lnTo>
                <a:lnTo>
                  <a:pt x="283" y="530"/>
                </a:lnTo>
                <a:lnTo>
                  <a:pt x="280" y="501"/>
                </a:lnTo>
                <a:lnTo>
                  <a:pt x="272" y="474"/>
                </a:lnTo>
                <a:lnTo>
                  <a:pt x="259" y="449"/>
                </a:lnTo>
                <a:lnTo>
                  <a:pt x="244" y="425"/>
                </a:lnTo>
                <a:lnTo>
                  <a:pt x="224" y="403"/>
                </a:lnTo>
                <a:lnTo>
                  <a:pt x="203" y="382"/>
                </a:lnTo>
                <a:lnTo>
                  <a:pt x="180" y="361"/>
                </a:lnTo>
                <a:lnTo>
                  <a:pt x="155" y="341"/>
                </a:lnTo>
                <a:lnTo>
                  <a:pt x="130" y="322"/>
                </a:lnTo>
                <a:lnTo>
                  <a:pt x="105" y="301"/>
                </a:lnTo>
                <a:lnTo>
                  <a:pt x="81" y="278"/>
                </a:lnTo>
                <a:lnTo>
                  <a:pt x="59" y="255"/>
                </a:lnTo>
                <a:lnTo>
                  <a:pt x="40" y="230"/>
                </a:lnTo>
                <a:lnTo>
                  <a:pt x="24" y="204"/>
                </a:lnTo>
                <a:lnTo>
                  <a:pt x="11" y="174"/>
                </a:lnTo>
                <a:lnTo>
                  <a:pt x="3" y="141"/>
                </a:lnTo>
                <a:lnTo>
                  <a:pt x="0" y="106"/>
                </a:lnTo>
                <a:lnTo>
                  <a:pt x="6" y="89"/>
                </a:lnTo>
                <a:lnTo>
                  <a:pt x="19" y="72"/>
                </a:lnTo>
                <a:lnTo>
                  <a:pt x="40" y="57"/>
                </a:lnTo>
                <a:lnTo>
                  <a:pt x="68" y="43"/>
                </a:lnTo>
                <a:lnTo>
                  <a:pt x="104" y="31"/>
                </a:lnTo>
                <a:lnTo>
                  <a:pt x="146" y="21"/>
                </a:lnTo>
                <a:lnTo>
                  <a:pt x="191" y="11"/>
                </a:lnTo>
                <a:lnTo>
                  <a:pt x="242" y="5"/>
                </a:lnTo>
                <a:lnTo>
                  <a:pt x="297" y="1"/>
                </a:lnTo>
                <a:lnTo>
                  <a:pt x="35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81" name="Freeform 603"/>
          <p:cNvSpPr>
            <a:spLocks noEditPoints="1"/>
          </p:cNvSpPr>
          <p:nvPr/>
        </p:nvSpPr>
        <p:spPr bwMode="auto">
          <a:xfrm>
            <a:off x="3027604" y="5189785"/>
            <a:ext cx="423500" cy="423500"/>
          </a:xfrm>
          <a:custGeom>
            <a:avLst/>
            <a:gdLst>
              <a:gd name="T0" fmla="*/ 771 w 779"/>
              <a:gd name="T1" fmla="*/ 534 h 779"/>
              <a:gd name="T2" fmla="*/ 777 w 779"/>
              <a:gd name="T3" fmla="*/ 553 h 779"/>
              <a:gd name="T4" fmla="*/ 760 w 779"/>
              <a:gd name="T5" fmla="*/ 565 h 779"/>
              <a:gd name="T6" fmla="*/ 534 w 779"/>
              <a:gd name="T7" fmla="*/ 559 h 779"/>
              <a:gd name="T8" fmla="*/ 534 w 779"/>
              <a:gd name="T9" fmla="*/ 538 h 779"/>
              <a:gd name="T10" fmla="*/ 43 w 779"/>
              <a:gd name="T11" fmla="*/ 157 h 779"/>
              <a:gd name="T12" fmla="*/ 119 w 779"/>
              <a:gd name="T13" fmla="*/ 265 h 779"/>
              <a:gd name="T14" fmla="*/ 221 w 779"/>
              <a:gd name="T15" fmla="*/ 350 h 779"/>
              <a:gd name="T16" fmla="*/ 297 w 779"/>
              <a:gd name="T17" fmla="*/ 441 h 779"/>
              <a:gd name="T18" fmla="*/ 336 w 779"/>
              <a:gd name="T19" fmla="*/ 530 h 779"/>
              <a:gd name="T20" fmla="*/ 353 w 779"/>
              <a:gd name="T21" fmla="*/ 543 h 779"/>
              <a:gd name="T22" fmla="*/ 347 w 779"/>
              <a:gd name="T23" fmla="*/ 563 h 779"/>
              <a:gd name="T24" fmla="*/ 319 w 779"/>
              <a:gd name="T25" fmla="*/ 600 h 779"/>
              <a:gd name="T26" fmla="*/ 351 w 779"/>
              <a:gd name="T27" fmla="*/ 608 h 779"/>
              <a:gd name="T28" fmla="*/ 351 w 779"/>
              <a:gd name="T29" fmla="*/ 629 h 779"/>
              <a:gd name="T30" fmla="*/ 319 w 779"/>
              <a:gd name="T31" fmla="*/ 636 h 779"/>
              <a:gd name="T32" fmla="*/ 330 w 779"/>
              <a:gd name="T33" fmla="*/ 734 h 779"/>
              <a:gd name="T34" fmla="*/ 368 w 779"/>
              <a:gd name="T35" fmla="*/ 742 h 779"/>
              <a:gd name="T36" fmla="*/ 386 w 779"/>
              <a:gd name="T37" fmla="*/ 703 h 779"/>
              <a:gd name="T38" fmla="*/ 390 w 779"/>
              <a:gd name="T39" fmla="*/ 530 h 779"/>
              <a:gd name="T40" fmla="*/ 427 w 779"/>
              <a:gd name="T41" fmla="*/ 416 h 779"/>
              <a:gd name="T42" fmla="*/ 510 w 779"/>
              <a:gd name="T43" fmla="*/ 331 h 779"/>
              <a:gd name="T44" fmla="*/ 614 w 779"/>
              <a:gd name="T45" fmla="*/ 240 h 779"/>
              <a:gd name="T46" fmla="*/ 636 w 779"/>
              <a:gd name="T47" fmla="*/ 170 h 779"/>
              <a:gd name="T48" fmla="*/ 465 w 779"/>
              <a:gd name="T49" fmla="*/ 206 h 779"/>
              <a:gd name="T50" fmla="*/ 243 w 779"/>
              <a:gd name="T51" fmla="*/ 206 h 779"/>
              <a:gd name="T52" fmla="*/ 72 w 779"/>
              <a:gd name="T53" fmla="*/ 170 h 779"/>
              <a:gd name="T54" fmla="*/ 254 w 779"/>
              <a:gd name="T55" fmla="*/ 39 h 779"/>
              <a:gd name="T56" fmla="*/ 97 w 779"/>
              <a:gd name="T57" fmla="*/ 64 h 779"/>
              <a:gd name="T58" fmla="*/ 35 w 779"/>
              <a:gd name="T59" fmla="*/ 106 h 779"/>
              <a:gd name="T60" fmla="*/ 97 w 779"/>
              <a:gd name="T61" fmla="*/ 148 h 779"/>
              <a:gd name="T62" fmla="*/ 254 w 779"/>
              <a:gd name="T63" fmla="*/ 172 h 779"/>
              <a:gd name="T64" fmla="*/ 454 w 779"/>
              <a:gd name="T65" fmla="*/ 172 h 779"/>
              <a:gd name="T66" fmla="*/ 611 w 779"/>
              <a:gd name="T67" fmla="*/ 148 h 779"/>
              <a:gd name="T68" fmla="*/ 673 w 779"/>
              <a:gd name="T69" fmla="*/ 106 h 779"/>
              <a:gd name="T70" fmla="*/ 611 w 779"/>
              <a:gd name="T71" fmla="*/ 64 h 779"/>
              <a:gd name="T72" fmla="*/ 454 w 779"/>
              <a:gd name="T73" fmla="*/ 39 h 779"/>
              <a:gd name="T74" fmla="*/ 411 w 779"/>
              <a:gd name="T75" fmla="*/ 1 h 779"/>
              <a:gd name="T76" fmla="*/ 605 w 779"/>
              <a:gd name="T77" fmla="*/ 31 h 779"/>
              <a:gd name="T78" fmla="*/ 703 w 779"/>
              <a:gd name="T79" fmla="*/ 89 h 779"/>
              <a:gd name="T80" fmla="*/ 684 w 779"/>
              <a:gd name="T81" fmla="*/ 204 h 779"/>
              <a:gd name="T82" fmla="*/ 603 w 779"/>
              <a:gd name="T83" fmla="*/ 301 h 779"/>
              <a:gd name="T84" fmla="*/ 505 w 779"/>
              <a:gd name="T85" fmla="*/ 382 h 779"/>
              <a:gd name="T86" fmla="*/ 436 w 779"/>
              <a:gd name="T87" fmla="*/ 474 h 779"/>
              <a:gd name="T88" fmla="*/ 424 w 779"/>
              <a:gd name="T89" fmla="*/ 629 h 779"/>
              <a:gd name="T90" fmla="*/ 414 w 779"/>
              <a:gd name="T91" fmla="*/ 743 h 779"/>
              <a:gd name="T92" fmla="*/ 372 w 779"/>
              <a:gd name="T93" fmla="*/ 777 h 779"/>
              <a:gd name="T94" fmla="*/ 310 w 779"/>
              <a:gd name="T95" fmla="*/ 767 h 779"/>
              <a:gd name="T96" fmla="*/ 287 w 779"/>
              <a:gd name="T97" fmla="*/ 693 h 779"/>
              <a:gd name="T98" fmla="*/ 284 w 779"/>
              <a:gd name="T99" fmla="*/ 618 h 779"/>
              <a:gd name="T100" fmla="*/ 284 w 779"/>
              <a:gd name="T101" fmla="*/ 548 h 779"/>
              <a:gd name="T102" fmla="*/ 272 w 779"/>
              <a:gd name="T103" fmla="*/ 474 h 779"/>
              <a:gd name="T104" fmla="*/ 203 w 779"/>
              <a:gd name="T105" fmla="*/ 382 h 779"/>
              <a:gd name="T106" fmla="*/ 105 w 779"/>
              <a:gd name="T107" fmla="*/ 301 h 779"/>
              <a:gd name="T108" fmla="*/ 24 w 779"/>
              <a:gd name="T109" fmla="*/ 204 h 779"/>
              <a:gd name="T110" fmla="*/ 5 w 779"/>
              <a:gd name="T111" fmla="*/ 89 h 779"/>
              <a:gd name="T112" fmla="*/ 104 w 779"/>
              <a:gd name="T113" fmla="*/ 31 h 779"/>
              <a:gd name="T114" fmla="*/ 297 w 779"/>
              <a:gd name="T115" fmla="*/ 1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9" h="779">
                <a:moveTo>
                  <a:pt x="548" y="530"/>
                </a:moveTo>
                <a:lnTo>
                  <a:pt x="760" y="530"/>
                </a:lnTo>
                <a:lnTo>
                  <a:pt x="767" y="531"/>
                </a:lnTo>
                <a:lnTo>
                  <a:pt x="771" y="534"/>
                </a:lnTo>
                <a:lnTo>
                  <a:pt x="775" y="538"/>
                </a:lnTo>
                <a:lnTo>
                  <a:pt x="777" y="543"/>
                </a:lnTo>
                <a:lnTo>
                  <a:pt x="779" y="548"/>
                </a:lnTo>
                <a:lnTo>
                  <a:pt x="777" y="553"/>
                </a:lnTo>
                <a:lnTo>
                  <a:pt x="775" y="559"/>
                </a:lnTo>
                <a:lnTo>
                  <a:pt x="771" y="563"/>
                </a:lnTo>
                <a:lnTo>
                  <a:pt x="767" y="565"/>
                </a:lnTo>
                <a:lnTo>
                  <a:pt x="760" y="565"/>
                </a:lnTo>
                <a:lnTo>
                  <a:pt x="548" y="565"/>
                </a:lnTo>
                <a:lnTo>
                  <a:pt x="543" y="565"/>
                </a:lnTo>
                <a:lnTo>
                  <a:pt x="538" y="563"/>
                </a:lnTo>
                <a:lnTo>
                  <a:pt x="534" y="559"/>
                </a:lnTo>
                <a:lnTo>
                  <a:pt x="531" y="553"/>
                </a:lnTo>
                <a:lnTo>
                  <a:pt x="531" y="548"/>
                </a:lnTo>
                <a:lnTo>
                  <a:pt x="531" y="543"/>
                </a:lnTo>
                <a:lnTo>
                  <a:pt x="534" y="538"/>
                </a:lnTo>
                <a:lnTo>
                  <a:pt x="538" y="534"/>
                </a:lnTo>
                <a:lnTo>
                  <a:pt x="543" y="531"/>
                </a:lnTo>
                <a:lnTo>
                  <a:pt x="548" y="530"/>
                </a:lnTo>
                <a:close/>
                <a:moveTo>
                  <a:pt x="43" y="157"/>
                </a:moveTo>
                <a:lnTo>
                  <a:pt x="55" y="187"/>
                </a:lnTo>
                <a:lnTo>
                  <a:pt x="72" y="214"/>
                </a:lnTo>
                <a:lnTo>
                  <a:pt x="94" y="240"/>
                </a:lnTo>
                <a:lnTo>
                  <a:pt x="119" y="265"/>
                </a:lnTo>
                <a:lnTo>
                  <a:pt x="145" y="289"/>
                </a:lnTo>
                <a:lnTo>
                  <a:pt x="174" y="311"/>
                </a:lnTo>
                <a:lnTo>
                  <a:pt x="198" y="331"/>
                </a:lnTo>
                <a:lnTo>
                  <a:pt x="221" y="350"/>
                </a:lnTo>
                <a:lnTo>
                  <a:pt x="243" y="371"/>
                </a:lnTo>
                <a:lnTo>
                  <a:pt x="263" y="394"/>
                </a:lnTo>
                <a:lnTo>
                  <a:pt x="281" y="416"/>
                </a:lnTo>
                <a:lnTo>
                  <a:pt x="297" y="441"/>
                </a:lnTo>
                <a:lnTo>
                  <a:pt x="309" y="468"/>
                </a:lnTo>
                <a:lnTo>
                  <a:pt x="317" y="498"/>
                </a:lnTo>
                <a:lnTo>
                  <a:pt x="319" y="530"/>
                </a:lnTo>
                <a:lnTo>
                  <a:pt x="336" y="530"/>
                </a:lnTo>
                <a:lnTo>
                  <a:pt x="342" y="531"/>
                </a:lnTo>
                <a:lnTo>
                  <a:pt x="347" y="534"/>
                </a:lnTo>
                <a:lnTo>
                  <a:pt x="351" y="538"/>
                </a:lnTo>
                <a:lnTo>
                  <a:pt x="353" y="543"/>
                </a:lnTo>
                <a:lnTo>
                  <a:pt x="355" y="548"/>
                </a:lnTo>
                <a:lnTo>
                  <a:pt x="353" y="553"/>
                </a:lnTo>
                <a:lnTo>
                  <a:pt x="351" y="559"/>
                </a:lnTo>
                <a:lnTo>
                  <a:pt x="347" y="563"/>
                </a:lnTo>
                <a:lnTo>
                  <a:pt x="342" y="565"/>
                </a:lnTo>
                <a:lnTo>
                  <a:pt x="336" y="565"/>
                </a:lnTo>
                <a:lnTo>
                  <a:pt x="319" y="565"/>
                </a:lnTo>
                <a:lnTo>
                  <a:pt x="319" y="600"/>
                </a:lnTo>
                <a:lnTo>
                  <a:pt x="336" y="600"/>
                </a:lnTo>
                <a:lnTo>
                  <a:pt x="342" y="602"/>
                </a:lnTo>
                <a:lnTo>
                  <a:pt x="347" y="604"/>
                </a:lnTo>
                <a:lnTo>
                  <a:pt x="351" y="608"/>
                </a:lnTo>
                <a:lnTo>
                  <a:pt x="353" y="614"/>
                </a:lnTo>
                <a:lnTo>
                  <a:pt x="355" y="619"/>
                </a:lnTo>
                <a:lnTo>
                  <a:pt x="353" y="624"/>
                </a:lnTo>
                <a:lnTo>
                  <a:pt x="351" y="629"/>
                </a:lnTo>
                <a:lnTo>
                  <a:pt x="347" y="633"/>
                </a:lnTo>
                <a:lnTo>
                  <a:pt x="342" y="636"/>
                </a:lnTo>
                <a:lnTo>
                  <a:pt x="336" y="636"/>
                </a:lnTo>
                <a:lnTo>
                  <a:pt x="319" y="636"/>
                </a:lnTo>
                <a:lnTo>
                  <a:pt x="321" y="674"/>
                </a:lnTo>
                <a:lnTo>
                  <a:pt x="323" y="704"/>
                </a:lnTo>
                <a:lnTo>
                  <a:pt x="326" y="725"/>
                </a:lnTo>
                <a:lnTo>
                  <a:pt x="330" y="734"/>
                </a:lnTo>
                <a:lnTo>
                  <a:pt x="334" y="739"/>
                </a:lnTo>
                <a:lnTo>
                  <a:pt x="340" y="742"/>
                </a:lnTo>
                <a:lnTo>
                  <a:pt x="355" y="743"/>
                </a:lnTo>
                <a:lnTo>
                  <a:pt x="368" y="742"/>
                </a:lnTo>
                <a:lnTo>
                  <a:pt x="376" y="739"/>
                </a:lnTo>
                <a:lnTo>
                  <a:pt x="380" y="734"/>
                </a:lnTo>
                <a:lnTo>
                  <a:pt x="382" y="725"/>
                </a:lnTo>
                <a:lnTo>
                  <a:pt x="386" y="703"/>
                </a:lnTo>
                <a:lnTo>
                  <a:pt x="387" y="672"/>
                </a:lnTo>
                <a:lnTo>
                  <a:pt x="389" y="635"/>
                </a:lnTo>
                <a:lnTo>
                  <a:pt x="390" y="587"/>
                </a:lnTo>
                <a:lnTo>
                  <a:pt x="390" y="530"/>
                </a:lnTo>
                <a:lnTo>
                  <a:pt x="393" y="498"/>
                </a:lnTo>
                <a:lnTo>
                  <a:pt x="399" y="468"/>
                </a:lnTo>
                <a:lnTo>
                  <a:pt x="411" y="441"/>
                </a:lnTo>
                <a:lnTo>
                  <a:pt x="427" y="416"/>
                </a:lnTo>
                <a:lnTo>
                  <a:pt x="445" y="394"/>
                </a:lnTo>
                <a:lnTo>
                  <a:pt x="465" y="371"/>
                </a:lnTo>
                <a:lnTo>
                  <a:pt x="487" y="350"/>
                </a:lnTo>
                <a:lnTo>
                  <a:pt x="510" y="331"/>
                </a:lnTo>
                <a:lnTo>
                  <a:pt x="534" y="311"/>
                </a:lnTo>
                <a:lnTo>
                  <a:pt x="563" y="289"/>
                </a:lnTo>
                <a:lnTo>
                  <a:pt x="589" y="265"/>
                </a:lnTo>
                <a:lnTo>
                  <a:pt x="614" y="240"/>
                </a:lnTo>
                <a:lnTo>
                  <a:pt x="636" y="216"/>
                </a:lnTo>
                <a:lnTo>
                  <a:pt x="653" y="187"/>
                </a:lnTo>
                <a:lnTo>
                  <a:pt x="665" y="157"/>
                </a:lnTo>
                <a:lnTo>
                  <a:pt x="636" y="170"/>
                </a:lnTo>
                <a:lnTo>
                  <a:pt x="601" y="182"/>
                </a:lnTo>
                <a:lnTo>
                  <a:pt x="560" y="192"/>
                </a:lnTo>
                <a:lnTo>
                  <a:pt x="514" y="200"/>
                </a:lnTo>
                <a:lnTo>
                  <a:pt x="465" y="206"/>
                </a:lnTo>
                <a:lnTo>
                  <a:pt x="411" y="210"/>
                </a:lnTo>
                <a:lnTo>
                  <a:pt x="355" y="212"/>
                </a:lnTo>
                <a:lnTo>
                  <a:pt x="297" y="210"/>
                </a:lnTo>
                <a:lnTo>
                  <a:pt x="243" y="206"/>
                </a:lnTo>
                <a:lnTo>
                  <a:pt x="194" y="200"/>
                </a:lnTo>
                <a:lnTo>
                  <a:pt x="148" y="192"/>
                </a:lnTo>
                <a:lnTo>
                  <a:pt x="107" y="182"/>
                </a:lnTo>
                <a:lnTo>
                  <a:pt x="72" y="170"/>
                </a:lnTo>
                <a:lnTo>
                  <a:pt x="43" y="157"/>
                </a:lnTo>
                <a:close/>
                <a:moveTo>
                  <a:pt x="355" y="35"/>
                </a:moveTo>
                <a:lnTo>
                  <a:pt x="302" y="36"/>
                </a:lnTo>
                <a:lnTo>
                  <a:pt x="254" y="39"/>
                </a:lnTo>
                <a:lnTo>
                  <a:pt x="208" y="43"/>
                </a:lnTo>
                <a:lnTo>
                  <a:pt x="166" y="48"/>
                </a:lnTo>
                <a:lnTo>
                  <a:pt x="130" y="56"/>
                </a:lnTo>
                <a:lnTo>
                  <a:pt x="97" y="64"/>
                </a:lnTo>
                <a:lnTo>
                  <a:pt x="71" y="73"/>
                </a:lnTo>
                <a:lnTo>
                  <a:pt x="52" y="83"/>
                </a:lnTo>
                <a:lnTo>
                  <a:pt x="39" y="94"/>
                </a:lnTo>
                <a:lnTo>
                  <a:pt x="35" y="106"/>
                </a:lnTo>
                <a:lnTo>
                  <a:pt x="39" y="117"/>
                </a:lnTo>
                <a:lnTo>
                  <a:pt x="52" y="128"/>
                </a:lnTo>
                <a:lnTo>
                  <a:pt x="71" y="138"/>
                </a:lnTo>
                <a:lnTo>
                  <a:pt x="97" y="148"/>
                </a:lnTo>
                <a:lnTo>
                  <a:pt x="130" y="155"/>
                </a:lnTo>
                <a:lnTo>
                  <a:pt x="166" y="163"/>
                </a:lnTo>
                <a:lnTo>
                  <a:pt x="208" y="168"/>
                </a:lnTo>
                <a:lnTo>
                  <a:pt x="254" y="172"/>
                </a:lnTo>
                <a:lnTo>
                  <a:pt x="302" y="175"/>
                </a:lnTo>
                <a:lnTo>
                  <a:pt x="355" y="176"/>
                </a:lnTo>
                <a:lnTo>
                  <a:pt x="406" y="175"/>
                </a:lnTo>
                <a:lnTo>
                  <a:pt x="454" y="172"/>
                </a:lnTo>
                <a:lnTo>
                  <a:pt x="500" y="168"/>
                </a:lnTo>
                <a:lnTo>
                  <a:pt x="542" y="163"/>
                </a:lnTo>
                <a:lnTo>
                  <a:pt x="580" y="155"/>
                </a:lnTo>
                <a:lnTo>
                  <a:pt x="611" y="148"/>
                </a:lnTo>
                <a:lnTo>
                  <a:pt x="637" y="138"/>
                </a:lnTo>
                <a:lnTo>
                  <a:pt x="656" y="128"/>
                </a:lnTo>
                <a:lnTo>
                  <a:pt x="669" y="117"/>
                </a:lnTo>
                <a:lnTo>
                  <a:pt x="673" y="106"/>
                </a:lnTo>
                <a:lnTo>
                  <a:pt x="669" y="94"/>
                </a:lnTo>
                <a:lnTo>
                  <a:pt x="656" y="83"/>
                </a:lnTo>
                <a:lnTo>
                  <a:pt x="637" y="73"/>
                </a:lnTo>
                <a:lnTo>
                  <a:pt x="611" y="64"/>
                </a:lnTo>
                <a:lnTo>
                  <a:pt x="580" y="56"/>
                </a:lnTo>
                <a:lnTo>
                  <a:pt x="542" y="48"/>
                </a:lnTo>
                <a:lnTo>
                  <a:pt x="500" y="43"/>
                </a:lnTo>
                <a:lnTo>
                  <a:pt x="454" y="39"/>
                </a:lnTo>
                <a:lnTo>
                  <a:pt x="406" y="36"/>
                </a:lnTo>
                <a:lnTo>
                  <a:pt x="355" y="35"/>
                </a:lnTo>
                <a:close/>
                <a:moveTo>
                  <a:pt x="355" y="0"/>
                </a:moveTo>
                <a:lnTo>
                  <a:pt x="411" y="1"/>
                </a:lnTo>
                <a:lnTo>
                  <a:pt x="466" y="5"/>
                </a:lnTo>
                <a:lnTo>
                  <a:pt x="517" y="11"/>
                </a:lnTo>
                <a:lnTo>
                  <a:pt x="563" y="21"/>
                </a:lnTo>
                <a:lnTo>
                  <a:pt x="605" y="31"/>
                </a:lnTo>
                <a:lnTo>
                  <a:pt x="640" y="43"/>
                </a:lnTo>
                <a:lnTo>
                  <a:pt x="669" y="57"/>
                </a:lnTo>
                <a:lnTo>
                  <a:pt x="690" y="72"/>
                </a:lnTo>
                <a:lnTo>
                  <a:pt x="703" y="89"/>
                </a:lnTo>
                <a:lnTo>
                  <a:pt x="708" y="106"/>
                </a:lnTo>
                <a:lnTo>
                  <a:pt x="705" y="141"/>
                </a:lnTo>
                <a:lnTo>
                  <a:pt x="697" y="174"/>
                </a:lnTo>
                <a:lnTo>
                  <a:pt x="684" y="204"/>
                </a:lnTo>
                <a:lnTo>
                  <a:pt x="669" y="230"/>
                </a:lnTo>
                <a:lnTo>
                  <a:pt x="649" y="255"/>
                </a:lnTo>
                <a:lnTo>
                  <a:pt x="627" y="278"/>
                </a:lnTo>
                <a:lnTo>
                  <a:pt x="603" y="301"/>
                </a:lnTo>
                <a:lnTo>
                  <a:pt x="578" y="322"/>
                </a:lnTo>
                <a:lnTo>
                  <a:pt x="554" y="341"/>
                </a:lnTo>
                <a:lnTo>
                  <a:pt x="529" y="361"/>
                </a:lnTo>
                <a:lnTo>
                  <a:pt x="505" y="382"/>
                </a:lnTo>
                <a:lnTo>
                  <a:pt x="484" y="403"/>
                </a:lnTo>
                <a:lnTo>
                  <a:pt x="465" y="425"/>
                </a:lnTo>
                <a:lnTo>
                  <a:pt x="448" y="449"/>
                </a:lnTo>
                <a:lnTo>
                  <a:pt x="436" y="474"/>
                </a:lnTo>
                <a:lnTo>
                  <a:pt x="428" y="501"/>
                </a:lnTo>
                <a:lnTo>
                  <a:pt x="425" y="530"/>
                </a:lnTo>
                <a:lnTo>
                  <a:pt x="425" y="583"/>
                </a:lnTo>
                <a:lnTo>
                  <a:pt x="424" y="629"/>
                </a:lnTo>
                <a:lnTo>
                  <a:pt x="424" y="667"/>
                </a:lnTo>
                <a:lnTo>
                  <a:pt x="421" y="699"/>
                </a:lnTo>
                <a:lnTo>
                  <a:pt x="419" y="724"/>
                </a:lnTo>
                <a:lnTo>
                  <a:pt x="414" y="743"/>
                </a:lnTo>
                <a:lnTo>
                  <a:pt x="407" y="758"/>
                </a:lnTo>
                <a:lnTo>
                  <a:pt x="398" y="767"/>
                </a:lnTo>
                <a:lnTo>
                  <a:pt x="386" y="773"/>
                </a:lnTo>
                <a:lnTo>
                  <a:pt x="372" y="777"/>
                </a:lnTo>
                <a:lnTo>
                  <a:pt x="355" y="779"/>
                </a:lnTo>
                <a:lnTo>
                  <a:pt x="336" y="777"/>
                </a:lnTo>
                <a:lnTo>
                  <a:pt x="322" y="773"/>
                </a:lnTo>
                <a:lnTo>
                  <a:pt x="310" y="767"/>
                </a:lnTo>
                <a:lnTo>
                  <a:pt x="301" y="756"/>
                </a:lnTo>
                <a:lnTo>
                  <a:pt x="295" y="741"/>
                </a:lnTo>
                <a:lnTo>
                  <a:pt x="289" y="720"/>
                </a:lnTo>
                <a:lnTo>
                  <a:pt x="287" y="693"/>
                </a:lnTo>
                <a:lnTo>
                  <a:pt x="284" y="661"/>
                </a:lnTo>
                <a:lnTo>
                  <a:pt x="284" y="620"/>
                </a:lnTo>
                <a:lnTo>
                  <a:pt x="284" y="619"/>
                </a:lnTo>
                <a:lnTo>
                  <a:pt x="284" y="618"/>
                </a:lnTo>
                <a:lnTo>
                  <a:pt x="284" y="585"/>
                </a:lnTo>
                <a:lnTo>
                  <a:pt x="284" y="548"/>
                </a:lnTo>
                <a:lnTo>
                  <a:pt x="284" y="548"/>
                </a:lnTo>
                <a:lnTo>
                  <a:pt x="284" y="548"/>
                </a:lnTo>
                <a:lnTo>
                  <a:pt x="284" y="539"/>
                </a:lnTo>
                <a:lnTo>
                  <a:pt x="284" y="530"/>
                </a:lnTo>
                <a:lnTo>
                  <a:pt x="280" y="501"/>
                </a:lnTo>
                <a:lnTo>
                  <a:pt x="272" y="474"/>
                </a:lnTo>
                <a:lnTo>
                  <a:pt x="260" y="449"/>
                </a:lnTo>
                <a:lnTo>
                  <a:pt x="243" y="425"/>
                </a:lnTo>
                <a:lnTo>
                  <a:pt x="224" y="403"/>
                </a:lnTo>
                <a:lnTo>
                  <a:pt x="203" y="382"/>
                </a:lnTo>
                <a:lnTo>
                  <a:pt x="179" y="361"/>
                </a:lnTo>
                <a:lnTo>
                  <a:pt x="155" y="341"/>
                </a:lnTo>
                <a:lnTo>
                  <a:pt x="130" y="322"/>
                </a:lnTo>
                <a:lnTo>
                  <a:pt x="105" y="301"/>
                </a:lnTo>
                <a:lnTo>
                  <a:pt x="81" y="278"/>
                </a:lnTo>
                <a:lnTo>
                  <a:pt x="59" y="255"/>
                </a:lnTo>
                <a:lnTo>
                  <a:pt x="41" y="230"/>
                </a:lnTo>
                <a:lnTo>
                  <a:pt x="24" y="204"/>
                </a:lnTo>
                <a:lnTo>
                  <a:pt x="12" y="174"/>
                </a:lnTo>
                <a:lnTo>
                  <a:pt x="3" y="141"/>
                </a:lnTo>
                <a:lnTo>
                  <a:pt x="0" y="106"/>
                </a:lnTo>
                <a:lnTo>
                  <a:pt x="5" y="89"/>
                </a:lnTo>
                <a:lnTo>
                  <a:pt x="18" y="72"/>
                </a:lnTo>
                <a:lnTo>
                  <a:pt x="39" y="57"/>
                </a:lnTo>
                <a:lnTo>
                  <a:pt x="68" y="43"/>
                </a:lnTo>
                <a:lnTo>
                  <a:pt x="104" y="31"/>
                </a:lnTo>
                <a:lnTo>
                  <a:pt x="145" y="21"/>
                </a:lnTo>
                <a:lnTo>
                  <a:pt x="191" y="11"/>
                </a:lnTo>
                <a:lnTo>
                  <a:pt x="242" y="5"/>
                </a:lnTo>
                <a:lnTo>
                  <a:pt x="297" y="1"/>
                </a:lnTo>
                <a:lnTo>
                  <a:pt x="35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82" name="Freeform 604"/>
          <p:cNvSpPr>
            <a:spLocks noEditPoints="1"/>
          </p:cNvSpPr>
          <p:nvPr/>
        </p:nvSpPr>
        <p:spPr bwMode="auto">
          <a:xfrm>
            <a:off x="3871865" y="5189785"/>
            <a:ext cx="383813" cy="423500"/>
          </a:xfrm>
          <a:custGeom>
            <a:avLst/>
            <a:gdLst>
              <a:gd name="T0" fmla="*/ 70 w 706"/>
              <a:gd name="T1" fmla="*/ 640 h 779"/>
              <a:gd name="T2" fmla="*/ 44 w 706"/>
              <a:gd name="T3" fmla="*/ 658 h 779"/>
              <a:gd name="T4" fmla="*/ 35 w 706"/>
              <a:gd name="T5" fmla="*/ 690 h 779"/>
              <a:gd name="T6" fmla="*/ 44 w 706"/>
              <a:gd name="T7" fmla="*/ 721 h 779"/>
              <a:gd name="T8" fmla="*/ 70 w 706"/>
              <a:gd name="T9" fmla="*/ 741 h 779"/>
              <a:gd name="T10" fmla="*/ 158 w 706"/>
              <a:gd name="T11" fmla="*/ 743 h 779"/>
              <a:gd name="T12" fmla="*/ 189 w 706"/>
              <a:gd name="T13" fmla="*/ 733 h 779"/>
              <a:gd name="T14" fmla="*/ 209 w 706"/>
              <a:gd name="T15" fmla="*/ 707 h 779"/>
              <a:gd name="T16" fmla="*/ 209 w 706"/>
              <a:gd name="T17" fmla="*/ 672 h 779"/>
              <a:gd name="T18" fmla="*/ 189 w 706"/>
              <a:gd name="T19" fmla="*/ 646 h 779"/>
              <a:gd name="T20" fmla="*/ 158 w 706"/>
              <a:gd name="T21" fmla="*/ 636 h 779"/>
              <a:gd name="T22" fmla="*/ 546 w 706"/>
              <a:gd name="T23" fmla="*/ 530 h 779"/>
              <a:gd name="T24" fmla="*/ 516 w 706"/>
              <a:gd name="T25" fmla="*/ 540 h 779"/>
              <a:gd name="T26" fmla="*/ 497 w 706"/>
              <a:gd name="T27" fmla="*/ 566 h 779"/>
              <a:gd name="T28" fmla="*/ 497 w 706"/>
              <a:gd name="T29" fmla="*/ 600 h 779"/>
              <a:gd name="T30" fmla="*/ 516 w 706"/>
              <a:gd name="T31" fmla="*/ 627 h 779"/>
              <a:gd name="T32" fmla="*/ 546 w 706"/>
              <a:gd name="T33" fmla="*/ 636 h 779"/>
              <a:gd name="T34" fmla="*/ 634 w 706"/>
              <a:gd name="T35" fmla="*/ 633 h 779"/>
              <a:gd name="T36" fmla="*/ 660 w 706"/>
              <a:gd name="T37" fmla="*/ 615 h 779"/>
              <a:gd name="T38" fmla="*/ 671 w 706"/>
              <a:gd name="T39" fmla="*/ 583 h 779"/>
              <a:gd name="T40" fmla="*/ 660 w 706"/>
              <a:gd name="T41" fmla="*/ 552 h 779"/>
              <a:gd name="T42" fmla="*/ 634 w 706"/>
              <a:gd name="T43" fmla="*/ 532 h 779"/>
              <a:gd name="T44" fmla="*/ 546 w 706"/>
              <a:gd name="T45" fmla="*/ 530 h 779"/>
              <a:gd name="T46" fmla="*/ 247 w 706"/>
              <a:gd name="T47" fmla="*/ 103 h 779"/>
              <a:gd name="T48" fmla="*/ 671 w 706"/>
              <a:gd name="T49" fmla="*/ 179 h 779"/>
              <a:gd name="T50" fmla="*/ 689 w 706"/>
              <a:gd name="T51" fmla="*/ 0 h 779"/>
              <a:gd name="T52" fmla="*/ 700 w 706"/>
              <a:gd name="T53" fmla="*/ 4 h 779"/>
              <a:gd name="T54" fmla="*/ 705 w 706"/>
              <a:gd name="T55" fmla="*/ 11 h 779"/>
              <a:gd name="T56" fmla="*/ 706 w 706"/>
              <a:gd name="T57" fmla="*/ 583 h 779"/>
              <a:gd name="T58" fmla="*/ 694 w 706"/>
              <a:gd name="T59" fmla="*/ 628 h 779"/>
              <a:gd name="T60" fmla="*/ 663 w 706"/>
              <a:gd name="T61" fmla="*/ 659 h 779"/>
              <a:gd name="T62" fmla="*/ 618 w 706"/>
              <a:gd name="T63" fmla="*/ 672 h 779"/>
              <a:gd name="T64" fmla="*/ 524 w 706"/>
              <a:gd name="T65" fmla="*/ 669 h 779"/>
              <a:gd name="T66" fmla="*/ 485 w 706"/>
              <a:gd name="T67" fmla="*/ 646 h 779"/>
              <a:gd name="T68" fmla="*/ 461 w 706"/>
              <a:gd name="T69" fmla="*/ 607 h 779"/>
              <a:gd name="T70" fmla="*/ 461 w 706"/>
              <a:gd name="T71" fmla="*/ 560 h 779"/>
              <a:gd name="T72" fmla="*/ 485 w 706"/>
              <a:gd name="T73" fmla="*/ 521 h 779"/>
              <a:gd name="T74" fmla="*/ 524 w 706"/>
              <a:gd name="T75" fmla="*/ 498 h 779"/>
              <a:gd name="T76" fmla="*/ 618 w 706"/>
              <a:gd name="T77" fmla="*/ 494 h 779"/>
              <a:gd name="T78" fmla="*/ 655 w 706"/>
              <a:gd name="T79" fmla="*/ 504 h 779"/>
              <a:gd name="T80" fmla="*/ 671 w 706"/>
              <a:gd name="T81" fmla="*/ 214 h 779"/>
              <a:gd name="T82" fmla="*/ 247 w 706"/>
              <a:gd name="T83" fmla="*/ 690 h 779"/>
              <a:gd name="T84" fmla="*/ 234 w 706"/>
              <a:gd name="T85" fmla="*/ 734 h 779"/>
              <a:gd name="T86" fmla="*/ 202 w 706"/>
              <a:gd name="T87" fmla="*/ 765 h 779"/>
              <a:gd name="T88" fmla="*/ 158 w 706"/>
              <a:gd name="T89" fmla="*/ 779 h 779"/>
              <a:gd name="T90" fmla="*/ 64 w 706"/>
              <a:gd name="T91" fmla="*/ 775 h 779"/>
              <a:gd name="T92" fmla="*/ 24 w 706"/>
              <a:gd name="T93" fmla="*/ 752 h 779"/>
              <a:gd name="T94" fmla="*/ 2 w 706"/>
              <a:gd name="T95" fmla="*/ 713 h 779"/>
              <a:gd name="T96" fmla="*/ 2 w 706"/>
              <a:gd name="T97" fmla="*/ 666 h 779"/>
              <a:gd name="T98" fmla="*/ 24 w 706"/>
              <a:gd name="T99" fmla="*/ 627 h 779"/>
              <a:gd name="T100" fmla="*/ 64 w 706"/>
              <a:gd name="T101" fmla="*/ 604 h 779"/>
              <a:gd name="T102" fmla="*/ 158 w 706"/>
              <a:gd name="T103" fmla="*/ 600 h 779"/>
              <a:gd name="T104" fmla="*/ 196 w 706"/>
              <a:gd name="T105" fmla="*/ 610 h 779"/>
              <a:gd name="T106" fmla="*/ 212 w 706"/>
              <a:gd name="T107" fmla="*/ 89 h 779"/>
              <a:gd name="T108" fmla="*/ 214 w 706"/>
              <a:gd name="T109" fmla="*/ 78 h 779"/>
              <a:gd name="T110" fmla="*/ 222 w 706"/>
              <a:gd name="T111" fmla="*/ 73 h 779"/>
              <a:gd name="T112" fmla="*/ 226 w 706"/>
              <a:gd name="T113" fmla="*/ 70 h 779"/>
              <a:gd name="T114" fmla="*/ 686 w 706"/>
              <a:gd name="T115" fmla="*/ 0 h 779"/>
              <a:gd name="T116" fmla="*/ 689 w 706"/>
              <a:gd name="T117"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6" h="779">
                <a:moveTo>
                  <a:pt x="87" y="636"/>
                </a:moveTo>
                <a:lnTo>
                  <a:pt x="70" y="640"/>
                </a:lnTo>
                <a:lnTo>
                  <a:pt x="56" y="646"/>
                </a:lnTo>
                <a:lnTo>
                  <a:pt x="44" y="658"/>
                </a:lnTo>
                <a:lnTo>
                  <a:pt x="38" y="672"/>
                </a:lnTo>
                <a:lnTo>
                  <a:pt x="35" y="690"/>
                </a:lnTo>
                <a:lnTo>
                  <a:pt x="38" y="707"/>
                </a:lnTo>
                <a:lnTo>
                  <a:pt x="44" y="721"/>
                </a:lnTo>
                <a:lnTo>
                  <a:pt x="56" y="733"/>
                </a:lnTo>
                <a:lnTo>
                  <a:pt x="70" y="741"/>
                </a:lnTo>
                <a:lnTo>
                  <a:pt x="87" y="743"/>
                </a:lnTo>
                <a:lnTo>
                  <a:pt x="158" y="743"/>
                </a:lnTo>
                <a:lnTo>
                  <a:pt x="175" y="741"/>
                </a:lnTo>
                <a:lnTo>
                  <a:pt x="189" y="733"/>
                </a:lnTo>
                <a:lnTo>
                  <a:pt x="201" y="721"/>
                </a:lnTo>
                <a:lnTo>
                  <a:pt x="209" y="707"/>
                </a:lnTo>
                <a:lnTo>
                  <a:pt x="212" y="690"/>
                </a:lnTo>
                <a:lnTo>
                  <a:pt x="209" y="672"/>
                </a:lnTo>
                <a:lnTo>
                  <a:pt x="201" y="658"/>
                </a:lnTo>
                <a:lnTo>
                  <a:pt x="189" y="646"/>
                </a:lnTo>
                <a:lnTo>
                  <a:pt x="175" y="640"/>
                </a:lnTo>
                <a:lnTo>
                  <a:pt x="158" y="636"/>
                </a:lnTo>
                <a:lnTo>
                  <a:pt x="87" y="636"/>
                </a:lnTo>
                <a:close/>
                <a:moveTo>
                  <a:pt x="546" y="530"/>
                </a:moveTo>
                <a:lnTo>
                  <a:pt x="531" y="532"/>
                </a:lnTo>
                <a:lnTo>
                  <a:pt x="516" y="540"/>
                </a:lnTo>
                <a:lnTo>
                  <a:pt x="505" y="552"/>
                </a:lnTo>
                <a:lnTo>
                  <a:pt x="497" y="566"/>
                </a:lnTo>
                <a:lnTo>
                  <a:pt x="494" y="583"/>
                </a:lnTo>
                <a:lnTo>
                  <a:pt x="497" y="600"/>
                </a:lnTo>
                <a:lnTo>
                  <a:pt x="505" y="615"/>
                </a:lnTo>
                <a:lnTo>
                  <a:pt x="516" y="627"/>
                </a:lnTo>
                <a:lnTo>
                  <a:pt x="531" y="633"/>
                </a:lnTo>
                <a:lnTo>
                  <a:pt x="546" y="636"/>
                </a:lnTo>
                <a:lnTo>
                  <a:pt x="618" y="636"/>
                </a:lnTo>
                <a:lnTo>
                  <a:pt x="634" y="633"/>
                </a:lnTo>
                <a:lnTo>
                  <a:pt x="649" y="627"/>
                </a:lnTo>
                <a:lnTo>
                  <a:pt x="660" y="615"/>
                </a:lnTo>
                <a:lnTo>
                  <a:pt x="668" y="600"/>
                </a:lnTo>
                <a:lnTo>
                  <a:pt x="671" y="583"/>
                </a:lnTo>
                <a:lnTo>
                  <a:pt x="668" y="566"/>
                </a:lnTo>
                <a:lnTo>
                  <a:pt x="660" y="552"/>
                </a:lnTo>
                <a:lnTo>
                  <a:pt x="649" y="540"/>
                </a:lnTo>
                <a:lnTo>
                  <a:pt x="634" y="532"/>
                </a:lnTo>
                <a:lnTo>
                  <a:pt x="618" y="530"/>
                </a:lnTo>
                <a:lnTo>
                  <a:pt x="546" y="530"/>
                </a:lnTo>
                <a:close/>
                <a:moveTo>
                  <a:pt x="671" y="38"/>
                </a:moveTo>
                <a:lnTo>
                  <a:pt x="247" y="103"/>
                </a:lnTo>
                <a:lnTo>
                  <a:pt x="247" y="244"/>
                </a:lnTo>
                <a:lnTo>
                  <a:pt x="671" y="179"/>
                </a:lnTo>
                <a:lnTo>
                  <a:pt x="671" y="38"/>
                </a:lnTo>
                <a:close/>
                <a:moveTo>
                  <a:pt x="689" y="0"/>
                </a:moveTo>
                <a:lnTo>
                  <a:pt x="694" y="1"/>
                </a:lnTo>
                <a:lnTo>
                  <a:pt x="700" y="4"/>
                </a:lnTo>
                <a:lnTo>
                  <a:pt x="702" y="7"/>
                </a:lnTo>
                <a:lnTo>
                  <a:pt x="705" y="11"/>
                </a:lnTo>
                <a:lnTo>
                  <a:pt x="706" y="17"/>
                </a:lnTo>
                <a:lnTo>
                  <a:pt x="706" y="583"/>
                </a:lnTo>
                <a:lnTo>
                  <a:pt x="703" y="607"/>
                </a:lnTo>
                <a:lnTo>
                  <a:pt x="694" y="628"/>
                </a:lnTo>
                <a:lnTo>
                  <a:pt x="680" y="646"/>
                </a:lnTo>
                <a:lnTo>
                  <a:pt x="663" y="659"/>
                </a:lnTo>
                <a:lnTo>
                  <a:pt x="641" y="669"/>
                </a:lnTo>
                <a:lnTo>
                  <a:pt x="618" y="672"/>
                </a:lnTo>
                <a:lnTo>
                  <a:pt x="546" y="672"/>
                </a:lnTo>
                <a:lnTo>
                  <a:pt x="524" y="669"/>
                </a:lnTo>
                <a:lnTo>
                  <a:pt x="502" y="659"/>
                </a:lnTo>
                <a:lnTo>
                  <a:pt x="485" y="646"/>
                </a:lnTo>
                <a:lnTo>
                  <a:pt x="471" y="628"/>
                </a:lnTo>
                <a:lnTo>
                  <a:pt x="461" y="607"/>
                </a:lnTo>
                <a:lnTo>
                  <a:pt x="459" y="583"/>
                </a:lnTo>
                <a:lnTo>
                  <a:pt x="461" y="560"/>
                </a:lnTo>
                <a:lnTo>
                  <a:pt x="471" y="539"/>
                </a:lnTo>
                <a:lnTo>
                  <a:pt x="485" y="521"/>
                </a:lnTo>
                <a:lnTo>
                  <a:pt x="502" y="508"/>
                </a:lnTo>
                <a:lnTo>
                  <a:pt x="524" y="498"/>
                </a:lnTo>
                <a:lnTo>
                  <a:pt x="546" y="494"/>
                </a:lnTo>
                <a:lnTo>
                  <a:pt x="618" y="494"/>
                </a:lnTo>
                <a:lnTo>
                  <a:pt x="637" y="497"/>
                </a:lnTo>
                <a:lnTo>
                  <a:pt x="655" y="504"/>
                </a:lnTo>
                <a:lnTo>
                  <a:pt x="671" y="513"/>
                </a:lnTo>
                <a:lnTo>
                  <a:pt x="671" y="214"/>
                </a:lnTo>
                <a:lnTo>
                  <a:pt x="247" y="280"/>
                </a:lnTo>
                <a:lnTo>
                  <a:pt x="247" y="690"/>
                </a:lnTo>
                <a:lnTo>
                  <a:pt x="243" y="713"/>
                </a:lnTo>
                <a:lnTo>
                  <a:pt x="234" y="734"/>
                </a:lnTo>
                <a:lnTo>
                  <a:pt x="221" y="752"/>
                </a:lnTo>
                <a:lnTo>
                  <a:pt x="202" y="765"/>
                </a:lnTo>
                <a:lnTo>
                  <a:pt x="181" y="775"/>
                </a:lnTo>
                <a:lnTo>
                  <a:pt x="158" y="779"/>
                </a:lnTo>
                <a:lnTo>
                  <a:pt x="87" y="779"/>
                </a:lnTo>
                <a:lnTo>
                  <a:pt x="64" y="775"/>
                </a:lnTo>
                <a:lnTo>
                  <a:pt x="43" y="765"/>
                </a:lnTo>
                <a:lnTo>
                  <a:pt x="24" y="752"/>
                </a:lnTo>
                <a:lnTo>
                  <a:pt x="11" y="734"/>
                </a:lnTo>
                <a:lnTo>
                  <a:pt x="2" y="713"/>
                </a:lnTo>
                <a:lnTo>
                  <a:pt x="0" y="690"/>
                </a:lnTo>
                <a:lnTo>
                  <a:pt x="2" y="666"/>
                </a:lnTo>
                <a:lnTo>
                  <a:pt x="11" y="645"/>
                </a:lnTo>
                <a:lnTo>
                  <a:pt x="24" y="627"/>
                </a:lnTo>
                <a:lnTo>
                  <a:pt x="43" y="614"/>
                </a:lnTo>
                <a:lnTo>
                  <a:pt x="64" y="604"/>
                </a:lnTo>
                <a:lnTo>
                  <a:pt x="87" y="600"/>
                </a:lnTo>
                <a:lnTo>
                  <a:pt x="158" y="600"/>
                </a:lnTo>
                <a:lnTo>
                  <a:pt x="178" y="603"/>
                </a:lnTo>
                <a:lnTo>
                  <a:pt x="196" y="610"/>
                </a:lnTo>
                <a:lnTo>
                  <a:pt x="212" y="619"/>
                </a:lnTo>
                <a:lnTo>
                  <a:pt x="212" y="89"/>
                </a:lnTo>
                <a:lnTo>
                  <a:pt x="212" y="83"/>
                </a:lnTo>
                <a:lnTo>
                  <a:pt x="214" y="78"/>
                </a:lnTo>
                <a:lnTo>
                  <a:pt x="217" y="76"/>
                </a:lnTo>
                <a:lnTo>
                  <a:pt x="222" y="73"/>
                </a:lnTo>
                <a:lnTo>
                  <a:pt x="226" y="70"/>
                </a:lnTo>
                <a:lnTo>
                  <a:pt x="226" y="70"/>
                </a:lnTo>
                <a:lnTo>
                  <a:pt x="686" y="0"/>
                </a:lnTo>
                <a:lnTo>
                  <a:pt x="686" y="0"/>
                </a:lnTo>
                <a:lnTo>
                  <a:pt x="688" y="0"/>
                </a:lnTo>
                <a:lnTo>
                  <a:pt x="68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83" name="Freeform 605"/>
          <p:cNvSpPr>
            <a:spLocks noEditPoints="1"/>
          </p:cNvSpPr>
          <p:nvPr/>
        </p:nvSpPr>
        <p:spPr bwMode="auto">
          <a:xfrm>
            <a:off x="4676439" y="5190058"/>
            <a:ext cx="269105" cy="422955"/>
          </a:xfrm>
          <a:custGeom>
            <a:avLst/>
            <a:gdLst>
              <a:gd name="T0" fmla="*/ 72 w 495"/>
              <a:gd name="T1" fmla="*/ 639 h 778"/>
              <a:gd name="T2" fmla="*/ 45 w 495"/>
              <a:gd name="T3" fmla="*/ 658 h 778"/>
              <a:gd name="T4" fmla="*/ 35 w 495"/>
              <a:gd name="T5" fmla="*/ 690 h 778"/>
              <a:gd name="T6" fmla="*/ 45 w 495"/>
              <a:gd name="T7" fmla="*/ 721 h 778"/>
              <a:gd name="T8" fmla="*/ 72 w 495"/>
              <a:gd name="T9" fmla="*/ 740 h 778"/>
              <a:gd name="T10" fmla="*/ 159 w 495"/>
              <a:gd name="T11" fmla="*/ 742 h 778"/>
              <a:gd name="T12" fmla="*/ 191 w 495"/>
              <a:gd name="T13" fmla="*/ 732 h 778"/>
              <a:gd name="T14" fmla="*/ 209 w 495"/>
              <a:gd name="T15" fmla="*/ 706 h 778"/>
              <a:gd name="T16" fmla="*/ 209 w 495"/>
              <a:gd name="T17" fmla="*/ 673 h 778"/>
              <a:gd name="T18" fmla="*/ 191 w 495"/>
              <a:gd name="T19" fmla="*/ 647 h 778"/>
              <a:gd name="T20" fmla="*/ 159 w 495"/>
              <a:gd name="T21" fmla="*/ 636 h 778"/>
              <a:gd name="T22" fmla="*/ 247 w 495"/>
              <a:gd name="T23" fmla="*/ 37 h 778"/>
              <a:gd name="T24" fmla="*/ 459 w 495"/>
              <a:gd name="T25" fmla="*/ 209 h 778"/>
              <a:gd name="T26" fmla="*/ 247 w 495"/>
              <a:gd name="T27" fmla="*/ 37 h 778"/>
              <a:gd name="T28" fmla="*/ 234 w 495"/>
              <a:gd name="T29" fmla="*/ 0 h 778"/>
              <a:gd name="T30" fmla="*/ 475 w 495"/>
              <a:gd name="T31" fmla="*/ 35 h 778"/>
              <a:gd name="T32" fmla="*/ 476 w 495"/>
              <a:gd name="T33" fmla="*/ 35 h 778"/>
              <a:gd name="T34" fmla="*/ 482 w 495"/>
              <a:gd name="T35" fmla="*/ 35 h 778"/>
              <a:gd name="T36" fmla="*/ 492 w 495"/>
              <a:gd name="T37" fmla="*/ 42 h 778"/>
              <a:gd name="T38" fmla="*/ 495 w 495"/>
              <a:gd name="T39" fmla="*/ 52 h 778"/>
              <a:gd name="T40" fmla="*/ 494 w 495"/>
              <a:gd name="T41" fmla="*/ 234 h 778"/>
              <a:gd name="T42" fmla="*/ 489 w 495"/>
              <a:gd name="T43" fmla="*/ 242 h 778"/>
              <a:gd name="T44" fmla="*/ 480 w 495"/>
              <a:gd name="T45" fmla="*/ 246 h 778"/>
              <a:gd name="T46" fmla="*/ 478 w 495"/>
              <a:gd name="T47" fmla="*/ 247 h 778"/>
              <a:gd name="T48" fmla="*/ 473 w 495"/>
              <a:gd name="T49" fmla="*/ 246 h 778"/>
              <a:gd name="T50" fmla="*/ 247 w 495"/>
              <a:gd name="T51" fmla="*/ 213 h 778"/>
              <a:gd name="T52" fmla="*/ 244 w 495"/>
              <a:gd name="T53" fmla="*/ 713 h 778"/>
              <a:gd name="T54" fmla="*/ 222 w 495"/>
              <a:gd name="T55" fmla="*/ 751 h 778"/>
              <a:gd name="T56" fmla="*/ 183 w 495"/>
              <a:gd name="T57" fmla="*/ 775 h 778"/>
              <a:gd name="T58" fmla="*/ 89 w 495"/>
              <a:gd name="T59" fmla="*/ 778 h 778"/>
              <a:gd name="T60" fmla="*/ 44 w 495"/>
              <a:gd name="T61" fmla="*/ 766 h 778"/>
              <a:gd name="T62" fmla="*/ 11 w 495"/>
              <a:gd name="T63" fmla="*/ 734 h 778"/>
              <a:gd name="T64" fmla="*/ 0 w 495"/>
              <a:gd name="T65" fmla="*/ 690 h 778"/>
              <a:gd name="T66" fmla="*/ 11 w 495"/>
              <a:gd name="T67" fmla="*/ 645 h 778"/>
              <a:gd name="T68" fmla="*/ 44 w 495"/>
              <a:gd name="T69" fmla="*/ 613 h 778"/>
              <a:gd name="T70" fmla="*/ 89 w 495"/>
              <a:gd name="T71" fmla="*/ 601 h 778"/>
              <a:gd name="T72" fmla="*/ 179 w 495"/>
              <a:gd name="T73" fmla="*/ 603 h 778"/>
              <a:gd name="T74" fmla="*/ 212 w 495"/>
              <a:gd name="T75" fmla="*/ 619 h 778"/>
              <a:gd name="T76" fmla="*/ 213 w 495"/>
              <a:gd name="T77" fmla="*/ 12 h 778"/>
              <a:gd name="T78" fmla="*/ 218 w 495"/>
              <a:gd name="T79" fmla="*/ 4 h 778"/>
              <a:gd name="T80" fmla="*/ 227 w 495"/>
              <a:gd name="T81" fmla="*/ 0 h 778"/>
              <a:gd name="T82" fmla="*/ 227 w 495"/>
              <a:gd name="T83"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5" h="778">
                <a:moveTo>
                  <a:pt x="89" y="636"/>
                </a:moveTo>
                <a:lnTo>
                  <a:pt x="72" y="639"/>
                </a:lnTo>
                <a:lnTo>
                  <a:pt x="57" y="647"/>
                </a:lnTo>
                <a:lnTo>
                  <a:pt x="45" y="658"/>
                </a:lnTo>
                <a:lnTo>
                  <a:pt x="38" y="673"/>
                </a:lnTo>
                <a:lnTo>
                  <a:pt x="35" y="690"/>
                </a:lnTo>
                <a:lnTo>
                  <a:pt x="38" y="706"/>
                </a:lnTo>
                <a:lnTo>
                  <a:pt x="45" y="721"/>
                </a:lnTo>
                <a:lnTo>
                  <a:pt x="57" y="732"/>
                </a:lnTo>
                <a:lnTo>
                  <a:pt x="72" y="740"/>
                </a:lnTo>
                <a:lnTo>
                  <a:pt x="89" y="742"/>
                </a:lnTo>
                <a:lnTo>
                  <a:pt x="159" y="742"/>
                </a:lnTo>
                <a:lnTo>
                  <a:pt x="176" y="740"/>
                </a:lnTo>
                <a:lnTo>
                  <a:pt x="191" y="732"/>
                </a:lnTo>
                <a:lnTo>
                  <a:pt x="201" y="721"/>
                </a:lnTo>
                <a:lnTo>
                  <a:pt x="209" y="706"/>
                </a:lnTo>
                <a:lnTo>
                  <a:pt x="212" y="690"/>
                </a:lnTo>
                <a:lnTo>
                  <a:pt x="209" y="673"/>
                </a:lnTo>
                <a:lnTo>
                  <a:pt x="201" y="658"/>
                </a:lnTo>
                <a:lnTo>
                  <a:pt x="191" y="647"/>
                </a:lnTo>
                <a:lnTo>
                  <a:pt x="176" y="639"/>
                </a:lnTo>
                <a:lnTo>
                  <a:pt x="159" y="636"/>
                </a:lnTo>
                <a:lnTo>
                  <a:pt x="89" y="636"/>
                </a:lnTo>
                <a:close/>
                <a:moveTo>
                  <a:pt x="247" y="37"/>
                </a:moveTo>
                <a:lnTo>
                  <a:pt x="247" y="179"/>
                </a:lnTo>
                <a:lnTo>
                  <a:pt x="459" y="209"/>
                </a:lnTo>
                <a:lnTo>
                  <a:pt x="459" y="67"/>
                </a:lnTo>
                <a:lnTo>
                  <a:pt x="247" y="37"/>
                </a:lnTo>
                <a:close/>
                <a:moveTo>
                  <a:pt x="230" y="0"/>
                </a:moveTo>
                <a:lnTo>
                  <a:pt x="234" y="0"/>
                </a:lnTo>
                <a:lnTo>
                  <a:pt x="236" y="1"/>
                </a:lnTo>
                <a:lnTo>
                  <a:pt x="475" y="35"/>
                </a:lnTo>
                <a:lnTo>
                  <a:pt x="475" y="35"/>
                </a:lnTo>
                <a:lnTo>
                  <a:pt x="476" y="35"/>
                </a:lnTo>
                <a:lnTo>
                  <a:pt x="477" y="35"/>
                </a:lnTo>
                <a:lnTo>
                  <a:pt x="482" y="35"/>
                </a:lnTo>
                <a:lnTo>
                  <a:pt x="488" y="38"/>
                </a:lnTo>
                <a:lnTo>
                  <a:pt x="492" y="42"/>
                </a:lnTo>
                <a:lnTo>
                  <a:pt x="494" y="47"/>
                </a:lnTo>
                <a:lnTo>
                  <a:pt x="495" y="52"/>
                </a:lnTo>
                <a:lnTo>
                  <a:pt x="495" y="229"/>
                </a:lnTo>
                <a:lnTo>
                  <a:pt x="494" y="234"/>
                </a:lnTo>
                <a:lnTo>
                  <a:pt x="492" y="238"/>
                </a:lnTo>
                <a:lnTo>
                  <a:pt x="489" y="242"/>
                </a:lnTo>
                <a:lnTo>
                  <a:pt x="485" y="245"/>
                </a:lnTo>
                <a:lnTo>
                  <a:pt x="480" y="246"/>
                </a:lnTo>
                <a:lnTo>
                  <a:pt x="480" y="247"/>
                </a:lnTo>
                <a:lnTo>
                  <a:pt x="478" y="247"/>
                </a:lnTo>
                <a:lnTo>
                  <a:pt x="477" y="247"/>
                </a:lnTo>
                <a:lnTo>
                  <a:pt x="473" y="246"/>
                </a:lnTo>
                <a:lnTo>
                  <a:pt x="469" y="246"/>
                </a:lnTo>
                <a:lnTo>
                  <a:pt x="247" y="213"/>
                </a:lnTo>
                <a:lnTo>
                  <a:pt x="247" y="690"/>
                </a:lnTo>
                <a:lnTo>
                  <a:pt x="244" y="713"/>
                </a:lnTo>
                <a:lnTo>
                  <a:pt x="235" y="734"/>
                </a:lnTo>
                <a:lnTo>
                  <a:pt x="222" y="751"/>
                </a:lnTo>
                <a:lnTo>
                  <a:pt x="204" y="766"/>
                </a:lnTo>
                <a:lnTo>
                  <a:pt x="183" y="775"/>
                </a:lnTo>
                <a:lnTo>
                  <a:pt x="159" y="778"/>
                </a:lnTo>
                <a:lnTo>
                  <a:pt x="89" y="778"/>
                </a:lnTo>
                <a:lnTo>
                  <a:pt x="65" y="775"/>
                </a:lnTo>
                <a:lnTo>
                  <a:pt x="44" y="766"/>
                </a:lnTo>
                <a:lnTo>
                  <a:pt x="26" y="751"/>
                </a:lnTo>
                <a:lnTo>
                  <a:pt x="11" y="734"/>
                </a:lnTo>
                <a:lnTo>
                  <a:pt x="4" y="713"/>
                </a:lnTo>
                <a:lnTo>
                  <a:pt x="0" y="690"/>
                </a:lnTo>
                <a:lnTo>
                  <a:pt x="4" y="666"/>
                </a:lnTo>
                <a:lnTo>
                  <a:pt x="11" y="645"/>
                </a:lnTo>
                <a:lnTo>
                  <a:pt x="26" y="627"/>
                </a:lnTo>
                <a:lnTo>
                  <a:pt x="44" y="613"/>
                </a:lnTo>
                <a:lnTo>
                  <a:pt x="65" y="603"/>
                </a:lnTo>
                <a:lnTo>
                  <a:pt x="89" y="601"/>
                </a:lnTo>
                <a:lnTo>
                  <a:pt x="159" y="601"/>
                </a:lnTo>
                <a:lnTo>
                  <a:pt x="179" y="603"/>
                </a:lnTo>
                <a:lnTo>
                  <a:pt x="196" y="609"/>
                </a:lnTo>
                <a:lnTo>
                  <a:pt x="212" y="619"/>
                </a:lnTo>
                <a:lnTo>
                  <a:pt x="212" y="17"/>
                </a:lnTo>
                <a:lnTo>
                  <a:pt x="213" y="12"/>
                </a:lnTo>
                <a:lnTo>
                  <a:pt x="214" y="8"/>
                </a:lnTo>
                <a:lnTo>
                  <a:pt x="218" y="4"/>
                </a:lnTo>
                <a:lnTo>
                  <a:pt x="222" y="1"/>
                </a:lnTo>
                <a:lnTo>
                  <a:pt x="227" y="0"/>
                </a:lnTo>
                <a:lnTo>
                  <a:pt x="227" y="0"/>
                </a:lnTo>
                <a:lnTo>
                  <a:pt x="227" y="0"/>
                </a:lnTo>
                <a:lnTo>
                  <a:pt x="23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84" name="Freeform 606"/>
          <p:cNvSpPr>
            <a:spLocks noEditPoints="1"/>
          </p:cNvSpPr>
          <p:nvPr/>
        </p:nvSpPr>
        <p:spPr bwMode="auto">
          <a:xfrm>
            <a:off x="5366305" y="5190058"/>
            <a:ext cx="423500" cy="422955"/>
          </a:xfrm>
          <a:custGeom>
            <a:avLst/>
            <a:gdLst>
              <a:gd name="T0" fmla="*/ 390 w 779"/>
              <a:gd name="T1" fmla="*/ 101 h 778"/>
              <a:gd name="T2" fmla="*/ 317 w 779"/>
              <a:gd name="T3" fmla="*/ 295 h 778"/>
              <a:gd name="T4" fmla="*/ 308 w 779"/>
              <a:gd name="T5" fmla="*/ 318 h 778"/>
              <a:gd name="T6" fmla="*/ 105 w 779"/>
              <a:gd name="T7" fmla="*/ 318 h 778"/>
              <a:gd name="T8" fmla="*/ 251 w 779"/>
              <a:gd name="T9" fmla="*/ 431 h 778"/>
              <a:gd name="T10" fmla="*/ 272 w 779"/>
              <a:gd name="T11" fmla="*/ 446 h 778"/>
              <a:gd name="T12" fmla="*/ 264 w 779"/>
              <a:gd name="T13" fmla="*/ 470 h 778"/>
              <a:gd name="T14" fmla="*/ 193 w 779"/>
              <a:gd name="T15" fmla="*/ 683 h 778"/>
              <a:gd name="T16" fmla="*/ 369 w 779"/>
              <a:gd name="T17" fmla="*/ 555 h 778"/>
              <a:gd name="T18" fmla="*/ 390 w 779"/>
              <a:gd name="T19" fmla="*/ 539 h 778"/>
              <a:gd name="T20" fmla="*/ 410 w 779"/>
              <a:gd name="T21" fmla="*/ 555 h 778"/>
              <a:gd name="T22" fmla="*/ 586 w 779"/>
              <a:gd name="T23" fmla="*/ 683 h 778"/>
              <a:gd name="T24" fmla="*/ 514 w 779"/>
              <a:gd name="T25" fmla="*/ 470 h 778"/>
              <a:gd name="T26" fmla="*/ 506 w 779"/>
              <a:gd name="T27" fmla="*/ 446 h 778"/>
              <a:gd name="T28" fmla="*/ 527 w 779"/>
              <a:gd name="T29" fmla="*/ 431 h 778"/>
              <a:gd name="T30" fmla="*/ 674 w 779"/>
              <a:gd name="T31" fmla="*/ 318 h 778"/>
              <a:gd name="T32" fmla="*/ 471 w 779"/>
              <a:gd name="T33" fmla="*/ 318 h 778"/>
              <a:gd name="T34" fmla="*/ 462 w 779"/>
              <a:gd name="T35" fmla="*/ 295 h 778"/>
              <a:gd name="T36" fmla="*/ 390 w 779"/>
              <a:gd name="T37" fmla="*/ 101 h 778"/>
              <a:gd name="T38" fmla="*/ 390 w 779"/>
              <a:gd name="T39" fmla="*/ 0 h 778"/>
              <a:gd name="T40" fmla="*/ 496 w 779"/>
              <a:gd name="T41" fmla="*/ 283 h 778"/>
              <a:gd name="T42" fmla="*/ 779 w 779"/>
              <a:gd name="T43" fmla="*/ 283 h 778"/>
              <a:gd name="T44" fmla="*/ 548 w 779"/>
              <a:gd name="T45" fmla="*/ 459 h 778"/>
              <a:gd name="T46" fmla="*/ 654 w 779"/>
              <a:gd name="T47" fmla="*/ 778 h 778"/>
              <a:gd name="T48" fmla="*/ 390 w 779"/>
              <a:gd name="T49" fmla="*/ 584 h 778"/>
              <a:gd name="T50" fmla="*/ 124 w 779"/>
              <a:gd name="T51" fmla="*/ 778 h 778"/>
              <a:gd name="T52" fmla="*/ 230 w 779"/>
              <a:gd name="T53" fmla="*/ 459 h 778"/>
              <a:gd name="T54" fmla="*/ 0 w 779"/>
              <a:gd name="T55" fmla="*/ 283 h 778"/>
              <a:gd name="T56" fmla="*/ 283 w 779"/>
              <a:gd name="T57" fmla="*/ 283 h 778"/>
              <a:gd name="T58" fmla="*/ 390 w 779"/>
              <a:gd name="T59"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79" h="778">
                <a:moveTo>
                  <a:pt x="390" y="101"/>
                </a:moveTo>
                <a:lnTo>
                  <a:pt x="317" y="295"/>
                </a:lnTo>
                <a:lnTo>
                  <a:pt x="308" y="318"/>
                </a:lnTo>
                <a:lnTo>
                  <a:pt x="105" y="318"/>
                </a:lnTo>
                <a:lnTo>
                  <a:pt x="251" y="431"/>
                </a:lnTo>
                <a:lnTo>
                  <a:pt x="272" y="446"/>
                </a:lnTo>
                <a:lnTo>
                  <a:pt x="264" y="470"/>
                </a:lnTo>
                <a:lnTo>
                  <a:pt x="193" y="683"/>
                </a:lnTo>
                <a:lnTo>
                  <a:pt x="369" y="555"/>
                </a:lnTo>
                <a:lnTo>
                  <a:pt x="390" y="539"/>
                </a:lnTo>
                <a:lnTo>
                  <a:pt x="410" y="555"/>
                </a:lnTo>
                <a:lnTo>
                  <a:pt x="586" y="683"/>
                </a:lnTo>
                <a:lnTo>
                  <a:pt x="514" y="470"/>
                </a:lnTo>
                <a:lnTo>
                  <a:pt x="506" y="446"/>
                </a:lnTo>
                <a:lnTo>
                  <a:pt x="527" y="431"/>
                </a:lnTo>
                <a:lnTo>
                  <a:pt x="674" y="318"/>
                </a:lnTo>
                <a:lnTo>
                  <a:pt x="471" y="318"/>
                </a:lnTo>
                <a:lnTo>
                  <a:pt x="462" y="295"/>
                </a:lnTo>
                <a:lnTo>
                  <a:pt x="390" y="101"/>
                </a:lnTo>
                <a:close/>
                <a:moveTo>
                  <a:pt x="390" y="0"/>
                </a:moveTo>
                <a:lnTo>
                  <a:pt x="496" y="283"/>
                </a:lnTo>
                <a:lnTo>
                  <a:pt x="779" y="283"/>
                </a:lnTo>
                <a:lnTo>
                  <a:pt x="548" y="459"/>
                </a:lnTo>
                <a:lnTo>
                  <a:pt x="654" y="778"/>
                </a:lnTo>
                <a:lnTo>
                  <a:pt x="390" y="584"/>
                </a:lnTo>
                <a:lnTo>
                  <a:pt x="124" y="778"/>
                </a:lnTo>
                <a:lnTo>
                  <a:pt x="230" y="459"/>
                </a:lnTo>
                <a:lnTo>
                  <a:pt x="0" y="283"/>
                </a:lnTo>
                <a:lnTo>
                  <a:pt x="283" y="283"/>
                </a:lnTo>
                <a:lnTo>
                  <a:pt x="39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85" name="Freeform 607"/>
          <p:cNvSpPr>
            <a:spLocks noEditPoints="1"/>
          </p:cNvSpPr>
          <p:nvPr/>
        </p:nvSpPr>
        <p:spPr bwMode="auto">
          <a:xfrm>
            <a:off x="6210566" y="5190058"/>
            <a:ext cx="422955" cy="422955"/>
          </a:xfrm>
          <a:custGeom>
            <a:avLst/>
            <a:gdLst>
              <a:gd name="T0" fmla="*/ 266 w 778"/>
              <a:gd name="T1" fmla="*/ 348 h 778"/>
              <a:gd name="T2" fmla="*/ 226 w 778"/>
              <a:gd name="T3" fmla="*/ 453 h 778"/>
              <a:gd name="T4" fmla="*/ 219 w 778"/>
              <a:gd name="T5" fmla="*/ 476 h 778"/>
              <a:gd name="T6" fmla="*/ 105 w 778"/>
              <a:gd name="T7" fmla="*/ 476 h 778"/>
              <a:gd name="T8" fmla="*/ 179 w 778"/>
              <a:gd name="T9" fmla="*/ 533 h 778"/>
              <a:gd name="T10" fmla="*/ 199 w 778"/>
              <a:gd name="T11" fmla="*/ 548 h 778"/>
              <a:gd name="T12" fmla="*/ 191 w 778"/>
              <a:gd name="T13" fmla="*/ 572 h 778"/>
              <a:gd name="T14" fmla="*/ 153 w 778"/>
              <a:gd name="T15" fmla="*/ 683 h 778"/>
              <a:gd name="T16" fmla="*/ 245 w 778"/>
              <a:gd name="T17" fmla="*/ 617 h 778"/>
              <a:gd name="T18" fmla="*/ 266 w 778"/>
              <a:gd name="T19" fmla="*/ 601 h 778"/>
              <a:gd name="T20" fmla="*/ 287 w 778"/>
              <a:gd name="T21" fmla="*/ 617 h 778"/>
              <a:gd name="T22" fmla="*/ 378 w 778"/>
              <a:gd name="T23" fmla="*/ 683 h 778"/>
              <a:gd name="T24" fmla="*/ 340 w 778"/>
              <a:gd name="T25" fmla="*/ 572 h 778"/>
              <a:gd name="T26" fmla="*/ 332 w 778"/>
              <a:gd name="T27" fmla="*/ 548 h 778"/>
              <a:gd name="T28" fmla="*/ 353 w 778"/>
              <a:gd name="T29" fmla="*/ 533 h 778"/>
              <a:gd name="T30" fmla="*/ 427 w 778"/>
              <a:gd name="T31" fmla="*/ 476 h 778"/>
              <a:gd name="T32" fmla="*/ 314 w 778"/>
              <a:gd name="T33" fmla="*/ 476 h 778"/>
              <a:gd name="T34" fmla="*/ 305 w 778"/>
              <a:gd name="T35" fmla="*/ 453 h 778"/>
              <a:gd name="T36" fmla="*/ 266 w 778"/>
              <a:gd name="T37" fmla="*/ 348 h 778"/>
              <a:gd name="T38" fmla="*/ 266 w 778"/>
              <a:gd name="T39" fmla="*/ 247 h 778"/>
              <a:gd name="T40" fmla="*/ 338 w 778"/>
              <a:gd name="T41" fmla="*/ 441 h 778"/>
              <a:gd name="T42" fmla="*/ 531 w 778"/>
              <a:gd name="T43" fmla="*/ 441 h 778"/>
              <a:gd name="T44" fmla="*/ 374 w 778"/>
              <a:gd name="T45" fmla="*/ 560 h 778"/>
              <a:gd name="T46" fmla="*/ 446 w 778"/>
              <a:gd name="T47" fmla="*/ 778 h 778"/>
              <a:gd name="T48" fmla="*/ 266 w 778"/>
              <a:gd name="T49" fmla="*/ 645 h 778"/>
              <a:gd name="T50" fmla="*/ 85 w 778"/>
              <a:gd name="T51" fmla="*/ 778 h 778"/>
              <a:gd name="T52" fmla="*/ 157 w 778"/>
              <a:gd name="T53" fmla="*/ 560 h 778"/>
              <a:gd name="T54" fmla="*/ 0 w 778"/>
              <a:gd name="T55" fmla="*/ 441 h 778"/>
              <a:gd name="T56" fmla="*/ 194 w 778"/>
              <a:gd name="T57" fmla="*/ 441 h 778"/>
              <a:gd name="T58" fmla="*/ 266 w 778"/>
              <a:gd name="T59" fmla="*/ 247 h 778"/>
              <a:gd name="T60" fmla="*/ 584 w 778"/>
              <a:gd name="T61" fmla="*/ 99 h 778"/>
              <a:gd name="T62" fmla="*/ 564 w 778"/>
              <a:gd name="T63" fmla="*/ 153 h 778"/>
              <a:gd name="T64" fmla="*/ 556 w 778"/>
              <a:gd name="T65" fmla="*/ 177 h 778"/>
              <a:gd name="T66" fmla="*/ 493 w 778"/>
              <a:gd name="T67" fmla="*/ 177 h 778"/>
              <a:gd name="T68" fmla="*/ 526 w 778"/>
              <a:gd name="T69" fmla="*/ 202 h 778"/>
              <a:gd name="T70" fmla="*/ 546 w 778"/>
              <a:gd name="T71" fmla="*/ 217 h 778"/>
              <a:gd name="T72" fmla="*/ 538 w 778"/>
              <a:gd name="T73" fmla="*/ 241 h 778"/>
              <a:gd name="T74" fmla="*/ 521 w 778"/>
              <a:gd name="T75" fmla="*/ 295 h 778"/>
              <a:gd name="T76" fmla="*/ 563 w 778"/>
              <a:gd name="T77" fmla="*/ 263 h 778"/>
              <a:gd name="T78" fmla="*/ 584 w 778"/>
              <a:gd name="T79" fmla="*/ 247 h 778"/>
              <a:gd name="T80" fmla="*/ 604 w 778"/>
              <a:gd name="T81" fmla="*/ 263 h 778"/>
              <a:gd name="T82" fmla="*/ 648 w 778"/>
              <a:gd name="T83" fmla="*/ 295 h 778"/>
              <a:gd name="T84" fmla="*/ 631 w 778"/>
              <a:gd name="T85" fmla="*/ 241 h 778"/>
              <a:gd name="T86" fmla="*/ 621 w 778"/>
              <a:gd name="T87" fmla="*/ 217 h 778"/>
              <a:gd name="T88" fmla="*/ 642 w 778"/>
              <a:gd name="T89" fmla="*/ 202 h 778"/>
              <a:gd name="T90" fmla="*/ 675 w 778"/>
              <a:gd name="T91" fmla="*/ 177 h 778"/>
              <a:gd name="T92" fmla="*/ 612 w 778"/>
              <a:gd name="T93" fmla="*/ 177 h 778"/>
              <a:gd name="T94" fmla="*/ 604 w 778"/>
              <a:gd name="T95" fmla="*/ 153 h 778"/>
              <a:gd name="T96" fmla="*/ 584 w 778"/>
              <a:gd name="T97" fmla="*/ 99 h 778"/>
              <a:gd name="T98" fmla="*/ 584 w 778"/>
              <a:gd name="T99" fmla="*/ 0 h 778"/>
              <a:gd name="T100" fmla="*/ 637 w 778"/>
              <a:gd name="T101" fmla="*/ 141 h 778"/>
              <a:gd name="T102" fmla="*/ 778 w 778"/>
              <a:gd name="T103" fmla="*/ 141 h 778"/>
              <a:gd name="T104" fmla="*/ 663 w 778"/>
              <a:gd name="T105" fmla="*/ 229 h 778"/>
              <a:gd name="T106" fmla="*/ 717 w 778"/>
              <a:gd name="T107" fmla="*/ 389 h 778"/>
              <a:gd name="T108" fmla="*/ 584 w 778"/>
              <a:gd name="T109" fmla="*/ 292 h 778"/>
              <a:gd name="T110" fmla="*/ 451 w 778"/>
              <a:gd name="T111" fmla="*/ 389 h 778"/>
              <a:gd name="T112" fmla="*/ 505 w 778"/>
              <a:gd name="T113" fmla="*/ 229 h 778"/>
              <a:gd name="T114" fmla="*/ 390 w 778"/>
              <a:gd name="T115" fmla="*/ 141 h 778"/>
              <a:gd name="T116" fmla="*/ 531 w 778"/>
              <a:gd name="T117" fmla="*/ 141 h 778"/>
              <a:gd name="T118" fmla="*/ 584 w 778"/>
              <a:gd name="T119"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78" h="778">
                <a:moveTo>
                  <a:pt x="266" y="348"/>
                </a:moveTo>
                <a:lnTo>
                  <a:pt x="226" y="453"/>
                </a:lnTo>
                <a:lnTo>
                  <a:pt x="219" y="476"/>
                </a:lnTo>
                <a:lnTo>
                  <a:pt x="105" y="476"/>
                </a:lnTo>
                <a:lnTo>
                  <a:pt x="179" y="533"/>
                </a:lnTo>
                <a:lnTo>
                  <a:pt x="199" y="548"/>
                </a:lnTo>
                <a:lnTo>
                  <a:pt x="191" y="572"/>
                </a:lnTo>
                <a:lnTo>
                  <a:pt x="153" y="683"/>
                </a:lnTo>
                <a:lnTo>
                  <a:pt x="245" y="617"/>
                </a:lnTo>
                <a:lnTo>
                  <a:pt x="266" y="601"/>
                </a:lnTo>
                <a:lnTo>
                  <a:pt x="287" y="617"/>
                </a:lnTo>
                <a:lnTo>
                  <a:pt x="378" y="683"/>
                </a:lnTo>
                <a:lnTo>
                  <a:pt x="340" y="572"/>
                </a:lnTo>
                <a:lnTo>
                  <a:pt x="332" y="548"/>
                </a:lnTo>
                <a:lnTo>
                  <a:pt x="353" y="533"/>
                </a:lnTo>
                <a:lnTo>
                  <a:pt x="427" y="476"/>
                </a:lnTo>
                <a:lnTo>
                  <a:pt x="314" y="476"/>
                </a:lnTo>
                <a:lnTo>
                  <a:pt x="305" y="453"/>
                </a:lnTo>
                <a:lnTo>
                  <a:pt x="266" y="348"/>
                </a:lnTo>
                <a:close/>
                <a:moveTo>
                  <a:pt x="266" y="247"/>
                </a:moveTo>
                <a:lnTo>
                  <a:pt x="338" y="441"/>
                </a:lnTo>
                <a:lnTo>
                  <a:pt x="531" y="441"/>
                </a:lnTo>
                <a:lnTo>
                  <a:pt x="374" y="560"/>
                </a:lnTo>
                <a:lnTo>
                  <a:pt x="446" y="778"/>
                </a:lnTo>
                <a:lnTo>
                  <a:pt x="266" y="645"/>
                </a:lnTo>
                <a:lnTo>
                  <a:pt x="85" y="778"/>
                </a:lnTo>
                <a:lnTo>
                  <a:pt x="157" y="560"/>
                </a:lnTo>
                <a:lnTo>
                  <a:pt x="0" y="441"/>
                </a:lnTo>
                <a:lnTo>
                  <a:pt x="194" y="441"/>
                </a:lnTo>
                <a:lnTo>
                  <a:pt x="266" y="247"/>
                </a:lnTo>
                <a:close/>
                <a:moveTo>
                  <a:pt x="584" y="99"/>
                </a:moveTo>
                <a:lnTo>
                  <a:pt x="564" y="153"/>
                </a:lnTo>
                <a:lnTo>
                  <a:pt x="556" y="177"/>
                </a:lnTo>
                <a:lnTo>
                  <a:pt x="493" y="177"/>
                </a:lnTo>
                <a:lnTo>
                  <a:pt x="526" y="202"/>
                </a:lnTo>
                <a:lnTo>
                  <a:pt x="546" y="217"/>
                </a:lnTo>
                <a:lnTo>
                  <a:pt x="538" y="241"/>
                </a:lnTo>
                <a:lnTo>
                  <a:pt x="521" y="295"/>
                </a:lnTo>
                <a:lnTo>
                  <a:pt x="563" y="263"/>
                </a:lnTo>
                <a:lnTo>
                  <a:pt x="584" y="247"/>
                </a:lnTo>
                <a:lnTo>
                  <a:pt x="604" y="263"/>
                </a:lnTo>
                <a:lnTo>
                  <a:pt x="648" y="295"/>
                </a:lnTo>
                <a:lnTo>
                  <a:pt x="631" y="241"/>
                </a:lnTo>
                <a:lnTo>
                  <a:pt x="621" y="217"/>
                </a:lnTo>
                <a:lnTo>
                  <a:pt x="642" y="202"/>
                </a:lnTo>
                <a:lnTo>
                  <a:pt x="675" y="177"/>
                </a:lnTo>
                <a:lnTo>
                  <a:pt x="612" y="177"/>
                </a:lnTo>
                <a:lnTo>
                  <a:pt x="604" y="153"/>
                </a:lnTo>
                <a:lnTo>
                  <a:pt x="584" y="99"/>
                </a:lnTo>
                <a:close/>
                <a:moveTo>
                  <a:pt x="584" y="0"/>
                </a:moveTo>
                <a:lnTo>
                  <a:pt x="637" y="141"/>
                </a:lnTo>
                <a:lnTo>
                  <a:pt x="778" y="141"/>
                </a:lnTo>
                <a:lnTo>
                  <a:pt x="663" y="229"/>
                </a:lnTo>
                <a:lnTo>
                  <a:pt x="717" y="389"/>
                </a:lnTo>
                <a:lnTo>
                  <a:pt x="584" y="292"/>
                </a:lnTo>
                <a:lnTo>
                  <a:pt x="451" y="389"/>
                </a:lnTo>
                <a:lnTo>
                  <a:pt x="505" y="229"/>
                </a:lnTo>
                <a:lnTo>
                  <a:pt x="390" y="141"/>
                </a:lnTo>
                <a:lnTo>
                  <a:pt x="531" y="141"/>
                </a:lnTo>
                <a:lnTo>
                  <a:pt x="58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86" name="Freeform 608"/>
          <p:cNvSpPr>
            <a:spLocks noEditPoints="1"/>
          </p:cNvSpPr>
          <p:nvPr/>
        </p:nvSpPr>
        <p:spPr bwMode="auto">
          <a:xfrm>
            <a:off x="7054282" y="5189785"/>
            <a:ext cx="422955" cy="423500"/>
          </a:xfrm>
          <a:custGeom>
            <a:avLst/>
            <a:gdLst>
              <a:gd name="T0" fmla="*/ 353 w 778"/>
              <a:gd name="T1" fmla="*/ 331 h 779"/>
              <a:gd name="T2" fmla="*/ 262 w 778"/>
              <a:gd name="T3" fmla="*/ 354 h 779"/>
              <a:gd name="T4" fmla="*/ 331 w 778"/>
              <a:gd name="T5" fmla="*/ 407 h 779"/>
              <a:gd name="T6" fmla="*/ 298 w 778"/>
              <a:gd name="T7" fmla="*/ 507 h 779"/>
              <a:gd name="T8" fmla="*/ 381 w 778"/>
              <a:gd name="T9" fmla="*/ 447 h 779"/>
              <a:gd name="T10" fmla="*/ 462 w 778"/>
              <a:gd name="T11" fmla="*/ 507 h 779"/>
              <a:gd name="T12" fmla="*/ 429 w 778"/>
              <a:gd name="T13" fmla="*/ 407 h 779"/>
              <a:gd name="T14" fmla="*/ 498 w 778"/>
              <a:gd name="T15" fmla="*/ 354 h 779"/>
              <a:gd name="T16" fmla="*/ 407 w 778"/>
              <a:gd name="T17" fmla="*/ 331 h 779"/>
              <a:gd name="T18" fmla="*/ 381 w 778"/>
              <a:gd name="T19" fmla="*/ 159 h 779"/>
              <a:gd name="T20" fmla="*/ 600 w 778"/>
              <a:gd name="T21" fmla="*/ 318 h 779"/>
              <a:gd name="T22" fmla="*/ 531 w 778"/>
              <a:gd name="T23" fmla="*/ 601 h 779"/>
              <a:gd name="T24" fmla="*/ 229 w 778"/>
              <a:gd name="T25" fmla="*/ 601 h 779"/>
              <a:gd name="T26" fmla="*/ 160 w 778"/>
              <a:gd name="T27" fmla="*/ 318 h 779"/>
              <a:gd name="T28" fmla="*/ 381 w 778"/>
              <a:gd name="T29" fmla="*/ 159 h 779"/>
              <a:gd name="T30" fmla="*/ 336 w 778"/>
              <a:gd name="T31" fmla="*/ 39 h 779"/>
              <a:gd name="T32" fmla="*/ 239 w 778"/>
              <a:gd name="T33" fmla="*/ 68 h 779"/>
              <a:gd name="T34" fmla="*/ 157 w 778"/>
              <a:gd name="T35" fmla="*/ 123 h 779"/>
              <a:gd name="T36" fmla="*/ 93 w 778"/>
              <a:gd name="T37" fmla="*/ 197 h 779"/>
              <a:gd name="T38" fmla="*/ 50 w 778"/>
              <a:gd name="T39" fmla="*/ 288 h 779"/>
              <a:gd name="T40" fmla="*/ 35 w 778"/>
              <a:gd name="T41" fmla="*/ 390 h 779"/>
              <a:gd name="T42" fmla="*/ 50 w 778"/>
              <a:gd name="T43" fmla="*/ 492 h 779"/>
              <a:gd name="T44" fmla="*/ 93 w 778"/>
              <a:gd name="T45" fmla="*/ 583 h 779"/>
              <a:gd name="T46" fmla="*/ 157 w 778"/>
              <a:gd name="T47" fmla="*/ 657 h 779"/>
              <a:gd name="T48" fmla="*/ 239 w 778"/>
              <a:gd name="T49" fmla="*/ 711 h 779"/>
              <a:gd name="T50" fmla="*/ 336 w 778"/>
              <a:gd name="T51" fmla="*/ 740 h 779"/>
              <a:gd name="T52" fmla="*/ 441 w 778"/>
              <a:gd name="T53" fmla="*/ 740 h 779"/>
              <a:gd name="T54" fmla="*/ 538 w 778"/>
              <a:gd name="T55" fmla="*/ 711 h 779"/>
              <a:gd name="T56" fmla="*/ 621 w 778"/>
              <a:gd name="T57" fmla="*/ 657 h 779"/>
              <a:gd name="T58" fmla="*/ 686 w 778"/>
              <a:gd name="T59" fmla="*/ 583 h 779"/>
              <a:gd name="T60" fmla="*/ 727 w 778"/>
              <a:gd name="T61" fmla="*/ 492 h 779"/>
              <a:gd name="T62" fmla="*/ 743 w 778"/>
              <a:gd name="T63" fmla="*/ 390 h 779"/>
              <a:gd name="T64" fmla="*/ 727 w 778"/>
              <a:gd name="T65" fmla="*/ 288 h 779"/>
              <a:gd name="T66" fmla="*/ 686 w 778"/>
              <a:gd name="T67" fmla="*/ 197 h 779"/>
              <a:gd name="T68" fmla="*/ 621 w 778"/>
              <a:gd name="T69" fmla="*/ 123 h 779"/>
              <a:gd name="T70" fmla="*/ 538 w 778"/>
              <a:gd name="T71" fmla="*/ 68 h 779"/>
              <a:gd name="T72" fmla="*/ 441 w 778"/>
              <a:gd name="T73" fmla="*/ 39 h 779"/>
              <a:gd name="T74" fmla="*/ 389 w 778"/>
              <a:gd name="T75" fmla="*/ 0 h 779"/>
              <a:gd name="T76" fmla="*/ 492 w 778"/>
              <a:gd name="T77" fmla="*/ 15 h 779"/>
              <a:gd name="T78" fmla="*/ 585 w 778"/>
              <a:gd name="T79" fmla="*/ 54 h 779"/>
              <a:gd name="T80" fmla="*/ 665 w 778"/>
              <a:gd name="T81" fmla="*/ 114 h 779"/>
              <a:gd name="T82" fmla="*/ 725 w 778"/>
              <a:gd name="T83" fmla="*/ 194 h 779"/>
              <a:gd name="T84" fmla="*/ 764 w 778"/>
              <a:gd name="T85" fmla="*/ 287 h 779"/>
              <a:gd name="T86" fmla="*/ 778 w 778"/>
              <a:gd name="T87" fmla="*/ 390 h 779"/>
              <a:gd name="T88" fmla="*/ 764 w 778"/>
              <a:gd name="T89" fmla="*/ 494 h 779"/>
              <a:gd name="T90" fmla="*/ 725 w 778"/>
              <a:gd name="T91" fmla="*/ 587 h 779"/>
              <a:gd name="T92" fmla="*/ 665 w 778"/>
              <a:gd name="T93" fmla="*/ 665 h 779"/>
              <a:gd name="T94" fmla="*/ 585 w 778"/>
              <a:gd name="T95" fmla="*/ 725 h 779"/>
              <a:gd name="T96" fmla="*/ 492 w 778"/>
              <a:gd name="T97" fmla="*/ 765 h 779"/>
              <a:gd name="T98" fmla="*/ 389 w 778"/>
              <a:gd name="T99" fmla="*/ 779 h 779"/>
              <a:gd name="T100" fmla="*/ 285 w 778"/>
              <a:gd name="T101" fmla="*/ 765 h 779"/>
              <a:gd name="T102" fmla="*/ 192 w 778"/>
              <a:gd name="T103" fmla="*/ 725 h 779"/>
              <a:gd name="T104" fmla="*/ 114 w 778"/>
              <a:gd name="T105" fmla="*/ 665 h 779"/>
              <a:gd name="T106" fmla="*/ 54 w 778"/>
              <a:gd name="T107" fmla="*/ 587 h 779"/>
              <a:gd name="T108" fmla="*/ 14 w 778"/>
              <a:gd name="T109" fmla="*/ 494 h 779"/>
              <a:gd name="T110" fmla="*/ 0 w 778"/>
              <a:gd name="T111" fmla="*/ 390 h 779"/>
              <a:gd name="T112" fmla="*/ 14 w 778"/>
              <a:gd name="T113" fmla="*/ 287 h 779"/>
              <a:gd name="T114" fmla="*/ 54 w 778"/>
              <a:gd name="T115" fmla="*/ 194 h 779"/>
              <a:gd name="T116" fmla="*/ 114 w 778"/>
              <a:gd name="T117" fmla="*/ 114 h 779"/>
              <a:gd name="T118" fmla="*/ 192 w 778"/>
              <a:gd name="T119" fmla="*/ 54 h 779"/>
              <a:gd name="T120" fmla="*/ 285 w 778"/>
              <a:gd name="T121" fmla="*/ 15 h 779"/>
              <a:gd name="T122" fmla="*/ 389 w 778"/>
              <a:gd name="T123"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78" h="779">
                <a:moveTo>
                  <a:pt x="381" y="259"/>
                </a:moveTo>
                <a:lnTo>
                  <a:pt x="353" y="331"/>
                </a:lnTo>
                <a:lnTo>
                  <a:pt x="344" y="354"/>
                </a:lnTo>
                <a:lnTo>
                  <a:pt x="262" y="354"/>
                </a:lnTo>
                <a:lnTo>
                  <a:pt x="311" y="392"/>
                </a:lnTo>
                <a:lnTo>
                  <a:pt x="331" y="407"/>
                </a:lnTo>
                <a:lnTo>
                  <a:pt x="323" y="431"/>
                </a:lnTo>
                <a:lnTo>
                  <a:pt x="298" y="507"/>
                </a:lnTo>
                <a:lnTo>
                  <a:pt x="360" y="462"/>
                </a:lnTo>
                <a:lnTo>
                  <a:pt x="381" y="447"/>
                </a:lnTo>
                <a:lnTo>
                  <a:pt x="402" y="462"/>
                </a:lnTo>
                <a:lnTo>
                  <a:pt x="462" y="507"/>
                </a:lnTo>
                <a:lnTo>
                  <a:pt x="437" y="431"/>
                </a:lnTo>
                <a:lnTo>
                  <a:pt x="429" y="407"/>
                </a:lnTo>
                <a:lnTo>
                  <a:pt x="449" y="392"/>
                </a:lnTo>
                <a:lnTo>
                  <a:pt x="498" y="354"/>
                </a:lnTo>
                <a:lnTo>
                  <a:pt x="416" y="354"/>
                </a:lnTo>
                <a:lnTo>
                  <a:pt x="407" y="331"/>
                </a:lnTo>
                <a:lnTo>
                  <a:pt x="381" y="259"/>
                </a:lnTo>
                <a:close/>
                <a:moveTo>
                  <a:pt x="381" y="159"/>
                </a:moveTo>
                <a:lnTo>
                  <a:pt x="441" y="318"/>
                </a:lnTo>
                <a:lnTo>
                  <a:pt x="600" y="318"/>
                </a:lnTo>
                <a:lnTo>
                  <a:pt x="471" y="420"/>
                </a:lnTo>
                <a:lnTo>
                  <a:pt x="531" y="601"/>
                </a:lnTo>
                <a:lnTo>
                  <a:pt x="381" y="491"/>
                </a:lnTo>
                <a:lnTo>
                  <a:pt x="229" y="601"/>
                </a:lnTo>
                <a:lnTo>
                  <a:pt x="289" y="420"/>
                </a:lnTo>
                <a:lnTo>
                  <a:pt x="160" y="318"/>
                </a:lnTo>
                <a:lnTo>
                  <a:pt x="319" y="318"/>
                </a:lnTo>
                <a:lnTo>
                  <a:pt x="381" y="159"/>
                </a:lnTo>
                <a:close/>
                <a:moveTo>
                  <a:pt x="389" y="35"/>
                </a:moveTo>
                <a:lnTo>
                  <a:pt x="336" y="39"/>
                </a:lnTo>
                <a:lnTo>
                  <a:pt x="287" y="51"/>
                </a:lnTo>
                <a:lnTo>
                  <a:pt x="239" y="68"/>
                </a:lnTo>
                <a:lnTo>
                  <a:pt x="196" y="93"/>
                </a:lnTo>
                <a:lnTo>
                  <a:pt x="157" y="123"/>
                </a:lnTo>
                <a:lnTo>
                  <a:pt x="122" y="157"/>
                </a:lnTo>
                <a:lnTo>
                  <a:pt x="93" y="197"/>
                </a:lnTo>
                <a:lnTo>
                  <a:pt x="68" y="241"/>
                </a:lnTo>
                <a:lnTo>
                  <a:pt x="50" y="288"/>
                </a:lnTo>
                <a:lnTo>
                  <a:pt x="39" y="338"/>
                </a:lnTo>
                <a:lnTo>
                  <a:pt x="35" y="390"/>
                </a:lnTo>
                <a:lnTo>
                  <a:pt x="39" y="443"/>
                </a:lnTo>
                <a:lnTo>
                  <a:pt x="50" y="492"/>
                </a:lnTo>
                <a:lnTo>
                  <a:pt x="68" y="539"/>
                </a:lnTo>
                <a:lnTo>
                  <a:pt x="93" y="583"/>
                </a:lnTo>
                <a:lnTo>
                  <a:pt x="122" y="622"/>
                </a:lnTo>
                <a:lnTo>
                  <a:pt x="157" y="657"/>
                </a:lnTo>
                <a:lnTo>
                  <a:pt x="196" y="686"/>
                </a:lnTo>
                <a:lnTo>
                  <a:pt x="239" y="711"/>
                </a:lnTo>
                <a:lnTo>
                  <a:pt x="287" y="729"/>
                </a:lnTo>
                <a:lnTo>
                  <a:pt x="336" y="740"/>
                </a:lnTo>
                <a:lnTo>
                  <a:pt x="389" y="744"/>
                </a:lnTo>
                <a:lnTo>
                  <a:pt x="441" y="740"/>
                </a:lnTo>
                <a:lnTo>
                  <a:pt x="491" y="729"/>
                </a:lnTo>
                <a:lnTo>
                  <a:pt x="538" y="711"/>
                </a:lnTo>
                <a:lnTo>
                  <a:pt x="581" y="686"/>
                </a:lnTo>
                <a:lnTo>
                  <a:pt x="621" y="657"/>
                </a:lnTo>
                <a:lnTo>
                  <a:pt x="655" y="622"/>
                </a:lnTo>
                <a:lnTo>
                  <a:pt x="686" y="583"/>
                </a:lnTo>
                <a:lnTo>
                  <a:pt x="709" y="539"/>
                </a:lnTo>
                <a:lnTo>
                  <a:pt x="727" y="492"/>
                </a:lnTo>
                <a:lnTo>
                  <a:pt x="739" y="443"/>
                </a:lnTo>
                <a:lnTo>
                  <a:pt x="743" y="390"/>
                </a:lnTo>
                <a:lnTo>
                  <a:pt x="739" y="338"/>
                </a:lnTo>
                <a:lnTo>
                  <a:pt x="727" y="288"/>
                </a:lnTo>
                <a:lnTo>
                  <a:pt x="709" y="241"/>
                </a:lnTo>
                <a:lnTo>
                  <a:pt x="686" y="197"/>
                </a:lnTo>
                <a:lnTo>
                  <a:pt x="655" y="157"/>
                </a:lnTo>
                <a:lnTo>
                  <a:pt x="621" y="123"/>
                </a:lnTo>
                <a:lnTo>
                  <a:pt x="581" y="93"/>
                </a:lnTo>
                <a:lnTo>
                  <a:pt x="538" y="68"/>
                </a:lnTo>
                <a:lnTo>
                  <a:pt x="491" y="51"/>
                </a:lnTo>
                <a:lnTo>
                  <a:pt x="441" y="39"/>
                </a:lnTo>
                <a:lnTo>
                  <a:pt x="389" y="35"/>
                </a:lnTo>
                <a:close/>
                <a:moveTo>
                  <a:pt x="389" y="0"/>
                </a:moveTo>
                <a:lnTo>
                  <a:pt x="442" y="4"/>
                </a:lnTo>
                <a:lnTo>
                  <a:pt x="492" y="15"/>
                </a:lnTo>
                <a:lnTo>
                  <a:pt x="540" y="32"/>
                </a:lnTo>
                <a:lnTo>
                  <a:pt x="585" y="54"/>
                </a:lnTo>
                <a:lnTo>
                  <a:pt x="627" y="81"/>
                </a:lnTo>
                <a:lnTo>
                  <a:pt x="665" y="114"/>
                </a:lnTo>
                <a:lnTo>
                  <a:pt x="697" y="152"/>
                </a:lnTo>
                <a:lnTo>
                  <a:pt x="725" y="194"/>
                </a:lnTo>
                <a:lnTo>
                  <a:pt x="747" y="238"/>
                </a:lnTo>
                <a:lnTo>
                  <a:pt x="764" y="287"/>
                </a:lnTo>
                <a:lnTo>
                  <a:pt x="774" y="337"/>
                </a:lnTo>
                <a:lnTo>
                  <a:pt x="778" y="390"/>
                </a:lnTo>
                <a:lnTo>
                  <a:pt x="774" y="443"/>
                </a:lnTo>
                <a:lnTo>
                  <a:pt x="764" y="494"/>
                </a:lnTo>
                <a:lnTo>
                  <a:pt x="747" y="541"/>
                </a:lnTo>
                <a:lnTo>
                  <a:pt x="725" y="587"/>
                </a:lnTo>
                <a:lnTo>
                  <a:pt x="697" y="627"/>
                </a:lnTo>
                <a:lnTo>
                  <a:pt x="665" y="665"/>
                </a:lnTo>
                <a:lnTo>
                  <a:pt x="627" y="698"/>
                </a:lnTo>
                <a:lnTo>
                  <a:pt x="585" y="725"/>
                </a:lnTo>
                <a:lnTo>
                  <a:pt x="540" y="749"/>
                </a:lnTo>
                <a:lnTo>
                  <a:pt x="492" y="765"/>
                </a:lnTo>
                <a:lnTo>
                  <a:pt x="442" y="775"/>
                </a:lnTo>
                <a:lnTo>
                  <a:pt x="389" y="779"/>
                </a:lnTo>
                <a:lnTo>
                  <a:pt x="336" y="775"/>
                </a:lnTo>
                <a:lnTo>
                  <a:pt x="285" y="765"/>
                </a:lnTo>
                <a:lnTo>
                  <a:pt x="238" y="749"/>
                </a:lnTo>
                <a:lnTo>
                  <a:pt x="192" y="725"/>
                </a:lnTo>
                <a:lnTo>
                  <a:pt x="152" y="698"/>
                </a:lnTo>
                <a:lnTo>
                  <a:pt x="114" y="665"/>
                </a:lnTo>
                <a:lnTo>
                  <a:pt x="81" y="627"/>
                </a:lnTo>
                <a:lnTo>
                  <a:pt x="54" y="587"/>
                </a:lnTo>
                <a:lnTo>
                  <a:pt x="30" y="541"/>
                </a:lnTo>
                <a:lnTo>
                  <a:pt x="14" y="494"/>
                </a:lnTo>
                <a:lnTo>
                  <a:pt x="4" y="443"/>
                </a:lnTo>
                <a:lnTo>
                  <a:pt x="0" y="390"/>
                </a:lnTo>
                <a:lnTo>
                  <a:pt x="4" y="337"/>
                </a:lnTo>
                <a:lnTo>
                  <a:pt x="14" y="287"/>
                </a:lnTo>
                <a:lnTo>
                  <a:pt x="30" y="238"/>
                </a:lnTo>
                <a:lnTo>
                  <a:pt x="54" y="194"/>
                </a:lnTo>
                <a:lnTo>
                  <a:pt x="81" y="152"/>
                </a:lnTo>
                <a:lnTo>
                  <a:pt x="114" y="114"/>
                </a:lnTo>
                <a:lnTo>
                  <a:pt x="152" y="81"/>
                </a:lnTo>
                <a:lnTo>
                  <a:pt x="192" y="54"/>
                </a:lnTo>
                <a:lnTo>
                  <a:pt x="238" y="32"/>
                </a:lnTo>
                <a:lnTo>
                  <a:pt x="285" y="15"/>
                </a:lnTo>
                <a:lnTo>
                  <a:pt x="336" y="4"/>
                </a:lnTo>
                <a:lnTo>
                  <a:pt x="38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87" name="Freeform 609"/>
          <p:cNvSpPr>
            <a:spLocks noEditPoints="1"/>
          </p:cNvSpPr>
          <p:nvPr/>
        </p:nvSpPr>
        <p:spPr bwMode="auto">
          <a:xfrm>
            <a:off x="7897999" y="5189785"/>
            <a:ext cx="422955" cy="423500"/>
          </a:xfrm>
          <a:custGeom>
            <a:avLst/>
            <a:gdLst>
              <a:gd name="T0" fmla="*/ 659 w 778"/>
              <a:gd name="T1" fmla="*/ 585 h 779"/>
              <a:gd name="T2" fmla="*/ 671 w 778"/>
              <a:gd name="T3" fmla="*/ 597 h 779"/>
              <a:gd name="T4" fmla="*/ 668 w 778"/>
              <a:gd name="T5" fmla="*/ 613 h 779"/>
              <a:gd name="T6" fmla="*/ 654 w 778"/>
              <a:gd name="T7" fmla="*/ 619 h 779"/>
              <a:gd name="T8" fmla="*/ 326 w 778"/>
              <a:gd name="T9" fmla="*/ 617 h 779"/>
              <a:gd name="T10" fmla="*/ 318 w 778"/>
              <a:gd name="T11" fmla="*/ 602 h 779"/>
              <a:gd name="T12" fmla="*/ 326 w 778"/>
              <a:gd name="T13" fmla="*/ 588 h 779"/>
              <a:gd name="T14" fmla="*/ 176 w 778"/>
              <a:gd name="T15" fmla="*/ 532 h 779"/>
              <a:gd name="T16" fmla="*/ 205 w 778"/>
              <a:gd name="T17" fmla="*/ 615 h 779"/>
              <a:gd name="T18" fmla="*/ 128 w 778"/>
              <a:gd name="T19" fmla="*/ 673 h 779"/>
              <a:gd name="T20" fmla="*/ 158 w 778"/>
              <a:gd name="T21" fmla="*/ 583 h 779"/>
              <a:gd name="T22" fmla="*/ 654 w 778"/>
              <a:gd name="T23" fmla="*/ 372 h 779"/>
              <a:gd name="T24" fmla="*/ 668 w 778"/>
              <a:gd name="T25" fmla="*/ 380 h 779"/>
              <a:gd name="T26" fmla="*/ 671 w 778"/>
              <a:gd name="T27" fmla="*/ 395 h 779"/>
              <a:gd name="T28" fmla="*/ 659 w 778"/>
              <a:gd name="T29" fmla="*/ 406 h 779"/>
              <a:gd name="T30" fmla="*/ 331 w 778"/>
              <a:gd name="T31" fmla="*/ 406 h 779"/>
              <a:gd name="T32" fmla="*/ 319 w 778"/>
              <a:gd name="T33" fmla="*/ 395 h 779"/>
              <a:gd name="T34" fmla="*/ 322 w 778"/>
              <a:gd name="T35" fmla="*/ 380 h 779"/>
              <a:gd name="T36" fmla="*/ 336 w 778"/>
              <a:gd name="T37" fmla="*/ 372 h 779"/>
              <a:gd name="T38" fmla="*/ 247 w 778"/>
              <a:gd name="T39" fmla="*/ 371 h 779"/>
              <a:gd name="T40" fmla="*/ 176 w 778"/>
              <a:gd name="T41" fmla="*/ 426 h 779"/>
              <a:gd name="T42" fmla="*/ 106 w 778"/>
              <a:gd name="T43" fmla="*/ 371 h 779"/>
              <a:gd name="T44" fmla="*/ 336 w 778"/>
              <a:gd name="T45" fmla="*/ 160 h 779"/>
              <a:gd name="T46" fmla="*/ 664 w 778"/>
              <a:gd name="T47" fmla="*/ 164 h 779"/>
              <a:gd name="T48" fmla="*/ 672 w 778"/>
              <a:gd name="T49" fmla="*/ 177 h 779"/>
              <a:gd name="T50" fmla="*/ 664 w 778"/>
              <a:gd name="T51" fmla="*/ 191 h 779"/>
              <a:gd name="T52" fmla="*/ 336 w 778"/>
              <a:gd name="T53" fmla="*/ 195 h 779"/>
              <a:gd name="T54" fmla="*/ 322 w 778"/>
              <a:gd name="T55" fmla="*/ 187 h 779"/>
              <a:gd name="T56" fmla="*/ 319 w 778"/>
              <a:gd name="T57" fmla="*/ 172 h 779"/>
              <a:gd name="T58" fmla="*/ 331 w 778"/>
              <a:gd name="T59" fmla="*/ 161 h 779"/>
              <a:gd name="T60" fmla="*/ 196 w 778"/>
              <a:gd name="T61" fmla="*/ 159 h 779"/>
              <a:gd name="T62" fmla="*/ 225 w 778"/>
              <a:gd name="T63" fmla="*/ 249 h 779"/>
              <a:gd name="T64" fmla="*/ 148 w 778"/>
              <a:gd name="T65" fmla="*/ 190 h 779"/>
              <a:gd name="T66" fmla="*/ 176 w 778"/>
              <a:gd name="T67" fmla="*/ 106 h 779"/>
              <a:gd name="T68" fmla="*/ 46 w 778"/>
              <a:gd name="T69" fmla="*/ 46 h 779"/>
              <a:gd name="T70" fmla="*/ 35 w 778"/>
              <a:gd name="T71" fmla="*/ 708 h 779"/>
              <a:gd name="T72" fmla="*/ 57 w 778"/>
              <a:gd name="T73" fmla="*/ 741 h 779"/>
              <a:gd name="T74" fmla="*/ 721 w 778"/>
              <a:gd name="T75" fmla="*/ 741 h 779"/>
              <a:gd name="T76" fmla="*/ 743 w 778"/>
              <a:gd name="T77" fmla="*/ 708 h 779"/>
              <a:gd name="T78" fmla="*/ 732 w 778"/>
              <a:gd name="T79" fmla="*/ 46 h 779"/>
              <a:gd name="T80" fmla="*/ 70 w 778"/>
              <a:gd name="T81" fmla="*/ 35 h 779"/>
              <a:gd name="T82" fmla="*/ 730 w 778"/>
              <a:gd name="T83" fmla="*/ 4 h 779"/>
              <a:gd name="T84" fmla="*/ 774 w 778"/>
              <a:gd name="T85" fmla="*/ 49 h 779"/>
              <a:gd name="T86" fmla="*/ 774 w 778"/>
              <a:gd name="T87" fmla="*/ 731 h 779"/>
              <a:gd name="T88" fmla="*/ 730 w 778"/>
              <a:gd name="T89" fmla="*/ 775 h 779"/>
              <a:gd name="T90" fmla="*/ 48 w 778"/>
              <a:gd name="T91" fmla="*/ 775 h 779"/>
              <a:gd name="T92" fmla="*/ 4 w 778"/>
              <a:gd name="T93" fmla="*/ 731 h 779"/>
              <a:gd name="T94" fmla="*/ 4 w 778"/>
              <a:gd name="T95" fmla="*/ 49 h 779"/>
              <a:gd name="T96" fmla="*/ 48 w 778"/>
              <a:gd name="T97" fmla="*/ 4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8" h="779">
                <a:moveTo>
                  <a:pt x="336" y="584"/>
                </a:moveTo>
                <a:lnTo>
                  <a:pt x="654" y="584"/>
                </a:lnTo>
                <a:lnTo>
                  <a:pt x="659" y="585"/>
                </a:lnTo>
                <a:lnTo>
                  <a:pt x="664" y="588"/>
                </a:lnTo>
                <a:lnTo>
                  <a:pt x="668" y="592"/>
                </a:lnTo>
                <a:lnTo>
                  <a:pt x="671" y="597"/>
                </a:lnTo>
                <a:lnTo>
                  <a:pt x="672" y="602"/>
                </a:lnTo>
                <a:lnTo>
                  <a:pt x="671" y="608"/>
                </a:lnTo>
                <a:lnTo>
                  <a:pt x="668" y="613"/>
                </a:lnTo>
                <a:lnTo>
                  <a:pt x="664" y="617"/>
                </a:lnTo>
                <a:lnTo>
                  <a:pt x="659" y="619"/>
                </a:lnTo>
                <a:lnTo>
                  <a:pt x="654" y="619"/>
                </a:lnTo>
                <a:lnTo>
                  <a:pt x="336" y="619"/>
                </a:lnTo>
                <a:lnTo>
                  <a:pt x="331" y="619"/>
                </a:lnTo>
                <a:lnTo>
                  <a:pt x="326" y="617"/>
                </a:lnTo>
                <a:lnTo>
                  <a:pt x="322" y="613"/>
                </a:lnTo>
                <a:lnTo>
                  <a:pt x="319" y="608"/>
                </a:lnTo>
                <a:lnTo>
                  <a:pt x="318" y="602"/>
                </a:lnTo>
                <a:lnTo>
                  <a:pt x="319" y="597"/>
                </a:lnTo>
                <a:lnTo>
                  <a:pt x="322" y="592"/>
                </a:lnTo>
                <a:lnTo>
                  <a:pt x="326" y="588"/>
                </a:lnTo>
                <a:lnTo>
                  <a:pt x="331" y="585"/>
                </a:lnTo>
                <a:lnTo>
                  <a:pt x="336" y="584"/>
                </a:lnTo>
                <a:close/>
                <a:moveTo>
                  <a:pt x="176" y="532"/>
                </a:moveTo>
                <a:lnTo>
                  <a:pt x="196" y="583"/>
                </a:lnTo>
                <a:lnTo>
                  <a:pt x="247" y="583"/>
                </a:lnTo>
                <a:lnTo>
                  <a:pt x="205" y="615"/>
                </a:lnTo>
                <a:lnTo>
                  <a:pt x="225" y="673"/>
                </a:lnTo>
                <a:lnTo>
                  <a:pt x="176" y="638"/>
                </a:lnTo>
                <a:lnTo>
                  <a:pt x="128" y="673"/>
                </a:lnTo>
                <a:lnTo>
                  <a:pt x="148" y="615"/>
                </a:lnTo>
                <a:lnTo>
                  <a:pt x="106" y="583"/>
                </a:lnTo>
                <a:lnTo>
                  <a:pt x="158" y="583"/>
                </a:lnTo>
                <a:lnTo>
                  <a:pt x="176" y="532"/>
                </a:lnTo>
                <a:close/>
                <a:moveTo>
                  <a:pt x="336" y="372"/>
                </a:moveTo>
                <a:lnTo>
                  <a:pt x="654" y="372"/>
                </a:lnTo>
                <a:lnTo>
                  <a:pt x="659" y="373"/>
                </a:lnTo>
                <a:lnTo>
                  <a:pt x="664" y="376"/>
                </a:lnTo>
                <a:lnTo>
                  <a:pt x="668" y="380"/>
                </a:lnTo>
                <a:lnTo>
                  <a:pt x="671" y="384"/>
                </a:lnTo>
                <a:lnTo>
                  <a:pt x="672" y="390"/>
                </a:lnTo>
                <a:lnTo>
                  <a:pt x="671" y="395"/>
                </a:lnTo>
                <a:lnTo>
                  <a:pt x="668" y="401"/>
                </a:lnTo>
                <a:lnTo>
                  <a:pt x="664" y="405"/>
                </a:lnTo>
                <a:lnTo>
                  <a:pt x="659" y="406"/>
                </a:lnTo>
                <a:lnTo>
                  <a:pt x="654" y="407"/>
                </a:lnTo>
                <a:lnTo>
                  <a:pt x="336" y="407"/>
                </a:lnTo>
                <a:lnTo>
                  <a:pt x="331" y="406"/>
                </a:lnTo>
                <a:lnTo>
                  <a:pt x="326" y="405"/>
                </a:lnTo>
                <a:lnTo>
                  <a:pt x="322" y="401"/>
                </a:lnTo>
                <a:lnTo>
                  <a:pt x="319" y="395"/>
                </a:lnTo>
                <a:lnTo>
                  <a:pt x="318" y="390"/>
                </a:lnTo>
                <a:lnTo>
                  <a:pt x="319" y="384"/>
                </a:lnTo>
                <a:lnTo>
                  <a:pt x="322" y="380"/>
                </a:lnTo>
                <a:lnTo>
                  <a:pt x="326" y="376"/>
                </a:lnTo>
                <a:lnTo>
                  <a:pt x="331" y="373"/>
                </a:lnTo>
                <a:lnTo>
                  <a:pt x="336" y="372"/>
                </a:lnTo>
                <a:close/>
                <a:moveTo>
                  <a:pt x="176" y="320"/>
                </a:moveTo>
                <a:lnTo>
                  <a:pt x="196" y="371"/>
                </a:lnTo>
                <a:lnTo>
                  <a:pt x="247" y="371"/>
                </a:lnTo>
                <a:lnTo>
                  <a:pt x="205" y="402"/>
                </a:lnTo>
                <a:lnTo>
                  <a:pt x="225" y="461"/>
                </a:lnTo>
                <a:lnTo>
                  <a:pt x="176" y="426"/>
                </a:lnTo>
                <a:lnTo>
                  <a:pt x="128" y="461"/>
                </a:lnTo>
                <a:lnTo>
                  <a:pt x="148" y="402"/>
                </a:lnTo>
                <a:lnTo>
                  <a:pt x="106" y="371"/>
                </a:lnTo>
                <a:lnTo>
                  <a:pt x="158" y="371"/>
                </a:lnTo>
                <a:lnTo>
                  <a:pt x="176" y="320"/>
                </a:lnTo>
                <a:close/>
                <a:moveTo>
                  <a:pt x="336" y="160"/>
                </a:moveTo>
                <a:lnTo>
                  <a:pt x="654" y="160"/>
                </a:lnTo>
                <a:lnTo>
                  <a:pt x="659" y="161"/>
                </a:lnTo>
                <a:lnTo>
                  <a:pt x="664" y="164"/>
                </a:lnTo>
                <a:lnTo>
                  <a:pt x="668" y="168"/>
                </a:lnTo>
                <a:lnTo>
                  <a:pt x="671" y="172"/>
                </a:lnTo>
                <a:lnTo>
                  <a:pt x="672" y="177"/>
                </a:lnTo>
                <a:lnTo>
                  <a:pt x="671" y="183"/>
                </a:lnTo>
                <a:lnTo>
                  <a:pt x="668" y="187"/>
                </a:lnTo>
                <a:lnTo>
                  <a:pt x="664" y="191"/>
                </a:lnTo>
                <a:lnTo>
                  <a:pt x="659" y="194"/>
                </a:lnTo>
                <a:lnTo>
                  <a:pt x="654" y="195"/>
                </a:lnTo>
                <a:lnTo>
                  <a:pt x="336" y="195"/>
                </a:lnTo>
                <a:lnTo>
                  <a:pt x="331" y="194"/>
                </a:lnTo>
                <a:lnTo>
                  <a:pt x="326" y="191"/>
                </a:lnTo>
                <a:lnTo>
                  <a:pt x="322" y="187"/>
                </a:lnTo>
                <a:lnTo>
                  <a:pt x="319" y="183"/>
                </a:lnTo>
                <a:lnTo>
                  <a:pt x="318" y="177"/>
                </a:lnTo>
                <a:lnTo>
                  <a:pt x="319" y="172"/>
                </a:lnTo>
                <a:lnTo>
                  <a:pt x="322" y="168"/>
                </a:lnTo>
                <a:lnTo>
                  <a:pt x="326" y="164"/>
                </a:lnTo>
                <a:lnTo>
                  <a:pt x="331" y="161"/>
                </a:lnTo>
                <a:lnTo>
                  <a:pt x="336" y="160"/>
                </a:lnTo>
                <a:close/>
                <a:moveTo>
                  <a:pt x="176" y="106"/>
                </a:moveTo>
                <a:lnTo>
                  <a:pt x="196" y="159"/>
                </a:lnTo>
                <a:lnTo>
                  <a:pt x="247" y="159"/>
                </a:lnTo>
                <a:lnTo>
                  <a:pt x="205" y="190"/>
                </a:lnTo>
                <a:lnTo>
                  <a:pt x="225" y="249"/>
                </a:lnTo>
                <a:lnTo>
                  <a:pt x="176" y="214"/>
                </a:lnTo>
                <a:lnTo>
                  <a:pt x="128" y="249"/>
                </a:lnTo>
                <a:lnTo>
                  <a:pt x="148" y="190"/>
                </a:lnTo>
                <a:lnTo>
                  <a:pt x="106" y="159"/>
                </a:lnTo>
                <a:lnTo>
                  <a:pt x="158" y="159"/>
                </a:lnTo>
                <a:lnTo>
                  <a:pt x="176" y="106"/>
                </a:lnTo>
                <a:close/>
                <a:moveTo>
                  <a:pt x="70" y="35"/>
                </a:moveTo>
                <a:lnTo>
                  <a:pt x="57" y="38"/>
                </a:lnTo>
                <a:lnTo>
                  <a:pt x="46" y="46"/>
                </a:lnTo>
                <a:lnTo>
                  <a:pt x="38" y="58"/>
                </a:lnTo>
                <a:lnTo>
                  <a:pt x="35" y="71"/>
                </a:lnTo>
                <a:lnTo>
                  <a:pt x="35" y="708"/>
                </a:lnTo>
                <a:lnTo>
                  <a:pt x="38" y="721"/>
                </a:lnTo>
                <a:lnTo>
                  <a:pt x="46" y="733"/>
                </a:lnTo>
                <a:lnTo>
                  <a:pt x="57" y="741"/>
                </a:lnTo>
                <a:lnTo>
                  <a:pt x="70" y="744"/>
                </a:lnTo>
                <a:lnTo>
                  <a:pt x="708" y="744"/>
                </a:lnTo>
                <a:lnTo>
                  <a:pt x="721" y="741"/>
                </a:lnTo>
                <a:lnTo>
                  <a:pt x="732" y="733"/>
                </a:lnTo>
                <a:lnTo>
                  <a:pt x="740" y="721"/>
                </a:lnTo>
                <a:lnTo>
                  <a:pt x="743" y="708"/>
                </a:lnTo>
                <a:lnTo>
                  <a:pt x="743" y="71"/>
                </a:lnTo>
                <a:lnTo>
                  <a:pt x="740" y="58"/>
                </a:lnTo>
                <a:lnTo>
                  <a:pt x="732" y="46"/>
                </a:lnTo>
                <a:lnTo>
                  <a:pt x="721" y="38"/>
                </a:lnTo>
                <a:lnTo>
                  <a:pt x="708" y="35"/>
                </a:lnTo>
                <a:lnTo>
                  <a:pt x="70" y="35"/>
                </a:lnTo>
                <a:close/>
                <a:moveTo>
                  <a:pt x="70" y="0"/>
                </a:moveTo>
                <a:lnTo>
                  <a:pt x="708" y="0"/>
                </a:lnTo>
                <a:lnTo>
                  <a:pt x="730" y="4"/>
                </a:lnTo>
                <a:lnTo>
                  <a:pt x="749" y="15"/>
                </a:lnTo>
                <a:lnTo>
                  <a:pt x="764" y="29"/>
                </a:lnTo>
                <a:lnTo>
                  <a:pt x="774" y="49"/>
                </a:lnTo>
                <a:lnTo>
                  <a:pt x="778" y="71"/>
                </a:lnTo>
                <a:lnTo>
                  <a:pt x="778" y="708"/>
                </a:lnTo>
                <a:lnTo>
                  <a:pt x="774" y="731"/>
                </a:lnTo>
                <a:lnTo>
                  <a:pt x="764" y="750"/>
                </a:lnTo>
                <a:lnTo>
                  <a:pt x="749" y="766"/>
                </a:lnTo>
                <a:lnTo>
                  <a:pt x="730" y="775"/>
                </a:lnTo>
                <a:lnTo>
                  <a:pt x="708" y="779"/>
                </a:lnTo>
                <a:lnTo>
                  <a:pt x="70" y="779"/>
                </a:lnTo>
                <a:lnTo>
                  <a:pt x="48" y="775"/>
                </a:lnTo>
                <a:lnTo>
                  <a:pt x="29" y="766"/>
                </a:lnTo>
                <a:lnTo>
                  <a:pt x="14" y="750"/>
                </a:lnTo>
                <a:lnTo>
                  <a:pt x="4" y="731"/>
                </a:lnTo>
                <a:lnTo>
                  <a:pt x="0" y="708"/>
                </a:lnTo>
                <a:lnTo>
                  <a:pt x="0" y="71"/>
                </a:lnTo>
                <a:lnTo>
                  <a:pt x="4" y="49"/>
                </a:lnTo>
                <a:lnTo>
                  <a:pt x="14" y="29"/>
                </a:lnTo>
                <a:lnTo>
                  <a:pt x="29" y="15"/>
                </a:lnTo>
                <a:lnTo>
                  <a:pt x="48" y="4"/>
                </a:lnTo>
                <a:lnTo>
                  <a:pt x="7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88" name="Freeform 610"/>
          <p:cNvSpPr>
            <a:spLocks noEditPoints="1"/>
          </p:cNvSpPr>
          <p:nvPr/>
        </p:nvSpPr>
        <p:spPr bwMode="auto">
          <a:xfrm>
            <a:off x="8741715" y="5189785"/>
            <a:ext cx="422955" cy="423500"/>
          </a:xfrm>
          <a:custGeom>
            <a:avLst/>
            <a:gdLst>
              <a:gd name="T0" fmla="*/ 523 w 778"/>
              <a:gd name="T1" fmla="*/ 499 h 779"/>
              <a:gd name="T2" fmla="*/ 531 w 778"/>
              <a:gd name="T3" fmla="*/ 513 h 779"/>
              <a:gd name="T4" fmla="*/ 526 w 778"/>
              <a:gd name="T5" fmla="*/ 526 h 779"/>
              <a:gd name="T6" fmla="*/ 412 w 778"/>
              <a:gd name="T7" fmla="*/ 636 h 779"/>
              <a:gd name="T8" fmla="*/ 396 w 778"/>
              <a:gd name="T9" fmla="*/ 634 h 779"/>
              <a:gd name="T10" fmla="*/ 390 w 778"/>
              <a:gd name="T11" fmla="*/ 619 h 779"/>
              <a:gd name="T12" fmla="*/ 395 w 778"/>
              <a:gd name="T13" fmla="*/ 608 h 779"/>
              <a:gd name="T14" fmla="*/ 509 w 778"/>
              <a:gd name="T15" fmla="*/ 496 h 779"/>
              <a:gd name="T16" fmla="*/ 376 w 778"/>
              <a:gd name="T17" fmla="*/ 496 h 779"/>
              <a:gd name="T18" fmla="*/ 388 w 778"/>
              <a:gd name="T19" fmla="*/ 508 h 779"/>
              <a:gd name="T20" fmla="*/ 387 w 778"/>
              <a:gd name="T21" fmla="*/ 522 h 779"/>
              <a:gd name="T22" fmla="*/ 345 w 778"/>
              <a:gd name="T23" fmla="*/ 564 h 779"/>
              <a:gd name="T24" fmla="*/ 331 w 778"/>
              <a:gd name="T25" fmla="*/ 566 h 779"/>
              <a:gd name="T26" fmla="*/ 319 w 778"/>
              <a:gd name="T27" fmla="*/ 555 h 779"/>
              <a:gd name="T28" fmla="*/ 322 w 778"/>
              <a:gd name="T29" fmla="*/ 539 h 779"/>
              <a:gd name="T30" fmla="*/ 362 w 778"/>
              <a:gd name="T31" fmla="*/ 499 h 779"/>
              <a:gd name="T32" fmla="*/ 495 w 778"/>
              <a:gd name="T33" fmla="*/ 372 h 779"/>
              <a:gd name="T34" fmla="*/ 510 w 778"/>
              <a:gd name="T35" fmla="*/ 380 h 779"/>
              <a:gd name="T36" fmla="*/ 513 w 778"/>
              <a:gd name="T37" fmla="*/ 394 h 779"/>
              <a:gd name="T38" fmla="*/ 437 w 778"/>
              <a:gd name="T39" fmla="*/ 473 h 779"/>
              <a:gd name="T40" fmla="*/ 425 w 778"/>
              <a:gd name="T41" fmla="*/ 478 h 779"/>
              <a:gd name="T42" fmla="*/ 410 w 778"/>
              <a:gd name="T43" fmla="*/ 471 h 779"/>
              <a:gd name="T44" fmla="*/ 408 w 778"/>
              <a:gd name="T45" fmla="*/ 456 h 779"/>
              <a:gd name="T46" fmla="*/ 482 w 778"/>
              <a:gd name="T47" fmla="*/ 377 h 779"/>
              <a:gd name="T48" fmla="*/ 495 w 778"/>
              <a:gd name="T49" fmla="*/ 372 h 779"/>
              <a:gd name="T50" fmla="*/ 149 w 778"/>
              <a:gd name="T51" fmla="*/ 145 h 779"/>
              <a:gd name="T52" fmla="*/ 142 w 778"/>
              <a:gd name="T53" fmla="*/ 160 h 779"/>
              <a:gd name="T54" fmla="*/ 149 w 778"/>
              <a:gd name="T55" fmla="*/ 174 h 779"/>
              <a:gd name="T56" fmla="*/ 165 w 778"/>
              <a:gd name="T57" fmla="*/ 177 h 779"/>
              <a:gd name="T58" fmla="*/ 176 w 778"/>
              <a:gd name="T59" fmla="*/ 165 h 779"/>
              <a:gd name="T60" fmla="*/ 174 w 778"/>
              <a:gd name="T61" fmla="*/ 149 h 779"/>
              <a:gd name="T62" fmla="*/ 159 w 778"/>
              <a:gd name="T63" fmla="*/ 142 h 779"/>
              <a:gd name="T64" fmla="*/ 191 w 778"/>
              <a:gd name="T65" fmla="*/ 117 h 779"/>
              <a:gd name="T66" fmla="*/ 213 w 778"/>
              <a:gd name="T67" fmla="*/ 160 h 779"/>
              <a:gd name="T68" fmla="*/ 191 w 778"/>
              <a:gd name="T69" fmla="*/ 203 h 779"/>
              <a:gd name="T70" fmla="*/ 142 w 778"/>
              <a:gd name="T71" fmla="*/ 210 h 779"/>
              <a:gd name="T72" fmla="*/ 110 w 778"/>
              <a:gd name="T73" fmla="*/ 177 h 779"/>
              <a:gd name="T74" fmla="*/ 116 w 778"/>
              <a:gd name="T75" fmla="*/ 128 h 779"/>
              <a:gd name="T76" fmla="*/ 159 w 778"/>
              <a:gd name="T77" fmla="*/ 106 h 779"/>
              <a:gd name="T78" fmla="*/ 43 w 778"/>
              <a:gd name="T79" fmla="*/ 39 h 779"/>
              <a:gd name="T80" fmla="*/ 35 w 778"/>
              <a:gd name="T81" fmla="*/ 54 h 779"/>
              <a:gd name="T82" fmla="*/ 735 w 778"/>
              <a:gd name="T83" fmla="*/ 407 h 779"/>
              <a:gd name="T84" fmla="*/ 53 w 778"/>
              <a:gd name="T85" fmla="*/ 0 h 779"/>
              <a:gd name="T86" fmla="*/ 380 w 778"/>
              <a:gd name="T87" fmla="*/ 3 h 779"/>
              <a:gd name="T88" fmla="*/ 775 w 778"/>
              <a:gd name="T89" fmla="*/ 398 h 779"/>
              <a:gd name="T90" fmla="*/ 778 w 778"/>
              <a:gd name="T91" fmla="*/ 413 h 779"/>
              <a:gd name="T92" fmla="*/ 420 w 778"/>
              <a:gd name="T93" fmla="*/ 774 h 779"/>
              <a:gd name="T94" fmla="*/ 407 w 778"/>
              <a:gd name="T95" fmla="*/ 779 h 779"/>
              <a:gd name="T96" fmla="*/ 395 w 778"/>
              <a:gd name="T97" fmla="*/ 774 h 779"/>
              <a:gd name="T98" fmla="*/ 1 w 778"/>
              <a:gd name="T99" fmla="*/ 377 h 779"/>
              <a:gd name="T100" fmla="*/ 2 w 778"/>
              <a:gd name="T101" fmla="*/ 37 h 779"/>
              <a:gd name="T102" fmla="*/ 36 w 778"/>
              <a:gd name="T103" fmla="*/ 3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8" h="779">
                <a:moveTo>
                  <a:pt x="513" y="496"/>
                </a:moveTo>
                <a:lnTo>
                  <a:pt x="519" y="496"/>
                </a:lnTo>
                <a:lnTo>
                  <a:pt x="523" y="499"/>
                </a:lnTo>
                <a:lnTo>
                  <a:pt x="527" y="503"/>
                </a:lnTo>
                <a:lnTo>
                  <a:pt x="530" y="508"/>
                </a:lnTo>
                <a:lnTo>
                  <a:pt x="531" y="513"/>
                </a:lnTo>
                <a:lnTo>
                  <a:pt x="530" y="519"/>
                </a:lnTo>
                <a:lnTo>
                  <a:pt x="528" y="522"/>
                </a:lnTo>
                <a:lnTo>
                  <a:pt x="526" y="526"/>
                </a:lnTo>
                <a:lnTo>
                  <a:pt x="420" y="632"/>
                </a:lnTo>
                <a:lnTo>
                  <a:pt x="416" y="635"/>
                </a:lnTo>
                <a:lnTo>
                  <a:pt x="412" y="636"/>
                </a:lnTo>
                <a:lnTo>
                  <a:pt x="407" y="638"/>
                </a:lnTo>
                <a:lnTo>
                  <a:pt x="401" y="636"/>
                </a:lnTo>
                <a:lnTo>
                  <a:pt x="396" y="634"/>
                </a:lnTo>
                <a:lnTo>
                  <a:pt x="392" y="630"/>
                </a:lnTo>
                <a:lnTo>
                  <a:pt x="390" y="626"/>
                </a:lnTo>
                <a:lnTo>
                  <a:pt x="390" y="619"/>
                </a:lnTo>
                <a:lnTo>
                  <a:pt x="390" y="615"/>
                </a:lnTo>
                <a:lnTo>
                  <a:pt x="392" y="611"/>
                </a:lnTo>
                <a:lnTo>
                  <a:pt x="395" y="608"/>
                </a:lnTo>
                <a:lnTo>
                  <a:pt x="501" y="502"/>
                </a:lnTo>
                <a:lnTo>
                  <a:pt x="505" y="499"/>
                </a:lnTo>
                <a:lnTo>
                  <a:pt x="509" y="496"/>
                </a:lnTo>
                <a:lnTo>
                  <a:pt x="513" y="496"/>
                </a:lnTo>
                <a:close/>
                <a:moveTo>
                  <a:pt x="371" y="496"/>
                </a:moveTo>
                <a:lnTo>
                  <a:pt x="376" y="496"/>
                </a:lnTo>
                <a:lnTo>
                  <a:pt x="382" y="499"/>
                </a:lnTo>
                <a:lnTo>
                  <a:pt x="386" y="503"/>
                </a:lnTo>
                <a:lnTo>
                  <a:pt x="388" y="508"/>
                </a:lnTo>
                <a:lnTo>
                  <a:pt x="390" y="513"/>
                </a:lnTo>
                <a:lnTo>
                  <a:pt x="388" y="519"/>
                </a:lnTo>
                <a:lnTo>
                  <a:pt x="387" y="522"/>
                </a:lnTo>
                <a:lnTo>
                  <a:pt x="384" y="526"/>
                </a:lnTo>
                <a:lnTo>
                  <a:pt x="349" y="562"/>
                </a:lnTo>
                <a:lnTo>
                  <a:pt x="345" y="564"/>
                </a:lnTo>
                <a:lnTo>
                  <a:pt x="341" y="566"/>
                </a:lnTo>
                <a:lnTo>
                  <a:pt x="336" y="567"/>
                </a:lnTo>
                <a:lnTo>
                  <a:pt x="331" y="566"/>
                </a:lnTo>
                <a:lnTo>
                  <a:pt x="325" y="563"/>
                </a:lnTo>
                <a:lnTo>
                  <a:pt x="322" y="559"/>
                </a:lnTo>
                <a:lnTo>
                  <a:pt x="319" y="555"/>
                </a:lnTo>
                <a:lnTo>
                  <a:pt x="319" y="549"/>
                </a:lnTo>
                <a:lnTo>
                  <a:pt x="319" y="545"/>
                </a:lnTo>
                <a:lnTo>
                  <a:pt x="322" y="539"/>
                </a:lnTo>
                <a:lnTo>
                  <a:pt x="324" y="537"/>
                </a:lnTo>
                <a:lnTo>
                  <a:pt x="359" y="502"/>
                </a:lnTo>
                <a:lnTo>
                  <a:pt x="362" y="499"/>
                </a:lnTo>
                <a:lnTo>
                  <a:pt x="367" y="496"/>
                </a:lnTo>
                <a:lnTo>
                  <a:pt x="371" y="496"/>
                </a:lnTo>
                <a:close/>
                <a:moveTo>
                  <a:pt x="495" y="372"/>
                </a:moveTo>
                <a:lnTo>
                  <a:pt x="501" y="373"/>
                </a:lnTo>
                <a:lnTo>
                  <a:pt x="506" y="376"/>
                </a:lnTo>
                <a:lnTo>
                  <a:pt x="510" y="380"/>
                </a:lnTo>
                <a:lnTo>
                  <a:pt x="513" y="384"/>
                </a:lnTo>
                <a:lnTo>
                  <a:pt x="513" y="390"/>
                </a:lnTo>
                <a:lnTo>
                  <a:pt x="513" y="394"/>
                </a:lnTo>
                <a:lnTo>
                  <a:pt x="510" y="398"/>
                </a:lnTo>
                <a:lnTo>
                  <a:pt x="507" y="402"/>
                </a:lnTo>
                <a:lnTo>
                  <a:pt x="437" y="473"/>
                </a:lnTo>
                <a:lnTo>
                  <a:pt x="434" y="475"/>
                </a:lnTo>
                <a:lnTo>
                  <a:pt x="429" y="478"/>
                </a:lnTo>
                <a:lnTo>
                  <a:pt x="425" y="478"/>
                </a:lnTo>
                <a:lnTo>
                  <a:pt x="418" y="478"/>
                </a:lnTo>
                <a:lnTo>
                  <a:pt x="414" y="475"/>
                </a:lnTo>
                <a:lnTo>
                  <a:pt x="410" y="471"/>
                </a:lnTo>
                <a:lnTo>
                  <a:pt x="408" y="466"/>
                </a:lnTo>
                <a:lnTo>
                  <a:pt x="407" y="461"/>
                </a:lnTo>
                <a:lnTo>
                  <a:pt x="408" y="456"/>
                </a:lnTo>
                <a:lnTo>
                  <a:pt x="409" y="452"/>
                </a:lnTo>
                <a:lnTo>
                  <a:pt x="412" y="448"/>
                </a:lnTo>
                <a:lnTo>
                  <a:pt x="482" y="377"/>
                </a:lnTo>
                <a:lnTo>
                  <a:pt x="486" y="375"/>
                </a:lnTo>
                <a:lnTo>
                  <a:pt x="490" y="373"/>
                </a:lnTo>
                <a:lnTo>
                  <a:pt x="495" y="372"/>
                </a:lnTo>
                <a:close/>
                <a:moveTo>
                  <a:pt x="159" y="142"/>
                </a:moveTo>
                <a:lnTo>
                  <a:pt x="154" y="143"/>
                </a:lnTo>
                <a:lnTo>
                  <a:pt x="149" y="145"/>
                </a:lnTo>
                <a:lnTo>
                  <a:pt x="145" y="149"/>
                </a:lnTo>
                <a:lnTo>
                  <a:pt x="142" y="155"/>
                </a:lnTo>
                <a:lnTo>
                  <a:pt x="142" y="160"/>
                </a:lnTo>
                <a:lnTo>
                  <a:pt x="142" y="165"/>
                </a:lnTo>
                <a:lnTo>
                  <a:pt x="145" y="170"/>
                </a:lnTo>
                <a:lnTo>
                  <a:pt x="149" y="174"/>
                </a:lnTo>
                <a:lnTo>
                  <a:pt x="154" y="177"/>
                </a:lnTo>
                <a:lnTo>
                  <a:pt x="159" y="177"/>
                </a:lnTo>
                <a:lnTo>
                  <a:pt x="165" y="177"/>
                </a:lnTo>
                <a:lnTo>
                  <a:pt x="170" y="174"/>
                </a:lnTo>
                <a:lnTo>
                  <a:pt x="174" y="170"/>
                </a:lnTo>
                <a:lnTo>
                  <a:pt x="176" y="165"/>
                </a:lnTo>
                <a:lnTo>
                  <a:pt x="178" y="160"/>
                </a:lnTo>
                <a:lnTo>
                  <a:pt x="176" y="155"/>
                </a:lnTo>
                <a:lnTo>
                  <a:pt x="174" y="149"/>
                </a:lnTo>
                <a:lnTo>
                  <a:pt x="170" y="145"/>
                </a:lnTo>
                <a:lnTo>
                  <a:pt x="165" y="143"/>
                </a:lnTo>
                <a:lnTo>
                  <a:pt x="159" y="142"/>
                </a:lnTo>
                <a:close/>
                <a:moveTo>
                  <a:pt x="159" y="106"/>
                </a:moveTo>
                <a:lnTo>
                  <a:pt x="176" y="109"/>
                </a:lnTo>
                <a:lnTo>
                  <a:pt x="191" y="117"/>
                </a:lnTo>
                <a:lnTo>
                  <a:pt x="202" y="128"/>
                </a:lnTo>
                <a:lnTo>
                  <a:pt x="210" y="143"/>
                </a:lnTo>
                <a:lnTo>
                  <a:pt x="213" y="160"/>
                </a:lnTo>
                <a:lnTo>
                  <a:pt x="210" y="177"/>
                </a:lnTo>
                <a:lnTo>
                  <a:pt x="202" y="191"/>
                </a:lnTo>
                <a:lnTo>
                  <a:pt x="191" y="203"/>
                </a:lnTo>
                <a:lnTo>
                  <a:pt x="176" y="210"/>
                </a:lnTo>
                <a:lnTo>
                  <a:pt x="159" y="214"/>
                </a:lnTo>
                <a:lnTo>
                  <a:pt x="142" y="210"/>
                </a:lnTo>
                <a:lnTo>
                  <a:pt x="128" y="203"/>
                </a:lnTo>
                <a:lnTo>
                  <a:pt x="116" y="191"/>
                </a:lnTo>
                <a:lnTo>
                  <a:pt x="110" y="177"/>
                </a:lnTo>
                <a:lnTo>
                  <a:pt x="106" y="160"/>
                </a:lnTo>
                <a:lnTo>
                  <a:pt x="110" y="143"/>
                </a:lnTo>
                <a:lnTo>
                  <a:pt x="116" y="128"/>
                </a:lnTo>
                <a:lnTo>
                  <a:pt x="128" y="117"/>
                </a:lnTo>
                <a:lnTo>
                  <a:pt x="142" y="109"/>
                </a:lnTo>
                <a:lnTo>
                  <a:pt x="159" y="106"/>
                </a:lnTo>
                <a:close/>
                <a:moveTo>
                  <a:pt x="53" y="35"/>
                </a:moveTo>
                <a:lnTo>
                  <a:pt x="48" y="37"/>
                </a:lnTo>
                <a:lnTo>
                  <a:pt x="43" y="39"/>
                </a:lnTo>
                <a:lnTo>
                  <a:pt x="39" y="43"/>
                </a:lnTo>
                <a:lnTo>
                  <a:pt x="36" y="49"/>
                </a:lnTo>
                <a:lnTo>
                  <a:pt x="35" y="54"/>
                </a:lnTo>
                <a:lnTo>
                  <a:pt x="35" y="365"/>
                </a:lnTo>
                <a:lnTo>
                  <a:pt x="407" y="736"/>
                </a:lnTo>
                <a:lnTo>
                  <a:pt x="735" y="407"/>
                </a:lnTo>
                <a:lnTo>
                  <a:pt x="365" y="35"/>
                </a:lnTo>
                <a:lnTo>
                  <a:pt x="53" y="35"/>
                </a:lnTo>
                <a:close/>
                <a:moveTo>
                  <a:pt x="53" y="0"/>
                </a:moveTo>
                <a:lnTo>
                  <a:pt x="371" y="0"/>
                </a:lnTo>
                <a:lnTo>
                  <a:pt x="376" y="1"/>
                </a:lnTo>
                <a:lnTo>
                  <a:pt x="380" y="3"/>
                </a:lnTo>
                <a:lnTo>
                  <a:pt x="384" y="5"/>
                </a:lnTo>
                <a:lnTo>
                  <a:pt x="773" y="395"/>
                </a:lnTo>
                <a:lnTo>
                  <a:pt x="775" y="398"/>
                </a:lnTo>
                <a:lnTo>
                  <a:pt x="778" y="403"/>
                </a:lnTo>
                <a:lnTo>
                  <a:pt x="778" y="407"/>
                </a:lnTo>
                <a:lnTo>
                  <a:pt x="778" y="413"/>
                </a:lnTo>
                <a:lnTo>
                  <a:pt x="775" y="416"/>
                </a:lnTo>
                <a:lnTo>
                  <a:pt x="773" y="420"/>
                </a:lnTo>
                <a:lnTo>
                  <a:pt x="420" y="774"/>
                </a:lnTo>
                <a:lnTo>
                  <a:pt x="416" y="776"/>
                </a:lnTo>
                <a:lnTo>
                  <a:pt x="412" y="778"/>
                </a:lnTo>
                <a:lnTo>
                  <a:pt x="407" y="779"/>
                </a:lnTo>
                <a:lnTo>
                  <a:pt x="403" y="778"/>
                </a:lnTo>
                <a:lnTo>
                  <a:pt x="397" y="776"/>
                </a:lnTo>
                <a:lnTo>
                  <a:pt x="395" y="774"/>
                </a:lnTo>
                <a:lnTo>
                  <a:pt x="5" y="385"/>
                </a:lnTo>
                <a:lnTo>
                  <a:pt x="2" y="381"/>
                </a:lnTo>
                <a:lnTo>
                  <a:pt x="1" y="377"/>
                </a:lnTo>
                <a:lnTo>
                  <a:pt x="0" y="372"/>
                </a:lnTo>
                <a:lnTo>
                  <a:pt x="0" y="54"/>
                </a:lnTo>
                <a:lnTo>
                  <a:pt x="2" y="37"/>
                </a:lnTo>
                <a:lnTo>
                  <a:pt x="10" y="22"/>
                </a:lnTo>
                <a:lnTo>
                  <a:pt x="22" y="11"/>
                </a:lnTo>
                <a:lnTo>
                  <a:pt x="36" y="3"/>
                </a:lnTo>
                <a:lnTo>
                  <a:pt x="5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89" name="Freeform 611"/>
          <p:cNvSpPr>
            <a:spLocks noEditPoints="1"/>
          </p:cNvSpPr>
          <p:nvPr/>
        </p:nvSpPr>
        <p:spPr bwMode="auto">
          <a:xfrm>
            <a:off x="9585429" y="5189785"/>
            <a:ext cx="422955" cy="423500"/>
          </a:xfrm>
          <a:custGeom>
            <a:avLst/>
            <a:gdLst>
              <a:gd name="T0" fmla="*/ 456 w 778"/>
              <a:gd name="T1" fmla="*/ 538 h 779"/>
              <a:gd name="T2" fmla="*/ 457 w 778"/>
              <a:gd name="T3" fmla="*/ 558 h 779"/>
              <a:gd name="T4" fmla="*/ 376 w 778"/>
              <a:gd name="T5" fmla="*/ 636 h 779"/>
              <a:gd name="T6" fmla="*/ 357 w 778"/>
              <a:gd name="T7" fmla="*/ 630 h 779"/>
              <a:gd name="T8" fmla="*/ 357 w 778"/>
              <a:gd name="T9" fmla="*/ 611 h 779"/>
              <a:gd name="T10" fmla="*/ 438 w 778"/>
              <a:gd name="T11" fmla="*/ 532 h 779"/>
              <a:gd name="T12" fmla="*/ 329 w 778"/>
              <a:gd name="T13" fmla="*/ 517 h 779"/>
              <a:gd name="T14" fmla="*/ 336 w 778"/>
              <a:gd name="T15" fmla="*/ 536 h 779"/>
              <a:gd name="T16" fmla="*/ 310 w 778"/>
              <a:gd name="T17" fmla="*/ 564 h 779"/>
              <a:gd name="T18" fmla="*/ 290 w 778"/>
              <a:gd name="T19" fmla="*/ 563 h 779"/>
              <a:gd name="T20" fmla="*/ 283 w 778"/>
              <a:gd name="T21" fmla="*/ 545 h 779"/>
              <a:gd name="T22" fmla="*/ 310 w 778"/>
              <a:gd name="T23" fmla="*/ 516 h 779"/>
              <a:gd name="T24" fmla="*/ 412 w 778"/>
              <a:gd name="T25" fmla="*/ 426 h 779"/>
              <a:gd name="T26" fmla="*/ 425 w 778"/>
              <a:gd name="T27" fmla="*/ 443 h 779"/>
              <a:gd name="T28" fmla="*/ 384 w 778"/>
              <a:gd name="T29" fmla="*/ 491 h 779"/>
              <a:gd name="T30" fmla="*/ 366 w 778"/>
              <a:gd name="T31" fmla="*/ 495 h 779"/>
              <a:gd name="T32" fmla="*/ 354 w 778"/>
              <a:gd name="T33" fmla="*/ 478 h 779"/>
              <a:gd name="T34" fmla="*/ 395 w 778"/>
              <a:gd name="T35" fmla="*/ 431 h 779"/>
              <a:gd name="T36" fmla="*/ 159 w 778"/>
              <a:gd name="T37" fmla="*/ 249 h 779"/>
              <a:gd name="T38" fmla="*/ 142 w 778"/>
              <a:gd name="T39" fmla="*/ 261 h 779"/>
              <a:gd name="T40" fmla="*/ 149 w 778"/>
              <a:gd name="T41" fmla="*/ 280 h 779"/>
              <a:gd name="T42" fmla="*/ 170 w 778"/>
              <a:gd name="T43" fmla="*/ 280 h 779"/>
              <a:gd name="T44" fmla="*/ 176 w 778"/>
              <a:gd name="T45" fmla="*/ 261 h 779"/>
              <a:gd name="T46" fmla="*/ 159 w 778"/>
              <a:gd name="T47" fmla="*/ 249 h 779"/>
              <a:gd name="T48" fmla="*/ 202 w 778"/>
              <a:gd name="T49" fmla="*/ 234 h 779"/>
              <a:gd name="T50" fmla="*/ 202 w 778"/>
              <a:gd name="T51" fmla="*/ 297 h 779"/>
              <a:gd name="T52" fmla="*/ 142 w 778"/>
              <a:gd name="T53" fmla="*/ 317 h 779"/>
              <a:gd name="T54" fmla="*/ 106 w 778"/>
              <a:gd name="T55" fmla="*/ 266 h 779"/>
              <a:gd name="T56" fmla="*/ 142 w 778"/>
              <a:gd name="T57" fmla="*/ 216 h 779"/>
              <a:gd name="T58" fmla="*/ 43 w 778"/>
              <a:gd name="T59" fmla="*/ 145 h 779"/>
              <a:gd name="T60" fmla="*/ 35 w 778"/>
              <a:gd name="T61" fmla="*/ 401 h 779"/>
              <a:gd name="T62" fmla="*/ 53 w 778"/>
              <a:gd name="T63" fmla="*/ 141 h 779"/>
              <a:gd name="T64" fmla="*/ 310 w 778"/>
              <a:gd name="T65" fmla="*/ 109 h 779"/>
              <a:gd name="T66" fmla="*/ 671 w 778"/>
              <a:gd name="T67" fmla="*/ 474 h 779"/>
              <a:gd name="T68" fmla="*/ 667 w 778"/>
              <a:gd name="T69" fmla="*/ 491 h 779"/>
              <a:gd name="T70" fmla="*/ 371 w 778"/>
              <a:gd name="T71" fmla="*/ 779 h 779"/>
              <a:gd name="T72" fmla="*/ 5 w 778"/>
              <a:gd name="T73" fmla="*/ 420 h 779"/>
              <a:gd name="T74" fmla="*/ 0 w 778"/>
              <a:gd name="T75" fmla="*/ 160 h 779"/>
              <a:gd name="T76" fmla="*/ 36 w 778"/>
              <a:gd name="T77" fmla="*/ 110 h 779"/>
              <a:gd name="T78" fmla="*/ 412 w 778"/>
              <a:gd name="T79" fmla="*/ 1 h 779"/>
              <a:gd name="T80" fmla="*/ 775 w 778"/>
              <a:gd name="T81" fmla="*/ 363 h 779"/>
              <a:gd name="T82" fmla="*/ 775 w 778"/>
              <a:gd name="T83" fmla="*/ 381 h 779"/>
              <a:gd name="T84" fmla="*/ 713 w 778"/>
              <a:gd name="T85" fmla="*/ 443 h 779"/>
              <a:gd name="T86" fmla="*/ 693 w 778"/>
              <a:gd name="T87" fmla="*/ 436 h 779"/>
              <a:gd name="T88" fmla="*/ 692 w 778"/>
              <a:gd name="T89" fmla="*/ 416 h 779"/>
              <a:gd name="T90" fmla="*/ 159 w 778"/>
              <a:gd name="T91" fmla="*/ 35 h 779"/>
              <a:gd name="T92" fmla="*/ 142 w 778"/>
              <a:gd name="T93" fmla="*/ 49 h 779"/>
              <a:gd name="T94" fmla="*/ 134 w 778"/>
              <a:gd name="T95" fmla="*/ 68 h 779"/>
              <a:gd name="T96" fmla="*/ 113 w 778"/>
              <a:gd name="T97" fmla="*/ 68 h 779"/>
              <a:gd name="T98" fmla="*/ 109 w 778"/>
              <a:gd name="T99" fmla="*/ 37 h 779"/>
              <a:gd name="T100" fmla="*/ 159 w 778"/>
              <a:gd name="T101"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78" h="779">
                <a:moveTo>
                  <a:pt x="442" y="532"/>
                </a:moveTo>
                <a:lnTo>
                  <a:pt x="447" y="532"/>
                </a:lnTo>
                <a:lnTo>
                  <a:pt x="452" y="534"/>
                </a:lnTo>
                <a:lnTo>
                  <a:pt x="456" y="538"/>
                </a:lnTo>
                <a:lnTo>
                  <a:pt x="459" y="543"/>
                </a:lnTo>
                <a:lnTo>
                  <a:pt x="460" y="549"/>
                </a:lnTo>
                <a:lnTo>
                  <a:pt x="459" y="554"/>
                </a:lnTo>
                <a:lnTo>
                  <a:pt x="457" y="558"/>
                </a:lnTo>
                <a:lnTo>
                  <a:pt x="455" y="562"/>
                </a:lnTo>
                <a:lnTo>
                  <a:pt x="384" y="632"/>
                </a:lnTo>
                <a:lnTo>
                  <a:pt x="380" y="635"/>
                </a:lnTo>
                <a:lnTo>
                  <a:pt x="376" y="636"/>
                </a:lnTo>
                <a:lnTo>
                  <a:pt x="371" y="638"/>
                </a:lnTo>
                <a:lnTo>
                  <a:pt x="366" y="636"/>
                </a:lnTo>
                <a:lnTo>
                  <a:pt x="361" y="634"/>
                </a:lnTo>
                <a:lnTo>
                  <a:pt x="357" y="630"/>
                </a:lnTo>
                <a:lnTo>
                  <a:pt x="354" y="626"/>
                </a:lnTo>
                <a:lnTo>
                  <a:pt x="354" y="619"/>
                </a:lnTo>
                <a:lnTo>
                  <a:pt x="354" y="615"/>
                </a:lnTo>
                <a:lnTo>
                  <a:pt x="357" y="611"/>
                </a:lnTo>
                <a:lnTo>
                  <a:pt x="359" y="608"/>
                </a:lnTo>
                <a:lnTo>
                  <a:pt x="430" y="537"/>
                </a:lnTo>
                <a:lnTo>
                  <a:pt x="433" y="534"/>
                </a:lnTo>
                <a:lnTo>
                  <a:pt x="438" y="532"/>
                </a:lnTo>
                <a:lnTo>
                  <a:pt x="442" y="532"/>
                </a:lnTo>
                <a:close/>
                <a:moveTo>
                  <a:pt x="319" y="513"/>
                </a:moveTo>
                <a:lnTo>
                  <a:pt x="324" y="515"/>
                </a:lnTo>
                <a:lnTo>
                  <a:pt x="329" y="517"/>
                </a:lnTo>
                <a:lnTo>
                  <a:pt x="333" y="521"/>
                </a:lnTo>
                <a:lnTo>
                  <a:pt x="334" y="526"/>
                </a:lnTo>
                <a:lnTo>
                  <a:pt x="336" y="532"/>
                </a:lnTo>
                <a:lnTo>
                  <a:pt x="336" y="536"/>
                </a:lnTo>
                <a:lnTo>
                  <a:pt x="333" y="541"/>
                </a:lnTo>
                <a:lnTo>
                  <a:pt x="331" y="543"/>
                </a:lnTo>
                <a:lnTo>
                  <a:pt x="314" y="562"/>
                </a:lnTo>
                <a:lnTo>
                  <a:pt x="310" y="564"/>
                </a:lnTo>
                <a:lnTo>
                  <a:pt x="306" y="566"/>
                </a:lnTo>
                <a:lnTo>
                  <a:pt x="300" y="567"/>
                </a:lnTo>
                <a:lnTo>
                  <a:pt x="295" y="566"/>
                </a:lnTo>
                <a:lnTo>
                  <a:pt x="290" y="563"/>
                </a:lnTo>
                <a:lnTo>
                  <a:pt x="286" y="559"/>
                </a:lnTo>
                <a:lnTo>
                  <a:pt x="283" y="555"/>
                </a:lnTo>
                <a:lnTo>
                  <a:pt x="283" y="549"/>
                </a:lnTo>
                <a:lnTo>
                  <a:pt x="283" y="545"/>
                </a:lnTo>
                <a:lnTo>
                  <a:pt x="285" y="539"/>
                </a:lnTo>
                <a:lnTo>
                  <a:pt x="289" y="537"/>
                </a:lnTo>
                <a:lnTo>
                  <a:pt x="306" y="518"/>
                </a:lnTo>
                <a:lnTo>
                  <a:pt x="310" y="516"/>
                </a:lnTo>
                <a:lnTo>
                  <a:pt x="314" y="515"/>
                </a:lnTo>
                <a:lnTo>
                  <a:pt x="319" y="513"/>
                </a:lnTo>
                <a:close/>
                <a:moveTo>
                  <a:pt x="406" y="426"/>
                </a:moveTo>
                <a:lnTo>
                  <a:pt x="412" y="426"/>
                </a:lnTo>
                <a:lnTo>
                  <a:pt x="417" y="428"/>
                </a:lnTo>
                <a:lnTo>
                  <a:pt x="421" y="432"/>
                </a:lnTo>
                <a:lnTo>
                  <a:pt x="423" y="437"/>
                </a:lnTo>
                <a:lnTo>
                  <a:pt x="425" y="443"/>
                </a:lnTo>
                <a:lnTo>
                  <a:pt x="423" y="448"/>
                </a:lnTo>
                <a:lnTo>
                  <a:pt x="422" y="452"/>
                </a:lnTo>
                <a:lnTo>
                  <a:pt x="420" y="456"/>
                </a:lnTo>
                <a:lnTo>
                  <a:pt x="384" y="491"/>
                </a:lnTo>
                <a:lnTo>
                  <a:pt x="380" y="494"/>
                </a:lnTo>
                <a:lnTo>
                  <a:pt x="376" y="495"/>
                </a:lnTo>
                <a:lnTo>
                  <a:pt x="371" y="496"/>
                </a:lnTo>
                <a:lnTo>
                  <a:pt x="366" y="495"/>
                </a:lnTo>
                <a:lnTo>
                  <a:pt x="361" y="492"/>
                </a:lnTo>
                <a:lnTo>
                  <a:pt x="357" y="488"/>
                </a:lnTo>
                <a:lnTo>
                  <a:pt x="354" y="484"/>
                </a:lnTo>
                <a:lnTo>
                  <a:pt x="354" y="478"/>
                </a:lnTo>
                <a:lnTo>
                  <a:pt x="354" y="474"/>
                </a:lnTo>
                <a:lnTo>
                  <a:pt x="357" y="469"/>
                </a:lnTo>
                <a:lnTo>
                  <a:pt x="359" y="466"/>
                </a:lnTo>
                <a:lnTo>
                  <a:pt x="395" y="431"/>
                </a:lnTo>
                <a:lnTo>
                  <a:pt x="397" y="428"/>
                </a:lnTo>
                <a:lnTo>
                  <a:pt x="403" y="426"/>
                </a:lnTo>
                <a:lnTo>
                  <a:pt x="406" y="426"/>
                </a:lnTo>
                <a:close/>
                <a:moveTo>
                  <a:pt x="159" y="249"/>
                </a:moveTo>
                <a:lnTo>
                  <a:pt x="154" y="249"/>
                </a:lnTo>
                <a:lnTo>
                  <a:pt x="149" y="251"/>
                </a:lnTo>
                <a:lnTo>
                  <a:pt x="145" y="255"/>
                </a:lnTo>
                <a:lnTo>
                  <a:pt x="142" y="261"/>
                </a:lnTo>
                <a:lnTo>
                  <a:pt x="141" y="266"/>
                </a:lnTo>
                <a:lnTo>
                  <a:pt x="142" y="271"/>
                </a:lnTo>
                <a:lnTo>
                  <a:pt x="145" y="276"/>
                </a:lnTo>
                <a:lnTo>
                  <a:pt x="149" y="280"/>
                </a:lnTo>
                <a:lnTo>
                  <a:pt x="154" y="283"/>
                </a:lnTo>
                <a:lnTo>
                  <a:pt x="159" y="284"/>
                </a:lnTo>
                <a:lnTo>
                  <a:pt x="164" y="283"/>
                </a:lnTo>
                <a:lnTo>
                  <a:pt x="170" y="280"/>
                </a:lnTo>
                <a:lnTo>
                  <a:pt x="174" y="276"/>
                </a:lnTo>
                <a:lnTo>
                  <a:pt x="176" y="271"/>
                </a:lnTo>
                <a:lnTo>
                  <a:pt x="178" y="266"/>
                </a:lnTo>
                <a:lnTo>
                  <a:pt x="176" y="261"/>
                </a:lnTo>
                <a:lnTo>
                  <a:pt x="174" y="255"/>
                </a:lnTo>
                <a:lnTo>
                  <a:pt x="170" y="251"/>
                </a:lnTo>
                <a:lnTo>
                  <a:pt x="164" y="249"/>
                </a:lnTo>
                <a:lnTo>
                  <a:pt x="159" y="249"/>
                </a:lnTo>
                <a:close/>
                <a:moveTo>
                  <a:pt x="159" y="213"/>
                </a:moveTo>
                <a:lnTo>
                  <a:pt x="176" y="216"/>
                </a:lnTo>
                <a:lnTo>
                  <a:pt x="191" y="223"/>
                </a:lnTo>
                <a:lnTo>
                  <a:pt x="202" y="234"/>
                </a:lnTo>
                <a:lnTo>
                  <a:pt x="209" y="249"/>
                </a:lnTo>
                <a:lnTo>
                  <a:pt x="213" y="266"/>
                </a:lnTo>
                <a:lnTo>
                  <a:pt x="209" y="283"/>
                </a:lnTo>
                <a:lnTo>
                  <a:pt x="202" y="297"/>
                </a:lnTo>
                <a:lnTo>
                  <a:pt x="191" y="309"/>
                </a:lnTo>
                <a:lnTo>
                  <a:pt x="176" y="317"/>
                </a:lnTo>
                <a:lnTo>
                  <a:pt x="159" y="320"/>
                </a:lnTo>
                <a:lnTo>
                  <a:pt x="142" y="317"/>
                </a:lnTo>
                <a:lnTo>
                  <a:pt x="128" y="309"/>
                </a:lnTo>
                <a:lnTo>
                  <a:pt x="116" y="297"/>
                </a:lnTo>
                <a:lnTo>
                  <a:pt x="109" y="283"/>
                </a:lnTo>
                <a:lnTo>
                  <a:pt x="106" y="266"/>
                </a:lnTo>
                <a:lnTo>
                  <a:pt x="109" y="249"/>
                </a:lnTo>
                <a:lnTo>
                  <a:pt x="116" y="234"/>
                </a:lnTo>
                <a:lnTo>
                  <a:pt x="128" y="223"/>
                </a:lnTo>
                <a:lnTo>
                  <a:pt x="142" y="216"/>
                </a:lnTo>
                <a:lnTo>
                  <a:pt x="159" y="213"/>
                </a:lnTo>
                <a:close/>
                <a:moveTo>
                  <a:pt x="53" y="141"/>
                </a:moveTo>
                <a:lnTo>
                  <a:pt x="48" y="143"/>
                </a:lnTo>
                <a:lnTo>
                  <a:pt x="43" y="145"/>
                </a:lnTo>
                <a:lnTo>
                  <a:pt x="39" y="149"/>
                </a:lnTo>
                <a:lnTo>
                  <a:pt x="36" y="155"/>
                </a:lnTo>
                <a:lnTo>
                  <a:pt x="35" y="160"/>
                </a:lnTo>
                <a:lnTo>
                  <a:pt x="35" y="401"/>
                </a:lnTo>
                <a:lnTo>
                  <a:pt x="371" y="736"/>
                </a:lnTo>
                <a:lnTo>
                  <a:pt x="629" y="478"/>
                </a:lnTo>
                <a:lnTo>
                  <a:pt x="294" y="141"/>
                </a:lnTo>
                <a:lnTo>
                  <a:pt x="53" y="141"/>
                </a:lnTo>
                <a:close/>
                <a:moveTo>
                  <a:pt x="53" y="106"/>
                </a:moveTo>
                <a:lnTo>
                  <a:pt x="300" y="106"/>
                </a:lnTo>
                <a:lnTo>
                  <a:pt x="306" y="107"/>
                </a:lnTo>
                <a:lnTo>
                  <a:pt x="310" y="109"/>
                </a:lnTo>
                <a:lnTo>
                  <a:pt x="314" y="111"/>
                </a:lnTo>
                <a:lnTo>
                  <a:pt x="667" y="466"/>
                </a:lnTo>
                <a:lnTo>
                  <a:pt x="669" y="469"/>
                </a:lnTo>
                <a:lnTo>
                  <a:pt x="671" y="474"/>
                </a:lnTo>
                <a:lnTo>
                  <a:pt x="672" y="478"/>
                </a:lnTo>
                <a:lnTo>
                  <a:pt x="671" y="483"/>
                </a:lnTo>
                <a:lnTo>
                  <a:pt x="669" y="487"/>
                </a:lnTo>
                <a:lnTo>
                  <a:pt x="667" y="491"/>
                </a:lnTo>
                <a:lnTo>
                  <a:pt x="384" y="774"/>
                </a:lnTo>
                <a:lnTo>
                  <a:pt x="380" y="776"/>
                </a:lnTo>
                <a:lnTo>
                  <a:pt x="376" y="779"/>
                </a:lnTo>
                <a:lnTo>
                  <a:pt x="371" y="779"/>
                </a:lnTo>
                <a:lnTo>
                  <a:pt x="367" y="779"/>
                </a:lnTo>
                <a:lnTo>
                  <a:pt x="362" y="776"/>
                </a:lnTo>
                <a:lnTo>
                  <a:pt x="359" y="774"/>
                </a:lnTo>
                <a:lnTo>
                  <a:pt x="5" y="420"/>
                </a:lnTo>
                <a:lnTo>
                  <a:pt x="2" y="416"/>
                </a:lnTo>
                <a:lnTo>
                  <a:pt x="1" y="412"/>
                </a:lnTo>
                <a:lnTo>
                  <a:pt x="0" y="407"/>
                </a:lnTo>
                <a:lnTo>
                  <a:pt x="0" y="160"/>
                </a:lnTo>
                <a:lnTo>
                  <a:pt x="2" y="143"/>
                </a:lnTo>
                <a:lnTo>
                  <a:pt x="10" y="128"/>
                </a:lnTo>
                <a:lnTo>
                  <a:pt x="22" y="117"/>
                </a:lnTo>
                <a:lnTo>
                  <a:pt x="36" y="110"/>
                </a:lnTo>
                <a:lnTo>
                  <a:pt x="53" y="106"/>
                </a:lnTo>
                <a:close/>
                <a:moveTo>
                  <a:pt x="159" y="0"/>
                </a:moveTo>
                <a:lnTo>
                  <a:pt x="406" y="0"/>
                </a:lnTo>
                <a:lnTo>
                  <a:pt x="412" y="1"/>
                </a:lnTo>
                <a:lnTo>
                  <a:pt x="416" y="3"/>
                </a:lnTo>
                <a:lnTo>
                  <a:pt x="420" y="5"/>
                </a:lnTo>
                <a:lnTo>
                  <a:pt x="773" y="360"/>
                </a:lnTo>
                <a:lnTo>
                  <a:pt x="775" y="363"/>
                </a:lnTo>
                <a:lnTo>
                  <a:pt x="778" y="368"/>
                </a:lnTo>
                <a:lnTo>
                  <a:pt x="778" y="372"/>
                </a:lnTo>
                <a:lnTo>
                  <a:pt x="778" y="377"/>
                </a:lnTo>
                <a:lnTo>
                  <a:pt x="775" y="381"/>
                </a:lnTo>
                <a:lnTo>
                  <a:pt x="773" y="385"/>
                </a:lnTo>
                <a:lnTo>
                  <a:pt x="719" y="437"/>
                </a:lnTo>
                <a:lnTo>
                  <a:pt x="716" y="440"/>
                </a:lnTo>
                <a:lnTo>
                  <a:pt x="713" y="443"/>
                </a:lnTo>
                <a:lnTo>
                  <a:pt x="707" y="443"/>
                </a:lnTo>
                <a:lnTo>
                  <a:pt x="702" y="443"/>
                </a:lnTo>
                <a:lnTo>
                  <a:pt x="697" y="440"/>
                </a:lnTo>
                <a:lnTo>
                  <a:pt x="693" y="436"/>
                </a:lnTo>
                <a:lnTo>
                  <a:pt x="690" y="431"/>
                </a:lnTo>
                <a:lnTo>
                  <a:pt x="689" y="426"/>
                </a:lnTo>
                <a:lnTo>
                  <a:pt x="690" y="420"/>
                </a:lnTo>
                <a:lnTo>
                  <a:pt x="692" y="416"/>
                </a:lnTo>
                <a:lnTo>
                  <a:pt x="694" y="412"/>
                </a:lnTo>
                <a:lnTo>
                  <a:pt x="735" y="372"/>
                </a:lnTo>
                <a:lnTo>
                  <a:pt x="400" y="35"/>
                </a:lnTo>
                <a:lnTo>
                  <a:pt x="159" y="35"/>
                </a:lnTo>
                <a:lnTo>
                  <a:pt x="154" y="37"/>
                </a:lnTo>
                <a:lnTo>
                  <a:pt x="149" y="39"/>
                </a:lnTo>
                <a:lnTo>
                  <a:pt x="145" y="43"/>
                </a:lnTo>
                <a:lnTo>
                  <a:pt x="142" y="49"/>
                </a:lnTo>
                <a:lnTo>
                  <a:pt x="141" y="54"/>
                </a:lnTo>
                <a:lnTo>
                  <a:pt x="141" y="59"/>
                </a:lnTo>
                <a:lnTo>
                  <a:pt x="138" y="64"/>
                </a:lnTo>
                <a:lnTo>
                  <a:pt x="134" y="68"/>
                </a:lnTo>
                <a:lnTo>
                  <a:pt x="129" y="71"/>
                </a:lnTo>
                <a:lnTo>
                  <a:pt x="124" y="71"/>
                </a:lnTo>
                <a:lnTo>
                  <a:pt x="119" y="71"/>
                </a:lnTo>
                <a:lnTo>
                  <a:pt x="113" y="68"/>
                </a:lnTo>
                <a:lnTo>
                  <a:pt x="109" y="64"/>
                </a:lnTo>
                <a:lnTo>
                  <a:pt x="107" y="59"/>
                </a:lnTo>
                <a:lnTo>
                  <a:pt x="106" y="54"/>
                </a:lnTo>
                <a:lnTo>
                  <a:pt x="109" y="37"/>
                </a:lnTo>
                <a:lnTo>
                  <a:pt x="116" y="22"/>
                </a:lnTo>
                <a:lnTo>
                  <a:pt x="128" y="11"/>
                </a:lnTo>
                <a:lnTo>
                  <a:pt x="142" y="3"/>
                </a:lnTo>
                <a:lnTo>
                  <a:pt x="15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14592" y="1365495"/>
            <a:ext cx="7756722" cy="3204438"/>
            <a:chOff x="1106380" y="907674"/>
            <a:chExt cx="9973145" cy="4120080"/>
          </a:xfrm>
        </p:grpSpPr>
        <p:sp>
          <p:nvSpPr>
            <p:cNvPr id="6" name="Freeform 6"/>
            <p:cNvSpPr>
              <a:spLocks noEditPoints="1"/>
            </p:cNvSpPr>
            <p:nvPr/>
          </p:nvSpPr>
          <p:spPr bwMode="auto">
            <a:xfrm>
              <a:off x="1155637" y="907674"/>
              <a:ext cx="441487" cy="540000"/>
            </a:xfrm>
            <a:custGeom>
              <a:avLst/>
              <a:gdLst>
                <a:gd name="T0" fmla="*/ 224 w 605"/>
                <a:gd name="T1" fmla="*/ 572 h 740"/>
                <a:gd name="T2" fmla="*/ 234 w 605"/>
                <a:gd name="T3" fmla="*/ 583 h 740"/>
                <a:gd name="T4" fmla="*/ 231 w 605"/>
                <a:gd name="T5" fmla="*/ 599 h 740"/>
                <a:gd name="T6" fmla="*/ 218 w 605"/>
                <a:gd name="T7" fmla="*/ 605 h 740"/>
                <a:gd name="T8" fmla="*/ 141 w 605"/>
                <a:gd name="T9" fmla="*/ 601 h 740"/>
                <a:gd name="T10" fmla="*/ 135 w 605"/>
                <a:gd name="T11" fmla="*/ 588 h 740"/>
                <a:gd name="T12" fmla="*/ 141 w 605"/>
                <a:gd name="T13" fmla="*/ 575 h 740"/>
                <a:gd name="T14" fmla="*/ 152 w 605"/>
                <a:gd name="T15" fmla="*/ 504 h 740"/>
                <a:gd name="T16" fmla="*/ 262 w 605"/>
                <a:gd name="T17" fmla="*/ 507 h 740"/>
                <a:gd name="T18" fmla="*/ 269 w 605"/>
                <a:gd name="T19" fmla="*/ 521 h 740"/>
                <a:gd name="T20" fmla="*/ 262 w 605"/>
                <a:gd name="T21" fmla="*/ 534 h 740"/>
                <a:gd name="T22" fmla="*/ 152 w 605"/>
                <a:gd name="T23" fmla="*/ 538 h 740"/>
                <a:gd name="T24" fmla="*/ 137 w 605"/>
                <a:gd name="T25" fmla="*/ 530 h 740"/>
                <a:gd name="T26" fmla="*/ 136 w 605"/>
                <a:gd name="T27" fmla="*/ 516 h 740"/>
                <a:gd name="T28" fmla="*/ 146 w 605"/>
                <a:gd name="T29" fmla="*/ 506 h 740"/>
                <a:gd name="T30" fmla="*/ 297 w 605"/>
                <a:gd name="T31" fmla="*/ 169 h 740"/>
                <a:gd name="T32" fmla="*/ 286 w 605"/>
                <a:gd name="T33" fmla="*/ 180 h 740"/>
                <a:gd name="T34" fmla="*/ 289 w 605"/>
                <a:gd name="T35" fmla="*/ 195 h 740"/>
                <a:gd name="T36" fmla="*/ 302 w 605"/>
                <a:gd name="T37" fmla="*/ 202 h 740"/>
                <a:gd name="T38" fmla="*/ 317 w 605"/>
                <a:gd name="T39" fmla="*/ 195 h 740"/>
                <a:gd name="T40" fmla="*/ 318 w 605"/>
                <a:gd name="T41" fmla="*/ 180 h 740"/>
                <a:gd name="T42" fmla="*/ 307 w 605"/>
                <a:gd name="T43" fmla="*/ 169 h 740"/>
                <a:gd name="T44" fmla="*/ 34 w 605"/>
                <a:gd name="T45" fmla="*/ 672 h 740"/>
                <a:gd name="T46" fmla="*/ 55 w 605"/>
                <a:gd name="T47" fmla="*/ 703 h 740"/>
                <a:gd name="T48" fmla="*/ 551 w 605"/>
                <a:gd name="T49" fmla="*/ 703 h 740"/>
                <a:gd name="T50" fmla="*/ 572 w 605"/>
                <a:gd name="T51" fmla="*/ 672 h 740"/>
                <a:gd name="T52" fmla="*/ 510 w 605"/>
                <a:gd name="T53" fmla="*/ 164 h 740"/>
                <a:gd name="T54" fmla="*/ 392 w 605"/>
                <a:gd name="T55" fmla="*/ 194 h 740"/>
                <a:gd name="T56" fmla="*/ 332 w 605"/>
                <a:gd name="T57" fmla="*/ 225 h 740"/>
                <a:gd name="T58" fmla="*/ 286 w 605"/>
                <a:gd name="T59" fmla="*/ 233 h 740"/>
                <a:gd name="T60" fmla="*/ 255 w 605"/>
                <a:gd name="T61" fmla="*/ 199 h 740"/>
                <a:gd name="T62" fmla="*/ 132 w 605"/>
                <a:gd name="T63" fmla="*/ 177 h 740"/>
                <a:gd name="T64" fmla="*/ 34 w 605"/>
                <a:gd name="T65" fmla="*/ 133 h 740"/>
                <a:gd name="T66" fmla="*/ 43 w 605"/>
                <a:gd name="T67" fmla="*/ 44 h 740"/>
                <a:gd name="T68" fmla="*/ 34 w 605"/>
                <a:gd name="T69" fmla="*/ 88 h 740"/>
                <a:gd name="T70" fmla="*/ 128 w 605"/>
                <a:gd name="T71" fmla="*/ 139 h 740"/>
                <a:gd name="T72" fmla="*/ 256 w 605"/>
                <a:gd name="T73" fmla="*/ 167 h 740"/>
                <a:gd name="T74" fmla="*/ 288 w 605"/>
                <a:gd name="T75" fmla="*/ 136 h 740"/>
                <a:gd name="T76" fmla="*/ 331 w 605"/>
                <a:gd name="T77" fmla="*/ 143 h 740"/>
                <a:gd name="T78" fmla="*/ 394 w 605"/>
                <a:gd name="T79" fmla="*/ 160 h 740"/>
                <a:gd name="T80" fmla="*/ 514 w 605"/>
                <a:gd name="T81" fmla="*/ 125 h 740"/>
                <a:gd name="T82" fmla="*/ 572 w 605"/>
                <a:gd name="T83" fmla="*/ 67 h 740"/>
                <a:gd name="T84" fmla="*/ 551 w 605"/>
                <a:gd name="T85" fmla="*/ 37 h 740"/>
                <a:gd name="T86" fmla="*/ 68 w 605"/>
                <a:gd name="T87" fmla="*/ 0 h 740"/>
                <a:gd name="T88" fmla="*/ 577 w 605"/>
                <a:gd name="T89" fmla="*/ 13 h 740"/>
                <a:gd name="T90" fmla="*/ 605 w 605"/>
                <a:gd name="T91" fmla="*/ 67 h 740"/>
                <a:gd name="T92" fmla="*/ 591 w 605"/>
                <a:gd name="T93" fmla="*/ 712 h 740"/>
                <a:gd name="T94" fmla="*/ 538 w 605"/>
                <a:gd name="T95" fmla="*/ 740 h 740"/>
                <a:gd name="T96" fmla="*/ 27 w 605"/>
                <a:gd name="T97" fmla="*/ 727 h 740"/>
                <a:gd name="T98" fmla="*/ 0 w 605"/>
                <a:gd name="T99" fmla="*/ 672 h 740"/>
                <a:gd name="T100" fmla="*/ 13 w 605"/>
                <a:gd name="T101" fmla="*/ 28 h 740"/>
                <a:gd name="T102" fmla="*/ 68 w 605"/>
                <a:gd name="T103"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5" h="740">
                  <a:moveTo>
                    <a:pt x="152" y="571"/>
                  </a:moveTo>
                  <a:lnTo>
                    <a:pt x="218" y="571"/>
                  </a:lnTo>
                  <a:lnTo>
                    <a:pt x="224" y="572"/>
                  </a:lnTo>
                  <a:lnTo>
                    <a:pt x="229" y="575"/>
                  </a:lnTo>
                  <a:lnTo>
                    <a:pt x="231" y="578"/>
                  </a:lnTo>
                  <a:lnTo>
                    <a:pt x="234" y="583"/>
                  </a:lnTo>
                  <a:lnTo>
                    <a:pt x="235" y="588"/>
                  </a:lnTo>
                  <a:lnTo>
                    <a:pt x="234" y="593"/>
                  </a:lnTo>
                  <a:lnTo>
                    <a:pt x="231" y="599"/>
                  </a:lnTo>
                  <a:lnTo>
                    <a:pt x="229" y="601"/>
                  </a:lnTo>
                  <a:lnTo>
                    <a:pt x="224" y="604"/>
                  </a:lnTo>
                  <a:lnTo>
                    <a:pt x="218" y="605"/>
                  </a:lnTo>
                  <a:lnTo>
                    <a:pt x="152" y="605"/>
                  </a:lnTo>
                  <a:lnTo>
                    <a:pt x="146" y="604"/>
                  </a:lnTo>
                  <a:lnTo>
                    <a:pt x="141" y="601"/>
                  </a:lnTo>
                  <a:lnTo>
                    <a:pt x="137" y="599"/>
                  </a:lnTo>
                  <a:lnTo>
                    <a:pt x="136" y="593"/>
                  </a:lnTo>
                  <a:lnTo>
                    <a:pt x="135" y="588"/>
                  </a:lnTo>
                  <a:lnTo>
                    <a:pt x="136" y="583"/>
                  </a:lnTo>
                  <a:lnTo>
                    <a:pt x="137" y="578"/>
                  </a:lnTo>
                  <a:lnTo>
                    <a:pt x="141" y="575"/>
                  </a:lnTo>
                  <a:lnTo>
                    <a:pt x="146" y="572"/>
                  </a:lnTo>
                  <a:lnTo>
                    <a:pt x="152" y="571"/>
                  </a:lnTo>
                  <a:close/>
                  <a:moveTo>
                    <a:pt x="152" y="504"/>
                  </a:moveTo>
                  <a:lnTo>
                    <a:pt x="252" y="504"/>
                  </a:lnTo>
                  <a:lnTo>
                    <a:pt x="258" y="506"/>
                  </a:lnTo>
                  <a:lnTo>
                    <a:pt x="262" y="507"/>
                  </a:lnTo>
                  <a:lnTo>
                    <a:pt x="265" y="511"/>
                  </a:lnTo>
                  <a:lnTo>
                    <a:pt x="268" y="516"/>
                  </a:lnTo>
                  <a:lnTo>
                    <a:pt x="269" y="521"/>
                  </a:lnTo>
                  <a:lnTo>
                    <a:pt x="268" y="527"/>
                  </a:lnTo>
                  <a:lnTo>
                    <a:pt x="265" y="530"/>
                  </a:lnTo>
                  <a:lnTo>
                    <a:pt x="262" y="534"/>
                  </a:lnTo>
                  <a:lnTo>
                    <a:pt x="258" y="537"/>
                  </a:lnTo>
                  <a:lnTo>
                    <a:pt x="252" y="538"/>
                  </a:lnTo>
                  <a:lnTo>
                    <a:pt x="152" y="538"/>
                  </a:lnTo>
                  <a:lnTo>
                    <a:pt x="146" y="537"/>
                  </a:lnTo>
                  <a:lnTo>
                    <a:pt x="141" y="534"/>
                  </a:lnTo>
                  <a:lnTo>
                    <a:pt x="137" y="530"/>
                  </a:lnTo>
                  <a:lnTo>
                    <a:pt x="136" y="527"/>
                  </a:lnTo>
                  <a:lnTo>
                    <a:pt x="135" y="521"/>
                  </a:lnTo>
                  <a:lnTo>
                    <a:pt x="136" y="516"/>
                  </a:lnTo>
                  <a:lnTo>
                    <a:pt x="137" y="511"/>
                  </a:lnTo>
                  <a:lnTo>
                    <a:pt x="141" y="507"/>
                  </a:lnTo>
                  <a:lnTo>
                    <a:pt x="146" y="506"/>
                  </a:lnTo>
                  <a:lnTo>
                    <a:pt x="152" y="504"/>
                  </a:lnTo>
                  <a:close/>
                  <a:moveTo>
                    <a:pt x="302" y="168"/>
                  </a:moveTo>
                  <a:lnTo>
                    <a:pt x="297" y="169"/>
                  </a:lnTo>
                  <a:lnTo>
                    <a:pt x="293" y="172"/>
                  </a:lnTo>
                  <a:lnTo>
                    <a:pt x="289" y="176"/>
                  </a:lnTo>
                  <a:lnTo>
                    <a:pt x="286" y="180"/>
                  </a:lnTo>
                  <a:lnTo>
                    <a:pt x="285" y="185"/>
                  </a:lnTo>
                  <a:lnTo>
                    <a:pt x="286" y="190"/>
                  </a:lnTo>
                  <a:lnTo>
                    <a:pt x="289" y="195"/>
                  </a:lnTo>
                  <a:lnTo>
                    <a:pt x="293" y="198"/>
                  </a:lnTo>
                  <a:lnTo>
                    <a:pt x="297" y="201"/>
                  </a:lnTo>
                  <a:lnTo>
                    <a:pt x="302" y="202"/>
                  </a:lnTo>
                  <a:lnTo>
                    <a:pt x="307" y="201"/>
                  </a:lnTo>
                  <a:lnTo>
                    <a:pt x="313" y="198"/>
                  </a:lnTo>
                  <a:lnTo>
                    <a:pt x="317" y="195"/>
                  </a:lnTo>
                  <a:lnTo>
                    <a:pt x="318" y="190"/>
                  </a:lnTo>
                  <a:lnTo>
                    <a:pt x="319" y="185"/>
                  </a:lnTo>
                  <a:lnTo>
                    <a:pt x="318" y="180"/>
                  </a:lnTo>
                  <a:lnTo>
                    <a:pt x="317" y="176"/>
                  </a:lnTo>
                  <a:lnTo>
                    <a:pt x="313" y="172"/>
                  </a:lnTo>
                  <a:lnTo>
                    <a:pt x="307" y="169"/>
                  </a:lnTo>
                  <a:lnTo>
                    <a:pt x="302" y="168"/>
                  </a:lnTo>
                  <a:close/>
                  <a:moveTo>
                    <a:pt x="34" y="133"/>
                  </a:moveTo>
                  <a:lnTo>
                    <a:pt x="34" y="672"/>
                  </a:lnTo>
                  <a:lnTo>
                    <a:pt x="36" y="685"/>
                  </a:lnTo>
                  <a:lnTo>
                    <a:pt x="43" y="695"/>
                  </a:lnTo>
                  <a:lnTo>
                    <a:pt x="55" y="703"/>
                  </a:lnTo>
                  <a:lnTo>
                    <a:pt x="68" y="706"/>
                  </a:lnTo>
                  <a:lnTo>
                    <a:pt x="538" y="706"/>
                  </a:lnTo>
                  <a:lnTo>
                    <a:pt x="551" y="703"/>
                  </a:lnTo>
                  <a:lnTo>
                    <a:pt x="561" y="695"/>
                  </a:lnTo>
                  <a:lnTo>
                    <a:pt x="569" y="685"/>
                  </a:lnTo>
                  <a:lnTo>
                    <a:pt x="572" y="672"/>
                  </a:lnTo>
                  <a:lnTo>
                    <a:pt x="572" y="133"/>
                  </a:lnTo>
                  <a:lnTo>
                    <a:pt x="543" y="150"/>
                  </a:lnTo>
                  <a:lnTo>
                    <a:pt x="510" y="164"/>
                  </a:lnTo>
                  <a:lnTo>
                    <a:pt x="474" y="177"/>
                  </a:lnTo>
                  <a:lnTo>
                    <a:pt x="433" y="186"/>
                  </a:lnTo>
                  <a:lnTo>
                    <a:pt x="392" y="194"/>
                  </a:lnTo>
                  <a:lnTo>
                    <a:pt x="351" y="199"/>
                  </a:lnTo>
                  <a:lnTo>
                    <a:pt x="344" y="214"/>
                  </a:lnTo>
                  <a:lnTo>
                    <a:pt x="332" y="225"/>
                  </a:lnTo>
                  <a:lnTo>
                    <a:pt x="319" y="233"/>
                  </a:lnTo>
                  <a:lnTo>
                    <a:pt x="302" y="236"/>
                  </a:lnTo>
                  <a:lnTo>
                    <a:pt x="286" y="233"/>
                  </a:lnTo>
                  <a:lnTo>
                    <a:pt x="272" y="225"/>
                  </a:lnTo>
                  <a:lnTo>
                    <a:pt x="262" y="214"/>
                  </a:lnTo>
                  <a:lnTo>
                    <a:pt x="255" y="199"/>
                  </a:lnTo>
                  <a:lnTo>
                    <a:pt x="213" y="194"/>
                  </a:lnTo>
                  <a:lnTo>
                    <a:pt x="171" y="186"/>
                  </a:lnTo>
                  <a:lnTo>
                    <a:pt x="132" y="177"/>
                  </a:lnTo>
                  <a:lnTo>
                    <a:pt x="95" y="164"/>
                  </a:lnTo>
                  <a:lnTo>
                    <a:pt x="61" y="150"/>
                  </a:lnTo>
                  <a:lnTo>
                    <a:pt x="34" y="133"/>
                  </a:lnTo>
                  <a:close/>
                  <a:moveTo>
                    <a:pt x="68" y="34"/>
                  </a:moveTo>
                  <a:lnTo>
                    <a:pt x="55" y="37"/>
                  </a:lnTo>
                  <a:lnTo>
                    <a:pt x="43" y="44"/>
                  </a:lnTo>
                  <a:lnTo>
                    <a:pt x="36" y="54"/>
                  </a:lnTo>
                  <a:lnTo>
                    <a:pt x="34" y="67"/>
                  </a:lnTo>
                  <a:lnTo>
                    <a:pt x="34" y="88"/>
                  </a:lnTo>
                  <a:lnTo>
                    <a:pt x="59" y="108"/>
                  </a:lnTo>
                  <a:lnTo>
                    <a:pt x="91" y="125"/>
                  </a:lnTo>
                  <a:lnTo>
                    <a:pt x="128" y="139"/>
                  </a:lnTo>
                  <a:lnTo>
                    <a:pt x="169" y="151"/>
                  </a:lnTo>
                  <a:lnTo>
                    <a:pt x="212" y="160"/>
                  </a:lnTo>
                  <a:lnTo>
                    <a:pt x="256" y="167"/>
                  </a:lnTo>
                  <a:lnTo>
                    <a:pt x="263" y="153"/>
                  </a:lnTo>
                  <a:lnTo>
                    <a:pt x="275" y="143"/>
                  </a:lnTo>
                  <a:lnTo>
                    <a:pt x="288" y="136"/>
                  </a:lnTo>
                  <a:lnTo>
                    <a:pt x="302" y="135"/>
                  </a:lnTo>
                  <a:lnTo>
                    <a:pt x="318" y="136"/>
                  </a:lnTo>
                  <a:lnTo>
                    <a:pt x="331" y="143"/>
                  </a:lnTo>
                  <a:lnTo>
                    <a:pt x="341" y="153"/>
                  </a:lnTo>
                  <a:lnTo>
                    <a:pt x="349" y="167"/>
                  </a:lnTo>
                  <a:lnTo>
                    <a:pt x="394" y="160"/>
                  </a:lnTo>
                  <a:lnTo>
                    <a:pt x="437" y="151"/>
                  </a:lnTo>
                  <a:lnTo>
                    <a:pt x="478" y="139"/>
                  </a:lnTo>
                  <a:lnTo>
                    <a:pt x="514" y="125"/>
                  </a:lnTo>
                  <a:lnTo>
                    <a:pt x="546" y="108"/>
                  </a:lnTo>
                  <a:lnTo>
                    <a:pt x="572" y="88"/>
                  </a:lnTo>
                  <a:lnTo>
                    <a:pt x="572" y="67"/>
                  </a:lnTo>
                  <a:lnTo>
                    <a:pt x="569" y="54"/>
                  </a:lnTo>
                  <a:lnTo>
                    <a:pt x="561" y="44"/>
                  </a:lnTo>
                  <a:lnTo>
                    <a:pt x="551" y="37"/>
                  </a:lnTo>
                  <a:lnTo>
                    <a:pt x="538" y="34"/>
                  </a:lnTo>
                  <a:lnTo>
                    <a:pt x="68" y="34"/>
                  </a:lnTo>
                  <a:close/>
                  <a:moveTo>
                    <a:pt x="68" y="0"/>
                  </a:moveTo>
                  <a:lnTo>
                    <a:pt x="538" y="0"/>
                  </a:lnTo>
                  <a:lnTo>
                    <a:pt x="559" y="4"/>
                  </a:lnTo>
                  <a:lnTo>
                    <a:pt x="577" y="13"/>
                  </a:lnTo>
                  <a:lnTo>
                    <a:pt x="591" y="28"/>
                  </a:lnTo>
                  <a:lnTo>
                    <a:pt x="602" y="46"/>
                  </a:lnTo>
                  <a:lnTo>
                    <a:pt x="605" y="67"/>
                  </a:lnTo>
                  <a:lnTo>
                    <a:pt x="605" y="672"/>
                  </a:lnTo>
                  <a:lnTo>
                    <a:pt x="602" y="693"/>
                  </a:lnTo>
                  <a:lnTo>
                    <a:pt x="591" y="712"/>
                  </a:lnTo>
                  <a:lnTo>
                    <a:pt x="577" y="727"/>
                  </a:lnTo>
                  <a:lnTo>
                    <a:pt x="559" y="736"/>
                  </a:lnTo>
                  <a:lnTo>
                    <a:pt x="538" y="740"/>
                  </a:lnTo>
                  <a:lnTo>
                    <a:pt x="68" y="740"/>
                  </a:lnTo>
                  <a:lnTo>
                    <a:pt x="46" y="736"/>
                  </a:lnTo>
                  <a:lnTo>
                    <a:pt x="27" y="727"/>
                  </a:lnTo>
                  <a:lnTo>
                    <a:pt x="13" y="712"/>
                  </a:lnTo>
                  <a:lnTo>
                    <a:pt x="4" y="693"/>
                  </a:lnTo>
                  <a:lnTo>
                    <a:pt x="0" y="672"/>
                  </a:lnTo>
                  <a:lnTo>
                    <a:pt x="0" y="67"/>
                  </a:lnTo>
                  <a:lnTo>
                    <a:pt x="4" y="46"/>
                  </a:lnTo>
                  <a:lnTo>
                    <a:pt x="13" y="28"/>
                  </a:lnTo>
                  <a:lnTo>
                    <a:pt x="27" y="13"/>
                  </a:lnTo>
                  <a:lnTo>
                    <a:pt x="46" y="4"/>
                  </a:lnTo>
                  <a:lnTo>
                    <a:pt x="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 name="Freeform 7"/>
            <p:cNvSpPr>
              <a:spLocks noEditPoints="1"/>
            </p:cNvSpPr>
            <p:nvPr/>
          </p:nvSpPr>
          <p:spPr bwMode="auto">
            <a:xfrm>
              <a:off x="2122116" y="907674"/>
              <a:ext cx="441487" cy="540000"/>
            </a:xfrm>
            <a:custGeom>
              <a:avLst/>
              <a:gdLst>
                <a:gd name="T0" fmla="*/ 161 w 605"/>
                <a:gd name="T1" fmla="*/ 608 h 740"/>
                <a:gd name="T2" fmla="*/ 167 w 605"/>
                <a:gd name="T3" fmla="*/ 627 h 740"/>
                <a:gd name="T4" fmla="*/ 152 w 605"/>
                <a:gd name="T5" fmla="*/ 639 h 740"/>
                <a:gd name="T6" fmla="*/ 105 w 605"/>
                <a:gd name="T7" fmla="*/ 631 h 740"/>
                <a:gd name="T8" fmla="*/ 105 w 605"/>
                <a:gd name="T9" fmla="*/ 612 h 740"/>
                <a:gd name="T10" fmla="*/ 118 w 605"/>
                <a:gd name="T11" fmla="*/ 538 h 740"/>
                <a:gd name="T12" fmla="*/ 199 w 605"/>
                <a:gd name="T13" fmla="*/ 545 h 740"/>
                <a:gd name="T14" fmla="*/ 199 w 605"/>
                <a:gd name="T15" fmla="*/ 565 h 740"/>
                <a:gd name="T16" fmla="*/ 118 w 605"/>
                <a:gd name="T17" fmla="*/ 571 h 740"/>
                <a:gd name="T18" fmla="*/ 102 w 605"/>
                <a:gd name="T19" fmla="*/ 559 h 740"/>
                <a:gd name="T20" fmla="*/ 107 w 605"/>
                <a:gd name="T21" fmla="*/ 541 h 740"/>
                <a:gd name="T22" fmla="*/ 230 w 605"/>
                <a:gd name="T23" fmla="*/ 270 h 740"/>
                <a:gd name="T24" fmla="*/ 219 w 605"/>
                <a:gd name="T25" fmla="*/ 286 h 740"/>
                <a:gd name="T26" fmla="*/ 230 w 605"/>
                <a:gd name="T27" fmla="*/ 301 h 740"/>
                <a:gd name="T28" fmla="*/ 249 w 605"/>
                <a:gd name="T29" fmla="*/ 296 h 740"/>
                <a:gd name="T30" fmla="*/ 249 w 605"/>
                <a:gd name="T31" fmla="*/ 275 h 740"/>
                <a:gd name="T32" fmla="*/ 34 w 605"/>
                <a:gd name="T33" fmla="*/ 250 h 740"/>
                <a:gd name="T34" fmla="*/ 55 w 605"/>
                <a:gd name="T35" fmla="*/ 703 h 740"/>
                <a:gd name="T36" fmla="*/ 427 w 605"/>
                <a:gd name="T37" fmla="*/ 695 h 740"/>
                <a:gd name="T38" fmla="*/ 412 w 605"/>
                <a:gd name="T39" fmla="*/ 267 h 740"/>
                <a:gd name="T40" fmla="*/ 283 w 605"/>
                <a:gd name="T41" fmla="*/ 301 h 740"/>
                <a:gd name="T42" fmla="*/ 236 w 605"/>
                <a:gd name="T43" fmla="*/ 337 h 740"/>
                <a:gd name="T44" fmla="*/ 187 w 605"/>
                <a:gd name="T45" fmla="*/ 301 h 740"/>
                <a:gd name="T46" fmla="*/ 59 w 605"/>
                <a:gd name="T47" fmla="*/ 267 h 740"/>
                <a:gd name="T48" fmla="*/ 43 w 605"/>
                <a:gd name="T49" fmla="*/ 178 h 740"/>
                <a:gd name="T50" fmla="*/ 55 w 605"/>
                <a:gd name="T51" fmla="*/ 227 h 740"/>
                <a:gd name="T52" fmla="*/ 188 w 605"/>
                <a:gd name="T53" fmla="*/ 267 h 740"/>
                <a:gd name="T54" fmla="*/ 236 w 605"/>
                <a:gd name="T55" fmla="*/ 236 h 740"/>
                <a:gd name="T56" fmla="*/ 283 w 605"/>
                <a:gd name="T57" fmla="*/ 267 h 740"/>
                <a:gd name="T58" fmla="*/ 415 w 605"/>
                <a:gd name="T59" fmla="*/ 227 h 740"/>
                <a:gd name="T60" fmla="*/ 427 w 605"/>
                <a:gd name="T61" fmla="*/ 178 h 740"/>
                <a:gd name="T62" fmla="*/ 68 w 605"/>
                <a:gd name="T63" fmla="*/ 135 h 740"/>
                <a:gd name="T64" fmla="*/ 458 w 605"/>
                <a:gd name="T65" fmla="*/ 163 h 740"/>
                <a:gd name="T66" fmla="*/ 467 w 605"/>
                <a:gd name="T67" fmla="*/ 693 h 740"/>
                <a:gd name="T68" fmla="*/ 403 w 605"/>
                <a:gd name="T69" fmla="*/ 740 h 740"/>
                <a:gd name="T70" fmla="*/ 13 w 605"/>
                <a:gd name="T71" fmla="*/ 712 h 740"/>
                <a:gd name="T72" fmla="*/ 4 w 605"/>
                <a:gd name="T73" fmla="*/ 181 h 740"/>
                <a:gd name="T74" fmla="*/ 68 w 605"/>
                <a:gd name="T75" fmla="*/ 135 h 740"/>
                <a:gd name="T76" fmla="*/ 577 w 605"/>
                <a:gd name="T77" fmla="*/ 13 h 740"/>
                <a:gd name="T78" fmla="*/ 605 w 605"/>
                <a:gd name="T79" fmla="*/ 538 h 740"/>
                <a:gd name="T80" fmla="*/ 559 w 605"/>
                <a:gd name="T81" fmla="*/ 601 h 740"/>
                <a:gd name="T82" fmla="*/ 510 w 605"/>
                <a:gd name="T83" fmla="*/ 601 h 740"/>
                <a:gd name="T84" fmla="*/ 505 w 605"/>
                <a:gd name="T85" fmla="*/ 583 h 740"/>
                <a:gd name="T86" fmla="*/ 521 w 605"/>
                <a:gd name="T87" fmla="*/ 571 h 740"/>
                <a:gd name="T88" fmla="*/ 569 w 605"/>
                <a:gd name="T89" fmla="*/ 551 h 740"/>
                <a:gd name="T90" fmla="*/ 562 w 605"/>
                <a:gd name="T91" fmla="*/ 44 h 740"/>
                <a:gd name="T92" fmla="*/ 188 w 605"/>
                <a:gd name="T93" fmla="*/ 37 h 740"/>
                <a:gd name="T94" fmla="*/ 169 w 605"/>
                <a:gd name="T95" fmla="*/ 84 h 740"/>
                <a:gd name="T96" fmla="*/ 157 w 605"/>
                <a:gd name="T97" fmla="*/ 100 h 740"/>
                <a:gd name="T98" fmla="*/ 137 w 605"/>
                <a:gd name="T99" fmla="*/ 95 h 740"/>
                <a:gd name="T100" fmla="*/ 139 w 605"/>
                <a:gd name="T101" fmla="*/ 46 h 740"/>
                <a:gd name="T102" fmla="*/ 202 w 605"/>
                <a:gd name="T103"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5" h="740">
                  <a:moveTo>
                    <a:pt x="118" y="605"/>
                  </a:moveTo>
                  <a:lnTo>
                    <a:pt x="152" y="605"/>
                  </a:lnTo>
                  <a:lnTo>
                    <a:pt x="157" y="606"/>
                  </a:lnTo>
                  <a:lnTo>
                    <a:pt x="161" y="608"/>
                  </a:lnTo>
                  <a:lnTo>
                    <a:pt x="165" y="612"/>
                  </a:lnTo>
                  <a:lnTo>
                    <a:pt x="167" y="617"/>
                  </a:lnTo>
                  <a:lnTo>
                    <a:pt x="169" y="622"/>
                  </a:lnTo>
                  <a:lnTo>
                    <a:pt x="167" y="627"/>
                  </a:lnTo>
                  <a:lnTo>
                    <a:pt x="165" y="631"/>
                  </a:lnTo>
                  <a:lnTo>
                    <a:pt x="161" y="635"/>
                  </a:lnTo>
                  <a:lnTo>
                    <a:pt x="157" y="638"/>
                  </a:lnTo>
                  <a:lnTo>
                    <a:pt x="152" y="639"/>
                  </a:lnTo>
                  <a:lnTo>
                    <a:pt x="118" y="639"/>
                  </a:lnTo>
                  <a:lnTo>
                    <a:pt x="113" y="638"/>
                  </a:lnTo>
                  <a:lnTo>
                    <a:pt x="107" y="635"/>
                  </a:lnTo>
                  <a:lnTo>
                    <a:pt x="105" y="631"/>
                  </a:lnTo>
                  <a:lnTo>
                    <a:pt x="102" y="627"/>
                  </a:lnTo>
                  <a:lnTo>
                    <a:pt x="101" y="622"/>
                  </a:lnTo>
                  <a:lnTo>
                    <a:pt x="102" y="617"/>
                  </a:lnTo>
                  <a:lnTo>
                    <a:pt x="105" y="612"/>
                  </a:lnTo>
                  <a:lnTo>
                    <a:pt x="107" y="608"/>
                  </a:lnTo>
                  <a:lnTo>
                    <a:pt x="113" y="606"/>
                  </a:lnTo>
                  <a:lnTo>
                    <a:pt x="118" y="605"/>
                  </a:lnTo>
                  <a:close/>
                  <a:moveTo>
                    <a:pt x="118" y="538"/>
                  </a:moveTo>
                  <a:lnTo>
                    <a:pt x="185" y="538"/>
                  </a:lnTo>
                  <a:lnTo>
                    <a:pt x="190" y="538"/>
                  </a:lnTo>
                  <a:lnTo>
                    <a:pt x="195" y="541"/>
                  </a:lnTo>
                  <a:lnTo>
                    <a:pt x="199" y="545"/>
                  </a:lnTo>
                  <a:lnTo>
                    <a:pt x="202" y="549"/>
                  </a:lnTo>
                  <a:lnTo>
                    <a:pt x="202" y="554"/>
                  </a:lnTo>
                  <a:lnTo>
                    <a:pt x="202" y="559"/>
                  </a:lnTo>
                  <a:lnTo>
                    <a:pt x="199" y="565"/>
                  </a:lnTo>
                  <a:lnTo>
                    <a:pt x="195" y="568"/>
                  </a:lnTo>
                  <a:lnTo>
                    <a:pt x="190" y="571"/>
                  </a:lnTo>
                  <a:lnTo>
                    <a:pt x="185" y="571"/>
                  </a:lnTo>
                  <a:lnTo>
                    <a:pt x="118" y="571"/>
                  </a:lnTo>
                  <a:lnTo>
                    <a:pt x="113" y="571"/>
                  </a:lnTo>
                  <a:lnTo>
                    <a:pt x="107" y="568"/>
                  </a:lnTo>
                  <a:lnTo>
                    <a:pt x="105" y="565"/>
                  </a:lnTo>
                  <a:lnTo>
                    <a:pt x="102" y="559"/>
                  </a:lnTo>
                  <a:lnTo>
                    <a:pt x="101" y="554"/>
                  </a:lnTo>
                  <a:lnTo>
                    <a:pt x="102" y="549"/>
                  </a:lnTo>
                  <a:lnTo>
                    <a:pt x="105" y="545"/>
                  </a:lnTo>
                  <a:lnTo>
                    <a:pt x="107" y="541"/>
                  </a:lnTo>
                  <a:lnTo>
                    <a:pt x="113" y="538"/>
                  </a:lnTo>
                  <a:lnTo>
                    <a:pt x="118" y="538"/>
                  </a:lnTo>
                  <a:close/>
                  <a:moveTo>
                    <a:pt x="236" y="269"/>
                  </a:moveTo>
                  <a:lnTo>
                    <a:pt x="230" y="270"/>
                  </a:lnTo>
                  <a:lnTo>
                    <a:pt x="225" y="273"/>
                  </a:lnTo>
                  <a:lnTo>
                    <a:pt x="222" y="275"/>
                  </a:lnTo>
                  <a:lnTo>
                    <a:pt x="220" y="280"/>
                  </a:lnTo>
                  <a:lnTo>
                    <a:pt x="219" y="286"/>
                  </a:lnTo>
                  <a:lnTo>
                    <a:pt x="220" y="291"/>
                  </a:lnTo>
                  <a:lnTo>
                    <a:pt x="222" y="296"/>
                  </a:lnTo>
                  <a:lnTo>
                    <a:pt x="225" y="299"/>
                  </a:lnTo>
                  <a:lnTo>
                    <a:pt x="230" y="301"/>
                  </a:lnTo>
                  <a:lnTo>
                    <a:pt x="236" y="303"/>
                  </a:lnTo>
                  <a:lnTo>
                    <a:pt x="241" y="301"/>
                  </a:lnTo>
                  <a:lnTo>
                    <a:pt x="245" y="299"/>
                  </a:lnTo>
                  <a:lnTo>
                    <a:pt x="249" y="296"/>
                  </a:lnTo>
                  <a:lnTo>
                    <a:pt x="251" y="291"/>
                  </a:lnTo>
                  <a:lnTo>
                    <a:pt x="253" y="286"/>
                  </a:lnTo>
                  <a:lnTo>
                    <a:pt x="251" y="280"/>
                  </a:lnTo>
                  <a:lnTo>
                    <a:pt x="249" y="275"/>
                  </a:lnTo>
                  <a:lnTo>
                    <a:pt x="245" y="273"/>
                  </a:lnTo>
                  <a:lnTo>
                    <a:pt x="241" y="270"/>
                  </a:lnTo>
                  <a:lnTo>
                    <a:pt x="236" y="269"/>
                  </a:lnTo>
                  <a:close/>
                  <a:moveTo>
                    <a:pt x="34" y="250"/>
                  </a:moveTo>
                  <a:lnTo>
                    <a:pt x="34" y="672"/>
                  </a:lnTo>
                  <a:lnTo>
                    <a:pt x="37" y="685"/>
                  </a:lnTo>
                  <a:lnTo>
                    <a:pt x="43" y="695"/>
                  </a:lnTo>
                  <a:lnTo>
                    <a:pt x="55" y="703"/>
                  </a:lnTo>
                  <a:lnTo>
                    <a:pt x="68" y="706"/>
                  </a:lnTo>
                  <a:lnTo>
                    <a:pt x="403" y="706"/>
                  </a:lnTo>
                  <a:lnTo>
                    <a:pt x="416" y="703"/>
                  </a:lnTo>
                  <a:lnTo>
                    <a:pt x="427" y="695"/>
                  </a:lnTo>
                  <a:lnTo>
                    <a:pt x="435" y="685"/>
                  </a:lnTo>
                  <a:lnTo>
                    <a:pt x="437" y="672"/>
                  </a:lnTo>
                  <a:lnTo>
                    <a:pt x="437" y="250"/>
                  </a:lnTo>
                  <a:lnTo>
                    <a:pt x="412" y="267"/>
                  </a:lnTo>
                  <a:lnTo>
                    <a:pt x="385" y="280"/>
                  </a:lnTo>
                  <a:lnTo>
                    <a:pt x="355" y="291"/>
                  </a:lnTo>
                  <a:lnTo>
                    <a:pt x="321" y="297"/>
                  </a:lnTo>
                  <a:lnTo>
                    <a:pt x="283" y="301"/>
                  </a:lnTo>
                  <a:lnTo>
                    <a:pt x="276" y="314"/>
                  </a:lnTo>
                  <a:lnTo>
                    <a:pt x="266" y="326"/>
                  </a:lnTo>
                  <a:lnTo>
                    <a:pt x="251" y="334"/>
                  </a:lnTo>
                  <a:lnTo>
                    <a:pt x="236" y="337"/>
                  </a:lnTo>
                  <a:lnTo>
                    <a:pt x="220" y="334"/>
                  </a:lnTo>
                  <a:lnTo>
                    <a:pt x="205" y="326"/>
                  </a:lnTo>
                  <a:lnTo>
                    <a:pt x="195" y="314"/>
                  </a:lnTo>
                  <a:lnTo>
                    <a:pt x="187" y="301"/>
                  </a:lnTo>
                  <a:lnTo>
                    <a:pt x="150" y="297"/>
                  </a:lnTo>
                  <a:lnTo>
                    <a:pt x="116" y="291"/>
                  </a:lnTo>
                  <a:lnTo>
                    <a:pt x="86" y="280"/>
                  </a:lnTo>
                  <a:lnTo>
                    <a:pt x="59" y="267"/>
                  </a:lnTo>
                  <a:lnTo>
                    <a:pt x="34" y="250"/>
                  </a:lnTo>
                  <a:close/>
                  <a:moveTo>
                    <a:pt x="68" y="168"/>
                  </a:moveTo>
                  <a:lnTo>
                    <a:pt x="55" y="170"/>
                  </a:lnTo>
                  <a:lnTo>
                    <a:pt x="43" y="178"/>
                  </a:lnTo>
                  <a:lnTo>
                    <a:pt x="37" y="189"/>
                  </a:lnTo>
                  <a:lnTo>
                    <a:pt x="34" y="202"/>
                  </a:lnTo>
                  <a:lnTo>
                    <a:pt x="34" y="208"/>
                  </a:lnTo>
                  <a:lnTo>
                    <a:pt x="55" y="227"/>
                  </a:lnTo>
                  <a:lnTo>
                    <a:pt x="81" y="242"/>
                  </a:lnTo>
                  <a:lnTo>
                    <a:pt x="113" y="254"/>
                  </a:lnTo>
                  <a:lnTo>
                    <a:pt x="148" y="262"/>
                  </a:lnTo>
                  <a:lnTo>
                    <a:pt x="188" y="267"/>
                  </a:lnTo>
                  <a:lnTo>
                    <a:pt x="196" y="254"/>
                  </a:lnTo>
                  <a:lnTo>
                    <a:pt x="207" y="244"/>
                  </a:lnTo>
                  <a:lnTo>
                    <a:pt x="220" y="237"/>
                  </a:lnTo>
                  <a:lnTo>
                    <a:pt x="236" y="236"/>
                  </a:lnTo>
                  <a:lnTo>
                    <a:pt x="251" y="237"/>
                  </a:lnTo>
                  <a:lnTo>
                    <a:pt x="264" y="244"/>
                  </a:lnTo>
                  <a:lnTo>
                    <a:pt x="275" y="254"/>
                  </a:lnTo>
                  <a:lnTo>
                    <a:pt x="283" y="267"/>
                  </a:lnTo>
                  <a:lnTo>
                    <a:pt x="323" y="262"/>
                  </a:lnTo>
                  <a:lnTo>
                    <a:pt x="359" y="254"/>
                  </a:lnTo>
                  <a:lnTo>
                    <a:pt x="390" y="242"/>
                  </a:lnTo>
                  <a:lnTo>
                    <a:pt x="415" y="227"/>
                  </a:lnTo>
                  <a:lnTo>
                    <a:pt x="437" y="208"/>
                  </a:lnTo>
                  <a:lnTo>
                    <a:pt x="437" y="202"/>
                  </a:lnTo>
                  <a:lnTo>
                    <a:pt x="435" y="189"/>
                  </a:lnTo>
                  <a:lnTo>
                    <a:pt x="427" y="178"/>
                  </a:lnTo>
                  <a:lnTo>
                    <a:pt x="416" y="170"/>
                  </a:lnTo>
                  <a:lnTo>
                    <a:pt x="403" y="168"/>
                  </a:lnTo>
                  <a:lnTo>
                    <a:pt x="68" y="168"/>
                  </a:lnTo>
                  <a:close/>
                  <a:moveTo>
                    <a:pt x="68" y="135"/>
                  </a:moveTo>
                  <a:lnTo>
                    <a:pt x="403" y="135"/>
                  </a:lnTo>
                  <a:lnTo>
                    <a:pt x="424" y="138"/>
                  </a:lnTo>
                  <a:lnTo>
                    <a:pt x="444" y="147"/>
                  </a:lnTo>
                  <a:lnTo>
                    <a:pt x="458" y="163"/>
                  </a:lnTo>
                  <a:lnTo>
                    <a:pt x="467" y="181"/>
                  </a:lnTo>
                  <a:lnTo>
                    <a:pt x="471" y="202"/>
                  </a:lnTo>
                  <a:lnTo>
                    <a:pt x="471" y="672"/>
                  </a:lnTo>
                  <a:lnTo>
                    <a:pt x="467" y="693"/>
                  </a:lnTo>
                  <a:lnTo>
                    <a:pt x="458" y="712"/>
                  </a:lnTo>
                  <a:lnTo>
                    <a:pt x="444" y="727"/>
                  </a:lnTo>
                  <a:lnTo>
                    <a:pt x="424" y="736"/>
                  </a:lnTo>
                  <a:lnTo>
                    <a:pt x="403" y="740"/>
                  </a:lnTo>
                  <a:lnTo>
                    <a:pt x="68" y="740"/>
                  </a:lnTo>
                  <a:lnTo>
                    <a:pt x="46" y="736"/>
                  </a:lnTo>
                  <a:lnTo>
                    <a:pt x="27" y="727"/>
                  </a:lnTo>
                  <a:lnTo>
                    <a:pt x="13" y="712"/>
                  </a:lnTo>
                  <a:lnTo>
                    <a:pt x="4" y="693"/>
                  </a:lnTo>
                  <a:lnTo>
                    <a:pt x="0" y="672"/>
                  </a:lnTo>
                  <a:lnTo>
                    <a:pt x="0" y="202"/>
                  </a:lnTo>
                  <a:lnTo>
                    <a:pt x="4" y="181"/>
                  </a:lnTo>
                  <a:lnTo>
                    <a:pt x="13" y="163"/>
                  </a:lnTo>
                  <a:lnTo>
                    <a:pt x="27" y="147"/>
                  </a:lnTo>
                  <a:lnTo>
                    <a:pt x="46" y="138"/>
                  </a:lnTo>
                  <a:lnTo>
                    <a:pt x="68" y="135"/>
                  </a:lnTo>
                  <a:close/>
                  <a:moveTo>
                    <a:pt x="202" y="0"/>
                  </a:moveTo>
                  <a:lnTo>
                    <a:pt x="538" y="0"/>
                  </a:lnTo>
                  <a:lnTo>
                    <a:pt x="559" y="4"/>
                  </a:lnTo>
                  <a:lnTo>
                    <a:pt x="577" y="13"/>
                  </a:lnTo>
                  <a:lnTo>
                    <a:pt x="592" y="28"/>
                  </a:lnTo>
                  <a:lnTo>
                    <a:pt x="602" y="46"/>
                  </a:lnTo>
                  <a:lnTo>
                    <a:pt x="605" y="67"/>
                  </a:lnTo>
                  <a:lnTo>
                    <a:pt x="605" y="538"/>
                  </a:lnTo>
                  <a:lnTo>
                    <a:pt x="602" y="559"/>
                  </a:lnTo>
                  <a:lnTo>
                    <a:pt x="592" y="578"/>
                  </a:lnTo>
                  <a:lnTo>
                    <a:pt x="577" y="592"/>
                  </a:lnTo>
                  <a:lnTo>
                    <a:pt x="559" y="601"/>
                  </a:lnTo>
                  <a:lnTo>
                    <a:pt x="538" y="605"/>
                  </a:lnTo>
                  <a:lnTo>
                    <a:pt x="521" y="605"/>
                  </a:lnTo>
                  <a:lnTo>
                    <a:pt x="516" y="604"/>
                  </a:lnTo>
                  <a:lnTo>
                    <a:pt x="510" y="601"/>
                  </a:lnTo>
                  <a:lnTo>
                    <a:pt x="508" y="599"/>
                  </a:lnTo>
                  <a:lnTo>
                    <a:pt x="505" y="593"/>
                  </a:lnTo>
                  <a:lnTo>
                    <a:pt x="504" y="588"/>
                  </a:lnTo>
                  <a:lnTo>
                    <a:pt x="505" y="583"/>
                  </a:lnTo>
                  <a:lnTo>
                    <a:pt x="508" y="578"/>
                  </a:lnTo>
                  <a:lnTo>
                    <a:pt x="510" y="575"/>
                  </a:lnTo>
                  <a:lnTo>
                    <a:pt x="516" y="572"/>
                  </a:lnTo>
                  <a:lnTo>
                    <a:pt x="521" y="571"/>
                  </a:lnTo>
                  <a:lnTo>
                    <a:pt x="538" y="571"/>
                  </a:lnTo>
                  <a:lnTo>
                    <a:pt x="551" y="568"/>
                  </a:lnTo>
                  <a:lnTo>
                    <a:pt x="562" y="562"/>
                  </a:lnTo>
                  <a:lnTo>
                    <a:pt x="569" y="551"/>
                  </a:lnTo>
                  <a:lnTo>
                    <a:pt x="572" y="538"/>
                  </a:lnTo>
                  <a:lnTo>
                    <a:pt x="572" y="67"/>
                  </a:lnTo>
                  <a:lnTo>
                    <a:pt x="569" y="54"/>
                  </a:lnTo>
                  <a:lnTo>
                    <a:pt x="562" y="44"/>
                  </a:lnTo>
                  <a:lnTo>
                    <a:pt x="551" y="37"/>
                  </a:lnTo>
                  <a:lnTo>
                    <a:pt x="538" y="34"/>
                  </a:lnTo>
                  <a:lnTo>
                    <a:pt x="202" y="34"/>
                  </a:lnTo>
                  <a:lnTo>
                    <a:pt x="188" y="37"/>
                  </a:lnTo>
                  <a:lnTo>
                    <a:pt x="178" y="44"/>
                  </a:lnTo>
                  <a:lnTo>
                    <a:pt x="171" y="54"/>
                  </a:lnTo>
                  <a:lnTo>
                    <a:pt x="169" y="67"/>
                  </a:lnTo>
                  <a:lnTo>
                    <a:pt x="169" y="84"/>
                  </a:lnTo>
                  <a:lnTo>
                    <a:pt x="167" y="89"/>
                  </a:lnTo>
                  <a:lnTo>
                    <a:pt x="165" y="95"/>
                  </a:lnTo>
                  <a:lnTo>
                    <a:pt x="161" y="97"/>
                  </a:lnTo>
                  <a:lnTo>
                    <a:pt x="157" y="100"/>
                  </a:lnTo>
                  <a:lnTo>
                    <a:pt x="152" y="101"/>
                  </a:lnTo>
                  <a:lnTo>
                    <a:pt x="147" y="100"/>
                  </a:lnTo>
                  <a:lnTo>
                    <a:pt x="141" y="97"/>
                  </a:lnTo>
                  <a:lnTo>
                    <a:pt x="137" y="95"/>
                  </a:lnTo>
                  <a:lnTo>
                    <a:pt x="136" y="89"/>
                  </a:lnTo>
                  <a:lnTo>
                    <a:pt x="135" y="84"/>
                  </a:lnTo>
                  <a:lnTo>
                    <a:pt x="135" y="67"/>
                  </a:lnTo>
                  <a:lnTo>
                    <a:pt x="139" y="46"/>
                  </a:lnTo>
                  <a:lnTo>
                    <a:pt x="148" y="28"/>
                  </a:lnTo>
                  <a:lnTo>
                    <a:pt x="162" y="13"/>
                  </a:lnTo>
                  <a:lnTo>
                    <a:pt x="181" y="4"/>
                  </a:lnTo>
                  <a:lnTo>
                    <a:pt x="20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8" name="Freeform 8"/>
            <p:cNvSpPr>
              <a:spLocks noEditPoints="1"/>
            </p:cNvSpPr>
            <p:nvPr/>
          </p:nvSpPr>
          <p:spPr bwMode="auto">
            <a:xfrm>
              <a:off x="3088595" y="907674"/>
              <a:ext cx="540000" cy="540000"/>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9" name="Freeform 9"/>
            <p:cNvSpPr>
              <a:spLocks noEditPoints="1"/>
            </p:cNvSpPr>
            <p:nvPr/>
          </p:nvSpPr>
          <p:spPr bwMode="auto">
            <a:xfrm>
              <a:off x="4153587" y="932485"/>
              <a:ext cx="539270" cy="490378"/>
            </a:xfrm>
            <a:custGeom>
              <a:avLst/>
              <a:gdLst>
                <a:gd name="T0" fmla="*/ 284 w 739"/>
                <a:gd name="T1" fmla="*/ 553 h 672"/>
                <a:gd name="T2" fmla="*/ 273 w 739"/>
                <a:gd name="T3" fmla="*/ 608 h 672"/>
                <a:gd name="T4" fmla="*/ 319 w 739"/>
                <a:gd name="T5" fmla="*/ 638 h 672"/>
                <a:gd name="T6" fmla="*/ 366 w 739"/>
                <a:gd name="T7" fmla="*/ 608 h 672"/>
                <a:gd name="T8" fmla="*/ 354 w 739"/>
                <a:gd name="T9" fmla="*/ 553 h 672"/>
                <a:gd name="T10" fmla="*/ 319 w 739"/>
                <a:gd name="T11" fmla="*/ 504 h 672"/>
                <a:gd name="T12" fmla="*/ 381 w 739"/>
                <a:gd name="T13" fmla="*/ 530 h 672"/>
                <a:gd name="T14" fmla="*/ 722 w 739"/>
                <a:gd name="T15" fmla="*/ 571 h 672"/>
                <a:gd name="T16" fmla="*/ 735 w 739"/>
                <a:gd name="T17" fmla="*/ 577 h 672"/>
                <a:gd name="T18" fmla="*/ 738 w 739"/>
                <a:gd name="T19" fmla="*/ 593 h 672"/>
                <a:gd name="T20" fmla="*/ 728 w 739"/>
                <a:gd name="T21" fmla="*/ 604 h 672"/>
                <a:gd name="T22" fmla="*/ 394 w 739"/>
                <a:gd name="T23" fmla="*/ 626 h 672"/>
                <a:gd name="T24" fmla="*/ 343 w 739"/>
                <a:gd name="T25" fmla="*/ 669 h 672"/>
                <a:gd name="T26" fmla="*/ 275 w 739"/>
                <a:gd name="T27" fmla="*/ 659 h 672"/>
                <a:gd name="T28" fmla="*/ 237 w 739"/>
                <a:gd name="T29" fmla="*/ 605 h 672"/>
                <a:gd name="T30" fmla="*/ 8 w 739"/>
                <a:gd name="T31" fmla="*/ 601 h 672"/>
                <a:gd name="T32" fmla="*/ 0 w 739"/>
                <a:gd name="T33" fmla="*/ 588 h 672"/>
                <a:gd name="T34" fmla="*/ 8 w 739"/>
                <a:gd name="T35" fmla="*/ 575 h 672"/>
                <a:gd name="T36" fmla="*/ 237 w 739"/>
                <a:gd name="T37" fmla="*/ 571 h 672"/>
                <a:gd name="T38" fmla="*/ 275 w 739"/>
                <a:gd name="T39" fmla="*/ 516 h 672"/>
                <a:gd name="T40" fmla="*/ 588 w 739"/>
                <a:gd name="T41" fmla="*/ 286 h 672"/>
                <a:gd name="T42" fmla="*/ 542 w 739"/>
                <a:gd name="T43" fmla="*/ 316 h 672"/>
                <a:gd name="T44" fmla="*/ 552 w 739"/>
                <a:gd name="T45" fmla="*/ 372 h 672"/>
                <a:gd name="T46" fmla="*/ 607 w 739"/>
                <a:gd name="T47" fmla="*/ 382 h 672"/>
                <a:gd name="T48" fmla="*/ 639 w 739"/>
                <a:gd name="T49" fmla="*/ 335 h 672"/>
                <a:gd name="T50" fmla="*/ 607 w 739"/>
                <a:gd name="T51" fmla="*/ 289 h 672"/>
                <a:gd name="T52" fmla="*/ 611 w 739"/>
                <a:gd name="T53" fmla="*/ 255 h 672"/>
                <a:gd name="T54" fmla="*/ 662 w 739"/>
                <a:gd name="T55" fmla="*/ 297 h 672"/>
                <a:gd name="T56" fmla="*/ 728 w 739"/>
                <a:gd name="T57" fmla="*/ 320 h 672"/>
                <a:gd name="T58" fmla="*/ 738 w 739"/>
                <a:gd name="T59" fmla="*/ 330 h 672"/>
                <a:gd name="T60" fmla="*/ 735 w 739"/>
                <a:gd name="T61" fmla="*/ 346 h 672"/>
                <a:gd name="T62" fmla="*/ 722 w 739"/>
                <a:gd name="T63" fmla="*/ 352 h 672"/>
                <a:gd name="T64" fmla="*/ 650 w 739"/>
                <a:gd name="T65" fmla="*/ 393 h 672"/>
                <a:gd name="T66" fmla="*/ 588 w 739"/>
                <a:gd name="T67" fmla="*/ 420 h 672"/>
                <a:gd name="T68" fmla="*/ 526 w 739"/>
                <a:gd name="T69" fmla="*/ 393 h 672"/>
                <a:gd name="T70" fmla="*/ 17 w 739"/>
                <a:gd name="T71" fmla="*/ 352 h 672"/>
                <a:gd name="T72" fmla="*/ 4 w 739"/>
                <a:gd name="T73" fmla="*/ 346 h 672"/>
                <a:gd name="T74" fmla="*/ 1 w 739"/>
                <a:gd name="T75" fmla="*/ 330 h 672"/>
                <a:gd name="T76" fmla="*/ 12 w 739"/>
                <a:gd name="T77" fmla="*/ 320 h 672"/>
                <a:gd name="T78" fmla="*/ 513 w 739"/>
                <a:gd name="T79" fmla="*/ 297 h 672"/>
                <a:gd name="T80" fmla="*/ 565 w 739"/>
                <a:gd name="T81" fmla="*/ 255 h 672"/>
                <a:gd name="T82" fmla="*/ 165 w 739"/>
                <a:gd name="T83" fmla="*/ 37 h 672"/>
                <a:gd name="T84" fmla="*/ 135 w 739"/>
                <a:gd name="T85" fmla="*/ 84 h 672"/>
                <a:gd name="T86" fmla="*/ 165 w 739"/>
                <a:gd name="T87" fmla="*/ 130 h 672"/>
                <a:gd name="T88" fmla="*/ 221 w 739"/>
                <a:gd name="T89" fmla="*/ 119 h 672"/>
                <a:gd name="T90" fmla="*/ 231 w 739"/>
                <a:gd name="T91" fmla="*/ 64 h 672"/>
                <a:gd name="T92" fmla="*/ 184 w 739"/>
                <a:gd name="T93" fmla="*/ 33 h 672"/>
                <a:gd name="T94" fmla="*/ 229 w 739"/>
                <a:gd name="T95" fmla="*/ 12 h 672"/>
                <a:gd name="T96" fmla="*/ 267 w 739"/>
                <a:gd name="T97" fmla="*/ 67 h 672"/>
                <a:gd name="T98" fmla="*/ 733 w 739"/>
                <a:gd name="T99" fmla="*/ 71 h 672"/>
                <a:gd name="T100" fmla="*/ 739 w 739"/>
                <a:gd name="T101" fmla="*/ 84 h 672"/>
                <a:gd name="T102" fmla="*/ 733 w 739"/>
                <a:gd name="T103" fmla="*/ 97 h 672"/>
                <a:gd name="T104" fmla="*/ 267 w 739"/>
                <a:gd name="T105" fmla="*/ 101 h 672"/>
                <a:gd name="T106" fmla="*/ 229 w 739"/>
                <a:gd name="T107" fmla="*/ 155 h 672"/>
                <a:gd name="T108" fmla="*/ 162 w 739"/>
                <a:gd name="T109" fmla="*/ 165 h 672"/>
                <a:gd name="T110" fmla="*/ 110 w 739"/>
                <a:gd name="T111" fmla="*/ 122 h 672"/>
                <a:gd name="T112" fmla="*/ 12 w 739"/>
                <a:gd name="T113" fmla="*/ 100 h 672"/>
                <a:gd name="T114" fmla="*/ 1 w 739"/>
                <a:gd name="T115" fmla="*/ 89 h 672"/>
                <a:gd name="T116" fmla="*/ 4 w 739"/>
                <a:gd name="T117" fmla="*/ 73 h 672"/>
                <a:gd name="T118" fmla="*/ 17 w 739"/>
                <a:gd name="T119" fmla="*/ 67 h 672"/>
                <a:gd name="T120" fmla="*/ 123 w 739"/>
                <a:gd name="T121" fmla="*/ 26 h 672"/>
                <a:gd name="T122" fmla="*/ 184 w 739"/>
                <a:gd name="T123"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9" h="672">
                  <a:moveTo>
                    <a:pt x="319" y="537"/>
                  </a:moveTo>
                  <a:lnTo>
                    <a:pt x="300" y="541"/>
                  </a:lnTo>
                  <a:lnTo>
                    <a:pt x="284" y="553"/>
                  </a:lnTo>
                  <a:lnTo>
                    <a:pt x="273" y="568"/>
                  </a:lnTo>
                  <a:lnTo>
                    <a:pt x="269" y="588"/>
                  </a:lnTo>
                  <a:lnTo>
                    <a:pt x="273" y="608"/>
                  </a:lnTo>
                  <a:lnTo>
                    <a:pt x="284" y="623"/>
                  </a:lnTo>
                  <a:lnTo>
                    <a:pt x="300" y="634"/>
                  </a:lnTo>
                  <a:lnTo>
                    <a:pt x="319" y="638"/>
                  </a:lnTo>
                  <a:lnTo>
                    <a:pt x="339" y="634"/>
                  </a:lnTo>
                  <a:lnTo>
                    <a:pt x="354" y="623"/>
                  </a:lnTo>
                  <a:lnTo>
                    <a:pt x="366" y="608"/>
                  </a:lnTo>
                  <a:lnTo>
                    <a:pt x="370" y="588"/>
                  </a:lnTo>
                  <a:lnTo>
                    <a:pt x="366" y="568"/>
                  </a:lnTo>
                  <a:lnTo>
                    <a:pt x="354" y="553"/>
                  </a:lnTo>
                  <a:lnTo>
                    <a:pt x="339" y="541"/>
                  </a:lnTo>
                  <a:lnTo>
                    <a:pt x="319" y="537"/>
                  </a:lnTo>
                  <a:close/>
                  <a:moveTo>
                    <a:pt x="319" y="504"/>
                  </a:moveTo>
                  <a:lnTo>
                    <a:pt x="343" y="507"/>
                  </a:lnTo>
                  <a:lnTo>
                    <a:pt x="364" y="516"/>
                  </a:lnTo>
                  <a:lnTo>
                    <a:pt x="381" y="530"/>
                  </a:lnTo>
                  <a:lnTo>
                    <a:pt x="394" y="549"/>
                  </a:lnTo>
                  <a:lnTo>
                    <a:pt x="402" y="571"/>
                  </a:lnTo>
                  <a:lnTo>
                    <a:pt x="722" y="571"/>
                  </a:lnTo>
                  <a:lnTo>
                    <a:pt x="728" y="572"/>
                  </a:lnTo>
                  <a:lnTo>
                    <a:pt x="733" y="575"/>
                  </a:lnTo>
                  <a:lnTo>
                    <a:pt x="735" y="577"/>
                  </a:lnTo>
                  <a:lnTo>
                    <a:pt x="738" y="583"/>
                  </a:lnTo>
                  <a:lnTo>
                    <a:pt x="739" y="588"/>
                  </a:lnTo>
                  <a:lnTo>
                    <a:pt x="738" y="593"/>
                  </a:lnTo>
                  <a:lnTo>
                    <a:pt x="735" y="597"/>
                  </a:lnTo>
                  <a:lnTo>
                    <a:pt x="733" y="601"/>
                  </a:lnTo>
                  <a:lnTo>
                    <a:pt x="728" y="604"/>
                  </a:lnTo>
                  <a:lnTo>
                    <a:pt x="722" y="605"/>
                  </a:lnTo>
                  <a:lnTo>
                    <a:pt x="402" y="605"/>
                  </a:lnTo>
                  <a:lnTo>
                    <a:pt x="394" y="626"/>
                  </a:lnTo>
                  <a:lnTo>
                    <a:pt x="381" y="644"/>
                  </a:lnTo>
                  <a:lnTo>
                    <a:pt x="364" y="659"/>
                  </a:lnTo>
                  <a:lnTo>
                    <a:pt x="343" y="669"/>
                  </a:lnTo>
                  <a:lnTo>
                    <a:pt x="319" y="672"/>
                  </a:lnTo>
                  <a:lnTo>
                    <a:pt x="296" y="669"/>
                  </a:lnTo>
                  <a:lnTo>
                    <a:pt x="275" y="659"/>
                  </a:lnTo>
                  <a:lnTo>
                    <a:pt x="258" y="644"/>
                  </a:lnTo>
                  <a:lnTo>
                    <a:pt x="245" y="626"/>
                  </a:lnTo>
                  <a:lnTo>
                    <a:pt x="237" y="605"/>
                  </a:lnTo>
                  <a:lnTo>
                    <a:pt x="17" y="605"/>
                  </a:lnTo>
                  <a:lnTo>
                    <a:pt x="12" y="604"/>
                  </a:lnTo>
                  <a:lnTo>
                    <a:pt x="8" y="601"/>
                  </a:lnTo>
                  <a:lnTo>
                    <a:pt x="4" y="597"/>
                  </a:lnTo>
                  <a:lnTo>
                    <a:pt x="1" y="593"/>
                  </a:lnTo>
                  <a:lnTo>
                    <a:pt x="0" y="588"/>
                  </a:lnTo>
                  <a:lnTo>
                    <a:pt x="1" y="583"/>
                  </a:lnTo>
                  <a:lnTo>
                    <a:pt x="4" y="577"/>
                  </a:lnTo>
                  <a:lnTo>
                    <a:pt x="8" y="575"/>
                  </a:lnTo>
                  <a:lnTo>
                    <a:pt x="12" y="572"/>
                  </a:lnTo>
                  <a:lnTo>
                    <a:pt x="17" y="571"/>
                  </a:lnTo>
                  <a:lnTo>
                    <a:pt x="237" y="571"/>
                  </a:lnTo>
                  <a:lnTo>
                    <a:pt x="245" y="549"/>
                  </a:lnTo>
                  <a:lnTo>
                    <a:pt x="258" y="530"/>
                  </a:lnTo>
                  <a:lnTo>
                    <a:pt x="275" y="516"/>
                  </a:lnTo>
                  <a:lnTo>
                    <a:pt x="296" y="507"/>
                  </a:lnTo>
                  <a:lnTo>
                    <a:pt x="319" y="504"/>
                  </a:lnTo>
                  <a:close/>
                  <a:moveTo>
                    <a:pt x="588" y="286"/>
                  </a:moveTo>
                  <a:lnTo>
                    <a:pt x="568" y="289"/>
                  </a:lnTo>
                  <a:lnTo>
                    <a:pt x="552" y="300"/>
                  </a:lnTo>
                  <a:lnTo>
                    <a:pt x="542" y="316"/>
                  </a:lnTo>
                  <a:lnTo>
                    <a:pt x="538" y="335"/>
                  </a:lnTo>
                  <a:lnTo>
                    <a:pt x="542" y="355"/>
                  </a:lnTo>
                  <a:lnTo>
                    <a:pt x="552" y="372"/>
                  </a:lnTo>
                  <a:lnTo>
                    <a:pt x="568" y="382"/>
                  </a:lnTo>
                  <a:lnTo>
                    <a:pt x="588" y="386"/>
                  </a:lnTo>
                  <a:lnTo>
                    <a:pt x="607" y="382"/>
                  </a:lnTo>
                  <a:lnTo>
                    <a:pt x="624" y="372"/>
                  </a:lnTo>
                  <a:lnTo>
                    <a:pt x="635" y="355"/>
                  </a:lnTo>
                  <a:lnTo>
                    <a:pt x="639" y="335"/>
                  </a:lnTo>
                  <a:lnTo>
                    <a:pt x="635" y="316"/>
                  </a:lnTo>
                  <a:lnTo>
                    <a:pt x="624" y="300"/>
                  </a:lnTo>
                  <a:lnTo>
                    <a:pt x="607" y="289"/>
                  </a:lnTo>
                  <a:lnTo>
                    <a:pt x="588" y="286"/>
                  </a:lnTo>
                  <a:close/>
                  <a:moveTo>
                    <a:pt x="588" y="251"/>
                  </a:moveTo>
                  <a:lnTo>
                    <a:pt x="611" y="255"/>
                  </a:lnTo>
                  <a:lnTo>
                    <a:pt x="632" y="265"/>
                  </a:lnTo>
                  <a:lnTo>
                    <a:pt x="650" y="279"/>
                  </a:lnTo>
                  <a:lnTo>
                    <a:pt x="662" y="297"/>
                  </a:lnTo>
                  <a:lnTo>
                    <a:pt x="670" y="320"/>
                  </a:lnTo>
                  <a:lnTo>
                    <a:pt x="722" y="320"/>
                  </a:lnTo>
                  <a:lnTo>
                    <a:pt x="728" y="320"/>
                  </a:lnTo>
                  <a:lnTo>
                    <a:pt x="733" y="322"/>
                  </a:lnTo>
                  <a:lnTo>
                    <a:pt x="735" y="326"/>
                  </a:lnTo>
                  <a:lnTo>
                    <a:pt x="738" y="330"/>
                  </a:lnTo>
                  <a:lnTo>
                    <a:pt x="739" y="335"/>
                  </a:lnTo>
                  <a:lnTo>
                    <a:pt x="738" y="341"/>
                  </a:lnTo>
                  <a:lnTo>
                    <a:pt x="735" y="346"/>
                  </a:lnTo>
                  <a:lnTo>
                    <a:pt x="733" y="350"/>
                  </a:lnTo>
                  <a:lnTo>
                    <a:pt x="728" y="352"/>
                  </a:lnTo>
                  <a:lnTo>
                    <a:pt x="722" y="352"/>
                  </a:lnTo>
                  <a:lnTo>
                    <a:pt x="670" y="352"/>
                  </a:lnTo>
                  <a:lnTo>
                    <a:pt x="662" y="375"/>
                  </a:lnTo>
                  <a:lnTo>
                    <a:pt x="650" y="393"/>
                  </a:lnTo>
                  <a:lnTo>
                    <a:pt x="632" y="407"/>
                  </a:lnTo>
                  <a:lnTo>
                    <a:pt x="611" y="416"/>
                  </a:lnTo>
                  <a:lnTo>
                    <a:pt x="588" y="420"/>
                  </a:lnTo>
                  <a:lnTo>
                    <a:pt x="565" y="416"/>
                  </a:lnTo>
                  <a:lnTo>
                    <a:pt x="544" y="407"/>
                  </a:lnTo>
                  <a:lnTo>
                    <a:pt x="526" y="393"/>
                  </a:lnTo>
                  <a:lnTo>
                    <a:pt x="513" y="375"/>
                  </a:lnTo>
                  <a:lnTo>
                    <a:pt x="506" y="352"/>
                  </a:lnTo>
                  <a:lnTo>
                    <a:pt x="17" y="352"/>
                  </a:lnTo>
                  <a:lnTo>
                    <a:pt x="12" y="352"/>
                  </a:lnTo>
                  <a:lnTo>
                    <a:pt x="8" y="350"/>
                  </a:lnTo>
                  <a:lnTo>
                    <a:pt x="4" y="346"/>
                  </a:lnTo>
                  <a:lnTo>
                    <a:pt x="1" y="341"/>
                  </a:lnTo>
                  <a:lnTo>
                    <a:pt x="0" y="335"/>
                  </a:lnTo>
                  <a:lnTo>
                    <a:pt x="1" y="330"/>
                  </a:lnTo>
                  <a:lnTo>
                    <a:pt x="4" y="326"/>
                  </a:lnTo>
                  <a:lnTo>
                    <a:pt x="8" y="322"/>
                  </a:lnTo>
                  <a:lnTo>
                    <a:pt x="12" y="320"/>
                  </a:lnTo>
                  <a:lnTo>
                    <a:pt x="17" y="320"/>
                  </a:lnTo>
                  <a:lnTo>
                    <a:pt x="506" y="320"/>
                  </a:lnTo>
                  <a:lnTo>
                    <a:pt x="513" y="297"/>
                  </a:lnTo>
                  <a:lnTo>
                    <a:pt x="526" y="279"/>
                  </a:lnTo>
                  <a:lnTo>
                    <a:pt x="544" y="265"/>
                  </a:lnTo>
                  <a:lnTo>
                    <a:pt x="565" y="255"/>
                  </a:lnTo>
                  <a:lnTo>
                    <a:pt x="588" y="251"/>
                  </a:lnTo>
                  <a:close/>
                  <a:moveTo>
                    <a:pt x="184" y="33"/>
                  </a:moveTo>
                  <a:lnTo>
                    <a:pt x="165" y="37"/>
                  </a:lnTo>
                  <a:lnTo>
                    <a:pt x="149" y="49"/>
                  </a:lnTo>
                  <a:lnTo>
                    <a:pt x="138" y="64"/>
                  </a:lnTo>
                  <a:lnTo>
                    <a:pt x="135" y="84"/>
                  </a:lnTo>
                  <a:lnTo>
                    <a:pt x="138" y="104"/>
                  </a:lnTo>
                  <a:lnTo>
                    <a:pt x="149" y="119"/>
                  </a:lnTo>
                  <a:lnTo>
                    <a:pt x="165" y="130"/>
                  </a:lnTo>
                  <a:lnTo>
                    <a:pt x="184" y="134"/>
                  </a:lnTo>
                  <a:lnTo>
                    <a:pt x="204" y="130"/>
                  </a:lnTo>
                  <a:lnTo>
                    <a:pt x="221" y="119"/>
                  </a:lnTo>
                  <a:lnTo>
                    <a:pt x="231" y="104"/>
                  </a:lnTo>
                  <a:lnTo>
                    <a:pt x="235" y="84"/>
                  </a:lnTo>
                  <a:lnTo>
                    <a:pt x="231" y="64"/>
                  </a:lnTo>
                  <a:lnTo>
                    <a:pt x="221" y="49"/>
                  </a:lnTo>
                  <a:lnTo>
                    <a:pt x="204" y="37"/>
                  </a:lnTo>
                  <a:lnTo>
                    <a:pt x="184" y="33"/>
                  </a:lnTo>
                  <a:close/>
                  <a:moveTo>
                    <a:pt x="184" y="0"/>
                  </a:moveTo>
                  <a:lnTo>
                    <a:pt x="208" y="3"/>
                  </a:lnTo>
                  <a:lnTo>
                    <a:pt x="229" y="12"/>
                  </a:lnTo>
                  <a:lnTo>
                    <a:pt x="247" y="26"/>
                  </a:lnTo>
                  <a:lnTo>
                    <a:pt x="259" y="46"/>
                  </a:lnTo>
                  <a:lnTo>
                    <a:pt x="267" y="67"/>
                  </a:lnTo>
                  <a:lnTo>
                    <a:pt x="722" y="67"/>
                  </a:lnTo>
                  <a:lnTo>
                    <a:pt x="728" y="68"/>
                  </a:lnTo>
                  <a:lnTo>
                    <a:pt x="733" y="71"/>
                  </a:lnTo>
                  <a:lnTo>
                    <a:pt x="735" y="73"/>
                  </a:lnTo>
                  <a:lnTo>
                    <a:pt x="738" y="79"/>
                  </a:lnTo>
                  <a:lnTo>
                    <a:pt x="739" y="84"/>
                  </a:lnTo>
                  <a:lnTo>
                    <a:pt x="738" y="89"/>
                  </a:lnTo>
                  <a:lnTo>
                    <a:pt x="735" y="94"/>
                  </a:lnTo>
                  <a:lnTo>
                    <a:pt x="733" y="97"/>
                  </a:lnTo>
                  <a:lnTo>
                    <a:pt x="728" y="100"/>
                  </a:lnTo>
                  <a:lnTo>
                    <a:pt x="722" y="101"/>
                  </a:lnTo>
                  <a:lnTo>
                    <a:pt x="267" y="101"/>
                  </a:lnTo>
                  <a:lnTo>
                    <a:pt x="259" y="122"/>
                  </a:lnTo>
                  <a:lnTo>
                    <a:pt x="247" y="140"/>
                  </a:lnTo>
                  <a:lnTo>
                    <a:pt x="229" y="155"/>
                  </a:lnTo>
                  <a:lnTo>
                    <a:pt x="208" y="165"/>
                  </a:lnTo>
                  <a:lnTo>
                    <a:pt x="184" y="168"/>
                  </a:lnTo>
                  <a:lnTo>
                    <a:pt x="162" y="165"/>
                  </a:lnTo>
                  <a:lnTo>
                    <a:pt x="141" y="155"/>
                  </a:lnTo>
                  <a:lnTo>
                    <a:pt x="123" y="140"/>
                  </a:lnTo>
                  <a:lnTo>
                    <a:pt x="110" y="122"/>
                  </a:lnTo>
                  <a:lnTo>
                    <a:pt x="103" y="101"/>
                  </a:lnTo>
                  <a:lnTo>
                    <a:pt x="17" y="101"/>
                  </a:lnTo>
                  <a:lnTo>
                    <a:pt x="12" y="100"/>
                  </a:lnTo>
                  <a:lnTo>
                    <a:pt x="8" y="97"/>
                  </a:lnTo>
                  <a:lnTo>
                    <a:pt x="4" y="94"/>
                  </a:lnTo>
                  <a:lnTo>
                    <a:pt x="1" y="89"/>
                  </a:lnTo>
                  <a:lnTo>
                    <a:pt x="0" y="84"/>
                  </a:lnTo>
                  <a:lnTo>
                    <a:pt x="1" y="79"/>
                  </a:lnTo>
                  <a:lnTo>
                    <a:pt x="4" y="73"/>
                  </a:lnTo>
                  <a:lnTo>
                    <a:pt x="8" y="71"/>
                  </a:lnTo>
                  <a:lnTo>
                    <a:pt x="12" y="68"/>
                  </a:lnTo>
                  <a:lnTo>
                    <a:pt x="17" y="67"/>
                  </a:lnTo>
                  <a:lnTo>
                    <a:pt x="103" y="67"/>
                  </a:lnTo>
                  <a:lnTo>
                    <a:pt x="110" y="46"/>
                  </a:lnTo>
                  <a:lnTo>
                    <a:pt x="123" y="26"/>
                  </a:lnTo>
                  <a:lnTo>
                    <a:pt x="141" y="12"/>
                  </a:lnTo>
                  <a:lnTo>
                    <a:pt x="162" y="3"/>
                  </a:lnTo>
                  <a:lnTo>
                    <a:pt x="18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5217849" y="932485"/>
              <a:ext cx="540000" cy="490378"/>
            </a:xfrm>
            <a:custGeom>
              <a:avLst/>
              <a:gdLst>
                <a:gd name="T0" fmla="*/ 671 w 740"/>
                <a:gd name="T1" fmla="*/ 583 h 672"/>
                <a:gd name="T2" fmla="*/ 661 w 740"/>
                <a:gd name="T3" fmla="*/ 604 h 672"/>
                <a:gd name="T4" fmla="*/ 640 w 740"/>
                <a:gd name="T5" fmla="*/ 593 h 672"/>
                <a:gd name="T6" fmla="*/ 651 w 740"/>
                <a:gd name="T7" fmla="*/ 572 h 672"/>
                <a:gd name="T8" fmla="*/ 98 w 740"/>
                <a:gd name="T9" fmla="*/ 577 h 672"/>
                <a:gd name="T10" fmla="*/ 94 w 740"/>
                <a:gd name="T11" fmla="*/ 601 h 672"/>
                <a:gd name="T12" fmla="*/ 71 w 740"/>
                <a:gd name="T13" fmla="*/ 597 h 672"/>
                <a:gd name="T14" fmla="*/ 75 w 740"/>
                <a:gd name="T15" fmla="*/ 575 h 672"/>
                <a:gd name="T16" fmla="*/ 254 w 740"/>
                <a:gd name="T17" fmla="*/ 384 h 672"/>
                <a:gd name="T18" fmla="*/ 238 w 740"/>
                <a:gd name="T19" fmla="*/ 466 h 672"/>
                <a:gd name="T20" fmla="*/ 169 w 740"/>
                <a:gd name="T21" fmla="*/ 420 h 672"/>
                <a:gd name="T22" fmla="*/ 521 w 740"/>
                <a:gd name="T23" fmla="*/ 202 h 672"/>
                <a:gd name="T24" fmla="*/ 568 w 740"/>
                <a:gd name="T25" fmla="*/ 271 h 672"/>
                <a:gd name="T26" fmla="*/ 486 w 740"/>
                <a:gd name="T27" fmla="*/ 287 h 672"/>
                <a:gd name="T28" fmla="*/ 501 w 740"/>
                <a:gd name="T29" fmla="*/ 206 h 672"/>
                <a:gd name="T30" fmla="*/ 462 w 740"/>
                <a:gd name="T31" fmla="*/ 193 h 672"/>
                <a:gd name="T32" fmla="*/ 440 w 740"/>
                <a:gd name="T33" fmla="*/ 443 h 672"/>
                <a:gd name="T34" fmla="*/ 521 w 740"/>
                <a:gd name="T35" fmla="*/ 504 h 672"/>
                <a:gd name="T36" fmla="*/ 602 w 740"/>
                <a:gd name="T37" fmla="*/ 443 h 672"/>
                <a:gd name="T38" fmla="*/ 580 w 740"/>
                <a:gd name="T39" fmla="*/ 193 h 672"/>
                <a:gd name="T40" fmla="*/ 196 w 740"/>
                <a:gd name="T41" fmla="*/ 170 h 672"/>
                <a:gd name="T42" fmla="*/ 135 w 740"/>
                <a:gd name="T43" fmla="*/ 251 h 672"/>
                <a:gd name="T44" fmla="*/ 177 w 740"/>
                <a:gd name="T45" fmla="*/ 492 h 672"/>
                <a:gd name="T46" fmla="*/ 277 w 740"/>
                <a:gd name="T47" fmla="*/ 479 h 672"/>
                <a:gd name="T48" fmla="*/ 300 w 740"/>
                <a:gd name="T49" fmla="*/ 229 h 672"/>
                <a:gd name="T50" fmla="*/ 219 w 740"/>
                <a:gd name="T51" fmla="*/ 168 h 672"/>
                <a:gd name="T52" fmla="*/ 613 w 740"/>
                <a:gd name="T53" fmla="*/ 178 h 672"/>
                <a:gd name="T54" fmla="*/ 636 w 740"/>
                <a:gd name="T55" fmla="*/ 447 h 672"/>
                <a:gd name="T56" fmla="*/ 548 w 740"/>
                <a:gd name="T57" fmla="*/ 534 h 672"/>
                <a:gd name="T58" fmla="*/ 429 w 740"/>
                <a:gd name="T59" fmla="*/ 494 h 672"/>
                <a:gd name="T60" fmla="*/ 407 w 740"/>
                <a:gd name="T61" fmla="*/ 225 h 672"/>
                <a:gd name="T62" fmla="*/ 493 w 740"/>
                <a:gd name="T63" fmla="*/ 138 h 672"/>
                <a:gd name="T64" fmla="*/ 292 w 740"/>
                <a:gd name="T65" fmla="*/ 160 h 672"/>
                <a:gd name="T66" fmla="*/ 336 w 740"/>
                <a:gd name="T67" fmla="*/ 420 h 672"/>
                <a:gd name="T68" fmla="*/ 271 w 740"/>
                <a:gd name="T69" fmla="*/ 525 h 672"/>
                <a:gd name="T70" fmla="*/ 145 w 740"/>
                <a:gd name="T71" fmla="*/ 512 h 672"/>
                <a:gd name="T72" fmla="*/ 101 w 740"/>
                <a:gd name="T73" fmla="*/ 251 h 672"/>
                <a:gd name="T74" fmla="*/ 167 w 740"/>
                <a:gd name="T75" fmla="*/ 147 h 672"/>
                <a:gd name="T76" fmla="*/ 665 w 740"/>
                <a:gd name="T77" fmla="*/ 71 h 672"/>
                <a:gd name="T78" fmla="*/ 669 w 740"/>
                <a:gd name="T79" fmla="*/ 94 h 672"/>
                <a:gd name="T80" fmla="*/ 645 w 740"/>
                <a:gd name="T81" fmla="*/ 97 h 672"/>
                <a:gd name="T82" fmla="*/ 641 w 740"/>
                <a:gd name="T83" fmla="*/ 73 h 672"/>
                <a:gd name="T84" fmla="*/ 89 w 740"/>
                <a:gd name="T85" fmla="*/ 68 h 672"/>
                <a:gd name="T86" fmla="*/ 101 w 740"/>
                <a:gd name="T87" fmla="*/ 89 h 672"/>
                <a:gd name="T88" fmla="*/ 78 w 740"/>
                <a:gd name="T89" fmla="*/ 100 h 672"/>
                <a:gd name="T90" fmla="*/ 68 w 740"/>
                <a:gd name="T91" fmla="*/ 79 h 672"/>
                <a:gd name="T92" fmla="*/ 34 w 740"/>
                <a:gd name="T93" fmla="*/ 33 h 672"/>
                <a:gd name="T94" fmla="*/ 34 w 740"/>
                <a:gd name="T95" fmla="*/ 0 h 672"/>
                <a:gd name="T96" fmla="*/ 740 w 740"/>
                <a:gd name="T97" fmla="*/ 33 h 672"/>
                <a:gd name="T98" fmla="*/ 706 w 740"/>
                <a:gd name="T99" fmla="*/ 672 h 672"/>
                <a:gd name="T100" fmla="*/ 0 w 740"/>
                <a:gd name="T101" fmla="*/ 638 h 672"/>
                <a:gd name="T102" fmla="*/ 34 w 740"/>
                <a:gd name="T103"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0" h="672">
                  <a:moveTo>
                    <a:pt x="656" y="571"/>
                  </a:moveTo>
                  <a:lnTo>
                    <a:pt x="661" y="572"/>
                  </a:lnTo>
                  <a:lnTo>
                    <a:pt x="665" y="575"/>
                  </a:lnTo>
                  <a:lnTo>
                    <a:pt x="669" y="577"/>
                  </a:lnTo>
                  <a:lnTo>
                    <a:pt x="671" y="583"/>
                  </a:lnTo>
                  <a:lnTo>
                    <a:pt x="673" y="588"/>
                  </a:lnTo>
                  <a:lnTo>
                    <a:pt x="671" y="593"/>
                  </a:lnTo>
                  <a:lnTo>
                    <a:pt x="669" y="597"/>
                  </a:lnTo>
                  <a:lnTo>
                    <a:pt x="665" y="601"/>
                  </a:lnTo>
                  <a:lnTo>
                    <a:pt x="661" y="604"/>
                  </a:lnTo>
                  <a:lnTo>
                    <a:pt x="656" y="605"/>
                  </a:lnTo>
                  <a:lnTo>
                    <a:pt x="651" y="604"/>
                  </a:lnTo>
                  <a:lnTo>
                    <a:pt x="645" y="601"/>
                  </a:lnTo>
                  <a:lnTo>
                    <a:pt x="641" y="597"/>
                  </a:lnTo>
                  <a:lnTo>
                    <a:pt x="640" y="593"/>
                  </a:lnTo>
                  <a:lnTo>
                    <a:pt x="639" y="588"/>
                  </a:lnTo>
                  <a:lnTo>
                    <a:pt x="640" y="583"/>
                  </a:lnTo>
                  <a:lnTo>
                    <a:pt x="641" y="577"/>
                  </a:lnTo>
                  <a:lnTo>
                    <a:pt x="645" y="575"/>
                  </a:lnTo>
                  <a:lnTo>
                    <a:pt x="651" y="572"/>
                  </a:lnTo>
                  <a:lnTo>
                    <a:pt x="656" y="571"/>
                  </a:lnTo>
                  <a:close/>
                  <a:moveTo>
                    <a:pt x="84" y="571"/>
                  </a:moveTo>
                  <a:lnTo>
                    <a:pt x="89" y="572"/>
                  </a:lnTo>
                  <a:lnTo>
                    <a:pt x="94" y="575"/>
                  </a:lnTo>
                  <a:lnTo>
                    <a:pt x="98" y="577"/>
                  </a:lnTo>
                  <a:lnTo>
                    <a:pt x="101" y="583"/>
                  </a:lnTo>
                  <a:lnTo>
                    <a:pt x="101" y="588"/>
                  </a:lnTo>
                  <a:lnTo>
                    <a:pt x="101" y="593"/>
                  </a:lnTo>
                  <a:lnTo>
                    <a:pt x="98" y="597"/>
                  </a:lnTo>
                  <a:lnTo>
                    <a:pt x="94" y="601"/>
                  </a:lnTo>
                  <a:lnTo>
                    <a:pt x="89" y="604"/>
                  </a:lnTo>
                  <a:lnTo>
                    <a:pt x="84" y="605"/>
                  </a:lnTo>
                  <a:lnTo>
                    <a:pt x="78" y="604"/>
                  </a:lnTo>
                  <a:lnTo>
                    <a:pt x="75" y="601"/>
                  </a:lnTo>
                  <a:lnTo>
                    <a:pt x="71" y="597"/>
                  </a:lnTo>
                  <a:lnTo>
                    <a:pt x="68" y="593"/>
                  </a:lnTo>
                  <a:lnTo>
                    <a:pt x="68" y="588"/>
                  </a:lnTo>
                  <a:lnTo>
                    <a:pt x="68" y="583"/>
                  </a:lnTo>
                  <a:lnTo>
                    <a:pt x="71" y="577"/>
                  </a:lnTo>
                  <a:lnTo>
                    <a:pt x="75" y="575"/>
                  </a:lnTo>
                  <a:lnTo>
                    <a:pt x="78" y="572"/>
                  </a:lnTo>
                  <a:lnTo>
                    <a:pt x="84" y="571"/>
                  </a:lnTo>
                  <a:close/>
                  <a:moveTo>
                    <a:pt x="219" y="369"/>
                  </a:moveTo>
                  <a:lnTo>
                    <a:pt x="238" y="373"/>
                  </a:lnTo>
                  <a:lnTo>
                    <a:pt x="254" y="384"/>
                  </a:lnTo>
                  <a:lnTo>
                    <a:pt x="266" y="401"/>
                  </a:lnTo>
                  <a:lnTo>
                    <a:pt x="270" y="420"/>
                  </a:lnTo>
                  <a:lnTo>
                    <a:pt x="266" y="440"/>
                  </a:lnTo>
                  <a:lnTo>
                    <a:pt x="254" y="456"/>
                  </a:lnTo>
                  <a:lnTo>
                    <a:pt x="238" y="466"/>
                  </a:lnTo>
                  <a:lnTo>
                    <a:pt x="219" y="470"/>
                  </a:lnTo>
                  <a:lnTo>
                    <a:pt x="199" y="466"/>
                  </a:lnTo>
                  <a:lnTo>
                    <a:pt x="183" y="456"/>
                  </a:lnTo>
                  <a:lnTo>
                    <a:pt x="173" y="440"/>
                  </a:lnTo>
                  <a:lnTo>
                    <a:pt x="169" y="420"/>
                  </a:lnTo>
                  <a:lnTo>
                    <a:pt x="173" y="401"/>
                  </a:lnTo>
                  <a:lnTo>
                    <a:pt x="183" y="384"/>
                  </a:lnTo>
                  <a:lnTo>
                    <a:pt x="199" y="373"/>
                  </a:lnTo>
                  <a:lnTo>
                    <a:pt x="219" y="369"/>
                  </a:lnTo>
                  <a:close/>
                  <a:moveTo>
                    <a:pt x="521" y="202"/>
                  </a:moveTo>
                  <a:lnTo>
                    <a:pt x="541" y="206"/>
                  </a:lnTo>
                  <a:lnTo>
                    <a:pt x="556" y="216"/>
                  </a:lnTo>
                  <a:lnTo>
                    <a:pt x="568" y="232"/>
                  </a:lnTo>
                  <a:lnTo>
                    <a:pt x="572" y="251"/>
                  </a:lnTo>
                  <a:lnTo>
                    <a:pt x="568" y="271"/>
                  </a:lnTo>
                  <a:lnTo>
                    <a:pt x="556" y="287"/>
                  </a:lnTo>
                  <a:lnTo>
                    <a:pt x="541" y="299"/>
                  </a:lnTo>
                  <a:lnTo>
                    <a:pt x="521" y="303"/>
                  </a:lnTo>
                  <a:lnTo>
                    <a:pt x="501" y="299"/>
                  </a:lnTo>
                  <a:lnTo>
                    <a:pt x="486" y="287"/>
                  </a:lnTo>
                  <a:lnTo>
                    <a:pt x="475" y="271"/>
                  </a:lnTo>
                  <a:lnTo>
                    <a:pt x="471" y="251"/>
                  </a:lnTo>
                  <a:lnTo>
                    <a:pt x="475" y="232"/>
                  </a:lnTo>
                  <a:lnTo>
                    <a:pt x="486" y="216"/>
                  </a:lnTo>
                  <a:lnTo>
                    <a:pt x="501" y="206"/>
                  </a:lnTo>
                  <a:lnTo>
                    <a:pt x="521" y="202"/>
                  </a:lnTo>
                  <a:close/>
                  <a:moveTo>
                    <a:pt x="521" y="168"/>
                  </a:moveTo>
                  <a:lnTo>
                    <a:pt x="499" y="170"/>
                  </a:lnTo>
                  <a:lnTo>
                    <a:pt x="479" y="179"/>
                  </a:lnTo>
                  <a:lnTo>
                    <a:pt x="462" y="193"/>
                  </a:lnTo>
                  <a:lnTo>
                    <a:pt x="449" y="210"/>
                  </a:lnTo>
                  <a:lnTo>
                    <a:pt x="440" y="229"/>
                  </a:lnTo>
                  <a:lnTo>
                    <a:pt x="437" y="251"/>
                  </a:lnTo>
                  <a:lnTo>
                    <a:pt x="437" y="420"/>
                  </a:lnTo>
                  <a:lnTo>
                    <a:pt x="440" y="443"/>
                  </a:lnTo>
                  <a:lnTo>
                    <a:pt x="449" y="462"/>
                  </a:lnTo>
                  <a:lnTo>
                    <a:pt x="462" y="479"/>
                  </a:lnTo>
                  <a:lnTo>
                    <a:pt x="479" y="492"/>
                  </a:lnTo>
                  <a:lnTo>
                    <a:pt x="499" y="500"/>
                  </a:lnTo>
                  <a:lnTo>
                    <a:pt x="521" y="504"/>
                  </a:lnTo>
                  <a:lnTo>
                    <a:pt x="543" y="500"/>
                  </a:lnTo>
                  <a:lnTo>
                    <a:pt x="563" y="492"/>
                  </a:lnTo>
                  <a:lnTo>
                    <a:pt x="580" y="479"/>
                  </a:lnTo>
                  <a:lnTo>
                    <a:pt x="593" y="462"/>
                  </a:lnTo>
                  <a:lnTo>
                    <a:pt x="602" y="443"/>
                  </a:lnTo>
                  <a:lnTo>
                    <a:pt x="605" y="420"/>
                  </a:lnTo>
                  <a:lnTo>
                    <a:pt x="605" y="251"/>
                  </a:lnTo>
                  <a:lnTo>
                    <a:pt x="602" y="229"/>
                  </a:lnTo>
                  <a:lnTo>
                    <a:pt x="593" y="210"/>
                  </a:lnTo>
                  <a:lnTo>
                    <a:pt x="580" y="193"/>
                  </a:lnTo>
                  <a:lnTo>
                    <a:pt x="563" y="179"/>
                  </a:lnTo>
                  <a:lnTo>
                    <a:pt x="543" y="170"/>
                  </a:lnTo>
                  <a:lnTo>
                    <a:pt x="521" y="168"/>
                  </a:lnTo>
                  <a:close/>
                  <a:moveTo>
                    <a:pt x="219" y="168"/>
                  </a:moveTo>
                  <a:lnTo>
                    <a:pt x="196" y="170"/>
                  </a:lnTo>
                  <a:lnTo>
                    <a:pt x="177" y="179"/>
                  </a:lnTo>
                  <a:lnTo>
                    <a:pt x="160" y="193"/>
                  </a:lnTo>
                  <a:lnTo>
                    <a:pt x="147" y="210"/>
                  </a:lnTo>
                  <a:lnTo>
                    <a:pt x="137" y="229"/>
                  </a:lnTo>
                  <a:lnTo>
                    <a:pt x="135" y="251"/>
                  </a:lnTo>
                  <a:lnTo>
                    <a:pt x="135" y="420"/>
                  </a:lnTo>
                  <a:lnTo>
                    <a:pt x="137" y="443"/>
                  </a:lnTo>
                  <a:lnTo>
                    <a:pt x="147" y="462"/>
                  </a:lnTo>
                  <a:lnTo>
                    <a:pt x="160" y="479"/>
                  </a:lnTo>
                  <a:lnTo>
                    <a:pt x="177" y="492"/>
                  </a:lnTo>
                  <a:lnTo>
                    <a:pt x="196" y="500"/>
                  </a:lnTo>
                  <a:lnTo>
                    <a:pt x="219" y="504"/>
                  </a:lnTo>
                  <a:lnTo>
                    <a:pt x="241" y="500"/>
                  </a:lnTo>
                  <a:lnTo>
                    <a:pt x="260" y="492"/>
                  </a:lnTo>
                  <a:lnTo>
                    <a:pt x="277" y="479"/>
                  </a:lnTo>
                  <a:lnTo>
                    <a:pt x="291" y="462"/>
                  </a:lnTo>
                  <a:lnTo>
                    <a:pt x="300" y="443"/>
                  </a:lnTo>
                  <a:lnTo>
                    <a:pt x="302" y="420"/>
                  </a:lnTo>
                  <a:lnTo>
                    <a:pt x="302" y="251"/>
                  </a:lnTo>
                  <a:lnTo>
                    <a:pt x="300" y="229"/>
                  </a:lnTo>
                  <a:lnTo>
                    <a:pt x="291" y="210"/>
                  </a:lnTo>
                  <a:lnTo>
                    <a:pt x="277" y="193"/>
                  </a:lnTo>
                  <a:lnTo>
                    <a:pt x="260" y="179"/>
                  </a:lnTo>
                  <a:lnTo>
                    <a:pt x="241" y="170"/>
                  </a:lnTo>
                  <a:lnTo>
                    <a:pt x="219" y="168"/>
                  </a:lnTo>
                  <a:close/>
                  <a:moveTo>
                    <a:pt x="521" y="134"/>
                  </a:moveTo>
                  <a:lnTo>
                    <a:pt x="548" y="138"/>
                  </a:lnTo>
                  <a:lnTo>
                    <a:pt x="573" y="147"/>
                  </a:lnTo>
                  <a:lnTo>
                    <a:pt x="594" y="160"/>
                  </a:lnTo>
                  <a:lnTo>
                    <a:pt x="613" y="178"/>
                  </a:lnTo>
                  <a:lnTo>
                    <a:pt x="627" y="200"/>
                  </a:lnTo>
                  <a:lnTo>
                    <a:pt x="636" y="225"/>
                  </a:lnTo>
                  <a:lnTo>
                    <a:pt x="639" y="251"/>
                  </a:lnTo>
                  <a:lnTo>
                    <a:pt x="639" y="420"/>
                  </a:lnTo>
                  <a:lnTo>
                    <a:pt x="636" y="447"/>
                  </a:lnTo>
                  <a:lnTo>
                    <a:pt x="627" y="471"/>
                  </a:lnTo>
                  <a:lnTo>
                    <a:pt x="613" y="494"/>
                  </a:lnTo>
                  <a:lnTo>
                    <a:pt x="594" y="512"/>
                  </a:lnTo>
                  <a:lnTo>
                    <a:pt x="573" y="525"/>
                  </a:lnTo>
                  <a:lnTo>
                    <a:pt x="548" y="534"/>
                  </a:lnTo>
                  <a:lnTo>
                    <a:pt x="521" y="537"/>
                  </a:lnTo>
                  <a:lnTo>
                    <a:pt x="493" y="534"/>
                  </a:lnTo>
                  <a:lnTo>
                    <a:pt x="470" y="525"/>
                  </a:lnTo>
                  <a:lnTo>
                    <a:pt x="448" y="512"/>
                  </a:lnTo>
                  <a:lnTo>
                    <a:pt x="429" y="494"/>
                  </a:lnTo>
                  <a:lnTo>
                    <a:pt x="415" y="471"/>
                  </a:lnTo>
                  <a:lnTo>
                    <a:pt x="407" y="447"/>
                  </a:lnTo>
                  <a:lnTo>
                    <a:pt x="403" y="420"/>
                  </a:lnTo>
                  <a:lnTo>
                    <a:pt x="403" y="251"/>
                  </a:lnTo>
                  <a:lnTo>
                    <a:pt x="407" y="225"/>
                  </a:lnTo>
                  <a:lnTo>
                    <a:pt x="415" y="200"/>
                  </a:lnTo>
                  <a:lnTo>
                    <a:pt x="429" y="178"/>
                  </a:lnTo>
                  <a:lnTo>
                    <a:pt x="448" y="160"/>
                  </a:lnTo>
                  <a:lnTo>
                    <a:pt x="470" y="147"/>
                  </a:lnTo>
                  <a:lnTo>
                    <a:pt x="493" y="138"/>
                  </a:lnTo>
                  <a:lnTo>
                    <a:pt x="521" y="134"/>
                  </a:lnTo>
                  <a:close/>
                  <a:moveTo>
                    <a:pt x="219" y="134"/>
                  </a:moveTo>
                  <a:lnTo>
                    <a:pt x="246" y="138"/>
                  </a:lnTo>
                  <a:lnTo>
                    <a:pt x="271" y="147"/>
                  </a:lnTo>
                  <a:lnTo>
                    <a:pt x="292" y="160"/>
                  </a:lnTo>
                  <a:lnTo>
                    <a:pt x="310" y="178"/>
                  </a:lnTo>
                  <a:lnTo>
                    <a:pt x="325" y="200"/>
                  </a:lnTo>
                  <a:lnTo>
                    <a:pt x="334" y="225"/>
                  </a:lnTo>
                  <a:lnTo>
                    <a:pt x="336" y="251"/>
                  </a:lnTo>
                  <a:lnTo>
                    <a:pt x="336" y="420"/>
                  </a:lnTo>
                  <a:lnTo>
                    <a:pt x="334" y="447"/>
                  </a:lnTo>
                  <a:lnTo>
                    <a:pt x="325" y="471"/>
                  </a:lnTo>
                  <a:lnTo>
                    <a:pt x="310" y="494"/>
                  </a:lnTo>
                  <a:lnTo>
                    <a:pt x="292" y="512"/>
                  </a:lnTo>
                  <a:lnTo>
                    <a:pt x="271" y="525"/>
                  </a:lnTo>
                  <a:lnTo>
                    <a:pt x="246" y="534"/>
                  </a:lnTo>
                  <a:lnTo>
                    <a:pt x="219" y="537"/>
                  </a:lnTo>
                  <a:lnTo>
                    <a:pt x="191" y="534"/>
                  </a:lnTo>
                  <a:lnTo>
                    <a:pt x="167" y="525"/>
                  </a:lnTo>
                  <a:lnTo>
                    <a:pt x="145" y="512"/>
                  </a:lnTo>
                  <a:lnTo>
                    <a:pt x="127" y="494"/>
                  </a:lnTo>
                  <a:lnTo>
                    <a:pt x="113" y="471"/>
                  </a:lnTo>
                  <a:lnTo>
                    <a:pt x="105" y="447"/>
                  </a:lnTo>
                  <a:lnTo>
                    <a:pt x="101" y="420"/>
                  </a:lnTo>
                  <a:lnTo>
                    <a:pt x="101" y="251"/>
                  </a:lnTo>
                  <a:lnTo>
                    <a:pt x="105" y="225"/>
                  </a:lnTo>
                  <a:lnTo>
                    <a:pt x="113" y="200"/>
                  </a:lnTo>
                  <a:lnTo>
                    <a:pt x="127" y="178"/>
                  </a:lnTo>
                  <a:lnTo>
                    <a:pt x="145" y="160"/>
                  </a:lnTo>
                  <a:lnTo>
                    <a:pt x="167" y="147"/>
                  </a:lnTo>
                  <a:lnTo>
                    <a:pt x="191" y="138"/>
                  </a:lnTo>
                  <a:lnTo>
                    <a:pt x="219" y="134"/>
                  </a:lnTo>
                  <a:close/>
                  <a:moveTo>
                    <a:pt x="656" y="67"/>
                  </a:moveTo>
                  <a:lnTo>
                    <a:pt x="661" y="68"/>
                  </a:lnTo>
                  <a:lnTo>
                    <a:pt x="665" y="71"/>
                  </a:lnTo>
                  <a:lnTo>
                    <a:pt x="669" y="73"/>
                  </a:lnTo>
                  <a:lnTo>
                    <a:pt x="671" y="79"/>
                  </a:lnTo>
                  <a:lnTo>
                    <a:pt x="673" y="84"/>
                  </a:lnTo>
                  <a:lnTo>
                    <a:pt x="671" y="89"/>
                  </a:lnTo>
                  <a:lnTo>
                    <a:pt x="669" y="94"/>
                  </a:lnTo>
                  <a:lnTo>
                    <a:pt x="665" y="97"/>
                  </a:lnTo>
                  <a:lnTo>
                    <a:pt x="661" y="100"/>
                  </a:lnTo>
                  <a:lnTo>
                    <a:pt x="656" y="101"/>
                  </a:lnTo>
                  <a:lnTo>
                    <a:pt x="651" y="100"/>
                  </a:lnTo>
                  <a:lnTo>
                    <a:pt x="645" y="97"/>
                  </a:lnTo>
                  <a:lnTo>
                    <a:pt x="641" y="94"/>
                  </a:lnTo>
                  <a:lnTo>
                    <a:pt x="640" y="89"/>
                  </a:lnTo>
                  <a:lnTo>
                    <a:pt x="639" y="84"/>
                  </a:lnTo>
                  <a:lnTo>
                    <a:pt x="640" y="79"/>
                  </a:lnTo>
                  <a:lnTo>
                    <a:pt x="641" y="73"/>
                  </a:lnTo>
                  <a:lnTo>
                    <a:pt x="645" y="71"/>
                  </a:lnTo>
                  <a:lnTo>
                    <a:pt x="651" y="68"/>
                  </a:lnTo>
                  <a:lnTo>
                    <a:pt x="656" y="67"/>
                  </a:lnTo>
                  <a:close/>
                  <a:moveTo>
                    <a:pt x="84" y="67"/>
                  </a:moveTo>
                  <a:lnTo>
                    <a:pt x="89" y="68"/>
                  </a:lnTo>
                  <a:lnTo>
                    <a:pt x="94" y="71"/>
                  </a:lnTo>
                  <a:lnTo>
                    <a:pt x="98" y="73"/>
                  </a:lnTo>
                  <a:lnTo>
                    <a:pt x="101" y="79"/>
                  </a:lnTo>
                  <a:lnTo>
                    <a:pt x="101" y="84"/>
                  </a:lnTo>
                  <a:lnTo>
                    <a:pt x="101" y="89"/>
                  </a:lnTo>
                  <a:lnTo>
                    <a:pt x="98" y="94"/>
                  </a:lnTo>
                  <a:lnTo>
                    <a:pt x="94" y="97"/>
                  </a:lnTo>
                  <a:lnTo>
                    <a:pt x="89" y="100"/>
                  </a:lnTo>
                  <a:lnTo>
                    <a:pt x="84" y="101"/>
                  </a:lnTo>
                  <a:lnTo>
                    <a:pt x="78" y="100"/>
                  </a:lnTo>
                  <a:lnTo>
                    <a:pt x="75" y="97"/>
                  </a:lnTo>
                  <a:lnTo>
                    <a:pt x="71" y="94"/>
                  </a:lnTo>
                  <a:lnTo>
                    <a:pt x="68" y="89"/>
                  </a:lnTo>
                  <a:lnTo>
                    <a:pt x="68" y="84"/>
                  </a:lnTo>
                  <a:lnTo>
                    <a:pt x="68" y="79"/>
                  </a:lnTo>
                  <a:lnTo>
                    <a:pt x="71" y="73"/>
                  </a:lnTo>
                  <a:lnTo>
                    <a:pt x="75" y="71"/>
                  </a:lnTo>
                  <a:lnTo>
                    <a:pt x="78" y="68"/>
                  </a:lnTo>
                  <a:lnTo>
                    <a:pt x="84" y="67"/>
                  </a:lnTo>
                  <a:close/>
                  <a:moveTo>
                    <a:pt x="34" y="33"/>
                  </a:moveTo>
                  <a:lnTo>
                    <a:pt x="34" y="638"/>
                  </a:lnTo>
                  <a:lnTo>
                    <a:pt x="706" y="638"/>
                  </a:lnTo>
                  <a:lnTo>
                    <a:pt x="706" y="33"/>
                  </a:lnTo>
                  <a:lnTo>
                    <a:pt x="34" y="33"/>
                  </a:lnTo>
                  <a:close/>
                  <a:moveTo>
                    <a:pt x="34" y="0"/>
                  </a:moveTo>
                  <a:lnTo>
                    <a:pt x="706" y="0"/>
                  </a:lnTo>
                  <a:lnTo>
                    <a:pt x="719" y="3"/>
                  </a:lnTo>
                  <a:lnTo>
                    <a:pt x="729" y="9"/>
                  </a:lnTo>
                  <a:lnTo>
                    <a:pt x="737" y="20"/>
                  </a:lnTo>
                  <a:lnTo>
                    <a:pt x="740" y="33"/>
                  </a:lnTo>
                  <a:lnTo>
                    <a:pt x="740" y="638"/>
                  </a:lnTo>
                  <a:lnTo>
                    <a:pt x="737" y="651"/>
                  </a:lnTo>
                  <a:lnTo>
                    <a:pt x="729" y="663"/>
                  </a:lnTo>
                  <a:lnTo>
                    <a:pt x="719" y="669"/>
                  </a:lnTo>
                  <a:lnTo>
                    <a:pt x="706" y="672"/>
                  </a:lnTo>
                  <a:lnTo>
                    <a:pt x="34" y="672"/>
                  </a:lnTo>
                  <a:lnTo>
                    <a:pt x="21" y="669"/>
                  </a:lnTo>
                  <a:lnTo>
                    <a:pt x="10" y="663"/>
                  </a:lnTo>
                  <a:lnTo>
                    <a:pt x="3" y="651"/>
                  </a:lnTo>
                  <a:lnTo>
                    <a:pt x="0" y="638"/>
                  </a:lnTo>
                  <a:lnTo>
                    <a:pt x="0" y="33"/>
                  </a:lnTo>
                  <a:lnTo>
                    <a:pt x="3" y="20"/>
                  </a:lnTo>
                  <a:lnTo>
                    <a:pt x="10" y="9"/>
                  </a:lnTo>
                  <a:lnTo>
                    <a:pt x="21" y="3"/>
                  </a:lnTo>
                  <a:lnTo>
                    <a:pt x="3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1" name="Freeform 11"/>
            <p:cNvSpPr>
              <a:spLocks noEditPoints="1"/>
            </p:cNvSpPr>
            <p:nvPr/>
          </p:nvSpPr>
          <p:spPr bwMode="auto">
            <a:xfrm>
              <a:off x="6282841" y="907674"/>
              <a:ext cx="540000" cy="540000"/>
            </a:xfrm>
            <a:custGeom>
              <a:avLst/>
              <a:gdLst>
                <a:gd name="T0" fmla="*/ 305 w 740"/>
                <a:gd name="T1" fmla="*/ 542 h 740"/>
                <a:gd name="T2" fmla="*/ 323 w 740"/>
                <a:gd name="T3" fmla="*/ 585 h 740"/>
                <a:gd name="T4" fmla="*/ 367 w 740"/>
                <a:gd name="T5" fmla="*/ 568 h 740"/>
                <a:gd name="T6" fmla="*/ 350 w 740"/>
                <a:gd name="T7" fmla="*/ 524 h 740"/>
                <a:gd name="T8" fmla="*/ 377 w 740"/>
                <a:gd name="T9" fmla="*/ 501 h 740"/>
                <a:gd name="T10" fmla="*/ 627 w 740"/>
                <a:gd name="T11" fmla="*/ 538 h 740"/>
                <a:gd name="T12" fmla="*/ 639 w 740"/>
                <a:gd name="T13" fmla="*/ 555 h 740"/>
                <a:gd name="T14" fmla="*/ 627 w 740"/>
                <a:gd name="T15" fmla="*/ 571 h 740"/>
                <a:gd name="T16" fmla="*/ 377 w 740"/>
                <a:gd name="T17" fmla="*/ 608 h 740"/>
                <a:gd name="T18" fmla="*/ 295 w 740"/>
                <a:gd name="T19" fmla="*/ 608 h 740"/>
                <a:gd name="T20" fmla="*/ 113 w 740"/>
                <a:gd name="T21" fmla="*/ 571 h 740"/>
                <a:gd name="T22" fmla="*/ 101 w 740"/>
                <a:gd name="T23" fmla="*/ 555 h 740"/>
                <a:gd name="T24" fmla="*/ 113 w 740"/>
                <a:gd name="T25" fmla="*/ 538 h 740"/>
                <a:gd name="T26" fmla="*/ 295 w 740"/>
                <a:gd name="T27" fmla="*/ 501 h 740"/>
                <a:gd name="T28" fmla="*/ 491 w 740"/>
                <a:gd name="T29" fmla="*/ 339 h 740"/>
                <a:gd name="T30" fmla="*/ 474 w 740"/>
                <a:gd name="T31" fmla="*/ 382 h 740"/>
                <a:gd name="T32" fmla="*/ 517 w 740"/>
                <a:gd name="T33" fmla="*/ 401 h 740"/>
                <a:gd name="T34" fmla="*/ 536 w 740"/>
                <a:gd name="T35" fmla="*/ 356 h 740"/>
                <a:gd name="T36" fmla="*/ 504 w 740"/>
                <a:gd name="T37" fmla="*/ 303 h 740"/>
                <a:gd name="T38" fmla="*/ 570 w 740"/>
                <a:gd name="T39" fmla="*/ 354 h 740"/>
                <a:gd name="T40" fmla="*/ 635 w 740"/>
                <a:gd name="T41" fmla="*/ 360 h 740"/>
                <a:gd name="T42" fmla="*/ 635 w 740"/>
                <a:gd name="T43" fmla="*/ 380 h 740"/>
                <a:gd name="T44" fmla="*/ 570 w 740"/>
                <a:gd name="T45" fmla="*/ 386 h 740"/>
                <a:gd name="T46" fmla="*/ 504 w 740"/>
                <a:gd name="T47" fmla="*/ 437 h 740"/>
                <a:gd name="T48" fmla="*/ 440 w 740"/>
                <a:gd name="T49" fmla="*/ 386 h 740"/>
                <a:gd name="T50" fmla="*/ 105 w 740"/>
                <a:gd name="T51" fmla="*/ 380 h 740"/>
                <a:gd name="T52" fmla="*/ 105 w 740"/>
                <a:gd name="T53" fmla="*/ 360 h 740"/>
                <a:gd name="T54" fmla="*/ 440 w 740"/>
                <a:gd name="T55" fmla="*/ 354 h 740"/>
                <a:gd name="T56" fmla="*/ 504 w 740"/>
                <a:gd name="T57" fmla="*/ 303 h 740"/>
                <a:gd name="T58" fmla="*/ 238 w 740"/>
                <a:gd name="T59" fmla="*/ 172 h 740"/>
                <a:gd name="T60" fmla="*/ 257 w 740"/>
                <a:gd name="T61" fmla="*/ 216 h 740"/>
                <a:gd name="T62" fmla="*/ 300 w 740"/>
                <a:gd name="T63" fmla="*/ 198 h 740"/>
                <a:gd name="T64" fmla="*/ 283 w 740"/>
                <a:gd name="T65" fmla="*/ 155 h 740"/>
                <a:gd name="T66" fmla="*/ 310 w 740"/>
                <a:gd name="T67" fmla="*/ 132 h 740"/>
                <a:gd name="T68" fmla="*/ 627 w 740"/>
                <a:gd name="T69" fmla="*/ 169 h 740"/>
                <a:gd name="T70" fmla="*/ 639 w 740"/>
                <a:gd name="T71" fmla="*/ 185 h 740"/>
                <a:gd name="T72" fmla="*/ 627 w 740"/>
                <a:gd name="T73" fmla="*/ 200 h 740"/>
                <a:gd name="T74" fmla="*/ 310 w 740"/>
                <a:gd name="T75" fmla="*/ 238 h 740"/>
                <a:gd name="T76" fmla="*/ 228 w 740"/>
                <a:gd name="T77" fmla="*/ 238 h 740"/>
                <a:gd name="T78" fmla="*/ 113 w 740"/>
                <a:gd name="T79" fmla="*/ 200 h 740"/>
                <a:gd name="T80" fmla="*/ 101 w 740"/>
                <a:gd name="T81" fmla="*/ 185 h 740"/>
                <a:gd name="T82" fmla="*/ 113 w 740"/>
                <a:gd name="T83" fmla="*/ 169 h 740"/>
                <a:gd name="T84" fmla="*/ 228 w 740"/>
                <a:gd name="T85" fmla="*/ 132 h 740"/>
                <a:gd name="T86" fmla="*/ 55 w 740"/>
                <a:gd name="T87" fmla="*/ 37 h 740"/>
                <a:gd name="T88" fmla="*/ 34 w 740"/>
                <a:gd name="T89" fmla="*/ 672 h 740"/>
                <a:gd name="T90" fmla="*/ 68 w 740"/>
                <a:gd name="T91" fmla="*/ 706 h 740"/>
                <a:gd name="T92" fmla="*/ 703 w 740"/>
                <a:gd name="T93" fmla="*/ 685 h 740"/>
                <a:gd name="T94" fmla="*/ 697 w 740"/>
                <a:gd name="T95" fmla="*/ 43 h 740"/>
                <a:gd name="T96" fmla="*/ 68 w 740"/>
                <a:gd name="T97" fmla="*/ 0 h 740"/>
                <a:gd name="T98" fmla="*/ 727 w 740"/>
                <a:gd name="T99" fmla="*/ 28 h 740"/>
                <a:gd name="T100" fmla="*/ 736 w 740"/>
                <a:gd name="T101" fmla="*/ 694 h 740"/>
                <a:gd name="T102" fmla="*/ 673 w 740"/>
                <a:gd name="T103" fmla="*/ 740 h 740"/>
                <a:gd name="T104" fmla="*/ 13 w 740"/>
                <a:gd name="T105" fmla="*/ 712 h 740"/>
                <a:gd name="T106" fmla="*/ 4 w 740"/>
                <a:gd name="T107" fmla="*/ 46 h 740"/>
                <a:gd name="T108" fmla="*/ 68 w 740"/>
                <a:gd name="T109"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0" h="740">
                  <a:moveTo>
                    <a:pt x="337" y="521"/>
                  </a:moveTo>
                  <a:lnTo>
                    <a:pt x="323" y="524"/>
                  </a:lnTo>
                  <a:lnTo>
                    <a:pt x="313" y="530"/>
                  </a:lnTo>
                  <a:lnTo>
                    <a:pt x="305" y="542"/>
                  </a:lnTo>
                  <a:lnTo>
                    <a:pt x="303" y="555"/>
                  </a:lnTo>
                  <a:lnTo>
                    <a:pt x="305" y="568"/>
                  </a:lnTo>
                  <a:lnTo>
                    <a:pt x="313" y="579"/>
                  </a:lnTo>
                  <a:lnTo>
                    <a:pt x="323" y="585"/>
                  </a:lnTo>
                  <a:lnTo>
                    <a:pt x="337" y="588"/>
                  </a:lnTo>
                  <a:lnTo>
                    <a:pt x="350" y="585"/>
                  </a:lnTo>
                  <a:lnTo>
                    <a:pt x="360" y="579"/>
                  </a:lnTo>
                  <a:lnTo>
                    <a:pt x="367" y="568"/>
                  </a:lnTo>
                  <a:lnTo>
                    <a:pt x="371" y="555"/>
                  </a:lnTo>
                  <a:lnTo>
                    <a:pt x="367" y="542"/>
                  </a:lnTo>
                  <a:lnTo>
                    <a:pt x="360" y="530"/>
                  </a:lnTo>
                  <a:lnTo>
                    <a:pt x="350" y="524"/>
                  </a:lnTo>
                  <a:lnTo>
                    <a:pt x="337" y="521"/>
                  </a:lnTo>
                  <a:close/>
                  <a:moveTo>
                    <a:pt x="337" y="487"/>
                  </a:moveTo>
                  <a:lnTo>
                    <a:pt x="359" y="491"/>
                  </a:lnTo>
                  <a:lnTo>
                    <a:pt x="377" y="501"/>
                  </a:lnTo>
                  <a:lnTo>
                    <a:pt x="393" y="517"/>
                  </a:lnTo>
                  <a:lnTo>
                    <a:pt x="401" y="538"/>
                  </a:lnTo>
                  <a:lnTo>
                    <a:pt x="622" y="538"/>
                  </a:lnTo>
                  <a:lnTo>
                    <a:pt x="627" y="538"/>
                  </a:lnTo>
                  <a:lnTo>
                    <a:pt x="632" y="541"/>
                  </a:lnTo>
                  <a:lnTo>
                    <a:pt x="635" y="545"/>
                  </a:lnTo>
                  <a:lnTo>
                    <a:pt x="638" y="550"/>
                  </a:lnTo>
                  <a:lnTo>
                    <a:pt x="639" y="555"/>
                  </a:lnTo>
                  <a:lnTo>
                    <a:pt x="638" y="560"/>
                  </a:lnTo>
                  <a:lnTo>
                    <a:pt x="635" y="564"/>
                  </a:lnTo>
                  <a:lnTo>
                    <a:pt x="632" y="568"/>
                  </a:lnTo>
                  <a:lnTo>
                    <a:pt x="627" y="571"/>
                  </a:lnTo>
                  <a:lnTo>
                    <a:pt x="622" y="571"/>
                  </a:lnTo>
                  <a:lnTo>
                    <a:pt x="401" y="571"/>
                  </a:lnTo>
                  <a:lnTo>
                    <a:pt x="393" y="592"/>
                  </a:lnTo>
                  <a:lnTo>
                    <a:pt x="377" y="608"/>
                  </a:lnTo>
                  <a:lnTo>
                    <a:pt x="359" y="618"/>
                  </a:lnTo>
                  <a:lnTo>
                    <a:pt x="337" y="622"/>
                  </a:lnTo>
                  <a:lnTo>
                    <a:pt x="314" y="618"/>
                  </a:lnTo>
                  <a:lnTo>
                    <a:pt x="295" y="608"/>
                  </a:lnTo>
                  <a:lnTo>
                    <a:pt x="280" y="592"/>
                  </a:lnTo>
                  <a:lnTo>
                    <a:pt x="271" y="571"/>
                  </a:lnTo>
                  <a:lnTo>
                    <a:pt x="118" y="571"/>
                  </a:lnTo>
                  <a:lnTo>
                    <a:pt x="113" y="571"/>
                  </a:lnTo>
                  <a:lnTo>
                    <a:pt x="107" y="568"/>
                  </a:lnTo>
                  <a:lnTo>
                    <a:pt x="105" y="564"/>
                  </a:lnTo>
                  <a:lnTo>
                    <a:pt x="102" y="560"/>
                  </a:lnTo>
                  <a:lnTo>
                    <a:pt x="101" y="555"/>
                  </a:lnTo>
                  <a:lnTo>
                    <a:pt x="102" y="550"/>
                  </a:lnTo>
                  <a:lnTo>
                    <a:pt x="105" y="545"/>
                  </a:lnTo>
                  <a:lnTo>
                    <a:pt x="107" y="541"/>
                  </a:lnTo>
                  <a:lnTo>
                    <a:pt x="113" y="538"/>
                  </a:lnTo>
                  <a:lnTo>
                    <a:pt x="118" y="538"/>
                  </a:lnTo>
                  <a:lnTo>
                    <a:pt x="271" y="538"/>
                  </a:lnTo>
                  <a:lnTo>
                    <a:pt x="280" y="517"/>
                  </a:lnTo>
                  <a:lnTo>
                    <a:pt x="295" y="501"/>
                  </a:lnTo>
                  <a:lnTo>
                    <a:pt x="314" y="491"/>
                  </a:lnTo>
                  <a:lnTo>
                    <a:pt x="337" y="487"/>
                  </a:lnTo>
                  <a:close/>
                  <a:moveTo>
                    <a:pt x="504" y="337"/>
                  </a:moveTo>
                  <a:lnTo>
                    <a:pt x="491" y="339"/>
                  </a:lnTo>
                  <a:lnTo>
                    <a:pt x="481" y="346"/>
                  </a:lnTo>
                  <a:lnTo>
                    <a:pt x="474" y="356"/>
                  </a:lnTo>
                  <a:lnTo>
                    <a:pt x="471" y="369"/>
                  </a:lnTo>
                  <a:lnTo>
                    <a:pt x="474" y="382"/>
                  </a:lnTo>
                  <a:lnTo>
                    <a:pt x="481" y="394"/>
                  </a:lnTo>
                  <a:lnTo>
                    <a:pt x="491" y="401"/>
                  </a:lnTo>
                  <a:lnTo>
                    <a:pt x="504" y="403"/>
                  </a:lnTo>
                  <a:lnTo>
                    <a:pt x="517" y="401"/>
                  </a:lnTo>
                  <a:lnTo>
                    <a:pt x="528" y="394"/>
                  </a:lnTo>
                  <a:lnTo>
                    <a:pt x="536" y="382"/>
                  </a:lnTo>
                  <a:lnTo>
                    <a:pt x="538" y="369"/>
                  </a:lnTo>
                  <a:lnTo>
                    <a:pt x="536" y="356"/>
                  </a:lnTo>
                  <a:lnTo>
                    <a:pt x="528" y="346"/>
                  </a:lnTo>
                  <a:lnTo>
                    <a:pt x="517" y="339"/>
                  </a:lnTo>
                  <a:lnTo>
                    <a:pt x="504" y="337"/>
                  </a:lnTo>
                  <a:close/>
                  <a:moveTo>
                    <a:pt x="504" y="303"/>
                  </a:moveTo>
                  <a:lnTo>
                    <a:pt x="526" y="306"/>
                  </a:lnTo>
                  <a:lnTo>
                    <a:pt x="546" y="317"/>
                  </a:lnTo>
                  <a:lnTo>
                    <a:pt x="560" y="333"/>
                  </a:lnTo>
                  <a:lnTo>
                    <a:pt x="570" y="354"/>
                  </a:lnTo>
                  <a:lnTo>
                    <a:pt x="622" y="354"/>
                  </a:lnTo>
                  <a:lnTo>
                    <a:pt x="627" y="354"/>
                  </a:lnTo>
                  <a:lnTo>
                    <a:pt x="632" y="356"/>
                  </a:lnTo>
                  <a:lnTo>
                    <a:pt x="635" y="360"/>
                  </a:lnTo>
                  <a:lnTo>
                    <a:pt x="638" y="364"/>
                  </a:lnTo>
                  <a:lnTo>
                    <a:pt x="639" y="369"/>
                  </a:lnTo>
                  <a:lnTo>
                    <a:pt x="638" y="375"/>
                  </a:lnTo>
                  <a:lnTo>
                    <a:pt x="635" y="380"/>
                  </a:lnTo>
                  <a:lnTo>
                    <a:pt x="632" y="384"/>
                  </a:lnTo>
                  <a:lnTo>
                    <a:pt x="627" y="386"/>
                  </a:lnTo>
                  <a:lnTo>
                    <a:pt x="622" y="386"/>
                  </a:lnTo>
                  <a:lnTo>
                    <a:pt x="570" y="386"/>
                  </a:lnTo>
                  <a:lnTo>
                    <a:pt x="560" y="407"/>
                  </a:lnTo>
                  <a:lnTo>
                    <a:pt x="546" y="423"/>
                  </a:lnTo>
                  <a:lnTo>
                    <a:pt x="526" y="433"/>
                  </a:lnTo>
                  <a:lnTo>
                    <a:pt x="504" y="437"/>
                  </a:lnTo>
                  <a:lnTo>
                    <a:pt x="482" y="433"/>
                  </a:lnTo>
                  <a:lnTo>
                    <a:pt x="464" y="423"/>
                  </a:lnTo>
                  <a:lnTo>
                    <a:pt x="448" y="407"/>
                  </a:lnTo>
                  <a:lnTo>
                    <a:pt x="440" y="386"/>
                  </a:lnTo>
                  <a:lnTo>
                    <a:pt x="118" y="386"/>
                  </a:lnTo>
                  <a:lnTo>
                    <a:pt x="113" y="386"/>
                  </a:lnTo>
                  <a:lnTo>
                    <a:pt x="107" y="384"/>
                  </a:lnTo>
                  <a:lnTo>
                    <a:pt x="105" y="380"/>
                  </a:lnTo>
                  <a:lnTo>
                    <a:pt x="102" y="375"/>
                  </a:lnTo>
                  <a:lnTo>
                    <a:pt x="101" y="369"/>
                  </a:lnTo>
                  <a:lnTo>
                    <a:pt x="102" y="364"/>
                  </a:lnTo>
                  <a:lnTo>
                    <a:pt x="105" y="360"/>
                  </a:lnTo>
                  <a:lnTo>
                    <a:pt x="107" y="356"/>
                  </a:lnTo>
                  <a:lnTo>
                    <a:pt x="113" y="354"/>
                  </a:lnTo>
                  <a:lnTo>
                    <a:pt x="118" y="354"/>
                  </a:lnTo>
                  <a:lnTo>
                    <a:pt x="440" y="354"/>
                  </a:lnTo>
                  <a:lnTo>
                    <a:pt x="448" y="333"/>
                  </a:lnTo>
                  <a:lnTo>
                    <a:pt x="464" y="317"/>
                  </a:lnTo>
                  <a:lnTo>
                    <a:pt x="482" y="306"/>
                  </a:lnTo>
                  <a:lnTo>
                    <a:pt x="504" y="303"/>
                  </a:lnTo>
                  <a:close/>
                  <a:moveTo>
                    <a:pt x="270" y="152"/>
                  </a:moveTo>
                  <a:lnTo>
                    <a:pt x="257" y="155"/>
                  </a:lnTo>
                  <a:lnTo>
                    <a:pt x="245" y="161"/>
                  </a:lnTo>
                  <a:lnTo>
                    <a:pt x="238" y="172"/>
                  </a:lnTo>
                  <a:lnTo>
                    <a:pt x="236" y="185"/>
                  </a:lnTo>
                  <a:lnTo>
                    <a:pt x="238" y="198"/>
                  </a:lnTo>
                  <a:lnTo>
                    <a:pt x="245" y="208"/>
                  </a:lnTo>
                  <a:lnTo>
                    <a:pt x="257" y="216"/>
                  </a:lnTo>
                  <a:lnTo>
                    <a:pt x="270" y="219"/>
                  </a:lnTo>
                  <a:lnTo>
                    <a:pt x="283" y="216"/>
                  </a:lnTo>
                  <a:lnTo>
                    <a:pt x="293" y="208"/>
                  </a:lnTo>
                  <a:lnTo>
                    <a:pt x="300" y="198"/>
                  </a:lnTo>
                  <a:lnTo>
                    <a:pt x="303" y="185"/>
                  </a:lnTo>
                  <a:lnTo>
                    <a:pt x="300" y="172"/>
                  </a:lnTo>
                  <a:lnTo>
                    <a:pt x="293" y="161"/>
                  </a:lnTo>
                  <a:lnTo>
                    <a:pt x="283" y="155"/>
                  </a:lnTo>
                  <a:lnTo>
                    <a:pt x="270" y="152"/>
                  </a:lnTo>
                  <a:close/>
                  <a:moveTo>
                    <a:pt x="270" y="118"/>
                  </a:moveTo>
                  <a:lnTo>
                    <a:pt x="292" y="122"/>
                  </a:lnTo>
                  <a:lnTo>
                    <a:pt x="310" y="132"/>
                  </a:lnTo>
                  <a:lnTo>
                    <a:pt x="325" y="148"/>
                  </a:lnTo>
                  <a:lnTo>
                    <a:pt x="334" y="168"/>
                  </a:lnTo>
                  <a:lnTo>
                    <a:pt x="622" y="168"/>
                  </a:lnTo>
                  <a:lnTo>
                    <a:pt x="627" y="169"/>
                  </a:lnTo>
                  <a:lnTo>
                    <a:pt x="632" y="172"/>
                  </a:lnTo>
                  <a:lnTo>
                    <a:pt x="635" y="176"/>
                  </a:lnTo>
                  <a:lnTo>
                    <a:pt x="638" y="179"/>
                  </a:lnTo>
                  <a:lnTo>
                    <a:pt x="639" y="185"/>
                  </a:lnTo>
                  <a:lnTo>
                    <a:pt x="638" y="190"/>
                  </a:lnTo>
                  <a:lnTo>
                    <a:pt x="635" y="195"/>
                  </a:lnTo>
                  <a:lnTo>
                    <a:pt x="632" y="199"/>
                  </a:lnTo>
                  <a:lnTo>
                    <a:pt x="627" y="200"/>
                  </a:lnTo>
                  <a:lnTo>
                    <a:pt x="622" y="202"/>
                  </a:lnTo>
                  <a:lnTo>
                    <a:pt x="334" y="202"/>
                  </a:lnTo>
                  <a:lnTo>
                    <a:pt x="325" y="221"/>
                  </a:lnTo>
                  <a:lnTo>
                    <a:pt x="310" y="238"/>
                  </a:lnTo>
                  <a:lnTo>
                    <a:pt x="292" y="249"/>
                  </a:lnTo>
                  <a:lnTo>
                    <a:pt x="270" y="253"/>
                  </a:lnTo>
                  <a:lnTo>
                    <a:pt x="248" y="249"/>
                  </a:lnTo>
                  <a:lnTo>
                    <a:pt x="228" y="238"/>
                  </a:lnTo>
                  <a:lnTo>
                    <a:pt x="214" y="221"/>
                  </a:lnTo>
                  <a:lnTo>
                    <a:pt x="204" y="202"/>
                  </a:lnTo>
                  <a:lnTo>
                    <a:pt x="118" y="202"/>
                  </a:lnTo>
                  <a:lnTo>
                    <a:pt x="113" y="200"/>
                  </a:lnTo>
                  <a:lnTo>
                    <a:pt x="107" y="199"/>
                  </a:lnTo>
                  <a:lnTo>
                    <a:pt x="105" y="195"/>
                  </a:lnTo>
                  <a:lnTo>
                    <a:pt x="102" y="190"/>
                  </a:lnTo>
                  <a:lnTo>
                    <a:pt x="101" y="185"/>
                  </a:lnTo>
                  <a:lnTo>
                    <a:pt x="102" y="179"/>
                  </a:lnTo>
                  <a:lnTo>
                    <a:pt x="105" y="176"/>
                  </a:lnTo>
                  <a:lnTo>
                    <a:pt x="107" y="172"/>
                  </a:lnTo>
                  <a:lnTo>
                    <a:pt x="113" y="169"/>
                  </a:lnTo>
                  <a:lnTo>
                    <a:pt x="118" y="168"/>
                  </a:lnTo>
                  <a:lnTo>
                    <a:pt x="204" y="168"/>
                  </a:lnTo>
                  <a:lnTo>
                    <a:pt x="214" y="148"/>
                  </a:lnTo>
                  <a:lnTo>
                    <a:pt x="228" y="132"/>
                  </a:lnTo>
                  <a:lnTo>
                    <a:pt x="248" y="122"/>
                  </a:lnTo>
                  <a:lnTo>
                    <a:pt x="270" y="118"/>
                  </a:lnTo>
                  <a:close/>
                  <a:moveTo>
                    <a:pt x="68" y="34"/>
                  </a:moveTo>
                  <a:lnTo>
                    <a:pt x="55" y="37"/>
                  </a:lnTo>
                  <a:lnTo>
                    <a:pt x="43" y="43"/>
                  </a:lnTo>
                  <a:lnTo>
                    <a:pt x="37" y="54"/>
                  </a:lnTo>
                  <a:lnTo>
                    <a:pt x="34" y="67"/>
                  </a:lnTo>
                  <a:lnTo>
                    <a:pt x="34" y="672"/>
                  </a:lnTo>
                  <a:lnTo>
                    <a:pt x="37" y="685"/>
                  </a:lnTo>
                  <a:lnTo>
                    <a:pt x="43" y="697"/>
                  </a:lnTo>
                  <a:lnTo>
                    <a:pt x="55" y="703"/>
                  </a:lnTo>
                  <a:lnTo>
                    <a:pt x="68" y="706"/>
                  </a:lnTo>
                  <a:lnTo>
                    <a:pt x="673" y="706"/>
                  </a:lnTo>
                  <a:lnTo>
                    <a:pt x="686" y="703"/>
                  </a:lnTo>
                  <a:lnTo>
                    <a:pt x="697" y="697"/>
                  </a:lnTo>
                  <a:lnTo>
                    <a:pt x="703" y="685"/>
                  </a:lnTo>
                  <a:lnTo>
                    <a:pt x="706" y="672"/>
                  </a:lnTo>
                  <a:lnTo>
                    <a:pt x="706" y="67"/>
                  </a:lnTo>
                  <a:lnTo>
                    <a:pt x="703" y="54"/>
                  </a:lnTo>
                  <a:lnTo>
                    <a:pt x="697" y="43"/>
                  </a:lnTo>
                  <a:lnTo>
                    <a:pt x="686" y="37"/>
                  </a:lnTo>
                  <a:lnTo>
                    <a:pt x="673" y="34"/>
                  </a:lnTo>
                  <a:lnTo>
                    <a:pt x="68" y="34"/>
                  </a:lnTo>
                  <a:close/>
                  <a:moveTo>
                    <a:pt x="68" y="0"/>
                  </a:moveTo>
                  <a:lnTo>
                    <a:pt x="673" y="0"/>
                  </a:lnTo>
                  <a:lnTo>
                    <a:pt x="694" y="4"/>
                  </a:lnTo>
                  <a:lnTo>
                    <a:pt x="712" y="13"/>
                  </a:lnTo>
                  <a:lnTo>
                    <a:pt x="727" y="28"/>
                  </a:lnTo>
                  <a:lnTo>
                    <a:pt x="736" y="46"/>
                  </a:lnTo>
                  <a:lnTo>
                    <a:pt x="740" y="67"/>
                  </a:lnTo>
                  <a:lnTo>
                    <a:pt x="740" y="672"/>
                  </a:lnTo>
                  <a:lnTo>
                    <a:pt x="736" y="694"/>
                  </a:lnTo>
                  <a:lnTo>
                    <a:pt x="727" y="712"/>
                  </a:lnTo>
                  <a:lnTo>
                    <a:pt x="712" y="727"/>
                  </a:lnTo>
                  <a:lnTo>
                    <a:pt x="694" y="736"/>
                  </a:lnTo>
                  <a:lnTo>
                    <a:pt x="673" y="740"/>
                  </a:lnTo>
                  <a:lnTo>
                    <a:pt x="68" y="740"/>
                  </a:lnTo>
                  <a:lnTo>
                    <a:pt x="46" y="736"/>
                  </a:lnTo>
                  <a:lnTo>
                    <a:pt x="28" y="727"/>
                  </a:lnTo>
                  <a:lnTo>
                    <a:pt x="13" y="712"/>
                  </a:lnTo>
                  <a:lnTo>
                    <a:pt x="4" y="694"/>
                  </a:lnTo>
                  <a:lnTo>
                    <a:pt x="0" y="672"/>
                  </a:lnTo>
                  <a:lnTo>
                    <a:pt x="0" y="67"/>
                  </a:lnTo>
                  <a:lnTo>
                    <a:pt x="4" y="46"/>
                  </a:lnTo>
                  <a:lnTo>
                    <a:pt x="13" y="28"/>
                  </a:lnTo>
                  <a:lnTo>
                    <a:pt x="28" y="13"/>
                  </a:lnTo>
                  <a:lnTo>
                    <a:pt x="46" y="4"/>
                  </a:lnTo>
                  <a:lnTo>
                    <a:pt x="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2" name="Freeform 12"/>
            <p:cNvSpPr>
              <a:spLocks noEditPoints="1"/>
            </p:cNvSpPr>
            <p:nvPr/>
          </p:nvSpPr>
          <p:spPr bwMode="auto">
            <a:xfrm>
              <a:off x="7347833" y="908039"/>
              <a:ext cx="538541" cy="539270"/>
            </a:xfrm>
            <a:custGeom>
              <a:avLst/>
              <a:gdLst>
                <a:gd name="T0" fmla="*/ 264 w 738"/>
                <a:gd name="T1" fmla="*/ 285 h 739"/>
                <a:gd name="T2" fmla="*/ 249 w 738"/>
                <a:gd name="T3" fmla="*/ 429 h 739"/>
                <a:gd name="T4" fmla="*/ 369 w 738"/>
                <a:gd name="T5" fmla="*/ 504 h 739"/>
                <a:gd name="T6" fmla="*/ 490 w 738"/>
                <a:gd name="T7" fmla="*/ 429 h 739"/>
                <a:gd name="T8" fmla="*/ 474 w 738"/>
                <a:gd name="T9" fmla="*/ 285 h 739"/>
                <a:gd name="T10" fmla="*/ 369 w 738"/>
                <a:gd name="T11" fmla="*/ 201 h 739"/>
                <a:gd name="T12" fmla="*/ 508 w 738"/>
                <a:gd name="T13" fmla="*/ 276 h 739"/>
                <a:gd name="T14" fmla="*/ 524 w 738"/>
                <a:gd name="T15" fmla="*/ 436 h 739"/>
                <a:gd name="T16" fmla="*/ 403 w 738"/>
                <a:gd name="T17" fmla="*/ 534 h 739"/>
                <a:gd name="T18" fmla="*/ 250 w 738"/>
                <a:gd name="T19" fmla="*/ 488 h 739"/>
                <a:gd name="T20" fmla="*/ 204 w 738"/>
                <a:gd name="T21" fmla="*/ 336 h 739"/>
                <a:gd name="T22" fmla="*/ 304 w 738"/>
                <a:gd name="T23" fmla="*/ 214 h 739"/>
                <a:gd name="T24" fmla="*/ 314 w 738"/>
                <a:gd name="T25" fmla="*/ 79 h 739"/>
                <a:gd name="T26" fmla="*/ 220 w 738"/>
                <a:gd name="T27" fmla="*/ 124 h 739"/>
                <a:gd name="T28" fmla="*/ 192 w 738"/>
                <a:gd name="T29" fmla="*/ 121 h 739"/>
                <a:gd name="T30" fmla="*/ 124 w 738"/>
                <a:gd name="T31" fmla="*/ 204 h 739"/>
                <a:gd name="T32" fmla="*/ 86 w 738"/>
                <a:gd name="T33" fmla="*/ 306 h 739"/>
                <a:gd name="T34" fmla="*/ 34 w 738"/>
                <a:gd name="T35" fmla="*/ 411 h 739"/>
                <a:gd name="T36" fmla="*/ 105 w 738"/>
                <a:gd name="T37" fmla="*/ 479 h 739"/>
                <a:gd name="T38" fmla="*/ 102 w 738"/>
                <a:gd name="T39" fmla="*/ 578 h 739"/>
                <a:gd name="T40" fmla="*/ 203 w 738"/>
                <a:gd name="T41" fmla="*/ 614 h 739"/>
                <a:gd name="T42" fmla="*/ 259 w 738"/>
                <a:gd name="T43" fmla="*/ 634 h 739"/>
                <a:gd name="T44" fmla="*/ 327 w 738"/>
                <a:gd name="T45" fmla="*/ 705 h 739"/>
                <a:gd name="T46" fmla="*/ 432 w 738"/>
                <a:gd name="T47" fmla="*/ 652 h 739"/>
                <a:gd name="T48" fmla="*/ 524 w 738"/>
                <a:gd name="T49" fmla="*/ 614 h 739"/>
                <a:gd name="T50" fmla="*/ 577 w 738"/>
                <a:gd name="T51" fmla="*/ 636 h 739"/>
                <a:gd name="T52" fmla="*/ 613 w 738"/>
                <a:gd name="T53" fmla="*/ 525 h 739"/>
                <a:gd name="T54" fmla="*/ 660 w 738"/>
                <a:gd name="T55" fmla="*/ 425 h 739"/>
                <a:gd name="T56" fmla="*/ 670 w 738"/>
                <a:gd name="T57" fmla="*/ 319 h 739"/>
                <a:gd name="T58" fmla="*/ 618 w 738"/>
                <a:gd name="T59" fmla="*/ 226 h 739"/>
                <a:gd name="T60" fmla="*/ 636 w 738"/>
                <a:gd name="T61" fmla="*/ 162 h 739"/>
                <a:gd name="T62" fmla="*/ 529 w 738"/>
                <a:gd name="T63" fmla="*/ 127 h 739"/>
                <a:gd name="T64" fmla="*/ 444 w 738"/>
                <a:gd name="T65" fmla="*/ 93 h 739"/>
                <a:gd name="T66" fmla="*/ 411 w 738"/>
                <a:gd name="T67" fmla="*/ 34 h 739"/>
                <a:gd name="T68" fmla="*/ 435 w 738"/>
                <a:gd name="T69" fmla="*/ 7 h 739"/>
                <a:gd name="T70" fmla="*/ 529 w 738"/>
                <a:gd name="T71" fmla="*/ 93 h 739"/>
                <a:gd name="T72" fmla="*/ 585 w 738"/>
                <a:gd name="T73" fmla="*/ 68 h 739"/>
                <a:gd name="T74" fmla="*/ 672 w 738"/>
                <a:gd name="T75" fmla="*/ 159 h 739"/>
                <a:gd name="T76" fmla="*/ 678 w 738"/>
                <a:gd name="T77" fmla="*/ 286 h 739"/>
                <a:gd name="T78" fmla="*/ 738 w 738"/>
                <a:gd name="T79" fmla="*/ 320 h 739"/>
                <a:gd name="T80" fmla="*/ 713 w 738"/>
                <a:gd name="T81" fmla="*/ 443 h 739"/>
                <a:gd name="T82" fmla="*/ 669 w 738"/>
                <a:gd name="T83" fmla="*/ 570 h 739"/>
                <a:gd name="T84" fmla="*/ 590 w 738"/>
                <a:gd name="T85" fmla="*/ 669 h 739"/>
                <a:gd name="T86" fmla="*/ 560 w 738"/>
                <a:gd name="T87" fmla="*/ 666 h 739"/>
                <a:gd name="T88" fmla="*/ 440 w 738"/>
                <a:gd name="T89" fmla="*/ 724 h 739"/>
                <a:gd name="T90" fmla="*/ 310 w 738"/>
                <a:gd name="T91" fmla="*/ 737 h 739"/>
                <a:gd name="T92" fmla="*/ 246 w 738"/>
                <a:gd name="T93" fmla="*/ 665 h 739"/>
                <a:gd name="T94" fmla="*/ 157 w 738"/>
                <a:gd name="T95" fmla="*/ 671 h 739"/>
                <a:gd name="T96" fmla="*/ 68 w 738"/>
                <a:gd name="T97" fmla="*/ 587 h 739"/>
                <a:gd name="T98" fmla="*/ 73 w 738"/>
                <a:gd name="T99" fmla="*/ 492 h 739"/>
                <a:gd name="T100" fmla="*/ 1 w 738"/>
                <a:gd name="T101" fmla="*/ 428 h 739"/>
                <a:gd name="T102" fmla="*/ 16 w 738"/>
                <a:gd name="T103" fmla="*/ 299 h 739"/>
                <a:gd name="T104" fmla="*/ 73 w 738"/>
                <a:gd name="T105" fmla="*/ 178 h 739"/>
                <a:gd name="T106" fmla="*/ 143 w 738"/>
                <a:gd name="T107" fmla="*/ 73 h 739"/>
                <a:gd name="T108" fmla="*/ 171 w 738"/>
                <a:gd name="T109" fmla="*/ 70 h 739"/>
                <a:gd name="T110" fmla="*/ 295 w 738"/>
                <a:gd name="T111" fmla="*/ 24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8" h="739">
                  <a:moveTo>
                    <a:pt x="369" y="235"/>
                  </a:moveTo>
                  <a:lnTo>
                    <a:pt x="338" y="239"/>
                  </a:lnTo>
                  <a:lnTo>
                    <a:pt x="310" y="248"/>
                  </a:lnTo>
                  <a:lnTo>
                    <a:pt x="285" y="264"/>
                  </a:lnTo>
                  <a:lnTo>
                    <a:pt x="264" y="285"/>
                  </a:lnTo>
                  <a:lnTo>
                    <a:pt x="249" y="310"/>
                  </a:lnTo>
                  <a:lnTo>
                    <a:pt x="238" y="339"/>
                  </a:lnTo>
                  <a:lnTo>
                    <a:pt x="234" y="370"/>
                  </a:lnTo>
                  <a:lnTo>
                    <a:pt x="238" y="400"/>
                  </a:lnTo>
                  <a:lnTo>
                    <a:pt x="249" y="429"/>
                  </a:lnTo>
                  <a:lnTo>
                    <a:pt x="264" y="454"/>
                  </a:lnTo>
                  <a:lnTo>
                    <a:pt x="285" y="475"/>
                  </a:lnTo>
                  <a:lnTo>
                    <a:pt x="310" y="490"/>
                  </a:lnTo>
                  <a:lnTo>
                    <a:pt x="338" y="501"/>
                  </a:lnTo>
                  <a:lnTo>
                    <a:pt x="369" y="504"/>
                  </a:lnTo>
                  <a:lnTo>
                    <a:pt x="399" y="501"/>
                  </a:lnTo>
                  <a:lnTo>
                    <a:pt x="428" y="490"/>
                  </a:lnTo>
                  <a:lnTo>
                    <a:pt x="453" y="475"/>
                  </a:lnTo>
                  <a:lnTo>
                    <a:pt x="474" y="454"/>
                  </a:lnTo>
                  <a:lnTo>
                    <a:pt x="490" y="429"/>
                  </a:lnTo>
                  <a:lnTo>
                    <a:pt x="500" y="400"/>
                  </a:lnTo>
                  <a:lnTo>
                    <a:pt x="504" y="370"/>
                  </a:lnTo>
                  <a:lnTo>
                    <a:pt x="500" y="339"/>
                  </a:lnTo>
                  <a:lnTo>
                    <a:pt x="490" y="310"/>
                  </a:lnTo>
                  <a:lnTo>
                    <a:pt x="474" y="285"/>
                  </a:lnTo>
                  <a:lnTo>
                    <a:pt x="453" y="264"/>
                  </a:lnTo>
                  <a:lnTo>
                    <a:pt x="428" y="248"/>
                  </a:lnTo>
                  <a:lnTo>
                    <a:pt x="399" y="239"/>
                  </a:lnTo>
                  <a:lnTo>
                    <a:pt x="369" y="235"/>
                  </a:lnTo>
                  <a:close/>
                  <a:moveTo>
                    <a:pt x="369" y="201"/>
                  </a:moveTo>
                  <a:lnTo>
                    <a:pt x="403" y="205"/>
                  </a:lnTo>
                  <a:lnTo>
                    <a:pt x="435" y="214"/>
                  </a:lnTo>
                  <a:lnTo>
                    <a:pt x="463" y="230"/>
                  </a:lnTo>
                  <a:lnTo>
                    <a:pt x="488" y="251"/>
                  </a:lnTo>
                  <a:lnTo>
                    <a:pt x="508" y="276"/>
                  </a:lnTo>
                  <a:lnTo>
                    <a:pt x="524" y="305"/>
                  </a:lnTo>
                  <a:lnTo>
                    <a:pt x="534" y="336"/>
                  </a:lnTo>
                  <a:lnTo>
                    <a:pt x="537" y="370"/>
                  </a:lnTo>
                  <a:lnTo>
                    <a:pt x="534" y="403"/>
                  </a:lnTo>
                  <a:lnTo>
                    <a:pt x="524" y="436"/>
                  </a:lnTo>
                  <a:lnTo>
                    <a:pt x="508" y="463"/>
                  </a:lnTo>
                  <a:lnTo>
                    <a:pt x="488" y="488"/>
                  </a:lnTo>
                  <a:lnTo>
                    <a:pt x="463" y="509"/>
                  </a:lnTo>
                  <a:lnTo>
                    <a:pt x="435" y="525"/>
                  </a:lnTo>
                  <a:lnTo>
                    <a:pt x="403" y="534"/>
                  </a:lnTo>
                  <a:lnTo>
                    <a:pt x="369" y="538"/>
                  </a:lnTo>
                  <a:lnTo>
                    <a:pt x="335" y="534"/>
                  </a:lnTo>
                  <a:lnTo>
                    <a:pt x="304" y="525"/>
                  </a:lnTo>
                  <a:lnTo>
                    <a:pt x="275" y="509"/>
                  </a:lnTo>
                  <a:lnTo>
                    <a:pt x="250" y="488"/>
                  </a:lnTo>
                  <a:lnTo>
                    <a:pt x="229" y="463"/>
                  </a:lnTo>
                  <a:lnTo>
                    <a:pt x="215" y="436"/>
                  </a:lnTo>
                  <a:lnTo>
                    <a:pt x="204" y="403"/>
                  </a:lnTo>
                  <a:lnTo>
                    <a:pt x="202" y="370"/>
                  </a:lnTo>
                  <a:lnTo>
                    <a:pt x="204" y="336"/>
                  </a:lnTo>
                  <a:lnTo>
                    <a:pt x="215" y="305"/>
                  </a:lnTo>
                  <a:lnTo>
                    <a:pt x="229" y="276"/>
                  </a:lnTo>
                  <a:lnTo>
                    <a:pt x="250" y="251"/>
                  </a:lnTo>
                  <a:lnTo>
                    <a:pt x="275" y="230"/>
                  </a:lnTo>
                  <a:lnTo>
                    <a:pt x="304" y="214"/>
                  </a:lnTo>
                  <a:lnTo>
                    <a:pt x="335" y="205"/>
                  </a:lnTo>
                  <a:lnTo>
                    <a:pt x="369" y="201"/>
                  </a:lnTo>
                  <a:close/>
                  <a:moveTo>
                    <a:pt x="327" y="34"/>
                  </a:moveTo>
                  <a:lnTo>
                    <a:pt x="319" y="69"/>
                  </a:lnTo>
                  <a:lnTo>
                    <a:pt x="314" y="79"/>
                  </a:lnTo>
                  <a:lnTo>
                    <a:pt x="305" y="87"/>
                  </a:lnTo>
                  <a:lnTo>
                    <a:pt x="295" y="93"/>
                  </a:lnTo>
                  <a:lnTo>
                    <a:pt x="259" y="104"/>
                  </a:lnTo>
                  <a:lnTo>
                    <a:pt x="226" y="121"/>
                  </a:lnTo>
                  <a:lnTo>
                    <a:pt x="220" y="124"/>
                  </a:lnTo>
                  <a:lnTo>
                    <a:pt x="215" y="125"/>
                  </a:lnTo>
                  <a:lnTo>
                    <a:pt x="209" y="127"/>
                  </a:lnTo>
                  <a:lnTo>
                    <a:pt x="203" y="125"/>
                  </a:lnTo>
                  <a:lnTo>
                    <a:pt x="198" y="124"/>
                  </a:lnTo>
                  <a:lnTo>
                    <a:pt x="192" y="121"/>
                  </a:lnTo>
                  <a:lnTo>
                    <a:pt x="161" y="103"/>
                  </a:lnTo>
                  <a:lnTo>
                    <a:pt x="102" y="162"/>
                  </a:lnTo>
                  <a:lnTo>
                    <a:pt x="102" y="162"/>
                  </a:lnTo>
                  <a:lnTo>
                    <a:pt x="120" y="192"/>
                  </a:lnTo>
                  <a:lnTo>
                    <a:pt x="124" y="204"/>
                  </a:lnTo>
                  <a:lnTo>
                    <a:pt x="124" y="216"/>
                  </a:lnTo>
                  <a:lnTo>
                    <a:pt x="120" y="226"/>
                  </a:lnTo>
                  <a:lnTo>
                    <a:pt x="105" y="260"/>
                  </a:lnTo>
                  <a:lnTo>
                    <a:pt x="92" y="295"/>
                  </a:lnTo>
                  <a:lnTo>
                    <a:pt x="86" y="306"/>
                  </a:lnTo>
                  <a:lnTo>
                    <a:pt x="79" y="315"/>
                  </a:lnTo>
                  <a:lnTo>
                    <a:pt x="68" y="319"/>
                  </a:lnTo>
                  <a:lnTo>
                    <a:pt x="33" y="328"/>
                  </a:lnTo>
                  <a:lnTo>
                    <a:pt x="33" y="411"/>
                  </a:lnTo>
                  <a:lnTo>
                    <a:pt x="34" y="411"/>
                  </a:lnTo>
                  <a:lnTo>
                    <a:pt x="68" y="420"/>
                  </a:lnTo>
                  <a:lnTo>
                    <a:pt x="79" y="425"/>
                  </a:lnTo>
                  <a:lnTo>
                    <a:pt x="86" y="433"/>
                  </a:lnTo>
                  <a:lnTo>
                    <a:pt x="92" y="443"/>
                  </a:lnTo>
                  <a:lnTo>
                    <a:pt x="105" y="479"/>
                  </a:lnTo>
                  <a:lnTo>
                    <a:pt x="120" y="513"/>
                  </a:lnTo>
                  <a:lnTo>
                    <a:pt x="124" y="525"/>
                  </a:lnTo>
                  <a:lnTo>
                    <a:pt x="124" y="536"/>
                  </a:lnTo>
                  <a:lnTo>
                    <a:pt x="120" y="547"/>
                  </a:lnTo>
                  <a:lnTo>
                    <a:pt x="102" y="578"/>
                  </a:lnTo>
                  <a:lnTo>
                    <a:pt x="161" y="636"/>
                  </a:lnTo>
                  <a:lnTo>
                    <a:pt x="161" y="636"/>
                  </a:lnTo>
                  <a:lnTo>
                    <a:pt x="192" y="617"/>
                  </a:lnTo>
                  <a:lnTo>
                    <a:pt x="198" y="615"/>
                  </a:lnTo>
                  <a:lnTo>
                    <a:pt x="203" y="614"/>
                  </a:lnTo>
                  <a:lnTo>
                    <a:pt x="209" y="614"/>
                  </a:lnTo>
                  <a:lnTo>
                    <a:pt x="215" y="614"/>
                  </a:lnTo>
                  <a:lnTo>
                    <a:pt x="220" y="615"/>
                  </a:lnTo>
                  <a:lnTo>
                    <a:pt x="226" y="617"/>
                  </a:lnTo>
                  <a:lnTo>
                    <a:pt x="259" y="634"/>
                  </a:lnTo>
                  <a:lnTo>
                    <a:pt x="295" y="646"/>
                  </a:lnTo>
                  <a:lnTo>
                    <a:pt x="305" y="652"/>
                  </a:lnTo>
                  <a:lnTo>
                    <a:pt x="314" y="659"/>
                  </a:lnTo>
                  <a:lnTo>
                    <a:pt x="319"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5" y="614"/>
                  </a:lnTo>
                  <a:lnTo>
                    <a:pt x="541" y="615"/>
                  </a:lnTo>
                  <a:lnTo>
                    <a:pt x="546" y="617"/>
                  </a:lnTo>
                  <a:lnTo>
                    <a:pt x="577" y="636"/>
                  </a:lnTo>
                  <a:lnTo>
                    <a:pt x="577" y="636"/>
                  </a:lnTo>
                  <a:lnTo>
                    <a:pt x="636" y="578"/>
                  </a:lnTo>
                  <a:lnTo>
                    <a:pt x="618" y="547"/>
                  </a:lnTo>
                  <a:lnTo>
                    <a:pt x="613" y="536"/>
                  </a:lnTo>
                  <a:lnTo>
                    <a:pt x="613" y="525"/>
                  </a:lnTo>
                  <a:lnTo>
                    <a:pt x="618" y="513"/>
                  </a:lnTo>
                  <a:lnTo>
                    <a:pt x="634" y="479"/>
                  </a:lnTo>
                  <a:lnTo>
                    <a:pt x="645" y="443"/>
                  </a:lnTo>
                  <a:lnTo>
                    <a:pt x="651" y="433"/>
                  </a:lnTo>
                  <a:lnTo>
                    <a:pt x="660" y="425"/>
                  </a:lnTo>
                  <a:lnTo>
                    <a:pt x="670" y="420"/>
                  </a:lnTo>
                  <a:lnTo>
                    <a:pt x="704" y="411"/>
                  </a:lnTo>
                  <a:lnTo>
                    <a:pt x="706" y="411"/>
                  </a:lnTo>
                  <a:lnTo>
                    <a:pt x="706" y="328"/>
                  </a:lnTo>
                  <a:lnTo>
                    <a:pt x="670" y="319"/>
                  </a:lnTo>
                  <a:lnTo>
                    <a:pt x="660" y="315"/>
                  </a:lnTo>
                  <a:lnTo>
                    <a:pt x="651" y="306"/>
                  </a:lnTo>
                  <a:lnTo>
                    <a:pt x="645" y="295"/>
                  </a:lnTo>
                  <a:lnTo>
                    <a:pt x="634" y="260"/>
                  </a:lnTo>
                  <a:lnTo>
                    <a:pt x="618" y="226"/>
                  </a:lnTo>
                  <a:lnTo>
                    <a:pt x="613" y="216"/>
                  </a:lnTo>
                  <a:lnTo>
                    <a:pt x="613" y="204"/>
                  </a:lnTo>
                  <a:lnTo>
                    <a:pt x="618" y="192"/>
                  </a:lnTo>
                  <a:lnTo>
                    <a:pt x="636" y="162"/>
                  </a:lnTo>
                  <a:lnTo>
                    <a:pt x="636" y="162"/>
                  </a:lnTo>
                  <a:lnTo>
                    <a:pt x="577" y="103"/>
                  </a:lnTo>
                  <a:lnTo>
                    <a:pt x="546" y="121"/>
                  </a:lnTo>
                  <a:lnTo>
                    <a:pt x="541" y="124"/>
                  </a:lnTo>
                  <a:lnTo>
                    <a:pt x="535"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19" y="0"/>
                  </a:moveTo>
                  <a:lnTo>
                    <a:pt x="419" y="0"/>
                  </a:lnTo>
                  <a:lnTo>
                    <a:pt x="427" y="2"/>
                  </a:lnTo>
                  <a:lnTo>
                    <a:pt x="435" y="7"/>
                  </a:lnTo>
                  <a:lnTo>
                    <a:pt x="440" y="15"/>
                  </a:lnTo>
                  <a:lnTo>
                    <a:pt x="442" y="24"/>
                  </a:lnTo>
                  <a:lnTo>
                    <a:pt x="452" y="60"/>
                  </a:lnTo>
                  <a:lnTo>
                    <a:pt x="492" y="74"/>
                  </a:lnTo>
                  <a:lnTo>
                    <a:pt x="529" y="93"/>
                  </a:lnTo>
                  <a:lnTo>
                    <a:pt x="560" y="73"/>
                  </a:lnTo>
                  <a:lnTo>
                    <a:pt x="567" y="70"/>
                  </a:lnTo>
                  <a:lnTo>
                    <a:pt x="573" y="68"/>
                  </a:lnTo>
                  <a:lnTo>
                    <a:pt x="580" y="68"/>
                  </a:lnTo>
                  <a:lnTo>
                    <a:pt x="585" y="68"/>
                  </a:lnTo>
                  <a:lnTo>
                    <a:pt x="590" y="70"/>
                  </a:lnTo>
                  <a:lnTo>
                    <a:pt x="596" y="73"/>
                  </a:lnTo>
                  <a:lnTo>
                    <a:pt x="665" y="144"/>
                  </a:lnTo>
                  <a:lnTo>
                    <a:pt x="670" y="151"/>
                  </a:lnTo>
                  <a:lnTo>
                    <a:pt x="672" y="159"/>
                  </a:lnTo>
                  <a:lnTo>
                    <a:pt x="669" y="168"/>
                  </a:lnTo>
                  <a:lnTo>
                    <a:pt x="665" y="178"/>
                  </a:lnTo>
                  <a:lnTo>
                    <a:pt x="647" y="209"/>
                  </a:lnTo>
                  <a:lnTo>
                    <a:pt x="665" y="247"/>
                  </a:lnTo>
                  <a:lnTo>
                    <a:pt x="678" y="286"/>
                  </a:lnTo>
                  <a:lnTo>
                    <a:pt x="713" y="295"/>
                  </a:lnTo>
                  <a:lnTo>
                    <a:pt x="723" y="299"/>
                  </a:lnTo>
                  <a:lnTo>
                    <a:pt x="730" y="305"/>
                  </a:lnTo>
                  <a:lnTo>
                    <a:pt x="737" y="311"/>
                  </a:lnTo>
                  <a:lnTo>
                    <a:pt x="738" y="320"/>
                  </a:lnTo>
                  <a:lnTo>
                    <a:pt x="738" y="418"/>
                  </a:lnTo>
                  <a:lnTo>
                    <a:pt x="737" y="428"/>
                  </a:lnTo>
                  <a:lnTo>
                    <a:pt x="730" y="434"/>
                  </a:lnTo>
                  <a:lnTo>
                    <a:pt x="723" y="439"/>
                  </a:lnTo>
                  <a:lnTo>
                    <a:pt x="713" y="443"/>
                  </a:lnTo>
                  <a:lnTo>
                    <a:pt x="678" y="453"/>
                  </a:lnTo>
                  <a:lnTo>
                    <a:pt x="665" y="492"/>
                  </a:lnTo>
                  <a:lnTo>
                    <a:pt x="647" y="530"/>
                  </a:lnTo>
                  <a:lnTo>
                    <a:pt x="665" y="561"/>
                  </a:lnTo>
                  <a:lnTo>
                    <a:pt x="669" y="570"/>
                  </a:lnTo>
                  <a:lnTo>
                    <a:pt x="672" y="580"/>
                  </a:lnTo>
                  <a:lnTo>
                    <a:pt x="670" y="587"/>
                  </a:lnTo>
                  <a:lnTo>
                    <a:pt x="665" y="597"/>
                  </a:lnTo>
                  <a:lnTo>
                    <a:pt x="596" y="666"/>
                  </a:lnTo>
                  <a:lnTo>
                    <a:pt x="590" y="669"/>
                  </a:lnTo>
                  <a:lnTo>
                    <a:pt x="586" y="671"/>
                  </a:lnTo>
                  <a:lnTo>
                    <a:pt x="581" y="671"/>
                  </a:lnTo>
                  <a:lnTo>
                    <a:pt x="575" y="671"/>
                  </a:lnTo>
                  <a:lnTo>
                    <a:pt x="567" y="669"/>
                  </a:lnTo>
                  <a:lnTo>
                    <a:pt x="560" y="666"/>
                  </a:lnTo>
                  <a:lnTo>
                    <a:pt x="529" y="646"/>
                  </a:lnTo>
                  <a:lnTo>
                    <a:pt x="492" y="665"/>
                  </a:lnTo>
                  <a:lnTo>
                    <a:pt x="452" y="679"/>
                  </a:lnTo>
                  <a:lnTo>
                    <a:pt x="442" y="714"/>
                  </a:lnTo>
                  <a:lnTo>
                    <a:pt x="440" y="724"/>
                  </a:lnTo>
                  <a:lnTo>
                    <a:pt x="435" y="731"/>
                  </a:lnTo>
                  <a:lnTo>
                    <a:pt x="427" y="737"/>
                  </a:lnTo>
                  <a:lnTo>
                    <a:pt x="419" y="739"/>
                  </a:lnTo>
                  <a:lnTo>
                    <a:pt x="319" y="739"/>
                  </a:lnTo>
                  <a:lnTo>
                    <a:pt x="310" y="737"/>
                  </a:lnTo>
                  <a:lnTo>
                    <a:pt x="304" y="731"/>
                  </a:lnTo>
                  <a:lnTo>
                    <a:pt x="298" y="724"/>
                  </a:lnTo>
                  <a:lnTo>
                    <a:pt x="295" y="714"/>
                  </a:lnTo>
                  <a:lnTo>
                    <a:pt x="287" y="679"/>
                  </a:lnTo>
                  <a:lnTo>
                    <a:pt x="246" y="665"/>
                  </a:lnTo>
                  <a:lnTo>
                    <a:pt x="209" y="646"/>
                  </a:lnTo>
                  <a:lnTo>
                    <a:pt x="178" y="666"/>
                  </a:lnTo>
                  <a:lnTo>
                    <a:pt x="171" y="669"/>
                  </a:lnTo>
                  <a:lnTo>
                    <a:pt x="164" y="671"/>
                  </a:lnTo>
                  <a:lnTo>
                    <a:pt x="157" y="671"/>
                  </a:lnTo>
                  <a:lnTo>
                    <a:pt x="152" y="671"/>
                  </a:lnTo>
                  <a:lnTo>
                    <a:pt x="147" y="669"/>
                  </a:lnTo>
                  <a:lnTo>
                    <a:pt x="143" y="666"/>
                  </a:lnTo>
                  <a:lnTo>
                    <a:pt x="73" y="597"/>
                  </a:lnTo>
                  <a:lnTo>
                    <a:pt x="68" y="587"/>
                  </a:lnTo>
                  <a:lnTo>
                    <a:pt x="67" y="580"/>
                  </a:lnTo>
                  <a:lnTo>
                    <a:pt x="69" y="570"/>
                  </a:lnTo>
                  <a:lnTo>
                    <a:pt x="73" y="561"/>
                  </a:lnTo>
                  <a:lnTo>
                    <a:pt x="92" y="530"/>
                  </a:lnTo>
                  <a:lnTo>
                    <a:pt x="73" y="492"/>
                  </a:lnTo>
                  <a:lnTo>
                    <a:pt x="60" y="453"/>
                  </a:lnTo>
                  <a:lnTo>
                    <a:pt x="24" y="443"/>
                  </a:lnTo>
                  <a:lnTo>
                    <a:pt x="16" y="439"/>
                  </a:lnTo>
                  <a:lnTo>
                    <a:pt x="8" y="434"/>
                  </a:lnTo>
                  <a:lnTo>
                    <a:pt x="1" y="428"/>
                  </a:lnTo>
                  <a:lnTo>
                    <a:pt x="0" y="418"/>
                  </a:lnTo>
                  <a:lnTo>
                    <a:pt x="0" y="320"/>
                  </a:lnTo>
                  <a:lnTo>
                    <a:pt x="1" y="311"/>
                  </a:lnTo>
                  <a:lnTo>
                    <a:pt x="8" y="305"/>
                  </a:lnTo>
                  <a:lnTo>
                    <a:pt x="16" y="299"/>
                  </a:lnTo>
                  <a:lnTo>
                    <a:pt x="24" y="295"/>
                  </a:lnTo>
                  <a:lnTo>
                    <a:pt x="60" y="286"/>
                  </a:lnTo>
                  <a:lnTo>
                    <a:pt x="73" y="247"/>
                  </a:lnTo>
                  <a:lnTo>
                    <a:pt x="92" y="209"/>
                  </a:lnTo>
                  <a:lnTo>
                    <a:pt x="73" y="178"/>
                  </a:lnTo>
                  <a:lnTo>
                    <a:pt x="69" y="168"/>
                  </a:lnTo>
                  <a:lnTo>
                    <a:pt x="67" y="159"/>
                  </a:lnTo>
                  <a:lnTo>
                    <a:pt x="68" y="151"/>
                  </a:lnTo>
                  <a:lnTo>
                    <a:pt x="73" y="144"/>
                  </a:lnTo>
                  <a:lnTo>
                    <a:pt x="143" y="73"/>
                  </a:lnTo>
                  <a:lnTo>
                    <a:pt x="147" y="70"/>
                  </a:lnTo>
                  <a:lnTo>
                    <a:pt x="152" y="68"/>
                  </a:lnTo>
                  <a:lnTo>
                    <a:pt x="157" y="68"/>
                  </a:lnTo>
                  <a:lnTo>
                    <a:pt x="165" y="68"/>
                  </a:lnTo>
                  <a:lnTo>
                    <a:pt x="171" y="70"/>
                  </a:lnTo>
                  <a:lnTo>
                    <a:pt x="178" y="73"/>
                  </a:lnTo>
                  <a:lnTo>
                    <a:pt x="209" y="93"/>
                  </a:lnTo>
                  <a:lnTo>
                    <a:pt x="246" y="74"/>
                  </a:lnTo>
                  <a:lnTo>
                    <a:pt x="287" y="60"/>
                  </a:lnTo>
                  <a:lnTo>
                    <a:pt x="295" y="24"/>
                  </a:lnTo>
                  <a:lnTo>
                    <a:pt x="298" y="15"/>
                  </a:lnTo>
                  <a:lnTo>
                    <a:pt x="304" y="7"/>
                  </a:lnTo>
                  <a:lnTo>
                    <a:pt x="310" y="2"/>
                  </a:lnTo>
                  <a:lnTo>
                    <a:pt x="3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 name="Freeform 13"/>
            <p:cNvSpPr>
              <a:spLocks noEditPoints="1"/>
            </p:cNvSpPr>
            <p:nvPr/>
          </p:nvSpPr>
          <p:spPr bwMode="auto">
            <a:xfrm>
              <a:off x="8411366" y="908039"/>
              <a:ext cx="539270" cy="539270"/>
            </a:xfrm>
            <a:custGeom>
              <a:avLst/>
              <a:gdLst>
                <a:gd name="T0" fmla="*/ 338 w 739"/>
                <a:gd name="T1" fmla="*/ 383 h 739"/>
                <a:gd name="T2" fmla="*/ 401 w 739"/>
                <a:gd name="T3" fmla="*/ 383 h 739"/>
                <a:gd name="T4" fmla="*/ 524 w 739"/>
                <a:gd name="T5" fmla="*/ 303 h 739"/>
                <a:gd name="T6" fmla="*/ 406 w 739"/>
                <a:gd name="T7" fmla="*/ 425 h 739"/>
                <a:gd name="T8" fmla="*/ 504 w 739"/>
                <a:gd name="T9" fmla="*/ 470 h 739"/>
                <a:gd name="T10" fmla="*/ 215 w 739"/>
                <a:gd name="T11" fmla="*/ 303 h 739"/>
                <a:gd name="T12" fmla="*/ 257 w 739"/>
                <a:gd name="T13" fmla="*/ 494 h 739"/>
                <a:gd name="T14" fmla="*/ 317 w 739"/>
                <a:gd name="T15" fmla="*/ 411 h 739"/>
                <a:gd name="T16" fmla="*/ 369 w 739"/>
                <a:gd name="T17" fmla="*/ 201 h 739"/>
                <a:gd name="T18" fmla="*/ 321 w 739"/>
                <a:gd name="T19" fmla="*/ 323 h 739"/>
                <a:gd name="T20" fmla="*/ 418 w 739"/>
                <a:gd name="T21" fmla="*/ 323 h 739"/>
                <a:gd name="T22" fmla="*/ 369 w 739"/>
                <a:gd name="T23" fmla="*/ 201 h 739"/>
                <a:gd name="T24" fmla="*/ 537 w 739"/>
                <a:gd name="T25" fmla="*/ 256 h 739"/>
                <a:gd name="T26" fmla="*/ 537 w 739"/>
                <a:gd name="T27" fmla="*/ 483 h 739"/>
                <a:gd name="T28" fmla="*/ 329 w 739"/>
                <a:gd name="T29" fmla="*/ 566 h 739"/>
                <a:gd name="T30" fmla="*/ 172 w 739"/>
                <a:gd name="T31" fmla="*/ 411 h 739"/>
                <a:gd name="T32" fmla="*/ 257 w 739"/>
                <a:gd name="T33" fmla="*/ 202 h 739"/>
                <a:gd name="T34" fmla="*/ 314 w 739"/>
                <a:gd name="T35" fmla="*/ 79 h 739"/>
                <a:gd name="T36" fmla="*/ 215 w 739"/>
                <a:gd name="T37" fmla="*/ 125 h 739"/>
                <a:gd name="T38" fmla="*/ 102 w 739"/>
                <a:gd name="T39" fmla="*/ 162 h 739"/>
                <a:gd name="T40" fmla="*/ 105 w 739"/>
                <a:gd name="T41" fmla="*/ 260 h 739"/>
                <a:gd name="T42" fmla="*/ 33 w 739"/>
                <a:gd name="T43" fmla="*/ 411 h 739"/>
                <a:gd name="T44" fmla="*/ 105 w 739"/>
                <a:gd name="T45" fmla="*/ 479 h 739"/>
                <a:gd name="T46" fmla="*/ 161 w 739"/>
                <a:gd name="T47" fmla="*/ 636 h 739"/>
                <a:gd name="T48" fmla="*/ 215 w 739"/>
                <a:gd name="T49" fmla="*/ 614 h 739"/>
                <a:gd name="T50" fmla="*/ 314 w 739"/>
                <a:gd name="T51" fmla="*/ 659 h 739"/>
                <a:gd name="T52" fmla="*/ 424 w 739"/>
                <a:gd name="T53" fmla="*/ 659 h 739"/>
                <a:gd name="T54" fmla="*/ 524 w 739"/>
                <a:gd name="T55" fmla="*/ 614 h 739"/>
                <a:gd name="T56" fmla="*/ 578 w 739"/>
                <a:gd name="T57" fmla="*/ 636 h 739"/>
                <a:gd name="T58" fmla="*/ 634 w 739"/>
                <a:gd name="T59" fmla="*/ 479 h 739"/>
                <a:gd name="T60" fmla="*/ 706 w 739"/>
                <a:gd name="T61" fmla="*/ 411 h 739"/>
                <a:gd name="T62" fmla="*/ 634 w 739"/>
                <a:gd name="T63" fmla="*/ 260 h 739"/>
                <a:gd name="T64" fmla="*/ 636 w 739"/>
                <a:gd name="T65" fmla="*/ 162 h 739"/>
                <a:gd name="T66" fmla="*/ 524 w 739"/>
                <a:gd name="T67" fmla="*/ 125 h 739"/>
                <a:gd name="T68" fmla="*/ 424 w 739"/>
                <a:gd name="T69" fmla="*/ 79 h 739"/>
                <a:gd name="T70" fmla="*/ 419 w 739"/>
                <a:gd name="T71" fmla="*/ 0 h 739"/>
                <a:gd name="T72" fmla="*/ 492 w 739"/>
                <a:gd name="T73" fmla="*/ 74 h 739"/>
                <a:gd name="T74" fmla="*/ 585 w 739"/>
                <a:gd name="T75" fmla="*/ 68 h 739"/>
                <a:gd name="T76" fmla="*/ 669 w 739"/>
                <a:gd name="T77" fmla="*/ 168 h 739"/>
                <a:gd name="T78" fmla="*/ 723 w 739"/>
                <a:gd name="T79" fmla="*/ 299 h 739"/>
                <a:gd name="T80" fmla="*/ 731 w 739"/>
                <a:gd name="T81" fmla="*/ 434 h 739"/>
                <a:gd name="T82" fmla="*/ 665 w 739"/>
                <a:gd name="T83" fmla="*/ 561 h 739"/>
                <a:gd name="T84" fmla="*/ 591 w 739"/>
                <a:gd name="T85" fmla="*/ 669 h 739"/>
                <a:gd name="T86" fmla="*/ 529 w 739"/>
                <a:gd name="T87" fmla="*/ 646 h 739"/>
                <a:gd name="T88" fmla="*/ 427 w 739"/>
                <a:gd name="T89" fmla="*/ 737 h 739"/>
                <a:gd name="T90" fmla="*/ 295 w 739"/>
                <a:gd name="T91" fmla="*/ 714 h 739"/>
                <a:gd name="T92" fmla="*/ 164 w 739"/>
                <a:gd name="T93" fmla="*/ 671 h 739"/>
                <a:gd name="T94" fmla="*/ 68 w 739"/>
                <a:gd name="T95" fmla="*/ 587 h 739"/>
                <a:gd name="T96" fmla="*/ 60 w 739"/>
                <a:gd name="T97" fmla="*/ 453 h 739"/>
                <a:gd name="T98" fmla="*/ 0 w 739"/>
                <a:gd name="T99" fmla="*/ 320 h 739"/>
                <a:gd name="T100" fmla="*/ 74 w 739"/>
                <a:gd name="T101" fmla="*/ 247 h 739"/>
                <a:gd name="T102" fmla="*/ 74 w 739"/>
                <a:gd name="T103" fmla="*/ 144 h 739"/>
                <a:gd name="T104" fmla="*/ 172 w 739"/>
                <a:gd name="T105" fmla="*/ 70 h 739"/>
                <a:gd name="T106" fmla="*/ 299 w 739"/>
                <a:gd name="T107" fmla="*/ 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39" h="739">
                  <a:moveTo>
                    <a:pt x="369" y="336"/>
                  </a:moveTo>
                  <a:lnTo>
                    <a:pt x="356" y="339"/>
                  </a:lnTo>
                  <a:lnTo>
                    <a:pt x="346" y="345"/>
                  </a:lnTo>
                  <a:lnTo>
                    <a:pt x="338" y="357"/>
                  </a:lnTo>
                  <a:lnTo>
                    <a:pt x="335" y="370"/>
                  </a:lnTo>
                  <a:lnTo>
                    <a:pt x="338" y="383"/>
                  </a:lnTo>
                  <a:lnTo>
                    <a:pt x="346" y="394"/>
                  </a:lnTo>
                  <a:lnTo>
                    <a:pt x="356" y="400"/>
                  </a:lnTo>
                  <a:lnTo>
                    <a:pt x="369" y="403"/>
                  </a:lnTo>
                  <a:lnTo>
                    <a:pt x="382" y="400"/>
                  </a:lnTo>
                  <a:lnTo>
                    <a:pt x="393" y="394"/>
                  </a:lnTo>
                  <a:lnTo>
                    <a:pt x="401" y="383"/>
                  </a:lnTo>
                  <a:lnTo>
                    <a:pt x="403" y="370"/>
                  </a:lnTo>
                  <a:lnTo>
                    <a:pt x="401" y="357"/>
                  </a:lnTo>
                  <a:lnTo>
                    <a:pt x="393" y="345"/>
                  </a:lnTo>
                  <a:lnTo>
                    <a:pt x="382" y="339"/>
                  </a:lnTo>
                  <a:lnTo>
                    <a:pt x="369" y="336"/>
                  </a:lnTo>
                  <a:close/>
                  <a:moveTo>
                    <a:pt x="524" y="303"/>
                  </a:moveTo>
                  <a:lnTo>
                    <a:pt x="434" y="353"/>
                  </a:lnTo>
                  <a:lnTo>
                    <a:pt x="436" y="361"/>
                  </a:lnTo>
                  <a:lnTo>
                    <a:pt x="436" y="370"/>
                  </a:lnTo>
                  <a:lnTo>
                    <a:pt x="432" y="392"/>
                  </a:lnTo>
                  <a:lnTo>
                    <a:pt x="422" y="411"/>
                  </a:lnTo>
                  <a:lnTo>
                    <a:pt x="406" y="425"/>
                  </a:lnTo>
                  <a:lnTo>
                    <a:pt x="386" y="434"/>
                  </a:lnTo>
                  <a:lnTo>
                    <a:pt x="386" y="536"/>
                  </a:lnTo>
                  <a:lnTo>
                    <a:pt x="422" y="530"/>
                  </a:lnTo>
                  <a:lnTo>
                    <a:pt x="453" y="515"/>
                  </a:lnTo>
                  <a:lnTo>
                    <a:pt x="481" y="494"/>
                  </a:lnTo>
                  <a:lnTo>
                    <a:pt x="504" y="470"/>
                  </a:lnTo>
                  <a:lnTo>
                    <a:pt x="523" y="439"/>
                  </a:lnTo>
                  <a:lnTo>
                    <a:pt x="533" y="405"/>
                  </a:lnTo>
                  <a:lnTo>
                    <a:pt x="537" y="370"/>
                  </a:lnTo>
                  <a:lnTo>
                    <a:pt x="533" y="335"/>
                  </a:lnTo>
                  <a:lnTo>
                    <a:pt x="524" y="303"/>
                  </a:lnTo>
                  <a:close/>
                  <a:moveTo>
                    <a:pt x="215" y="303"/>
                  </a:moveTo>
                  <a:lnTo>
                    <a:pt x="204" y="335"/>
                  </a:lnTo>
                  <a:lnTo>
                    <a:pt x="202" y="370"/>
                  </a:lnTo>
                  <a:lnTo>
                    <a:pt x="206" y="405"/>
                  </a:lnTo>
                  <a:lnTo>
                    <a:pt x="216" y="439"/>
                  </a:lnTo>
                  <a:lnTo>
                    <a:pt x="235" y="470"/>
                  </a:lnTo>
                  <a:lnTo>
                    <a:pt x="257" y="494"/>
                  </a:lnTo>
                  <a:lnTo>
                    <a:pt x="286" y="515"/>
                  </a:lnTo>
                  <a:lnTo>
                    <a:pt x="317" y="530"/>
                  </a:lnTo>
                  <a:lnTo>
                    <a:pt x="352" y="536"/>
                  </a:lnTo>
                  <a:lnTo>
                    <a:pt x="352" y="434"/>
                  </a:lnTo>
                  <a:lnTo>
                    <a:pt x="333" y="425"/>
                  </a:lnTo>
                  <a:lnTo>
                    <a:pt x="317" y="411"/>
                  </a:lnTo>
                  <a:lnTo>
                    <a:pt x="305" y="392"/>
                  </a:lnTo>
                  <a:lnTo>
                    <a:pt x="303" y="370"/>
                  </a:lnTo>
                  <a:lnTo>
                    <a:pt x="303" y="361"/>
                  </a:lnTo>
                  <a:lnTo>
                    <a:pt x="304" y="353"/>
                  </a:lnTo>
                  <a:lnTo>
                    <a:pt x="215" y="303"/>
                  </a:lnTo>
                  <a:close/>
                  <a:moveTo>
                    <a:pt x="369" y="201"/>
                  </a:moveTo>
                  <a:lnTo>
                    <a:pt x="335" y="205"/>
                  </a:lnTo>
                  <a:lnTo>
                    <a:pt x="305" y="214"/>
                  </a:lnTo>
                  <a:lnTo>
                    <a:pt x="276" y="230"/>
                  </a:lnTo>
                  <a:lnTo>
                    <a:pt x="252" y="250"/>
                  </a:lnTo>
                  <a:lnTo>
                    <a:pt x="232" y="273"/>
                  </a:lnTo>
                  <a:lnTo>
                    <a:pt x="321" y="323"/>
                  </a:lnTo>
                  <a:lnTo>
                    <a:pt x="334" y="312"/>
                  </a:lnTo>
                  <a:lnTo>
                    <a:pt x="351" y="305"/>
                  </a:lnTo>
                  <a:lnTo>
                    <a:pt x="369" y="302"/>
                  </a:lnTo>
                  <a:lnTo>
                    <a:pt x="388" y="305"/>
                  </a:lnTo>
                  <a:lnTo>
                    <a:pt x="403" y="312"/>
                  </a:lnTo>
                  <a:lnTo>
                    <a:pt x="418" y="323"/>
                  </a:lnTo>
                  <a:lnTo>
                    <a:pt x="507" y="273"/>
                  </a:lnTo>
                  <a:lnTo>
                    <a:pt x="487" y="250"/>
                  </a:lnTo>
                  <a:lnTo>
                    <a:pt x="462" y="230"/>
                  </a:lnTo>
                  <a:lnTo>
                    <a:pt x="434" y="214"/>
                  </a:lnTo>
                  <a:lnTo>
                    <a:pt x="402" y="205"/>
                  </a:lnTo>
                  <a:lnTo>
                    <a:pt x="369" y="201"/>
                  </a:lnTo>
                  <a:close/>
                  <a:moveTo>
                    <a:pt x="369" y="168"/>
                  </a:moveTo>
                  <a:lnTo>
                    <a:pt x="410" y="172"/>
                  </a:lnTo>
                  <a:lnTo>
                    <a:pt x="448" y="184"/>
                  </a:lnTo>
                  <a:lnTo>
                    <a:pt x="482" y="202"/>
                  </a:lnTo>
                  <a:lnTo>
                    <a:pt x="512" y="227"/>
                  </a:lnTo>
                  <a:lnTo>
                    <a:pt x="537" y="256"/>
                  </a:lnTo>
                  <a:lnTo>
                    <a:pt x="555" y="292"/>
                  </a:lnTo>
                  <a:lnTo>
                    <a:pt x="567" y="329"/>
                  </a:lnTo>
                  <a:lnTo>
                    <a:pt x="571" y="370"/>
                  </a:lnTo>
                  <a:lnTo>
                    <a:pt x="567" y="411"/>
                  </a:lnTo>
                  <a:lnTo>
                    <a:pt x="555" y="449"/>
                  </a:lnTo>
                  <a:lnTo>
                    <a:pt x="537" y="483"/>
                  </a:lnTo>
                  <a:lnTo>
                    <a:pt x="512" y="511"/>
                  </a:lnTo>
                  <a:lnTo>
                    <a:pt x="482" y="536"/>
                  </a:lnTo>
                  <a:lnTo>
                    <a:pt x="448" y="555"/>
                  </a:lnTo>
                  <a:lnTo>
                    <a:pt x="410" y="566"/>
                  </a:lnTo>
                  <a:lnTo>
                    <a:pt x="369" y="572"/>
                  </a:lnTo>
                  <a:lnTo>
                    <a:pt x="329" y="566"/>
                  </a:lnTo>
                  <a:lnTo>
                    <a:pt x="291" y="555"/>
                  </a:lnTo>
                  <a:lnTo>
                    <a:pt x="257" y="536"/>
                  </a:lnTo>
                  <a:lnTo>
                    <a:pt x="227" y="511"/>
                  </a:lnTo>
                  <a:lnTo>
                    <a:pt x="202" y="483"/>
                  </a:lnTo>
                  <a:lnTo>
                    <a:pt x="183" y="449"/>
                  </a:lnTo>
                  <a:lnTo>
                    <a:pt x="172" y="411"/>
                  </a:lnTo>
                  <a:lnTo>
                    <a:pt x="168" y="370"/>
                  </a:lnTo>
                  <a:lnTo>
                    <a:pt x="172" y="329"/>
                  </a:lnTo>
                  <a:lnTo>
                    <a:pt x="183" y="292"/>
                  </a:lnTo>
                  <a:lnTo>
                    <a:pt x="202" y="256"/>
                  </a:lnTo>
                  <a:lnTo>
                    <a:pt x="227" y="227"/>
                  </a:lnTo>
                  <a:lnTo>
                    <a:pt x="257" y="202"/>
                  </a:lnTo>
                  <a:lnTo>
                    <a:pt x="291" y="184"/>
                  </a:lnTo>
                  <a:lnTo>
                    <a:pt x="329" y="172"/>
                  </a:lnTo>
                  <a:lnTo>
                    <a:pt x="369" y="168"/>
                  </a:lnTo>
                  <a:close/>
                  <a:moveTo>
                    <a:pt x="327" y="34"/>
                  </a:moveTo>
                  <a:lnTo>
                    <a:pt x="318" y="69"/>
                  </a:lnTo>
                  <a:lnTo>
                    <a:pt x="314" y="79"/>
                  </a:lnTo>
                  <a:lnTo>
                    <a:pt x="305" y="87"/>
                  </a:lnTo>
                  <a:lnTo>
                    <a:pt x="295" y="93"/>
                  </a:lnTo>
                  <a:lnTo>
                    <a:pt x="259" y="104"/>
                  </a:lnTo>
                  <a:lnTo>
                    <a:pt x="227" y="121"/>
                  </a:lnTo>
                  <a:lnTo>
                    <a:pt x="220" y="124"/>
                  </a:lnTo>
                  <a:lnTo>
                    <a:pt x="215" y="125"/>
                  </a:lnTo>
                  <a:lnTo>
                    <a:pt x="210" y="127"/>
                  </a:lnTo>
                  <a:lnTo>
                    <a:pt x="203" y="125"/>
                  </a:lnTo>
                  <a:lnTo>
                    <a:pt x="198" y="124"/>
                  </a:lnTo>
                  <a:lnTo>
                    <a:pt x="193" y="121"/>
                  </a:lnTo>
                  <a:lnTo>
                    <a:pt x="161" y="103"/>
                  </a:lnTo>
                  <a:lnTo>
                    <a:pt x="102" y="162"/>
                  </a:lnTo>
                  <a:lnTo>
                    <a:pt x="102" y="162"/>
                  </a:lnTo>
                  <a:lnTo>
                    <a:pt x="121" y="192"/>
                  </a:lnTo>
                  <a:lnTo>
                    <a:pt x="125" y="204"/>
                  </a:lnTo>
                  <a:lnTo>
                    <a:pt x="125" y="216"/>
                  </a:lnTo>
                  <a:lnTo>
                    <a:pt x="121" y="226"/>
                  </a:lnTo>
                  <a:lnTo>
                    <a:pt x="105" y="260"/>
                  </a:lnTo>
                  <a:lnTo>
                    <a:pt x="92" y="295"/>
                  </a:lnTo>
                  <a:lnTo>
                    <a:pt x="87" y="306"/>
                  </a:lnTo>
                  <a:lnTo>
                    <a:pt x="79" y="315"/>
                  </a:lnTo>
                  <a:lnTo>
                    <a:pt x="68" y="319"/>
                  </a:lnTo>
                  <a:lnTo>
                    <a:pt x="33" y="328"/>
                  </a:lnTo>
                  <a:lnTo>
                    <a:pt x="33" y="411"/>
                  </a:lnTo>
                  <a:lnTo>
                    <a:pt x="34" y="411"/>
                  </a:lnTo>
                  <a:lnTo>
                    <a:pt x="68" y="420"/>
                  </a:lnTo>
                  <a:lnTo>
                    <a:pt x="79" y="425"/>
                  </a:lnTo>
                  <a:lnTo>
                    <a:pt x="87" y="433"/>
                  </a:lnTo>
                  <a:lnTo>
                    <a:pt x="92" y="443"/>
                  </a:lnTo>
                  <a:lnTo>
                    <a:pt x="105" y="479"/>
                  </a:lnTo>
                  <a:lnTo>
                    <a:pt x="121" y="513"/>
                  </a:lnTo>
                  <a:lnTo>
                    <a:pt x="125" y="525"/>
                  </a:lnTo>
                  <a:lnTo>
                    <a:pt x="125" y="536"/>
                  </a:lnTo>
                  <a:lnTo>
                    <a:pt x="121" y="547"/>
                  </a:lnTo>
                  <a:lnTo>
                    <a:pt x="102" y="578"/>
                  </a:lnTo>
                  <a:lnTo>
                    <a:pt x="161" y="636"/>
                  </a:lnTo>
                  <a:lnTo>
                    <a:pt x="161" y="636"/>
                  </a:lnTo>
                  <a:lnTo>
                    <a:pt x="193" y="617"/>
                  </a:lnTo>
                  <a:lnTo>
                    <a:pt x="198" y="615"/>
                  </a:lnTo>
                  <a:lnTo>
                    <a:pt x="203" y="614"/>
                  </a:lnTo>
                  <a:lnTo>
                    <a:pt x="210" y="614"/>
                  </a:lnTo>
                  <a:lnTo>
                    <a:pt x="215" y="614"/>
                  </a:lnTo>
                  <a:lnTo>
                    <a:pt x="220" y="615"/>
                  </a:lnTo>
                  <a:lnTo>
                    <a:pt x="227" y="617"/>
                  </a:lnTo>
                  <a:lnTo>
                    <a:pt x="259" y="634"/>
                  </a:lnTo>
                  <a:lnTo>
                    <a:pt x="295" y="646"/>
                  </a:lnTo>
                  <a:lnTo>
                    <a:pt x="305" y="652"/>
                  </a:lnTo>
                  <a:lnTo>
                    <a:pt x="314" y="659"/>
                  </a:lnTo>
                  <a:lnTo>
                    <a:pt x="318"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6" y="614"/>
                  </a:lnTo>
                  <a:lnTo>
                    <a:pt x="541" y="615"/>
                  </a:lnTo>
                  <a:lnTo>
                    <a:pt x="546" y="617"/>
                  </a:lnTo>
                  <a:lnTo>
                    <a:pt x="578" y="636"/>
                  </a:lnTo>
                  <a:lnTo>
                    <a:pt x="578" y="636"/>
                  </a:lnTo>
                  <a:lnTo>
                    <a:pt x="636" y="578"/>
                  </a:lnTo>
                  <a:lnTo>
                    <a:pt x="618" y="547"/>
                  </a:lnTo>
                  <a:lnTo>
                    <a:pt x="613" y="536"/>
                  </a:lnTo>
                  <a:lnTo>
                    <a:pt x="613" y="525"/>
                  </a:lnTo>
                  <a:lnTo>
                    <a:pt x="617" y="513"/>
                  </a:lnTo>
                  <a:lnTo>
                    <a:pt x="634" y="479"/>
                  </a:lnTo>
                  <a:lnTo>
                    <a:pt x="646" y="443"/>
                  </a:lnTo>
                  <a:lnTo>
                    <a:pt x="651" y="433"/>
                  </a:lnTo>
                  <a:lnTo>
                    <a:pt x="660" y="425"/>
                  </a:lnTo>
                  <a:lnTo>
                    <a:pt x="670" y="420"/>
                  </a:lnTo>
                  <a:lnTo>
                    <a:pt x="704" y="411"/>
                  </a:lnTo>
                  <a:lnTo>
                    <a:pt x="706" y="411"/>
                  </a:lnTo>
                  <a:lnTo>
                    <a:pt x="706" y="328"/>
                  </a:lnTo>
                  <a:lnTo>
                    <a:pt x="670" y="319"/>
                  </a:lnTo>
                  <a:lnTo>
                    <a:pt x="660" y="315"/>
                  </a:lnTo>
                  <a:lnTo>
                    <a:pt x="651" y="306"/>
                  </a:lnTo>
                  <a:lnTo>
                    <a:pt x="646" y="295"/>
                  </a:lnTo>
                  <a:lnTo>
                    <a:pt x="634" y="260"/>
                  </a:lnTo>
                  <a:lnTo>
                    <a:pt x="617" y="226"/>
                  </a:lnTo>
                  <a:lnTo>
                    <a:pt x="613" y="216"/>
                  </a:lnTo>
                  <a:lnTo>
                    <a:pt x="613" y="204"/>
                  </a:lnTo>
                  <a:lnTo>
                    <a:pt x="618" y="192"/>
                  </a:lnTo>
                  <a:lnTo>
                    <a:pt x="636" y="162"/>
                  </a:lnTo>
                  <a:lnTo>
                    <a:pt x="636" y="162"/>
                  </a:lnTo>
                  <a:lnTo>
                    <a:pt x="578" y="103"/>
                  </a:lnTo>
                  <a:lnTo>
                    <a:pt x="546" y="121"/>
                  </a:lnTo>
                  <a:lnTo>
                    <a:pt x="541" y="124"/>
                  </a:lnTo>
                  <a:lnTo>
                    <a:pt x="536"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20" y="0"/>
                  </a:moveTo>
                  <a:lnTo>
                    <a:pt x="419" y="0"/>
                  </a:lnTo>
                  <a:lnTo>
                    <a:pt x="427" y="2"/>
                  </a:lnTo>
                  <a:lnTo>
                    <a:pt x="435" y="7"/>
                  </a:lnTo>
                  <a:lnTo>
                    <a:pt x="440" y="15"/>
                  </a:lnTo>
                  <a:lnTo>
                    <a:pt x="443" y="24"/>
                  </a:lnTo>
                  <a:lnTo>
                    <a:pt x="452" y="60"/>
                  </a:lnTo>
                  <a:lnTo>
                    <a:pt x="492" y="74"/>
                  </a:lnTo>
                  <a:lnTo>
                    <a:pt x="529" y="93"/>
                  </a:lnTo>
                  <a:lnTo>
                    <a:pt x="560" y="73"/>
                  </a:lnTo>
                  <a:lnTo>
                    <a:pt x="567" y="70"/>
                  </a:lnTo>
                  <a:lnTo>
                    <a:pt x="574" y="68"/>
                  </a:lnTo>
                  <a:lnTo>
                    <a:pt x="580" y="68"/>
                  </a:lnTo>
                  <a:lnTo>
                    <a:pt x="585" y="68"/>
                  </a:lnTo>
                  <a:lnTo>
                    <a:pt x="591" y="70"/>
                  </a:lnTo>
                  <a:lnTo>
                    <a:pt x="596" y="73"/>
                  </a:lnTo>
                  <a:lnTo>
                    <a:pt x="665" y="144"/>
                  </a:lnTo>
                  <a:lnTo>
                    <a:pt x="670" y="151"/>
                  </a:lnTo>
                  <a:lnTo>
                    <a:pt x="672" y="159"/>
                  </a:lnTo>
                  <a:lnTo>
                    <a:pt x="669" y="168"/>
                  </a:lnTo>
                  <a:lnTo>
                    <a:pt x="665" y="178"/>
                  </a:lnTo>
                  <a:lnTo>
                    <a:pt x="647" y="209"/>
                  </a:lnTo>
                  <a:lnTo>
                    <a:pt x="665" y="247"/>
                  </a:lnTo>
                  <a:lnTo>
                    <a:pt x="678" y="286"/>
                  </a:lnTo>
                  <a:lnTo>
                    <a:pt x="714" y="295"/>
                  </a:lnTo>
                  <a:lnTo>
                    <a:pt x="723" y="299"/>
                  </a:lnTo>
                  <a:lnTo>
                    <a:pt x="731" y="305"/>
                  </a:lnTo>
                  <a:lnTo>
                    <a:pt x="737" y="311"/>
                  </a:lnTo>
                  <a:lnTo>
                    <a:pt x="739" y="320"/>
                  </a:lnTo>
                  <a:lnTo>
                    <a:pt x="739" y="418"/>
                  </a:lnTo>
                  <a:lnTo>
                    <a:pt x="737" y="428"/>
                  </a:lnTo>
                  <a:lnTo>
                    <a:pt x="731" y="434"/>
                  </a:lnTo>
                  <a:lnTo>
                    <a:pt x="723" y="439"/>
                  </a:lnTo>
                  <a:lnTo>
                    <a:pt x="714" y="443"/>
                  </a:lnTo>
                  <a:lnTo>
                    <a:pt x="678" y="453"/>
                  </a:lnTo>
                  <a:lnTo>
                    <a:pt x="665" y="492"/>
                  </a:lnTo>
                  <a:lnTo>
                    <a:pt x="647" y="530"/>
                  </a:lnTo>
                  <a:lnTo>
                    <a:pt x="665" y="561"/>
                  </a:lnTo>
                  <a:lnTo>
                    <a:pt x="669" y="570"/>
                  </a:lnTo>
                  <a:lnTo>
                    <a:pt x="672" y="580"/>
                  </a:lnTo>
                  <a:lnTo>
                    <a:pt x="670" y="587"/>
                  </a:lnTo>
                  <a:lnTo>
                    <a:pt x="665" y="597"/>
                  </a:lnTo>
                  <a:lnTo>
                    <a:pt x="596" y="666"/>
                  </a:lnTo>
                  <a:lnTo>
                    <a:pt x="591" y="669"/>
                  </a:lnTo>
                  <a:lnTo>
                    <a:pt x="587" y="671"/>
                  </a:lnTo>
                  <a:lnTo>
                    <a:pt x="581" y="671"/>
                  </a:lnTo>
                  <a:lnTo>
                    <a:pt x="574" y="671"/>
                  </a:lnTo>
                  <a:lnTo>
                    <a:pt x="567" y="669"/>
                  </a:lnTo>
                  <a:lnTo>
                    <a:pt x="560" y="666"/>
                  </a:lnTo>
                  <a:lnTo>
                    <a:pt x="529" y="646"/>
                  </a:lnTo>
                  <a:lnTo>
                    <a:pt x="492" y="665"/>
                  </a:lnTo>
                  <a:lnTo>
                    <a:pt x="452" y="679"/>
                  </a:lnTo>
                  <a:lnTo>
                    <a:pt x="443" y="714"/>
                  </a:lnTo>
                  <a:lnTo>
                    <a:pt x="440" y="724"/>
                  </a:lnTo>
                  <a:lnTo>
                    <a:pt x="435" y="731"/>
                  </a:lnTo>
                  <a:lnTo>
                    <a:pt x="427" y="737"/>
                  </a:lnTo>
                  <a:lnTo>
                    <a:pt x="419" y="739"/>
                  </a:lnTo>
                  <a:lnTo>
                    <a:pt x="320" y="739"/>
                  </a:lnTo>
                  <a:lnTo>
                    <a:pt x="310" y="737"/>
                  </a:lnTo>
                  <a:lnTo>
                    <a:pt x="304" y="731"/>
                  </a:lnTo>
                  <a:lnTo>
                    <a:pt x="299" y="724"/>
                  </a:lnTo>
                  <a:lnTo>
                    <a:pt x="295" y="714"/>
                  </a:lnTo>
                  <a:lnTo>
                    <a:pt x="287" y="679"/>
                  </a:lnTo>
                  <a:lnTo>
                    <a:pt x="246" y="665"/>
                  </a:lnTo>
                  <a:lnTo>
                    <a:pt x="210" y="646"/>
                  </a:lnTo>
                  <a:lnTo>
                    <a:pt x="177" y="666"/>
                  </a:lnTo>
                  <a:lnTo>
                    <a:pt x="170" y="669"/>
                  </a:lnTo>
                  <a:lnTo>
                    <a:pt x="164" y="671"/>
                  </a:lnTo>
                  <a:lnTo>
                    <a:pt x="157" y="671"/>
                  </a:lnTo>
                  <a:lnTo>
                    <a:pt x="152" y="671"/>
                  </a:lnTo>
                  <a:lnTo>
                    <a:pt x="147" y="669"/>
                  </a:lnTo>
                  <a:lnTo>
                    <a:pt x="143" y="666"/>
                  </a:lnTo>
                  <a:lnTo>
                    <a:pt x="74" y="597"/>
                  </a:lnTo>
                  <a:lnTo>
                    <a:pt x="68" y="587"/>
                  </a:lnTo>
                  <a:lnTo>
                    <a:pt x="67" y="580"/>
                  </a:lnTo>
                  <a:lnTo>
                    <a:pt x="70" y="570"/>
                  </a:lnTo>
                  <a:lnTo>
                    <a:pt x="74" y="561"/>
                  </a:lnTo>
                  <a:lnTo>
                    <a:pt x="92" y="530"/>
                  </a:lnTo>
                  <a:lnTo>
                    <a:pt x="74" y="492"/>
                  </a:lnTo>
                  <a:lnTo>
                    <a:pt x="60" y="453"/>
                  </a:lnTo>
                  <a:lnTo>
                    <a:pt x="24" y="443"/>
                  </a:lnTo>
                  <a:lnTo>
                    <a:pt x="16" y="439"/>
                  </a:lnTo>
                  <a:lnTo>
                    <a:pt x="8" y="434"/>
                  </a:lnTo>
                  <a:lnTo>
                    <a:pt x="2" y="428"/>
                  </a:lnTo>
                  <a:lnTo>
                    <a:pt x="0" y="418"/>
                  </a:lnTo>
                  <a:lnTo>
                    <a:pt x="0" y="320"/>
                  </a:lnTo>
                  <a:lnTo>
                    <a:pt x="2" y="311"/>
                  </a:lnTo>
                  <a:lnTo>
                    <a:pt x="8" y="305"/>
                  </a:lnTo>
                  <a:lnTo>
                    <a:pt x="16" y="299"/>
                  </a:lnTo>
                  <a:lnTo>
                    <a:pt x="24" y="295"/>
                  </a:lnTo>
                  <a:lnTo>
                    <a:pt x="60" y="286"/>
                  </a:lnTo>
                  <a:lnTo>
                    <a:pt x="74" y="247"/>
                  </a:lnTo>
                  <a:lnTo>
                    <a:pt x="92" y="209"/>
                  </a:lnTo>
                  <a:lnTo>
                    <a:pt x="74" y="178"/>
                  </a:lnTo>
                  <a:lnTo>
                    <a:pt x="70" y="168"/>
                  </a:lnTo>
                  <a:lnTo>
                    <a:pt x="67" y="159"/>
                  </a:lnTo>
                  <a:lnTo>
                    <a:pt x="68" y="151"/>
                  </a:lnTo>
                  <a:lnTo>
                    <a:pt x="74" y="144"/>
                  </a:lnTo>
                  <a:lnTo>
                    <a:pt x="143" y="73"/>
                  </a:lnTo>
                  <a:lnTo>
                    <a:pt x="147" y="70"/>
                  </a:lnTo>
                  <a:lnTo>
                    <a:pt x="152" y="68"/>
                  </a:lnTo>
                  <a:lnTo>
                    <a:pt x="157" y="68"/>
                  </a:lnTo>
                  <a:lnTo>
                    <a:pt x="165" y="68"/>
                  </a:lnTo>
                  <a:lnTo>
                    <a:pt x="172" y="70"/>
                  </a:lnTo>
                  <a:lnTo>
                    <a:pt x="177" y="73"/>
                  </a:lnTo>
                  <a:lnTo>
                    <a:pt x="210" y="93"/>
                  </a:lnTo>
                  <a:lnTo>
                    <a:pt x="246" y="74"/>
                  </a:lnTo>
                  <a:lnTo>
                    <a:pt x="287" y="60"/>
                  </a:lnTo>
                  <a:lnTo>
                    <a:pt x="295" y="24"/>
                  </a:lnTo>
                  <a:lnTo>
                    <a:pt x="299" y="15"/>
                  </a:lnTo>
                  <a:lnTo>
                    <a:pt x="304" y="7"/>
                  </a:lnTo>
                  <a:lnTo>
                    <a:pt x="310" y="2"/>
                  </a:lnTo>
                  <a:lnTo>
                    <a:pt x="32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 name="Freeform 14"/>
            <p:cNvSpPr>
              <a:spLocks noEditPoints="1"/>
            </p:cNvSpPr>
            <p:nvPr/>
          </p:nvSpPr>
          <p:spPr bwMode="auto">
            <a:xfrm>
              <a:off x="9475628" y="908039"/>
              <a:ext cx="539270" cy="539270"/>
            </a:xfrm>
            <a:custGeom>
              <a:avLst/>
              <a:gdLst>
                <a:gd name="T0" fmla="*/ 571 w 739"/>
                <a:gd name="T1" fmla="*/ 604 h 739"/>
                <a:gd name="T2" fmla="*/ 618 w 739"/>
                <a:gd name="T3" fmla="*/ 636 h 739"/>
                <a:gd name="T4" fmla="*/ 629 w 739"/>
                <a:gd name="T5" fmla="*/ 581 h 739"/>
                <a:gd name="T6" fmla="*/ 671 w 739"/>
                <a:gd name="T7" fmla="*/ 597 h 739"/>
                <a:gd name="T8" fmla="*/ 621 w 739"/>
                <a:gd name="T9" fmla="*/ 670 h 739"/>
                <a:gd name="T10" fmla="*/ 702 w 739"/>
                <a:gd name="T11" fmla="*/ 686 h 739"/>
                <a:gd name="T12" fmla="*/ 436 w 739"/>
                <a:gd name="T13" fmla="*/ 604 h 739"/>
                <a:gd name="T14" fmla="*/ 588 w 739"/>
                <a:gd name="T15" fmla="*/ 705 h 739"/>
                <a:gd name="T16" fmla="*/ 537 w 739"/>
                <a:gd name="T17" fmla="*/ 604 h 739"/>
                <a:gd name="T18" fmla="*/ 571 w 739"/>
                <a:gd name="T19" fmla="*/ 439 h 739"/>
                <a:gd name="T20" fmla="*/ 555 w 739"/>
                <a:gd name="T21" fmla="*/ 559 h 739"/>
                <a:gd name="T22" fmla="*/ 639 w 739"/>
                <a:gd name="T23" fmla="*/ 547 h 739"/>
                <a:gd name="T24" fmla="*/ 659 w 739"/>
                <a:gd name="T25" fmla="*/ 446 h 739"/>
                <a:gd name="T26" fmla="*/ 477 w 739"/>
                <a:gd name="T27" fmla="*/ 292 h 739"/>
                <a:gd name="T28" fmla="*/ 430 w 739"/>
                <a:gd name="T29" fmla="*/ 378 h 739"/>
                <a:gd name="T30" fmla="*/ 334 w 739"/>
                <a:gd name="T31" fmla="*/ 400 h 739"/>
                <a:gd name="T32" fmla="*/ 329 w 739"/>
                <a:gd name="T33" fmla="*/ 518 h 739"/>
                <a:gd name="T34" fmla="*/ 309 w 739"/>
                <a:gd name="T35" fmla="*/ 627 h 739"/>
                <a:gd name="T36" fmla="*/ 415 w 739"/>
                <a:gd name="T37" fmla="*/ 674 h 739"/>
                <a:gd name="T38" fmla="*/ 438 w 739"/>
                <a:gd name="T39" fmla="*/ 492 h 739"/>
                <a:gd name="T40" fmla="*/ 605 w 739"/>
                <a:gd name="T41" fmla="*/ 403 h 739"/>
                <a:gd name="T42" fmla="*/ 693 w 739"/>
                <a:gd name="T43" fmla="*/ 328 h 739"/>
                <a:gd name="T44" fmla="*/ 593 w 739"/>
                <a:gd name="T45" fmla="*/ 316 h 739"/>
                <a:gd name="T46" fmla="*/ 558 w 739"/>
                <a:gd name="T47" fmla="*/ 269 h 739"/>
                <a:gd name="T48" fmla="*/ 371 w 739"/>
                <a:gd name="T49" fmla="*/ 87 h 739"/>
                <a:gd name="T50" fmla="*/ 313 w 739"/>
                <a:gd name="T51" fmla="*/ 209 h 739"/>
                <a:gd name="T52" fmla="*/ 243 w 739"/>
                <a:gd name="T53" fmla="*/ 312 h 739"/>
                <a:gd name="T54" fmla="*/ 215 w 739"/>
                <a:gd name="T55" fmla="*/ 316 h 739"/>
                <a:gd name="T56" fmla="*/ 91 w 739"/>
                <a:gd name="T57" fmla="*/ 362 h 739"/>
                <a:gd name="T58" fmla="*/ 33 w 739"/>
                <a:gd name="T59" fmla="*/ 386 h 739"/>
                <a:gd name="T60" fmla="*/ 67 w 739"/>
                <a:gd name="T61" fmla="*/ 705 h 739"/>
                <a:gd name="T62" fmla="*/ 244 w 739"/>
                <a:gd name="T63" fmla="*/ 628 h 739"/>
                <a:gd name="T64" fmla="*/ 269 w 739"/>
                <a:gd name="T65" fmla="*/ 496 h 739"/>
                <a:gd name="T66" fmla="*/ 316 w 739"/>
                <a:gd name="T67" fmla="*/ 370 h 739"/>
                <a:gd name="T68" fmla="*/ 410 w 739"/>
                <a:gd name="T69" fmla="*/ 350 h 739"/>
                <a:gd name="T70" fmla="*/ 453 w 739"/>
                <a:gd name="T71" fmla="*/ 265 h 739"/>
                <a:gd name="T72" fmla="*/ 572 w 739"/>
                <a:gd name="T73" fmla="*/ 238 h 739"/>
                <a:gd name="T74" fmla="*/ 646 w 739"/>
                <a:gd name="T75" fmla="*/ 288 h 739"/>
                <a:gd name="T76" fmla="*/ 696 w 739"/>
                <a:gd name="T77" fmla="*/ 43 h 739"/>
                <a:gd name="T78" fmla="*/ 177 w 739"/>
                <a:gd name="T79" fmla="*/ 66 h 739"/>
                <a:gd name="T80" fmla="*/ 66 w 739"/>
                <a:gd name="T81" fmla="*/ 178 h 739"/>
                <a:gd name="T82" fmla="*/ 67 w 739"/>
                <a:gd name="T83" fmla="*/ 318 h 739"/>
                <a:gd name="T84" fmla="*/ 160 w 739"/>
                <a:gd name="T85" fmla="*/ 265 h 739"/>
                <a:gd name="T86" fmla="*/ 189 w 739"/>
                <a:gd name="T87" fmla="*/ 263 h 739"/>
                <a:gd name="T88" fmla="*/ 265 w 739"/>
                <a:gd name="T89" fmla="*/ 195 h 739"/>
                <a:gd name="T90" fmla="*/ 294 w 739"/>
                <a:gd name="T91" fmla="*/ 91 h 739"/>
                <a:gd name="T92" fmla="*/ 353 w 739"/>
                <a:gd name="T93" fmla="*/ 58 h 739"/>
                <a:gd name="T94" fmla="*/ 44 w 739"/>
                <a:gd name="T95" fmla="*/ 43 h 739"/>
                <a:gd name="T96" fmla="*/ 89 w 739"/>
                <a:gd name="T97" fmla="*/ 130 h 739"/>
                <a:gd name="T98" fmla="*/ 67 w 739"/>
                <a:gd name="T99" fmla="*/ 34 h 739"/>
                <a:gd name="T100" fmla="*/ 726 w 739"/>
                <a:gd name="T101" fmla="*/ 27 h 739"/>
                <a:gd name="T102" fmla="*/ 726 w 739"/>
                <a:gd name="T103" fmla="*/ 712 h 739"/>
                <a:gd name="T104" fmla="*/ 46 w 739"/>
                <a:gd name="T105" fmla="*/ 735 h 739"/>
                <a:gd name="T106" fmla="*/ 0 w 739"/>
                <a:gd name="T107" fmla="*/ 68 h 739"/>
                <a:gd name="T108" fmla="*/ 67 w 739"/>
                <a:gd name="T109"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9" h="739">
                  <a:moveTo>
                    <a:pt x="605" y="572"/>
                  </a:moveTo>
                  <a:lnTo>
                    <a:pt x="592" y="574"/>
                  </a:lnTo>
                  <a:lnTo>
                    <a:pt x="580" y="581"/>
                  </a:lnTo>
                  <a:lnTo>
                    <a:pt x="574" y="591"/>
                  </a:lnTo>
                  <a:lnTo>
                    <a:pt x="571" y="604"/>
                  </a:lnTo>
                  <a:lnTo>
                    <a:pt x="574" y="617"/>
                  </a:lnTo>
                  <a:lnTo>
                    <a:pt x="580" y="628"/>
                  </a:lnTo>
                  <a:lnTo>
                    <a:pt x="592" y="636"/>
                  </a:lnTo>
                  <a:lnTo>
                    <a:pt x="605" y="638"/>
                  </a:lnTo>
                  <a:lnTo>
                    <a:pt x="618" y="636"/>
                  </a:lnTo>
                  <a:lnTo>
                    <a:pt x="629" y="628"/>
                  </a:lnTo>
                  <a:lnTo>
                    <a:pt x="635" y="617"/>
                  </a:lnTo>
                  <a:lnTo>
                    <a:pt x="638" y="604"/>
                  </a:lnTo>
                  <a:lnTo>
                    <a:pt x="635" y="591"/>
                  </a:lnTo>
                  <a:lnTo>
                    <a:pt x="629" y="581"/>
                  </a:lnTo>
                  <a:lnTo>
                    <a:pt x="618" y="574"/>
                  </a:lnTo>
                  <a:lnTo>
                    <a:pt x="605" y="572"/>
                  </a:lnTo>
                  <a:close/>
                  <a:moveTo>
                    <a:pt x="706" y="568"/>
                  </a:moveTo>
                  <a:lnTo>
                    <a:pt x="669" y="587"/>
                  </a:lnTo>
                  <a:lnTo>
                    <a:pt x="671" y="597"/>
                  </a:lnTo>
                  <a:lnTo>
                    <a:pt x="672" y="604"/>
                  </a:lnTo>
                  <a:lnTo>
                    <a:pt x="668" y="627"/>
                  </a:lnTo>
                  <a:lnTo>
                    <a:pt x="658" y="646"/>
                  </a:lnTo>
                  <a:lnTo>
                    <a:pt x="642" y="661"/>
                  </a:lnTo>
                  <a:lnTo>
                    <a:pt x="621" y="670"/>
                  </a:lnTo>
                  <a:lnTo>
                    <a:pt x="621" y="705"/>
                  </a:lnTo>
                  <a:lnTo>
                    <a:pt x="672" y="705"/>
                  </a:lnTo>
                  <a:lnTo>
                    <a:pt x="685" y="703"/>
                  </a:lnTo>
                  <a:lnTo>
                    <a:pt x="696" y="696"/>
                  </a:lnTo>
                  <a:lnTo>
                    <a:pt x="702" y="686"/>
                  </a:lnTo>
                  <a:lnTo>
                    <a:pt x="706" y="672"/>
                  </a:lnTo>
                  <a:lnTo>
                    <a:pt x="706" y="568"/>
                  </a:lnTo>
                  <a:close/>
                  <a:moveTo>
                    <a:pt x="451" y="538"/>
                  </a:moveTo>
                  <a:lnTo>
                    <a:pt x="440" y="570"/>
                  </a:lnTo>
                  <a:lnTo>
                    <a:pt x="436" y="604"/>
                  </a:lnTo>
                  <a:lnTo>
                    <a:pt x="439" y="632"/>
                  </a:lnTo>
                  <a:lnTo>
                    <a:pt x="445" y="659"/>
                  </a:lnTo>
                  <a:lnTo>
                    <a:pt x="456" y="683"/>
                  </a:lnTo>
                  <a:lnTo>
                    <a:pt x="470" y="705"/>
                  </a:lnTo>
                  <a:lnTo>
                    <a:pt x="588" y="705"/>
                  </a:lnTo>
                  <a:lnTo>
                    <a:pt x="588" y="670"/>
                  </a:lnTo>
                  <a:lnTo>
                    <a:pt x="567" y="661"/>
                  </a:lnTo>
                  <a:lnTo>
                    <a:pt x="552" y="646"/>
                  </a:lnTo>
                  <a:lnTo>
                    <a:pt x="541" y="627"/>
                  </a:lnTo>
                  <a:lnTo>
                    <a:pt x="537" y="604"/>
                  </a:lnTo>
                  <a:lnTo>
                    <a:pt x="538" y="597"/>
                  </a:lnTo>
                  <a:lnTo>
                    <a:pt x="540" y="587"/>
                  </a:lnTo>
                  <a:lnTo>
                    <a:pt x="451" y="538"/>
                  </a:lnTo>
                  <a:close/>
                  <a:moveTo>
                    <a:pt x="605" y="437"/>
                  </a:moveTo>
                  <a:lnTo>
                    <a:pt x="571" y="439"/>
                  </a:lnTo>
                  <a:lnTo>
                    <a:pt x="540" y="450"/>
                  </a:lnTo>
                  <a:lnTo>
                    <a:pt x="512" y="464"/>
                  </a:lnTo>
                  <a:lnTo>
                    <a:pt x="487" y="485"/>
                  </a:lnTo>
                  <a:lnTo>
                    <a:pt x="466" y="509"/>
                  </a:lnTo>
                  <a:lnTo>
                    <a:pt x="555" y="559"/>
                  </a:lnTo>
                  <a:lnTo>
                    <a:pt x="570" y="547"/>
                  </a:lnTo>
                  <a:lnTo>
                    <a:pt x="586" y="540"/>
                  </a:lnTo>
                  <a:lnTo>
                    <a:pt x="605" y="538"/>
                  </a:lnTo>
                  <a:lnTo>
                    <a:pt x="624" y="540"/>
                  </a:lnTo>
                  <a:lnTo>
                    <a:pt x="639" y="547"/>
                  </a:lnTo>
                  <a:lnTo>
                    <a:pt x="654" y="559"/>
                  </a:lnTo>
                  <a:lnTo>
                    <a:pt x="706" y="530"/>
                  </a:lnTo>
                  <a:lnTo>
                    <a:pt x="706" y="471"/>
                  </a:lnTo>
                  <a:lnTo>
                    <a:pt x="684" y="456"/>
                  </a:lnTo>
                  <a:lnTo>
                    <a:pt x="659" y="446"/>
                  </a:lnTo>
                  <a:lnTo>
                    <a:pt x="633" y="439"/>
                  </a:lnTo>
                  <a:lnTo>
                    <a:pt x="605" y="437"/>
                  </a:lnTo>
                  <a:close/>
                  <a:moveTo>
                    <a:pt x="558" y="269"/>
                  </a:moveTo>
                  <a:lnTo>
                    <a:pt x="477" y="292"/>
                  </a:lnTo>
                  <a:lnTo>
                    <a:pt x="477" y="292"/>
                  </a:lnTo>
                  <a:lnTo>
                    <a:pt x="478" y="327"/>
                  </a:lnTo>
                  <a:lnTo>
                    <a:pt x="476" y="339"/>
                  </a:lnTo>
                  <a:lnTo>
                    <a:pt x="470" y="349"/>
                  </a:lnTo>
                  <a:lnTo>
                    <a:pt x="461" y="357"/>
                  </a:lnTo>
                  <a:lnTo>
                    <a:pt x="430" y="378"/>
                  </a:lnTo>
                  <a:lnTo>
                    <a:pt x="402" y="401"/>
                  </a:lnTo>
                  <a:lnTo>
                    <a:pt x="392" y="409"/>
                  </a:lnTo>
                  <a:lnTo>
                    <a:pt x="380" y="412"/>
                  </a:lnTo>
                  <a:lnTo>
                    <a:pt x="368" y="411"/>
                  </a:lnTo>
                  <a:lnTo>
                    <a:pt x="334" y="400"/>
                  </a:lnTo>
                  <a:lnTo>
                    <a:pt x="292" y="472"/>
                  </a:lnTo>
                  <a:lnTo>
                    <a:pt x="294" y="473"/>
                  </a:lnTo>
                  <a:lnTo>
                    <a:pt x="319" y="497"/>
                  </a:lnTo>
                  <a:lnTo>
                    <a:pt x="325" y="508"/>
                  </a:lnTo>
                  <a:lnTo>
                    <a:pt x="329" y="518"/>
                  </a:lnTo>
                  <a:lnTo>
                    <a:pt x="328" y="531"/>
                  </a:lnTo>
                  <a:lnTo>
                    <a:pt x="320" y="568"/>
                  </a:lnTo>
                  <a:lnTo>
                    <a:pt x="319" y="604"/>
                  </a:lnTo>
                  <a:lnTo>
                    <a:pt x="316" y="616"/>
                  </a:lnTo>
                  <a:lnTo>
                    <a:pt x="309" y="627"/>
                  </a:lnTo>
                  <a:lnTo>
                    <a:pt x="300" y="634"/>
                  </a:lnTo>
                  <a:lnTo>
                    <a:pt x="269" y="652"/>
                  </a:lnTo>
                  <a:lnTo>
                    <a:pt x="283" y="705"/>
                  </a:lnTo>
                  <a:lnTo>
                    <a:pt x="431" y="705"/>
                  </a:lnTo>
                  <a:lnTo>
                    <a:pt x="415" y="674"/>
                  </a:lnTo>
                  <a:lnTo>
                    <a:pt x="406" y="641"/>
                  </a:lnTo>
                  <a:lnTo>
                    <a:pt x="404" y="604"/>
                  </a:lnTo>
                  <a:lnTo>
                    <a:pt x="408" y="564"/>
                  </a:lnTo>
                  <a:lnTo>
                    <a:pt x="419" y="526"/>
                  </a:lnTo>
                  <a:lnTo>
                    <a:pt x="438" y="492"/>
                  </a:lnTo>
                  <a:lnTo>
                    <a:pt x="463" y="462"/>
                  </a:lnTo>
                  <a:lnTo>
                    <a:pt x="491" y="438"/>
                  </a:lnTo>
                  <a:lnTo>
                    <a:pt x="527" y="418"/>
                  </a:lnTo>
                  <a:lnTo>
                    <a:pt x="563" y="407"/>
                  </a:lnTo>
                  <a:lnTo>
                    <a:pt x="605" y="403"/>
                  </a:lnTo>
                  <a:lnTo>
                    <a:pt x="641" y="407"/>
                  </a:lnTo>
                  <a:lnTo>
                    <a:pt x="675" y="416"/>
                  </a:lnTo>
                  <a:lnTo>
                    <a:pt x="706" y="430"/>
                  </a:lnTo>
                  <a:lnTo>
                    <a:pt x="706" y="324"/>
                  </a:lnTo>
                  <a:lnTo>
                    <a:pt x="693" y="328"/>
                  </a:lnTo>
                  <a:lnTo>
                    <a:pt x="679" y="328"/>
                  </a:lnTo>
                  <a:lnTo>
                    <a:pt x="642" y="320"/>
                  </a:lnTo>
                  <a:lnTo>
                    <a:pt x="605" y="318"/>
                  </a:lnTo>
                  <a:lnTo>
                    <a:pt x="599" y="318"/>
                  </a:lnTo>
                  <a:lnTo>
                    <a:pt x="593" y="316"/>
                  </a:lnTo>
                  <a:lnTo>
                    <a:pt x="588" y="314"/>
                  </a:lnTo>
                  <a:lnTo>
                    <a:pt x="583" y="310"/>
                  </a:lnTo>
                  <a:lnTo>
                    <a:pt x="579" y="306"/>
                  </a:lnTo>
                  <a:lnTo>
                    <a:pt x="575" y="301"/>
                  </a:lnTo>
                  <a:lnTo>
                    <a:pt x="558" y="269"/>
                  </a:lnTo>
                  <a:close/>
                  <a:moveTo>
                    <a:pt x="387" y="34"/>
                  </a:moveTo>
                  <a:lnTo>
                    <a:pt x="387" y="66"/>
                  </a:lnTo>
                  <a:lnTo>
                    <a:pt x="384" y="76"/>
                  </a:lnTo>
                  <a:lnTo>
                    <a:pt x="379" y="82"/>
                  </a:lnTo>
                  <a:lnTo>
                    <a:pt x="371" y="87"/>
                  </a:lnTo>
                  <a:lnTo>
                    <a:pt x="362" y="91"/>
                  </a:lnTo>
                  <a:lnTo>
                    <a:pt x="326" y="99"/>
                  </a:lnTo>
                  <a:lnTo>
                    <a:pt x="312" y="140"/>
                  </a:lnTo>
                  <a:lnTo>
                    <a:pt x="294" y="176"/>
                  </a:lnTo>
                  <a:lnTo>
                    <a:pt x="313" y="209"/>
                  </a:lnTo>
                  <a:lnTo>
                    <a:pt x="317" y="217"/>
                  </a:lnTo>
                  <a:lnTo>
                    <a:pt x="319" y="226"/>
                  </a:lnTo>
                  <a:lnTo>
                    <a:pt x="317" y="235"/>
                  </a:lnTo>
                  <a:lnTo>
                    <a:pt x="313" y="243"/>
                  </a:lnTo>
                  <a:lnTo>
                    <a:pt x="243" y="312"/>
                  </a:lnTo>
                  <a:lnTo>
                    <a:pt x="239" y="316"/>
                  </a:lnTo>
                  <a:lnTo>
                    <a:pt x="233" y="318"/>
                  </a:lnTo>
                  <a:lnTo>
                    <a:pt x="228" y="319"/>
                  </a:lnTo>
                  <a:lnTo>
                    <a:pt x="222" y="318"/>
                  </a:lnTo>
                  <a:lnTo>
                    <a:pt x="215" y="316"/>
                  </a:lnTo>
                  <a:lnTo>
                    <a:pt x="209" y="312"/>
                  </a:lnTo>
                  <a:lnTo>
                    <a:pt x="177" y="294"/>
                  </a:lnTo>
                  <a:lnTo>
                    <a:pt x="139" y="312"/>
                  </a:lnTo>
                  <a:lnTo>
                    <a:pt x="100" y="326"/>
                  </a:lnTo>
                  <a:lnTo>
                    <a:pt x="91" y="362"/>
                  </a:lnTo>
                  <a:lnTo>
                    <a:pt x="87" y="370"/>
                  </a:lnTo>
                  <a:lnTo>
                    <a:pt x="82" y="378"/>
                  </a:lnTo>
                  <a:lnTo>
                    <a:pt x="75" y="384"/>
                  </a:lnTo>
                  <a:lnTo>
                    <a:pt x="66" y="386"/>
                  </a:lnTo>
                  <a:lnTo>
                    <a:pt x="33" y="386"/>
                  </a:lnTo>
                  <a:lnTo>
                    <a:pt x="33" y="672"/>
                  </a:lnTo>
                  <a:lnTo>
                    <a:pt x="36" y="686"/>
                  </a:lnTo>
                  <a:lnTo>
                    <a:pt x="44" y="696"/>
                  </a:lnTo>
                  <a:lnTo>
                    <a:pt x="54" y="703"/>
                  </a:lnTo>
                  <a:lnTo>
                    <a:pt x="67" y="705"/>
                  </a:lnTo>
                  <a:lnTo>
                    <a:pt x="249" y="705"/>
                  </a:lnTo>
                  <a:lnTo>
                    <a:pt x="235" y="653"/>
                  </a:lnTo>
                  <a:lnTo>
                    <a:pt x="235" y="644"/>
                  </a:lnTo>
                  <a:lnTo>
                    <a:pt x="239" y="634"/>
                  </a:lnTo>
                  <a:lnTo>
                    <a:pt x="244" y="628"/>
                  </a:lnTo>
                  <a:lnTo>
                    <a:pt x="252" y="623"/>
                  </a:lnTo>
                  <a:lnTo>
                    <a:pt x="284" y="604"/>
                  </a:lnTo>
                  <a:lnTo>
                    <a:pt x="287" y="562"/>
                  </a:lnTo>
                  <a:lnTo>
                    <a:pt x="295" y="522"/>
                  </a:lnTo>
                  <a:lnTo>
                    <a:pt x="269" y="496"/>
                  </a:lnTo>
                  <a:lnTo>
                    <a:pt x="261" y="487"/>
                  </a:lnTo>
                  <a:lnTo>
                    <a:pt x="257" y="475"/>
                  </a:lnTo>
                  <a:lnTo>
                    <a:pt x="260" y="463"/>
                  </a:lnTo>
                  <a:lnTo>
                    <a:pt x="309" y="377"/>
                  </a:lnTo>
                  <a:lnTo>
                    <a:pt x="316" y="370"/>
                  </a:lnTo>
                  <a:lnTo>
                    <a:pt x="324" y="367"/>
                  </a:lnTo>
                  <a:lnTo>
                    <a:pt x="333" y="366"/>
                  </a:lnTo>
                  <a:lnTo>
                    <a:pt x="343" y="369"/>
                  </a:lnTo>
                  <a:lnTo>
                    <a:pt x="377" y="378"/>
                  </a:lnTo>
                  <a:lnTo>
                    <a:pt x="410" y="350"/>
                  </a:lnTo>
                  <a:lnTo>
                    <a:pt x="444" y="327"/>
                  </a:lnTo>
                  <a:lnTo>
                    <a:pt x="444" y="290"/>
                  </a:lnTo>
                  <a:lnTo>
                    <a:pt x="445" y="281"/>
                  </a:lnTo>
                  <a:lnTo>
                    <a:pt x="448" y="272"/>
                  </a:lnTo>
                  <a:lnTo>
                    <a:pt x="453" y="265"/>
                  </a:lnTo>
                  <a:lnTo>
                    <a:pt x="461" y="260"/>
                  </a:lnTo>
                  <a:lnTo>
                    <a:pt x="557" y="235"/>
                  </a:lnTo>
                  <a:lnTo>
                    <a:pt x="562" y="234"/>
                  </a:lnTo>
                  <a:lnTo>
                    <a:pt x="567" y="235"/>
                  </a:lnTo>
                  <a:lnTo>
                    <a:pt x="572" y="238"/>
                  </a:lnTo>
                  <a:lnTo>
                    <a:pt x="578" y="242"/>
                  </a:lnTo>
                  <a:lnTo>
                    <a:pt x="583" y="247"/>
                  </a:lnTo>
                  <a:lnTo>
                    <a:pt x="587" y="252"/>
                  </a:lnTo>
                  <a:lnTo>
                    <a:pt x="605" y="285"/>
                  </a:lnTo>
                  <a:lnTo>
                    <a:pt x="646" y="288"/>
                  </a:lnTo>
                  <a:lnTo>
                    <a:pt x="688" y="295"/>
                  </a:lnTo>
                  <a:lnTo>
                    <a:pt x="706" y="277"/>
                  </a:lnTo>
                  <a:lnTo>
                    <a:pt x="706" y="68"/>
                  </a:lnTo>
                  <a:lnTo>
                    <a:pt x="702" y="55"/>
                  </a:lnTo>
                  <a:lnTo>
                    <a:pt x="696" y="43"/>
                  </a:lnTo>
                  <a:lnTo>
                    <a:pt x="685" y="36"/>
                  </a:lnTo>
                  <a:lnTo>
                    <a:pt x="672" y="34"/>
                  </a:lnTo>
                  <a:lnTo>
                    <a:pt x="387" y="34"/>
                  </a:lnTo>
                  <a:close/>
                  <a:moveTo>
                    <a:pt x="184" y="34"/>
                  </a:moveTo>
                  <a:lnTo>
                    <a:pt x="177" y="66"/>
                  </a:lnTo>
                  <a:lnTo>
                    <a:pt x="164" y="96"/>
                  </a:lnTo>
                  <a:lnTo>
                    <a:pt x="146" y="124"/>
                  </a:lnTo>
                  <a:lnTo>
                    <a:pt x="123" y="146"/>
                  </a:lnTo>
                  <a:lnTo>
                    <a:pt x="96" y="165"/>
                  </a:lnTo>
                  <a:lnTo>
                    <a:pt x="66" y="178"/>
                  </a:lnTo>
                  <a:lnTo>
                    <a:pt x="33" y="184"/>
                  </a:lnTo>
                  <a:lnTo>
                    <a:pt x="33" y="353"/>
                  </a:lnTo>
                  <a:lnTo>
                    <a:pt x="58" y="353"/>
                  </a:lnTo>
                  <a:lnTo>
                    <a:pt x="58" y="352"/>
                  </a:lnTo>
                  <a:lnTo>
                    <a:pt x="67" y="318"/>
                  </a:lnTo>
                  <a:lnTo>
                    <a:pt x="72" y="307"/>
                  </a:lnTo>
                  <a:lnTo>
                    <a:pt x="80" y="298"/>
                  </a:lnTo>
                  <a:lnTo>
                    <a:pt x="91" y="293"/>
                  </a:lnTo>
                  <a:lnTo>
                    <a:pt x="126" y="281"/>
                  </a:lnTo>
                  <a:lnTo>
                    <a:pt x="160" y="265"/>
                  </a:lnTo>
                  <a:lnTo>
                    <a:pt x="165" y="263"/>
                  </a:lnTo>
                  <a:lnTo>
                    <a:pt x="171" y="261"/>
                  </a:lnTo>
                  <a:lnTo>
                    <a:pt x="177" y="260"/>
                  </a:lnTo>
                  <a:lnTo>
                    <a:pt x="182" y="261"/>
                  </a:lnTo>
                  <a:lnTo>
                    <a:pt x="189" y="263"/>
                  </a:lnTo>
                  <a:lnTo>
                    <a:pt x="194" y="265"/>
                  </a:lnTo>
                  <a:lnTo>
                    <a:pt x="224" y="284"/>
                  </a:lnTo>
                  <a:lnTo>
                    <a:pt x="224" y="284"/>
                  </a:lnTo>
                  <a:lnTo>
                    <a:pt x="283" y="225"/>
                  </a:lnTo>
                  <a:lnTo>
                    <a:pt x="265" y="195"/>
                  </a:lnTo>
                  <a:lnTo>
                    <a:pt x="261" y="183"/>
                  </a:lnTo>
                  <a:lnTo>
                    <a:pt x="261" y="171"/>
                  </a:lnTo>
                  <a:lnTo>
                    <a:pt x="265" y="161"/>
                  </a:lnTo>
                  <a:lnTo>
                    <a:pt x="282" y="127"/>
                  </a:lnTo>
                  <a:lnTo>
                    <a:pt x="294" y="91"/>
                  </a:lnTo>
                  <a:lnTo>
                    <a:pt x="299" y="79"/>
                  </a:lnTo>
                  <a:lnTo>
                    <a:pt x="307" y="72"/>
                  </a:lnTo>
                  <a:lnTo>
                    <a:pt x="317" y="66"/>
                  </a:lnTo>
                  <a:lnTo>
                    <a:pt x="353" y="58"/>
                  </a:lnTo>
                  <a:lnTo>
                    <a:pt x="353" y="58"/>
                  </a:lnTo>
                  <a:lnTo>
                    <a:pt x="353" y="34"/>
                  </a:lnTo>
                  <a:lnTo>
                    <a:pt x="184" y="34"/>
                  </a:lnTo>
                  <a:close/>
                  <a:moveTo>
                    <a:pt x="67" y="34"/>
                  </a:moveTo>
                  <a:lnTo>
                    <a:pt x="54" y="36"/>
                  </a:lnTo>
                  <a:lnTo>
                    <a:pt x="44" y="43"/>
                  </a:lnTo>
                  <a:lnTo>
                    <a:pt x="36" y="55"/>
                  </a:lnTo>
                  <a:lnTo>
                    <a:pt x="33" y="68"/>
                  </a:lnTo>
                  <a:lnTo>
                    <a:pt x="33" y="150"/>
                  </a:lnTo>
                  <a:lnTo>
                    <a:pt x="62" y="144"/>
                  </a:lnTo>
                  <a:lnTo>
                    <a:pt x="89" y="130"/>
                  </a:lnTo>
                  <a:lnTo>
                    <a:pt x="112" y="112"/>
                  </a:lnTo>
                  <a:lnTo>
                    <a:pt x="130" y="89"/>
                  </a:lnTo>
                  <a:lnTo>
                    <a:pt x="143" y="62"/>
                  </a:lnTo>
                  <a:lnTo>
                    <a:pt x="150" y="34"/>
                  </a:lnTo>
                  <a:lnTo>
                    <a:pt x="67" y="34"/>
                  </a:lnTo>
                  <a:close/>
                  <a:moveTo>
                    <a:pt x="67" y="0"/>
                  </a:moveTo>
                  <a:lnTo>
                    <a:pt x="672" y="0"/>
                  </a:lnTo>
                  <a:lnTo>
                    <a:pt x="693" y="4"/>
                  </a:lnTo>
                  <a:lnTo>
                    <a:pt x="711" y="13"/>
                  </a:lnTo>
                  <a:lnTo>
                    <a:pt x="726" y="27"/>
                  </a:lnTo>
                  <a:lnTo>
                    <a:pt x="736" y="45"/>
                  </a:lnTo>
                  <a:lnTo>
                    <a:pt x="739" y="68"/>
                  </a:lnTo>
                  <a:lnTo>
                    <a:pt x="739" y="672"/>
                  </a:lnTo>
                  <a:lnTo>
                    <a:pt x="736" y="693"/>
                  </a:lnTo>
                  <a:lnTo>
                    <a:pt x="726" y="712"/>
                  </a:lnTo>
                  <a:lnTo>
                    <a:pt x="711" y="726"/>
                  </a:lnTo>
                  <a:lnTo>
                    <a:pt x="693" y="735"/>
                  </a:lnTo>
                  <a:lnTo>
                    <a:pt x="672" y="739"/>
                  </a:lnTo>
                  <a:lnTo>
                    <a:pt x="67" y="739"/>
                  </a:lnTo>
                  <a:lnTo>
                    <a:pt x="46" y="735"/>
                  </a:lnTo>
                  <a:lnTo>
                    <a:pt x="28" y="726"/>
                  </a:lnTo>
                  <a:lnTo>
                    <a:pt x="12" y="712"/>
                  </a:lnTo>
                  <a:lnTo>
                    <a:pt x="3" y="693"/>
                  </a:lnTo>
                  <a:lnTo>
                    <a:pt x="0" y="672"/>
                  </a:lnTo>
                  <a:lnTo>
                    <a:pt x="0" y="68"/>
                  </a:lnTo>
                  <a:lnTo>
                    <a:pt x="3" y="45"/>
                  </a:lnTo>
                  <a:lnTo>
                    <a:pt x="12" y="27"/>
                  </a:lnTo>
                  <a:lnTo>
                    <a:pt x="28" y="13"/>
                  </a:lnTo>
                  <a:lnTo>
                    <a:pt x="46" y="4"/>
                  </a:lnTo>
                  <a:lnTo>
                    <a:pt x="6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5" name="Freeform 15"/>
            <p:cNvSpPr>
              <a:spLocks noEditPoints="1"/>
            </p:cNvSpPr>
            <p:nvPr/>
          </p:nvSpPr>
          <p:spPr bwMode="auto">
            <a:xfrm>
              <a:off x="10539890" y="956930"/>
              <a:ext cx="539270" cy="441487"/>
            </a:xfrm>
            <a:custGeom>
              <a:avLst/>
              <a:gdLst>
                <a:gd name="T0" fmla="*/ 551 w 739"/>
                <a:gd name="T1" fmla="*/ 545 h 605"/>
                <a:gd name="T2" fmla="*/ 553 w 739"/>
                <a:gd name="T3" fmla="*/ 593 h 605"/>
                <a:gd name="T4" fmla="*/ 538 w 739"/>
                <a:gd name="T5" fmla="*/ 605 h 605"/>
                <a:gd name="T6" fmla="*/ 522 w 739"/>
                <a:gd name="T7" fmla="*/ 593 h 605"/>
                <a:gd name="T8" fmla="*/ 525 w 739"/>
                <a:gd name="T9" fmla="*/ 545 h 605"/>
                <a:gd name="T10" fmla="*/ 201 w 739"/>
                <a:gd name="T11" fmla="*/ 538 h 605"/>
                <a:gd name="T12" fmla="*/ 217 w 739"/>
                <a:gd name="T13" fmla="*/ 549 h 605"/>
                <a:gd name="T14" fmla="*/ 216 w 739"/>
                <a:gd name="T15" fmla="*/ 598 h 605"/>
                <a:gd name="T16" fmla="*/ 196 w 739"/>
                <a:gd name="T17" fmla="*/ 604 h 605"/>
                <a:gd name="T18" fmla="*/ 184 w 739"/>
                <a:gd name="T19" fmla="*/ 588 h 605"/>
                <a:gd name="T20" fmla="*/ 192 w 739"/>
                <a:gd name="T21" fmla="*/ 541 h 605"/>
                <a:gd name="T22" fmla="*/ 454 w 739"/>
                <a:gd name="T23" fmla="*/ 337 h 605"/>
                <a:gd name="T24" fmla="*/ 470 w 739"/>
                <a:gd name="T25" fmla="*/ 347 h 605"/>
                <a:gd name="T26" fmla="*/ 463 w 739"/>
                <a:gd name="T27" fmla="*/ 367 h 605"/>
                <a:gd name="T28" fmla="*/ 112 w 739"/>
                <a:gd name="T29" fmla="*/ 369 h 605"/>
                <a:gd name="T30" fmla="*/ 101 w 739"/>
                <a:gd name="T31" fmla="*/ 354 h 605"/>
                <a:gd name="T32" fmla="*/ 112 w 739"/>
                <a:gd name="T33" fmla="*/ 337 h 605"/>
                <a:gd name="T34" fmla="*/ 627 w 739"/>
                <a:gd name="T35" fmla="*/ 270 h 605"/>
                <a:gd name="T36" fmla="*/ 639 w 739"/>
                <a:gd name="T37" fmla="*/ 286 h 605"/>
                <a:gd name="T38" fmla="*/ 627 w 739"/>
                <a:gd name="T39" fmla="*/ 301 h 605"/>
                <a:gd name="T40" fmla="*/ 108 w 739"/>
                <a:gd name="T41" fmla="*/ 300 h 605"/>
                <a:gd name="T42" fmla="*/ 102 w 739"/>
                <a:gd name="T43" fmla="*/ 280 h 605"/>
                <a:gd name="T44" fmla="*/ 118 w 739"/>
                <a:gd name="T45" fmla="*/ 269 h 605"/>
                <a:gd name="T46" fmla="*/ 632 w 739"/>
                <a:gd name="T47" fmla="*/ 204 h 605"/>
                <a:gd name="T48" fmla="*/ 637 w 739"/>
                <a:gd name="T49" fmla="*/ 224 h 605"/>
                <a:gd name="T50" fmla="*/ 622 w 739"/>
                <a:gd name="T51" fmla="*/ 236 h 605"/>
                <a:gd name="T52" fmla="*/ 104 w 739"/>
                <a:gd name="T53" fmla="*/ 228 h 605"/>
                <a:gd name="T54" fmla="*/ 104 w 739"/>
                <a:gd name="T55" fmla="*/ 208 h 605"/>
                <a:gd name="T56" fmla="*/ 118 w 739"/>
                <a:gd name="T57" fmla="*/ 135 h 605"/>
                <a:gd name="T58" fmla="*/ 635 w 739"/>
                <a:gd name="T59" fmla="*/ 142 h 605"/>
                <a:gd name="T60" fmla="*/ 635 w 739"/>
                <a:gd name="T61" fmla="*/ 161 h 605"/>
                <a:gd name="T62" fmla="*/ 118 w 739"/>
                <a:gd name="T63" fmla="*/ 168 h 605"/>
                <a:gd name="T64" fmla="*/ 102 w 739"/>
                <a:gd name="T65" fmla="*/ 157 h 605"/>
                <a:gd name="T66" fmla="*/ 108 w 739"/>
                <a:gd name="T67" fmla="*/ 138 h 605"/>
                <a:gd name="T68" fmla="*/ 34 w 739"/>
                <a:gd name="T69" fmla="*/ 538 h 605"/>
                <a:gd name="T70" fmla="*/ 157 w 739"/>
                <a:gd name="T71" fmla="*/ 483 h 605"/>
                <a:gd name="T72" fmla="*/ 246 w 739"/>
                <a:gd name="T73" fmla="*/ 483 h 605"/>
                <a:gd name="T74" fmla="*/ 455 w 739"/>
                <a:gd name="T75" fmla="*/ 538 h 605"/>
                <a:gd name="T76" fmla="*/ 514 w 739"/>
                <a:gd name="T77" fmla="*/ 474 h 605"/>
                <a:gd name="T78" fmla="*/ 599 w 739"/>
                <a:gd name="T79" fmla="*/ 498 h 605"/>
                <a:gd name="T80" fmla="*/ 705 w 739"/>
                <a:gd name="T81" fmla="*/ 34 h 605"/>
                <a:gd name="T82" fmla="*/ 718 w 739"/>
                <a:gd name="T83" fmla="*/ 3 h 605"/>
                <a:gd name="T84" fmla="*/ 739 w 739"/>
                <a:gd name="T85" fmla="*/ 538 h 605"/>
                <a:gd name="T86" fmla="*/ 705 w 739"/>
                <a:gd name="T87" fmla="*/ 571 h 605"/>
                <a:gd name="T88" fmla="*/ 591 w 739"/>
                <a:gd name="T89" fmla="*/ 564 h 605"/>
                <a:gd name="T90" fmla="*/ 573 w 739"/>
                <a:gd name="T91" fmla="*/ 519 h 605"/>
                <a:gd name="T92" fmla="*/ 502 w 739"/>
                <a:gd name="T93" fmla="*/ 519 h 605"/>
                <a:gd name="T94" fmla="*/ 484 w 739"/>
                <a:gd name="T95" fmla="*/ 564 h 605"/>
                <a:gd name="T96" fmla="*/ 269 w 739"/>
                <a:gd name="T97" fmla="*/ 571 h 605"/>
                <a:gd name="T98" fmla="*/ 252 w 739"/>
                <a:gd name="T99" fmla="*/ 560 h 605"/>
                <a:gd name="T100" fmla="*/ 221 w 739"/>
                <a:gd name="T101" fmla="*/ 508 h 605"/>
                <a:gd name="T102" fmla="*/ 156 w 739"/>
                <a:gd name="T103" fmla="*/ 536 h 605"/>
                <a:gd name="T104" fmla="*/ 144 w 739"/>
                <a:gd name="T105" fmla="*/ 568 h 605"/>
                <a:gd name="T106" fmla="*/ 21 w 739"/>
                <a:gd name="T107" fmla="*/ 568 h 605"/>
                <a:gd name="T108" fmla="*/ 0 w 739"/>
                <a:gd name="T109" fmla="*/ 34 h 605"/>
                <a:gd name="T110" fmla="*/ 34 w 739"/>
                <a:gd name="T111"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9" h="605">
                  <a:moveTo>
                    <a:pt x="538" y="538"/>
                  </a:moveTo>
                  <a:lnTo>
                    <a:pt x="543" y="538"/>
                  </a:lnTo>
                  <a:lnTo>
                    <a:pt x="547" y="541"/>
                  </a:lnTo>
                  <a:lnTo>
                    <a:pt x="551" y="545"/>
                  </a:lnTo>
                  <a:lnTo>
                    <a:pt x="553" y="549"/>
                  </a:lnTo>
                  <a:lnTo>
                    <a:pt x="555" y="555"/>
                  </a:lnTo>
                  <a:lnTo>
                    <a:pt x="555" y="588"/>
                  </a:lnTo>
                  <a:lnTo>
                    <a:pt x="553" y="593"/>
                  </a:lnTo>
                  <a:lnTo>
                    <a:pt x="551" y="598"/>
                  </a:lnTo>
                  <a:lnTo>
                    <a:pt x="547" y="602"/>
                  </a:lnTo>
                  <a:lnTo>
                    <a:pt x="543" y="604"/>
                  </a:lnTo>
                  <a:lnTo>
                    <a:pt x="538" y="605"/>
                  </a:lnTo>
                  <a:lnTo>
                    <a:pt x="533" y="604"/>
                  </a:lnTo>
                  <a:lnTo>
                    <a:pt x="527" y="602"/>
                  </a:lnTo>
                  <a:lnTo>
                    <a:pt x="525" y="598"/>
                  </a:lnTo>
                  <a:lnTo>
                    <a:pt x="522" y="593"/>
                  </a:lnTo>
                  <a:lnTo>
                    <a:pt x="521" y="588"/>
                  </a:lnTo>
                  <a:lnTo>
                    <a:pt x="521" y="555"/>
                  </a:lnTo>
                  <a:lnTo>
                    <a:pt x="522" y="549"/>
                  </a:lnTo>
                  <a:lnTo>
                    <a:pt x="525" y="545"/>
                  </a:lnTo>
                  <a:lnTo>
                    <a:pt x="527" y="541"/>
                  </a:lnTo>
                  <a:lnTo>
                    <a:pt x="533" y="538"/>
                  </a:lnTo>
                  <a:lnTo>
                    <a:pt x="538" y="538"/>
                  </a:lnTo>
                  <a:close/>
                  <a:moveTo>
                    <a:pt x="201" y="538"/>
                  </a:moveTo>
                  <a:lnTo>
                    <a:pt x="207" y="538"/>
                  </a:lnTo>
                  <a:lnTo>
                    <a:pt x="212" y="541"/>
                  </a:lnTo>
                  <a:lnTo>
                    <a:pt x="216" y="545"/>
                  </a:lnTo>
                  <a:lnTo>
                    <a:pt x="217" y="549"/>
                  </a:lnTo>
                  <a:lnTo>
                    <a:pt x="218" y="555"/>
                  </a:lnTo>
                  <a:lnTo>
                    <a:pt x="218" y="588"/>
                  </a:lnTo>
                  <a:lnTo>
                    <a:pt x="217" y="593"/>
                  </a:lnTo>
                  <a:lnTo>
                    <a:pt x="216" y="598"/>
                  </a:lnTo>
                  <a:lnTo>
                    <a:pt x="212" y="602"/>
                  </a:lnTo>
                  <a:lnTo>
                    <a:pt x="207" y="604"/>
                  </a:lnTo>
                  <a:lnTo>
                    <a:pt x="201" y="605"/>
                  </a:lnTo>
                  <a:lnTo>
                    <a:pt x="196" y="604"/>
                  </a:lnTo>
                  <a:lnTo>
                    <a:pt x="192" y="602"/>
                  </a:lnTo>
                  <a:lnTo>
                    <a:pt x="188" y="598"/>
                  </a:lnTo>
                  <a:lnTo>
                    <a:pt x="186" y="593"/>
                  </a:lnTo>
                  <a:lnTo>
                    <a:pt x="184" y="588"/>
                  </a:lnTo>
                  <a:lnTo>
                    <a:pt x="184" y="555"/>
                  </a:lnTo>
                  <a:lnTo>
                    <a:pt x="186" y="549"/>
                  </a:lnTo>
                  <a:lnTo>
                    <a:pt x="188" y="545"/>
                  </a:lnTo>
                  <a:lnTo>
                    <a:pt x="192" y="541"/>
                  </a:lnTo>
                  <a:lnTo>
                    <a:pt x="196" y="538"/>
                  </a:lnTo>
                  <a:lnTo>
                    <a:pt x="201" y="538"/>
                  </a:lnTo>
                  <a:close/>
                  <a:moveTo>
                    <a:pt x="118" y="337"/>
                  </a:moveTo>
                  <a:lnTo>
                    <a:pt x="454" y="337"/>
                  </a:lnTo>
                  <a:lnTo>
                    <a:pt x="459" y="337"/>
                  </a:lnTo>
                  <a:lnTo>
                    <a:pt x="463" y="339"/>
                  </a:lnTo>
                  <a:lnTo>
                    <a:pt x="467" y="343"/>
                  </a:lnTo>
                  <a:lnTo>
                    <a:pt x="470" y="347"/>
                  </a:lnTo>
                  <a:lnTo>
                    <a:pt x="471" y="354"/>
                  </a:lnTo>
                  <a:lnTo>
                    <a:pt x="470" y="359"/>
                  </a:lnTo>
                  <a:lnTo>
                    <a:pt x="467" y="363"/>
                  </a:lnTo>
                  <a:lnTo>
                    <a:pt x="463" y="367"/>
                  </a:lnTo>
                  <a:lnTo>
                    <a:pt x="459" y="369"/>
                  </a:lnTo>
                  <a:lnTo>
                    <a:pt x="454" y="369"/>
                  </a:lnTo>
                  <a:lnTo>
                    <a:pt x="118" y="369"/>
                  </a:lnTo>
                  <a:lnTo>
                    <a:pt x="112" y="369"/>
                  </a:lnTo>
                  <a:lnTo>
                    <a:pt x="108" y="367"/>
                  </a:lnTo>
                  <a:lnTo>
                    <a:pt x="104" y="363"/>
                  </a:lnTo>
                  <a:lnTo>
                    <a:pt x="102" y="359"/>
                  </a:lnTo>
                  <a:lnTo>
                    <a:pt x="101" y="354"/>
                  </a:lnTo>
                  <a:lnTo>
                    <a:pt x="102" y="347"/>
                  </a:lnTo>
                  <a:lnTo>
                    <a:pt x="104" y="343"/>
                  </a:lnTo>
                  <a:lnTo>
                    <a:pt x="108" y="339"/>
                  </a:lnTo>
                  <a:lnTo>
                    <a:pt x="112" y="337"/>
                  </a:lnTo>
                  <a:lnTo>
                    <a:pt x="118" y="337"/>
                  </a:lnTo>
                  <a:close/>
                  <a:moveTo>
                    <a:pt x="118" y="269"/>
                  </a:moveTo>
                  <a:lnTo>
                    <a:pt x="622" y="269"/>
                  </a:lnTo>
                  <a:lnTo>
                    <a:pt x="627" y="270"/>
                  </a:lnTo>
                  <a:lnTo>
                    <a:pt x="632" y="272"/>
                  </a:lnTo>
                  <a:lnTo>
                    <a:pt x="635" y="276"/>
                  </a:lnTo>
                  <a:lnTo>
                    <a:pt x="637" y="280"/>
                  </a:lnTo>
                  <a:lnTo>
                    <a:pt x="639" y="286"/>
                  </a:lnTo>
                  <a:lnTo>
                    <a:pt x="637" y="291"/>
                  </a:lnTo>
                  <a:lnTo>
                    <a:pt x="635" y="296"/>
                  </a:lnTo>
                  <a:lnTo>
                    <a:pt x="632" y="300"/>
                  </a:lnTo>
                  <a:lnTo>
                    <a:pt x="627" y="301"/>
                  </a:lnTo>
                  <a:lnTo>
                    <a:pt x="622" y="303"/>
                  </a:lnTo>
                  <a:lnTo>
                    <a:pt x="118" y="303"/>
                  </a:lnTo>
                  <a:lnTo>
                    <a:pt x="112" y="301"/>
                  </a:lnTo>
                  <a:lnTo>
                    <a:pt x="108" y="300"/>
                  </a:lnTo>
                  <a:lnTo>
                    <a:pt x="104" y="296"/>
                  </a:lnTo>
                  <a:lnTo>
                    <a:pt x="102" y="291"/>
                  </a:lnTo>
                  <a:lnTo>
                    <a:pt x="101" y="286"/>
                  </a:lnTo>
                  <a:lnTo>
                    <a:pt x="102" y="280"/>
                  </a:lnTo>
                  <a:lnTo>
                    <a:pt x="104" y="276"/>
                  </a:lnTo>
                  <a:lnTo>
                    <a:pt x="108" y="272"/>
                  </a:lnTo>
                  <a:lnTo>
                    <a:pt x="112" y="270"/>
                  </a:lnTo>
                  <a:lnTo>
                    <a:pt x="118" y="269"/>
                  </a:lnTo>
                  <a:close/>
                  <a:moveTo>
                    <a:pt x="118" y="202"/>
                  </a:moveTo>
                  <a:lnTo>
                    <a:pt x="622" y="202"/>
                  </a:lnTo>
                  <a:lnTo>
                    <a:pt x="627" y="203"/>
                  </a:lnTo>
                  <a:lnTo>
                    <a:pt x="632" y="204"/>
                  </a:lnTo>
                  <a:lnTo>
                    <a:pt x="635" y="208"/>
                  </a:lnTo>
                  <a:lnTo>
                    <a:pt x="637" y="214"/>
                  </a:lnTo>
                  <a:lnTo>
                    <a:pt x="639" y="219"/>
                  </a:lnTo>
                  <a:lnTo>
                    <a:pt x="637" y="224"/>
                  </a:lnTo>
                  <a:lnTo>
                    <a:pt x="635" y="228"/>
                  </a:lnTo>
                  <a:lnTo>
                    <a:pt x="632" y="232"/>
                  </a:lnTo>
                  <a:lnTo>
                    <a:pt x="627" y="235"/>
                  </a:lnTo>
                  <a:lnTo>
                    <a:pt x="622" y="236"/>
                  </a:lnTo>
                  <a:lnTo>
                    <a:pt x="118" y="236"/>
                  </a:lnTo>
                  <a:lnTo>
                    <a:pt x="112" y="235"/>
                  </a:lnTo>
                  <a:lnTo>
                    <a:pt x="108" y="232"/>
                  </a:lnTo>
                  <a:lnTo>
                    <a:pt x="104" y="228"/>
                  </a:lnTo>
                  <a:lnTo>
                    <a:pt x="102" y="224"/>
                  </a:lnTo>
                  <a:lnTo>
                    <a:pt x="101" y="219"/>
                  </a:lnTo>
                  <a:lnTo>
                    <a:pt x="102" y="214"/>
                  </a:lnTo>
                  <a:lnTo>
                    <a:pt x="104" y="208"/>
                  </a:lnTo>
                  <a:lnTo>
                    <a:pt x="108" y="204"/>
                  </a:lnTo>
                  <a:lnTo>
                    <a:pt x="112" y="203"/>
                  </a:lnTo>
                  <a:lnTo>
                    <a:pt x="118" y="202"/>
                  </a:lnTo>
                  <a:close/>
                  <a:moveTo>
                    <a:pt x="118" y="135"/>
                  </a:moveTo>
                  <a:lnTo>
                    <a:pt x="622" y="135"/>
                  </a:lnTo>
                  <a:lnTo>
                    <a:pt x="627" y="135"/>
                  </a:lnTo>
                  <a:lnTo>
                    <a:pt x="632" y="138"/>
                  </a:lnTo>
                  <a:lnTo>
                    <a:pt x="635" y="142"/>
                  </a:lnTo>
                  <a:lnTo>
                    <a:pt x="637" y="146"/>
                  </a:lnTo>
                  <a:lnTo>
                    <a:pt x="639" y="152"/>
                  </a:lnTo>
                  <a:lnTo>
                    <a:pt x="637" y="157"/>
                  </a:lnTo>
                  <a:lnTo>
                    <a:pt x="635" y="161"/>
                  </a:lnTo>
                  <a:lnTo>
                    <a:pt x="632" y="165"/>
                  </a:lnTo>
                  <a:lnTo>
                    <a:pt x="627" y="168"/>
                  </a:lnTo>
                  <a:lnTo>
                    <a:pt x="622" y="168"/>
                  </a:lnTo>
                  <a:lnTo>
                    <a:pt x="118" y="168"/>
                  </a:lnTo>
                  <a:lnTo>
                    <a:pt x="112" y="168"/>
                  </a:lnTo>
                  <a:lnTo>
                    <a:pt x="108" y="165"/>
                  </a:lnTo>
                  <a:lnTo>
                    <a:pt x="104" y="161"/>
                  </a:lnTo>
                  <a:lnTo>
                    <a:pt x="102" y="157"/>
                  </a:lnTo>
                  <a:lnTo>
                    <a:pt x="101" y="152"/>
                  </a:lnTo>
                  <a:lnTo>
                    <a:pt x="102" y="146"/>
                  </a:lnTo>
                  <a:lnTo>
                    <a:pt x="104" y="142"/>
                  </a:lnTo>
                  <a:lnTo>
                    <a:pt x="108" y="138"/>
                  </a:lnTo>
                  <a:lnTo>
                    <a:pt x="112" y="135"/>
                  </a:lnTo>
                  <a:lnTo>
                    <a:pt x="118" y="135"/>
                  </a:lnTo>
                  <a:close/>
                  <a:moveTo>
                    <a:pt x="34" y="34"/>
                  </a:moveTo>
                  <a:lnTo>
                    <a:pt x="34" y="538"/>
                  </a:lnTo>
                  <a:lnTo>
                    <a:pt x="119" y="538"/>
                  </a:lnTo>
                  <a:lnTo>
                    <a:pt x="127" y="516"/>
                  </a:lnTo>
                  <a:lnTo>
                    <a:pt x="140" y="498"/>
                  </a:lnTo>
                  <a:lnTo>
                    <a:pt x="157" y="483"/>
                  </a:lnTo>
                  <a:lnTo>
                    <a:pt x="178" y="474"/>
                  </a:lnTo>
                  <a:lnTo>
                    <a:pt x="201" y="470"/>
                  </a:lnTo>
                  <a:lnTo>
                    <a:pt x="225" y="474"/>
                  </a:lnTo>
                  <a:lnTo>
                    <a:pt x="246" y="483"/>
                  </a:lnTo>
                  <a:lnTo>
                    <a:pt x="263" y="498"/>
                  </a:lnTo>
                  <a:lnTo>
                    <a:pt x="276" y="516"/>
                  </a:lnTo>
                  <a:lnTo>
                    <a:pt x="284" y="538"/>
                  </a:lnTo>
                  <a:lnTo>
                    <a:pt x="455" y="538"/>
                  </a:lnTo>
                  <a:lnTo>
                    <a:pt x="463" y="516"/>
                  </a:lnTo>
                  <a:lnTo>
                    <a:pt x="476" y="498"/>
                  </a:lnTo>
                  <a:lnTo>
                    <a:pt x="493" y="483"/>
                  </a:lnTo>
                  <a:lnTo>
                    <a:pt x="514" y="474"/>
                  </a:lnTo>
                  <a:lnTo>
                    <a:pt x="538" y="470"/>
                  </a:lnTo>
                  <a:lnTo>
                    <a:pt x="561" y="474"/>
                  </a:lnTo>
                  <a:lnTo>
                    <a:pt x="582" y="483"/>
                  </a:lnTo>
                  <a:lnTo>
                    <a:pt x="599" y="498"/>
                  </a:lnTo>
                  <a:lnTo>
                    <a:pt x="612" y="516"/>
                  </a:lnTo>
                  <a:lnTo>
                    <a:pt x="620" y="538"/>
                  </a:lnTo>
                  <a:lnTo>
                    <a:pt x="705" y="538"/>
                  </a:lnTo>
                  <a:lnTo>
                    <a:pt x="705" y="34"/>
                  </a:lnTo>
                  <a:lnTo>
                    <a:pt x="34" y="34"/>
                  </a:lnTo>
                  <a:close/>
                  <a:moveTo>
                    <a:pt x="34" y="0"/>
                  </a:moveTo>
                  <a:lnTo>
                    <a:pt x="705" y="0"/>
                  </a:lnTo>
                  <a:lnTo>
                    <a:pt x="718" y="3"/>
                  </a:lnTo>
                  <a:lnTo>
                    <a:pt x="729" y="11"/>
                  </a:lnTo>
                  <a:lnTo>
                    <a:pt x="737" y="21"/>
                  </a:lnTo>
                  <a:lnTo>
                    <a:pt x="739" y="34"/>
                  </a:lnTo>
                  <a:lnTo>
                    <a:pt x="739" y="538"/>
                  </a:lnTo>
                  <a:lnTo>
                    <a:pt x="737" y="551"/>
                  </a:lnTo>
                  <a:lnTo>
                    <a:pt x="729" y="562"/>
                  </a:lnTo>
                  <a:lnTo>
                    <a:pt x="718" y="568"/>
                  </a:lnTo>
                  <a:lnTo>
                    <a:pt x="705" y="571"/>
                  </a:lnTo>
                  <a:lnTo>
                    <a:pt x="605" y="571"/>
                  </a:lnTo>
                  <a:lnTo>
                    <a:pt x="599" y="571"/>
                  </a:lnTo>
                  <a:lnTo>
                    <a:pt x="595" y="568"/>
                  </a:lnTo>
                  <a:lnTo>
                    <a:pt x="591" y="564"/>
                  </a:lnTo>
                  <a:lnTo>
                    <a:pt x="589" y="560"/>
                  </a:lnTo>
                  <a:lnTo>
                    <a:pt x="588" y="555"/>
                  </a:lnTo>
                  <a:lnTo>
                    <a:pt x="584" y="536"/>
                  </a:lnTo>
                  <a:lnTo>
                    <a:pt x="573" y="519"/>
                  </a:lnTo>
                  <a:lnTo>
                    <a:pt x="557" y="508"/>
                  </a:lnTo>
                  <a:lnTo>
                    <a:pt x="538" y="504"/>
                  </a:lnTo>
                  <a:lnTo>
                    <a:pt x="518" y="508"/>
                  </a:lnTo>
                  <a:lnTo>
                    <a:pt x="502" y="519"/>
                  </a:lnTo>
                  <a:lnTo>
                    <a:pt x="491" y="536"/>
                  </a:lnTo>
                  <a:lnTo>
                    <a:pt x="487" y="555"/>
                  </a:lnTo>
                  <a:lnTo>
                    <a:pt x="487" y="560"/>
                  </a:lnTo>
                  <a:lnTo>
                    <a:pt x="484" y="564"/>
                  </a:lnTo>
                  <a:lnTo>
                    <a:pt x="480" y="568"/>
                  </a:lnTo>
                  <a:lnTo>
                    <a:pt x="476" y="571"/>
                  </a:lnTo>
                  <a:lnTo>
                    <a:pt x="471" y="571"/>
                  </a:lnTo>
                  <a:lnTo>
                    <a:pt x="269" y="571"/>
                  </a:lnTo>
                  <a:lnTo>
                    <a:pt x="264" y="571"/>
                  </a:lnTo>
                  <a:lnTo>
                    <a:pt x="259" y="568"/>
                  </a:lnTo>
                  <a:lnTo>
                    <a:pt x="255" y="564"/>
                  </a:lnTo>
                  <a:lnTo>
                    <a:pt x="252" y="560"/>
                  </a:lnTo>
                  <a:lnTo>
                    <a:pt x="252" y="555"/>
                  </a:lnTo>
                  <a:lnTo>
                    <a:pt x="248" y="536"/>
                  </a:lnTo>
                  <a:lnTo>
                    <a:pt x="237" y="519"/>
                  </a:lnTo>
                  <a:lnTo>
                    <a:pt x="221" y="508"/>
                  </a:lnTo>
                  <a:lnTo>
                    <a:pt x="201" y="504"/>
                  </a:lnTo>
                  <a:lnTo>
                    <a:pt x="182" y="508"/>
                  </a:lnTo>
                  <a:lnTo>
                    <a:pt x="166" y="519"/>
                  </a:lnTo>
                  <a:lnTo>
                    <a:pt x="156" y="536"/>
                  </a:lnTo>
                  <a:lnTo>
                    <a:pt x="152" y="555"/>
                  </a:lnTo>
                  <a:lnTo>
                    <a:pt x="150" y="560"/>
                  </a:lnTo>
                  <a:lnTo>
                    <a:pt x="148" y="564"/>
                  </a:lnTo>
                  <a:lnTo>
                    <a:pt x="144" y="568"/>
                  </a:lnTo>
                  <a:lnTo>
                    <a:pt x="140" y="571"/>
                  </a:lnTo>
                  <a:lnTo>
                    <a:pt x="135" y="571"/>
                  </a:lnTo>
                  <a:lnTo>
                    <a:pt x="34" y="571"/>
                  </a:lnTo>
                  <a:lnTo>
                    <a:pt x="21" y="568"/>
                  </a:lnTo>
                  <a:lnTo>
                    <a:pt x="10" y="562"/>
                  </a:lnTo>
                  <a:lnTo>
                    <a:pt x="2" y="551"/>
                  </a:lnTo>
                  <a:lnTo>
                    <a:pt x="0" y="538"/>
                  </a:lnTo>
                  <a:lnTo>
                    <a:pt x="0" y="34"/>
                  </a:lnTo>
                  <a:lnTo>
                    <a:pt x="2" y="21"/>
                  </a:lnTo>
                  <a:lnTo>
                    <a:pt x="10" y="11"/>
                  </a:lnTo>
                  <a:lnTo>
                    <a:pt x="21" y="3"/>
                  </a:lnTo>
                  <a:lnTo>
                    <a:pt x="3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0" name="Freeform 20"/>
            <p:cNvSpPr>
              <a:spLocks noEditPoints="1"/>
            </p:cNvSpPr>
            <p:nvPr/>
          </p:nvSpPr>
          <p:spPr bwMode="auto">
            <a:xfrm>
              <a:off x="1106380" y="1827354"/>
              <a:ext cx="540000" cy="490682"/>
            </a:xfrm>
            <a:custGeom>
              <a:avLst/>
              <a:gdLst>
                <a:gd name="T0" fmla="*/ 665 w 865"/>
                <a:gd name="T1" fmla="*/ 716 h 786"/>
                <a:gd name="T2" fmla="*/ 667 w 865"/>
                <a:gd name="T3" fmla="*/ 773 h 786"/>
                <a:gd name="T4" fmla="*/ 649 w 865"/>
                <a:gd name="T5" fmla="*/ 786 h 786"/>
                <a:gd name="T6" fmla="*/ 629 w 865"/>
                <a:gd name="T7" fmla="*/ 773 h 786"/>
                <a:gd name="T8" fmla="*/ 632 w 865"/>
                <a:gd name="T9" fmla="*/ 716 h 786"/>
                <a:gd name="T10" fmla="*/ 373 w 865"/>
                <a:gd name="T11" fmla="*/ 708 h 786"/>
                <a:gd name="T12" fmla="*/ 391 w 865"/>
                <a:gd name="T13" fmla="*/ 721 h 786"/>
                <a:gd name="T14" fmla="*/ 389 w 865"/>
                <a:gd name="T15" fmla="*/ 779 h 786"/>
                <a:gd name="T16" fmla="*/ 366 w 865"/>
                <a:gd name="T17" fmla="*/ 785 h 786"/>
                <a:gd name="T18" fmla="*/ 353 w 865"/>
                <a:gd name="T19" fmla="*/ 767 h 786"/>
                <a:gd name="T20" fmla="*/ 361 w 865"/>
                <a:gd name="T21" fmla="*/ 712 h 786"/>
                <a:gd name="T22" fmla="*/ 569 w 865"/>
                <a:gd name="T23" fmla="*/ 472 h 786"/>
                <a:gd name="T24" fmla="*/ 589 w 865"/>
                <a:gd name="T25" fmla="*/ 485 h 786"/>
                <a:gd name="T26" fmla="*/ 581 w 865"/>
                <a:gd name="T27" fmla="*/ 508 h 786"/>
                <a:gd name="T28" fmla="*/ 288 w 865"/>
                <a:gd name="T29" fmla="*/ 510 h 786"/>
                <a:gd name="T30" fmla="*/ 275 w 865"/>
                <a:gd name="T31" fmla="*/ 492 h 786"/>
                <a:gd name="T32" fmla="*/ 288 w 865"/>
                <a:gd name="T33" fmla="*/ 474 h 786"/>
                <a:gd name="T34" fmla="*/ 733 w 865"/>
                <a:gd name="T35" fmla="*/ 394 h 786"/>
                <a:gd name="T36" fmla="*/ 747 w 865"/>
                <a:gd name="T37" fmla="*/ 413 h 786"/>
                <a:gd name="T38" fmla="*/ 733 w 865"/>
                <a:gd name="T39" fmla="*/ 432 h 786"/>
                <a:gd name="T40" fmla="*/ 283 w 865"/>
                <a:gd name="T41" fmla="*/ 429 h 786"/>
                <a:gd name="T42" fmla="*/ 276 w 865"/>
                <a:gd name="T43" fmla="*/ 407 h 786"/>
                <a:gd name="T44" fmla="*/ 294 w 865"/>
                <a:gd name="T45" fmla="*/ 394 h 786"/>
                <a:gd name="T46" fmla="*/ 738 w 865"/>
                <a:gd name="T47" fmla="*/ 318 h 786"/>
                <a:gd name="T48" fmla="*/ 746 w 865"/>
                <a:gd name="T49" fmla="*/ 340 h 786"/>
                <a:gd name="T50" fmla="*/ 728 w 865"/>
                <a:gd name="T51" fmla="*/ 354 h 786"/>
                <a:gd name="T52" fmla="*/ 279 w 865"/>
                <a:gd name="T53" fmla="*/ 345 h 786"/>
                <a:gd name="T54" fmla="*/ 279 w 865"/>
                <a:gd name="T55" fmla="*/ 323 h 786"/>
                <a:gd name="T56" fmla="*/ 196 w 865"/>
                <a:gd name="T57" fmla="*/ 196 h 786"/>
                <a:gd name="T58" fmla="*/ 301 w 865"/>
                <a:gd name="T59" fmla="*/ 661 h 786"/>
                <a:gd name="T60" fmla="*/ 400 w 865"/>
                <a:gd name="T61" fmla="*/ 633 h 786"/>
                <a:gd name="T62" fmla="*/ 470 w 865"/>
                <a:gd name="T63" fmla="*/ 708 h 786"/>
                <a:gd name="T64" fmla="*/ 597 w 865"/>
                <a:gd name="T65" fmla="*/ 644 h 786"/>
                <a:gd name="T66" fmla="*/ 700 w 865"/>
                <a:gd name="T67" fmla="*/ 644 h 786"/>
                <a:gd name="T68" fmla="*/ 826 w 865"/>
                <a:gd name="T69" fmla="*/ 708 h 786"/>
                <a:gd name="T70" fmla="*/ 826 w 865"/>
                <a:gd name="T71" fmla="*/ 157 h 786"/>
                <a:gd name="T72" fmla="*/ 865 w 865"/>
                <a:gd name="T73" fmla="*/ 196 h 786"/>
                <a:gd name="T74" fmla="*/ 840 w 865"/>
                <a:gd name="T75" fmla="*/ 744 h 786"/>
                <a:gd name="T76" fmla="*/ 716 w 865"/>
                <a:gd name="T77" fmla="*/ 743 h 786"/>
                <a:gd name="T78" fmla="*/ 704 w 865"/>
                <a:gd name="T79" fmla="*/ 709 h 786"/>
                <a:gd name="T80" fmla="*/ 649 w 865"/>
                <a:gd name="T81" fmla="*/ 669 h 786"/>
                <a:gd name="T82" fmla="*/ 593 w 865"/>
                <a:gd name="T83" fmla="*/ 709 h 786"/>
                <a:gd name="T84" fmla="*/ 581 w 865"/>
                <a:gd name="T85" fmla="*/ 743 h 786"/>
                <a:gd name="T86" fmla="*/ 446 w 865"/>
                <a:gd name="T87" fmla="*/ 746 h 786"/>
                <a:gd name="T88" fmla="*/ 432 w 865"/>
                <a:gd name="T89" fmla="*/ 727 h 786"/>
                <a:gd name="T90" fmla="*/ 391 w 865"/>
                <a:gd name="T91" fmla="*/ 671 h 786"/>
                <a:gd name="T92" fmla="*/ 326 w 865"/>
                <a:gd name="T93" fmla="*/ 692 h 786"/>
                <a:gd name="T94" fmla="*/ 310 w 865"/>
                <a:gd name="T95" fmla="*/ 739 h 786"/>
                <a:gd name="T96" fmla="*/ 196 w 865"/>
                <a:gd name="T97" fmla="*/ 747 h 786"/>
                <a:gd name="T98" fmla="*/ 157 w 865"/>
                <a:gd name="T99" fmla="*/ 708 h 786"/>
                <a:gd name="T100" fmla="*/ 181 w 865"/>
                <a:gd name="T101" fmla="*/ 161 h 786"/>
                <a:gd name="T102" fmla="*/ 683 w 865"/>
                <a:gd name="T103" fmla="*/ 2 h 786"/>
                <a:gd name="T104" fmla="*/ 708 w 865"/>
                <a:gd name="T105" fmla="*/ 98 h 786"/>
                <a:gd name="T106" fmla="*/ 694 w 865"/>
                <a:gd name="T107" fmla="*/ 117 h 786"/>
                <a:gd name="T108" fmla="*/ 671 w 865"/>
                <a:gd name="T109" fmla="*/ 110 h 786"/>
                <a:gd name="T110" fmla="*/ 39 w 865"/>
                <a:gd name="T111" fmla="*/ 39 h 786"/>
                <a:gd name="T112" fmla="*/ 110 w 865"/>
                <a:gd name="T113" fmla="*/ 555 h 786"/>
                <a:gd name="T114" fmla="*/ 116 w 865"/>
                <a:gd name="T115" fmla="*/ 577 h 786"/>
                <a:gd name="T116" fmla="*/ 98 w 865"/>
                <a:gd name="T117" fmla="*/ 590 h 786"/>
                <a:gd name="T118" fmla="*/ 3 w 865"/>
                <a:gd name="T119" fmla="*/ 566 h 786"/>
                <a:gd name="T120" fmla="*/ 10 w 865"/>
                <a:gd name="T121" fmla="*/ 11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5" h="786">
                  <a:moveTo>
                    <a:pt x="649" y="708"/>
                  </a:moveTo>
                  <a:lnTo>
                    <a:pt x="654" y="709"/>
                  </a:lnTo>
                  <a:lnTo>
                    <a:pt x="660" y="712"/>
                  </a:lnTo>
                  <a:lnTo>
                    <a:pt x="665" y="716"/>
                  </a:lnTo>
                  <a:lnTo>
                    <a:pt x="667" y="721"/>
                  </a:lnTo>
                  <a:lnTo>
                    <a:pt x="669" y="727"/>
                  </a:lnTo>
                  <a:lnTo>
                    <a:pt x="669" y="767"/>
                  </a:lnTo>
                  <a:lnTo>
                    <a:pt x="667" y="773"/>
                  </a:lnTo>
                  <a:lnTo>
                    <a:pt x="665" y="779"/>
                  </a:lnTo>
                  <a:lnTo>
                    <a:pt x="660" y="782"/>
                  </a:lnTo>
                  <a:lnTo>
                    <a:pt x="654" y="785"/>
                  </a:lnTo>
                  <a:lnTo>
                    <a:pt x="649" y="786"/>
                  </a:lnTo>
                  <a:lnTo>
                    <a:pt x="643" y="785"/>
                  </a:lnTo>
                  <a:lnTo>
                    <a:pt x="637" y="782"/>
                  </a:lnTo>
                  <a:lnTo>
                    <a:pt x="632" y="779"/>
                  </a:lnTo>
                  <a:lnTo>
                    <a:pt x="629" y="773"/>
                  </a:lnTo>
                  <a:lnTo>
                    <a:pt x="628" y="767"/>
                  </a:lnTo>
                  <a:lnTo>
                    <a:pt x="628" y="727"/>
                  </a:lnTo>
                  <a:lnTo>
                    <a:pt x="629" y="721"/>
                  </a:lnTo>
                  <a:lnTo>
                    <a:pt x="632" y="716"/>
                  </a:lnTo>
                  <a:lnTo>
                    <a:pt x="637" y="712"/>
                  </a:lnTo>
                  <a:lnTo>
                    <a:pt x="643" y="709"/>
                  </a:lnTo>
                  <a:lnTo>
                    <a:pt x="649" y="708"/>
                  </a:lnTo>
                  <a:close/>
                  <a:moveTo>
                    <a:pt x="373" y="708"/>
                  </a:moveTo>
                  <a:lnTo>
                    <a:pt x="380" y="709"/>
                  </a:lnTo>
                  <a:lnTo>
                    <a:pt x="385" y="712"/>
                  </a:lnTo>
                  <a:lnTo>
                    <a:pt x="389" y="716"/>
                  </a:lnTo>
                  <a:lnTo>
                    <a:pt x="391" y="721"/>
                  </a:lnTo>
                  <a:lnTo>
                    <a:pt x="393" y="727"/>
                  </a:lnTo>
                  <a:lnTo>
                    <a:pt x="393" y="767"/>
                  </a:lnTo>
                  <a:lnTo>
                    <a:pt x="391" y="773"/>
                  </a:lnTo>
                  <a:lnTo>
                    <a:pt x="389" y="779"/>
                  </a:lnTo>
                  <a:lnTo>
                    <a:pt x="385" y="782"/>
                  </a:lnTo>
                  <a:lnTo>
                    <a:pt x="380" y="785"/>
                  </a:lnTo>
                  <a:lnTo>
                    <a:pt x="373" y="786"/>
                  </a:lnTo>
                  <a:lnTo>
                    <a:pt x="366" y="785"/>
                  </a:lnTo>
                  <a:lnTo>
                    <a:pt x="361" y="782"/>
                  </a:lnTo>
                  <a:lnTo>
                    <a:pt x="357" y="779"/>
                  </a:lnTo>
                  <a:lnTo>
                    <a:pt x="355" y="773"/>
                  </a:lnTo>
                  <a:lnTo>
                    <a:pt x="353" y="767"/>
                  </a:lnTo>
                  <a:lnTo>
                    <a:pt x="353" y="727"/>
                  </a:lnTo>
                  <a:lnTo>
                    <a:pt x="355" y="721"/>
                  </a:lnTo>
                  <a:lnTo>
                    <a:pt x="357" y="716"/>
                  </a:lnTo>
                  <a:lnTo>
                    <a:pt x="361" y="712"/>
                  </a:lnTo>
                  <a:lnTo>
                    <a:pt x="366" y="709"/>
                  </a:lnTo>
                  <a:lnTo>
                    <a:pt x="373" y="708"/>
                  </a:lnTo>
                  <a:close/>
                  <a:moveTo>
                    <a:pt x="294" y="472"/>
                  </a:moveTo>
                  <a:lnTo>
                    <a:pt x="569" y="472"/>
                  </a:lnTo>
                  <a:lnTo>
                    <a:pt x="576" y="474"/>
                  </a:lnTo>
                  <a:lnTo>
                    <a:pt x="581" y="476"/>
                  </a:lnTo>
                  <a:lnTo>
                    <a:pt x="586" y="480"/>
                  </a:lnTo>
                  <a:lnTo>
                    <a:pt x="589" y="485"/>
                  </a:lnTo>
                  <a:lnTo>
                    <a:pt x="589" y="492"/>
                  </a:lnTo>
                  <a:lnTo>
                    <a:pt x="589" y="498"/>
                  </a:lnTo>
                  <a:lnTo>
                    <a:pt x="586" y="504"/>
                  </a:lnTo>
                  <a:lnTo>
                    <a:pt x="581" y="508"/>
                  </a:lnTo>
                  <a:lnTo>
                    <a:pt x="576" y="510"/>
                  </a:lnTo>
                  <a:lnTo>
                    <a:pt x="569" y="511"/>
                  </a:lnTo>
                  <a:lnTo>
                    <a:pt x="294" y="511"/>
                  </a:lnTo>
                  <a:lnTo>
                    <a:pt x="288" y="510"/>
                  </a:lnTo>
                  <a:lnTo>
                    <a:pt x="283" y="508"/>
                  </a:lnTo>
                  <a:lnTo>
                    <a:pt x="279" y="504"/>
                  </a:lnTo>
                  <a:lnTo>
                    <a:pt x="276" y="498"/>
                  </a:lnTo>
                  <a:lnTo>
                    <a:pt x="275" y="492"/>
                  </a:lnTo>
                  <a:lnTo>
                    <a:pt x="276" y="485"/>
                  </a:lnTo>
                  <a:lnTo>
                    <a:pt x="279" y="480"/>
                  </a:lnTo>
                  <a:lnTo>
                    <a:pt x="283" y="476"/>
                  </a:lnTo>
                  <a:lnTo>
                    <a:pt x="288" y="474"/>
                  </a:lnTo>
                  <a:lnTo>
                    <a:pt x="294" y="472"/>
                  </a:lnTo>
                  <a:close/>
                  <a:moveTo>
                    <a:pt x="294" y="394"/>
                  </a:moveTo>
                  <a:lnTo>
                    <a:pt x="728" y="394"/>
                  </a:lnTo>
                  <a:lnTo>
                    <a:pt x="733" y="394"/>
                  </a:lnTo>
                  <a:lnTo>
                    <a:pt x="738" y="398"/>
                  </a:lnTo>
                  <a:lnTo>
                    <a:pt x="743" y="402"/>
                  </a:lnTo>
                  <a:lnTo>
                    <a:pt x="746" y="407"/>
                  </a:lnTo>
                  <a:lnTo>
                    <a:pt x="747" y="413"/>
                  </a:lnTo>
                  <a:lnTo>
                    <a:pt x="746" y="419"/>
                  </a:lnTo>
                  <a:lnTo>
                    <a:pt x="743" y="425"/>
                  </a:lnTo>
                  <a:lnTo>
                    <a:pt x="738" y="429"/>
                  </a:lnTo>
                  <a:lnTo>
                    <a:pt x="733" y="432"/>
                  </a:lnTo>
                  <a:lnTo>
                    <a:pt x="728" y="433"/>
                  </a:lnTo>
                  <a:lnTo>
                    <a:pt x="294" y="433"/>
                  </a:lnTo>
                  <a:lnTo>
                    <a:pt x="288" y="432"/>
                  </a:lnTo>
                  <a:lnTo>
                    <a:pt x="283" y="429"/>
                  </a:lnTo>
                  <a:lnTo>
                    <a:pt x="279" y="425"/>
                  </a:lnTo>
                  <a:lnTo>
                    <a:pt x="276" y="419"/>
                  </a:lnTo>
                  <a:lnTo>
                    <a:pt x="275" y="413"/>
                  </a:lnTo>
                  <a:lnTo>
                    <a:pt x="276" y="407"/>
                  </a:lnTo>
                  <a:lnTo>
                    <a:pt x="279" y="402"/>
                  </a:lnTo>
                  <a:lnTo>
                    <a:pt x="283" y="398"/>
                  </a:lnTo>
                  <a:lnTo>
                    <a:pt x="288" y="394"/>
                  </a:lnTo>
                  <a:lnTo>
                    <a:pt x="294" y="394"/>
                  </a:lnTo>
                  <a:close/>
                  <a:moveTo>
                    <a:pt x="294" y="315"/>
                  </a:moveTo>
                  <a:lnTo>
                    <a:pt x="728" y="315"/>
                  </a:lnTo>
                  <a:lnTo>
                    <a:pt x="733" y="315"/>
                  </a:lnTo>
                  <a:lnTo>
                    <a:pt x="738" y="318"/>
                  </a:lnTo>
                  <a:lnTo>
                    <a:pt x="743" y="323"/>
                  </a:lnTo>
                  <a:lnTo>
                    <a:pt x="746" y="328"/>
                  </a:lnTo>
                  <a:lnTo>
                    <a:pt x="747" y="335"/>
                  </a:lnTo>
                  <a:lnTo>
                    <a:pt x="746" y="340"/>
                  </a:lnTo>
                  <a:lnTo>
                    <a:pt x="743" y="345"/>
                  </a:lnTo>
                  <a:lnTo>
                    <a:pt x="738" y="350"/>
                  </a:lnTo>
                  <a:lnTo>
                    <a:pt x="733" y="353"/>
                  </a:lnTo>
                  <a:lnTo>
                    <a:pt x="728" y="354"/>
                  </a:lnTo>
                  <a:lnTo>
                    <a:pt x="294" y="354"/>
                  </a:lnTo>
                  <a:lnTo>
                    <a:pt x="288" y="353"/>
                  </a:lnTo>
                  <a:lnTo>
                    <a:pt x="283" y="350"/>
                  </a:lnTo>
                  <a:lnTo>
                    <a:pt x="279" y="345"/>
                  </a:lnTo>
                  <a:lnTo>
                    <a:pt x="276" y="340"/>
                  </a:lnTo>
                  <a:lnTo>
                    <a:pt x="275" y="335"/>
                  </a:lnTo>
                  <a:lnTo>
                    <a:pt x="276" y="328"/>
                  </a:lnTo>
                  <a:lnTo>
                    <a:pt x="279" y="323"/>
                  </a:lnTo>
                  <a:lnTo>
                    <a:pt x="283" y="318"/>
                  </a:lnTo>
                  <a:lnTo>
                    <a:pt x="288" y="315"/>
                  </a:lnTo>
                  <a:lnTo>
                    <a:pt x="294" y="315"/>
                  </a:lnTo>
                  <a:close/>
                  <a:moveTo>
                    <a:pt x="196" y="196"/>
                  </a:moveTo>
                  <a:lnTo>
                    <a:pt x="196" y="708"/>
                  </a:lnTo>
                  <a:lnTo>
                    <a:pt x="277" y="708"/>
                  </a:lnTo>
                  <a:lnTo>
                    <a:pt x="285" y="683"/>
                  </a:lnTo>
                  <a:lnTo>
                    <a:pt x="301" y="661"/>
                  </a:lnTo>
                  <a:lnTo>
                    <a:pt x="322" y="644"/>
                  </a:lnTo>
                  <a:lnTo>
                    <a:pt x="345" y="633"/>
                  </a:lnTo>
                  <a:lnTo>
                    <a:pt x="373" y="629"/>
                  </a:lnTo>
                  <a:lnTo>
                    <a:pt x="400" y="633"/>
                  </a:lnTo>
                  <a:lnTo>
                    <a:pt x="425" y="644"/>
                  </a:lnTo>
                  <a:lnTo>
                    <a:pt x="445" y="661"/>
                  </a:lnTo>
                  <a:lnTo>
                    <a:pt x="461" y="683"/>
                  </a:lnTo>
                  <a:lnTo>
                    <a:pt x="470" y="708"/>
                  </a:lnTo>
                  <a:lnTo>
                    <a:pt x="552" y="708"/>
                  </a:lnTo>
                  <a:lnTo>
                    <a:pt x="561" y="683"/>
                  </a:lnTo>
                  <a:lnTo>
                    <a:pt x="576" y="661"/>
                  </a:lnTo>
                  <a:lnTo>
                    <a:pt x="597" y="644"/>
                  </a:lnTo>
                  <a:lnTo>
                    <a:pt x="622" y="633"/>
                  </a:lnTo>
                  <a:lnTo>
                    <a:pt x="649" y="629"/>
                  </a:lnTo>
                  <a:lnTo>
                    <a:pt x="675" y="633"/>
                  </a:lnTo>
                  <a:lnTo>
                    <a:pt x="700" y="644"/>
                  </a:lnTo>
                  <a:lnTo>
                    <a:pt x="721" y="661"/>
                  </a:lnTo>
                  <a:lnTo>
                    <a:pt x="735" y="683"/>
                  </a:lnTo>
                  <a:lnTo>
                    <a:pt x="745" y="708"/>
                  </a:lnTo>
                  <a:lnTo>
                    <a:pt x="826" y="708"/>
                  </a:lnTo>
                  <a:lnTo>
                    <a:pt x="826" y="196"/>
                  </a:lnTo>
                  <a:lnTo>
                    <a:pt x="196" y="196"/>
                  </a:lnTo>
                  <a:close/>
                  <a:moveTo>
                    <a:pt x="196" y="157"/>
                  </a:moveTo>
                  <a:lnTo>
                    <a:pt x="826" y="157"/>
                  </a:lnTo>
                  <a:lnTo>
                    <a:pt x="840" y="161"/>
                  </a:lnTo>
                  <a:lnTo>
                    <a:pt x="853" y="168"/>
                  </a:lnTo>
                  <a:lnTo>
                    <a:pt x="861" y="182"/>
                  </a:lnTo>
                  <a:lnTo>
                    <a:pt x="865" y="196"/>
                  </a:lnTo>
                  <a:lnTo>
                    <a:pt x="865" y="708"/>
                  </a:lnTo>
                  <a:lnTo>
                    <a:pt x="861" y="724"/>
                  </a:lnTo>
                  <a:lnTo>
                    <a:pt x="853" y="735"/>
                  </a:lnTo>
                  <a:lnTo>
                    <a:pt x="840" y="744"/>
                  </a:lnTo>
                  <a:lnTo>
                    <a:pt x="826" y="747"/>
                  </a:lnTo>
                  <a:lnTo>
                    <a:pt x="728" y="747"/>
                  </a:lnTo>
                  <a:lnTo>
                    <a:pt x="721" y="746"/>
                  </a:lnTo>
                  <a:lnTo>
                    <a:pt x="716" y="743"/>
                  </a:lnTo>
                  <a:lnTo>
                    <a:pt x="711" y="739"/>
                  </a:lnTo>
                  <a:lnTo>
                    <a:pt x="708" y="734"/>
                  </a:lnTo>
                  <a:lnTo>
                    <a:pt x="708" y="727"/>
                  </a:lnTo>
                  <a:lnTo>
                    <a:pt x="704" y="709"/>
                  </a:lnTo>
                  <a:lnTo>
                    <a:pt x="696" y="692"/>
                  </a:lnTo>
                  <a:lnTo>
                    <a:pt x="683" y="680"/>
                  </a:lnTo>
                  <a:lnTo>
                    <a:pt x="667" y="671"/>
                  </a:lnTo>
                  <a:lnTo>
                    <a:pt x="649" y="669"/>
                  </a:lnTo>
                  <a:lnTo>
                    <a:pt x="629" y="671"/>
                  </a:lnTo>
                  <a:lnTo>
                    <a:pt x="614" y="680"/>
                  </a:lnTo>
                  <a:lnTo>
                    <a:pt x="601" y="692"/>
                  </a:lnTo>
                  <a:lnTo>
                    <a:pt x="593" y="709"/>
                  </a:lnTo>
                  <a:lnTo>
                    <a:pt x="589" y="727"/>
                  </a:lnTo>
                  <a:lnTo>
                    <a:pt x="589" y="734"/>
                  </a:lnTo>
                  <a:lnTo>
                    <a:pt x="586" y="739"/>
                  </a:lnTo>
                  <a:lnTo>
                    <a:pt x="581" y="743"/>
                  </a:lnTo>
                  <a:lnTo>
                    <a:pt x="576" y="746"/>
                  </a:lnTo>
                  <a:lnTo>
                    <a:pt x="569" y="747"/>
                  </a:lnTo>
                  <a:lnTo>
                    <a:pt x="452" y="747"/>
                  </a:lnTo>
                  <a:lnTo>
                    <a:pt x="446" y="746"/>
                  </a:lnTo>
                  <a:lnTo>
                    <a:pt x="440" y="743"/>
                  </a:lnTo>
                  <a:lnTo>
                    <a:pt x="436" y="739"/>
                  </a:lnTo>
                  <a:lnTo>
                    <a:pt x="433" y="734"/>
                  </a:lnTo>
                  <a:lnTo>
                    <a:pt x="432" y="727"/>
                  </a:lnTo>
                  <a:lnTo>
                    <a:pt x="429" y="709"/>
                  </a:lnTo>
                  <a:lnTo>
                    <a:pt x="421" y="692"/>
                  </a:lnTo>
                  <a:lnTo>
                    <a:pt x="408" y="680"/>
                  </a:lnTo>
                  <a:lnTo>
                    <a:pt x="391" y="671"/>
                  </a:lnTo>
                  <a:lnTo>
                    <a:pt x="373" y="669"/>
                  </a:lnTo>
                  <a:lnTo>
                    <a:pt x="355" y="671"/>
                  </a:lnTo>
                  <a:lnTo>
                    <a:pt x="339" y="680"/>
                  </a:lnTo>
                  <a:lnTo>
                    <a:pt x="326" y="692"/>
                  </a:lnTo>
                  <a:lnTo>
                    <a:pt x="317" y="709"/>
                  </a:lnTo>
                  <a:lnTo>
                    <a:pt x="314" y="727"/>
                  </a:lnTo>
                  <a:lnTo>
                    <a:pt x="313" y="734"/>
                  </a:lnTo>
                  <a:lnTo>
                    <a:pt x="310" y="739"/>
                  </a:lnTo>
                  <a:lnTo>
                    <a:pt x="306" y="743"/>
                  </a:lnTo>
                  <a:lnTo>
                    <a:pt x="301" y="746"/>
                  </a:lnTo>
                  <a:lnTo>
                    <a:pt x="294" y="747"/>
                  </a:lnTo>
                  <a:lnTo>
                    <a:pt x="196" y="747"/>
                  </a:lnTo>
                  <a:lnTo>
                    <a:pt x="181" y="744"/>
                  </a:lnTo>
                  <a:lnTo>
                    <a:pt x="169" y="735"/>
                  </a:lnTo>
                  <a:lnTo>
                    <a:pt x="160" y="724"/>
                  </a:lnTo>
                  <a:lnTo>
                    <a:pt x="157" y="708"/>
                  </a:lnTo>
                  <a:lnTo>
                    <a:pt x="157" y="196"/>
                  </a:lnTo>
                  <a:lnTo>
                    <a:pt x="160" y="182"/>
                  </a:lnTo>
                  <a:lnTo>
                    <a:pt x="169" y="168"/>
                  </a:lnTo>
                  <a:lnTo>
                    <a:pt x="181" y="161"/>
                  </a:lnTo>
                  <a:lnTo>
                    <a:pt x="196" y="157"/>
                  </a:lnTo>
                  <a:close/>
                  <a:moveTo>
                    <a:pt x="39" y="0"/>
                  </a:moveTo>
                  <a:lnTo>
                    <a:pt x="669" y="0"/>
                  </a:lnTo>
                  <a:lnTo>
                    <a:pt x="683" y="2"/>
                  </a:lnTo>
                  <a:lnTo>
                    <a:pt x="696" y="11"/>
                  </a:lnTo>
                  <a:lnTo>
                    <a:pt x="704" y="23"/>
                  </a:lnTo>
                  <a:lnTo>
                    <a:pt x="708" y="39"/>
                  </a:lnTo>
                  <a:lnTo>
                    <a:pt x="708" y="98"/>
                  </a:lnTo>
                  <a:lnTo>
                    <a:pt x="707" y="104"/>
                  </a:lnTo>
                  <a:lnTo>
                    <a:pt x="704" y="110"/>
                  </a:lnTo>
                  <a:lnTo>
                    <a:pt x="699" y="114"/>
                  </a:lnTo>
                  <a:lnTo>
                    <a:pt x="694" y="117"/>
                  </a:lnTo>
                  <a:lnTo>
                    <a:pt x="688" y="117"/>
                  </a:lnTo>
                  <a:lnTo>
                    <a:pt x="682" y="117"/>
                  </a:lnTo>
                  <a:lnTo>
                    <a:pt x="677" y="114"/>
                  </a:lnTo>
                  <a:lnTo>
                    <a:pt x="671" y="110"/>
                  </a:lnTo>
                  <a:lnTo>
                    <a:pt x="669" y="104"/>
                  </a:lnTo>
                  <a:lnTo>
                    <a:pt x="669" y="98"/>
                  </a:lnTo>
                  <a:lnTo>
                    <a:pt x="669" y="39"/>
                  </a:lnTo>
                  <a:lnTo>
                    <a:pt x="39" y="39"/>
                  </a:lnTo>
                  <a:lnTo>
                    <a:pt x="39" y="551"/>
                  </a:lnTo>
                  <a:lnTo>
                    <a:pt x="98" y="551"/>
                  </a:lnTo>
                  <a:lnTo>
                    <a:pt x="105" y="552"/>
                  </a:lnTo>
                  <a:lnTo>
                    <a:pt x="110" y="555"/>
                  </a:lnTo>
                  <a:lnTo>
                    <a:pt x="114" y="559"/>
                  </a:lnTo>
                  <a:lnTo>
                    <a:pt x="116" y="564"/>
                  </a:lnTo>
                  <a:lnTo>
                    <a:pt x="118" y="570"/>
                  </a:lnTo>
                  <a:lnTo>
                    <a:pt x="116" y="577"/>
                  </a:lnTo>
                  <a:lnTo>
                    <a:pt x="114" y="582"/>
                  </a:lnTo>
                  <a:lnTo>
                    <a:pt x="110" y="586"/>
                  </a:lnTo>
                  <a:lnTo>
                    <a:pt x="105" y="589"/>
                  </a:lnTo>
                  <a:lnTo>
                    <a:pt x="98" y="590"/>
                  </a:lnTo>
                  <a:lnTo>
                    <a:pt x="39" y="590"/>
                  </a:lnTo>
                  <a:lnTo>
                    <a:pt x="24" y="587"/>
                  </a:lnTo>
                  <a:lnTo>
                    <a:pt x="10" y="578"/>
                  </a:lnTo>
                  <a:lnTo>
                    <a:pt x="3" y="566"/>
                  </a:lnTo>
                  <a:lnTo>
                    <a:pt x="0" y="551"/>
                  </a:lnTo>
                  <a:lnTo>
                    <a:pt x="0" y="39"/>
                  </a:lnTo>
                  <a:lnTo>
                    <a:pt x="3" y="23"/>
                  </a:lnTo>
                  <a:lnTo>
                    <a:pt x="10" y="11"/>
                  </a:lnTo>
                  <a:lnTo>
                    <a:pt x="24" y="2"/>
                  </a:lnTo>
                  <a:lnTo>
                    <a:pt x="3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2154507" y="1876047"/>
              <a:ext cx="540000" cy="393295"/>
            </a:xfrm>
            <a:custGeom>
              <a:avLst/>
              <a:gdLst>
                <a:gd name="T0" fmla="*/ 743 w 865"/>
                <a:gd name="T1" fmla="*/ 363 h 630"/>
                <a:gd name="T2" fmla="*/ 739 w 865"/>
                <a:gd name="T3" fmla="*/ 390 h 630"/>
                <a:gd name="T4" fmla="*/ 480 w 865"/>
                <a:gd name="T5" fmla="*/ 390 h 630"/>
                <a:gd name="T6" fmla="*/ 475 w 865"/>
                <a:gd name="T7" fmla="*/ 363 h 630"/>
                <a:gd name="T8" fmla="*/ 294 w 865"/>
                <a:gd name="T9" fmla="*/ 355 h 630"/>
                <a:gd name="T10" fmla="*/ 314 w 865"/>
                <a:gd name="T11" fmla="*/ 375 h 630"/>
                <a:gd name="T12" fmla="*/ 294 w 865"/>
                <a:gd name="T13" fmla="*/ 394 h 630"/>
                <a:gd name="T14" fmla="*/ 119 w 865"/>
                <a:gd name="T15" fmla="*/ 380 h 630"/>
                <a:gd name="T16" fmla="*/ 130 w 865"/>
                <a:gd name="T17" fmla="*/ 355 h 630"/>
                <a:gd name="T18" fmla="*/ 660 w 865"/>
                <a:gd name="T19" fmla="*/ 279 h 630"/>
                <a:gd name="T20" fmla="*/ 664 w 865"/>
                <a:gd name="T21" fmla="*/ 306 h 630"/>
                <a:gd name="T22" fmla="*/ 485 w 865"/>
                <a:gd name="T23" fmla="*/ 314 h 630"/>
                <a:gd name="T24" fmla="*/ 472 w 865"/>
                <a:gd name="T25" fmla="*/ 289 h 630"/>
                <a:gd name="T26" fmla="*/ 137 w 865"/>
                <a:gd name="T27" fmla="*/ 276 h 630"/>
                <a:gd name="T28" fmla="*/ 392 w 865"/>
                <a:gd name="T29" fmla="*/ 289 h 630"/>
                <a:gd name="T30" fmla="*/ 379 w 865"/>
                <a:gd name="T31" fmla="*/ 314 h 630"/>
                <a:gd name="T32" fmla="*/ 121 w 865"/>
                <a:gd name="T33" fmla="*/ 306 h 630"/>
                <a:gd name="T34" fmla="*/ 125 w 865"/>
                <a:gd name="T35" fmla="*/ 279 h 630"/>
                <a:gd name="T36" fmla="*/ 732 w 865"/>
                <a:gd name="T37" fmla="*/ 198 h 630"/>
                <a:gd name="T38" fmla="*/ 746 w 865"/>
                <a:gd name="T39" fmla="*/ 223 h 630"/>
                <a:gd name="T40" fmla="*/ 490 w 865"/>
                <a:gd name="T41" fmla="*/ 237 h 630"/>
                <a:gd name="T42" fmla="*/ 471 w 865"/>
                <a:gd name="T43" fmla="*/ 217 h 630"/>
                <a:gd name="T44" fmla="*/ 490 w 865"/>
                <a:gd name="T45" fmla="*/ 197 h 630"/>
                <a:gd name="T46" fmla="*/ 310 w 865"/>
                <a:gd name="T47" fmla="*/ 206 h 630"/>
                <a:gd name="T48" fmla="*/ 306 w 865"/>
                <a:gd name="T49" fmla="*/ 233 h 630"/>
                <a:gd name="T50" fmla="*/ 125 w 865"/>
                <a:gd name="T51" fmla="*/ 233 h 630"/>
                <a:gd name="T52" fmla="*/ 121 w 865"/>
                <a:gd name="T53" fmla="*/ 206 h 630"/>
                <a:gd name="T54" fmla="*/ 649 w 865"/>
                <a:gd name="T55" fmla="*/ 118 h 630"/>
                <a:gd name="T56" fmla="*/ 668 w 865"/>
                <a:gd name="T57" fmla="*/ 138 h 630"/>
                <a:gd name="T58" fmla="*/ 649 w 865"/>
                <a:gd name="T59" fmla="*/ 157 h 630"/>
                <a:gd name="T60" fmla="*/ 472 w 865"/>
                <a:gd name="T61" fmla="*/ 144 h 630"/>
                <a:gd name="T62" fmla="*/ 485 w 865"/>
                <a:gd name="T63" fmla="*/ 119 h 630"/>
                <a:gd name="T64" fmla="*/ 384 w 865"/>
                <a:gd name="T65" fmla="*/ 122 h 630"/>
                <a:gd name="T66" fmla="*/ 388 w 865"/>
                <a:gd name="T67" fmla="*/ 149 h 630"/>
                <a:gd name="T68" fmla="*/ 130 w 865"/>
                <a:gd name="T69" fmla="*/ 157 h 630"/>
                <a:gd name="T70" fmla="*/ 119 w 865"/>
                <a:gd name="T71" fmla="*/ 132 h 630"/>
                <a:gd name="T72" fmla="*/ 39 w 865"/>
                <a:gd name="T73" fmla="*/ 39 h 630"/>
                <a:gd name="T74" fmla="*/ 189 w 865"/>
                <a:gd name="T75" fmla="*/ 511 h 630"/>
                <a:gd name="T76" fmla="*/ 178 w 865"/>
                <a:gd name="T77" fmla="*/ 486 h 630"/>
                <a:gd name="T78" fmla="*/ 314 w 865"/>
                <a:gd name="T79" fmla="*/ 473 h 630"/>
                <a:gd name="T80" fmla="*/ 333 w 865"/>
                <a:gd name="T81" fmla="*/ 492 h 630"/>
                <a:gd name="T82" fmla="*/ 314 w 865"/>
                <a:gd name="T83" fmla="*/ 512 h 630"/>
                <a:gd name="T84" fmla="*/ 551 w 865"/>
                <a:gd name="T85" fmla="*/ 512 h 630"/>
                <a:gd name="T86" fmla="*/ 530 w 865"/>
                <a:gd name="T87" fmla="*/ 492 h 630"/>
                <a:gd name="T88" fmla="*/ 551 w 865"/>
                <a:gd name="T89" fmla="*/ 473 h 630"/>
                <a:gd name="T90" fmla="*/ 687 w 865"/>
                <a:gd name="T91" fmla="*/ 486 h 630"/>
                <a:gd name="T92" fmla="*/ 674 w 865"/>
                <a:gd name="T93" fmla="*/ 511 h 630"/>
                <a:gd name="T94" fmla="*/ 825 w 865"/>
                <a:gd name="T95" fmla="*/ 39 h 630"/>
                <a:gd name="T96" fmla="*/ 853 w 865"/>
                <a:gd name="T97" fmla="*/ 12 h 630"/>
                <a:gd name="T98" fmla="*/ 853 w 865"/>
                <a:gd name="T99" fmla="*/ 618 h 630"/>
                <a:gd name="T100" fmla="*/ 11 w 865"/>
                <a:gd name="T101" fmla="*/ 618 h 630"/>
                <a:gd name="T102" fmla="*/ 11 w 865"/>
                <a:gd name="T103" fmla="*/ 12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65" h="630">
                  <a:moveTo>
                    <a:pt x="490" y="355"/>
                  </a:moveTo>
                  <a:lnTo>
                    <a:pt x="727" y="355"/>
                  </a:lnTo>
                  <a:lnTo>
                    <a:pt x="732" y="355"/>
                  </a:lnTo>
                  <a:lnTo>
                    <a:pt x="739" y="359"/>
                  </a:lnTo>
                  <a:lnTo>
                    <a:pt x="743" y="363"/>
                  </a:lnTo>
                  <a:lnTo>
                    <a:pt x="746" y="368"/>
                  </a:lnTo>
                  <a:lnTo>
                    <a:pt x="747" y="375"/>
                  </a:lnTo>
                  <a:lnTo>
                    <a:pt x="746" y="380"/>
                  </a:lnTo>
                  <a:lnTo>
                    <a:pt x="743" y="386"/>
                  </a:lnTo>
                  <a:lnTo>
                    <a:pt x="739" y="390"/>
                  </a:lnTo>
                  <a:lnTo>
                    <a:pt x="732" y="393"/>
                  </a:lnTo>
                  <a:lnTo>
                    <a:pt x="727" y="394"/>
                  </a:lnTo>
                  <a:lnTo>
                    <a:pt x="490" y="394"/>
                  </a:lnTo>
                  <a:lnTo>
                    <a:pt x="485" y="393"/>
                  </a:lnTo>
                  <a:lnTo>
                    <a:pt x="480" y="390"/>
                  </a:lnTo>
                  <a:lnTo>
                    <a:pt x="475" y="386"/>
                  </a:lnTo>
                  <a:lnTo>
                    <a:pt x="472" y="380"/>
                  </a:lnTo>
                  <a:lnTo>
                    <a:pt x="471" y="375"/>
                  </a:lnTo>
                  <a:lnTo>
                    <a:pt x="472" y="368"/>
                  </a:lnTo>
                  <a:lnTo>
                    <a:pt x="475" y="363"/>
                  </a:lnTo>
                  <a:lnTo>
                    <a:pt x="480" y="359"/>
                  </a:lnTo>
                  <a:lnTo>
                    <a:pt x="485" y="355"/>
                  </a:lnTo>
                  <a:lnTo>
                    <a:pt x="490" y="355"/>
                  </a:lnTo>
                  <a:close/>
                  <a:moveTo>
                    <a:pt x="137" y="355"/>
                  </a:moveTo>
                  <a:lnTo>
                    <a:pt x="294" y="355"/>
                  </a:lnTo>
                  <a:lnTo>
                    <a:pt x="301" y="355"/>
                  </a:lnTo>
                  <a:lnTo>
                    <a:pt x="306" y="359"/>
                  </a:lnTo>
                  <a:lnTo>
                    <a:pt x="310" y="363"/>
                  </a:lnTo>
                  <a:lnTo>
                    <a:pt x="312" y="368"/>
                  </a:lnTo>
                  <a:lnTo>
                    <a:pt x="314" y="375"/>
                  </a:lnTo>
                  <a:lnTo>
                    <a:pt x="312" y="380"/>
                  </a:lnTo>
                  <a:lnTo>
                    <a:pt x="310" y="386"/>
                  </a:lnTo>
                  <a:lnTo>
                    <a:pt x="306" y="390"/>
                  </a:lnTo>
                  <a:lnTo>
                    <a:pt x="301" y="393"/>
                  </a:lnTo>
                  <a:lnTo>
                    <a:pt x="294" y="394"/>
                  </a:lnTo>
                  <a:lnTo>
                    <a:pt x="137" y="394"/>
                  </a:lnTo>
                  <a:lnTo>
                    <a:pt x="130" y="393"/>
                  </a:lnTo>
                  <a:lnTo>
                    <a:pt x="125" y="390"/>
                  </a:lnTo>
                  <a:lnTo>
                    <a:pt x="121" y="386"/>
                  </a:lnTo>
                  <a:lnTo>
                    <a:pt x="119" y="380"/>
                  </a:lnTo>
                  <a:lnTo>
                    <a:pt x="117" y="375"/>
                  </a:lnTo>
                  <a:lnTo>
                    <a:pt x="119" y="368"/>
                  </a:lnTo>
                  <a:lnTo>
                    <a:pt x="121" y="363"/>
                  </a:lnTo>
                  <a:lnTo>
                    <a:pt x="125" y="359"/>
                  </a:lnTo>
                  <a:lnTo>
                    <a:pt x="130" y="355"/>
                  </a:lnTo>
                  <a:lnTo>
                    <a:pt x="137" y="355"/>
                  </a:lnTo>
                  <a:close/>
                  <a:moveTo>
                    <a:pt x="490" y="276"/>
                  </a:moveTo>
                  <a:lnTo>
                    <a:pt x="649" y="276"/>
                  </a:lnTo>
                  <a:lnTo>
                    <a:pt x="654" y="276"/>
                  </a:lnTo>
                  <a:lnTo>
                    <a:pt x="660" y="279"/>
                  </a:lnTo>
                  <a:lnTo>
                    <a:pt x="664" y="284"/>
                  </a:lnTo>
                  <a:lnTo>
                    <a:pt x="667" y="289"/>
                  </a:lnTo>
                  <a:lnTo>
                    <a:pt x="668" y="296"/>
                  </a:lnTo>
                  <a:lnTo>
                    <a:pt x="667" y="301"/>
                  </a:lnTo>
                  <a:lnTo>
                    <a:pt x="664" y="306"/>
                  </a:lnTo>
                  <a:lnTo>
                    <a:pt x="660" y="312"/>
                  </a:lnTo>
                  <a:lnTo>
                    <a:pt x="654" y="314"/>
                  </a:lnTo>
                  <a:lnTo>
                    <a:pt x="649" y="316"/>
                  </a:lnTo>
                  <a:lnTo>
                    <a:pt x="490" y="316"/>
                  </a:lnTo>
                  <a:lnTo>
                    <a:pt x="485" y="314"/>
                  </a:lnTo>
                  <a:lnTo>
                    <a:pt x="480" y="312"/>
                  </a:lnTo>
                  <a:lnTo>
                    <a:pt x="475" y="306"/>
                  </a:lnTo>
                  <a:lnTo>
                    <a:pt x="472" y="301"/>
                  </a:lnTo>
                  <a:lnTo>
                    <a:pt x="471" y="296"/>
                  </a:lnTo>
                  <a:lnTo>
                    <a:pt x="472" y="289"/>
                  </a:lnTo>
                  <a:lnTo>
                    <a:pt x="475" y="284"/>
                  </a:lnTo>
                  <a:lnTo>
                    <a:pt x="480" y="279"/>
                  </a:lnTo>
                  <a:lnTo>
                    <a:pt x="485" y="276"/>
                  </a:lnTo>
                  <a:lnTo>
                    <a:pt x="490" y="276"/>
                  </a:lnTo>
                  <a:close/>
                  <a:moveTo>
                    <a:pt x="137" y="276"/>
                  </a:moveTo>
                  <a:lnTo>
                    <a:pt x="373" y="276"/>
                  </a:lnTo>
                  <a:lnTo>
                    <a:pt x="379" y="276"/>
                  </a:lnTo>
                  <a:lnTo>
                    <a:pt x="384" y="279"/>
                  </a:lnTo>
                  <a:lnTo>
                    <a:pt x="388" y="284"/>
                  </a:lnTo>
                  <a:lnTo>
                    <a:pt x="392" y="289"/>
                  </a:lnTo>
                  <a:lnTo>
                    <a:pt x="392" y="296"/>
                  </a:lnTo>
                  <a:lnTo>
                    <a:pt x="392" y="301"/>
                  </a:lnTo>
                  <a:lnTo>
                    <a:pt x="388" y="306"/>
                  </a:lnTo>
                  <a:lnTo>
                    <a:pt x="384" y="312"/>
                  </a:lnTo>
                  <a:lnTo>
                    <a:pt x="379" y="314"/>
                  </a:lnTo>
                  <a:lnTo>
                    <a:pt x="373" y="316"/>
                  </a:lnTo>
                  <a:lnTo>
                    <a:pt x="137" y="316"/>
                  </a:lnTo>
                  <a:lnTo>
                    <a:pt x="130" y="314"/>
                  </a:lnTo>
                  <a:lnTo>
                    <a:pt x="125" y="312"/>
                  </a:lnTo>
                  <a:lnTo>
                    <a:pt x="121" y="306"/>
                  </a:lnTo>
                  <a:lnTo>
                    <a:pt x="119" y="301"/>
                  </a:lnTo>
                  <a:lnTo>
                    <a:pt x="117" y="296"/>
                  </a:lnTo>
                  <a:lnTo>
                    <a:pt x="119" y="289"/>
                  </a:lnTo>
                  <a:lnTo>
                    <a:pt x="121" y="284"/>
                  </a:lnTo>
                  <a:lnTo>
                    <a:pt x="125" y="279"/>
                  </a:lnTo>
                  <a:lnTo>
                    <a:pt x="130" y="276"/>
                  </a:lnTo>
                  <a:lnTo>
                    <a:pt x="137" y="276"/>
                  </a:lnTo>
                  <a:close/>
                  <a:moveTo>
                    <a:pt x="490" y="197"/>
                  </a:moveTo>
                  <a:lnTo>
                    <a:pt x="727" y="197"/>
                  </a:lnTo>
                  <a:lnTo>
                    <a:pt x="732" y="198"/>
                  </a:lnTo>
                  <a:lnTo>
                    <a:pt x="739" y="200"/>
                  </a:lnTo>
                  <a:lnTo>
                    <a:pt x="743" y="206"/>
                  </a:lnTo>
                  <a:lnTo>
                    <a:pt x="746" y="211"/>
                  </a:lnTo>
                  <a:lnTo>
                    <a:pt x="747" y="217"/>
                  </a:lnTo>
                  <a:lnTo>
                    <a:pt x="746" y="223"/>
                  </a:lnTo>
                  <a:lnTo>
                    <a:pt x="743" y="228"/>
                  </a:lnTo>
                  <a:lnTo>
                    <a:pt x="739" y="233"/>
                  </a:lnTo>
                  <a:lnTo>
                    <a:pt x="732" y="236"/>
                  </a:lnTo>
                  <a:lnTo>
                    <a:pt x="727" y="237"/>
                  </a:lnTo>
                  <a:lnTo>
                    <a:pt x="490" y="237"/>
                  </a:lnTo>
                  <a:lnTo>
                    <a:pt x="485" y="236"/>
                  </a:lnTo>
                  <a:lnTo>
                    <a:pt x="480" y="233"/>
                  </a:lnTo>
                  <a:lnTo>
                    <a:pt x="475" y="228"/>
                  </a:lnTo>
                  <a:lnTo>
                    <a:pt x="472" y="223"/>
                  </a:lnTo>
                  <a:lnTo>
                    <a:pt x="471" y="217"/>
                  </a:lnTo>
                  <a:lnTo>
                    <a:pt x="472" y="211"/>
                  </a:lnTo>
                  <a:lnTo>
                    <a:pt x="475" y="206"/>
                  </a:lnTo>
                  <a:lnTo>
                    <a:pt x="480" y="200"/>
                  </a:lnTo>
                  <a:lnTo>
                    <a:pt x="485" y="198"/>
                  </a:lnTo>
                  <a:lnTo>
                    <a:pt x="490" y="197"/>
                  </a:lnTo>
                  <a:close/>
                  <a:moveTo>
                    <a:pt x="137" y="197"/>
                  </a:moveTo>
                  <a:lnTo>
                    <a:pt x="294" y="197"/>
                  </a:lnTo>
                  <a:lnTo>
                    <a:pt x="301" y="198"/>
                  </a:lnTo>
                  <a:lnTo>
                    <a:pt x="306" y="200"/>
                  </a:lnTo>
                  <a:lnTo>
                    <a:pt x="310" y="206"/>
                  </a:lnTo>
                  <a:lnTo>
                    <a:pt x="312" y="211"/>
                  </a:lnTo>
                  <a:lnTo>
                    <a:pt x="314" y="217"/>
                  </a:lnTo>
                  <a:lnTo>
                    <a:pt x="312" y="223"/>
                  </a:lnTo>
                  <a:lnTo>
                    <a:pt x="310" y="228"/>
                  </a:lnTo>
                  <a:lnTo>
                    <a:pt x="306" y="233"/>
                  </a:lnTo>
                  <a:lnTo>
                    <a:pt x="301" y="236"/>
                  </a:lnTo>
                  <a:lnTo>
                    <a:pt x="294" y="237"/>
                  </a:lnTo>
                  <a:lnTo>
                    <a:pt x="137" y="237"/>
                  </a:lnTo>
                  <a:lnTo>
                    <a:pt x="130" y="236"/>
                  </a:lnTo>
                  <a:lnTo>
                    <a:pt x="125" y="233"/>
                  </a:lnTo>
                  <a:lnTo>
                    <a:pt x="121" y="228"/>
                  </a:lnTo>
                  <a:lnTo>
                    <a:pt x="119" y="223"/>
                  </a:lnTo>
                  <a:lnTo>
                    <a:pt x="117" y="217"/>
                  </a:lnTo>
                  <a:lnTo>
                    <a:pt x="119" y="211"/>
                  </a:lnTo>
                  <a:lnTo>
                    <a:pt x="121" y="206"/>
                  </a:lnTo>
                  <a:lnTo>
                    <a:pt x="125" y="200"/>
                  </a:lnTo>
                  <a:lnTo>
                    <a:pt x="130" y="198"/>
                  </a:lnTo>
                  <a:lnTo>
                    <a:pt x="137" y="197"/>
                  </a:lnTo>
                  <a:close/>
                  <a:moveTo>
                    <a:pt x="490" y="118"/>
                  </a:moveTo>
                  <a:lnTo>
                    <a:pt x="649" y="118"/>
                  </a:lnTo>
                  <a:lnTo>
                    <a:pt x="654" y="119"/>
                  </a:lnTo>
                  <a:lnTo>
                    <a:pt x="660" y="122"/>
                  </a:lnTo>
                  <a:lnTo>
                    <a:pt x="664" y="127"/>
                  </a:lnTo>
                  <a:lnTo>
                    <a:pt x="667" y="132"/>
                  </a:lnTo>
                  <a:lnTo>
                    <a:pt x="668" y="138"/>
                  </a:lnTo>
                  <a:lnTo>
                    <a:pt x="667" y="144"/>
                  </a:lnTo>
                  <a:lnTo>
                    <a:pt x="664" y="149"/>
                  </a:lnTo>
                  <a:lnTo>
                    <a:pt x="660" y="155"/>
                  </a:lnTo>
                  <a:lnTo>
                    <a:pt x="654" y="157"/>
                  </a:lnTo>
                  <a:lnTo>
                    <a:pt x="649" y="157"/>
                  </a:lnTo>
                  <a:lnTo>
                    <a:pt x="490" y="157"/>
                  </a:lnTo>
                  <a:lnTo>
                    <a:pt x="485" y="157"/>
                  </a:lnTo>
                  <a:lnTo>
                    <a:pt x="480" y="155"/>
                  </a:lnTo>
                  <a:lnTo>
                    <a:pt x="475" y="149"/>
                  </a:lnTo>
                  <a:lnTo>
                    <a:pt x="472" y="144"/>
                  </a:lnTo>
                  <a:lnTo>
                    <a:pt x="471" y="138"/>
                  </a:lnTo>
                  <a:lnTo>
                    <a:pt x="472" y="132"/>
                  </a:lnTo>
                  <a:lnTo>
                    <a:pt x="475" y="127"/>
                  </a:lnTo>
                  <a:lnTo>
                    <a:pt x="480" y="122"/>
                  </a:lnTo>
                  <a:lnTo>
                    <a:pt x="485" y="119"/>
                  </a:lnTo>
                  <a:lnTo>
                    <a:pt x="490" y="118"/>
                  </a:lnTo>
                  <a:close/>
                  <a:moveTo>
                    <a:pt x="137" y="118"/>
                  </a:moveTo>
                  <a:lnTo>
                    <a:pt x="373" y="118"/>
                  </a:lnTo>
                  <a:lnTo>
                    <a:pt x="379" y="119"/>
                  </a:lnTo>
                  <a:lnTo>
                    <a:pt x="384" y="122"/>
                  </a:lnTo>
                  <a:lnTo>
                    <a:pt x="388" y="127"/>
                  </a:lnTo>
                  <a:lnTo>
                    <a:pt x="392" y="132"/>
                  </a:lnTo>
                  <a:lnTo>
                    <a:pt x="392" y="138"/>
                  </a:lnTo>
                  <a:lnTo>
                    <a:pt x="392" y="144"/>
                  </a:lnTo>
                  <a:lnTo>
                    <a:pt x="388" y="149"/>
                  </a:lnTo>
                  <a:lnTo>
                    <a:pt x="384" y="155"/>
                  </a:lnTo>
                  <a:lnTo>
                    <a:pt x="379" y="157"/>
                  </a:lnTo>
                  <a:lnTo>
                    <a:pt x="373" y="157"/>
                  </a:lnTo>
                  <a:lnTo>
                    <a:pt x="137" y="157"/>
                  </a:lnTo>
                  <a:lnTo>
                    <a:pt x="130" y="157"/>
                  </a:lnTo>
                  <a:lnTo>
                    <a:pt x="125" y="155"/>
                  </a:lnTo>
                  <a:lnTo>
                    <a:pt x="121" y="149"/>
                  </a:lnTo>
                  <a:lnTo>
                    <a:pt x="119" y="144"/>
                  </a:lnTo>
                  <a:lnTo>
                    <a:pt x="117" y="138"/>
                  </a:lnTo>
                  <a:lnTo>
                    <a:pt x="119" y="132"/>
                  </a:lnTo>
                  <a:lnTo>
                    <a:pt x="121" y="127"/>
                  </a:lnTo>
                  <a:lnTo>
                    <a:pt x="125" y="122"/>
                  </a:lnTo>
                  <a:lnTo>
                    <a:pt x="130" y="119"/>
                  </a:lnTo>
                  <a:lnTo>
                    <a:pt x="137" y="118"/>
                  </a:lnTo>
                  <a:close/>
                  <a:moveTo>
                    <a:pt x="39" y="39"/>
                  </a:moveTo>
                  <a:lnTo>
                    <a:pt x="39" y="591"/>
                  </a:lnTo>
                  <a:lnTo>
                    <a:pt x="235" y="591"/>
                  </a:lnTo>
                  <a:lnTo>
                    <a:pt x="235" y="512"/>
                  </a:lnTo>
                  <a:lnTo>
                    <a:pt x="196" y="512"/>
                  </a:lnTo>
                  <a:lnTo>
                    <a:pt x="189" y="511"/>
                  </a:lnTo>
                  <a:lnTo>
                    <a:pt x="184" y="508"/>
                  </a:lnTo>
                  <a:lnTo>
                    <a:pt x="180" y="504"/>
                  </a:lnTo>
                  <a:lnTo>
                    <a:pt x="178" y="499"/>
                  </a:lnTo>
                  <a:lnTo>
                    <a:pt x="176" y="492"/>
                  </a:lnTo>
                  <a:lnTo>
                    <a:pt x="178" y="486"/>
                  </a:lnTo>
                  <a:lnTo>
                    <a:pt x="180" y="481"/>
                  </a:lnTo>
                  <a:lnTo>
                    <a:pt x="184" y="477"/>
                  </a:lnTo>
                  <a:lnTo>
                    <a:pt x="189" y="474"/>
                  </a:lnTo>
                  <a:lnTo>
                    <a:pt x="196" y="473"/>
                  </a:lnTo>
                  <a:lnTo>
                    <a:pt x="314" y="473"/>
                  </a:lnTo>
                  <a:lnTo>
                    <a:pt x="320" y="474"/>
                  </a:lnTo>
                  <a:lnTo>
                    <a:pt x="325" y="477"/>
                  </a:lnTo>
                  <a:lnTo>
                    <a:pt x="329" y="481"/>
                  </a:lnTo>
                  <a:lnTo>
                    <a:pt x="332" y="486"/>
                  </a:lnTo>
                  <a:lnTo>
                    <a:pt x="333" y="492"/>
                  </a:lnTo>
                  <a:lnTo>
                    <a:pt x="332" y="499"/>
                  </a:lnTo>
                  <a:lnTo>
                    <a:pt x="329" y="504"/>
                  </a:lnTo>
                  <a:lnTo>
                    <a:pt x="325" y="508"/>
                  </a:lnTo>
                  <a:lnTo>
                    <a:pt x="320" y="511"/>
                  </a:lnTo>
                  <a:lnTo>
                    <a:pt x="314" y="512"/>
                  </a:lnTo>
                  <a:lnTo>
                    <a:pt x="274" y="512"/>
                  </a:lnTo>
                  <a:lnTo>
                    <a:pt x="274" y="591"/>
                  </a:lnTo>
                  <a:lnTo>
                    <a:pt x="590" y="591"/>
                  </a:lnTo>
                  <a:lnTo>
                    <a:pt x="590" y="512"/>
                  </a:lnTo>
                  <a:lnTo>
                    <a:pt x="551" y="512"/>
                  </a:lnTo>
                  <a:lnTo>
                    <a:pt x="544" y="511"/>
                  </a:lnTo>
                  <a:lnTo>
                    <a:pt x="539" y="508"/>
                  </a:lnTo>
                  <a:lnTo>
                    <a:pt x="534" y="504"/>
                  </a:lnTo>
                  <a:lnTo>
                    <a:pt x="531" y="499"/>
                  </a:lnTo>
                  <a:lnTo>
                    <a:pt x="530" y="492"/>
                  </a:lnTo>
                  <a:lnTo>
                    <a:pt x="531" y="486"/>
                  </a:lnTo>
                  <a:lnTo>
                    <a:pt x="534" y="481"/>
                  </a:lnTo>
                  <a:lnTo>
                    <a:pt x="539" y="477"/>
                  </a:lnTo>
                  <a:lnTo>
                    <a:pt x="544" y="474"/>
                  </a:lnTo>
                  <a:lnTo>
                    <a:pt x="551" y="473"/>
                  </a:lnTo>
                  <a:lnTo>
                    <a:pt x="668" y="473"/>
                  </a:lnTo>
                  <a:lnTo>
                    <a:pt x="674" y="474"/>
                  </a:lnTo>
                  <a:lnTo>
                    <a:pt x="680" y="477"/>
                  </a:lnTo>
                  <a:lnTo>
                    <a:pt x="684" y="481"/>
                  </a:lnTo>
                  <a:lnTo>
                    <a:pt x="687" y="486"/>
                  </a:lnTo>
                  <a:lnTo>
                    <a:pt x="688" y="492"/>
                  </a:lnTo>
                  <a:lnTo>
                    <a:pt x="687" y="499"/>
                  </a:lnTo>
                  <a:lnTo>
                    <a:pt x="684" y="504"/>
                  </a:lnTo>
                  <a:lnTo>
                    <a:pt x="680" y="508"/>
                  </a:lnTo>
                  <a:lnTo>
                    <a:pt x="674" y="511"/>
                  </a:lnTo>
                  <a:lnTo>
                    <a:pt x="668" y="512"/>
                  </a:lnTo>
                  <a:lnTo>
                    <a:pt x="629" y="512"/>
                  </a:lnTo>
                  <a:lnTo>
                    <a:pt x="629" y="591"/>
                  </a:lnTo>
                  <a:lnTo>
                    <a:pt x="825" y="591"/>
                  </a:lnTo>
                  <a:lnTo>
                    <a:pt x="825" y="39"/>
                  </a:lnTo>
                  <a:lnTo>
                    <a:pt x="39" y="39"/>
                  </a:lnTo>
                  <a:close/>
                  <a:moveTo>
                    <a:pt x="39" y="0"/>
                  </a:moveTo>
                  <a:lnTo>
                    <a:pt x="825" y="0"/>
                  </a:lnTo>
                  <a:lnTo>
                    <a:pt x="841" y="4"/>
                  </a:lnTo>
                  <a:lnTo>
                    <a:pt x="853" y="12"/>
                  </a:lnTo>
                  <a:lnTo>
                    <a:pt x="862" y="25"/>
                  </a:lnTo>
                  <a:lnTo>
                    <a:pt x="865" y="39"/>
                  </a:lnTo>
                  <a:lnTo>
                    <a:pt x="865" y="591"/>
                  </a:lnTo>
                  <a:lnTo>
                    <a:pt x="862" y="606"/>
                  </a:lnTo>
                  <a:lnTo>
                    <a:pt x="853" y="618"/>
                  </a:lnTo>
                  <a:lnTo>
                    <a:pt x="841" y="627"/>
                  </a:lnTo>
                  <a:lnTo>
                    <a:pt x="825" y="630"/>
                  </a:lnTo>
                  <a:lnTo>
                    <a:pt x="39" y="630"/>
                  </a:lnTo>
                  <a:lnTo>
                    <a:pt x="23" y="627"/>
                  </a:lnTo>
                  <a:lnTo>
                    <a:pt x="11" y="618"/>
                  </a:lnTo>
                  <a:lnTo>
                    <a:pt x="2" y="606"/>
                  </a:lnTo>
                  <a:lnTo>
                    <a:pt x="0" y="591"/>
                  </a:lnTo>
                  <a:lnTo>
                    <a:pt x="0" y="39"/>
                  </a:lnTo>
                  <a:lnTo>
                    <a:pt x="2" y="25"/>
                  </a:lnTo>
                  <a:lnTo>
                    <a:pt x="11" y="12"/>
                  </a:lnTo>
                  <a:lnTo>
                    <a:pt x="23" y="4"/>
                  </a:lnTo>
                  <a:lnTo>
                    <a:pt x="3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2" name="Freeform 22"/>
            <p:cNvSpPr>
              <a:spLocks noEditPoints="1"/>
            </p:cNvSpPr>
            <p:nvPr/>
          </p:nvSpPr>
          <p:spPr bwMode="auto">
            <a:xfrm>
              <a:off x="3202634" y="1851700"/>
              <a:ext cx="540000" cy="441989"/>
            </a:xfrm>
            <a:custGeom>
              <a:avLst/>
              <a:gdLst>
                <a:gd name="T0" fmla="*/ 665 w 865"/>
                <a:gd name="T1" fmla="*/ 441 h 708"/>
                <a:gd name="T2" fmla="*/ 661 w 865"/>
                <a:gd name="T3" fmla="*/ 469 h 708"/>
                <a:gd name="T4" fmla="*/ 559 w 865"/>
                <a:gd name="T5" fmla="*/ 469 h 708"/>
                <a:gd name="T6" fmla="*/ 555 w 865"/>
                <a:gd name="T7" fmla="*/ 441 h 708"/>
                <a:gd name="T8" fmla="*/ 452 w 865"/>
                <a:gd name="T9" fmla="*/ 433 h 708"/>
                <a:gd name="T10" fmla="*/ 473 w 865"/>
                <a:gd name="T11" fmla="*/ 453 h 708"/>
                <a:gd name="T12" fmla="*/ 452 w 865"/>
                <a:gd name="T13" fmla="*/ 472 h 708"/>
                <a:gd name="T14" fmla="*/ 276 w 865"/>
                <a:gd name="T15" fmla="*/ 459 h 708"/>
                <a:gd name="T16" fmla="*/ 289 w 865"/>
                <a:gd name="T17" fmla="*/ 435 h 708"/>
                <a:gd name="T18" fmla="*/ 740 w 865"/>
                <a:gd name="T19" fmla="*/ 359 h 708"/>
                <a:gd name="T20" fmla="*/ 743 w 865"/>
                <a:gd name="T21" fmla="*/ 386 h 708"/>
                <a:gd name="T22" fmla="*/ 564 w 865"/>
                <a:gd name="T23" fmla="*/ 393 h 708"/>
                <a:gd name="T24" fmla="*/ 551 w 865"/>
                <a:gd name="T25" fmla="*/ 368 h 708"/>
                <a:gd name="T26" fmla="*/ 295 w 865"/>
                <a:gd name="T27" fmla="*/ 355 h 708"/>
                <a:gd name="T28" fmla="*/ 393 w 865"/>
                <a:gd name="T29" fmla="*/ 368 h 708"/>
                <a:gd name="T30" fmla="*/ 380 w 865"/>
                <a:gd name="T31" fmla="*/ 393 h 708"/>
                <a:gd name="T32" fmla="*/ 279 w 865"/>
                <a:gd name="T33" fmla="*/ 386 h 708"/>
                <a:gd name="T34" fmla="*/ 283 w 865"/>
                <a:gd name="T35" fmla="*/ 359 h 708"/>
                <a:gd name="T36" fmla="*/ 654 w 865"/>
                <a:gd name="T37" fmla="*/ 276 h 708"/>
                <a:gd name="T38" fmla="*/ 668 w 865"/>
                <a:gd name="T39" fmla="*/ 301 h 708"/>
                <a:gd name="T40" fmla="*/ 571 w 865"/>
                <a:gd name="T41" fmla="*/ 315 h 708"/>
                <a:gd name="T42" fmla="*/ 551 w 865"/>
                <a:gd name="T43" fmla="*/ 296 h 708"/>
                <a:gd name="T44" fmla="*/ 571 w 865"/>
                <a:gd name="T45" fmla="*/ 276 h 708"/>
                <a:gd name="T46" fmla="*/ 469 w 865"/>
                <a:gd name="T47" fmla="*/ 284 h 708"/>
                <a:gd name="T48" fmla="*/ 463 w 865"/>
                <a:gd name="T49" fmla="*/ 311 h 708"/>
                <a:gd name="T50" fmla="*/ 283 w 865"/>
                <a:gd name="T51" fmla="*/ 311 h 708"/>
                <a:gd name="T52" fmla="*/ 279 w 865"/>
                <a:gd name="T53" fmla="*/ 284 h 708"/>
                <a:gd name="T54" fmla="*/ 196 w 865"/>
                <a:gd name="T55" fmla="*/ 669 h 708"/>
                <a:gd name="T56" fmla="*/ 322 w 865"/>
                <a:gd name="T57" fmla="*/ 626 h 708"/>
                <a:gd name="T58" fmla="*/ 318 w 865"/>
                <a:gd name="T59" fmla="*/ 598 h 708"/>
                <a:gd name="T60" fmla="*/ 419 w 865"/>
                <a:gd name="T61" fmla="*/ 592 h 708"/>
                <a:gd name="T62" fmla="*/ 432 w 865"/>
                <a:gd name="T63" fmla="*/ 616 h 708"/>
                <a:gd name="T64" fmla="*/ 393 w 865"/>
                <a:gd name="T65" fmla="*/ 630 h 708"/>
                <a:gd name="T66" fmla="*/ 603 w 865"/>
                <a:gd name="T67" fmla="*/ 628 h 708"/>
                <a:gd name="T68" fmla="*/ 590 w 865"/>
                <a:gd name="T69" fmla="*/ 603 h 708"/>
                <a:gd name="T70" fmla="*/ 689 w 865"/>
                <a:gd name="T71" fmla="*/ 590 h 708"/>
                <a:gd name="T72" fmla="*/ 708 w 865"/>
                <a:gd name="T73" fmla="*/ 610 h 708"/>
                <a:gd name="T74" fmla="*/ 689 w 865"/>
                <a:gd name="T75" fmla="*/ 630 h 708"/>
                <a:gd name="T76" fmla="*/ 196 w 865"/>
                <a:gd name="T77" fmla="*/ 196 h 708"/>
                <a:gd name="T78" fmla="*/ 863 w 865"/>
                <a:gd name="T79" fmla="*/ 182 h 708"/>
                <a:gd name="T80" fmla="*/ 842 w 865"/>
                <a:gd name="T81" fmla="*/ 705 h 708"/>
                <a:gd name="T82" fmla="*/ 160 w 865"/>
                <a:gd name="T83" fmla="*/ 685 h 708"/>
                <a:gd name="T84" fmla="*/ 181 w 865"/>
                <a:gd name="T85" fmla="*/ 161 h 708"/>
                <a:gd name="T86" fmla="*/ 696 w 865"/>
                <a:gd name="T87" fmla="*/ 12 h 708"/>
                <a:gd name="T88" fmla="*/ 704 w 865"/>
                <a:gd name="T89" fmla="*/ 110 h 708"/>
                <a:gd name="T90" fmla="*/ 677 w 865"/>
                <a:gd name="T91" fmla="*/ 114 h 708"/>
                <a:gd name="T92" fmla="*/ 39 w 865"/>
                <a:gd name="T93" fmla="*/ 39 h 708"/>
                <a:gd name="T94" fmla="*/ 114 w 865"/>
                <a:gd name="T95" fmla="*/ 520 h 708"/>
                <a:gd name="T96" fmla="*/ 110 w 865"/>
                <a:gd name="T97" fmla="*/ 547 h 708"/>
                <a:gd name="T98" fmla="*/ 12 w 865"/>
                <a:gd name="T99" fmla="*/ 539 h 708"/>
                <a:gd name="T100" fmla="*/ 12 w 865"/>
                <a:gd name="T101" fmla="*/ 12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5" h="708">
                  <a:moveTo>
                    <a:pt x="571" y="433"/>
                  </a:moveTo>
                  <a:lnTo>
                    <a:pt x="649" y="433"/>
                  </a:lnTo>
                  <a:lnTo>
                    <a:pt x="654" y="435"/>
                  </a:lnTo>
                  <a:lnTo>
                    <a:pt x="661" y="437"/>
                  </a:lnTo>
                  <a:lnTo>
                    <a:pt x="665" y="441"/>
                  </a:lnTo>
                  <a:lnTo>
                    <a:pt x="668" y="446"/>
                  </a:lnTo>
                  <a:lnTo>
                    <a:pt x="669" y="453"/>
                  </a:lnTo>
                  <a:lnTo>
                    <a:pt x="668" y="459"/>
                  </a:lnTo>
                  <a:lnTo>
                    <a:pt x="665" y="465"/>
                  </a:lnTo>
                  <a:lnTo>
                    <a:pt x="661" y="469"/>
                  </a:lnTo>
                  <a:lnTo>
                    <a:pt x="654" y="471"/>
                  </a:lnTo>
                  <a:lnTo>
                    <a:pt x="649" y="472"/>
                  </a:lnTo>
                  <a:lnTo>
                    <a:pt x="571" y="472"/>
                  </a:lnTo>
                  <a:lnTo>
                    <a:pt x="564" y="471"/>
                  </a:lnTo>
                  <a:lnTo>
                    <a:pt x="559" y="469"/>
                  </a:lnTo>
                  <a:lnTo>
                    <a:pt x="555" y="465"/>
                  </a:lnTo>
                  <a:lnTo>
                    <a:pt x="551" y="459"/>
                  </a:lnTo>
                  <a:lnTo>
                    <a:pt x="551" y="453"/>
                  </a:lnTo>
                  <a:lnTo>
                    <a:pt x="551" y="446"/>
                  </a:lnTo>
                  <a:lnTo>
                    <a:pt x="555" y="441"/>
                  </a:lnTo>
                  <a:lnTo>
                    <a:pt x="559" y="437"/>
                  </a:lnTo>
                  <a:lnTo>
                    <a:pt x="564" y="435"/>
                  </a:lnTo>
                  <a:lnTo>
                    <a:pt x="571" y="433"/>
                  </a:lnTo>
                  <a:close/>
                  <a:moveTo>
                    <a:pt x="295" y="433"/>
                  </a:moveTo>
                  <a:lnTo>
                    <a:pt x="452" y="433"/>
                  </a:lnTo>
                  <a:lnTo>
                    <a:pt x="458" y="435"/>
                  </a:lnTo>
                  <a:lnTo>
                    <a:pt x="463" y="437"/>
                  </a:lnTo>
                  <a:lnTo>
                    <a:pt x="469" y="441"/>
                  </a:lnTo>
                  <a:lnTo>
                    <a:pt x="471" y="446"/>
                  </a:lnTo>
                  <a:lnTo>
                    <a:pt x="473" y="453"/>
                  </a:lnTo>
                  <a:lnTo>
                    <a:pt x="471" y="459"/>
                  </a:lnTo>
                  <a:lnTo>
                    <a:pt x="469" y="465"/>
                  </a:lnTo>
                  <a:lnTo>
                    <a:pt x="463" y="469"/>
                  </a:lnTo>
                  <a:lnTo>
                    <a:pt x="458" y="471"/>
                  </a:lnTo>
                  <a:lnTo>
                    <a:pt x="452" y="472"/>
                  </a:lnTo>
                  <a:lnTo>
                    <a:pt x="295" y="472"/>
                  </a:lnTo>
                  <a:lnTo>
                    <a:pt x="289" y="471"/>
                  </a:lnTo>
                  <a:lnTo>
                    <a:pt x="283" y="469"/>
                  </a:lnTo>
                  <a:lnTo>
                    <a:pt x="279" y="465"/>
                  </a:lnTo>
                  <a:lnTo>
                    <a:pt x="276" y="459"/>
                  </a:lnTo>
                  <a:lnTo>
                    <a:pt x="275" y="453"/>
                  </a:lnTo>
                  <a:lnTo>
                    <a:pt x="276" y="446"/>
                  </a:lnTo>
                  <a:lnTo>
                    <a:pt x="279" y="441"/>
                  </a:lnTo>
                  <a:lnTo>
                    <a:pt x="283" y="437"/>
                  </a:lnTo>
                  <a:lnTo>
                    <a:pt x="289" y="435"/>
                  </a:lnTo>
                  <a:lnTo>
                    <a:pt x="295" y="433"/>
                  </a:lnTo>
                  <a:close/>
                  <a:moveTo>
                    <a:pt x="571" y="355"/>
                  </a:moveTo>
                  <a:lnTo>
                    <a:pt x="728" y="355"/>
                  </a:lnTo>
                  <a:lnTo>
                    <a:pt x="734" y="355"/>
                  </a:lnTo>
                  <a:lnTo>
                    <a:pt x="740" y="359"/>
                  </a:lnTo>
                  <a:lnTo>
                    <a:pt x="743" y="363"/>
                  </a:lnTo>
                  <a:lnTo>
                    <a:pt x="746" y="368"/>
                  </a:lnTo>
                  <a:lnTo>
                    <a:pt x="747" y="374"/>
                  </a:lnTo>
                  <a:lnTo>
                    <a:pt x="746" y="380"/>
                  </a:lnTo>
                  <a:lnTo>
                    <a:pt x="743" y="386"/>
                  </a:lnTo>
                  <a:lnTo>
                    <a:pt x="740" y="390"/>
                  </a:lnTo>
                  <a:lnTo>
                    <a:pt x="734" y="393"/>
                  </a:lnTo>
                  <a:lnTo>
                    <a:pt x="728" y="394"/>
                  </a:lnTo>
                  <a:lnTo>
                    <a:pt x="571" y="394"/>
                  </a:lnTo>
                  <a:lnTo>
                    <a:pt x="564" y="393"/>
                  </a:lnTo>
                  <a:lnTo>
                    <a:pt x="559" y="390"/>
                  </a:lnTo>
                  <a:lnTo>
                    <a:pt x="555" y="386"/>
                  </a:lnTo>
                  <a:lnTo>
                    <a:pt x="551" y="380"/>
                  </a:lnTo>
                  <a:lnTo>
                    <a:pt x="551" y="374"/>
                  </a:lnTo>
                  <a:lnTo>
                    <a:pt x="551" y="368"/>
                  </a:lnTo>
                  <a:lnTo>
                    <a:pt x="555" y="363"/>
                  </a:lnTo>
                  <a:lnTo>
                    <a:pt x="559" y="359"/>
                  </a:lnTo>
                  <a:lnTo>
                    <a:pt x="564" y="355"/>
                  </a:lnTo>
                  <a:lnTo>
                    <a:pt x="571" y="355"/>
                  </a:lnTo>
                  <a:close/>
                  <a:moveTo>
                    <a:pt x="295" y="355"/>
                  </a:moveTo>
                  <a:lnTo>
                    <a:pt x="373" y="355"/>
                  </a:lnTo>
                  <a:lnTo>
                    <a:pt x="380" y="355"/>
                  </a:lnTo>
                  <a:lnTo>
                    <a:pt x="385" y="359"/>
                  </a:lnTo>
                  <a:lnTo>
                    <a:pt x="390" y="363"/>
                  </a:lnTo>
                  <a:lnTo>
                    <a:pt x="393" y="368"/>
                  </a:lnTo>
                  <a:lnTo>
                    <a:pt x="393" y="374"/>
                  </a:lnTo>
                  <a:lnTo>
                    <a:pt x="393" y="380"/>
                  </a:lnTo>
                  <a:lnTo>
                    <a:pt x="390" y="386"/>
                  </a:lnTo>
                  <a:lnTo>
                    <a:pt x="385" y="390"/>
                  </a:lnTo>
                  <a:lnTo>
                    <a:pt x="380" y="393"/>
                  </a:lnTo>
                  <a:lnTo>
                    <a:pt x="373" y="394"/>
                  </a:lnTo>
                  <a:lnTo>
                    <a:pt x="295" y="394"/>
                  </a:lnTo>
                  <a:lnTo>
                    <a:pt x="289" y="393"/>
                  </a:lnTo>
                  <a:lnTo>
                    <a:pt x="283" y="390"/>
                  </a:lnTo>
                  <a:lnTo>
                    <a:pt x="279" y="386"/>
                  </a:lnTo>
                  <a:lnTo>
                    <a:pt x="276" y="380"/>
                  </a:lnTo>
                  <a:lnTo>
                    <a:pt x="275" y="374"/>
                  </a:lnTo>
                  <a:lnTo>
                    <a:pt x="276" y="368"/>
                  </a:lnTo>
                  <a:lnTo>
                    <a:pt x="279" y="363"/>
                  </a:lnTo>
                  <a:lnTo>
                    <a:pt x="283" y="359"/>
                  </a:lnTo>
                  <a:lnTo>
                    <a:pt x="289" y="355"/>
                  </a:lnTo>
                  <a:lnTo>
                    <a:pt x="295" y="355"/>
                  </a:lnTo>
                  <a:close/>
                  <a:moveTo>
                    <a:pt x="571" y="276"/>
                  </a:moveTo>
                  <a:lnTo>
                    <a:pt x="649" y="276"/>
                  </a:lnTo>
                  <a:lnTo>
                    <a:pt x="654" y="276"/>
                  </a:lnTo>
                  <a:lnTo>
                    <a:pt x="661" y="279"/>
                  </a:lnTo>
                  <a:lnTo>
                    <a:pt x="665" y="284"/>
                  </a:lnTo>
                  <a:lnTo>
                    <a:pt x="668" y="289"/>
                  </a:lnTo>
                  <a:lnTo>
                    <a:pt x="669" y="296"/>
                  </a:lnTo>
                  <a:lnTo>
                    <a:pt x="668" y="301"/>
                  </a:lnTo>
                  <a:lnTo>
                    <a:pt x="665" y="306"/>
                  </a:lnTo>
                  <a:lnTo>
                    <a:pt x="661" y="311"/>
                  </a:lnTo>
                  <a:lnTo>
                    <a:pt x="654" y="314"/>
                  </a:lnTo>
                  <a:lnTo>
                    <a:pt x="649" y="315"/>
                  </a:lnTo>
                  <a:lnTo>
                    <a:pt x="571" y="315"/>
                  </a:lnTo>
                  <a:lnTo>
                    <a:pt x="564" y="314"/>
                  </a:lnTo>
                  <a:lnTo>
                    <a:pt x="559" y="311"/>
                  </a:lnTo>
                  <a:lnTo>
                    <a:pt x="555" y="306"/>
                  </a:lnTo>
                  <a:lnTo>
                    <a:pt x="551" y="301"/>
                  </a:lnTo>
                  <a:lnTo>
                    <a:pt x="551" y="296"/>
                  </a:lnTo>
                  <a:lnTo>
                    <a:pt x="551" y="289"/>
                  </a:lnTo>
                  <a:lnTo>
                    <a:pt x="555" y="284"/>
                  </a:lnTo>
                  <a:lnTo>
                    <a:pt x="559" y="279"/>
                  </a:lnTo>
                  <a:lnTo>
                    <a:pt x="564" y="276"/>
                  </a:lnTo>
                  <a:lnTo>
                    <a:pt x="571" y="276"/>
                  </a:lnTo>
                  <a:close/>
                  <a:moveTo>
                    <a:pt x="295" y="276"/>
                  </a:moveTo>
                  <a:lnTo>
                    <a:pt x="452" y="276"/>
                  </a:lnTo>
                  <a:lnTo>
                    <a:pt x="458" y="276"/>
                  </a:lnTo>
                  <a:lnTo>
                    <a:pt x="463" y="279"/>
                  </a:lnTo>
                  <a:lnTo>
                    <a:pt x="469" y="284"/>
                  </a:lnTo>
                  <a:lnTo>
                    <a:pt x="471" y="289"/>
                  </a:lnTo>
                  <a:lnTo>
                    <a:pt x="473" y="296"/>
                  </a:lnTo>
                  <a:lnTo>
                    <a:pt x="471" y="301"/>
                  </a:lnTo>
                  <a:lnTo>
                    <a:pt x="469" y="306"/>
                  </a:lnTo>
                  <a:lnTo>
                    <a:pt x="463" y="311"/>
                  </a:lnTo>
                  <a:lnTo>
                    <a:pt x="458" y="314"/>
                  </a:lnTo>
                  <a:lnTo>
                    <a:pt x="452" y="315"/>
                  </a:lnTo>
                  <a:lnTo>
                    <a:pt x="295" y="315"/>
                  </a:lnTo>
                  <a:lnTo>
                    <a:pt x="289" y="314"/>
                  </a:lnTo>
                  <a:lnTo>
                    <a:pt x="283" y="311"/>
                  </a:lnTo>
                  <a:lnTo>
                    <a:pt x="279" y="306"/>
                  </a:lnTo>
                  <a:lnTo>
                    <a:pt x="276" y="301"/>
                  </a:lnTo>
                  <a:lnTo>
                    <a:pt x="275" y="296"/>
                  </a:lnTo>
                  <a:lnTo>
                    <a:pt x="276" y="289"/>
                  </a:lnTo>
                  <a:lnTo>
                    <a:pt x="279" y="284"/>
                  </a:lnTo>
                  <a:lnTo>
                    <a:pt x="283" y="279"/>
                  </a:lnTo>
                  <a:lnTo>
                    <a:pt x="289" y="276"/>
                  </a:lnTo>
                  <a:lnTo>
                    <a:pt x="295" y="276"/>
                  </a:lnTo>
                  <a:close/>
                  <a:moveTo>
                    <a:pt x="196" y="196"/>
                  </a:moveTo>
                  <a:lnTo>
                    <a:pt x="196" y="669"/>
                  </a:lnTo>
                  <a:lnTo>
                    <a:pt x="353" y="669"/>
                  </a:lnTo>
                  <a:lnTo>
                    <a:pt x="353" y="630"/>
                  </a:lnTo>
                  <a:lnTo>
                    <a:pt x="334" y="630"/>
                  </a:lnTo>
                  <a:lnTo>
                    <a:pt x="329" y="628"/>
                  </a:lnTo>
                  <a:lnTo>
                    <a:pt x="322" y="626"/>
                  </a:lnTo>
                  <a:lnTo>
                    <a:pt x="318" y="622"/>
                  </a:lnTo>
                  <a:lnTo>
                    <a:pt x="316" y="616"/>
                  </a:lnTo>
                  <a:lnTo>
                    <a:pt x="314" y="610"/>
                  </a:lnTo>
                  <a:lnTo>
                    <a:pt x="316" y="603"/>
                  </a:lnTo>
                  <a:lnTo>
                    <a:pt x="318" y="598"/>
                  </a:lnTo>
                  <a:lnTo>
                    <a:pt x="322" y="594"/>
                  </a:lnTo>
                  <a:lnTo>
                    <a:pt x="329" y="592"/>
                  </a:lnTo>
                  <a:lnTo>
                    <a:pt x="334" y="590"/>
                  </a:lnTo>
                  <a:lnTo>
                    <a:pt x="412" y="590"/>
                  </a:lnTo>
                  <a:lnTo>
                    <a:pt x="419" y="592"/>
                  </a:lnTo>
                  <a:lnTo>
                    <a:pt x="424" y="594"/>
                  </a:lnTo>
                  <a:lnTo>
                    <a:pt x="429" y="598"/>
                  </a:lnTo>
                  <a:lnTo>
                    <a:pt x="432" y="603"/>
                  </a:lnTo>
                  <a:lnTo>
                    <a:pt x="432" y="610"/>
                  </a:lnTo>
                  <a:lnTo>
                    <a:pt x="432" y="616"/>
                  </a:lnTo>
                  <a:lnTo>
                    <a:pt x="429" y="622"/>
                  </a:lnTo>
                  <a:lnTo>
                    <a:pt x="424" y="626"/>
                  </a:lnTo>
                  <a:lnTo>
                    <a:pt x="419" y="628"/>
                  </a:lnTo>
                  <a:lnTo>
                    <a:pt x="412" y="630"/>
                  </a:lnTo>
                  <a:lnTo>
                    <a:pt x="393" y="630"/>
                  </a:lnTo>
                  <a:lnTo>
                    <a:pt x="393" y="669"/>
                  </a:lnTo>
                  <a:lnTo>
                    <a:pt x="630" y="669"/>
                  </a:lnTo>
                  <a:lnTo>
                    <a:pt x="630" y="630"/>
                  </a:lnTo>
                  <a:lnTo>
                    <a:pt x="610" y="630"/>
                  </a:lnTo>
                  <a:lnTo>
                    <a:pt x="603" y="628"/>
                  </a:lnTo>
                  <a:lnTo>
                    <a:pt x="598" y="626"/>
                  </a:lnTo>
                  <a:lnTo>
                    <a:pt x="594" y="622"/>
                  </a:lnTo>
                  <a:lnTo>
                    <a:pt x="590" y="616"/>
                  </a:lnTo>
                  <a:lnTo>
                    <a:pt x="590" y="610"/>
                  </a:lnTo>
                  <a:lnTo>
                    <a:pt x="590" y="603"/>
                  </a:lnTo>
                  <a:lnTo>
                    <a:pt x="594" y="598"/>
                  </a:lnTo>
                  <a:lnTo>
                    <a:pt x="598" y="594"/>
                  </a:lnTo>
                  <a:lnTo>
                    <a:pt x="603" y="592"/>
                  </a:lnTo>
                  <a:lnTo>
                    <a:pt x="610" y="590"/>
                  </a:lnTo>
                  <a:lnTo>
                    <a:pt x="689" y="590"/>
                  </a:lnTo>
                  <a:lnTo>
                    <a:pt x="695" y="592"/>
                  </a:lnTo>
                  <a:lnTo>
                    <a:pt x="700" y="594"/>
                  </a:lnTo>
                  <a:lnTo>
                    <a:pt x="704" y="598"/>
                  </a:lnTo>
                  <a:lnTo>
                    <a:pt x="707" y="603"/>
                  </a:lnTo>
                  <a:lnTo>
                    <a:pt x="708" y="610"/>
                  </a:lnTo>
                  <a:lnTo>
                    <a:pt x="707" y="616"/>
                  </a:lnTo>
                  <a:lnTo>
                    <a:pt x="704" y="622"/>
                  </a:lnTo>
                  <a:lnTo>
                    <a:pt x="700" y="626"/>
                  </a:lnTo>
                  <a:lnTo>
                    <a:pt x="695" y="628"/>
                  </a:lnTo>
                  <a:lnTo>
                    <a:pt x="689" y="630"/>
                  </a:lnTo>
                  <a:lnTo>
                    <a:pt x="669" y="630"/>
                  </a:lnTo>
                  <a:lnTo>
                    <a:pt x="669" y="669"/>
                  </a:lnTo>
                  <a:lnTo>
                    <a:pt x="826" y="669"/>
                  </a:lnTo>
                  <a:lnTo>
                    <a:pt x="826" y="196"/>
                  </a:lnTo>
                  <a:lnTo>
                    <a:pt x="196" y="196"/>
                  </a:lnTo>
                  <a:close/>
                  <a:moveTo>
                    <a:pt x="196" y="157"/>
                  </a:moveTo>
                  <a:lnTo>
                    <a:pt x="826" y="157"/>
                  </a:lnTo>
                  <a:lnTo>
                    <a:pt x="842" y="161"/>
                  </a:lnTo>
                  <a:lnTo>
                    <a:pt x="853" y="169"/>
                  </a:lnTo>
                  <a:lnTo>
                    <a:pt x="863" y="182"/>
                  </a:lnTo>
                  <a:lnTo>
                    <a:pt x="865" y="196"/>
                  </a:lnTo>
                  <a:lnTo>
                    <a:pt x="865" y="669"/>
                  </a:lnTo>
                  <a:lnTo>
                    <a:pt x="863" y="685"/>
                  </a:lnTo>
                  <a:lnTo>
                    <a:pt x="853" y="696"/>
                  </a:lnTo>
                  <a:lnTo>
                    <a:pt x="842" y="705"/>
                  </a:lnTo>
                  <a:lnTo>
                    <a:pt x="826" y="708"/>
                  </a:lnTo>
                  <a:lnTo>
                    <a:pt x="196" y="708"/>
                  </a:lnTo>
                  <a:lnTo>
                    <a:pt x="181" y="705"/>
                  </a:lnTo>
                  <a:lnTo>
                    <a:pt x="169" y="696"/>
                  </a:lnTo>
                  <a:lnTo>
                    <a:pt x="160" y="685"/>
                  </a:lnTo>
                  <a:lnTo>
                    <a:pt x="157" y="669"/>
                  </a:lnTo>
                  <a:lnTo>
                    <a:pt x="157" y="196"/>
                  </a:lnTo>
                  <a:lnTo>
                    <a:pt x="160" y="182"/>
                  </a:lnTo>
                  <a:lnTo>
                    <a:pt x="169" y="169"/>
                  </a:lnTo>
                  <a:lnTo>
                    <a:pt x="181" y="161"/>
                  </a:lnTo>
                  <a:lnTo>
                    <a:pt x="196" y="157"/>
                  </a:lnTo>
                  <a:close/>
                  <a:moveTo>
                    <a:pt x="39" y="0"/>
                  </a:moveTo>
                  <a:lnTo>
                    <a:pt x="669" y="0"/>
                  </a:lnTo>
                  <a:lnTo>
                    <a:pt x="683" y="4"/>
                  </a:lnTo>
                  <a:lnTo>
                    <a:pt x="696" y="12"/>
                  </a:lnTo>
                  <a:lnTo>
                    <a:pt x="704" y="25"/>
                  </a:lnTo>
                  <a:lnTo>
                    <a:pt x="708" y="39"/>
                  </a:lnTo>
                  <a:lnTo>
                    <a:pt x="708" y="98"/>
                  </a:lnTo>
                  <a:lnTo>
                    <a:pt x="707" y="105"/>
                  </a:lnTo>
                  <a:lnTo>
                    <a:pt x="704" y="110"/>
                  </a:lnTo>
                  <a:lnTo>
                    <a:pt x="700" y="114"/>
                  </a:lnTo>
                  <a:lnTo>
                    <a:pt x="695" y="118"/>
                  </a:lnTo>
                  <a:lnTo>
                    <a:pt x="689" y="118"/>
                  </a:lnTo>
                  <a:lnTo>
                    <a:pt x="682" y="118"/>
                  </a:lnTo>
                  <a:lnTo>
                    <a:pt x="677" y="114"/>
                  </a:lnTo>
                  <a:lnTo>
                    <a:pt x="673" y="110"/>
                  </a:lnTo>
                  <a:lnTo>
                    <a:pt x="670" y="105"/>
                  </a:lnTo>
                  <a:lnTo>
                    <a:pt x="669" y="98"/>
                  </a:lnTo>
                  <a:lnTo>
                    <a:pt x="669" y="39"/>
                  </a:lnTo>
                  <a:lnTo>
                    <a:pt x="39" y="39"/>
                  </a:lnTo>
                  <a:lnTo>
                    <a:pt x="39" y="512"/>
                  </a:lnTo>
                  <a:lnTo>
                    <a:pt x="98" y="512"/>
                  </a:lnTo>
                  <a:lnTo>
                    <a:pt x="105" y="513"/>
                  </a:lnTo>
                  <a:lnTo>
                    <a:pt x="110" y="516"/>
                  </a:lnTo>
                  <a:lnTo>
                    <a:pt x="114" y="520"/>
                  </a:lnTo>
                  <a:lnTo>
                    <a:pt x="117" y="525"/>
                  </a:lnTo>
                  <a:lnTo>
                    <a:pt x="118" y="531"/>
                  </a:lnTo>
                  <a:lnTo>
                    <a:pt x="117" y="538"/>
                  </a:lnTo>
                  <a:lnTo>
                    <a:pt x="114" y="543"/>
                  </a:lnTo>
                  <a:lnTo>
                    <a:pt x="110" y="547"/>
                  </a:lnTo>
                  <a:lnTo>
                    <a:pt x="105" y="550"/>
                  </a:lnTo>
                  <a:lnTo>
                    <a:pt x="98" y="551"/>
                  </a:lnTo>
                  <a:lnTo>
                    <a:pt x="39" y="551"/>
                  </a:lnTo>
                  <a:lnTo>
                    <a:pt x="24" y="548"/>
                  </a:lnTo>
                  <a:lnTo>
                    <a:pt x="12" y="539"/>
                  </a:lnTo>
                  <a:lnTo>
                    <a:pt x="3" y="527"/>
                  </a:lnTo>
                  <a:lnTo>
                    <a:pt x="0" y="512"/>
                  </a:lnTo>
                  <a:lnTo>
                    <a:pt x="0" y="39"/>
                  </a:lnTo>
                  <a:lnTo>
                    <a:pt x="3" y="25"/>
                  </a:lnTo>
                  <a:lnTo>
                    <a:pt x="12" y="12"/>
                  </a:lnTo>
                  <a:lnTo>
                    <a:pt x="24" y="4"/>
                  </a:lnTo>
                  <a:lnTo>
                    <a:pt x="3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3" name="Freeform 23"/>
            <p:cNvSpPr>
              <a:spLocks noEditPoints="1"/>
            </p:cNvSpPr>
            <p:nvPr/>
          </p:nvSpPr>
          <p:spPr bwMode="auto">
            <a:xfrm>
              <a:off x="4250761" y="1851700"/>
              <a:ext cx="540000" cy="441989"/>
            </a:xfrm>
            <a:custGeom>
              <a:avLst/>
              <a:gdLst>
                <a:gd name="T0" fmla="*/ 744 w 865"/>
                <a:gd name="T1" fmla="*/ 558 h 708"/>
                <a:gd name="T2" fmla="*/ 740 w 865"/>
                <a:gd name="T3" fmla="*/ 585 h 708"/>
                <a:gd name="T4" fmla="*/ 244 w 865"/>
                <a:gd name="T5" fmla="*/ 585 h 708"/>
                <a:gd name="T6" fmla="*/ 240 w 865"/>
                <a:gd name="T7" fmla="*/ 558 h 708"/>
                <a:gd name="T8" fmla="*/ 728 w 865"/>
                <a:gd name="T9" fmla="*/ 471 h 708"/>
                <a:gd name="T10" fmla="*/ 748 w 865"/>
                <a:gd name="T11" fmla="*/ 491 h 708"/>
                <a:gd name="T12" fmla="*/ 728 w 865"/>
                <a:gd name="T13" fmla="*/ 511 h 708"/>
                <a:gd name="T14" fmla="*/ 237 w 865"/>
                <a:gd name="T15" fmla="*/ 498 h 708"/>
                <a:gd name="T16" fmla="*/ 249 w 865"/>
                <a:gd name="T17" fmla="*/ 473 h 708"/>
                <a:gd name="T18" fmla="*/ 740 w 865"/>
                <a:gd name="T19" fmla="*/ 397 h 708"/>
                <a:gd name="T20" fmla="*/ 744 w 865"/>
                <a:gd name="T21" fmla="*/ 424 h 708"/>
                <a:gd name="T22" fmla="*/ 564 w 865"/>
                <a:gd name="T23" fmla="*/ 431 h 708"/>
                <a:gd name="T24" fmla="*/ 551 w 865"/>
                <a:gd name="T25" fmla="*/ 406 h 708"/>
                <a:gd name="T26" fmla="*/ 570 w 865"/>
                <a:gd name="T27" fmla="*/ 314 h 708"/>
                <a:gd name="T28" fmla="*/ 746 w 865"/>
                <a:gd name="T29" fmla="*/ 327 h 708"/>
                <a:gd name="T30" fmla="*/ 733 w 865"/>
                <a:gd name="T31" fmla="*/ 352 h 708"/>
                <a:gd name="T32" fmla="*/ 554 w 865"/>
                <a:gd name="T33" fmla="*/ 346 h 708"/>
                <a:gd name="T34" fmla="*/ 559 w 865"/>
                <a:gd name="T35" fmla="*/ 318 h 708"/>
                <a:gd name="T36" fmla="*/ 432 w 865"/>
                <a:gd name="T37" fmla="*/ 393 h 708"/>
                <a:gd name="T38" fmla="*/ 733 w 865"/>
                <a:gd name="T39" fmla="*/ 237 h 708"/>
                <a:gd name="T40" fmla="*/ 746 w 865"/>
                <a:gd name="T41" fmla="*/ 262 h 708"/>
                <a:gd name="T42" fmla="*/ 570 w 865"/>
                <a:gd name="T43" fmla="*/ 275 h 708"/>
                <a:gd name="T44" fmla="*/ 550 w 865"/>
                <a:gd name="T45" fmla="*/ 255 h 708"/>
                <a:gd name="T46" fmla="*/ 570 w 865"/>
                <a:gd name="T47" fmla="*/ 236 h 708"/>
                <a:gd name="T48" fmla="*/ 467 w 865"/>
                <a:gd name="T49" fmla="*/ 244 h 708"/>
                <a:gd name="T50" fmla="*/ 467 w 865"/>
                <a:gd name="T51" fmla="*/ 424 h 708"/>
                <a:gd name="T52" fmla="*/ 249 w 865"/>
                <a:gd name="T53" fmla="*/ 431 h 708"/>
                <a:gd name="T54" fmla="*/ 236 w 865"/>
                <a:gd name="T55" fmla="*/ 255 h 708"/>
                <a:gd name="T56" fmla="*/ 255 w 865"/>
                <a:gd name="T57" fmla="*/ 236 h 708"/>
                <a:gd name="T58" fmla="*/ 746 w 865"/>
                <a:gd name="T59" fmla="*/ 131 h 708"/>
                <a:gd name="T60" fmla="*/ 733 w 865"/>
                <a:gd name="T61" fmla="*/ 156 h 708"/>
                <a:gd name="T62" fmla="*/ 708 w 865"/>
                <a:gd name="T63" fmla="*/ 144 h 708"/>
                <a:gd name="T64" fmla="*/ 721 w 865"/>
                <a:gd name="T65" fmla="*/ 119 h 708"/>
                <a:gd name="T66" fmla="*/ 665 w 865"/>
                <a:gd name="T67" fmla="*/ 126 h 708"/>
                <a:gd name="T68" fmla="*/ 660 w 865"/>
                <a:gd name="T69" fmla="*/ 153 h 708"/>
                <a:gd name="T70" fmla="*/ 632 w 865"/>
                <a:gd name="T71" fmla="*/ 149 h 708"/>
                <a:gd name="T72" fmla="*/ 638 w 865"/>
                <a:gd name="T73" fmla="*/ 122 h 708"/>
                <a:gd name="T74" fmla="*/ 576 w 865"/>
                <a:gd name="T75" fmla="*/ 119 h 708"/>
                <a:gd name="T76" fmla="*/ 589 w 865"/>
                <a:gd name="T77" fmla="*/ 144 h 708"/>
                <a:gd name="T78" fmla="*/ 413 w 865"/>
                <a:gd name="T79" fmla="*/ 157 h 708"/>
                <a:gd name="T80" fmla="*/ 393 w 865"/>
                <a:gd name="T81" fmla="*/ 138 h 708"/>
                <a:gd name="T82" fmla="*/ 413 w 865"/>
                <a:gd name="T83" fmla="*/ 118 h 708"/>
                <a:gd name="T84" fmla="*/ 352 w 865"/>
                <a:gd name="T85" fmla="*/ 131 h 708"/>
                <a:gd name="T86" fmla="*/ 341 w 865"/>
                <a:gd name="T87" fmla="*/ 156 h 708"/>
                <a:gd name="T88" fmla="*/ 316 w 865"/>
                <a:gd name="T89" fmla="*/ 144 h 708"/>
                <a:gd name="T90" fmla="*/ 327 w 865"/>
                <a:gd name="T91" fmla="*/ 119 h 708"/>
                <a:gd name="T92" fmla="*/ 271 w 865"/>
                <a:gd name="T93" fmla="*/ 126 h 708"/>
                <a:gd name="T94" fmla="*/ 267 w 865"/>
                <a:gd name="T95" fmla="*/ 153 h 708"/>
                <a:gd name="T96" fmla="*/ 240 w 865"/>
                <a:gd name="T97" fmla="*/ 149 h 708"/>
                <a:gd name="T98" fmla="*/ 244 w 865"/>
                <a:gd name="T99" fmla="*/ 122 h 708"/>
                <a:gd name="T100" fmla="*/ 156 w 865"/>
                <a:gd name="T101" fmla="*/ 576 h 708"/>
                <a:gd name="T102" fmla="*/ 131 w 865"/>
                <a:gd name="T103" fmla="*/ 589 h 708"/>
                <a:gd name="T104" fmla="*/ 118 w 865"/>
                <a:gd name="T105" fmla="*/ 157 h 708"/>
                <a:gd name="T106" fmla="*/ 71 w 865"/>
                <a:gd name="T107" fmla="*/ 653 h 708"/>
                <a:gd name="T108" fmla="*/ 157 w 865"/>
                <a:gd name="T109" fmla="*/ 39 h 708"/>
                <a:gd name="T110" fmla="*/ 861 w 865"/>
                <a:gd name="T111" fmla="*/ 24 h 708"/>
                <a:gd name="T112" fmla="*/ 840 w 865"/>
                <a:gd name="T113" fmla="*/ 704 h 708"/>
                <a:gd name="T114" fmla="*/ 45 w 865"/>
                <a:gd name="T115" fmla="*/ 682 h 708"/>
                <a:gd name="T116" fmla="*/ 0 w 865"/>
                <a:gd name="T117" fmla="*/ 157 h 708"/>
                <a:gd name="T118" fmla="*/ 118 w 865"/>
                <a:gd name="T119" fmla="*/ 118 h 708"/>
                <a:gd name="T120" fmla="*/ 157 w 865"/>
                <a:gd name="T121"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5" h="708">
                  <a:moveTo>
                    <a:pt x="255" y="550"/>
                  </a:moveTo>
                  <a:lnTo>
                    <a:pt x="728" y="550"/>
                  </a:lnTo>
                  <a:lnTo>
                    <a:pt x="733" y="551"/>
                  </a:lnTo>
                  <a:lnTo>
                    <a:pt x="740" y="554"/>
                  </a:lnTo>
                  <a:lnTo>
                    <a:pt x="744" y="558"/>
                  </a:lnTo>
                  <a:lnTo>
                    <a:pt x="746" y="564"/>
                  </a:lnTo>
                  <a:lnTo>
                    <a:pt x="748" y="570"/>
                  </a:lnTo>
                  <a:lnTo>
                    <a:pt x="746" y="576"/>
                  </a:lnTo>
                  <a:lnTo>
                    <a:pt x="744" y="581"/>
                  </a:lnTo>
                  <a:lnTo>
                    <a:pt x="740" y="585"/>
                  </a:lnTo>
                  <a:lnTo>
                    <a:pt x="733" y="589"/>
                  </a:lnTo>
                  <a:lnTo>
                    <a:pt x="728" y="589"/>
                  </a:lnTo>
                  <a:lnTo>
                    <a:pt x="255" y="589"/>
                  </a:lnTo>
                  <a:lnTo>
                    <a:pt x="249" y="589"/>
                  </a:lnTo>
                  <a:lnTo>
                    <a:pt x="244" y="585"/>
                  </a:lnTo>
                  <a:lnTo>
                    <a:pt x="240" y="581"/>
                  </a:lnTo>
                  <a:lnTo>
                    <a:pt x="237" y="576"/>
                  </a:lnTo>
                  <a:lnTo>
                    <a:pt x="236" y="570"/>
                  </a:lnTo>
                  <a:lnTo>
                    <a:pt x="237" y="564"/>
                  </a:lnTo>
                  <a:lnTo>
                    <a:pt x="240" y="558"/>
                  </a:lnTo>
                  <a:lnTo>
                    <a:pt x="244" y="554"/>
                  </a:lnTo>
                  <a:lnTo>
                    <a:pt x="249" y="551"/>
                  </a:lnTo>
                  <a:lnTo>
                    <a:pt x="255" y="550"/>
                  </a:lnTo>
                  <a:close/>
                  <a:moveTo>
                    <a:pt x="255" y="471"/>
                  </a:moveTo>
                  <a:lnTo>
                    <a:pt x="728" y="471"/>
                  </a:lnTo>
                  <a:lnTo>
                    <a:pt x="733" y="473"/>
                  </a:lnTo>
                  <a:lnTo>
                    <a:pt x="740" y="475"/>
                  </a:lnTo>
                  <a:lnTo>
                    <a:pt x="744" y="479"/>
                  </a:lnTo>
                  <a:lnTo>
                    <a:pt x="746" y="486"/>
                  </a:lnTo>
                  <a:lnTo>
                    <a:pt x="748" y="491"/>
                  </a:lnTo>
                  <a:lnTo>
                    <a:pt x="746" y="498"/>
                  </a:lnTo>
                  <a:lnTo>
                    <a:pt x="744" y="503"/>
                  </a:lnTo>
                  <a:lnTo>
                    <a:pt x="740" y="507"/>
                  </a:lnTo>
                  <a:lnTo>
                    <a:pt x="733" y="511"/>
                  </a:lnTo>
                  <a:lnTo>
                    <a:pt x="728" y="511"/>
                  </a:lnTo>
                  <a:lnTo>
                    <a:pt x="255" y="511"/>
                  </a:lnTo>
                  <a:lnTo>
                    <a:pt x="249" y="511"/>
                  </a:lnTo>
                  <a:lnTo>
                    <a:pt x="244" y="507"/>
                  </a:lnTo>
                  <a:lnTo>
                    <a:pt x="240" y="503"/>
                  </a:lnTo>
                  <a:lnTo>
                    <a:pt x="237" y="498"/>
                  </a:lnTo>
                  <a:lnTo>
                    <a:pt x="236" y="491"/>
                  </a:lnTo>
                  <a:lnTo>
                    <a:pt x="237" y="486"/>
                  </a:lnTo>
                  <a:lnTo>
                    <a:pt x="240" y="479"/>
                  </a:lnTo>
                  <a:lnTo>
                    <a:pt x="244" y="475"/>
                  </a:lnTo>
                  <a:lnTo>
                    <a:pt x="249" y="473"/>
                  </a:lnTo>
                  <a:lnTo>
                    <a:pt x="255" y="471"/>
                  </a:lnTo>
                  <a:close/>
                  <a:moveTo>
                    <a:pt x="570" y="393"/>
                  </a:moveTo>
                  <a:lnTo>
                    <a:pt x="728" y="393"/>
                  </a:lnTo>
                  <a:lnTo>
                    <a:pt x="733" y="394"/>
                  </a:lnTo>
                  <a:lnTo>
                    <a:pt x="740" y="397"/>
                  </a:lnTo>
                  <a:lnTo>
                    <a:pt x="744" y="401"/>
                  </a:lnTo>
                  <a:lnTo>
                    <a:pt x="746" y="406"/>
                  </a:lnTo>
                  <a:lnTo>
                    <a:pt x="748" y="412"/>
                  </a:lnTo>
                  <a:lnTo>
                    <a:pt x="746" y="419"/>
                  </a:lnTo>
                  <a:lnTo>
                    <a:pt x="744" y="424"/>
                  </a:lnTo>
                  <a:lnTo>
                    <a:pt x="740" y="428"/>
                  </a:lnTo>
                  <a:lnTo>
                    <a:pt x="733" y="431"/>
                  </a:lnTo>
                  <a:lnTo>
                    <a:pt x="728" y="432"/>
                  </a:lnTo>
                  <a:lnTo>
                    <a:pt x="570" y="432"/>
                  </a:lnTo>
                  <a:lnTo>
                    <a:pt x="564" y="431"/>
                  </a:lnTo>
                  <a:lnTo>
                    <a:pt x="559" y="428"/>
                  </a:lnTo>
                  <a:lnTo>
                    <a:pt x="554" y="424"/>
                  </a:lnTo>
                  <a:lnTo>
                    <a:pt x="551" y="419"/>
                  </a:lnTo>
                  <a:lnTo>
                    <a:pt x="550" y="412"/>
                  </a:lnTo>
                  <a:lnTo>
                    <a:pt x="551" y="406"/>
                  </a:lnTo>
                  <a:lnTo>
                    <a:pt x="554" y="401"/>
                  </a:lnTo>
                  <a:lnTo>
                    <a:pt x="559" y="397"/>
                  </a:lnTo>
                  <a:lnTo>
                    <a:pt x="564" y="394"/>
                  </a:lnTo>
                  <a:lnTo>
                    <a:pt x="570" y="393"/>
                  </a:lnTo>
                  <a:close/>
                  <a:moveTo>
                    <a:pt x="570" y="314"/>
                  </a:moveTo>
                  <a:lnTo>
                    <a:pt x="728" y="314"/>
                  </a:lnTo>
                  <a:lnTo>
                    <a:pt x="733" y="316"/>
                  </a:lnTo>
                  <a:lnTo>
                    <a:pt x="740" y="318"/>
                  </a:lnTo>
                  <a:lnTo>
                    <a:pt x="744" y="322"/>
                  </a:lnTo>
                  <a:lnTo>
                    <a:pt x="746" y="327"/>
                  </a:lnTo>
                  <a:lnTo>
                    <a:pt x="748" y="334"/>
                  </a:lnTo>
                  <a:lnTo>
                    <a:pt x="746" y="340"/>
                  </a:lnTo>
                  <a:lnTo>
                    <a:pt x="744" y="346"/>
                  </a:lnTo>
                  <a:lnTo>
                    <a:pt x="740" y="350"/>
                  </a:lnTo>
                  <a:lnTo>
                    <a:pt x="733" y="352"/>
                  </a:lnTo>
                  <a:lnTo>
                    <a:pt x="728" y="354"/>
                  </a:lnTo>
                  <a:lnTo>
                    <a:pt x="570" y="354"/>
                  </a:lnTo>
                  <a:lnTo>
                    <a:pt x="564" y="352"/>
                  </a:lnTo>
                  <a:lnTo>
                    <a:pt x="559" y="350"/>
                  </a:lnTo>
                  <a:lnTo>
                    <a:pt x="554" y="346"/>
                  </a:lnTo>
                  <a:lnTo>
                    <a:pt x="551" y="340"/>
                  </a:lnTo>
                  <a:lnTo>
                    <a:pt x="550" y="334"/>
                  </a:lnTo>
                  <a:lnTo>
                    <a:pt x="551" y="327"/>
                  </a:lnTo>
                  <a:lnTo>
                    <a:pt x="554" y="322"/>
                  </a:lnTo>
                  <a:lnTo>
                    <a:pt x="559" y="318"/>
                  </a:lnTo>
                  <a:lnTo>
                    <a:pt x="564" y="316"/>
                  </a:lnTo>
                  <a:lnTo>
                    <a:pt x="570" y="314"/>
                  </a:lnTo>
                  <a:close/>
                  <a:moveTo>
                    <a:pt x="275" y="275"/>
                  </a:moveTo>
                  <a:lnTo>
                    <a:pt x="275" y="393"/>
                  </a:lnTo>
                  <a:lnTo>
                    <a:pt x="432" y="393"/>
                  </a:lnTo>
                  <a:lnTo>
                    <a:pt x="432" y="275"/>
                  </a:lnTo>
                  <a:lnTo>
                    <a:pt x="275" y="275"/>
                  </a:lnTo>
                  <a:close/>
                  <a:moveTo>
                    <a:pt x="570" y="236"/>
                  </a:moveTo>
                  <a:lnTo>
                    <a:pt x="728" y="236"/>
                  </a:lnTo>
                  <a:lnTo>
                    <a:pt x="733" y="237"/>
                  </a:lnTo>
                  <a:lnTo>
                    <a:pt x="740" y="240"/>
                  </a:lnTo>
                  <a:lnTo>
                    <a:pt x="744" y="244"/>
                  </a:lnTo>
                  <a:lnTo>
                    <a:pt x="746" y="249"/>
                  </a:lnTo>
                  <a:lnTo>
                    <a:pt x="748" y="255"/>
                  </a:lnTo>
                  <a:lnTo>
                    <a:pt x="746" y="262"/>
                  </a:lnTo>
                  <a:lnTo>
                    <a:pt x="744" y="267"/>
                  </a:lnTo>
                  <a:lnTo>
                    <a:pt x="740" y="271"/>
                  </a:lnTo>
                  <a:lnTo>
                    <a:pt x="733" y="274"/>
                  </a:lnTo>
                  <a:lnTo>
                    <a:pt x="728" y="275"/>
                  </a:lnTo>
                  <a:lnTo>
                    <a:pt x="570" y="275"/>
                  </a:lnTo>
                  <a:lnTo>
                    <a:pt x="564" y="274"/>
                  </a:lnTo>
                  <a:lnTo>
                    <a:pt x="559" y="271"/>
                  </a:lnTo>
                  <a:lnTo>
                    <a:pt x="554" y="267"/>
                  </a:lnTo>
                  <a:lnTo>
                    <a:pt x="551" y="262"/>
                  </a:lnTo>
                  <a:lnTo>
                    <a:pt x="550" y="255"/>
                  </a:lnTo>
                  <a:lnTo>
                    <a:pt x="551" y="249"/>
                  </a:lnTo>
                  <a:lnTo>
                    <a:pt x="554" y="244"/>
                  </a:lnTo>
                  <a:lnTo>
                    <a:pt x="559" y="240"/>
                  </a:lnTo>
                  <a:lnTo>
                    <a:pt x="564" y="237"/>
                  </a:lnTo>
                  <a:lnTo>
                    <a:pt x="570" y="236"/>
                  </a:lnTo>
                  <a:close/>
                  <a:moveTo>
                    <a:pt x="255" y="236"/>
                  </a:moveTo>
                  <a:lnTo>
                    <a:pt x="452" y="236"/>
                  </a:lnTo>
                  <a:lnTo>
                    <a:pt x="458" y="237"/>
                  </a:lnTo>
                  <a:lnTo>
                    <a:pt x="464" y="240"/>
                  </a:lnTo>
                  <a:lnTo>
                    <a:pt x="467" y="244"/>
                  </a:lnTo>
                  <a:lnTo>
                    <a:pt x="471" y="249"/>
                  </a:lnTo>
                  <a:lnTo>
                    <a:pt x="471" y="255"/>
                  </a:lnTo>
                  <a:lnTo>
                    <a:pt x="471" y="412"/>
                  </a:lnTo>
                  <a:lnTo>
                    <a:pt x="471" y="419"/>
                  </a:lnTo>
                  <a:lnTo>
                    <a:pt x="467" y="424"/>
                  </a:lnTo>
                  <a:lnTo>
                    <a:pt x="464" y="428"/>
                  </a:lnTo>
                  <a:lnTo>
                    <a:pt x="458" y="431"/>
                  </a:lnTo>
                  <a:lnTo>
                    <a:pt x="452" y="432"/>
                  </a:lnTo>
                  <a:lnTo>
                    <a:pt x="255" y="432"/>
                  </a:lnTo>
                  <a:lnTo>
                    <a:pt x="249" y="431"/>
                  </a:lnTo>
                  <a:lnTo>
                    <a:pt x="244" y="428"/>
                  </a:lnTo>
                  <a:lnTo>
                    <a:pt x="240" y="424"/>
                  </a:lnTo>
                  <a:lnTo>
                    <a:pt x="237" y="419"/>
                  </a:lnTo>
                  <a:lnTo>
                    <a:pt x="236" y="412"/>
                  </a:lnTo>
                  <a:lnTo>
                    <a:pt x="236" y="255"/>
                  </a:lnTo>
                  <a:lnTo>
                    <a:pt x="237" y="249"/>
                  </a:lnTo>
                  <a:lnTo>
                    <a:pt x="240" y="244"/>
                  </a:lnTo>
                  <a:lnTo>
                    <a:pt x="244" y="240"/>
                  </a:lnTo>
                  <a:lnTo>
                    <a:pt x="249" y="237"/>
                  </a:lnTo>
                  <a:lnTo>
                    <a:pt x="255" y="236"/>
                  </a:lnTo>
                  <a:close/>
                  <a:moveTo>
                    <a:pt x="728" y="118"/>
                  </a:moveTo>
                  <a:lnTo>
                    <a:pt x="733" y="119"/>
                  </a:lnTo>
                  <a:lnTo>
                    <a:pt x="740" y="122"/>
                  </a:lnTo>
                  <a:lnTo>
                    <a:pt x="744" y="126"/>
                  </a:lnTo>
                  <a:lnTo>
                    <a:pt x="746" y="131"/>
                  </a:lnTo>
                  <a:lnTo>
                    <a:pt x="748" y="138"/>
                  </a:lnTo>
                  <a:lnTo>
                    <a:pt x="746" y="144"/>
                  </a:lnTo>
                  <a:lnTo>
                    <a:pt x="744" y="149"/>
                  </a:lnTo>
                  <a:lnTo>
                    <a:pt x="740" y="153"/>
                  </a:lnTo>
                  <a:lnTo>
                    <a:pt x="733" y="156"/>
                  </a:lnTo>
                  <a:lnTo>
                    <a:pt x="728" y="157"/>
                  </a:lnTo>
                  <a:lnTo>
                    <a:pt x="721" y="156"/>
                  </a:lnTo>
                  <a:lnTo>
                    <a:pt x="716" y="153"/>
                  </a:lnTo>
                  <a:lnTo>
                    <a:pt x="712" y="149"/>
                  </a:lnTo>
                  <a:lnTo>
                    <a:pt x="708" y="144"/>
                  </a:lnTo>
                  <a:lnTo>
                    <a:pt x="708" y="138"/>
                  </a:lnTo>
                  <a:lnTo>
                    <a:pt x="708" y="131"/>
                  </a:lnTo>
                  <a:lnTo>
                    <a:pt x="712" y="126"/>
                  </a:lnTo>
                  <a:lnTo>
                    <a:pt x="716" y="122"/>
                  </a:lnTo>
                  <a:lnTo>
                    <a:pt x="721" y="119"/>
                  </a:lnTo>
                  <a:lnTo>
                    <a:pt x="728" y="118"/>
                  </a:lnTo>
                  <a:close/>
                  <a:moveTo>
                    <a:pt x="649" y="118"/>
                  </a:moveTo>
                  <a:lnTo>
                    <a:pt x="655" y="119"/>
                  </a:lnTo>
                  <a:lnTo>
                    <a:pt x="660" y="122"/>
                  </a:lnTo>
                  <a:lnTo>
                    <a:pt x="665" y="126"/>
                  </a:lnTo>
                  <a:lnTo>
                    <a:pt x="668" y="131"/>
                  </a:lnTo>
                  <a:lnTo>
                    <a:pt x="669" y="138"/>
                  </a:lnTo>
                  <a:lnTo>
                    <a:pt x="668" y="144"/>
                  </a:lnTo>
                  <a:lnTo>
                    <a:pt x="665" y="149"/>
                  </a:lnTo>
                  <a:lnTo>
                    <a:pt x="660" y="153"/>
                  </a:lnTo>
                  <a:lnTo>
                    <a:pt x="655" y="156"/>
                  </a:lnTo>
                  <a:lnTo>
                    <a:pt x="649" y="157"/>
                  </a:lnTo>
                  <a:lnTo>
                    <a:pt x="643" y="156"/>
                  </a:lnTo>
                  <a:lnTo>
                    <a:pt x="638" y="153"/>
                  </a:lnTo>
                  <a:lnTo>
                    <a:pt x="632" y="149"/>
                  </a:lnTo>
                  <a:lnTo>
                    <a:pt x="630" y="144"/>
                  </a:lnTo>
                  <a:lnTo>
                    <a:pt x="630" y="138"/>
                  </a:lnTo>
                  <a:lnTo>
                    <a:pt x="630" y="131"/>
                  </a:lnTo>
                  <a:lnTo>
                    <a:pt x="632" y="126"/>
                  </a:lnTo>
                  <a:lnTo>
                    <a:pt x="638" y="122"/>
                  </a:lnTo>
                  <a:lnTo>
                    <a:pt x="643" y="119"/>
                  </a:lnTo>
                  <a:lnTo>
                    <a:pt x="649" y="118"/>
                  </a:lnTo>
                  <a:close/>
                  <a:moveTo>
                    <a:pt x="413" y="118"/>
                  </a:moveTo>
                  <a:lnTo>
                    <a:pt x="570" y="118"/>
                  </a:lnTo>
                  <a:lnTo>
                    <a:pt x="576" y="119"/>
                  </a:lnTo>
                  <a:lnTo>
                    <a:pt x="581" y="122"/>
                  </a:lnTo>
                  <a:lnTo>
                    <a:pt x="587" y="126"/>
                  </a:lnTo>
                  <a:lnTo>
                    <a:pt x="589" y="131"/>
                  </a:lnTo>
                  <a:lnTo>
                    <a:pt x="589" y="138"/>
                  </a:lnTo>
                  <a:lnTo>
                    <a:pt x="589" y="144"/>
                  </a:lnTo>
                  <a:lnTo>
                    <a:pt x="587" y="149"/>
                  </a:lnTo>
                  <a:lnTo>
                    <a:pt x="581" y="153"/>
                  </a:lnTo>
                  <a:lnTo>
                    <a:pt x="576" y="156"/>
                  </a:lnTo>
                  <a:lnTo>
                    <a:pt x="570" y="157"/>
                  </a:lnTo>
                  <a:lnTo>
                    <a:pt x="413" y="157"/>
                  </a:lnTo>
                  <a:lnTo>
                    <a:pt x="407" y="156"/>
                  </a:lnTo>
                  <a:lnTo>
                    <a:pt x="401" y="153"/>
                  </a:lnTo>
                  <a:lnTo>
                    <a:pt x="397" y="149"/>
                  </a:lnTo>
                  <a:lnTo>
                    <a:pt x="394" y="144"/>
                  </a:lnTo>
                  <a:lnTo>
                    <a:pt x="393" y="138"/>
                  </a:lnTo>
                  <a:lnTo>
                    <a:pt x="394" y="131"/>
                  </a:lnTo>
                  <a:lnTo>
                    <a:pt x="397" y="126"/>
                  </a:lnTo>
                  <a:lnTo>
                    <a:pt x="401" y="122"/>
                  </a:lnTo>
                  <a:lnTo>
                    <a:pt x="407" y="119"/>
                  </a:lnTo>
                  <a:lnTo>
                    <a:pt x="413" y="118"/>
                  </a:lnTo>
                  <a:close/>
                  <a:moveTo>
                    <a:pt x="334" y="118"/>
                  </a:moveTo>
                  <a:lnTo>
                    <a:pt x="341" y="119"/>
                  </a:lnTo>
                  <a:lnTo>
                    <a:pt x="346" y="122"/>
                  </a:lnTo>
                  <a:lnTo>
                    <a:pt x="350" y="126"/>
                  </a:lnTo>
                  <a:lnTo>
                    <a:pt x="352" y="131"/>
                  </a:lnTo>
                  <a:lnTo>
                    <a:pt x="354" y="138"/>
                  </a:lnTo>
                  <a:lnTo>
                    <a:pt x="352" y="144"/>
                  </a:lnTo>
                  <a:lnTo>
                    <a:pt x="350" y="149"/>
                  </a:lnTo>
                  <a:lnTo>
                    <a:pt x="346" y="153"/>
                  </a:lnTo>
                  <a:lnTo>
                    <a:pt x="341" y="156"/>
                  </a:lnTo>
                  <a:lnTo>
                    <a:pt x="334" y="157"/>
                  </a:lnTo>
                  <a:lnTo>
                    <a:pt x="327" y="156"/>
                  </a:lnTo>
                  <a:lnTo>
                    <a:pt x="322" y="153"/>
                  </a:lnTo>
                  <a:lnTo>
                    <a:pt x="318" y="149"/>
                  </a:lnTo>
                  <a:lnTo>
                    <a:pt x="316" y="144"/>
                  </a:lnTo>
                  <a:lnTo>
                    <a:pt x="314" y="138"/>
                  </a:lnTo>
                  <a:lnTo>
                    <a:pt x="316" y="131"/>
                  </a:lnTo>
                  <a:lnTo>
                    <a:pt x="318" y="126"/>
                  </a:lnTo>
                  <a:lnTo>
                    <a:pt x="322" y="122"/>
                  </a:lnTo>
                  <a:lnTo>
                    <a:pt x="327" y="119"/>
                  </a:lnTo>
                  <a:lnTo>
                    <a:pt x="334" y="118"/>
                  </a:lnTo>
                  <a:close/>
                  <a:moveTo>
                    <a:pt x="255" y="118"/>
                  </a:moveTo>
                  <a:lnTo>
                    <a:pt x="262" y="119"/>
                  </a:lnTo>
                  <a:lnTo>
                    <a:pt x="267" y="122"/>
                  </a:lnTo>
                  <a:lnTo>
                    <a:pt x="271" y="126"/>
                  </a:lnTo>
                  <a:lnTo>
                    <a:pt x="274" y="131"/>
                  </a:lnTo>
                  <a:lnTo>
                    <a:pt x="275" y="138"/>
                  </a:lnTo>
                  <a:lnTo>
                    <a:pt x="274" y="144"/>
                  </a:lnTo>
                  <a:lnTo>
                    <a:pt x="271" y="149"/>
                  </a:lnTo>
                  <a:lnTo>
                    <a:pt x="267" y="153"/>
                  </a:lnTo>
                  <a:lnTo>
                    <a:pt x="262" y="156"/>
                  </a:lnTo>
                  <a:lnTo>
                    <a:pt x="255" y="157"/>
                  </a:lnTo>
                  <a:lnTo>
                    <a:pt x="249" y="156"/>
                  </a:lnTo>
                  <a:lnTo>
                    <a:pt x="244" y="153"/>
                  </a:lnTo>
                  <a:lnTo>
                    <a:pt x="240" y="149"/>
                  </a:lnTo>
                  <a:lnTo>
                    <a:pt x="237" y="144"/>
                  </a:lnTo>
                  <a:lnTo>
                    <a:pt x="236" y="138"/>
                  </a:lnTo>
                  <a:lnTo>
                    <a:pt x="237" y="131"/>
                  </a:lnTo>
                  <a:lnTo>
                    <a:pt x="240" y="126"/>
                  </a:lnTo>
                  <a:lnTo>
                    <a:pt x="244" y="122"/>
                  </a:lnTo>
                  <a:lnTo>
                    <a:pt x="249" y="119"/>
                  </a:lnTo>
                  <a:lnTo>
                    <a:pt x="255" y="118"/>
                  </a:lnTo>
                  <a:close/>
                  <a:moveTo>
                    <a:pt x="157" y="39"/>
                  </a:moveTo>
                  <a:lnTo>
                    <a:pt x="157" y="570"/>
                  </a:lnTo>
                  <a:lnTo>
                    <a:pt x="156" y="576"/>
                  </a:lnTo>
                  <a:lnTo>
                    <a:pt x="153" y="581"/>
                  </a:lnTo>
                  <a:lnTo>
                    <a:pt x="149" y="585"/>
                  </a:lnTo>
                  <a:lnTo>
                    <a:pt x="144" y="589"/>
                  </a:lnTo>
                  <a:lnTo>
                    <a:pt x="138" y="589"/>
                  </a:lnTo>
                  <a:lnTo>
                    <a:pt x="131" y="589"/>
                  </a:lnTo>
                  <a:lnTo>
                    <a:pt x="126" y="585"/>
                  </a:lnTo>
                  <a:lnTo>
                    <a:pt x="122" y="581"/>
                  </a:lnTo>
                  <a:lnTo>
                    <a:pt x="119" y="576"/>
                  </a:lnTo>
                  <a:lnTo>
                    <a:pt x="118" y="570"/>
                  </a:lnTo>
                  <a:lnTo>
                    <a:pt x="118" y="157"/>
                  </a:lnTo>
                  <a:lnTo>
                    <a:pt x="40" y="157"/>
                  </a:lnTo>
                  <a:lnTo>
                    <a:pt x="40" y="589"/>
                  </a:lnTo>
                  <a:lnTo>
                    <a:pt x="43" y="614"/>
                  </a:lnTo>
                  <a:lnTo>
                    <a:pt x="54" y="636"/>
                  </a:lnTo>
                  <a:lnTo>
                    <a:pt x="71" y="653"/>
                  </a:lnTo>
                  <a:lnTo>
                    <a:pt x="93" y="664"/>
                  </a:lnTo>
                  <a:lnTo>
                    <a:pt x="118" y="668"/>
                  </a:lnTo>
                  <a:lnTo>
                    <a:pt x="826" y="668"/>
                  </a:lnTo>
                  <a:lnTo>
                    <a:pt x="826" y="39"/>
                  </a:lnTo>
                  <a:lnTo>
                    <a:pt x="157" y="39"/>
                  </a:lnTo>
                  <a:close/>
                  <a:moveTo>
                    <a:pt x="157" y="0"/>
                  </a:moveTo>
                  <a:lnTo>
                    <a:pt x="826" y="0"/>
                  </a:lnTo>
                  <a:lnTo>
                    <a:pt x="840" y="3"/>
                  </a:lnTo>
                  <a:lnTo>
                    <a:pt x="854" y="11"/>
                  </a:lnTo>
                  <a:lnTo>
                    <a:pt x="861" y="24"/>
                  </a:lnTo>
                  <a:lnTo>
                    <a:pt x="865" y="39"/>
                  </a:lnTo>
                  <a:lnTo>
                    <a:pt x="865" y="668"/>
                  </a:lnTo>
                  <a:lnTo>
                    <a:pt x="861" y="683"/>
                  </a:lnTo>
                  <a:lnTo>
                    <a:pt x="854" y="696"/>
                  </a:lnTo>
                  <a:lnTo>
                    <a:pt x="840" y="704"/>
                  </a:lnTo>
                  <a:lnTo>
                    <a:pt x="826" y="708"/>
                  </a:lnTo>
                  <a:lnTo>
                    <a:pt x="118" y="708"/>
                  </a:lnTo>
                  <a:lnTo>
                    <a:pt x="91" y="704"/>
                  </a:lnTo>
                  <a:lnTo>
                    <a:pt x="66" y="695"/>
                  </a:lnTo>
                  <a:lnTo>
                    <a:pt x="45" y="682"/>
                  </a:lnTo>
                  <a:lnTo>
                    <a:pt x="26" y="664"/>
                  </a:lnTo>
                  <a:lnTo>
                    <a:pt x="12" y="642"/>
                  </a:lnTo>
                  <a:lnTo>
                    <a:pt x="3" y="617"/>
                  </a:lnTo>
                  <a:lnTo>
                    <a:pt x="0" y="589"/>
                  </a:lnTo>
                  <a:lnTo>
                    <a:pt x="0" y="157"/>
                  </a:lnTo>
                  <a:lnTo>
                    <a:pt x="3" y="141"/>
                  </a:lnTo>
                  <a:lnTo>
                    <a:pt x="12" y="130"/>
                  </a:lnTo>
                  <a:lnTo>
                    <a:pt x="24" y="120"/>
                  </a:lnTo>
                  <a:lnTo>
                    <a:pt x="40" y="118"/>
                  </a:lnTo>
                  <a:lnTo>
                    <a:pt x="118" y="118"/>
                  </a:lnTo>
                  <a:lnTo>
                    <a:pt x="118" y="39"/>
                  </a:lnTo>
                  <a:lnTo>
                    <a:pt x="121" y="24"/>
                  </a:lnTo>
                  <a:lnTo>
                    <a:pt x="130" y="11"/>
                  </a:lnTo>
                  <a:lnTo>
                    <a:pt x="142" y="3"/>
                  </a:lnTo>
                  <a:lnTo>
                    <a:pt x="15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4" name="Freeform 24"/>
            <p:cNvSpPr>
              <a:spLocks noEditPoints="1"/>
            </p:cNvSpPr>
            <p:nvPr/>
          </p:nvSpPr>
          <p:spPr bwMode="auto">
            <a:xfrm>
              <a:off x="5298888" y="1802694"/>
              <a:ext cx="540000" cy="540000"/>
            </a:xfrm>
            <a:custGeom>
              <a:avLst/>
              <a:gdLst>
                <a:gd name="T0" fmla="*/ 746 w 865"/>
                <a:gd name="T1" fmla="*/ 721 h 865"/>
                <a:gd name="T2" fmla="*/ 727 w 865"/>
                <a:gd name="T3" fmla="*/ 746 h 865"/>
                <a:gd name="T4" fmla="*/ 235 w 865"/>
                <a:gd name="T5" fmla="*/ 726 h 865"/>
                <a:gd name="T6" fmla="*/ 255 w 865"/>
                <a:gd name="T7" fmla="*/ 628 h 865"/>
                <a:gd name="T8" fmla="*/ 747 w 865"/>
                <a:gd name="T9" fmla="*/ 648 h 865"/>
                <a:gd name="T10" fmla="*/ 255 w 865"/>
                <a:gd name="T11" fmla="*/ 667 h 865"/>
                <a:gd name="T12" fmla="*/ 237 w 865"/>
                <a:gd name="T13" fmla="*/ 642 h 865"/>
                <a:gd name="T14" fmla="*/ 727 w 865"/>
                <a:gd name="T15" fmla="*/ 549 h 865"/>
                <a:gd name="T16" fmla="*/ 746 w 865"/>
                <a:gd name="T17" fmla="*/ 576 h 865"/>
                <a:gd name="T18" fmla="*/ 564 w 865"/>
                <a:gd name="T19" fmla="*/ 589 h 865"/>
                <a:gd name="T20" fmla="*/ 553 w 865"/>
                <a:gd name="T21" fmla="*/ 557 h 865"/>
                <a:gd name="T22" fmla="*/ 734 w 865"/>
                <a:gd name="T23" fmla="*/ 472 h 865"/>
                <a:gd name="T24" fmla="*/ 743 w 865"/>
                <a:gd name="T25" fmla="*/ 502 h 865"/>
                <a:gd name="T26" fmla="*/ 559 w 865"/>
                <a:gd name="T27" fmla="*/ 506 h 865"/>
                <a:gd name="T28" fmla="*/ 559 w 865"/>
                <a:gd name="T29" fmla="*/ 475 h 865"/>
                <a:gd name="T30" fmla="*/ 432 w 865"/>
                <a:gd name="T31" fmla="*/ 432 h 865"/>
                <a:gd name="T32" fmla="*/ 743 w 865"/>
                <a:gd name="T33" fmla="*/ 400 h 865"/>
                <a:gd name="T34" fmla="*/ 734 w 865"/>
                <a:gd name="T35" fmla="*/ 430 h 865"/>
                <a:gd name="T36" fmla="*/ 551 w 865"/>
                <a:gd name="T37" fmla="*/ 418 h 865"/>
                <a:gd name="T38" fmla="*/ 570 w 865"/>
                <a:gd name="T39" fmla="*/ 392 h 865"/>
                <a:gd name="T40" fmla="*/ 471 w 865"/>
                <a:gd name="T41" fmla="*/ 405 h 865"/>
                <a:gd name="T42" fmla="*/ 458 w 865"/>
                <a:gd name="T43" fmla="*/ 589 h 865"/>
                <a:gd name="T44" fmla="*/ 237 w 865"/>
                <a:gd name="T45" fmla="*/ 576 h 865"/>
                <a:gd name="T46" fmla="*/ 248 w 865"/>
                <a:gd name="T47" fmla="*/ 394 h 865"/>
                <a:gd name="T48" fmla="*/ 746 w 865"/>
                <a:gd name="T49" fmla="*/ 288 h 865"/>
                <a:gd name="T50" fmla="*/ 727 w 865"/>
                <a:gd name="T51" fmla="*/ 314 h 865"/>
                <a:gd name="T52" fmla="*/ 709 w 865"/>
                <a:gd name="T53" fmla="*/ 288 h 865"/>
                <a:gd name="T54" fmla="*/ 654 w 865"/>
                <a:gd name="T55" fmla="*/ 276 h 865"/>
                <a:gd name="T56" fmla="*/ 665 w 865"/>
                <a:gd name="T57" fmla="*/ 306 h 865"/>
                <a:gd name="T58" fmla="*/ 633 w 865"/>
                <a:gd name="T59" fmla="*/ 306 h 865"/>
                <a:gd name="T60" fmla="*/ 642 w 865"/>
                <a:gd name="T61" fmla="*/ 276 h 865"/>
                <a:gd name="T62" fmla="*/ 586 w 865"/>
                <a:gd name="T63" fmla="*/ 282 h 865"/>
                <a:gd name="T64" fmla="*/ 576 w 865"/>
                <a:gd name="T65" fmla="*/ 312 h 865"/>
                <a:gd name="T66" fmla="*/ 394 w 865"/>
                <a:gd name="T67" fmla="*/ 301 h 865"/>
                <a:gd name="T68" fmla="*/ 412 w 865"/>
                <a:gd name="T69" fmla="*/ 274 h 865"/>
                <a:gd name="T70" fmla="*/ 353 w 865"/>
                <a:gd name="T71" fmla="*/ 294 h 865"/>
                <a:gd name="T72" fmla="*/ 328 w 865"/>
                <a:gd name="T73" fmla="*/ 312 h 865"/>
                <a:gd name="T74" fmla="*/ 318 w 865"/>
                <a:gd name="T75" fmla="*/ 282 h 865"/>
                <a:gd name="T76" fmla="*/ 267 w 865"/>
                <a:gd name="T77" fmla="*/ 278 h 865"/>
                <a:gd name="T78" fmla="*/ 267 w 865"/>
                <a:gd name="T79" fmla="*/ 310 h 865"/>
                <a:gd name="T80" fmla="*/ 237 w 865"/>
                <a:gd name="T81" fmla="*/ 301 h 865"/>
                <a:gd name="T82" fmla="*/ 255 w 865"/>
                <a:gd name="T83" fmla="*/ 274 h 865"/>
                <a:gd name="T84" fmla="*/ 144 w 865"/>
                <a:gd name="T85" fmla="*/ 746 h 865"/>
                <a:gd name="T86" fmla="*/ 118 w 865"/>
                <a:gd name="T87" fmla="*/ 726 h 865"/>
                <a:gd name="T88" fmla="*/ 72 w 865"/>
                <a:gd name="T89" fmla="*/ 810 h 865"/>
                <a:gd name="T90" fmla="*/ 157 w 865"/>
                <a:gd name="T91" fmla="*/ 157 h 865"/>
                <a:gd name="T92" fmla="*/ 865 w 865"/>
                <a:gd name="T93" fmla="*/ 826 h 865"/>
                <a:gd name="T94" fmla="*/ 90 w 865"/>
                <a:gd name="T95" fmla="*/ 861 h 865"/>
                <a:gd name="T96" fmla="*/ 0 w 865"/>
                <a:gd name="T97" fmla="*/ 746 h 865"/>
                <a:gd name="T98" fmla="*/ 118 w 865"/>
                <a:gd name="T99" fmla="*/ 274 h 865"/>
                <a:gd name="T100" fmla="*/ 196 w 865"/>
                <a:gd name="T101" fmla="*/ 78 h 865"/>
                <a:gd name="T102" fmla="*/ 826 w 865"/>
                <a:gd name="T103" fmla="*/ 98 h 865"/>
                <a:gd name="T104" fmla="*/ 196 w 865"/>
                <a:gd name="T105" fmla="*/ 117 h 865"/>
                <a:gd name="T106" fmla="*/ 178 w 865"/>
                <a:gd name="T107" fmla="*/ 91 h 865"/>
                <a:gd name="T108" fmla="*/ 767 w 865"/>
                <a:gd name="T109" fmla="*/ 0 h 865"/>
                <a:gd name="T110" fmla="*/ 785 w 865"/>
                <a:gd name="T111" fmla="*/ 24 h 865"/>
                <a:gd name="T112" fmla="*/ 248 w 865"/>
                <a:gd name="T113" fmla="*/ 37 h 865"/>
                <a:gd name="T114" fmla="*/ 239 w 865"/>
                <a:gd name="T115" fmla="*/ 7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5" h="865">
                  <a:moveTo>
                    <a:pt x="255" y="706"/>
                  </a:moveTo>
                  <a:lnTo>
                    <a:pt x="727" y="706"/>
                  </a:lnTo>
                  <a:lnTo>
                    <a:pt x="734" y="708"/>
                  </a:lnTo>
                  <a:lnTo>
                    <a:pt x="739" y="710"/>
                  </a:lnTo>
                  <a:lnTo>
                    <a:pt x="743" y="716"/>
                  </a:lnTo>
                  <a:lnTo>
                    <a:pt x="746" y="721"/>
                  </a:lnTo>
                  <a:lnTo>
                    <a:pt x="747" y="726"/>
                  </a:lnTo>
                  <a:lnTo>
                    <a:pt x="746" y="733"/>
                  </a:lnTo>
                  <a:lnTo>
                    <a:pt x="743" y="738"/>
                  </a:lnTo>
                  <a:lnTo>
                    <a:pt x="739" y="743"/>
                  </a:lnTo>
                  <a:lnTo>
                    <a:pt x="734" y="746"/>
                  </a:lnTo>
                  <a:lnTo>
                    <a:pt x="727" y="746"/>
                  </a:lnTo>
                  <a:lnTo>
                    <a:pt x="255" y="746"/>
                  </a:lnTo>
                  <a:lnTo>
                    <a:pt x="248" y="746"/>
                  </a:lnTo>
                  <a:lnTo>
                    <a:pt x="243" y="743"/>
                  </a:lnTo>
                  <a:lnTo>
                    <a:pt x="239" y="738"/>
                  </a:lnTo>
                  <a:lnTo>
                    <a:pt x="237" y="733"/>
                  </a:lnTo>
                  <a:lnTo>
                    <a:pt x="235" y="726"/>
                  </a:lnTo>
                  <a:lnTo>
                    <a:pt x="237" y="721"/>
                  </a:lnTo>
                  <a:lnTo>
                    <a:pt x="239" y="716"/>
                  </a:lnTo>
                  <a:lnTo>
                    <a:pt x="243" y="710"/>
                  </a:lnTo>
                  <a:lnTo>
                    <a:pt x="248" y="708"/>
                  </a:lnTo>
                  <a:lnTo>
                    <a:pt x="255" y="706"/>
                  </a:lnTo>
                  <a:close/>
                  <a:moveTo>
                    <a:pt x="255" y="628"/>
                  </a:moveTo>
                  <a:lnTo>
                    <a:pt x="727" y="628"/>
                  </a:lnTo>
                  <a:lnTo>
                    <a:pt x="734" y="629"/>
                  </a:lnTo>
                  <a:lnTo>
                    <a:pt x="739" y="632"/>
                  </a:lnTo>
                  <a:lnTo>
                    <a:pt x="743" y="636"/>
                  </a:lnTo>
                  <a:lnTo>
                    <a:pt x="746" y="642"/>
                  </a:lnTo>
                  <a:lnTo>
                    <a:pt x="747" y="648"/>
                  </a:lnTo>
                  <a:lnTo>
                    <a:pt x="746" y="654"/>
                  </a:lnTo>
                  <a:lnTo>
                    <a:pt x="743" y="659"/>
                  </a:lnTo>
                  <a:lnTo>
                    <a:pt x="739" y="663"/>
                  </a:lnTo>
                  <a:lnTo>
                    <a:pt x="734" y="667"/>
                  </a:lnTo>
                  <a:lnTo>
                    <a:pt x="727" y="667"/>
                  </a:lnTo>
                  <a:lnTo>
                    <a:pt x="255" y="667"/>
                  </a:lnTo>
                  <a:lnTo>
                    <a:pt x="248" y="667"/>
                  </a:lnTo>
                  <a:lnTo>
                    <a:pt x="243" y="663"/>
                  </a:lnTo>
                  <a:lnTo>
                    <a:pt x="239" y="659"/>
                  </a:lnTo>
                  <a:lnTo>
                    <a:pt x="237" y="654"/>
                  </a:lnTo>
                  <a:lnTo>
                    <a:pt x="235" y="648"/>
                  </a:lnTo>
                  <a:lnTo>
                    <a:pt x="237" y="642"/>
                  </a:lnTo>
                  <a:lnTo>
                    <a:pt x="239" y="636"/>
                  </a:lnTo>
                  <a:lnTo>
                    <a:pt x="243" y="632"/>
                  </a:lnTo>
                  <a:lnTo>
                    <a:pt x="248" y="629"/>
                  </a:lnTo>
                  <a:lnTo>
                    <a:pt x="255" y="628"/>
                  </a:lnTo>
                  <a:close/>
                  <a:moveTo>
                    <a:pt x="570" y="549"/>
                  </a:moveTo>
                  <a:lnTo>
                    <a:pt x="727" y="549"/>
                  </a:lnTo>
                  <a:lnTo>
                    <a:pt x="734" y="551"/>
                  </a:lnTo>
                  <a:lnTo>
                    <a:pt x="739" y="553"/>
                  </a:lnTo>
                  <a:lnTo>
                    <a:pt x="743" y="557"/>
                  </a:lnTo>
                  <a:lnTo>
                    <a:pt x="746" y="564"/>
                  </a:lnTo>
                  <a:lnTo>
                    <a:pt x="747" y="569"/>
                  </a:lnTo>
                  <a:lnTo>
                    <a:pt x="746" y="576"/>
                  </a:lnTo>
                  <a:lnTo>
                    <a:pt x="743" y="581"/>
                  </a:lnTo>
                  <a:lnTo>
                    <a:pt x="739" y="585"/>
                  </a:lnTo>
                  <a:lnTo>
                    <a:pt x="734" y="589"/>
                  </a:lnTo>
                  <a:lnTo>
                    <a:pt x="727" y="589"/>
                  </a:lnTo>
                  <a:lnTo>
                    <a:pt x="570" y="589"/>
                  </a:lnTo>
                  <a:lnTo>
                    <a:pt x="564" y="589"/>
                  </a:lnTo>
                  <a:lnTo>
                    <a:pt x="559" y="585"/>
                  </a:lnTo>
                  <a:lnTo>
                    <a:pt x="553" y="581"/>
                  </a:lnTo>
                  <a:lnTo>
                    <a:pt x="551" y="576"/>
                  </a:lnTo>
                  <a:lnTo>
                    <a:pt x="551" y="569"/>
                  </a:lnTo>
                  <a:lnTo>
                    <a:pt x="551" y="564"/>
                  </a:lnTo>
                  <a:lnTo>
                    <a:pt x="553" y="557"/>
                  </a:lnTo>
                  <a:lnTo>
                    <a:pt x="559" y="553"/>
                  </a:lnTo>
                  <a:lnTo>
                    <a:pt x="564" y="551"/>
                  </a:lnTo>
                  <a:lnTo>
                    <a:pt x="570" y="549"/>
                  </a:lnTo>
                  <a:close/>
                  <a:moveTo>
                    <a:pt x="570" y="471"/>
                  </a:moveTo>
                  <a:lnTo>
                    <a:pt x="727" y="471"/>
                  </a:lnTo>
                  <a:lnTo>
                    <a:pt x="734" y="472"/>
                  </a:lnTo>
                  <a:lnTo>
                    <a:pt x="739" y="475"/>
                  </a:lnTo>
                  <a:lnTo>
                    <a:pt x="743" y="479"/>
                  </a:lnTo>
                  <a:lnTo>
                    <a:pt x="746" y="484"/>
                  </a:lnTo>
                  <a:lnTo>
                    <a:pt x="747" y="490"/>
                  </a:lnTo>
                  <a:lnTo>
                    <a:pt x="746" y="497"/>
                  </a:lnTo>
                  <a:lnTo>
                    <a:pt x="743" y="502"/>
                  </a:lnTo>
                  <a:lnTo>
                    <a:pt x="739" y="506"/>
                  </a:lnTo>
                  <a:lnTo>
                    <a:pt x="734" y="509"/>
                  </a:lnTo>
                  <a:lnTo>
                    <a:pt x="727" y="510"/>
                  </a:lnTo>
                  <a:lnTo>
                    <a:pt x="570" y="510"/>
                  </a:lnTo>
                  <a:lnTo>
                    <a:pt x="564" y="509"/>
                  </a:lnTo>
                  <a:lnTo>
                    <a:pt x="559" y="506"/>
                  </a:lnTo>
                  <a:lnTo>
                    <a:pt x="553" y="502"/>
                  </a:lnTo>
                  <a:lnTo>
                    <a:pt x="551" y="497"/>
                  </a:lnTo>
                  <a:lnTo>
                    <a:pt x="551" y="490"/>
                  </a:lnTo>
                  <a:lnTo>
                    <a:pt x="551" y="484"/>
                  </a:lnTo>
                  <a:lnTo>
                    <a:pt x="553" y="479"/>
                  </a:lnTo>
                  <a:lnTo>
                    <a:pt x="559" y="475"/>
                  </a:lnTo>
                  <a:lnTo>
                    <a:pt x="564" y="472"/>
                  </a:lnTo>
                  <a:lnTo>
                    <a:pt x="570" y="471"/>
                  </a:lnTo>
                  <a:close/>
                  <a:moveTo>
                    <a:pt x="275" y="432"/>
                  </a:moveTo>
                  <a:lnTo>
                    <a:pt x="275" y="549"/>
                  </a:lnTo>
                  <a:lnTo>
                    <a:pt x="432" y="549"/>
                  </a:lnTo>
                  <a:lnTo>
                    <a:pt x="432" y="432"/>
                  </a:lnTo>
                  <a:lnTo>
                    <a:pt x="275" y="432"/>
                  </a:lnTo>
                  <a:close/>
                  <a:moveTo>
                    <a:pt x="570" y="392"/>
                  </a:moveTo>
                  <a:lnTo>
                    <a:pt x="727" y="392"/>
                  </a:lnTo>
                  <a:lnTo>
                    <a:pt x="734" y="394"/>
                  </a:lnTo>
                  <a:lnTo>
                    <a:pt x="739" y="396"/>
                  </a:lnTo>
                  <a:lnTo>
                    <a:pt x="743" y="400"/>
                  </a:lnTo>
                  <a:lnTo>
                    <a:pt x="746" y="405"/>
                  </a:lnTo>
                  <a:lnTo>
                    <a:pt x="747" y="412"/>
                  </a:lnTo>
                  <a:lnTo>
                    <a:pt x="746" y="418"/>
                  </a:lnTo>
                  <a:lnTo>
                    <a:pt x="743" y="424"/>
                  </a:lnTo>
                  <a:lnTo>
                    <a:pt x="739" y="428"/>
                  </a:lnTo>
                  <a:lnTo>
                    <a:pt x="734" y="430"/>
                  </a:lnTo>
                  <a:lnTo>
                    <a:pt x="727" y="432"/>
                  </a:lnTo>
                  <a:lnTo>
                    <a:pt x="570" y="432"/>
                  </a:lnTo>
                  <a:lnTo>
                    <a:pt x="564" y="430"/>
                  </a:lnTo>
                  <a:lnTo>
                    <a:pt x="559" y="428"/>
                  </a:lnTo>
                  <a:lnTo>
                    <a:pt x="553" y="424"/>
                  </a:lnTo>
                  <a:lnTo>
                    <a:pt x="551" y="418"/>
                  </a:lnTo>
                  <a:lnTo>
                    <a:pt x="551" y="412"/>
                  </a:lnTo>
                  <a:lnTo>
                    <a:pt x="551" y="405"/>
                  </a:lnTo>
                  <a:lnTo>
                    <a:pt x="553" y="400"/>
                  </a:lnTo>
                  <a:lnTo>
                    <a:pt x="559" y="396"/>
                  </a:lnTo>
                  <a:lnTo>
                    <a:pt x="564" y="394"/>
                  </a:lnTo>
                  <a:lnTo>
                    <a:pt x="570" y="392"/>
                  </a:lnTo>
                  <a:close/>
                  <a:moveTo>
                    <a:pt x="255" y="392"/>
                  </a:moveTo>
                  <a:lnTo>
                    <a:pt x="451" y="392"/>
                  </a:lnTo>
                  <a:lnTo>
                    <a:pt x="458" y="394"/>
                  </a:lnTo>
                  <a:lnTo>
                    <a:pt x="463" y="396"/>
                  </a:lnTo>
                  <a:lnTo>
                    <a:pt x="468" y="400"/>
                  </a:lnTo>
                  <a:lnTo>
                    <a:pt x="471" y="405"/>
                  </a:lnTo>
                  <a:lnTo>
                    <a:pt x="471" y="412"/>
                  </a:lnTo>
                  <a:lnTo>
                    <a:pt x="471" y="569"/>
                  </a:lnTo>
                  <a:lnTo>
                    <a:pt x="471" y="576"/>
                  </a:lnTo>
                  <a:lnTo>
                    <a:pt x="468" y="581"/>
                  </a:lnTo>
                  <a:lnTo>
                    <a:pt x="463" y="585"/>
                  </a:lnTo>
                  <a:lnTo>
                    <a:pt x="458" y="589"/>
                  </a:lnTo>
                  <a:lnTo>
                    <a:pt x="451" y="589"/>
                  </a:lnTo>
                  <a:lnTo>
                    <a:pt x="255" y="589"/>
                  </a:lnTo>
                  <a:lnTo>
                    <a:pt x="248" y="589"/>
                  </a:lnTo>
                  <a:lnTo>
                    <a:pt x="243" y="585"/>
                  </a:lnTo>
                  <a:lnTo>
                    <a:pt x="239" y="581"/>
                  </a:lnTo>
                  <a:lnTo>
                    <a:pt x="237" y="576"/>
                  </a:lnTo>
                  <a:lnTo>
                    <a:pt x="235" y="569"/>
                  </a:lnTo>
                  <a:lnTo>
                    <a:pt x="235" y="412"/>
                  </a:lnTo>
                  <a:lnTo>
                    <a:pt x="237" y="405"/>
                  </a:lnTo>
                  <a:lnTo>
                    <a:pt x="239" y="400"/>
                  </a:lnTo>
                  <a:lnTo>
                    <a:pt x="243" y="396"/>
                  </a:lnTo>
                  <a:lnTo>
                    <a:pt x="248" y="394"/>
                  </a:lnTo>
                  <a:lnTo>
                    <a:pt x="255" y="392"/>
                  </a:lnTo>
                  <a:close/>
                  <a:moveTo>
                    <a:pt x="727" y="274"/>
                  </a:moveTo>
                  <a:lnTo>
                    <a:pt x="734" y="276"/>
                  </a:lnTo>
                  <a:lnTo>
                    <a:pt x="739" y="278"/>
                  </a:lnTo>
                  <a:lnTo>
                    <a:pt x="743" y="282"/>
                  </a:lnTo>
                  <a:lnTo>
                    <a:pt x="746" y="288"/>
                  </a:lnTo>
                  <a:lnTo>
                    <a:pt x="747" y="294"/>
                  </a:lnTo>
                  <a:lnTo>
                    <a:pt x="746" y="301"/>
                  </a:lnTo>
                  <a:lnTo>
                    <a:pt x="743" y="306"/>
                  </a:lnTo>
                  <a:lnTo>
                    <a:pt x="739" y="310"/>
                  </a:lnTo>
                  <a:lnTo>
                    <a:pt x="734" y="312"/>
                  </a:lnTo>
                  <a:lnTo>
                    <a:pt x="727" y="314"/>
                  </a:lnTo>
                  <a:lnTo>
                    <a:pt x="721" y="312"/>
                  </a:lnTo>
                  <a:lnTo>
                    <a:pt x="716" y="310"/>
                  </a:lnTo>
                  <a:lnTo>
                    <a:pt x="712" y="306"/>
                  </a:lnTo>
                  <a:lnTo>
                    <a:pt x="709" y="301"/>
                  </a:lnTo>
                  <a:lnTo>
                    <a:pt x="708" y="294"/>
                  </a:lnTo>
                  <a:lnTo>
                    <a:pt x="709" y="288"/>
                  </a:lnTo>
                  <a:lnTo>
                    <a:pt x="712" y="282"/>
                  </a:lnTo>
                  <a:lnTo>
                    <a:pt x="716" y="278"/>
                  </a:lnTo>
                  <a:lnTo>
                    <a:pt x="721" y="276"/>
                  </a:lnTo>
                  <a:lnTo>
                    <a:pt x="727" y="274"/>
                  </a:lnTo>
                  <a:close/>
                  <a:moveTo>
                    <a:pt x="649" y="274"/>
                  </a:moveTo>
                  <a:lnTo>
                    <a:pt x="654" y="276"/>
                  </a:lnTo>
                  <a:lnTo>
                    <a:pt x="661" y="278"/>
                  </a:lnTo>
                  <a:lnTo>
                    <a:pt x="665" y="282"/>
                  </a:lnTo>
                  <a:lnTo>
                    <a:pt x="667" y="288"/>
                  </a:lnTo>
                  <a:lnTo>
                    <a:pt x="669" y="294"/>
                  </a:lnTo>
                  <a:lnTo>
                    <a:pt x="667" y="301"/>
                  </a:lnTo>
                  <a:lnTo>
                    <a:pt x="665" y="306"/>
                  </a:lnTo>
                  <a:lnTo>
                    <a:pt x="661" y="310"/>
                  </a:lnTo>
                  <a:lnTo>
                    <a:pt x="654" y="312"/>
                  </a:lnTo>
                  <a:lnTo>
                    <a:pt x="649" y="314"/>
                  </a:lnTo>
                  <a:lnTo>
                    <a:pt x="642" y="312"/>
                  </a:lnTo>
                  <a:lnTo>
                    <a:pt x="637" y="310"/>
                  </a:lnTo>
                  <a:lnTo>
                    <a:pt x="633" y="306"/>
                  </a:lnTo>
                  <a:lnTo>
                    <a:pt x="629" y="301"/>
                  </a:lnTo>
                  <a:lnTo>
                    <a:pt x="629" y="294"/>
                  </a:lnTo>
                  <a:lnTo>
                    <a:pt x="629" y="288"/>
                  </a:lnTo>
                  <a:lnTo>
                    <a:pt x="633" y="282"/>
                  </a:lnTo>
                  <a:lnTo>
                    <a:pt x="637" y="278"/>
                  </a:lnTo>
                  <a:lnTo>
                    <a:pt x="642" y="276"/>
                  </a:lnTo>
                  <a:lnTo>
                    <a:pt x="649" y="274"/>
                  </a:lnTo>
                  <a:close/>
                  <a:moveTo>
                    <a:pt x="412" y="274"/>
                  </a:moveTo>
                  <a:lnTo>
                    <a:pt x="570" y="274"/>
                  </a:lnTo>
                  <a:lnTo>
                    <a:pt x="576" y="276"/>
                  </a:lnTo>
                  <a:lnTo>
                    <a:pt x="581" y="278"/>
                  </a:lnTo>
                  <a:lnTo>
                    <a:pt x="586" y="282"/>
                  </a:lnTo>
                  <a:lnTo>
                    <a:pt x="589" y="288"/>
                  </a:lnTo>
                  <a:lnTo>
                    <a:pt x="590" y="294"/>
                  </a:lnTo>
                  <a:lnTo>
                    <a:pt x="589" y="301"/>
                  </a:lnTo>
                  <a:lnTo>
                    <a:pt x="586" y="306"/>
                  </a:lnTo>
                  <a:lnTo>
                    <a:pt x="581" y="310"/>
                  </a:lnTo>
                  <a:lnTo>
                    <a:pt x="576" y="312"/>
                  </a:lnTo>
                  <a:lnTo>
                    <a:pt x="570" y="314"/>
                  </a:lnTo>
                  <a:lnTo>
                    <a:pt x="412" y="314"/>
                  </a:lnTo>
                  <a:lnTo>
                    <a:pt x="407" y="312"/>
                  </a:lnTo>
                  <a:lnTo>
                    <a:pt x="402" y="310"/>
                  </a:lnTo>
                  <a:lnTo>
                    <a:pt x="396" y="306"/>
                  </a:lnTo>
                  <a:lnTo>
                    <a:pt x="394" y="301"/>
                  </a:lnTo>
                  <a:lnTo>
                    <a:pt x="392" y="294"/>
                  </a:lnTo>
                  <a:lnTo>
                    <a:pt x="394" y="288"/>
                  </a:lnTo>
                  <a:lnTo>
                    <a:pt x="396" y="282"/>
                  </a:lnTo>
                  <a:lnTo>
                    <a:pt x="402" y="278"/>
                  </a:lnTo>
                  <a:lnTo>
                    <a:pt x="407" y="276"/>
                  </a:lnTo>
                  <a:lnTo>
                    <a:pt x="412" y="274"/>
                  </a:lnTo>
                  <a:close/>
                  <a:moveTo>
                    <a:pt x="334" y="274"/>
                  </a:moveTo>
                  <a:lnTo>
                    <a:pt x="340" y="276"/>
                  </a:lnTo>
                  <a:lnTo>
                    <a:pt x="345" y="278"/>
                  </a:lnTo>
                  <a:lnTo>
                    <a:pt x="349" y="282"/>
                  </a:lnTo>
                  <a:lnTo>
                    <a:pt x="353" y="288"/>
                  </a:lnTo>
                  <a:lnTo>
                    <a:pt x="353" y="294"/>
                  </a:lnTo>
                  <a:lnTo>
                    <a:pt x="353" y="301"/>
                  </a:lnTo>
                  <a:lnTo>
                    <a:pt x="349" y="306"/>
                  </a:lnTo>
                  <a:lnTo>
                    <a:pt x="345" y="310"/>
                  </a:lnTo>
                  <a:lnTo>
                    <a:pt x="340" y="312"/>
                  </a:lnTo>
                  <a:lnTo>
                    <a:pt x="334" y="314"/>
                  </a:lnTo>
                  <a:lnTo>
                    <a:pt x="328" y="312"/>
                  </a:lnTo>
                  <a:lnTo>
                    <a:pt x="322" y="310"/>
                  </a:lnTo>
                  <a:lnTo>
                    <a:pt x="318" y="306"/>
                  </a:lnTo>
                  <a:lnTo>
                    <a:pt x="315" y="301"/>
                  </a:lnTo>
                  <a:lnTo>
                    <a:pt x="314" y="294"/>
                  </a:lnTo>
                  <a:lnTo>
                    <a:pt x="315" y="288"/>
                  </a:lnTo>
                  <a:lnTo>
                    <a:pt x="318" y="282"/>
                  </a:lnTo>
                  <a:lnTo>
                    <a:pt x="322" y="278"/>
                  </a:lnTo>
                  <a:lnTo>
                    <a:pt x="328" y="276"/>
                  </a:lnTo>
                  <a:lnTo>
                    <a:pt x="334" y="274"/>
                  </a:lnTo>
                  <a:close/>
                  <a:moveTo>
                    <a:pt x="255" y="274"/>
                  </a:moveTo>
                  <a:lnTo>
                    <a:pt x="262" y="276"/>
                  </a:lnTo>
                  <a:lnTo>
                    <a:pt x="267" y="278"/>
                  </a:lnTo>
                  <a:lnTo>
                    <a:pt x="271" y="282"/>
                  </a:lnTo>
                  <a:lnTo>
                    <a:pt x="273" y="288"/>
                  </a:lnTo>
                  <a:lnTo>
                    <a:pt x="275" y="294"/>
                  </a:lnTo>
                  <a:lnTo>
                    <a:pt x="273" y="301"/>
                  </a:lnTo>
                  <a:lnTo>
                    <a:pt x="271" y="306"/>
                  </a:lnTo>
                  <a:lnTo>
                    <a:pt x="267" y="310"/>
                  </a:lnTo>
                  <a:lnTo>
                    <a:pt x="262" y="312"/>
                  </a:lnTo>
                  <a:lnTo>
                    <a:pt x="255" y="314"/>
                  </a:lnTo>
                  <a:lnTo>
                    <a:pt x="248" y="312"/>
                  </a:lnTo>
                  <a:lnTo>
                    <a:pt x="243" y="310"/>
                  </a:lnTo>
                  <a:lnTo>
                    <a:pt x="239" y="306"/>
                  </a:lnTo>
                  <a:lnTo>
                    <a:pt x="237" y="301"/>
                  </a:lnTo>
                  <a:lnTo>
                    <a:pt x="235" y="294"/>
                  </a:lnTo>
                  <a:lnTo>
                    <a:pt x="237" y="288"/>
                  </a:lnTo>
                  <a:lnTo>
                    <a:pt x="239" y="282"/>
                  </a:lnTo>
                  <a:lnTo>
                    <a:pt x="243" y="278"/>
                  </a:lnTo>
                  <a:lnTo>
                    <a:pt x="248" y="276"/>
                  </a:lnTo>
                  <a:lnTo>
                    <a:pt x="255" y="274"/>
                  </a:lnTo>
                  <a:close/>
                  <a:moveTo>
                    <a:pt x="157" y="196"/>
                  </a:moveTo>
                  <a:lnTo>
                    <a:pt x="157" y="726"/>
                  </a:lnTo>
                  <a:lnTo>
                    <a:pt x="156" y="733"/>
                  </a:lnTo>
                  <a:lnTo>
                    <a:pt x="153" y="738"/>
                  </a:lnTo>
                  <a:lnTo>
                    <a:pt x="149" y="743"/>
                  </a:lnTo>
                  <a:lnTo>
                    <a:pt x="144" y="746"/>
                  </a:lnTo>
                  <a:lnTo>
                    <a:pt x="137" y="746"/>
                  </a:lnTo>
                  <a:lnTo>
                    <a:pt x="131" y="746"/>
                  </a:lnTo>
                  <a:lnTo>
                    <a:pt x="125" y="743"/>
                  </a:lnTo>
                  <a:lnTo>
                    <a:pt x="122" y="738"/>
                  </a:lnTo>
                  <a:lnTo>
                    <a:pt x="119" y="733"/>
                  </a:lnTo>
                  <a:lnTo>
                    <a:pt x="118" y="726"/>
                  </a:lnTo>
                  <a:lnTo>
                    <a:pt x="118" y="314"/>
                  </a:lnTo>
                  <a:lnTo>
                    <a:pt x="39" y="314"/>
                  </a:lnTo>
                  <a:lnTo>
                    <a:pt x="39" y="746"/>
                  </a:lnTo>
                  <a:lnTo>
                    <a:pt x="43" y="771"/>
                  </a:lnTo>
                  <a:lnTo>
                    <a:pt x="53" y="793"/>
                  </a:lnTo>
                  <a:lnTo>
                    <a:pt x="72" y="810"/>
                  </a:lnTo>
                  <a:lnTo>
                    <a:pt x="93" y="822"/>
                  </a:lnTo>
                  <a:lnTo>
                    <a:pt x="118" y="826"/>
                  </a:lnTo>
                  <a:lnTo>
                    <a:pt x="826" y="826"/>
                  </a:lnTo>
                  <a:lnTo>
                    <a:pt x="826" y="196"/>
                  </a:lnTo>
                  <a:lnTo>
                    <a:pt x="157" y="196"/>
                  </a:lnTo>
                  <a:close/>
                  <a:moveTo>
                    <a:pt x="157" y="157"/>
                  </a:moveTo>
                  <a:lnTo>
                    <a:pt x="826" y="157"/>
                  </a:lnTo>
                  <a:lnTo>
                    <a:pt x="841" y="159"/>
                  </a:lnTo>
                  <a:lnTo>
                    <a:pt x="853" y="168"/>
                  </a:lnTo>
                  <a:lnTo>
                    <a:pt x="862" y="180"/>
                  </a:lnTo>
                  <a:lnTo>
                    <a:pt x="865" y="196"/>
                  </a:lnTo>
                  <a:lnTo>
                    <a:pt x="865" y="826"/>
                  </a:lnTo>
                  <a:lnTo>
                    <a:pt x="862" y="840"/>
                  </a:lnTo>
                  <a:lnTo>
                    <a:pt x="853" y="853"/>
                  </a:lnTo>
                  <a:lnTo>
                    <a:pt x="841" y="861"/>
                  </a:lnTo>
                  <a:lnTo>
                    <a:pt x="826" y="865"/>
                  </a:lnTo>
                  <a:lnTo>
                    <a:pt x="118" y="865"/>
                  </a:lnTo>
                  <a:lnTo>
                    <a:pt x="90" y="861"/>
                  </a:lnTo>
                  <a:lnTo>
                    <a:pt x="65" y="852"/>
                  </a:lnTo>
                  <a:lnTo>
                    <a:pt x="44" y="839"/>
                  </a:lnTo>
                  <a:lnTo>
                    <a:pt x="26" y="820"/>
                  </a:lnTo>
                  <a:lnTo>
                    <a:pt x="12" y="798"/>
                  </a:lnTo>
                  <a:lnTo>
                    <a:pt x="2" y="773"/>
                  </a:lnTo>
                  <a:lnTo>
                    <a:pt x="0" y="746"/>
                  </a:lnTo>
                  <a:lnTo>
                    <a:pt x="0" y="314"/>
                  </a:lnTo>
                  <a:lnTo>
                    <a:pt x="2" y="298"/>
                  </a:lnTo>
                  <a:lnTo>
                    <a:pt x="12" y="286"/>
                  </a:lnTo>
                  <a:lnTo>
                    <a:pt x="23" y="277"/>
                  </a:lnTo>
                  <a:lnTo>
                    <a:pt x="39" y="274"/>
                  </a:lnTo>
                  <a:lnTo>
                    <a:pt x="118" y="274"/>
                  </a:lnTo>
                  <a:lnTo>
                    <a:pt x="118" y="196"/>
                  </a:lnTo>
                  <a:lnTo>
                    <a:pt x="120" y="180"/>
                  </a:lnTo>
                  <a:lnTo>
                    <a:pt x="129" y="168"/>
                  </a:lnTo>
                  <a:lnTo>
                    <a:pt x="141" y="159"/>
                  </a:lnTo>
                  <a:lnTo>
                    <a:pt x="157" y="157"/>
                  </a:lnTo>
                  <a:close/>
                  <a:moveTo>
                    <a:pt x="196" y="78"/>
                  </a:moveTo>
                  <a:lnTo>
                    <a:pt x="806" y="78"/>
                  </a:lnTo>
                  <a:lnTo>
                    <a:pt x="813" y="78"/>
                  </a:lnTo>
                  <a:lnTo>
                    <a:pt x="818" y="82"/>
                  </a:lnTo>
                  <a:lnTo>
                    <a:pt x="822" y="86"/>
                  </a:lnTo>
                  <a:lnTo>
                    <a:pt x="824" y="91"/>
                  </a:lnTo>
                  <a:lnTo>
                    <a:pt x="826" y="98"/>
                  </a:lnTo>
                  <a:lnTo>
                    <a:pt x="824" y="103"/>
                  </a:lnTo>
                  <a:lnTo>
                    <a:pt x="822" y="109"/>
                  </a:lnTo>
                  <a:lnTo>
                    <a:pt x="818" y="113"/>
                  </a:lnTo>
                  <a:lnTo>
                    <a:pt x="813" y="116"/>
                  </a:lnTo>
                  <a:lnTo>
                    <a:pt x="806" y="117"/>
                  </a:lnTo>
                  <a:lnTo>
                    <a:pt x="196" y="117"/>
                  </a:lnTo>
                  <a:lnTo>
                    <a:pt x="190" y="116"/>
                  </a:lnTo>
                  <a:lnTo>
                    <a:pt x="184" y="113"/>
                  </a:lnTo>
                  <a:lnTo>
                    <a:pt x="180" y="109"/>
                  </a:lnTo>
                  <a:lnTo>
                    <a:pt x="178" y="103"/>
                  </a:lnTo>
                  <a:lnTo>
                    <a:pt x="177" y="98"/>
                  </a:lnTo>
                  <a:lnTo>
                    <a:pt x="178" y="91"/>
                  </a:lnTo>
                  <a:lnTo>
                    <a:pt x="180" y="86"/>
                  </a:lnTo>
                  <a:lnTo>
                    <a:pt x="184" y="82"/>
                  </a:lnTo>
                  <a:lnTo>
                    <a:pt x="190" y="78"/>
                  </a:lnTo>
                  <a:lnTo>
                    <a:pt x="196" y="78"/>
                  </a:lnTo>
                  <a:close/>
                  <a:moveTo>
                    <a:pt x="255" y="0"/>
                  </a:moveTo>
                  <a:lnTo>
                    <a:pt x="767" y="0"/>
                  </a:lnTo>
                  <a:lnTo>
                    <a:pt x="773" y="0"/>
                  </a:lnTo>
                  <a:lnTo>
                    <a:pt x="779" y="2"/>
                  </a:lnTo>
                  <a:lnTo>
                    <a:pt x="782" y="7"/>
                  </a:lnTo>
                  <a:lnTo>
                    <a:pt x="785" y="13"/>
                  </a:lnTo>
                  <a:lnTo>
                    <a:pt x="786" y="19"/>
                  </a:lnTo>
                  <a:lnTo>
                    <a:pt x="785" y="24"/>
                  </a:lnTo>
                  <a:lnTo>
                    <a:pt x="782" y="30"/>
                  </a:lnTo>
                  <a:lnTo>
                    <a:pt x="779" y="35"/>
                  </a:lnTo>
                  <a:lnTo>
                    <a:pt x="773" y="37"/>
                  </a:lnTo>
                  <a:lnTo>
                    <a:pt x="767" y="39"/>
                  </a:lnTo>
                  <a:lnTo>
                    <a:pt x="255" y="39"/>
                  </a:lnTo>
                  <a:lnTo>
                    <a:pt x="248" y="37"/>
                  </a:lnTo>
                  <a:lnTo>
                    <a:pt x="243" y="35"/>
                  </a:lnTo>
                  <a:lnTo>
                    <a:pt x="239" y="30"/>
                  </a:lnTo>
                  <a:lnTo>
                    <a:pt x="237" y="24"/>
                  </a:lnTo>
                  <a:lnTo>
                    <a:pt x="235" y="19"/>
                  </a:lnTo>
                  <a:lnTo>
                    <a:pt x="237" y="13"/>
                  </a:lnTo>
                  <a:lnTo>
                    <a:pt x="239" y="7"/>
                  </a:lnTo>
                  <a:lnTo>
                    <a:pt x="243" y="2"/>
                  </a:lnTo>
                  <a:lnTo>
                    <a:pt x="248" y="0"/>
                  </a:lnTo>
                  <a:lnTo>
                    <a:pt x="25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5" name="Freeform 25"/>
            <p:cNvSpPr>
              <a:spLocks noEditPoints="1"/>
            </p:cNvSpPr>
            <p:nvPr/>
          </p:nvSpPr>
          <p:spPr bwMode="auto">
            <a:xfrm>
              <a:off x="6347015" y="1802694"/>
              <a:ext cx="540000" cy="540000"/>
            </a:xfrm>
            <a:custGeom>
              <a:avLst/>
              <a:gdLst>
                <a:gd name="T0" fmla="*/ 444 w 865"/>
                <a:gd name="T1" fmla="*/ 200 h 865"/>
                <a:gd name="T2" fmla="*/ 453 w 865"/>
                <a:gd name="T3" fmla="*/ 216 h 865"/>
                <a:gd name="T4" fmla="*/ 656 w 865"/>
                <a:gd name="T5" fmla="*/ 413 h 865"/>
                <a:gd name="T6" fmla="*/ 668 w 865"/>
                <a:gd name="T7" fmla="*/ 425 h 865"/>
                <a:gd name="T8" fmla="*/ 665 w 865"/>
                <a:gd name="T9" fmla="*/ 443 h 865"/>
                <a:gd name="T10" fmla="*/ 650 w 865"/>
                <a:gd name="T11" fmla="*/ 451 h 865"/>
                <a:gd name="T12" fmla="*/ 452 w 865"/>
                <a:gd name="T13" fmla="*/ 654 h 865"/>
                <a:gd name="T14" fmla="*/ 439 w 865"/>
                <a:gd name="T15" fmla="*/ 667 h 865"/>
                <a:gd name="T16" fmla="*/ 422 w 865"/>
                <a:gd name="T17" fmla="*/ 663 h 865"/>
                <a:gd name="T18" fmla="*/ 413 w 865"/>
                <a:gd name="T19" fmla="*/ 648 h 865"/>
                <a:gd name="T20" fmla="*/ 210 w 865"/>
                <a:gd name="T21" fmla="*/ 450 h 865"/>
                <a:gd name="T22" fmla="*/ 198 w 865"/>
                <a:gd name="T23" fmla="*/ 438 h 865"/>
                <a:gd name="T24" fmla="*/ 201 w 865"/>
                <a:gd name="T25" fmla="*/ 420 h 865"/>
                <a:gd name="T26" fmla="*/ 216 w 865"/>
                <a:gd name="T27" fmla="*/ 412 h 865"/>
                <a:gd name="T28" fmla="*/ 414 w 865"/>
                <a:gd name="T29" fmla="*/ 209 h 865"/>
                <a:gd name="T30" fmla="*/ 427 w 865"/>
                <a:gd name="T31" fmla="*/ 197 h 865"/>
                <a:gd name="T32" fmla="*/ 380 w 865"/>
                <a:gd name="T33" fmla="*/ 41 h 865"/>
                <a:gd name="T34" fmla="*/ 235 w 865"/>
                <a:gd name="T35" fmla="*/ 92 h 865"/>
                <a:gd name="T36" fmla="*/ 122 w 865"/>
                <a:gd name="T37" fmla="*/ 191 h 865"/>
                <a:gd name="T38" fmla="*/ 54 w 865"/>
                <a:gd name="T39" fmla="*/ 327 h 865"/>
                <a:gd name="T40" fmla="*/ 44 w 865"/>
                <a:gd name="T41" fmla="*/ 485 h 865"/>
                <a:gd name="T42" fmla="*/ 93 w 865"/>
                <a:gd name="T43" fmla="*/ 630 h 865"/>
                <a:gd name="T44" fmla="*/ 193 w 865"/>
                <a:gd name="T45" fmla="*/ 743 h 865"/>
                <a:gd name="T46" fmla="*/ 329 w 865"/>
                <a:gd name="T47" fmla="*/ 811 h 865"/>
                <a:gd name="T48" fmla="*/ 486 w 865"/>
                <a:gd name="T49" fmla="*/ 822 h 865"/>
                <a:gd name="T50" fmla="*/ 631 w 865"/>
                <a:gd name="T51" fmla="*/ 772 h 865"/>
                <a:gd name="T52" fmla="*/ 744 w 865"/>
                <a:gd name="T53" fmla="*/ 672 h 865"/>
                <a:gd name="T54" fmla="*/ 812 w 865"/>
                <a:gd name="T55" fmla="*/ 536 h 865"/>
                <a:gd name="T56" fmla="*/ 822 w 865"/>
                <a:gd name="T57" fmla="*/ 378 h 865"/>
                <a:gd name="T58" fmla="*/ 773 w 865"/>
                <a:gd name="T59" fmla="*/ 233 h 865"/>
                <a:gd name="T60" fmla="*/ 673 w 865"/>
                <a:gd name="T61" fmla="*/ 120 h 865"/>
                <a:gd name="T62" fmla="*/ 537 w 865"/>
                <a:gd name="T63" fmla="*/ 52 h 865"/>
                <a:gd name="T64" fmla="*/ 434 w 865"/>
                <a:gd name="T65" fmla="*/ 0 h 865"/>
                <a:gd name="T66" fmla="*/ 601 w 865"/>
                <a:gd name="T67" fmla="*/ 32 h 865"/>
                <a:gd name="T68" fmla="*/ 739 w 865"/>
                <a:gd name="T69" fmla="*/ 125 h 865"/>
                <a:gd name="T70" fmla="*/ 831 w 865"/>
                <a:gd name="T71" fmla="*/ 263 h 865"/>
                <a:gd name="T72" fmla="*/ 865 w 865"/>
                <a:gd name="T73" fmla="*/ 432 h 865"/>
                <a:gd name="T74" fmla="*/ 831 w 865"/>
                <a:gd name="T75" fmla="*/ 600 h 865"/>
                <a:gd name="T76" fmla="*/ 739 w 865"/>
                <a:gd name="T77" fmla="*/ 738 h 865"/>
                <a:gd name="T78" fmla="*/ 601 w 865"/>
                <a:gd name="T79" fmla="*/ 831 h 865"/>
                <a:gd name="T80" fmla="*/ 434 w 865"/>
                <a:gd name="T81" fmla="*/ 865 h 865"/>
                <a:gd name="T82" fmla="*/ 265 w 865"/>
                <a:gd name="T83" fmla="*/ 831 h 865"/>
                <a:gd name="T84" fmla="*/ 127 w 865"/>
                <a:gd name="T85" fmla="*/ 738 h 865"/>
                <a:gd name="T86" fmla="*/ 34 w 865"/>
                <a:gd name="T87" fmla="*/ 600 h 865"/>
                <a:gd name="T88" fmla="*/ 0 w 865"/>
                <a:gd name="T89" fmla="*/ 432 h 865"/>
                <a:gd name="T90" fmla="*/ 34 w 865"/>
                <a:gd name="T91" fmla="*/ 263 h 865"/>
                <a:gd name="T92" fmla="*/ 127 w 865"/>
                <a:gd name="T93" fmla="*/ 125 h 865"/>
                <a:gd name="T94" fmla="*/ 265 w 865"/>
                <a:gd name="T95" fmla="*/ 32 h 865"/>
                <a:gd name="T96" fmla="*/ 434 w 865"/>
                <a:gd name="T9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5" h="865">
                  <a:moveTo>
                    <a:pt x="434" y="196"/>
                  </a:moveTo>
                  <a:lnTo>
                    <a:pt x="439" y="197"/>
                  </a:lnTo>
                  <a:lnTo>
                    <a:pt x="444" y="200"/>
                  </a:lnTo>
                  <a:lnTo>
                    <a:pt x="449" y="204"/>
                  </a:lnTo>
                  <a:lnTo>
                    <a:pt x="452" y="209"/>
                  </a:lnTo>
                  <a:lnTo>
                    <a:pt x="453" y="216"/>
                  </a:lnTo>
                  <a:lnTo>
                    <a:pt x="453" y="412"/>
                  </a:lnTo>
                  <a:lnTo>
                    <a:pt x="650" y="412"/>
                  </a:lnTo>
                  <a:lnTo>
                    <a:pt x="656" y="413"/>
                  </a:lnTo>
                  <a:lnTo>
                    <a:pt x="661" y="416"/>
                  </a:lnTo>
                  <a:lnTo>
                    <a:pt x="665" y="420"/>
                  </a:lnTo>
                  <a:lnTo>
                    <a:pt x="668" y="425"/>
                  </a:lnTo>
                  <a:lnTo>
                    <a:pt x="669" y="432"/>
                  </a:lnTo>
                  <a:lnTo>
                    <a:pt x="668" y="438"/>
                  </a:lnTo>
                  <a:lnTo>
                    <a:pt x="665" y="443"/>
                  </a:lnTo>
                  <a:lnTo>
                    <a:pt x="661" y="447"/>
                  </a:lnTo>
                  <a:lnTo>
                    <a:pt x="656" y="450"/>
                  </a:lnTo>
                  <a:lnTo>
                    <a:pt x="650" y="451"/>
                  </a:lnTo>
                  <a:lnTo>
                    <a:pt x="453" y="451"/>
                  </a:lnTo>
                  <a:lnTo>
                    <a:pt x="453" y="648"/>
                  </a:lnTo>
                  <a:lnTo>
                    <a:pt x="452" y="654"/>
                  </a:lnTo>
                  <a:lnTo>
                    <a:pt x="449" y="659"/>
                  </a:lnTo>
                  <a:lnTo>
                    <a:pt x="444" y="663"/>
                  </a:lnTo>
                  <a:lnTo>
                    <a:pt x="439" y="667"/>
                  </a:lnTo>
                  <a:lnTo>
                    <a:pt x="434" y="667"/>
                  </a:lnTo>
                  <a:lnTo>
                    <a:pt x="427" y="667"/>
                  </a:lnTo>
                  <a:lnTo>
                    <a:pt x="422" y="663"/>
                  </a:lnTo>
                  <a:lnTo>
                    <a:pt x="417" y="659"/>
                  </a:lnTo>
                  <a:lnTo>
                    <a:pt x="414" y="654"/>
                  </a:lnTo>
                  <a:lnTo>
                    <a:pt x="413" y="648"/>
                  </a:lnTo>
                  <a:lnTo>
                    <a:pt x="413" y="451"/>
                  </a:lnTo>
                  <a:lnTo>
                    <a:pt x="216" y="451"/>
                  </a:lnTo>
                  <a:lnTo>
                    <a:pt x="210" y="450"/>
                  </a:lnTo>
                  <a:lnTo>
                    <a:pt x="205" y="447"/>
                  </a:lnTo>
                  <a:lnTo>
                    <a:pt x="201" y="443"/>
                  </a:lnTo>
                  <a:lnTo>
                    <a:pt x="198" y="438"/>
                  </a:lnTo>
                  <a:lnTo>
                    <a:pt x="197" y="432"/>
                  </a:lnTo>
                  <a:lnTo>
                    <a:pt x="198" y="425"/>
                  </a:lnTo>
                  <a:lnTo>
                    <a:pt x="201" y="420"/>
                  </a:lnTo>
                  <a:lnTo>
                    <a:pt x="205" y="416"/>
                  </a:lnTo>
                  <a:lnTo>
                    <a:pt x="210" y="413"/>
                  </a:lnTo>
                  <a:lnTo>
                    <a:pt x="216" y="412"/>
                  </a:lnTo>
                  <a:lnTo>
                    <a:pt x="413" y="412"/>
                  </a:lnTo>
                  <a:lnTo>
                    <a:pt x="413" y="216"/>
                  </a:lnTo>
                  <a:lnTo>
                    <a:pt x="414" y="209"/>
                  </a:lnTo>
                  <a:lnTo>
                    <a:pt x="417" y="204"/>
                  </a:lnTo>
                  <a:lnTo>
                    <a:pt x="422" y="200"/>
                  </a:lnTo>
                  <a:lnTo>
                    <a:pt x="427" y="197"/>
                  </a:lnTo>
                  <a:lnTo>
                    <a:pt x="434" y="196"/>
                  </a:lnTo>
                  <a:close/>
                  <a:moveTo>
                    <a:pt x="434" y="39"/>
                  </a:moveTo>
                  <a:lnTo>
                    <a:pt x="380" y="41"/>
                  </a:lnTo>
                  <a:lnTo>
                    <a:pt x="329" y="52"/>
                  </a:lnTo>
                  <a:lnTo>
                    <a:pt x="280" y="69"/>
                  </a:lnTo>
                  <a:lnTo>
                    <a:pt x="235" y="92"/>
                  </a:lnTo>
                  <a:lnTo>
                    <a:pt x="193" y="120"/>
                  </a:lnTo>
                  <a:lnTo>
                    <a:pt x="155" y="154"/>
                  </a:lnTo>
                  <a:lnTo>
                    <a:pt x="122" y="191"/>
                  </a:lnTo>
                  <a:lnTo>
                    <a:pt x="93" y="233"/>
                  </a:lnTo>
                  <a:lnTo>
                    <a:pt x="71" y="278"/>
                  </a:lnTo>
                  <a:lnTo>
                    <a:pt x="54" y="327"/>
                  </a:lnTo>
                  <a:lnTo>
                    <a:pt x="44" y="378"/>
                  </a:lnTo>
                  <a:lnTo>
                    <a:pt x="40" y="432"/>
                  </a:lnTo>
                  <a:lnTo>
                    <a:pt x="44" y="485"/>
                  </a:lnTo>
                  <a:lnTo>
                    <a:pt x="54" y="536"/>
                  </a:lnTo>
                  <a:lnTo>
                    <a:pt x="71" y="585"/>
                  </a:lnTo>
                  <a:lnTo>
                    <a:pt x="93" y="630"/>
                  </a:lnTo>
                  <a:lnTo>
                    <a:pt x="122" y="672"/>
                  </a:lnTo>
                  <a:lnTo>
                    <a:pt x="155" y="710"/>
                  </a:lnTo>
                  <a:lnTo>
                    <a:pt x="193" y="743"/>
                  </a:lnTo>
                  <a:lnTo>
                    <a:pt x="235" y="772"/>
                  </a:lnTo>
                  <a:lnTo>
                    <a:pt x="280" y="794"/>
                  </a:lnTo>
                  <a:lnTo>
                    <a:pt x="329" y="811"/>
                  </a:lnTo>
                  <a:lnTo>
                    <a:pt x="380" y="822"/>
                  </a:lnTo>
                  <a:lnTo>
                    <a:pt x="434" y="826"/>
                  </a:lnTo>
                  <a:lnTo>
                    <a:pt x="486" y="822"/>
                  </a:lnTo>
                  <a:lnTo>
                    <a:pt x="537" y="811"/>
                  </a:lnTo>
                  <a:lnTo>
                    <a:pt x="585" y="794"/>
                  </a:lnTo>
                  <a:lnTo>
                    <a:pt x="631" y="772"/>
                  </a:lnTo>
                  <a:lnTo>
                    <a:pt x="673" y="743"/>
                  </a:lnTo>
                  <a:lnTo>
                    <a:pt x="711" y="710"/>
                  </a:lnTo>
                  <a:lnTo>
                    <a:pt x="744" y="672"/>
                  </a:lnTo>
                  <a:lnTo>
                    <a:pt x="773" y="630"/>
                  </a:lnTo>
                  <a:lnTo>
                    <a:pt x="795" y="585"/>
                  </a:lnTo>
                  <a:lnTo>
                    <a:pt x="812" y="536"/>
                  </a:lnTo>
                  <a:lnTo>
                    <a:pt x="822" y="485"/>
                  </a:lnTo>
                  <a:lnTo>
                    <a:pt x="826" y="432"/>
                  </a:lnTo>
                  <a:lnTo>
                    <a:pt x="822" y="378"/>
                  </a:lnTo>
                  <a:lnTo>
                    <a:pt x="812" y="327"/>
                  </a:lnTo>
                  <a:lnTo>
                    <a:pt x="795" y="278"/>
                  </a:lnTo>
                  <a:lnTo>
                    <a:pt x="773" y="233"/>
                  </a:lnTo>
                  <a:lnTo>
                    <a:pt x="744" y="191"/>
                  </a:lnTo>
                  <a:lnTo>
                    <a:pt x="711" y="154"/>
                  </a:lnTo>
                  <a:lnTo>
                    <a:pt x="673" y="120"/>
                  </a:lnTo>
                  <a:lnTo>
                    <a:pt x="631" y="92"/>
                  </a:lnTo>
                  <a:lnTo>
                    <a:pt x="585" y="69"/>
                  </a:lnTo>
                  <a:lnTo>
                    <a:pt x="537" y="52"/>
                  </a:lnTo>
                  <a:lnTo>
                    <a:pt x="486" y="41"/>
                  </a:lnTo>
                  <a:lnTo>
                    <a:pt x="434" y="39"/>
                  </a:lnTo>
                  <a:close/>
                  <a:moveTo>
                    <a:pt x="434" y="0"/>
                  </a:moveTo>
                  <a:lnTo>
                    <a:pt x="491" y="3"/>
                  </a:lnTo>
                  <a:lnTo>
                    <a:pt x="547" y="14"/>
                  </a:lnTo>
                  <a:lnTo>
                    <a:pt x="601" y="32"/>
                  </a:lnTo>
                  <a:lnTo>
                    <a:pt x="651" y="58"/>
                  </a:lnTo>
                  <a:lnTo>
                    <a:pt x="698" y="89"/>
                  </a:lnTo>
                  <a:lnTo>
                    <a:pt x="739" y="125"/>
                  </a:lnTo>
                  <a:lnTo>
                    <a:pt x="775" y="167"/>
                  </a:lnTo>
                  <a:lnTo>
                    <a:pt x="807" y="213"/>
                  </a:lnTo>
                  <a:lnTo>
                    <a:pt x="831" y="263"/>
                  </a:lnTo>
                  <a:lnTo>
                    <a:pt x="850" y="316"/>
                  </a:lnTo>
                  <a:lnTo>
                    <a:pt x="862" y="373"/>
                  </a:lnTo>
                  <a:lnTo>
                    <a:pt x="865" y="432"/>
                  </a:lnTo>
                  <a:lnTo>
                    <a:pt x="862" y="490"/>
                  </a:lnTo>
                  <a:lnTo>
                    <a:pt x="850" y="547"/>
                  </a:lnTo>
                  <a:lnTo>
                    <a:pt x="831" y="600"/>
                  </a:lnTo>
                  <a:lnTo>
                    <a:pt x="807" y="650"/>
                  </a:lnTo>
                  <a:lnTo>
                    <a:pt x="775" y="696"/>
                  </a:lnTo>
                  <a:lnTo>
                    <a:pt x="739" y="738"/>
                  </a:lnTo>
                  <a:lnTo>
                    <a:pt x="698" y="774"/>
                  </a:lnTo>
                  <a:lnTo>
                    <a:pt x="651" y="805"/>
                  </a:lnTo>
                  <a:lnTo>
                    <a:pt x="601" y="831"/>
                  </a:lnTo>
                  <a:lnTo>
                    <a:pt x="547" y="849"/>
                  </a:lnTo>
                  <a:lnTo>
                    <a:pt x="491" y="861"/>
                  </a:lnTo>
                  <a:lnTo>
                    <a:pt x="434" y="865"/>
                  </a:lnTo>
                  <a:lnTo>
                    <a:pt x="375" y="861"/>
                  </a:lnTo>
                  <a:lnTo>
                    <a:pt x="318" y="849"/>
                  </a:lnTo>
                  <a:lnTo>
                    <a:pt x="265" y="831"/>
                  </a:lnTo>
                  <a:lnTo>
                    <a:pt x="215" y="805"/>
                  </a:lnTo>
                  <a:lnTo>
                    <a:pt x="169" y="774"/>
                  </a:lnTo>
                  <a:lnTo>
                    <a:pt x="127" y="738"/>
                  </a:lnTo>
                  <a:lnTo>
                    <a:pt x="91" y="696"/>
                  </a:lnTo>
                  <a:lnTo>
                    <a:pt x="59" y="650"/>
                  </a:lnTo>
                  <a:lnTo>
                    <a:pt x="34" y="600"/>
                  </a:lnTo>
                  <a:lnTo>
                    <a:pt x="16" y="547"/>
                  </a:lnTo>
                  <a:lnTo>
                    <a:pt x="4" y="490"/>
                  </a:lnTo>
                  <a:lnTo>
                    <a:pt x="0" y="432"/>
                  </a:lnTo>
                  <a:lnTo>
                    <a:pt x="4" y="373"/>
                  </a:lnTo>
                  <a:lnTo>
                    <a:pt x="16" y="316"/>
                  </a:lnTo>
                  <a:lnTo>
                    <a:pt x="34" y="263"/>
                  </a:lnTo>
                  <a:lnTo>
                    <a:pt x="59" y="213"/>
                  </a:lnTo>
                  <a:lnTo>
                    <a:pt x="91" y="167"/>
                  </a:lnTo>
                  <a:lnTo>
                    <a:pt x="127" y="125"/>
                  </a:lnTo>
                  <a:lnTo>
                    <a:pt x="169" y="89"/>
                  </a:lnTo>
                  <a:lnTo>
                    <a:pt x="215" y="58"/>
                  </a:lnTo>
                  <a:lnTo>
                    <a:pt x="265" y="32"/>
                  </a:lnTo>
                  <a:lnTo>
                    <a:pt x="318" y="14"/>
                  </a:lnTo>
                  <a:lnTo>
                    <a:pt x="375" y="3"/>
                  </a:lnTo>
                  <a:lnTo>
                    <a:pt x="43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6" name="Freeform 26"/>
            <p:cNvSpPr>
              <a:spLocks noEditPoints="1"/>
            </p:cNvSpPr>
            <p:nvPr/>
          </p:nvSpPr>
          <p:spPr bwMode="auto">
            <a:xfrm>
              <a:off x="7395142" y="1802694"/>
              <a:ext cx="540000" cy="540000"/>
            </a:xfrm>
            <a:custGeom>
              <a:avLst/>
              <a:gdLst>
                <a:gd name="T0" fmla="*/ 649 w 865"/>
                <a:gd name="T1" fmla="*/ 414 h 865"/>
                <a:gd name="T2" fmla="*/ 660 w 865"/>
                <a:gd name="T3" fmla="*/ 416 h 865"/>
                <a:gd name="T4" fmla="*/ 667 w 865"/>
                <a:gd name="T5" fmla="*/ 427 h 865"/>
                <a:gd name="T6" fmla="*/ 667 w 865"/>
                <a:gd name="T7" fmla="*/ 439 h 865"/>
                <a:gd name="T8" fmla="*/ 660 w 865"/>
                <a:gd name="T9" fmla="*/ 449 h 865"/>
                <a:gd name="T10" fmla="*/ 649 w 865"/>
                <a:gd name="T11" fmla="*/ 453 h 865"/>
                <a:gd name="T12" fmla="*/ 209 w 865"/>
                <a:gd name="T13" fmla="*/ 452 h 865"/>
                <a:gd name="T14" fmla="*/ 200 w 865"/>
                <a:gd name="T15" fmla="*/ 444 h 865"/>
                <a:gd name="T16" fmla="*/ 196 w 865"/>
                <a:gd name="T17" fmla="*/ 433 h 865"/>
                <a:gd name="T18" fmla="*/ 200 w 865"/>
                <a:gd name="T19" fmla="*/ 422 h 865"/>
                <a:gd name="T20" fmla="*/ 209 w 865"/>
                <a:gd name="T21" fmla="*/ 414 h 865"/>
                <a:gd name="T22" fmla="*/ 432 w 865"/>
                <a:gd name="T23" fmla="*/ 39 h 865"/>
                <a:gd name="T24" fmla="*/ 327 w 865"/>
                <a:gd name="T25" fmla="*/ 54 h 865"/>
                <a:gd name="T26" fmla="*/ 234 w 865"/>
                <a:gd name="T27" fmla="*/ 93 h 865"/>
                <a:gd name="T28" fmla="*/ 154 w 865"/>
                <a:gd name="T29" fmla="*/ 154 h 865"/>
                <a:gd name="T30" fmla="*/ 93 w 865"/>
                <a:gd name="T31" fmla="*/ 234 h 865"/>
                <a:gd name="T32" fmla="*/ 52 w 865"/>
                <a:gd name="T33" fmla="*/ 329 h 865"/>
                <a:gd name="T34" fmla="*/ 39 w 865"/>
                <a:gd name="T35" fmla="*/ 433 h 865"/>
                <a:gd name="T36" fmla="*/ 52 w 865"/>
                <a:gd name="T37" fmla="*/ 537 h 865"/>
                <a:gd name="T38" fmla="*/ 93 w 865"/>
                <a:gd name="T39" fmla="*/ 631 h 865"/>
                <a:gd name="T40" fmla="*/ 154 w 865"/>
                <a:gd name="T41" fmla="*/ 711 h 865"/>
                <a:gd name="T42" fmla="*/ 234 w 865"/>
                <a:gd name="T43" fmla="*/ 772 h 865"/>
                <a:gd name="T44" fmla="*/ 327 w 865"/>
                <a:gd name="T45" fmla="*/ 812 h 865"/>
                <a:gd name="T46" fmla="*/ 432 w 865"/>
                <a:gd name="T47" fmla="*/ 826 h 865"/>
                <a:gd name="T48" fmla="*/ 537 w 865"/>
                <a:gd name="T49" fmla="*/ 812 h 865"/>
                <a:gd name="T50" fmla="*/ 631 w 865"/>
                <a:gd name="T51" fmla="*/ 772 h 865"/>
                <a:gd name="T52" fmla="*/ 711 w 865"/>
                <a:gd name="T53" fmla="*/ 711 h 865"/>
                <a:gd name="T54" fmla="*/ 772 w 865"/>
                <a:gd name="T55" fmla="*/ 631 h 865"/>
                <a:gd name="T56" fmla="*/ 811 w 865"/>
                <a:gd name="T57" fmla="*/ 537 h 865"/>
                <a:gd name="T58" fmla="*/ 826 w 865"/>
                <a:gd name="T59" fmla="*/ 433 h 865"/>
                <a:gd name="T60" fmla="*/ 811 w 865"/>
                <a:gd name="T61" fmla="*/ 329 h 865"/>
                <a:gd name="T62" fmla="*/ 772 w 865"/>
                <a:gd name="T63" fmla="*/ 234 h 865"/>
                <a:gd name="T64" fmla="*/ 711 w 865"/>
                <a:gd name="T65" fmla="*/ 154 h 865"/>
                <a:gd name="T66" fmla="*/ 631 w 865"/>
                <a:gd name="T67" fmla="*/ 93 h 865"/>
                <a:gd name="T68" fmla="*/ 537 w 865"/>
                <a:gd name="T69" fmla="*/ 54 h 865"/>
                <a:gd name="T70" fmla="*/ 432 w 865"/>
                <a:gd name="T71" fmla="*/ 39 h 865"/>
                <a:gd name="T72" fmla="*/ 491 w 865"/>
                <a:gd name="T73" fmla="*/ 4 h 865"/>
                <a:gd name="T74" fmla="*/ 601 w 865"/>
                <a:gd name="T75" fmla="*/ 34 h 865"/>
                <a:gd name="T76" fmla="*/ 696 w 865"/>
                <a:gd name="T77" fmla="*/ 90 h 865"/>
                <a:gd name="T78" fmla="*/ 775 w 865"/>
                <a:gd name="T79" fmla="*/ 169 h 865"/>
                <a:gd name="T80" fmla="*/ 831 w 865"/>
                <a:gd name="T81" fmla="*/ 264 h 865"/>
                <a:gd name="T82" fmla="*/ 861 w 865"/>
                <a:gd name="T83" fmla="*/ 374 h 865"/>
                <a:gd name="T84" fmla="*/ 861 w 865"/>
                <a:gd name="T85" fmla="*/ 491 h 865"/>
                <a:gd name="T86" fmla="*/ 831 w 865"/>
                <a:gd name="T87" fmla="*/ 601 h 865"/>
                <a:gd name="T88" fmla="*/ 775 w 865"/>
                <a:gd name="T89" fmla="*/ 698 h 865"/>
                <a:gd name="T90" fmla="*/ 696 w 865"/>
                <a:gd name="T91" fmla="*/ 775 h 865"/>
                <a:gd name="T92" fmla="*/ 601 w 865"/>
                <a:gd name="T93" fmla="*/ 831 h 865"/>
                <a:gd name="T94" fmla="*/ 491 w 865"/>
                <a:gd name="T95" fmla="*/ 861 h 865"/>
                <a:gd name="T96" fmla="*/ 373 w 865"/>
                <a:gd name="T97" fmla="*/ 861 h 865"/>
                <a:gd name="T98" fmla="*/ 264 w 865"/>
                <a:gd name="T99" fmla="*/ 831 h 865"/>
                <a:gd name="T100" fmla="*/ 168 w 865"/>
                <a:gd name="T101" fmla="*/ 775 h 865"/>
                <a:gd name="T102" fmla="*/ 90 w 865"/>
                <a:gd name="T103" fmla="*/ 698 h 865"/>
                <a:gd name="T104" fmla="*/ 34 w 865"/>
                <a:gd name="T105" fmla="*/ 601 h 865"/>
                <a:gd name="T106" fmla="*/ 4 w 865"/>
                <a:gd name="T107" fmla="*/ 491 h 865"/>
                <a:gd name="T108" fmla="*/ 4 w 865"/>
                <a:gd name="T109" fmla="*/ 374 h 865"/>
                <a:gd name="T110" fmla="*/ 34 w 865"/>
                <a:gd name="T111" fmla="*/ 264 h 865"/>
                <a:gd name="T112" fmla="*/ 90 w 865"/>
                <a:gd name="T113" fmla="*/ 169 h 865"/>
                <a:gd name="T114" fmla="*/ 168 w 865"/>
                <a:gd name="T115" fmla="*/ 90 h 865"/>
                <a:gd name="T116" fmla="*/ 264 w 865"/>
                <a:gd name="T117" fmla="*/ 34 h 865"/>
                <a:gd name="T118" fmla="*/ 373 w 865"/>
                <a:gd name="T119" fmla="*/ 4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5" h="865">
                  <a:moveTo>
                    <a:pt x="216" y="414"/>
                  </a:moveTo>
                  <a:lnTo>
                    <a:pt x="649" y="414"/>
                  </a:lnTo>
                  <a:lnTo>
                    <a:pt x="654" y="414"/>
                  </a:lnTo>
                  <a:lnTo>
                    <a:pt x="660" y="416"/>
                  </a:lnTo>
                  <a:lnTo>
                    <a:pt x="665" y="422"/>
                  </a:lnTo>
                  <a:lnTo>
                    <a:pt x="667" y="427"/>
                  </a:lnTo>
                  <a:lnTo>
                    <a:pt x="669" y="433"/>
                  </a:lnTo>
                  <a:lnTo>
                    <a:pt x="667" y="439"/>
                  </a:lnTo>
                  <a:lnTo>
                    <a:pt x="665" y="444"/>
                  </a:lnTo>
                  <a:lnTo>
                    <a:pt x="660" y="449"/>
                  </a:lnTo>
                  <a:lnTo>
                    <a:pt x="654" y="452"/>
                  </a:lnTo>
                  <a:lnTo>
                    <a:pt x="649" y="453"/>
                  </a:lnTo>
                  <a:lnTo>
                    <a:pt x="216" y="453"/>
                  </a:lnTo>
                  <a:lnTo>
                    <a:pt x="209" y="452"/>
                  </a:lnTo>
                  <a:lnTo>
                    <a:pt x="204" y="449"/>
                  </a:lnTo>
                  <a:lnTo>
                    <a:pt x="200" y="444"/>
                  </a:lnTo>
                  <a:lnTo>
                    <a:pt x="198" y="439"/>
                  </a:lnTo>
                  <a:lnTo>
                    <a:pt x="196" y="433"/>
                  </a:lnTo>
                  <a:lnTo>
                    <a:pt x="198" y="427"/>
                  </a:lnTo>
                  <a:lnTo>
                    <a:pt x="200" y="422"/>
                  </a:lnTo>
                  <a:lnTo>
                    <a:pt x="204" y="416"/>
                  </a:lnTo>
                  <a:lnTo>
                    <a:pt x="209" y="414"/>
                  </a:lnTo>
                  <a:lnTo>
                    <a:pt x="216" y="414"/>
                  </a:lnTo>
                  <a:close/>
                  <a:moveTo>
                    <a:pt x="432" y="39"/>
                  </a:moveTo>
                  <a:lnTo>
                    <a:pt x="378" y="43"/>
                  </a:lnTo>
                  <a:lnTo>
                    <a:pt x="327" y="54"/>
                  </a:lnTo>
                  <a:lnTo>
                    <a:pt x="279" y="71"/>
                  </a:lnTo>
                  <a:lnTo>
                    <a:pt x="234" y="93"/>
                  </a:lnTo>
                  <a:lnTo>
                    <a:pt x="192" y="122"/>
                  </a:lnTo>
                  <a:lnTo>
                    <a:pt x="154" y="154"/>
                  </a:lnTo>
                  <a:lnTo>
                    <a:pt x="120" y="192"/>
                  </a:lnTo>
                  <a:lnTo>
                    <a:pt x="93" y="234"/>
                  </a:lnTo>
                  <a:lnTo>
                    <a:pt x="69" y="280"/>
                  </a:lnTo>
                  <a:lnTo>
                    <a:pt x="52" y="329"/>
                  </a:lnTo>
                  <a:lnTo>
                    <a:pt x="42" y="380"/>
                  </a:lnTo>
                  <a:lnTo>
                    <a:pt x="39" y="433"/>
                  </a:lnTo>
                  <a:lnTo>
                    <a:pt x="42" y="486"/>
                  </a:lnTo>
                  <a:lnTo>
                    <a:pt x="52" y="537"/>
                  </a:lnTo>
                  <a:lnTo>
                    <a:pt x="69" y="586"/>
                  </a:lnTo>
                  <a:lnTo>
                    <a:pt x="93" y="631"/>
                  </a:lnTo>
                  <a:lnTo>
                    <a:pt x="120" y="673"/>
                  </a:lnTo>
                  <a:lnTo>
                    <a:pt x="154" y="711"/>
                  </a:lnTo>
                  <a:lnTo>
                    <a:pt x="192" y="744"/>
                  </a:lnTo>
                  <a:lnTo>
                    <a:pt x="234" y="772"/>
                  </a:lnTo>
                  <a:lnTo>
                    <a:pt x="279" y="795"/>
                  </a:lnTo>
                  <a:lnTo>
                    <a:pt x="327" y="812"/>
                  </a:lnTo>
                  <a:lnTo>
                    <a:pt x="378" y="822"/>
                  </a:lnTo>
                  <a:lnTo>
                    <a:pt x="432" y="826"/>
                  </a:lnTo>
                  <a:lnTo>
                    <a:pt x="486" y="822"/>
                  </a:lnTo>
                  <a:lnTo>
                    <a:pt x="537" y="812"/>
                  </a:lnTo>
                  <a:lnTo>
                    <a:pt x="585" y="795"/>
                  </a:lnTo>
                  <a:lnTo>
                    <a:pt x="631" y="772"/>
                  </a:lnTo>
                  <a:lnTo>
                    <a:pt x="673" y="744"/>
                  </a:lnTo>
                  <a:lnTo>
                    <a:pt x="711" y="711"/>
                  </a:lnTo>
                  <a:lnTo>
                    <a:pt x="743" y="673"/>
                  </a:lnTo>
                  <a:lnTo>
                    <a:pt x="772" y="631"/>
                  </a:lnTo>
                  <a:lnTo>
                    <a:pt x="794" y="586"/>
                  </a:lnTo>
                  <a:lnTo>
                    <a:pt x="811" y="537"/>
                  </a:lnTo>
                  <a:lnTo>
                    <a:pt x="822" y="486"/>
                  </a:lnTo>
                  <a:lnTo>
                    <a:pt x="826" y="433"/>
                  </a:lnTo>
                  <a:lnTo>
                    <a:pt x="822" y="380"/>
                  </a:lnTo>
                  <a:lnTo>
                    <a:pt x="811" y="329"/>
                  </a:lnTo>
                  <a:lnTo>
                    <a:pt x="794" y="280"/>
                  </a:lnTo>
                  <a:lnTo>
                    <a:pt x="772" y="234"/>
                  </a:lnTo>
                  <a:lnTo>
                    <a:pt x="743" y="192"/>
                  </a:lnTo>
                  <a:lnTo>
                    <a:pt x="711" y="154"/>
                  </a:lnTo>
                  <a:lnTo>
                    <a:pt x="673" y="122"/>
                  </a:lnTo>
                  <a:lnTo>
                    <a:pt x="631" y="93"/>
                  </a:lnTo>
                  <a:lnTo>
                    <a:pt x="585" y="71"/>
                  </a:lnTo>
                  <a:lnTo>
                    <a:pt x="537" y="54"/>
                  </a:lnTo>
                  <a:lnTo>
                    <a:pt x="486" y="43"/>
                  </a:lnTo>
                  <a:lnTo>
                    <a:pt x="432" y="39"/>
                  </a:lnTo>
                  <a:close/>
                  <a:moveTo>
                    <a:pt x="432" y="0"/>
                  </a:moveTo>
                  <a:lnTo>
                    <a:pt x="491" y="4"/>
                  </a:lnTo>
                  <a:lnTo>
                    <a:pt x="547" y="16"/>
                  </a:lnTo>
                  <a:lnTo>
                    <a:pt x="601" y="34"/>
                  </a:lnTo>
                  <a:lnTo>
                    <a:pt x="650" y="59"/>
                  </a:lnTo>
                  <a:lnTo>
                    <a:pt x="696" y="90"/>
                  </a:lnTo>
                  <a:lnTo>
                    <a:pt x="738" y="127"/>
                  </a:lnTo>
                  <a:lnTo>
                    <a:pt x="775" y="169"/>
                  </a:lnTo>
                  <a:lnTo>
                    <a:pt x="806" y="215"/>
                  </a:lnTo>
                  <a:lnTo>
                    <a:pt x="831" y="264"/>
                  </a:lnTo>
                  <a:lnTo>
                    <a:pt x="849" y="318"/>
                  </a:lnTo>
                  <a:lnTo>
                    <a:pt x="861" y="374"/>
                  </a:lnTo>
                  <a:lnTo>
                    <a:pt x="865" y="433"/>
                  </a:lnTo>
                  <a:lnTo>
                    <a:pt x="861" y="491"/>
                  </a:lnTo>
                  <a:lnTo>
                    <a:pt x="849" y="547"/>
                  </a:lnTo>
                  <a:lnTo>
                    <a:pt x="831" y="601"/>
                  </a:lnTo>
                  <a:lnTo>
                    <a:pt x="806" y="651"/>
                  </a:lnTo>
                  <a:lnTo>
                    <a:pt x="775" y="698"/>
                  </a:lnTo>
                  <a:lnTo>
                    <a:pt x="738" y="738"/>
                  </a:lnTo>
                  <a:lnTo>
                    <a:pt x="696" y="775"/>
                  </a:lnTo>
                  <a:lnTo>
                    <a:pt x="650" y="806"/>
                  </a:lnTo>
                  <a:lnTo>
                    <a:pt x="601" y="831"/>
                  </a:lnTo>
                  <a:lnTo>
                    <a:pt x="547" y="850"/>
                  </a:lnTo>
                  <a:lnTo>
                    <a:pt x="491" y="861"/>
                  </a:lnTo>
                  <a:lnTo>
                    <a:pt x="432" y="865"/>
                  </a:lnTo>
                  <a:lnTo>
                    <a:pt x="373" y="861"/>
                  </a:lnTo>
                  <a:lnTo>
                    <a:pt x="317" y="850"/>
                  </a:lnTo>
                  <a:lnTo>
                    <a:pt x="264" y="831"/>
                  </a:lnTo>
                  <a:lnTo>
                    <a:pt x="213" y="806"/>
                  </a:lnTo>
                  <a:lnTo>
                    <a:pt x="168" y="775"/>
                  </a:lnTo>
                  <a:lnTo>
                    <a:pt x="127" y="738"/>
                  </a:lnTo>
                  <a:lnTo>
                    <a:pt x="90" y="698"/>
                  </a:lnTo>
                  <a:lnTo>
                    <a:pt x="59" y="651"/>
                  </a:lnTo>
                  <a:lnTo>
                    <a:pt x="34" y="601"/>
                  </a:lnTo>
                  <a:lnTo>
                    <a:pt x="14" y="547"/>
                  </a:lnTo>
                  <a:lnTo>
                    <a:pt x="4" y="491"/>
                  </a:lnTo>
                  <a:lnTo>
                    <a:pt x="0" y="433"/>
                  </a:lnTo>
                  <a:lnTo>
                    <a:pt x="4" y="374"/>
                  </a:lnTo>
                  <a:lnTo>
                    <a:pt x="14" y="318"/>
                  </a:lnTo>
                  <a:lnTo>
                    <a:pt x="34" y="264"/>
                  </a:lnTo>
                  <a:lnTo>
                    <a:pt x="59" y="215"/>
                  </a:lnTo>
                  <a:lnTo>
                    <a:pt x="90" y="169"/>
                  </a:lnTo>
                  <a:lnTo>
                    <a:pt x="127" y="127"/>
                  </a:lnTo>
                  <a:lnTo>
                    <a:pt x="168" y="90"/>
                  </a:lnTo>
                  <a:lnTo>
                    <a:pt x="213" y="59"/>
                  </a:lnTo>
                  <a:lnTo>
                    <a:pt x="264" y="34"/>
                  </a:lnTo>
                  <a:lnTo>
                    <a:pt x="317" y="16"/>
                  </a:lnTo>
                  <a:lnTo>
                    <a:pt x="373" y="4"/>
                  </a:lnTo>
                  <a:lnTo>
                    <a:pt x="4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7" name="Freeform 27"/>
            <p:cNvSpPr>
              <a:spLocks noEditPoints="1"/>
            </p:cNvSpPr>
            <p:nvPr/>
          </p:nvSpPr>
          <p:spPr bwMode="auto">
            <a:xfrm>
              <a:off x="8443269" y="1851700"/>
              <a:ext cx="540000" cy="441989"/>
            </a:xfrm>
            <a:custGeom>
              <a:avLst/>
              <a:gdLst>
                <a:gd name="T0" fmla="*/ 261 w 865"/>
                <a:gd name="T1" fmla="*/ 236 h 708"/>
                <a:gd name="T2" fmla="*/ 273 w 865"/>
                <a:gd name="T3" fmla="*/ 250 h 708"/>
                <a:gd name="T4" fmla="*/ 270 w 865"/>
                <a:gd name="T5" fmla="*/ 267 h 708"/>
                <a:gd name="T6" fmla="*/ 255 w 865"/>
                <a:gd name="T7" fmla="*/ 274 h 708"/>
                <a:gd name="T8" fmla="*/ 204 w 865"/>
                <a:gd name="T9" fmla="*/ 272 h 708"/>
                <a:gd name="T10" fmla="*/ 196 w 865"/>
                <a:gd name="T11" fmla="*/ 255 h 708"/>
                <a:gd name="T12" fmla="*/ 204 w 865"/>
                <a:gd name="T13" fmla="*/ 239 h 708"/>
                <a:gd name="T14" fmla="*/ 216 w 865"/>
                <a:gd name="T15" fmla="*/ 157 h 708"/>
                <a:gd name="T16" fmla="*/ 345 w 865"/>
                <a:gd name="T17" fmla="*/ 161 h 708"/>
                <a:gd name="T18" fmla="*/ 353 w 865"/>
                <a:gd name="T19" fmla="*/ 176 h 708"/>
                <a:gd name="T20" fmla="*/ 345 w 865"/>
                <a:gd name="T21" fmla="*/ 192 h 708"/>
                <a:gd name="T22" fmla="*/ 216 w 865"/>
                <a:gd name="T23" fmla="*/ 196 h 708"/>
                <a:gd name="T24" fmla="*/ 200 w 865"/>
                <a:gd name="T25" fmla="*/ 188 h 708"/>
                <a:gd name="T26" fmla="*/ 197 w 865"/>
                <a:gd name="T27" fmla="*/ 171 h 708"/>
                <a:gd name="T28" fmla="*/ 209 w 865"/>
                <a:gd name="T29" fmla="*/ 158 h 708"/>
                <a:gd name="T30" fmla="*/ 747 w 865"/>
                <a:gd name="T31" fmla="*/ 551 h 708"/>
                <a:gd name="T32" fmla="*/ 763 w 865"/>
                <a:gd name="T33" fmla="*/ 559 h 708"/>
                <a:gd name="T34" fmla="*/ 765 w 865"/>
                <a:gd name="T35" fmla="*/ 577 h 708"/>
                <a:gd name="T36" fmla="*/ 753 w 865"/>
                <a:gd name="T37" fmla="*/ 589 h 708"/>
                <a:gd name="T38" fmla="*/ 825 w 865"/>
                <a:gd name="T39" fmla="*/ 668 h 708"/>
                <a:gd name="T40" fmla="*/ 157 w 865"/>
                <a:gd name="T41" fmla="*/ 117 h 708"/>
                <a:gd name="T42" fmla="*/ 168 w 865"/>
                <a:gd name="T43" fmla="*/ 555 h 708"/>
                <a:gd name="T44" fmla="*/ 176 w 865"/>
                <a:gd name="T45" fmla="*/ 570 h 708"/>
                <a:gd name="T46" fmla="*/ 168 w 865"/>
                <a:gd name="T47" fmla="*/ 586 h 708"/>
                <a:gd name="T48" fmla="*/ 157 w 865"/>
                <a:gd name="T49" fmla="*/ 668 h 708"/>
                <a:gd name="T50" fmla="*/ 701 w 865"/>
                <a:gd name="T51" fmla="*/ 589 h 708"/>
                <a:gd name="T52" fmla="*/ 688 w 865"/>
                <a:gd name="T53" fmla="*/ 577 h 708"/>
                <a:gd name="T54" fmla="*/ 692 w 865"/>
                <a:gd name="T55" fmla="*/ 559 h 708"/>
                <a:gd name="T56" fmla="*/ 708 w 865"/>
                <a:gd name="T57" fmla="*/ 551 h 708"/>
                <a:gd name="T58" fmla="*/ 39 w 865"/>
                <a:gd name="T59" fmla="*/ 117 h 708"/>
                <a:gd name="T60" fmla="*/ 117 w 865"/>
                <a:gd name="T61" fmla="*/ 590 h 708"/>
                <a:gd name="T62" fmla="*/ 102 w 865"/>
                <a:gd name="T63" fmla="*/ 582 h 708"/>
                <a:gd name="T64" fmla="*/ 99 w 865"/>
                <a:gd name="T65" fmla="*/ 564 h 708"/>
                <a:gd name="T66" fmla="*/ 111 w 865"/>
                <a:gd name="T67" fmla="*/ 552 h 708"/>
                <a:gd name="T68" fmla="*/ 39 w 865"/>
                <a:gd name="T69" fmla="*/ 117 h 708"/>
                <a:gd name="T70" fmla="*/ 325 w 865"/>
                <a:gd name="T71" fmla="*/ 51 h 708"/>
                <a:gd name="T72" fmla="*/ 551 w 865"/>
                <a:gd name="T73" fmla="*/ 78 h 708"/>
                <a:gd name="T74" fmla="*/ 526 w 865"/>
                <a:gd name="T75" fmla="*/ 43 h 708"/>
                <a:gd name="T76" fmla="*/ 353 w 865"/>
                <a:gd name="T77" fmla="*/ 0 h 708"/>
                <a:gd name="T78" fmla="*/ 557 w 865"/>
                <a:gd name="T79" fmla="*/ 15 h 708"/>
                <a:gd name="T80" fmla="*/ 590 w 865"/>
                <a:gd name="T81" fmla="*/ 78 h 708"/>
                <a:gd name="T82" fmla="*/ 853 w 865"/>
                <a:gd name="T83" fmla="*/ 90 h 708"/>
                <a:gd name="T84" fmla="*/ 865 w 865"/>
                <a:gd name="T85" fmla="*/ 668 h 708"/>
                <a:gd name="T86" fmla="*/ 841 w 865"/>
                <a:gd name="T87" fmla="*/ 705 h 708"/>
                <a:gd name="T88" fmla="*/ 23 w 865"/>
                <a:gd name="T89" fmla="*/ 705 h 708"/>
                <a:gd name="T90" fmla="*/ 0 w 865"/>
                <a:gd name="T91" fmla="*/ 668 h 708"/>
                <a:gd name="T92" fmla="*/ 11 w 865"/>
                <a:gd name="T93" fmla="*/ 90 h 708"/>
                <a:gd name="T94" fmla="*/ 274 w 865"/>
                <a:gd name="T95" fmla="*/ 78 h 708"/>
                <a:gd name="T96" fmla="*/ 307 w 865"/>
                <a:gd name="T97" fmla="*/ 15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65" h="708">
                  <a:moveTo>
                    <a:pt x="216" y="235"/>
                  </a:moveTo>
                  <a:lnTo>
                    <a:pt x="255" y="235"/>
                  </a:lnTo>
                  <a:lnTo>
                    <a:pt x="261" y="236"/>
                  </a:lnTo>
                  <a:lnTo>
                    <a:pt x="267" y="239"/>
                  </a:lnTo>
                  <a:lnTo>
                    <a:pt x="270" y="244"/>
                  </a:lnTo>
                  <a:lnTo>
                    <a:pt x="273" y="250"/>
                  </a:lnTo>
                  <a:lnTo>
                    <a:pt x="274" y="255"/>
                  </a:lnTo>
                  <a:lnTo>
                    <a:pt x="273" y="261"/>
                  </a:lnTo>
                  <a:lnTo>
                    <a:pt x="270" y="267"/>
                  </a:lnTo>
                  <a:lnTo>
                    <a:pt x="267" y="272"/>
                  </a:lnTo>
                  <a:lnTo>
                    <a:pt x="261" y="274"/>
                  </a:lnTo>
                  <a:lnTo>
                    <a:pt x="255" y="274"/>
                  </a:lnTo>
                  <a:lnTo>
                    <a:pt x="216" y="274"/>
                  </a:lnTo>
                  <a:lnTo>
                    <a:pt x="209" y="274"/>
                  </a:lnTo>
                  <a:lnTo>
                    <a:pt x="204" y="272"/>
                  </a:lnTo>
                  <a:lnTo>
                    <a:pt x="200" y="267"/>
                  </a:lnTo>
                  <a:lnTo>
                    <a:pt x="197" y="261"/>
                  </a:lnTo>
                  <a:lnTo>
                    <a:pt x="196" y="255"/>
                  </a:lnTo>
                  <a:lnTo>
                    <a:pt x="197" y="250"/>
                  </a:lnTo>
                  <a:lnTo>
                    <a:pt x="200" y="244"/>
                  </a:lnTo>
                  <a:lnTo>
                    <a:pt x="204" y="239"/>
                  </a:lnTo>
                  <a:lnTo>
                    <a:pt x="209" y="236"/>
                  </a:lnTo>
                  <a:lnTo>
                    <a:pt x="216" y="235"/>
                  </a:lnTo>
                  <a:close/>
                  <a:moveTo>
                    <a:pt x="216" y="157"/>
                  </a:moveTo>
                  <a:lnTo>
                    <a:pt x="333" y="157"/>
                  </a:lnTo>
                  <a:lnTo>
                    <a:pt x="340" y="158"/>
                  </a:lnTo>
                  <a:lnTo>
                    <a:pt x="345" y="161"/>
                  </a:lnTo>
                  <a:lnTo>
                    <a:pt x="349" y="164"/>
                  </a:lnTo>
                  <a:lnTo>
                    <a:pt x="352" y="171"/>
                  </a:lnTo>
                  <a:lnTo>
                    <a:pt x="353" y="176"/>
                  </a:lnTo>
                  <a:lnTo>
                    <a:pt x="352" y="183"/>
                  </a:lnTo>
                  <a:lnTo>
                    <a:pt x="349" y="188"/>
                  </a:lnTo>
                  <a:lnTo>
                    <a:pt x="345" y="192"/>
                  </a:lnTo>
                  <a:lnTo>
                    <a:pt x="340" y="196"/>
                  </a:lnTo>
                  <a:lnTo>
                    <a:pt x="333" y="196"/>
                  </a:lnTo>
                  <a:lnTo>
                    <a:pt x="216" y="196"/>
                  </a:lnTo>
                  <a:lnTo>
                    <a:pt x="209" y="196"/>
                  </a:lnTo>
                  <a:lnTo>
                    <a:pt x="204" y="192"/>
                  </a:lnTo>
                  <a:lnTo>
                    <a:pt x="200" y="188"/>
                  </a:lnTo>
                  <a:lnTo>
                    <a:pt x="197" y="183"/>
                  </a:lnTo>
                  <a:lnTo>
                    <a:pt x="196" y="176"/>
                  </a:lnTo>
                  <a:lnTo>
                    <a:pt x="197" y="171"/>
                  </a:lnTo>
                  <a:lnTo>
                    <a:pt x="200" y="164"/>
                  </a:lnTo>
                  <a:lnTo>
                    <a:pt x="204" y="161"/>
                  </a:lnTo>
                  <a:lnTo>
                    <a:pt x="209" y="158"/>
                  </a:lnTo>
                  <a:lnTo>
                    <a:pt x="216" y="157"/>
                  </a:lnTo>
                  <a:close/>
                  <a:moveTo>
                    <a:pt x="747" y="117"/>
                  </a:moveTo>
                  <a:lnTo>
                    <a:pt x="747" y="551"/>
                  </a:lnTo>
                  <a:lnTo>
                    <a:pt x="753" y="552"/>
                  </a:lnTo>
                  <a:lnTo>
                    <a:pt x="759" y="555"/>
                  </a:lnTo>
                  <a:lnTo>
                    <a:pt x="763" y="559"/>
                  </a:lnTo>
                  <a:lnTo>
                    <a:pt x="765" y="564"/>
                  </a:lnTo>
                  <a:lnTo>
                    <a:pt x="766" y="570"/>
                  </a:lnTo>
                  <a:lnTo>
                    <a:pt x="765" y="577"/>
                  </a:lnTo>
                  <a:lnTo>
                    <a:pt x="763" y="582"/>
                  </a:lnTo>
                  <a:lnTo>
                    <a:pt x="759" y="586"/>
                  </a:lnTo>
                  <a:lnTo>
                    <a:pt x="753" y="589"/>
                  </a:lnTo>
                  <a:lnTo>
                    <a:pt x="747" y="590"/>
                  </a:lnTo>
                  <a:lnTo>
                    <a:pt x="747" y="668"/>
                  </a:lnTo>
                  <a:lnTo>
                    <a:pt x="825" y="668"/>
                  </a:lnTo>
                  <a:lnTo>
                    <a:pt x="825" y="117"/>
                  </a:lnTo>
                  <a:lnTo>
                    <a:pt x="747" y="117"/>
                  </a:lnTo>
                  <a:close/>
                  <a:moveTo>
                    <a:pt x="157" y="117"/>
                  </a:moveTo>
                  <a:lnTo>
                    <a:pt x="157" y="551"/>
                  </a:lnTo>
                  <a:lnTo>
                    <a:pt x="163" y="552"/>
                  </a:lnTo>
                  <a:lnTo>
                    <a:pt x="168" y="555"/>
                  </a:lnTo>
                  <a:lnTo>
                    <a:pt x="172" y="559"/>
                  </a:lnTo>
                  <a:lnTo>
                    <a:pt x="175" y="564"/>
                  </a:lnTo>
                  <a:lnTo>
                    <a:pt x="176" y="570"/>
                  </a:lnTo>
                  <a:lnTo>
                    <a:pt x="175" y="577"/>
                  </a:lnTo>
                  <a:lnTo>
                    <a:pt x="172" y="582"/>
                  </a:lnTo>
                  <a:lnTo>
                    <a:pt x="168" y="586"/>
                  </a:lnTo>
                  <a:lnTo>
                    <a:pt x="163" y="589"/>
                  </a:lnTo>
                  <a:lnTo>
                    <a:pt x="157" y="590"/>
                  </a:lnTo>
                  <a:lnTo>
                    <a:pt x="157" y="668"/>
                  </a:lnTo>
                  <a:lnTo>
                    <a:pt x="708" y="668"/>
                  </a:lnTo>
                  <a:lnTo>
                    <a:pt x="708" y="590"/>
                  </a:lnTo>
                  <a:lnTo>
                    <a:pt x="701" y="589"/>
                  </a:lnTo>
                  <a:lnTo>
                    <a:pt x="696" y="586"/>
                  </a:lnTo>
                  <a:lnTo>
                    <a:pt x="692" y="582"/>
                  </a:lnTo>
                  <a:lnTo>
                    <a:pt x="688" y="577"/>
                  </a:lnTo>
                  <a:lnTo>
                    <a:pt x="688" y="570"/>
                  </a:lnTo>
                  <a:lnTo>
                    <a:pt x="688" y="564"/>
                  </a:lnTo>
                  <a:lnTo>
                    <a:pt x="692" y="559"/>
                  </a:lnTo>
                  <a:lnTo>
                    <a:pt x="696" y="555"/>
                  </a:lnTo>
                  <a:lnTo>
                    <a:pt x="701" y="552"/>
                  </a:lnTo>
                  <a:lnTo>
                    <a:pt x="708" y="551"/>
                  </a:lnTo>
                  <a:lnTo>
                    <a:pt x="708" y="117"/>
                  </a:lnTo>
                  <a:lnTo>
                    <a:pt x="157" y="117"/>
                  </a:lnTo>
                  <a:close/>
                  <a:moveTo>
                    <a:pt x="39" y="117"/>
                  </a:moveTo>
                  <a:lnTo>
                    <a:pt x="39" y="668"/>
                  </a:lnTo>
                  <a:lnTo>
                    <a:pt x="117" y="668"/>
                  </a:lnTo>
                  <a:lnTo>
                    <a:pt x="117" y="590"/>
                  </a:lnTo>
                  <a:lnTo>
                    <a:pt x="111" y="589"/>
                  </a:lnTo>
                  <a:lnTo>
                    <a:pt x="106" y="586"/>
                  </a:lnTo>
                  <a:lnTo>
                    <a:pt x="102" y="582"/>
                  </a:lnTo>
                  <a:lnTo>
                    <a:pt x="99" y="577"/>
                  </a:lnTo>
                  <a:lnTo>
                    <a:pt x="98" y="570"/>
                  </a:lnTo>
                  <a:lnTo>
                    <a:pt x="99" y="564"/>
                  </a:lnTo>
                  <a:lnTo>
                    <a:pt x="102" y="559"/>
                  </a:lnTo>
                  <a:lnTo>
                    <a:pt x="106" y="555"/>
                  </a:lnTo>
                  <a:lnTo>
                    <a:pt x="111" y="552"/>
                  </a:lnTo>
                  <a:lnTo>
                    <a:pt x="117" y="551"/>
                  </a:lnTo>
                  <a:lnTo>
                    <a:pt x="117" y="117"/>
                  </a:lnTo>
                  <a:lnTo>
                    <a:pt x="39" y="117"/>
                  </a:lnTo>
                  <a:close/>
                  <a:moveTo>
                    <a:pt x="353" y="39"/>
                  </a:moveTo>
                  <a:lnTo>
                    <a:pt x="339" y="43"/>
                  </a:lnTo>
                  <a:lnTo>
                    <a:pt x="325" y="51"/>
                  </a:lnTo>
                  <a:lnTo>
                    <a:pt x="318" y="62"/>
                  </a:lnTo>
                  <a:lnTo>
                    <a:pt x="314" y="78"/>
                  </a:lnTo>
                  <a:lnTo>
                    <a:pt x="551" y="78"/>
                  </a:lnTo>
                  <a:lnTo>
                    <a:pt x="547" y="62"/>
                  </a:lnTo>
                  <a:lnTo>
                    <a:pt x="539" y="51"/>
                  </a:lnTo>
                  <a:lnTo>
                    <a:pt x="526" y="43"/>
                  </a:lnTo>
                  <a:lnTo>
                    <a:pt x="510" y="39"/>
                  </a:lnTo>
                  <a:lnTo>
                    <a:pt x="353" y="39"/>
                  </a:lnTo>
                  <a:close/>
                  <a:moveTo>
                    <a:pt x="353" y="0"/>
                  </a:moveTo>
                  <a:lnTo>
                    <a:pt x="510" y="0"/>
                  </a:lnTo>
                  <a:lnTo>
                    <a:pt x="535" y="3"/>
                  </a:lnTo>
                  <a:lnTo>
                    <a:pt x="557" y="15"/>
                  </a:lnTo>
                  <a:lnTo>
                    <a:pt x="574" y="32"/>
                  </a:lnTo>
                  <a:lnTo>
                    <a:pt x="585" y="53"/>
                  </a:lnTo>
                  <a:lnTo>
                    <a:pt x="590" y="78"/>
                  </a:lnTo>
                  <a:lnTo>
                    <a:pt x="825" y="78"/>
                  </a:lnTo>
                  <a:lnTo>
                    <a:pt x="841" y="82"/>
                  </a:lnTo>
                  <a:lnTo>
                    <a:pt x="853" y="90"/>
                  </a:lnTo>
                  <a:lnTo>
                    <a:pt x="862" y="103"/>
                  </a:lnTo>
                  <a:lnTo>
                    <a:pt x="865" y="117"/>
                  </a:lnTo>
                  <a:lnTo>
                    <a:pt x="865" y="668"/>
                  </a:lnTo>
                  <a:lnTo>
                    <a:pt x="862" y="684"/>
                  </a:lnTo>
                  <a:lnTo>
                    <a:pt x="853" y="696"/>
                  </a:lnTo>
                  <a:lnTo>
                    <a:pt x="841" y="705"/>
                  </a:lnTo>
                  <a:lnTo>
                    <a:pt x="825" y="708"/>
                  </a:lnTo>
                  <a:lnTo>
                    <a:pt x="39" y="708"/>
                  </a:lnTo>
                  <a:lnTo>
                    <a:pt x="23" y="705"/>
                  </a:lnTo>
                  <a:lnTo>
                    <a:pt x="11" y="696"/>
                  </a:lnTo>
                  <a:lnTo>
                    <a:pt x="2" y="684"/>
                  </a:lnTo>
                  <a:lnTo>
                    <a:pt x="0" y="668"/>
                  </a:lnTo>
                  <a:lnTo>
                    <a:pt x="0" y="117"/>
                  </a:lnTo>
                  <a:lnTo>
                    <a:pt x="2" y="103"/>
                  </a:lnTo>
                  <a:lnTo>
                    <a:pt x="11" y="90"/>
                  </a:lnTo>
                  <a:lnTo>
                    <a:pt x="23" y="82"/>
                  </a:lnTo>
                  <a:lnTo>
                    <a:pt x="39" y="78"/>
                  </a:lnTo>
                  <a:lnTo>
                    <a:pt x="274" y="78"/>
                  </a:lnTo>
                  <a:lnTo>
                    <a:pt x="278" y="53"/>
                  </a:lnTo>
                  <a:lnTo>
                    <a:pt x="290" y="32"/>
                  </a:lnTo>
                  <a:lnTo>
                    <a:pt x="307" y="15"/>
                  </a:lnTo>
                  <a:lnTo>
                    <a:pt x="328" y="3"/>
                  </a:lnTo>
                  <a:lnTo>
                    <a:pt x="35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8" name="Freeform 28"/>
            <p:cNvSpPr>
              <a:spLocks noEditPoints="1"/>
            </p:cNvSpPr>
            <p:nvPr/>
          </p:nvSpPr>
          <p:spPr bwMode="auto">
            <a:xfrm>
              <a:off x="9491396" y="1827041"/>
              <a:ext cx="540000" cy="491306"/>
            </a:xfrm>
            <a:custGeom>
              <a:avLst/>
              <a:gdLst>
                <a:gd name="T0" fmla="*/ 267 w 865"/>
                <a:gd name="T1" fmla="*/ 397 h 787"/>
                <a:gd name="T2" fmla="*/ 275 w 865"/>
                <a:gd name="T3" fmla="*/ 419 h 787"/>
                <a:gd name="T4" fmla="*/ 255 w 865"/>
                <a:gd name="T5" fmla="*/ 434 h 787"/>
                <a:gd name="T6" fmla="*/ 200 w 865"/>
                <a:gd name="T7" fmla="*/ 424 h 787"/>
                <a:gd name="T8" fmla="*/ 200 w 865"/>
                <a:gd name="T9" fmla="*/ 402 h 787"/>
                <a:gd name="T10" fmla="*/ 216 w 865"/>
                <a:gd name="T11" fmla="*/ 314 h 787"/>
                <a:gd name="T12" fmla="*/ 350 w 865"/>
                <a:gd name="T13" fmla="*/ 324 h 787"/>
                <a:gd name="T14" fmla="*/ 350 w 865"/>
                <a:gd name="T15" fmla="*/ 346 h 787"/>
                <a:gd name="T16" fmla="*/ 216 w 865"/>
                <a:gd name="T17" fmla="*/ 354 h 787"/>
                <a:gd name="T18" fmla="*/ 198 w 865"/>
                <a:gd name="T19" fmla="*/ 341 h 787"/>
                <a:gd name="T20" fmla="*/ 204 w 865"/>
                <a:gd name="T21" fmla="*/ 318 h 787"/>
                <a:gd name="T22" fmla="*/ 590 w 865"/>
                <a:gd name="T23" fmla="*/ 630 h 787"/>
                <a:gd name="T24" fmla="*/ 609 w 865"/>
                <a:gd name="T25" fmla="*/ 643 h 787"/>
                <a:gd name="T26" fmla="*/ 602 w 865"/>
                <a:gd name="T27" fmla="*/ 665 h 787"/>
                <a:gd name="T28" fmla="*/ 669 w 865"/>
                <a:gd name="T29" fmla="*/ 748 h 787"/>
                <a:gd name="T30" fmla="*/ 157 w 865"/>
                <a:gd name="T31" fmla="*/ 630 h 787"/>
                <a:gd name="T32" fmla="*/ 176 w 865"/>
                <a:gd name="T33" fmla="*/ 643 h 787"/>
                <a:gd name="T34" fmla="*/ 169 w 865"/>
                <a:gd name="T35" fmla="*/ 665 h 787"/>
                <a:gd name="T36" fmla="*/ 551 w 865"/>
                <a:gd name="T37" fmla="*/ 748 h 787"/>
                <a:gd name="T38" fmla="*/ 534 w 865"/>
                <a:gd name="T39" fmla="*/ 661 h 787"/>
                <a:gd name="T40" fmla="*/ 534 w 865"/>
                <a:gd name="T41" fmla="*/ 638 h 787"/>
                <a:gd name="T42" fmla="*/ 551 w 865"/>
                <a:gd name="T43" fmla="*/ 275 h 787"/>
                <a:gd name="T44" fmla="*/ 118 w 865"/>
                <a:gd name="T45" fmla="*/ 748 h 787"/>
                <a:gd name="T46" fmla="*/ 102 w 865"/>
                <a:gd name="T47" fmla="*/ 661 h 787"/>
                <a:gd name="T48" fmla="*/ 102 w 865"/>
                <a:gd name="T49" fmla="*/ 638 h 787"/>
                <a:gd name="T50" fmla="*/ 118 w 865"/>
                <a:gd name="T51" fmla="*/ 275 h 787"/>
                <a:gd name="T52" fmla="*/ 287 w 865"/>
                <a:gd name="T53" fmla="*/ 208 h 787"/>
                <a:gd name="T54" fmla="*/ 429 w 865"/>
                <a:gd name="T55" fmla="*/ 222 h 787"/>
                <a:gd name="T56" fmla="*/ 314 w 865"/>
                <a:gd name="T57" fmla="*/ 197 h 787"/>
                <a:gd name="T58" fmla="*/ 440 w 865"/>
                <a:gd name="T59" fmla="*/ 173 h 787"/>
                <a:gd name="T60" fmla="*/ 669 w 865"/>
                <a:gd name="T61" fmla="*/ 236 h 787"/>
                <a:gd name="T62" fmla="*/ 708 w 865"/>
                <a:gd name="T63" fmla="*/ 275 h 787"/>
                <a:gd name="T64" fmla="*/ 683 w 865"/>
                <a:gd name="T65" fmla="*/ 784 h 787"/>
                <a:gd name="T66" fmla="*/ 12 w 865"/>
                <a:gd name="T67" fmla="*/ 775 h 787"/>
                <a:gd name="T68" fmla="*/ 3 w 865"/>
                <a:gd name="T69" fmla="*/ 261 h 787"/>
                <a:gd name="T70" fmla="*/ 236 w 865"/>
                <a:gd name="T71" fmla="*/ 236 h 787"/>
                <a:gd name="T72" fmla="*/ 289 w 865"/>
                <a:gd name="T73" fmla="*/ 161 h 787"/>
                <a:gd name="T74" fmla="*/ 444 w 865"/>
                <a:gd name="T75" fmla="*/ 51 h 787"/>
                <a:gd name="T76" fmla="*/ 586 w 865"/>
                <a:gd name="T77" fmla="*/ 63 h 787"/>
                <a:gd name="T78" fmla="*/ 473 w 865"/>
                <a:gd name="T79" fmla="*/ 40 h 787"/>
                <a:gd name="T80" fmla="*/ 597 w 865"/>
                <a:gd name="T81" fmla="*/ 16 h 787"/>
                <a:gd name="T82" fmla="*/ 826 w 865"/>
                <a:gd name="T83" fmla="*/ 79 h 787"/>
                <a:gd name="T84" fmla="*/ 865 w 865"/>
                <a:gd name="T85" fmla="*/ 118 h 787"/>
                <a:gd name="T86" fmla="*/ 842 w 865"/>
                <a:gd name="T87" fmla="*/ 626 h 787"/>
                <a:gd name="T88" fmla="*/ 755 w 865"/>
                <a:gd name="T89" fmla="*/ 626 h 787"/>
                <a:gd name="T90" fmla="*/ 749 w 865"/>
                <a:gd name="T91" fmla="*/ 604 h 787"/>
                <a:gd name="T92" fmla="*/ 767 w 865"/>
                <a:gd name="T93" fmla="*/ 591 h 787"/>
                <a:gd name="T94" fmla="*/ 196 w 865"/>
                <a:gd name="T95" fmla="*/ 177 h 787"/>
                <a:gd name="T96" fmla="*/ 183 w 865"/>
                <a:gd name="T97" fmla="*/ 197 h 787"/>
                <a:gd name="T98" fmla="*/ 161 w 865"/>
                <a:gd name="T99" fmla="*/ 189 h 787"/>
                <a:gd name="T100" fmla="*/ 160 w 865"/>
                <a:gd name="T101" fmla="*/ 104 h 787"/>
                <a:gd name="T102" fmla="*/ 393 w 865"/>
                <a:gd name="T103" fmla="*/ 79 h 787"/>
                <a:gd name="T104" fmla="*/ 448 w 865"/>
                <a:gd name="T105" fmla="*/ 4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5" h="787">
                  <a:moveTo>
                    <a:pt x="216" y="394"/>
                  </a:moveTo>
                  <a:lnTo>
                    <a:pt x="255" y="394"/>
                  </a:lnTo>
                  <a:lnTo>
                    <a:pt x="262" y="394"/>
                  </a:lnTo>
                  <a:lnTo>
                    <a:pt x="267" y="397"/>
                  </a:lnTo>
                  <a:lnTo>
                    <a:pt x="271" y="402"/>
                  </a:lnTo>
                  <a:lnTo>
                    <a:pt x="275" y="407"/>
                  </a:lnTo>
                  <a:lnTo>
                    <a:pt x="275" y="414"/>
                  </a:lnTo>
                  <a:lnTo>
                    <a:pt x="275" y="419"/>
                  </a:lnTo>
                  <a:lnTo>
                    <a:pt x="271" y="424"/>
                  </a:lnTo>
                  <a:lnTo>
                    <a:pt x="267" y="430"/>
                  </a:lnTo>
                  <a:lnTo>
                    <a:pt x="262" y="432"/>
                  </a:lnTo>
                  <a:lnTo>
                    <a:pt x="255" y="434"/>
                  </a:lnTo>
                  <a:lnTo>
                    <a:pt x="216" y="434"/>
                  </a:lnTo>
                  <a:lnTo>
                    <a:pt x="210" y="432"/>
                  </a:lnTo>
                  <a:lnTo>
                    <a:pt x="204" y="430"/>
                  </a:lnTo>
                  <a:lnTo>
                    <a:pt x="200" y="424"/>
                  </a:lnTo>
                  <a:lnTo>
                    <a:pt x="198" y="419"/>
                  </a:lnTo>
                  <a:lnTo>
                    <a:pt x="196" y="414"/>
                  </a:lnTo>
                  <a:lnTo>
                    <a:pt x="198" y="407"/>
                  </a:lnTo>
                  <a:lnTo>
                    <a:pt x="200" y="402"/>
                  </a:lnTo>
                  <a:lnTo>
                    <a:pt x="204" y="397"/>
                  </a:lnTo>
                  <a:lnTo>
                    <a:pt x="210" y="394"/>
                  </a:lnTo>
                  <a:lnTo>
                    <a:pt x="216" y="394"/>
                  </a:lnTo>
                  <a:close/>
                  <a:moveTo>
                    <a:pt x="216" y="314"/>
                  </a:moveTo>
                  <a:lnTo>
                    <a:pt x="334" y="314"/>
                  </a:lnTo>
                  <a:lnTo>
                    <a:pt x="340" y="316"/>
                  </a:lnTo>
                  <a:lnTo>
                    <a:pt x="346" y="318"/>
                  </a:lnTo>
                  <a:lnTo>
                    <a:pt x="350" y="324"/>
                  </a:lnTo>
                  <a:lnTo>
                    <a:pt x="353" y="329"/>
                  </a:lnTo>
                  <a:lnTo>
                    <a:pt x="353" y="334"/>
                  </a:lnTo>
                  <a:lnTo>
                    <a:pt x="353" y="341"/>
                  </a:lnTo>
                  <a:lnTo>
                    <a:pt x="350" y="346"/>
                  </a:lnTo>
                  <a:lnTo>
                    <a:pt x="346" y="351"/>
                  </a:lnTo>
                  <a:lnTo>
                    <a:pt x="340" y="354"/>
                  </a:lnTo>
                  <a:lnTo>
                    <a:pt x="334" y="354"/>
                  </a:lnTo>
                  <a:lnTo>
                    <a:pt x="216" y="354"/>
                  </a:lnTo>
                  <a:lnTo>
                    <a:pt x="210" y="354"/>
                  </a:lnTo>
                  <a:lnTo>
                    <a:pt x="204" y="351"/>
                  </a:lnTo>
                  <a:lnTo>
                    <a:pt x="200" y="346"/>
                  </a:lnTo>
                  <a:lnTo>
                    <a:pt x="198" y="341"/>
                  </a:lnTo>
                  <a:lnTo>
                    <a:pt x="196" y="334"/>
                  </a:lnTo>
                  <a:lnTo>
                    <a:pt x="198" y="329"/>
                  </a:lnTo>
                  <a:lnTo>
                    <a:pt x="200" y="324"/>
                  </a:lnTo>
                  <a:lnTo>
                    <a:pt x="204" y="318"/>
                  </a:lnTo>
                  <a:lnTo>
                    <a:pt x="210" y="316"/>
                  </a:lnTo>
                  <a:lnTo>
                    <a:pt x="216" y="314"/>
                  </a:lnTo>
                  <a:close/>
                  <a:moveTo>
                    <a:pt x="590" y="275"/>
                  </a:moveTo>
                  <a:lnTo>
                    <a:pt x="590" y="630"/>
                  </a:lnTo>
                  <a:lnTo>
                    <a:pt x="596" y="631"/>
                  </a:lnTo>
                  <a:lnTo>
                    <a:pt x="602" y="634"/>
                  </a:lnTo>
                  <a:lnTo>
                    <a:pt x="606" y="638"/>
                  </a:lnTo>
                  <a:lnTo>
                    <a:pt x="609" y="643"/>
                  </a:lnTo>
                  <a:lnTo>
                    <a:pt x="610" y="650"/>
                  </a:lnTo>
                  <a:lnTo>
                    <a:pt x="609" y="656"/>
                  </a:lnTo>
                  <a:lnTo>
                    <a:pt x="606" y="661"/>
                  </a:lnTo>
                  <a:lnTo>
                    <a:pt x="602" y="665"/>
                  </a:lnTo>
                  <a:lnTo>
                    <a:pt x="596" y="668"/>
                  </a:lnTo>
                  <a:lnTo>
                    <a:pt x="590" y="669"/>
                  </a:lnTo>
                  <a:lnTo>
                    <a:pt x="590" y="748"/>
                  </a:lnTo>
                  <a:lnTo>
                    <a:pt x="669" y="748"/>
                  </a:lnTo>
                  <a:lnTo>
                    <a:pt x="669" y="275"/>
                  </a:lnTo>
                  <a:lnTo>
                    <a:pt x="590" y="275"/>
                  </a:lnTo>
                  <a:close/>
                  <a:moveTo>
                    <a:pt x="157" y="275"/>
                  </a:moveTo>
                  <a:lnTo>
                    <a:pt x="157" y="630"/>
                  </a:lnTo>
                  <a:lnTo>
                    <a:pt x="164" y="631"/>
                  </a:lnTo>
                  <a:lnTo>
                    <a:pt x="169" y="634"/>
                  </a:lnTo>
                  <a:lnTo>
                    <a:pt x="173" y="638"/>
                  </a:lnTo>
                  <a:lnTo>
                    <a:pt x="176" y="643"/>
                  </a:lnTo>
                  <a:lnTo>
                    <a:pt x="177" y="650"/>
                  </a:lnTo>
                  <a:lnTo>
                    <a:pt x="176" y="656"/>
                  </a:lnTo>
                  <a:lnTo>
                    <a:pt x="173" y="661"/>
                  </a:lnTo>
                  <a:lnTo>
                    <a:pt x="169" y="665"/>
                  </a:lnTo>
                  <a:lnTo>
                    <a:pt x="164" y="668"/>
                  </a:lnTo>
                  <a:lnTo>
                    <a:pt x="157" y="669"/>
                  </a:lnTo>
                  <a:lnTo>
                    <a:pt x="157" y="748"/>
                  </a:lnTo>
                  <a:lnTo>
                    <a:pt x="551" y="748"/>
                  </a:lnTo>
                  <a:lnTo>
                    <a:pt x="551" y="669"/>
                  </a:lnTo>
                  <a:lnTo>
                    <a:pt x="545" y="668"/>
                  </a:lnTo>
                  <a:lnTo>
                    <a:pt x="539" y="665"/>
                  </a:lnTo>
                  <a:lnTo>
                    <a:pt x="534" y="661"/>
                  </a:lnTo>
                  <a:lnTo>
                    <a:pt x="531" y="656"/>
                  </a:lnTo>
                  <a:lnTo>
                    <a:pt x="531" y="650"/>
                  </a:lnTo>
                  <a:lnTo>
                    <a:pt x="531" y="643"/>
                  </a:lnTo>
                  <a:lnTo>
                    <a:pt x="534" y="638"/>
                  </a:lnTo>
                  <a:lnTo>
                    <a:pt x="539" y="634"/>
                  </a:lnTo>
                  <a:lnTo>
                    <a:pt x="545" y="631"/>
                  </a:lnTo>
                  <a:lnTo>
                    <a:pt x="551" y="630"/>
                  </a:lnTo>
                  <a:lnTo>
                    <a:pt x="551" y="275"/>
                  </a:lnTo>
                  <a:lnTo>
                    <a:pt x="157" y="275"/>
                  </a:lnTo>
                  <a:close/>
                  <a:moveTo>
                    <a:pt x="39" y="275"/>
                  </a:moveTo>
                  <a:lnTo>
                    <a:pt x="39" y="748"/>
                  </a:lnTo>
                  <a:lnTo>
                    <a:pt x="118" y="748"/>
                  </a:lnTo>
                  <a:lnTo>
                    <a:pt x="118" y="669"/>
                  </a:lnTo>
                  <a:lnTo>
                    <a:pt x="111" y="668"/>
                  </a:lnTo>
                  <a:lnTo>
                    <a:pt x="106" y="665"/>
                  </a:lnTo>
                  <a:lnTo>
                    <a:pt x="102" y="661"/>
                  </a:lnTo>
                  <a:lnTo>
                    <a:pt x="100" y="656"/>
                  </a:lnTo>
                  <a:lnTo>
                    <a:pt x="98" y="650"/>
                  </a:lnTo>
                  <a:lnTo>
                    <a:pt x="100" y="643"/>
                  </a:lnTo>
                  <a:lnTo>
                    <a:pt x="102" y="638"/>
                  </a:lnTo>
                  <a:lnTo>
                    <a:pt x="106" y="634"/>
                  </a:lnTo>
                  <a:lnTo>
                    <a:pt x="111" y="631"/>
                  </a:lnTo>
                  <a:lnTo>
                    <a:pt x="118" y="630"/>
                  </a:lnTo>
                  <a:lnTo>
                    <a:pt x="118" y="275"/>
                  </a:lnTo>
                  <a:lnTo>
                    <a:pt x="39" y="275"/>
                  </a:lnTo>
                  <a:close/>
                  <a:moveTo>
                    <a:pt x="314" y="197"/>
                  </a:moveTo>
                  <a:lnTo>
                    <a:pt x="300" y="201"/>
                  </a:lnTo>
                  <a:lnTo>
                    <a:pt x="287" y="208"/>
                  </a:lnTo>
                  <a:lnTo>
                    <a:pt x="279" y="222"/>
                  </a:lnTo>
                  <a:lnTo>
                    <a:pt x="275" y="236"/>
                  </a:lnTo>
                  <a:lnTo>
                    <a:pt x="432" y="236"/>
                  </a:lnTo>
                  <a:lnTo>
                    <a:pt x="429" y="222"/>
                  </a:lnTo>
                  <a:lnTo>
                    <a:pt x="422" y="208"/>
                  </a:lnTo>
                  <a:lnTo>
                    <a:pt x="408" y="201"/>
                  </a:lnTo>
                  <a:lnTo>
                    <a:pt x="393" y="197"/>
                  </a:lnTo>
                  <a:lnTo>
                    <a:pt x="314" y="197"/>
                  </a:lnTo>
                  <a:close/>
                  <a:moveTo>
                    <a:pt x="314" y="157"/>
                  </a:moveTo>
                  <a:lnTo>
                    <a:pt x="393" y="157"/>
                  </a:lnTo>
                  <a:lnTo>
                    <a:pt x="418" y="161"/>
                  </a:lnTo>
                  <a:lnTo>
                    <a:pt x="440" y="173"/>
                  </a:lnTo>
                  <a:lnTo>
                    <a:pt x="457" y="190"/>
                  </a:lnTo>
                  <a:lnTo>
                    <a:pt x="467" y="211"/>
                  </a:lnTo>
                  <a:lnTo>
                    <a:pt x="473" y="236"/>
                  </a:lnTo>
                  <a:lnTo>
                    <a:pt x="669" y="236"/>
                  </a:lnTo>
                  <a:lnTo>
                    <a:pt x="683" y="240"/>
                  </a:lnTo>
                  <a:lnTo>
                    <a:pt x="696" y="248"/>
                  </a:lnTo>
                  <a:lnTo>
                    <a:pt x="704" y="261"/>
                  </a:lnTo>
                  <a:lnTo>
                    <a:pt x="708" y="275"/>
                  </a:lnTo>
                  <a:lnTo>
                    <a:pt x="708" y="748"/>
                  </a:lnTo>
                  <a:lnTo>
                    <a:pt x="704" y="763"/>
                  </a:lnTo>
                  <a:lnTo>
                    <a:pt x="696" y="775"/>
                  </a:lnTo>
                  <a:lnTo>
                    <a:pt x="683" y="784"/>
                  </a:lnTo>
                  <a:lnTo>
                    <a:pt x="669" y="787"/>
                  </a:lnTo>
                  <a:lnTo>
                    <a:pt x="39" y="787"/>
                  </a:lnTo>
                  <a:lnTo>
                    <a:pt x="24" y="784"/>
                  </a:lnTo>
                  <a:lnTo>
                    <a:pt x="12" y="775"/>
                  </a:lnTo>
                  <a:lnTo>
                    <a:pt x="3" y="763"/>
                  </a:lnTo>
                  <a:lnTo>
                    <a:pt x="0" y="748"/>
                  </a:lnTo>
                  <a:lnTo>
                    <a:pt x="0" y="275"/>
                  </a:lnTo>
                  <a:lnTo>
                    <a:pt x="3" y="261"/>
                  </a:lnTo>
                  <a:lnTo>
                    <a:pt x="12" y="248"/>
                  </a:lnTo>
                  <a:lnTo>
                    <a:pt x="24" y="240"/>
                  </a:lnTo>
                  <a:lnTo>
                    <a:pt x="39" y="236"/>
                  </a:lnTo>
                  <a:lnTo>
                    <a:pt x="236" y="236"/>
                  </a:lnTo>
                  <a:lnTo>
                    <a:pt x="240" y="211"/>
                  </a:lnTo>
                  <a:lnTo>
                    <a:pt x="251" y="190"/>
                  </a:lnTo>
                  <a:lnTo>
                    <a:pt x="268" y="173"/>
                  </a:lnTo>
                  <a:lnTo>
                    <a:pt x="289" y="161"/>
                  </a:lnTo>
                  <a:lnTo>
                    <a:pt x="314" y="157"/>
                  </a:lnTo>
                  <a:close/>
                  <a:moveTo>
                    <a:pt x="473" y="40"/>
                  </a:moveTo>
                  <a:lnTo>
                    <a:pt x="457" y="42"/>
                  </a:lnTo>
                  <a:lnTo>
                    <a:pt x="444" y="51"/>
                  </a:lnTo>
                  <a:lnTo>
                    <a:pt x="436" y="63"/>
                  </a:lnTo>
                  <a:lnTo>
                    <a:pt x="432" y="79"/>
                  </a:lnTo>
                  <a:lnTo>
                    <a:pt x="590" y="79"/>
                  </a:lnTo>
                  <a:lnTo>
                    <a:pt x="586" y="63"/>
                  </a:lnTo>
                  <a:lnTo>
                    <a:pt x="579" y="51"/>
                  </a:lnTo>
                  <a:lnTo>
                    <a:pt x="566" y="42"/>
                  </a:lnTo>
                  <a:lnTo>
                    <a:pt x="551" y="40"/>
                  </a:lnTo>
                  <a:lnTo>
                    <a:pt x="473" y="40"/>
                  </a:lnTo>
                  <a:close/>
                  <a:moveTo>
                    <a:pt x="473" y="0"/>
                  </a:moveTo>
                  <a:lnTo>
                    <a:pt x="551" y="0"/>
                  </a:lnTo>
                  <a:lnTo>
                    <a:pt x="576" y="4"/>
                  </a:lnTo>
                  <a:lnTo>
                    <a:pt x="597" y="16"/>
                  </a:lnTo>
                  <a:lnTo>
                    <a:pt x="614" y="33"/>
                  </a:lnTo>
                  <a:lnTo>
                    <a:pt x="626" y="54"/>
                  </a:lnTo>
                  <a:lnTo>
                    <a:pt x="630" y="79"/>
                  </a:lnTo>
                  <a:lnTo>
                    <a:pt x="826" y="79"/>
                  </a:lnTo>
                  <a:lnTo>
                    <a:pt x="842" y="83"/>
                  </a:lnTo>
                  <a:lnTo>
                    <a:pt x="853" y="91"/>
                  </a:lnTo>
                  <a:lnTo>
                    <a:pt x="863" y="104"/>
                  </a:lnTo>
                  <a:lnTo>
                    <a:pt x="865" y="118"/>
                  </a:lnTo>
                  <a:lnTo>
                    <a:pt x="865" y="591"/>
                  </a:lnTo>
                  <a:lnTo>
                    <a:pt x="863" y="606"/>
                  </a:lnTo>
                  <a:lnTo>
                    <a:pt x="853" y="618"/>
                  </a:lnTo>
                  <a:lnTo>
                    <a:pt x="842" y="626"/>
                  </a:lnTo>
                  <a:lnTo>
                    <a:pt x="826" y="630"/>
                  </a:lnTo>
                  <a:lnTo>
                    <a:pt x="767" y="630"/>
                  </a:lnTo>
                  <a:lnTo>
                    <a:pt x="761" y="629"/>
                  </a:lnTo>
                  <a:lnTo>
                    <a:pt x="755" y="626"/>
                  </a:lnTo>
                  <a:lnTo>
                    <a:pt x="751" y="622"/>
                  </a:lnTo>
                  <a:lnTo>
                    <a:pt x="749" y="617"/>
                  </a:lnTo>
                  <a:lnTo>
                    <a:pt x="747" y="610"/>
                  </a:lnTo>
                  <a:lnTo>
                    <a:pt x="749" y="604"/>
                  </a:lnTo>
                  <a:lnTo>
                    <a:pt x="751" y="599"/>
                  </a:lnTo>
                  <a:lnTo>
                    <a:pt x="755" y="595"/>
                  </a:lnTo>
                  <a:lnTo>
                    <a:pt x="761" y="592"/>
                  </a:lnTo>
                  <a:lnTo>
                    <a:pt x="767" y="591"/>
                  </a:lnTo>
                  <a:lnTo>
                    <a:pt x="826" y="591"/>
                  </a:lnTo>
                  <a:lnTo>
                    <a:pt x="826" y="118"/>
                  </a:lnTo>
                  <a:lnTo>
                    <a:pt x="196" y="118"/>
                  </a:lnTo>
                  <a:lnTo>
                    <a:pt x="196" y="177"/>
                  </a:lnTo>
                  <a:lnTo>
                    <a:pt x="195" y="184"/>
                  </a:lnTo>
                  <a:lnTo>
                    <a:pt x="193" y="189"/>
                  </a:lnTo>
                  <a:lnTo>
                    <a:pt x="189" y="193"/>
                  </a:lnTo>
                  <a:lnTo>
                    <a:pt x="183" y="197"/>
                  </a:lnTo>
                  <a:lnTo>
                    <a:pt x="177" y="197"/>
                  </a:lnTo>
                  <a:lnTo>
                    <a:pt x="170" y="197"/>
                  </a:lnTo>
                  <a:lnTo>
                    <a:pt x="165" y="193"/>
                  </a:lnTo>
                  <a:lnTo>
                    <a:pt x="161" y="189"/>
                  </a:lnTo>
                  <a:lnTo>
                    <a:pt x="159" y="184"/>
                  </a:lnTo>
                  <a:lnTo>
                    <a:pt x="157" y="177"/>
                  </a:lnTo>
                  <a:lnTo>
                    <a:pt x="157" y="118"/>
                  </a:lnTo>
                  <a:lnTo>
                    <a:pt x="160" y="104"/>
                  </a:lnTo>
                  <a:lnTo>
                    <a:pt x="169" y="91"/>
                  </a:lnTo>
                  <a:lnTo>
                    <a:pt x="181" y="83"/>
                  </a:lnTo>
                  <a:lnTo>
                    <a:pt x="196" y="79"/>
                  </a:lnTo>
                  <a:lnTo>
                    <a:pt x="393" y="79"/>
                  </a:lnTo>
                  <a:lnTo>
                    <a:pt x="397" y="54"/>
                  </a:lnTo>
                  <a:lnTo>
                    <a:pt x="408" y="33"/>
                  </a:lnTo>
                  <a:lnTo>
                    <a:pt x="425" y="16"/>
                  </a:lnTo>
                  <a:lnTo>
                    <a:pt x="448" y="4"/>
                  </a:lnTo>
                  <a:lnTo>
                    <a:pt x="47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9" name="Freeform 29"/>
            <p:cNvSpPr>
              <a:spLocks noEditPoints="1"/>
            </p:cNvSpPr>
            <p:nvPr/>
          </p:nvSpPr>
          <p:spPr bwMode="auto">
            <a:xfrm>
              <a:off x="10539525" y="1851700"/>
              <a:ext cx="540000" cy="441989"/>
            </a:xfrm>
            <a:custGeom>
              <a:avLst/>
              <a:gdLst>
                <a:gd name="T0" fmla="*/ 79 w 865"/>
                <a:gd name="T1" fmla="*/ 669 h 708"/>
                <a:gd name="T2" fmla="*/ 787 w 865"/>
                <a:gd name="T3" fmla="*/ 355 h 708"/>
                <a:gd name="T4" fmla="*/ 708 w 865"/>
                <a:gd name="T5" fmla="*/ 394 h 708"/>
                <a:gd name="T6" fmla="*/ 696 w 865"/>
                <a:gd name="T7" fmla="*/ 421 h 708"/>
                <a:gd name="T8" fmla="*/ 669 w 865"/>
                <a:gd name="T9" fmla="*/ 433 h 708"/>
                <a:gd name="T10" fmla="*/ 575 w 865"/>
                <a:gd name="T11" fmla="*/ 429 h 708"/>
                <a:gd name="T12" fmla="*/ 554 w 865"/>
                <a:gd name="T13" fmla="*/ 408 h 708"/>
                <a:gd name="T14" fmla="*/ 550 w 865"/>
                <a:gd name="T15" fmla="*/ 355 h 708"/>
                <a:gd name="T16" fmla="*/ 314 w 865"/>
                <a:gd name="T17" fmla="*/ 394 h 708"/>
                <a:gd name="T18" fmla="*/ 302 w 865"/>
                <a:gd name="T19" fmla="*/ 421 h 708"/>
                <a:gd name="T20" fmla="*/ 275 w 865"/>
                <a:gd name="T21" fmla="*/ 433 h 708"/>
                <a:gd name="T22" fmla="*/ 181 w 865"/>
                <a:gd name="T23" fmla="*/ 429 h 708"/>
                <a:gd name="T24" fmla="*/ 160 w 865"/>
                <a:gd name="T25" fmla="*/ 408 h 708"/>
                <a:gd name="T26" fmla="*/ 157 w 865"/>
                <a:gd name="T27" fmla="*/ 355 h 708"/>
                <a:gd name="T28" fmla="*/ 589 w 865"/>
                <a:gd name="T29" fmla="*/ 275 h 708"/>
                <a:gd name="T30" fmla="*/ 669 w 865"/>
                <a:gd name="T31" fmla="*/ 394 h 708"/>
                <a:gd name="T32" fmla="*/ 589 w 865"/>
                <a:gd name="T33" fmla="*/ 275 h 708"/>
                <a:gd name="T34" fmla="*/ 196 w 865"/>
                <a:gd name="T35" fmla="*/ 394 h 708"/>
                <a:gd name="T36" fmla="*/ 275 w 865"/>
                <a:gd name="T37" fmla="*/ 275 h 708"/>
                <a:gd name="T38" fmla="*/ 39 w 865"/>
                <a:gd name="T39" fmla="*/ 118 h 708"/>
                <a:gd name="T40" fmla="*/ 157 w 865"/>
                <a:gd name="T41" fmla="*/ 314 h 708"/>
                <a:gd name="T42" fmla="*/ 160 w 865"/>
                <a:gd name="T43" fmla="*/ 260 h 708"/>
                <a:gd name="T44" fmla="*/ 181 w 865"/>
                <a:gd name="T45" fmla="*/ 239 h 708"/>
                <a:gd name="T46" fmla="*/ 275 w 865"/>
                <a:gd name="T47" fmla="*/ 235 h 708"/>
                <a:gd name="T48" fmla="*/ 302 w 865"/>
                <a:gd name="T49" fmla="*/ 247 h 708"/>
                <a:gd name="T50" fmla="*/ 314 w 865"/>
                <a:gd name="T51" fmla="*/ 275 h 708"/>
                <a:gd name="T52" fmla="*/ 550 w 865"/>
                <a:gd name="T53" fmla="*/ 314 h 708"/>
                <a:gd name="T54" fmla="*/ 554 w 865"/>
                <a:gd name="T55" fmla="*/ 260 h 708"/>
                <a:gd name="T56" fmla="*/ 575 w 865"/>
                <a:gd name="T57" fmla="*/ 239 h 708"/>
                <a:gd name="T58" fmla="*/ 669 w 865"/>
                <a:gd name="T59" fmla="*/ 235 h 708"/>
                <a:gd name="T60" fmla="*/ 696 w 865"/>
                <a:gd name="T61" fmla="*/ 247 h 708"/>
                <a:gd name="T62" fmla="*/ 708 w 865"/>
                <a:gd name="T63" fmla="*/ 275 h 708"/>
                <a:gd name="T64" fmla="*/ 826 w 865"/>
                <a:gd name="T65" fmla="*/ 314 h 708"/>
                <a:gd name="T66" fmla="*/ 39 w 865"/>
                <a:gd name="T67" fmla="*/ 118 h 708"/>
                <a:gd name="T68" fmla="*/ 338 w 865"/>
                <a:gd name="T69" fmla="*/ 43 h 708"/>
                <a:gd name="T70" fmla="*/ 317 w 865"/>
                <a:gd name="T71" fmla="*/ 64 h 708"/>
                <a:gd name="T72" fmla="*/ 550 w 865"/>
                <a:gd name="T73" fmla="*/ 78 h 708"/>
                <a:gd name="T74" fmla="*/ 539 w 865"/>
                <a:gd name="T75" fmla="*/ 51 h 708"/>
                <a:gd name="T76" fmla="*/ 510 w 865"/>
                <a:gd name="T77" fmla="*/ 39 h 708"/>
                <a:gd name="T78" fmla="*/ 353 w 865"/>
                <a:gd name="T79" fmla="*/ 0 h 708"/>
                <a:gd name="T80" fmla="*/ 535 w 865"/>
                <a:gd name="T81" fmla="*/ 4 h 708"/>
                <a:gd name="T82" fmla="*/ 575 w 865"/>
                <a:gd name="T83" fmla="*/ 33 h 708"/>
                <a:gd name="T84" fmla="*/ 589 w 865"/>
                <a:gd name="T85" fmla="*/ 78 h 708"/>
                <a:gd name="T86" fmla="*/ 840 w 865"/>
                <a:gd name="T87" fmla="*/ 82 h 708"/>
                <a:gd name="T88" fmla="*/ 861 w 865"/>
                <a:gd name="T89" fmla="*/ 103 h 708"/>
                <a:gd name="T90" fmla="*/ 865 w 865"/>
                <a:gd name="T91" fmla="*/ 314 h 708"/>
                <a:gd name="T92" fmla="*/ 853 w 865"/>
                <a:gd name="T93" fmla="*/ 343 h 708"/>
                <a:gd name="T94" fmla="*/ 826 w 865"/>
                <a:gd name="T95" fmla="*/ 355 h 708"/>
                <a:gd name="T96" fmla="*/ 822 w 865"/>
                <a:gd name="T97" fmla="*/ 684 h 708"/>
                <a:gd name="T98" fmla="*/ 801 w 865"/>
                <a:gd name="T99" fmla="*/ 705 h 708"/>
                <a:gd name="T100" fmla="*/ 79 w 865"/>
                <a:gd name="T101" fmla="*/ 708 h 708"/>
                <a:gd name="T102" fmla="*/ 51 w 865"/>
                <a:gd name="T103" fmla="*/ 696 h 708"/>
                <a:gd name="T104" fmla="*/ 39 w 865"/>
                <a:gd name="T105" fmla="*/ 669 h 708"/>
                <a:gd name="T106" fmla="*/ 24 w 865"/>
                <a:gd name="T107" fmla="*/ 351 h 708"/>
                <a:gd name="T108" fmla="*/ 3 w 865"/>
                <a:gd name="T109" fmla="*/ 330 h 708"/>
                <a:gd name="T110" fmla="*/ 0 w 865"/>
                <a:gd name="T111" fmla="*/ 118 h 708"/>
                <a:gd name="T112" fmla="*/ 10 w 865"/>
                <a:gd name="T113" fmla="*/ 90 h 708"/>
                <a:gd name="T114" fmla="*/ 39 w 865"/>
                <a:gd name="T115" fmla="*/ 78 h 708"/>
                <a:gd name="T116" fmla="*/ 279 w 865"/>
                <a:gd name="T117" fmla="*/ 53 h 708"/>
                <a:gd name="T118" fmla="*/ 308 w 865"/>
                <a:gd name="T119" fmla="*/ 15 h 708"/>
                <a:gd name="T120" fmla="*/ 353 w 865"/>
                <a:gd name="T121"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5" h="708">
                  <a:moveTo>
                    <a:pt x="79" y="355"/>
                  </a:moveTo>
                  <a:lnTo>
                    <a:pt x="79" y="669"/>
                  </a:lnTo>
                  <a:lnTo>
                    <a:pt x="787" y="669"/>
                  </a:lnTo>
                  <a:lnTo>
                    <a:pt x="787" y="355"/>
                  </a:lnTo>
                  <a:lnTo>
                    <a:pt x="708" y="355"/>
                  </a:lnTo>
                  <a:lnTo>
                    <a:pt x="708" y="394"/>
                  </a:lnTo>
                  <a:lnTo>
                    <a:pt x="704" y="408"/>
                  </a:lnTo>
                  <a:lnTo>
                    <a:pt x="696" y="421"/>
                  </a:lnTo>
                  <a:lnTo>
                    <a:pt x="683" y="429"/>
                  </a:lnTo>
                  <a:lnTo>
                    <a:pt x="669" y="433"/>
                  </a:lnTo>
                  <a:lnTo>
                    <a:pt x="589" y="433"/>
                  </a:lnTo>
                  <a:lnTo>
                    <a:pt x="575" y="429"/>
                  </a:lnTo>
                  <a:lnTo>
                    <a:pt x="561" y="421"/>
                  </a:lnTo>
                  <a:lnTo>
                    <a:pt x="554" y="408"/>
                  </a:lnTo>
                  <a:lnTo>
                    <a:pt x="550" y="394"/>
                  </a:lnTo>
                  <a:lnTo>
                    <a:pt x="550" y="355"/>
                  </a:lnTo>
                  <a:lnTo>
                    <a:pt x="314" y="355"/>
                  </a:lnTo>
                  <a:lnTo>
                    <a:pt x="314" y="394"/>
                  </a:lnTo>
                  <a:lnTo>
                    <a:pt x="311" y="408"/>
                  </a:lnTo>
                  <a:lnTo>
                    <a:pt x="302" y="421"/>
                  </a:lnTo>
                  <a:lnTo>
                    <a:pt x="291" y="429"/>
                  </a:lnTo>
                  <a:lnTo>
                    <a:pt x="275" y="433"/>
                  </a:lnTo>
                  <a:lnTo>
                    <a:pt x="196" y="433"/>
                  </a:lnTo>
                  <a:lnTo>
                    <a:pt x="181" y="429"/>
                  </a:lnTo>
                  <a:lnTo>
                    <a:pt x="169" y="421"/>
                  </a:lnTo>
                  <a:lnTo>
                    <a:pt x="160" y="408"/>
                  </a:lnTo>
                  <a:lnTo>
                    <a:pt x="157" y="394"/>
                  </a:lnTo>
                  <a:lnTo>
                    <a:pt x="157" y="355"/>
                  </a:lnTo>
                  <a:lnTo>
                    <a:pt x="79" y="355"/>
                  </a:lnTo>
                  <a:close/>
                  <a:moveTo>
                    <a:pt x="589" y="275"/>
                  </a:moveTo>
                  <a:lnTo>
                    <a:pt x="589" y="394"/>
                  </a:lnTo>
                  <a:lnTo>
                    <a:pt x="669" y="394"/>
                  </a:lnTo>
                  <a:lnTo>
                    <a:pt x="669" y="275"/>
                  </a:lnTo>
                  <a:lnTo>
                    <a:pt x="589" y="275"/>
                  </a:lnTo>
                  <a:close/>
                  <a:moveTo>
                    <a:pt x="196" y="275"/>
                  </a:moveTo>
                  <a:lnTo>
                    <a:pt x="196" y="394"/>
                  </a:lnTo>
                  <a:lnTo>
                    <a:pt x="275" y="394"/>
                  </a:lnTo>
                  <a:lnTo>
                    <a:pt x="275" y="275"/>
                  </a:lnTo>
                  <a:lnTo>
                    <a:pt x="196" y="275"/>
                  </a:lnTo>
                  <a:close/>
                  <a:moveTo>
                    <a:pt x="39" y="118"/>
                  </a:moveTo>
                  <a:lnTo>
                    <a:pt x="39" y="314"/>
                  </a:lnTo>
                  <a:lnTo>
                    <a:pt x="157" y="314"/>
                  </a:lnTo>
                  <a:lnTo>
                    <a:pt x="157" y="275"/>
                  </a:lnTo>
                  <a:lnTo>
                    <a:pt x="160" y="260"/>
                  </a:lnTo>
                  <a:lnTo>
                    <a:pt x="169" y="247"/>
                  </a:lnTo>
                  <a:lnTo>
                    <a:pt x="181" y="239"/>
                  </a:lnTo>
                  <a:lnTo>
                    <a:pt x="196" y="235"/>
                  </a:lnTo>
                  <a:lnTo>
                    <a:pt x="275" y="235"/>
                  </a:lnTo>
                  <a:lnTo>
                    <a:pt x="291" y="239"/>
                  </a:lnTo>
                  <a:lnTo>
                    <a:pt x="302" y="247"/>
                  </a:lnTo>
                  <a:lnTo>
                    <a:pt x="311" y="260"/>
                  </a:lnTo>
                  <a:lnTo>
                    <a:pt x="314" y="275"/>
                  </a:lnTo>
                  <a:lnTo>
                    <a:pt x="314" y="314"/>
                  </a:lnTo>
                  <a:lnTo>
                    <a:pt x="550" y="314"/>
                  </a:lnTo>
                  <a:lnTo>
                    <a:pt x="550" y="275"/>
                  </a:lnTo>
                  <a:lnTo>
                    <a:pt x="554" y="260"/>
                  </a:lnTo>
                  <a:lnTo>
                    <a:pt x="561" y="247"/>
                  </a:lnTo>
                  <a:lnTo>
                    <a:pt x="575" y="239"/>
                  </a:lnTo>
                  <a:lnTo>
                    <a:pt x="589" y="235"/>
                  </a:lnTo>
                  <a:lnTo>
                    <a:pt x="669" y="235"/>
                  </a:lnTo>
                  <a:lnTo>
                    <a:pt x="683" y="239"/>
                  </a:lnTo>
                  <a:lnTo>
                    <a:pt x="696" y="247"/>
                  </a:lnTo>
                  <a:lnTo>
                    <a:pt x="704" y="260"/>
                  </a:lnTo>
                  <a:lnTo>
                    <a:pt x="708" y="275"/>
                  </a:lnTo>
                  <a:lnTo>
                    <a:pt x="708" y="314"/>
                  </a:lnTo>
                  <a:lnTo>
                    <a:pt x="826" y="314"/>
                  </a:lnTo>
                  <a:lnTo>
                    <a:pt x="826" y="118"/>
                  </a:lnTo>
                  <a:lnTo>
                    <a:pt x="39" y="118"/>
                  </a:lnTo>
                  <a:close/>
                  <a:moveTo>
                    <a:pt x="353" y="39"/>
                  </a:moveTo>
                  <a:lnTo>
                    <a:pt x="338" y="43"/>
                  </a:lnTo>
                  <a:lnTo>
                    <a:pt x="326" y="51"/>
                  </a:lnTo>
                  <a:lnTo>
                    <a:pt x="317" y="64"/>
                  </a:lnTo>
                  <a:lnTo>
                    <a:pt x="314" y="78"/>
                  </a:lnTo>
                  <a:lnTo>
                    <a:pt x="550" y="78"/>
                  </a:lnTo>
                  <a:lnTo>
                    <a:pt x="547" y="64"/>
                  </a:lnTo>
                  <a:lnTo>
                    <a:pt x="539" y="51"/>
                  </a:lnTo>
                  <a:lnTo>
                    <a:pt x="526" y="43"/>
                  </a:lnTo>
                  <a:lnTo>
                    <a:pt x="510" y="39"/>
                  </a:lnTo>
                  <a:lnTo>
                    <a:pt x="353" y="39"/>
                  </a:lnTo>
                  <a:close/>
                  <a:moveTo>
                    <a:pt x="353" y="0"/>
                  </a:moveTo>
                  <a:lnTo>
                    <a:pt x="510" y="0"/>
                  </a:lnTo>
                  <a:lnTo>
                    <a:pt x="535" y="4"/>
                  </a:lnTo>
                  <a:lnTo>
                    <a:pt x="558" y="15"/>
                  </a:lnTo>
                  <a:lnTo>
                    <a:pt x="575" y="33"/>
                  </a:lnTo>
                  <a:lnTo>
                    <a:pt x="585" y="53"/>
                  </a:lnTo>
                  <a:lnTo>
                    <a:pt x="589" y="78"/>
                  </a:lnTo>
                  <a:lnTo>
                    <a:pt x="826" y="78"/>
                  </a:lnTo>
                  <a:lnTo>
                    <a:pt x="840" y="82"/>
                  </a:lnTo>
                  <a:lnTo>
                    <a:pt x="853" y="90"/>
                  </a:lnTo>
                  <a:lnTo>
                    <a:pt x="861" y="103"/>
                  </a:lnTo>
                  <a:lnTo>
                    <a:pt x="865" y="118"/>
                  </a:lnTo>
                  <a:lnTo>
                    <a:pt x="865" y="314"/>
                  </a:lnTo>
                  <a:lnTo>
                    <a:pt x="861" y="330"/>
                  </a:lnTo>
                  <a:lnTo>
                    <a:pt x="853" y="343"/>
                  </a:lnTo>
                  <a:lnTo>
                    <a:pt x="840" y="351"/>
                  </a:lnTo>
                  <a:lnTo>
                    <a:pt x="826" y="355"/>
                  </a:lnTo>
                  <a:lnTo>
                    <a:pt x="826" y="669"/>
                  </a:lnTo>
                  <a:lnTo>
                    <a:pt x="822" y="684"/>
                  </a:lnTo>
                  <a:lnTo>
                    <a:pt x="814" y="696"/>
                  </a:lnTo>
                  <a:lnTo>
                    <a:pt x="801" y="705"/>
                  </a:lnTo>
                  <a:lnTo>
                    <a:pt x="787" y="708"/>
                  </a:lnTo>
                  <a:lnTo>
                    <a:pt x="79" y="708"/>
                  </a:lnTo>
                  <a:lnTo>
                    <a:pt x="63" y="705"/>
                  </a:lnTo>
                  <a:lnTo>
                    <a:pt x="51" y="696"/>
                  </a:lnTo>
                  <a:lnTo>
                    <a:pt x="42" y="684"/>
                  </a:lnTo>
                  <a:lnTo>
                    <a:pt x="39" y="669"/>
                  </a:lnTo>
                  <a:lnTo>
                    <a:pt x="39" y="355"/>
                  </a:lnTo>
                  <a:lnTo>
                    <a:pt x="24" y="351"/>
                  </a:lnTo>
                  <a:lnTo>
                    <a:pt x="10" y="343"/>
                  </a:lnTo>
                  <a:lnTo>
                    <a:pt x="3" y="330"/>
                  </a:lnTo>
                  <a:lnTo>
                    <a:pt x="0" y="314"/>
                  </a:lnTo>
                  <a:lnTo>
                    <a:pt x="0" y="118"/>
                  </a:lnTo>
                  <a:lnTo>
                    <a:pt x="3" y="103"/>
                  </a:lnTo>
                  <a:lnTo>
                    <a:pt x="10" y="90"/>
                  </a:lnTo>
                  <a:lnTo>
                    <a:pt x="24" y="82"/>
                  </a:lnTo>
                  <a:lnTo>
                    <a:pt x="39" y="78"/>
                  </a:lnTo>
                  <a:lnTo>
                    <a:pt x="275" y="78"/>
                  </a:lnTo>
                  <a:lnTo>
                    <a:pt x="279" y="53"/>
                  </a:lnTo>
                  <a:lnTo>
                    <a:pt x="291" y="33"/>
                  </a:lnTo>
                  <a:lnTo>
                    <a:pt x="308" y="15"/>
                  </a:lnTo>
                  <a:lnTo>
                    <a:pt x="328" y="4"/>
                  </a:lnTo>
                  <a:lnTo>
                    <a:pt x="35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33" name="Freeform 34"/>
            <p:cNvSpPr>
              <a:spLocks noEditPoints="1"/>
            </p:cNvSpPr>
            <p:nvPr/>
          </p:nvSpPr>
          <p:spPr bwMode="auto">
            <a:xfrm>
              <a:off x="1106380" y="2697714"/>
              <a:ext cx="540000" cy="540000"/>
            </a:xfrm>
            <a:custGeom>
              <a:avLst/>
              <a:gdLst>
                <a:gd name="T0" fmla="*/ 237 w 829"/>
                <a:gd name="T1" fmla="*/ 237 h 829"/>
                <a:gd name="T2" fmla="*/ 229 w 829"/>
                <a:gd name="T3" fmla="*/ 279 h 829"/>
                <a:gd name="T4" fmla="*/ 264 w 829"/>
                <a:gd name="T5" fmla="*/ 301 h 829"/>
                <a:gd name="T6" fmla="*/ 298 w 829"/>
                <a:gd name="T7" fmla="*/ 279 h 829"/>
                <a:gd name="T8" fmla="*/ 290 w 829"/>
                <a:gd name="T9" fmla="*/ 237 h 829"/>
                <a:gd name="T10" fmla="*/ 264 w 829"/>
                <a:gd name="T11" fmla="*/ 189 h 829"/>
                <a:gd name="T12" fmla="*/ 324 w 829"/>
                <a:gd name="T13" fmla="*/ 220 h 829"/>
                <a:gd name="T14" fmla="*/ 335 w 829"/>
                <a:gd name="T15" fmla="*/ 288 h 829"/>
                <a:gd name="T16" fmla="*/ 288 w 829"/>
                <a:gd name="T17" fmla="*/ 335 h 829"/>
                <a:gd name="T18" fmla="*/ 220 w 829"/>
                <a:gd name="T19" fmla="*/ 325 h 829"/>
                <a:gd name="T20" fmla="*/ 188 w 829"/>
                <a:gd name="T21" fmla="*/ 265 h 829"/>
                <a:gd name="T22" fmla="*/ 220 w 829"/>
                <a:gd name="T23" fmla="*/ 203 h 829"/>
                <a:gd name="T24" fmla="*/ 288 w 829"/>
                <a:gd name="T25" fmla="*/ 38 h 829"/>
                <a:gd name="T26" fmla="*/ 48 w 829"/>
                <a:gd name="T27" fmla="*/ 262 h 829"/>
                <a:gd name="T28" fmla="*/ 40 w 829"/>
                <a:gd name="T29" fmla="*/ 303 h 829"/>
                <a:gd name="T30" fmla="*/ 300 w 829"/>
                <a:gd name="T31" fmla="*/ 562 h 829"/>
                <a:gd name="T32" fmla="*/ 341 w 829"/>
                <a:gd name="T33" fmla="*/ 554 h 829"/>
                <a:gd name="T34" fmla="*/ 379 w 829"/>
                <a:gd name="T35" fmla="*/ 517 h 829"/>
                <a:gd name="T36" fmla="*/ 395 w 829"/>
                <a:gd name="T37" fmla="*/ 520 h 829"/>
                <a:gd name="T38" fmla="*/ 584 w 829"/>
                <a:gd name="T39" fmla="*/ 640 h 829"/>
                <a:gd name="T40" fmla="*/ 599 w 829"/>
                <a:gd name="T41" fmla="*/ 648 h 829"/>
                <a:gd name="T42" fmla="*/ 602 w 829"/>
                <a:gd name="T43" fmla="*/ 716 h 829"/>
                <a:gd name="T44" fmla="*/ 670 w 829"/>
                <a:gd name="T45" fmla="*/ 719 h 829"/>
                <a:gd name="T46" fmla="*/ 678 w 829"/>
                <a:gd name="T47" fmla="*/ 735 h 829"/>
                <a:gd name="T48" fmla="*/ 791 w 829"/>
                <a:gd name="T49" fmla="*/ 667 h 829"/>
                <a:gd name="T50" fmla="*/ 518 w 829"/>
                <a:gd name="T51" fmla="*/ 390 h 829"/>
                <a:gd name="T52" fmla="*/ 521 w 829"/>
                <a:gd name="T53" fmla="*/ 375 h 829"/>
                <a:gd name="T54" fmla="*/ 561 w 829"/>
                <a:gd name="T55" fmla="*/ 329 h 829"/>
                <a:gd name="T56" fmla="*/ 554 w 829"/>
                <a:gd name="T57" fmla="*/ 288 h 829"/>
                <a:gd name="T58" fmla="*/ 288 w 829"/>
                <a:gd name="T59" fmla="*/ 38 h 829"/>
                <a:gd name="T60" fmla="*/ 324 w 829"/>
                <a:gd name="T61" fmla="*/ 9 h 829"/>
                <a:gd name="T62" fmla="*/ 593 w 829"/>
                <a:gd name="T63" fmla="*/ 278 h 829"/>
                <a:gd name="T64" fmla="*/ 599 w 829"/>
                <a:gd name="T65" fmla="*/ 334 h 829"/>
                <a:gd name="T66" fmla="*/ 563 w 829"/>
                <a:gd name="T67" fmla="*/ 385 h 829"/>
                <a:gd name="T68" fmla="*/ 827 w 829"/>
                <a:gd name="T69" fmla="*/ 655 h 829"/>
                <a:gd name="T70" fmla="*/ 827 w 829"/>
                <a:gd name="T71" fmla="*/ 816 h 829"/>
                <a:gd name="T72" fmla="*/ 815 w 829"/>
                <a:gd name="T73" fmla="*/ 828 h 829"/>
                <a:gd name="T74" fmla="*/ 653 w 829"/>
                <a:gd name="T75" fmla="*/ 828 h 829"/>
                <a:gd name="T76" fmla="*/ 641 w 829"/>
                <a:gd name="T77" fmla="*/ 816 h 829"/>
                <a:gd name="T78" fmla="*/ 584 w 829"/>
                <a:gd name="T79" fmla="*/ 753 h 829"/>
                <a:gd name="T80" fmla="*/ 568 w 829"/>
                <a:gd name="T81" fmla="*/ 745 h 829"/>
                <a:gd name="T82" fmla="*/ 565 w 829"/>
                <a:gd name="T83" fmla="*/ 678 h 829"/>
                <a:gd name="T84" fmla="*/ 499 w 829"/>
                <a:gd name="T85" fmla="*/ 676 h 829"/>
                <a:gd name="T86" fmla="*/ 368 w 829"/>
                <a:gd name="T87" fmla="*/ 580 h 829"/>
                <a:gd name="T88" fmla="*/ 314 w 829"/>
                <a:gd name="T89" fmla="*/ 602 h 829"/>
                <a:gd name="T90" fmla="*/ 262 w 829"/>
                <a:gd name="T91" fmla="*/ 580 h 829"/>
                <a:gd name="T92" fmla="*/ 2 w 829"/>
                <a:gd name="T93" fmla="*/ 307 h 829"/>
                <a:gd name="T94" fmla="*/ 9 w 829"/>
                <a:gd name="T95" fmla="*/ 250 h 829"/>
                <a:gd name="T96" fmla="*/ 251 w 829"/>
                <a:gd name="T97" fmla="*/ 9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29" h="829">
                  <a:moveTo>
                    <a:pt x="264" y="227"/>
                  </a:moveTo>
                  <a:lnTo>
                    <a:pt x="248" y="229"/>
                  </a:lnTo>
                  <a:lnTo>
                    <a:pt x="237" y="237"/>
                  </a:lnTo>
                  <a:lnTo>
                    <a:pt x="229" y="249"/>
                  </a:lnTo>
                  <a:lnTo>
                    <a:pt x="226" y="265"/>
                  </a:lnTo>
                  <a:lnTo>
                    <a:pt x="229" y="279"/>
                  </a:lnTo>
                  <a:lnTo>
                    <a:pt x="237" y="291"/>
                  </a:lnTo>
                  <a:lnTo>
                    <a:pt x="248" y="299"/>
                  </a:lnTo>
                  <a:lnTo>
                    <a:pt x="264" y="301"/>
                  </a:lnTo>
                  <a:lnTo>
                    <a:pt x="279" y="299"/>
                  </a:lnTo>
                  <a:lnTo>
                    <a:pt x="290" y="291"/>
                  </a:lnTo>
                  <a:lnTo>
                    <a:pt x="298" y="279"/>
                  </a:lnTo>
                  <a:lnTo>
                    <a:pt x="301" y="265"/>
                  </a:lnTo>
                  <a:lnTo>
                    <a:pt x="298" y="249"/>
                  </a:lnTo>
                  <a:lnTo>
                    <a:pt x="290" y="237"/>
                  </a:lnTo>
                  <a:lnTo>
                    <a:pt x="279" y="229"/>
                  </a:lnTo>
                  <a:lnTo>
                    <a:pt x="264" y="227"/>
                  </a:lnTo>
                  <a:close/>
                  <a:moveTo>
                    <a:pt x="264" y="189"/>
                  </a:moveTo>
                  <a:lnTo>
                    <a:pt x="288" y="193"/>
                  </a:lnTo>
                  <a:lnTo>
                    <a:pt x="307" y="203"/>
                  </a:lnTo>
                  <a:lnTo>
                    <a:pt x="324" y="220"/>
                  </a:lnTo>
                  <a:lnTo>
                    <a:pt x="335" y="240"/>
                  </a:lnTo>
                  <a:lnTo>
                    <a:pt x="339" y="265"/>
                  </a:lnTo>
                  <a:lnTo>
                    <a:pt x="335" y="288"/>
                  </a:lnTo>
                  <a:lnTo>
                    <a:pt x="324" y="308"/>
                  </a:lnTo>
                  <a:lnTo>
                    <a:pt x="307" y="325"/>
                  </a:lnTo>
                  <a:lnTo>
                    <a:pt x="288" y="335"/>
                  </a:lnTo>
                  <a:lnTo>
                    <a:pt x="264" y="339"/>
                  </a:lnTo>
                  <a:lnTo>
                    <a:pt x="239" y="335"/>
                  </a:lnTo>
                  <a:lnTo>
                    <a:pt x="220" y="325"/>
                  </a:lnTo>
                  <a:lnTo>
                    <a:pt x="203" y="308"/>
                  </a:lnTo>
                  <a:lnTo>
                    <a:pt x="192" y="288"/>
                  </a:lnTo>
                  <a:lnTo>
                    <a:pt x="188" y="265"/>
                  </a:lnTo>
                  <a:lnTo>
                    <a:pt x="192" y="240"/>
                  </a:lnTo>
                  <a:lnTo>
                    <a:pt x="203" y="220"/>
                  </a:lnTo>
                  <a:lnTo>
                    <a:pt x="220" y="203"/>
                  </a:lnTo>
                  <a:lnTo>
                    <a:pt x="239" y="193"/>
                  </a:lnTo>
                  <a:lnTo>
                    <a:pt x="264" y="189"/>
                  </a:lnTo>
                  <a:close/>
                  <a:moveTo>
                    <a:pt x="288" y="38"/>
                  </a:moveTo>
                  <a:lnTo>
                    <a:pt x="273" y="41"/>
                  </a:lnTo>
                  <a:lnTo>
                    <a:pt x="262" y="49"/>
                  </a:lnTo>
                  <a:lnTo>
                    <a:pt x="48" y="262"/>
                  </a:lnTo>
                  <a:lnTo>
                    <a:pt x="40" y="274"/>
                  </a:lnTo>
                  <a:lnTo>
                    <a:pt x="38" y="288"/>
                  </a:lnTo>
                  <a:lnTo>
                    <a:pt x="40" y="303"/>
                  </a:lnTo>
                  <a:lnTo>
                    <a:pt x="48" y="314"/>
                  </a:lnTo>
                  <a:lnTo>
                    <a:pt x="288" y="554"/>
                  </a:lnTo>
                  <a:lnTo>
                    <a:pt x="300" y="562"/>
                  </a:lnTo>
                  <a:lnTo>
                    <a:pt x="314" y="564"/>
                  </a:lnTo>
                  <a:lnTo>
                    <a:pt x="328" y="562"/>
                  </a:lnTo>
                  <a:lnTo>
                    <a:pt x="341" y="554"/>
                  </a:lnTo>
                  <a:lnTo>
                    <a:pt x="372" y="524"/>
                  </a:lnTo>
                  <a:lnTo>
                    <a:pt x="375" y="520"/>
                  </a:lnTo>
                  <a:lnTo>
                    <a:pt x="379" y="517"/>
                  </a:lnTo>
                  <a:lnTo>
                    <a:pt x="386" y="517"/>
                  </a:lnTo>
                  <a:lnTo>
                    <a:pt x="390" y="517"/>
                  </a:lnTo>
                  <a:lnTo>
                    <a:pt x="395" y="520"/>
                  </a:lnTo>
                  <a:lnTo>
                    <a:pt x="399" y="523"/>
                  </a:lnTo>
                  <a:lnTo>
                    <a:pt x="516" y="640"/>
                  </a:lnTo>
                  <a:lnTo>
                    <a:pt x="584" y="640"/>
                  </a:lnTo>
                  <a:lnTo>
                    <a:pt x="589" y="642"/>
                  </a:lnTo>
                  <a:lnTo>
                    <a:pt x="594" y="644"/>
                  </a:lnTo>
                  <a:lnTo>
                    <a:pt x="599" y="648"/>
                  </a:lnTo>
                  <a:lnTo>
                    <a:pt x="602" y="653"/>
                  </a:lnTo>
                  <a:lnTo>
                    <a:pt x="602" y="659"/>
                  </a:lnTo>
                  <a:lnTo>
                    <a:pt x="602" y="716"/>
                  </a:lnTo>
                  <a:lnTo>
                    <a:pt x="658" y="716"/>
                  </a:lnTo>
                  <a:lnTo>
                    <a:pt x="665" y="716"/>
                  </a:lnTo>
                  <a:lnTo>
                    <a:pt x="670" y="719"/>
                  </a:lnTo>
                  <a:lnTo>
                    <a:pt x="674" y="723"/>
                  </a:lnTo>
                  <a:lnTo>
                    <a:pt x="677" y="728"/>
                  </a:lnTo>
                  <a:lnTo>
                    <a:pt x="678" y="735"/>
                  </a:lnTo>
                  <a:lnTo>
                    <a:pt x="678" y="791"/>
                  </a:lnTo>
                  <a:lnTo>
                    <a:pt x="791" y="791"/>
                  </a:lnTo>
                  <a:lnTo>
                    <a:pt x="791" y="667"/>
                  </a:lnTo>
                  <a:lnTo>
                    <a:pt x="522" y="398"/>
                  </a:lnTo>
                  <a:lnTo>
                    <a:pt x="520" y="394"/>
                  </a:lnTo>
                  <a:lnTo>
                    <a:pt x="518" y="390"/>
                  </a:lnTo>
                  <a:lnTo>
                    <a:pt x="517" y="385"/>
                  </a:lnTo>
                  <a:lnTo>
                    <a:pt x="518" y="380"/>
                  </a:lnTo>
                  <a:lnTo>
                    <a:pt x="521" y="375"/>
                  </a:lnTo>
                  <a:lnTo>
                    <a:pt x="523" y="371"/>
                  </a:lnTo>
                  <a:lnTo>
                    <a:pt x="554" y="341"/>
                  </a:lnTo>
                  <a:lnTo>
                    <a:pt x="561" y="329"/>
                  </a:lnTo>
                  <a:lnTo>
                    <a:pt x="564" y="314"/>
                  </a:lnTo>
                  <a:lnTo>
                    <a:pt x="561" y="300"/>
                  </a:lnTo>
                  <a:lnTo>
                    <a:pt x="554" y="288"/>
                  </a:lnTo>
                  <a:lnTo>
                    <a:pt x="314" y="49"/>
                  </a:lnTo>
                  <a:lnTo>
                    <a:pt x="302" y="41"/>
                  </a:lnTo>
                  <a:lnTo>
                    <a:pt x="288" y="38"/>
                  </a:lnTo>
                  <a:close/>
                  <a:moveTo>
                    <a:pt x="288" y="0"/>
                  </a:moveTo>
                  <a:lnTo>
                    <a:pt x="306" y="3"/>
                  </a:lnTo>
                  <a:lnTo>
                    <a:pt x="324" y="9"/>
                  </a:lnTo>
                  <a:lnTo>
                    <a:pt x="341" y="22"/>
                  </a:lnTo>
                  <a:lnTo>
                    <a:pt x="580" y="262"/>
                  </a:lnTo>
                  <a:lnTo>
                    <a:pt x="593" y="278"/>
                  </a:lnTo>
                  <a:lnTo>
                    <a:pt x="599" y="296"/>
                  </a:lnTo>
                  <a:lnTo>
                    <a:pt x="602" y="314"/>
                  </a:lnTo>
                  <a:lnTo>
                    <a:pt x="599" y="334"/>
                  </a:lnTo>
                  <a:lnTo>
                    <a:pt x="593" y="352"/>
                  </a:lnTo>
                  <a:lnTo>
                    <a:pt x="580" y="368"/>
                  </a:lnTo>
                  <a:lnTo>
                    <a:pt x="563" y="385"/>
                  </a:lnTo>
                  <a:lnTo>
                    <a:pt x="823" y="646"/>
                  </a:lnTo>
                  <a:lnTo>
                    <a:pt x="826" y="650"/>
                  </a:lnTo>
                  <a:lnTo>
                    <a:pt x="827" y="655"/>
                  </a:lnTo>
                  <a:lnTo>
                    <a:pt x="829" y="659"/>
                  </a:lnTo>
                  <a:lnTo>
                    <a:pt x="829" y="809"/>
                  </a:lnTo>
                  <a:lnTo>
                    <a:pt x="827" y="816"/>
                  </a:lnTo>
                  <a:lnTo>
                    <a:pt x="825" y="821"/>
                  </a:lnTo>
                  <a:lnTo>
                    <a:pt x="821" y="825"/>
                  </a:lnTo>
                  <a:lnTo>
                    <a:pt x="815" y="828"/>
                  </a:lnTo>
                  <a:lnTo>
                    <a:pt x="809" y="829"/>
                  </a:lnTo>
                  <a:lnTo>
                    <a:pt x="658" y="829"/>
                  </a:lnTo>
                  <a:lnTo>
                    <a:pt x="653" y="828"/>
                  </a:lnTo>
                  <a:lnTo>
                    <a:pt x="648" y="825"/>
                  </a:lnTo>
                  <a:lnTo>
                    <a:pt x="644" y="821"/>
                  </a:lnTo>
                  <a:lnTo>
                    <a:pt x="641" y="816"/>
                  </a:lnTo>
                  <a:lnTo>
                    <a:pt x="640" y="809"/>
                  </a:lnTo>
                  <a:lnTo>
                    <a:pt x="640" y="753"/>
                  </a:lnTo>
                  <a:lnTo>
                    <a:pt x="584" y="753"/>
                  </a:lnTo>
                  <a:lnTo>
                    <a:pt x="577" y="753"/>
                  </a:lnTo>
                  <a:lnTo>
                    <a:pt x="572" y="749"/>
                  </a:lnTo>
                  <a:lnTo>
                    <a:pt x="568" y="745"/>
                  </a:lnTo>
                  <a:lnTo>
                    <a:pt x="565" y="740"/>
                  </a:lnTo>
                  <a:lnTo>
                    <a:pt x="565" y="735"/>
                  </a:lnTo>
                  <a:lnTo>
                    <a:pt x="565" y="678"/>
                  </a:lnTo>
                  <a:lnTo>
                    <a:pt x="508" y="678"/>
                  </a:lnTo>
                  <a:lnTo>
                    <a:pt x="504" y="677"/>
                  </a:lnTo>
                  <a:lnTo>
                    <a:pt x="499" y="676"/>
                  </a:lnTo>
                  <a:lnTo>
                    <a:pt x="495" y="673"/>
                  </a:lnTo>
                  <a:lnTo>
                    <a:pt x="386" y="563"/>
                  </a:lnTo>
                  <a:lnTo>
                    <a:pt x="368" y="580"/>
                  </a:lnTo>
                  <a:lnTo>
                    <a:pt x="352" y="593"/>
                  </a:lnTo>
                  <a:lnTo>
                    <a:pt x="334" y="600"/>
                  </a:lnTo>
                  <a:lnTo>
                    <a:pt x="314" y="602"/>
                  </a:lnTo>
                  <a:lnTo>
                    <a:pt x="296" y="600"/>
                  </a:lnTo>
                  <a:lnTo>
                    <a:pt x="277" y="593"/>
                  </a:lnTo>
                  <a:lnTo>
                    <a:pt x="262" y="580"/>
                  </a:lnTo>
                  <a:lnTo>
                    <a:pt x="22" y="341"/>
                  </a:lnTo>
                  <a:lnTo>
                    <a:pt x="9" y="325"/>
                  </a:lnTo>
                  <a:lnTo>
                    <a:pt x="2" y="307"/>
                  </a:lnTo>
                  <a:lnTo>
                    <a:pt x="0" y="288"/>
                  </a:lnTo>
                  <a:lnTo>
                    <a:pt x="2" y="269"/>
                  </a:lnTo>
                  <a:lnTo>
                    <a:pt x="9" y="250"/>
                  </a:lnTo>
                  <a:lnTo>
                    <a:pt x="22" y="235"/>
                  </a:lnTo>
                  <a:lnTo>
                    <a:pt x="234" y="22"/>
                  </a:lnTo>
                  <a:lnTo>
                    <a:pt x="251" y="9"/>
                  </a:lnTo>
                  <a:lnTo>
                    <a:pt x="268" y="3"/>
                  </a:lnTo>
                  <a:lnTo>
                    <a:pt x="28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34" name="Freeform 35"/>
            <p:cNvSpPr>
              <a:spLocks noEditPoints="1"/>
            </p:cNvSpPr>
            <p:nvPr/>
          </p:nvSpPr>
          <p:spPr bwMode="auto">
            <a:xfrm>
              <a:off x="2155014" y="2697714"/>
              <a:ext cx="538697" cy="540000"/>
            </a:xfrm>
            <a:custGeom>
              <a:avLst/>
              <a:gdLst>
                <a:gd name="T0" fmla="*/ 379 w 827"/>
                <a:gd name="T1" fmla="*/ 385 h 829"/>
                <a:gd name="T2" fmla="*/ 379 w 827"/>
                <a:gd name="T3" fmla="*/ 407 h 829"/>
                <a:gd name="T4" fmla="*/ 400 w 827"/>
                <a:gd name="T5" fmla="*/ 414 h 829"/>
                <a:gd name="T6" fmla="*/ 413 w 827"/>
                <a:gd name="T7" fmla="*/ 396 h 829"/>
                <a:gd name="T8" fmla="*/ 400 w 827"/>
                <a:gd name="T9" fmla="*/ 377 h 829"/>
                <a:gd name="T10" fmla="*/ 373 w 827"/>
                <a:gd name="T11" fmla="*/ 237 h 829"/>
                <a:gd name="T12" fmla="*/ 227 w 827"/>
                <a:gd name="T13" fmla="*/ 415 h 829"/>
                <a:gd name="T14" fmla="*/ 426 w 827"/>
                <a:gd name="T15" fmla="*/ 602 h 829"/>
                <a:gd name="T16" fmla="*/ 468 w 827"/>
                <a:gd name="T17" fmla="*/ 576 h 829"/>
                <a:gd name="T18" fmla="*/ 488 w 827"/>
                <a:gd name="T19" fmla="*/ 576 h 829"/>
                <a:gd name="T20" fmla="*/ 627 w 827"/>
                <a:gd name="T21" fmla="*/ 642 h 829"/>
                <a:gd name="T22" fmla="*/ 640 w 827"/>
                <a:gd name="T23" fmla="*/ 659 h 829"/>
                <a:gd name="T24" fmla="*/ 707 w 827"/>
                <a:gd name="T25" fmla="*/ 719 h 829"/>
                <a:gd name="T26" fmla="*/ 714 w 827"/>
                <a:gd name="T27" fmla="*/ 791 h 829"/>
                <a:gd name="T28" fmla="*/ 576 w 827"/>
                <a:gd name="T29" fmla="*/ 489 h 829"/>
                <a:gd name="T30" fmla="*/ 576 w 827"/>
                <a:gd name="T31" fmla="*/ 469 h 829"/>
                <a:gd name="T32" fmla="*/ 602 w 827"/>
                <a:gd name="T33" fmla="*/ 427 h 829"/>
                <a:gd name="T34" fmla="*/ 475 w 827"/>
                <a:gd name="T35" fmla="*/ 324 h 829"/>
                <a:gd name="T36" fmla="*/ 451 w 827"/>
                <a:gd name="T37" fmla="*/ 396 h 829"/>
                <a:gd name="T38" fmla="*/ 412 w 827"/>
                <a:gd name="T39" fmla="*/ 449 h 829"/>
                <a:gd name="T40" fmla="*/ 349 w 827"/>
                <a:gd name="T41" fmla="*/ 430 h 829"/>
                <a:gd name="T42" fmla="*/ 349 w 827"/>
                <a:gd name="T43" fmla="*/ 363 h 829"/>
                <a:gd name="T44" fmla="*/ 411 w 827"/>
                <a:gd name="T45" fmla="*/ 342 h 829"/>
                <a:gd name="T46" fmla="*/ 450 w 827"/>
                <a:gd name="T47" fmla="*/ 261 h 829"/>
                <a:gd name="T48" fmla="*/ 244 w 827"/>
                <a:gd name="T49" fmla="*/ 38 h 829"/>
                <a:gd name="T50" fmla="*/ 111 w 827"/>
                <a:gd name="T51" fmla="*/ 87 h 829"/>
                <a:gd name="T52" fmla="*/ 40 w 827"/>
                <a:gd name="T53" fmla="*/ 208 h 829"/>
                <a:gd name="T54" fmla="*/ 65 w 827"/>
                <a:gd name="T55" fmla="*/ 348 h 829"/>
                <a:gd name="T56" fmla="*/ 170 w 827"/>
                <a:gd name="T57" fmla="*/ 439 h 829"/>
                <a:gd name="T58" fmla="*/ 188 w 827"/>
                <a:gd name="T59" fmla="*/ 386 h 829"/>
                <a:gd name="T60" fmla="*/ 365 w 827"/>
                <a:gd name="T61" fmla="*/ 197 h 829"/>
                <a:gd name="T62" fmla="*/ 447 w 827"/>
                <a:gd name="T63" fmla="*/ 206 h 829"/>
                <a:gd name="T64" fmla="*/ 377 w 827"/>
                <a:gd name="T65" fmla="*/ 87 h 829"/>
                <a:gd name="T66" fmla="*/ 244 w 827"/>
                <a:gd name="T67" fmla="*/ 38 h 829"/>
                <a:gd name="T68" fmla="*/ 367 w 827"/>
                <a:gd name="T69" fmla="*/ 34 h 829"/>
                <a:gd name="T70" fmla="*/ 474 w 827"/>
                <a:gd name="T71" fmla="*/ 160 h 829"/>
                <a:gd name="T72" fmla="*/ 618 w 827"/>
                <a:gd name="T73" fmla="*/ 375 h 829"/>
                <a:gd name="T74" fmla="*/ 637 w 827"/>
                <a:gd name="T75" fmla="*/ 445 h 829"/>
                <a:gd name="T76" fmla="*/ 824 w 827"/>
                <a:gd name="T77" fmla="*/ 688 h 829"/>
                <a:gd name="T78" fmla="*/ 827 w 827"/>
                <a:gd name="T79" fmla="*/ 816 h 829"/>
                <a:gd name="T80" fmla="*/ 809 w 827"/>
                <a:gd name="T81" fmla="*/ 829 h 829"/>
                <a:gd name="T82" fmla="*/ 680 w 827"/>
                <a:gd name="T83" fmla="*/ 821 h 829"/>
                <a:gd name="T84" fmla="*/ 620 w 827"/>
                <a:gd name="T85" fmla="*/ 753 h 829"/>
                <a:gd name="T86" fmla="*/ 603 w 827"/>
                <a:gd name="T87" fmla="*/ 740 h 829"/>
                <a:gd name="T88" fmla="*/ 540 w 827"/>
                <a:gd name="T89" fmla="*/ 677 h 829"/>
                <a:gd name="T90" fmla="*/ 463 w 827"/>
                <a:gd name="T91" fmla="*/ 631 h 829"/>
                <a:gd name="T92" fmla="*/ 390 w 827"/>
                <a:gd name="T93" fmla="*/ 630 h 829"/>
                <a:gd name="T94" fmla="*/ 200 w 827"/>
                <a:gd name="T95" fmla="*/ 486 h 829"/>
                <a:gd name="T96" fmla="*/ 57 w 827"/>
                <a:gd name="T97" fmla="*/ 403 h 829"/>
                <a:gd name="T98" fmla="*/ 0 w 827"/>
                <a:gd name="T99" fmla="*/ 245 h 829"/>
                <a:gd name="T100" fmla="*/ 57 w 827"/>
                <a:gd name="T101" fmla="*/ 88 h 829"/>
                <a:gd name="T102" fmla="*/ 200 w 827"/>
                <a:gd name="T103" fmla="*/ 4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7" h="829">
                  <a:moveTo>
                    <a:pt x="395" y="377"/>
                  </a:moveTo>
                  <a:lnTo>
                    <a:pt x="388" y="377"/>
                  </a:lnTo>
                  <a:lnTo>
                    <a:pt x="383" y="381"/>
                  </a:lnTo>
                  <a:lnTo>
                    <a:pt x="379" y="385"/>
                  </a:lnTo>
                  <a:lnTo>
                    <a:pt x="377" y="390"/>
                  </a:lnTo>
                  <a:lnTo>
                    <a:pt x="375" y="396"/>
                  </a:lnTo>
                  <a:lnTo>
                    <a:pt x="377" y="402"/>
                  </a:lnTo>
                  <a:lnTo>
                    <a:pt x="379" y="407"/>
                  </a:lnTo>
                  <a:lnTo>
                    <a:pt x="383" y="411"/>
                  </a:lnTo>
                  <a:lnTo>
                    <a:pt x="388" y="414"/>
                  </a:lnTo>
                  <a:lnTo>
                    <a:pt x="395" y="414"/>
                  </a:lnTo>
                  <a:lnTo>
                    <a:pt x="400" y="414"/>
                  </a:lnTo>
                  <a:lnTo>
                    <a:pt x="405" y="411"/>
                  </a:lnTo>
                  <a:lnTo>
                    <a:pt x="409" y="407"/>
                  </a:lnTo>
                  <a:lnTo>
                    <a:pt x="412" y="402"/>
                  </a:lnTo>
                  <a:lnTo>
                    <a:pt x="413" y="396"/>
                  </a:lnTo>
                  <a:lnTo>
                    <a:pt x="412" y="390"/>
                  </a:lnTo>
                  <a:lnTo>
                    <a:pt x="409" y="385"/>
                  </a:lnTo>
                  <a:lnTo>
                    <a:pt x="405" y="381"/>
                  </a:lnTo>
                  <a:lnTo>
                    <a:pt x="400" y="377"/>
                  </a:lnTo>
                  <a:lnTo>
                    <a:pt x="395" y="377"/>
                  </a:lnTo>
                  <a:close/>
                  <a:moveTo>
                    <a:pt x="400" y="225"/>
                  </a:moveTo>
                  <a:lnTo>
                    <a:pt x="386" y="229"/>
                  </a:lnTo>
                  <a:lnTo>
                    <a:pt x="373" y="237"/>
                  </a:lnTo>
                  <a:lnTo>
                    <a:pt x="235" y="375"/>
                  </a:lnTo>
                  <a:lnTo>
                    <a:pt x="227" y="386"/>
                  </a:lnTo>
                  <a:lnTo>
                    <a:pt x="225" y="401"/>
                  </a:lnTo>
                  <a:lnTo>
                    <a:pt x="227" y="415"/>
                  </a:lnTo>
                  <a:lnTo>
                    <a:pt x="235" y="427"/>
                  </a:lnTo>
                  <a:lnTo>
                    <a:pt x="400" y="592"/>
                  </a:lnTo>
                  <a:lnTo>
                    <a:pt x="412" y="600"/>
                  </a:lnTo>
                  <a:lnTo>
                    <a:pt x="426" y="602"/>
                  </a:lnTo>
                  <a:lnTo>
                    <a:pt x="441" y="600"/>
                  </a:lnTo>
                  <a:lnTo>
                    <a:pt x="453" y="592"/>
                  </a:lnTo>
                  <a:lnTo>
                    <a:pt x="464" y="580"/>
                  </a:lnTo>
                  <a:lnTo>
                    <a:pt x="468" y="576"/>
                  </a:lnTo>
                  <a:lnTo>
                    <a:pt x="474" y="574"/>
                  </a:lnTo>
                  <a:lnTo>
                    <a:pt x="479" y="574"/>
                  </a:lnTo>
                  <a:lnTo>
                    <a:pt x="484" y="574"/>
                  </a:lnTo>
                  <a:lnTo>
                    <a:pt x="488" y="576"/>
                  </a:lnTo>
                  <a:lnTo>
                    <a:pt x="492" y="579"/>
                  </a:lnTo>
                  <a:lnTo>
                    <a:pt x="553" y="640"/>
                  </a:lnTo>
                  <a:lnTo>
                    <a:pt x="620" y="640"/>
                  </a:lnTo>
                  <a:lnTo>
                    <a:pt x="627" y="642"/>
                  </a:lnTo>
                  <a:lnTo>
                    <a:pt x="632" y="644"/>
                  </a:lnTo>
                  <a:lnTo>
                    <a:pt x="636" y="648"/>
                  </a:lnTo>
                  <a:lnTo>
                    <a:pt x="639" y="653"/>
                  </a:lnTo>
                  <a:lnTo>
                    <a:pt x="640" y="659"/>
                  </a:lnTo>
                  <a:lnTo>
                    <a:pt x="640" y="716"/>
                  </a:lnTo>
                  <a:lnTo>
                    <a:pt x="696" y="716"/>
                  </a:lnTo>
                  <a:lnTo>
                    <a:pt x="701" y="716"/>
                  </a:lnTo>
                  <a:lnTo>
                    <a:pt x="707" y="719"/>
                  </a:lnTo>
                  <a:lnTo>
                    <a:pt x="711" y="723"/>
                  </a:lnTo>
                  <a:lnTo>
                    <a:pt x="713" y="728"/>
                  </a:lnTo>
                  <a:lnTo>
                    <a:pt x="714" y="735"/>
                  </a:lnTo>
                  <a:lnTo>
                    <a:pt x="714" y="791"/>
                  </a:lnTo>
                  <a:lnTo>
                    <a:pt x="790" y="791"/>
                  </a:lnTo>
                  <a:lnTo>
                    <a:pt x="790" y="705"/>
                  </a:lnTo>
                  <a:lnTo>
                    <a:pt x="578" y="492"/>
                  </a:lnTo>
                  <a:lnTo>
                    <a:pt x="576" y="489"/>
                  </a:lnTo>
                  <a:lnTo>
                    <a:pt x="573" y="485"/>
                  </a:lnTo>
                  <a:lnTo>
                    <a:pt x="573" y="479"/>
                  </a:lnTo>
                  <a:lnTo>
                    <a:pt x="574" y="474"/>
                  </a:lnTo>
                  <a:lnTo>
                    <a:pt x="576" y="469"/>
                  </a:lnTo>
                  <a:lnTo>
                    <a:pt x="580" y="465"/>
                  </a:lnTo>
                  <a:lnTo>
                    <a:pt x="590" y="454"/>
                  </a:lnTo>
                  <a:lnTo>
                    <a:pt x="599" y="441"/>
                  </a:lnTo>
                  <a:lnTo>
                    <a:pt x="602" y="427"/>
                  </a:lnTo>
                  <a:lnTo>
                    <a:pt x="599" y="414"/>
                  </a:lnTo>
                  <a:lnTo>
                    <a:pt x="590" y="401"/>
                  </a:lnTo>
                  <a:lnTo>
                    <a:pt x="484" y="293"/>
                  </a:lnTo>
                  <a:lnTo>
                    <a:pt x="475" y="324"/>
                  </a:lnTo>
                  <a:lnTo>
                    <a:pt x="463" y="352"/>
                  </a:lnTo>
                  <a:lnTo>
                    <a:pt x="449" y="379"/>
                  </a:lnTo>
                  <a:lnTo>
                    <a:pt x="450" y="388"/>
                  </a:lnTo>
                  <a:lnTo>
                    <a:pt x="451" y="396"/>
                  </a:lnTo>
                  <a:lnTo>
                    <a:pt x="449" y="414"/>
                  </a:lnTo>
                  <a:lnTo>
                    <a:pt x="441" y="430"/>
                  </a:lnTo>
                  <a:lnTo>
                    <a:pt x="428" y="441"/>
                  </a:lnTo>
                  <a:lnTo>
                    <a:pt x="412" y="449"/>
                  </a:lnTo>
                  <a:lnTo>
                    <a:pt x="395" y="452"/>
                  </a:lnTo>
                  <a:lnTo>
                    <a:pt x="377" y="449"/>
                  </a:lnTo>
                  <a:lnTo>
                    <a:pt x="361" y="441"/>
                  </a:lnTo>
                  <a:lnTo>
                    <a:pt x="349" y="430"/>
                  </a:lnTo>
                  <a:lnTo>
                    <a:pt x="341" y="414"/>
                  </a:lnTo>
                  <a:lnTo>
                    <a:pt x="339" y="396"/>
                  </a:lnTo>
                  <a:lnTo>
                    <a:pt x="341" y="377"/>
                  </a:lnTo>
                  <a:lnTo>
                    <a:pt x="349" y="363"/>
                  </a:lnTo>
                  <a:lnTo>
                    <a:pt x="361" y="350"/>
                  </a:lnTo>
                  <a:lnTo>
                    <a:pt x="377" y="342"/>
                  </a:lnTo>
                  <a:lnTo>
                    <a:pt x="395" y="339"/>
                  </a:lnTo>
                  <a:lnTo>
                    <a:pt x="411" y="342"/>
                  </a:lnTo>
                  <a:lnTo>
                    <a:pt x="424" y="347"/>
                  </a:lnTo>
                  <a:lnTo>
                    <a:pt x="437" y="321"/>
                  </a:lnTo>
                  <a:lnTo>
                    <a:pt x="446" y="291"/>
                  </a:lnTo>
                  <a:lnTo>
                    <a:pt x="450" y="261"/>
                  </a:lnTo>
                  <a:lnTo>
                    <a:pt x="426" y="237"/>
                  </a:lnTo>
                  <a:lnTo>
                    <a:pt x="415" y="229"/>
                  </a:lnTo>
                  <a:lnTo>
                    <a:pt x="400" y="225"/>
                  </a:lnTo>
                  <a:close/>
                  <a:moveTo>
                    <a:pt x="244" y="38"/>
                  </a:moveTo>
                  <a:lnTo>
                    <a:pt x="206" y="42"/>
                  </a:lnTo>
                  <a:lnTo>
                    <a:pt x="172" y="51"/>
                  </a:lnTo>
                  <a:lnTo>
                    <a:pt x="140" y="67"/>
                  </a:lnTo>
                  <a:lnTo>
                    <a:pt x="111" y="87"/>
                  </a:lnTo>
                  <a:lnTo>
                    <a:pt x="86" y="112"/>
                  </a:lnTo>
                  <a:lnTo>
                    <a:pt x="65" y="140"/>
                  </a:lnTo>
                  <a:lnTo>
                    <a:pt x="49" y="173"/>
                  </a:lnTo>
                  <a:lnTo>
                    <a:pt x="40" y="208"/>
                  </a:lnTo>
                  <a:lnTo>
                    <a:pt x="37" y="245"/>
                  </a:lnTo>
                  <a:lnTo>
                    <a:pt x="40" y="282"/>
                  </a:lnTo>
                  <a:lnTo>
                    <a:pt x="49" y="317"/>
                  </a:lnTo>
                  <a:lnTo>
                    <a:pt x="65" y="348"/>
                  </a:lnTo>
                  <a:lnTo>
                    <a:pt x="85" y="377"/>
                  </a:lnTo>
                  <a:lnTo>
                    <a:pt x="110" y="402"/>
                  </a:lnTo>
                  <a:lnTo>
                    <a:pt x="138" y="423"/>
                  </a:lnTo>
                  <a:lnTo>
                    <a:pt x="170" y="439"/>
                  </a:lnTo>
                  <a:lnTo>
                    <a:pt x="204" y="448"/>
                  </a:lnTo>
                  <a:lnTo>
                    <a:pt x="193" y="428"/>
                  </a:lnTo>
                  <a:lnTo>
                    <a:pt x="188" y="407"/>
                  </a:lnTo>
                  <a:lnTo>
                    <a:pt x="188" y="386"/>
                  </a:lnTo>
                  <a:lnTo>
                    <a:pt x="196" y="365"/>
                  </a:lnTo>
                  <a:lnTo>
                    <a:pt x="209" y="347"/>
                  </a:lnTo>
                  <a:lnTo>
                    <a:pt x="347" y="211"/>
                  </a:lnTo>
                  <a:lnTo>
                    <a:pt x="365" y="197"/>
                  </a:lnTo>
                  <a:lnTo>
                    <a:pt x="386" y="190"/>
                  </a:lnTo>
                  <a:lnTo>
                    <a:pt x="407" y="189"/>
                  </a:lnTo>
                  <a:lnTo>
                    <a:pt x="428" y="194"/>
                  </a:lnTo>
                  <a:lnTo>
                    <a:pt x="447" y="206"/>
                  </a:lnTo>
                  <a:lnTo>
                    <a:pt x="437" y="170"/>
                  </a:lnTo>
                  <a:lnTo>
                    <a:pt x="422" y="139"/>
                  </a:lnTo>
                  <a:lnTo>
                    <a:pt x="402" y="110"/>
                  </a:lnTo>
                  <a:lnTo>
                    <a:pt x="377" y="87"/>
                  </a:lnTo>
                  <a:lnTo>
                    <a:pt x="348" y="66"/>
                  </a:lnTo>
                  <a:lnTo>
                    <a:pt x="315" y="51"/>
                  </a:lnTo>
                  <a:lnTo>
                    <a:pt x="281" y="41"/>
                  </a:lnTo>
                  <a:lnTo>
                    <a:pt x="244" y="38"/>
                  </a:lnTo>
                  <a:close/>
                  <a:moveTo>
                    <a:pt x="244" y="0"/>
                  </a:moveTo>
                  <a:lnTo>
                    <a:pt x="288" y="4"/>
                  </a:lnTo>
                  <a:lnTo>
                    <a:pt x="330" y="16"/>
                  </a:lnTo>
                  <a:lnTo>
                    <a:pt x="367" y="34"/>
                  </a:lnTo>
                  <a:lnTo>
                    <a:pt x="402" y="58"/>
                  </a:lnTo>
                  <a:lnTo>
                    <a:pt x="432" y="88"/>
                  </a:lnTo>
                  <a:lnTo>
                    <a:pt x="455" y="122"/>
                  </a:lnTo>
                  <a:lnTo>
                    <a:pt x="474" y="160"/>
                  </a:lnTo>
                  <a:lnTo>
                    <a:pt x="485" y="202"/>
                  </a:lnTo>
                  <a:lnTo>
                    <a:pt x="489" y="245"/>
                  </a:lnTo>
                  <a:lnTo>
                    <a:pt x="489" y="246"/>
                  </a:lnTo>
                  <a:lnTo>
                    <a:pt x="618" y="375"/>
                  </a:lnTo>
                  <a:lnTo>
                    <a:pt x="629" y="390"/>
                  </a:lnTo>
                  <a:lnTo>
                    <a:pt x="636" y="407"/>
                  </a:lnTo>
                  <a:lnTo>
                    <a:pt x="639" y="427"/>
                  </a:lnTo>
                  <a:lnTo>
                    <a:pt x="637" y="445"/>
                  </a:lnTo>
                  <a:lnTo>
                    <a:pt x="629" y="464"/>
                  </a:lnTo>
                  <a:lnTo>
                    <a:pt x="619" y="479"/>
                  </a:lnTo>
                  <a:lnTo>
                    <a:pt x="822" y="684"/>
                  </a:lnTo>
                  <a:lnTo>
                    <a:pt x="824" y="688"/>
                  </a:lnTo>
                  <a:lnTo>
                    <a:pt x="827" y="691"/>
                  </a:lnTo>
                  <a:lnTo>
                    <a:pt x="827" y="697"/>
                  </a:lnTo>
                  <a:lnTo>
                    <a:pt x="827" y="809"/>
                  </a:lnTo>
                  <a:lnTo>
                    <a:pt x="827" y="816"/>
                  </a:lnTo>
                  <a:lnTo>
                    <a:pt x="824" y="821"/>
                  </a:lnTo>
                  <a:lnTo>
                    <a:pt x="821" y="825"/>
                  </a:lnTo>
                  <a:lnTo>
                    <a:pt x="815" y="828"/>
                  </a:lnTo>
                  <a:lnTo>
                    <a:pt x="809" y="829"/>
                  </a:lnTo>
                  <a:lnTo>
                    <a:pt x="696" y="829"/>
                  </a:lnTo>
                  <a:lnTo>
                    <a:pt x="690" y="828"/>
                  </a:lnTo>
                  <a:lnTo>
                    <a:pt x="684" y="825"/>
                  </a:lnTo>
                  <a:lnTo>
                    <a:pt x="680" y="821"/>
                  </a:lnTo>
                  <a:lnTo>
                    <a:pt x="678" y="816"/>
                  </a:lnTo>
                  <a:lnTo>
                    <a:pt x="677" y="809"/>
                  </a:lnTo>
                  <a:lnTo>
                    <a:pt x="677" y="753"/>
                  </a:lnTo>
                  <a:lnTo>
                    <a:pt x="620" y="753"/>
                  </a:lnTo>
                  <a:lnTo>
                    <a:pt x="615" y="753"/>
                  </a:lnTo>
                  <a:lnTo>
                    <a:pt x="610" y="749"/>
                  </a:lnTo>
                  <a:lnTo>
                    <a:pt x="606" y="745"/>
                  </a:lnTo>
                  <a:lnTo>
                    <a:pt x="603" y="740"/>
                  </a:lnTo>
                  <a:lnTo>
                    <a:pt x="602" y="735"/>
                  </a:lnTo>
                  <a:lnTo>
                    <a:pt x="602" y="678"/>
                  </a:lnTo>
                  <a:lnTo>
                    <a:pt x="546" y="678"/>
                  </a:lnTo>
                  <a:lnTo>
                    <a:pt x="540" y="677"/>
                  </a:lnTo>
                  <a:lnTo>
                    <a:pt x="536" y="676"/>
                  </a:lnTo>
                  <a:lnTo>
                    <a:pt x="532" y="673"/>
                  </a:lnTo>
                  <a:lnTo>
                    <a:pt x="479" y="619"/>
                  </a:lnTo>
                  <a:lnTo>
                    <a:pt x="463" y="631"/>
                  </a:lnTo>
                  <a:lnTo>
                    <a:pt x="445" y="638"/>
                  </a:lnTo>
                  <a:lnTo>
                    <a:pt x="426" y="640"/>
                  </a:lnTo>
                  <a:lnTo>
                    <a:pt x="407" y="638"/>
                  </a:lnTo>
                  <a:lnTo>
                    <a:pt x="390" y="630"/>
                  </a:lnTo>
                  <a:lnTo>
                    <a:pt x="373" y="618"/>
                  </a:lnTo>
                  <a:lnTo>
                    <a:pt x="244" y="490"/>
                  </a:lnTo>
                  <a:lnTo>
                    <a:pt x="244" y="490"/>
                  </a:lnTo>
                  <a:lnTo>
                    <a:pt x="200" y="486"/>
                  </a:lnTo>
                  <a:lnTo>
                    <a:pt x="159" y="474"/>
                  </a:lnTo>
                  <a:lnTo>
                    <a:pt x="120" y="456"/>
                  </a:lnTo>
                  <a:lnTo>
                    <a:pt x="86" y="432"/>
                  </a:lnTo>
                  <a:lnTo>
                    <a:pt x="57" y="403"/>
                  </a:lnTo>
                  <a:lnTo>
                    <a:pt x="32" y="368"/>
                  </a:lnTo>
                  <a:lnTo>
                    <a:pt x="15" y="330"/>
                  </a:lnTo>
                  <a:lnTo>
                    <a:pt x="3" y="290"/>
                  </a:lnTo>
                  <a:lnTo>
                    <a:pt x="0" y="245"/>
                  </a:lnTo>
                  <a:lnTo>
                    <a:pt x="3" y="202"/>
                  </a:lnTo>
                  <a:lnTo>
                    <a:pt x="15" y="160"/>
                  </a:lnTo>
                  <a:lnTo>
                    <a:pt x="32" y="122"/>
                  </a:lnTo>
                  <a:lnTo>
                    <a:pt x="57" y="88"/>
                  </a:lnTo>
                  <a:lnTo>
                    <a:pt x="86" y="58"/>
                  </a:lnTo>
                  <a:lnTo>
                    <a:pt x="120" y="34"/>
                  </a:lnTo>
                  <a:lnTo>
                    <a:pt x="159" y="16"/>
                  </a:lnTo>
                  <a:lnTo>
                    <a:pt x="200" y="4"/>
                  </a:lnTo>
                  <a:lnTo>
                    <a:pt x="24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35" name="Freeform 36"/>
            <p:cNvSpPr>
              <a:spLocks noEditPoints="1"/>
            </p:cNvSpPr>
            <p:nvPr/>
          </p:nvSpPr>
          <p:spPr bwMode="auto">
            <a:xfrm>
              <a:off x="3202345" y="2747220"/>
              <a:ext cx="540000" cy="440989"/>
            </a:xfrm>
            <a:custGeom>
              <a:avLst/>
              <a:gdLst>
                <a:gd name="T0" fmla="*/ 62 w 829"/>
                <a:gd name="T1" fmla="*/ 567 h 677"/>
                <a:gd name="T2" fmla="*/ 41 w 829"/>
                <a:gd name="T3" fmla="*/ 588 h 677"/>
                <a:gd name="T4" fmla="*/ 41 w 829"/>
                <a:gd name="T5" fmla="*/ 617 h 677"/>
                <a:gd name="T6" fmla="*/ 62 w 829"/>
                <a:gd name="T7" fmla="*/ 636 h 677"/>
                <a:gd name="T8" fmla="*/ 753 w 829"/>
                <a:gd name="T9" fmla="*/ 640 h 677"/>
                <a:gd name="T10" fmla="*/ 781 w 829"/>
                <a:gd name="T11" fmla="*/ 629 h 677"/>
                <a:gd name="T12" fmla="*/ 791 w 829"/>
                <a:gd name="T13" fmla="*/ 602 h 677"/>
                <a:gd name="T14" fmla="*/ 781 w 829"/>
                <a:gd name="T15" fmla="*/ 575 h 677"/>
                <a:gd name="T16" fmla="*/ 753 w 829"/>
                <a:gd name="T17" fmla="*/ 564 h 677"/>
                <a:gd name="T18" fmla="*/ 76 w 829"/>
                <a:gd name="T19" fmla="*/ 526 h 677"/>
                <a:gd name="T20" fmla="*/ 778 w 829"/>
                <a:gd name="T21" fmla="*/ 530 h 677"/>
                <a:gd name="T22" fmla="*/ 815 w 829"/>
                <a:gd name="T23" fmla="*/ 558 h 677"/>
                <a:gd name="T24" fmla="*/ 829 w 829"/>
                <a:gd name="T25" fmla="*/ 602 h 677"/>
                <a:gd name="T26" fmla="*/ 815 w 829"/>
                <a:gd name="T27" fmla="*/ 647 h 677"/>
                <a:gd name="T28" fmla="*/ 778 w 829"/>
                <a:gd name="T29" fmla="*/ 673 h 677"/>
                <a:gd name="T30" fmla="*/ 76 w 829"/>
                <a:gd name="T31" fmla="*/ 677 h 677"/>
                <a:gd name="T32" fmla="*/ 31 w 829"/>
                <a:gd name="T33" fmla="*/ 663 h 677"/>
                <a:gd name="T34" fmla="*/ 4 w 829"/>
                <a:gd name="T35" fmla="*/ 626 h 677"/>
                <a:gd name="T36" fmla="*/ 4 w 829"/>
                <a:gd name="T37" fmla="*/ 579 h 677"/>
                <a:gd name="T38" fmla="*/ 31 w 829"/>
                <a:gd name="T39" fmla="*/ 541 h 677"/>
                <a:gd name="T40" fmla="*/ 76 w 829"/>
                <a:gd name="T41" fmla="*/ 526 h 677"/>
                <a:gd name="T42" fmla="*/ 62 w 829"/>
                <a:gd name="T43" fmla="*/ 304 h 677"/>
                <a:gd name="T44" fmla="*/ 41 w 829"/>
                <a:gd name="T45" fmla="*/ 324 h 677"/>
                <a:gd name="T46" fmla="*/ 41 w 829"/>
                <a:gd name="T47" fmla="*/ 354 h 677"/>
                <a:gd name="T48" fmla="*/ 62 w 829"/>
                <a:gd name="T49" fmla="*/ 373 h 677"/>
                <a:gd name="T50" fmla="*/ 753 w 829"/>
                <a:gd name="T51" fmla="*/ 376 h 677"/>
                <a:gd name="T52" fmla="*/ 781 w 829"/>
                <a:gd name="T53" fmla="*/ 365 h 677"/>
                <a:gd name="T54" fmla="*/ 791 w 829"/>
                <a:gd name="T55" fmla="*/ 339 h 677"/>
                <a:gd name="T56" fmla="*/ 781 w 829"/>
                <a:gd name="T57" fmla="*/ 312 h 677"/>
                <a:gd name="T58" fmla="*/ 753 w 829"/>
                <a:gd name="T59" fmla="*/ 301 h 677"/>
                <a:gd name="T60" fmla="*/ 76 w 829"/>
                <a:gd name="T61" fmla="*/ 263 h 677"/>
                <a:gd name="T62" fmla="*/ 778 w 829"/>
                <a:gd name="T63" fmla="*/ 267 h 677"/>
                <a:gd name="T64" fmla="*/ 815 w 829"/>
                <a:gd name="T65" fmla="*/ 295 h 677"/>
                <a:gd name="T66" fmla="*/ 829 w 829"/>
                <a:gd name="T67" fmla="*/ 339 h 677"/>
                <a:gd name="T68" fmla="*/ 815 w 829"/>
                <a:gd name="T69" fmla="*/ 382 h 677"/>
                <a:gd name="T70" fmla="*/ 778 w 829"/>
                <a:gd name="T71" fmla="*/ 410 h 677"/>
                <a:gd name="T72" fmla="*/ 76 w 829"/>
                <a:gd name="T73" fmla="*/ 414 h 677"/>
                <a:gd name="T74" fmla="*/ 31 w 829"/>
                <a:gd name="T75" fmla="*/ 399 h 677"/>
                <a:gd name="T76" fmla="*/ 4 w 829"/>
                <a:gd name="T77" fmla="*/ 363 h 677"/>
                <a:gd name="T78" fmla="*/ 4 w 829"/>
                <a:gd name="T79" fmla="*/ 314 h 677"/>
                <a:gd name="T80" fmla="*/ 31 w 829"/>
                <a:gd name="T81" fmla="*/ 278 h 677"/>
                <a:gd name="T82" fmla="*/ 76 w 829"/>
                <a:gd name="T83" fmla="*/ 263 h 677"/>
                <a:gd name="T84" fmla="*/ 62 w 829"/>
                <a:gd name="T85" fmla="*/ 41 h 677"/>
                <a:gd name="T86" fmla="*/ 41 w 829"/>
                <a:gd name="T87" fmla="*/ 60 h 677"/>
                <a:gd name="T88" fmla="*/ 41 w 829"/>
                <a:gd name="T89" fmla="*/ 89 h 677"/>
                <a:gd name="T90" fmla="*/ 62 w 829"/>
                <a:gd name="T91" fmla="*/ 110 h 677"/>
                <a:gd name="T92" fmla="*/ 753 w 829"/>
                <a:gd name="T93" fmla="*/ 113 h 677"/>
                <a:gd name="T94" fmla="*/ 781 w 829"/>
                <a:gd name="T95" fmla="*/ 102 h 677"/>
                <a:gd name="T96" fmla="*/ 791 w 829"/>
                <a:gd name="T97" fmla="*/ 75 h 677"/>
                <a:gd name="T98" fmla="*/ 781 w 829"/>
                <a:gd name="T99" fmla="*/ 49 h 677"/>
                <a:gd name="T100" fmla="*/ 753 w 829"/>
                <a:gd name="T101" fmla="*/ 37 h 677"/>
                <a:gd name="T102" fmla="*/ 76 w 829"/>
                <a:gd name="T103" fmla="*/ 0 h 677"/>
                <a:gd name="T104" fmla="*/ 778 w 829"/>
                <a:gd name="T105" fmla="*/ 4 h 677"/>
                <a:gd name="T106" fmla="*/ 815 w 829"/>
                <a:gd name="T107" fmla="*/ 30 h 677"/>
                <a:gd name="T108" fmla="*/ 829 w 829"/>
                <a:gd name="T109" fmla="*/ 75 h 677"/>
                <a:gd name="T110" fmla="*/ 815 w 829"/>
                <a:gd name="T111" fmla="*/ 119 h 677"/>
                <a:gd name="T112" fmla="*/ 778 w 829"/>
                <a:gd name="T113" fmla="*/ 147 h 677"/>
                <a:gd name="T114" fmla="*/ 76 w 829"/>
                <a:gd name="T115" fmla="*/ 151 h 677"/>
                <a:gd name="T116" fmla="*/ 31 w 829"/>
                <a:gd name="T117" fmla="*/ 136 h 677"/>
                <a:gd name="T118" fmla="*/ 4 w 829"/>
                <a:gd name="T119" fmla="*/ 98 h 677"/>
                <a:gd name="T120" fmla="*/ 4 w 829"/>
                <a:gd name="T121" fmla="*/ 51 h 677"/>
                <a:gd name="T122" fmla="*/ 31 w 829"/>
                <a:gd name="T123" fmla="*/ 15 h 677"/>
                <a:gd name="T124" fmla="*/ 76 w 829"/>
                <a:gd name="T125"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9" h="677">
                  <a:moveTo>
                    <a:pt x="76" y="564"/>
                  </a:moveTo>
                  <a:lnTo>
                    <a:pt x="62" y="567"/>
                  </a:lnTo>
                  <a:lnTo>
                    <a:pt x="50" y="575"/>
                  </a:lnTo>
                  <a:lnTo>
                    <a:pt x="41" y="588"/>
                  </a:lnTo>
                  <a:lnTo>
                    <a:pt x="38" y="602"/>
                  </a:lnTo>
                  <a:lnTo>
                    <a:pt x="41" y="617"/>
                  </a:lnTo>
                  <a:lnTo>
                    <a:pt x="50" y="629"/>
                  </a:lnTo>
                  <a:lnTo>
                    <a:pt x="62" y="636"/>
                  </a:lnTo>
                  <a:lnTo>
                    <a:pt x="76" y="640"/>
                  </a:lnTo>
                  <a:lnTo>
                    <a:pt x="753" y="640"/>
                  </a:lnTo>
                  <a:lnTo>
                    <a:pt x="769" y="636"/>
                  </a:lnTo>
                  <a:lnTo>
                    <a:pt x="781" y="629"/>
                  </a:lnTo>
                  <a:lnTo>
                    <a:pt x="788" y="617"/>
                  </a:lnTo>
                  <a:lnTo>
                    <a:pt x="791" y="602"/>
                  </a:lnTo>
                  <a:lnTo>
                    <a:pt x="788" y="588"/>
                  </a:lnTo>
                  <a:lnTo>
                    <a:pt x="781" y="575"/>
                  </a:lnTo>
                  <a:lnTo>
                    <a:pt x="769" y="567"/>
                  </a:lnTo>
                  <a:lnTo>
                    <a:pt x="753" y="564"/>
                  </a:lnTo>
                  <a:lnTo>
                    <a:pt x="76" y="564"/>
                  </a:lnTo>
                  <a:close/>
                  <a:moveTo>
                    <a:pt x="76" y="526"/>
                  </a:moveTo>
                  <a:lnTo>
                    <a:pt x="753" y="526"/>
                  </a:lnTo>
                  <a:lnTo>
                    <a:pt x="778" y="530"/>
                  </a:lnTo>
                  <a:lnTo>
                    <a:pt x="798" y="541"/>
                  </a:lnTo>
                  <a:lnTo>
                    <a:pt x="815" y="558"/>
                  </a:lnTo>
                  <a:lnTo>
                    <a:pt x="825" y="579"/>
                  </a:lnTo>
                  <a:lnTo>
                    <a:pt x="829" y="602"/>
                  </a:lnTo>
                  <a:lnTo>
                    <a:pt x="825" y="626"/>
                  </a:lnTo>
                  <a:lnTo>
                    <a:pt x="815" y="647"/>
                  </a:lnTo>
                  <a:lnTo>
                    <a:pt x="798" y="663"/>
                  </a:lnTo>
                  <a:lnTo>
                    <a:pt x="778" y="673"/>
                  </a:lnTo>
                  <a:lnTo>
                    <a:pt x="753" y="677"/>
                  </a:lnTo>
                  <a:lnTo>
                    <a:pt x="76" y="677"/>
                  </a:lnTo>
                  <a:lnTo>
                    <a:pt x="52" y="673"/>
                  </a:lnTo>
                  <a:lnTo>
                    <a:pt x="31" y="663"/>
                  </a:lnTo>
                  <a:lnTo>
                    <a:pt x="16" y="647"/>
                  </a:lnTo>
                  <a:lnTo>
                    <a:pt x="4" y="626"/>
                  </a:lnTo>
                  <a:lnTo>
                    <a:pt x="0" y="602"/>
                  </a:lnTo>
                  <a:lnTo>
                    <a:pt x="4" y="579"/>
                  </a:lnTo>
                  <a:lnTo>
                    <a:pt x="16" y="558"/>
                  </a:lnTo>
                  <a:lnTo>
                    <a:pt x="31" y="541"/>
                  </a:lnTo>
                  <a:lnTo>
                    <a:pt x="52" y="530"/>
                  </a:lnTo>
                  <a:lnTo>
                    <a:pt x="76" y="526"/>
                  </a:lnTo>
                  <a:close/>
                  <a:moveTo>
                    <a:pt x="76" y="301"/>
                  </a:moveTo>
                  <a:lnTo>
                    <a:pt x="62" y="304"/>
                  </a:lnTo>
                  <a:lnTo>
                    <a:pt x="50" y="312"/>
                  </a:lnTo>
                  <a:lnTo>
                    <a:pt x="41" y="324"/>
                  </a:lnTo>
                  <a:lnTo>
                    <a:pt x="38" y="339"/>
                  </a:lnTo>
                  <a:lnTo>
                    <a:pt x="41" y="354"/>
                  </a:lnTo>
                  <a:lnTo>
                    <a:pt x="50" y="365"/>
                  </a:lnTo>
                  <a:lnTo>
                    <a:pt x="62" y="373"/>
                  </a:lnTo>
                  <a:lnTo>
                    <a:pt x="76" y="376"/>
                  </a:lnTo>
                  <a:lnTo>
                    <a:pt x="753" y="376"/>
                  </a:lnTo>
                  <a:lnTo>
                    <a:pt x="769" y="373"/>
                  </a:lnTo>
                  <a:lnTo>
                    <a:pt x="781" y="365"/>
                  </a:lnTo>
                  <a:lnTo>
                    <a:pt x="788" y="354"/>
                  </a:lnTo>
                  <a:lnTo>
                    <a:pt x="791" y="339"/>
                  </a:lnTo>
                  <a:lnTo>
                    <a:pt x="788" y="324"/>
                  </a:lnTo>
                  <a:lnTo>
                    <a:pt x="781" y="312"/>
                  </a:lnTo>
                  <a:lnTo>
                    <a:pt x="769" y="304"/>
                  </a:lnTo>
                  <a:lnTo>
                    <a:pt x="753" y="301"/>
                  </a:lnTo>
                  <a:lnTo>
                    <a:pt x="76" y="301"/>
                  </a:lnTo>
                  <a:close/>
                  <a:moveTo>
                    <a:pt x="76" y="263"/>
                  </a:moveTo>
                  <a:lnTo>
                    <a:pt x="753" y="263"/>
                  </a:lnTo>
                  <a:lnTo>
                    <a:pt x="778" y="267"/>
                  </a:lnTo>
                  <a:lnTo>
                    <a:pt x="798" y="278"/>
                  </a:lnTo>
                  <a:lnTo>
                    <a:pt x="815" y="295"/>
                  </a:lnTo>
                  <a:lnTo>
                    <a:pt x="825" y="314"/>
                  </a:lnTo>
                  <a:lnTo>
                    <a:pt x="829" y="339"/>
                  </a:lnTo>
                  <a:lnTo>
                    <a:pt x="825" y="363"/>
                  </a:lnTo>
                  <a:lnTo>
                    <a:pt x="815" y="382"/>
                  </a:lnTo>
                  <a:lnTo>
                    <a:pt x="798" y="399"/>
                  </a:lnTo>
                  <a:lnTo>
                    <a:pt x="778" y="410"/>
                  </a:lnTo>
                  <a:lnTo>
                    <a:pt x="753" y="414"/>
                  </a:lnTo>
                  <a:lnTo>
                    <a:pt x="76" y="414"/>
                  </a:lnTo>
                  <a:lnTo>
                    <a:pt x="52" y="410"/>
                  </a:lnTo>
                  <a:lnTo>
                    <a:pt x="31" y="399"/>
                  </a:lnTo>
                  <a:lnTo>
                    <a:pt x="16" y="382"/>
                  </a:lnTo>
                  <a:lnTo>
                    <a:pt x="4" y="363"/>
                  </a:lnTo>
                  <a:lnTo>
                    <a:pt x="0" y="339"/>
                  </a:lnTo>
                  <a:lnTo>
                    <a:pt x="4" y="314"/>
                  </a:lnTo>
                  <a:lnTo>
                    <a:pt x="16" y="295"/>
                  </a:lnTo>
                  <a:lnTo>
                    <a:pt x="31" y="278"/>
                  </a:lnTo>
                  <a:lnTo>
                    <a:pt x="52" y="267"/>
                  </a:lnTo>
                  <a:lnTo>
                    <a:pt x="76" y="263"/>
                  </a:lnTo>
                  <a:close/>
                  <a:moveTo>
                    <a:pt x="76" y="37"/>
                  </a:moveTo>
                  <a:lnTo>
                    <a:pt x="62" y="41"/>
                  </a:lnTo>
                  <a:lnTo>
                    <a:pt x="50" y="49"/>
                  </a:lnTo>
                  <a:lnTo>
                    <a:pt x="41" y="60"/>
                  </a:lnTo>
                  <a:lnTo>
                    <a:pt x="38" y="75"/>
                  </a:lnTo>
                  <a:lnTo>
                    <a:pt x="41" y="89"/>
                  </a:lnTo>
                  <a:lnTo>
                    <a:pt x="50" y="102"/>
                  </a:lnTo>
                  <a:lnTo>
                    <a:pt x="62" y="110"/>
                  </a:lnTo>
                  <a:lnTo>
                    <a:pt x="76" y="113"/>
                  </a:lnTo>
                  <a:lnTo>
                    <a:pt x="753" y="113"/>
                  </a:lnTo>
                  <a:lnTo>
                    <a:pt x="769" y="110"/>
                  </a:lnTo>
                  <a:lnTo>
                    <a:pt x="781" y="102"/>
                  </a:lnTo>
                  <a:lnTo>
                    <a:pt x="788" y="89"/>
                  </a:lnTo>
                  <a:lnTo>
                    <a:pt x="791" y="75"/>
                  </a:lnTo>
                  <a:lnTo>
                    <a:pt x="788" y="60"/>
                  </a:lnTo>
                  <a:lnTo>
                    <a:pt x="781" y="49"/>
                  </a:lnTo>
                  <a:lnTo>
                    <a:pt x="769" y="41"/>
                  </a:lnTo>
                  <a:lnTo>
                    <a:pt x="753" y="37"/>
                  </a:lnTo>
                  <a:lnTo>
                    <a:pt x="76" y="37"/>
                  </a:lnTo>
                  <a:close/>
                  <a:moveTo>
                    <a:pt x="76" y="0"/>
                  </a:moveTo>
                  <a:lnTo>
                    <a:pt x="753" y="0"/>
                  </a:lnTo>
                  <a:lnTo>
                    <a:pt x="778" y="4"/>
                  </a:lnTo>
                  <a:lnTo>
                    <a:pt x="798" y="15"/>
                  </a:lnTo>
                  <a:lnTo>
                    <a:pt x="815" y="30"/>
                  </a:lnTo>
                  <a:lnTo>
                    <a:pt x="825" y="51"/>
                  </a:lnTo>
                  <a:lnTo>
                    <a:pt x="829" y="75"/>
                  </a:lnTo>
                  <a:lnTo>
                    <a:pt x="825" y="98"/>
                  </a:lnTo>
                  <a:lnTo>
                    <a:pt x="815" y="119"/>
                  </a:lnTo>
                  <a:lnTo>
                    <a:pt x="798" y="136"/>
                  </a:lnTo>
                  <a:lnTo>
                    <a:pt x="778" y="147"/>
                  </a:lnTo>
                  <a:lnTo>
                    <a:pt x="753" y="151"/>
                  </a:lnTo>
                  <a:lnTo>
                    <a:pt x="76" y="151"/>
                  </a:lnTo>
                  <a:lnTo>
                    <a:pt x="52" y="147"/>
                  </a:lnTo>
                  <a:lnTo>
                    <a:pt x="31" y="136"/>
                  </a:lnTo>
                  <a:lnTo>
                    <a:pt x="16" y="119"/>
                  </a:lnTo>
                  <a:lnTo>
                    <a:pt x="4" y="98"/>
                  </a:lnTo>
                  <a:lnTo>
                    <a:pt x="0" y="75"/>
                  </a:lnTo>
                  <a:lnTo>
                    <a:pt x="4" y="51"/>
                  </a:lnTo>
                  <a:lnTo>
                    <a:pt x="16" y="30"/>
                  </a:lnTo>
                  <a:lnTo>
                    <a:pt x="31" y="15"/>
                  </a:lnTo>
                  <a:lnTo>
                    <a:pt x="52" y="4"/>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36" name="Freeform 37"/>
            <p:cNvSpPr>
              <a:spLocks noEditPoints="1"/>
            </p:cNvSpPr>
            <p:nvPr/>
          </p:nvSpPr>
          <p:spPr bwMode="auto">
            <a:xfrm>
              <a:off x="4250979" y="2746894"/>
              <a:ext cx="539348" cy="441641"/>
            </a:xfrm>
            <a:custGeom>
              <a:avLst/>
              <a:gdLst>
                <a:gd name="T0" fmla="*/ 266 w 828"/>
                <a:gd name="T1" fmla="*/ 588 h 678"/>
                <a:gd name="T2" fmla="*/ 285 w 828"/>
                <a:gd name="T3" fmla="*/ 637 h 678"/>
                <a:gd name="T4" fmla="*/ 779 w 828"/>
                <a:gd name="T5" fmla="*/ 628 h 678"/>
                <a:gd name="T6" fmla="*/ 779 w 828"/>
                <a:gd name="T7" fmla="*/ 576 h 678"/>
                <a:gd name="T8" fmla="*/ 75 w 828"/>
                <a:gd name="T9" fmla="*/ 564 h 678"/>
                <a:gd name="T10" fmla="*/ 37 w 828"/>
                <a:gd name="T11" fmla="*/ 602 h 678"/>
                <a:gd name="T12" fmla="*/ 75 w 828"/>
                <a:gd name="T13" fmla="*/ 640 h 678"/>
                <a:gd name="T14" fmla="*/ 113 w 828"/>
                <a:gd name="T15" fmla="*/ 602 h 678"/>
                <a:gd name="T16" fmla="*/ 75 w 828"/>
                <a:gd name="T17" fmla="*/ 564 h 678"/>
                <a:gd name="T18" fmla="*/ 797 w 828"/>
                <a:gd name="T19" fmla="*/ 542 h 678"/>
                <a:gd name="T20" fmla="*/ 824 w 828"/>
                <a:gd name="T21" fmla="*/ 626 h 678"/>
                <a:gd name="T22" fmla="*/ 753 w 828"/>
                <a:gd name="T23" fmla="*/ 678 h 678"/>
                <a:gd name="T24" fmla="*/ 240 w 828"/>
                <a:gd name="T25" fmla="*/ 647 h 678"/>
                <a:gd name="T26" fmla="*/ 240 w 828"/>
                <a:gd name="T27" fmla="*/ 558 h 678"/>
                <a:gd name="T28" fmla="*/ 75 w 828"/>
                <a:gd name="T29" fmla="*/ 527 h 678"/>
                <a:gd name="T30" fmla="*/ 147 w 828"/>
                <a:gd name="T31" fmla="*/ 579 h 678"/>
                <a:gd name="T32" fmla="*/ 119 w 828"/>
                <a:gd name="T33" fmla="*/ 664 h 678"/>
                <a:gd name="T34" fmla="*/ 30 w 828"/>
                <a:gd name="T35" fmla="*/ 664 h 678"/>
                <a:gd name="T36" fmla="*/ 3 w 828"/>
                <a:gd name="T37" fmla="*/ 579 h 678"/>
                <a:gd name="T38" fmla="*/ 75 w 828"/>
                <a:gd name="T39" fmla="*/ 527 h 678"/>
                <a:gd name="T40" fmla="*/ 266 w 828"/>
                <a:gd name="T41" fmla="*/ 325 h 678"/>
                <a:gd name="T42" fmla="*/ 285 w 828"/>
                <a:gd name="T43" fmla="*/ 373 h 678"/>
                <a:gd name="T44" fmla="*/ 779 w 828"/>
                <a:gd name="T45" fmla="*/ 365 h 678"/>
                <a:gd name="T46" fmla="*/ 779 w 828"/>
                <a:gd name="T47" fmla="*/ 313 h 678"/>
                <a:gd name="T48" fmla="*/ 75 w 828"/>
                <a:gd name="T49" fmla="*/ 301 h 678"/>
                <a:gd name="T50" fmla="*/ 37 w 828"/>
                <a:gd name="T51" fmla="*/ 339 h 678"/>
                <a:gd name="T52" fmla="*/ 75 w 828"/>
                <a:gd name="T53" fmla="*/ 377 h 678"/>
                <a:gd name="T54" fmla="*/ 113 w 828"/>
                <a:gd name="T55" fmla="*/ 339 h 678"/>
                <a:gd name="T56" fmla="*/ 75 w 828"/>
                <a:gd name="T57" fmla="*/ 301 h 678"/>
                <a:gd name="T58" fmla="*/ 797 w 828"/>
                <a:gd name="T59" fmla="*/ 277 h 678"/>
                <a:gd name="T60" fmla="*/ 824 w 828"/>
                <a:gd name="T61" fmla="*/ 363 h 678"/>
                <a:gd name="T62" fmla="*/ 753 w 828"/>
                <a:gd name="T63" fmla="*/ 414 h 678"/>
                <a:gd name="T64" fmla="*/ 240 w 828"/>
                <a:gd name="T65" fmla="*/ 383 h 678"/>
                <a:gd name="T66" fmla="*/ 240 w 828"/>
                <a:gd name="T67" fmla="*/ 294 h 678"/>
                <a:gd name="T68" fmla="*/ 75 w 828"/>
                <a:gd name="T69" fmla="*/ 263 h 678"/>
                <a:gd name="T70" fmla="*/ 147 w 828"/>
                <a:gd name="T71" fmla="*/ 315 h 678"/>
                <a:gd name="T72" fmla="*/ 119 w 828"/>
                <a:gd name="T73" fmla="*/ 399 h 678"/>
                <a:gd name="T74" fmla="*/ 30 w 828"/>
                <a:gd name="T75" fmla="*/ 399 h 678"/>
                <a:gd name="T76" fmla="*/ 3 w 828"/>
                <a:gd name="T77" fmla="*/ 315 h 678"/>
                <a:gd name="T78" fmla="*/ 75 w 828"/>
                <a:gd name="T79" fmla="*/ 263 h 678"/>
                <a:gd name="T80" fmla="*/ 266 w 828"/>
                <a:gd name="T81" fmla="*/ 60 h 678"/>
                <a:gd name="T82" fmla="*/ 285 w 828"/>
                <a:gd name="T83" fmla="*/ 110 h 678"/>
                <a:gd name="T84" fmla="*/ 779 w 828"/>
                <a:gd name="T85" fmla="*/ 102 h 678"/>
                <a:gd name="T86" fmla="*/ 779 w 828"/>
                <a:gd name="T87" fmla="*/ 48 h 678"/>
                <a:gd name="T88" fmla="*/ 75 w 828"/>
                <a:gd name="T89" fmla="*/ 38 h 678"/>
                <a:gd name="T90" fmla="*/ 37 w 828"/>
                <a:gd name="T91" fmla="*/ 76 h 678"/>
                <a:gd name="T92" fmla="*/ 75 w 828"/>
                <a:gd name="T93" fmla="*/ 112 h 678"/>
                <a:gd name="T94" fmla="*/ 113 w 828"/>
                <a:gd name="T95" fmla="*/ 76 h 678"/>
                <a:gd name="T96" fmla="*/ 75 w 828"/>
                <a:gd name="T97" fmla="*/ 38 h 678"/>
                <a:gd name="T98" fmla="*/ 797 w 828"/>
                <a:gd name="T99" fmla="*/ 14 h 678"/>
                <a:gd name="T100" fmla="*/ 824 w 828"/>
                <a:gd name="T101" fmla="*/ 99 h 678"/>
                <a:gd name="T102" fmla="*/ 753 w 828"/>
                <a:gd name="T103" fmla="*/ 150 h 678"/>
                <a:gd name="T104" fmla="*/ 240 w 828"/>
                <a:gd name="T105" fmla="*/ 120 h 678"/>
                <a:gd name="T106" fmla="*/ 240 w 828"/>
                <a:gd name="T107" fmla="*/ 31 h 678"/>
                <a:gd name="T108" fmla="*/ 75 w 828"/>
                <a:gd name="T109" fmla="*/ 0 h 678"/>
                <a:gd name="T110" fmla="*/ 147 w 828"/>
                <a:gd name="T111" fmla="*/ 51 h 678"/>
                <a:gd name="T112" fmla="*/ 119 w 828"/>
                <a:gd name="T113" fmla="*/ 136 h 678"/>
                <a:gd name="T114" fmla="*/ 30 w 828"/>
                <a:gd name="T115" fmla="*/ 136 h 678"/>
                <a:gd name="T116" fmla="*/ 3 w 828"/>
                <a:gd name="T117" fmla="*/ 51 h 678"/>
                <a:gd name="T118" fmla="*/ 75 w 828"/>
                <a:gd name="T119" fmla="*/ 0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8" h="678">
                  <a:moveTo>
                    <a:pt x="301" y="564"/>
                  </a:moveTo>
                  <a:lnTo>
                    <a:pt x="285" y="568"/>
                  </a:lnTo>
                  <a:lnTo>
                    <a:pt x="274" y="576"/>
                  </a:lnTo>
                  <a:lnTo>
                    <a:pt x="266" y="588"/>
                  </a:lnTo>
                  <a:lnTo>
                    <a:pt x="263" y="602"/>
                  </a:lnTo>
                  <a:lnTo>
                    <a:pt x="266" y="616"/>
                  </a:lnTo>
                  <a:lnTo>
                    <a:pt x="274" y="628"/>
                  </a:lnTo>
                  <a:lnTo>
                    <a:pt x="285" y="637"/>
                  </a:lnTo>
                  <a:lnTo>
                    <a:pt x="301" y="640"/>
                  </a:lnTo>
                  <a:lnTo>
                    <a:pt x="753" y="640"/>
                  </a:lnTo>
                  <a:lnTo>
                    <a:pt x="767" y="637"/>
                  </a:lnTo>
                  <a:lnTo>
                    <a:pt x="779" y="628"/>
                  </a:lnTo>
                  <a:lnTo>
                    <a:pt x="787" y="616"/>
                  </a:lnTo>
                  <a:lnTo>
                    <a:pt x="790" y="602"/>
                  </a:lnTo>
                  <a:lnTo>
                    <a:pt x="787" y="588"/>
                  </a:lnTo>
                  <a:lnTo>
                    <a:pt x="779" y="576"/>
                  </a:lnTo>
                  <a:lnTo>
                    <a:pt x="767" y="568"/>
                  </a:lnTo>
                  <a:lnTo>
                    <a:pt x="753" y="564"/>
                  </a:lnTo>
                  <a:lnTo>
                    <a:pt x="301" y="564"/>
                  </a:lnTo>
                  <a:close/>
                  <a:moveTo>
                    <a:pt x="75" y="564"/>
                  </a:moveTo>
                  <a:lnTo>
                    <a:pt x="60" y="568"/>
                  </a:lnTo>
                  <a:lnTo>
                    <a:pt x="48" y="576"/>
                  </a:lnTo>
                  <a:lnTo>
                    <a:pt x="41" y="588"/>
                  </a:lnTo>
                  <a:lnTo>
                    <a:pt x="37" y="602"/>
                  </a:lnTo>
                  <a:lnTo>
                    <a:pt x="41" y="616"/>
                  </a:lnTo>
                  <a:lnTo>
                    <a:pt x="48" y="628"/>
                  </a:lnTo>
                  <a:lnTo>
                    <a:pt x="60" y="637"/>
                  </a:lnTo>
                  <a:lnTo>
                    <a:pt x="75" y="640"/>
                  </a:lnTo>
                  <a:lnTo>
                    <a:pt x="89" y="637"/>
                  </a:lnTo>
                  <a:lnTo>
                    <a:pt x="101" y="628"/>
                  </a:lnTo>
                  <a:lnTo>
                    <a:pt x="110" y="616"/>
                  </a:lnTo>
                  <a:lnTo>
                    <a:pt x="113" y="602"/>
                  </a:lnTo>
                  <a:lnTo>
                    <a:pt x="110" y="588"/>
                  </a:lnTo>
                  <a:lnTo>
                    <a:pt x="101" y="576"/>
                  </a:lnTo>
                  <a:lnTo>
                    <a:pt x="89" y="568"/>
                  </a:lnTo>
                  <a:lnTo>
                    <a:pt x="75" y="564"/>
                  </a:lnTo>
                  <a:close/>
                  <a:moveTo>
                    <a:pt x="301" y="527"/>
                  </a:moveTo>
                  <a:lnTo>
                    <a:pt x="753" y="527"/>
                  </a:lnTo>
                  <a:lnTo>
                    <a:pt x="777" y="531"/>
                  </a:lnTo>
                  <a:lnTo>
                    <a:pt x="797" y="542"/>
                  </a:lnTo>
                  <a:lnTo>
                    <a:pt x="813" y="558"/>
                  </a:lnTo>
                  <a:lnTo>
                    <a:pt x="824" y="579"/>
                  </a:lnTo>
                  <a:lnTo>
                    <a:pt x="828" y="602"/>
                  </a:lnTo>
                  <a:lnTo>
                    <a:pt x="824" y="626"/>
                  </a:lnTo>
                  <a:lnTo>
                    <a:pt x="813" y="647"/>
                  </a:lnTo>
                  <a:lnTo>
                    <a:pt x="797" y="664"/>
                  </a:lnTo>
                  <a:lnTo>
                    <a:pt x="777" y="674"/>
                  </a:lnTo>
                  <a:lnTo>
                    <a:pt x="753" y="678"/>
                  </a:lnTo>
                  <a:lnTo>
                    <a:pt x="301" y="678"/>
                  </a:lnTo>
                  <a:lnTo>
                    <a:pt x="276" y="674"/>
                  </a:lnTo>
                  <a:lnTo>
                    <a:pt x="257" y="664"/>
                  </a:lnTo>
                  <a:lnTo>
                    <a:pt x="240" y="647"/>
                  </a:lnTo>
                  <a:lnTo>
                    <a:pt x="229" y="626"/>
                  </a:lnTo>
                  <a:lnTo>
                    <a:pt x="225" y="602"/>
                  </a:lnTo>
                  <a:lnTo>
                    <a:pt x="229" y="579"/>
                  </a:lnTo>
                  <a:lnTo>
                    <a:pt x="240" y="558"/>
                  </a:lnTo>
                  <a:lnTo>
                    <a:pt x="257" y="542"/>
                  </a:lnTo>
                  <a:lnTo>
                    <a:pt x="276" y="531"/>
                  </a:lnTo>
                  <a:lnTo>
                    <a:pt x="301" y="527"/>
                  </a:lnTo>
                  <a:close/>
                  <a:moveTo>
                    <a:pt x="75" y="527"/>
                  </a:moveTo>
                  <a:lnTo>
                    <a:pt x="98" y="531"/>
                  </a:lnTo>
                  <a:lnTo>
                    <a:pt x="119" y="542"/>
                  </a:lnTo>
                  <a:lnTo>
                    <a:pt x="135" y="558"/>
                  </a:lnTo>
                  <a:lnTo>
                    <a:pt x="147" y="579"/>
                  </a:lnTo>
                  <a:lnTo>
                    <a:pt x="151" y="602"/>
                  </a:lnTo>
                  <a:lnTo>
                    <a:pt x="147" y="626"/>
                  </a:lnTo>
                  <a:lnTo>
                    <a:pt x="135" y="647"/>
                  </a:lnTo>
                  <a:lnTo>
                    <a:pt x="119" y="664"/>
                  </a:lnTo>
                  <a:lnTo>
                    <a:pt x="98" y="674"/>
                  </a:lnTo>
                  <a:lnTo>
                    <a:pt x="75" y="678"/>
                  </a:lnTo>
                  <a:lnTo>
                    <a:pt x="51" y="674"/>
                  </a:lnTo>
                  <a:lnTo>
                    <a:pt x="30" y="664"/>
                  </a:lnTo>
                  <a:lnTo>
                    <a:pt x="14" y="647"/>
                  </a:lnTo>
                  <a:lnTo>
                    <a:pt x="3" y="626"/>
                  </a:lnTo>
                  <a:lnTo>
                    <a:pt x="0" y="602"/>
                  </a:lnTo>
                  <a:lnTo>
                    <a:pt x="3" y="579"/>
                  </a:lnTo>
                  <a:lnTo>
                    <a:pt x="14" y="558"/>
                  </a:lnTo>
                  <a:lnTo>
                    <a:pt x="30" y="542"/>
                  </a:lnTo>
                  <a:lnTo>
                    <a:pt x="51" y="531"/>
                  </a:lnTo>
                  <a:lnTo>
                    <a:pt x="75" y="527"/>
                  </a:lnTo>
                  <a:close/>
                  <a:moveTo>
                    <a:pt x="301" y="301"/>
                  </a:moveTo>
                  <a:lnTo>
                    <a:pt x="285" y="304"/>
                  </a:lnTo>
                  <a:lnTo>
                    <a:pt x="274" y="313"/>
                  </a:lnTo>
                  <a:lnTo>
                    <a:pt x="266" y="325"/>
                  </a:lnTo>
                  <a:lnTo>
                    <a:pt x="263" y="339"/>
                  </a:lnTo>
                  <a:lnTo>
                    <a:pt x="266" y="353"/>
                  </a:lnTo>
                  <a:lnTo>
                    <a:pt x="274" y="365"/>
                  </a:lnTo>
                  <a:lnTo>
                    <a:pt x="285" y="373"/>
                  </a:lnTo>
                  <a:lnTo>
                    <a:pt x="301" y="377"/>
                  </a:lnTo>
                  <a:lnTo>
                    <a:pt x="753" y="377"/>
                  </a:lnTo>
                  <a:lnTo>
                    <a:pt x="767" y="373"/>
                  </a:lnTo>
                  <a:lnTo>
                    <a:pt x="779" y="365"/>
                  </a:lnTo>
                  <a:lnTo>
                    <a:pt x="787" y="353"/>
                  </a:lnTo>
                  <a:lnTo>
                    <a:pt x="790" y="339"/>
                  </a:lnTo>
                  <a:lnTo>
                    <a:pt x="787" y="325"/>
                  </a:lnTo>
                  <a:lnTo>
                    <a:pt x="779" y="313"/>
                  </a:lnTo>
                  <a:lnTo>
                    <a:pt x="767" y="304"/>
                  </a:lnTo>
                  <a:lnTo>
                    <a:pt x="753" y="301"/>
                  </a:lnTo>
                  <a:lnTo>
                    <a:pt x="301" y="301"/>
                  </a:lnTo>
                  <a:close/>
                  <a:moveTo>
                    <a:pt x="75" y="301"/>
                  </a:moveTo>
                  <a:lnTo>
                    <a:pt x="60" y="304"/>
                  </a:lnTo>
                  <a:lnTo>
                    <a:pt x="48" y="313"/>
                  </a:lnTo>
                  <a:lnTo>
                    <a:pt x="41" y="325"/>
                  </a:lnTo>
                  <a:lnTo>
                    <a:pt x="37" y="339"/>
                  </a:lnTo>
                  <a:lnTo>
                    <a:pt x="41" y="353"/>
                  </a:lnTo>
                  <a:lnTo>
                    <a:pt x="48" y="365"/>
                  </a:lnTo>
                  <a:lnTo>
                    <a:pt x="60" y="373"/>
                  </a:lnTo>
                  <a:lnTo>
                    <a:pt x="75" y="377"/>
                  </a:lnTo>
                  <a:lnTo>
                    <a:pt x="89" y="373"/>
                  </a:lnTo>
                  <a:lnTo>
                    <a:pt x="101" y="365"/>
                  </a:lnTo>
                  <a:lnTo>
                    <a:pt x="110" y="353"/>
                  </a:lnTo>
                  <a:lnTo>
                    <a:pt x="113" y="339"/>
                  </a:lnTo>
                  <a:lnTo>
                    <a:pt x="110" y="325"/>
                  </a:lnTo>
                  <a:lnTo>
                    <a:pt x="101" y="313"/>
                  </a:lnTo>
                  <a:lnTo>
                    <a:pt x="89" y="304"/>
                  </a:lnTo>
                  <a:lnTo>
                    <a:pt x="75" y="301"/>
                  </a:lnTo>
                  <a:close/>
                  <a:moveTo>
                    <a:pt x="301" y="263"/>
                  </a:moveTo>
                  <a:lnTo>
                    <a:pt x="753" y="263"/>
                  </a:lnTo>
                  <a:lnTo>
                    <a:pt x="777" y="267"/>
                  </a:lnTo>
                  <a:lnTo>
                    <a:pt x="797" y="277"/>
                  </a:lnTo>
                  <a:lnTo>
                    <a:pt x="813" y="294"/>
                  </a:lnTo>
                  <a:lnTo>
                    <a:pt x="824" y="315"/>
                  </a:lnTo>
                  <a:lnTo>
                    <a:pt x="828" y="339"/>
                  </a:lnTo>
                  <a:lnTo>
                    <a:pt x="824" y="363"/>
                  </a:lnTo>
                  <a:lnTo>
                    <a:pt x="813" y="383"/>
                  </a:lnTo>
                  <a:lnTo>
                    <a:pt x="797" y="399"/>
                  </a:lnTo>
                  <a:lnTo>
                    <a:pt x="777" y="410"/>
                  </a:lnTo>
                  <a:lnTo>
                    <a:pt x="753" y="414"/>
                  </a:lnTo>
                  <a:lnTo>
                    <a:pt x="301" y="414"/>
                  </a:lnTo>
                  <a:lnTo>
                    <a:pt x="276" y="410"/>
                  </a:lnTo>
                  <a:lnTo>
                    <a:pt x="257" y="399"/>
                  </a:lnTo>
                  <a:lnTo>
                    <a:pt x="240" y="383"/>
                  </a:lnTo>
                  <a:lnTo>
                    <a:pt x="229" y="363"/>
                  </a:lnTo>
                  <a:lnTo>
                    <a:pt x="225" y="339"/>
                  </a:lnTo>
                  <a:lnTo>
                    <a:pt x="229" y="315"/>
                  </a:lnTo>
                  <a:lnTo>
                    <a:pt x="240" y="294"/>
                  </a:lnTo>
                  <a:lnTo>
                    <a:pt x="257" y="277"/>
                  </a:lnTo>
                  <a:lnTo>
                    <a:pt x="276" y="267"/>
                  </a:lnTo>
                  <a:lnTo>
                    <a:pt x="301" y="263"/>
                  </a:lnTo>
                  <a:close/>
                  <a:moveTo>
                    <a:pt x="75" y="263"/>
                  </a:moveTo>
                  <a:lnTo>
                    <a:pt x="98" y="267"/>
                  </a:lnTo>
                  <a:lnTo>
                    <a:pt x="119" y="277"/>
                  </a:lnTo>
                  <a:lnTo>
                    <a:pt x="135" y="294"/>
                  </a:lnTo>
                  <a:lnTo>
                    <a:pt x="147" y="315"/>
                  </a:lnTo>
                  <a:lnTo>
                    <a:pt x="151" y="339"/>
                  </a:lnTo>
                  <a:lnTo>
                    <a:pt x="147" y="363"/>
                  </a:lnTo>
                  <a:lnTo>
                    <a:pt x="135" y="383"/>
                  </a:lnTo>
                  <a:lnTo>
                    <a:pt x="119" y="399"/>
                  </a:lnTo>
                  <a:lnTo>
                    <a:pt x="98" y="410"/>
                  </a:lnTo>
                  <a:lnTo>
                    <a:pt x="75" y="414"/>
                  </a:lnTo>
                  <a:lnTo>
                    <a:pt x="51" y="410"/>
                  </a:lnTo>
                  <a:lnTo>
                    <a:pt x="30" y="399"/>
                  </a:lnTo>
                  <a:lnTo>
                    <a:pt x="14" y="383"/>
                  </a:lnTo>
                  <a:lnTo>
                    <a:pt x="3" y="363"/>
                  </a:lnTo>
                  <a:lnTo>
                    <a:pt x="0" y="339"/>
                  </a:lnTo>
                  <a:lnTo>
                    <a:pt x="3" y="315"/>
                  </a:lnTo>
                  <a:lnTo>
                    <a:pt x="14" y="294"/>
                  </a:lnTo>
                  <a:lnTo>
                    <a:pt x="30" y="277"/>
                  </a:lnTo>
                  <a:lnTo>
                    <a:pt x="51" y="267"/>
                  </a:lnTo>
                  <a:lnTo>
                    <a:pt x="75" y="263"/>
                  </a:lnTo>
                  <a:close/>
                  <a:moveTo>
                    <a:pt x="301" y="38"/>
                  </a:moveTo>
                  <a:lnTo>
                    <a:pt x="285" y="40"/>
                  </a:lnTo>
                  <a:lnTo>
                    <a:pt x="274" y="48"/>
                  </a:lnTo>
                  <a:lnTo>
                    <a:pt x="266" y="60"/>
                  </a:lnTo>
                  <a:lnTo>
                    <a:pt x="263" y="76"/>
                  </a:lnTo>
                  <a:lnTo>
                    <a:pt x="266" y="90"/>
                  </a:lnTo>
                  <a:lnTo>
                    <a:pt x="274" y="102"/>
                  </a:lnTo>
                  <a:lnTo>
                    <a:pt x="285" y="110"/>
                  </a:lnTo>
                  <a:lnTo>
                    <a:pt x="301" y="112"/>
                  </a:lnTo>
                  <a:lnTo>
                    <a:pt x="753" y="112"/>
                  </a:lnTo>
                  <a:lnTo>
                    <a:pt x="767" y="110"/>
                  </a:lnTo>
                  <a:lnTo>
                    <a:pt x="779" y="102"/>
                  </a:lnTo>
                  <a:lnTo>
                    <a:pt x="787" y="90"/>
                  </a:lnTo>
                  <a:lnTo>
                    <a:pt x="790" y="76"/>
                  </a:lnTo>
                  <a:lnTo>
                    <a:pt x="787" y="60"/>
                  </a:lnTo>
                  <a:lnTo>
                    <a:pt x="779" y="48"/>
                  </a:lnTo>
                  <a:lnTo>
                    <a:pt x="767" y="40"/>
                  </a:lnTo>
                  <a:lnTo>
                    <a:pt x="753" y="38"/>
                  </a:lnTo>
                  <a:lnTo>
                    <a:pt x="301" y="38"/>
                  </a:lnTo>
                  <a:close/>
                  <a:moveTo>
                    <a:pt x="75" y="38"/>
                  </a:moveTo>
                  <a:lnTo>
                    <a:pt x="60" y="40"/>
                  </a:lnTo>
                  <a:lnTo>
                    <a:pt x="48" y="48"/>
                  </a:lnTo>
                  <a:lnTo>
                    <a:pt x="41" y="60"/>
                  </a:lnTo>
                  <a:lnTo>
                    <a:pt x="37" y="76"/>
                  </a:lnTo>
                  <a:lnTo>
                    <a:pt x="41" y="90"/>
                  </a:lnTo>
                  <a:lnTo>
                    <a:pt x="48" y="102"/>
                  </a:lnTo>
                  <a:lnTo>
                    <a:pt x="60" y="110"/>
                  </a:lnTo>
                  <a:lnTo>
                    <a:pt x="75" y="112"/>
                  </a:lnTo>
                  <a:lnTo>
                    <a:pt x="89" y="110"/>
                  </a:lnTo>
                  <a:lnTo>
                    <a:pt x="101" y="102"/>
                  </a:lnTo>
                  <a:lnTo>
                    <a:pt x="110" y="90"/>
                  </a:lnTo>
                  <a:lnTo>
                    <a:pt x="113" y="76"/>
                  </a:lnTo>
                  <a:lnTo>
                    <a:pt x="110" y="60"/>
                  </a:lnTo>
                  <a:lnTo>
                    <a:pt x="101" y="48"/>
                  </a:lnTo>
                  <a:lnTo>
                    <a:pt x="89" y="40"/>
                  </a:lnTo>
                  <a:lnTo>
                    <a:pt x="75" y="38"/>
                  </a:lnTo>
                  <a:close/>
                  <a:moveTo>
                    <a:pt x="301" y="0"/>
                  </a:moveTo>
                  <a:lnTo>
                    <a:pt x="753" y="0"/>
                  </a:lnTo>
                  <a:lnTo>
                    <a:pt x="777" y="4"/>
                  </a:lnTo>
                  <a:lnTo>
                    <a:pt x="797" y="14"/>
                  </a:lnTo>
                  <a:lnTo>
                    <a:pt x="813" y="31"/>
                  </a:lnTo>
                  <a:lnTo>
                    <a:pt x="824" y="51"/>
                  </a:lnTo>
                  <a:lnTo>
                    <a:pt x="828" y="76"/>
                  </a:lnTo>
                  <a:lnTo>
                    <a:pt x="824" y="99"/>
                  </a:lnTo>
                  <a:lnTo>
                    <a:pt x="813" y="120"/>
                  </a:lnTo>
                  <a:lnTo>
                    <a:pt x="797" y="136"/>
                  </a:lnTo>
                  <a:lnTo>
                    <a:pt x="777" y="147"/>
                  </a:lnTo>
                  <a:lnTo>
                    <a:pt x="753" y="150"/>
                  </a:lnTo>
                  <a:lnTo>
                    <a:pt x="301" y="150"/>
                  </a:lnTo>
                  <a:lnTo>
                    <a:pt x="276" y="147"/>
                  </a:lnTo>
                  <a:lnTo>
                    <a:pt x="257" y="136"/>
                  </a:lnTo>
                  <a:lnTo>
                    <a:pt x="240" y="120"/>
                  </a:lnTo>
                  <a:lnTo>
                    <a:pt x="229" y="99"/>
                  </a:lnTo>
                  <a:lnTo>
                    <a:pt x="225" y="76"/>
                  </a:lnTo>
                  <a:lnTo>
                    <a:pt x="229" y="51"/>
                  </a:lnTo>
                  <a:lnTo>
                    <a:pt x="240" y="31"/>
                  </a:lnTo>
                  <a:lnTo>
                    <a:pt x="257" y="14"/>
                  </a:lnTo>
                  <a:lnTo>
                    <a:pt x="276" y="4"/>
                  </a:lnTo>
                  <a:lnTo>
                    <a:pt x="301" y="0"/>
                  </a:lnTo>
                  <a:close/>
                  <a:moveTo>
                    <a:pt x="75" y="0"/>
                  </a:moveTo>
                  <a:lnTo>
                    <a:pt x="98" y="4"/>
                  </a:lnTo>
                  <a:lnTo>
                    <a:pt x="119" y="14"/>
                  </a:lnTo>
                  <a:lnTo>
                    <a:pt x="135" y="31"/>
                  </a:lnTo>
                  <a:lnTo>
                    <a:pt x="147" y="51"/>
                  </a:lnTo>
                  <a:lnTo>
                    <a:pt x="151" y="76"/>
                  </a:lnTo>
                  <a:lnTo>
                    <a:pt x="147" y="99"/>
                  </a:lnTo>
                  <a:lnTo>
                    <a:pt x="135" y="120"/>
                  </a:lnTo>
                  <a:lnTo>
                    <a:pt x="119" y="136"/>
                  </a:lnTo>
                  <a:lnTo>
                    <a:pt x="98" y="147"/>
                  </a:lnTo>
                  <a:lnTo>
                    <a:pt x="75" y="150"/>
                  </a:lnTo>
                  <a:lnTo>
                    <a:pt x="51" y="147"/>
                  </a:lnTo>
                  <a:lnTo>
                    <a:pt x="30" y="136"/>
                  </a:lnTo>
                  <a:lnTo>
                    <a:pt x="14" y="120"/>
                  </a:lnTo>
                  <a:lnTo>
                    <a:pt x="3" y="99"/>
                  </a:lnTo>
                  <a:lnTo>
                    <a:pt x="0" y="76"/>
                  </a:lnTo>
                  <a:lnTo>
                    <a:pt x="3" y="51"/>
                  </a:lnTo>
                  <a:lnTo>
                    <a:pt x="14" y="31"/>
                  </a:lnTo>
                  <a:lnTo>
                    <a:pt x="30" y="14"/>
                  </a:lnTo>
                  <a:lnTo>
                    <a:pt x="51" y="4"/>
                  </a:lnTo>
                  <a:lnTo>
                    <a:pt x="7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37" name="Freeform 38"/>
            <p:cNvSpPr>
              <a:spLocks noEditPoints="1"/>
            </p:cNvSpPr>
            <p:nvPr/>
          </p:nvSpPr>
          <p:spPr bwMode="auto">
            <a:xfrm>
              <a:off x="5298961" y="2746894"/>
              <a:ext cx="539348" cy="441641"/>
            </a:xfrm>
            <a:custGeom>
              <a:avLst/>
              <a:gdLst>
                <a:gd name="T0" fmla="*/ 815 w 828"/>
                <a:gd name="T1" fmla="*/ 603 h 678"/>
                <a:gd name="T2" fmla="*/ 827 w 828"/>
                <a:gd name="T3" fmla="*/ 615 h 678"/>
                <a:gd name="T4" fmla="*/ 825 w 828"/>
                <a:gd name="T5" fmla="*/ 632 h 678"/>
                <a:gd name="T6" fmla="*/ 809 w 828"/>
                <a:gd name="T7" fmla="*/ 640 h 678"/>
                <a:gd name="T8" fmla="*/ 196 w 828"/>
                <a:gd name="T9" fmla="*/ 636 h 678"/>
                <a:gd name="T10" fmla="*/ 188 w 828"/>
                <a:gd name="T11" fmla="*/ 620 h 678"/>
                <a:gd name="T12" fmla="*/ 196 w 828"/>
                <a:gd name="T13" fmla="*/ 606 h 678"/>
                <a:gd name="T14" fmla="*/ 56 w 828"/>
                <a:gd name="T15" fmla="*/ 564 h 678"/>
                <a:gd name="T16" fmla="*/ 102 w 828"/>
                <a:gd name="T17" fmla="*/ 588 h 678"/>
                <a:gd name="T18" fmla="*/ 110 w 828"/>
                <a:gd name="T19" fmla="*/ 639 h 678"/>
                <a:gd name="T20" fmla="*/ 74 w 828"/>
                <a:gd name="T21" fmla="*/ 674 h 678"/>
                <a:gd name="T22" fmla="*/ 23 w 828"/>
                <a:gd name="T23" fmla="*/ 666 h 678"/>
                <a:gd name="T24" fmla="*/ 0 w 828"/>
                <a:gd name="T25" fmla="*/ 620 h 678"/>
                <a:gd name="T26" fmla="*/ 23 w 828"/>
                <a:gd name="T27" fmla="*/ 576 h 678"/>
                <a:gd name="T28" fmla="*/ 206 w 828"/>
                <a:gd name="T29" fmla="*/ 414 h 678"/>
                <a:gd name="T30" fmla="*/ 821 w 828"/>
                <a:gd name="T31" fmla="*/ 418 h 678"/>
                <a:gd name="T32" fmla="*/ 828 w 828"/>
                <a:gd name="T33" fmla="*/ 433 h 678"/>
                <a:gd name="T34" fmla="*/ 821 w 828"/>
                <a:gd name="T35" fmla="*/ 448 h 678"/>
                <a:gd name="T36" fmla="*/ 206 w 828"/>
                <a:gd name="T37" fmla="*/ 452 h 678"/>
                <a:gd name="T38" fmla="*/ 192 w 828"/>
                <a:gd name="T39" fmla="*/ 444 h 678"/>
                <a:gd name="T40" fmla="*/ 189 w 828"/>
                <a:gd name="T41" fmla="*/ 427 h 678"/>
                <a:gd name="T42" fmla="*/ 201 w 828"/>
                <a:gd name="T43" fmla="*/ 415 h 678"/>
                <a:gd name="T44" fmla="*/ 74 w 828"/>
                <a:gd name="T45" fmla="*/ 380 h 678"/>
                <a:gd name="T46" fmla="*/ 110 w 828"/>
                <a:gd name="T47" fmla="*/ 415 h 678"/>
                <a:gd name="T48" fmla="*/ 102 w 828"/>
                <a:gd name="T49" fmla="*/ 466 h 678"/>
                <a:gd name="T50" fmla="*/ 56 w 828"/>
                <a:gd name="T51" fmla="*/ 490 h 678"/>
                <a:gd name="T52" fmla="*/ 10 w 828"/>
                <a:gd name="T53" fmla="*/ 466 h 678"/>
                <a:gd name="T54" fmla="*/ 2 w 828"/>
                <a:gd name="T55" fmla="*/ 415 h 678"/>
                <a:gd name="T56" fmla="*/ 39 w 828"/>
                <a:gd name="T57" fmla="*/ 380 h 678"/>
                <a:gd name="T58" fmla="*/ 809 w 828"/>
                <a:gd name="T59" fmla="*/ 226 h 678"/>
                <a:gd name="T60" fmla="*/ 825 w 828"/>
                <a:gd name="T61" fmla="*/ 233 h 678"/>
                <a:gd name="T62" fmla="*/ 827 w 828"/>
                <a:gd name="T63" fmla="*/ 251 h 678"/>
                <a:gd name="T64" fmla="*/ 815 w 828"/>
                <a:gd name="T65" fmla="*/ 263 h 678"/>
                <a:gd name="T66" fmla="*/ 201 w 828"/>
                <a:gd name="T67" fmla="*/ 263 h 678"/>
                <a:gd name="T68" fmla="*/ 189 w 828"/>
                <a:gd name="T69" fmla="*/ 251 h 678"/>
                <a:gd name="T70" fmla="*/ 192 w 828"/>
                <a:gd name="T71" fmla="*/ 233 h 678"/>
                <a:gd name="T72" fmla="*/ 206 w 828"/>
                <a:gd name="T73" fmla="*/ 226 h 678"/>
                <a:gd name="T74" fmla="*/ 90 w 828"/>
                <a:gd name="T75" fmla="*/ 199 h 678"/>
                <a:gd name="T76" fmla="*/ 112 w 828"/>
                <a:gd name="T77" fmla="*/ 245 h 678"/>
                <a:gd name="T78" fmla="*/ 90 w 828"/>
                <a:gd name="T79" fmla="*/ 291 h 678"/>
                <a:gd name="T80" fmla="*/ 39 w 828"/>
                <a:gd name="T81" fmla="*/ 298 h 678"/>
                <a:gd name="T82" fmla="*/ 2 w 828"/>
                <a:gd name="T83" fmla="*/ 263 h 678"/>
                <a:gd name="T84" fmla="*/ 10 w 828"/>
                <a:gd name="T85" fmla="*/ 212 h 678"/>
                <a:gd name="T86" fmla="*/ 56 w 828"/>
                <a:gd name="T87" fmla="*/ 188 h 678"/>
                <a:gd name="T88" fmla="*/ 815 w 828"/>
                <a:gd name="T89" fmla="*/ 39 h 678"/>
                <a:gd name="T90" fmla="*/ 827 w 828"/>
                <a:gd name="T91" fmla="*/ 51 h 678"/>
                <a:gd name="T92" fmla="*/ 825 w 828"/>
                <a:gd name="T93" fmla="*/ 68 h 678"/>
                <a:gd name="T94" fmla="*/ 809 w 828"/>
                <a:gd name="T95" fmla="*/ 76 h 678"/>
                <a:gd name="T96" fmla="*/ 196 w 828"/>
                <a:gd name="T97" fmla="*/ 72 h 678"/>
                <a:gd name="T98" fmla="*/ 188 w 828"/>
                <a:gd name="T99" fmla="*/ 56 h 678"/>
                <a:gd name="T100" fmla="*/ 196 w 828"/>
                <a:gd name="T101" fmla="*/ 42 h 678"/>
                <a:gd name="T102" fmla="*/ 56 w 828"/>
                <a:gd name="T103" fmla="*/ 0 h 678"/>
                <a:gd name="T104" fmla="*/ 102 w 828"/>
                <a:gd name="T105" fmla="*/ 23 h 678"/>
                <a:gd name="T106" fmla="*/ 110 w 828"/>
                <a:gd name="T107" fmla="*/ 75 h 678"/>
                <a:gd name="T108" fmla="*/ 74 w 828"/>
                <a:gd name="T109" fmla="*/ 110 h 678"/>
                <a:gd name="T110" fmla="*/ 23 w 828"/>
                <a:gd name="T111" fmla="*/ 102 h 678"/>
                <a:gd name="T112" fmla="*/ 0 w 828"/>
                <a:gd name="T113" fmla="*/ 56 h 678"/>
                <a:gd name="T114" fmla="*/ 23 w 828"/>
                <a:gd name="T115" fmla="*/ 10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8" h="678">
                  <a:moveTo>
                    <a:pt x="206" y="602"/>
                  </a:moveTo>
                  <a:lnTo>
                    <a:pt x="809" y="602"/>
                  </a:lnTo>
                  <a:lnTo>
                    <a:pt x="815" y="603"/>
                  </a:lnTo>
                  <a:lnTo>
                    <a:pt x="821" y="606"/>
                  </a:lnTo>
                  <a:lnTo>
                    <a:pt x="825" y="610"/>
                  </a:lnTo>
                  <a:lnTo>
                    <a:pt x="827" y="615"/>
                  </a:lnTo>
                  <a:lnTo>
                    <a:pt x="828" y="620"/>
                  </a:lnTo>
                  <a:lnTo>
                    <a:pt x="827" y="627"/>
                  </a:lnTo>
                  <a:lnTo>
                    <a:pt x="825" y="632"/>
                  </a:lnTo>
                  <a:lnTo>
                    <a:pt x="821" y="636"/>
                  </a:lnTo>
                  <a:lnTo>
                    <a:pt x="815" y="639"/>
                  </a:lnTo>
                  <a:lnTo>
                    <a:pt x="809" y="640"/>
                  </a:lnTo>
                  <a:lnTo>
                    <a:pt x="206" y="640"/>
                  </a:lnTo>
                  <a:lnTo>
                    <a:pt x="201" y="639"/>
                  </a:lnTo>
                  <a:lnTo>
                    <a:pt x="196" y="636"/>
                  </a:lnTo>
                  <a:lnTo>
                    <a:pt x="192" y="632"/>
                  </a:lnTo>
                  <a:lnTo>
                    <a:pt x="189" y="627"/>
                  </a:lnTo>
                  <a:lnTo>
                    <a:pt x="188" y="620"/>
                  </a:lnTo>
                  <a:lnTo>
                    <a:pt x="189" y="615"/>
                  </a:lnTo>
                  <a:lnTo>
                    <a:pt x="192" y="610"/>
                  </a:lnTo>
                  <a:lnTo>
                    <a:pt x="196" y="606"/>
                  </a:lnTo>
                  <a:lnTo>
                    <a:pt x="201" y="603"/>
                  </a:lnTo>
                  <a:lnTo>
                    <a:pt x="206" y="602"/>
                  </a:lnTo>
                  <a:close/>
                  <a:moveTo>
                    <a:pt x="56" y="564"/>
                  </a:moveTo>
                  <a:lnTo>
                    <a:pt x="74" y="568"/>
                  </a:lnTo>
                  <a:lnTo>
                    <a:pt x="90" y="576"/>
                  </a:lnTo>
                  <a:lnTo>
                    <a:pt x="102" y="588"/>
                  </a:lnTo>
                  <a:lnTo>
                    <a:pt x="110" y="603"/>
                  </a:lnTo>
                  <a:lnTo>
                    <a:pt x="112" y="620"/>
                  </a:lnTo>
                  <a:lnTo>
                    <a:pt x="110" y="639"/>
                  </a:lnTo>
                  <a:lnTo>
                    <a:pt x="102" y="654"/>
                  </a:lnTo>
                  <a:lnTo>
                    <a:pt x="90" y="666"/>
                  </a:lnTo>
                  <a:lnTo>
                    <a:pt x="74" y="674"/>
                  </a:lnTo>
                  <a:lnTo>
                    <a:pt x="56" y="678"/>
                  </a:lnTo>
                  <a:lnTo>
                    <a:pt x="39" y="674"/>
                  </a:lnTo>
                  <a:lnTo>
                    <a:pt x="23" y="666"/>
                  </a:lnTo>
                  <a:lnTo>
                    <a:pt x="10" y="654"/>
                  </a:lnTo>
                  <a:lnTo>
                    <a:pt x="2" y="639"/>
                  </a:lnTo>
                  <a:lnTo>
                    <a:pt x="0" y="620"/>
                  </a:lnTo>
                  <a:lnTo>
                    <a:pt x="2" y="603"/>
                  </a:lnTo>
                  <a:lnTo>
                    <a:pt x="10" y="588"/>
                  </a:lnTo>
                  <a:lnTo>
                    <a:pt x="23" y="576"/>
                  </a:lnTo>
                  <a:lnTo>
                    <a:pt x="39" y="568"/>
                  </a:lnTo>
                  <a:lnTo>
                    <a:pt x="56" y="564"/>
                  </a:lnTo>
                  <a:close/>
                  <a:moveTo>
                    <a:pt x="206" y="414"/>
                  </a:moveTo>
                  <a:lnTo>
                    <a:pt x="809" y="414"/>
                  </a:lnTo>
                  <a:lnTo>
                    <a:pt x="815" y="415"/>
                  </a:lnTo>
                  <a:lnTo>
                    <a:pt x="821" y="418"/>
                  </a:lnTo>
                  <a:lnTo>
                    <a:pt x="825" y="421"/>
                  </a:lnTo>
                  <a:lnTo>
                    <a:pt x="827" y="427"/>
                  </a:lnTo>
                  <a:lnTo>
                    <a:pt x="828" y="433"/>
                  </a:lnTo>
                  <a:lnTo>
                    <a:pt x="827" y="438"/>
                  </a:lnTo>
                  <a:lnTo>
                    <a:pt x="825" y="444"/>
                  </a:lnTo>
                  <a:lnTo>
                    <a:pt x="821" y="448"/>
                  </a:lnTo>
                  <a:lnTo>
                    <a:pt x="815" y="450"/>
                  </a:lnTo>
                  <a:lnTo>
                    <a:pt x="809" y="452"/>
                  </a:lnTo>
                  <a:lnTo>
                    <a:pt x="206" y="452"/>
                  </a:lnTo>
                  <a:lnTo>
                    <a:pt x="201" y="450"/>
                  </a:lnTo>
                  <a:lnTo>
                    <a:pt x="196" y="448"/>
                  </a:lnTo>
                  <a:lnTo>
                    <a:pt x="192" y="444"/>
                  </a:lnTo>
                  <a:lnTo>
                    <a:pt x="189" y="438"/>
                  </a:lnTo>
                  <a:lnTo>
                    <a:pt x="188" y="433"/>
                  </a:lnTo>
                  <a:lnTo>
                    <a:pt x="189" y="427"/>
                  </a:lnTo>
                  <a:lnTo>
                    <a:pt x="192" y="421"/>
                  </a:lnTo>
                  <a:lnTo>
                    <a:pt x="196" y="418"/>
                  </a:lnTo>
                  <a:lnTo>
                    <a:pt x="201" y="415"/>
                  </a:lnTo>
                  <a:lnTo>
                    <a:pt x="206" y="414"/>
                  </a:lnTo>
                  <a:close/>
                  <a:moveTo>
                    <a:pt x="56" y="377"/>
                  </a:moveTo>
                  <a:lnTo>
                    <a:pt x="74" y="380"/>
                  </a:lnTo>
                  <a:lnTo>
                    <a:pt x="90" y="387"/>
                  </a:lnTo>
                  <a:lnTo>
                    <a:pt x="102" y="399"/>
                  </a:lnTo>
                  <a:lnTo>
                    <a:pt x="110" y="415"/>
                  </a:lnTo>
                  <a:lnTo>
                    <a:pt x="112" y="433"/>
                  </a:lnTo>
                  <a:lnTo>
                    <a:pt x="110" y="450"/>
                  </a:lnTo>
                  <a:lnTo>
                    <a:pt x="102" y="466"/>
                  </a:lnTo>
                  <a:lnTo>
                    <a:pt x="90" y="479"/>
                  </a:lnTo>
                  <a:lnTo>
                    <a:pt x="74" y="487"/>
                  </a:lnTo>
                  <a:lnTo>
                    <a:pt x="56" y="490"/>
                  </a:lnTo>
                  <a:lnTo>
                    <a:pt x="39" y="487"/>
                  </a:lnTo>
                  <a:lnTo>
                    <a:pt x="23" y="479"/>
                  </a:lnTo>
                  <a:lnTo>
                    <a:pt x="10" y="466"/>
                  </a:lnTo>
                  <a:lnTo>
                    <a:pt x="2" y="450"/>
                  </a:lnTo>
                  <a:lnTo>
                    <a:pt x="0" y="433"/>
                  </a:lnTo>
                  <a:lnTo>
                    <a:pt x="2" y="415"/>
                  </a:lnTo>
                  <a:lnTo>
                    <a:pt x="10" y="399"/>
                  </a:lnTo>
                  <a:lnTo>
                    <a:pt x="23" y="387"/>
                  </a:lnTo>
                  <a:lnTo>
                    <a:pt x="39" y="380"/>
                  </a:lnTo>
                  <a:lnTo>
                    <a:pt x="56" y="377"/>
                  </a:lnTo>
                  <a:close/>
                  <a:moveTo>
                    <a:pt x="206" y="226"/>
                  </a:moveTo>
                  <a:lnTo>
                    <a:pt x="809" y="226"/>
                  </a:lnTo>
                  <a:lnTo>
                    <a:pt x="815" y="226"/>
                  </a:lnTo>
                  <a:lnTo>
                    <a:pt x="821" y="229"/>
                  </a:lnTo>
                  <a:lnTo>
                    <a:pt x="825" y="233"/>
                  </a:lnTo>
                  <a:lnTo>
                    <a:pt x="827" y="238"/>
                  </a:lnTo>
                  <a:lnTo>
                    <a:pt x="828" y="245"/>
                  </a:lnTo>
                  <a:lnTo>
                    <a:pt x="827" y="251"/>
                  </a:lnTo>
                  <a:lnTo>
                    <a:pt x="825" y="255"/>
                  </a:lnTo>
                  <a:lnTo>
                    <a:pt x="821" y="260"/>
                  </a:lnTo>
                  <a:lnTo>
                    <a:pt x="815" y="263"/>
                  </a:lnTo>
                  <a:lnTo>
                    <a:pt x="809" y="263"/>
                  </a:lnTo>
                  <a:lnTo>
                    <a:pt x="206" y="263"/>
                  </a:lnTo>
                  <a:lnTo>
                    <a:pt x="201" y="263"/>
                  </a:lnTo>
                  <a:lnTo>
                    <a:pt x="196" y="260"/>
                  </a:lnTo>
                  <a:lnTo>
                    <a:pt x="192" y="255"/>
                  </a:lnTo>
                  <a:lnTo>
                    <a:pt x="189" y="251"/>
                  </a:lnTo>
                  <a:lnTo>
                    <a:pt x="188" y="245"/>
                  </a:lnTo>
                  <a:lnTo>
                    <a:pt x="189" y="238"/>
                  </a:lnTo>
                  <a:lnTo>
                    <a:pt x="192" y="233"/>
                  </a:lnTo>
                  <a:lnTo>
                    <a:pt x="196" y="229"/>
                  </a:lnTo>
                  <a:lnTo>
                    <a:pt x="201" y="226"/>
                  </a:lnTo>
                  <a:lnTo>
                    <a:pt x="206" y="226"/>
                  </a:lnTo>
                  <a:close/>
                  <a:moveTo>
                    <a:pt x="56" y="188"/>
                  </a:moveTo>
                  <a:lnTo>
                    <a:pt x="74" y="191"/>
                  </a:lnTo>
                  <a:lnTo>
                    <a:pt x="90" y="199"/>
                  </a:lnTo>
                  <a:lnTo>
                    <a:pt x="102" y="212"/>
                  </a:lnTo>
                  <a:lnTo>
                    <a:pt x="110" y="226"/>
                  </a:lnTo>
                  <a:lnTo>
                    <a:pt x="112" y="245"/>
                  </a:lnTo>
                  <a:lnTo>
                    <a:pt x="110" y="263"/>
                  </a:lnTo>
                  <a:lnTo>
                    <a:pt x="102" y="277"/>
                  </a:lnTo>
                  <a:lnTo>
                    <a:pt x="90" y="291"/>
                  </a:lnTo>
                  <a:lnTo>
                    <a:pt x="74" y="298"/>
                  </a:lnTo>
                  <a:lnTo>
                    <a:pt x="56" y="301"/>
                  </a:lnTo>
                  <a:lnTo>
                    <a:pt x="39" y="298"/>
                  </a:lnTo>
                  <a:lnTo>
                    <a:pt x="23" y="291"/>
                  </a:lnTo>
                  <a:lnTo>
                    <a:pt x="10" y="277"/>
                  </a:lnTo>
                  <a:lnTo>
                    <a:pt x="2" y="263"/>
                  </a:lnTo>
                  <a:lnTo>
                    <a:pt x="0" y="245"/>
                  </a:lnTo>
                  <a:lnTo>
                    <a:pt x="2" y="226"/>
                  </a:lnTo>
                  <a:lnTo>
                    <a:pt x="10" y="212"/>
                  </a:lnTo>
                  <a:lnTo>
                    <a:pt x="23" y="199"/>
                  </a:lnTo>
                  <a:lnTo>
                    <a:pt x="39" y="191"/>
                  </a:lnTo>
                  <a:lnTo>
                    <a:pt x="56" y="188"/>
                  </a:lnTo>
                  <a:close/>
                  <a:moveTo>
                    <a:pt x="206" y="38"/>
                  </a:moveTo>
                  <a:lnTo>
                    <a:pt x="809" y="38"/>
                  </a:lnTo>
                  <a:lnTo>
                    <a:pt x="815" y="39"/>
                  </a:lnTo>
                  <a:lnTo>
                    <a:pt x="821" y="42"/>
                  </a:lnTo>
                  <a:lnTo>
                    <a:pt x="825" y="46"/>
                  </a:lnTo>
                  <a:lnTo>
                    <a:pt x="827" y="51"/>
                  </a:lnTo>
                  <a:lnTo>
                    <a:pt x="828" y="56"/>
                  </a:lnTo>
                  <a:lnTo>
                    <a:pt x="827" y="63"/>
                  </a:lnTo>
                  <a:lnTo>
                    <a:pt x="825" y="68"/>
                  </a:lnTo>
                  <a:lnTo>
                    <a:pt x="821" y="72"/>
                  </a:lnTo>
                  <a:lnTo>
                    <a:pt x="815" y="75"/>
                  </a:lnTo>
                  <a:lnTo>
                    <a:pt x="809" y="76"/>
                  </a:lnTo>
                  <a:lnTo>
                    <a:pt x="206" y="76"/>
                  </a:lnTo>
                  <a:lnTo>
                    <a:pt x="201" y="75"/>
                  </a:lnTo>
                  <a:lnTo>
                    <a:pt x="196" y="72"/>
                  </a:lnTo>
                  <a:lnTo>
                    <a:pt x="192" y="68"/>
                  </a:lnTo>
                  <a:lnTo>
                    <a:pt x="189" y="63"/>
                  </a:lnTo>
                  <a:lnTo>
                    <a:pt x="188" y="56"/>
                  </a:lnTo>
                  <a:lnTo>
                    <a:pt x="189" y="51"/>
                  </a:lnTo>
                  <a:lnTo>
                    <a:pt x="192" y="46"/>
                  </a:lnTo>
                  <a:lnTo>
                    <a:pt x="196" y="42"/>
                  </a:lnTo>
                  <a:lnTo>
                    <a:pt x="201" y="39"/>
                  </a:lnTo>
                  <a:lnTo>
                    <a:pt x="206" y="38"/>
                  </a:lnTo>
                  <a:close/>
                  <a:moveTo>
                    <a:pt x="56" y="0"/>
                  </a:moveTo>
                  <a:lnTo>
                    <a:pt x="74" y="3"/>
                  </a:lnTo>
                  <a:lnTo>
                    <a:pt x="90" y="10"/>
                  </a:lnTo>
                  <a:lnTo>
                    <a:pt x="102" y="23"/>
                  </a:lnTo>
                  <a:lnTo>
                    <a:pt x="110" y="39"/>
                  </a:lnTo>
                  <a:lnTo>
                    <a:pt x="112" y="56"/>
                  </a:lnTo>
                  <a:lnTo>
                    <a:pt x="110" y="75"/>
                  </a:lnTo>
                  <a:lnTo>
                    <a:pt x="102" y="90"/>
                  </a:lnTo>
                  <a:lnTo>
                    <a:pt x="90" y="102"/>
                  </a:lnTo>
                  <a:lnTo>
                    <a:pt x="74" y="110"/>
                  </a:lnTo>
                  <a:lnTo>
                    <a:pt x="56" y="112"/>
                  </a:lnTo>
                  <a:lnTo>
                    <a:pt x="39" y="110"/>
                  </a:lnTo>
                  <a:lnTo>
                    <a:pt x="23" y="102"/>
                  </a:lnTo>
                  <a:lnTo>
                    <a:pt x="10" y="90"/>
                  </a:lnTo>
                  <a:lnTo>
                    <a:pt x="2" y="75"/>
                  </a:lnTo>
                  <a:lnTo>
                    <a:pt x="0" y="56"/>
                  </a:lnTo>
                  <a:lnTo>
                    <a:pt x="2" y="39"/>
                  </a:lnTo>
                  <a:lnTo>
                    <a:pt x="10" y="23"/>
                  </a:lnTo>
                  <a:lnTo>
                    <a:pt x="23" y="10"/>
                  </a:lnTo>
                  <a:lnTo>
                    <a:pt x="39" y="3"/>
                  </a:lnTo>
                  <a:lnTo>
                    <a:pt x="5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38" name="Freeform 39"/>
            <p:cNvSpPr>
              <a:spLocks noEditPoints="1"/>
            </p:cNvSpPr>
            <p:nvPr/>
          </p:nvSpPr>
          <p:spPr bwMode="auto">
            <a:xfrm>
              <a:off x="6346943" y="2746894"/>
              <a:ext cx="539348" cy="441641"/>
            </a:xfrm>
            <a:custGeom>
              <a:avLst/>
              <a:gdLst>
                <a:gd name="T0" fmla="*/ 37 w 828"/>
                <a:gd name="T1" fmla="*/ 602 h 678"/>
                <a:gd name="T2" fmla="*/ 49 w 828"/>
                <a:gd name="T3" fmla="*/ 628 h 678"/>
                <a:gd name="T4" fmla="*/ 75 w 828"/>
                <a:gd name="T5" fmla="*/ 640 h 678"/>
                <a:gd name="T6" fmla="*/ 768 w 828"/>
                <a:gd name="T7" fmla="*/ 637 h 678"/>
                <a:gd name="T8" fmla="*/ 787 w 828"/>
                <a:gd name="T9" fmla="*/ 616 h 678"/>
                <a:gd name="T10" fmla="*/ 790 w 828"/>
                <a:gd name="T11" fmla="*/ 226 h 678"/>
                <a:gd name="T12" fmla="*/ 75 w 828"/>
                <a:gd name="T13" fmla="*/ 38 h 678"/>
                <a:gd name="T14" fmla="*/ 49 w 828"/>
                <a:gd name="T15" fmla="*/ 48 h 678"/>
                <a:gd name="T16" fmla="*/ 37 w 828"/>
                <a:gd name="T17" fmla="*/ 76 h 678"/>
                <a:gd name="T18" fmla="*/ 790 w 828"/>
                <a:gd name="T19" fmla="*/ 188 h 678"/>
                <a:gd name="T20" fmla="*/ 787 w 828"/>
                <a:gd name="T21" fmla="*/ 136 h 678"/>
                <a:gd name="T22" fmla="*/ 768 w 828"/>
                <a:gd name="T23" fmla="*/ 116 h 678"/>
                <a:gd name="T24" fmla="*/ 414 w 828"/>
                <a:gd name="T25" fmla="*/ 112 h 678"/>
                <a:gd name="T26" fmla="*/ 368 w 828"/>
                <a:gd name="T27" fmla="*/ 105 h 678"/>
                <a:gd name="T28" fmla="*/ 337 w 828"/>
                <a:gd name="T29" fmla="*/ 86 h 678"/>
                <a:gd name="T30" fmla="*/ 313 w 828"/>
                <a:gd name="T31" fmla="*/ 64 h 678"/>
                <a:gd name="T32" fmla="*/ 292 w 828"/>
                <a:gd name="T33" fmla="*/ 46 h 678"/>
                <a:gd name="T34" fmla="*/ 264 w 828"/>
                <a:gd name="T35" fmla="*/ 38 h 678"/>
                <a:gd name="T36" fmla="*/ 75 w 828"/>
                <a:gd name="T37" fmla="*/ 0 h 678"/>
                <a:gd name="T38" fmla="*/ 285 w 828"/>
                <a:gd name="T39" fmla="*/ 3 h 678"/>
                <a:gd name="T40" fmla="*/ 315 w 828"/>
                <a:gd name="T41" fmla="*/ 17 h 678"/>
                <a:gd name="T42" fmla="*/ 338 w 828"/>
                <a:gd name="T43" fmla="*/ 38 h 678"/>
                <a:gd name="T44" fmla="*/ 363 w 828"/>
                <a:gd name="T45" fmla="*/ 59 h 678"/>
                <a:gd name="T46" fmla="*/ 393 w 828"/>
                <a:gd name="T47" fmla="*/ 73 h 678"/>
                <a:gd name="T48" fmla="*/ 753 w 828"/>
                <a:gd name="T49" fmla="*/ 76 h 678"/>
                <a:gd name="T50" fmla="*/ 798 w 828"/>
                <a:gd name="T51" fmla="*/ 90 h 678"/>
                <a:gd name="T52" fmla="*/ 824 w 828"/>
                <a:gd name="T53" fmla="*/ 127 h 678"/>
                <a:gd name="T54" fmla="*/ 828 w 828"/>
                <a:gd name="T55" fmla="*/ 602 h 678"/>
                <a:gd name="T56" fmla="*/ 814 w 828"/>
                <a:gd name="T57" fmla="*/ 647 h 678"/>
                <a:gd name="T58" fmla="*/ 777 w 828"/>
                <a:gd name="T59" fmla="*/ 674 h 678"/>
                <a:gd name="T60" fmla="*/ 75 w 828"/>
                <a:gd name="T61" fmla="*/ 678 h 678"/>
                <a:gd name="T62" fmla="*/ 31 w 828"/>
                <a:gd name="T63" fmla="*/ 664 h 678"/>
                <a:gd name="T64" fmla="*/ 4 w 828"/>
                <a:gd name="T65" fmla="*/ 626 h 678"/>
                <a:gd name="T66" fmla="*/ 0 w 828"/>
                <a:gd name="T67" fmla="*/ 76 h 678"/>
                <a:gd name="T68" fmla="*/ 15 w 828"/>
                <a:gd name="T69" fmla="*/ 31 h 678"/>
                <a:gd name="T70" fmla="*/ 51 w 828"/>
                <a:gd name="T71" fmla="*/ 4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8" h="678">
                  <a:moveTo>
                    <a:pt x="37" y="226"/>
                  </a:moveTo>
                  <a:lnTo>
                    <a:pt x="37" y="602"/>
                  </a:lnTo>
                  <a:lnTo>
                    <a:pt x="41" y="616"/>
                  </a:lnTo>
                  <a:lnTo>
                    <a:pt x="49" y="628"/>
                  </a:lnTo>
                  <a:lnTo>
                    <a:pt x="61" y="637"/>
                  </a:lnTo>
                  <a:lnTo>
                    <a:pt x="75" y="640"/>
                  </a:lnTo>
                  <a:lnTo>
                    <a:pt x="753" y="640"/>
                  </a:lnTo>
                  <a:lnTo>
                    <a:pt x="768" y="637"/>
                  </a:lnTo>
                  <a:lnTo>
                    <a:pt x="780" y="628"/>
                  </a:lnTo>
                  <a:lnTo>
                    <a:pt x="787" y="616"/>
                  </a:lnTo>
                  <a:lnTo>
                    <a:pt x="790" y="602"/>
                  </a:lnTo>
                  <a:lnTo>
                    <a:pt x="790" y="226"/>
                  </a:lnTo>
                  <a:lnTo>
                    <a:pt x="37" y="226"/>
                  </a:lnTo>
                  <a:close/>
                  <a:moveTo>
                    <a:pt x="75" y="38"/>
                  </a:moveTo>
                  <a:lnTo>
                    <a:pt x="61" y="40"/>
                  </a:lnTo>
                  <a:lnTo>
                    <a:pt x="49" y="48"/>
                  </a:lnTo>
                  <a:lnTo>
                    <a:pt x="41" y="60"/>
                  </a:lnTo>
                  <a:lnTo>
                    <a:pt x="37" y="76"/>
                  </a:lnTo>
                  <a:lnTo>
                    <a:pt x="37" y="188"/>
                  </a:lnTo>
                  <a:lnTo>
                    <a:pt x="790" y="188"/>
                  </a:lnTo>
                  <a:lnTo>
                    <a:pt x="790" y="150"/>
                  </a:lnTo>
                  <a:lnTo>
                    <a:pt x="787" y="136"/>
                  </a:lnTo>
                  <a:lnTo>
                    <a:pt x="780" y="124"/>
                  </a:lnTo>
                  <a:lnTo>
                    <a:pt x="768" y="116"/>
                  </a:lnTo>
                  <a:lnTo>
                    <a:pt x="753" y="112"/>
                  </a:lnTo>
                  <a:lnTo>
                    <a:pt x="414" y="112"/>
                  </a:lnTo>
                  <a:lnTo>
                    <a:pt x="388" y="111"/>
                  </a:lnTo>
                  <a:lnTo>
                    <a:pt x="368" y="105"/>
                  </a:lnTo>
                  <a:lnTo>
                    <a:pt x="351" y="97"/>
                  </a:lnTo>
                  <a:lnTo>
                    <a:pt x="337" y="86"/>
                  </a:lnTo>
                  <a:lnTo>
                    <a:pt x="325" y="76"/>
                  </a:lnTo>
                  <a:lnTo>
                    <a:pt x="313" y="64"/>
                  </a:lnTo>
                  <a:lnTo>
                    <a:pt x="303" y="54"/>
                  </a:lnTo>
                  <a:lnTo>
                    <a:pt x="292" y="46"/>
                  </a:lnTo>
                  <a:lnTo>
                    <a:pt x="279" y="39"/>
                  </a:lnTo>
                  <a:lnTo>
                    <a:pt x="264" y="38"/>
                  </a:lnTo>
                  <a:lnTo>
                    <a:pt x="75" y="38"/>
                  </a:lnTo>
                  <a:close/>
                  <a:moveTo>
                    <a:pt x="75" y="0"/>
                  </a:moveTo>
                  <a:lnTo>
                    <a:pt x="264" y="0"/>
                  </a:lnTo>
                  <a:lnTo>
                    <a:pt x="285" y="3"/>
                  </a:lnTo>
                  <a:lnTo>
                    <a:pt x="300" y="8"/>
                  </a:lnTo>
                  <a:lnTo>
                    <a:pt x="315" y="17"/>
                  </a:lnTo>
                  <a:lnTo>
                    <a:pt x="328" y="26"/>
                  </a:lnTo>
                  <a:lnTo>
                    <a:pt x="338" y="38"/>
                  </a:lnTo>
                  <a:lnTo>
                    <a:pt x="350" y="48"/>
                  </a:lnTo>
                  <a:lnTo>
                    <a:pt x="363" y="59"/>
                  </a:lnTo>
                  <a:lnTo>
                    <a:pt x="376" y="68"/>
                  </a:lnTo>
                  <a:lnTo>
                    <a:pt x="393" y="73"/>
                  </a:lnTo>
                  <a:lnTo>
                    <a:pt x="414" y="76"/>
                  </a:lnTo>
                  <a:lnTo>
                    <a:pt x="753" y="76"/>
                  </a:lnTo>
                  <a:lnTo>
                    <a:pt x="777" y="80"/>
                  </a:lnTo>
                  <a:lnTo>
                    <a:pt x="798" y="90"/>
                  </a:lnTo>
                  <a:lnTo>
                    <a:pt x="814" y="106"/>
                  </a:lnTo>
                  <a:lnTo>
                    <a:pt x="824" y="127"/>
                  </a:lnTo>
                  <a:lnTo>
                    <a:pt x="828" y="150"/>
                  </a:lnTo>
                  <a:lnTo>
                    <a:pt x="828" y="602"/>
                  </a:lnTo>
                  <a:lnTo>
                    <a:pt x="824" y="626"/>
                  </a:lnTo>
                  <a:lnTo>
                    <a:pt x="814" y="647"/>
                  </a:lnTo>
                  <a:lnTo>
                    <a:pt x="798" y="664"/>
                  </a:lnTo>
                  <a:lnTo>
                    <a:pt x="777" y="674"/>
                  </a:lnTo>
                  <a:lnTo>
                    <a:pt x="753" y="678"/>
                  </a:lnTo>
                  <a:lnTo>
                    <a:pt x="75" y="678"/>
                  </a:lnTo>
                  <a:lnTo>
                    <a:pt x="51" y="674"/>
                  </a:lnTo>
                  <a:lnTo>
                    <a:pt x="31" y="664"/>
                  </a:lnTo>
                  <a:lnTo>
                    <a:pt x="15" y="647"/>
                  </a:lnTo>
                  <a:lnTo>
                    <a:pt x="4" y="626"/>
                  </a:lnTo>
                  <a:lnTo>
                    <a:pt x="0" y="602"/>
                  </a:lnTo>
                  <a:lnTo>
                    <a:pt x="0" y="76"/>
                  </a:lnTo>
                  <a:lnTo>
                    <a:pt x="4" y="51"/>
                  </a:lnTo>
                  <a:lnTo>
                    <a:pt x="15" y="31"/>
                  </a:lnTo>
                  <a:lnTo>
                    <a:pt x="31" y="14"/>
                  </a:lnTo>
                  <a:lnTo>
                    <a:pt x="51" y="4"/>
                  </a:lnTo>
                  <a:lnTo>
                    <a:pt x="7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39" name="Freeform 40"/>
            <p:cNvSpPr>
              <a:spLocks noEditPoints="1"/>
            </p:cNvSpPr>
            <p:nvPr/>
          </p:nvSpPr>
          <p:spPr bwMode="auto">
            <a:xfrm>
              <a:off x="7394925" y="2722468"/>
              <a:ext cx="540000" cy="490494"/>
            </a:xfrm>
            <a:custGeom>
              <a:avLst/>
              <a:gdLst>
                <a:gd name="T0" fmla="*/ 40 w 829"/>
                <a:gd name="T1" fmla="*/ 693 h 753"/>
                <a:gd name="T2" fmla="*/ 76 w 829"/>
                <a:gd name="T3" fmla="*/ 716 h 753"/>
                <a:gd name="T4" fmla="*/ 628 w 829"/>
                <a:gd name="T5" fmla="*/ 705 h 753"/>
                <a:gd name="T6" fmla="*/ 640 w 829"/>
                <a:gd name="T7" fmla="*/ 377 h 753"/>
                <a:gd name="T8" fmla="*/ 60 w 829"/>
                <a:gd name="T9" fmla="*/ 191 h 753"/>
                <a:gd name="T10" fmla="*/ 38 w 829"/>
                <a:gd name="T11" fmla="*/ 227 h 753"/>
                <a:gd name="T12" fmla="*/ 640 w 829"/>
                <a:gd name="T13" fmla="*/ 301 h 753"/>
                <a:gd name="T14" fmla="*/ 616 w 829"/>
                <a:gd name="T15" fmla="*/ 267 h 753"/>
                <a:gd name="T16" fmla="*/ 351 w 829"/>
                <a:gd name="T17" fmla="*/ 262 h 753"/>
                <a:gd name="T18" fmla="*/ 298 w 829"/>
                <a:gd name="T19" fmla="*/ 237 h 753"/>
                <a:gd name="T20" fmla="*/ 266 w 829"/>
                <a:gd name="T21" fmla="*/ 206 h 753"/>
                <a:gd name="T22" fmla="*/ 226 w 829"/>
                <a:gd name="T23" fmla="*/ 189 h 753"/>
                <a:gd name="T24" fmla="*/ 226 w 829"/>
                <a:gd name="T25" fmla="*/ 151 h 753"/>
                <a:gd name="T26" fmla="*/ 277 w 829"/>
                <a:gd name="T27" fmla="*/ 168 h 753"/>
                <a:gd name="T28" fmla="*/ 313 w 829"/>
                <a:gd name="T29" fmla="*/ 201 h 753"/>
                <a:gd name="T30" fmla="*/ 356 w 829"/>
                <a:gd name="T31" fmla="*/ 224 h 753"/>
                <a:gd name="T32" fmla="*/ 626 w 829"/>
                <a:gd name="T33" fmla="*/ 231 h 753"/>
                <a:gd name="T34" fmla="*/ 674 w 829"/>
                <a:gd name="T35" fmla="*/ 278 h 753"/>
                <a:gd name="T36" fmla="*/ 674 w 829"/>
                <a:gd name="T37" fmla="*/ 702 h 753"/>
                <a:gd name="T38" fmla="*/ 626 w 829"/>
                <a:gd name="T39" fmla="*/ 749 h 753"/>
                <a:gd name="T40" fmla="*/ 51 w 829"/>
                <a:gd name="T41" fmla="*/ 749 h 753"/>
                <a:gd name="T42" fmla="*/ 4 w 829"/>
                <a:gd name="T43" fmla="*/ 702 h 753"/>
                <a:gd name="T44" fmla="*/ 4 w 829"/>
                <a:gd name="T45" fmla="*/ 203 h 753"/>
                <a:gd name="T46" fmla="*/ 51 w 829"/>
                <a:gd name="T47" fmla="*/ 155 h 753"/>
                <a:gd name="T48" fmla="*/ 377 w 829"/>
                <a:gd name="T49" fmla="*/ 0 h 753"/>
                <a:gd name="T50" fmla="*/ 428 w 829"/>
                <a:gd name="T51" fmla="*/ 17 h 753"/>
                <a:gd name="T52" fmla="*/ 463 w 829"/>
                <a:gd name="T53" fmla="*/ 50 h 753"/>
                <a:gd name="T54" fmla="*/ 506 w 829"/>
                <a:gd name="T55" fmla="*/ 74 h 753"/>
                <a:gd name="T56" fmla="*/ 776 w 829"/>
                <a:gd name="T57" fmla="*/ 80 h 753"/>
                <a:gd name="T58" fmla="*/ 825 w 829"/>
                <a:gd name="T59" fmla="*/ 127 h 753"/>
                <a:gd name="T60" fmla="*/ 825 w 829"/>
                <a:gd name="T61" fmla="*/ 551 h 753"/>
                <a:gd name="T62" fmla="*/ 776 w 829"/>
                <a:gd name="T63" fmla="*/ 599 h 753"/>
                <a:gd name="T64" fmla="*/ 728 w 829"/>
                <a:gd name="T65" fmla="*/ 602 h 753"/>
                <a:gd name="T66" fmla="*/ 716 w 829"/>
                <a:gd name="T67" fmla="*/ 591 h 753"/>
                <a:gd name="T68" fmla="*/ 719 w 829"/>
                <a:gd name="T69" fmla="*/ 574 h 753"/>
                <a:gd name="T70" fmla="*/ 734 w 829"/>
                <a:gd name="T71" fmla="*/ 566 h 753"/>
                <a:gd name="T72" fmla="*/ 779 w 829"/>
                <a:gd name="T73" fmla="*/ 554 h 753"/>
                <a:gd name="T74" fmla="*/ 791 w 829"/>
                <a:gd name="T75" fmla="*/ 151 h 753"/>
                <a:gd name="T76" fmla="*/ 767 w 829"/>
                <a:gd name="T77" fmla="*/ 117 h 753"/>
                <a:gd name="T78" fmla="*/ 501 w 829"/>
                <a:gd name="T79" fmla="*/ 112 h 753"/>
                <a:gd name="T80" fmla="*/ 449 w 829"/>
                <a:gd name="T81" fmla="*/ 87 h 753"/>
                <a:gd name="T82" fmla="*/ 416 w 829"/>
                <a:gd name="T83" fmla="*/ 55 h 753"/>
                <a:gd name="T84" fmla="*/ 377 w 829"/>
                <a:gd name="T85" fmla="*/ 38 h 753"/>
                <a:gd name="T86" fmla="*/ 199 w 829"/>
                <a:gd name="T87" fmla="*/ 50 h 753"/>
                <a:gd name="T88" fmla="*/ 188 w 829"/>
                <a:gd name="T89" fmla="*/ 95 h 753"/>
                <a:gd name="T90" fmla="*/ 180 w 829"/>
                <a:gd name="T91" fmla="*/ 110 h 753"/>
                <a:gd name="T92" fmla="*/ 163 w 829"/>
                <a:gd name="T93" fmla="*/ 113 h 753"/>
                <a:gd name="T94" fmla="*/ 152 w 829"/>
                <a:gd name="T95" fmla="*/ 101 h 753"/>
                <a:gd name="T96" fmla="*/ 154 w 829"/>
                <a:gd name="T97" fmla="*/ 53 h 753"/>
                <a:gd name="T98" fmla="*/ 201 w 829"/>
                <a:gd name="T99" fmla="*/ 4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29" h="753">
                  <a:moveTo>
                    <a:pt x="38" y="377"/>
                  </a:moveTo>
                  <a:lnTo>
                    <a:pt x="38" y="678"/>
                  </a:lnTo>
                  <a:lnTo>
                    <a:pt x="40" y="693"/>
                  </a:lnTo>
                  <a:lnTo>
                    <a:pt x="48" y="705"/>
                  </a:lnTo>
                  <a:lnTo>
                    <a:pt x="60" y="712"/>
                  </a:lnTo>
                  <a:lnTo>
                    <a:pt x="76" y="716"/>
                  </a:lnTo>
                  <a:lnTo>
                    <a:pt x="602" y="716"/>
                  </a:lnTo>
                  <a:lnTo>
                    <a:pt x="616" y="712"/>
                  </a:lnTo>
                  <a:lnTo>
                    <a:pt x="628" y="705"/>
                  </a:lnTo>
                  <a:lnTo>
                    <a:pt x="637" y="693"/>
                  </a:lnTo>
                  <a:lnTo>
                    <a:pt x="640" y="678"/>
                  </a:lnTo>
                  <a:lnTo>
                    <a:pt x="640" y="377"/>
                  </a:lnTo>
                  <a:lnTo>
                    <a:pt x="38" y="377"/>
                  </a:lnTo>
                  <a:close/>
                  <a:moveTo>
                    <a:pt x="76" y="189"/>
                  </a:moveTo>
                  <a:lnTo>
                    <a:pt x="60" y="191"/>
                  </a:lnTo>
                  <a:lnTo>
                    <a:pt x="48" y="201"/>
                  </a:lnTo>
                  <a:lnTo>
                    <a:pt x="40" y="212"/>
                  </a:lnTo>
                  <a:lnTo>
                    <a:pt x="38" y="227"/>
                  </a:lnTo>
                  <a:lnTo>
                    <a:pt x="38" y="339"/>
                  </a:lnTo>
                  <a:lnTo>
                    <a:pt x="640" y="339"/>
                  </a:lnTo>
                  <a:lnTo>
                    <a:pt x="640" y="301"/>
                  </a:lnTo>
                  <a:lnTo>
                    <a:pt x="637" y="287"/>
                  </a:lnTo>
                  <a:lnTo>
                    <a:pt x="628" y="275"/>
                  </a:lnTo>
                  <a:lnTo>
                    <a:pt x="616" y="267"/>
                  </a:lnTo>
                  <a:lnTo>
                    <a:pt x="602" y="265"/>
                  </a:lnTo>
                  <a:lnTo>
                    <a:pt x="377" y="265"/>
                  </a:lnTo>
                  <a:lnTo>
                    <a:pt x="351" y="262"/>
                  </a:lnTo>
                  <a:lnTo>
                    <a:pt x="330" y="257"/>
                  </a:lnTo>
                  <a:lnTo>
                    <a:pt x="313" y="248"/>
                  </a:lnTo>
                  <a:lnTo>
                    <a:pt x="298" y="237"/>
                  </a:lnTo>
                  <a:lnTo>
                    <a:pt x="286" y="227"/>
                  </a:lnTo>
                  <a:lnTo>
                    <a:pt x="276" y="215"/>
                  </a:lnTo>
                  <a:lnTo>
                    <a:pt x="266" y="206"/>
                  </a:lnTo>
                  <a:lnTo>
                    <a:pt x="254" y="197"/>
                  </a:lnTo>
                  <a:lnTo>
                    <a:pt x="241" y="191"/>
                  </a:lnTo>
                  <a:lnTo>
                    <a:pt x="226" y="189"/>
                  </a:lnTo>
                  <a:lnTo>
                    <a:pt x="76" y="189"/>
                  </a:lnTo>
                  <a:close/>
                  <a:moveTo>
                    <a:pt x="76" y="151"/>
                  </a:moveTo>
                  <a:lnTo>
                    <a:pt x="226" y="151"/>
                  </a:lnTo>
                  <a:lnTo>
                    <a:pt x="246" y="153"/>
                  </a:lnTo>
                  <a:lnTo>
                    <a:pt x="263" y="159"/>
                  </a:lnTo>
                  <a:lnTo>
                    <a:pt x="277" y="168"/>
                  </a:lnTo>
                  <a:lnTo>
                    <a:pt x="289" y="178"/>
                  </a:lnTo>
                  <a:lnTo>
                    <a:pt x="301" y="189"/>
                  </a:lnTo>
                  <a:lnTo>
                    <a:pt x="313" y="201"/>
                  </a:lnTo>
                  <a:lnTo>
                    <a:pt x="324" y="210"/>
                  </a:lnTo>
                  <a:lnTo>
                    <a:pt x="339" y="219"/>
                  </a:lnTo>
                  <a:lnTo>
                    <a:pt x="356" y="224"/>
                  </a:lnTo>
                  <a:lnTo>
                    <a:pt x="377" y="227"/>
                  </a:lnTo>
                  <a:lnTo>
                    <a:pt x="602" y="227"/>
                  </a:lnTo>
                  <a:lnTo>
                    <a:pt x="626" y="231"/>
                  </a:lnTo>
                  <a:lnTo>
                    <a:pt x="647" y="241"/>
                  </a:lnTo>
                  <a:lnTo>
                    <a:pt x="662" y="257"/>
                  </a:lnTo>
                  <a:lnTo>
                    <a:pt x="674" y="278"/>
                  </a:lnTo>
                  <a:lnTo>
                    <a:pt x="678" y="301"/>
                  </a:lnTo>
                  <a:lnTo>
                    <a:pt x="678" y="678"/>
                  </a:lnTo>
                  <a:lnTo>
                    <a:pt x="674" y="702"/>
                  </a:lnTo>
                  <a:lnTo>
                    <a:pt x="662" y="723"/>
                  </a:lnTo>
                  <a:lnTo>
                    <a:pt x="647" y="739"/>
                  </a:lnTo>
                  <a:lnTo>
                    <a:pt x="626" y="749"/>
                  </a:lnTo>
                  <a:lnTo>
                    <a:pt x="602" y="753"/>
                  </a:lnTo>
                  <a:lnTo>
                    <a:pt x="76" y="753"/>
                  </a:lnTo>
                  <a:lnTo>
                    <a:pt x="51" y="749"/>
                  </a:lnTo>
                  <a:lnTo>
                    <a:pt x="31" y="739"/>
                  </a:lnTo>
                  <a:lnTo>
                    <a:pt x="14" y="723"/>
                  </a:lnTo>
                  <a:lnTo>
                    <a:pt x="4" y="702"/>
                  </a:lnTo>
                  <a:lnTo>
                    <a:pt x="0" y="678"/>
                  </a:lnTo>
                  <a:lnTo>
                    <a:pt x="0" y="227"/>
                  </a:lnTo>
                  <a:lnTo>
                    <a:pt x="4" y="203"/>
                  </a:lnTo>
                  <a:lnTo>
                    <a:pt x="14" y="182"/>
                  </a:lnTo>
                  <a:lnTo>
                    <a:pt x="31" y="165"/>
                  </a:lnTo>
                  <a:lnTo>
                    <a:pt x="51" y="155"/>
                  </a:lnTo>
                  <a:lnTo>
                    <a:pt x="76" y="151"/>
                  </a:lnTo>
                  <a:close/>
                  <a:moveTo>
                    <a:pt x="226" y="0"/>
                  </a:moveTo>
                  <a:lnTo>
                    <a:pt x="377" y="0"/>
                  </a:lnTo>
                  <a:lnTo>
                    <a:pt x="396" y="3"/>
                  </a:lnTo>
                  <a:lnTo>
                    <a:pt x="414" y="8"/>
                  </a:lnTo>
                  <a:lnTo>
                    <a:pt x="428" y="17"/>
                  </a:lnTo>
                  <a:lnTo>
                    <a:pt x="440" y="28"/>
                  </a:lnTo>
                  <a:lnTo>
                    <a:pt x="451" y="38"/>
                  </a:lnTo>
                  <a:lnTo>
                    <a:pt x="463" y="50"/>
                  </a:lnTo>
                  <a:lnTo>
                    <a:pt x="475" y="59"/>
                  </a:lnTo>
                  <a:lnTo>
                    <a:pt x="489" y="68"/>
                  </a:lnTo>
                  <a:lnTo>
                    <a:pt x="506" y="74"/>
                  </a:lnTo>
                  <a:lnTo>
                    <a:pt x="527" y="76"/>
                  </a:lnTo>
                  <a:lnTo>
                    <a:pt x="753" y="76"/>
                  </a:lnTo>
                  <a:lnTo>
                    <a:pt x="776" y="80"/>
                  </a:lnTo>
                  <a:lnTo>
                    <a:pt x="797" y="91"/>
                  </a:lnTo>
                  <a:lnTo>
                    <a:pt x="814" y="106"/>
                  </a:lnTo>
                  <a:lnTo>
                    <a:pt x="825" y="127"/>
                  </a:lnTo>
                  <a:lnTo>
                    <a:pt x="829" y="151"/>
                  </a:lnTo>
                  <a:lnTo>
                    <a:pt x="829" y="528"/>
                  </a:lnTo>
                  <a:lnTo>
                    <a:pt x="825" y="551"/>
                  </a:lnTo>
                  <a:lnTo>
                    <a:pt x="814" y="572"/>
                  </a:lnTo>
                  <a:lnTo>
                    <a:pt x="797" y="588"/>
                  </a:lnTo>
                  <a:lnTo>
                    <a:pt x="776" y="599"/>
                  </a:lnTo>
                  <a:lnTo>
                    <a:pt x="753" y="602"/>
                  </a:lnTo>
                  <a:lnTo>
                    <a:pt x="734" y="602"/>
                  </a:lnTo>
                  <a:lnTo>
                    <a:pt x="728" y="602"/>
                  </a:lnTo>
                  <a:lnTo>
                    <a:pt x="723" y="600"/>
                  </a:lnTo>
                  <a:lnTo>
                    <a:pt x="719" y="596"/>
                  </a:lnTo>
                  <a:lnTo>
                    <a:pt x="716" y="591"/>
                  </a:lnTo>
                  <a:lnTo>
                    <a:pt x="715" y="584"/>
                  </a:lnTo>
                  <a:lnTo>
                    <a:pt x="716" y="578"/>
                  </a:lnTo>
                  <a:lnTo>
                    <a:pt x="719" y="574"/>
                  </a:lnTo>
                  <a:lnTo>
                    <a:pt x="723" y="568"/>
                  </a:lnTo>
                  <a:lnTo>
                    <a:pt x="728" y="566"/>
                  </a:lnTo>
                  <a:lnTo>
                    <a:pt x="734" y="566"/>
                  </a:lnTo>
                  <a:lnTo>
                    <a:pt x="753" y="566"/>
                  </a:lnTo>
                  <a:lnTo>
                    <a:pt x="767" y="562"/>
                  </a:lnTo>
                  <a:lnTo>
                    <a:pt x="779" y="554"/>
                  </a:lnTo>
                  <a:lnTo>
                    <a:pt x="788" y="542"/>
                  </a:lnTo>
                  <a:lnTo>
                    <a:pt x="791" y="528"/>
                  </a:lnTo>
                  <a:lnTo>
                    <a:pt x="791" y="151"/>
                  </a:lnTo>
                  <a:lnTo>
                    <a:pt x="788" y="136"/>
                  </a:lnTo>
                  <a:lnTo>
                    <a:pt x="779" y="125"/>
                  </a:lnTo>
                  <a:lnTo>
                    <a:pt x="767" y="117"/>
                  </a:lnTo>
                  <a:lnTo>
                    <a:pt x="753" y="114"/>
                  </a:lnTo>
                  <a:lnTo>
                    <a:pt x="527" y="114"/>
                  </a:lnTo>
                  <a:lnTo>
                    <a:pt x="501" y="112"/>
                  </a:lnTo>
                  <a:lnTo>
                    <a:pt x="480" y="106"/>
                  </a:lnTo>
                  <a:lnTo>
                    <a:pt x="463" y="97"/>
                  </a:lnTo>
                  <a:lnTo>
                    <a:pt x="449" y="87"/>
                  </a:lnTo>
                  <a:lnTo>
                    <a:pt x="437" y="76"/>
                  </a:lnTo>
                  <a:lnTo>
                    <a:pt x="427" y="64"/>
                  </a:lnTo>
                  <a:lnTo>
                    <a:pt x="416" y="55"/>
                  </a:lnTo>
                  <a:lnTo>
                    <a:pt x="404" y="46"/>
                  </a:lnTo>
                  <a:lnTo>
                    <a:pt x="391" y="41"/>
                  </a:lnTo>
                  <a:lnTo>
                    <a:pt x="377" y="38"/>
                  </a:lnTo>
                  <a:lnTo>
                    <a:pt x="226" y="38"/>
                  </a:lnTo>
                  <a:lnTo>
                    <a:pt x="211" y="41"/>
                  </a:lnTo>
                  <a:lnTo>
                    <a:pt x="199" y="50"/>
                  </a:lnTo>
                  <a:lnTo>
                    <a:pt x="191" y="62"/>
                  </a:lnTo>
                  <a:lnTo>
                    <a:pt x="188" y="76"/>
                  </a:lnTo>
                  <a:lnTo>
                    <a:pt x="188" y="95"/>
                  </a:lnTo>
                  <a:lnTo>
                    <a:pt x="187" y="101"/>
                  </a:lnTo>
                  <a:lnTo>
                    <a:pt x="184" y="106"/>
                  </a:lnTo>
                  <a:lnTo>
                    <a:pt x="180" y="110"/>
                  </a:lnTo>
                  <a:lnTo>
                    <a:pt x="175" y="113"/>
                  </a:lnTo>
                  <a:lnTo>
                    <a:pt x="169" y="114"/>
                  </a:lnTo>
                  <a:lnTo>
                    <a:pt x="163" y="113"/>
                  </a:lnTo>
                  <a:lnTo>
                    <a:pt x="158" y="110"/>
                  </a:lnTo>
                  <a:lnTo>
                    <a:pt x="154" y="106"/>
                  </a:lnTo>
                  <a:lnTo>
                    <a:pt x="152" y="101"/>
                  </a:lnTo>
                  <a:lnTo>
                    <a:pt x="150" y="95"/>
                  </a:lnTo>
                  <a:lnTo>
                    <a:pt x="150" y="76"/>
                  </a:lnTo>
                  <a:lnTo>
                    <a:pt x="154" y="53"/>
                  </a:lnTo>
                  <a:lnTo>
                    <a:pt x="165" y="32"/>
                  </a:lnTo>
                  <a:lnTo>
                    <a:pt x="182" y="15"/>
                  </a:lnTo>
                  <a:lnTo>
                    <a:pt x="201" y="4"/>
                  </a:lnTo>
                  <a:lnTo>
                    <a:pt x="22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40" name="Freeform 41"/>
            <p:cNvSpPr>
              <a:spLocks noEditPoints="1"/>
            </p:cNvSpPr>
            <p:nvPr/>
          </p:nvSpPr>
          <p:spPr bwMode="auto">
            <a:xfrm>
              <a:off x="8443559" y="2746894"/>
              <a:ext cx="538697" cy="441641"/>
            </a:xfrm>
            <a:custGeom>
              <a:avLst/>
              <a:gdLst>
                <a:gd name="T0" fmla="*/ 605 w 827"/>
                <a:gd name="T1" fmla="*/ 422 h 678"/>
                <a:gd name="T2" fmla="*/ 605 w 827"/>
                <a:gd name="T3" fmla="*/ 444 h 678"/>
                <a:gd name="T4" fmla="*/ 627 w 827"/>
                <a:gd name="T5" fmla="*/ 451 h 678"/>
                <a:gd name="T6" fmla="*/ 639 w 827"/>
                <a:gd name="T7" fmla="*/ 434 h 678"/>
                <a:gd name="T8" fmla="*/ 627 w 827"/>
                <a:gd name="T9" fmla="*/ 415 h 678"/>
                <a:gd name="T10" fmla="*/ 402 w 827"/>
                <a:gd name="T11" fmla="*/ 418 h 678"/>
                <a:gd name="T12" fmla="*/ 395 w 827"/>
                <a:gd name="T13" fmla="*/ 439 h 678"/>
                <a:gd name="T14" fmla="*/ 413 w 827"/>
                <a:gd name="T15" fmla="*/ 452 h 678"/>
                <a:gd name="T16" fmla="*/ 432 w 827"/>
                <a:gd name="T17" fmla="*/ 439 h 678"/>
                <a:gd name="T18" fmla="*/ 424 w 827"/>
                <a:gd name="T19" fmla="*/ 418 h 678"/>
                <a:gd name="T20" fmla="*/ 200 w 827"/>
                <a:gd name="T21" fmla="*/ 415 h 678"/>
                <a:gd name="T22" fmla="*/ 187 w 827"/>
                <a:gd name="T23" fmla="*/ 434 h 678"/>
                <a:gd name="T24" fmla="*/ 200 w 827"/>
                <a:gd name="T25" fmla="*/ 451 h 678"/>
                <a:gd name="T26" fmla="*/ 221 w 827"/>
                <a:gd name="T27" fmla="*/ 444 h 678"/>
                <a:gd name="T28" fmla="*/ 221 w 827"/>
                <a:gd name="T29" fmla="*/ 422 h 678"/>
                <a:gd name="T30" fmla="*/ 620 w 827"/>
                <a:gd name="T31" fmla="*/ 377 h 678"/>
                <a:gd name="T32" fmla="*/ 674 w 827"/>
                <a:gd name="T33" fmla="*/ 415 h 678"/>
                <a:gd name="T34" fmla="*/ 654 w 827"/>
                <a:gd name="T35" fmla="*/ 479 h 678"/>
                <a:gd name="T36" fmla="*/ 588 w 827"/>
                <a:gd name="T37" fmla="*/ 479 h 678"/>
                <a:gd name="T38" fmla="*/ 567 w 827"/>
                <a:gd name="T39" fmla="*/ 415 h 678"/>
                <a:gd name="T40" fmla="*/ 620 w 827"/>
                <a:gd name="T41" fmla="*/ 377 h 678"/>
                <a:gd name="T42" fmla="*/ 459 w 827"/>
                <a:gd name="T43" fmla="*/ 400 h 678"/>
                <a:gd name="T44" fmla="*/ 459 w 827"/>
                <a:gd name="T45" fmla="*/ 466 h 678"/>
                <a:gd name="T46" fmla="*/ 395 w 827"/>
                <a:gd name="T47" fmla="*/ 487 h 678"/>
                <a:gd name="T48" fmla="*/ 357 w 827"/>
                <a:gd name="T49" fmla="*/ 434 h 678"/>
                <a:gd name="T50" fmla="*/ 395 w 827"/>
                <a:gd name="T51" fmla="*/ 380 h 678"/>
                <a:gd name="T52" fmla="*/ 239 w 827"/>
                <a:gd name="T53" fmla="*/ 388 h 678"/>
                <a:gd name="T54" fmla="*/ 260 w 827"/>
                <a:gd name="T55" fmla="*/ 451 h 678"/>
                <a:gd name="T56" fmla="*/ 206 w 827"/>
                <a:gd name="T57" fmla="*/ 490 h 678"/>
                <a:gd name="T58" fmla="*/ 153 w 827"/>
                <a:gd name="T59" fmla="*/ 451 h 678"/>
                <a:gd name="T60" fmla="*/ 172 w 827"/>
                <a:gd name="T61" fmla="*/ 388 h 678"/>
                <a:gd name="T62" fmla="*/ 36 w 827"/>
                <a:gd name="T63" fmla="*/ 602 h 678"/>
                <a:gd name="T64" fmla="*/ 74 w 827"/>
                <a:gd name="T65" fmla="*/ 640 h 678"/>
                <a:gd name="T66" fmla="*/ 787 w 827"/>
                <a:gd name="T67" fmla="*/ 617 h 678"/>
                <a:gd name="T68" fmla="*/ 74 w 827"/>
                <a:gd name="T69" fmla="*/ 38 h 678"/>
                <a:gd name="T70" fmla="*/ 36 w 827"/>
                <a:gd name="T71" fmla="*/ 76 h 678"/>
                <a:gd name="T72" fmla="*/ 787 w 827"/>
                <a:gd name="T73" fmla="*/ 136 h 678"/>
                <a:gd name="T74" fmla="*/ 413 w 827"/>
                <a:gd name="T75" fmla="*/ 113 h 678"/>
                <a:gd name="T76" fmla="*/ 336 w 827"/>
                <a:gd name="T77" fmla="*/ 87 h 678"/>
                <a:gd name="T78" fmla="*/ 292 w 827"/>
                <a:gd name="T79" fmla="*/ 46 h 678"/>
                <a:gd name="T80" fmla="*/ 74 w 827"/>
                <a:gd name="T81" fmla="*/ 0 h 678"/>
                <a:gd name="T82" fmla="*/ 314 w 827"/>
                <a:gd name="T83" fmla="*/ 17 h 678"/>
                <a:gd name="T84" fmla="*/ 362 w 827"/>
                <a:gd name="T85" fmla="*/ 59 h 678"/>
                <a:gd name="T86" fmla="*/ 753 w 827"/>
                <a:gd name="T87" fmla="*/ 76 h 678"/>
                <a:gd name="T88" fmla="*/ 823 w 827"/>
                <a:gd name="T89" fmla="*/ 127 h 678"/>
                <a:gd name="T90" fmla="*/ 813 w 827"/>
                <a:gd name="T91" fmla="*/ 647 h 678"/>
                <a:gd name="T92" fmla="*/ 74 w 827"/>
                <a:gd name="T93" fmla="*/ 678 h 678"/>
                <a:gd name="T94" fmla="*/ 3 w 827"/>
                <a:gd name="T95" fmla="*/ 626 h 678"/>
                <a:gd name="T96" fmla="*/ 14 w 827"/>
                <a:gd name="T97" fmla="*/ 3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27" h="678">
                  <a:moveTo>
                    <a:pt x="620" y="414"/>
                  </a:moveTo>
                  <a:lnTo>
                    <a:pt x="615" y="415"/>
                  </a:lnTo>
                  <a:lnTo>
                    <a:pt x="610" y="418"/>
                  </a:lnTo>
                  <a:lnTo>
                    <a:pt x="605" y="422"/>
                  </a:lnTo>
                  <a:lnTo>
                    <a:pt x="602" y="427"/>
                  </a:lnTo>
                  <a:lnTo>
                    <a:pt x="602" y="434"/>
                  </a:lnTo>
                  <a:lnTo>
                    <a:pt x="602" y="439"/>
                  </a:lnTo>
                  <a:lnTo>
                    <a:pt x="605" y="444"/>
                  </a:lnTo>
                  <a:lnTo>
                    <a:pt x="610" y="448"/>
                  </a:lnTo>
                  <a:lnTo>
                    <a:pt x="615" y="451"/>
                  </a:lnTo>
                  <a:lnTo>
                    <a:pt x="620" y="452"/>
                  </a:lnTo>
                  <a:lnTo>
                    <a:pt x="627" y="451"/>
                  </a:lnTo>
                  <a:lnTo>
                    <a:pt x="632" y="448"/>
                  </a:lnTo>
                  <a:lnTo>
                    <a:pt x="636" y="444"/>
                  </a:lnTo>
                  <a:lnTo>
                    <a:pt x="639" y="439"/>
                  </a:lnTo>
                  <a:lnTo>
                    <a:pt x="639" y="434"/>
                  </a:lnTo>
                  <a:lnTo>
                    <a:pt x="639" y="427"/>
                  </a:lnTo>
                  <a:lnTo>
                    <a:pt x="636" y="422"/>
                  </a:lnTo>
                  <a:lnTo>
                    <a:pt x="632" y="418"/>
                  </a:lnTo>
                  <a:lnTo>
                    <a:pt x="627" y="415"/>
                  </a:lnTo>
                  <a:lnTo>
                    <a:pt x="620" y="414"/>
                  </a:lnTo>
                  <a:close/>
                  <a:moveTo>
                    <a:pt x="413" y="414"/>
                  </a:moveTo>
                  <a:lnTo>
                    <a:pt x="407" y="415"/>
                  </a:lnTo>
                  <a:lnTo>
                    <a:pt x="402" y="418"/>
                  </a:lnTo>
                  <a:lnTo>
                    <a:pt x="398" y="422"/>
                  </a:lnTo>
                  <a:lnTo>
                    <a:pt x="395" y="427"/>
                  </a:lnTo>
                  <a:lnTo>
                    <a:pt x="395" y="434"/>
                  </a:lnTo>
                  <a:lnTo>
                    <a:pt x="395" y="439"/>
                  </a:lnTo>
                  <a:lnTo>
                    <a:pt x="398" y="444"/>
                  </a:lnTo>
                  <a:lnTo>
                    <a:pt x="402" y="448"/>
                  </a:lnTo>
                  <a:lnTo>
                    <a:pt x="407" y="451"/>
                  </a:lnTo>
                  <a:lnTo>
                    <a:pt x="413" y="452"/>
                  </a:lnTo>
                  <a:lnTo>
                    <a:pt x="419" y="451"/>
                  </a:lnTo>
                  <a:lnTo>
                    <a:pt x="424" y="448"/>
                  </a:lnTo>
                  <a:lnTo>
                    <a:pt x="429" y="444"/>
                  </a:lnTo>
                  <a:lnTo>
                    <a:pt x="432" y="439"/>
                  </a:lnTo>
                  <a:lnTo>
                    <a:pt x="432" y="434"/>
                  </a:lnTo>
                  <a:lnTo>
                    <a:pt x="432" y="427"/>
                  </a:lnTo>
                  <a:lnTo>
                    <a:pt x="429" y="422"/>
                  </a:lnTo>
                  <a:lnTo>
                    <a:pt x="424" y="418"/>
                  </a:lnTo>
                  <a:lnTo>
                    <a:pt x="419" y="415"/>
                  </a:lnTo>
                  <a:lnTo>
                    <a:pt x="413" y="414"/>
                  </a:lnTo>
                  <a:close/>
                  <a:moveTo>
                    <a:pt x="206" y="414"/>
                  </a:moveTo>
                  <a:lnTo>
                    <a:pt x="200" y="415"/>
                  </a:lnTo>
                  <a:lnTo>
                    <a:pt x="195" y="418"/>
                  </a:lnTo>
                  <a:lnTo>
                    <a:pt x="191" y="422"/>
                  </a:lnTo>
                  <a:lnTo>
                    <a:pt x="188" y="427"/>
                  </a:lnTo>
                  <a:lnTo>
                    <a:pt x="187" y="434"/>
                  </a:lnTo>
                  <a:lnTo>
                    <a:pt x="188" y="439"/>
                  </a:lnTo>
                  <a:lnTo>
                    <a:pt x="191" y="444"/>
                  </a:lnTo>
                  <a:lnTo>
                    <a:pt x="195" y="448"/>
                  </a:lnTo>
                  <a:lnTo>
                    <a:pt x="200" y="451"/>
                  </a:lnTo>
                  <a:lnTo>
                    <a:pt x="206" y="452"/>
                  </a:lnTo>
                  <a:lnTo>
                    <a:pt x="212" y="451"/>
                  </a:lnTo>
                  <a:lnTo>
                    <a:pt x="217" y="448"/>
                  </a:lnTo>
                  <a:lnTo>
                    <a:pt x="221" y="444"/>
                  </a:lnTo>
                  <a:lnTo>
                    <a:pt x="223" y="439"/>
                  </a:lnTo>
                  <a:lnTo>
                    <a:pt x="225" y="434"/>
                  </a:lnTo>
                  <a:lnTo>
                    <a:pt x="223" y="427"/>
                  </a:lnTo>
                  <a:lnTo>
                    <a:pt x="221" y="422"/>
                  </a:lnTo>
                  <a:lnTo>
                    <a:pt x="217" y="418"/>
                  </a:lnTo>
                  <a:lnTo>
                    <a:pt x="212" y="415"/>
                  </a:lnTo>
                  <a:lnTo>
                    <a:pt x="206" y="414"/>
                  </a:lnTo>
                  <a:close/>
                  <a:moveTo>
                    <a:pt x="620" y="377"/>
                  </a:moveTo>
                  <a:lnTo>
                    <a:pt x="639" y="380"/>
                  </a:lnTo>
                  <a:lnTo>
                    <a:pt x="654" y="388"/>
                  </a:lnTo>
                  <a:lnTo>
                    <a:pt x="666" y="400"/>
                  </a:lnTo>
                  <a:lnTo>
                    <a:pt x="674" y="415"/>
                  </a:lnTo>
                  <a:lnTo>
                    <a:pt x="677" y="434"/>
                  </a:lnTo>
                  <a:lnTo>
                    <a:pt x="674" y="451"/>
                  </a:lnTo>
                  <a:lnTo>
                    <a:pt x="666" y="466"/>
                  </a:lnTo>
                  <a:lnTo>
                    <a:pt x="654" y="479"/>
                  </a:lnTo>
                  <a:lnTo>
                    <a:pt x="639" y="487"/>
                  </a:lnTo>
                  <a:lnTo>
                    <a:pt x="620" y="490"/>
                  </a:lnTo>
                  <a:lnTo>
                    <a:pt x="602" y="487"/>
                  </a:lnTo>
                  <a:lnTo>
                    <a:pt x="588" y="479"/>
                  </a:lnTo>
                  <a:lnTo>
                    <a:pt x="574" y="466"/>
                  </a:lnTo>
                  <a:lnTo>
                    <a:pt x="567" y="451"/>
                  </a:lnTo>
                  <a:lnTo>
                    <a:pt x="564" y="434"/>
                  </a:lnTo>
                  <a:lnTo>
                    <a:pt x="567" y="415"/>
                  </a:lnTo>
                  <a:lnTo>
                    <a:pt x="574" y="400"/>
                  </a:lnTo>
                  <a:lnTo>
                    <a:pt x="588" y="388"/>
                  </a:lnTo>
                  <a:lnTo>
                    <a:pt x="602" y="380"/>
                  </a:lnTo>
                  <a:lnTo>
                    <a:pt x="620" y="377"/>
                  </a:lnTo>
                  <a:close/>
                  <a:moveTo>
                    <a:pt x="413" y="377"/>
                  </a:moveTo>
                  <a:lnTo>
                    <a:pt x="432" y="380"/>
                  </a:lnTo>
                  <a:lnTo>
                    <a:pt x="446" y="388"/>
                  </a:lnTo>
                  <a:lnTo>
                    <a:pt x="459" y="400"/>
                  </a:lnTo>
                  <a:lnTo>
                    <a:pt x="467" y="415"/>
                  </a:lnTo>
                  <a:lnTo>
                    <a:pt x="470" y="434"/>
                  </a:lnTo>
                  <a:lnTo>
                    <a:pt x="467" y="451"/>
                  </a:lnTo>
                  <a:lnTo>
                    <a:pt x="459" y="466"/>
                  </a:lnTo>
                  <a:lnTo>
                    <a:pt x="446" y="479"/>
                  </a:lnTo>
                  <a:lnTo>
                    <a:pt x="432" y="487"/>
                  </a:lnTo>
                  <a:lnTo>
                    <a:pt x="413" y="490"/>
                  </a:lnTo>
                  <a:lnTo>
                    <a:pt x="395" y="487"/>
                  </a:lnTo>
                  <a:lnTo>
                    <a:pt x="379" y="479"/>
                  </a:lnTo>
                  <a:lnTo>
                    <a:pt x="368" y="466"/>
                  </a:lnTo>
                  <a:lnTo>
                    <a:pt x="360" y="451"/>
                  </a:lnTo>
                  <a:lnTo>
                    <a:pt x="357" y="434"/>
                  </a:lnTo>
                  <a:lnTo>
                    <a:pt x="360" y="415"/>
                  </a:lnTo>
                  <a:lnTo>
                    <a:pt x="368" y="400"/>
                  </a:lnTo>
                  <a:lnTo>
                    <a:pt x="379" y="388"/>
                  </a:lnTo>
                  <a:lnTo>
                    <a:pt x="395" y="380"/>
                  </a:lnTo>
                  <a:lnTo>
                    <a:pt x="413" y="377"/>
                  </a:lnTo>
                  <a:close/>
                  <a:moveTo>
                    <a:pt x="206" y="377"/>
                  </a:moveTo>
                  <a:lnTo>
                    <a:pt x="223" y="380"/>
                  </a:lnTo>
                  <a:lnTo>
                    <a:pt x="239" y="388"/>
                  </a:lnTo>
                  <a:lnTo>
                    <a:pt x="252" y="400"/>
                  </a:lnTo>
                  <a:lnTo>
                    <a:pt x="260" y="415"/>
                  </a:lnTo>
                  <a:lnTo>
                    <a:pt x="263" y="434"/>
                  </a:lnTo>
                  <a:lnTo>
                    <a:pt x="260" y="451"/>
                  </a:lnTo>
                  <a:lnTo>
                    <a:pt x="252" y="466"/>
                  </a:lnTo>
                  <a:lnTo>
                    <a:pt x="239" y="479"/>
                  </a:lnTo>
                  <a:lnTo>
                    <a:pt x="223" y="487"/>
                  </a:lnTo>
                  <a:lnTo>
                    <a:pt x="206" y="490"/>
                  </a:lnTo>
                  <a:lnTo>
                    <a:pt x="188" y="487"/>
                  </a:lnTo>
                  <a:lnTo>
                    <a:pt x="172" y="479"/>
                  </a:lnTo>
                  <a:lnTo>
                    <a:pt x="161" y="466"/>
                  </a:lnTo>
                  <a:lnTo>
                    <a:pt x="153" y="451"/>
                  </a:lnTo>
                  <a:lnTo>
                    <a:pt x="150" y="434"/>
                  </a:lnTo>
                  <a:lnTo>
                    <a:pt x="153" y="415"/>
                  </a:lnTo>
                  <a:lnTo>
                    <a:pt x="161" y="400"/>
                  </a:lnTo>
                  <a:lnTo>
                    <a:pt x="172" y="388"/>
                  </a:lnTo>
                  <a:lnTo>
                    <a:pt x="188" y="380"/>
                  </a:lnTo>
                  <a:lnTo>
                    <a:pt x="206" y="377"/>
                  </a:lnTo>
                  <a:close/>
                  <a:moveTo>
                    <a:pt x="36" y="227"/>
                  </a:moveTo>
                  <a:lnTo>
                    <a:pt x="36" y="602"/>
                  </a:lnTo>
                  <a:lnTo>
                    <a:pt x="40" y="617"/>
                  </a:lnTo>
                  <a:lnTo>
                    <a:pt x="48" y="629"/>
                  </a:lnTo>
                  <a:lnTo>
                    <a:pt x="60" y="638"/>
                  </a:lnTo>
                  <a:lnTo>
                    <a:pt x="74" y="640"/>
                  </a:lnTo>
                  <a:lnTo>
                    <a:pt x="753" y="640"/>
                  </a:lnTo>
                  <a:lnTo>
                    <a:pt x="767" y="638"/>
                  </a:lnTo>
                  <a:lnTo>
                    <a:pt x="779" y="629"/>
                  </a:lnTo>
                  <a:lnTo>
                    <a:pt x="787" y="617"/>
                  </a:lnTo>
                  <a:lnTo>
                    <a:pt x="789" y="602"/>
                  </a:lnTo>
                  <a:lnTo>
                    <a:pt x="789" y="227"/>
                  </a:lnTo>
                  <a:lnTo>
                    <a:pt x="36" y="227"/>
                  </a:lnTo>
                  <a:close/>
                  <a:moveTo>
                    <a:pt x="74" y="38"/>
                  </a:moveTo>
                  <a:lnTo>
                    <a:pt x="60" y="41"/>
                  </a:lnTo>
                  <a:lnTo>
                    <a:pt x="48" y="49"/>
                  </a:lnTo>
                  <a:lnTo>
                    <a:pt x="40" y="60"/>
                  </a:lnTo>
                  <a:lnTo>
                    <a:pt x="36" y="76"/>
                  </a:lnTo>
                  <a:lnTo>
                    <a:pt x="36" y="189"/>
                  </a:lnTo>
                  <a:lnTo>
                    <a:pt x="789" y="189"/>
                  </a:lnTo>
                  <a:lnTo>
                    <a:pt x="789" y="151"/>
                  </a:lnTo>
                  <a:lnTo>
                    <a:pt x="787" y="136"/>
                  </a:lnTo>
                  <a:lnTo>
                    <a:pt x="779" y="125"/>
                  </a:lnTo>
                  <a:lnTo>
                    <a:pt x="767" y="117"/>
                  </a:lnTo>
                  <a:lnTo>
                    <a:pt x="753" y="113"/>
                  </a:lnTo>
                  <a:lnTo>
                    <a:pt x="413" y="113"/>
                  </a:lnTo>
                  <a:lnTo>
                    <a:pt x="387" y="112"/>
                  </a:lnTo>
                  <a:lnTo>
                    <a:pt x="366" y="105"/>
                  </a:lnTo>
                  <a:lnTo>
                    <a:pt x="351" y="97"/>
                  </a:lnTo>
                  <a:lnTo>
                    <a:pt x="336" y="87"/>
                  </a:lnTo>
                  <a:lnTo>
                    <a:pt x="324" y="76"/>
                  </a:lnTo>
                  <a:lnTo>
                    <a:pt x="313" y="64"/>
                  </a:lnTo>
                  <a:lnTo>
                    <a:pt x="302" y="54"/>
                  </a:lnTo>
                  <a:lnTo>
                    <a:pt x="292" y="46"/>
                  </a:lnTo>
                  <a:lnTo>
                    <a:pt x="278" y="40"/>
                  </a:lnTo>
                  <a:lnTo>
                    <a:pt x="263" y="38"/>
                  </a:lnTo>
                  <a:lnTo>
                    <a:pt x="74" y="38"/>
                  </a:lnTo>
                  <a:close/>
                  <a:moveTo>
                    <a:pt x="74" y="0"/>
                  </a:moveTo>
                  <a:lnTo>
                    <a:pt x="263" y="0"/>
                  </a:lnTo>
                  <a:lnTo>
                    <a:pt x="284" y="3"/>
                  </a:lnTo>
                  <a:lnTo>
                    <a:pt x="299" y="8"/>
                  </a:lnTo>
                  <a:lnTo>
                    <a:pt x="314" y="17"/>
                  </a:lnTo>
                  <a:lnTo>
                    <a:pt x="327" y="26"/>
                  </a:lnTo>
                  <a:lnTo>
                    <a:pt x="337" y="38"/>
                  </a:lnTo>
                  <a:lnTo>
                    <a:pt x="349" y="49"/>
                  </a:lnTo>
                  <a:lnTo>
                    <a:pt x="362" y="59"/>
                  </a:lnTo>
                  <a:lnTo>
                    <a:pt x="375" y="68"/>
                  </a:lnTo>
                  <a:lnTo>
                    <a:pt x="392" y="74"/>
                  </a:lnTo>
                  <a:lnTo>
                    <a:pt x="413" y="76"/>
                  </a:lnTo>
                  <a:lnTo>
                    <a:pt x="753" y="76"/>
                  </a:lnTo>
                  <a:lnTo>
                    <a:pt x="776" y="80"/>
                  </a:lnTo>
                  <a:lnTo>
                    <a:pt x="797" y="91"/>
                  </a:lnTo>
                  <a:lnTo>
                    <a:pt x="813" y="106"/>
                  </a:lnTo>
                  <a:lnTo>
                    <a:pt x="823" y="127"/>
                  </a:lnTo>
                  <a:lnTo>
                    <a:pt x="827" y="151"/>
                  </a:lnTo>
                  <a:lnTo>
                    <a:pt x="827" y="602"/>
                  </a:lnTo>
                  <a:lnTo>
                    <a:pt x="823" y="626"/>
                  </a:lnTo>
                  <a:lnTo>
                    <a:pt x="813" y="647"/>
                  </a:lnTo>
                  <a:lnTo>
                    <a:pt x="797" y="664"/>
                  </a:lnTo>
                  <a:lnTo>
                    <a:pt x="776" y="674"/>
                  </a:lnTo>
                  <a:lnTo>
                    <a:pt x="753" y="678"/>
                  </a:lnTo>
                  <a:lnTo>
                    <a:pt x="74" y="678"/>
                  </a:lnTo>
                  <a:lnTo>
                    <a:pt x="51" y="674"/>
                  </a:lnTo>
                  <a:lnTo>
                    <a:pt x="30" y="664"/>
                  </a:lnTo>
                  <a:lnTo>
                    <a:pt x="14" y="647"/>
                  </a:lnTo>
                  <a:lnTo>
                    <a:pt x="3" y="626"/>
                  </a:lnTo>
                  <a:lnTo>
                    <a:pt x="0" y="602"/>
                  </a:lnTo>
                  <a:lnTo>
                    <a:pt x="0" y="76"/>
                  </a:lnTo>
                  <a:lnTo>
                    <a:pt x="3" y="51"/>
                  </a:lnTo>
                  <a:lnTo>
                    <a:pt x="14" y="32"/>
                  </a:lnTo>
                  <a:lnTo>
                    <a:pt x="30" y="15"/>
                  </a:lnTo>
                  <a:lnTo>
                    <a:pt x="51" y="4"/>
                  </a:lnTo>
                  <a:lnTo>
                    <a:pt x="7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41" name="Freeform 42"/>
            <p:cNvSpPr>
              <a:spLocks noEditPoints="1"/>
            </p:cNvSpPr>
            <p:nvPr/>
          </p:nvSpPr>
          <p:spPr bwMode="auto">
            <a:xfrm>
              <a:off x="9490890" y="2698366"/>
              <a:ext cx="540000" cy="538697"/>
            </a:xfrm>
            <a:custGeom>
              <a:avLst/>
              <a:gdLst>
                <a:gd name="T0" fmla="*/ 373 w 829"/>
                <a:gd name="T1" fmla="*/ 239 h 827"/>
                <a:gd name="T2" fmla="*/ 279 w 829"/>
                <a:gd name="T3" fmla="*/ 305 h 827"/>
                <a:gd name="T4" fmla="*/ 231 w 829"/>
                <a:gd name="T5" fmla="*/ 411 h 827"/>
                <a:gd name="T6" fmla="*/ 241 w 829"/>
                <a:gd name="T7" fmla="*/ 530 h 827"/>
                <a:gd name="T8" fmla="*/ 307 w 829"/>
                <a:gd name="T9" fmla="*/ 624 h 827"/>
                <a:gd name="T10" fmla="*/ 411 w 829"/>
                <a:gd name="T11" fmla="*/ 673 h 827"/>
                <a:gd name="T12" fmla="*/ 530 w 829"/>
                <a:gd name="T13" fmla="*/ 662 h 827"/>
                <a:gd name="T14" fmla="*/ 625 w 829"/>
                <a:gd name="T15" fmla="*/ 597 h 827"/>
                <a:gd name="T16" fmla="*/ 674 w 829"/>
                <a:gd name="T17" fmla="*/ 492 h 827"/>
                <a:gd name="T18" fmla="*/ 664 w 829"/>
                <a:gd name="T19" fmla="*/ 371 h 827"/>
                <a:gd name="T20" fmla="*/ 597 w 829"/>
                <a:gd name="T21" fmla="*/ 278 h 827"/>
                <a:gd name="T22" fmla="*/ 492 w 829"/>
                <a:gd name="T23" fmla="*/ 229 h 827"/>
                <a:gd name="T24" fmla="*/ 495 w 829"/>
                <a:gd name="T25" fmla="*/ 191 h 827"/>
                <a:gd name="T26" fmla="*/ 608 w 829"/>
                <a:gd name="T27" fmla="*/ 238 h 827"/>
                <a:gd name="T28" fmla="*/ 686 w 829"/>
                <a:gd name="T29" fmla="*/ 330 h 827"/>
                <a:gd name="T30" fmla="*/ 716 w 829"/>
                <a:gd name="T31" fmla="*/ 451 h 827"/>
                <a:gd name="T32" fmla="*/ 692 w 829"/>
                <a:gd name="T33" fmla="*/ 561 h 827"/>
                <a:gd name="T34" fmla="*/ 824 w 829"/>
                <a:gd name="T35" fmla="*/ 796 h 827"/>
                <a:gd name="T36" fmla="*/ 829 w 829"/>
                <a:gd name="T37" fmla="*/ 809 h 827"/>
                <a:gd name="T38" fmla="*/ 821 w 829"/>
                <a:gd name="T39" fmla="*/ 823 h 827"/>
                <a:gd name="T40" fmla="*/ 805 w 829"/>
                <a:gd name="T41" fmla="*/ 827 h 827"/>
                <a:gd name="T42" fmla="*/ 651 w 829"/>
                <a:gd name="T43" fmla="*/ 676 h 827"/>
                <a:gd name="T44" fmla="*/ 625 w 829"/>
                <a:gd name="T45" fmla="*/ 650 h 827"/>
                <a:gd name="T46" fmla="*/ 528 w 829"/>
                <a:gd name="T47" fmla="*/ 703 h 827"/>
                <a:gd name="T48" fmla="*/ 410 w 829"/>
                <a:gd name="T49" fmla="*/ 710 h 827"/>
                <a:gd name="T50" fmla="*/ 296 w 829"/>
                <a:gd name="T51" fmla="*/ 663 h 827"/>
                <a:gd name="T52" fmla="*/ 217 w 829"/>
                <a:gd name="T53" fmla="*/ 572 h 827"/>
                <a:gd name="T54" fmla="*/ 189 w 829"/>
                <a:gd name="T55" fmla="*/ 451 h 827"/>
                <a:gd name="T56" fmla="*/ 217 w 829"/>
                <a:gd name="T57" fmla="*/ 330 h 827"/>
                <a:gd name="T58" fmla="*/ 296 w 829"/>
                <a:gd name="T59" fmla="*/ 238 h 827"/>
                <a:gd name="T60" fmla="*/ 410 w 829"/>
                <a:gd name="T61" fmla="*/ 191 h 827"/>
                <a:gd name="T62" fmla="*/ 263 w 829"/>
                <a:gd name="T63" fmla="*/ 0 h 827"/>
                <a:gd name="T64" fmla="*/ 316 w 829"/>
                <a:gd name="T65" fmla="*/ 15 h 827"/>
                <a:gd name="T66" fmla="*/ 351 w 829"/>
                <a:gd name="T67" fmla="*/ 48 h 827"/>
                <a:gd name="T68" fmla="*/ 394 w 829"/>
                <a:gd name="T69" fmla="*/ 73 h 827"/>
                <a:gd name="T70" fmla="*/ 777 w 829"/>
                <a:gd name="T71" fmla="*/ 78 h 827"/>
                <a:gd name="T72" fmla="*/ 825 w 829"/>
                <a:gd name="T73" fmla="*/ 125 h 827"/>
                <a:gd name="T74" fmla="*/ 825 w 829"/>
                <a:gd name="T75" fmla="*/ 624 h 827"/>
                <a:gd name="T76" fmla="*/ 781 w 829"/>
                <a:gd name="T77" fmla="*/ 671 h 827"/>
                <a:gd name="T78" fmla="*/ 753 w 829"/>
                <a:gd name="T79" fmla="*/ 638 h 827"/>
                <a:gd name="T80" fmla="*/ 788 w 829"/>
                <a:gd name="T81" fmla="*/ 616 h 827"/>
                <a:gd name="T82" fmla="*/ 651 w 829"/>
                <a:gd name="T83" fmla="*/ 225 h 827"/>
                <a:gd name="T84" fmla="*/ 791 w 829"/>
                <a:gd name="T85" fmla="*/ 187 h 827"/>
                <a:gd name="T86" fmla="*/ 781 w 829"/>
                <a:gd name="T87" fmla="*/ 123 h 827"/>
                <a:gd name="T88" fmla="*/ 415 w 829"/>
                <a:gd name="T89" fmla="*/ 112 h 827"/>
                <a:gd name="T90" fmla="*/ 351 w 829"/>
                <a:gd name="T91" fmla="*/ 95 h 827"/>
                <a:gd name="T92" fmla="*/ 314 w 829"/>
                <a:gd name="T93" fmla="*/ 64 h 827"/>
                <a:gd name="T94" fmla="*/ 279 w 829"/>
                <a:gd name="T95" fmla="*/ 39 h 827"/>
                <a:gd name="T96" fmla="*/ 62 w 829"/>
                <a:gd name="T97" fmla="*/ 40 h 827"/>
                <a:gd name="T98" fmla="*/ 38 w 829"/>
                <a:gd name="T99" fmla="*/ 74 h 827"/>
                <a:gd name="T100" fmla="*/ 279 w 829"/>
                <a:gd name="T101" fmla="*/ 205 h 827"/>
                <a:gd name="T102" fmla="*/ 38 w 829"/>
                <a:gd name="T103" fmla="*/ 602 h 827"/>
                <a:gd name="T104" fmla="*/ 62 w 829"/>
                <a:gd name="T105" fmla="*/ 636 h 827"/>
                <a:gd name="T106" fmla="*/ 234 w 829"/>
                <a:gd name="T107" fmla="*/ 658 h 827"/>
                <a:gd name="T108" fmla="*/ 52 w 829"/>
                <a:gd name="T109" fmla="*/ 673 h 827"/>
                <a:gd name="T110" fmla="*/ 4 w 829"/>
                <a:gd name="T111" fmla="*/ 625 h 827"/>
                <a:gd name="T112" fmla="*/ 4 w 829"/>
                <a:gd name="T113" fmla="*/ 51 h 827"/>
                <a:gd name="T114" fmla="*/ 52 w 829"/>
                <a:gd name="T115" fmla="*/ 4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9" h="827">
                  <a:moveTo>
                    <a:pt x="452" y="225"/>
                  </a:moveTo>
                  <a:lnTo>
                    <a:pt x="411" y="229"/>
                  </a:lnTo>
                  <a:lnTo>
                    <a:pt x="373" y="239"/>
                  </a:lnTo>
                  <a:lnTo>
                    <a:pt x="338" y="256"/>
                  </a:lnTo>
                  <a:lnTo>
                    <a:pt x="307" y="278"/>
                  </a:lnTo>
                  <a:lnTo>
                    <a:pt x="279" y="305"/>
                  </a:lnTo>
                  <a:lnTo>
                    <a:pt x="257" y="337"/>
                  </a:lnTo>
                  <a:lnTo>
                    <a:pt x="241" y="371"/>
                  </a:lnTo>
                  <a:lnTo>
                    <a:pt x="231" y="411"/>
                  </a:lnTo>
                  <a:lnTo>
                    <a:pt x="227" y="451"/>
                  </a:lnTo>
                  <a:lnTo>
                    <a:pt x="231" y="492"/>
                  </a:lnTo>
                  <a:lnTo>
                    <a:pt x="241" y="530"/>
                  </a:lnTo>
                  <a:lnTo>
                    <a:pt x="257" y="565"/>
                  </a:lnTo>
                  <a:lnTo>
                    <a:pt x="279" y="597"/>
                  </a:lnTo>
                  <a:lnTo>
                    <a:pt x="307" y="624"/>
                  </a:lnTo>
                  <a:lnTo>
                    <a:pt x="338" y="646"/>
                  </a:lnTo>
                  <a:lnTo>
                    <a:pt x="373" y="662"/>
                  </a:lnTo>
                  <a:lnTo>
                    <a:pt x="411" y="673"/>
                  </a:lnTo>
                  <a:lnTo>
                    <a:pt x="452" y="676"/>
                  </a:lnTo>
                  <a:lnTo>
                    <a:pt x="492" y="673"/>
                  </a:lnTo>
                  <a:lnTo>
                    <a:pt x="530" y="662"/>
                  </a:lnTo>
                  <a:lnTo>
                    <a:pt x="566" y="646"/>
                  </a:lnTo>
                  <a:lnTo>
                    <a:pt x="597" y="624"/>
                  </a:lnTo>
                  <a:lnTo>
                    <a:pt x="625" y="597"/>
                  </a:lnTo>
                  <a:lnTo>
                    <a:pt x="647" y="565"/>
                  </a:lnTo>
                  <a:lnTo>
                    <a:pt x="664" y="530"/>
                  </a:lnTo>
                  <a:lnTo>
                    <a:pt x="674" y="492"/>
                  </a:lnTo>
                  <a:lnTo>
                    <a:pt x="678" y="451"/>
                  </a:lnTo>
                  <a:lnTo>
                    <a:pt x="674" y="411"/>
                  </a:lnTo>
                  <a:lnTo>
                    <a:pt x="664" y="371"/>
                  </a:lnTo>
                  <a:lnTo>
                    <a:pt x="647" y="337"/>
                  </a:lnTo>
                  <a:lnTo>
                    <a:pt x="625" y="305"/>
                  </a:lnTo>
                  <a:lnTo>
                    <a:pt x="597" y="278"/>
                  </a:lnTo>
                  <a:lnTo>
                    <a:pt x="566" y="256"/>
                  </a:lnTo>
                  <a:lnTo>
                    <a:pt x="530" y="239"/>
                  </a:lnTo>
                  <a:lnTo>
                    <a:pt x="492" y="229"/>
                  </a:lnTo>
                  <a:lnTo>
                    <a:pt x="452" y="225"/>
                  </a:lnTo>
                  <a:close/>
                  <a:moveTo>
                    <a:pt x="452" y="187"/>
                  </a:moveTo>
                  <a:lnTo>
                    <a:pt x="495" y="191"/>
                  </a:lnTo>
                  <a:lnTo>
                    <a:pt x="536" y="201"/>
                  </a:lnTo>
                  <a:lnTo>
                    <a:pt x="574" y="217"/>
                  </a:lnTo>
                  <a:lnTo>
                    <a:pt x="608" y="238"/>
                  </a:lnTo>
                  <a:lnTo>
                    <a:pt x="639" y="264"/>
                  </a:lnTo>
                  <a:lnTo>
                    <a:pt x="665" y="296"/>
                  </a:lnTo>
                  <a:lnTo>
                    <a:pt x="686" y="330"/>
                  </a:lnTo>
                  <a:lnTo>
                    <a:pt x="702" y="368"/>
                  </a:lnTo>
                  <a:lnTo>
                    <a:pt x="712" y="408"/>
                  </a:lnTo>
                  <a:lnTo>
                    <a:pt x="716" y="451"/>
                  </a:lnTo>
                  <a:lnTo>
                    <a:pt x="712" y="489"/>
                  </a:lnTo>
                  <a:lnTo>
                    <a:pt x="705" y="527"/>
                  </a:lnTo>
                  <a:lnTo>
                    <a:pt x="692" y="561"/>
                  </a:lnTo>
                  <a:lnTo>
                    <a:pt x="673" y="594"/>
                  </a:lnTo>
                  <a:lnTo>
                    <a:pt x="651" y="623"/>
                  </a:lnTo>
                  <a:lnTo>
                    <a:pt x="824" y="796"/>
                  </a:lnTo>
                  <a:lnTo>
                    <a:pt x="826" y="800"/>
                  </a:lnTo>
                  <a:lnTo>
                    <a:pt x="828" y="803"/>
                  </a:lnTo>
                  <a:lnTo>
                    <a:pt x="829" y="809"/>
                  </a:lnTo>
                  <a:lnTo>
                    <a:pt x="828" y="814"/>
                  </a:lnTo>
                  <a:lnTo>
                    <a:pt x="825" y="819"/>
                  </a:lnTo>
                  <a:lnTo>
                    <a:pt x="821" y="823"/>
                  </a:lnTo>
                  <a:lnTo>
                    <a:pt x="816" y="826"/>
                  </a:lnTo>
                  <a:lnTo>
                    <a:pt x="809" y="827"/>
                  </a:lnTo>
                  <a:lnTo>
                    <a:pt x="805" y="827"/>
                  </a:lnTo>
                  <a:lnTo>
                    <a:pt x="800" y="824"/>
                  </a:lnTo>
                  <a:lnTo>
                    <a:pt x="796" y="822"/>
                  </a:lnTo>
                  <a:lnTo>
                    <a:pt x="651" y="676"/>
                  </a:lnTo>
                  <a:lnTo>
                    <a:pt x="651" y="676"/>
                  </a:lnTo>
                  <a:lnTo>
                    <a:pt x="651" y="676"/>
                  </a:lnTo>
                  <a:lnTo>
                    <a:pt x="625" y="650"/>
                  </a:lnTo>
                  <a:lnTo>
                    <a:pt x="596" y="673"/>
                  </a:lnTo>
                  <a:lnTo>
                    <a:pt x="563" y="690"/>
                  </a:lnTo>
                  <a:lnTo>
                    <a:pt x="528" y="703"/>
                  </a:lnTo>
                  <a:lnTo>
                    <a:pt x="491" y="712"/>
                  </a:lnTo>
                  <a:lnTo>
                    <a:pt x="452" y="714"/>
                  </a:lnTo>
                  <a:lnTo>
                    <a:pt x="410" y="710"/>
                  </a:lnTo>
                  <a:lnTo>
                    <a:pt x="369" y="701"/>
                  </a:lnTo>
                  <a:lnTo>
                    <a:pt x="331" y="684"/>
                  </a:lnTo>
                  <a:lnTo>
                    <a:pt x="296" y="663"/>
                  </a:lnTo>
                  <a:lnTo>
                    <a:pt x="266" y="637"/>
                  </a:lnTo>
                  <a:lnTo>
                    <a:pt x="240" y="606"/>
                  </a:lnTo>
                  <a:lnTo>
                    <a:pt x="217" y="572"/>
                  </a:lnTo>
                  <a:lnTo>
                    <a:pt x="202" y="534"/>
                  </a:lnTo>
                  <a:lnTo>
                    <a:pt x="193" y="493"/>
                  </a:lnTo>
                  <a:lnTo>
                    <a:pt x="189" y="451"/>
                  </a:lnTo>
                  <a:lnTo>
                    <a:pt x="193" y="408"/>
                  </a:lnTo>
                  <a:lnTo>
                    <a:pt x="202" y="368"/>
                  </a:lnTo>
                  <a:lnTo>
                    <a:pt x="217" y="330"/>
                  </a:lnTo>
                  <a:lnTo>
                    <a:pt x="240" y="296"/>
                  </a:lnTo>
                  <a:lnTo>
                    <a:pt x="266" y="264"/>
                  </a:lnTo>
                  <a:lnTo>
                    <a:pt x="296" y="238"/>
                  </a:lnTo>
                  <a:lnTo>
                    <a:pt x="331" y="217"/>
                  </a:lnTo>
                  <a:lnTo>
                    <a:pt x="369" y="201"/>
                  </a:lnTo>
                  <a:lnTo>
                    <a:pt x="410" y="191"/>
                  </a:lnTo>
                  <a:lnTo>
                    <a:pt x="452" y="187"/>
                  </a:lnTo>
                  <a:close/>
                  <a:moveTo>
                    <a:pt x="76" y="0"/>
                  </a:moveTo>
                  <a:lnTo>
                    <a:pt x="263" y="0"/>
                  </a:lnTo>
                  <a:lnTo>
                    <a:pt x="284" y="1"/>
                  </a:lnTo>
                  <a:lnTo>
                    <a:pt x="301" y="8"/>
                  </a:lnTo>
                  <a:lnTo>
                    <a:pt x="316" y="15"/>
                  </a:lnTo>
                  <a:lnTo>
                    <a:pt x="327" y="26"/>
                  </a:lnTo>
                  <a:lnTo>
                    <a:pt x="339" y="36"/>
                  </a:lnTo>
                  <a:lnTo>
                    <a:pt x="351" y="48"/>
                  </a:lnTo>
                  <a:lnTo>
                    <a:pt x="363" y="59"/>
                  </a:lnTo>
                  <a:lnTo>
                    <a:pt x="377" y="66"/>
                  </a:lnTo>
                  <a:lnTo>
                    <a:pt x="394" y="73"/>
                  </a:lnTo>
                  <a:lnTo>
                    <a:pt x="415" y="74"/>
                  </a:lnTo>
                  <a:lnTo>
                    <a:pt x="753" y="74"/>
                  </a:lnTo>
                  <a:lnTo>
                    <a:pt x="777" y="78"/>
                  </a:lnTo>
                  <a:lnTo>
                    <a:pt x="798" y="89"/>
                  </a:lnTo>
                  <a:lnTo>
                    <a:pt x="815" y="106"/>
                  </a:lnTo>
                  <a:lnTo>
                    <a:pt x="825" y="125"/>
                  </a:lnTo>
                  <a:lnTo>
                    <a:pt x="829" y="150"/>
                  </a:lnTo>
                  <a:lnTo>
                    <a:pt x="829" y="602"/>
                  </a:lnTo>
                  <a:lnTo>
                    <a:pt x="825" y="624"/>
                  </a:lnTo>
                  <a:lnTo>
                    <a:pt x="815" y="645"/>
                  </a:lnTo>
                  <a:lnTo>
                    <a:pt x="800" y="661"/>
                  </a:lnTo>
                  <a:lnTo>
                    <a:pt x="781" y="671"/>
                  </a:lnTo>
                  <a:lnTo>
                    <a:pt x="757" y="676"/>
                  </a:lnTo>
                  <a:lnTo>
                    <a:pt x="720" y="638"/>
                  </a:lnTo>
                  <a:lnTo>
                    <a:pt x="753" y="638"/>
                  </a:lnTo>
                  <a:lnTo>
                    <a:pt x="767" y="636"/>
                  </a:lnTo>
                  <a:lnTo>
                    <a:pt x="781" y="628"/>
                  </a:lnTo>
                  <a:lnTo>
                    <a:pt x="788" y="616"/>
                  </a:lnTo>
                  <a:lnTo>
                    <a:pt x="791" y="602"/>
                  </a:lnTo>
                  <a:lnTo>
                    <a:pt x="791" y="225"/>
                  </a:lnTo>
                  <a:lnTo>
                    <a:pt x="651" y="225"/>
                  </a:lnTo>
                  <a:lnTo>
                    <a:pt x="626" y="205"/>
                  </a:lnTo>
                  <a:lnTo>
                    <a:pt x="599" y="187"/>
                  </a:lnTo>
                  <a:lnTo>
                    <a:pt x="791" y="187"/>
                  </a:lnTo>
                  <a:lnTo>
                    <a:pt x="791" y="150"/>
                  </a:lnTo>
                  <a:lnTo>
                    <a:pt x="788" y="134"/>
                  </a:lnTo>
                  <a:lnTo>
                    <a:pt x="781" y="123"/>
                  </a:lnTo>
                  <a:lnTo>
                    <a:pt x="767" y="115"/>
                  </a:lnTo>
                  <a:lnTo>
                    <a:pt x="753" y="112"/>
                  </a:lnTo>
                  <a:lnTo>
                    <a:pt x="415" y="112"/>
                  </a:lnTo>
                  <a:lnTo>
                    <a:pt x="389" y="110"/>
                  </a:lnTo>
                  <a:lnTo>
                    <a:pt x="368" y="104"/>
                  </a:lnTo>
                  <a:lnTo>
                    <a:pt x="351" y="95"/>
                  </a:lnTo>
                  <a:lnTo>
                    <a:pt x="337" y="86"/>
                  </a:lnTo>
                  <a:lnTo>
                    <a:pt x="325" y="74"/>
                  </a:lnTo>
                  <a:lnTo>
                    <a:pt x="314" y="64"/>
                  </a:lnTo>
                  <a:lnTo>
                    <a:pt x="304" y="53"/>
                  </a:lnTo>
                  <a:lnTo>
                    <a:pt x="292" y="44"/>
                  </a:lnTo>
                  <a:lnTo>
                    <a:pt x="279" y="39"/>
                  </a:lnTo>
                  <a:lnTo>
                    <a:pt x="263" y="36"/>
                  </a:lnTo>
                  <a:lnTo>
                    <a:pt x="76" y="36"/>
                  </a:lnTo>
                  <a:lnTo>
                    <a:pt x="62" y="40"/>
                  </a:lnTo>
                  <a:lnTo>
                    <a:pt x="49" y="48"/>
                  </a:lnTo>
                  <a:lnTo>
                    <a:pt x="41" y="60"/>
                  </a:lnTo>
                  <a:lnTo>
                    <a:pt x="38" y="74"/>
                  </a:lnTo>
                  <a:lnTo>
                    <a:pt x="38" y="187"/>
                  </a:lnTo>
                  <a:lnTo>
                    <a:pt x="307" y="187"/>
                  </a:lnTo>
                  <a:lnTo>
                    <a:pt x="279" y="205"/>
                  </a:lnTo>
                  <a:lnTo>
                    <a:pt x="253" y="225"/>
                  </a:lnTo>
                  <a:lnTo>
                    <a:pt x="38" y="225"/>
                  </a:lnTo>
                  <a:lnTo>
                    <a:pt x="38" y="602"/>
                  </a:lnTo>
                  <a:lnTo>
                    <a:pt x="41" y="616"/>
                  </a:lnTo>
                  <a:lnTo>
                    <a:pt x="49" y="628"/>
                  </a:lnTo>
                  <a:lnTo>
                    <a:pt x="62" y="636"/>
                  </a:lnTo>
                  <a:lnTo>
                    <a:pt x="76" y="638"/>
                  </a:lnTo>
                  <a:lnTo>
                    <a:pt x="217" y="638"/>
                  </a:lnTo>
                  <a:lnTo>
                    <a:pt x="234" y="658"/>
                  </a:lnTo>
                  <a:lnTo>
                    <a:pt x="253" y="676"/>
                  </a:lnTo>
                  <a:lnTo>
                    <a:pt x="76" y="676"/>
                  </a:lnTo>
                  <a:lnTo>
                    <a:pt x="52" y="673"/>
                  </a:lnTo>
                  <a:lnTo>
                    <a:pt x="32" y="662"/>
                  </a:lnTo>
                  <a:lnTo>
                    <a:pt x="15" y="646"/>
                  </a:lnTo>
                  <a:lnTo>
                    <a:pt x="4" y="625"/>
                  </a:lnTo>
                  <a:lnTo>
                    <a:pt x="0" y="602"/>
                  </a:lnTo>
                  <a:lnTo>
                    <a:pt x="0" y="74"/>
                  </a:lnTo>
                  <a:lnTo>
                    <a:pt x="4" y="51"/>
                  </a:lnTo>
                  <a:lnTo>
                    <a:pt x="15" y="30"/>
                  </a:lnTo>
                  <a:lnTo>
                    <a:pt x="32" y="14"/>
                  </a:lnTo>
                  <a:lnTo>
                    <a:pt x="52" y="4"/>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42" name="Freeform 43"/>
            <p:cNvSpPr>
              <a:spLocks noEditPoints="1"/>
            </p:cNvSpPr>
            <p:nvPr/>
          </p:nvSpPr>
          <p:spPr bwMode="auto">
            <a:xfrm>
              <a:off x="10539525" y="2697714"/>
              <a:ext cx="540000" cy="540000"/>
            </a:xfrm>
            <a:custGeom>
              <a:avLst/>
              <a:gdLst>
                <a:gd name="T0" fmla="*/ 457 w 829"/>
                <a:gd name="T1" fmla="*/ 155 h 829"/>
                <a:gd name="T2" fmla="*/ 415 w 829"/>
                <a:gd name="T3" fmla="*/ 165 h 829"/>
                <a:gd name="T4" fmla="*/ 356 w 829"/>
                <a:gd name="T5" fmla="*/ 169 h 829"/>
                <a:gd name="T6" fmla="*/ 314 w 829"/>
                <a:gd name="T7" fmla="*/ 205 h 829"/>
                <a:gd name="T8" fmla="*/ 302 w 829"/>
                <a:gd name="T9" fmla="*/ 315 h 829"/>
                <a:gd name="T10" fmla="*/ 327 w 829"/>
                <a:gd name="T11" fmla="*/ 415 h 829"/>
                <a:gd name="T12" fmla="*/ 369 w 829"/>
                <a:gd name="T13" fmla="*/ 504 h 829"/>
                <a:gd name="T14" fmla="*/ 345 w 829"/>
                <a:gd name="T15" fmla="*/ 589 h 829"/>
                <a:gd name="T16" fmla="*/ 252 w 829"/>
                <a:gd name="T17" fmla="*/ 642 h 829"/>
                <a:gd name="T18" fmla="*/ 169 w 829"/>
                <a:gd name="T19" fmla="*/ 701 h 829"/>
                <a:gd name="T20" fmla="*/ 358 w 829"/>
                <a:gd name="T21" fmla="*/ 787 h 829"/>
                <a:gd name="T22" fmla="*/ 548 w 829"/>
                <a:gd name="T23" fmla="*/ 766 h 829"/>
                <a:gd name="T24" fmla="*/ 647 w 829"/>
                <a:gd name="T25" fmla="*/ 685 h 829"/>
                <a:gd name="T26" fmla="*/ 563 w 829"/>
                <a:gd name="T27" fmla="*/ 626 h 829"/>
                <a:gd name="T28" fmla="*/ 482 w 829"/>
                <a:gd name="T29" fmla="*/ 553 h 829"/>
                <a:gd name="T30" fmla="*/ 499 w 829"/>
                <a:gd name="T31" fmla="*/ 460 h 829"/>
                <a:gd name="T32" fmla="*/ 530 w 829"/>
                <a:gd name="T33" fmla="*/ 401 h 829"/>
                <a:gd name="T34" fmla="*/ 544 w 829"/>
                <a:gd name="T35" fmla="*/ 316 h 829"/>
                <a:gd name="T36" fmla="*/ 531 w 829"/>
                <a:gd name="T37" fmla="*/ 199 h 829"/>
                <a:gd name="T38" fmla="*/ 485 w 829"/>
                <a:gd name="T39" fmla="*/ 154 h 829"/>
                <a:gd name="T40" fmla="*/ 305 w 829"/>
                <a:gd name="T41" fmla="*/ 54 h 829"/>
                <a:gd name="T42" fmla="*/ 129 w 829"/>
                <a:gd name="T43" fmla="*/ 168 h 829"/>
                <a:gd name="T44" fmla="*/ 42 w 829"/>
                <a:gd name="T45" fmla="*/ 359 h 829"/>
                <a:gd name="T46" fmla="*/ 65 w 829"/>
                <a:gd name="T47" fmla="*/ 557 h 829"/>
                <a:gd name="T48" fmla="*/ 165 w 829"/>
                <a:gd name="T49" fmla="*/ 655 h 829"/>
                <a:gd name="T50" fmla="*/ 241 w 829"/>
                <a:gd name="T51" fmla="*/ 605 h 829"/>
                <a:gd name="T52" fmla="*/ 324 w 829"/>
                <a:gd name="T53" fmla="*/ 555 h 829"/>
                <a:gd name="T54" fmla="*/ 311 w 829"/>
                <a:gd name="T55" fmla="*/ 466 h 829"/>
                <a:gd name="T56" fmla="*/ 276 w 829"/>
                <a:gd name="T57" fmla="*/ 384 h 829"/>
                <a:gd name="T58" fmla="*/ 265 w 829"/>
                <a:gd name="T59" fmla="*/ 244 h 829"/>
                <a:gd name="T60" fmla="*/ 300 w 829"/>
                <a:gd name="T61" fmla="*/ 159 h 829"/>
                <a:gd name="T62" fmla="*/ 356 w 829"/>
                <a:gd name="T63" fmla="*/ 131 h 829"/>
                <a:gd name="T64" fmla="*/ 410 w 829"/>
                <a:gd name="T65" fmla="*/ 127 h 829"/>
                <a:gd name="T66" fmla="*/ 448 w 829"/>
                <a:gd name="T67" fmla="*/ 117 h 829"/>
                <a:gd name="T68" fmla="*/ 487 w 829"/>
                <a:gd name="T69" fmla="*/ 116 h 829"/>
                <a:gd name="T70" fmla="*/ 534 w 829"/>
                <a:gd name="T71" fmla="*/ 138 h 829"/>
                <a:gd name="T72" fmla="*/ 576 w 829"/>
                <a:gd name="T73" fmla="*/ 215 h 829"/>
                <a:gd name="T74" fmla="*/ 580 w 829"/>
                <a:gd name="T75" fmla="*/ 350 h 829"/>
                <a:gd name="T76" fmla="*/ 558 w 829"/>
                <a:gd name="T77" fmla="*/ 431 h 829"/>
                <a:gd name="T78" fmla="*/ 523 w 829"/>
                <a:gd name="T79" fmla="*/ 495 h 829"/>
                <a:gd name="T80" fmla="*/ 529 w 829"/>
                <a:gd name="T81" fmla="*/ 558 h 829"/>
                <a:gd name="T82" fmla="*/ 630 w 829"/>
                <a:gd name="T83" fmla="*/ 622 h 829"/>
                <a:gd name="T84" fmla="*/ 717 w 829"/>
                <a:gd name="T85" fmla="*/ 637 h 829"/>
                <a:gd name="T86" fmla="*/ 787 w 829"/>
                <a:gd name="T87" fmla="*/ 464 h 829"/>
                <a:gd name="T88" fmla="*/ 755 w 829"/>
                <a:gd name="T89" fmla="*/ 257 h 829"/>
                <a:gd name="T90" fmla="*/ 619 w 829"/>
                <a:gd name="T91" fmla="*/ 100 h 829"/>
                <a:gd name="T92" fmla="*/ 413 w 829"/>
                <a:gd name="T93" fmla="*/ 38 h 829"/>
                <a:gd name="T94" fmla="*/ 575 w 829"/>
                <a:gd name="T95" fmla="*/ 33 h 829"/>
                <a:gd name="T96" fmla="*/ 742 w 829"/>
                <a:gd name="T97" fmla="*/ 161 h 829"/>
                <a:gd name="T98" fmla="*/ 825 w 829"/>
                <a:gd name="T99" fmla="*/ 359 h 829"/>
                <a:gd name="T100" fmla="*/ 796 w 829"/>
                <a:gd name="T101" fmla="*/ 576 h 829"/>
                <a:gd name="T102" fmla="*/ 667 w 829"/>
                <a:gd name="T103" fmla="*/ 743 h 829"/>
                <a:gd name="T104" fmla="*/ 470 w 829"/>
                <a:gd name="T105" fmla="*/ 825 h 829"/>
                <a:gd name="T106" fmla="*/ 252 w 829"/>
                <a:gd name="T107" fmla="*/ 796 h 829"/>
                <a:gd name="T108" fmla="*/ 86 w 829"/>
                <a:gd name="T109" fmla="*/ 668 h 829"/>
                <a:gd name="T110" fmla="*/ 4 w 829"/>
                <a:gd name="T111" fmla="*/ 472 h 829"/>
                <a:gd name="T112" fmla="*/ 32 w 829"/>
                <a:gd name="T113" fmla="*/ 254 h 829"/>
                <a:gd name="T114" fmla="*/ 161 w 829"/>
                <a:gd name="T115" fmla="*/ 87 h 829"/>
                <a:gd name="T116" fmla="*/ 357 w 829"/>
                <a:gd name="T117" fmla="*/ 4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9" h="829">
                  <a:moveTo>
                    <a:pt x="472" y="152"/>
                  </a:moveTo>
                  <a:lnTo>
                    <a:pt x="466" y="152"/>
                  </a:lnTo>
                  <a:lnTo>
                    <a:pt x="461" y="154"/>
                  </a:lnTo>
                  <a:lnTo>
                    <a:pt x="457" y="155"/>
                  </a:lnTo>
                  <a:lnTo>
                    <a:pt x="451" y="156"/>
                  </a:lnTo>
                  <a:lnTo>
                    <a:pt x="441" y="159"/>
                  </a:lnTo>
                  <a:lnTo>
                    <a:pt x="429" y="163"/>
                  </a:lnTo>
                  <a:lnTo>
                    <a:pt x="415" y="165"/>
                  </a:lnTo>
                  <a:lnTo>
                    <a:pt x="395" y="165"/>
                  </a:lnTo>
                  <a:lnTo>
                    <a:pt x="382" y="167"/>
                  </a:lnTo>
                  <a:lnTo>
                    <a:pt x="369" y="167"/>
                  </a:lnTo>
                  <a:lnTo>
                    <a:pt x="356" y="169"/>
                  </a:lnTo>
                  <a:lnTo>
                    <a:pt x="344" y="173"/>
                  </a:lnTo>
                  <a:lnTo>
                    <a:pt x="332" y="181"/>
                  </a:lnTo>
                  <a:lnTo>
                    <a:pt x="322" y="191"/>
                  </a:lnTo>
                  <a:lnTo>
                    <a:pt x="314" y="205"/>
                  </a:lnTo>
                  <a:lnTo>
                    <a:pt x="307" y="224"/>
                  </a:lnTo>
                  <a:lnTo>
                    <a:pt x="302" y="248"/>
                  </a:lnTo>
                  <a:lnTo>
                    <a:pt x="301" y="278"/>
                  </a:lnTo>
                  <a:lnTo>
                    <a:pt x="302" y="315"/>
                  </a:lnTo>
                  <a:lnTo>
                    <a:pt x="306" y="346"/>
                  </a:lnTo>
                  <a:lnTo>
                    <a:pt x="311" y="373"/>
                  </a:lnTo>
                  <a:lnTo>
                    <a:pt x="319" y="396"/>
                  </a:lnTo>
                  <a:lnTo>
                    <a:pt x="327" y="415"/>
                  </a:lnTo>
                  <a:lnTo>
                    <a:pt x="336" y="432"/>
                  </a:lnTo>
                  <a:lnTo>
                    <a:pt x="344" y="448"/>
                  </a:lnTo>
                  <a:lnTo>
                    <a:pt x="360" y="479"/>
                  </a:lnTo>
                  <a:lnTo>
                    <a:pt x="369" y="504"/>
                  </a:lnTo>
                  <a:lnTo>
                    <a:pt x="372" y="528"/>
                  </a:lnTo>
                  <a:lnTo>
                    <a:pt x="368" y="550"/>
                  </a:lnTo>
                  <a:lnTo>
                    <a:pt x="360" y="571"/>
                  </a:lnTo>
                  <a:lnTo>
                    <a:pt x="345" y="589"/>
                  </a:lnTo>
                  <a:lnTo>
                    <a:pt x="324" y="605"/>
                  </a:lnTo>
                  <a:lnTo>
                    <a:pt x="300" y="620"/>
                  </a:lnTo>
                  <a:lnTo>
                    <a:pt x="275" y="630"/>
                  </a:lnTo>
                  <a:lnTo>
                    <a:pt x="252" y="642"/>
                  </a:lnTo>
                  <a:lnTo>
                    <a:pt x="233" y="652"/>
                  </a:lnTo>
                  <a:lnTo>
                    <a:pt x="213" y="665"/>
                  </a:lnTo>
                  <a:lnTo>
                    <a:pt x="192" y="681"/>
                  </a:lnTo>
                  <a:lnTo>
                    <a:pt x="169" y="701"/>
                  </a:lnTo>
                  <a:lnTo>
                    <a:pt x="210" y="732"/>
                  </a:lnTo>
                  <a:lnTo>
                    <a:pt x="256" y="757"/>
                  </a:lnTo>
                  <a:lnTo>
                    <a:pt x="306" y="775"/>
                  </a:lnTo>
                  <a:lnTo>
                    <a:pt x="358" y="787"/>
                  </a:lnTo>
                  <a:lnTo>
                    <a:pt x="413" y="791"/>
                  </a:lnTo>
                  <a:lnTo>
                    <a:pt x="461" y="788"/>
                  </a:lnTo>
                  <a:lnTo>
                    <a:pt x="505" y="781"/>
                  </a:lnTo>
                  <a:lnTo>
                    <a:pt x="548" y="766"/>
                  </a:lnTo>
                  <a:lnTo>
                    <a:pt x="589" y="748"/>
                  </a:lnTo>
                  <a:lnTo>
                    <a:pt x="627" y="726"/>
                  </a:lnTo>
                  <a:lnTo>
                    <a:pt x="661" y="698"/>
                  </a:lnTo>
                  <a:lnTo>
                    <a:pt x="647" y="685"/>
                  </a:lnTo>
                  <a:lnTo>
                    <a:pt x="628" y="669"/>
                  </a:lnTo>
                  <a:lnTo>
                    <a:pt x="609" y="654"/>
                  </a:lnTo>
                  <a:lnTo>
                    <a:pt x="586" y="638"/>
                  </a:lnTo>
                  <a:lnTo>
                    <a:pt x="563" y="626"/>
                  </a:lnTo>
                  <a:lnTo>
                    <a:pt x="533" y="609"/>
                  </a:lnTo>
                  <a:lnTo>
                    <a:pt x="509" y="592"/>
                  </a:lnTo>
                  <a:lnTo>
                    <a:pt x="492" y="572"/>
                  </a:lnTo>
                  <a:lnTo>
                    <a:pt x="482" y="553"/>
                  </a:lnTo>
                  <a:lnTo>
                    <a:pt x="478" y="529"/>
                  </a:lnTo>
                  <a:lnTo>
                    <a:pt x="480" y="504"/>
                  </a:lnTo>
                  <a:lnTo>
                    <a:pt x="489" y="479"/>
                  </a:lnTo>
                  <a:lnTo>
                    <a:pt x="499" y="460"/>
                  </a:lnTo>
                  <a:lnTo>
                    <a:pt x="508" y="444"/>
                  </a:lnTo>
                  <a:lnTo>
                    <a:pt x="517" y="430"/>
                  </a:lnTo>
                  <a:lnTo>
                    <a:pt x="523" y="415"/>
                  </a:lnTo>
                  <a:lnTo>
                    <a:pt x="530" y="401"/>
                  </a:lnTo>
                  <a:lnTo>
                    <a:pt x="535" y="385"/>
                  </a:lnTo>
                  <a:lnTo>
                    <a:pt x="539" y="366"/>
                  </a:lnTo>
                  <a:lnTo>
                    <a:pt x="543" y="343"/>
                  </a:lnTo>
                  <a:lnTo>
                    <a:pt x="544" y="316"/>
                  </a:lnTo>
                  <a:lnTo>
                    <a:pt x="546" y="283"/>
                  </a:lnTo>
                  <a:lnTo>
                    <a:pt x="543" y="249"/>
                  </a:lnTo>
                  <a:lnTo>
                    <a:pt x="539" y="222"/>
                  </a:lnTo>
                  <a:lnTo>
                    <a:pt x="531" y="199"/>
                  </a:lnTo>
                  <a:lnTo>
                    <a:pt x="522" y="181"/>
                  </a:lnTo>
                  <a:lnTo>
                    <a:pt x="510" y="168"/>
                  </a:lnTo>
                  <a:lnTo>
                    <a:pt x="499" y="159"/>
                  </a:lnTo>
                  <a:lnTo>
                    <a:pt x="485" y="154"/>
                  </a:lnTo>
                  <a:lnTo>
                    <a:pt x="472" y="152"/>
                  </a:lnTo>
                  <a:close/>
                  <a:moveTo>
                    <a:pt x="413" y="38"/>
                  </a:moveTo>
                  <a:lnTo>
                    <a:pt x="358" y="42"/>
                  </a:lnTo>
                  <a:lnTo>
                    <a:pt x="305" y="54"/>
                  </a:lnTo>
                  <a:lnTo>
                    <a:pt x="255" y="74"/>
                  </a:lnTo>
                  <a:lnTo>
                    <a:pt x="209" y="100"/>
                  </a:lnTo>
                  <a:lnTo>
                    <a:pt x="167" y="131"/>
                  </a:lnTo>
                  <a:lnTo>
                    <a:pt x="129" y="168"/>
                  </a:lnTo>
                  <a:lnTo>
                    <a:pt x="98" y="210"/>
                  </a:lnTo>
                  <a:lnTo>
                    <a:pt x="73" y="257"/>
                  </a:lnTo>
                  <a:lnTo>
                    <a:pt x="53" y="307"/>
                  </a:lnTo>
                  <a:lnTo>
                    <a:pt x="42" y="359"/>
                  </a:lnTo>
                  <a:lnTo>
                    <a:pt x="38" y="415"/>
                  </a:lnTo>
                  <a:lnTo>
                    <a:pt x="40" y="464"/>
                  </a:lnTo>
                  <a:lnTo>
                    <a:pt x="51" y="512"/>
                  </a:lnTo>
                  <a:lnTo>
                    <a:pt x="65" y="557"/>
                  </a:lnTo>
                  <a:lnTo>
                    <a:pt x="86" y="600"/>
                  </a:lnTo>
                  <a:lnTo>
                    <a:pt x="111" y="639"/>
                  </a:lnTo>
                  <a:lnTo>
                    <a:pt x="141" y="675"/>
                  </a:lnTo>
                  <a:lnTo>
                    <a:pt x="165" y="655"/>
                  </a:lnTo>
                  <a:lnTo>
                    <a:pt x="184" y="639"/>
                  </a:lnTo>
                  <a:lnTo>
                    <a:pt x="204" y="626"/>
                  </a:lnTo>
                  <a:lnTo>
                    <a:pt x="222" y="614"/>
                  </a:lnTo>
                  <a:lnTo>
                    <a:pt x="241" y="605"/>
                  </a:lnTo>
                  <a:lnTo>
                    <a:pt x="262" y="595"/>
                  </a:lnTo>
                  <a:lnTo>
                    <a:pt x="285" y="584"/>
                  </a:lnTo>
                  <a:lnTo>
                    <a:pt x="309" y="571"/>
                  </a:lnTo>
                  <a:lnTo>
                    <a:pt x="324" y="555"/>
                  </a:lnTo>
                  <a:lnTo>
                    <a:pt x="332" y="538"/>
                  </a:lnTo>
                  <a:lnTo>
                    <a:pt x="334" y="517"/>
                  </a:lnTo>
                  <a:lnTo>
                    <a:pt x="326" y="495"/>
                  </a:lnTo>
                  <a:lnTo>
                    <a:pt x="311" y="466"/>
                  </a:lnTo>
                  <a:lnTo>
                    <a:pt x="302" y="449"/>
                  </a:lnTo>
                  <a:lnTo>
                    <a:pt x="293" y="431"/>
                  </a:lnTo>
                  <a:lnTo>
                    <a:pt x="284" y="409"/>
                  </a:lnTo>
                  <a:lnTo>
                    <a:pt x="276" y="384"/>
                  </a:lnTo>
                  <a:lnTo>
                    <a:pt x="269" y="354"/>
                  </a:lnTo>
                  <a:lnTo>
                    <a:pt x="265" y="318"/>
                  </a:lnTo>
                  <a:lnTo>
                    <a:pt x="263" y="278"/>
                  </a:lnTo>
                  <a:lnTo>
                    <a:pt x="265" y="244"/>
                  </a:lnTo>
                  <a:lnTo>
                    <a:pt x="271" y="215"/>
                  </a:lnTo>
                  <a:lnTo>
                    <a:pt x="277" y="193"/>
                  </a:lnTo>
                  <a:lnTo>
                    <a:pt x="288" y="173"/>
                  </a:lnTo>
                  <a:lnTo>
                    <a:pt x="300" y="159"/>
                  </a:lnTo>
                  <a:lnTo>
                    <a:pt x="313" y="148"/>
                  </a:lnTo>
                  <a:lnTo>
                    <a:pt x="327" y="140"/>
                  </a:lnTo>
                  <a:lnTo>
                    <a:pt x="341" y="134"/>
                  </a:lnTo>
                  <a:lnTo>
                    <a:pt x="356" y="131"/>
                  </a:lnTo>
                  <a:lnTo>
                    <a:pt x="370" y="129"/>
                  </a:lnTo>
                  <a:lnTo>
                    <a:pt x="383" y="129"/>
                  </a:lnTo>
                  <a:lnTo>
                    <a:pt x="395" y="129"/>
                  </a:lnTo>
                  <a:lnTo>
                    <a:pt x="410" y="127"/>
                  </a:lnTo>
                  <a:lnTo>
                    <a:pt x="421" y="126"/>
                  </a:lnTo>
                  <a:lnTo>
                    <a:pt x="430" y="123"/>
                  </a:lnTo>
                  <a:lnTo>
                    <a:pt x="438" y="121"/>
                  </a:lnTo>
                  <a:lnTo>
                    <a:pt x="448" y="117"/>
                  </a:lnTo>
                  <a:lnTo>
                    <a:pt x="458" y="116"/>
                  </a:lnTo>
                  <a:lnTo>
                    <a:pt x="472" y="114"/>
                  </a:lnTo>
                  <a:lnTo>
                    <a:pt x="478" y="114"/>
                  </a:lnTo>
                  <a:lnTo>
                    <a:pt x="487" y="116"/>
                  </a:lnTo>
                  <a:lnTo>
                    <a:pt x="497" y="118"/>
                  </a:lnTo>
                  <a:lnTo>
                    <a:pt x="509" y="122"/>
                  </a:lnTo>
                  <a:lnTo>
                    <a:pt x="521" y="129"/>
                  </a:lnTo>
                  <a:lnTo>
                    <a:pt x="534" y="138"/>
                  </a:lnTo>
                  <a:lnTo>
                    <a:pt x="547" y="151"/>
                  </a:lnTo>
                  <a:lnTo>
                    <a:pt x="558" y="168"/>
                  </a:lnTo>
                  <a:lnTo>
                    <a:pt x="568" y="189"/>
                  </a:lnTo>
                  <a:lnTo>
                    <a:pt x="576" y="215"/>
                  </a:lnTo>
                  <a:lnTo>
                    <a:pt x="581" y="245"/>
                  </a:lnTo>
                  <a:lnTo>
                    <a:pt x="582" y="283"/>
                  </a:lnTo>
                  <a:lnTo>
                    <a:pt x="582" y="320"/>
                  </a:lnTo>
                  <a:lnTo>
                    <a:pt x="580" y="350"/>
                  </a:lnTo>
                  <a:lnTo>
                    <a:pt x="576" y="376"/>
                  </a:lnTo>
                  <a:lnTo>
                    <a:pt x="571" y="397"/>
                  </a:lnTo>
                  <a:lnTo>
                    <a:pt x="564" y="415"/>
                  </a:lnTo>
                  <a:lnTo>
                    <a:pt x="558" y="431"/>
                  </a:lnTo>
                  <a:lnTo>
                    <a:pt x="550" y="447"/>
                  </a:lnTo>
                  <a:lnTo>
                    <a:pt x="542" y="462"/>
                  </a:lnTo>
                  <a:lnTo>
                    <a:pt x="533" y="478"/>
                  </a:lnTo>
                  <a:lnTo>
                    <a:pt x="523" y="495"/>
                  </a:lnTo>
                  <a:lnTo>
                    <a:pt x="517" y="512"/>
                  </a:lnTo>
                  <a:lnTo>
                    <a:pt x="514" y="527"/>
                  </a:lnTo>
                  <a:lnTo>
                    <a:pt x="517" y="540"/>
                  </a:lnTo>
                  <a:lnTo>
                    <a:pt x="529" y="558"/>
                  </a:lnTo>
                  <a:lnTo>
                    <a:pt x="548" y="575"/>
                  </a:lnTo>
                  <a:lnTo>
                    <a:pt x="580" y="592"/>
                  </a:lnTo>
                  <a:lnTo>
                    <a:pt x="605" y="606"/>
                  </a:lnTo>
                  <a:lnTo>
                    <a:pt x="630" y="622"/>
                  </a:lnTo>
                  <a:lnTo>
                    <a:pt x="653" y="640"/>
                  </a:lnTo>
                  <a:lnTo>
                    <a:pt x="673" y="658"/>
                  </a:lnTo>
                  <a:lnTo>
                    <a:pt x="688" y="672"/>
                  </a:lnTo>
                  <a:lnTo>
                    <a:pt x="717" y="637"/>
                  </a:lnTo>
                  <a:lnTo>
                    <a:pt x="743" y="597"/>
                  </a:lnTo>
                  <a:lnTo>
                    <a:pt x="763" y="555"/>
                  </a:lnTo>
                  <a:lnTo>
                    <a:pt x="777" y="511"/>
                  </a:lnTo>
                  <a:lnTo>
                    <a:pt x="787" y="464"/>
                  </a:lnTo>
                  <a:lnTo>
                    <a:pt x="791" y="415"/>
                  </a:lnTo>
                  <a:lnTo>
                    <a:pt x="787" y="359"/>
                  </a:lnTo>
                  <a:lnTo>
                    <a:pt x="775" y="307"/>
                  </a:lnTo>
                  <a:lnTo>
                    <a:pt x="755" y="257"/>
                  </a:lnTo>
                  <a:lnTo>
                    <a:pt x="730" y="210"/>
                  </a:lnTo>
                  <a:lnTo>
                    <a:pt x="698" y="168"/>
                  </a:lnTo>
                  <a:lnTo>
                    <a:pt x="661" y="131"/>
                  </a:lnTo>
                  <a:lnTo>
                    <a:pt x="619" y="100"/>
                  </a:lnTo>
                  <a:lnTo>
                    <a:pt x="573" y="74"/>
                  </a:lnTo>
                  <a:lnTo>
                    <a:pt x="522" y="54"/>
                  </a:lnTo>
                  <a:lnTo>
                    <a:pt x="470" y="42"/>
                  </a:lnTo>
                  <a:lnTo>
                    <a:pt x="413" y="38"/>
                  </a:lnTo>
                  <a:close/>
                  <a:moveTo>
                    <a:pt x="413" y="0"/>
                  </a:moveTo>
                  <a:lnTo>
                    <a:pt x="470" y="4"/>
                  </a:lnTo>
                  <a:lnTo>
                    <a:pt x="523" y="16"/>
                  </a:lnTo>
                  <a:lnTo>
                    <a:pt x="575" y="33"/>
                  </a:lnTo>
                  <a:lnTo>
                    <a:pt x="623" y="58"/>
                  </a:lnTo>
                  <a:lnTo>
                    <a:pt x="667" y="87"/>
                  </a:lnTo>
                  <a:lnTo>
                    <a:pt x="707" y="122"/>
                  </a:lnTo>
                  <a:lnTo>
                    <a:pt x="742" y="161"/>
                  </a:lnTo>
                  <a:lnTo>
                    <a:pt x="771" y="206"/>
                  </a:lnTo>
                  <a:lnTo>
                    <a:pt x="796" y="254"/>
                  </a:lnTo>
                  <a:lnTo>
                    <a:pt x="813" y="305"/>
                  </a:lnTo>
                  <a:lnTo>
                    <a:pt x="825" y="359"/>
                  </a:lnTo>
                  <a:lnTo>
                    <a:pt x="829" y="415"/>
                  </a:lnTo>
                  <a:lnTo>
                    <a:pt x="825" y="472"/>
                  </a:lnTo>
                  <a:lnTo>
                    <a:pt x="813" y="525"/>
                  </a:lnTo>
                  <a:lnTo>
                    <a:pt x="796" y="576"/>
                  </a:lnTo>
                  <a:lnTo>
                    <a:pt x="771" y="623"/>
                  </a:lnTo>
                  <a:lnTo>
                    <a:pt x="742" y="668"/>
                  </a:lnTo>
                  <a:lnTo>
                    <a:pt x="707" y="707"/>
                  </a:lnTo>
                  <a:lnTo>
                    <a:pt x="667" y="743"/>
                  </a:lnTo>
                  <a:lnTo>
                    <a:pt x="623" y="773"/>
                  </a:lnTo>
                  <a:lnTo>
                    <a:pt x="575" y="796"/>
                  </a:lnTo>
                  <a:lnTo>
                    <a:pt x="523" y="815"/>
                  </a:lnTo>
                  <a:lnTo>
                    <a:pt x="470" y="825"/>
                  </a:lnTo>
                  <a:lnTo>
                    <a:pt x="413" y="829"/>
                  </a:lnTo>
                  <a:lnTo>
                    <a:pt x="357" y="825"/>
                  </a:lnTo>
                  <a:lnTo>
                    <a:pt x="303" y="815"/>
                  </a:lnTo>
                  <a:lnTo>
                    <a:pt x="252" y="796"/>
                  </a:lnTo>
                  <a:lnTo>
                    <a:pt x="205" y="773"/>
                  </a:lnTo>
                  <a:lnTo>
                    <a:pt x="161" y="743"/>
                  </a:lnTo>
                  <a:lnTo>
                    <a:pt x="121" y="707"/>
                  </a:lnTo>
                  <a:lnTo>
                    <a:pt x="86" y="668"/>
                  </a:lnTo>
                  <a:lnTo>
                    <a:pt x="56" y="623"/>
                  </a:lnTo>
                  <a:lnTo>
                    <a:pt x="32" y="576"/>
                  </a:lnTo>
                  <a:lnTo>
                    <a:pt x="14" y="525"/>
                  </a:lnTo>
                  <a:lnTo>
                    <a:pt x="4" y="472"/>
                  </a:lnTo>
                  <a:lnTo>
                    <a:pt x="0" y="415"/>
                  </a:lnTo>
                  <a:lnTo>
                    <a:pt x="4" y="359"/>
                  </a:lnTo>
                  <a:lnTo>
                    <a:pt x="14" y="305"/>
                  </a:lnTo>
                  <a:lnTo>
                    <a:pt x="32" y="254"/>
                  </a:lnTo>
                  <a:lnTo>
                    <a:pt x="56" y="206"/>
                  </a:lnTo>
                  <a:lnTo>
                    <a:pt x="86" y="161"/>
                  </a:lnTo>
                  <a:lnTo>
                    <a:pt x="121" y="122"/>
                  </a:lnTo>
                  <a:lnTo>
                    <a:pt x="161" y="87"/>
                  </a:lnTo>
                  <a:lnTo>
                    <a:pt x="205" y="58"/>
                  </a:lnTo>
                  <a:lnTo>
                    <a:pt x="252" y="33"/>
                  </a:lnTo>
                  <a:lnTo>
                    <a:pt x="303" y="16"/>
                  </a:lnTo>
                  <a:lnTo>
                    <a:pt x="357" y="4"/>
                  </a:lnTo>
                  <a:lnTo>
                    <a:pt x="41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47" name="Freeform 48"/>
            <p:cNvSpPr>
              <a:spLocks noEditPoints="1"/>
            </p:cNvSpPr>
            <p:nvPr/>
          </p:nvSpPr>
          <p:spPr bwMode="auto">
            <a:xfrm>
              <a:off x="1106710" y="3592734"/>
              <a:ext cx="539341" cy="540000"/>
            </a:xfrm>
            <a:custGeom>
              <a:avLst/>
              <a:gdLst>
                <a:gd name="T0" fmla="*/ 340 w 819"/>
                <a:gd name="T1" fmla="*/ 159 h 820"/>
                <a:gd name="T2" fmla="*/ 272 w 819"/>
                <a:gd name="T3" fmla="*/ 233 h 820"/>
                <a:gd name="T4" fmla="*/ 256 w 819"/>
                <a:gd name="T5" fmla="*/ 413 h 820"/>
                <a:gd name="T6" fmla="*/ 232 w 819"/>
                <a:gd name="T7" fmla="*/ 520 h 820"/>
                <a:gd name="T8" fmla="*/ 310 w 819"/>
                <a:gd name="T9" fmla="*/ 534 h 820"/>
                <a:gd name="T10" fmla="*/ 331 w 819"/>
                <a:gd name="T11" fmla="*/ 538 h 820"/>
                <a:gd name="T12" fmla="*/ 344 w 819"/>
                <a:gd name="T13" fmla="*/ 578 h 820"/>
                <a:gd name="T14" fmla="*/ 271 w 819"/>
                <a:gd name="T15" fmla="*/ 629 h 820"/>
                <a:gd name="T16" fmla="*/ 218 w 819"/>
                <a:gd name="T17" fmla="*/ 729 h 820"/>
                <a:gd name="T18" fmla="*/ 461 w 819"/>
                <a:gd name="T19" fmla="*/ 779 h 820"/>
                <a:gd name="T20" fmla="*/ 616 w 819"/>
                <a:gd name="T21" fmla="*/ 678 h 820"/>
                <a:gd name="T22" fmla="*/ 501 w 819"/>
                <a:gd name="T23" fmla="*/ 605 h 820"/>
                <a:gd name="T24" fmla="*/ 476 w 819"/>
                <a:gd name="T25" fmla="*/ 550 h 820"/>
                <a:gd name="T26" fmla="*/ 497 w 819"/>
                <a:gd name="T27" fmla="*/ 530 h 820"/>
                <a:gd name="T28" fmla="*/ 574 w 819"/>
                <a:gd name="T29" fmla="*/ 489 h 820"/>
                <a:gd name="T30" fmla="*/ 557 w 819"/>
                <a:gd name="T31" fmla="*/ 343 h 820"/>
                <a:gd name="T32" fmla="*/ 523 w 819"/>
                <a:gd name="T33" fmla="*/ 197 h 820"/>
                <a:gd name="T34" fmla="*/ 450 w 819"/>
                <a:gd name="T35" fmla="*/ 151 h 820"/>
                <a:gd name="T36" fmla="*/ 302 w 819"/>
                <a:gd name="T37" fmla="*/ 53 h 820"/>
                <a:gd name="T38" fmla="*/ 97 w 819"/>
                <a:gd name="T39" fmla="*/ 207 h 820"/>
                <a:gd name="T40" fmla="*/ 40 w 819"/>
                <a:gd name="T41" fmla="*/ 461 h 820"/>
                <a:gd name="T42" fmla="*/ 150 w 819"/>
                <a:gd name="T43" fmla="*/ 677 h 820"/>
                <a:gd name="T44" fmla="*/ 294 w 819"/>
                <a:gd name="T45" fmla="*/ 579 h 820"/>
                <a:gd name="T46" fmla="*/ 271 w 819"/>
                <a:gd name="T47" fmla="*/ 571 h 820"/>
                <a:gd name="T48" fmla="*/ 183 w 819"/>
                <a:gd name="T49" fmla="*/ 534 h 820"/>
                <a:gd name="T50" fmla="*/ 186 w 819"/>
                <a:gd name="T51" fmla="*/ 512 h 820"/>
                <a:gd name="T52" fmla="*/ 203 w 819"/>
                <a:gd name="T53" fmla="*/ 493 h 820"/>
                <a:gd name="T54" fmla="*/ 221 w 819"/>
                <a:gd name="T55" fmla="*/ 377 h 820"/>
                <a:gd name="T56" fmla="*/ 247 w 819"/>
                <a:gd name="T57" fmla="*/ 197 h 820"/>
                <a:gd name="T58" fmla="*/ 331 w 819"/>
                <a:gd name="T59" fmla="*/ 123 h 820"/>
                <a:gd name="T60" fmla="*/ 457 w 819"/>
                <a:gd name="T61" fmla="*/ 114 h 820"/>
                <a:gd name="T62" fmla="*/ 574 w 819"/>
                <a:gd name="T63" fmla="*/ 215 h 820"/>
                <a:gd name="T64" fmla="*/ 597 w 819"/>
                <a:gd name="T65" fmla="*/ 413 h 820"/>
                <a:gd name="T66" fmla="*/ 619 w 819"/>
                <a:gd name="T67" fmla="*/ 495 h 820"/>
                <a:gd name="T68" fmla="*/ 635 w 819"/>
                <a:gd name="T69" fmla="*/ 511 h 820"/>
                <a:gd name="T70" fmla="*/ 633 w 819"/>
                <a:gd name="T71" fmla="*/ 536 h 820"/>
                <a:gd name="T72" fmla="*/ 586 w 819"/>
                <a:gd name="T73" fmla="*/ 557 h 820"/>
                <a:gd name="T74" fmla="*/ 526 w 819"/>
                <a:gd name="T75" fmla="*/ 578 h 820"/>
                <a:gd name="T76" fmla="*/ 641 w 819"/>
                <a:gd name="T77" fmla="*/ 651 h 820"/>
                <a:gd name="T78" fmla="*/ 768 w 819"/>
                <a:gd name="T79" fmla="*/ 511 h 820"/>
                <a:gd name="T80" fmla="*/ 747 w 819"/>
                <a:gd name="T81" fmla="*/ 253 h 820"/>
                <a:gd name="T82" fmla="*/ 567 w 819"/>
                <a:gd name="T83" fmla="*/ 72 h 820"/>
                <a:gd name="T84" fmla="*/ 466 w 819"/>
                <a:gd name="T85" fmla="*/ 4 h 820"/>
                <a:gd name="T86" fmla="*/ 699 w 819"/>
                <a:gd name="T87" fmla="*/ 119 h 820"/>
                <a:gd name="T88" fmla="*/ 815 w 819"/>
                <a:gd name="T89" fmla="*/ 354 h 820"/>
                <a:gd name="T90" fmla="*/ 763 w 819"/>
                <a:gd name="T91" fmla="*/ 617 h 820"/>
                <a:gd name="T92" fmla="*/ 569 w 819"/>
                <a:gd name="T93" fmla="*/ 787 h 820"/>
                <a:gd name="T94" fmla="*/ 301 w 819"/>
                <a:gd name="T95" fmla="*/ 805 h 820"/>
                <a:gd name="T96" fmla="*/ 85 w 819"/>
                <a:gd name="T97" fmla="*/ 660 h 820"/>
                <a:gd name="T98" fmla="*/ 0 w 819"/>
                <a:gd name="T99" fmla="*/ 410 h 820"/>
                <a:gd name="T100" fmla="*/ 85 w 819"/>
                <a:gd name="T101" fmla="*/ 159 h 820"/>
                <a:gd name="T102" fmla="*/ 301 w 819"/>
                <a:gd name="T103" fmla="*/ 15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9" h="820">
                  <a:moveTo>
                    <a:pt x="420" y="150"/>
                  </a:moveTo>
                  <a:lnTo>
                    <a:pt x="399" y="150"/>
                  </a:lnTo>
                  <a:lnTo>
                    <a:pt x="378" y="151"/>
                  </a:lnTo>
                  <a:lnTo>
                    <a:pt x="358" y="153"/>
                  </a:lnTo>
                  <a:lnTo>
                    <a:pt x="340" y="159"/>
                  </a:lnTo>
                  <a:lnTo>
                    <a:pt x="323" y="167"/>
                  </a:lnTo>
                  <a:lnTo>
                    <a:pt x="307" y="177"/>
                  </a:lnTo>
                  <a:lnTo>
                    <a:pt x="293" y="191"/>
                  </a:lnTo>
                  <a:lnTo>
                    <a:pt x="281" y="210"/>
                  </a:lnTo>
                  <a:lnTo>
                    <a:pt x="272" y="233"/>
                  </a:lnTo>
                  <a:lnTo>
                    <a:pt x="266" y="261"/>
                  </a:lnTo>
                  <a:lnTo>
                    <a:pt x="260" y="295"/>
                  </a:lnTo>
                  <a:lnTo>
                    <a:pt x="259" y="334"/>
                  </a:lnTo>
                  <a:lnTo>
                    <a:pt x="258" y="376"/>
                  </a:lnTo>
                  <a:lnTo>
                    <a:pt x="256" y="413"/>
                  </a:lnTo>
                  <a:lnTo>
                    <a:pt x="252" y="444"/>
                  </a:lnTo>
                  <a:lnTo>
                    <a:pt x="249" y="469"/>
                  </a:lnTo>
                  <a:lnTo>
                    <a:pt x="243" y="491"/>
                  </a:lnTo>
                  <a:lnTo>
                    <a:pt x="237" y="507"/>
                  </a:lnTo>
                  <a:lnTo>
                    <a:pt x="232" y="520"/>
                  </a:lnTo>
                  <a:lnTo>
                    <a:pt x="254" y="529"/>
                  </a:lnTo>
                  <a:lnTo>
                    <a:pt x="273" y="534"/>
                  </a:lnTo>
                  <a:lnTo>
                    <a:pt x="290" y="536"/>
                  </a:lnTo>
                  <a:lnTo>
                    <a:pt x="302" y="536"/>
                  </a:lnTo>
                  <a:lnTo>
                    <a:pt x="310" y="534"/>
                  </a:lnTo>
                  <a:lnTo>
                    <a:pt x="313" y="534"/>
                  </a:lnTo>
                  <a:lnTo>
                    <a:pt x="318" y="533"/>
                  </a:lnTo>
                  <a:lnTo>
                    <a:pt x="322" y="533"/>
                  </a:lnTo>
                  <a:lnTo>
                    <a:pt x="327" y="536"/>
                  </a:lnTo>
                  <a:lnTo>
                    <a:pt x="331" y="538"/>
                  </a:lnTo>
                  <a:lnTo>
                    <a:pt x="334" y="541"/>
                  </a:lnTo>
                  <a:lnTo>
                    <a:pt x="338" y="546"/>
                  </a:lnTo>
                  <a:lnTo>
                    <a:pt x="343" y="555"/>
                  </a:lnTo>
                  <a:lnTo>
                    <a:pt x="345" y="566"/>
                  </a:lnTo>
                  <a:lnTo>
                    <a:pt x="344" y="578"/>
                  </a:lnTo>
                  <a:lnTo>
                    <a:pt x="340" y="589"/>
                  </a:lnTo>
                  <a:lnTo>
                    <a:pt x="330" y="601"/>
                  </a:lnTo>
                  <a:lnTo>
                    <a:pt x="317" y="610"/>
                  </a:lnTo>
                  <a:lnTo>
                    <a:pt x="298" y="617"/>
                  </a:lnTo>
                  <a:lnTo>
                    <a:pt x="271" y="629"/>
                  </a:lnTo>
                  <a:lnTo>
                    <a:pt x="245" y="643"/>
                  </a:lnTo>
                  <a:lnTo>
                    <a:pt x="218" y="661"/>
                  </a:lnTo>
                  <a:lnTo>
                    <a:pt x="196" y="681"/>
                  </a:lnTo>
                  <a:lnTo>
                    <a:pt x="178" y="701"/>
                  </a:lnTo>
                  <a:lnTo>
                    <a:pt x="218" y="729"/>
                  </a:lnTo>
                  <a:lnTo>
                    <a:pt x="262" y="752"/>
                  </a:lnTo>
                  <a:lnTo>
                    <a:pt x="309" y="769"/>
                  </a:lnTo>
                  <a:lnTo>
                    <a:pt x="358" y="779"/>
                  </a:lnTo>
                  <a:lnTo>
                    <a:pt x="409" y="782"/>
                  </a:lnTo>
                  <a:lnTo>
                    <a:pt x="461" y="779"/>
                  </a:lnTo>
                  <a:lnTo>
                    <a:pt x="509" y="769"/>
                  </a:lnTo>
                  <a:lnTo>
                    <a:pt x="556" y="752"/>
                  </a:lnTo>
                  <a:lnTo>
                    <a:pt x="599" y="729"/>
                  </a:lnTo>
                  <a:lnTo>
                    <a:pt x="638" y="702"/>
                  </a:lnTo>
                  <a:lnTo>
                    <a:pt x="616" y="678"/>
                  </a:lnTo>
                  <a:lnTo>
                    <a:pt x="591" y="657"/>
                  </a:lnTo>
                  <a:lnTo>
                    <a:pt x="567" y="640"/>
                  </a:lnTo>
                  <a:lnTo>
                    <a:pt x="543" y="626"/>
                  </a:lnTo>
                  <a:lnTo>
                    <a:pt x="519" y="616"/>
                  </a:lnTo>
                  <a:lnTo>
                    <a:pt x="501" y="605"/>
                  </a:lnTo>
                  <a:lnTo>
                    <a:pt x="488" y="595"/>
                  </a:lnTo>
                  <a:lnTo>
                    <a:pt x="480" y="583"/>
                  </a:lnTo>
                  <a:lnTo>
                    <a:pt x="476" y="571"/>
                  </a:lnTo>
                  <a:lnTo>
                    <a:pt x="475" y="559"/>
                  </a:lnTo>
                  <a:lnTo>
                    <a:pt x="476" y="550"/>
                  </a:lnTo>
                  <a:lnTo>
                    <a:pt x="478" y="542"/>
                  </a:lnTo>
                  <a:lnTo>
                    <a:pt x="481" y="537"/>
                  </a:lnTo>
                  <a:lnTo>
                    <a:pt x="485" y="533"/>
                  </a:lnTo>
                  <a:lnTo>
                    <a:pt x="491" y="532"/>
                  </a:lnTo>
                  <a:lnTo>
                    <a:pt x="497" y="530"/>
                  </a:lnTo>
                  <a:lnTo>
                    <a:pt x="531" y="530"/>
                  </a:lnTo>
                  <a:lnTo>
                    <a:pt x="563" y="524"/>
                  </a:lnTo>
                  <a:lnTo>
                    <a:pt x="587" y="516"/>
                  </a:lnTo>
                  <a:lnTo>
                    <a:pt x="581" y="504"/>
                  </a:lnTo>
                  <a:lnTo>
                    <a:pt x="574" y="489"/>
                  </a:lnTo>
                  <a:lnTo>
                    <a:pt x="569" y="469"/>
                  </a:lnTo>
                  <a:lnTo>
                    <a:pt x="564" y="445"/>
                  </a:lnTo>
                  <a:lnTo>
                    <a:pt x="560" y="417"/>
                  </a:lnTo>
                  <a:lnTo>
                    <a:pt x="557" y="383"/>
                  </a:lnTo>
                  <a:lnTo>
                    <a:pt x="557" y="343"/>
                  </a:lnTo>
                  <a:lnTo>
                    <a:pt x="555" y="303"/>
                  </a:lnTo>
                  <a:lnTo>
                    <a:pt x="551" y="269"/>
                  </a:lnTo>
                  <a:lnTo>
                    <a:pt x="543" y="240"/>
                  </a:lnTo>
                  <a:lnTo>
                    <a:pt x="534" y="215"/>
                  </a:lnTo>
                  <a:lnTo>
                    <a:pt x="523" y="197"/>
                  </a:lnTo>
                  <a:lnTo>
                    <a:pt x="510" y="181"/>
                  </a:lnTo>
                  <a:lnTo>
                    <a:pt x="496" y="169"/>
                  </a:lnTo>
                  <a:lnTo>
                    <a:pt x="481" y="160"/>
                  </a:lnTo>
                  <a:lnTo>
                    <a:pt x="466" y="155"/>
                  </a:lnTo>
                  <a:lnTo>
                    <a:pt x="450" y="151"/>
                  </a:lnTo>
                  <a:lnTo>
                    <a:pt x="434" y="150"/>
                  </a:lnTo>
                  <a:lnTo>
                    <a:pt x="420" y="150"/>
                  </a:lnTo>
                  <a:close/>
                  <a:moveTo>
                    <a:pt x="409" y="37"/>
                  </a:moveTo>
                  <a:lnTo>
                    <a:pt x="355" y="41"/>
                  </a:lnTo>
                  <a:lnTo>
                    <a:pt x="302" y="53"/>
                  </a:lnTo>
                  <a:lnTo>
                    <a:pt x="252" y="72"/>
                  </a:lnTo>
                  <a:lnTo>
                    <a:pt x="207" y="97"/>
                  </a:lnTo>
                  <a:lnTo>
                    <a:pt x="165" y="129"/>
                  </a:lnTo>
                  <a:lnTo>
                    <a:pt x="128" y="165"/>
                  </a:lnTo>
                  <a:lnTo>
                    <a:pt x="97" y="207"/>
                  </a:lnTo>
                  <a:lnTo>
                    <a:pt x="72" y="253"/>
                  </a:lnTo>
                  <a:lnTo>
                    <a:pt x="54" y="303"/>
                  </a:lnTo>
                  <a:lnTo>
                    <a:pt x="42" y="355"/>
                  </a:lnTo>
                  <a:lnTo>
                    <a:pt x="38" y="410"/>
                  </a:lnTo>
                  <a:lnTo>
                    <a:pt x="40" y="461"/>
                  </a:lnTo>
                  <a:lnTo>
                    <a:pt x="51" y="511"/>
                  </a:lnTo>
                  <a:lnTo>
                    <a:pt x="68" y="557"/>
                  </a:lnTo>
                  <a:lnTo>
                    <a:pt x="90" y="601"/>
                  </a:lnTo>
                  <a:lnTo>
                    <a:pt x="118" y="640"/>
                  </a:lnTo>
                  <a:lnTo>
                    <a:pt x="150" y="677"/>
                  </a:lnTo>
                  <a:lnTo>
                    <a:pt x="178" y="647"/>
                  </a:lnTo>
                  <a:lnTo>
                    <a:pt x="211" y="621"/>
                  </a:lnTo>
                  <a:lnTo>
                    <a:pt x="249" y="599"/>
                  </a:lnTo>
                  <a:lnTo>
                    <a:pt x="286" y="582"/>
                  </a:lnTo>
                  <a:lnTo>
                    <a:pt x="294" y="579"/>
                  </a:lnTo>
                  <a:lnTo>
                    <a:pt x="300" y="576"/>
                  </a:lnTo>
                  <a:lnTo>
                    <a:pt x="303" y="575"/>
                  </a:lnTo>
                  <a:lnTo>
                    <a:pt x="306" y="572"/>
                  </a:lnTo>
                  <a:lnTo>
                    <a:pt x="290" y="572"/>
                  </a:lnTo>
                  <a:lnTo>
                    <a:pt x="271" y="571"/>
                  </a:lnTo>
                  <a:lnTo>
                    <a:pt x="247" y="566"/>
                  </a:lnTo>
                  <a:lnTo>
                    <a:pt x="220" y="557"/>
                  </a:lnTo>
                  <a:lnTo>
                    <a:pt x="190" y="541"/>
                  </a:lnTo>
                  <a:lnTo>
                    <a:pt x="187" y="538"/>
                  </a:lnTo>
                  <a:lnTo>
                    <a:pt x="183" y="534"/>
                  </a:lnTo>
                  <a:lnTo>
                    <a:pt x="182" y="530"/>
                  </a:lnTo>
                  <a:lnTo>
                    <a:pt x="180" y="525"/>
                  </a:lnTo>
                  <a:lnTo>
                    <a:pt x="182" y="520"/>
                  </a:lnTo>
                  <a:lnTo>
                    <a:pt x="183" y="516"/>
                  </a:lnTo>
                  <a:lnTo>
                    <a:pt x="186" y="512"/>
                  </a:lnTo>
                  <a:lnTo>
                    <a:pt x="190" y="510"/>
                  </a:lnTo>
                  <a:lnTo>
                    <a:pt x="195" y="507"/>
                  </a:lnTo>
                  <a:lnTo>
                    <a:pt x="196" y="504"/>
                  </a:lnTo>
                  <a:lnTo>
                    <a:pt x="199" y="500"/>
                  </a:lnTo>
                  <a:lnTo>
                    <a:pt x="203" y="493"/>
                  </a:lnTo>
                  <a:lnTo>
                    <a:pt x="207" y="481"/>
                  </a:lnTo>
                  <a:lnTo>
                    <a:pt x="212" y="464"/>
                  </a:lnTo>
                  <a:lnTo>
                    <a:pt x="216" y="441"/>
                  </a:lnTo>
                  <a:lnTo>
                    <a:pt x="218" y="413"/>
                  </a:lnTo>
                  <a:lnTo>
                    <a:pt x="221" y="377"/>
                  </a:lnTo>
                  <a:lnTo>
                    <a:pt x="221" y="334"/>
                  </a:lnTo>
                  <a:lnTo>
                    <a:pt x="224" y="292"/>
                  </a:lnTo>
                  <a:lnTo>
                    <a:pt x="229" y="256"/>
                  </a:lnTo>
                  <a:lnTo>
                    <a:pt x="237" y="224"/>
                  </a:lnTo>
                  <a:lnTo>
                    <a:pt x="247" y="197"/>
                  </a:lnTo>
                  <a:lnTo>
                    <a:pt x="260" y="176"/>
                  </a:lnTo>
                  <a:lnTo>
                    <a:pt x="276" y="157"/>
                  </a:lnTo>
                  <a:lnTo>
                    <a:pt x="293" y="143"/>
                  </a:lnTo>
                  <a:lnTo>
                    <a:pt x="311" y="131"/>
                  </a:lnTo>
                  <a:lnTo>
                    <a:pt x="331" y="123"/>
                  </a:lnTo>
                  <a:lnTo>
                    <a:pt x="353" y="118"/>
                  </a:lnTo>
                  <a:lnTo>
                    <a:pt x="374" y="114"/>
                  </a:lnTo>
                  <a:lnTo>
                    <a:pt x="396" y="113"/>
                  </a:lnTo>
                  <a:lnTo>
                    <a:pt x="420" y="112"/>
                  </a:lnTo>
                  <a:lnTo>
                    <a:pt x="457" y="114"/>
                  </a:lnTo>
                  <a:lnTo>
                    <a:pt x="488" y="123"/>
                  </a:lnTo>
                  <a:lnTo>
                    <a:pt x="517" y="138"/>
                  </a:lnTo>
                  <a:lnTo>
                    <a:pt x="540" y="157"/>
                  </a:lnTo>
                  <a:lnTo>
                    <a:pt x="560" y="184"/>
                  </a:lnTo>
                  <a:lnTo>
                    <a:pt x="574" y="215"/>
                  </a:lnTo>
                  <a:lnTo>
                    <a:pt x="585" y="252"/>
                  </a:lnTo>
                  <a:lnTo>
                    <a:pt x="591" y="295"/>
                  </a:lnTo>
                  <a:lnTo>
                    <a:pt x="594" y="343"/>
                  </a:lnTo>
                  <a:lnTo>
                    <a:pt x="595" y="381"/>
                  </a:lnTo>
                  <a:lnTo>
                    <a:pt x="597" y="413"/>
                  </a:lnTo>
                  <a:lnTo>
                    <a:pt x="601" y="438"/>
                  </a:lnTo>
                  <a:lnTo>
                    <a:pt x="604" y="458"/>
                  </a:lnTo>
                  <a:lnTo>
                    <a:pt x="610" y="474"/>
                  </a:lnTo>
                  <a:lnTo>
                    <a:pt x="614" y="487"/>
                  </a:lnTo>
                  <a:lnTo>
                    <a:pt x="619" y="495"/>
                  </a:lnTo>
                  <a:lnTo>
                    <a:pt x="623" y="500"/>
                  </a:lnTo>
                  <a:lnTo>
                    <a:pt x="625" y="504"/>
                  </a:lnTo>
                  <a:lnTo>
                    <a:pt x="627" y="506"/>
                  </a:lnTo>
                  <a:lnTo>
                    <a:pt x="631" y="508"/>
                  </a:lnTo>
                  <a:lnTo>
                    <a:pt x="635" y="511"/>
                  </a:lnTo>
                  <a:lnTo>
                    <a:pt x="637" y="516"/>
                  </a:lnTo>
                  <a:lnTo>
                    <a:pt x="638" y="520"/>
                  </a:lnTo>
                  <a:lnTo>
                    <a:pt x="638" y="527"/>
                  </a:lnTo>
                  <a:lnTo>
                    <a:pt x="636" y="530"/>
                  </a:lnTo>
                  <a:lnTo>
                    <a:pt x="633" y="536"/>
                  </a:lnTo>
                  <a:lnTo>
                    <a:pt x="629" y="538"/>
                  </a:lnTo>
                  <a:lnTo>
                    <a:pt x="625" y="541"/>
                  </a:lnTo>
                  <a:lnTo>
                    <a:pt x="616" y="545"/>
                  </a:lnTo>
                  <a:lnTo>
                    <a:pt x="603" y="550"/>
                  </a:lnTo>
                  <a:lnTo>
                    <a:pt x="586" y="557"/>
                  </a:lnTo>
                  <a:lnTo>
                    <a:pt x="565" y="562"/>
                  </a:lnTo>
                  <a:lnTo>
                    <a:pt x="542" y="567"/>
                  </a:lnTo>
                  <a:lnTo>
                    <a:pt x="515" y="568"/>
                  </a:lnTo>
                  <a:lnTo>
                    <a:pt x="519" y="572"/>
                  </a:lnTo>
                  <a:lnTo>
                    <a:pt x="526" y="578"/>
                  </a:lnTo>
                  <a:lnTo>
                    <a:pt x="534" y="582"/>
                  </a:lnTo>
                  <a:lnTo>
                    <a:pt x="560" y="593"/>
                  </a:lnTo>
                  <a:lnTo>
                    <a:pt x="587" y="609"/>
                  </a:lnTo>
                  <a:lnTo>
                    <a:pt x="615" y="627"/>
                  </a:lnTo>
                  <a:lnTo>
                    <a:pt x="641" y="651"/>
                  </a:lnTo>
                  <a:lnTo>
                    <a:pt x="667" y="678"/>
                  </a:lnTo>
                  <a:lnTo>
                    <a:pt x="700" y="642"/>
                  </a:lnTo>
                  <a:lnTo>
                    <a:pt x="729" y="602"/>
                  </a:lnTo>
                  <a:lnTo>
                    <a:pt x="751" y="558"/>
                  </a:lnTo>
                  <a:lnTo>
                    <a:pt x="768" y="511"/>
                  </a:lnTo>
                  <a:lnTo>
                    <a:pt x="778" y="461"/>
                  </a:lnTo>
                  <a:lnTo>
                    <a:pt x="782" y="410"/>
                  </a:lnTo>
                  <a:lnTo>
                    <a:pt x="778" y="355"/>
                  </a:lnTo>
                  <a:lnTo>
                    <a:pt x="767" y="303"/>
                  </a:lnTo>
                  <a:lnTo>
                    <a:pt x="747" y="253"/>
                  </a:lnTo>
                  <a:lnTo>
                    <a:pt x="722" y="207"/>
                  </a:lnTo>
                  <a:lnTo>
                    <a:pt x="691" y="165"/>
                  </a:lnTo>
                  <a:lnTo>
                    <a:pt x="654" y="129"/>
                  </a:lnTo>
                  <a:lnTo>
                    <a:pt x="612" y="97"/>
                  </a:lnTo>
                  <a:lnTo>
                    <a:pt x="567" y="72"/>
                  </a:lnTo>
                  <a:lnTo>
                    <a:pt x="517" y="53"/>
                  </a:lnTo>
                  <a:lnTo>
                    <a:pt x="464" y="41"/>
                  </a:lnTo>
                  <a:lnTo>
                    <a:pt x="409" y="37"/>
                  </a:lnTo>
                  <a:close/>
                  <a:moveTo>
                    <a:pt x="409" y="0"/>
                  </a:moveTo>
                  <a:lnTo>
                    <a:pt x="466" y="4"/>
                  </a:lnTo>
                  <a:lnTo>
                    <a:pt x="518" y="15"/>
                  </a:lnTo>
                  <a:lnTo>
                    <a:pt x="569" y="32"/>
                  </a:lnTo>
                  <a:lnTo>
                    <a:pt x="616" y="55"/>
                  </a:lnTo>
                  <a:lnTo>
                    <a:pt x="659" y="85"/>
                  </a:lnTo>
                  <a:lnTo>
                    <a:pt x="699" y="119"/>
                  </a:lnTo>
                  <a:lnTo>
                    <a:pt x="734" y="159"/>
                  </a:lnTo>
                  <a:lnTo>
                    <a:pt x="763" y="203"/>
                  </a:lnTo>
                  <a:lnTo>
                    <a:pt x="786" y="250"/>
                  </a:lnTo>
                  <a:lnTo>
                    <a:pt x="805" y="301"/>
                  </a:lnTo>
                  <a:lnTo>
                    <a:pt x="815" y="354"/>
                  </a:lnTo>
                  <a:lnTo>
                    <a:pt x="819" y="410"/>
                  </a:lnTo>
                  <a:lnTo>
                    <a:pt x="815" y="465"/>
                  </a:lnTo>
                  <a:lnTo>
                    <a:pt x="805" y="519"/>
                  </a:lnTo>
                  <a:lnTo>
                    <a:pt x="786" y="570"/>
                  </a:lnTo>
                  <a:lnTo>
                    <a:pt x="763" y="617"/>
                  </a:lnTo>
                  <a:lnTo>
                    <a:pt x="734" y="660"/>
                  </a:lnTo>
                  <a:lnTo>
                    <a:pt x="699" y="699"/>
                  </a:lnTo>
                  <a:lnTo>
                    <a:pt x="659" y="733"/>
                  </a:lnTo>
                  <a:lnTo>
                    <a:pt x="616" y="764"/>
                  </a:lnTo>
                  <a:lnTo>
                    <a:pt x="569" y="787"/>
                  </a:lnTo>
                  <a:lnTo>
                    <a:pt x="518" y="805"/>
                  </a:lnTo>
                  <a:lnTo>
                    <a:pt x="466" y="816"/>
                  </a:lnTo>
                  <a:lnTo>
                    <a:pt x="409" y="820"/>
                  </a:lnTo>
                  <a:lnTo>
                    <a:pt x="355" y="816"/>
                  </a:lnTo>
                  <a:lnTo>
                    <a:pt x="301" y="805"/>
                  </a:lnTo>
                  <a:lnTo>
                    <a:pt x="250" y="787"/>
                  </a:lnTo>
                  <a:lnTo>
                    <a:pt x="203" y="764"/>
                  </a:lnTo>
                  <a:lnTo>
                    <a:pt x="160" y="733"/>
                  </a:lnTo>
                  <a:lnTo>
                    <a:pt x="120" y="699"/>
                  </a:lnTo>
                  <a:lnTo>
                    <a:pt x="85" y="660"/>
                  </a:lnTo>
                  <a:lnTo>
                    <a:pt x="56" y="617"/>
                  </a:lnTo>
                  <a:lnTo>
                    <a:pt x="33" y="570"/>
                  </a:lnTo>
                  <a:lnTo>
                    <a:pt x="14" y="519"/>
                  </a:lnTo>
                  <a:lnTo>
                    <a:pt x="4" y="465"/>
                  </a:lnTo>
                  <a:lnTo>
                    <a:pt x="0" y="410"/>
                  </a:lnTo>
                  <a:lnTo>
                    <a:pt x="4" y="354"/>
                  </a:lnTo>
                  <a:lnTo>
                    <a:pt x="14" y="301"/>
                  </a:lnTo>
                  <a:lnTo>
                    <a:pt x="33" y="250"/>
                  </a:lnTo>
                  <a:lnTo>
                    <a:pt x="56" y="203"/>
                  </a:lnTo>
                  <a:lnTo>
                    <a:pt x="85" y="159"/>
                  </a:lnTo>
                  <a:lnTo>
                    <a:pt x="120" y="119"/>
                  </a:lnTo>
                  <a:lnTo>
                    <a:pt x="160" y="85"/>
                  </a:lnTo>
                  <a:lnTo>
                    <a:pt x="203" y="55"/>
                  </a:lnTo>
                  <a:lnTo>
                    <a:pt x="250" y="32"/>
                  </a:lnTo>
                  <a:lnTo>
                    <a:pt x="301" y="15"/>
                  </a:lnTo>
                  <a:lnTo>
                    <a:pt x="355" y="4"/>
                  </a:lnTo>
                  <a:lnTo>
                    <a:pt x="40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48" name="Freeform 49"/>
            <p:cNvSpPr>
              <a:spLocks noEditPoints="1"/>
            </p:cNvSpPr>
            <p:nvPr/>
          </p:nvSpPr>
          <p:spPr bwMode="auto">
            <a:xfrm>
              <a:off x="2154691" y="3617429"/>
              <a:ext cx="539341" cy="490610"/>
            </a:xfrm>
            <a:custGeom>
              <a:avLst/>
              <a:gdLst>
                <a:gd name="T0" fmla="*/ 641 w 819"/>
                <a:gd name="T1" fmla="*/ 77 h 745"/>
                <a:gd name="T2" fmla="*/ 684 w 819"/>
                <a:gd name="T3" fmla="*/ 238 h 745"/>
                <a:gd name="T4" fmla="*/ 666 w 819"/>
                <a:gd name="T5" fmla="*/ 348 h 745"/>
                <a:gd name="T6" fmla="*/ 637 w 819"/>
                <a:gd name="T7" fmla="*/ 386 h 745"/>
                <a:gd name="T8" fmla="*/ 624 w 819"/>
                <a:gd name="T9" fmla="*/ 497 h 745"/>
                <a:gd name="T10" fmla="*/ 681 w 819"/>
                <a:gd name="T11" fmla="*/ 543 h 745"/>
                <a:gd name="T12" fmla="*/ 768 w 819"/>
                <a:gd name="T13" fmla="*/ 585 h 745"/>
                <a:gd name="T14" fmla="*/ 819 w 819"/>
                <a:gd name="T15" fmla="*/ 691 h 745"/>
                <a:gd name="T16" fmla="*/ 811 w 819"/>
                <a:gd name="T17" fmla="*/ 706 h 745"/>
                <a:gd name="T18" fmla="*/ 779 w 819"/>
                <a:gd name="T19" fmla="*/ 670 h 745"/>
                <a:gd name="T20" fmla="*/ 694 w 819"/>
                <a:gd name="T21" fmla="*/ 588 h 745"/>
                <a:gd name="T22" fmla="*/ 599 w 819"/>
                <a:gd name="T23" fmla="*/ 529 h 745"/>
                <a:gd name="T24" fmla="*/ 595 w 819"/>
                <a:gd name="T25" fmla="*/ 384 h 745"/>
                <a:gd name="T26" fmla="*/ 629 w 819"/>
                <a:gd name="T27" fmla="*/ 339 h 745"/>
                <a:gd name="T28" fmla="*/ 630 w 819"/>
                <a:gd name="T29" fmla="*/ 289 h 745"/>
                <a:gd name="T30" fmla="*/ 646 w 819"/>
                <a:gd name="T31" fmla="*/ 169 h 745"/>
                <a:gd name="T32" fmla="*/ 574 w 819"/>
                <a:gd name="T33" fmla="*/ 77 h 745"/>
                <a:gd name="T34" fmla="*/ 484 w 819"/>
                <a:gd name="T35" fmla="*/ 52 h 745"/>
                <a:gd name="T36" fmla="*/ 299 w 819"/>
                <a:gd name="T37" fmla="*/ 43 h 745"/>
                <a:gd name="T38" fmla="*/ 225 w 819"/>
                <a:gd name="T39" fmla="*/ 82 h 745"/>
                <a:gd name="T40" fmla="*/ 189 w 819"/>
                <a:gd name="T41" fmla="*/ 203 h 745"/>
                <a:gd name="T42" fmla="*/ 206 w 819"/>
                <a:gd name="T43" fmla="*/ 298 h 745"/>
                <a:gd name="T44" fmla="*/ 213 w 819"/>
                <a:gd name="T45" fmla="*/ 340 h 745"/>
                <a:gd name="T46" fmla="*/ 255 w 819"/>
                <a:gd name="T47" fmla="*/ 416 h 745"/>
                <a:gd name="T48" fmla="*/ 223 w 819"/>
                <a:gd name="T49" fmla="*/ 562 h 745"/>
                <a:gd name="T50" fmla="*/ 112 w 819"/>
                <a:gd name="T51" fmla="*/ 618 h 745"/>
                <a:gd name="T52" fmla="*/ 594 w 819"/>
                <a:gd name="T53" fmla="*/ 708 h 745"/>
                <a:gd name="T54" fmla="*/ 514 w 819"/>
                <a:gd name="T55" fmla="*/ 615 h 745"/>
                <a:gd name="T56" fmla="*/ 409 w 819"/>
                <a:gd name="T57" fmla="*/ 562 h 745"/>
                <a:gd name="T58" fmla="*/ 378 w 819"/>
                <a:gd name="T59" fmla="*/ 416 h 745"/>
                <a:gd name="T60" fmla="*/ 420 w 819"/>
                <a:gd name="T61" fmla="*/ 340 h 745"/>
                <a:gd name="T62" fmla="*/ 428 w 819"/>
                <a:gd name="T63" fmla="*/ 298 h 745"/>
                <a:gd name="T64" fmla="*/ 446 w 819"/>
                <a:gd name="T65" fmla="*/ 178 h 745"/>
                <a:gd name="T66" fmla="*/ 392 w 819"/>
                <a:gd name="T67" fmla="*/ 52 h 745"/>
                <a:gd name="T68" fmla="*/ 383 w 819"/>
                <a:gd name="T69" fmla="*/ 7 h 745"/>
                <a:gd name="T70" fmla="*/ 475 w 819"/>
                <a:gd name="T71" fmla="*/ 131 h 745"/>
                <a:gd name="T72" fmla="*/ 464 w 819"/>
                <a:gd name="T73" fmla="*/ 293 h 745"/>
                <a:gd name="T74" fmla="*/ 452 w 819"/>
                <a:gd name="T75" fmla="*/ 359 h 745"/>
                <a:gd name="T76" fmla="*/ 416 w 819"/>
                <a:gd name="T77" fmla="*/ 420 h 745"/>
                <a:gd name="T78" fmla="*/ 441 w 819"/>
                <a:gd name="T79" fmla="*/ 539 h 745"/>
                <a:gd name="T80" fmla="*/ 498 w 819"/>
                <a:gd name="T81" fmla="*/ 568 h 745"/>
                <a:gd name="T82" fmla="*/ 600 w 819"/>
                <a:gd name="T83" fmla="*/ 632 h 745"/>
                <a:gd name="T84" fmla="*/ 633 w 819"/>
                <a:gd name="T85" fmla="*/ 729 h 745"/>
                <a:gd name="T86" fmla="*/ 622 w 819"/>
                <a:gd name="T87" fmla="*/ 744 h 745"/>
                <a:gd name="T88" fmla="*/ 6 w 819"/>
                <a:gd name="T89" fmla="*/ 741 h 745"/>
                <a:gd name="T90" fmla="*/ 0 w 819"/>
                <a:gd name="T91" fmla="*/ 727 h 745"/>
                <a:gd name="T92" fmla="*/ 48 w 819"/>
                <a:gd name="T93" fmla="*/ 617 h 745"/>
                <a:gd name="T94" fmla="*/ 147 w 819"/>
                <a:gd name="T95" fmla="*/ 563 h 745"/>
                <a:gd name="T96" fmla="*/ 204 w 819"/>
                <a:gd name="T97" fmla="*/ 528 h 745"/>
                <a:gd name="T98" fmla="*/ 210 w 819"/>
                <a:gd name="T99" fmla="*/ 402 h 745"/>
                <a:gd name="T100" fmla="*/ 176 w 819"/>
                <a:gd name="T101" fmla="*/ 353 h 745"/>
                <a:gd name="T102" fmla="*/ 167 w 819"/>
                <a:gd name="T103" fmla="*/ 250 h 745"/>
                <a:gd name="T104" fmla="*/ 170 w 819"/>
                <a:gd name="T105" fmla="*/ 94 h 745"/>
                <a:gd name="T106" fmla="*/ 268 w 819"/>
                <a:gd name="T107" fmla="*/ 16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9" h="745">
                  <a:moveTo>
                    <a:pt x="554" y="38"/>
                  </a:moveTo>
                  <a:lnTo>
                    <a:pt x="573" y="39"/>
                  </a:lnTo>
                  <a:lnTo>
                    <a:pt x="591" y="43"/>
                  </a:lnTo>
                  <a:lnTo>
                    <a:pt x="608" y="50"/>
                  </a:lnTo>
                  <a:lnTo>
                    <a:pt x="625" y="61"/>
                  </a:lnTo>
                  <a:lnTo>
                    <a:pt x="641" y="77"/>
                  </a:lnTo>
                  <a:lnTo>
                    <a:pt x="656" y="98"/>
                  </a:lnTo>
                  <a:lnTo>
                    <a:pt x="670" y="124"/>
                  </a:lnTo>
                  <a:lnTo>
                    <a:pt x="680" y="156"/>
                  </a:lnTo>
                  <a:lnTo>
                    <a:pt x="687" y="185"/>
                  </a:lnTo>
                  <a:lnTo>
                    <a:pt x="688" y="213"/>
                  </a:lnTo>
                  <a:lnTo>
                    <a:pt x="684" y="238"/>
                  </a:lnTo>
                  <a:lnTo>
                    <a:pt x="677" y="262"/>
                  </a:lnTo>
                  <a:lnTo>
                    <a:pt x="666" y="280"/>
                  </a:lnTo>
                  <a:lnTo>
                    <a:pt x="671" y="304"/>
                  </a:lnTo>
                  <a:lnTo>
                    <a:pt x="671" y="323"/>
                  </a:lnTo>
                  <a:lnTo>
                    <a:pt x="670" y="338"/>
                  </a:lnTo>
                  <a:lnTo>
                    <a:pt x="666" y="348"/>
                  </a:lnTo>
                  <a:lnTo>
                    <a:pt x="663" y="356"/>
                  </a:lnTo>
                  <a:lnTo>
                    <a:pt x="660" y="360"/>
                  </a:lnTo>
                  <a:lnTo>
                    <a:pt x="659" y="361"/>
                  </a:lnTo>
                  <a:lnTo>
                    <a:pt x="653" y="368"/>
                  </a:lnTo>
                  <a:lnTo>
                    <a:pt x="645" y="376"/>
                  </a:lnTo>
                  <a:lnTo>
                    <a:pt x="637" y="386"/>
                  </a:lnTo>
                  <a:lnTo>
                    <a:pt x="629" y="399"/>
                  </a:lnTo>
                  <a:lnTo>
                    <a:pt x="621" y="415"/>
                  </a:lnTo>
                  <a:lnTo>
                    <a:pt x="616" y="435"/>
                  </a:lnTo>
                  <a:lnTo>
                    <a:pt x="615" y="458"/>
                  </a:lnTo>
                  <a:lnTo>
                    <a:pt x="617" y="480"/>
                  </a:lnTo>
                  <a:lnTo>
                    <a:pt x="624" y="497"/>
                  </a:lnTo>
                  <a:lnTo>
                    <a:pt x="633" y="512"/>
                  </a:lnTo>
                  <a:lnTo>
                    <a:pt x="643" y="524"/>
                  </a:lnTo>
                  <a:lnTo>
                    <a:pt x="655" y="531"/>
                  </a:lnTo>
                  <a:lnTo>
                    <a:pt x="666" y="538"/>
                  </a:lnTo>
                  <a:lnTo>
                    <a:pt x="675" y="542"/>
                  </a:lnTo>
                  <a:lnTo>
                    <a:pt x="681" y="543"/>
                  </a:lnTo>
                  <a:lnTo>
                    <a:pt x="684" y="545"/>
                  </a:lnTo>
                  <a:lnTo>
                    <a:pt x="698" y="550"/>
                  </a:lnTo>
                  <a:lnTo>
                    <a:pt x="714" y="556"/>
                  </a:lnTo>
                  <a:lnTo>
                    <a:pt x="732" y="564"/>
                  </a:lnTo>
                  <a:lnTo>
                    <a:pt x="751" y="573"/>
                  </a:lnTo>
                  <a:lnTo>
                    <a:pt x="768" y="585"/>
                  </a:lnTo>
                  <a:lnTo>
                    <a:pt x="783" y="601"/>
                  </a:lnTo>
                  <a:lnTo>
                    <a:pt x="798" y="618"/>
                  </a:lnTo>
                  <a:lnTo>
                    <a:pt x="808" y="639"/>
                  </a:lnTo>
                  <a:lnTo>
                    <a:pt x="816" y="664"/>
                  </a:lnTo>
                  <a:lnTo>
                    <a:pt x="819" y="691"/>
                  </a:lnTo>
                  <a:lnTo>
                    <a:pt x="819" y="691"/>
                  </a:lnTo>
                  <a:lnTo>
                    <a:pt x="819" y="694"/>
                  </a:lnTo>
                  <a:lnTo>
                    <a:pt x="819" y="695"/>
                  </a:lnTo>
                  <a:lnTo>
                    <a:pt x="817" y="698"/>
                  </a:lnTo>
                  <a:lnTo>
                    <a:pt x="816" y="702"/>
                  </a:lnTo>
                  <a:lnTo>
                    <a:pt x="814" y="704"/>
                  </a:lnTo>
                  <a:lnTo>
                    <a:pt x="811" y="706"/>
                  </a:lnTo>
                  <a:lnTo>
                    <a:pt x="807" y="707"/>
                  </a:lnTo>
                  <a:lnTo>
                    <a:pt x="802" y="708"/>
                  </a:lnTo>
                  <a:lnTo>
                    <a:pt x="668" y="708"/>
                  </a:lnTo>
                  <a:lnTo>
                    <a:pt x="666" y="689"/>
                  </a:lnTo>
                  <a:lnTo>
                    <a:pt x="662" y="670"/>
                  </a:lnTo>
                  <a:lnTo>
                    <a:pt x="779" y="670"/>
                  </a:lnTo>
                  <a:lnTo>
                    <a:pt x="773" y="651"/>
                  </a:lnTo>
                  <a:lnTo>
                    <a:pt x="762" y="632"/>
                  </a:lnTo>
                  <a:lnTo>
                    <a:pt x="749" y="618"/>
                  </a:lnTo>
                  <a:lnTo>
                    <a:pt x="732" y="606"/>
                  </a:lnTo>
                  <a:lnTo>
                    <a:pt x="714" y="597"/>
                  </a:lnTo>
                  <a:lnTo>
                    <a:pt x="694" y="588"/>
                  </a:lnTo>
                  <a:lnTo>
                    <a:pt x="674" y="580"/>
                  </a:lnTo>
                  <a:lnTo>
                    <a:pt x="659" y="576"/>
                  </a:lnTo>
                  <a:lnTo>
                    <a:pt x="643" y="568"/>
                  </a:lnTo>
                  <a:lnTo>
                    <a:pt x="628" y="558"/>
                  </a:lnTo>
                  <a:lnTo>
                    <a:pt x="612" y="545"/>
                  </a:lnTo>
                  <a:lnTo>
                    <a:pt x="599" y="529"/>
                  </a:lnTo>
                  <a:lnTo>
                    <a:pt x="587" y="509"/>
                  </a:lnTo>
                  <a:lnTo>
                    <a:pt x="581" y="486"/>
                  </a:lnTo>
                  <a:lnTo>
                    <a:pt x="578" y="458"/>
                  </a:lnTo>
                  <a:lnTo>
                    <a:pt x="579" y="429"/>
                  </a:lnTo>
                  <a:lnTo>
                    <a:pt x="586" y="404"/>
                  </a:lnTo>
                  <a:lnTo>
                    <a:pt x="595" y="384"/>
                  </a:lnTo>
                  <a:lnTo>
                    <a:pt x="604" y="368"/>
                  </a:lnTo>
                  <a:lnTo>
                    <a:pt x="615" y="355"/>
                  </a:lnTo>
                  <a:lnTo>
                    <a:pt x="624" y="344"/>
                  </a:lnTo>
                  <a:lnTo>
                    <a:pt x="625" y="343"/>
                  </a:lnTo>
                  <a:lnTo>
                    <a:pt x="628" y="340"/>
                  </a:lnTo>
                  <a:lnTo>
                    <a:pt x="629" y="339"/>
                  </a:lnTo>
                  <a:lnTo>
                    <a:pt x="632" y="335"/>
                  </a:lnTo>
                  <a:lnTo>
                    <a:pt x="633" y="332"/>
                  </a:lnTo>
                  <a:lnTo>
                    <a:pt x="633" y="327"/>
                  </a:lnTo>
                  <a:lnTo>
                    <a:pt x="634" y="318"/>
                  </a:lnTo>
                  <a:lnTo>
                    <a:pt x="633" y="305"/>
                  </a:lnTo>
                  <a:lnTo>
                    <a:pt x="630" y="289"/>
                  </a:lnTo>
                  <a:lnTo>
                    <a:pt x="629" y="274"/>
                  </a:lnTo>
                  <a:lnTo>
                    <a:pt x="636" y="258"/>
                  </a:lnTo>
                  <a:lnTo>
                    <a:pt x="645" y="242"/>
                  </a:lnTo>
                  <a:lnTo>
                    <a:pt x="650" y="223"/>
                  </a:lnTo>
                  <a:lnTo>
                    <a:pt x="650" y="198"/>
                  </a:lnTo>
                  <a:lnTo>
                    <a:pt x="646" y="169"/>
                  </a:lnTo>
                  <a:lnTo>
                    <a:pt x="636" y="139"/>
                  </a:lnTo>
                  <a:lnTo>
                    <a:pt x="624" y="115"/>
                  </a:lnTo>
                  <a:lnTo>
                    <a:pt x="612" y="99"/>
                  </a:lnTo>
                  <a:lnTo>
                    <a:pt x="600" y="89"/>
                  </a:lnTo>
                  <a:lnTo>
                    <a:pt x="591" y="82"/>
                  </a:lnTo>
                  <a:lnTo>
                    <a:pt x="574" y="77"/>
                  </a:lnTo>
                  <a:lnTo>
                    <a:pt x="554" y="75"/>
                  </a:lnTo>
                  <a:lnTo>
                    <a:pt x="531" y="77"/>
                  </a:lnTo>
                  <a:lnTo>
                    <a:pt x="513" y="81"/>
                  </a:lnTo>
                  <a:lnTo>
                    <a:pt x="498" y="86"/>
                  </a:lnTo>
                  <a:lnTo>
                    <a:pt x="497" y="81"/>
                  </a:lnTo>
                  <a:lnTo>
                    <a:pt x="484" y="52"/>
                  </a:lnTo>
                  <a:lnTo>
                    <a:pt x="502" y="46"/>
                  </a:lnTo>
                  <a:lnTo>
                    <a:pt x="527" y="39"/>
                  </a:lnTo>
                  <a:lnTo>
                    <a:pt x="554" y="38"/>
                  </a:lnTo>
                  <a:close/>
                  <a:moveTo>
                    <a:pt x="342" y="38"/>
                  </a:moveTo>
                  <a:lnTo>
                    <a:pt x="320" y="39"/>
                  </a:lnTo>
                  <a:lnTo>
                    <a:pt x="299" y="43"/>
                  </a:lnTo>
                  <a:lnTo>
                    <a:pt x="284" y="48"/>
                  </a:lnTo>
                  <a:lnTo>
                    <a:pt x="273" y="54"/>
                  </a:lnTo>
                  <a:lnTo>
                    <a:pt x="268" y="56"/>
                  </a:lnTo>
                  <a:lnTo>
                    <a:pt x="252" y="64"/>
                  </a:lnTo>
                  <a:lnTo>
                    <a:pt x="238" y="73"/>
                  </a:lnTo>
                  <a:lnTo>
                    <a:pt x="225" y="82"/>
                  </a:lnTo>
                  <a:lnTo>
                    <a:pt x="213" y="96"/>
                  </a:lnTo>
                  <a:lnTo>
                    <a:pt x="201" y="114"/>
                  </a:lnTo>
                  <a:lnTo>
                    <a:pt x="191" y="137"/>
                  </a:lnTo>
                  <a:lnTo>
                    <a:pt x="185" y="158"/>
                  </a:lnTo>
                  <a:lnTo>
                    <a:pt x="185" y="181"/>
                  </a:lnTo>
                  <a:lnTo>
                    <a:pt x="189" y="203"/>
                  </a:lnTo>
                  <a:lnTo>
                    <a:pt x="196" y="223"/>
                  </a:lnTo>
                  <a:lnTo>
                    <a:pt x="202" y="240"/>
                  </a:lnTo>
                  <a:lnTo>
                    <a:pt x="208" y="253"/>
                  </a:lnTo>
                  <a:lnTo>
                    <a:pt x="212" y="264"/>
                  </a:lnTo>
                  <a:lnTo>
                    <a:pt x="210" y="276"/>
                  </a:lnTo>
                  <a:lnTo>
                    <a:pt x="206" y="298"/>
                  </a:lnTo>
                  <a:lnTo>
                    <a:pt x="205" y="314"/>
                  </a:lnTo>
                  <a:lnTo>
                    <a:pt x="206" y="326"/>
                  </a:lnTo>
                  <a:lnTo>
                    <a:pt x="208" y="332"/>
                  </a:lnTo>
                  <a:lnTo>
                    <a:pt x="209" y="336"/>
                  </a:lnTo>
                  <a:lnTo>
                    <a:pt x="210" y="338"/>
                  </a:lnTo>
                  <a:lnTo>
                    <a:pt x="213" y="340"/>
                  </a:lnTo>
                  <a:lnTo>
                    <a:pt x="216" y="344"/>
                  </a:lnTo>
                  <a:lnTo>
                    <a:pt x="223" y="353"/>
                  </a:lnTo>
                  <a:lnTo>
                    <a:pt x="231" y="364"/>
                  </a:lnTo>
                  <a:lnTo>
                    <a:pt x="240" y="378"/>
                  </a:lnTo>
                  <a:lnTo>
                    <a:pt x="248" y="395"/>
                  </a:lnTo>
                  <a:lnTo>
                    <a:pt x="255" y="416"/>
                  </a:lnTo>
                  <a:lnTo>
                    <a:pt x="259" y="440"/>
                  </a:lnTo>
                  <a:lnTo>
                    <a:pt x="261" y="469"/>
                  </a:lnTo>
                  <a:lnTo>
                    <a:pt x="257" y="497"/>
                  </a:lnTo>
                  <a:lnTo>
                    <a:pt x="250" y="522"/>
                  </a:lnTo>
                  <a:lnTo>
                    <a:pt x="238" y="543"/>
                  </a:lnTo>
                  <a:lnTo>
                    <a:pt x="223" y="562"/>
                  </a:lnTo>
                  <a:lnTo>
                    <a:pt x="208" y="576"/>
                  </a:lnTo>
                  <a:lnTo>
                    <a:pt x="191" y="586"/>
                  </a:lnTo>
                  <a:lnTo>
                    <a:pt x="174" y="594"/>
                  </a:lnTo>
                  <a:lnTo>
                    <a:pt x="159" y="600"/>
                  </a:lnTo>
                  <a:lnTo>
                    <a:pt x="136" y="607"/>
                  </a:lnTo>
                  <a:lnTo>
                    <a:pt x="112" y="618"/>
                  </a:lnTo>
                  <a:lnTo>
                    <a:pt x="91" y="630"/>
                  </a:lnTo>
                  <a:lnTo>
                    <a:pt x="73" y="644"/>
                  </a:lnTo>
                  <a:lnTo>
                    <a:pt x="57" y="662"/>
                  </a:lnTo>
                  <a:lnTo>
                    <a:pt x="45" y="683"/>
                  </a:lnTo>
                  <a:lnTo>
                    <a:pt x="39" y="708"/>
                  </a:lnTo>
                  <a:lnTo>
                    <a:pt x="594" y="708"/>
                  </a:lnTo>
                  <a:lnTo>
                    <a:pt x="588" y="686"/>
                  </a:lnTo>
                  <a:lnTo>
                    <a:pt x="579" y="666"/>
                  </a:lnTo>
                  <a:lnTo>
                    <a:pt x="566" y="651"/>
                  </a:lnTo>
                  <a:lnTo>
                    <a:pt x="551" y="636"/>
                  </a:lnTo>
                  <a:lnTo>
                    <a:pt x="533" y="624"/>
                  </a:lnTo>
                  <a:lnTo>
                    <a:pt x="514" y="615"/>
                  </a:lnTo>
                  <a:lnTo>
                    <a:pt x="494" y="606"/>
                  </a:lnTo>
                  <a:lnTo>
                    <a:pt x="473" y="600"/>
                  </a:lnTo>
                  <a:lnTo>
                    <a:pt x="459" y="594"/>
                  </a:lnTo>
                  <a:lnTo>
                    <a:pt x="442" y="586"/>
                  </a:lnTo>
                  <a:lnTo>
                    <a:pt x="425" y="576"/>
                  </a:lnTo>
                  <a:lnTo>
                    <a:pt x="409" y="562"/>
                  </a:lnTo>
                  <a:lnTo>
                    <a:pt x="395" y="543"/>
                  </a:lnTo>
                  <a:lnTo>
                    <a:pt x="383" y="522"/>
                  </a:lnTo>
                  <a:lnTo>
                    <a:pt x="374" y="497"/>
                  </a:lnTo>
                  <a:lnTo>
                    <a:pt x="371" y="469"/>
                  </a:lnTo>
                  <a:lnTo>
                    <a:pt x="374" y="440"/>
                  </a:lnTo>
                  <a:lnTo>
                    <a:pt x="378" y="416"/>
                  </a:lnTo>
                  <a:lnTo>
                    <a:pt x="384" y="395"/>
                  </a:lnTo>
                  <a:lnTo>
                    <a:pt x="392" y="378"/>
                  </a:lnTo>
                  <a:lnTo>
                    <a:pt x="401" y="364"/>
                  </a:lnTo>
                  <a:lnTo>
                    <a:pt x="409" y="353"/>
                  </a:lnTo>
                  <a:lnTo>
                    <a:pt x="417" y="344"/>
                  </a:lnTo>
                  <a:lnTo>
                    <a:pt x="420" y="340"/>
                  </a:lnTo>
                  <a:lnTo>
                    <a:pt x="422" y="338"/>
                  </a:lnTo>
                  <a:lnTo>
                    <a:pt x="425" y="334"/>
                  </a:lnTo>
                  <a:lnTo>
                    <a:pt x="426" y="331"/>
                  </a:lnTo>
                  <a:lnTo>
                    <a:pt x="428" y="325"/>
                  </a:lnTo>
                  <a:lnTo>
                    <a:pt x="429" y="314"/>
                  </a:lnTo>
                  <a:lnTo>
                    <a:pt x="428" y="298"/>
                  </a:lnTo>
                  <a:lnTo>
                    <a:pt x="424" y="279"/>
                  </a:lnTo>
                  <a:lnTo>
                    <a:pt x="424" y="263"/>
                  </a:lnTo>
                  <a:lnTo>
                    <a:pt x="430" y="247"/>
                  </a:lnTo>
                  <a:lnTo>
                    <a:pt x="439" y="230"/>
                  </a:lnTo>
                  <a:lnTo>
                    <a:pt x="445" y="207"/>
                  </a:lnTo>
                  <a:lnTo>
                    <a:pt x="446" y="178"/>
                  </a:lnTo>
                  <a:lnTo>
                    <a:pt x="441" y="147"/>
                  </a:lnTo>
                  <a:lnTo>
                    <a:pt x="429" y="111"/>
                  </a:lnTo>
                  <a:lnTo>
                    <a:pt x="418" y="89"/>
                  </a:lnTo>
                  <a:lnTo>
                    <a:pt x="409" y="72"/>
                  </a:lnTo>
                  <a:lnTo>
                    <a:pt x="400" y="60"/>
                  </a:lnTo>
                  <a:lnTo>
                    <a:pt x="392" y="52"/>
                  </a:lnTo>
                  <a:lnTo>
                    <a:pt x="384" y="47"/>
                  </a:lnTo>
                  <a:lnTo>
                    <a:pt x="365" y="39"/>
                  </a:lnTo>
                  <a:lnTo>
                    <a:pt x="342" y="38"/>
                  </a:lnTo>
                  <a:close/>
                  <a:moveTo>
                    <a:pt x="342" y="0"/>
                  </a:moveTo>
                  <a:lnTo>
                    <a:pt x="362" y="1"/>
                  </a:lnTo>
                  <a:lnTo>
                    <a:pt x="383" y="7"/>
                  </a:lnTo>
                  <a:lnTo>
                    <a:pt x="403" y="14"/>
                  </a:lnTo>
                  <a:lnTo>
                    <a:pt x="420" y="27"/>
                  </a:lnTo>
                  <a:lnTo>
                    <a:pt x="435" y="44"/>
                  </a:lnTo>
                  <a:lnTo>
                    <a:pt x="448" y="67"/>
                  </a:lnTo>
                  <a:lnTo>
                    <a:pt x="463" y="97"/>
                  </a:lnTo>
                  <a:lnTo>
                    <a:pt x="475" y="131"/>
                  </a:lnTo>
                  <a:lnTo>
                    <a:pt x="481" y="164"/>
                  </a:lnTo>
                  <a:lnTo>
                    <a:pt x="482" y="195"/>
                  </a:lnTo>
                  <a:lnTo>
                    <a:pt x="480" y="224"/>
                  </a:lnTo>
                  <a:lnTo>
                    <a:pt x="472" y="249"/>
                  </a:lnTo>
                  <a:lnTo>
                    <a:pt x="460" y="270"/>
                  </a:lnTo>
                  <a:lnTo>
                    <a:pt x="464" y="293"/>
                  </a:lnTo>
                  <a:lnTo>
                    <a:pt x="465" y="313"/>
                  </a:lnTo>
                  <a:lnTo>
                    <a:pt x="464" y="329"/>
                  </a:lnTo>
                  <a:lnTo>
                    <a:pt x="462" y="340"/>
                  </a:lnTo>
                  <a:lnTo>
                    <a:pt x="459" y="349"/>
                  </a:lnTo>
                  <a:lnTo>
                    <a:pt x="455" y="355"/>
                  </a:lnTo>
                  <a:lnTo>
                    <a:pt x="452" y="359"/>
                  </a:lnTo>
                  <a:lnTo>
                    <a:pt x="452" y="360"/>
                  </a:lnTo>
                  <a:lnTo>
                    <a:pt x="446" y="368"/>
                  </a:lnTo>
                  <a:lnTo>
                    <a:pt x="438" y="377"/>
                  </a:lnTo>
                  <a:lnTo>
                    <a:pt x="430" y="387"/>
                  </a:lnTo>
                  <a:lnTo>
                    <a:pt x="422" y="402"/>
                  </a:lnTo>
                  <a:lnTo>
                    <a:pt x="416" y="420"/>
                  </a:lnTo>
                  <a:lnTo>
                    <a:pt x="410" y="441"/>
                  </a:lnTo>
                  <a:lnTo>
                    <a:pt x="409" y="469"/>
                  </a:lnTo>
                  <a:lnTo>
                    <a:pt x="412" y="492"/>
                  </a:lnTo>
                  <a:lnTo>
                    <a:pt x="418" y="512"/>
                  </a:lnTo>
                  <a:lnTo>
                    <a:pt x="429" y="528"/>
                  </a:lnTo>
                  <a:lnTo>
                    <a:pt x="441" y="539"/>
                  </a:lnTo>
                  <a:lnTo>
                    <a:pt x="452" y="550"/>
                  </a:lnTo>
                  <a:lnTo>
                    <a:pt x="464" y="556"/>
                  </a:lnTo>
                  <a:lnTo>
                    <a:pt x="475" y="560"/>
                  </a:lnTo>
                  <a:lnTo>
                    <a:pt x="481" y="563"/>
                  </a:lnTo>
                  <a:lnTo>
                    <a:pt x="484" y="563"/>
                  </a:lnTo>
                  <a:lnTo>
                    <a:pt x="498" y="568"/>
                  </a:lnTo>
                  <a:lnTo>
                    <a:pt x="515" y="575"/>
                  </a:lnTo>
                  <a:lnTo>
                    <a:pt x="532" y="583"/>
                  </a:lnTo>
                  <a:lnTo>
                    <a:pt x="551" y="592"/>
                  </a:lnTo>
                  <a:lnTo>
                    <a:pt x="568" y="603"/>
                  </a:lnTo>
                  <a:lnTo>
                    <a:pt x="585" y="617"/>
                  </a:lnTo>
                  <a:lnTo>
                    <a:pt x="600" y="632"/>
                  </a:lnTo>
                  <a:lnTo>
                    <a:pt x="613" y="651"/>
                  </a:lnTo>
                  <a:lnTo>
                    <a:pt x="624" y="673"/>
                  </a:lnTo>
                  <a:lnTo>
                    <a:pt x="630" y="698"/>
                  </a:lnTo>
                  <a:lnTo>
                    <a:pt x="633" y="727"/>
                  </a:lnTo>
                  <a:lnTo>
                    <a:pt x="633" y="727"/>
                  </a:lnTo>
                  <a:lnTo>
                    <a:pt x="633" y="729"/>
                  </a:lnTo>
                  <a:lnTo>
                    <a:pt x="632" y="730"/>
                  </a:lnTo>
                  <a:lnTo>
                    <a:pt x="632" y="733"/>
                  </a:lnTo>
                  <a:lnTo>
                    <a:pt x="630" y="736"/>
                  </a:lnTo>
                  <a:lnTo>
                    <a:pt x="629" y="738"/>
                  </a:lnTo>
                  <a:lnTo>
                    <a:pt x="626" y="741"/>
                  </a:lnTo>
                  <a:lnTo>
                    <a:pt x="622" y="744"/>
                  </a:lnTo>
                  <a:lnTo>
                    <a:pt x="619" y="745"/>
                  </a:lnTo>
                  <a:lnTo>
                    <a:pt x="615" y="745"/>
                  </a:lnTo>
                  <a:lnTo>
                    <a:pt x="18" y="745"/>
                  </a:lnTo>
                  <a:lnTo>
                    <a:pt x="13" y="745"/>
                  </a:lnTo>
                  <a:lnTo>
                    <a:pt x="9" y="744"/>
                  </a:lnTo>
                  <a:lnTo>
                    <a:pt x="6" y="741"/>
                  </a:lnTo>
                  <a:lnTo>
                    <a:pt x="4" y="738"/>
                  </a:lnTo>
                  <a:lnTo>
                    <a:pt x="2" y="736"/>
                  </a:lnTo>
                  <a:lnTo>
                    <a:pt x="1" y="733"/>
                  </a:lnTo>
                  <a:lnTo>
                    <a:pt x="0" y="730"/>
                  </a:lnTo>
                  <a:lnTo>
                    <a:pt x="0" y="729"/>
                  </a:lnTo>
                  <a:lnTo>
                    <a:pt x="0" y="727"/>
                  </a:lnTo>
                  <a:lnTo>
                    <a:pt x="0" y="727"/>
                  </a:lnTo>
                  <a:lnTo>
                    <a:pt x="2" y="698"/>
                  </a:lnTo>
                  <a:lnTo>
                    <a:pt x="9" y="673"/>
                  </a:lnTo>
                  <a:lnTo>
                    <a:pt x="19" y="651"/>
                  </a:lnTo>
                  <a:lnTo>
                    <a:pt x="32" y="632"/>
                  </a:lnTo>
                  <a:lnTo>
                    <a:pt x="48" y="617"/>
                  </a:lnTo>
                  <a:lnTo>
                    <a:pt x="65" y="603"/>
                  </a:lnTo>
                  <a:lnTo>
                    <a:pt x="82" y="592"/>
                  </a:lnTo>
                  <a:lnTo>
                    <a:pt x="100" y="583"/>
                  </a:lnTo>
                  <a:lnTo>
                    <a:pt x="117" y="575"/>
                  </a:lnTo>
                  <a:lnTo>
                    <a:pt x="133" y="568"/>
                  </a:lnTo>
                  <a:lnTo>
                    <a:pt x="147" y="563"/>
                  </a:lnTo>
                  <a:lnTo>
                    <a:pt x="150" y="563"/>
                  </a:lnTo>
                  <a:lnTo>
                    <a:pt x="158" y="560"/>
                  </a:lnTo>
                  <a:lnTo>
                    <a:pt x="167" y="556"/>
                  </a:lnTo>
                  <a:lnTo>
                    <a:pt x="179" y="550"/>
                  </a:lnTo>
                  <a:lnTo>
                    <a:pt x="192" y="539"/>
                  </a:lnTo>
                  <a:lnTo>
                    <a:pt x="204" y="528"/>
                  </a:lnTo>
                  <a:lnTo>
                    <a:pt x="214" y="512"/>
                  </a:lnTo>
                  <a:lnTo>
                    <a:pt x="221" y="492"/>
                  </a:lnTo>
                  <a:lnTo>
                    <a:pt x="223" y="469"/>
                  </a:lnTo>
                  <a:lnTo>
                    <a:pt x="222" y="441"/>
                  </a:lnTo>
                  <a:lnTo>
                    <a:pt x="217" y="420"/>
                  </a:lnTo>
                  <a:lnTo>
                    <a:pt x="210" y="402"/>
                  </a:lnTo>
                  <a:lnTo>
                    <a:pt x="202" y="387"/>
                  </a:lnTo>
                  <a:lnTo>
                    <a:pt x="195" y="377"/>
                  </a:lnTo>
                  <a:lnTo>
                    <a:pt x="187" y="368"/>
                  </a:lnTo>
                  <a:lnTo>
                    <a:pt x="180" y="360"/>
                  </a:lnTo>
                  <a:lnTo>
                    <a:pt x="179" y="359"/>
                  </a:lnTo>
                  <a:lnTo>
                    <a:pt x="176" y="353"/>
                  </a:lnTo>
                  <a:lnTo>
                    <a:pt x="172" y="346"/>
                  </a:lnTo>
                  <a:lnTo>
                    <a:pt x="170" y="332"/>
                  </a:lnTo>
                  <a:lnTo>
                    <a:pt x="168" y="315"/>
                  </a:lnTo>
                  <a:lnTo>
                    <a:pt x="170" y="295"/>
                  </a:lnTo>
                  <a:lnTo>
                    <a:pt x="174" y="268"/>
                  </a:lnTo>
                  <a:lnTo>
                    <a:pt x="167" y="250"/>
                  </a:lnTo>
                  <a:lnTo>
                    <a:pt x="159" y="229"/>
                  </a:lnTo>
                  <a:lnTo>
                    <a:pt x="151" y="204"/>
                  </a:lnTo>
                  <a:lnTo>
                    <a:pt x="149" y="178"/>
                  </a:lnTo>
                  <a:lnTo>
                    <a:pt x="149" y="151"/>
                  </a:lnTo>
                  <a:lnTo>
                    <a:pt x="157" y="123"/>
                  </a:lnTo>
                  <a:lnTo>
                    <a:pt x="170" y="94"/>
                  </a:lnTo>
                  <a:lnTo>
                    <a:pt x="184" y="72"/>
                  </a:lnTo>
                  <a:lnTo>
                    <a:pt x="199" y="56"/>
                  </a:lnTo>
                  <a:lnTo>
                    <a:pt x="216" y="43"/>
                  </a:lnTo>
                  <a:lnTo>
                    <a:pt x="234" y="33"/>
                  </a:lnTo>
                  <a:lnTo>
                    <a:pt x="253" y="22"/>
                  </a:lnTo>
                  <a:lnTo>
                    <a:pt x="268" y="16"/>
                  </a:lnTo>
                  <a:lnTo>
                    <a:pt x="289" y="8"/>
                  </a:lnTo>
                  <a:lnTo>
                    <a:pt x="314" y="3"/>
                  </a:lnTo>
                  <a:lnTo>
                    <a:pt x="34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49" name="Freeform 50"/>
            <p:cNvSpPr>
              <a:spLocks noEditPoints="1"/>
            </p:cNvSpPr>
            <p:nvPr/>
          </p:nvSpPr>
          <p:spPr bwMode="auto">
            <a:xfrm>
              <a:off x="3202672" y="3642124"/>
              <a:ext cx="539341" cy="441219"/>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50" name="Freeform 51"/>
            <p:cNvSpPr>
              <a:spLocks noEditPoints="1"/>
            </p:cNvSpPr>
            <p:nvPr/>
          </p:nvSpPr>
          <p:spPr bwMode="auto">
            <a:xfrm>
              <a:off x="4250653" y="3592734"/>
              <a:ext cx="539341" cy="540000"/>
            </a:xfrm>
            <a:custGeom>
              <a:avLst/>
              <a:gdLst>
                <a:gd name="T0" fmla="*/ 123 w 819"/>
                <a:gd name="T1" fmla="*/ 693 h 820"/>
                <a:gd name="T2" fmla="*/ 131 w 819"/>
                <a:gd name="T3" fmla="*/ 707 h 820"/>
                <a:gd name="T4" fmla="*/ 123 w 819"/>
                <a:gd name="T5" fmla="*/ 723 h 820"/>
                <a:gd name="T6" fmla="*/ 106 w 819"/>
                <a:gd name="T7" fmla="*/ 726 h 820"/>
                <a:gd name="T8" fmla="*/ 94 w 819"/>
                <a:gd name="T9" fmla="*/ 714 h 820"/>
                <a:gd name="T10" fmla="*/ 96 w 819"/>
                <a:gd name="T11" fmla="*/ 698 h 820"/>
                <a:gd name="T12" fmla="*/ 107 w 819"/>
                <a:gd name="T13" fmla="*/ 690 h 820"/>
                <a:gd name="T14" fmla="*/ 548 w 819"/>
                <a:gd name="T15" fmla="*/ 0 h 820"/>
                <a:gd name="T16" fmla="*/ 657 w 819"/>
                <a:gd name="T17" fmla="*/ 29 h 820"/>
                <a:gd name="T18" fmla="*/ 548 w 819"/>
                <a:gd name="T19" fmla="*/ 139 h 820"/>
                <a:gd name="T20" fmla="*/ 569 w 819"/>
                <a:gd name="T21" fmla="*/ 38 h 820"/>
                <a:gd name="T22" fmla="*/ 534 w 819"/>
                <a:gd name="T23" fmla="*/ 38 h 820"/>
                <a:gd name="T24" fmla="*/ 483 w 819"/>
                <a:gd name="T25" fmla="*/ 55 h 820"/>
                <a:gd name="T26" fmla="*/ 351 w 819"/>
                <a:gd name="T27" fmla="*/ 191 h 820"/>
                <a:gd name="T28" fmla="*/ 336 w 819"/>
                <a:gd name="T29" fmla="*/ 262 h 820"/>
                <a:gd name="T30" fmla="*/ 377 w 819"/>
                <a:gd name="T31" fmla="*/ 346 h 820"/>
                <a:gd name="T32" fmla="*/ 379 w 819"/>
                <a:gd name="T33" fmla="*/ 352 h 820"/>
                <a:gd name="T34" fmla="*/ 378 w 819"/>
                <a:gd name="T35" fmla="*/ 364 h 820"/>
                <a:gd name="T36" fmla="*/ 373 w 819"/>
                <a:gd name="T37" fmla="*/ 372 h 820"/>
                <a:gd name="T38" fmla="*/ 39 w 819"/>
                <a:gd name="T39" fmla="*/ 688 h 820"/>
                <a:gd name="T40" fmla="*/ 51 w 819"/>
                <a:gd name="T41" fmla="*/ 752 h 820"/>
                <a:gd name="T42" fmla="*/ 111 w 819"/>
                <a:gd name="T43" fmla="*/ 782 h 820"/>
                <a:gd name="T44" fmla="*/ 165 w 819"/>
                <a:gd name="T45" fmla="*/ 761 h 820"/>
                <a:gd name="T46" fmla="*/ 451 w 819"/>
                <a:gd name="T47" fmla="*/ 443 h 820"/>
                <a:gd name="T48" fmla="*/ 465 w 819"/>
                <a:gd name="T49" fmla="*/ 438 h 820"/>
                <a:gd name="T50" fmla="*/ 474 w 819"/>
                <a:gd name="T51" fmla="*/ 441 h 820"/>
                <a:gd name="T52" fmla="*/ 526 w 819"/>
                <a:gd name="T53" fmla="*/ 466 h 820"/>
                <a:gd name="T54" fmla="*/ 586 w 819"/>
                <a:gd name="T55" fmla="*/ 482 h 820"/>
                <a:gd name="T56" fmla="*/ 620 w 819"/>
                <a:gd name="T57" fmla="*/ 482 h 820"/>
                <a:gd name="T58" fmla="*/ 752 w 819"/>
                <a:gd name="T59" fmla="*/ 360 h 820"/>
                <a:gd name="T60" fmla="*/ 783 w 819"/>
                <a:gd name="T61" fmla="*/ 288 h 820"/>
                <a:gd name="T62" fmla="*/ 707 w 819"/>
                <a:gd name="T63" fmla="*/ 297 h 820"/>
                <a:gd name="T64" fmla="*/ 665 w 819"/>
                <a:gd name="T65" fmla="*/ 325 h 820"/>
                <a:gd name="T66" fmla="*/ 585 w 819"/>
                <a:gd name="T67" fmla="*/ 332 h 820"/>
                <a:gd name="T68" fmla="*/ 513 w 819"/>
                <a:gd name="T69" fmla="*/ 287 h 820"/>
                <a:gd name="T70" fmla="*/ 484 w 819"/>
                <a:gd name="T71" fmla="*/ 205 h 820"/>
                <a:gd name="T72" fmla="*/ 506 w 819"/>
                <a:gd name="T73" fmla="*/ 133 h 820"/>
                <a:gd name="T74" fmla="*/ 534 w 819"/>
                <a:gd name="T75" fmla="*/ 157 h 820"/>
                <a:gd name="T76" fmla="*/ 525 w 819"/>
                <a:gd name="T77" fmla="*/ 229 h 820"/>
                <a:gd name="T78" fmla="*/ 568 w 819"/>
                <a:gd name="T79" fmla="*/ 286 h 820"/>
                <a:gd name="T80" fmla="*/ 639 w 819"/>
                <a:gd name="T81" fmla="*/ 295 h 820"/>
                <a:gd name="T82" fmla="*/ 680 w 819"/>
                <a:gd name="T83" fmla="*/ 271 h 820"/>
                <a:gd name="T84" fmla="*/ 789 w 819"/>
                <a:gd name="T85" fmla="*/ 163 h 820"/>
                <a:gd name="T86" fmla="*/ 818 w 819"/>
                <a:gd name="T87" fmla="*/ 256 h 820"/>
                <a:gd name="T88" fmla="*/ 807 w 819"/>
                <a:gd name="T89" fmla="*/ 341 h 820"/>
                <a:gd name="T90" fmla="*/ 678 w 819"/>
                <a:gd name="T91" fmla="*/ 489 h 820"/>
                <a:gd name="T92" fmla="*/ 622 w 819"/>
                <a:gd name="T93" fmla="*/ 520 h 820"/>
                <a:gd name="T94" fmla="*/ 576 w 819"/>
                <a:gd name="T95" fmla="*/ 519 h 820"/>
                <a:gd name="T96" fmla="*/ 499 w 819"/>
                <a:gd name="T97" fmla="*/ 495 h 820"/>
                <a:gd name="T98" fmla="*/ 167 w 819"/>
                <a:gd name="T99" fmla="*/ 804 h 820"/>
                <a:gd name="T100" fmla="*/ 82 w 819"/>
                <a:gd name="T101" fmla="*/ 816 h 820"/>
                <a:gd name="T102" fmla="*/ 16 w 819"/>
                <a:gd name="T103" fmla="*/ 764 h 820"/>
                <a:gd name="T104" fmla="*/ 4 w 819"/>
                <a:gd name="T105" fmla="*/ 678 h 820"/>
                <a:gd name="T106" fmla="*/ 338 w 819"/>
                <a:gd name="T107" fmla="*/ 354 h 820"/>
                <a:gd name="T108" fmla="*/ 300 w 819"/>
                <a:gd name="T109" fmla="*/ 266 h 820"/>
                <a:gd name="T110" fmla="*/ 318 w 819"/>
                <a:gd name="T111" fmla="*/ 174 h 820"/>
                <a:gd name="T112" fmla="*/ 463 w 819"/>
                <a:gd name="T113" fmla="*/ 24 h 820"/>
                <a:gd name="T114" fmla="*/ 548 w 819"/>
                <a:gd name="T115"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0">
                  <a:moveTo>
                    <a:pt x="111" y="689"/>
                  </a:moveTo>
                  <a:lnTo>
                    <a:pt x="118" y="690"/>
                  </a:lnTo>
                  <a:lnTo>
                    <a:pt x="123" y="693"/>
                  </a:lnTo>
                  <a:lnTo>
                    <a:pt x="127" y="697"/>
                  </a:lnTo>
                  <a:lnTo>
                    <a:pt x="130" y="702"/>
                  </a:lnTo>
                  <a:lnTo>
                    <a:pt x="131" y="707"/>
                  </a:lnTo>
                  <a:lnTo>
                    <a:pt x="130" y="714"/>
                  </a:lnTo>
                  <a:lnTo>
                    <a:pt x="127" y="719"/>
                  </a:lnTo>
                  <a:lnTo>
                    <a:pt x="123" y="723"/>
                  </a:lnTo>
                  <a:lnTo>
                    <a:pt x="118" y="726"/>
                  </a:lnTo>
                  <a:lnTo>
                    <a:pt x="111" y="727"/>
                  </a:lnTo>
                  <a:lnTo>
                    <a:pt x="106" y="726"/>
                  </a:lnTo>
                  <a:lnTo>
                    <a:pt x="101" y="723"/>
                  </a:lnTo>
                  <a:lnTo>
                    <a:pt x="97" y="719"/>
                  </a:lnTo>
                  <a:lnTo>
                    <a:pt x="94" y="714"/>
                  </a:lnTo>
                  <a:lnTo>
                    <a:pt x="93" y="707"/>
                  </a:lnTo>
                  <a:lnTo>
                    <a:pt x="94" y="703"/>
                  </a:lnTo>
                  <a:lnTo>
                    <a:pt x="96" y="698"/>
                  </a:lnTo>
                  <a:lnTo>
                    <a:pt x="98" y="694"/>
                  </a:lnTo>
                  <a:lnTo>
                    <a:pt x="102" y="692"/>
                  </a:lnTo>
                  <a:lnTo>
                    <a:pt x="107" y="690"/>
                  </a:lnTo>
                  <a:lnTo>
                    <a:pt x="111" y="689"/>
                  </a:lnTo>
                  <a:close/>
                  <a:moveTo>
                    <a:pt x="548" y="0"/>
                  </a:moveTo>
                  <a:lnTo>
                    <a:pt x="548" y="0"/>
                  </a:lnTo>
                  <a:lnTo>
                    <a:pt x="584" y="3"/>
                  </a:lnTo>
                  <a:lnTo>
                    <a:pt x="620" y="13"/>
                  </a:lnTo>
                  <a:lnTo>
                    <a:pt x="657" y="29"/>
                  </a:lnTo>
                  <a:lnTo>
                    <a:pt x="641" y="46"/>
                  </a:lnTo>
                  <a:lnTo>
                    <a:pt x="641" y="46"/>
                  </a:lnTo>
                  <a:lnTo>
                    <a:pt x="548" y="139"/>
                  </a:lnTo>
                  <a:lnTo>
                    <a:pt x="522" y="113"/>
                  </a:lnTo>
                  <a:lnTo>
                    <a:pt x="591" y="44"/>
                  </a:lnTo>
                  <a:lnTo>
                    <a:pt x="569" y="38"/>
                  </a:lnTo>
                  <a:lnTo>
                    <a:pt x="548" y="37"/>
                  </a:lnTo>
                  <a:lnTo>
                    <a:pt x="548" y="37"/>
                  </a:lnTo>
                  <a:lnTo>
                    <a:pt x="534" y="38"/>
                  </a:lnTo>
                  <a:lnTo>
                    <a:pt x="517" y="41"/>
                  </a:lnTo>
                  <a:lnTo>
                    <a:pt x="500" y="46"/>
                  </a:lnTo>
                  <a:lnTo>
                    <a:pt x="483" y="55"/>
                  </a:lnTo>
                  <a:lnTo>
                    <a:pt x="467" y="68"/>
                  </a:lnTo>
                  <a:lnTo>
                    <a:pt x="368" y="170"/>
                  </a:lnTo>
                  <a:lnTo>
                    <a:pt x="351" y="191"/>
                  </a:lnTo>
                  <a:lnTo>
                    <a:pt x="339" y="215"/>
                  </a:lnTo>
                  <a:lnTo>
                    <a:pt x="335" y="237"/>
                  </a:lnTo>
                  <a:lnTo>
                    <a:pt x="336" y="262"/>
                  </a:lnTo>
                  <a:lnTo>
                    <a:pt x="343" y="288"/>
                  </a:lnTo>
                  <a:lnTo>
                    <a:pt x="357" y="316"/>
                  </a:lnTo>
                  <a:lnTo>
                    <a:pt x="377" y="346"/>
                  </a:lnTo>
                  <a:lnTo>
                    <a:pt x="377" y="346"/>
                  </a:lnTo>
                  <a:lnTo>
                    <a:pt x="378" y="349"/>
                  </a:lnTo>
                  <a:lnTo>
                    <a:pt x="379" y="352"/>
                  </a:lnTo>
                  <a:lnTo>
                    <a:pt x="381" y="356"/>
                  </a:lnTo>
                  <a:lnTo>
                    <a:pt x="379" y="360"/>
                  </a:lnTo>
                  <a:lnTo>
                    <a:pt x="378" y="364"/>
                  </a:lnTo>
                  <a:lnTo>
                    <a:pt x="376" y="368"/>
                  </a:lnTo>
                  <a:lnTo>
                    <a:pt x="372" y="371"/>
                  </a:lnTo>
                  <a:lnTo>
                    <a:pt x="373" y="372"/>
                  </a:lnTo>
                  <a:lnTo>
                    <a:pt x="59" y="655"/>
                  </a:lnTo>
                  <a:lnTo>
                    <a:pt x="47" y="671"/>
                  </a:lnTo>
                  <a:lnTo>
                    <a:pt x="39" y="688"/>
                  </a:lnTo>
                  <a:lnTo>
                    <a:pt x="37" y="707"/>
                  </a:lnTo>
                  <a:lnTo>
                    <a:pt x="41" y="731"/>
                  </a:lnTo>
                  <a:lnTo>
                    <a:pt x="51" y="752"/>
                  </a:lnTo>
                  <a:lnTo>
                    <a:pt x="68" y="767"/>
                  </a:lnTo>
                  <a:lnTo>
                    <a:pt x="88" y="778"/>
                  </a:lnTo>
                  <a:lnTo>
                    <a:pt x="111" y="782"/>
                  </a:lnTo>
                  <a:lnTo>
                    <a:pt x="131" y="779"/>
                  </a:lnTo>
                  <a:lnTo>
                    <a:pt x="149" y="773"/>
                  </a:lnTo>
                  <a:lnTo>
                    <a:pt x="165" y="761"/>
                  </a:lnTo>
                  <a:lnTo>
                    <a:pt x="449" y="445"/>
                  </a:lnTo>
                  <a:lnTo>
                    <a:pt x="449" y="445"/>
                  </a:lnTo>
                  <a:lnTo>
                    <a:pt x="451" y="443"/>
                  </a:lnTo>
                  <a:lnTo>
                    <a:pt x="455" y="440"/>
                  </a:lnTo>
                  <a:lnTo>
                    <a:pt x="459" y="439"/>
                  </a:lnTo>
                  <a:lnTo>
                    <a:pt x="465" y="438"/>
                  </a:lnTo>
                  <a:lnTo>
                    <a:pt x="467" y="438"/>
                  </a:lnTo>
                  <a:lnTo>
                    <a:pt x="471" y="439"/>
                  </a:lnTo>
                  <a:lnTo>
                    <a:pt x="474" y="441"/>
                  </a:lnTo>
                  <a:lnTo>
                    <a:pt x="474" y="440"/>
                  </a:lnTo>
                  <a:lnTo>
                    <a:pt x="501" y="456"/>
                  </a:lnTo>
                  <a:lnTo>
                    <a:pt x="526" y="466"/>
                  </a:lnTo>
                  <a:lnTo>
                    <a:pt x="550" y="474"/>
                  </a:lnTo>
                  <a:lnTo>
                    <a:pt x="571" y="479"/>
                  </a:lnTo>
                  <a:lnTo>
                    <a:pt x="586" y="482"/>
                  </a:lnTo>
                  <a:lnTo>
                    <a:pt x="597" y="483"/>
                  </a:lnTo>
                  <a:lnTo>
                    <a:pt x="601" y="485"/>
                  </a:lnTo>
                  <a:lnTo>
                    <a:pt x="620" y="482"/>
                  </a:lnTo>
                  <a:lnTo>
                    <a:pt x="637" y="474"/>
                  </a:lnTo>
                  <a:lnTo>
                    <a:pt x="652" y="462"/>
                  </a:lnTo>
                  <a:lnTo>
                    <a:pt x="752" y="360"/>
                  </a:lnTo>
                  <a:lnTo>
                    <a:pt x="768" y="339"/>
                  </a:lnTo>
                  <a:lnTo>
                    <a:pt x="777" y="314"/>
                  </a:lnTo>
                  <a:lnTo>
                    <a:pt x="783" y="288"/>
                  </a:lnTo>
                  <a:lnTo>
                    <a:pt x="781" y="258"/>
                  </a:lnTo>
                  <a:lnTo>
                    <a:pt x="776" y="228"/>
                  </a:lnTo>
                  <a:lnTo>
                    <a:pt x="707" y="297"/>
                  </a:lnTo>
                  <a:lnTo>
                    <a:pt x="707" y="297"/>
                  </a:lnTo>
                  <a:lnTo>
                    <a:pt x="687" y="313"/>
                  </a:lnTo>
                  <a:lnTo>
                    <a:pt x="665" y="325"/>
                  </a:lnTo>
                  <a:lnTo>
                    <a:pt x="640" y="333"/>
                  </a:lnTo>
                  <a:lnTo>
                    <a:pt x="614" y="335"/>
                  </a:lnTo>
                  <a:lnTo>
                    <a:pt x="585" y="332"/>
                  </a:lnTo>
                  <a:lnTo>
                    <a:pt x="557" y="322"/>
                  </a:lnTo>
                  <a:lnTo>
                    <a:pt x="533" y="307"/>
                  </a:lnTo>
                  <a:lnTo>
                    <a:pt x="513" y="287"/>
                  </a:lnTo>
                  <a:lnTo>
                    <a:pt x="497" y="262"/>
                  </a:lnTo>
                  <a:lnTo>
                    <a:pt x="487" y="235"/>
                  </a:lnTo>
                  <a:lnTo>
                    <a:pt x="484" y="205"/>
                  </a:lnTo>
                  <a:lnTo>
                    <a:pt x="487" y="178"/>
                  </a:lnTo>
                  <a:lnTo>
                    <a:pt x="495" y="155"/>
                  </a:lnTo>
                  <a:lnTo>
                    <a:pt x="506" y="133"/>
                  </a:lnTo>
                  <a:lnTo>
                    <a:pt x="522" y="113"/>
                  </a:lnTo>
                  <a:lnTo>
                    <a:pt x="548" y="139"/>
                  </a:lnTo>
                  <a:lnTo>
                    <a:pt x="534" y="157"/>
                  </a:lnTo>
                  <a:lnTo>
                    <a:pt x="525" y="180"/>
                  </a:lnTo>
                  <a:lnTo>
                    <a:pt x="521" y="205"/>
                  </a:lnTo>
                  <a:lnTo>
                    <a:pt x="525" y="229"/>
                  </a:lnTo>
                  <a:lnTo>
                    <a:pt x="534" y="252"/>
                  </a:lnTo>
                  <a:lnTo>
                    <a:pt x="548" y="271"/>
                  </a:lnTo>
                  <a:lnTo>
                    <a:pt x="568" y="286"/>
                  </a:lnTo>
                  <a:lnTo>
                    <a:pt x="589" y="295"/>
                  </a:lnTo>
                  <a:lnTo>
                    <a:pt x="614" y="297"/>
                  </a:lnTo>
                  <a:lnTo>
                    <a:pt x="639" y="295"/>
                  </a:lnTo>
                  <a:lnTo>
                    <a:pt x="661" y="286"/>
                  </a:lnTo>
                  <a:lnTo>
                    <a:pt x="680" y="271"/>
                  </a:lnTo>
                  <a:lnTo>
                    <a:pt x="680" y="271"/>
                  </a:lnTo>
                  <a:lnTo>
                    <a:pt x="773" y="178"/>
                  </a:lnTo>
                  <a:lnTo>
                    <a:pt x="773" y="178"/>
                  </a:lnTo>
                  <a:lnTo>
                    <a:pt x="789" y="163"/>
                  </a:lnTo>
                  <a:lnTo>
                    <a:pt x="803" y="193"/>
                  </a:lnTo>
                  <a:lnTo>
                    <a:pt x="813" y="224"/>
                  </a:lnTo>
                  <a:lnTo>
                    <a:pt x="818" y="256"/>
                  </a:lnTo>
                  <a:lnTo>
                    <a:pt x="819" y="286"/>
                  </a:lnTo>
                  <a:lnTo>
                    <a:pt x="815" y="314"/>
                  </a:lnTo>
                  <a:lnTo>
                    <a:pt x="807" y="341"/>
                  </a:lnTo>
                  <a:lnTo>
                    <a:pt x="796" y="366"/>
                  </a:lnTo>
                  <a:lnTo>
                    <a:pt x="777" y="386"/>
                  </a:lnTo>
                  <a:lnTo>
                    <a:pt x="678" y="489"/>
                  </a:lnTo>
                  <a:lnTo>
                    <a:pt x="661" y="503"/>
                  </a:lnTo>
                  <a:lnTo>
                    <a:pt x="641" y="513"/>
                  </a:lnTo>
                  <a:lnTo>
                    <a:pt x="622" y="520"/>
                  </a:lnTo>
                  <a:lnTo>
                    <a:pt x="601" y="521"/>
                  </a:lnTo>
                  <a:lnTo>
                    <a:pt x="591" y="521"/>
                  </a:lnTo>
                  <a:lnTo>
                    <a:pt x="576" y="519"/>
                  </a:lnTo>
                  <a:lnTo>
                    <a:pt x="555" y="513"/>
                  </a:lnTo>
                  <a:lnTo>
                    <a:pt x="529" y="507"/>
                  </a:lnTo>
                  <a:lnTo>
                    <a:pt x="499" y="495"/>
                  </a:lnTo>
                  <a:lnTo>
                    <a:pt x="468" y="479"/>
                  </a:lnTo>
                  <a:lnTo>
                    <a:pt x="191" y="787"/>
                  </a:lnTo>
                  <a:lnTo>
                    <a:pt x="167" y="804"/>
                  </a:lnTo>
                  <a:lnTo>
                    <a:pt x="141" y="816"/>
                  </a:lnTo>
                  <a:lnTo>
                    <a:pt x="111" y="820"/>
                  </a:lnTo>
                  <a:lnTo>
                    <a:pt x="82" y="816"/>
                  </a:lnTo>
                  <a:lnTo>
                    <a:pt x="55" y="804"/>
                  </a:lnTo>
                  <a:lnTo>
                    <a:pt x="33" y="787"/>
                  </a:lnTo>
                  <a:lnTo>
                    <a:pt x="16" y="764"/>
                  </a:lnTo>
                  <a:lnTo>
                    <a:pt x="4" y="737"/>
                  </a:lnTo>
                  <a:lnTo>
                    <a:pt x="0" y="707"/>
                  </a:lnTo>
                  <a:lnTo>
                    <a:pt x="4" y="678"/>
                  </a:lnTo>
                  <a:lnTo>
                    <a:pt x="16" y="651"/>
                  </a:lnTo>
                  <a:lnTo>
                    <a:pt x="33" y="629"/>
                  </a:lnTo>
                  <a:lnTo>
                    <a:pt x="338" y="354"/>
                  </a:lnTo>
                  <a:lnTo>
                    <a:pt x="321" y="325"/>
                  </a:lnTo>
                  <a:lnTo>
                    <a:pt x="308" y="296"/>
                  </a:lnTo>
                  <a:lnTo>
                    <a:pt x="300" y="266"/>
                  </a:lnTo>
                  <a:lnTo>
                    <a:pt x="298" y="236"/>
                  </a:lnTo>
                  <a:lnTo>
                    <a:pt x="304" y="206"/>
                  </a:lnTo>
                  <a:lnTo>
                    <a:pt x="318" y="174"/>
                  </a:lnTo>
                  <a:lnTo>
                    <a:pt x="342" y="144"/>
                  </a:lnTo>
                  <a:lnTo>
                    <a:pt x="441" y="42"/>
                  </a:lnTo>
                  <a:lnTo>
                    <a:pt x="463" y="24"/>
                  </a:lnTo>
                  <a:lnTo>
                    <a:pt x="489" y="11"/>
                  </a:lnTo>
                  <a:lnTo>
                    <a:pt x="518" y="3"/>
                  </a:lnTo>
                  <a:lnTo>
                    <a:pt x="54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51" name="Freeform 52"/>
            <p:cNvSpPr>
              <a:spLocks noEditPoints="1"/>
            </p:cNvSpPr>
            <p:nvPr/>
          </p:nvSpPr>
          <p:spPr bwMode="auto">
            <a:xfrm>
              <a:off x="5298634" y="3592734"/>
              <a:ext cx="539341" cy="540000"/>
            </a:xfrm>
            <a:custGeom>
              <a:avLst/>
              <a:gdLst>
                <a:gd name="T0" fmla="*/ 285 w 819"/>
                <a:gd name="T1" fmla="*/ 372 h 820"/>
                <a:gd name="T2" fmla="*/ 322 w 819"/>
                <a:gd name="T3" fmla="*/ 533 h 820"/>
                <a:gd name="T4" fmla="*/ 494 w 819"/>
                <a:gd name="T5" fmla="*/ 533 h 820"/>
                <a:gd name="T6" fmla="*/ 532 w 819"/>
                <a:gd name="T7" fmla="*/ 372 h 820"/>
                <a:gd name="T8" fmla="*/ 408 w 819"/>
                <a:gd name="T9" fmla="*/ 167 h 820"/>
                <a:gd name="T10" fmla="*/ 568 w 819"/>
                <a:gd name="T11" fmla="*/ 633 h 820"/>
                <a:gd name="T12" fmla="*/ 176 w 819"/>
                <a:gd name="T13" fmla="*/ 334 h 820"/>
                <a:gd name="T14" fmla="*/ 98 w 819"/>
                <a:gd name="T15" fmla="*/ 71 h 820"/>
                <a:gd name="T16" fmla="*/ 60 w 819"/>
                <a:gd name="T17" fmla="*/ 237 h 820"/>
                <a:gd name="T18" fmla="*/ 36 w 819"/>
                <a:gd name="T19" fmla="*/ 465 h 820"/>
                <a:gd name="T20" fmla="*/ 90 w 819"/>
                <a:gd name="T21" fmla="*/ 596 h 820"/>
                <a:gd name="T22" fmla="*/ 209 w 819"/>
                <a:gd name="T23" fmla="*/ 694 h 820"/>
                <a:gd name="T24" fmla="*/ 335 w 819"/>
                <a:gd name="T25" fmla="*/ 757 h 820"/>
                <a:gd name="T26" fmla="*/ 409 w 819"/>
                <a:gd name="T27" fmla="*/ 782 h 820"/>
                <a:gd name="T28" fmla="*/ 484 w 819"/>
                <a:gd name="T29" fmla="*/ 757 h 820"/>
                <a:gd name="T30" fmla="*/ 609 w 819"/>
                <a:gd name="T31" fmla="*/ 694 h 820"/>
                <a:gd name="T32" fmla="*/ 729 w 819"/>
                <a:gd name="T33" fmla="*/ 596 h 820"/>
                <a:gd name="T34" fmla="*/ 781 w 819"/>
                <a:gd name="T35" fmla="*/ 465 h 820"/>
                <a:gd name="T36" fmla="*/ 759 w 819"/>
                <a:gd name="T37" fmla="*/ 237 h 820"/>
                <a:gd name="T38" fmla="*/ 721 w 819"/>
                <a:gd name="T39" fmla="*/ 71 h 820"/>
                <a:gd name="T40" fmla="*/ 632 w 819"/>
                <a:gd name="T41" fmla="*/ 75 h 820"/>
                <a:gd name="T42" fmla="*/ 459 w 819"/>
                <a:gd name="T43" fmla="*/ 110 h 820"/>
                <a:gd name="T44" fmla="*/ 265 w 819"/>
                <a:gd name="T45" fmla="*/ 96 h 820"/>
                <a:gd name="T46" fmla="*/ 127 w 819"/>
                <a:gd name="T47" fmla="*/ 54 h 820"/>
                <a:gd name="T48" fmla="*/ 738 w 819"/>
                <a:gd name="T49" fmla="*/ 4 h 820"/>
                <a:gd name="T50" fmla="*/ 748 w 819"/>
                <a:gd name="T51" fmla="*/ 28 h 820"/>
                <a:gd name="T52" fmla="*/ 773 w 819"/>
                <a:gd name="T53" fmla="*/ 122 h 820"/>
                <a:gd name="T54" fmla="*/ 804 w 819"/>
                <a:gd name="T55" fmla="*/ 279 h 820"/>
                <a:gd name="T56" fmla="*/ 819 w 819"/>
                <a:gd name="T57" fmla="*/ 465 h 820"/>
                <a:gd name="T58" fmla="*/ 769 w 819"/>
                <a:gd name="T59" fmla="*/ 605 h 820"/>
                <a:gd name="T60" fmla="*/ 655 w 819"/>
                <a:gd name="T61" fmla="*/ 709 h 820"/>
                <a:gd name="T62" fmla="*/ 526 w 819"/>
                <a:gd name="T63" fmla="*/ 778 h 820"/>
                <a:gd name="T64" fmla="*/ 432 w 819"/>
                <a:gd name="T65" fmla="*/ 815 h 820"/>
                <a:gd name="T66" fmla="*/ 405 w 819"/>
                <a:gd name="T67" fmla="*/ 818 h 820"/>
                <a:gd name="T68" fmla="*/ 348 w 819"/>
                <a:gd name="T69" fmla="*/ 800 h 820"/>
                <a:gd name="T70" fmla="*/ 230 w 819"/>
                <a:gd name="T71" fmla="*/ 748 h 820"/>
                <a:gd name="T72" fmla="*/ 102 w 819"/>
                <a:gd name="T73" fmla="*/ 661 h 820"/>
                <a:gd name="T74" fmla="*/ 13 w 819"/>
                <a:gd name="T75" fmla="*/ 540 h 820"/>
                <a:gd name="T76" fmla="*/ 4 w 819"/>
                <a:gd name="T77" fmla="*/ 371 h 820"/>
                <a:gd name="T78" fmla="*/ 28 w 819"/>
                <a:gd name="T79" fmla="*/ 194 h 820"/>
                <a:gd name="T80" fmla="*/ 60 w 819"/>
                <a:gd name="T81" fmla="*/ 66 h 820"/>
                <a:gd name="T82" fmla="*/ 74 w 819"/>
                <a:gd name="T83" fmla="*/ 13 h 820"/>
                <a:gd name="T84" fmla="*/ 90 w 819"/>
                <a:gd name="T85" fmla="*/ 0 h 820"/>
                <a:gd name="T86" fmla="*/ 114 w 819"/>
                <a:gd name="T87" fmla="*/ 8 h 820"/>
                <a:gd name="T88" fmla="*/ 195 w 819"/>
                <a:gd name="T89" fmla="*/ 38 h 820"/>
                <a:gd name="T90" fmla="*/ 331 w 819"/>
                <a:gd name="T91" fmla="*/ 70 h 820"/>
                <a:gd name="T92" fmla="*/ 488 w 819"/>
                <a:gd name="T93" fmla="*/ 70 h 820"/>
                <a:gd name="T94" fmla="*/ 623 w 819"/>
                <a:gd name="T95" fmla="*/ 38 h 820"/>
                <a:gd name="T96" fmla="*/ 705 w 819"/>
                <a:gd name="T97" fmla="*/ 8 h 820"/>
                <a:gd name="T98" fmla="*/ 727 w 819"/>
                <a:gd name="T99"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19" h="820">
                  <a:moveTo>
                    <a:pt x="408" y="271"/>
                  </a:moveTo>
                  <a:lnTo>
                    <a:pt x="380" y="347"/>
                  </a:lnTo>
                  <a:lnTo>
                    <a:pt x="371" y="372"/>
                  </a:lnTo>
                  <a:lnTo>
                    <a:pt x="285" y="372"/>
                  </a:lnTo>
                  <a:lnTo>
                    <a:pt x="336" y="413"/>
                  </a:lnTo>
                  <a:lnTo>
                    <a:pt x="357" y="428"/>
                  </a:lnTo>
                  <a:lnTo>
                    <a:pt x="349" y="453"/>
                  </a:lnTo>
                  <a:lnTo>
                    <a:pt x="322" y="533"/>
                  </a:lnTo>
                  <a:lnTo>
                    <a:pt x="387" y="486"/>
                  </a:lnTo>
                  <a:lnTo>
                    <a:pt x="408" y="469"/>
                  </a:lnTo>
                  <a:lnTo>
                    <a:pt x="430" y="486"/>
                  </a:lnTo>
                  <a:lnTo>
                    <a:pt x="494" y="533"/>
                  </a:lnTo>
                  <a:lnTo>
                    <a:pt x="468" y="453"/>
                  </a:lnTo>
                  <a:lnTo>
                    <a:pt x="460" y="428"/>
                  </a:lnTo>
                  <a:lnTo>
                    <a:pt x="481" y="413"/>
                  </a:lnTo>
                  <a:lnTo>
                    <a:pt x="532" y="372"/>
                  </a:lnTo>
                  <a:lnTo>
                    <a:pt x="446" y="372"/>
                  </a:lnTo>
                  <a:lnTo>
                    <a:pt x="437" y="347"/>
                  </a:lnTo>
                  <a:lnTo>
                    <a:pt x="408" y="271"/>
                  </a:lnTo>
                  <a:close/>
                  <a:moveTo>
                    <a:pt x="408" y="167"/>
                  </a:moveTo>
                  <a:lnTo>
                    <a:pt x="472" y="334"/>
                  </a:lnTo>
                  <a:lnTo>
                    <a:pt x="641" y="334"/>
                  </a:lnTo>
                  <a:lnTo>
                    <a:pt x="503" y="441"/>
                  </a:lnTo>
                  <a:lnTo>
                    <a:pt x="568" y="633"/>
                  </a:lnTo>
                  <a:lnTo>
                    <a:pt x="408" y="516"/>
                  </a:lnTo>
                  <a:lnTo>
                    <a:pt x="250" y="633"/>
                  </a:lnTo>
                  <a:lnTo>
                    <a:pt x="314" y="441"/>
                  </a:lnTo>
                  <a:lnTo>
                    <a:pt x="176" y="334"/>
                  </a:lnTo>
                  <a:lnTo>
                    <a:pt x="345" y="334"/>
                  </a:lnTo>
                  <a:lnTo>
                    <a:pt x="408" y="167"/>
                  </a:lnTo>
                  <a:close/>
                  <a:moveTo>
                    <a:pt x="104" y="45"/>
                  </a:moveTo>
                  <a:lnTo>
                    <a:pt x="98" y="71"/>
                  </a:lnTo>
                  <a:lnTo>
                    <a:pt x="90" y="104"/>
                  </a:lnTo>
                  <a:lnTo>
                    <a:pt x="80" y="143"/>
                  </a:lnTo>
                  <a:lnTo>
                    <a:pt x="69" y="188"/>
                  </a:lnTo>
                  <a:lnTo>
                    <a:pt x="60" y="237"/>
                  </a:lnTo>
                  <a:lnTo>
                    <a:pt x="51" y="291"/>
                  </a:lnTo>
                  <a:lnTo>
                    <a:pt x="43" y="347"/>
                  </a:lnTo>
                  <a:lnTo>
                    <a:pt x="39" y="405"/>
                  </a:lnTo>
                  <a:lnTo>
                    <a:pt x="36" y="465"/>
                  </a:lnTo>
                  <a:lnTo>
                    <a:pt x="40" y="502"/>
                  </a:lnTo>
                  <a:lnTo>
                    <a:pt x="51" y="534"/>
                  </a:lnTo>
                  <a:lnTo>
                    <a:pt x="68" y="567"/>
                  </a:lnTo>
                  <a:lnTo>
                    <a:pt x="90" y="596"/>
                  </a:lnTo>
                  <a:lnTo>
                    <a:pt x="116" y="623"/>
                  </a:lnTo>
                  <a:lnTo>
                    <a:pt x="145" y="650"/>
                  </a:lnTo>
                  <a:lnTo>
                    <a:pt x="176" y="673"/>
                  </a:lnTo>
                  <a:lnTo>
                    <a:pt x="209" y="694"/>
                  </a:lnTo>
                  <a:lnTo>
                    <a:pt x="242" y="712"/>
                  </a:lnTo>
                  <a:lnTo>
                    <a:pt x="274" y="729"/>
                  </a:lnTo>
                  <a:lnTo>
                    <a:pt x="306" y="744"/>
                  </a:lnTo>
                  <a:lnTo>
                    <a:pt x="335" y="757"/>
                  </a:lnTo>
                  <a:lnTo>
                    <a:pt x="361" y="766"/>
                  </a:lnTo>
                  <a:lnTo>
                    <a:pt x="382" y="774"/>
                  </a:lnTo>
                  <a:lnTo>
                    <a:pt x="399" y="779"/>
                  </a:lnTo>
                  <a:lnTo>
                    <a:pt x="409" y="782"/>
                  </a:lnTo>
                  <a:lnTo>
                    <a:pt x="420" y="779"/>
                  </a:lnTo>
                  <a:lnTo>
                    <a:pt x="435" y="774"/>
                  </a:lnTo>
                  <a:lnTo>
                    <a:pt x="458" y="766"/>
                  </a:lnTo>
                  <a:lnTo>
                    <a:pt x="484" y="757"/>
                  </a:lnTo>
                  <a:lnTo>
                    <a:pt x="513" y="744"/>
                  </a:lnTo>
                  <a:lnTo>
                    <a:pt x="544" y="729"/>
                  </a:lnTo>
                  <a:lnTo>
                    <a:pt x="577" y="712"/>
                  </a:lnTo>
                  <a:lnTo>
                    <a:pt x="609" y="694"/>
                  </a:lnTo>
                  <a:lnTo>
                    <a:pt x="642" y="672"/>
                  </a:lnTo>
                  <a:lnTo>
                    <a:pt x="674" y="650"/>
                  </a:lnTo>
                  <a:lnTo>
                    <a:pt x="702" y="623"/>
                  </a:lnTo>
                  <a:lnTo>
                    <a:pt x="729" y="596"/>
                  </a:lnTo>
                  <a:lnTo>
                    <a:pt x="751" y="566"/>
                  </a:lnTo>
                  <a:lnTo>
                    <a:pt x="767" y="534"/>
                  </a:lnTo>
                  <a:lnTo>
                    <a:pt x="778" y="502"/>
                  </a:lnTo>
                  <a:lnTo>
                    <a:pt x="781" y="465"/>
                  </a:lnTo>
                  <a:lnTo>
                    <a:pt x="780" y="405"/>
                  </a:lnTo>
                  <a:lnTo>
                    <a:pt x="774" y="347"/>
                  </a:lnTo>
                  <a:lnTo>
                    <a:pt x="768" y="290"/>
                  </a:lnTo>
                  <a:lnTo>
                    <a:pt x="759" y="237"/>
                  </a:lnTo>
                  <a:lnTo>
                    <a:pt x="749" y="188"/>
                  </a:lnTo>
                  <a:lnTo>
                    <a:pt x="739" y="143"/>
                  </a:lnTo>
                  <a:lnTo>
                    <a:pt x="729" y="104"/>
                  </a:lnTo>
                  <a:lnTo>
                    <a:pt x="721" y="71"/>
                  </a:lnTo>
                  <a:lnTo>
                    <a:pt x="713" y="45"/>
                  </a:lnTo>
                  <a:lnTo>
                    <a:pt x="692" y="54"/>
                  </a:lnTo>
                  <a:lnTo>
                    <a:pt x="664" y="64"/>
                  </a:lnTo>
                  <a:lnTo>
                    <a:pt x="632" y="75"/>
                  </a:lnTo>
                  <a:lnTo>
                    <a:pt x="594" y="85"/>
                  </a:lnTo>
                  <a:lnTo>
                    <a:pt x="552" y="96"/>
                  </a:lnTo>
                  <a:lnTo>
                    <a:pt x="507" y="104"/>
                  </a:lnTo>
                  <a:lnTo>
                    <a:pt x="459" y="110"/>
                  </a:lnTo>
                  <a:lnTo>
                    <a:pt x="409" y="112"/>
                  </a:lnTo>
                  <a:lnTo>
                    <a:pt x="360" y="110"/>
                  </a:lnTo>
                  <a:lnTo>
                    <a:pt x="311" y="104"/>
                  </a:lnTo>
                  <a:lnTo>
                    <a:pt x="265" y="96"/>
                  </a:lnTo>
                  <a:lnTo>
                    <a:pt x="223" y="85"/>
                  </a:lnTo>
                  <a:lnTo>
                    <a:pt x="187" y="75"/>
                  </a:lnTo>
                  <a:lnTo>
                    <a:pt x="153" y="64"/>
                  </a:lnTo>
                  <a:lnTo>
                    <a:pt x="127" y="54"/>
                  </a:lnTo>
                  <a:lnTo>
                    <a:pt x="104" y="45"/>
                  </a:lnTo>
                  <a:close/>
                  <a:moveTo>
                    <a:pt x="727" y="0"/>
                  </a:moveTo>
                  <a:lnTo>
                    <a:pt x="732" y="2"/>
                  </a:lnTo>
                  <a:lnTo>
                    <a:pt x="738" y="4"/>
                  </a:lnTo>
                  <a:lnTo>
                    <a:pt x="742" y="8"/>
                  </a:lnTo>
                  <a:lnTo>
                    <a:pt x="743" y="13"/>
                  </a:lnTo>
                  <a:lnTo>
                    <a:pt x="744" y="17"/>
                  </a:lnTo>
                  <a:lnTo>
                    <a:pt x="748" y="28"/>
                  </a:lnTo>
                  <a:lnTo>
                    <a:pt x="752" y="44"/>
                  </a:lnTo>
                  <a:lnTo>
                    <a:pt x="759" y="66"/>
                  </a:lnTo>
                  <a:lnTo>
                    <a:pt x="765" y="92"/>
                  </a:lnTo>
                  <a:lnTo>
                    <a:pt x="773" y="122"/>
                  </a:lnTo>
                  <a:lnTo>
                    <a:pt x="781" y="157"/>
                  </a:lnTo>
                  <a:lnTo>
                    <a:pt x="789" y="194"/>
                  </a:lnTo>
                  <a:lnTo>
                    <a:pt x="797" y="236"/>
                  </a:lnTo>
                  <a:lnTo>
                    <a:pt x="804" y="279"/>
                  </a:lnTo>
                  <a:lnTo>
                    <a:pt x="810" y="324"/>
                  </a:lnTo>
                  <a:lnTo>
                    <a:pt x="815" y="371"/>
                  </a:lnTo>
                  <a:lnTo>
                    <a:pt x="818" y="418"/>
                  </a:lnTo>
                  <a:lnTo>
                    <a:pt x="819" y="465"/>
                  </a:lnTo>
                  <a:lnTo>
                    <a:pt x="815" y="504"/>
                  </a:lnTo>
                  <a:lnTo>
                    <a:pt x="806" y="540"/>
                  </a:lnTo>
                  <a:lnTo>
                    <a:pt x="790" y="574"/>
                  </a:lnTo>
                  <a:lnTo>
                    <a:pt x="769" y="605"/>
                  </a:lnTo>
                  <a:lnTo>
                    <a:pt x="744" y="634"/>
                  </a:lnTo>
                  <a:lnTo>
                    <a:pt x="717" y="661"/>
                  </a:lnTo>
                  <a:lnTo>
                    <a:pt x="687" y="686"/>
                  </a:lnTo>
                  <a:lnTo>
                    <a:pt x="655" y="709"/>
                  </a:lnTo>
                  <a:lnTo>
                    <a:pt x="621" y="729"/>
                  </a:lnTo>
                  <a:lnTo>
                    <a:pt x="589" y="748"/>
                  </a:lnTo>
                  <a:lnTo>
                    <a:pt x="556" y="765"/>
                  </a:lnTo>
                  <a:lnTo>
                    <a:pt x="526" y="778"/>
                  </a:lnTo>
                  <a:lnTo>
                    <a:pt x="497" y="790"/>
                  </a:lnTo>
                  <a:lnTo>
                    <a:pt x="471" y="800"/>
                  </a:lnTo>
                  <a:lnTo>
                    <a:pt x="449" y="808"/>
                  </a:lnTo>
                  <a:lnTo>
                    <a:pt x="432" y="815"/>
                  </a:lnTo>
                  <a:lnTo>
                    <a:pt x="418" y="817"/>
                  </a:lnTo>
                  <a:lnTo>
                    <a:pt x="413" y="818"/>
                  </a:lnTo>
                  <a:lnTo>
                    <a:pt x="409" y="820"/>
                  </a:lnTo>
                  <a:lnTo>
                    <a:pt x="405" y="818"/>
                  </a:lnTo>
                  <a:lnTo>
                    <a:pt x="400" y="817"/>
                  </a:lnTo>
                  <a:lnTo>
                    <a:pt x="387" y="815"/>
                  </a:lnTo>
                  <a:lnTo>
                    <a:pt x="370" y="808"/>
                  </a:lnTo>
                  <a:lnTo>
                    <a:pt x="348" y="800"/>
                  </a:lnTo>
                  <a:lnTo>
                    <a:pt x="322" y="790"/>
                  </a:lnTo>
                  <a:lnTo>
                    <a:pt x="293" y="778"/>
                  </a:lnTo>
                  <a:lnTo>
                    <a:pt x="261" y="765"/>
                  </a:lnTo>
                  <a:lnTo>
                    <a:pt x="230" y="748"/>
                  </a:lnTo>
                  <a:lnTo>
                    <a:pt x="196" y="729"/>
                  </a:lnTo>
                  <a:lnTo>
                    <a:pt x="163" y="709"/>
                  </a:lnTo>
                  <a:lnTo>
                    <a:pt x="132" y="686"/>
                  </a:lnTo>
                  <a:lnTo>
                    <a:pt x="102" y="661"/>
                  </a:lnTo>
                  <a:lnTo>
                    <a:pt x="73" y="634"/>
                  </a:lnTo>
                  <a:lnTo>
                    <a:pt x="49" y="605"/>
                  </a:lnTo>
                  <a:lnTo>
                    <a:pt x="28" y="574"/>
                  </a:lnTo>
                  <a:lnTo>
                    <a:pt x="13" y="540"/>
                  </a:lnTo>
                  <a:lnTo>
                    <a:pt x="4" y="504"/>
                  </a:lnTo>
                  <a:lnTo>
                    <a:pt x="0" y="465"/>
                  </a:lnTo>
                  <a:lnTo>
                    <a:pt x="1" y="418"/>
                  </a:lnTo>
                  <a:lnTo>
                    <a:pt x="4" y="371"/>
                  </a:lnTo>
                  <a:lnTo>
                    <a:pt x="9" y="324"/>
                  </a:lnTo>
                  <a:lnTo>
                    <a:pt x="14" y="279"/>
                  </a:lnTo>
                  <a:lnTo>
                    <a:pt x="22" y="236"/>
                  </a:lnTo>
                  <a:lnTo>
                    <a:pt x="28" y="194"/>
                  </a:lnTo>
                  <a:lnTo>
                    <a:pt x="36" y="157"/>
                  </a:lnTo>
                  <a:lnTo>
                    <a:pt x="46" y="122"/>
                  </a:lnTo>
                  <a:lnTo>
                    <a:pt x="52" y="92"/>
                  </a:lnTo>
                  <a:lnTo>
                    <a:pt x="60" y="66"/>
                  </a:lnTo>
                  <a:lnTo>
                    <a:pt x="65" y="44"/>
                  </a:lnTo>
                  <a:lnTo>
                    <a:pt x="70" y="28"/>
                  </a:lnTo>
                  <a:lnTo>
                    <a:pt x="73" y="17"/>
                  </a:lnTo>
                  <a:lnTo>
                    <a:pt x="74" y="13"/>
                  </a:lnTo>
                  <a:lnTo>
                    <a:pt x="77" y="8"/>
                  </a:lnTo>
                  <a:lnTo>
                    <a:pt x="81" y="4"/>
                  </a:lnTo>
                  <a:lnTo>
                    <a:pt x="85" y="2"/>
                  </a:lnTo>
                  <a:lnTo>
                    <a:pt x="90" y="0"/>
                  </a:lnTo>
                  <a:lnTo>
                    <a:pt x="95" y="0"/>
                  </a:lnTo>
                  <a:lnTo>
                    <a:pt x="100" y="2"/>
                  </a:lnTo>
                  <a:lnTo>
                    <a:pt x="104" y="4"/>
                  </a:lnTo>
                  <a:lnTo>
                    <a:pt x="114" y="8"/>
                  </a:lnTo>
                  <a:lnTo>
                    <a:pt x="127" y="13"/>
                  </a:lnTo>
                  <a:lnTo>
                    <a:pt x="146" y="21"/>
                  </a:lnTo>
                  <a:lnTo>
                    <a:pt x="169" y="29"/>
                  </a:lnTo>
                  <a:lnTo>
                    <a:pt x="195" y="38"/>
                  </a:lnTo>
                  <a:lnTo>
                    <a:pt x="225" y="47"/>
                  </a:lnTo>
                  <a:lnTo>
                    <a:pt x="257" y="55"/>
                  </a:lnTo>
                  <a:lnTo>
                    <a:pt x="293" y="63"/>
                  </a:lnTo>
                  <a:lnTo>
                    <a:pt x="331" y="70"/>
                  </a:lnTo>
                  <a:lnTo>
                    <a:pt x="369" y="74"/>
                  </a:lnTo>
                  <a:lnTo>
                    <a:pt x="409" y="75"/>
                  </a:lnTo>
                  <a:lnTo>
                    <a:pt x="449" y="74"/>
                  </a:lnTo>
                  <a:lnTo>
                    <a:pt x="488" y="70"/>
                  </a:lnTo>
                  <a:lnTo>
                    <a:pt x="526" y="63"/>
                  </a:lnTo>
                  <a:lnTo>
                    <a:pt x="560" y="55"/>
                  </a:lnTo>
                  <a:lnTo>
                    <a:pt x="594" y="47"/>
                  </a:lnTo>
                  <a:lnTo>
                    <a:pt x="623" y="38"/>
                  </a:lnTo>
                  <a:lnTo>
                    <a:pt x="650" y="29"/>
                  </a:lnTo>
                  <a:lnTo>
                    <a:pt x="672" y="21"/>
                  </a:lnTo>
                  <a:lnTo>
                    <a:pt x="691" y="13"/>
                  </a:lnTo>
                  <a:lnTo>
                    <a:pt x="705" y="8"/>
                  </a:lnTo>
                  <a:lnTo>
                    <a:pt x="714" y="4"/>
                  </a:lnTo>
                  <a:lnTo>
                    <a:pt x="717" y="2"/>
                  </a:lnTo>
                  <a:lnTo>
                    <a:pt x="722" y="0"/>
                  </a:lnTo>
                  <a:lnTo>
                    <a:pt x="72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0" name="Freeform 53"/>
            <p:cNvSpPr>
              <a:spLocks noEditPoints="1"/>
            </p:cNvSpPr>
            <p:nvPr/>
          </p:nvSpPr>
          <p:spPr bwMode="auto">
            <a:xfrm>
              <a:off x="6346615" y="3617429"/>
              <a:ext cx="540000" cy="490610"/>
            </a:xfrm>
            <a:custGeom>
              <a:avLst/>
              <a:gdLst>
                <a:gd name="T0" fmla="*/ 745 w 820"/>
                <a:gd name="T1" fmla="*/ 708 h 745"/>
                <a:gd name="T2" fmla="*/ 75 w 820"/>
                <a:gd name="T3" fmla="*/ 522 h 745"/>
                <a:gd name="T4" fmla="*/ 392 w 820"/>
                <a:gd name="T5" fmla="*/ 522 h 745"/>
                <a:gd name="T6" fmla="*/ 428 w 820"/>
                <a:gd name="T7" fmla="*/ 484 h 745"/>
                <a:gd name="T8" fmla="*/ 546 w 820"/>
                <a:gd name="T9" fmla="*/ 298 h 745"/>
                <a:gd name="T10" fmla="*/ 580 w 820"/>
                <a:gd name="T11" fmla="*/ 334 h 745"/>
                <a:gd name="T12" fmla="*/ 594 w 820"/>
                <a:gd name="T13" fmla="*/ 349 h 745"/>
                <a:gd name="T14" fmla="*/ 588 w 820"/>
                <a:gd name="T15" fmla="*/ 370 h 745"/>
                <a:gd name="T16" fmla="*/ 577 w 820"/>
                <a:gd name="T17" fmla="*/ 374 h 745"/>
                <a:gd name="T18" fmla="*/ 564 w 820"/>
                <a:gd name="T19" fmla="*/ 370 h 745"/>
                <a:gd name="T20" fmla="*/ 543 w 820"/>
                <a:gd name="T21" fmla="*/ 349 h 745"/>
                <a:gd name="T22" fmla="*/ 496 w 820"/>
                <a:gd name="T23" fmla="*/ 298 h 745"/>
                <a:gd name="T24" fmla="*/ 75 w 820"/>
                <a:gd name="T25" fmla="*/ 484 h 745"/>
                <a:gd name="T26" fmla="*/ 322 w 820"/>
                <a:gd name="T27" fmla="*/ 298 h 745"/>
                <a:gd name="T28" fmla="*/ 277 w 820"/>
                <a:gd name="T29" fmla="*/ 349 h 745"/>
                <a:gd name="T30" fmla="*/ 254 w 820"/>
                <a:gd name="T31" fmla="*/ 370 h 745"/>
                <a:gd name="T32" fmla="*/ 242 w 820"/>
                <a:gd name="T33" fmla="*/ 374 h 745"/>
                <a:gd name="T34" fmla="*/ 231 w 820"/>
                <a:gd name="T35" fmla="*/ 370 h 745"/>
                <a:gd name="T36" fmla="*/ 225 w 820"/>
                <a:gd name="T37" fmla="*/ 349 h 745"/>
                <a:gd name="T38" fmla="*/ 239 w 820"/>
                <a:gd name="T39" fmla="*/ 334 h 745"/>
                <a:gd name="T40" fmla="*/ 274 w 820"/>
                <a:gd name="T41" fmla="*/ 298 h 745"/>
                <a:gd name="T42" fmla="*/ 428 w 820"/>
                <a:gd name="T43" fmla="*/ 260 h 745"/>
                <a:gd name="T44" fmla="*/ 428 w 820"/>
                <a:gd name="T45" fmla="*/ 192 h 745"/>
                <a:gd name="T46" fmla="*/ 350 w 820"/>
                <a:gd name="T47" fmla="*/ 260 h 745"/>
                <a:gd name="T48" fmla="*/ 468 w 820"/>
                <a:gd name="T49" fmla="*/ 187 h 745"/>
                <a:gd name="T50" fmla="*/ 782 w 820"/>
                <a:gd name="T51" fmla="*/ 260 h 745"/>
                <a:gd name="T52" fmla="*/ 37 w 820"/>
                <a:gd name="T53" fmla="*/ 187 h 745"/>
                <a:gd name="T54" fmla="*/ 328 w 820"/>
                <a:gd name="T55" fmla="*/ 226 h 745"/>
                <a:gd name="T56" fmla="*/ 284 w 820"/>
                <a:gd name="T57" fmla="*/ 38 h 745"/>
                <a:gd name="T58" fmla="*/ 225 w 820"/>
                <a:gd name="T59" fmla="*/ 55 h 745"/>
                <a:gd name="T60" fmla="*/ 206 w 820"/>
                <a:gd name="T61" fmla="*/ 109 h 745"/>
                <a:gd name="T62" fmla="*/ 369 w 820"/>
                <a:gd name="T63" fmla="*/ 149 h 745"/>
                <a:gd name="T64" fmla="*/ 365 w 820"/>
                <a:gd name="T65" fmla="*/ 82 h 745"/>
                <a:gd name="T66" fmla="*/ 308 w 820"/>
                <a:gd name="T67" fmla="*/ 42 h 745"/>
                <a:gd name="T68" fmla="*/ 511 w 820"/>
                <a:gd name="T69" fmla="*/ 42 h 745"/>
                <a:gd name="T70" fmla="*/ 454 w 820"/>
                <a:gd name="T71" fmla="*/ 82 h 745"/>
                <a:gd name="T72" fmla="*/ 449 w 820"/>
                <a:gd name="T73" fmla="*/ 149 h 745"/>
                <a:gd name="T74" fmla="*/ 614 w 820"/>
                <a:gd name="T75" fmla="*/ 109 h 745"/>
                <a:gd name="T76" fmla="*/ 593 w 820"/>
                <a:gd name="T77" fmla="*/ 55 h 745"/>
                <a:gd name="T78" fmla="*/ 534 w 820"/>
                <a:gd name="T79" fmla="*/ 38 h 745"/>
                <a:gd name="T80" fmla="*/ 602 w 820"/>
                <a:gd name="T81" fmla="*/ 16 h 745"/>
                <a:gd name="T82" fmla="*/ 648 w 820"/>
                <a:gd name="T83" fmla="*/ 75 h 745"/>
                <a:gd name="T84" fmla="*/ 640 w 820"/>
                <a:gd name="T85" fmla="*/ 149 h 745"/>
                <a:gd name="T86" fmla="*/ 809 w 820"/>
                <a:gd name="T87" fmla="*/ 160 h 745"/>
                <a:gd name="T88" fmla="*/ 820 w 820"/>
                <a:gd name="T89" fmla="*/ 260 h 745"/>
                <a:gd name="T90" fmla="*/ 796 w 820"/>
                <a:gd name="T91" fmla="*/ 296 h 745"/>
                <a:gd name="T92" fmla="*/ 779 w 820"/>
                <a:gd name="T93" fmla="*/ 723 h 745"/>
                <a:gd name="T94" fmla="*/ 745 w 820"/>
                <a:gd name="T95" fmla="*/ 745 h 745"/>
                <a:gd name="T96" fmla="*/ 49 w 820"/>
                <a:gd name="T97" fmla="*/ 734 h 745"/>
                <a:gd name="T98" fmla="*/ 37 w 820"/>
                <a:gd name="T99" fmla="*/ 298 h 745"/>
                <a:gd name="T100" fmla="*/ 3 w 820"/>
                <a:gd name="T101" fmla="*/ 275 h 745"/>
                <a:gd name="T102" fmla="*/ 3 w 820"/>
                <a:gd name="T103" fmla="*/ 171 h 745"/>
                <a:gd name="T104" fmla="*/ 37 w 820"/>
                <a:gd name="T105" fmla="*/ 149 h 745"/>
                <a:gd name="T106" fmla="*/ 168 w 820"/>
                <a:gd name="T107" fmla="*/ 99 h 745"/>
                <a:gd name="T108" fmla="*/ 197 w 820"/>
                <a:gd name="T109" fmla="*/ 31 h 745"/>
                <a:gd name="T110" fmla="*/ 266 w 820"/>
                <a:gd name="T111" fmla="*/ 0 h 745"/>
                <a:gd name="T112" fmla="*/ 350 w 820"/>
                <a:gd name="T113" fmla="*/ 20 h 745"/>
                <a:gd name="T114" fmla="*/ 403 w 820"/>
                <a:gd name="T115" fmla="*/ 75 h 745"/>
                <a:gd name="T116" fmla="*/ 406 w 820"/>
                <a:gd name="T117" fmla="*/ 73 h 745"/>
                <a:gd name="T118" fmla="*/ 413 w 820"/>
                <a:gd name="T119" fmla="*/ 73 h 745"/>
                <a:gd name="T120" fmla="*/ 417 w 820"/>
                <a:gd name="T121" fmla="*/ 75 h 745"/>
                <a:gd name="T122" fmla="*/ 470 w 820"/>
                <a:gd name="T123" fmla="*/ 20 h 745"/>
                <a:gd name="T124" fmla="*/ 553 w 820"/>
                <a:gd name="T125" fmla="*/ 0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0" h="745">
                  <a:moveTo>
                    <a:pt x="428" y="522"/>
                  </a:moveTo>
                  <a:lnTo>
                    <a:pt x="428" y="708"/>
                  </a:lnTo>
                  <a:lnTo>
                    <a:pt x="745" y="708"/>
                  </a:lnTo>
                  <a:lnTo>
                    <a:pt x="745" y="522"/>
                  </a:lnTo>
                  <a:lnTo>
                    <a:pt x="428" y="522"/>
                  </a:lnTo>
                  <a:close/>
                  <a:moveTo>
                    <a:pt x="75" y="522"/>
                  </a:moveTo>
                  <a:lnTo>
                    <a:pt x="75" y="708"/>
                  </a:lnTo>
                  <a:lnTo>
                    <a:pt x="392" y="708"/>
                  </a:lnTo>
                  <a:lnTo>
                    <a:pt x="392" y="522"/>
                  </a:lnTo>
                  <a:lnTo>
                    <a:pt x="75" y="522"/>
                  </a:lnTo>
                  <a:close/>
                  <a:moveTo>
                    <a:pt x="428" y="298"/>
                  </a:moveTo>
                  <a:lnTo>
                    <a:pt x="428" y="484"/>
                  </a:lnTo>
                  <a:lnTo>
                    <a:pt x="745" y="484"/>
                  </a:lnTo>
                  <a:lnTo>
                    <a:pt x="745" y="298"/>
                  </a:lnTo>
                  <a:lnTo>
                    <a:pt x="546" y="298"/>
                  </a:lnTo>
                  <a:lnTo>
                    <a:pt x="559" y="313"/>
                  </a:lnTo>
                  <a:lnTo>
                    <a:pt x="571" y="325"/>
                  </a:lnTo>
                  <a:lnTo>
                    <a:pt x="580" y="334"/>
                  </a:lnTo>
                  <a:lnTo>
                    <a:pt x="587" y="339"/>
                  </a:lnTo>
                  <a:lnTo>
                    <a:pt x="588" y="342"/>
                  </a:lnTo>
                  <a:lnTo>
                    <a:pt x="594" y="349"/>
                  </a:lnTo>
                  <a:lnTo>
                    <a:pt x="594" y="359"/>
                  </a:lnTo>
                  <a:lnTo>
                    <a:pt x="591" y="368"/>
                  </a:lnTo>
                  <a:lnTo>
                    <a:pt x="588" y="370"/>
                  </a:lnTo>
                  <a:lnTo>
                    <a:pt x="585" y="372"/>
                  </a:lnTo>
                  <a:lnTo>
                    <a:pt x="581" y="373"/>
                  </a:lnTo>
                  <a:lnTo>
                    <a:pt x="577" y="374"/>
                  </a:lnTo>
                  <a:lnTo>
                    <a:pt x="572" y="374"/>
                  </a:lnTo>
                  <a:lnTo>
                    <a:pt x="568" y="373"/>
                  </a:lnTo>
                  <a:lnTo>
                    <a:pt x="564" y="370"/>
                  </a:lnTo>
                  <a:lnTo>
                    <a:pt x="562" y="367"/>
                  </a:lnTo>
                  <a:lnTo>
                    <a:pt x="554" y="360"/>
                  </a:lnTo>
                  <a:lnTo>
                    <a:pt x="543" y="349"/>
                  </a:lnTo>
                  <a:lnTo>
                    <a:pt x="529" y="336"/>
                  </a:lnTo>
                  <a:lnTo>
                    <a:pt x="513" y="318"/>
                  </a:lnTo>
                  <a:lnTo>
                    <a:pt x="496" y="298"/>
                  </a:lnTo>
                  <a:lnTo>
                    <a:pt x="428" y="298"/>
                  </a:lnTo>
                  <a:close/>
                  <a:moveTo>
                    <a:pt x="75" y="298"/>
                  </a:moveTo>
                  <a:lnTo>
                    <a:pt x="75" y="484"/>
                  </a:lnTo>
                  <a:lnTo>
                    <a:pt x="392" y="484"/>
                  </a:lnTo>
                  <a:lnTo>
                    <a:pt x="392" y="298"/>
                  </a:lnTo>
                  <a:lnTo>
                    <a:pt x="322" y="298"/>
                  </a:lnTo>
                  <a:lnTo>
                    <a:pt x="305" y="318"/>
                  </a:lnTo>
                  <a:lnTo>
                    <a:pt x="290" y="336"/>
                  </a:lnTo>
                  <a:lnTo>
                    <a:pt x="277" y="349"/>
                  </a:lnTo>
                  <a:lnTo>
                    <a:pt x="265" y="360"/>
                  </a:lnTo>
                  <a:lnTo>
                    <a:pt x="258" y="367"/>
                  </a:lnTo>
                  <a:lnTo>
                    <a:pt x="254" y="370"/>
                  </a:lnTo>
                  <a:lnTo>
                    <a:pt x="250" y="373"/>
                  </a:lnTo>
                  <a:lnTo>
                    <a:pt x="246" y="374"/>
                  </a:lnTo>
                  <a:lnTo>
                    <a:pt x="242" y="374"/>
                  </a:lnTo>
                  <a:lnTo>
                    <a:pt x="237" y="373"/>
                  </a:lnTo>
                  <a:lnTo>
                    <a:pt x="235" y="372"/>
                  </a:lnTo>
                  <a:lnTo>
                    <a:pt x="231" y="370"/>
                  </a:lnTo>
                  <a:lnTo>
                    <a:pt x="228" y="368"/>
                  </a:lnTo>
                  <a:lnTo>
                    <a:pt x="224" y="359"/>
                  </a:lnTo>
                  <a:lnTo>
                    <a:pt x="225" y="349"/>
                  </a:lnTo>
                  <a:lnTo>
                    <a:pt x="231" y="342"/>
                  </a:lnTo>
                  <a:lnTo>
                    <a:pt x="233" y="339"/>
                  </a:lnTo>
                  <a:lnTo>
                    <a:pt x="239" y="334"/>
                  </a:lnTo>
                  <a:lnTo>
                    <a:pt x="248" y="325"/>
                  </a:lnTo>
                  <a:lnTo>
                    <a:pt x="259" y="313"/>
                  </a:lnTo>
                  <a:lnTo>
                    <a:pt x="274" y="298"/>
                  </a:lnTo>
                  <a:lnTo>
                    <a:pt x="75" y="298"/>
                  </a:lnTo>
                  <a:close/>
                  <a:moveTo>
                    <a:pt x="428" y="192"/>
                  </a:moveTo>
                  <a:lnTo>
                    <a:pt x="428" y="260"/>
                  </a:lnTo>
                  <a:lnTo>
                    <a:pt x="469" y="260"/>
                  </a:lnTo>
                  <a:lnTo>
                    <a:pt x="448" y="229"/>
                  </a:lnTo>
                  <a:lnTo>
                    <a:pt x="428" y="192"/>
                  </a:lnTo>
                  <a:close/>
                  <a:moveTo>
                    <a:pt x="392" y="191"/>
                  </a:moveTo>
                  <a:lnTo>
                    <a:pt x="371" y="228"/>
                  </a:lnTo>
                  <a:lnTo>
                    <a:pt x="350" y="260"/>
                  </a:lnTo>
                  <a:lnTo>
                    <a:pt x="392" y="260"/>
                  </a:lnTo>
                  <a:lnTo>
                    <a:pt x="392" y="191"/>
                  </a:lnTo>
                  <a:close/>
                  <a:moveTo>
                    <a:pt x="468" y="187"/>
                  </a:moveTo>
                  <a:lnTo>
                    <a:pt x="491" y="226"/>
                  </a:lnTo>
                  <a:lnTo>
                    <a:pt x="515" y="260"/>
                  </a:lnTo>
                  <a:lnTo>
                    <a:pt x="782" y="260"/>
                  </a:lnTo>
                  <a:lnTo>
                    <a:pt x="782" y="187"/>
                  </a:lnTo>
                  <a:lnTo>
                    <a:pt x="468" y="187"/>
                  </a:lnTo>
                  <a:close/>
                  <a:moveTo>
                    <a:pt x="37" y="187"/>
                  </a:moveTo>
                  <a:lnTo>
                    <a:pt x="37" y="260"/>
                  </a:lnTo>
                  <a:lnTo>
                    <a:pt x="304" y="260"/>
                  </a:lnTo>
                  <a:lnTo>
                    <a:pt x="328" y="226"/>
                  </a:lnTo>
                  <a:lnTo>
                    <a:pt x="351" y="187"/>
                  </a:lnTo>
                  <a:lnTo>
                    <a:pt x="37" y="187"/>
                  </a:lnTo>
                  <a:close/>
                  <a:moveTo>
                    <a:pt x="284" y="38"/>
                  </a:moveTo>
                  <a:lnTo>
                    <a:pt x="263" y="38"/>
                  </a:lnTo>
                  <a:lnTo>
                    <a:pt x="242" y="44"/>
                  </a:lnTo>
                  <a:lnTo>
                    <a:pt x="225" y="55"/>
                  </a:lnTo>
                  <a:lnTo>
                    <a:pt x="212" y="71"/>
                  </a:lnTo>
                  <a:lnTo>
                    <a:pt x="206" y="89"/>
                  </a:lnTo>
                  <a:lnTo>
                    <a:pt x="206" y="109"/>
                  </a:lnTo>
                  <a:lnTo>
                    <a:pt x="211" y="130"/>
                  </a:lnTo>
                  <a:lnTo>
                    <a:pt x="222" y="149"/>
                  </a:lnTo>
                  <a:lnTo>
                    <a:pt x="369" y="149"/>
                  </a:lnTo>
                  <a:lnTo>
                    <a:pt x="381" y="120"/>
                  </a:lnTo>
                  <a:lnTo>
                    <a:pt x="376" y="102"/>
                  </a:lnTo>
                  <a:lnTo>
                    <a:pt x="365" y="82"/>
                  </a:lnTo>
                  <a:lnTo>
                    <a:pt x="350" y="67"/>
                  </a:lnTo>
                  <a:lnTo>
                    <a:pt x="330" y="52"/>
                  </a:lnTo>
                  <a:lnTo>
                    <a:pt x="308" y="42"/>
                  </a:lnTo>
                  <a:lnTo>
                    <a:pt x="284" y="38"/>
                  </a:lnTo>
                  <a:close/>
                  <a:moveTo>
                    <a:pt x="534" y="38"/>
                  </a:moveTo>
                  <a:lnTo>
                    <a:pt x="511" y="42"/>
                  </a:lnTo>
                  <a:lnTo>
                    <a:pt x="488" y="52"/>
                  </a:lnTo>
                  <a:lnTo>
                    <a:pt x="469" y="67"/>
                  </a:lnTo>
                  <a:lnTo>
                    <a:pt x="454" y="82"/>
                  </a:lnTo>
                  <a:lnTo>
                    <a:pt x="444" y="102"/>
                  </a:lnTo>
                  <a:lnTo>
                    <a:pt x="439" y="120"/>
                  </a:lnTo>
                  <a:lnTo>
                    <a:pt x="449" y="149"/>
                  </a:lnTo>
                  <a:lnTo>
                    <a:pt x="597" y="149"/>
                  </a:lnTo>
                  <a:lnTo>
                    <a:pt x="609" y="130"/>
                  </a:lnTo>
                  <a:lnTo>
                    <a:pt x="614" y="109"/>
                  </a:lnTo>
                  <a:lnTo>
                    <a:pt x="613" y="89"/>
                  </a:lnTo>
                  <a:lnTo>
                    <a:pt x="606" y="71"/>
                  </a:lnTo>
                  <a:lnTo>
                    <a:pt x="593" y="55"/>
                  </a:lnTo>
                  <a:lnTo>
                    <a:pt x="576" y="44"/>
                  </a:lnTo>
                  <a:lnTo>
                    <a:pt x="557" y="38"/>
                  </a:lnTo>
                  <a:lnTo>
                    <a:pt x="534" y="38"/>
                  </a:lnTo>
                  <a:close/>
                  <a:moveTo>
                    <a:pt x="553" y="0"/>
                  </a:moveTo>
                  <a:lnTo>
                    <a:pt x="579" y="5"/>
                  </a:lnTo>
                  <a:lnTo>
                    <a:pt x="602" y="16"/>
                  </a:lnTo>
                  <a:lnTo>
                    <a:pt x="623" y="31"/>
                  </a:lnTo>
                  <a:lnTo>
                    <a:pt x="639" y="51"/>
                  </a:lnTo>
                  <a:lnTo>
                    <a:pt x="648" y="75"/>
                  </a:lnTo>
                  <a:lnTo>
                    <a:pt x="651" y="99"/>
                  </a:lnTo>
                  <a:lnTo>
                    <a:pt x="648" y="124"/>
                  </a:lnTo>
                  <a:lnTo>
                    <a:pt x="640" y="149"/>
                  </a:lnTo>
                  <a:lnTo>
                    <a:pt x="782" y="149"/>
                  </a:lnTo>
                  <a:lnTo>
                    <a:pt x="796" y="152"/>
                  </a:lnTo>
                  <a:lnTo>
                    <a:pt x="809" y="160"/>
                  </a:lnTo>
                  <a:lnTo>
                    <a:pt x="817" y="171"/>
                  </a:lnTo>
                  <a:lnTo>
                    <a:pt x="820" y="187"/>
                  </a:lnTo>
                  <a:lnTo>
                    <a:pt x="820" y="260"/>
                  </a:lnTo>
                  <a:lnTo>
                    <a:pt x="817" y="275"/>
                  </a:lnTo>
                  <a:lnTo>
                    <a:pt x="809" y="288"/>
                  </a:lnTo>
                  <a:lnTo>
                    <a:pt x="796" y="296"/>
                  </a:lnTo>
                  <a:lnTo>
                    <a:pt x="782" y="298"/>
                  </a:lnTo>
                  <a:lnTo>
                    <a:pt x="782" y="708"/>
                  </a:lnTo>
                  <a:lnTo>
                    <a:pt x="779" y="723"/>
                  </a:lnTo>
                  <a:lnTo>
                    <a:pt x="771" y="734"/>
                  </a:lnTo>
                  <a:lnTo>
                    <a:pt x="759" y="742"/>
                  </a:lnTo>
                  <a:lnTo>
                    <a:pt x="745" y="745"/>
                  </a:lnTo>
                  <a:lnTo>
                    <a:pt x="75" y="745"/>
                  </a:lnTo>
                  <a:lnTo>
                    <a:pt x="61" y="742"/>
                  </a:lnTo>
                  <a:lnTo>
                    <a:pt x="49" y="734"/>
                  </a:lnTo>
                  <a:lnTo>
                    <a:pt x="41" y="723"/>
                  </a:lnTo>
                  <a:lnTo>
                    <a:pt x="37" y="708"/>
                  </a:lnTo>
                  <a:lnTo>
                    <a:pt x="37" y="298"/>
                  </a:lnTo>
                  <a:lnTo>
                    <a:pt x="23" y="296"/>
                  </a:lnTo>
                  <a:lnTo>
                    <a:pt x="11" y="288"/>
                  </a:lnTo>
                  <a:lnTo>
                    <a:pt x="3" y="275"/>
                  </a:lnTo>
                  <a:lnTo>
                    <a:pt x="0" y="260"/>
                  </a:lnTo>
                  <a:lnTo>
                    <a:pt x="0" y="187"/>
                  </a:lnTo>
                  <a:lnTo>
                    <a:pt x="3" y="171"/>
                  </a:lnTo>
                  <a:lnTo>
                    <a:pt x="11" y="160"/>
                  </a:lnTo>
                  <a:lnTo>
                    <a:pt x="23" y="152"/>
                  </a:lnTo>
                  <a:lnTo>
                    <a:pt x="37" y="149"/>
                  </a:lnTo>
                  <a:lnTo>
                    <a:pt x="178" y="149"/>
                  </a:lnTo>
                  <a:lnTo>
                    <a:pt x="171" y="124"/>
                  </a:lnTo>
                  <a:lnTo>
                    <a:pt x="168" y="99"/>
                  </a:lnTo>
                  <a:lnTo>
                    <a:pt x="171" y="75"/>
                  </a:lnTo>
                  <a:lnTo>
                    <a:pt x="181" y="51"/>
                  </a:lnTo>
                  <a:lnTo>
                    <a:pt x="197" y="31"/>
                  </a:lnTo>
                  <a:lnTo>
                    <a:pt x="216" y="16"/>
                  </a:lnTo>
                  <a:lnTo>
                    <a:pt x="240" y="5"/>
                  </a:lnTo>
                  <a:lnTo>
                    <a:pt x="266" y="0"/>
                  </a:lnTo>
                  <a:lnTo>
                    <a:pt x="294" y="1"/>
                  </a:lnTo>
                  <a:lnTo>
                    <a:pt x="322" y="8"/>
                  </a:lnTo>
                  <a:lnTo>
                    <a:pt x="350" y="20"/>
                  </a:lnTo>
                  <a:lnTo>
                    <a:pt x="371" y="35"/>
                  </a:lnTo>
                  <a:lnTo>
                    <a:pt x="389" y="54"/>
                  </a:lnTo>
                  <a:lnTo>
                    <a:pt x="403" y="75"/>
                  </a:lnTo>
                  <a:lnTo>
                    <a:pt x="403" y="75"/>
                  </a:lnTo>
                  <a:lnTo>
                    <a:pt x="405" y="75"/>
                  </a:lnTo>
                  <a:lnTo>
                    <a:pt x="406" y="73"/>
                  </a:lnTo>
                  <a:lnTo>
                    <a:pt x="407" y="73"/>
                  </a:lnTo>
                  <a:lnTo>
                    <a:pt x="410" y="73"/>
                  </a:lnTo>
                  <a:lnTo>
                    <a:pt x="413" y="73"/>
                  </a:lnTo>
                  <a:lnTo>
                    <a:pt x="414" y="75"/>
                  </a:lnTo>
                  <a:lnTo>
                    <a:pt x="415" y="75"/>
                  </a:lnTo>
                  <a:lnTo>
                    <a:pt x="417" y="75"/>
                  </a:lnTo>
                  <a:lnTo>
                    <a:pt x="430" y="54"/>
                  </a:lnTo>
                  <a:lnTo>
                    <a:pt x="448" y="35"/>
                  </a:lnTo>
                  <a:lnTo>
                    <a:pt x="470" y="20"/>
                  </a:lnTo>
                  <a:lnTo>
                    <a:pt x="498" y="8"/>
                  </a:lnTo>
                  <a:lnTo>
                    <a:pt x="525" y="1"/>
                  </a:lnTo>
                  <a:lnTo>
                    <a:pt x="55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1" name="Freeform 54"/>
            <p:cNvSpPr>
              <a:spLocks noEditPoints="1"/>
            </p:cNvSpPr>
            <p:nvPr/>
          </p:nvSpPr>
          <p:spPr bwMode="auto">
            <a:xfrm>
              <a:off x="7395255" y="3691185"/>
              <a:ext cx="539341" cy="343097"/>
            </a:xfrm>
            <a:custGeom>
              <a:avLst/>
              <a:gdLst>
                <a:gd name="T0" fmla="*/ 454 w 819"/>
                <a:gd name="T1" fmla="*/ 228 h 521"/>
                <a:gd name="T2" fmla="*/ 454 w 819"/>
                <a:gd name="T3" fmla="*/ 295 h 521"/>
                <a:gd name="T4" fmla="*/ 391 w 819"/>
                <a:gd name="T5" fmla="*/ 314 h 521"/>
                <a:gd name="T6" fmla="*/ 353 w 819"/>
                <a:gd name="T7" fmla="*/ 261 h 521"/>
                <a:gd name="T8" fmla="*/ 391 w 819"/>
                <a:gd name="T9" fmla="*/ 208 h 521"/>
                <a:gd name="T10" fmla="*/ 344 w 819"/>
                <a:gd name="T11" fmla="*/ 127 h 521"/>
                <a:gd name="T12" fmla="*/ 264 w 819"/>
                <a:gd name="T13" fmla="*/ 227 h 521"/>
                <a:gd name="T14" fmla="*/ 293 w 819"/>
                <a:gd name="T15" fmla="*/ 355 h 521"/>
                <a:gd name="T16" fmla="*/ 410 w 819"/>
                <a:gd name="T17" fmla="*/ 410 h 521"/>
                <a:gd name="T18" fmla="*/ 526 w 819"/>
                <a:gd name="T19" fmla="*/ 355 h 521"/>
                <a:gd name="T20" fmla="*/ 555 w 819"/>
                <a:gd name="T21" fmla="*/ 227 h 521"/>
                <a:gd name="T22" fmla="*/ 475 w 819"/>
                <a:gd name="T23" fmla="*/ 127 h 521"/>
                <a:gd name="T24" fmla="*/ 448 w 819"/>
                <a:gd name="T25" fmla="*/ 79 h 521"/>
                <a:gd name="T26" fmla="*/ 564 w 819"/>
                <a:gd name="T27" fmla="*/ 157 h 521"/>
                <a:gd name="T28" fmla="*/ 591 w 819"/>
                <a:gd name="T29" fmla="*/ 299 h 521"/>
                <a:gd name="T30" fmla="*/ 513 w 819"/>
                <a:gd name="T31" fmla="*/ 415 h 521"/>
                <a:gd name="T32" fmla="*/ 372 w 819"/>
                <a:gd name="T33" fmla="*/ 444 h 521"/>
                <a:gd name="T34" fmla="*/ 255 w 819"/>
                <a:gd name="T35" fmla="*/ 365 h 521"/>
                <a:gd name="T36" fmla="*/ 228 w 819"/>
                <a:gd name="T37" fmla="*/ 224 h 521"/>
                <a:gd name="T38" fmla="*/ 305 w 819"/>
                <a:gd name="T39" fmla="*/ 106 h 521"/>
                <a:gd name="T40" fmla="*/ 410 w 819"/>
                <a:gd name="T41" fmla="*/ 38 h 521"/>
                <a:gd name="T42" fmla="*/ 234 w 819"/>
                <a:gd name="T43" fmla="*/ 76 h 521"/>
                <a:gd name="T44" fmla="*/ 103 w 819"/>
                <a:gd name="T45" fmla="*/ 160 h 521"/>
                <a:gd name="T46" fmla="*/ 41 w 819"/>
                <a:gd name="T47" fmla="*/ 245 h 521"/>
                <a:gd name="T48" fmla="*/ 63 w 819"/>
                <a:gd name="T49" fmla="*/ 317 h 521"/>
                <a:gd name="T50" fmla="*/ 162 w 819"/>
                <a:gd name="T51" fmla="*/ 407 h 521"/>
                <a:gd name="T52" fmla="*/ 318 w 819"/>
                <a:gd name="T53" fmla="*/ 474 h 521"/>
                <a:gd name="T54" fmla="*/ 501 w 819"/>
                <a:gd name="T55" fmla="*/ 474 h 521"/>
                <a:gd name="T56" fmla="*/ 657 w 819"/>
                <a:gd name="T57" fmla="*/ 407 h 521"/>
                <a:gd name="T58" fmla="*/ 756 w 819"/>
                <a:gd name="T59" fmla="*/ 317 h 521"/>
                <a:gd name="T60" fmla="*/ 779 w 819"/>
                <a:gd name="T61" fmla="*/ 245 h 521"/>
                <a:gd name="T62" fmla="*/ 714 w 819"/>
                <a:gd name="T63" fmla="*/ 160 h 521"/>
                <a:gd name="T64" fmla="*/ 585 w 819"/>
                <a:gd name="T65" fmla="*/ 76 h 521"/>
                <a:gd name="T66" fmla="*/ 410 w 819"/>
                <a:gd name="T67" fmla="*/ 38 h 521"/>
                <a:gd name="T68" fmla="*/ 547 w 819"/>
                <a:gd name="T69" fmla="*/ 24 h 521"/>
                <a:gd name="T70" fmla="*/ 699 w 819"/>
                <a:gd name="T71" fmla="*/ 102 h 521"/>
                <a:gd name="T72" fmla="*/ 796 w 819"/>
                <a:gd name="T73" fmla="*/ 201 h 521"/>
                <a:gd name="T74" fmla="*/ 817 w 819"/>
                <a:gd name="T75" fmla="*/ 279 h 521"/>
                <a:gd name="T76" fmla="*/ 755 w 819"/>
                <a:gd name="T77" fmla="*/ 371 h 521"/>
                <a:gd name="T78" fmla="*/ 629 w 819"/>
                <a:gd name="T79" fmla="*/ 464 h 521"/>
                <a:gd name="T80" fmla="*/ 457 w 819"/>
                <a:gd name="T81" fmla="*/ 519 h 521"/>
                <a:gd name="T82" fmla="*/ 271 w 819"/>
                <a:gd name="T83" fmla="*/ 499 h 521"/>
                <a:gd name="T84" fmla="*/ 120 w 819"/>
                <a:gd name="T85" fmla="*/ 419 h 521"/>
                <a:gd name="T86" fmla="*/ 24 w 819"/>
                <a:gd name="T87" fmla="*/ 321 h 521"/>
                <a:gd name="T88" fmla="*/ 3 w 819"/>
                <a:gd name="T89" fmla="*/ 244 h 521"/>
                <a:gd name="T90" fmla="*/ 64 w 819"/>
                <a:gd name="T91" fmla="*/ 152 h 521"/>
                <a:gd name="T92" fmla="*/ 190 w 819"/>
                <a:gd name="T93" fmla="*/ 58 h 521"/>
                <a:gd name="T94" fmla="*/ 361 w 819"/>
                <a:gd name="T95" fmla="*/ 3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9" h="521">
                  <a:moveTo>
                    <a:pt x="410" y="206"/>
                  </a:moveTo>
                  <a:lnTo>
                    <a:pt x="427" y="208"/>
                  </a:lnTo>
                  <a:lnTo>
                    <a:pt x="442" y="216"/>
                  </a:lnTo>
                  <a:lnTo>
                    <a:pt x="454" y="228"/>
                  </a:lnTo>
                  <a:lnTo>
                    <a:pt x="462" y="244"/>
                  </a:lnTo>
                  <a:lnTo>
                    <a:pt x="466" y="261"/>
                  </a:lnTo>
                  <a:lnTo>
                    <a:pt x="462" y="279"/>
                  </a:lnTo>
                  <a:lnTo>
                    <a:pt x="454" y="295"/>
                  </a:lnTo>
                  <a:lnTo>
                    <a:pt x="442" y="307"/>
                  </a:lnTo>
                  <a:lnTo>
                    <a:pt x="427" y="314"/>
                  </a:lnTo>
                  <a:lnTo>
                    <a:pt x="410" y="317"/>
                  </a:lnTo>
                  <a:lnTo>
                    <a:pt x="391" y="314"/>
                  </a:lnTo>
                  <a:lnTo>
                    <a:pt x="377" y="307"/>
                  </a:lnTo>
                  <a:lnTo>
                    <a:pt x="365" y="295"/>
                  </a:lnTo>
                  <a:lnTo>
                    <a:pt x="356" y="279"/>
                  </a:lnTo>
                  <a:lnTo>
                    <a:pt x="353" y="261"/>
                  </a:lnTo>
                  <a:lnTo>
                    <a:pt x="356" y="244"/>
                  </a:lnTo>
                  <a:lnTo>
                    <a:pt x="365" y="228"/>
                  </a:lnTo>
                  <a:lnTo>
                    <a:pt x="377" y="216"/>
                  </a:lnTo>
                  <a:lnTo>
                    <a:pt x="391" y="208"/>
                  </a:lnTo>
                  <a:lnTo>
                    <a:pt x="410" y="206"/>
                  </a:lnTo>
                  <a:close/>
                  <a:moveTo>
                    <a:pt x="410" y="113"/>
                  </a:moveTo>
                  <a:lnTo>
                    <a:pt x="376" y="117"/>
                  </a:lnTo>
                  <a:lnTo>
                    <a:pt x="344" y="127"/>
                  </a:lnTo>
                  <a:lnTo>
                    <a:pt x="317" y="146"/>
                  </a:lnTo>
                  <a:lnTo>
                    <a:pt x="293" y="168"/>
                  </a:lnTo>
                  <a:lnTo>
                    <a:pt x="276" y="195"/>
                  </a:lnTo>
                  <a:lnTo>
                    <a:pt x="264" y="227"/>
                  </a:lnTo>
                  <a:lnTo>
                    <a:pt x="260" y="261"/>
                  </a:lnTo>
                  <a:lnTo>
                    <a:pt x="264" y="295"/>
                  </a:lnTo>
                  <a:lnTo>
                    <a:pt x="276" y="326"/>
                  </a:lnTo>
                  <a:lnTo>
                    <a:pt x="293" y="355"/>
                  </a:lnTo>
                  <a:lnTo>
                    <a:pt x="317" y="377"/>
                  </a:lnTo>
                  <a:lnTo>
                    <a:pt x="344" y="396"/>
                  </a:lnTo>
                  <a:lnTo>
                    <a:pt x="376" y="406"/>
                  </a:lnTo>
                  <a:lnTo>
                    <a:pt x="410" y="410"/>
                  </a:lnTo>
                  <a:lnTo>
                    <a:pt x="444" y="406"/>
                  </a:lnTo>
                  <a:lnTo>
                    <a:pt x="475" y="396"/>
                  </a:lnTo>
                  <a:lnTo>
                    <a:pt x="502" y="377"/>
                  </a:lnTo>
                  <a:lnTo>
                    <a:pt x="526" y="355"/>
                  </a:lnTo>
                  <a:lnTo>
                    <a:pt x="543" y="326"/>
                  </a:lnTo>
                  <a:lnTo>
                    <a:pt x="555" y="295"/>
                  </a:lnTo>
                  <a:lnTo>
                    <a:pt x="559" y="261"/>
                  </a:lnTo>
                  <a:lnTo>
                    <a:pt x="555" y="227"/>
                  </a:lnTo>
                  <a:lnTo>
                    <a:pt x="543" y="195"/>
                  </a:lnTo>
                  <a:lnTo>
                    <a:pt x="526" y="168"/>
                  </a:lnTo>
                  <a:lnTo>
                    <a:pt x="502" y="146"/>
                  </a:lnTo>
                  <a:lnTo>
                    <a:pt x="475" y="127"/>
                  </a:lnTo>
                  <a:lnTo>
                    <a:pt x="444" y="117"/>
                  </a:lnTo>
                  <a:lnTo>
                    <a:pt x="410" y="113"/>
                  </a:lnTo>
                  <a:close/>
                  <a:moveTo>
                    <a:pt x="410" y="75"/>
                  </a:moveTo>
                  <a:lnTo>
                    <a:pt x="448" y="79"/>
                  </a:lnTo>
                  <a:lnTo>
                    <a:pt x="482" y="89"/>
                  </a:lnTo>
                  <a:lnTo>
                    <a:pt x="513" y="106"/>
                  </a:lnTo>
                  <a:lnTo>
                    <a:pt x="542" y="130"/>
                  </a:lnTo>
                  <a:lnTo>
                    <a:pt x="564" y="157"/>
                  </a:lnTo>
                  <a:lnTo>
                    <a:pt x="581" y="189"/>
                  </a:lnTo>
                  <a:lnTo>
                    <a:pt x="591" y="224"/>
                  </a:lnTo>
                  <a:lnTo>
                    <a:pt x="595" y="261"/>
                  </a:lnTo>
                  <a:lnTo>
                    <a:pt x="591" y="299"/>
                  </a:lnTo>
                  <a:lnTo>
                    <a:pt x="581" y="334"/>
                  </a:lnTo>
                  <a:lnTo>
                    <a:pt x="564" y="365"/>
                  </a:lnTo>
                  <a:lnTo>
                    <a:pt x="542" y="393"/>
                  </a:lnTo>
                  <a:lnTo>
                    <a:pt x="513" y="415"/>
                  </a:lnTo>
                  <a:lnTo>
                    <a:pt x="482" y="432"/>
                  </a:lnTo>
                  <a:lnTo>
                    <a:pt x="448" y="444"/>
                  </a:lnTo>
                  <a:lnTo>
                    <a:pt x="410" y="448"/>
                  </a:lnTo>
                  <a:lnTo>
                    <a:pt x="372" y="444"/>
                  </a:lnTo>
                  <a:lnTo>
                    <a:pt x="338" y="432"/>
                  </a:lnTo>
                  <a:lnTo>
                    <a:pt x="305" y="415"/>
                  </a:lnTo>
                  <a:lnTo>
                    <a:pt x="277" y="393"/>
                  </a:lnTo>
                  <a:lnTo>
                    <a:pt x="255" y="365"/>
                  </a:lnTo>
                  <a:lnTo>
                    <a:pt x="238" y="334"/>
                  </a:lnTo>
                  <a:lnTo>
                    <a:pt x="228" y="299"/>
                  </a:lnTo>
                  <a:lnTo>
                    <a:pt x="224" y="261"/>
                  </a:lnTo>
                  <a:lnTo>
                    <a:pt x="228" y="224"/>
                  </a:lnTo>
                  <a:lnTo>
                    <a:pt x="238" y="189"/>
                  </a:lnTo>
                  <a:lnTo>
                    <a:pt x="255" y="157"/>
                  </a:lnTo>
                  <a:lnTo>
                    <a:pt x="277" y="130"/>
                  </a:lnTo>
                  <a:lnTo>
                    <a:pt x="305" y="106"/>
                  </a:lnTo>
                  <a:lnTo>
                    <a:pt x="338" y="89"/>
                  </a:lnTo>
                  <a:lnTo>
                    <a:pt x="372" y="79"/>
                  </a:lnTo>
                  <a:lnTo>
                    <a:pt x="410" y="75"/>
                  </a:lnTo>
                  <a:close/>
                  <a:moveTo>
                    <a:pt x="410" y="38"/>
                  </a:moveTo>
                  <a:lnTo>
                    <a:pt x="362" y="41"/>
                  </a:lnTo>
                  <a:lnTo>
                    <a:pt x="318" y="49"/>
                  </a:lnTo>
                  <a:lnTo>
                    <a:pt x="275" y="60"/>
                  </a:lnTo>
                  <a:lnTo>
                    <a:pt x="234" y="76"/>
                  </a:lnTo>
                  <a:lnTo>
                    <a:pt x="196" y="94"/>
                  </a:lnTo>
                  <a:lnTo>
                    <a:pt x="162" y="114"/>
                  </a:lnTo>
                  <a:lnTo>
                    <a:pt x="131" y="136"/>
                  </a:lnTo>
                  <a:lnTo>
                    <a:pt x="103" y="160"/>
                  </a:lnTo>
                  <a:lnTo>
                    <a:pt x="81" y="182"/>
                  </a:lnTo>
                  <a:lnTo>
                    <a:pt x="63" y="204"/>
                  </a:lnTo>
                  <a:lnTo>
                    <a:pt x="48" y="225"/>
                  </a:lnTo>
                  <a:lnTo>
                    <a:pt x="41" y="245"/>
                  </a:lnTo>
                  <a:lnTo>
                    <a:pt x="37" y="261"/>
                  </a:lnTo>
                  <a:lnTo>
                    <a:pt x="41" y="278"/>
                  </a:lnTo>
                  <a:lnTo>
                    <a:pt x="48" y="296"/>
                  </a:lnTo>
                  <a:lnTo>
                    <a:pt x="63" y="317"/>
                  </a:lnTo>
                  <a:lnTo>
                    <a:pt x="81" y="339"/>
                  </a:lnTo>
                  <a:lnTo>
                    <a:pt x="103" y="363"/>
                  </a:lnTo>
                  <a:lnTo>
                    <a:pt x="131" y="385"/>
                  </a:lnTo>
                  <a:lnTo>
                    <a:pt x="162" y="407"/>
                  </a:lnTo>
                  <a:lnTo>
                    <a:pt x="196" y="428"/>
                  </a:lnTo>
                  <a:lnTo>
                    <a:pt x="234" y="447"/>
                  </a:lnTo>
                  <a:lnTo>
                    <a:pt x="275" y="462"/>
                  </a:lnTo>
                  <a:lnTo>
                    <a:pt x="318" y="474"/>
                  </a:lnTo>
                  <a:lnTo>
                    <a:pt x="362" y="482"/>
                  </a:lnTo>
                  <a:lnTo>
                    <a:pt x="410" y="485"/>
                  </a:lnTo>
                  <a:lnTo>
                    <a:pt x="457" y="482"/>
                  </a:lnTo>
                  <a:lnTo>
                    <a:pt x="501" y="474"/>
                  </a:lnTo>
                  <a:lnTo>
                    <a:pt x="544" y="462"/>
                  </a:lnTo>
                  <a:lnTo>
                    <a:pt x="585" y="447"/>
                  </a:lnTo>
                  <a:lnTo>
                    <a:pt x="622" y="428"/>
                  </a:lnTo>
                  <a:lnTo>
                    <a:pt x="657" y="407"/>
                  </a:lnTo>
                  <a:lnTo>
                    <a:pt x="688" y="385"/>
                  </a:lnTo>
                  <a:lnTo>
                    <a:pt x="714" y="363"/>
                  </a:lnTo>
                  <a:lnTo>
                    <a:pt x="738" y="339"/>
                  </a:lnTo>
                  <a:lnTo>
                    <a:pt x="756" y="317"/>
                  </a:lnTo>
                  <a:lnTo>
                    <a:pt x="771" y="296"/>
                  </a:lnTo>
                  <a:lnTo>
                    <a:pt x="779" y="278"/>
                  </a:lnTo>
                  <a:lnTo>
                    <a:pt x="781" y="261"/>
                  </a:lnTo>
                  <a:lnTo>
                    <a:pt x="779" y="245"/>
                  </a:lnTo>
                  <a:lnTo>
                    <a:pt x="771" y="225"/>
                  </a:lnTo>
                  <a:lnTo>
                    <a:pt x="756" y="204"/>
                  </a:lnTo>
                  <a:lnTo>
                    <a:pt x="738" y="182"/>
                  </a:lnTo>
                  <a:lnTo>
                    <a:pt x="714" y="160"/>
                  </a:lnTo>
                  <a:lnTo>
                    <a:pt x="688" y="136"/>
                  </a:lnTo>
                  <a:lnTo>
                    <a:pt x="657" y="114"/>
                  </a:lnTo>
                  <a:lnTo>
                    <a:pt x="622" y="94"/>
                  </a:lnTo>
                  <a:lnTo>
                    <a:pt x="585" y="76"/>
                  </a:lnTo>
                  <a:lnTo>
                    <a:pt x="544" y="60"/>
                  </a:lnTo>
                  <a:lnTo>
                    <a:pt x="501" y="49"/>
                  </a:lnTo>
                  <a:lnTo>
                    <a:pt x="457" y="41"/>
                  </a:lnTo>
                  <a:lnTo>
                    <a:pt x="410" y="38"/>
                  </a:lnTo>
                  <a:close/>
                  <a:moveTo>
                    <a:pt x="410" y="0"/>
                  </a:moveTo>
                  <a:lnTo>
                    <a:pt x="457" y="3"/>
                  </a:lnTo>
                  <a:lnTo>
                    <a:pt x="504" y="11"/>
                  </a:lnTo>
                  <a:lnTo>
                    <a:pt x="547" y="24"/>
                  </a:lnTo>
                  <a:lnTo>
                    <a:pt x="590" y="40"/>
                  </a:lnTo>
                  <a:lnTo>
                    <a:pt x="629" y="58"/>
                  </a:lnTo>
                  <a:lnTo>
                    <a:pt x="666" y="80"/>
                  </a:lnTo>
                  <a:lnTo>
                    <a:pt x="699" y="102"/>
                  </a:lnTo>
                  <a:lnTo>
                    <a:pt x="729" y="127"/>
                  </a:lnTo>
                  <a:lnTo>
                    <a:pt x="755" y="152"/>
                  </a:lnTo>
                  <a:lnTo>
                    <a:pt x="777" y="177"/>
                  </a:lnTo>
                  <a:lnTo>
                    <a:pt x="796" y="201"/>
                  </a:lnTo>
                  <a:lnTo>
                    <a:pt x="809" y="223"/>
                  </a:lnTo>
                  <a:lnTo>
                    <a:pt x="817" y="244"/>
                  </a:lnTo>
                  <a:lnTo>
                    <a:pt x="819" y="261"/>
                  </a:lnTo>
                  <a:lnTo>
                    <a:pt x="817" y="279"/>
                  </a:lnTo>
                  <a:lnTo>
                    <a:pt x="809" y="299"/>
                  </a:lnTo>
                  <a:lnTo>
                    <a:pt x="796" y="321"/>
                  </a:lnTo>
                  <a:lnTo>
                    <a:pt x="777" y="346"/>
                  </a:lnTo>
                  <a:lnTo>
                    <a:pt x="755" y="371"/>
                  </a:lnTo>
                  <a:lnTo>
                    <a:pt x="729" y="396"/>
                  </a:lnTo>
                  <a:lnTo>
                    <a:pt x="699" y="419"/>
                  </a:lnTo>
                  <a:lnTo>
                    <a:pt x="666" y="443"/>
                  </a:lnTo>
                  <a:lnTo>
                    <a:pt x="629" y="464"/>
                  </a:lnTo>
                  <a:lnTo>
                    <a:pt x="590" y="483"/>
                  </a:lnTo>
                  <a:lnTo>
                    <a:pt x="547" y="499"/>
                  </a:lnTo>
                  <a:lnTo>
                    <a:pt x="504" y="511"/>
                  </a:lnTo>
                  <a:lnTo>
                    <a:pt x="457" y="519"/>
                  </a:lnTo>
                  <a:lnTo>
                    <a:pt x="410" y="521"/>
                  </a:lnTo>
                  <a:lnTo>
                    <a:pt x="361" y="519"/>
                  </a:lnTo>
                  <a:lnTo>
                    <a:pt x="315" y="511"/>
                  </a:lnTo>
                  <a:lnTo>
                    <a:pt x="271" y="499"/>
                  </a:lnTo>
                  <a:lnTo>
                    <a:pt x="229" y="483"/>
                  </a:lnTo>
                  <a:lnTo>
                    <a:pt x="190" y="464"/>
                  </a:lnTo>
                  <a:lnTo>
                    <a:pt x="153" y="443"/>
                  </a:lnTo>
                  <a:lnTo>
                    <a:pt x="120" y="419"/>
                  </a:lnTo>
                  <a:lnTo>
                    <a:pt x="90" y="396"/>
                  </a:lnTo>
                  <a:lnTo>
                    <a:pt x="64" y="371"/>
                  </a:lnTo>
                  <a:lnTo>
                    <a:pt x="42" y="346"/>
                  </a:lnTo>
                  <a:lnTo>
                    <a:pt x="24" y="321"/>
                  </a:lnTo>
                  <a:lnTo>
                    <a:pt x="10" y="299"/>
                  </a:lnTo>
                  <a:lnTo>
                    <a:pt x="3" y="279"/>
                  </a:lnTo>
                  <a:lnTo>
                    <a:pt x="0" y="261"/>
                  </a:lnTo>
                  <a:lnTo>
                    <a:pt x="3" y="244"/>
                  </a:lnTo>
                  <a:lnTo>
                    <a:pt x="10" y="223"/>
                  </a:lnTo>
                  <a:lnTo>
                    <a:pt x="24" y="201"/>
                  </a:lnTo>
                  <a:lnTo>
                    <a:pt x="42" y="177"/>
                  </a:lnTo>
                  <a:lnTo>
                    <a:pt x="64" y="152"/>
                  </a:lnTo>
                  <a:lnTo>
                    <a:pt x="90" y="127"/>
                  </a:lnTo>
                  <a:lnTo>
                    <a:pt x="120" y="102"/>
                  </a:lnTo>
                  <a:lnTo>
                    <a:pt x="153" y="80"/>
                  </a:lnTo>
                  <a:lnTo>
                    <a:pt x="190" y="58"/>
                  </a:lnTo>
                  <a:lnTo>
                    <a:pt x="229" y="40"/>
                  </a:lnTo>
                  <a:lnTo>
                    <a:pt x="271" y="24"/>
                  </a:lnTo>
                  <a:lnTo>
                    <a:pt x="315" y="11"/>
                  </a:lnTo>
                  <a:lnTo>
                    <a:pt x="361" y="3"/>
                  </a:lnTo>
                  <a:lnTo>
                    <a:pt x="41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2" name="Freeform 55"/>
            <p:cNvSpPr>
              <a:spLocks noEditPoints="1"/>
            </p:cNvSpPr>
            <p:nvPr/>
          </p:nvSpPr>
          <p:spPr bwMode="auto">
            <a:xfrm>
              <a:off x="8443236" y="3593063"/>
              <a:ext cx="539341" cy="539341"/>
            </a:xfrm>
            <a:custGeom>
              <a:avLst/>
              <a:gdLst>
                <a:gd name="T0" fmla="*/ 540 w 819"/>
                <a:gd name="T1" fmla="*/ 689 h 819"/>
                <a:gd name="T2" fmla="*/ 493 w 819"/>
                <a:gd name="T3" fmla="*/ 444 h 819"/>
                <a:gd name="T4" fmla="*/ 532 w 819"/>
                <a:gd name="T5" fmla="*/ 424 h 819"/>
                <a:gd name="T6" fmla="*/ 318 w 819"/>
                <a:gd name="T7" fmla="*/ 390 h 819"/>
                <a:gd name="T8" fmla="*/ 380 w 819"/>
                <a:gd name="T9" fmla="*/ 410 h 819"/>
                <a:gd name="T10" fmla="*/ 407 w 819"/>
                <a:gd name="T11" fmla="*/ 470 h 819"/>
                <a:gd name="T12" fmla="*/ 366 w 819"/>
                <a:gd name="T13" fmla="*/ 529 h 819"/>
                <a:gd name="T14" fmla="*/ 405 w 819"/>
                <a:gd name="T15" fmla="*/ 556 h 819"/>
                <a:gd name="T16" fmla="*/ 411 w 819"/>
                <a:gd name="T17" fmla="*/ 643 h 819"/>
                <a:gd name="T18" fmla="*/ 357 w 819"/>
                <a:gd name="T19" fmla="*/ 689 h 819"/>
                <a:gd name="T20" fmla="*/ 278 w 819"/>
                <a:gd name="T21" fmla="*/ 687 h 819"/>
                <a:gd name="T22" fmla="*/ 229 w 819"/>
                <a:gd name="T23" fmla="*/ 638 h 819"/>
                <a:gd name="T24" fmla="*/ 259 w 819"/>
                <a:gd name="T25" fmla="*/ 615 h 819"/>
                <a:gd name="T26" fmla="*/ 301 w 819"/>
                <a:gd name="T27" fmla="*/ 660 h 819"/>
                <a:gd name="T28" fmla="*/ 350 w 819"/>
                <a:gd name="T29" fmla="*/ 656 h 819"/>
                <a:gd name="T30" fmla="*/ 373 w 819"/>
                <a:gd name="T31" fmla="*/ 636 h 819"/>
                <a:gd name="T32" fmla="*/ 380 w 819"/>
                <a:gd name="T33" fmla="*/ 592 h 819"/>
                <a:gd name="T34" fmla="*/ 363 w 819"/>
                <a:gd name="T35" fmla="*/ 562 h 819"/>
                <a:gd name="T36" fmla="*/ 332 w 819"/>
                <a:gd name="T37" fmla="*/ 549 h 819"/>
                <a:gd name="T38" fmla="*/ 299 w 819"/>
                <a:gd name="T39" fmla="*/ 518 h 819"/>
                <a:gd name="T40" fmla="*/ 341 w 819"/>
                <a:gd name="T41" fmla="*/ 513 h 819"/>
                <a:gd name="T42" fmla="*/ 362 w 819"/>
                <a:gd name="T43" fmla="*/ 496 h 819"/>
                <a:gd name="T44" fmla="*/ 367 w 819"/>
                <a:gd name="T45" fmla="*/ 454 h 819"/>
                <a:gd name="T46" fmla="*/ 318 w 819"/>
                <a:gd name="T47" fmla="*/ 422 h 819"/>
                <a:gd name="T48" fmla="*/ 281 w 819"/>
                <a:gd name="T49" fmla="*/ 436 h 819"/>
                <a:gd name="T50" fmla="*/ 267 w 819"/>
                <a:gd name="T51" fmla="*/ 462 h 819"/>
                <a:gd name="T52" fmla="*/ 235 w 819"/>
                <a:gd name="T53" fmla="*/ 448 h 819"/>
                <a:gd name="T54" fmla="*/ 280 w 819"/>
                <a:gd name="T55" fmla="*/ 397 h 819"/>
                <a:gd name="T56" fmla="*/ 36 w 819"/>
                <a:gd name="T57" fmla="*/ 745 h 819"/>
                <a:gd name="T58" fmla="*/ 74 w 819"/>
                <a:gd name="T59" fmla="*/ 783 h 819"/>
                <a:gd name="T60" fmla="*/ 778 w 819"/>
                <a:gd name="T61" fmla="*/ 759 h 819"/>
                <a:gd name="T62" fmla="*/ 74 w 819"/>
                <a:gd name="T63" fmla="*/ 113 h 819"/>
                <a:gd name="T64" fmla="*/ 36 w 819"/>
                <a:gd name="T65" fmla="*/ 149 h 819"/>
                <a:gd name="T66" fmla="*/ 778 w 819"/>
                <a:gd name="T67" fmla="*/ 135 h 819"/>
                <a:gd name="T68" fmla="*/ 670 w 819"/>
                <a:gd name="T69" fmla="*/ 113 h 819"/>
                <a:gd name="T70" fmla="*/ 662 w 819"/>
                <a:gd name="T71" fmla="*/ 183 h 819"/>
                <a:gd name="T72" fmla="*/ 640 w 819"/>
                <a:gd name="T73" fmla="*/ 183 h 819"/>
                <a:gd name="T74" fmla="*/ 633 w 819"/>
                <a:gd name="T75" fmla="*/ 113 h 819"/>
                <a:gd name="T76" fmla="*/ 182 w 819"/>
                <a:gd name="T77" fmla="*/ 179 h 819"/>
                <a:gd name="T78" fmla="*/ 161 w 819"/>
                <a:gd name="T79" fmla="*/ 186 h 819"/>
                <a:gd name="T80" fmla="*/ 149 w 819"/>
                <a:gd name="T81" fmla="*/ 168 h 819"/>
                <a:gd name="T82" fmla="*/ 172 w 819"/>
                <a:gd name="T83" fmla="*/ 1 h 819"/>
                <a:gd name="T84" fmla="*/ 186 w 819"/>
                <a:gd name="T85" fmla="*/ 20 h 819"/>
                <a:gd name="T86" fmla="*/ 633 w 819"/>
                <a:gd name="T87" fmla="*/ 13 h 819"/>
                <a:gd name="T88" fmla="*/ 651 w 819"/>
                <a:gd name="T89" fmla="*/ 0 h 819"/>
                <a:gd name="T90" fmla="*/ 668 w 819"/>
                <a:gd name="T91" fmla="*/ 13 h 819"/>
                <a:gd name="T92" fmla="*/ 768 w 819"/>
                <a:gd name="T93" fmla="*/ 79 h 819"/>
                <a:gd name="T94" fmla="*/ 819 w 819"/>
                <a:gd name="T95" fmla="*/ 149 h 819"/>
                <a:gd name="T96" fmla="*/ 789 w 819"/>
                <a:gd name="T97" fmla="*/ 805 h 819"/>
                <a:gd name="T98" fmla="*/ 51 w 819"/>
                <a:gd name="T99" fmla="*/ 816 h 819"/>
                <a:gd name="T100" fmla="*/ 0 w 819"/>
                <a:gd name="T101" fmla="*/ 745 h 819"/>
                <a:gd name="T102" fmla="*/ 30 w 819"/>
                <a:gd name="T103" fmla="*/ 89 h 819"/>
                <a:gd name="T104" fmla="*/ 149 w 819"/>
                <a:gd name="T105" fmla="*/ 20 h 819"/>
                <a:gd name="T106" fmla="*/ 161 w 819"/>
                <a:gd name="T107" fmla="*/ 1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9" h="819">
                  <a:moveTo>
                    <a:pt x="548" y="390"/>
                  </a:moveTo>
                  <a:lnTo>
                    <a:pt x="575" y="390"/>
                  </a:lnTo>
                  <a:lnTo>
                    <a:pt x="575" y="689"/>
                  </a:lnTo>
                  <a:lnTo>
                    <a:pt x="540" y="689"/>
                  </a:lnTo>
                  <a:lnTo>
                    <a:pt x="540" y="475"/>
                  </a:lnTo>
                  <a:lnTo>
                    <a:pt x="466" y="475"/>
                  </a:lnTo>
                  <a:lnTo>
                    <a:pt x="466" y="446"/>
                  </a:lnTo>
                  <a:lnTo>
                    <a:pt x="493" y="444"/>
                  </a:lnTo>
                  <a:lnTo>
                    <a:pt x="507" y="440"/>
                  </a:lnTo>
                  <a:lnTo>
                    <a:pt x="519" y="435"/>
                  </a:lnTo>
                  <a:lnTo>
                    <a:pt x="526" y="431"/>
                  </a:lnTo>
                  <a:lnTo>
                    <a:pt x="532" y="424"/>
                  </a:lnTo>
                  <a:lnTo>
                    <a:pt x="538" y="418"/>
                  </a:lnTo>
                  <a:lnTo>
                    <a:pt x="544" y="406"/>
                  </a:lnTo>
                  <a:lnTo>
                    <a:pt x="548" y="390"/>
                  </a:lnTo>
                  <a:close/>
                  <a:moveTo>
                    <a:pt x="318" y="390"/>
                  </a:moveTo>
                  <a:lnTo>
                    <a:pt x="336" y="391"/>
                  </a:lnTo>
                  <a:lnTo>
                    <a:pt x="353" y="394"/>
                  </a:lnTo>
                  <a:lnTo>
                    <a:pt x="367" y="401"/>
                  </a:lnTo>
                  <a:lnTo>
                    <a:pt x="380" y="410"/>
                  </a:lnTo>
                  <a:lnTo>
                    <a:pt x="391" y="420"/>
                  </a:lnTo>
                  <a:lnTo>
                    <a:pt x="400" y="435"/>
                  </a:lnTo>
                  <a:lnTo>
                    <a:pt x="404" y="450"/>
                  </a:lnTo>
                  <a:lnTo>
                    <a:pt x="407" y="470"/>
                  </a:lnTo>
                  <a:lnTo>
                    <a:pt x="404" y="490"/>
                  </a:lnTo>
                  <a:lnTo>
                    <a:pt x="395" y="505"/>
                  </a:lnTo>
                  <a:lnTo>
                    <a:pt x="382" y="520"/>
                  </a:lnTo>
                  <a:lnTo>
                    <a:pt x="366" y="529"/>
                  </a:lnTo>
                  <a:lnTo>
                    <a:pt x="366" y="530"/>
                  </a:lnTo>
                  <a:lnTo>
                    <a:pt x="382" y="535"/>
                  </a:lnTo>
                  <a:lnTo>
                    <a:pt x="396" y="545"/>
                  </a:lnTo>
                  <a:lnTo>
                    <a:pt x="405" y="556"/>
                  </a:lnTo>
                  <a:lnTo>
                    <a:pt x="416" y="577"/>
                  </a:lnTo>
                  <a:lnTo>
                    <a:pt x="418" y="603"/>
                  </a:lnTo>
                  <a:lnTo>
                    <a:pt x="417" y="624"/>
                  </a:lnTo>
                  <a:lnTo>
                    <a:pt x="411" y="643"/>
                  </a:lnTo>
                  <a:lnTo>
                    <a:pt x="401" y="658"/>
                  </a:lnTo>
                  <a:lnTo>
                    <a:pt x="390" y="670"/>
                  </a:lnTo>
                  <a:lnTo>
                    <a:pt x="374" y="681"/>
                  </a:lnTo>
                  <a:lnTo>
                    <a:pt x="357" y="689"/>
                  </a:lnTo>
                  <a:lnTo>
                    <a:pt x="339" y="693"/>
                  </a:lnTo>
                  <a:lnTo>
                    <a:pt x="319" y="694"/>
                  </a:lnTo>
                  <a:lnTo>
                    <a:pt x="298" y="693"/>
                  </a:lnTo>
                  <a:lnTo>
                    <a:pt x="278" y="687"/>
                  </a:lnTo>
                  <a:lnTo>
                    <a:pt x="261" y="679"/>
                  </a:lnTo>
                  <a:lnTo>
                    <a:pt x="248" y="669"/>
                  </a:lnTo>
                  <a:lnTo>
                    <a:pt x="237" y="655"/>
                  </a:lnTo>
                  <a:lnTo>
                    <a:pt x="229" y="638"/>
                  </a:lnTo>
                  <a:lnTo>
                    <a:pt x="223" y="619"/>
                  </a:lnTo>
                  <a:lnTo>
                    <a:pt x="222" y="597"/>
                  </a:lnTo>
                  <a:lnTo>
                    <a:pt x="256" y="597"/>
                  </a:lnTo>
                  <a:lnTo>
                    <a:pt x="259" y="615"/>
                  </a:lnTo>
                  <a:lnTo>
                    <a:pt x="264" y="631"/>
                  </a:lnTo>
                  <a:lnTo>
                    <a:pt x="273" y="644"/>
                  </a:lnTo>
                  <a:lnTo>
                    <a:pt x="285" y="655"/>
                  </a:lnTo>
                  <a:lnTo>
                    <a:pt x="301" y="660"/>
                  </a:lnTo>
                  <a:lnTo>
                    <a:pt x="319" y="662"/>
                  </a:lnTo>
                  <a:lnTo>
                    <a:pt x="331" y="661"/>
                  </a:lnTo>
                  <a:lnTo>
                    <a:pt x="343" y="658"/>
                  </a:lnTo>
                  <a:lnTo>
                    <a:pt x="350" y="656"/>
                  </a:lnTo>
                  <a:lnTo>
                    <a:pt x="357" y="652"/>
                  </a:lnTo>
                  <a:lnTo>
                    <a:pt x="363" y="647"/>
                  </a:lnTo>
                  <a:lnTo>
                    <a:pt x="369" y="641"/>
                  </a:lnTo>
                  <a:lnTo>
                    <a:pt x="373" y="636"/>
                  </a:lnTo>
                  <a:lnTo>
                    <a:pt x="377" y="628"/>
                  </a:lnTo>
                  <a:lnTo>
                    <a:pt x="380" y="618"/>
                  </a:lnTo>
                  <a:lnTo>
                    <a:pt x="382" y="605"/>
                  </a:lnTo>
                  <a:lnTo>
                    <a:pt x="380" y="592"/>
                  </a:lnTo>
                  <a:lnTo>
                    <a:pt x="377" y="580"/>
                  </a:lnTo>
                  <a:lnTo>
                    <a:pt x="373" y="573"/>
                  </a:lnTo>
                  <a:lnTo>
                    <a:pt x="369" y="567"/>
                  </a:lnTo>
                  <a:lnTo>
                    <a:pt x="363" y="562"/>
                  </a:lnTo>
                  <a:lnTo>
                    <a:pt x="358" y="558"/>
                  </a:lnTo>
                  <a:lnTo>
                    <a:pt x="352" y="554"/>
                  </a:lnTo>
                  <a:lnTo>
                    <a:pt x="344" y="551"/>
                  </a:lnTo>
                  <a:lnTo>
                    <a:pt x="332" y="549"/>
                  </a:lnTo>
                  <a:lnTo>
                    <a:pt x="320" y="547"/>
                  </a:lnTo>
                  <a:lnTo>
                    <a:pt x="309" y="547"/>
                  </a:lnTo>
                  <a:lnTo>
                    <a:pt x="299" y="549"/>
                  </a:lnTo>
                  <a:lnTo>
                    <a:pt x="299" y="518"/>
                  </a:lnTo>
                  <a:lnTo>
                    <a:pt x="303" y="518"/>
                  </a:lnTo>
                  <a:lnTo>
                    <a:pt x="314" y="518"/>
                  </a:lnTo>
                  <a:lnTo>
                    <a:pt x="335" y="516"/>
                  </a:lnTo>
                  <a:lnTo>
                    <a:pt x="341" y="513"/>
                  </a:lnTo>
                  <a:lnTo>
                    <a:pt x="348" y="509"/>
                  </a:lnTo>
                  <a:lnTo>
                    <a:pt x="353" y="507"/>
                  </a:lnTo>
                  <a:lnTo>
                    <a:pt x="357" y="501"/>
                  </a:lnTo>
                  <a:lnTo>
                    <a:pt x="362" y="496"/>
                  </a:lnTo>
                  <a:lnTo>
                    <a:pt x="365" y="491"/>
                  </a:lnTo>
                  <a:lnTo>
                    <a:pt x="369" y="480"/>
                  </a:lnTo>
                  <a:lnTo>
                    <a:pt x="370" y="470"/>
                  </a:lnTo>
                  <a:lnTo>
                    <a:pt x="367" y="454"/>
                  </a:lnTo>
                  <a:lnTo>
                    <a:pt x="363" y="442"/>
                  </a:lnTo>
                  <a:lnTo>
                    <a:pt x="354" y="433"/>
                  </a:lnTo>
                  <a:lnTo>
                    <a:pt x="339" y="424"/>
                  </a:lnTo>
                  <a:lnTo>
                    <a:pt x="318" y="422"/>
                  </a:lnTo>
                  <a:lnTo>
                    <a:pt x="305" y="423"/>
                  </a:lnTo>
                  <a:lnTo>
                    <a:pt x="294" y="427"/>
                  </a:lnTo>
                  <a:lnTo>
                    <a:pt x="286" y="431"/>
                  </a:lnTo>
                  <a:lnTo>
                    <a:pt x="281" y="436"/>
                  </a:lnTo>
                  <a:lnTo>
                    <a:pt x="276" y="441"/>
                  </a:lnTo>
                  <a:lnTo>
                    <a:pt x="272" y="448"/>
                  </a:lnTo>
                  <a:lnTo>
                    <a:pt x="269" y="454"/>
                  </a:lnTo>
                  <a:lnTo>
                    <a:pt x="267" y="462"/>
                  </a:lnTo>
                  <a:lnTo>
                    <a:pt x="263" y="487"/>
                  </a:lnTo>
                  <a:lnTo>
                    <a:pt x="229" y="487"/>
                  </a:lnTo>
                  <a:lnTo>
                    <a:pt x="230" y="466"/>
                  </a:lnTo>
                  <a:lnTo>
                    <a:pt x="235" y="448"/>
                  </a:lnTo>
                  <a:lnTo>
                    <a:pt x="242" y="431"/>
                  </a:lnTo>
                  <a:lnTo>
                    <a:pt x="252" y="416"/>
                  </a:lnTo>
                  <a:lnTo>
                    <a:pt x="264" y="406"/>
                  </a:lnTo>
                  <a:lnTo>
                    <a:pt x="280" y="397"/>
                  </a:lnTo>
                  <a:lnTo>
                    <a:pt x="298" y="391"/>
                  </a:lnTo>
                  <a:lnTo>
                    <a:pt x="318" y="390"/>
                  </a:lnTo>
                  <a:close/>
                  <a:moveTo>
                    <a:pt x="36" y="298"/>
                  </a:moveTo>
                  <a:lnTo>
                    <a:pt x="36" y="745"/>
                  </a:lnTo>
                  <a:lnTo>
                    <a:pt x="40" y="759"/>
                  </a:lnTo>
                  <a:lnTo>
                    <a:pt x="48" y="772"/>
                  </a:lnTo>
                  <a:lnTo>
                    <a:pt x="60" y="780"/>
                  </a:lnTo>
                  <a:lnTo>
                    <a:pt x="74" y="783"/>
                  </a:lnTo>
                  <a:lnTo>
                    <a:pt x="744" y="783"/>
                  </a:lnTo>
                  <a:lnTo>
                    <a:pt x="759" y="780"/>
                  </a:lnTo>
                  <a:lnTo>
                    <a:pt x="770" y="772"/>
                  </a:lnTo>
                  <a:lnTo>
                    <a:pt x="778" y="759"/>
                  </a:lnTo>
                  <a:lnTo>
                    <a:pt x="781" y="745"/>
                  </a:lnTo>
                  <a:lnTo>
                    <a:pt x="781" y="298"/>
                  </a:lnTo>
                  <a:lnTo>
                    <a:pt x="36" y="298"/>
                  </a:lnTo>
                  <a:close/>
                  <a:moveTo>
                    <a:pt x="74" y="113"/>
                  </a:moveTo>
                  <a:lnTo>
                    <a:pt x="60" y="115"/>
                  </a:lnTo>
                  <a:lnTo>
                    <a:pt x="48" y="123"/>
                  </a:lnTo>
                  <a:lnTo>
                    <a:pt x="40" y="135"/>
                  </a:lnTo>
                  <a:lnTo>
                    <a:pt x="36" y="149"/>
                  </a:lnTo>
                  <a:lnTo>
                    <a:pt x="36" y="262"/>
                  </a:lnTo>
                  <a:lnTo>
                    <a:pt x="781" y="262"/>
                  </a:lnTo>
                  <a:lnTo>
                    <a:pt x="781" y="149"/>
                  </a:lnTo>
                  <a:lnTo>
                    <a:pt x="778" y="135"/>
                  </a:lnTo>
                  <a:lnTo>
                    <a:pt x="770" y="123"/>
                  </a:lnTo>
                  <a:lnTo>
                    <a:pt x="759" y="115"/>
                  </a:lnTo>
                  <a:lnTo>
                    <a:pt x="744" y="113"/>
                  </a:lnTo>
                  <a:lnTo>
                    <a:pt x="670" y="113"/>
                  </a:lnTo>
                  <a:lnTo>
                    <a:pt x="670" y="168"/>
                  </a:lnTo>
                  <a:lnTo>
                    <a:pt x="668" y="174"/>
                  </a:lnTo>
                  <a:lnTo>
                    <a:pt x="666" y="179"/>
                  </a:lnTo>
                  <a:lnTo>
                    <a:pt x="662" y="183"/>
                  </a:lnTo>
                  <a:lnTo>
                    <a:pt x="657" y="186"/>
                  </a:lnTo>
                  <a:lnTo>
                    <a:pt x="651" y="187"/>
                  </a:lnTo>
                  <a:lnTo>
                    <a:pt x="645" y="186"/>
                  </a:lnTo>
                  <a:lnTo>
                    <a:pt x="640" y="183"/>
                  </a:lnTo>
                  <a:lnTo>
                    <a:pt x="636" y="179"/>
                  </a:lnTo>
                  <a:lnTo>
                    <a:pt x="633" y="174"/>
                  </a:lnTo>
                  <a:lnTo>
                    <a:pt x="633" y="168"/>
                  </a:lnTo>
                  <a:lnTo>
                    <a:pt x="633" y="113"/>
                  </a:lnTo>
                  <a:lnTo>
                    <a:pt x="186" y="113"/>
                  </a:lnTo>
                  <a:lnTo>
                    <a:pt x="186" y="168"/>
                  </a:lnTo>
                  <a:lnTo>
                    <a:pt x="184" y="174"/>
                  </a:lnTo>
                  <a:lnTo>
                    <a:pt x="182" y="179"/>
                  </a:lnTo>
                  <a:lnTo>
                    <a:pt x="178" y="183"/>
                  </a:lnTo>
                  <a:lnTo>
                    <a:pt x="172" y="186"/>
                  </a:lnTo>
                  <a:lnTo>
                    <a:pt x="167" y="187"/>
                  </a:lnTo>
                  <a:lnTo>
                    <a:pt x="161" y="186"/>
                  </a:lnTo>
                  <a:lnTo>
                    <a:pt x="157" y="183"/>
                  </a:lnTo>
                  <a:lnTo>
                    <a:pt x="151" y="179"/>
                  </a:lnTo>
                  <a:lnTo>
                    <a:pt x="149" y="174"/>
                  </a:lnTo>
                  <a:lnTo>
                    <a:pt x="149" y="168"/>
                  </a:lnTo>
                  <a:lnTo>
                    <a:pt x="149" y="113"/>
                  </a:lnTo>
                  <a:lnTo>
                    <a:pt x="74" y="113"/>
                  </a:lnTo>
                  <a:close/>
                  <a:moveTo>
                    <a:pt x="167" y="0"/>
                  </a:moveTo>
                  <a:lnTo>
                    <a:pt x="172" y="1"/>
                  </a:lnTo>
                  <a:lnTo>
                    <a:pt x="178" y="4"/>
                  </a:lnTo>
                  <a:lnTo>
                    <a:pt x="182" y="8"/>
                  </a:lnTo>
                  <a:lnTo>
                    <a:pt x="184" y="13"/>
                  </a:lnTo>
                  <a:lnTo>
                    <a:pt x="186" y="20"/>
                  </a:lnTo>
                  <a:lnTo>
                    <a:pt x="186" y="75"/>
                  </a:lnTo>
                  <a:lnTo>
                    <a:pt x="633" y="75"/>
                  </a:lnTo>
                  <a:lnTo>
                    <a:pt x="633" y="20"/>
                  </a:lnTo>
                  <a:lnTo>
                    <a:pt x="633" y="13"/>
                  </a:lnTo>
                  <a:lnTo>
                    <a:pt x="636" y="8"/>
                  </a:lnTo>
                  <a:lnTo>
                    <a:pt x="640" y="4"/>
                  </a:lnTo>
                  <a:lnTo>
                    <a:pt x="645" y="1"/>
                  </a:lnTo>
                  <a:lnTo>
                    <a:pt x="651" y="0"/>
                  </a:lnTo>
                  <a:lnTo>
                    <a:pt x="657" y="1"/>
                  </a:lnTo>
                  <a:lnTo>
                    <a:pt x="662" y="4"/>
                  </a:lnTo>
                  <a:lnTo>
                    <a:pt x="666" y="8"/>
                  </a:lnTo>
                  <a:lnTo>
                    <a:pt x="668" y="13"/>
                  </a:lnTo>
                  <a:lnTo>
                    <a:pt x="670" y="20"/>
                  </a:lnTo>
                  <a:lnTo>
                    <a:pt x="670" y="75"/>
                  </a:lnTo>
                  <a:lnTo>
                    <a:pt x="744" y="75"/>
                  </a:lnTo>
                  <a:lnTo>
                    <a:pt x="768" y="79"/>
                  </a:lnTo>
                  <a:lnTo>
                    <a:pt x="789" y="89"/>
                  </a:lnTo>
                  <a:lnTo>
                    <a:pt x="804" y="106"/>
                  </a:lnTo>
                  <a:lnTo>
                    <a:pt x="815" y="126"/>
                  </a:lnTo>
                  <a:lnTo>
                    <a:pt x="819" y="149"/>
                  </a:lnTo>
                  <a:lnTo>
                    <a:pt x="819" y="745"/>
                  </a:lnTo>
                  <a:lnTo>
                    <a:pt x="815" y="768"/>
                  </a:lnTo>
                  <a:lnTo>
                    <a:pt x="804" y="789"/>
                  </a:lnTo>
                  <a:lnTo>
                    <a:pt x="789" y="805"/>
                  </a:lnTo>
                  <a:lnTo>
                    <a:pt x="768" y="816"/>
                  </a:lnTo>
                  <a:lnTo>
                    <a:pt x="744" y="819"/>
                  </a:lnTo>
                  <a:lnTo>
                    <a:pt x="74" y="819"/>
                  </a:lnTo>
                  <a:lnTo>
                    <a:pt x="51" y="816"/>
                  </a:lnTo>
                  <a:lnTo>
                    <a:pt x="30" y="805"/>
                  </a:lnTo>
                  <a:lnTo>
                    <a:pt x="14" y="789"/>
                  </a:lnTo>
                  <a:lnTo>
                    <a:pt x="4" y="768"/>
                  </a:lnTo>
                  <a:lnTo>
                    <a:pt x="0" y="745"/>
                  </a:lnTo>
                  <a:lnTo>
                    <a:pt x="0" y="149"/>
                  </a:lnTo>
                  <a:lnTo>
                    <a:pt x="4" y="126"/>
                  </a:lnTo>
                  <a:lnTo>
                    <a:pt x="14" y="106"/>
                  </a:lnTo>
                  <a:lnTo>
                    <a:pt x="30" y="89"/>
                  </a:lnTo>
                  <a:lnTo>
                    <a:pt x="51" y="79"/>
                  </a:lnTo>
                  <a:lnTo>
                    <a:pt x="74" y="75"/>
                  </a:lnTo>
                  <a:lnTo>
                    <a:pt x="149" y="75"/>
                  </a:lnTo>
                  <a:lnTo>
                    <a:pt x="149" y="20"/>
                  </a:lnTo>
                  <a:lnTo>
                    <a:pt x="149" y="13"/>
                  </a:lnTo>
                  <a:lnTo>
                    <a:pt x="151" y="8"/>
                  </a:lnTo>
                  <a:lnTo>
                    <a:pt x="157" y="4"/>
                  </a:lnTo>
                  <a:lnTo>
                    <a:pt x="161" y="1"/>
                  </a:lnTo>
                  <a:lnTo>
                    <a:pt x="16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3" name="Freeform 56"/>
            <p:cNvSpPr>
              <a:spLocks noEditPoints="1"/>
            </p:cNvSpPr>
            <p:nvPr/>
          </p:nvSpPr>
          <p:spPr bwMode="auto">
            <a:xfrm>
              <a:off x="9491217" y="3593063"/>
              <a:ext cx="540000" cy="539341"/>
            </a:xfrm>
            <a:custGeom>
              <a:avLst/>
              <a:gdLst>
                <a:gd name="T0" fmla="*/ 503 w 820"/>
                <a:gd name="T1" fmla="*/ 708 h 819"/>
                <a:gd name="T2" fmla="*/ 317 w 820"/>
                <a:gd name="T3" fmla="*/ 634 h 819"/>
                <a:gd name="T4" fmla="*/ 317 w 820"/>
                <a:gd name="T5" fmla="*/ 708 h 819"/>
                <a:gd name="T6" fmla="*/ 279 w 820"/>
                <a:gd name="T7" fmla="*/ 634 h 819"/>
                <a:gd name="T8" fmla="*/ 205 w 820"/>
                <a:gd name="T9" fmla="*/ 634 h 819"/>
                <a:gd name="T10" fmla="*/ 168 w 820"/>
                <a:gd name="T11" fmla="*/ 708 h 819"/>
                <a:gd name="T12" fmla="*/ 652 w 820"/>
                <a:gd name="T13" fmla="*/ 503 h 819"/>
                <a:gd name="T14" fmla="*/ 652 w 820"/>
                <a:gd name="T15" fmla="*/ 577 h 819"/>
                <a:gd name="T16" fmla="*/ 614 w 820"/>
                <a:gd name="T17" fmla="*/ 503 h 819"/>
                <a:gd name="T18" fmla="*/ 540 w 820"/>
                <a:gd name="T19" fmla="*/ 503 h 819"/>
                <a:gd name="T20" fmla="*/ 503 w 820"/>
                <a:gd name="T21" fmla="*/ 577 h 819"/>
                <a:gd name="T22" fmla="*/ 317 w 820"/>
                <a:gd name="T23" fmla="*/ 503 h 819"/>
                <a:gd name="T24" fmla="*/ 317 w 820"/>
                <a:gd name="T25" fmla="*/ 577 h 819"/>
                <a:gd name="T26" fmla="*/ 279 w 820"/>
                <a:gd name="T27" fmla="*/ 503 h 819"/>
                <a:gd name="T28" fmla="*/ 205 w 820"/>
                <a:gd name="T29" fmla="*/ 503 h 819"/>
                <a:gd name="T30" fmla="*/ 168 w 820"/>
                <a:gd name="T31" fmla="*/ 577 h 819"/>
                <a:gd name="T32" fmla="*/ 652 w 820"/>
                <a:gd name="T33" fmla="*/ 373 h 819"/>
                <a:gd name="T34" fmla="*/ 652 w 820"/>
                <a:gd name="T35" fmla="*/ 448 h 819"/>
                <a:gd name="T36" fmla="*/ 614 w 820"/>
                <a:gd name="T37" fmla="*/ 373 h 819"/>
                <a:gd name="T38" fmla="*/ 540 w 820"/>
                <a:gd name="T39" fmla="*/ 373 h 819"/>
                <a:gd name="T40" fmla="*/ 503 w 820"/>
                <a:gd name="T41" fmla="*/ 448 h 819"/>
                <a:gd name="T42" fmla="*/ 317 w 820"/>
                <a:gd name="T43" fmla="*/ 373 h 819"/>
                <a:gd name="T44" fmla="*/ 317 w 820"/>
                <a:gd name="T45" fmla="*/ 448 h 819"/>
                <a:gd name="T46" fmla="*/ 279 w 820"/>
                <a:gd name="T47" fmla="*/ 373 h 819"/>
                <a:gd name="T48" fmla="*/ 205 w 820"/>
                <a:gd name="T49" fmla="*/ 373 h 819"/>
                <a:gd name="T50" fmla="*/ 168 w 820"/>
                <a:gd name="T51" fmla="*/ 448 h 819"/>
                <a:gd name="T52" fmla="*/ 37 w 820"/>
                <a:gd name="T53" fmla="*/ 298 h 819"/>
                <a:gd name="T54" fmla="*/ 49 w 820"/>
                <a:gd name="T55" fmla="*/ 772 h 819"/>
                <a:gd name="T56" fmla="*/ 745 w 820"/>
                <a:gd name="T57" fmla="*/ 783 h 819"/>
                <a:gd name="T58" fmla="*/ 779 w 820"/>
                <a:gd name="T59" fmla="*/ 759 h 819"/>
                <a:gd name="T60" fmla="*/ 37 w 820"/>
                <a:gd name="T61" fmla="*/ 298 h 819"/>
                <a:gd name="T62" fmla="*/ 49 w 820"/>
                <a:gd name="T63" fmla="*/ 123 h 819"/>
                <a:gd name="T64" fmla="*/ 37 w 820"/>
                <a:gd name="T65" fmla="*/ 262 h 819"/>
                <a:gd name="T66" fmla="*/ 779 w 820"/>
                <a:gd name="T67" fmla="*/ 135 h 819"/>
                <a:gd name="T68" fmla="*/ 745 w 820"/>
                <a:gd name="T69" fmla="*/ 113 h 819"/>
                <a:gd name="T70" fmla="*/ 669 w 820"/>
                <a:gd name="T71" fmla="*/ 174 h 819"/>
                <a:gd name="T72" fmla="*/ 657 w 820"/>
                <a:gd name="T73" fmla="*/ 186 h 819"/>
                <a:gd name="T74" fmla="*/ 640 w 820"/>
                <a:gd name="T75" fmla="*/ 183 h 819"/>
                <a:gd name="T76" fmla="*/ 634 w 820"/>
                <a:gd name="T77" fmla="*/ 168 h 819"/>
                <a:gd name="T78" fmla="*/ 186 w 820"/>
                <a:gd name="T79" fmla="*/ 168 h 819"/>
                <a:gd name="T80" fmla="*/ 178 w 820"/>
                <a:gd name="T81" fmla="*/ 183 h 819"/>
                <a:gd name="T82" fmla="*/ 161 w 820"/>
                <a:gd name="T83" fmla="*/ 186 h 819"/>
                <a:gd name="T84" fmla="*/ 150 w 820"/>
                <a:gd name="T85" fmla="*/ 174 h 819"/>
                <a:gd name="T86" fmla="*/ 75 w 820"/>
                <a:gd name="T87" fmla="*/ 113 h 819"/>
                <a:gd name="T88" fmla="*/ 178 w 820"/>
                <a:gd name="T89" fmla="*/ 4 h 819"/>
                <a:gd name="T90" fmla="*/ 186 w 820"/>
                <a:gd name="T91" fmla="*/ 20 h 819"/>
                <a:gd name="T92" fmla="*/ 634 w 820"/>
                <a:gd name="T93" fmla="*/ 20 h 819"/>
                <a:gd name="T94" fmla="*/ 640 w 820"/>
                <a:gd name="T95" fmla="*/ 4 h 819"/>
                <a:gd name="T96" fmla="*/ 657 w 820"/>
                <a:gd name="T97" fmla="*/ 1 h 819"/>
                <a:gd name="T98" fmla="*/ 669 w 820"/>
                <a:gd name="T99" fmla="*/ 13 h 819"/>
                <a:gd name="T100" fmla="*/ 745 w 820"/>
                <a:gd name="T101" fmla="*/ 75 h 819"/>
                <a:gd name="T102" fmla="*/ 805 w 820"/>
                <a:gd name="T103" fmla="*/ 106 h 819"/>
                <a:gd name="T104" fmla="*/ 820 w 820"/>
                <a:gd name="T105" fmla="*/ 745 h 819"/>
                <a:gd name="T106" fmla="*/ 789 w 820"/>
                <a:gd name="T107" fmla="*/ 805 h 819"/>
                <a:gd name="T108" fmla="*/ 75 w 820"/>
                <a:gd name="T109" fmla="*/ 819 h 819"/>
                <a:gd name="T110" fmla="*/ 15 w 820"/>
                <a:gd name="T111" fmla="*/ 789 h 819"/>
                <a:gd name="T112" fmla="*/ 0 w 820"/>
                <a:gd name="T113" fmla="*/ 149 h 819"/>
                <a:gd name="T114" fmla="*/ 31 w 820"/>
                <a:gd name="T115" fmla="*/ 89 h 819"/>
                <a:gd name="T116" fmla="*/ 150 w 820"/>
                <a:gd name="T117" fmla="*/ 75 h 819"/>
                <a:gd name="T118" fmla="*/ 152 w 820"/>
                <a:gd name="T119" fmla="*/ 8 h 819"/>
                <a:gd name="T120" fmla="*/ 168 w 820"/>
                <a:gd name="T121" fmla="*/ 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20" h="819">
                  <a:moveTo>
                    <a:pt x="428" y="634"/>
                  </a:moveTo>
                  <a:lnTo>
                    <a:pt x="503" y="634"/>
                  </a:lnTo>
                  <a:lnTo>
                    <a:pt x="503" y="708"/>
                  </a:lnTo>
                  <a:lnTo>
                    <a:pt x="428" y="708"/>
                  </a:lnTo>
                  <a:lnTo>
                    <a:pt x="428" y="634"/>
                  </a:lnTo>
                  <a:close/>
                  <a:moveTo>
                    <a:pt x="317" y="634"/>
                  </a:moveTo>
                  <a:lnTo>
                    <a:pt x="392" y="634"/>
                  </a:lnTo>
                  <a:lnTo>
                    <a:pt x="392" y="708"/>
                  </a:lnTo>
                  <a:lnTo>
                    <a:pt x="317" y="708"/>
                  </a:lnTo>
                  <a:lnTo>
                    <a:pt x="317" y="634"/>
                  </a:lnTo>
                  <a:close/>
                  <a:moveTo>
                    <a:pt x="205" y="634"/>
                  </a:moveTo>
                  <a:lnTo>
                    <a:pt x="279" y="634"/>
                  </a:lnTo>
                  <a:lnTo>
                    <a:pt x="279" y="708"/>
                  </a:lnTo>
                  <a:lnTo>
                    <a:pt x="205" y="708"/>
                  </a:lnTo>
                  <a:lnTo>
                    <a:pt x="205" y="634"/>
                  </a:lnTo>
                  <a:close/>
                  <a:moveTo>
                    <a:pt x="93" y="634"/>
                  </a:moveTo>
                  <a:lnTo>
                    <a:pt x="168" y="634"/>
                  </a:lnTo>
                  <a:lnTo>
                    <a:pt x="168" y="708"/>
                  </a:lnTo>
                  <a:lnTo>
                    <a:pt x="93" y="708"/>
                  </a:lnTo>
                  <a:lnTo>
                    <a:pt x="93" y="634"/>
                  </a:lnTo>
                  <a:close/>
                  <a:moveTo>
                    <a:pt x="652" y="503"/>
                  </a:moveTo>
                  <a:lnTo>
                    <a:pt x="727" y="503"/>
                  </a:lnTo>
                  <a:lnTo>
                    <a:pt x="727" y="577"/>
                  </a:lnTo>
                  <a:lnTo>
                    <a:pt x="652" y="577"/>
                  </a:lnTo>
                  <a:lnTo>
                    <a:pt x="652" y="503"/>
                  </a:lnTo>
                  <a:close/>
                  <a:moveTo>
                    <a:pt x="540" y="503"/>
                  </a:moveTo>
                  <a:lnTo>
                    <a:pt x="614" y="503"/>
                  </a:lnTo>
                  <a:lnTo>
                    <a:pt x="614" y="577"/>
                  </a:lnTo>
                  <a:lnTo>
                    <a:pt x="540" y="577"/>
                  </a:lnTo>
                  <a:lnTo>
                    <a:pt x="540" y="503"/>
                  </a:lnTo>
                  <a:close/>
                  <a:moveTo>
                    <a:pt x="428" y="503"/>
                  </a:moveTo>
                  <a:lnTo>
                    <a:pt x="503" y="503"/>
                  </a:lnTo>
                  <a:lnTo>
                    <a:pt x="503" y="577"/>
                  </a:lnTo>
                  <a:lnTo>
                    <a:pt x="428" y="577"/>
                  </a:lnTo>
                  <a:lnTo>
                    <a:pt x="428" y="503"/>
                  </a:lnTo>
                  <a:close/>
                  <a:moveTo>
                    <a:pt x="317" y="503"/>
                  </a:moveTo>
                  <a:lnTo>
                    <a:pt x="392" y="503"/>
                  </a:lnTo>
                  <a:lnTo>
                    <a:pt x="392" y="577"/>
                  </a:lnTo>
                  <a:lnTo>
                    <a:pt x="317" y="577"/>
                  </a:lnTo>
                  <a:lnTo>
                    <a:pt x="317" y="503"/>
                  </a:lnTo>
                  <a:close/>
                  <a:moveTo>
                    <a:pt x="205" y="503"/>
                  </a:moveTo>
                  <a:lnTo>
                    <a:pt x="279" y="503"/>
                  </a:lnTo>
                  <a:lnTo>
                    <a:pt x="279" y="577"/>
                  </a:lnTo>
                  <a:lnTo>
                    <a:pt x="205" y="577"/>
                  </a:lnTo>
                  <a:lnTo>
                    <a:pt x="205" y="503"/>
                  </a:lnTo>
                  <a:close/>
                  <a:moveTo>
                    <a:pt x="93" y="503"/>
                  </a:moveTo>
                  <a:lnTo>
                    <a:pt x="168" y="503"/>
                  </a:lnTo>
                  <a:lnTo>
                    <a:pt x="168" y="577"/>
                  </a:lnTo>
                  <a:lnTo>
                    <a:pt x="93" y="577"/>
                  </a:lnTo>
                  <a:lnTo>
                    <a:pt x="93" y="503"/>
                  </a:lnTo>
                  <a:close/>
                  <a:moveTo>
                    <a:pt x="652" y="373"/>
                  </a:moveTo>
                  <a:lnTo>
                    <a:pt x="727" y="373"/>
                  </a:lnTo>
                  <a:lnTo>
                    <a:pt x="727" y="448"/>
                  </a:lnTo>
                  <a:lnTo>
                    <a:pt x="652" y="448"/>
                  </a:lnTo>
                  <a:lnTo>
                    <a:pt x="652" y="373"/>
                  </a:lnTo>
                  <a:close/>
                  <a:moveTo>
                    <a:pt x="540" y="373"/>
                  </a:moveTo>
                  <a:lnTo>
                    <a:pt x="614" y="373"/>
                  </a:lnTo>
                  <a:lnTo>
                    <a:pt x="614" y="448"/>
                  </a:lnTo>
                  <a:lnTo>
                    <a:pt x="540" y="448"/>
                  </a:lnTo>
                  <a:lnTo>
                    <a:pt x="540" y="373"/>
                  </a:lnTo>
                  <a:close/>
                  <a:moveTo>
                    <a:pt x="428" y="373"/>
                  </a:moveTo>
                  <a:lnTo>
                    <a:pt x="503" y="373"/>
                  </a:lnTo>
                  <a:lnTo>
                    <a:pt x="503" y="448"/>
                  </a:lnTo>
                  <a:lnTo>
                    <a:pt x="428" y="448"/>
                  </a:lnTo>
                  <a:lnTo>
                    <a:pt x="428" y="373"/>
                  </a:lnTo>
                  <a:close/>
                  <a:moveTo>
                    <a:pt x="317" y="373"/>
                  </a:moveTo>
                  <a:lnTo>
                    <a:pt x="392" y="373"/>
                  </a:lnTo>
                  <a:lnTo>
                    <a:pt x="392" y="448"/>
                  </a:lnTo>
                  <a:lnTo>
                    <a:pt x="317" y="448"/>
                  </a:lnTo>
                  <a:lnTo>
                    <a:pt x="317" y="373"/>
                  </a:lnTo>
                  <a:close/>
                  <a:moveTo>
                    <a:pt x="205" y="373"/>
                  </a:moveTo>
                  <a:lnTo>
                    <a:pt x="279" y="373"/>
                  </a:lnTo>
                  <a:lnTo>
                    <a:pt x="279" y="448"/>
                  </a:lnTo>
                  <a:lnTo>
                    <a:pt x="205" y="448"/>
                  </a:lnTo>
                  <a:lnTo>
                    <a:pt x="205" y="373"/>
                  </a:lnTo>
                  <a:close/>
                  <a:moveTo>
                    <a:pt x="93" y="373"/>
                  </a:moveTo>
                  <a:lnTo>
                    <a:pt x="168" y="373"/>
                  </a:lnTo>
                  <a:lnTo>
                    <a:pt x="168" y="448"/>
                  </a:lnTo>
                  <a:lnTo>
                    <a:pt x="93" y="448"/>
                  </a:lnTo>
                  <a:lnTo>
                    <a:pt x="93" y="373"/>
                  </a:lnTo>
                  <a:close/>
                  <a:moveTo>
                    <a:pt x="37" y="298"/>
                  </a:moveTo>
                  <a:lnTo>
                    <a:pt x="37" y="745"/>
                  </a:lnTo>
                  <a:lnTo>
                    <a:pt x="41" y="759"/>
                  </a:lnTo>
                  <a:lnTo>
                    <a:pt x="49" y="772"/>
                  </a:lnTo>
                  <a:lnTo>
                    <a:pt x="61" y="780"/>
                  </a:lnTo>
                  <a:lnTo>
                    <a:pt x="75" y="783"/>
                  </a:lnTo>
                  <a:lnTo>
                    <a:pt x="745" y="783"/>
                  </a:lnTo>
                  <a:lnTo>
                    <a:pt x="759" y="780"/>
                  </a:lnTo>
                  <a:lnTo>
                    <a:pt x="771" y="772"/>
                  </a:lnTo>
                  <a:lnTo>
                    <a:pt x="779" y="759"/>
                  </a:lnTo>
                  <a:lnTo>
                    <a:pt x="782" y="745"/>
                  </a:lnTo>
                  <a:lnTo>
                    <a:pt x="782" y="298"/>
                  </a:lnTo>
                  <a:lnTo>
                    <a:pt x="37" y="298"/>
                  </a:lnTo>
                  <a:close/>
                  <a:moveTo>
                    <a:pt x="75" y="113"/>
                  </a:moveTo>
                  <a:lnTo>
                    <a:pt x="61" y="115"/>
                  </a:lnTo>
                  <a:lnTo>
                    <a:pt x="49" y="123"/>
                  </a:lnTo>
                  <a:lnTo>
                    <a:pt x="41" y="135"/>
                  </a:lnTo>
                  <a:lnTo>
                    <a:pt x="37" y="149"/>
                  </a:lnTo>
                  <a:lnTo>
                    <a:pt x="37" y="262"/>
                  </a:lnTo>
                  <a:lnTo>
                    <a:pt x="782" y="262"/>
                  </a:lnTo>
                  <a:lnTo>
                    <a:pt x="782" y="149"/>
                  </a:lnTo>
                  <a:lnTo>
                    <a:pt x="779" y="135"/>
                  </a:lnTo>
                  <a:lnTo>
                    <a:pt x="771" y="123"/>
                  </a:lnTo>
                  <a:lnTo>
                    <a:pt x="759" y="115"/>
                  </a:lnTo>
                  <a:lnTo>
                    <a:pt x="745" y="113"/>
                  </a:lnTo>
                  <a:lnTo>
                    <a:pt x="670" y="113"/>
                  </a:lnTo>
                  <a:lnTo>
                    <a:pt x="670" y="168"/>
                  </a:lnTo>
                  <a:lnTo>
                    <a:pt x="669" y="174"/>
                  </a:lnTo>
                  <a:lnTo>
                    <a:pt x="666" y="179"/>
                  </a:lnTo>
                  <a:lnTo>
                    <a:pt x="663" y="183"/>
                  </a:lnTo>
                  <a:lnTo>
                    <a:pt x="657" y="186"/>
                  </a:lnTo>
                  <a:lnTo>
                    <a:pt x="652" y="187"/>
                  </a:lnTo>
                  <a:lnTo>
                    <a:pt x="646" y="186"/>
                  </a:lnTo>
                  <a:lnTo>
                    <a:pt x="640" y="183"/>
                  </a:lnTo>
                  <a:lnTo>
                    <a:pt x="636" y="179"/>
                  </a:lnTo>
                  <a:lnTo>
                    <a:pt x="634" y="174"/>
                  </a:lnTo>
                  <a:lnTo>
                    <a:pt x="634" y="168"/>
                  </a:lnTo>
                  <a:lnTo>
                    <a:pt x="634" y="113"/>
                  </a:lnTo>
                  <a:lnTo>
                    <a:pt x="186" y="113"/>
                  </a:lnTo>
                  <a:lnTo>
                    <a:pt x="186" y="168"/>
                  </a:lnTo>
                  <a:lnTo>
                    <a:pt x="185" y="174"/>
                  </a:lnTo>
                  <a:lnTo>
                    <a:pt x="182" y="179"/>
                  </a:lnTo>
                  <a:lnTo>
                    <a:pt x="178" y="183"/>
                  </a:lnTo>
                  <a:lnTo>
                    <a:pt x="173" y="186"/>
                  </a:lnTo>
                  <a:lnTo>
                    <a:pt x="168" y="187"/>
                  </a:lnTo>
                  <a:lnTo>
                    <a:pt x="161" y="186"/>
                  </a:lnTo>
                  <a:lnTo>
                    <a:pt x="157" y="183"/>
                  </a:lnTo>
                  <a:lnTo>
                    <a:pt x="152" y="179"/>
                  </a:lnTo>
                  <a:lnTo>
                    <a:pt x="150" y="174"/>
                  </a:lnTo>
                  <a:lnTo>
                    <a:pt x="150" y="168"/>
                  </a:lnTo>
                  <a:lnTo>
                    <a:pt x="150" y="113"/>
                  </a:lnTo>
                  <a:lnTo>
                    <a:pt x="75" y="113"/>
                  </a:lnTo>
                  <a:close/>
                  <a:moveTo>
                    <a:pt x="168" y="0"/>
                  </a:moveTo>
                  <a:lnTo>
                    <a:pt x="173" y="1"/>
                  </a:lnTo>
                  <a:lnTo>
                    <a:pt x="178" y="4"/>
                  </a:lnTo>
                  <a:lnTo>
                    <a:pt x="182" y="8"/>
                  </a:lnTo>
                  <a:lnTo>
                    <a:pt x="185" y="13"/>
                  </a:lnTo>
                  <a:lnTo>
                    <a:pt x="186" y="20"/>
                  </a:lnTo>
                  <a:lnTo>
                    <a:pt x="186" y="75"/>
                  </a:lnTo>
                  <a:lnTo>
                    <a:pt x="634" y="75"/>
                  </a:lnTo>
                  <a:lnTo>
                    <a:pt x="634" y="20"/>
                  </a:lnTo>
                  <a:lnTo>
                    <a:pt x="634" y="13"/>
                  </a:lnTo>
                  <a:lnTo>
                    <a:pt x="636" y="8"/>
                  </a:lnTo>
                  <a:lnTo>
                    <a:pt x="640" y="4"/>
                  </a:lnTo>
                  <a:lnTo>
                    <a:pt x="646" y="1"/>
                  </a:lnTo>
                  <a:lnTo>
                    <a:pt x="652" y="0"/>
                  </a:lnTo>
                  <a:lnTo>
                    <a:pt x="657" y="1"/>
                  </a:lnTo>
                  <a:lnTo>
                    <a:pt x="663" y="4"/>
                  </a:lnTo>
                  <a:lnTo>
                    <a:pt x="666" y="8"/>
                  </a:lnTo>
                  <a:lnTo>
                    <a:pt x="669" y="13"/>
                  </a:lnTo>
                  <a:lnTo>
                    <a:pt x="670" y="20"/>
                  </a:lnTo>
                  <a:lnTo>
                    <a:pt x="670" y="75"/>
                  </a:lnTo>
                  <a:lnTo>
                    <a:pt x="745" y="75"/>
                  </a:lnTo>
                  <a:lnTo>
                    <a:pt x="769" y="79"/>
                  </a:lnTo>
                  <a:lnTo>
                    <a:pt x="789" y="89"/>
                  </a:lnTo>
                  <a:lnTo>
                    <a:pt x="805" y="106"/>
                  </a:lnTo>
                  <a:lnTo>
                    <a:pt x="816" y="126"/>
                  </a:lnTo>
                  <a:lnTo>
                    <a:pt x="820" y="149"/>
                  </a:lnTo>
                  <a:lnTo>
                    <a:pt x="820" y="745"/>
                  </a:lnTo>
                  <a:lnTo>
                    <a:pt x="816" y="768"/>
                  </a:lnTo>
                  <a:lnTo>
                    <a:pt x="805" y="789"/>
                  </a:lnTo>
                  <a:lnTo>
                    <a:pt x="789" y="805"/>
                  </a:lnTo>
                  <a:lnTo>
                    <a:pt x="769" y="816"/>
                  </a:lnTo>
                  <a:lnTo>
                    <a:pt x="745" y="819"/>
                  </a:lnTo>
                  <a:lnTo>
                    <a:pt x="75" y="819"/>
                  </a:lnTo>
                  <a:lnTo>
                    <a:pt x="51" y="816"/>
                  </a:lnTo>
                  <a:lnTo>
                    <a:pt x="31" y="805"/>
                  </a:lnTo>
                  <a:lnTo>
                    <a:pt x="15" y="789"/>
                  </a:lnTo>
                  <a:lnTo>
                    <a:pt x="4" y="768"/>
                  </a:lnTo>
                  <a:lnTo>
                    <a:pt x="0" y="745"/>
                  </a:lnTo>
                  <a:lnTo>
                    <a:pt x="0" y="149"/>
                  </a:lnTo>
                  <a:lnTo>
                    <a:pt x="4" y="126"/>
                  </a:lnTo>
                  <a:lnTo>
                    <a:pt x="15" y="106"/>
                  </a:lnTo>
                  <a:lnTo>
                    <a:pt x="31" y="89"/>
                  </a:lnTo>
                  <a:lnTo>
                    <a:pt x="51" y="79"/>
                  </a:lnTo>
                  <a:lnTo>
                    <a:pt x="75" y="75"/>
                  </a:lnTo>
                  <a:lnTo>
                    <a:pt x="150" y="75"/>
                  </a:lnTo>
                  <a:lnTo>
                    <a:pt x="150" y="20"/>
                  </a:lnTo>
                  <a:lnTo>
                    <a:pt x="150" y="13"/>
                  </a:lnTo>
                  <a:lnTo>
                    <a:pt x="152" y="8"/>
                  </a:lnTo>
                  <a:lnTo>
                    <a:pt x="157" y="4"/>
                  </a:lnTo>
                  <a:lnTo>
                    <a:pt x="161" y="1"/>
                  </a:lnTo>
                  <a:lnTo>
                    <a:pt x="1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4" name="Freeform 57"/>
            <p:cNvSpPr>
              <a:spLocks noEditPoints="1"/>
            </p:cNvSpPr>
            <p:nvPr/>
          </p:nvSpPr>
          <p:spPr bwMode="auto">
            <a:xfrm>
              <a:off x="10539855" y="3593063"/>
              <a:ext cx="539341" cy="539341"/>
            </a:xfrm>
            <a:custGeom>
              <a:avLst/>
              <a:gdLst>
                <a:gd name="T0" fmla="*/ 45 w 819"/>
                <a:gd name="T1" fmla="*/ 782 h 819"/>
                <a:gd name="T2" fmla="*/ 750 w 819"/>
                <a:gd name="T3" fmla="*/ 708 h 819"/>
                <a:gd name="T4" fmla="*/ 632 w 819"/>
                <a:gd name="T5" fmla="*/ 335 h 819"/>
                <a:gd name="T6" fmla="*/ 707 w 819"/>
                <a:gd name="T7" fmla="*/ 670 h 819"/>
                <a:gd name="T8" fmla="*/ 632 w 819"/>
                <a:gd name="T9" fmla="*/ 335 h 819"/>
                <a:gd name="T10" fmla="*/ 521 w 819"/>
                <a:gd name="T11" fmla="*/ 670 h 819"/>
                <a:gd name="T12" fmla="*/ 596 w 819"/>
                <a:gd name="T13" fmla="*/ 335 h 819"/>
                <a:gd name="T14" fmla="*/ 335 w 819"/>
                <a:gd name="T15" fmla="*/ 335 h 819"/>
                <a:gd name="T16" fmla="*/ 484 w 819"/>
                <a:gd name="T17" fmla="*/ 670 h 819"/>
                <a:gd name="T18" fmla="*/ 335 w 819"/>
                <a:gd name="T19" fmla="*/ 335 h 819"/>
                <a:gd name="T20" fmla="*/ 223 w 819"/>
                <a:gd name="T21" fmla="*/ 670 h 819"/>
                <a:gd name="T22" fmla="*/ 297 w 819"/>
                <a:gd name="T23" fmla="*/ 335 h 819"/>
                <a:gd name="T24" fmla="*/ 111 w 819"/>
                <a:gd name="T25" fmla="*/ 335 h 819"/>
                <a:gd name="T26" fmla="*/ 186 w 819"/>
                <a:gd name="T27" fmla="*/ 670 h 819"/>
                <a:gd name="T28" fmla="*/ 111 w 819"/>
                <a:gd name="T29" fmla="*/ 335 h 819"/>
                <a:gd name="T30" fmla="*/ 37 w 819"/>
                <a:gd name="T31" fmla="*/ 298 h 819"/>
                <a:gd name="T32" fmla="*/ 781 w 819"/>
                <a:gd name="T33" fmla="*/ 260 h 819"/>
                <a:gd name="T34" fmla="*/ 410 w 819"/>
                <a:gd name="T35" fmla="*/ 40 h 819"/>
                <a:gd name="T36" fmla="*/ 730 w 819"/>
                <a:gd name="T37" fmla="*/ 223 h 819"/>
                <a:gd name="T38" fmla="*/ 410 w 819"/>
                <a:gd name="T39" fmla="*/ 0 h 819"/>
                <a:gd name="T40" fmla="*/ 419 w 819"/>
                <a:gd name="T41" fmla="*/ 2 h 819"/>
                <a:gd name="T42" fmla="*/ 809 w 819"/>
                <a:gd name="T43" fmla="*/ 226 h 819"/>
                <a:gd name="T44" fmla="*/ 813 w 819"/>
                <a:gd name="T45" fmla="*/ 229 h 819"/>
                <a:gd name="T46" fmla="*/ 818 w 819"/>
                <a:gd name="T47" fmla="*/ 236 h 819"/>
                <a:gd name="T48" fmla="*/ 819 w 819"/>
                <a:gd name="T49" fmla="*/ 316 h 819"/>
                <a:gd name="T50" fmla="*/ 815 w 819"/>
                <a:gd name="T51" fmla="*/ 327 h 819"/>
                <a:gd name="T52" fmla="*/ 806 w 819"/>
                <a:gd name="T53" fmla="*/ 333 h 819"/>
                <a:gd name="T54" fmla="*/ 745 w 819"/>
                <a:gd name="T55" fmla="*/ 335 h 819"/>
                <a:gd name="T56" fmla="*/ 763 w 819"/>
                <a:gd name="T57" fmla="*/ 670 h 819"/>
                <a:gd name="T58" fmla="*/ 774 w 819"/>
                <a:gd name="T59" fmla="*/ 674 h 819"/>
                <a:gd name="T60" fmla="*/ 780 w 819"/>
                <a:gd name="T61" fmla="*/ 683 h 819"/>
                <a:gd name="T62" fmla="*/ 818 w 819"/>
                <a:gd name="T63" fmla="*/ 794 h 819"/>
                <a:gd name="T64" fmla="*/ 818 w 819"/>
                <a:gd name="T65" fmla="*/ 797 h 819"/>
                <a:gd name="T66" fmla="*/ 818 w 819"/>
                <a:gd name="T67" fmla="*/ 806 h 819"/>
                <a:gd name="T68" fmla="*/ 812 w 819"/>
                <a:gd name="T69" fmla="*/ 815 h 819"/>
                <a:gd name="T70" fmla="*/ 800 w 819"/>
                <a:gd name="T71" fmla="*/ 819 h 819"/>
                <a:gd name="T72" fmla="*/ 12 w 819"/>
                <a:gd name="T73" fmla="*/ 818 h 819"/>
                <a:gd name="T74" fmla="*/ 3 w 819"/>
                <a:gd name="T75" fmla="*/ 811 h 819"/>
                <a:gd name="T76" fmla="*/ 0 w 819"/>
                <a:gd name="T77" fmla="*/ 801 h 819"/>
                <a:gd name="T78" fmla="*/ 2 w 819"/>
                <a:gd name="T79" fmla="*/ 794 h 819"/>
                <a:gd name="T80" fmla="*/ 38 w 819"/>
                <a:gd name="T81" fmla="*/ 683 h 819"/>
                <a:gd name="T82" fmla="*/ 41 w 819"/>
                <a:gd name="T83" fmla="*/ 678 h 819"/>
                <a:gd name="T84" fmla="*/ 50 w 819"/>
                <a:gd name="T85" fmla="*/ 671 h 819"/>
                <a:gd name="T86" fmla="*/ 75 w 819"/>
                <a:gd name="T87" fmla="*/ 670 h 819"/>
                <a:gd name="T88" fmla="*/ 19 w 819"/>
                <a:gd name="T89" fmla="*/ 335 h 819"/>
                <a:gd name="T90" fmla="*/ 7 w 819"/>
                <a:gd name="T91" fmla="*/ 331 h 819"/>
                <a:gd name="T92" fmla="*/ 0 w 819"/>
                <a:gd name="T93" fmla="*/ 322 h 819"/>
                <a:gd name="T94" fmla="*/ 0 w 819"/>
                <a:gd name="T95" fmla="*/ 242 h 819"/>
                <a:gd name="T96" fmla="*/ 3 w 819"/>
                <a:gd name="T97" fmla="*/ 233 h 819"/>
                <a:gd name="T98" fmla="*/ 9 w 819"/>
                <a:gd name="T99" fmla="*/ 226 h 819"/>
                <a:gd name="T100" fmla="*/ 401 w 819"/>
                <a:gd name="T101" fmla="*/ 2 h 819"/>
                <a:gd name="T102" fmla="*/ 405 w 819"/>
                <a:gd name="T103" fmla="*/ 1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9" h="819">
                  <a:moveTo>
                    <a:pt x="70" y="708"/>
                  </a:moveTo>
                  <a:lnTo>
                    <a:pt x="45" y="782"/>
                  </a:lnTo>
                  <a:lnTo>
                    <a:pt x="775" y="782"/>
                  </a:lnTo>
                  <a:lnTo>
                    <a:pt x="750" y="708"/>
                  </a:lnTo>
                  <a:lnTo>
                    <a:pt x="70" y="708"/>
                  </a:lnTo>
                  <a:close/>
                  <a:moveTo>
                    <a:pt x="632" y="335"/>
                  </a:moveTo>
                  <a:lnTo>
                    <a:pt x="632" y="670"/>
                  </a:lnTo>
                  <a:lnTo>
                    <a:pt x="707" y="670"/>
                  </a:lnTo>
                  <a:lnTo>
                    <a:pt x="707" y="335"/>
                  </a:lnTo>
                  <a:lnTo>
                    <a:pt x="632" y="335"/>
                  </a:lnTo>
                  <a:close/>
                  <a:moveTo>
                    <a:pt x="521" y="335"/>
                  </a:moveTo>
                  <a:lnTo>
                    <a:pt x="521" y="670"/>
                  </a:lnTo>
                  <a:lnTo>
                    <a:pt x="596" y="670"/>
                  </a:lnTo>
                  <a:lnTo>
                    <a:pt x="596" y="335"/>
                  </a:lnTo>
                  <a:lnTo>
                    <a:pt x="521" y="335"/>
                  </a:lnTo>
                  <a:close/>
                  <a:moveTo>
                    <a:pt x="335" y="335"/>
                  </a:moveTo>
                  <a:lnTo>
                    <a:pt x="335" y="670"/>
                  </a:lnTo>
                  <a:lnTo>
                    <a:pt x="484" y="670"/>
                  </a:lnTo>
                  <a:lnTo>
                    <a:pt x="484" y="335"/>
                  </a:lnTo>
                  <a:lnTo>
                    <a:pt x="335" y="335"/>
                  </a:lnTo>
                  <a:close/>
                  <a:moveTo>
                    <a:pt x="223" y="335"/>
                  </a:moveTo>
                  <a:lnTo>
                    <a:pt x="223" y="670"/>
                  </a:lnTo>
                  <a:lnTo>
                    <a:pt x="297" y="670"/>
                  </a:lnTo>
                  <a:lnTo>
                    <a:pt x="297" y="335"/>
                  </a:lnTo>
                  <a:lnTo>
                    <a:pt x="223" y="335"/>
                  </a:lnTo>
                  <a:close/>
                  <a:moveTo>
                    <a:pt x="111" y="335"/>
                  </a:moveTo>
                  <a:lnTo>
                    <a:pt x="111" y="670"/>
                  </a:lnTo>
                  <a:lnTo>
                    <a:pt x="186" y="670"/>
                  </a:lnTo>
                  <a:lnTo>
                    <a:pt x="186" y="335"/>
                  </a:lnTo>
                  <a:lnTo>
                    <a:pt x="111" y="335"/>
                  </a:lnTo>
                  <a:close/>
                  <a:moveTo>
                    <a:pt x="37" y="260"/>
                  </a:moveTo>
                  <a:lnTo>
                    <a:pt x="37" y="298"/>
                  </a:lnTo>
                  <a:lnTo>
                    <a:pt x="781" y="298"/>
                  </a:lnTo>
                  <a:lnTo>
                    <a:pt x="781" y="260"/>
                  </a:lnTo>
                  <a:lnTo>
                    <a:pt x="37" y="260"/>
                  </a:lnTo>
                  <a:close/>
                  <a:moveTo>
                    <a:pt x="410" y="40"/>
                  </a:moveTo>
                  <a:lnTo>
                    <a:pt x="88" y="223"/>
                  </a:lnTo>
                  <a:lnTo>
                    <a:pt x="730" y="223"/>
                  </a:lnTo>
                  <a:lnTo>
                    <a:pt x="410" y="40"/>
                  </a:lnTo>
                  <a:close/>
                  <a:moveTo>
                    <a:pt x="410" y="0"/>
                  </a:moveTo>
                  <a:lnTo>
                    <a:pt x="414" y="1"/>
                  </a:lnTo>
                  <a:lnTo>
                    <a:pt x="419" y="2"/>
                  </a:lnTo>
                  <a:lnTo>
                    <a:pt x="419" y="2"/>
                  </a:lnTo>
                  <a:lnTo>
                    <a:pt x="809" y="226"/>
                  </a:lnTo>
                  <a:lnTo>
                    <a:pt x="809" y="226"/>
                  </a:lnTo>
                  <a:lnTo>
                    <a:pt x="813" y="229"/>
                  </a:lnTo>
                  <a:lnTo>
                    <a:pt x="817" y="233"/>
                  </a:lnTo>
                  <a:lnTo>
                    <a:pt x="818" y="236"/>
                  </a:lnTo>
                  <a:lnTo>
                    <a:pt x="819" y="242"/>
                  </a:lnTo>
                  <a:lnTo>
                    <a:pt x="819" y="316"/>
                  </a:lnTo>
                  <a:lnTo>
                    <a:pt x="818" y="322"/>
                  </a:lnTo>
                  <a:lnTo>
                    <a:pt x="815" y="327"/>
                  </a:lnTo>
                  <a:lnTo>
                    <a:pt x="812" y="331"/>
                  </a:lnTo>
                  <a:lnTo>
                    <a:pt x="806" y="333"/>
                  </a:lnTo>
                  <a:lnTo>
                    <a:pt x="800" y="335"/>
                  </a:lnTo>
                  <a:lnTo>
                    <a:pt x="745" y="335"/>
                  </a:lnTo>
                  <a:lnTo>
                    <a:pt x="745" y="670"/>
                  </a:lnTo>
                  <a:lnTo>
                    <a:pt x="763" y="670"/>
                  </a:lnTo>
                  <a:lnTo>
                    <a:pt x="768" y="671"/>
                  </a:lnTo>
                  <a:lnTo>
                    <a:pt x="774" y="674"/>
                  </a:lnTo>
                  <a:lnTo>
                    <a:pt x="778" y="678"/>
                  </a:lnTo>
                  <a:lnTo>
                    <a:pt x="780" y="683"/>
                  </a:lnTo>
                  <a:lnTo>
                    <a:pt x="780" y="683"/>
                  </a:lnTo>
                  <a:lnTo>
                    <a:pt x="818" y="794"/>
                  </a:lnTo>
                  <a:lnTo>
                    <a:pt x="818" y="794"/>
                  </a:lnTo>
                  <a:lnTo>
                    <a:pt x="818" y="797"/>
                  </a:lnTo>
                  <a:lnTo>
                    <a:pt x="819" y="801"/>
                  </a:lnTo>
                  <a:lnTo>
                    <a:pt x="818" y="806"/>
                  </a:lnTo>
                  <a:lnTo>
                    <a:pt x="815" y="811"/>
                  </a:lnTo>
                  <a:lnTo>
                    <a:pt x="812" y="815"/>
                  </a:lnTo>
                  <a:lnTo>
                    <a:pt x="806" y="818"/>
                  </a:lnTo>
                  <a:lnTo>
                    <a:pt x="800" y="819"/>
                  </a:lnTo>
                  <a:lnTo>
                    <a:pt x="19" y="819"/>
                  </a:lnTo>
                  <a:lnTo>
                    <a:pt x="12" y="818"/>
                  </a:lnTo>
                  <a:lnTo>
                    <a:pt x="7" y="815"/>
                  </a:lnTo>
                  <a:lnTo>
                    <a:pt x="3" y="811"/>
                  </a:lnTo>
                  <a:lnTo>
                    <a:pt x="0" y="806"/>
                  </a:lnTo>
                  <a:lnTo>
                    <a:pt x="0" y="801"/>
                  </a:lnTo>
                  <a:lnTo>
                    <a:pt x="0" y="797"/>
                  </a:lnTo>
                  <a:lnTo>
                    <a:pt x="2" y="794"/>
                  </a:lnTo>
                  <a:lnTo>
                    <a:pt x="0" y="794"/>
                  </a:lnTo>
                  <a:lnTo>
                    <a:pt x="38" y="683"/>
                  </a:lnTo>
                  <a:lnTo>
                    <a:pt x="38" y="683"/>
                  </a:lnTo>
                  <a:lnTo>
                    <a:pt x="41" y="678"/>
                  </a:lnTo>
                  <a:lnTo>
                    <a:pt x="45" y="674"/>
                  </a:lnTo>
                  <a:lnTo>
                    <a:pt x="50" y="671"/>
                  </a:lnTo>
                  <a:lnTo>
                    <a:pt x="55" y="670"/>
                  </a:lnTo>
                  <a:lnTo>
                    <a:pt x="75" y="670"/>
                  </a:lnTo>
                  <a:lnTo>
                    <a:pt x="75" y="335"/>
                  </a:lnTo>
                  <a:lnTo>
                    <a:pt x="19" y="335"/>
                  </a:lnTo>
                  <a:lnTo>
                    <a:pt x="12" y="333"/>
                  </a:lnTo>
                  <a:lnTo>
                    <a:pt x="7" y="331"/>
                  </a:lnTo>
                  <a:lnTo>
                    <a:pt x="3" y="327"/>
                  </a:lnTo>
                  <a:lnTo>
                    <a:pt x="0" y="322"/>
                  </a:lnTo>
                  <a:lnTo>
                    <a:pt x="0" y="316"/>
                  </a:lnTo>
                  <a:lnTo>
                    <a:pt x="0" y="242"/>
                  </a:lnTo>
                  <a:lnTo>
                    <a:pt x="0" y="236"/>
                  </a:lnTo>
                  <a:lnTo>
                    <a:pt x="3" y="233"/>
                  </a:lnTo>
                  <a:lnTo>
                    <a:pt x="6" y="229"/>
                  </a:lnTo>
                  <a:lnTo>
                    <a:pt x="9" y="226"/>
                  </a:lnTo>
                  <a:lnTo>
                    <a:pt x="9" y="226"/>
                  </a:lnTo>
                  <a:lnTo>
                    <a:pt x="401" y="2"/>
                  </a:lnTo>
                  <a:lnTo>
                    <a:pt x="401" y="2"/>
                  </a:lnTo>
                  <a:lnTo>
                    <a:pt x="405" y="1"/>
                  </a:lnTo>
                  <a:lnTo>
                    <a:pt x="41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9" name="Freeform 62"/>
            <p:cNvSpPr>
              <a:spLocks noEditPoints="1"/>
            </p:cNvSpPr>
            <p:nvPr/>
          </p:nvSpPr>
          <p:spPr bwMode="auto">
            <a:xfrm>
              <a:off x="1106725" y="4536844"/>
              <a:ext cx="539310" cy="441818"/>
            </a:xfrm>
            <a:custGeom>
              <a:avLst/>
              <a:gdLst>
                <a:gd name="T0" fmla="*/ 403 w 780"/>
                <a:gd name="T1" fmla="*/ 463 h 639"/>
                <a:gd name="T2" fmla="*/ 423 w 780"/>
                <a:gd name="T3" fmla="*/ 483 h 639"/>
                <a:gd name="T4" fmla="*/ 423 w 780"/>
                <a:gd name="T5" fmla="*/ 511 h 639"/>
                <a:gd name="T6" fmla="*/ 403 w 780"/>
                <a:gd name="T7" fmla="*/ 529 h 639"/>
                <a:gd name="T8" fmla="*/ 376 w 780"/>
                <a:gd name="T9" fmla="*/ 529 h 639"/>
                <a:gd name="T10" fmla="*/ 357 w 780"/>
                <a:gd name="T11" fmla="*/ 511 h 639"/>
                <a:gd name="T12" fmla="*/ 357 w 780"/>
                <a:gd name="T13" fmla="*/ 483 h 639"/>
                <a:gd name="T14" fmla="*/ 376 w 780"/>
                <a:gd name="T15" fmla="*/ 463 h 639"/>
                <a:gd name="T16" fmla="*/ 390 w 780"/>
                <a:gd name="T17" fmla="*/ 178 h 639"/>
                <a:gd name="T18" fmla="*/ 415 w 780"/>
                <a:gd name="T19" fmla="*/ 187 h 639"/>
                <a:gd name="T20" fmla="*/ 425 w 780"/>
                <a:gd name="T21" fmla="*/ 213 h 639"/>
                <a:gd name="T22" fmla="*/ 407 w 780"/>
                <a:gd name="T23" fmla="*/ 414 h 639"/>
                <a:gd name="T24" fmla="*/ 401 w 780"/>
                <a:gd name="T25" fmla="*/ 423 h 639"/>
                <a:gd name="T26" fmla="*/ 390 w 780"/>
                <a:gd name="T27" fmla="*/ 425 h 639"/>
                <a:gd name="T28" fmla="*/ 380 w 780"/>
                <a:gd name="T29" fmla="*/ 423 h 639"/>
                <a:gd name="T30" fmla="*/ 373 w 780"/>
                <a:gd name="T31" fmla="*/ 414 h 639"/>
                <a:gd name="T32" fmla="*/ 355 w 780"/>
                <a:gd name="T33" fmla="*/ 213 h 639"/>
                <a:gd name="T34" fmla="*/ 365 w 780"/>
                <a:gd name="T35" fmla="*/ 187 h 639"/>
                <a:gd name="T36" fmla="*/ 390 w 780"/>
                <a:gd name="T37" fmla="*/ 178 h 639"/>
                <a:gd name="T38" fmla="*/ 377 w 780"/>
                <a:gd name="T39" fmla="*/ 38 h 639"/>
                <a:gd name="T40" fmla="*/ 361 w 780"/>
                <a:gd name="T41" fmla="*/ 50 h 639"/>
                <a:gd name="T42" fmla="*/ 357 w 780"/>
                <a:gd name="T43" fmla="*/ 55 h 639"/>
                <a:gd name="T44" fmla="*/ 38 w 780"/>
                <a:gd name="T45" fmla="*/ 552 h 639"/>
                <a:gd name="T46" fmla="*/ 38 w 780"/>
                <a:gd name="T47" fmla="*/ 554 h 639"/>
                <a:gd name="T48" fmla="*/ 37 w 780"/>
                <a:gd name="T49" fmla="*/ 559 h 639"/>
                <a:gd name="T50" fmla="*/ 35 w 780"/>
                <a:gd name="T51" fmla="*/ 567 h 639"/>
                <a:gd name="T52" fmla="*/ 46 w 780"/>
                <a:gd name="T53" fmla="*/ 593 h 639"/>
                <a:gd name="T54" fmla="*/ 71 w 780"/>
                <a:gd name="T55" fmla="*/ 603 h 639"/>
                <a:gd name="T56" fmla="*/ 723 w 780"/>
                <a:gd name="T57" fmla="*/ 600 h 639"/>
                <a:gd name="T58" fmla="*/ 742 w 780"/>
                <a:gd name="T59" fmla="*/ 581 h 639"/>
                <a:gd name="T60" fmla="*/ 744 w 780"/>
                <a:gd name="T61" fmla="*/ 562 h 639"/>
                <a:gd name="T62" fmla="*/ 744 w 780"/>
                <a:gd name="T63" fmla="*/ 555 h 639"/>
                <a:gd name="T64" fmla="*/ 741 w 780"/>
                <a:gd name="T65" fmla="*/ 552 h 639"/>
                <a:gd name="T66" fmla="*/ 420 w 780"/>
                <a:gd name="T67" fmla="*/ 54 h 639"/>
                <a:gd name="T68" fmla="*/ 419 w 780"/>
                <a:gd name="T69" fmla="*/ 51 h 639"/>
                <a:gd name="T70" fmla="*/ 412 w 780"/>
                <a:gd name="T71" fmla="*/ 43 h 639"/>
                <a:gd name="T72" fmla="*/ 390 w 780"/>
                <a:gd name="T73" fmla="*/ 35 h 639"/>
                <a:gd name="T74" fmla="*/ 407 w 780"/>
                <a:gd name="T75" fmla="*/ 3 h 639"/>
                <a:gd name="T76" fmla="*/ 433 w 780"/>
                <a:gd name="T77" fmla="*/ 14 h 639"/>
                <a:gd name="T78" fmla="*/ 448 w 780"/>
                <a:gd name="T79" fmla="*/ 29 h 639"/>
                <a:gd name="T80" fmla="*/ 452 w 780"/>
                <a:gd name="T81" fmla="*/ 37 h 639"/>
                <a:gd name="T82" fmla="*/ 772 w 780"/>
                <a:gd name="T83" fmla="*/ 534 h 639"/>
                <a:gd name="T84" fmla="*/ 779 w 780"/>
                <a:gd name="T85" fmla="*/ 551 h 639"/>
                <a:gd name="T86" fmla="*/ 776 w 780"/>
                <a:gd name="T87" fmla="*/ 590 h 639"/>
                <a:gd name="T88" fmla="*/ 751 w 780"/>
                <a:gd name="T89" fmla="*/ 624 h 639"/>
                <a:gd name="T90" fmla="*/ 709 w 780"/>
                <a:gd name="T91" fmla="*/ 639 h 639"/>
                <a:gd name="T92" fmla="*/ 48 w 780"/>
                <a:gd name="T93" fmla="*/ 635 h 639"/>
                <a:gd name="T94" fmla="*/ 13 w 780"/>
                <a:gd name="T95" fmla="*/ 609 h 639"/>
                <a:gd name="T96" fmla="*/ 0 w 780"/>
                <a:gd name="T97" fmla="*/ 567 h 639"/>
                <a:gd name="T98" fmla="*/ 4 w 780"/>
                <a:gd name="T99" fmla="*/ 542 h 639"/>
                <a:gd name="T100" fmla="*/ 9 w 780"/>
                <a:gd name="T101" fmla="*/ 533 h 639"/>
                <a:gd name="T102" fmla="*/ 330 w 780"/>
                <a:gd name="T103" fmla="*/ 34 h 639"/>
                <a:gd name="T104" fmla="*/ 343 w 780"/>
                <a:gd name="T105" fmla="*/ 18 h 639"/>
                <a:gd name="T106" fmla="*/ 370 w 780"/>
                <a:gd name="T107" fmla="*/ 3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0" h="639">
                  <a:moveTo>
                    <a:pt x="390" y="461"/>
                  </a:moveTo>
                  <a:lnTo>
                    <a:pt x="403" y="463"/>
                  </a:lnTo>
                  <a:lnTo>
                    <a:pt x="415" y="471"/>
                  </a:lnTo>
                  <a:lnTo>
                    <a:pt x="423" y="483"/>
                  </a:lnTo>
                  <a:lnTo>
                    <a:pt x="425" y="496"/>
                  </a:lnTo>
                  <a:lnTo>
                    <a:pt x="423" y="511"/>
                  </a:lnTo>
                  <a:lnTo>
                    <a:pt x="415" y="521"/>
                  </a:lnTo>
                  <a:lnTo>
                    <a:pt x="403" y="529"/>
                  </a:lnTo>
                  <a:lnTo>
                    <a:pt x="390" y="531"/>
                  </a:lnTo>
                  <a:lnTo>
                    <a:pt x="376" y="529"/>
                  </a:lnTo>
                  <a:lnTo>
                    <a:pt x="365" y="521"/>
                  </a:lnTo>
                  <a:lnTo>
                    <a:pt x="357" y="511"/>
                  </a:lnTo>
                  <a:lnTo>
                    <a:pt x="355" y="496"/>
                  </a:lnTo>
                  <a:lnTo>
                    <a:pt x="357" y="483"/>
                  </a:lnTo>
                  <a:lnTo>
                    <a:pt x="365" y="471"/>
                  </a:lnTo>
                  <a:lnTo>
                    <a:pt x="376" y="463"/>
                  </a:lnTo>
                  <a:lnTo>
                    <a:pt x="390" y="461"/>
                  </a:lnTo>
                  <a:close/>
                  <a:moveTo>
                    <a:pt x="390" y="178"/>
                  </a:moveTo>
                  <a:lnTo>
                    <a:pt x="403" y="181"/>
                  </a:lnTo>
                  <a:lnTo>
                    <a:pt x="415" y="187"/>
                  </a:lnTo>
                  <a:lnTo>
                    <a:pt x="423" y="199"/>
                  </a:lnTo>
                  <a:lnTo>
                    <a:pt x="425" y="213"/>
                  </a:lnTo>
                  <a:lnTo>
                    <a:pt x="407" y="408"/>
                  </a:lnTo>
                  <a:lnTo>
                    <a:pt x="407" y="414"/>
                  </a:lnTo>
                  <a:lnTo>
                    <a:pt x="404" y="419"/>
                  </a:lnTo>
                  <a:lnTo>
                    <a:pt x="401" y="423"/>
                  </a:lnTo>
                  <a:lnTo>
                    <a:pt x="395" y="424"/>
                  </a:lnTo>
                  <a:lnTo>
                    <a:pt x="390" y="425"/>
                  </a:lnTo>
                  <a:lnTo>
                    <a:pt x="385" y="424"/>
                  </a:lnTo>
                  <a:lnTo>
                    <a:pt x="380" y="423"/>
                  </a:lnTo>
                  <a:lnTo>
                    <a:pt x="376" y="419"/>
                  </a:lnTo>
                  <a:lnTo>
                    <a:pt x="373" y="414"/>
                  </a:lnTo>
                  <a:lnTo>
                    <a:pt x="372" y="408"/>
                  </a:lnTo>
                  <a:lnTo>
                    <a:pt x="355" y="213"/>
                  </a:lnTo>
                  <a:lnTo>
                    <a:pt x="357" y="199"/>
                  </a:lnTo>
                  <a:lnTo>
                    <a:pt x="365" y="187"/>
                  </a:lnTo>
                  <a:lnTo>
                    <a:pt x="376" y="181"/>
                  </a:lnTo>
                  <a:lnTo>
                    <a:pt x="390" y="178"/>
                  </a:lnTo>
                  <a:close/>
                  <a:moveTo>
                    <a:pt x="390" y="35"/>
                  </a:moveTo>
                  <a:lnTo>
                    <a:pt x="377" y="38"/>
                  </a:lnTo>
                  <a:lnTo>
                    <a:pt x="367" y="45"/>
                  </a:lnTo>
                  <a:lnTo>
                    <a:pt x="361" y="50"/>
                  </a:lnTo>
                  <a:lnTo>
                    <a:pt x="360" y="52"/>
                  </a:lnTo>
                  <a:lnTo>
                    <a:pt x="357" y="55"/>
                  </a:lnTo>
                  <a:lnTo>
                    <a:pt x="39" y="552"/>
                  </a:lnTo>
                  <a:lnTo>
                    <a:pt x="38" y="552"/>
                  </a:lnTo>
                  <a:lnTo>
                    <a:pt x="38" y="554"/>
                  </a:lnTo>
                  <a:lnTo>
                    <a:pt x="38" y="554"/>
                  </a:lnTo>
                  <a:lnTo>
                    <a:pt x="37" y="555"/>
                  </a:lnTo>
                  <a:lnTo>
                    <a:pt x="37" y="559"/>
                  </a:lnTo>
                  <a:lnTo>
                    <a:pt x="35" y="563"/>
                  </a:lnTo>
                  <a:lnTo>
                    <a:pt x="35" y="567"/>
                  </a:lnTo>
                  <a:lnTo>
                    <a:pt x="38" y="581"/>
                  </a:lnTo>
                  <a:lnTo>
                    <a:pt x="46" y="593"/>
                  </a:lnTo>
                  <a:lnTo>
                    <a:pt x="58" y="600"/>
                  </a:lnTo>
                  <a:lnTo>
                    <a:pt x="71" y="603"/>
                  </a:lnTo>
                  <a:lnTo>
                    <a:pt x="709" y="603"/>
                  </a:lnTo>
                  <a:lnTo>
                    <a:pt x="723" y="600"/>
                  </a:lnTo>
                  <a:lnTo>
                    <a:pt x="734" y="593"/>
                  </a:lnTo>
                  <a:lnTo>
                    <a:pt x="742" y="581"/>
                  </a:lnTo>
                  <a:lnTo>
                    <a:pt x="745" y="567"/>
                  </a:lnTo>
                  <a:lnTo>
                    <a:pt x="744" y="562"/>
                  </a:lnTo>
                  <a:lnTo>
                    <a:pt x="744" y="558"/>
                  </a:lnTo>
                  <a:lnTo>
                    <a:pt x="744" y="555"/>
                  </a:lnTo>
                  <a:lnTo>
                    <a:pt x="742" y="554"/>
                  </a:lnTo>
                  <a:lnTo>
                    <a:pt x="741" y="552"/>
                  </a:lnTo>
                  <a:lnTo>
                    <a:pt x="421" y="55"/>
                  </a:lnTo>
                  <a:lnTo>
                    <a:pt x="420" y="54"/>
                  </a:lnTo>
                  <a:lnTo>
                    <a:pt x="420" y="52"/>
                  </a:lnTo>
                  <a:lnTo>
                    <a:pt x="419" y="51"/>
                  </a:lnTo>
                  <a:lnTo>
                    <a:pt x="418" y="47"/>
                  </a:lnTo>
                  <a:lnTo>
                    <a:pt x="412" y="43"/>
                  </a:lnTo>
                  <a:lnTo>
                    <a:pt x="403" y="38"/>
                  </a:lnTo>
                  <a:lnTo>
                    <a:pt x="390" y="35"/>
                  </a:lnTo>
                  <a:close/>
                  <a:moveTo>
                    <a:pt x="390" y="0"/>
                  </a:moveTo>
                  <a:lnTo>
                    <a:pt x="407" y="3"/>
                  </a:lnTo>
                  <a:lnTo>
                    <a:pt x="421" y="8"/>
                  </a:lnTo>
                  <a:lnTo>
                    <a:pt x="433" y="14"/>
                  </a:lnTo>
                  <a:lnTo>
                    <a:pt x="441" y="22"/>
                  </a:lnTo>
                  <a:lnTo>
                    <a:pt x="448" y="29"/>
                  </a:lnTo>
                  <a:lnTo>
                    <a:pt x="450" y="34"/>
                  </a:lnTo>
                  <a:lnTo>
                    <a:pt x="452" y="37"/>
                  </a:lnTo>
                  <a:lnTo>
                    <a:pt x="771" y="533"/>
                  </a:lnTo>
                  <a:lnTo>
                    <a:pt x="772" y="534"/>
                  </a:lnTo>
                  <a:lnTo>
                    <a:pt x="775" y="541"/>
                  </a:lnTo>
                  <a:lnTo>
                    <a:pt x="779" y="551"/>
                  </a:lnTo>
                  <a:lnTo>
                    <a:pt x="780" y="567"/>
                  </a:lnTo>
                  <a:lnTo>
                    <a:pt x="776" y="590"/>
                  </a:lnTo>
                  <a:lnTo>
                    <a:pt x="766" y="609"/>
                  </a:lnTo>
                  <a:lnTo>
                    <a:pt x="751" y="624"/>
                  </a:lnTo>
                  <a:lnTo>
                    <a:pt x="732" y="635"/>
                  </a:lnTo>
                  <a:lnTo>
                    <a:pt x="709" y="639"/>
                  </a:lnTo>
                  <a:lnTo>
                    <a:pt x="71" y="639"/>
                  </a:lnTo>
                  <a:lnTo>
                    <a:pt x="48" y="635"/>
                  </a:lnTo>
                  <a:lnTo>
                    <a:pt x="29" y="624"/>
                  </a:lnTo>
                  <a:lnTo>
                    <a:pt x="13" y="609"/>
                  </a:lnTo>
                  <a:lnTo>
                    <a:pt x="4" y="590"/>
                  </a:lnTo>
                  <a:lnTo>
                    <a:pt x="0" y="567"/>
                  </a:lnTo>
                  <a:lnTo>
                    <a:pt x="1" y="552"/>
                  </a:lnTo>
                  <a:lnTo>
                    <a:pt x="4" y="542"/>
                  </a:lnTo>
                  <a:lnTo>
                    <a:pt x="8" y="535"/>
                  </a:lnTo>
                  <a:lnTo>
                    <a:pt x="9" y="533"/>
                  </a:lnTo>
                  <a:lnTo>
                    <a:pt x="329" y="37"/>
                  </a:lnTo>
                  <a:lnTo>
                    <a:pt x="330" y="34"/>
                  </a:lnTo>
                  <a:lnTo>
                    <a:pt x="335" y="27"/>
                  </a:lnTo>
                  <a:lnTo>
                    <a:pt x="343" y="18"/>
                  </a:lnTo>
                  <a:lnTo>
                    <a:pt x="355" y="9"/>
                  </a:lnTo>
                  <a:lnTo>
                    <a:pt x="370" y="3"/>
                  </a:lnTo>
                  <a:lnTo>
                    <a:pt x="39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0" name="Freeform 63"/>
            <p:cNvSpPr>
              <a:spLocks noEditPoints="1"/>
            </p:cNvSpPr>
            <p:nvPr/>
          </p:nvSpPr>
          <p:spPr bwMode="auto">
            <a:xfrm>
              <a:off x="2222919" y="4487754"/>
              <a:ext cx="441127" cy="540000"/>
            </a:xfrm>
            <a:custGeom>
              <a:avLst/>
              <a:gdLst>
                <a:gd name="T0" fmla="*/ 197 w 638"/>
                <a:gd name="T1" fmla="*/ 216 h 781"/>
                <a:gd name="T2" fmla="*/ 205 w 638"/>
                <a:gd name="T3" fmla="*/ 231 h 781"/>
                <a:gd name="T4" fmla="*/ 227 w 638"/>
                <a:gd name="T5" fmla="*/ 667 h 781"/>
                <a:gd name="T6" fmla="*/ 214 w 638"/>
                <a:gd name="T7" fmla="*/ 674 h 781"/>
                <a:gd name="T8" fmla="*/ 198 w 638"/>
                <a:gd name="T9" fmla="*/ 667 h 781"/>
                <a:gd name="T10" fmla="*/ 169 w 638"/>
                <a:gd name="T11" fmla="*/ 232 h 781"/>
                <a:gd name="T12" fmla="*/ 176 w 638"/>
                <a:gd name="T13" fmla="*/ 218 h 781"/>
                <a:gd name="T14" fmla="*/ 452 w 638"/>
                <a:gd name="T15" fmla="*/ 214 h 781"/>
                <a:gd name="T16" fmla="*/ 465 w 638"/>
                <a:gd name="T17" fmla="*/ 222 h 781"/>
                <a:gd name="T18" fmla="*/ 443 w 638"/>
                <a:gd name="T19" fmla="*/ 656 h 781"/>
                <a:gd name="T20" fmla="*/ 435 w 638"/>
                <a:gd name="T21" fmla="*/ 671 h 781"/>
                <a:gd name="T22" fmla="*/ 419 w 638"/>
                <a:gd name="T23" fmla="*/ 673 h 781"/>
                <a:gd name="T24" fmla="*/ 409 w 638"/>
                <a:gd name="T25" fmla="*/ 661 h 781"/>
                <a:gd name="T26" fmla="*/ 435 w 638"/>
                <a:gd name="T27" fmla="*/ 225 h 781"/>
                <a:gd name="T28" fmla="*/ 445 w 638"/>
                <a:gd name="T29" fmla="*/ 214 h 781"/>
                <a:gd name="T30" fmla="*/ 325 w 638"/>
                <a:gd name="T31" fmla="*/ 214 h 781"/>
                <a:gd name="T32" fmla="*/ 335 w 638"/>
                <a:gd name="T33" fmla="*/ 225 h 781"/>
                <a:gd name="T34" fmla="*/ 335 w 638"/>
                <a:gd name="T35" fmla="*/ 661 h 781"/>
                <a:gd name="T36" fmla="*/ 325 w 638"/>
                <a:gd name="T37" fmla="*/ 673 h 781"/>
                <a:gd name="T38" fmla="*/ 308 w 638"/>
                <a:gd name="T39" fmla="*/ 671 h 781"/>
                <a:gd name="T40" fmla="*/ 301 w 638"/>
                <a:gd name="T41" fmla="*/ 656 h 781"/>
                <a:gd name="T42" fmla="*/ 304 w 638"/>
                <a:gd name="T43" fmla="*/ 220 h 781"/>
                <a:gd name="T44" fmla="*/ 318 w 638"/>
                <a:gd name="T45" fmla="*/ 212 h 781"/>
                <a:gd name="T46" fmla="*/ 127 w 638"/>
                <a:gd name="T47" fmla="*/ 723 h 781"/>
                <a:gd name="T48" fmla="*/ 159 w 638"/>
                <a:gd name="T49" fmla="*/ 745 h 781"/>
                <a:gd name="T50" fmla="*/ 503 w 638"/>
                <a:gd name="T51" fmla="*/ 735 h 781"/>
                <a:gd name="T52" fmla="*/ 549 w 638"/>
                <a:gd name="T53" fmla="*/ 142 h 781"/>
                <a:gd name="T54" fmla="*/ 231 w 638"/>
                <a:gd name="T55" fmla="*/ 106 h 781"/>
                <a:gd name="T56" fmla="*/ 231 w 638"/>
                <a:gd name="T57" fmla="*/ 36 h 781"/>
                <a:gd name="T58" fmla="*/ 422 w 638"/>
                <a:gd name="T59" fmla="*/ 3 h 781"/>
                <a:gd name="T60" fmla="*/ 443 w 638"/>
                <a:gd name="T61" fmla="*/ 36 h 781"/>
                <a:gd name="T62" fmla="*/ 626 w 638"/>
                <a:gd name="T63" fmla="*/ 108 h 781"/>
                <a:gd name="T64" fmla="*/ 636 w 638"/>
                <a:gd name="T65" fmla="*/ 118 h 781"/>
                <a:gd name="T66" fmla="*/ 635 w 638"/>
                <a:gd name="T67" fmla="*/ 135 h 781"/>
                <a:gd name="T68" fmla="*/ 621 w 638"/>
                <a:gd name="T69" fmla="*/ 142 h 781"/>
                <a:gd name="T70" fmla="*/ 545 w 638"/>
                <a:gd name="T71" fmla="*/ 728 h 781"/>
                <a:gd name="T72" fmla="*/ 512 w 638"/>
                <a:gd name="T73" fmla="*/ 770 h 781"/>
                <a:gd name="T74" fmla="*/ 159 w 638"/>
                <a:gd name="T75" fmla="*/ 781 h 781"/>
                <a:gd name="T76" fmla="*/ 112 w 638"/>
                <a:gd name="T77" fmla="*/ 760 h 781"/>
                <a:gd name="T78" fmla="*/ 88 w 638"/>
                <a:gd name="T79" fmla="*/ 710 h 781"/>
                <a:gd name="T80" fmla="*/ 12 w 638"/>
                <a:gd name="T81" fmla="*/ 142 h 781"/>
                <a:gd name="T82" fmla="*/ 0 w 638"/>
                <a:gd name="T83" fmla="*/ 130 h 781"/>
                <a:gd name="T84" fmla="*/ 3 w 638"/>
                <a:gd name="T85" fmla="*/ 114 h 781"/>
                <a:gd name="T86" fmla="*/ 17 w 638"/>
                <a:gd name="T87" fmla="*/ 106 h 781"/>
                <a:gd name="T88" fmla="*/ 198 w 638"/>
                <a:gd name="T89" fmla="*/ 21 h 781"/>
                <a:gd name="T90" fmla="*/ 231 w 638"/>
                <a:gd name="T91" fmla="*/ 0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38" h="781">
                  <a:moveTo>
                    <a:pt x="186" y="214"/>
                  </a:moveTo>
                  <a:lnTo>
                    <a:pt x="191" y="214"/>
                  </a:lnTo>
                  <a:lnTo>
                    <a:pt x="197" y="216"/>
                  </a:lnTo>
                  <a:lnTo>
                    <a:pt x="201" y="220"/>
                  </a:lnTo>
                  <a:lnTo>
                    <a:pt x="203" y="225"/>
                  </a:lnTo>
                  <a:lnTo>
                    <a:pt x="205" y="231"/>
                  </a:lnTo>
                  <a:lnTo>
                    <a:pt x="231" y="655"/>
                  </a:lnTo>
                  <a:lnTo>
                    <a:pt x="229" y="661"/>
                  </a:lnTo>
                  <a:lnTo>
                    <a:pt x="227" y="667"/>
                  </a:lnTo>
                  <a:lnTo>
                    <a:pt x="224" y="671"/>
                  </a:lnTo>
                  <a:lnTo>
                    <a:pt x="219" y="673"/>
                  </a:lnTo>
                  <a:lnTo>
                    <a:pt x="214" y="674"/>
                  </a:lnTo>
                  <a:lnTo>
                    <a:pt x="207" y="673"/>
                  </a:lnTo>
                  <a:lnTo>
                    <a:pt x="203" y="671"/>
                  </a:lnTo>
                  <a:lnTo>
                    <a:pt x="198" y="667"/>
                  </a:lnTo>
                  <a:lnTo>
                    <a:pt x="195" y="663"/>
                  </a:lnTo>
                  <a:lnTo>
                    <a:pt x="195" y="657"/>
                  </a:lnTo>
                  <a:lnTo>
                    <a:pt x="169" y="232"/>
                  </a:lnTo>
                  <a:lnTo>
                    <a:pt x="169" y="227"/>
                  </a:lnTo>
                  <a:lnTo>
                    <a:pt x="172" y="222"/>
                  </a:lnTo>
                  <a:lnTo>
                    <a:pt x="176" y="218"/>
                  </a:lnTo>
                  <a:lnTo>
                    <a:pt x="180" y="215"/>
                  </a:lnTo>
                  <a:lnTo>
                    <a:pt x="186" y="214"/>
                  </a:lnTo>
                  <a:close/>
                  <a:moveTo>
                    <a:pt x="452" y="214"/>
                  </a:moveTo>
                  <a:lnTo>
                    <a:pt x="457" y="215"/>
                  </a:lnTo>
                  <a:lnTo>
                    <a:pt x="462" y="218"/>
                  </a:lnTo>
                  <a:lnTo>
                    <a:pt x="465" y="222"/>
                  </a:lnTo>
                  <a:lnTo>
                    <a:pt x="468" y="227"/>
                  </a:lnTo>
                  <a:lnTo>
                    <a:pt x="469" y="232"/>
                  </a:lnTo>
                  <a:lnTo>
                    <a:pt x="443" y="656"/>
                  </a:lnTo>
                  <a:lnTo>
                    <a:pt x="441" y="663"/>
                  </a:lnTo>
                  <a:lnTo>
                    <a:pt x="439" y="667"/>
                  </a:lnTo>
                  <a:lnTo>
                    <a:pt x="435" y="671"/>
                  </a:lnTo>
                  <a:lnTo>
                    <a:pt x="430" y="673"/>
                  </a:lnTo>
                  <a:lnTo>
                    <a:pt x="424" y="674"/>
                  </a:lnTo>
                  <a:lnTo>
                    <a:pt x="419" y="673"/>
                  </a:lnTo>
                  <a:lnTo>
                    <a:pt x="414" y="671"/>
                  </a:lnTo>
                  <a:lnTo>
                    <a:pt x="410" y="667"/>
                  </a:lnTo>
                  <a:lnTo>
                    <a:pt x="409" y="661"/>
                  </a:lnTo>
                  <a:lnTo>
                    <a:pt x="407" y="656"/>
                  </a:lnTo>
                  <a:lnTo>
                    <a:pt x="434" y="231"/>
                  </a:lnTo>
                  <a:lnTo>
                    <a:pt x="435" y="225"/>
                  </a:lnTo>
                  <a:lnTo>
                    <a:pt x="438" y="220"/>
                  </a:lnTo>
                  <a:lnTo>
                    <a:pt x="441" y="216"/>
                  </a:lnTo>
                  <a:lnTo>
                    <a:pt x="445" y="214"/>
                  </a:lnTo>
                  <a:lnTo>
                    <a:pt x="452" y="214"/>
                  </a:lnTo>
                  <a:close/>
                  <a:moveTo>
                    <a:pt x="318" y="212"/>
                  </a:moveTo>
                  <a:lnTo>
                    <a:pt x="325" y="214"/>
                  </a:lnTo>
                  <a:lnTo>
                    <a:pt x="329" y="216"/>
                  </a:lnTo>
                  <a:lnTo>
                    <a:pt x="333" y="220"/>
                  </a:lnTo>
                  <a:lnTo>
                    <a:pt x="335" y="225"/>
                  </a:lnTo>
                  <a:lnTo>
                    <a:pt x="337" y="231"/>
                  </a:lnTo>
                  <a:lnTo>
                    <a:pt x="337" y="656"/>
                  </a:lnTo>
                  <a:lnTo>
                    <a:pt x="335" y="661"/>
                  </a:lnTo>
                  <a:lnTo>
                    <a:pt x="333" y="667"/>
                  </a:lnTo>
                  <a:lnTo>
                    <a:pt x="329" y="671"/>
                  </a:lnTo>
                  <a:lnTo>
                    <a:pt x="325" y="673"/>
                  </a:lnTo>
                  <a:lnTo>
                    <a:pt x="318" y="674"/>
                  </a:lnTo>
                  <a:lnTo>
                    <a:pt x="313" y="673"/>
                  </a:lnTo>
                  <a:lnTo>
                    <a:pt x="308" y="671"/>
                  </a:lnTo>
                  <a:lnTo>
                    <a:pt x="304" y="667"/>
                  </a:lnTo>
                  <a:lnTo>
                    <a:pt x="303" y="661"/>
                  </a:lnTo>
                  <a:lnTo>
                    <a:pt x="301" y="656"/>
                  </a:lnTo>
                  <a:lnTo>
                    <a:pt x="301" y="231"/>
                  </a:lnTo>
                  <a:lnTo>
                    <a:pt x="303" y="225"/>
                  </a:lnTo>
                  <a:lnTo>
                    <a:pt x="304" y="220"/>
                  </a:lnTo>
                  <a:lnTo>
                    <a:pt x="308" y="216"/>
                  </a:lnTo>
                  <a:lnTo>
                    <a:pt x="313" y="214"/>
                  </a:lnTo>
                  <a:lnTo>
                    <a:pt x="318" y="212"/>
                  </a:lnTo>
                  <a:close/>
                  <a:moveTo>
                    <a:pt x="88" y="142"/>
                  </a:moveTo>
                  <a:lnTo>
                    <a:pt x="123" y="710"/>
                  </a:lnTo>
                  <a:lnTo>
                    <a:pt x="127" y="723"/>
                  </a:lnTo>
                  <a:lnTo>
                    <a:pt x="135" y="735"/>
                  </a:lnTo>
                  <a:lnTo>
                    <a:pt x="146" y="743"/>
                  </a:lnTo>
                  <a:lnTo>
                    <a:pt x="159" y="745"/>
                  </a:lnTo>
                  <a:lnTo>
                    <a:pt x="478" y="745"/>
                  </a:lnTo>
                  <a:lnTo>
                    <a:pt x="492" y="741"/>
                  </a:lnTo>
                  <a:lnTo>
                    <a:pt x="503" y="735"/>
                  </a:lnTo>
                  <a:lnTo>
                    <a:pt x="509" y="723"/>
                  </a:lnTo>
                  <a:lnTo>
                    <a:pt x="513" y="710"/>
                  </a:lnTo>
                  <a:lnTo>
                    <a:pt x="549" y="142"/>
                  </a:lnTo>
                  <a:lnTo>
                    <a:pt x="88" y="142"/>
                  </a:lnTo>
                  <a:close/>
                  <a:moveTo>
                    <a:pt x="231" y="36"/>
                  </a:moveTo>
                  <a:lnTo>
                    <a:pt x="231" y="106"/>
                  </a:lnTo>
                  <a:lnTo>
                    <a:pt x="407" y="106"/>
                  </a:lnTo>
                  <a:lnTo>
                    <a:pt x="407" y="36"/>
                  </a:lnTo>
                  <a:lnTo>
                    <a:pt x="231" y="36"/>
                  </a:lnTo>
                  <a:close/>
                  <a:moveTo>
                    <a:pt x="231" y="0"/>
                  </a:moveTo>
                  <a:lnTo>
                    <a:pt x="407" y="0"/>
                  </a:lnTo>
                  <a:lnTo>
                    <a:pt x="422" y="3"/>
                  </a:lnTo>
                  <a:lnTo>
                    <a:pt x="432" y="11"/>
                  </a:lnTo>
                  <a:lnTo>
                    <a:pt x="440" y="21"/>
                  </a:lnTo>
                  <a:lnTo>
                    <a:pt x="443" y="36"/>
                  </a:lnTo>
                  <a:lnTo>
                    <a:pt x="443" y="106"/>
                  </a:lnTo>
                  <a:lnTo>
                    <a:pt x="621" y="106"/>
                  </a:lnTo>
                  <a:lnTo>
                    <a:pt x="626" y="108"/>
                  </a:lnTo>
                  <a:lnTo>
                    <a:pt x="631" y="110"/>
                  </a:lnTo>
                  <a:lnTo>
                    <a:pt x="635" y="114"/>
                  </a:lnTo>
                  <a:lnTo>
                    <a:pt x="636" y="118"/>
                  </a:lnTo>
                  <a:lnTo>
                    <a:pt x="638" y="125"/>
                  </a:lnTo>
                  <a:lnTo>
                    <a:pt x="636" y="130"/>
                  </a:lnTo>
                  <a:lnTo>
                    <a:pt x="635" y="135"/>
                  </a:lnTo>
                  <a:lnTo>
                    <a:pt x="631" y="139"/>
                  </a:lnTo>
                  <a:lnTo>
                    <a:pt x="626" y="142"/>
                  </a:lnTo>
                  <a:lnTo>
                    <a:pt x="621" y="142"/>
                  </a:lnTo>
                  <a:lnTo>
                    <a:pt x="584" y="142"/>
                  </a:lnTo>
                  <a:lnTo>
                    <a:pt x="549" y="710"/>
                  </a:lnTo>
                  <a:lnTo>
                    <a:pt x="545" y="728"/>
                  </a:lnTo>
                  <a:lnTo>
                    <a:pt x="537" y="745"/>
                  </a:lnTo>
                  <a:lnTo>
                    <a:pt x="527" y="760"/>
                  </a:lnTo>
                  <a:lnTo>
                    <a:pt x="512" y="770"/>
                  </a:lnTo>
                  <a:lnTo>
                    <a:pt x="496" y="778"/>
                  </a:lnTo>
                  <a:lnTo>
                    <a:pt x="478" y="781"/>
                  </a:lnTo>
                  <a:lnTo>
                    <a:pt x="159" y="781"/>
                  </a:lnTo>
                  <a:lnTo>
                    <a:pt x="140" y="778"/>
                  </a:lnTo>
                  <a:lnTo>
                    <a:pt x="125" y="770"/>
                  </a:lnTo>
                  <a:lnTo>
                    <a:pt x="112" y="760"/>
                  </a:lnTo>
                  <a:lnTo>
                    <a:pt x="101" y="745"/>
                  </a:lnTo>
                  <a:lnTo>
                    <a:pt x="93" y="728"/>
                  </a:lnTo>
                  <a:lnTo>
                    <a:pt x="88" y="710"/>
                  </a:lnTo>
                  <a:lnTo>
                    <a:pt x="53" y="142"/>
                  </a:lnTo>
                  <a:lnTo>
                    <a:pt x="17" y="142"/>
                  </a:lnTo>
                  <a:lnTo>
                    <a:pt x="12" y="142"/>
                  </a:lnTo>
                  <a:lnTo>
                    <a:pt x="7" y="139"/>
                  </a:lnTo>
                  <a:lnTo>
                    <a:pt x="3" y="135"/>
                  </a:lnTo>
                  <a:lnTo>
                    <a:pt x="0" y="130"/>
                  </a:lnTo>
                  <a:lnTo>
                    <a:pt x="0" y="125"/>
                  </a:lnTo>
                  <a:lnTo>
                    <a:pt x="0" y="118"/>
                  </a:lnTo>
                  <a:lnTo>
                    <a:pt x="3" y="114"/>
                  </a:lnTo>
                  <a:lnTo>
                    <a:pt x="7" y="110"/>
                  </a:lnTo>
                  <a:lnTo>
                    <a:pt x="12" y="108"/>
                  </a:lnTo>
                  <a:lnTo>
                    <a:pt x="17" y="106"/>
                  </a:lnTo>
                  <a:lnTo>
                    <a:pt x="195" y="106"/>
                  </a:lnTo>
                  <a:lnTo>
                    <a:pt x="195" y="36"/>
                  </a:lnTo>
                  <a:lnTo>
                    <a:pt x="198" y="21"/>
                  </a:lnTo>
                  <a:lnTo>
                    <a:pt x="205" y="11"/>
                  </a:lnTo>
                  <a:lnTo>
                    <a:pt x="216" y="3"/>
                  </a:lnTo>
                  <a:lnTo>
                    <a:pt x="23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1" name="Freeform 64"/>
            <p:cNvSpPr>
              <a:spLocks noEditPoints="1"/>
            </p:cNvSpPr>
            <p:nvPr/>
          </p:nvSpPr>
          <p:spPr bwMode="auto">
            <a:xfrm>
              <a:off x="3240930" y="4487754"/>
              <a:ext cx="367837" cy="540000"/>
            </a:xfrm>
            <a:custGeom>
              <a:avLst/>
              <a:gdLst>
                <a:gd name="T0" fmla="*/ 143 w 532"/>
                <a:gd name="T1" fmla="*/ 216 h 781"/>
                <a:gd name="T2" fmla="*/ 151 w 532"/>
                <a:gd name="T3" fmla="*/ 231 h 781"/>
                <a:gd name="T4" fmla="*/ 174 w 532"/>
                <a:gd name="T5" fmla="*/ 667 h 781"/>
                <a:gd name="T6" fmla="*/ 160 w 532"/>
                <a:gd name="T7" fmla="*/ 674 h 781"/>
                <a:gd name="T8" fmla="*/ 146 w 532"/>
                <a:gd name="T9" fmla="*/ 667 h 781"/>
                <a:gd name="T10" fmla="*/ 115 w 532"/>
                <a:gd name="T11" fmla="*/ 232 h 781"/>
                <a:gd name="T12" fmla="*/ 122 w 532"/>
                <a:gd name="T13" fmla="*/ 218 h 781"/>
                <a:gd name="T14" fmla="*/ 398 w 532"/>
                <a:gd name="T15" fmla="*/ 214 h 781"/>
                <a:gd name="T16" fmla="*/ 413 w 532"/>
                <a:gd name="T17" fmla="*/ 222 h 781"/>
                <a:gd name="T18" fmla="*/ 390 w 532"/>
                <a:gd name="T19" fmla="*/ 656 h 781"/>
                <a:gd name="T20" fmla="*/ 383 w 532"/>
                <a:gd name="T21" fmla="*/ 671 h 781"/>
                <a:gd name="T22" fmla="*/ 365 w 532"/>
                <a:gd name="T23" fmla="*/ 673 h 781"/>
                <a:gd name="T24" fmla="*/ 355 w 532"/>
                <a:gd name="T25" fmla="*/ 661 h 781"/>
                <a:gd name="T26" fmla="*/ 381 w 532"/>
                <a:gd name="T27" fmla="*/ 225 h 781"/>
                <a:gd name="T28" fmla="*/ 393 w 532"/>
                <a:gd name="T29" fmla="*/ 214 h 781"/>
                <a:gd name="T30" fmla="*/ 271 w 532"/>
                <a:gd name="T31" fmla="*/ 214 h 781"/>
                <a:gd name="T32" fmla="*/ 283 w 532"/>
                <a:gd name="T33" fmla="*/ 225 h 781"/>
                <a:gd name="T34" fmla="*/ 283 w 532"/>
                <a:gd name="T35" fmla="*/ 661 h 781"/>
                <a:gd name="T36" fmla="*/ 271 w 532"/>
                <a:gd name="T37" fmla="*/ 673 h 781"/>
                <a:gd name="T38" fmla="*/ 256 w 532"/>
                <a:gd name="T39" fmla="*/ 671 h 781"/>
                <a:gd name="T40" fmla="*/ 248 w 532"/>
                <a:gd name="T41" fmla="*/ 656 h 781"/>
                <a:gd name="T42" fmla="*/ 252 w 532"/>
                <a:gd name="T43" fmla="*/ 220 h 781"/>
                <a:gd name="T44" fmla="*/ 266 w 532"/>
                <a:gd name="T45" fmla="*/ 212 h 781"/>
                <a:gd name="T46" fmla="*/ 75 w 532"/>
                <a:gd name="T47" fmla="*/ 723 h 781"/>
                <a:gd name="T48" fmla="*/ 106 w 532"/>
                <a:gd name="T49" fmla="*/ 745 h 781"/>
                <a:gd name="T50" fmla="*/ 449 w 532"/>
                <a:gd name="T51" fmla="*/ 735 h 781"/>
                <a:gd name="T52" fmla="*/ 495 w 532"/>
                <a:gd name="T53" fmla="*/ 142 h 781"/>
                <a:gd name="T54" fmla="*/ 156 w 532"/>
                <a:gd name="T55" fmla="*/ 37 h 781"/>
                <a:gd name="T56" fmla="*/ 134 w 532"/>
                <a:gd name="T57" fmla="*/ 57 h 781"/>
                <a:gd name="T58" fmla="*/ 112 w 532"/>
                <a:gd name="T59" fmla="*/ 80 h 781"/>
                <a:gd name="T60" fmla="*/ 70 w 532"/>
                <a:gd name="T61" fmla="*/ 106 h 781"/>
                <a:gd name="T62" fmla="*/ 417 w 532"/>
                <a:gd name="T63" fmla="*/ 80 h 781"/>
                <a:gd name="T64" fmla="*/ 394 w 532"/>
                <a:gd name="T65" fmla="*/ 61 h 781"/>
                <a:gd name="T66" fmla="*/ 342 w 532"/>
                <a:gd name="T67" fmla="*/ 54 h 781"/>
                <a:gd name="T68" fmla="*/ 303 w 532"/>
                <a:gd name="T69" fmla="*/ 71 h 781"/>
                <a:gd name="T70" fmla="*/ 261 w 532"/>
                <a:gd name="T71" fmla="*/ 88 h 781"/>
                <a:gd name="T72" fmla="*/ 208 w 532"/>
                <a:gd name="T73" fmla="*/ 62 h 781"/>
                <a:gd name="T74" fmla="*/ 199 w 532"/>
                <a:gd name="T75" fmla="*/ 44 h 781"/>
                <a:gd name="T76" fmla="*/ 168 w 532"/>
                <a:gd name="T77" fmla="*/ 36 h 781"/>
                <a:gd name="T78" fmla="*/ 204 w 532"/>
                <a:gd name="T79" fmla="*/ 7 h 781"/>
                <a:gd name="T80" fmla="*/ 237 w 532"/>
                <a:gd name="T81" fmla="*/ 41 h 781"/>
                <a:gd name="T82" fmla="*/ 261 w 532"/>
                <a:gd name="T83" fmla="*/ 53 h 781"/>
                <a:gd name="T84" fmla="*/ 276 w 532"/>
                <a:gd name="T85" fmla="*/ 46 h 781"/>
                <a:gd name="T86" fmla="*/ 334 w 532"/>
                <a:gd name="T87" fmla="*/ 20 h 781"/>
                <a:gd name="T88" fmla="*/ 405 w 532"/>
                <a:gd name="T89" fmla="*/ 26 h 781"/>
                <a:gd name="T90" fmla="*/ 444 w 532"/>
                <a:gd name="T91" fmla="*/ 58 h 781"/>
                <a:gd name="T92" fmla="*/ 485 w 532"/>
                <a:gd name="T93" fmla="*/ 106 h 781"/>
                <a:gd name="T94" fmla="*/ 524 w 532"/>
                <a:gd name="T95" fmla="*/ 110 h 781"/>
                <a:gd name="T96" fmla="*/ 532 w 532"/>
                <a:gd name="T97" fmla="*/ 125 h 781"/>
                <a:gd name="T98" fmla="*/ 491 w 532"/>
                <a:gd name="T99" fmla="*/ 728 h 781"/>
                <a:gd name="T100" fmla="*/ 460 w 532"/>
                <a:gd name="T101" fmla="*/ 770 h 781"/>
                <a:gd name="T102" fmla="*/ 106 w 532"/>
                <a:gd name="T103" fmla="*/ 781 h 781"/>
                <a:gd name="T104" fmla="*/ 58 w 532"/>
                <a:gd name="T105" fmla="*/ 760 h 781"/>
                <a:gd name="T106" fmla="*/ 36 w 532"/>
                <a:gd name="T107" fmla="*/ 710 h 781"/>
                <a:gd name="T108" fmla="*/ 0 w 532"/>
                <a:gd name="T109" fmla="*/ 118 h 781"/>
                <a:gd name="T110" fmla="*/ 12 w 532"/>
                <a:gd name="T111" fmla="*/ 108 h 781"/>
                <a:gd name="T112" fmla="*/ 40 w 532"/>
                <a:gd name="T113" fmla="*/ 88 h 781"/>
                <a:gd name="T114" fmla="*/ 100 w 532"/>
                <a:gd name="T115" fmla="*/ 47 h 781"/>
                <a:gd name="T116" fmla="*/ 144 w 532"/>
                <a:gd name="T117" fmla="*/ 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2" h="781">
                  <a:moveTo>
                    <a:pt x="132" y="214"/>
                  </a:moveTo>
                  <a:lnTo>
                    <a:pt x="139" y="214"/>
                  </a:lnTo>
                  <a:lnTo>
                    <a:pt x="143" y="216"/>
                  </a:lnTo>
                  <a:lnTo>
                    <a:pt x="147" y="220"/>
                  </a:lnTo>
                  <a:lnTo>
                    <a:pt x="150" y="225"/>
                  </a:lnTo>
                  <a:lnTo>
                    <a:pt x="151" y="231"/>
                  </a:lnTo>
                  <a:lnTo>
                    <a:pt x="177" y="655"/>
                  </a:lnTo>
                  <a:lnTo>
                    <a:pt x="177" y="661"/>
                  </a:lnTo>
                  <a:lnTo>
                    <a:pt x="174" y="667"/>
                  </a:lnTo>
                  <a:lnTo>
                    <a:pt x="170" y="671"/>
                  </a:lnTo>
                  <a:lnTo>
                    <a:pt x="165" y="673"/>
                  </a:lnTo>
                  <a:lnTo>
                    <a:pt x="160" y="674"/>
                  </a:lnTo>
                  <a:lnTo>
                    <a:pt x="155" y="673"/>
                  </a:lnTo>
                  <a:lnTo>
                    <a:pt x="150" y="671"/>
                  </a:lnTo>
                  <a:lnTo>
                    <a:pt x="146" y="667"/>
                  </a:lnTo>
                  <a:lnTo>
                    <a:pt x="143" y="663"/>
                  </a:lnTo>
                  <a:lnTo>
                    <a:pt x="142" y="657"/>
                  </a:lnTo>
                  <a:lnTo>
                    <a:pt x="115" y="232"/>
                  </a:lnTo>
                  <a:lnTo>
                    <a:pt x="117" y="227"/>
                  </a:lnTo>
                  <a:lnTo>
                    <a:pt x="118" y="222"/>
                  </a:lnTo>
                  <a:lnTo>
                    <a:pt x="122" y="218"/>
                  </a:lnTo>
                  <a:lnTo>
                    <a:pt x="127" y="215"/>
                  </a:lnTo>
                  <a:lnTo>
                    <a:pt x="132" y="214"/>
                  </a:lnTo>
                  <a:close/>
                  <a:moveTo>
                    <a:pt x="398" y="214"/>
                  </a:moveTo>
                  <a:lnTo>
                    <a:pt x="405" y="215"/>
                  </a:lnTo>
                  <a:lnTo>
                    <a:pt x="409" y="218"/>
                  </a:lnTo>
                  <a:lnTo>
                    <a:pt x="413" y="222"/>
                  </a:lnTo>
                  <a:lnTo>
                    <a:pt x="415" y="227"/>
                  </a:lnTo>
                  <a:lnTo>
                    <a:pt x="415" y="232"/>
                  </a:lnTo>
                  <a:lnTo>
                    <a:pt x="390" y="656"/>
                  </a:lnTo>
                  <a:lnTo>
                    <a:pt x="389" y="663"/>
                  </a:lnTo>
                  <a:lnTo>
                    <a:pt x="386" y="667"/>
                  </a:lnTo>
                  <a:lnTo>
                    <a:pt x="383" y="671"/>
                  </a:lnTo>
                  <a:lnTo>
                    <a:pt x="377" y="673"/>
                  </a:lnTo>
                  <a:lnTo>
                    <a:pt x="372" y="674"/>
                  </a:lnTo>
                  <a:lnTo>
                    <a:pt x="365" y="673"/>
                  </a:lnTo>
                  <a:lnTo>
                    <a:pt x="362" y="671"/>
                  </a:lnTo>
                  <a:lnTo>
                    <a:pt x="358" y="667"/>
                  </a:lnTo>
                  <a:lnTo>
                    <a:pt x="355" y="661"/>
                  </a:lnTo>
                  <a:lnTo>
                    <a:pt x="355" y="656"/>
                  </a:lnTo>
                  <a:lnTo>
                    <a:pt x="380" y="231"/>
                  </a:lnTo>
                  <a:lnTo>
                    <a:pt x="381" y="225"/>
                  </a:lnTo>
                  <a:lnTo>
                    <a:pt x="384" y="220"/>
                  </a:lnTo>
                  <a:lnTo>
                    <a:pt x="388" y="216"/>
                  </a:lnTo>
                  <a:lnTo>
                    <a:pt x="393" y="214"/>
                  </a:lnTo>
                  <a:lnTo>
                    <a:pt x="398" y="214"/>
                  </a:lnTo>
                  <a:close/>
                  <a:moveTo>
                    <a:pt x="266" y="212"/>
                  </a:moveTo>
                  <a:lnTo>
                    <a:pt x="271" y="214"/>
                  </a:lnTo>
                  <a:lnTo>
                    <a:pt x="276" y="216"/>
                  </a:lnTo>
                  <a:lnTo>
                    <a:pt x="280" y="220"/>
                  </a:lnTo>
                  <a:lnTo>
                    <a:pt x="283" y="225"/>
                  </a:lnTo>
                  <a:lnTo>
                    <a:pt x="283" y="231"/>
                  </a:lnTo>
                  <a:lnTo>
                    <a:pt x="283" y="656"/>
                  </a:lnTo>
                  <a:lnTo>
                    <a:pt x="283" y="661"/>
                  </a:lnTo>
                  <a:lnTo>
                    <a:pt x="280" y="667"/>
                  </a:lnTo>
                  <a:lnTo>
                    <a:pt x="276" y="671"/>
                  </a:lnTo>
                  <a:lnTo>
                    <a:pt x="271" y="673"/>
                  </a:lnTo>
                  <a:lnTo>
                    <a:pt x="266" y="674"/>
                  </a:lnTo>
                  <a:lnTo>
                    <a:pt x="261" y="673"/>
                  </a:lnTo>
                  <a:lnTo>
                    <a:pt x="256" y="671"/>
                  </a:lnTo>
                  <a:lnTo>
                    <a:pt x="252" y="667"/>
                  </a:lnTo>
                  <a:lnTo>
                    <a:pt x="249" y="661"/>
                  </a:lnTo>
                  <a:lnTo>
                    <a:pt x="248" y="656"/>
                  </a:lnTo>
                  <a:lnTo>
                    <a:pt x="248" y="231"/>
                  </a:lnTo>
                  <a:lnTo>
                    <a:pt x="249" y="225"/>
                  </a:lnTo>
                  <a:lnTo>
                    <a:pt x="252" y="220"/>
                  </a:lnTo>
                  <a:lnTo>
                    <a:pt x="256" y="216"/>
                  </a:lnTo>
                  <a:lnTo>
                    <a:pt x="261" y="214"/>
                  </a:lnTo>
                  <a:lnTo>
                    <a:pt x="266" y="212"/>
                  </a:lnTo>
                  <a:close/>
                  <a:moveTo>
                    <a:pt x="37" y="142"/>
                  </a:moveTo>
                  <a:lnTo>
                    <a:pt x="71" y="710"/>
                  </a:lnTo>
                  <a:lnTo>
                    <a:pt x="75" y="723"/>
                  </a:lnTo>
                  <a:lnTo>
                    <a:pt x="83" y="735"/>
                  </a:lnTo>
                  <a:lnTo>
                    <a:pt x="93" y="743"/>
                  </a:lnTo>
                  <a:lnTo>
                    <a:pt x="106" y="745"/>
                  </a:lnTo>
                  <a:lnTo>
                    <a:pt x="426" y="745"/>
                  </a:lnTo>
                  <a:lnTo>
                    <a:pt x="439" y="741"/>
                  </a:lnTo>
                  <a:lnTo>
                    <a:pt x="449" y="735"/>
                  </a:lnTo>
                  <a:lnTo>
                    <a:pt x="457" y="723"/>
                  </a:lnTo>
                  <a:lnTo>
                    <a:pt x="461" y="710"/>
                  </a:lnTo>
                  <a:lnTo>
                    <a:pt x="495" y="142"/>
                  </a:lnTo>
                  <a:lnTo>
                    <a:pt x="37" y="142"/>
                  </a:lnTo>
                  <a:close/>
                  <a:moveTo>
                    <a:pt x="168" y="36"/>
                  </a:moveTo>
                  <a:lnTo>
                    <a:pt x="156" y="37"/>
                  </a:lnTo>
                  <a:lnTo>
                    <a:pt x="146" y="42"/>
                  </a:lnTo>
                  <a:lnTo>
                    <a:pt x="138" y="49"/>
                  </a:lnTo>
                  <a:lnTo>
                    <a:pt x="134" y="57"/>
                  </a:lnTo>
                  <a:lnTo>
                    <a:pt x="129" y="67"/>
                  </a:lnTo>
                  <a:lnTo>
                    <a:pt x="122" y="75"/>
                  </a:lnTo>
                  <a:lnTo>
                    <a:pt x="112" y="80"/>
                  </a:lnTo>
                  <a:lnTo>
                    <a:pt x="95" y="88"/>
                  </a:lnTo>
                  <a:lnTo>
                    <a:pt x="80" y="97"/>
                  </a:lnTo>
                  <a:lnTo>
                    <a:pt x="70" y="106"/>
                  </a:lnTo>
                  <a:lnTo>
                    <a:pt x="435" y="106"/>
                  </a:lnTo>
                  <a:lnTo>
                    <a:pt x="424" y="95"/>
                  </a:lnTo>
                  <a:lnTo>
                    <a:pt x="417" y="80"/>
                  </a:lnTo>
                  <a:lnTo>
                    <a:pt x="413" y="74"/>
                  </a:lnTo>
                  <a:lnTo>
                    <a:pt x="405" y="67"/>
                  </a:lnTo>
                  <a:lnTo>
                    <a:pt x="394" y="61"/>
                  </a:lnTo>
                  <a:lnTo>
                    <a:pt x="381" y="55"/>
                  </a:lnTo>
                  <a:lnTo>
                    <a:pt x="363" y="54"/>
                  </a:lnTo>
                  <a:lnTo>
                    <a:pt x="342" y="54"/>
                  </a:lnTo>
                  <a:lnTo>
                    <a:pt x="325" y="58"/>
                  </a:lnTo>
                  <a:lnTo>
                    <a:pt x="312" y="63"/>
                  </a:lnTo>
                  <a:lnTo>
                    <a:pt x="303" y="71"/>
                  </a:lnTo>
                  <a:lnTo>
                    <a:pt x="291" y="80"/>
                  </a:lnTo>
                  <a:lnTo>
                    <a:pt x="276" y="87"/>
                  </a:lnTo>
                  <a:lnTo>
                    <a:pt x="261" y="88"/>
                  </a:lnTo>
                  <a:lnTo>
                    <a:pt x="240" y="85"/>
                  </a:lnTo>
                  <a:lnTo>
                    <a:pt x="223" y="76"/>
                  </a:lnTo>
                  <a:lnTo>
                    <a:pt x="208" y="62"/>
                  </a:lnTo>
                  <a:lnTo>
                    <a:pt x="204" y="57"/>
                  </a:lnTo>
                  <a:lnTo>
                    <a:pt x="203" y="50"/>
                  </a:lnTo>
                  <a:lnTo>
                    <a:pt x="199" y="44"/>
                  </a:lnTo>
                  <a:lnTo>
                    <a:pt x="191" y="40"/>
                  </a:lnTo>
                  <a:lnTo>
                    <a:pt x="181" y="37"/>
                  </a:lnTo>
                  <a:lnTo>
                    <a:pt x="168" y="36"/>
                  </a:lnTo>
                  <a:close/>
                  <a:moveTo>
                    <a:pt x="168" y="0"/>
                  </a:moveTo>
                  <a:lnTo>
                    <a:pt x="187" y="2"/>
                  </a:lnTo>
                  <a:lnTo>
                    <a:pt x="204" y="7"/>
                  </a:lnTo>
                  <a:lnTo>
                    <a:pt x="219" y="15"/>
                  </a:lnTo>
                  <a:lnTo>
                    <a:pt x="229" y="26"/>
                  </a:lnTo>
                  <a:lnTo>
                    <a:pt x="237" y="41"/>
                  </a:lnTo>
                  <a:lnTo>
                    <a:pt x="244" y="47"/>
                  </a:lnTo>
                  <a:lnTo>
                    <a:pt x="252" y="51"/>
                  </a:lnTo>
                  <a:lnTo>
                    <a:pt x="261" y="53"/>
                  </a:lnTo>
                  <a:lnTo>
                    <a:pt x="266" y="53"/>
                  </a:lnTo>
                  <a:lnTo>
                    <a:pt x="273" y="50"/>
                  </a:lnTo>
                  <a:lnTo>
                    <a:pt x="276" y="46"/>
                  </a:lnTo>
                  <a:lnTo>
                    <a:pt x="291" y="34"/>
                  </a:lnTo>
                  <a:lnTo>
                    <a:pt x="309" y="25"/>
                  </a:lnTo>
                  <a:lnTo>
                    <a:pt x="334" y="20"/>
                  </a:lnTo>
                  <a:lnTo>
                    <a:pt x="363" y="17"/>
                  </a:lnTo>
                  <a:lnTo>
                    <a:pt x="386" y="20"/>
                  </a:lnTo>
                  <a:lnTo>
                    <a:pt x="405" y="26"/>
                  </a:lnTo>
                  <a:lnTo>
                    <a:pt x="420" y="34"/>
                  </a:lnTo>
                  <a:lnTo>
                    <a:pt x="434" y="46"/>
                  </a:lnTo>
                  <a:lnTo>
                    <a:pt x="444" y="58"/>
                  </a:lnTo>
                  <a:lnTo>
                    <a:pt x="453" y="71"/>
                  </a:lnTo>
                  <a:lnTo>
                    <a:pt x="468" y="92"/>
                  </a:lnTo>
                  <a:lnTo>
                    <a:pt x="485" y="106"/>
                  </a:lnTo>
                  <a:lnTo>
                    <a:pt x="513" y="106"/>
                  </a:lnTo>
                  <a:lnTo>
                    <a:pt x="520" y="108"/>
                  </a:lnTo>
                  <a:lnTo>
                    <a:pt x="524" y="110"/>
                  </a:lnTo>
                  <a:lnTo>
                    <a:pt x="528" y="114"/>
                  </a:lnTo>
                  <a:lnTo>
                    <a:pt x="530" y="118"/>
                  </a:lnTo>
                  <a:lnTo>
                    <a:pt x="532" y="125"/>
                  </a:lnTo>
                  <a:lnTo>
                    <a:pt x="532" y="125"/>
                  </a:lnTo>
                  <a:lnTo>
                    <a:pt x="496" y="710"/>
                  </a:lnTo>
                  <a:lnTo>
                    <a:pt x="491" y="728"/>
                  </a:lnTo>
                  <a:lnTo>
                    <a:pt x="483" y="745"/>
                  </a:lnTo>
                  <a:lnTo>
                    <a:pt x="473" y="760"/>
                  </a:lnTo>
                  <a:lnTo>
                    <a:pt x="460" y="770"/>
                  </a:lnTo>
                  <a:lnTo>
                    <a:pt x="444" y="778"/>
                  </a:lnTo>
                  <a:lnTo>
                    <a:pt x="426" y="781"/>
                  </a:lnTo>
                  <a:lnTo>
                    <a:pt x="106" y="781"/>
                  </a:lnTo>
                  <a:lnTo>
                    <a:pt x="88" y="778"/>
                  </a:lnTo>
                  <a:lnTo>
                    <a:pt x="72" y="770"/>
                  </a:lnTo>
                  <a:lnTo>
                    <a:pt x="58" y="760"/>
                  </a:lnTo>
                  <a:lnTo>
                    <a:pt x="47" y="745"/>
                  </a:lnTo>
                  <a:lnTo>
                    <a:pt x="40" y="728"/>
                  </a:lnTo>
                  <a:lnTo>
                    <a:pt x="36" y="710"/>
                  </a:lnTo>
                  <a:lnTo>
                    <a:pt x="0" y="125"/>
                  </a:lnTo>
                  <a:lnTo>
                    <a:pt x="0" y="125"/>
                  </a:lnTo>
                  <a:lnTo>
                    <a:pt x="0" y="118"/>
                  </a:lnTo>
                  <a:lnTo>
                    <a:pt x="3" y="114"/>
                  </a:lnTo>
                  <a:lnTo>
                    <a:pt x="7" y="110"/>
                  </a:lnTo>
                  <a:lnTo>
                    <a:pt x="12" y="108"/>
                  </a:lnTo>
                  <a:lnTo>
                    <a:pt x="17" y="106"/>
                  </a:lnTo>
                  <a:lnTo>
                    <a:pt x="30" y="106"/>
                  </a:lnTo>
                  <a:lnTo>
                    <a:pt x="40" y="88"/>
                  </a:lnTo>
                  <a:lnTo>
                    <a:pt x="55" y="72"/>
                  </a:lnTo>
                  <a:lnTo>
                    <a:pt x="75" y="58"/>
                  </a:lnTo>
                  <a:lnTo>
                    <a:pt x="100" y="47"/>
                  </a:lnTo>
                  <a:lnTo>
                    <a:pt x="109" y="29"/>
                  </a:lnTo>
                  <a:lnTo>
                    <a:pt x="125" y="13"/>
                  </a:lnTo>
                  <a:lnTo>
                    <a:pt x="144" y="4"/>
                  </a:lnTo>
                  <a:lnTo>
                    <a:pt x="1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2" name="Freeform 65"/>
            <p:cNvSpPr>
              <a:spLocks noEditPoints="1"/>
            </p:cNvSpPr>
            <p:nvPr/>
          </p:nvSpPr>
          <p:spPr bwMode="auto">
            <a:xfrm>
              <a:off x="4185651" y="4488099"/>
              <a:ext cx="539310" cy="539310"/>
            </a:xfrm>
            <a:custGeom>
              <a:avLst/>
              <a:gdLst>
                <a:gd name="T0" fmla="*/ 119 w 780"/>
                <a:gd name="T1" fmla="*/ 47 h 780"/>
                <a:gd name="T2" fmla="*/ 61 w 780"/>
                <a:gd name="T3" fmla="*/ 101 h 780"/>
                <a:gd name="T4" fmla="*/ 35 w 780"/>
                <a:gd name="T5" fmla="*/ 186 h 780"/>
                <a:gd name="T6" fmla="*/ 52 w 780"/>
                <a:gd name="T7" fmla="*/ 257 h 780"/>
                <a:gd name="T8" fmla="*/ 193 w 780"/>
                <a:gd name="T9" fmla="*/ 467 h 780"/>
                <a:gd name="T10" fmla="*/ 379 w 780"/>
                <a:gd name="T11" fmla="*/ 639 h 780"/>
                <a:gd name="T12" fmla="*/ 530 w 780"/>
                <a:gd name="T13" fmla="*/ 731 h 780"/>
                <a:gd name="T14" fmla="*/ 624 w 780"/>
                <a:gd name="T15" fmla="*/ 741 h 780"/>
                <a:gd name="T16" fmla="*/ 699 w 780"/>
                <a:gd name="T17" fmla="*/ 703 h 780"/>
                <a:gd name="T18" fmla="*/ 741 w 780"/>
                <a:gd name="T19" fmla="*/ 643 h 780"/>
                <a:gd name="T20" fmla="*/ 743 w 780"/>
                <a:gd name="T21" fmla="*/ 615 h 780"/>
                <a:gd name="T22" fmla="*/ 739 w 780"/>
                <a:gd name="T23" fmla="*/ 608 h 780"/>
                <a:gd name="T24" fmla="*/ 733 w 780"/>
                <a:gd name="T25" fmla="*/ 604 h 780"/>
                <a:gd name="T26" fmla="*/ 577 w 780"/>
                <a:gd name="T27" fmla="*/ 482 h 780"/>
                <a:gd name="T28" fmla="*/ 566 w 780"/>
                <a:gd name="T29" fmla="*/ 478 h 780"/>
                <a:gd name="T30" fmla="*/ 518 w 780"/>
                <a:gd name="T31" fmla="*/ 521 h 780"/>
                <a:gd name="T32" fmla="*/ 484 w 780"/>
                <a:gd name="T33" fmla="*/ 541 h 780"/>
                <a:gd name="T34" fmla="*/ 432 w 780"/>
                <a:gd name="T35" fmla="*/ 534 h 780"/>
                <a:gd name="T36" fmla="*/ 371 w 780"/>
                <a:gd name="T37" fmla="*/ 487 h 780"/>
                <a:gd name="T38" fmla="*/ 256 w 780"/>
                <a:gd name="T39" fmla="*/ 364 h 780"/>
                <a:gd name="T40" fmla="*/ 238 w 780"/>
                <a:gd name="T41" fmla="*/ 331 h 780"/>
                <a:gd name="T42" fmla="*/ 246 w 780"/>
                <a:gd name="T43" fmla="*/ 276 h 780"/>
                <a:gd name="T44" fmla="*/ 298 w 780"/>
                <a:gd name="T45" fmla="*/ 221 h 780"/>
                <a:gd name="T46" fmla="*/ 301 w 780"/>
                <a:gd name="T47" fmla="*/ 208 h 780"/>
                <a:gd name="T48" fmla="*/ 296 w 780"/>
                <a:gd name="T49" fmla="*/ 200 h 780"/>
                <a:gd name="T50" fmla="*/ 174 w 780"/>
                <a:gd name="T51" fmla="*/ 45 h 780"/>
                <a:gd name="T52" fmla="*/ 170 w 780"/>
                <a:gd name="T53" fmla="*/ 39 h 780"/>
                <a:gd name="T54" fmla="*/ 159 w 780"/>
                <a:gd name="T55" fmla="*/ 35 h 780"/>
                <a:gd name="T56" fmla="*/ 186 w 780"/>
                <a:gd name="T57" fmla="*/ 8 h 780"/>
                <a:gd name="T58" fmla="*/ 204 w 780"/>
                <a:gd name="T59" fmla="*/ 25 h 780"/>
                <a:gd name="T60" fmla="*/ 335 w 780"/>
                <a:gd name="T61" fmla="*/ 199 h 780"/>
                <a:gd name="T62" fmla="*/ 326 w 780"/>
                <a:gd name="T63" fmla="*/ 245 h 780"/>
                <a:gd name="T64" fmla="*/ 275 w 780"/>
                <a:gd name="T65" fmla="*/ 299 h 780"/>
                <a:gd name="T66" fmla="*/ 278 w 780"/>
                <a:gd name="T67" fmla="*/ 334 h 780"/>
                <a:gd name="T68" fmla="*/ 319 w 780"/>
                <a:gd name="T69" fmla="*/ 385 h 780"/>
                <a:gd name="T70" fmla="*/ 437 w 780"/>
                <a:gd name="T71" fmla="*/ 494 h 780"/>
                <a:gd name="T72" fmla="*/ 455 w 780"/>
                <a:gd name="T73" fmla="*/ 505 h 780"/>
                <a:gd name="T74" fmla="*/ 493 w 780"/>
                <a:gd name="T75" fmla="*/ 496 h 780"/>
                <a:gd name="T76" fmla="*/ 549 w 780"/>
                <a:gd name="T77" fmla="*/ 447 h 780"/>
                <a:gd name="T78" fmla="*/ 594 w 780"/>
                <a:gd name="T79" fmla="*/ 450 h 780"/>
                <a:gd name="T80" fmla="*/ 759 w 780"/>
                <a:gd name="T81" fmla="*/ 579 h 780"/>
                <a:gd name="T82" fmla="*/ 777 w 780"/>
                <a:gd name="T83" fmla="*/ 606 h 780"/>
                <a:gd name="T84" fmla="*/ 780 w 780"/>
                <a:gd name="T85" fmla="*/ 621 h 780"/>
                <a:gd name="T86" fmla="*/ 748 w 780"/>
                <a:gd name="T87" fmla="*/ 702 h 780"/>
                <a:gd name="T88" fmla="*/ 666 w 780"/>
                <a:gd name="T89" fmla="*/ 765 h 780"/>
                <a:gd name="T90" fmla="*/ 565 w 780"/>
                <a:gd name="T91" fmla="*/ 778 h 780"/>
                <a:gd name="T92" fmla="*/ 513 w 780"/>
                <a:gd name="T93" fmla="*/ 762 h 780"/>
                <a:gd name="T94" fmla="*/ 292 w 780"/>
                <a:gd name="T95" fmla="*/ 615 h 780"/>
                <a:gd name="T96" fmla="*/ 110 w 780"/>
                <a:gd name="T97" fmla="*/ 419 h 780"/>
                <a:gd name="T98" fmla="*/ 18 w 780"/>
                <a:gd name="T99" fmla="*/ 266 h 780"/>
                <a:gd name="T100" fmla="*/ 0 w 780"/>
                <a:gd name="T101" fmla="*/ 186 h 780"/>
                <a:gd name="T102" fmla="*/ 31 w 780"/>
                <a:gd name="T103" fmla="*/ 83 h 780"/>
                <a:gd name="T104" fmla="*/ 104 w 780"/>
                <a:gd name="T105" fmla="*/ 15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780">
                  <a:moveTo>
                    <a:pt x="159" y="35"/>
                  </a:moveTo>
                  <a:lnTo>
                    <a:pt x="140" y="38"/>
                  </a:lnTo>
                  <a:lnTo>
                    <a:pt x="119" y="47"/>
                  </a:lnTo>
                  <a:lnTo>
                    <a:pt x="98" y="60"/>
                  </a:lnTo>
                  <a:lnTo>
                    <a:pt x="78" y="79"/>
                  </a:lnTo>
                  <a:lnTo>
                    <a:pt x="61" y="101"/>
                  </a:lnTo>
                  <a:lnTo>
                    <a:pt x="48" y="126"/>
                  </a:lnTo>
                  <a:lnTo>
                    <a:pt x="39" y="155"/>
                  </a:lnTo>
                  <a:lnTo>
                    <a:pt x="35" y="186"/>
                  </a:lnTo>
                  <a:lnTo>
                    <a:pt x="39" y="219"/>
                  </a:lnTo>
                  <a:lnTo>
                    <a:pt x="49" y="250"/>
                  </a:lnTo>
                  <a:lnTo>
                    <a:pt x="52" y="257"/>
                  </a:lnTo>
                  <a:lnTo>
                    <a:pt x="94" y="330"/>
                  </a:lnTo>
                  <a:lnTo>
                    <a:pt x="141" y="401"/>
                  </a:lnTo>
                  <a:lnTo>
                    <a:pt x="193" y="467"/>
                  </a:lnTo>
                  <a:lnTo>
                    <a:pt x="251" y="529"/>
                  </a:lnTo>
                  <a:lnTo>
                    <a:pt x="313" y="587"/>
                  </a:lnTo>
                  <a:lnTo>
                    <a:pt x="379" y="639"/>
                  </a:lnTo>
                  <a:lnTo>
                    <a:pt x="450" y="686"/>
                  </a:lnTo>
                  <a:lnTo>
                    <a:pt x="523" y="728"/>
                  </a:lnTo>
                  <a:lnTo>
                    <a:pt x="530" y="731"/>
                  </a:lnTo>
                  <a:lnTo>
                    <a:pt x="561" y="741"/>
                  </a:lnTo>
                  <a:lnTo>
                    <a:pt x="594" y="745"/>
                  </a:lnTo>
                  <a:lnTo>
                    <a:pt x="624" y="741"/>
                  </a:lnTo>
                  <a:lnTo>
                    <a:pt x="652" y="733"/>
                  </a:lnTo>
                  <a:lnTo>
                    <a:pt x="678" y="719"/>
                  </a:lnTo>
                  <a:lnTo>
                    <a:pt x="699" y="703"/>
                  </a:lnTo>
                  <a:lnTo>
                    <a:pt x="717" y="683"/>
                  </a:lnTo>
                  <a:lnTo>
                    <a:pt x="731" y="664"/>
                  </a:lnTo>
                  <a:lnTo>
                    <a:pt x="741" y="643"/>
                  </a:lnTo>
                  <a:lnTo>
                    <a:pt x="744" y="623"/>
                  </a:lnTo>
                  <a:lnTo>
                    <a:pt x="744" y="621"/>
                  </a:lnTo>
                  <a:lnTo>
                    <a:pt x="743" y="615"/>
                  </a:lnTo>
                  <a:lnTo>
                    <a:pt x="742" y="613"/>
                  </a:lnTo>
                  <a:lnTo>
                    <a:pt x="741" y="610"/>
                  </a:lnTo>
                  <a:lnTo>
                    <a:pt x="739" y="608"/>
                  </a:lnTo>
                  <a:lnTo>
                    <a:pt x="738" y="606"/>
                  </a:lnTo>
                  <a:lnTo>
                    <a:pt x="735" y="605"/>
                  </a:lnTo>
                  <a:lnTo>
                    <a:pt x="733" y="604"/>
                  </a:lnTo>
                  <a:lnTo>
                    <a:pt x="582" y="487"/>
                  </a:lnTo>
                  <a:lnTo>
                    <a:pt x="580" y="483"/>
                  </a:lnTo>
                  <a:lnTo>
                    <a:pt x="577" y="482"/>
                  </a:lnTo>
                  <a:lnTo>
                    <a:pt x="574" y="481"/>
                  </a:lnTo>
                  <a:lnTo>
                    <a:pt x="570" y="479"/>
                  </a:lnTo>
                  <a:lnTo>
                    <a:pt x="566" y="478"/>
                  </a:lnTo>
                  <a:lnTo>
                    <a:pt x="563" y="479"/>
                  </a:lnTo>
                  <a:lnTo>
                    <a:pt x="557" y="481"/>
                  </a:lnTo>
                  <a:lnTo>
                    <a:pt x="518" y="521"/>
                  </a:lnTo>
                  <a:lnTo>
                    <a:pt x="515" y="522"/>
                  </a:lnTo>
                  <a:lnTo>
                    <a:pt x="501" y="534"/>
                  </a:lnTo>
                  <a:lnTo>
                    <a:pt x="484" y="541"/>
                  </a:lnTo>
                  <a:lnTo>
                    <a:pt x="467" y="543"/>
                  </a:lnTo>
                  <a:lnTo>
                    <a:pt x="449" y="541"/>
                  </a:lnTo>
                  <a:lnTo>
                    <a:pt x="432" y="534"/>
                  </a:lnTo>
                  <a:lnTo>
                    <a:pt x="417" y="524"/>
                  </a:lnTo>
                  <a:lnTo>
                    <a:pt x="416" y="522"/>
                  </a:lnTo>
                  <a:lnTo>
                    <a:pt x="371" y="487"/>
                  </a:lnTo>
                  <a:lnTo>
                    <a:pt x="330" y="449"/>
                  </a:lnTo>
                  <a:lnTo>
                    <a:pt x="292" y="407"/>
                  </a:lnTo>
                  <a:lnTo>
                    <a:pt x="256" y="364"/>
                  </a:lnTo>
                  <a:lnTo>
                    <a:pt x="255" y="361"/>
                  </a:lnTo>
                  <a:lnTo>
                    <a:pt x="244" y="347"/>
                  </a:lnTo>
                  <a:lnTo>
                    <a:pt x="238" y="331"/>
                  </a:lnTo>
                  <a:lnTo>
                    <a:pt x="235" y="313"/>
                  </a:lnTo>
                  <a:lnTo>
                    <a:pt x="238" y="293"/>
                  </a:lnTo>
                  <a:lnTo>
                    <a:pt x="246" y="276"/>
                  </a:lnTo>
                  <a:lnTo>
                    <a:pt x="259" y="262"/>
                  </a:lnTo>
                  <a:lnTo>
                    <a:pt x="259" y="261"/>
                  </a:lnTo>
                  <a:lnTo>
                    <a:pt x="298" y="221"/>
                  </a:lnTo>
                  <a:lnTo>
                    <a:pt x="301" y="217"/>
                  </a:lnTo>
                  <a:lnTo>
                    <a:pt x="301" y="212"/>
                  </a:lnTo>
                  <a:lnTo>
                    <a:pt x="301" y="208"/>
                  </a:lnTo>
                  <a:lnTo>
                    <a:pt x="299" y="204"/>
                  </a:lnTo>
                  <a:lnTo>
                    <a:pt x="297" y="202"/>
                  </a:lnTo>
                  <a:lnTo>
                    <a:pt x="296" y="200"/>
                  </a:lnTo>
                  <a:lnTo>
                    <a:pt x="293" y="197"/>
                  </a:lnTo>
                  <a:lnTo>
                    <a:pt x="176" y="47"/>
                  </a:lnTo>
                  <a:lnTo>
                    <a:pt x="174" y="45"/>
                  </a:lnTo>
                  <a:lnTo>
                    <a:pt x="172" y="42"/>
                  </a:lnTo>
                  <a:lnTo>
                    <a:pt x="171" y="41"/>
                  </a:lnTo>
                  <a:lnTo>
                    <a:pt x="170" y="39"/>
                  </a:lnTo>
                  <a:lnTo>
                    <a:pt x="167" y="37"/>
                  </a:lnTo>
                  <a:lnTo>
                    <a:pt x="163" y="35"/>
                  </a:lnTo>
                  <a:lnTo>
                    <a:pt x="159" y="35"/>
                  </a:lnTo>
                  <a:close/>
                  <a:moveTo>
                    <a:pt x="159" y="0"/>
                  </a:moveTo>
                  <a:lnTo>
                    <a:pt x="174" y="1"/>
                  </a:lnTo>
                  <a:lnTo>
                    <a:pt x="186" y="8"/>
                  </a:lnTo>
                  <a:lnTo>
                    <a:pt x="197" y="16"/>
                  </a:lnTo>
                  <a:lnTo>
                    <a:pt x="201" y="20"/>
                  </a:lnTo>
                  <a:lnTo>
                    <a:pt x="204" y="25"/>
                  </a:lnTo>
                  <a:lnTo>
                    <a:pt x="320" y="176"/>
                  </a:lnTo>
                  <a:lnTo>
                    <a:pt x="330" y="186"/>
                  </a:lnTo>
                  <a:lnTo>
                    <a:pt x="335" y="199"/>
                  </a:lnTo>
                  <a:lnTo>
                    <a:pt x="336" y="212"/>
                  </a:lnTo>
                  <a:lnTo>
                    <a:pt x="333" y="231"/>
                  </a:lnTo>
                  <a:lnTo>
                    <a:pt x="326" y="245"/>
                  </a:lnTo>
                  <a:lnTo>
                    <a:pt x="284" y="286"/>
                  </a:lnTo>
                  <a:lnTo>
                    <a:pt x="284" y="286"/>
                  </a:lnTo>
                  <a:lnTo>
                    <a:pt x="275" y="299"/>
                  </a:lnTo>
                  <a:lnTo>
                    <a:pt x="272" y="313"/>
                  </a:lnTo>
                  <a:lnTo>
                    <a:pt x="273" y="325"/>
                  </a:lnTo>
                  <a:lnTo>
                    <a:pt x="278" y="334"/>
                  </a:lnTo>
                  <a:lnTo>
                    <a:pt x="286" y="342"/>
                  </a:lnTo>
                  <a:lnTo>
                    <a:pt x="285" y="343"/>
                  </a:lnTo>
                  <a:lnTo>
                    <a:pt x="319" y="385"/>
                  </a:lnTo>
                  <a:lnTo>
                    <a:pt x="356" y="424"/>
                  </a:lnTo>
                  <a:lnTo>
                    <a:pt x="395" y="461"/>
                  </a:lnTo>
                  <a:lnTo>
                    <a:pt x="437" y="494"/>
                  </a:lnTo>
                  <a:lnTo>
                    <a:pt x="437" y="492"/>
                  </a:lnTo>
                  <a:lnTo>
                    <a:pt x="445" y="500"/>
                  </a:lnTo>
                  <a:lnTo>
                    <a:pt x="455" y="505"/>
                  </a:lnTo>
                  <a:lnTo>
                    <a:pt x="467" y="508"/>
                  </a:lnTo>
                  <a:lnTo>
                    <a:pt x="481" y="504"/>
                  </a:lnTo>
                  <a:lnTo>
                    <a:pt x="493" y="496"/>
                  </a:lnTo>
                  <a:lnTo>
                    <a:pt x="493" y="496"/>
                  </a:lnTo>
                  <a:lnTo>
                    <a:pt x="535" y="454"/>
                  </a:lnTo>
                  <a:lnTo>
                    <a:pt x="549" y="447"/>
                  </a:lnTo>
                  <a:lnTo>
                    <a:pt x="566" y="443"/>
                  </a:lnTo>
                  <a:lnTo>
                    <a:pt x="581" y="445"/>
                  </a:lnTo>
                  <a:lnTo>
                    <a:pt x="594" y="450"/>
                  </a:lnTo>
                  <a:lnTo>
                    <a:pt x="604" y="458"/>
                  </a:lnTo>
                  <a:lnTo>
                    <a:pt x="755" y="575"/>
                  </a:lnTo>
                  <a:lnTo>
                    <a:pt x="759" y="579"/>
                  </a:lnTo>
                  <a:lnTo>
                    <a:pt x="764" y="583"/>
                  </a:lnTo>
                  <a:lnTo>
                    <a:pt x="772" y="593"/>
                  </a:lnTo>
                  <a:lnTo>
                    <a:pt x="777" y="606"/>
                  </a:lnTo>
                  <a:lnTo>
                    <a:pt x="780" y="621"/>
                  </a:lnTo>
                  <a:lnTo>
                    <a:pt x="780" y="621"/>
                  </a:lnTo>
                  <a:lnTo>
                    <a:pt x="780" y="621"/>
                  </a:lnTo>
                  <a:lnTo>
                    <a:pt x="776" y="648"/>
                  </a:lnTo>
                  <a:lnTo>
                    <a:pt x="765" y="676"/>
                  </a:lnTo>
                  <a:lnTo>
                    <a:pt x="748" y="702"/>
                  </a:lnTo>
                  <a:lnTo>
                    <a:pt x="725" y="727"/>
                  </a:lnTo>
                  <a:lnTo>
                    <a:pt x="697" y="749"/>
                  </a:lnTo>
                  <a:lnTo>
                    <a:pt x="666" y="765"/>
                  </a:lnTo>
                  <a:lnTo>
                    <a:pt x="631" y="776"/>
                  </a:lnTo>
                  <a:lnTo>
                    <a:pt x="594" y="780"/>
                  </a:lnTo>
                  <a:lnTo>
                    <a:pt x="565" y="778"/>
                  </a:lnTo>
                  <a:lnTo>
                    <a:pt x="539" y="773"/>
                  </a:lnTo>
                  <a:lnTo>
                    <a:pt x="514" y="762"/>
                  </a:lnTo>
                  <a:lnTo>
                    <a:pt x="513" y="762"/>
                  </a:lnTo>
                  <a:lnTo>
                    <a:pt x="436" y="719"/>
                  </a:lnTo>
                  <a:lnTo>
                    <a:pt x="361" y="670"/>
                  </a:lnTo>
                  <a:lnTo>
                    <a:pt x="292" y="615"/>
                  </a:lnTo>
                  <a:lnTo>
                    <a:pt x="226" y="554"/>
                  </a:lnTo>
                  <a:lnTo>
                    <a:pt x="165" y="488"/>
                  </a:lnTo>
                  <a:lnTo>
                    <a:pt x="110" y="419"/>
                  </a:lnTo>
                  <a:lnTo>
                    <a:pt x="60" y="344"/>
                  </a:lnTo>
                  <a:lnTo>
                    <a:pt x="17" y="266"/>
                  </a:lnTo>
                  <a:lnTo>
                    <a:pt x="18" y="266"/>
                  </a:lnTo>
                  <a:lnTo>
                    <a:pt x="8" y="241"/>
                  </a:lnTo>
                  <a:lnTo>
                    <a:pt x="2" y="214"/>
                  </a:lnTo>
                  <a:lnTo>
                    <a:pt x="0" y="186"/>
                  </a:lnTo>
                  <a:lnTo>
                    <a:pt x="4" y="148"/>
                  </a:lnTo>
                  <a:lnTo>
                    <a:pt x="14" y="114"/>
                  </a:lnTo>
                  <a:lnTo>
                    <a:pt x="31" y="83"/>
                  </a:lnTo>
                  <a:lnTo>
                    <a:pt x="53" y="55"/>
                  </a:lnTo>
                  <a:lnTo>
                    <a:pt x="77" y="32"/>
                  </a:lnTo>
                  <a:lnTo>
                    <a:pt x="104" y="15"/>
                  </a:lnTo>
                  <a:lnTo>
                    <a:pt x="132" y="4"/>
                  </a:lnTo>
                  <a:lnTo>
                    <a:pt x="15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3" name="Freeform 66"/>
            <p:cNvSpPr>
              <a:spLocks noEditPoints="1"/>
            </p:cNvSpPr>
            <p:nvPr/>
          </p:nvSpPr>
          <p:spPr bwMode="auto">
            <a:xfrm>
              <a:off x="5301845" y="4488099"/>
              <a:ext cx="539310" cy="539310"/>
            </a:xfrm>
            <a:custGeom>
              <a:avLst/>
              <a:gdLst>
                <a:gd name="T0" fmla="*/ 461 w 780"/>
                <a:gd name="T1" fmla="*/ 355 h 780"/>
                <a:gd name="T2" fmla="*/ 411 w 780"/>
                <a:gd name="T3" fmla="*/ 388 h 780"/>
                <a:gd name="T4" fmla="*/ 401 w 780"/>
                <a:gd name="T5" fmla="*/ 330 h 780"/>
                <a:gd name="T6" fmla="*/ 494 w 780"/>
                <a:gd name="T7" fmla="*/ 191 h 780"/>
                <a:gd name="T8" fmla="*/ 599 w 780"/>
                <a:gd name="T9" fmla="*/ 320 h 780"/>
                <a:gd name="T10" fmla="*/ 591 w 780"/>
                <a:gd name="T11" fmla="*/ 372 h 780"/>
                <a:gd name="T12" fmla="*/ 568 w 780"/>
                <a:gd name="T13" fmla="*/ 360 h 780"/>
                <a:gd name="T14" fmla="*/ 513 w 780"/>
                <a:gd name="T15" fmla="*/ 244 h 780"/>
                <a:gd name="T16" fmla="*/ 415 w 780"/>
                <a:gd name="T17" fmla="*/ 210 h 780"/>
                <a:gd name="T18" fmla="*/ 411 w 780"/>
                <a:gd name="T19" fmla="*/ 185 h 780"/>
                <a:gd name="T20" fmla="*/ 140 w 780"/>
                <a:gd name="T21" fmla="*/ 38 h 780"/>
                <a:gd name="T22" fmla="*/ 47 w 780"/>
                <a:gd name="T23" fmla="*/ 126 h 780"/>
                <a:gd name="T24" fmla="*/ 51 w 780"/>
                <a:gd name="T25" fmla="*/ 257 h 780"/>
                <a:gd name="T26" fmla="*/ 313 w 780"/>
                <a:gd name="T27" fmla="*/ 587 h 780"/>
                <a:gd name="T28" fmla="*/ 561 w 780"/>
                <a:gd name="T29" fmla="*/ 741 h 780"/>
                <a:gd name="T30" fmla="*/ 699 w 780"/>
                <a:gd name="T31" fmla="*/ 703 h 780"/>
                <a:gd name="T32" fmla="*/ 744 w 780"/>
                <a:gd name="T33" fmla="*/ 621 h 780"/>
                <a:gd name="T34" fmla="*/ 737 w 780"/>
                <a:gd name="T35" fmla="*/ 606 h 780"/>
                <a:gd name="T36" fmla="*/ 578 w 780"/>
                <a:gd name="T37" fmla="*/ 482 h 780"/>
                <a:gd name="T38" fmla="*/ 558 w 780"/>
                <a:gd name="T39" fmla="*/ 481 h 780"/>
                <a:gd name="T40" fmla="*/ 466 w 780"/>
                <a:gd name="T41" fmla="*/ 543 h 780"/>
                <a:gd name="T42" fmla="*/ 371 w 780"/>
                <a:gd name="T43" fmla="*/ 487 h 780"/>
                <a:gd name="T44" fmla="*/ 245 w 780"/>
                <a:gd name="T45" fmla="*/ 347 h 780"/>
                <a:gd name="T46" fmla="*/ 258 w 780"/>
                <a:gd name="T47" fmla="*/ 262 h 780"/>
                <a:gd name="T48" fmla="*/ 300 w 780"/>
                <a:gd name="T49" fmla="*/ 208 h 780"/>
                <a:gd name="T50" fmla="*/ 176 w 780"/>
                <a:gd name="T51" fmla="*/ 47 h 780"/>
                <a:gd name="T52" fmla="*/ 167 w 780"/>
                <a:gd name="T53" fmla="*/ 37 h 780"/>
                <a:gd name="T54" fmla="*/ 528 w 780"/>
                <a:gd name="T55" fmla="*/ 15 h 780"/>
                <a:gd name="T56" fmla="*/ 723 w 780"/>
                <a:gd name="T57" fmla="*/ 161 h 780"/>
                <a:gd name="T58" fmla="*/ 779 w 780"/>
                <a:gd name="T59" fmla="*/ 360 h 780"/>
                <a:gd name="T60" fmla="*/ 757 w 780"/>
                <a:gd name="T61" fmla="*/ 372 h 780"/>
                <a:gd name="T62" fmla="*/ 741 w 780"/>
                <a:gd name="T63" fmla="*/ 308 h 780"/>
                <a:gd name="T64" fmla="*/ 635 w 780"/>
                <a:gd name="T65" fmla="*/ 114 h 780"/>
                <a:gd name="T66" fmla="*/ 426 w 780"/>
                <a:gd name="T67" fmla="*/ 35 h 780"/>
                <a:gd name="T68" fmla="*/ 407 w 780"/>
                <a:gd name="T69" fmla="*/ 18 h 780"/>
                <a:gd name="T70" fmla="*/ 426 w 780"/>
                <a:gd name="T71" fmla="*/ 0 h 780"/>
                <a:gd name="T72" fmla="*/ 201 w 780"/>
                <a:gd name="T73" fmla="*/ 20 h 780"/>
                <a:gd name="T74" fmla="*/ 337 w 780"/>
                <a:gd name="T75" fmla="*/ 212 h 780"/>
                <a:gd name="T76" fmla="*/ 275 w 780"/>
                <a:gd name="T77" fmla="*/ 299 h 780"/>
                <a:gd name="T78" fmla="*/ 286 w 780"/>
                <a:gd name="T79" fmla="*/ 343 h 780"/>
                <a:gd name="T80" fmla="*/ 438 w 780"/>
                <a:gd name="T81" fmla="*/ 492 h 780"/>
                <a:gd name="T82" fmla="*/ 492 w 780"/>
                <a:gd name="T83" fmla="*/ 496 h 780"/>
                <a:gd name="T84" fmla="*/ 580 w 780"/>
                <a:gd name="T85" fmla="*/ 445 h 780"/>
                <a:gd name="T86" fmla="*/ 763 w 780"/>
                <a:gd name="T87" fmla="*/ 583 h 780"/>
                <a:gd name="T88" fmla="*/ 779 w 780"/>
                <a:gd name="T89" fmla="*/ 621 h 780"/>
                <a:gd name="T90" fmla="*/ 698 w 780"/>
                <a:gd name="T91" fmla="*/ 749 h 780"/>
                <a:gd name="T92" fmla="*/ 540 w 780"/>
                <a:gd name="T93" fmla="*/ 773 h 780"/>
                <a:gd name="T94" fmla="*/ 291 w 780"/>
                <a:gd name="T95" fmla="*/ 615 h 780"/>
                <a:gd name="T96" fmla="*/ 17 w 780"/>
                <a:gd name="T97" fmla="*/ 266 h 780"/>
                <a:gd name="T98" fmla="*/ 4 w 780"/>
                <a:gd name="T99" fmla="*/ 148 h 780"/>
                <a:gd name="T100" fmla="*/ 105 w 780"/>
                <a:gd name="T101" fmla="*/ 15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80" h="780">
                  <a:moveTo>
                    <a:pt x="426" y="320"/>
                  </a:moveTo>
                  <a:lnTo>
                    <a:pt x="439" y="322"/>
                  </a:lnTo>
                  <a:lnTo>
                    <a:pt x="451" y="330"/>
                  </a:lnTo>
                  <a:lnTo>
                    <a:pt x="458" y="341"/>
                  </a:lnTo>
                  <a:lnTo>
                    <a:pt x="461" y="355"/>
                  </a:lnTo>
                  <a:lnTo>
                    <a:pt x="458" y="368"/>
                  </a:lnTo>
                  <a:lnTo>
                    <a:pt x="451" y="380"/>
                  </a:lnTo>
                  <a:lnTo>
                    <a:pt x="439" y="388"/>
                  </a:lnTo>
                  <a:lnTo>
                    <a:pt x="426" y="390"/>
                  </a:lnTo>
                  <a:lnTo>
                    <a:pt x="411" y="388"/>
                  </a:lnTo>
                  <a:lnTo>
                    <a:pt x="401" y="380"/>
                  </a:lnTo>
                  <a:lnTo>
                    <a:pt x="392" y="368"/>
                  </a:lnTo>
                  <a:lnTo>
                    <a:pt x="390" y="355"/>
                  </a:lnTo>
                  <a:lnTo>
                    <a:pt x="392" y="341"/>
                  </a:lnTo>
                  <a:lnTo>
                    <a:pt x="401" y="330"/>
                  </a:lnTo>
                  <a:lnTo>
                    <a:pt x="411" y="322"/>
                  </a:lnTo>
                  <a:lnTo>
                    <a:pt x="426" y="320"/>
                  </a:lnTo>
                  <a:close/>
                  <a:moveTo>
                    <a:pt x="426" y="177"/>
                  </a:moveTo>
                  <a:lnTo>
                    <a:pt x="461" y="181"/>
                  </a:lnTo>
                  <a:lnTo>
                    <a:pt x="494" y="191"/>
                  </a:lnTo>
                  <a:lnTo>
                    <a:pt x="524" y="208"/>
                  </a:lnTo>
                  <a:lnTo>
                    <a:pt x="550" y="229"/>
                  </a:lnTo>
                  <a:lnTo>
                    <a:pt x="572" y="255"/>
                  </a:lnTo>
                  <a:lnTo>
                    <a:pt x="588" y="286"/>
                  </a:lnTo>
                  <a:lnTo>
                    <a:pt x="599" y="320"/>
                  </a:lnTo>
                  <a:lnTo>
                    <a:pt x="602" y="355"/>
                  </a:lnTo>
                  <a:lnTo>
                    <a:pt x="601" y="360"/>
                  </a:lnTo>
                  <a:lnTo>
                    <a:pt x="600" y="365"/>
                  </a:lnTo>
                  <a:lnTo>
                    <a:pt x="596" y="369"/>
                  </a:lnTo>
                  <a:lnTo>
                    <a:pt x="591" y="372"/>
                  </a:lnTo>
                  <a:lnTo>
                    <a:pt x="585" y="372"/>
                  </a:lnTo>
                  <a:lnTo>
                    <a:pt x="579" y="372"/>
                  </a:lnTo>
                  <a:lnTo>
                    <a:pt x="575" y="369"/>
                  </a:lnTo>
                  <a:lnTo>
                    <a:pt x="571" y="365"/>
                  </a:lnTo>
                  <a:lnTo>
                    <a:pt x="568" y="360"/>
                  </a:lnTo>
                  <a:lnTo>
                    <a:pt x="567" y="355"/>
                  </a:lnTo>
                  <a:lnTo>
                    <a:pt x="563" y="322"/>
                  </a:lnTo>
                  <a:lnTo>
                    <a:pt x="553" y="292"/>
                  </a:lnTo>
                  <a:lnTo>
                    <a:pt x="536" y="266"/>
                  </a:lnTo>
                  <a:lnTo>
                    <a:pt x="513" y="244"/>
                  </a:lnTo>
                  <a:lnTo>
                    <a:pt x="487" y="227"/>
                  </a:lnTo>
                  <a:lnTo>
                    <a:pt x="458" y="216"/>
                  </a:lnTo>
                  <a:lnTo>
                    <a:pt x="426" y="212"/>
                  </a:lnTo>
                  <a:lnTo>
                    <a:pt x="419" y="212"/>
                  </a:lnTo>
                  <a:lnTo>
                    <a:pt x="415" y="210"/>
                  </a:lnTo>
                  <a:lnTo>
                    <a:pt x="411" y="206"/>
                  </a:lnTo>
                  <a:lnTo>
                    <a:pt x="409" y="200"/>
                  </a:lnTo>
                  <a:lnTo>
                    <a:pt x="407" y="195"/>
                  </a:lnTo>
                  <a:lnTo>
                    <a:pt x="409" y="190"/>
                  </a:lnTo>
                  <a:lnTo>
                    <a:pt x="411" y="185"/>
                  </a:lnTo>
                  <a:lnTo>
                    <a:pt x="415" y="181"/>
                  </a:lnTo>
                  <a:lnTo>
                    <a:pt x="419" y="178"/>
                  </a:lnTo>
                  <a:lnTo>
                    <a:pt x="426" y="177"/>
                  </a:lnTo>
                  <a:close/>
                  <a:moveTo>
                    <a:pt x="159" y="35"/>
                  </a:moveTo>
                  <a:lnTo>
                    <a:pt x="140" y="38"/>
                  </a:lnTo>
                  <a:lnTo>
                    <a:pt x="119" y="47"/>
                  </a:lnTo>
                  <a:lnTo>
                    <a:pt x="98" y="60"/>
                  </a:lnTo>
                  <a:lnTo>
                    <a:pt x="79" y="79"/>
                  </a:lnTo>
                  <a:lnTo>
                    <a:pt x="62" y="101"/>
                  </a:lnTo>
                  <a:lnTo>
                    <a:pt x="47" y="126"/>
                  </a:lnTo>
                  <a:lnTo>
                    <a:pt x="38" y="155"/>
                  </a:lnTo>
                  <a:lnTo>
                    <a:pt x="36" y="186"/>
                  </a:lnTo>
                  <a:lnTo>
                    <a:pt x="38" y="219"/>
                  </a:lnTo>
                  <a:lnTo>
                    <a:pt x="50" y="250"/>
                  </a:lnTo>
                  <a:lnTo>
                    <a:pt x="51" y="257"/>
                  </a:lnTo>
                  <a:lnTo>
                    <a:pt x="93" y="330"/>
                  </a:lnTo>
                  <a:lnTo>
                    <a:pt x="140" y="401"/>
                  </a:lnTo>
                  <a:lnTo>
                    <a:pt x="193" y="467"/>
                  </a:lnTo>
                  <a:lnTo>
                    <a:pt x="250" y="529"/>
                  </a:lnTo>
                  <a:lnTo>
                    <a:pt x="313" y="587"/>
                  </a:lnTo>
                  <a:lnTo>
                    <a:pt x="379" y="639"/>
                  </a:lnTo>
                  <a:lnTo>
                    <a:pt x="449" y="686"/>
                  </a:lnTo>
                  <a:lnTo>
                    <a:pt x="524" y="728"/>
                  </a:lnTo>
                  <a:lnTo>
                    <a:pt x="529" y="731"/>
                  </a:lnTo>
                  <a:lnTo>
                    <a:pt x="561" y="741"/>
                  </a:lnTo>
                  <a:lnTo>
                    <a:pt x="593" y="745"/>
                  </a:lnTo>
                  <a:lnTo>
                    <a:pt x="623" y="741"/>
                  </a:lnTo>
                  <a:lnTo>
                    <a:pt x="652" y="733"/>
                  </a:lnTo>
                  <a:lnTo>
                    <a:pt x="677" y="719"/>
                  </a:lnTo>
                  <a:lnTo>
                    <a:pt x="699" y="703"/>
                  </a:lnTo>
                  <a:lnTo>
                    <a:pt x="718" y="683"/>
                  </a:lnTo>
                  <a:lnTo>
                    <a:pt x="731" y="664"/>
                  </a:lnTo>
                  <a:lnTo>
                    <a:pt x="740" y="643"/>
                  </a:lnTo>
                  <a:lnTo>
                    <a:pt x="744" y="623"/>
                  </a:lnTo>
                  <a:lnTo>
                    <a:pt x="744" y="621"/>
                  </a:lnTo>
                  <a:lnTo>
                    <a:pt x="744" y="615"/>
                  </a:lnTo>
                  <a:lnTo>
                    <a:pt x="742" y="613"/>
                  </a:lnTo>
                  <a:lnTo>
                    <a:pt x="740" y="610"/>
                  </a:lnTo>
                  <a:lnTo>
                    <a:pt x="739" y="608"/>
                  </a:lnTo>
                  <a:lnTo>
                    <a:pt x="737" y="606"/>
                  </a:lnTo>
                  <a:lnTo>
                    <a:pt x="736" y="605"/>
                  </a:lnTo>
                  <a:lnTo>
                    <a:pt x="732" y="604"/>
                  </a:lnTo>
                  <a:lnTo>
                    <a:pt x="583" y="487"/>
                  </a:lnTo>
                  <a:lnTo>
                    <a:pt x="579" y="483"/>
                  </a:lnTo>
                  <a:lnTo>
                    <a:pt x="578" y="482"/>
                  </a:lnTo>
                  <a:lnTo>
                    <a:pt x="575" y="481"/>
                  </a:lnTo>
                  <a:lnTo>
                    <a:pt x="571" y="479"/>
                  </a:lnTo>
                  <a:lnTo>
                    <a:pt x="567" y="478"/>
                  </a:lnTo>
                  <a:lnTo>
                    <a:pt x="562" y="479"/>
                  </a:lnTo>
                  <a:lnTo>
                    <a:pt x="558" y="481"/>
                  </a:lnTo>
                  <a:lnTo>
                    <a:pt x="519" y="521"/>
                  </a:lnTo>
                  <a:lnTo>
                    <a:pt x="516" y="522"/>
                  </a:lnTo>
                  <a:lnTo>
                    <a:pt x="502" y="534"/>
                  </a:lnTo>
                  <a:lnTo>
                    <a:pt x="485" y="541"/>
                  </a:lnTo>
                  <a:lnTo>
                    <a:pt x="466" y="543"/>
                  </a:lnTo>
                  <a:lnTo>
                    <a:pt x="448" y="541"/>
                  </a:lnTo>
                  <a:lnTo>
                    <a:pt x="432" y="534"/>
                  </a:lnTo>
                  <a:lnTo>
                    <a:pt x="418" y="524"/>
                  </a:lnTo>
                  <a:lnTo>
                    <a:pt x="417" y="522"/>
                  </a:lnTo>
                  <a:lnTo>
                    <a:pt x="371" y="487"/>
                  </a:lnTo>
                  <a:lnTo>
                    <a:pt x="329" y="449"/>
                  </a:lnTo>
                  <a:lnTo>
                    <a:pt x="291" y="407"/>
                  </a:lnTo>
                  <a:lnTo>
                    <a:pt x="257" y="364"/>
                  </a:lnTo>
                  <a:lnTo>
                    <a:pt x="256" y="361"/>
                  </a:lnTo>
                  <a:lnTo>
                    <a:pt x="245" y="347"/>
                  </a:lnTo>
                  <a:lnTo>
                    <a:pt x="239" y="331"/>
                  </a:lnTo>
                  <a:lnTo>
                    <a:pt x="236" y="313"/>
                  </a:lnTo>
                  <a:lnTo>
                    <a:pt x="239" y="293"/>
                  </a:lnTo>
                  <a:lnTo>
                    <a:pt x="246" y="276"/>
                  </a:lnTo>
                  <a:lnTo>
                    <a:pt x="258" y="262"/>
                  </a:lnTo>
                  <a:lnTo>
                    <a:pt x="259" y="261"/>
                  </a:lnTo>
                  <a:lnTo>
                    <a:pt x="299" y="221"/>
                  </a:lnTo>
                  <a:lnTo>
                    <a:pt x="300" y="217"/>
                  </a:lnTo>
                  <a:lnTo>
                    <a:pt x="301" y="212"/>
                  </a:lnTo>
                  <a:lnTo>
                    <a:pt x="300" y="208"/>
                  </a:lnTo>
                  <a:lnTo>
                    <a:pt x="299" y="204"/>
                  </a:lnTo>
                  <a:lnTo>
                    <a:pt x="297" y="202"/>
                  </a:lnTo>
                  <a:lnTo>
                    <a:pt x="296" y="200"/>
                  </a:lnTo>
                  <a:lnTo>
                    <a:pt x="294" y="197"/>
                  </a:lnTo>
                  <a:lnTo>
                    <a:pt x="176" y="47"/>
                  </a:lnTo>
                  <a:lnTo>
                    <a:pt x="174" y="45"/>
                  </a:lnTo>
                  <a:lnTo>
                    <a:pt x="173" y="42"/>
                  </a:lnTo>
                  <a:lnTo>
                    <a:pt x="172" y="41"/>
                  </a:lnTo>
                  <a:lnTo>
                    <a:pt x="170" y="39"/>
                  </a:lnTo>
                  <a:lnTo>
                    <a:pt x="167" y="37"/>
                  </a:lnTo>
                  <a:lnTo>
                    <a:pt x="164" y="35"/>
                  </a:lnTo>
                  <a:lnTo>
                    <a:pt x="159" y="35"/>
                  </a:lnTo>
                  <a:close/>
                  <a:moveTo>
                    <a:pt x="426" y="0"/>
                  </a:moveTo>
                  <a:lnTo>
                    <a:pt x="478" y="4"/>
                  </a:lnTo>
                  <a:lnTo>
                    <a:pt x="528" y="15"/>
                  </a:lnTo>
                  <a:lnTo>
                    <a:pt x="575" y="33"/>
                  </a:lnTo>
                  <a:lnTo>
                    <a:pt x="618" y="58"/>
                  </a:lnTo>
                  <a:lnTo>
                    <a:pt x="657" y="87"/>
                  </a:lnTo>
                  <a:lnTo>
                    <a:pt x="693" y="122"/>
                  </a:lnTo>
                  <a:lnTo>
                    <a:pt x="723" y="161"/>
                  </a:lnTo>
                  <a:lnTo>
                    <a:pt x="746" y="206"/>
                  </a:lnTo>
                  <a:lnTo>
                    <a:pt x="765" y="253"/>
                  </a:lnTo>
                  <a:lnTo>
                    <a:pt x="777" y="303"/>
                  </a:lnTo>
                  <a:lnTo>
                    <a:pt x="780" y="355"/>
                  </a:lnTo>
                  <a:lnTo>
                    <a:pt x="779" y="360"/>
                  </a:lnTo>
                  <a:lnTo>
                    <a:pt x="777" y="365"/>
                  </a:lnTo>
                  <a:lnTo>
                    <a:pt x="773" y="369"/>
                  </a:lnTo>
                  <a:lnTo>
                    <a:pt x="767" y="372"/>
                  </a:lnTo>
                  <a:lnTo>
                    <a:pt x="762" y="372"/>
                  </a:lnTo>
                  <a:lnTo>
                    <a:pt x="757" y="372"/>
                  </a:lnTo>
                  <a:lnTo>
                    <a:pt x="752" y="369"/>
                  </a:lnTo>
                  <a:lnTo>
                    <a:pt x="748" y="365"/>
                  </a:lnTo>
                  <a:lnTo>
                    <a:pt x="745" y="360"/>
                  </a:lnTo>
                  <a:lnTo>
                    <a:pt x="744" y="355"/>
                  </a:lnTo>
                  <a:lnTo>
                    <a:pt x="741" y="308"/>
                  </a:lnTo>
                  <a:lnTo>
                    <a:pt x="731" y="262"/>
                  </a:lnTo>
                  <a:lnTo>
                    <a:pt x="715" y="220"/>
                  </a:lnTo>
                  <a:lnTo>
                    <a:pt x="693" y="181"/>
                  </a:lnTo>
                  <a:lnTo>
                    <a:pt x="667" y="145"/>
                  </a:lnTo>
                  <a:lnTo>
                    <a:pt x="635" y="114"/>
                  </a:lnTo>
                  <a:lnTo>
                    <a:pt x="599" y="87"/>
                  </a:lnTo>
                  <a:lnTo>
                    <a:pt x="559" y="66"/>
                  </a:lnTo>
                  <a:lnTo>
                    <a:pt x="517" y="49"/>
                  </a:lnTo>
                  <a:lnTo>
                    <a:pt x="473" y="39"/>
                  </a:lnTo>
                  <a:lnTo>
                    <a:pt x="426" y="35"/>
                  </a:lnTo>
                  <a:lnTo>
                    <a:pt x="419" y="34"/>
                  </a:lnTo>
                  <a:lnTo>
                    <a:pt x="415" y="32"/>
                  </a:lnTo>
                  <a:lnTo>
                    <a:pt x="411" y="29"/>
                  </a:lnTo>
                  <a:lnTo>
                    <a:pt x="409" y="24"/>
                  </a:lnTo>
                  <a:lnTo>
                    <a:pt x="407" y="18"/>
                  </a:lnTo>
                  <a:lnTo>
                    <a:pt x="409" y="12"/>
                  </a:lnTo>
                  <a:lnTo>
                    <a:pt x="411" y="8"/>
                  </a:lnTo>
                  <a:lnTo>
                    <a:pt x="415" y="4"/>
                  </a:lnTo>
                  <a:lnTo>
                    <a:pt x="419" y="1"/>
                  </a:lnTo>
                  <a:lnTo>
                    <a:pt x="426" y="0"/>
                  </a:lnTo>
                  <a:close/>
                  <a:moveTo>
                    <a:pt x="159" y="0"/>
                  </a:moveTo>
                  <a:lnTo>
                    <a:pt x="173" y="1"/>
                  </a:lnTo>
                  <a:lnTo>
                    <a:pt x="186" y="8"/>
                  </a:lnTo>
                  <a:lnTo>
                    <a:pt x="197" y="16"/>
                  </a:lnTo>
                  <a:lnTo>
                    <a:pt x="201" y="20"/>
                  </a:lnTo>
                  <a:lnTo>
                    <a:pt x="205" y="25"/>
                  </a:lnTo>
                  <a:lnTo>
                    <a:pt x="321" y="176"/>
                  </a:lnTo>
                  <a:lnTo>
                    <a:pt x="329" y="186"/>
                  </a:lnTo>
                  <a:lnTo>
                    <a:pt x="334" y="199"/>
                  </a:lnTo>
                  <a:lnTo>
                    <a:pt x="337" y="212"/>
                  </a:lnTo>
                  <a:lnTo>
                    <a:pt x="334" y="231"/>
                  </a:lnTo>
                  <a:lnTo>
                    <a:pt x="326" y="245"/>
                  </a:lnTo>
                  <a:lnTo>
                    <a:pt x="284" y="286"/>
                  </a:lnTo>
                  <a:lnTo>
                    <a:pt x="284" y="286"/>
                  </a:lnTo>
                  <a:lnTo>
                    <a:pt x="275" y="299"/>
                  </a:lnTo>
                  <a:lnTo>
                    <a:pt x="271" y="313"/>
                  </a:lnTo>
                  <a:lnTo>
                    <a:pt x="274" y="325"/>
                  </a:lnTo>
                  <a:lnTo>
                    <a:pt x="279" y="334"/>
                  </a:lnTo>
                  <a:lnTo>
                    <a:pt x="287" y="342"/>
                  </a:lnTo>
                  <a:lnTo>
                    <a:pt x="286" y="343"/>
                  </a:lnTo>
                  <a:lnTo>
                    <a:pt x="318" y="385"/>
                  </a:lnTo>
                  <a:lnTo>
                    <a:pt x="355" y="424"/>
                  </a:lnTo>
                  <a:lnTo>
                    <a:pt x="394" y="461"/>
                  </a:lnTo>
                  <a:lnTo>
                    <a:pt x="436" y="494"/>
                  </a:lnTo>
                  <a:lnTo>
                    <a:pt x="438" y="492"/>
                  </a:lnTo>
                  <a:lnTo>
                    <a:pt x="445" y="500"/>
                  </a:lnTo>
                  <a:lnTo>
                    <a:pt x="455" y="505"/>
                  </a:lnTo>
                  <a:lnTo>
                    <a:pt x="466" y="508"/>
                  </a:lnTo>
                  <a:lnTo>
                    <a:pt x="481" y="504"/>
                  </a:lnTo>
                  <a:lnTo>
                    <a:pt x="492" y="496"/>
                  </a:lnTo>
                  <a:lnTo>
                    <a:pt x="492" y="496"/>
                  </a:lnTo>
                  <a:lnTo>
                    <a:pt x="534" y="454"/>
                  </a:lnTo>
                  <a:lnTo>
                    <a:pt x="550" y="447"/>
                  </a:lnTo>
                  <a:lnTo>
                    <a:pt x="567" y="443"/>
                  </a:lnTo>
                  <a:lnTo>
                    <a:pt x="580" y="445"/>
                  </a:lnTo>
                  <a:lnTo>
                    <a:pt x="593" y="450"/>
                  </a:lnTo>
                  <a:lnTo>
                    <a:pt x="604" y="458"/>
                  </a:lnTo>
                  <a:lnTo>
                    <a:pt x="754" y="575"/>
                  </a:lnTo>
                  <a:lnTo>
                    <a:pt x="760" y="579"/>
                  </a:lnTo>
                  <a:lnTo>
                    <a:pt x="763" y="583"/>
                  </a:lnTo>
                  <a:lnTo>
                    <a:pt x="773" y="593"/>
                  </a:lnTo>
                  <a:lnTo>
                    <a:pt x="778" y="606"/>
                  </a:lnTo>
                  <a:lnTo>
                    <a:pt x="779" y="621"/>
                  </a:lnTo>
                  <a:lnTo>
                    <a:pt x="779" y="621"/>
                  </a:lnTo>
                  <a:lnTo>
                    <a:pt x="779" y="621"/>
                  </a:lnTo>
                  <a:lnTo>
                    <a:pt x="775" y="648"/>
                  </a:lnTo>
                  <a:lnTo>
                    <a:pt x="765" y="676"/>
                  </a:lnTo>
                  <a:lnTo>
                    <a:pt x="748" y="702"/>
                  </a:lnTo>
                  <a:lnTo>
                    <a:pt x="725" y="727"/>
                  </a:lnTo>
                  <a:lnTo>
                    <a:pt x="698" y="749"/>
                  </a:lnTo>
                  <a:lnTo>
                    <a:pt x="667" y="765"/>
                  </a:lnTo>
                  <a:lnTo>
                    <a:pt x="631" y="776"/>
                  </a:lnTo>
                  <a:lnTo>
                    <a:pt x="593" y="780"/>
                  </a:lnTo>
                  <a:lnTo>
                    <a:pt x="566" y="778"/>
                  </a:lnTo>
                  <a:lnTo>
                    <a:pt x="540" y="773"/>
                  </a:lnTo>
                  <a:lnTo>
                    <a:pt x="513" y="762"/>
                  </a:lnTo>
                  <a:lnTo>
                    <a:pt x="513" y="762"/>
                  </a:lnTo>
                  <a:lnTo>
                    <a:pt x="435" y="719"/>
                  </a:lnTo>
                  <a:lnTo>
                    <a:pt x="362" y="670"/>
                  </a:lnTo>
                  <a:lnTo>
                    <a:pt x="291" y="615"/>
                  </a:lnTo>
                  <a:lnTo>
                    <a:pt x="225" y="554"/>
                  </a:lnTo>
                  <a:lnTo>
                    <a:pt x="165" y="488"/>
                  </a:lnTo>
                  <a:lnTo>
                    <a:pt x="110" y="419"/>
                  </a:lnTo>
                  <a:lnTo>
                    <a:pt x="61" y="344"/>
                  </a:lnTo>
                  <a:lnTo>
                    <a:pt x="17" y="266"/>
                  </a:lnTo>
                  <a:lnTo>
                    <a:pt x="17" y="266"/>
                  </a:lnTo>
                  <a:lnTo>
                    <a:pt x="8" y="241"/>
                  </a:lnTo>
                  <a:lnTo>
                    <a:pt x="2" y="214"/>
                  </a:lnTo>
                  <a:lnTo>
                    <a:pt x="0" y="186"/>
                  </a:lnTo>
                  <a:lnTo>
                    <a:pt x="4" y="148"/>
                  </a:lnTo>
                  <a:lnTo>
                    <a:pt x="15" y="114"/>
                  </a:lnTo>
                  <a:lnTo>
                    <a:pt x="32" y="83"/>
                  </a:lnTo>
                  <a:lnTo>
                    <a:pt x="53" y="55"/>
                  </a:lnTo>
                  <a:lnTo>
                    <a:pt x="78" y="32"/>
                  </a:lnTo>
                  <a:lnTo>
                    <a:pt x="105" y="15"/>
                  </a:lnTo>
                  <a:lnTo>
                    <a:pt x="133" y="4"/>
                  </a:lnTo>
                  <a:lnTo>
                    <a:pt x="15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4" name="Freeform 67"/>
            <p:cNvSpPr>
              <a:spLocks noEditPoints="1"/>
            </p:cNvSpPr>
            <p:nvPr/>
          </p:nvSpPr>
          <p:spPr bwMode="auto">
            <a:xfrm>
              <a:off x="6418039" y="4488099"/>
              <a:ext cx="293855" cy="539310"/>
            </a:xfrm>
            <a:custGeom>
              <a:avLst/>
              <a:gdLst>
                <a:gd name="T0" fmla="*/ 42 w 425"/>
                <a:gd name="T1" fmla="*/ 426 h 780"/>
                <a:gd name="T2" fmla="*/ 200 w 425"/>
                <a:gd name="T3" fmla="*/ 427 h 780"/>
                <a:gd name="T4" fmla="*/ 209 w 425"/>
                <a:gd name="T5" fmla="*/ 433 h 780"/>
                <a:gd name="T6" fmla="*/ 212 w 425"/>
                <a:gd name="T7" fmla="*/ 444 h 780"/>
                <a:gd name="T8" fmla="*/ 212 w 425"/>
                <a:gd name="T9" fmla="*/ 445 h 780"/>
                <a:gd name="T10" fmla="*/ 377 w 425"/>
                <a:gd name="T11" fmla="*/ 320 h 780"/>
                <a:gd name="T12" fmla="*/ 235 w 425"/>
                <a:gd name="T13" fmla="*/ 318 h 780"/>
                <a:gd name="T14" fmla="*/ 227 w 425"/>
                <a:gd name="T15" fmla="*/ 312 h 780"/>
                <a:gd name="T16" fmla="*/ 223 w 425"/>
                <a:gd name="T17" fmla="*/ 301 h 780"/>
                <a:gd name="T18" fmla="*/ 225 w 425"/>
                <a:gd name="T19" fmla="*/ 296 h 780"/>
                <a:gd name="T20" fmla="*/ 311 w 425"/>
                <a:gd name="T21" fmla="*/ 35 h 780"/>
                <a:gd name="T22" fmla="*/ 159 w 425"/>
                <a:gd name="T23" fmla="*/ 0 h 780"/>
                <a:gd name="T24" fmla="*/ 341 w 425"/>
                <a:gd name="T25" fmla="*/ 1 h 780"/>
                <a:gd name="T26" fmla="*/ 350 w 425"/>
                <a:gd name="T27" fmla="*/ 8 h 780"/>
                <a:gd name="T28" fmla="*/ 353 w 425"/>
                <a:gd name="T29" fmla="*/ 18 h 780"/>
                <a:gd name="T30" fmla="*/ 353 w 425"/>
                <a:gd name="T31" fmla="*/ 24 h 780"/>
                <a:gd name="T32" fmla="*/ 265 w 425"/>
                <a:gd name="T33" fmla="*/ 284 h 780"/>
                <a:gd name="T34" fmla="*/ 412 w 425"/>
                <a:gd name="T35" fmla="*/ 284 h 780"/>
                <a:gd name="T36" fmla="*/ 421 w 425"/>
                <a:gd name="T37" fmla="*/ 291 h 780"/>
                <a:gd name="T38" fmla="*/ 425 w 425"/>
                <a:gd name="T39" fmla="*/ 301 h 780"/>
                <a:gd name="T40" fmla="*/ 422 w 425"/>
                <a:gd name="T41" fmla="*/ 309 h 780"/>
                <a:gd name="T42" fmla="*/ 175 w 425"/>
                <a:gd name="T43" fmla="*/ 770 h 780"/>
                <a:gd name="T44" fmla="*/ 172 w 425"/>
                <a:gd name="T45" fmla="*/ 774 h 780"/>
                <a:gd name="T46" fmla="*/ 163 w 425"/>
                <a:gd name="T47" fmla="*/ 779 h 780"/>
                <a:gd name="T48" fmla="*/ 153 w 425"/>
                <a:gd name="T49" fmla="*/ 779 h 780"/>
                <a:gd name="T50" fmla="*/ 145 w 425"/>
                <a:gd name="T51" fmla="*/ 773 h 780"/>
                <a:gd name="T52" fmla="*/ 141 w 425"/>
                <a:gd name="T53" fmla="*/ 762 h 780"/>
                <a:gd name="T54" fmla="*/ 141 w 425"/>
                <a:gd name="T55" fmla="*/ 761 h 780"/>
                <a:gd name="T56" fmla="*/ 17 w 425"/>
                <a:gd name="T57" fmla="*/ 461 h 780"/>
                <a:gd name="T58" fmla="*/ 6 w 425"/>
                <a:gd name="T59" fmla="*/ 457 h 780"/>
                <a:gd name="T60" fmla="*/ 0 w 425"/>
                <a:gd name="T61" fmla="*/ 449 h 780"/>
                <a:gd name="T62" fmla="*/ 0 w 425"/>
                <a:gd name="T63" fmla="*/ 440 h 780"/>
                <a:gd name="T64" fmla="*/ 0 w 425"/>
                <a:gd name="T65" fmla="*/ 437 h 780"/>
                <a:gd name="T66" fmla="*/ 142 w 425"/>
                <a:gd name="T67" fmla="*/ 12 h 780"/>
                <a:gd name="T68" fmla="*/ 149 w 425"/>
                <a:gd name="T69" fmla="*/ 4 h 780"/>
                <a:gd name="T70" fmla="*/ 159 w 425"/>
                <a:gd name="T71"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780">
                  <a:moveTo>
                    <a:pt x="171" y="35"/>
                  </a:moveTo>
                  <a:lnTo>
                    <a:pt x="42" y="426"/>
                  </a:lnTo>
                  <a:lnTo>
                    <a:pt x="195" y="426"/>
                  </a:lnTo>
                  <a:lnTo>
                    <a:pt x="200" y="427"/>
                  </a:lnTo>
                  <a:lnTo>
                    <a:pt x="205" y="430"/>
                  </a:lnTo>
                  <a:lnTo>
                    <a:pt x="209" y="433"/>
                  </a:lnTo>
                  <a:lnTo>
                    <a:pt x="210" y="437"/>
                  </a:lnTo>
                  <a:lnTo>
                    <a:pt x="212" y="444"/>
                  </a:lnTo>
                  <a:lnTo>
                    <a:pt x="212" y="445"/>
                  </a:lnTo>
                  <a:lnTo>
                    <a:pt x="212" y="445"/>
                  </a:lnTo>
                  <a:lnTo>
                    <a:pt x="187" y="673"/>
                  </a:lnTo>
                  <a:lnTo>
                    <a:pt x="377" y="320"/>
                  </a:lnTo>
                  <a:lnTo>
                    <a:pt x="242" y="320"/>
                  </a:lnTo>
                  <a:lnTo>
                    <a:pt x="235" y="318"/>
                  </a:lnTo>
                  <a:lnTo>
                    <a:pt x="231" y="316"/>
                  </a:lnTo>
                  <a:lnTo>
                    <a:pt x="227" y="312"/>
                  </a:lnTo>
                  <a:lnTo>
                    <a:pt x="225" y="306"/>
                  </a:lnTo>
                  <a:lnTo>
                    <a:pt x="223" y="301"/>
                  </a:lnTo>
                  <a:lnTo>
                    <a:pt x="223" y="299"/>
                  </a:lnTo>
                  <a:lnTo>
                    <a:pt x="225" y="296"/>
                  </a:lnTo>
                  <a:lnTo>
                    <a:pt x="225" y="296"/>
                  </a:lnTo>
                  <a:lnTo>
                    <a:pt x="311" y="35"/>
                  </a:lnTo>
                  <a:lnTo>
                    <a:pt x="171" y="35"/>
                  </a:lnTo>
                  <a:close/>
                  <a:moveTo>
                    <a:pt x="159" y="0"/>
                  </a:moveTo>
                  <a:lnTo>
                    <a:pt x="336" y="0"/>
                  </a:lnTo>
                  <a:lnTo>
                    <a:pt x="341" y="1"/>
                  </a:lnTo>
                  <a:lnTo>
                    <a:pt x="347" y="4"/>
                  </a:lnTo>
                  <a:lnTo>
                    <a:pt x="350" y="8"/>
                  </a:lnTo>
                  <a:lnTo>
                    <a:pt x="353" y="12"/>
                  </a:lnTo>
                  <a:lnTo>
                    <a:pt x="353" y="18"/>
                  </a:lnTo>
                  <a:lnTo>
                    <a:pt x="353" y="21"/>
                  </a:lnTo>
                  <a:lnTo>
                    <a:pt x="353" y="24"/>
                  </a:lnTo>
                  <a:lnTo>
                    <a:pt x="353" y="24"/>
                  </a:lnTo>
                  <a:lnTo>
                    <a:pt x="265" y="284"/>
                  </a:lnTo>
                  <a:lnTo>
                    <a:pt x="407" y="284"/>
                  </a:lnTo>
                  <a:lnTo>
                    <a:pt x="412" y="284"/>
                  </a:lnTo>
                  <a:lnTo>
                    <a:pt x="417" y="287"/>
                  </a:lnTo>
                  <a:lnTo>
                    <a:pt x="421" y="291"/>
                  </a:lnTo>
                  <a:lnTo>
                    <a:pt x="424" y="296"/>
                  </a:lnTo>
                  <a:lnTo>
                    <a:pt x="425" y="301"/>
                  </a:lnTo>
                  <a:lnTo>
                    <a:pt x="424" y="305"/>
                  </a:lnTo>
                  <a:lnTo>
                    <a:pt x="422" y="309"/>
                  </a:lnTo>
                  <a:lnTo>
                    <a:pt x="422" y="309"/>
                  </a:lnTo>
                  <a:lnTo>
                    <a:pt x="175" y="770"/>
                  </a:lnTo>
                  <a:lnTo>
                    <a:pt x="175" y="770"/>
                  </a:lnTo>
                  <a:lnTo>
                    <a:pt x="172" y="774"/>
                  </a:lnTo>
                  <a:lnTo>
                    <a:pt x="168" y="778"/>
                  </a:lnTo>
                  <a:lnTo>
                    <a:pt x="163" y="779"/>
                  </a:lnTo>
                  <a:lnTo>
                    <a:pt x="159" y="780"/>
                  </a:lnTo>
                  <a:lnTo>
                    <a:pt x="153" y="779"/>
                  </a:lnTo>
                  <a:lnTo>
                    <a:pt x="149" y="776"/>
                  </a:lnTo>
                  <a:lnTo>
                    <a:pt x="145" y="773"/>
                  </a:lnTo>
                  <a:lnTo>
                    <a:pt x="142" y="769"/>
                  </a:lnTo>
                  <a:lnTo>
                    <a:pt x="141" y="762"/>
                  </a:lnTo>
                  <a:lnTo>
                    <a:pt x="141" y="761"/>
                  </a:lnTo>
                  <a:lnTo>
                    <a:pt x="141" y="761"/>
                  </a:lnTo>
                  <a:lnTo>
                    <a:pt x="174" y="461"/>
                  </a:lnTo>
                  <a:lnTo>
                    <a:pt x="17" y="461"/>
                  </a:lnTo>
                  <a:lnTo>
                    <a:pt x="11" y="460"/>
                  </a:lnTo>
                  <a:lnTo>
                    <a:pt x="6" y="457"/>
                  </a:lnTo>
                  <a:lnTo>
                    <a:pt x="2" y="454"/>
                  </a:lnTo>
                  <a:lnTo>
                    <a:pt x="0" y="449"/>
                  </a:lnTo>
                  <a:lnTo>
                    <a:pt x="0" y="444"/>
                  </a:lnTo>
                  <a:lnTo>
                    <a:pt x="0" y="440"/>
                  </a:lnTo>
                  <a:lnTo>
                    <a:pt x="0" y="437"/>
                  </a:lnTo>
                  <a:lnTo>
                    <a:pt x="0" y="437"/>
                  </a:lnTo>
                  <a:lnTo>
                    <a:pt x="142" y="12"/>
                  </a:lnTo>
                  <a:lnTo>
                    <a:pt x="142" y="12"/>
                  </a:lnTo>
                  <a:lnTo>
                    <a:pt x="145" y="8"/>
                  </a:lnTo>
                  <a:lnTo>
                    <a:pt x="149" y="4"/>
                  </a:lnTo>
                  <a:lnTo>
                    <a:pt x="153" y="1"/>
                  </a:lnTo>
                  <a:lnTo>
                    <a:pt x="15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5" name="Freeform 68"/>
            <p:cNvSpPr>
              <a:spLocks noEditPoints="1"/>
            </p:cNvSpPr>
            <p:nvPr/>
          </p:nvSpPr>
          <p:spPr bwMode="auto">
            <a:xfrm>
              <a:off x="7288778" y="4537190"/>
              <a:ext cx="540000" cy="441127"/>
            </a:xfrm>
            <a:custGeom>
              <a:avLst/>
              <a:gdLst>
                <a:gd name="T0" fmla="*/ 533 w 781"/>
                <a:gd name="T1" fmla="*/ 426 h 638"/>
                <a:gd name="T2" fmla="*/ 355 w 781"/>
                <a:gd name="T3" fmla="*/ 426 h 638"/>
                <a:gd name="T4" fmla="*/ 178 w 781"/>
                <a:gd name="T5" fmla="*/ 426 h 638"/>
                <a:gd name="T6" fmla="*/ 635 w 781"/>
                <a:gd name="T7" fmla="*/ 397 h 638"/>
                <a:gd name="T8" fmla="*/ 635 w 781"/>
                <a:gd name="T9" fmla="*/ 524 h 638"/>
                <a:gd name="T10" fmla="*/ 510 w 781"/>
                <a:gd name="T11" fmla="*/ 530 h 638"/>
                <a:gd name="T12" fmla="*/ 496 w 781"/>
                <a:gd name="T13" fmla="*/ 407 h 638"/>
                <a:gd name="T14" fmla="*/ 515 w 781"/>
                <a:gd name="T15" fmla="*/ 390 h 638"/>
                <a:gd name="T16" fmla="*/ 280 w 781"/>
                <a:gd name="T17" fmla="*/ 397 h 638"/>
                <a:gd name="T18" fmla="*/ 280 w 781"/>
                <a:gd name="T19" fmla="*/ 524 h 638"/>
                <a:gd name="T20" fmla="*/ 155 w 781"/>
                <a:gd name="T21" fmla="*/ 530 h 638"/>
                <a:gd name="T22" fmla="*/ 143 w 781"/>
                <a:gd name="T23" fmla="*/ 407 h 638"/>
                <a:gd name="T24" fmla="*/ 160 w 781"/>
                <a:gd name="T25" fmla="*/ 390 h 638"/>
                <a:gd name="T26" fmla="*/ 321 w 781"/>
                <a:gd name="T27" fmla="*/ 402 h 638"/>
                <a:gd name="T28" fmla="*/ 444 w 781"/>
                <a:gd name="T29" fmla="*/ 390 h 638"/>
                <a:gd name="T30" fmla="*/ 461 w 781"/>
                <a:gd name="T31" fmla="*/ 407 h 638"/>
                <a:gd name="T32" fmla="*/ 677 w 781"/>
                <a:gd name="T33" fmla="*/ 245 h 638"/>
                <a:gd name="T34" fmla="*/ 588 w 781"/>
                <a:gd name="T35" fmla="*/ 237 h 638"/>
                <a:gd name="T36" fmla="*/ 496 w 781"/>
                <a:gd name="T37" fmla="*/ 224 h 638"/>
                <a:gd name="T38" fmla="*/ 406 w 781"/>
                <a:gd name="T39" fmla="*/ 237 h 638"/>
                <a:gd name="T40" fmla="*/ 317 w 781"/>
                <a:gd name="T41" fmla="*/ 245 h 638"/>
                <a:gd name="T42" fmla="*/ 231 w 781"/>
                <a:gd name="T43" fmla="*/ 248 h 638"/>
                <a:gd name="T44" fmla="*/ 146 w 781"/>
                <a:gd name="T45" fmla="*/ 245 h 638"/>
                <a:gd name="T46" fmla="*/ 621 w 781"/>
                <a:gd name="T47" fmla="*/ 142 h 638"/>
                <a:gd name="T48" fmla="*/ 656 w 781"/>
                <a:gd name="T49" fmla="*/ 212 h 638"/>
                <a:gd name="T50" fmla="*/ 692 w 781"/>
                <a:gd name="T51" fmla="*/ 142 h 638"/>
                <a:gd name="T52" fmla="*/ 525 w 781"/>
                <a:gd name="T53" fmla="*/ 202 h 638"/>
                <a:gd name="T54" fmla="*/ 583 w 781"/>
                <a:gd name="T55" fmla="*/ 191 h 638"/>
                <a:gd name="T56" fmla="*/ 409 w 781"/>
                <a:gd name="T57" fmla="*/ 177 h 638"/>
                <a:gd name="T58" fmla="*/ 457 w 781"/>
                <a:gd name="T59" fmla="*/ 210 h 638"/>
                <a:gd name="T60" fmla="*/ 409 w 781"/>
                <a:gd name="T61" fmla="*/ 142 h 638"/>
                <a:gd name="T62" fmla="*/ 324 w 781"/>
                <a:gd name="T63" fmla="*/ 210 h 638"/>
                <a:gd name="T64" fmla="*/ 373 w 781"/>
                <a:gd name="T65" fmla="*/ 177 h 638"/>
                <a:gd name="T66" fmla="*/ 198 w 781"/>
                <a:gd name="T67" fmla="*/ 191 h 638"/>
                <a:gd name="T68" fmla="*/ 257 w 781"/>
                <a:gd name="T69" fmla="*/ 202 h 638"/>
                <a:gd name="T70" fmla="*/ 89 w 781"/>
                <a:gd name="T71" fmla="*/ 142 h 638"/>
                <a:gd name="T72" fmla="*/ 125 w 781"/>
                <a:gd name="T73" fmla="*/ 212 h 638"/>
                <a:gd name="T74" fmla="*/ 160 w 781"/>
                <a:gd name="T75" fmla="*/ 142 h 638"/>
                <a:gd name="T76" fmla="*/ 710 w 781"/>
                <a:gd name="T77" fmla="*/ 35 h 638"/>
                <a:gd name="T78" fmla="*/ 735 w 781"/>
                <a:gd name="T79" fmla="*/ 11 h 638"/>
                <a:gd name="T80" fmla="*/ 769 w 781"/>
                <a:gd name="T81" fmla="*/ 107 h 638"/>
                <a:gd name="T82" fmla="*/ 779 w 781"/>
                <a:gd name="T83" fmla="*/ 130 h 638"/>
                <a:gd name="T84" fmla="*/ 745 w 781"/>
                <a:gd name="T85" fmla="*/ 142 h 638"/>
                <a:gd name="T86" fmla="*/ 778 w 781"/>
                <a:gd name="T87" fmla="*/ 610 h 638"/>
                <a:gd name="T88" fmla="*/ 774 w 781"/>
                <a:gd name="T89" fmla="*/ 635 h 638"/>
                <a:gd name="T90" fmla="*/ 8 w 781"/>
                <a:gd name="T91" fmla="*/ 635 h 638"/>
                <a:gd name="T92" fmla="*/ 4 w 781"/>
                <a:gd name="T93" fmla="*/ 610 h 638"/>
                <a:gd name="T94" fmla="*/ 36 w 781"/>
                <a:gd name="T95" fmla="*/ 142 h 638"/>
                <a:gd name="T96" fmla="*/ 2 w 781"/>
                <a:gd name="T97" fmla="*/ 130 h 638"/>
                <a:gd name="T98" fmla="*/ 13 w 781"/>
                <a:gd name="T99" fmla="*/ 107 h 638"/>
                <a:gd name="T100" fmla="*/ 46 w 781"/>
                <a:gd name="T101" fmla="*/ 11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81" h="638">
                  <a:moveTo>
                    <a:pt x="533" y="426"/>
                  </a:moveTo>
                  <a:lnTo>
                    <a:pt x="533" y="496"/>
                  </a:lnTo>
                  <a:lnTo>
                    <a:pt x="604" y="496"/>
                  </a:lnTo>
                  <a:lnTo>
                    <a:pt x="604" y="426"/>
                  </a:lnTo>
                  <a:lnTo>
                    <a:pt x="533" y="426"/>
                  </a:lnTo>
                  <a:close/>
                  <a:moveTo>
                    <a:pt x="355" y="426"/>
                  </a:moveTo>
                  <a:lnTo>
                    <a:pt x="355" y="602"/>
                  </a:lnTo>
                  <a:lnTo>
                    <a:pt x="426" y="602"/>
                  </a:lnTo>
                  <a:lnTo>
                    <a:pt x="426" y="426"/>
                  </a:lnTo>
                  <a:lnTo>
                    <a:pt x="355" y="426"/>
                  </a:lnTo>
                  <a:close/>
                  <a:moveTo>
                    <a:pt x="178" y="426"/>
                  </a:moveTo>
                  <a:lnTo>
                    <a:pt x="178" y="496"/>
                  </a:lnTo>
                  <a:lnTo>
                    <a:pt x="249" y="496"/>
                  </a:lnTo>
                  <a:lnTo>
                    <a:pt x="249" y="426"/>
                  </a:lnTo>
                  <a:lnTo>
                    <a:pt x="178" y="426"/>
                  </a:lnTo>
                  <a:close/>
                  <a:moveTo>
                    <a:pt x="515" y="390"/>
                  </a:moveTo>
                  <a:lnTo>
                    <a:pt x="621" y="390"/>
                  </a:lnTo>
                  <a:lnTo>
                    <a:pt x="627" y="390"/>
                  </a:lnTo>
                  <a:lnTo>
                    <a:pt x="631" y="393"/>
                  </a:lnTo>
                  <a:lnTo>
                    <a:pt x="635" y="397"/>
                  </a:lnTo>
                  <a:lnTo>
                    <a:pt x="638" y="402"/>
                  </a:lnTo>
                  <a:lnTo>
                    <a:pt x="639" y="407"/>
                  </a:lnTo>
                  <a:lnTo>
                    <a:pt x="639" y="513"/>
                  </a:lnTo>
                  <a:lnTo>
                    <a:pt x="638" y="520"/>
                  </a:lnTo>
                  <a:lnTo>
                    <a:pt x="635" y="524"/>
                  </a:lnTo>
                  <a:lnTo>
                    <a:pt x="631" y="528"/>
                  </a:lnTo>
                  <a:lnTo>
                    <a:pt x="627" y="530"/>
                  </a:lnTo>
                  <a:lnTo>
                    <a:pt x="621" y="532"/>
                  </a:lnTo>
                  <a:lnTo>
                    <a:pt x="515" y="532"/>
                  </a:lnTo>
                  <a:lnTo>
                    <a:pt x="510" y="530"/>
                  </a:lnTo>
                  <a:lnTo>
                    <a:pt x="504" y="528"/>
                  </a:lnTo>
                  <a:lnTo>
                    <a:pt x="500" y="524"/>
                  </a:lnTo>
                  <a:lnTo>
                    <a:pt x="498" y="520"/>
                  </a:lnTo>
                  <a:lnTo>
                    <a:pt x="496" y="513"/>
                  </a:lnTo>
                  <a:lnTo>
                    <a:pt x="496" y="407"/>
                  </a:lnTo>
                  <a:lnTo>
                    <a:pt x="498" y="402"/>
                  </a:lnTo>
                  <a:lnTo>
                    <a:pt x="500" y="397"/>
                  </a:lnTo>
                  <a:lnTo>
                    <a:pt x="504" y="393"/>
                  </a:lnTo>
                  <a:lnTo>
                    <a:pt x="510" y="390"/>
                  </a:lnTo>
                  <a:lnTo>
                    <a:pt x="515" y="390"/>
                  </a:lnTo>
                  <a:close/>
                  <a:moveTo>
                    <a:pt x="160" y="390"/>
                  </a:moveTo>
                  <a:lnTo>
                    <a:pt x="266" y="390"/>
                  </a:lnTo>
                  <a:lnTo>
                    <a:pt x="273" y="390"/>
                  </a:lnTo>
                  <a:lnTo>
                    <a:pt x="277" y="393"/>
                  </a:lnTo>
                  <a:lnTo>
                    <a:pt x="280" y="397"/>
                  </a:lnTo>
                  <a:lnTo>
                    <a:pt x="283" y="402"/>
                  </a:lnTo>
                  <a:lnTo>
                    <a:pt x="284" y="407"/>
                  </a:lnTo>
                  <a:lnTo>
                    <a:pt x="284" y="513"/>
                  </a:lnTo>
                  <a:lnTo>
                    <a:pt x="283" y="520"/>
                  </a:lnTo>
                  <a:lnTo>
                    <a:pt x="280" y="524"/>
                  </a:lnTo>
                  <a:lnTo>
                    <a:pt x="277" y="528"/>
                  </a:lnTo>
                  <a:lnTo>
                    <a:pt x="273" y="530"/>
                  </a:lnTo>
                  <a:lnTo>
                    <a:pt x="266" y="532"/>
                  </a:lnTo>
                  <a:lnTo>
                    <a:pt x="160" y="532"/>
                  </a:lnTo>
                  <a:lnTo>
                    <a:pt x="155" y="530"/>
                  </a:lnTo>
                  <a:lnTo>
                    <a:pt x="150" y="528"/>
                  </a:lnTo>
                  <a:lnTo>
                    <a:pt x="146" y="524"/>
                  </a:lnTo>
                  <a:lnTo>
                    <a:pt x="143" y="520"/>
                  </a:lnTo>
                  <a:lnTo>
                    <a:pt x="143" y="513"/>
                  </a:lnTo>
                  <a:lnTo>
                    <a:pt x="143" y="407"/>
                  </a:lnTo>
                  <a:lnTo>
                    <a:pt x="143" y="402"/>
                  </a:lnTo>
                  <a:lnTo>
                    <a:pt x="146" y="397"/>
                  </a:lnTo>
                  <a:lnTo>
                    <a:pt x="150" y="393"/>
                  </a:lnTo>
                  <a:lnTo>
                    <a:pt x="155" y="390"/>
                  </a:lnTo>
                  <a:lnTo>
                    <a:pt x="160" y="390"/>
                  </a:lnTo>
                  <a:close/>
                  <a:moveTo>
                    <a:pt x="71" y="224"/>
                  </a:moveTo>
                  <a:lnTo>
                    <a:pt x="71" y="602"/>
                  </a:lnTo>
                  <a:lnTo>
                    <a:pt x="320" y="602"/>
                  </a:lnTo>
                  <a:lnTo>
                    <a:pt x="320" y="407"/>
                  </a:lnTo>
                  <a:lnTo>
                    <a:pt x="321" y="402"/>
                  </a:lnTo>
                  <a:lnTo>
                    <a:pt x="324" y="397"/>
                  </a:lnTo>
                  <a:lnTo>
                    <a:pt x="328" y="393"/>
                  </a:lnTo>
                  <a:lnTo>
                    <a:pt x="332" y="390"/>
                  </a:lnTo>
                  <a:lnTo>
                    <a:pt x="338" y="390"/>
                  </a:lnTo>
                  <a:lnTo>
                    <a:pt x="444" y="390"/>
                  </a:lnTo>
                  <a:lnTo>
                    <a:pt x="449" y="390"/>
                  </a:lnTo>
                  <a:lnTo>
                    <a:pt x="455" y="393"/>
                  </a:lnTo>
                  <a:lnTo>
                    <a:pt x="459" y="397"/>
                  </a:lnTo>
                  <a:lnTo>
                    <a:pt x="461" y="402"/>
                  </a:lnTo>
                  <a:lnTo>
                    <a:pt x="461" y="407"/>
                  </a:lnTo>
                  <a:lnTo>
                    <a:pt x="461" y="602"/>
                  </a:lnTo>
                  <a:lnTo>
                    <a:pt x="710" y="602"/>
                  </a:lnTo>
                  <a:lnTo>
                    <a:pt x="710" y="224"/>
                  </a:lnTo>
                  <a:lnTo>
                    <a:pt x="695" y="237"/>
                  </a:lnTo>
                  <a:lnTo>
                    <a:pt x="677" y="245"/>
                  </a:lnTo>
                  <a:lnTo>
                    <a:pt x="656" y="248"/>
                  </a:lnTo>
                  <a:lnTo>
                    <a:pt x="637" y="245"/>
                  </a:lnTo>
                  <a:lnTo>
                    <a:pt x="618" y="237"/>
                  </a:lnTo>
                  <a:lnTo>
                    <a:pt x="604" y="224"/>
                  </a:lnTo>
                  <a:lnTo>
                    <a:pt x="588" y="237"/>
                  </a:lnTo>
                  <a:lnTo>
                    <a:pt x="571" y="245"/>
                  </a:lnTo>
                  <a:lnTo>
                    <a:pt x="550" y="248"/>
                  </a:lnTo>
                  <a:lnTo>
                    <a:pt x="531" y="245"/>
                  </a:lnTo>
                  <a:lnTo>
                    <a:pt x="512" y="237"/>
                  </a:lnTo>
                  <a:lnTo>
                    <a:pt x="496" y="224"/>
                  </a:lnTo>
                  <a:lnTo>
                    <a:pt x="482" y="237"/>
                  </a:lnTo>
                  <a:lnTo>
                    <a:pt x="464" y="245"/>
                  </a:lnTo>
                  <a:lnTo>
                    <a:pt x="444" y="248"/>
                  </a:lnTo>
                  <a:lnTo>
                    <a:pt x="423" y="245"/>
                  </a:lnTo>
                  <a:lnTo>
                    <a:pt x="406" y="237"/>
                  </a:lnTo>
                  <a:lnTo>
                    <a:pt x="390" y="224"/>
                  </a:lnTo>
                  <a:lnTo>
                    <a:pt x="376" y="237"/>
                  </a:lnTo>
                  <a:lnTo>
                    <a:pt x="358" y="245"/>
                  </a:lnTo>
                  <a:lnTo>
                    <a:pt x="338" y="248"/>
                  </a:lnTo>
                  <a:lnTo>
                    <a:pt x="317" y="245"/>
                  </a:lnTo>
                  <a:lnTo>
                    <a:pt x="299" y="237"/>
                  </a:lnTo>
                  <a:lnTo>
                    <a:pt x="284" y="224"/>
                  </a:lnTo>
                  <a:lnTo>
                    <a:pt x="270" y="237"/>
                  </a:lnTo>
                  <a:lnTo>
                    <a:pt x="252" y="245"/>
                  </a:lnTo>
                  <a:lnTo>
                    <a:pt x="231" y="248"/>
                  </a:lnTo>
                  <a:lnTo>
                    <a:pt x="211" y="245"/>
                  </a:lnTo>
                  <a:lnTo>
                    <a:pt x="193" y="237"/>
                  </a:lnTo>
                  <a:lnTo>
                    <a:pt x="178" y="224"/>
                  </a:lnTo>
                  <a:lnTo>
                    <a:pt x="163" y="237"/>
                  </a:lnTo>
                  <a:lnTo>
                    <a:pt x="146" y="245"/>
                  </a:lnTo>
                  <a:lnTo>
                    <a:pt x="125" y="248"/>
                  </a:lnTo>
                  <a:lnTo>
                    <a:pt x="105" y="245"/>
                  </a:lnTo>
                  <a:lnTo>
                    <a:pt x="87" y="237"/>
                  </a:lnTo>
                  <a:lnTo>
                    <a:pt x="71" y="224"/>
                  </a:lnTo>
                  <a:close/>
                  <a:moveTo>
                    <a:pt x="621" y="142"/>
                  </a:moveTo>
                  <a:lnTo>
                    <a:pt x="621" y="177"/>
                  </a:lnTo>
                  <a:lnTo>
                    <a:pt x="623" y="191"/>
                  </a:lnTo>
                  <a:lnTo>
                    <a:pt x="631" y="202"/>
                  </a:lnTo>
                  <a:lnTo>
                    <a:pt x="643" y="210"/>
                  </a:lnTo>
                  <a:lnTo>
                    <a:pt x="656" y="212"/>
                  </a:lnTo>
                  <a:lnTo>
                    <a:pt x="671" y="210"/>
                  </a:lnTo>
                  <a:lnTo>
                    <a:pt x="682" y="202"/>
                  </a:lnTo>
                  <a:lnTo>
                    <a:pt x="689" y="191"/>
                  </a:lnTo>
                  <a:lnTo>
                    <a:pt x="692" y="177"/>
                  </a:lnTo>
                  <a:lnTo>
                    <a:pt x="692" y="142"/>
                  </a:lnTo>
                  <a:lnTo>
                    <a:pt x="621" y="142"/>
                  </a:lnTo>
                  <a:close/>
                  <a:moveTo>
                    <a:pt x="515" y="142"/>
                  </a:moveTo>
                  <a:lnTo>
                    <a:pt x="515" y="177"/>
                  </a:lnTo>
                  <a:lnTo>
                    <a:pt x="517" y="191"/>
                  </a:lnTo>
                  <a:lnTo>
                    <a:pt x="525" y="202"/>
                  </a:lnTo>
                  <a:lnTo>
                    <a:pt x="537" y="210"/>
                  </a:lnTo>
                  <a:lnTo>
                    <a:pt x="550" y="212"/>
                  </a:lnTo>
                  <a:lnTo>
                    <a:pt x="565" y="210"/>
                  </a:lnTo>
                  <a:lnTo>
                    <a:pt x="575" y="202"/>
                  </a:lnTo>
                  <a:lnTo>
                    <a:pt x="583" y="191"/>
                  </a:lnTo>
                  <a:lnTo>
                    <a:pt x="585" y="177"/>
                  </a:lnTo>
                  <a:lnTo>
                    <a:pt x="585" y="142"/>
                  </a:lnTo>
                  <a:lnTo>
                    <a:pt x="515" y="142"/>
                  </a:lnTo>
                  <a:close/>
                  <a:moveTo>
                    <a:pt x="409" y="142"/>
                  </a:moveTo>
                  <a:lnTo>
                    <a:pt x="409" y="177"/>
                  </a:lnTo>
                  <a:lnTo>
                    <a:pt x="411" y="191"/>
                  </a:lnTo>
                  <a:lnTo>
                    <a:pt x="419" y="202"/>
                  </a:lnTo>
                  <a:lnTo>
                    <a:pt x="430" y="210"/>
                  </a:lnTo>
                  <a:lnTo>
                    <a:pt x="444" y="212"/>
                  </a:lnTo>
                  <a:lnTo>
                    <a:pt x="457" y="210"/>
                  </a:lnTo>
                  <a:lnTo>
                    <a:pt x="469" y="202"/>
                  </a:lnTo>
                  <a:lnTo>
                    <a:pt x="477" y="191"/>
                  </a:lnTo>
                  <a:lnTo>
                    <a:pt x="479" y="177"/>
                  </a:lnTo>
                  <a:lnTo>
                    <a:pt x="479" y="142"/>
                  </a:lnTo>
                  <a:lnTo>
                    <a:pt x="409" y="142"/>
                  </a:lnTo>
                  <a:close/>
                  <a:moveTo>
                    <a:pt x="303" y="142"/>
                  </a:moveTo>
                  <a:lnTo>
                    <a:pt x="303" y="177"/>
                  </a:lnTo>
                  <a:lnTo>
                    <a:pt x="305" y="191"/>
                  </a:lnTo>
                  <a:lnTo>
                    <a:pt x="312" y="202"/>
                  </a:lnTo>
                  <a:lnTo>
                    <a:pt x="324" y="210"/>
                  </a:lnTo>
                  <a:lnTo>
                    <a:pt x="338" y="212"/>
                  </a:lnTo>
                  <a:lnTo>
                    <a:pt x="351" y="210"/>
                  </a:lnTo>
                  <a:lnTo>
                    <a:pt x="363" y="202"/>
                  </a:lnTo>
                  <a:lnTo>
                    <a:pt x="371" y="191"/>
                  </a:lnTo>
                  <a:lnTo>
                    <a:pt x="373" y="177"/>
                  </a:lnTo>
                  <a:lnTo>
                    <a:pt x="373" y="142"/>
                  </a:lnTo>
                  <a:lnTo>
                    <a:pt x="303" y="142"/>
                  </a:lnTo>
                  <a:close/>
                  <a:moveTo>
                    <a:pt x="195" y="142"/>
                  </a:moveTo>
                  <a:lnTo>
                    <a:pt x="195" y="177"/>
                  </a:lnTo>
                  <a:lnTo>
                    <a:pt x="198" y="191"/>
                  </a:lnTo>
                  <a:lnTo>
                    <a:pt x="206" y="202"/>
                  </a:lnTo>
                  <a:lnTo>
                    <a:pt x="218" y="210"/>
                  </a:lnTo>
                  <a:lnTo>
                    <a:pt x="231" y="212"/>
                  </a:lnTo>
                  <a:lnTo>
                    <a:pt x="245" y="210"/>
                  </a:lnTo>
                  <a:lnTo>
                    <a:pt x="257" y="202"/>
                  </a:lnTo>
                  <a:lnTo>
                    <a:pt x="263" y="191"/>
                  </a:lnTo>
                  <a:lnTo>
                    <a:pt x="266" y="177"/>
                  </a:lnTo>
                  <a:lnTo>
                    <a:pt x="266" y="142"/>
                  </a:lnTo>
                  <a:lnTo>
                    <a:pt x="195" y="142"/>
                  </a:lnTo>
                  <a:close/>
                  <a:moveTo>
                    <a:pt x="89" y="142"/>
                  </a:moveTo>
                  <a:lnTo>
                    <a:pt x="89" y="177"/>
                  </a:lnTo>
                  <a:lnTo>
                    <a:pt x="92" y="191"/>
                  </a:lnTo>
                  <a:lnTo>
                    <a:pt x="100" y="202"/>
                  </a:lnTo>
                  <a:lnTo>
                    <a:pt x="112" y="210"/>
                  </a:lnTo>
                  <a:lnTo>
                    <a:pt x="125" y="212"/>
                  </a:lnTo>
                  <a:lnTo>
                    <a:pt x="139" y="210"/>
                  </a:lnTo>
                  <a:lnTo>
                    <a:pt x="150" y="202"/>
                  </a:lnTo>
                  <a:lnTo>
                    <a:pt x="157" y="191"/>
                  </a:lnTo>
                  <a:lnTo>
                    <a:pt x="160" y="177"/>
                  </a:lnTo>
                  <a:lnTo>
                    <a:pt x="160" y="142"/>
                  </a:lnTo>
                  <a:lnTo>
                    <a:pt x="89" y="142"/>
                  </a:lnTo>
                  <a:close/>
                  <a:moveTo>
                    <a:pt x="71" y="35"/>
                  </a:moveTo>
                  <a:lnTo>
                    <a:pt x="71" y="106"/>
                  </a:lnTo>
                  <a:lnTo>
                    <a:pt x="710" y="106"/>
                  </a:lnTo>
                  <a:lnTo>
                    <a:pt x="710" y="35"/>
                  </a:lnTo>
                  <a:lnTo>
                    <a:pt x="71" y="35"/>
                  </a:lnTo>
                  <a:close/>
                  <a:moveTo>
                    <a:pt x="71" y="0"/>
                  </a:moveTo>
                  <a:lnTo>
                    <a:pt x="710" y="0"/>
                  </a:lnTo>
                  <a:lnTo>
                    <a:pt x="724" y="3"/>
                  </a:lnTo>
                  <a:lnTo>
                    <a:pt x="735" y="11"/>
                  </a:lnTo>
                  <a:lnTo>
                    <a:pt x="743" y="21"/>
                  </a:lnTo>
                  <a:lnTo>
                    <a:pt x="745" y="35"/>
                  </a:lnTo>
                  <a:lnTo>
                    <a:pt x="745" y="106"/>
                  </a:lnTo>
                  <a:lnTo>
                    <a:pt x="764" y="106"/>
                  </a:lnTo>
                  <a:lnTo>
                    <a:pt x="769" y="107"/>
                  </a:lnTo>
                  <a:lnTo>
                    <a:pt x="774" y="110"/>
                  </a:lnTo>
                  <a:lnTo>
                    <a:pt x="778" y="114"/>
                  </a:lnTo>
                  <a:lnTo>
                    <a:pt x="779" y="118"/>
                  </a:lnTo>
                  <a:lnTo>
                    <a:pt x="781" y="125"/>
                  </a:lnTo>
                  <a:lnTo>
                    <a:pt x="779" y="130"/>
                  </a:lnTo>
                  <a:lnTo>
                    <a:pt x="778" y="135"/>
                  </a:lnTo>
                  <a:lnTo>
                    <a:pt x="774" y="138"/>
                  </a:lnTo>
                  <a:lnTo>
                    <a:pt x="769" y="140"/>
                  </a:lnTo>
                  <a:lnTo>
                    <a:pt x="764" y="142"/>
                  </a:lnTo>
                  <a:lnTo>
                    <a:pt x="745" y="142"/>
                  </a:lnTo>
                  <a:lnTo>
                    <a:pt x="745" y="602"/>
                  </a:lnTo>
                  <a:lnTo>
                    <a:pt x="764" y="602"/>
                  </a:lnTo>
                  <a:lnTo>
                    <a:pt x="769" y="604"/>
                  </a:lnTo>
                  <a:lnTo>
                    <a:pt x="774" y="606"/>
                  </a:lnTo>
                  <a:lnTo>
                    <a:pt x="778" y="610"/>
                  </a:lnTo>
                  <a:lnTo>
                    <a:pt x="779" y="614"/>
                  </a:lnTo>
                  <a:lnTo>
                    <a:pt x="781" y="621"/>
                  </a:lnTo>
                  <a:lnTo>
                    <a:pt x="779" y="626"/>
                  </a:lnTo>
                  <a:lnTo>
                    <a:pt x="778" y="631"/>
                  </a:lnTo>
                  <a:lnTo>
                    <a:pt x="774" y="635"/>
                  </a:lnTo>
                  <a:lnTo>
                    <a:pt x="769" y="638"/>
                  </a:lnTo>
                  <a:lnTo>
                    <a:pt x="764" y="638"/>
                  </a:lnTo>
                  <a:lnTo>
                    <a:pt x="19" y="638"/>
                  </a:lnTo>
                  <a:lnTo>
                    <a:pt x="13" y="638"/>
                  </a:lnTo>
                  <a:lnTo>
                    <a:pt x="8" y="635"/>
                  </a:lnTo>
                  <a:lnTo>
                    <a:pt x="4" y="631"/>
                  </a:lnTo>
                  <a:lnTo>
                    <a:pt x="2" y="626"/>
                  </a:lnTo>
                  <a:lnTo>
                    <a:pt x="0" y="621"/>
                  </a:lnTo>
                  <a:lnTo>
                    <a:pt x="2" y="614"/>
                  </a:lnTo>
                  <a:lnTo>
                    <a:pt x="4" y="610"/>
                  </a:lnTo>
                  <a:lnTo>
                    <a:pt x="8" y="606"/>
                  </a:lnTo>
                  <a:lnTo>
                    <a:pt x="13" y="604"/>
                  </a:lnTo>
                  <a:lnTo>
                    <a:pt x="19" y="602"/>
                  </a:lnTo>
                  <a:lnTo>
                    <a:pt x="36" y="602"/>
                  </a:lnTo>
                  <a:lnTo>
                    <a:pt x="36" y="142"/>
                  </a:lnTo>
                  <a:lnTo>
                    <a:pt x="19" y="142"/>
                  </a:lnTo>
                  <a:lnTo>
                    <a:pt x="13" y="140"/>
                  </a:lnTo>
                  <a:lnTo>
                    <a:pt x="8" y="138"/>
                  </a:lnTo>
                  <a:lnTo>
                    <a:pt x="4" y="135"/>
                  </a:lnTo>
                  <a:lnTo>
                    <a:pt x="2" y="130"/>
                  </a:lnTo>
                  <a:lnTo>
                    <a:pt x="0" y="125"/>
                  </a:lnTo>
                  <a:lnTo>
                    <a:pt x="2" y="118"/>
                  </a:lnTo>
                  <a:lnTo>
                    <a:pt x="4" y="114"/>
                  </a:lnTo>
                  <a:lnTo>
                    <a:pt x="8" y="110"/>
                  </a:lnTo>
                  <a:lnTo>
                    <a:pt x="13" y="107"/>
                  </a:lnTo>
                  <a:lnTo>
                    <a:pt x="19" y="106"/>
                  </a:lnTo>
                  <a:lnTo>
                    <a:pt x="36" y="106"/>
                  </a:lnTo>
                  <a:lnTo>
                    <a:pt x="36" y="35"/>
                  </a:lnTo>
                  <a:lnTo>
                    <a:pt x="40" y="21"/>
                  </a:lnTo>
                  <a:lnTo>
                    <a:pt x="46" y="11"/>
                  </a:lnTo>
                  <a:lnTo>
                    <a:pt x="58" y="3"/>
                  </a:lnTo>
                  <a:lnTo>
                    <a:pt x="7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6" name="Freeform 69"/>
            <p:cNvSpPr>
              <a:spLocks noEditPoints="1"/>
            </p:cNvSpPr>
            <p:nvPr/>
          </p:nvSpPr>
          <p:spPr bwMode="auto">
            <a:xfrm>
              <a:off x="8405662" y="4488444"/>
              <a:ext cx="441127" cy="538618"/>
            </a:xfrm>
            <a:custGeom>
              <a:avLst/>
              <a:gdLst>
                <a:gd name="T0" fmla="*/ 261 w 638"/>
                <a:gd name="T1" fmla="*/ 715 h 779"/>
                <a:gd name="T2" fmla="*/ 341 w 638"/>
                <a:gd name="T3" fmla="*/ 741 h 779"/>
                <a:gd name="T4" fmla="*/ 390 w 638"/>
                <a:gd name="T5" fmla="*/ 673 h 779"/>
                <a:gd name="T6" fmla="*/ 282 w 638"/>
                <a:gd name="T7" fmla="*/ 673 h 779"/>
                <a:gd name="T8" fmla="*/ 536 w 638"/>
                <a:gd name="T9" fmla="*/ 532 h 779"/>
                <a:gd name="T10" fmla="*/ 369 w 638"/>
                <a:gd name="T11" fmla="*/ 566 h 779"/>
                <a:gd name="T12" fmla="*/ 176 w 638"/>
                <a:gd name="T13" fmla="*/ 554 h 779"/>
                <a:gd name="T14" fmla="*/ 47 w 638"/>
                <a:gd name="T15" fmla="*/ 502 h 779"/>
                <a:gd name="T16" fmla="*/ 38 w 638"/>
                <a:gd name="T17" fmla="*/ 559 h 779"/>
                <a:gd name="T18" fmla="*/ 108 w 638"/>
                <a:gd name="T19" fmla="*/ 605 h 779"/>
                <a:gd name="T20" fmla="*/ 267 w 638"/>
                <a:gd name="T21" fmla="*/ 637 h 779"/>
                <a:gd name="T22" fmla="*/ 460 w 638"/>
                <a:gd name="T23" fmla="*/ 625 h 779"/>
                <a:gd name="T24" fmla="*/ 576 w 638"/>
                <a:gd name="T25" fmla="*/ 582 h 779"/>
                <a:gd name="T26" fmla="*/ 600 w 638"/>
                <a:gd name="T27" fmla="*/ 532 h 779"/>
                <a:gd name="T28" fmla="*/ 241 w 638"/>
                <a:gd name="T29" fmla="*/ 130 h 779"/>
                <a:gd name="T30" fmla="*/ 180 w 638"/>
                <a:gd name="T31" fmla="*/ 219 h 779"/>
                <a:gd name="T32" fmla="*/ 159 w 638"/>
                <a:gd name="T33" fmla="*/ 350 h 779"/>
                <a:gd name="T34" fmla="*/ 102 w 638"/>
                <a:gd name="T35" fmla="*/ 436 h 779"/>
                <a:gd name="T36" fmla="*/ 110 w 638"/>
                <a:gd name="T37" fmla="*/ 502 h 779"/>
                <a:gd name="T38" fmla="*/ 269 w 638"/>
                <a:gd name="T39" fmla="*/ 531 h 779"/>
                <a:gd name="T40" fmla="*/ 458 w 638"/>
                <a:gd name="T41" fmla="*/ 520 h 779"/>
                <a:gd name="T42" fmla="*/ 572 w 638"/>
                <a:gd name="T43" fmla="*/ 476 h 779"/>
                <a:gd name="T44" fmla="*/ 505 w 638"/>
                <a:gd name="T45" fmla="*/ 398 h 779"/>
                <a:gd name="T46" fmla="*/ 463 w 638"/>
                <a:gd name="T47" fmla="*/ 287 h 779"/>
                <a:gd name="T48" fmla="*/ 436 w 638"/>
                <a:gd name="T49" fmla="*/ 168 h 779"/>
                <a:gd name="T50" fmla="*/ 357 w 638"/>
                <a:gd name="T51" fmla="*/ 130 h 779"/>
                <a:gd name="T52" fmla="*/ 280 w 638"/>
                <a:gd name="T53" fmla="*/ 130 h 779"/>
                <a:gd name="T54" fmla="*/ 294 w 638"/>
                <a:gd name="T55" fmla="*/ 46 h 779"/>
                <a:gd name="T56" fmla="*/ 294 w 638"/>
                <a:gd name="T57" fmla="*/ 96 h 779"/>
                <a:gd name="T58" fmla="*/ 344 w 638"/>
                <a:gd name="T59" fmla="*/ 96 h 779"/>
                <a:gd name="T60" fmla="*/ 344 w 638"/>
                <a:gd name="T61" fmla="*/ 46 h 779"/>
                <a:gd name="T62" fmla="*/ 341 w 638"/>
                <a:gd name="T63" fmla="*/ 3 h 779"/>
                <a:gd name="T64" fmla="*/ 390 w 638"/>
                <a:gd name="T65" fmla="*/ 71 h 779"/>
                <a:gd name="T66" fmla="*/ 445 w 638"/>
                <a:gd name="T67" fmla="*/ 124 h 779"/>
                <a:gd name="T68" fmla="*/ 496 w 638"/>
                <a:gd name="T69" fmla="*/ 248 h 779"/>
                <a:gd name="T70" fmla="*/ 525 w 638"/>
                <a:gd name="T71" fmla="*/ 363 h 779"/>
                <a:gd name="T72" fmla="*/ 582 w 638"/>
                <a:gd name="T73" fmla="*/ 435 h 779"/>
                <a:gd name="T74" fmla="*/ 631 w 638"/>
                <a:gd name="T75" fmla="*/ 503 h 779"/>
                <a:gd name="T76" fmla="*/ 621 w 638"/>
                <a:gd name="T77" fmla="*/ 588 h 779"/>
                <a:gd name="T78" fmla="*/ 510 w 638"/>
                <a:gd name="T79" fmla="*/ 648 h 779"/>
                <a:gd name="T80" fmla="*/ 421 w 638"/>
                <a:gd name="T81" fmla="*/ 702 h 779"/>
                <a:gd name="T82" fmla="*/ 347 w 638"/>
                <a:gd name="T83" fmla="*/ 777 h 779"/>
                <a:gd name="T84" fmla="*/ 243 w 638"/>
                <a:gd name="T85" fmla="*/ 749 h 779"/>
                <a:gd name="T86" fmla="*/ 213 w 638"/>
                <a:gd name="T87" fmla="*/ 667 h 779"/>
                <a:gd name="T88" fmla="*/ 60 w 638"/>
                <a:gd name="T89" fmla="*/ 622 h 779"/>
                <a:gd name="T90" fmla="*/ 0 w 638"/>
                <a:gd name="T91" fmla="*/ 549 h 779"/>
                <a:gd name="T92" fmla="*/ 27 w 638"/>
                <a:gd name="T93" fmla="*/ 466 h 779"/>
                <a:gd name="T94" fmla="*/ 86 w 638"/>
                <a:gd name="T95" fmla="*/ 402 h 779"/>
                <a:gd name="T96" fmla="*/ 133 w 638"/>
                <a:gd name="T97" fmla="*/ 315 h 779"/>
                <a:gd name="T98" fmla="*/ 155 w 638"/>
                <a:gd name="T99" fmla="*/ 180 h 779"/>
                <a:gd name="T100" fmla="*/ 250 w 638"/>
                <a:gd name="T101" fmla="*/ 86 h 779"/>
                <a:gd name="T102" fmla="*/ 261 w 638"/>
                <a:gd name="T103" fmla="*/ 29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8" h="779">
                  <a:moveTo>
                    <a:pt x="248" y="671"/>
                  </a:moveTo>
                  <a:lnTo>
                    <a:pt x="248" y="673"/>
                  </a:lnTo>
                  <a:lnTo>
                    <a:pt x="251" y="696"/>
                  </a:lnTo>
                  <a:lnTo>
                    <a:pt x="261" y="715"/>
                  </a:lnTo>
                  <a:lnTo>
                    <a:pt x="277" y="731"/>
                  </a:lnTo>
                  <a:lnTo>
                    <a:pt x="297" y="741"/>
                  </a:lnTo>
                  <a:lnTo>
                    <a:pt x="319" y="744"/>
                  </a:lnTo>
                  <a:lnTo>
                    <a:pt x="341" y="741"/>
                  </a:lnTo>
                  <a:lnTo>
                    <a:pt x="361" y="731"/>
                  </a:lnTo>
                  <a:lnTo>
                    <a:pt x="375" y="715"/>
                  </a:lnTo>
                  <a:lnTo>
                    <a:pt x="386" y="696"/>
                  </a:lnTo>
                  <a:lnTo>
                    <a:pt x="390" y="673"/>
                  </a:lnTo>
                  <a:lnTo>
                    <a:pt x="390" y="671"/>
                  </a:lnTo>
                  <a:lnTo>
                    <a:pt x="354" y="673"/>
                  </a:lnTo>
                  <a:lnTo>
                    <a:pt x="319" y="673"/>
                  </a:lnTo>
                  <a:lnTo>
                    <a:pt x="282" y="673"/>
                  </a:lnTo>
                  <a:lnTo>
                    <a:pt x="248" y="671"/>
                  </a:lnTo>
                  <a:close/>
                  <a:moveTo>
                    <a:pt x="590" y="502"/>
                  </a:moveTo>
                  <a:lnTo>
                    <a:pt x="566" y="518"/>
                  </a:lnTo>
                  <a:lnTo>
                    <a:pt x="536" y="532"/>
                  </a:lnTo>
                  <a:lnTo>
                    <a:pt x="501" y="544"/>
                  </a:lnTo>
                  <a:lnTo>
                    <a:pt x="460" y="554"/>
                  </a:lnTo>
                  <a:lnTo>
                    <a:pt x="416" y="561"/>
                  </a:lnTo>
                  <a:lnTo>
                    <a:pt x="369" y="566"/>
                  </a:lnTo>
                  <a:lnTo>
                    <a:pt x="319" y="567"/>
                  </a:lnTo>
                  <a:lnTo>
                    <a:pt x="268" y="566"/>
                  </a:lnTo>
                  <a:lnTo>
                    <a:pt x="221" y="561"/>
                  </a:lnTo>
                  <a:lnTo>
                    <a:pt x="176" y="554"/>
                  </a:lnTo>
                  <a:lnTo>
                    <a:pt x="137" y="544"/>
                  </a:lnTo>
                  <a:lnTo>
                    <a:pt x="102" y="532"/>
                  </a:lnTo>
                  <a:lnTo>
                    <a:pt x="72" y="518"/>
                  </a:lnTo>
                  <a:lnTo>
                    <a:pt x="47" y="502"/>
                  </a:lnTo>
                  <a:lnTo>
                    <a:pt x="40" y="516"/>
                  </a:lnTo>
                  <a:lnTo>
                    <a:pt x="36" y="532"/>
                  </a:lnTo>
                  <a:lnTo>
                    <a:pt x="35" y="549"/>
                  </a:lnTo>
                  <a:lnTo>
                    <a:pt x="38" y="559"/>
                  </a:lnTo>
                  <a:lnTo>
                    <a:pt x="47" y="570"/>
                  </a:lnTo>
                  <a:lnTo>
                    <a:pt x="61" y="582"/>
                  </a:lnTo>
                  <a:lnTo>
                    <a:pt x="82" y="593"/>
                  </a:lnTo>
                  <a:lnTo>
                    <a:pt x="108" y="605"/>
                  </a:lnTo>
                  <a:lnTo>
                    <a:pt x="140" y="616"/>
                  </a:lnTo>
                  <a:lnTo>
                    <a:pt x="176" y="625"/>
                  </a:lnTo>
                  <a:lnTo>
                    <a:pt x="218" y="631"/>
                  </a:lnTo>
                  <a:lnTo>
                    <a:pt x="267" y="637"/>
                  </a:lnTo>
                  <a:lnTo>
                    <a:pt x="319" y="638"/>
                  </a:lnTo>
                  <a:lnTo>
                    <a:pt x="371" y="637"/>
                  </a:lnTo>
                  <a:lnTo>
                    <a:pt x="419" y="631"/>
                  </a:lnTo>
                  <a:lnTo>
                    <a:pt x="460" y="625"/>
                  </a:lnTo>
                  <a:lnTo>
                    <a:pt x="498" y="616"/>
                  </a:lnTo>
                  <a:lnTo>
                    <a:pt x="530" y="605"/>
                  </a:lnTo>
                  <a:lnTo>
                    <a:pt x="556" y="593"/>
                  </a:lnTo>
                  <a:lnTo>
                    <a:pt x="576" y="582"/>
                  </a:lnTo>
                  <a:lnTo>
                    <a:pt x="590" y="570"/>
                  </a:lnTo>
                  <a:lnTo>
                    <a:pt x="599" y="559"/>
                  </a:lnTo>
                  <a:lnTo>
                    <a:pt x="602" y="549"/>
                  </a:lnTo>
                  <a:lnTo>
                    <a:pt x="600" y="532"/>
                  </a:lnTo>
                  <a:lnTo>
                    <a:pt x="597" y="516"/>
                  </a:lnTo>
                  <a:lnTo>
                    <a:pt x="590" y="502"/>
                  </a:lnTo>
                  <a:close/>
                  <a:moveTo>
                    <a:pt x="265" y="117"/>
                  </a:moveTo>
                  <a:lnTo>
                    <a:pt x="241" y="130"/>
                  </a:lnTo>
                  <a:lnTo>
                    <a:pt x="220" y="147"/>
                  </a:lnTo>
                  <a:lnTo>
                    <a:pt x="201" y="168"/>
                  </a:lnTo>
                  <a:lnTo>
                    <a:pt x="188" y="193"/>
                  </a:lnTo>
                  <a:lnTo>
                    <a:pt x="180" y="219"/>
                  </a:lnTo>
                  <a:lnTo>
                    <a:pt x="176" y="248"/>
                  </a:lnTo>
                  <a:lnTo>
                    <a:pt x="175" y="287"/>
                  </a:lnTo>
                  <a:lnTo>
                    <a:pt x="169" y="321"/>
                  </a:lnTo>
                  <a:lnTo>
                    <a:pt x="159" y="350"/>
                  </a:lnTo>
                  <a:lnTo>
                    <a:pt x="148" y="376"/>
                  </a:lnTo>
                  <a:lnTo>
                    <a:pt x="133" y="398"/>
                  </a:lnTo>
                  <a:lnTo>
                    <a:pt x="117" y="419"/>
                  </a:lnTo>
                  <a:lnTo>
                    <a:pt x="102" y="436"/>
                  </a:lnTo>
                  <a:lnTo>
                    <a:pt x="87" y="453"/>
                  </a:lnTo>
                  <a:lnTo>
                    <a:pt x="65" y="476"/>
                  </a:lnTo>
                  <a:lnTo>
                    <a:pt x="83" y="489"/>
                  </a:lnTo>
                  <a:lnTo>
                    <a:pt x="110" y="502"/>
                  </a:lnTo>
                  <a:lnTo>
                    <a:pt x="142" y="511"/>
                  </a:lnTo>
                  <a:lnTo>
                    <a:pt x="180" y="520"/>
                  </a:lnTo>
                  <a:lnTo>
                    <a:pt x="222" y="527"/>
                  </a:lnTo>
                  <a:lnTo>
                    <a:pt x="269" y="531"/>
                  </a:lnTo>
                  <a:lnTo>
                    <a:pt x="319" y="532"/>
                  </a:lnTo>
                  <a:lnTo>
                    <a:pt x="369" y="531"/>
                  </a:lnTo>
                  <a:lnTo>
                    <a:pt x="415" y="527"/>
                  </a:lnTo>
                  <a:lnTo>
                    <a:pt x="458" y="520"/>
                  </a:lnTo>
                  <a:lnTo>
                    <a:pt x="496" y="511"/>
                  </a:lnTo>
                  <a:lnTo>
                    <a:pt x="527" y="501"/>
                  </a:lnTo>
                  <a:lnTo>
                    <a:pt x="553" y="489"/>
                  </a:lnTo>
                  <a:lnTo>
                    <a:pt x="572" y="476"/>
                  </a:lnTo>
                  <a:lnTo>
                    <a:pt x="551" y="453"/>
                  </a:lnTo>
                  <a:lnTo>
                    <a:pt x="535" y="436"/>
                  </a:lnTo>
                  <a:lnTo>
                    <a:pt x="519" y="419"/>
                  </a:lnTo>
                  <a:lnTo>
                    <a:pt x="505" y="398"/>
                  </a:lnTo>
                  <a:lnTo>
                    <a:pt x="491" y="376"/>
                  </a:lnTo>
                  <a:lnTo>
                    <a:pt x="479" y="350"/>
                  </a:lnTo>
                  <a:lnTo>
                    <a:pt x="470" y="321"/>
                  </a:lnTo>
                  <a:lnTo>
                    <a:pt x="463" y="287"/>
                  </a:lnTo>
                  <a:lnTo>
                    <a:pt x="460" y="248"/>
                  </a:lnTo>
                  <a:lnTo>
                    <a:pt x="458" y="219"/>
                  </a:lnTo>
                  <a:lnTo>
                    <a:pt x="449" y="193"/>
                  </a:lnTo>
                  <a:lnTo>
                    <a:pt x="436" y="168"/>
                  </a:lnTo>
                  <a:lnTo>
                    <a:pt x="419" y="147"/>
                  </a:lnTo>
                  <a:lnTo>
                    <a:pt x="396" y="130"/>
                  </a:lnTo>
                  <a:lnTo>
                    <a:pt x="373" y="117"/>
                  </a:lnTo>
                  <a:lnTo>
                    <a:pt x="357" y="130"/>
                  </a:lnTo>
                  <a:lnTo>
                    <a:pt x="339" y="139"/>
                  </a:lnTo>
                  <a:lnTo>
                    <a:pt x="319" y="142"/>
                  </a:lnTo>
                  <a:lnTo>
                    <a:pt x="298" y="139"/>
                  </a:lnTo>
                  <a:lnTo>
                    <a:pt x="280" y="130"/>
                  </a:lnTo>
                  <a:lnTo>
                    <a:pt x="265" y="117"/>
                  </a:lnTo>
                  <a:close/>
                  <a:moveTo>
                    <a:pt x="319" y="36"/>
                  </a:moveTo>
                  <a:lnTo>
                    <a:pt x="305" y="38"/>
                  </a:lnTo>
                  <a:lnTo>
                    <a:pt x="294" y="46"/>
                  </a:lnTo>
                  <a:lnTo>
                    <a:pt x="286" y="57"/>
                  </a:lnTo>
                  <a:lnTo>
                    <a:pt x="284" y="71"/>
                  </a:lnTo>
                  <a:lnTo>
                    <a:pt x="286" y="84"/>
                  </a:lnTo>
                  <a:lnTo>
                    <a:pt x="294" y="96"/>
                  </a:lnTo>
                  <a:lnTo>
                    <a:pt x="305" y="104"/>
                  </a:lnTo>
                  <a:lnTo>
                    <a:pt x="319" y="106"/>
                  </a:lnTo>
                  <a:lnTo>
                    <a:pt x="332" y="104"/>
                  </a:lnTo>
                  <a:lnTo>
                    <a:pt x="344" y="96"/>
                  </a:lnTo>
                  <a:lnTo>
                    <a:pt x="352" y="84"/>
                  </a:lnTo>
                  <a:lnTo>
                    <a:pt x="354" y="71"/>
                  </a:lnTo>
                  <a:lnTo>
                    <a:pt x="352" y="57"/>
                  </a:lnTo>
                  <a:lnTo>
                    <a:pt x="344" y="46"/>
                  </a:lnTo>
                  <a:lnTo>
                    <a:pt x="332" y="38"/>
                  </a:lnTo>
                  <a:lnTo>
                    <a:pt x="319" y="36"/>
                  </a:lnTo>
                  <a:close/>
                  <a:moveTo>
                    <a:pt x="319" y="0"/>
                  </a:moveTo>
                  <a:lnTo>
                    <a:pt x="341" y="3"/>
                  </a:lnTo>
                  <a:lnTo>
                    <a:pt x="361" y="14"/>
                  </a:lnTo>
                  <a:lnTo>
                    <a:pt x="375" y="29"/>
                  </a:lnTo>
                  <a:lnTo>
                    <a:pt x="386" y="49"/>
                  </a:lnTo>
                  <a:lnTo>
                    <a:pt x="390" y="71"/>
                  </a:lnTo>
                  <a:lnTo>
                    <a:pt x="390" y="78"/>
                  </a:lnTo>
                  <a:lnTo>
                    <a:pt x="388" y="86"/>
                  </a:lnTo>
                  <a:lnTo>
                    <a:pt x="419" y="101"/>
                  </a:lnTo>
                  <a:lnTo>
                    <a:pt x="445" y="124"/>
                  </a:lnTo>
                  <a:lnTo>
                    <a:pt x="466" y="150"/>
                  </a:lnTo>
                  <a:lnTo>
                    <a:pt x="483" y="180"/>
                  </a:lnTo>
                  <a:lnTo>
                    <a:pt x="492" y="213"/>
                  </a:lnTo>
                  <a:lnTo>
                    <a:pt x="496" y="248"/>
                  </a:lnTo>
                  <a:lnTo>
                    <a:pt x="498" y="283"/>
                  </a:lnTo>
                  <a:lnTo>
                    <a:pt x="504" y="315"/>
                  </a:lnTo>
                  <a:lnTo>
                    <a:pt x="513" y="341"/>
                  </a:lnTo>
                  <a:lnTo>
                    <a:pt x="525" y="363"/>
                  </a:lnTo>
                  <a:lnTo>
                    <a:pt x="538" y="384"/>
                  </a:lnTo>
                  <a:lnTo>
                    <a:pt x="552" y="402"/>
                  </a:lnTo>
                  <a:lnTo>
                    <a:pt x="566" y="418"/>
                  </a:lnTo>
                  <a:lnTo>
                    <a:pt x="582" y="435"/>
                  </a:lnTo>
                  <a:lnTo>
                    <a:pt x="597" y="451"/>
                  </a:lnTo>
                  <a:lnTo>
                    <a:pt x="610" y="466"/>
                  </a:lnTo>
                  <a:lnTo>
                    <a:pt x="621" y="484"/>
                  </a:lnTo>
                  <a:lnTo>
                    <a:pt x="631" y="503"/>
                  </a:lnTo>
                  <a:lnTo>
                    <a:pt x="636" y="524"/>
                  </a:lnTo>
                  <a:lnTo>
                    <a:pt x="638" y="549"/>
                  </a:lnTo>
                  <a:lnTo>
                    <a:pt x="633" y="570"/>
                  </a:lnTo>
                  <a:lnTo>
                    <a:pt x="621" y="588"/>
                  </a:lnTo>
                  <a:lnTo>
                    <a:pt x="603" y="605"/>
                  </a:lnTo>
                  <a:lnTo>
                    <a:pt x="578" y="622"/>
                  </a:lnTo>
                  <a:lnTo>
                    <a:pt x="547" y="637"/>
                  </a:lnTo>
                  <a:lnTo>
                    <a:pt x="510" y="648"/>
                  </a:lnTo>
                  <a:lnTo>
                    <a:pt x="470" y="659"/>
                  </a:lnTo>
                  <a:lnTo>
                    <a:pt x="425" y="667"/>
                  </a:lnTo>
                  <a:lnTo>
                    <a:pt x="425" y="673"/>
                  </a:lnTo>
                  <a:lnTo>
                    <a:pt x="421" y="702"/>
                  </a:lnTo>
                  <a:lnTo>
                    <a:pt x="411" y="727"/>
                  </a:lnTo>
                  <a:lnTo>
                    <a:pt x="394" y="749"/>
                  </a:lnTo>
                  <a:lnTo>
                    <a:pt x="373" y="765"/>
                  </a:lnTo>
                  <a:lnTo>
                    <a:pt x="347" y="777"/>
                  </a:lnTo>
                  <a:lnTo>
                    <a:pt x="319" y="779"/>
                  </a:lnTo>
                  <a:lnTo>
                    <a:pt x="290" y="777"/>
                  </a:lnTo>
                  <a:lnTo>
                    <a:pt x="265" y="765"/>
                  </a:lnTo>
                  <a:lnTo>
                    <a:pt x="243" y="749"/>
                  </a:lnTo>
                  <a:lnTo>
                    <a:pt x="227" y="727"/>
                  </a:lnTo>
                  <a:lnTo>
                    <a:pt x="216" y="702"/>
                  </a:lnTo>
                  <a:lnTo>
                    <a:pt x="213" y="673"/>
                  </a:lnTo>
                  <a:lnTo>
                    <a:pt x="213" y="667"/>
                  </a:lnTo>
                  <a:lnTo>
                    <a:pt x="169" y="659"/>
                  </a:lnTo>
                  <a:lnTo>
                    <a:pt x="127" y="648"/>
                  </a:lnTo>
                  <a:lnTo>
                    <a:pt x="91" y="637"/>
                  </a:lnTo>
                  <a:lnTo>
                    <a:pt x="60" y="622"/>
                  </a:lnTo>
                  <a:lnTo>
                    <a:pt x="35" y="605"/>
                  </a:lnTo>
                  <a:lnTo>
                    <a:pt x="15" y="588"/>
                  </a:lnTo>
                  <a:lnTo>
                    <a:pt x="4" y="570"/>
                  </a:lnTo>
                  <a:lnTo>
                    <a:pt x="0" y="549"/>
                  </a:lnTo>
                  <a:lnTo>
                    <a:pt x="2" y="524"/>
                  </a:lnTo>
                  <a:lnTo>
                    <a:pt x="8" y="503"/>
                  </a:lnTo>
                  <a:lnTo>
                    <a:pt x="17" y="484"/>
                  </a:lnTo>
                  <a:lnTo>
                    <a:pt x="27" y="466"/>
                  </a:lnTo>
                  <a:lnTo>
                    <a:pt x="42" y="451"/>
                  </a:lnTo>
                  <a:lnTo>
                    <a:pt x="56" y="435"/>
                  </a:lnTo>
                  <a:lnTo>
                    <a:pt x="70" y="418"/>
                  </a:lnTo>
                  <a:lnTo>
                    <a:pt x="86" y="402"/>
                  </a:lnTo>
                  <a:lnTo>
                    <a:pt x="100" y="384"/>
                  </a:lnTo>
                  <a:lnTo>
                    <a:pt x="114" y="363"/>
                  </a:lnTo>
                  <a:lnTo>
                    <a:pt x="125" y="341"/>
                  </a:lnTo>
                  <a:lnTo>
                    <a:pt x="133" y="315"/>
                  </a:lnTo>
                  <a:lnTo>
                    <a:pt x="140" y="283"/>
                  </a:lnTo>
                  <a:lnTo>
                    <a:pt x="141" y="248"/>
                  </a:lnTo>
                  <a:lnTo>
                    <a:pt x="145" y="213"/>
                  </a:lnTo>
                  <a:lnTo>
                    <a:pt x="155" y="180"/>
                  </a:lnTo>
                  <a:lnTo>
                    <a:pt x="171" y="150"/>
                  </a:lnTo>
                  <a:lnTo>
                    <a:pt x="193" y="124"/>
                  </a:lnTo>
                  <a:lnTo>
                    <a:pt x="220" y="101"/>
                  </a:lnTo>
                  <a:lnTo>
                    <a:pt x="250" y="86"/>
                  </a:lnTo>
                  <a:lnTo>
                    <a:pt x="248" y="78"/>
                  </a:lnTo>
                  <a:lnTo>
                    <a:pt x="248" y="71"/>
                  </a:lnTo>
                  <a:lnTo>
                    <a:pt x="251" y="49"/>
                  </a:lnTo>
                  <a:lnTo>
                    <a:pt x="261" y="29"/>
                  </a:lnTo>
                  <a:lnTo>
                    <a:pt x="277" y="14"/>
                  </a:lnTo>
                  <a:lnTo>
                    <a:pt x="297" y="3"/>
                  </a:lnTo>
                  <a:lnTo>
                    <a:pt x="3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7" name="Freeform 70"/>
            <p:cNvSpPr>
              <a:spLocks noEditPoints="1"/>
            </p:cNvSpPr>
            <p:nvPr/>
          </p:nvSpPr>
          <p:spPr bwMode="auto">
            <a:xfrm>
              <a:off x="9423673" y="4488444"/>
              <a:ext cx="539310" cy="538618"/>
            </a:xfrm>
            <a:custGeom>
              <a:avLst/>
              <a:gdLst>
                <a:gd name="T0" fmla="*/ 439 w 780"/>
                <a:gd name="T1" fmla="*/ 662 h 779"/>
                <a:gd name="T2" fmla="*/ 563 w 780"/>
                <a:gd name="T3" fmla="*/ 248 h 779"/>
                <a:gd name="T4" fmla="*/ 390 w 780"/>
                <a:gd name="T5" fmla="*/ 701 h 779"/>
                <a:gd name="T6" fmla="*/ 256 w 780"/>
                <a:gd name="T7" fmla="*/ 248 h 779"/>
                <a:gd name="T8" fmla="*/ 342 w 780"/>
                <a:gd name="T9" fmla="*/ 662 h 779"/>
                <a:gd name="T10" fmla="*/ 53 w 780"/>
                <a:gd name="T11" fmla="*/ 248 h 779"/>
                <a:gd name="T12" fmla="*/ 561 w 780"/>
                <a:gd name="T13" fmla="*/ 213 h 779"/>
                <a:gd name="T14" fmla="*/ 544 w 780"/>
                <a:gd name="T15" fmla="*/ 36 h 779"/>
                <a:gd name="T16" fmla="*/ 348 w 780"/>
                <a:gd name="T17" fmla="*/ 36 h 779"/>
                <a:gd name="T18" fmla="*/ 521 w 780"/>
                <a:gd name="T19" fmla="*/ 213 h 779"/>
                <a:gd name="T20" fmla="*/ 348 w 780"/>
                <a:gd name="T21" fmla="*/ 36 h 779"/>
                <a:gd name="T22" fmla="*/ 61 w 780"/>
                <a:gd name="T23" fmla="*/ 213 h 779"/>
                <a:gd name="T24" fmla="*/ 309 w 780"/>
                <a:gd name="T25" fmla="*/ 36 h 779"/>
                <a:gd name="T26" fmla="*/ 231 w 780"/>
                <a:gd name="T27" fmla="*/ 0 h 779"/>
                <a:gd name="T28" fmla="*/ 555 w 780"/>
                <a:gd name="T29" fmla="*/ 0 h 779"/>
                <a:gd name="T30" fmla="*/ 564 w 780"/>
                <a:gd name="T31" fmla="*/ 7 h 779"/>
                <a:gd name="T32" fmla="*/ 775 w 780"/>
                <a:gd name="T33" fmla="*/ 218 h 779"/>
                <a:gd name="T34" fmla="*/ 778 w 780"/>
                <a:gd name="T35" fmla="*/ 219 h 779"/>
                <a:gd name="T36" fmla="*/ 779 w 780"/>
                <a:gd name="T37" fmla="*/ 223 h 779"/>
                <a:gd name="T38" fmla="*/ 780 w 780"/>
                <a:gd name="T39" fmla="*/ 231 h 779"/>
                <a:gd name="T40" fmla="*/ 779 w 780"/>
                <a:gd name="T41" fmla="*/ 237 h 779"/>
                <a:gd name="T42" fmla="*/ 777 w 780"/>
                <a:gd name="T43" fmla="*/ 241 h 779"/>
                <a:gd name="T44" fmla="*/ 405 w 780"/>
                <a:gd name="T45" fmla="*/ 773 h 779"/>
                <a:gd name="T46" fmla="*/ 396 w 780"/>
                <a:gd name="T47" fmla="*/ 779 h 779"/>
                <a:gd name="T48" fmla="*/ 385 w 780"/>
                <a:gd name="T49" fmla="*/ 779 h 779"/>
                <a:gd name="T50" fmla="*/ 377 w 780"/>
                <a:gd name="T51" fmla="*/ 773 h 779"/>
                <a:gd name="T52" fmla="*/ 4 w 780"/>
                <a:gd name="T53" fmla="*/ 241 h 779"/>
                <a:gd name="T54" fmla="*/ 3 w 780"/>
                <a:gd name="T55" fmla="*/ 237 h 779"/>
                <a:gd name="T56" fmla="*/ 0 w 780"/>
                <a:gd name="T57" fmla="*/ 231 h 779"/>
                <a:gd name="T58" fmla="*/ 3 w 780"/>
                <a:gd name="T59" fmla="*/ 223 h 779"/>
                <a:gd name="T60" fmla="*/ 4 w 780"/>
                <a:gd name="T61" fmla="*/ 219 h 779"/>
                <a:gd name="T62" fmla="*/ 7 w 780"/>
                <a:gd name="T63" fmla="*/ 218 h 779"/>
                <a:gd name="T64" fmla="*/ 218 w 780"/>
                <a:gd name="T65" fmla="*/ 7 h 779"/>
                <a:gd name="T66" fmla="*/ 225 w 780"/>
                <a:gd name="T67"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80" h="779">
                  <a:moveTo>
                    <a:pt x="563" y="248"/>
                  </a:moveTo>
                  <a:lnTo>
                    <a:pt x="439" y="662"/>
                  </a:lnTo>
                  <a:lnTo>
                    <a:pt x="729" y="248"/>
                  </a:lnTo>
                  <a:lnTo>
                    <a:pt x="563" y="248"/>
                  </a:lnTo>
                  <a:close/>
                  <a:moveTo>
                    <a:pt x="256" y="248"/>
                  </a:moveTo>
                  <a:lnTo>
                    <a:pt x="390" y="701"/>
                  </a:lnTo>
                  <a:lnTo>
                    <a:pt x="527" y="248"/>
                  </a:lnTo>
                  <a:lnTo>
                    <a:pt x="256" y="248"/>
                  </a:lnTo>
                  <a:close/>
                  <a:moveTo>
                    <a:pt x="53" y="248"/>
                  </a:moveTo>
                  <a:lnTo>
                    <a:pt x="342" y="662"/>
                  </a:lnTo>
                  <a:lnTo>
                    <a:pt x="218" y="248"/>
                  </a:lnTo>
                  <a:lnTo>
                    <a:pt x="53" y="248"/>
                  </a:lnTo>
                  <a:close/>
                  <a:moveTo>
                    <a:pt x="473" y="36"/>
                  </a:moveTo>
                  <a:lnTo>
                    <a:pt x="561" y="213"/>
                  </a:lnTo>
                  <a:lnTo>
                    <a:pt x="720" y="213"/>
                  </a:lnTo>
                  <a:lnTo>
                    <a:pt x="544" y="36"/>
                  </a:lnTo>
                  <a:lnTo>
                    <a:pt x="473" y="36"/>
                  </a:lnTo>
                  <a:close/>
                  <a:moveTo>
                    <a:pt x="348" y="36"/>
                  </a:moveTo>
                  <a:lnTo>
                    <a:pt x="259" y="213"/>
                  </a:lnTo>
                  <a:lnTo>
                    <a:pt x="521" y="213"/>
                  </a:lnTo>
                  <a:lnTo>
                    <a:pt x="434" y="36"/>
                  </a:lnTo>
                  <a:lnTo>
                    <a:pt x="348" y="36"/>
                  </a:lnTo>
                  <a:close/>
                  <a:moveTo>
                    <a:pt x="239" y="36"/>
                  </a:moveTo>
                  <a:lnTo>
                    <a:pt x="61" y="213"/>
                  </a:lnTo>
                  <a:lnTo>
                    <a:pt x="220" y="213"/>
                  </a:lnTo>
                  <a:lnTo>
                    <a:pt x="309" y="36"/>
                  </a:lnTo>
                  <a:lnTo>
                    <a:pt x="239" y="36"/>
                  </a:lnTo>
                  <a:close/>
                  <a:moveTo>
                    <a:pt x="231" y="0"/>
                  </a:moveTo>
                  <a:lnTo>
                    <a:pt x="550" y="0"/>
                  </a:lnTo>
                  <a:lnTo>
                    <a:pt x="555" y="0"/>
                  </a:lnTo>
                  <a:lnTo>
                    <a:pt x="561" y="3"/>
                  </a:lnTo>
                  <a:lnTo>
                    <a:pt x="564" y="7"/>
                  </a:lnTo>
                  <a:lnTo>
                    <a:pt x="564" y="7"/>
                  </a:lnTo>
                  <a:lnTo>
                    <a:pt x="775" y="218"/>
                  </a:lnTo>
                  <a:lnTo>
                    <a:pt x="777" y="219"/>
                  </a:lnTo>
                  <a:lnTo>
                    <a:pt x="778" y="219"/>
                  </a:lnTo>
                  <a:lnTo>
                    <a:pt x="777" y="220"/>
                  </a:lnTo>
                  <a:lnTo>
                    <a:pt x="779" y="223"/>
                  </a:lnTo>
                  <a:lnTo>
                    <a:pt x="780" y="227"/>
                  </a:lnTo>
                  <a:lnTo>
                    <a:pt x="780" y="231"/>
                  </a:lnTo>
                  <a:lnTo>
                    <a:pt x="780" y="235"/>
                  </a:lnTo>
                  <a:lnTo>
                    <a:pt x="779" y="237"/>
                  </a:lnTo>
                  <a:lnTo>
                    <a:pt x="777" y="241"/>
                  </a:lnTo>
                  <a:lnTo>
                    <a:pt x="777" y="241"/>
                  </a:lnTo>
                  <a:lnTo>
                    <a:pt x="405" y="773"/>
                  </a:lnTo>
                  <a:lnTo>
                    <a:pt x="405" y="773"/>
                  </a:lnTo>
                  <a:lnTo>
                    <a:pt x="401" y="777"/>
                  </a:lnTo>
                  <a:lnTo>
                    <a:pt x="396" y="779"/>
                  </a:lnTo>
                  <a:lnTo>
                    <a:pt x="390" y="779"/>
                  </a:lnTo>
                  <a:lnTo>
                    <a:pt x="385" y="779"/>
                  </a:lnTo>
                  <a:lnTo>
                    <a:pt x="381" y="777"/>
                  </a:lnTo>
                  <a:lnTo>
                    <a:pt x="377" y="773"/>
                  </a:lnTo>
                  <a:lnTo>
                    <a:pt x="377" y="773"/>
                  </a:lnTo>
                  <a:lnTo>
                    <a:pt x="4" y="241"/>
                  </a:lnTo>
                  <a:lnTo>
                    <a:pt x="6" y="241"/>
                  </a:lnTo>
                  <a:lnTo>
                    <a:pt x="3" y="237"/>
                  </a:lnTo>
                  <a:lnTo>
                    <a:pt x="2" y="235"/>
                  </a:lnTo>
                  <a:lnTo>
                    <a:pt x="0" y="231"/>
                  </a:lnTo>
                  <a:lnTo>
                    <a:pt x="2" y="227"/>
                  </a:lnTo>
                  <a:lnTo>
                    <a:pt x="3" y="223"/>
                  </a:lnTo>
                  <a:lnTo>
                    <a:pt x="4" y="220"/>
                  </a:lnTo>
                  <a:lnTo>
                    <a:pt x="4" y="219"/>
                  </a:lnTo>
                  <a:lnTo>
                    <a:pt x="6" y="219"/>
                  </a:lnTo>
                  <a:lnTo>
                    <a:pt x="7" y="218"/>
                  </a:lnTo>
                  <a:lnTo>
                    <a:pt x="218" y="7"/>
                  </a:lnTo>
                  <a:lnTo>
                    <a:pt x="218" y="7"/>
                  </a:lnTo>
                  <a:lnTo>
                    <a:pt x="222" y="3"/>
                  </a:lnTo>
                  <a:lnTo>
                    <a:pt x="225" y="0"/>
                  </a:lnTo>
                  <a:lnTo>
                    <a:pt x="23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8" name="Freeform 71"/>
            <p:cNvSpPr>
              <a:spLocks noEditPoints="1"/>
            </p:cNvSpPr>
            <p:nvPr/>
          </p:nvSpPr>
          <p:spPr bwMode="auto">
            <a:xfrm>
              <a:off x="10539870" y="4488099"/>
              <a:ext cx="539310" cy="539310"/>
            </a:xfrm>
            <a:custGeom>
              <a:avLst/>
              <a:gdLst>
                <a:gd name="T0" fmla="*/ 155 w 780"/>
                <a:gd name="T1" fmla="*/ 51 h 780"/>
                <a:gd name="T2" fmla="*/ 69 w 780"/>
                <a:gd name="T3" fmla="*/ 122 h 780"/>
                <a:gd name="T4" fmla="*/ 35 w 780"/>
                <a:gd name="T5" fmla="*/ 230 h 780"/>
                <a:gd name="T6" fmla="*/ 38 w 780"/>
                <a:gd name="T7" fmla="*/ 252 h 780"/>
                <a:gd name="T8" fmla="*/ 72 w 780"/>
                <a:gd name="T9" fmla="*/ 365 h 780"/>
                <a:gd name="T10" fmla="*/ 141 w 780"/>
                <a:gd name="T11" fmla="*/ 480 h 780"/>
                <a:gd name="T12" fmla="*/ 226 w 780"/>
                <a:gd name="T13" fmla="*/ 588 h 780"/>
                <a:gd name="T14" fmla="*/ 310 w 780"/>
                <a:gd name="T15" fmla="*/ 675 h 780"/>
                <a:gd name="T16" fmla="*/ 375 w 780"/>
                <a:gd name="T17" fmla="*/ 732 h 780"/>
                <a:gd name="T18" fmla="*/ 424 w 780"/>
                <a:gd name="T19" fmla="*/ 717 h 780"/>
                <a:gd name="T20" fmla="*/ 497 w 780"/>
                <a:gd name="T21" fmla="*/ 649 h 780"/>
                <a:gd name="T22" fmla="*/ 584 w 780"/>
                <a:gd name="T23" fmla="*/ 554 h 780"/>
                <a:gd name="T24" fmla="*/ 666 w 780"/>
                <a:gd name="T25" fmla="*/ 442 h 780"/>
                <a:gd name="T26" fmla="*/ 725 w 780"/>
                <a:gd name="T27" fmla="*/ 327 h 780"/>
                <a:gd name="T28" fmla="*/ 743 w 780"/>
                <a:gd name="T29" fmla="*/ 250 h 780"/>
                <a:gd name="T30" fmla="*/ 741 w 780"/>
                <a:gd name="T31" fmla="*/ 191 h 780"/>
                <a:gd name="T32" fmla="*/ 687 w 780"/>
                <a:gd name="T33" fmla="*/ 93 h 780"/>
                <a:gd name="T34" fmla="*/ 589 w 780"/>
                <a:gd name="T35" fmla="*/ 39 h 780"/>
                <a:gd name="T36" fmla="*/ 477 w 780"/>
                <a:gd name="T37" fmla="*/ 50 h 780"/>
                <a:gd name="T38" fmla="*/ 390 w 780"/>
                <a:gd name="T39" fmla="*/ 114 h 780"/>
                <a:gd name="T40" fmla="*/ 303 w 780"/>
                <a:gd name="T41" fmla="*/ 50 h 780"/>
                <a:gd name="T42" fmla="*/ 230 w 780"/>
                <a:gd name="T43" fmla="*/ 0 h 780"/>
                <a:gd name="T44" fmla="*/ 334 w 780"/>
                <a:gd name="T45" fmla="*/ 25 h 780"/>
                <a:gd name="T46" fmla="*/ 417 w 780"/>
                <a:gd name="T47" fmla="*/ 43 h 780"/>
                <a:gd name="T48" fmla="*/ 513 w 780"/>
                <a:gd name="T49" fmla="*/ 2 h 780"/>
                <a:gd name="T50" fmla="*/ 631 w 780"/>
                <a:gd name="T51" fmla="*/ 14 h 780"/>
                <a:gd name="T52" fmla="*/ 726 w 780"/>
                <a:gd name="T53" fmla="*/ 82 h 780"/>
                <a:gd name="T54" fmla="*/ 776 w 780"/>
                <a:gd name="T55" fmla="*/ 190 h 780"/>
                <a:gd name="T56" fmla="*/ 779 w 780"/>
                <a:gd name="T57" fmla="*/ 251 h 780"/>
                <a:gd name="T58" fmla="*/ 772 w 780"/>
                <a:gd name="T59" fmla="*/ 293 h 780"/>
                <a:gd name="T60" fmla="*/ 728 w 780"/>
                <a:gd name="T61" fmla="*/ 407 h 780"/>
                <a:gd name="T62" fmla="*/ 657 w 780"/>
                <a:gd name="T63" fmla="*/ 518 h 780"/>
                <a:gd name="T64" fmla="*/ 574 w 780"/>
                <a:gd name="T65" fmla="*/ 620 h 780"/>
                <a:gd name="T66" fmla="*/ 492 w 780"/>
                <a:gd name="T67" fmla="*/ 703 h 780"/>
                <a:gd name="T68" fmla="*/ 426 w 780"/>
                <a:gd name="T69" fmla="*/ 759 h 780"/>
                <a:gd name="T70" fmla="*/ 390 w 780"/>
                <a:gd name="T71" fmla="*/ 780 h 780"/>
                <a:gd name="T72" fmla="*/ 354 w 780"/>
                <a:gd name="T73" fmla="*/ 759 h 780"/>
                <a:gd name="T74" fmla="*/ 289 w 780"/>
                <a:gd name="T75" fmla="*/ 703 h 780"/>
                <a:gd name="T76" fmla="*/ 207 w 780"/>
                <a:gd name="T77" fmla="*/ 620 h 780"/>
                <a:gd name="T78" fmla="*/ 123 w 780"/>
                <a:gd name="T79" fmla="*/ 518 h 780"/>
                <a:gd name="T80" fmla="*/ 52 w 780"/>
                <a:gd name="T81" fmla="*/ 407 h 780"/>
                <a:gd name="T82" fmla="*/ 8 w 780"/>
                <a:gd name="T83" fmla="*/ 293 h 780"/>
                <a:gd name="T84" fmla="*/ 1 w 780"/>
                <a:gd name="T85" fmla="*/ 251 h 780"/>
                <a:gd name="T86" fmla="*/ 4 w 780"/>
                <a:gd name="T87" fmla="*/ 190 h 780"/>
                <a:gd name="T88" fmla="*/ 55 w 780"/>
                <a:gd name="T89" fmla="*/ 82 h 780"/>
                <a:gd name="T90" fmla="*/ 150 w 780"/>
                <a:gd name="T91" fmla="*/ 1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80" h="780">
                  <a:moveTo>
                    <a:pt x="230" y="35"/>
                  </a:moveTo>
                  <a:lnTo>
                    <a:pt x="191" y="39"/>
                  </a:lnTo>
                  <a:lnTo>
                    <a:pt x="155" y="51"/>
                  </a:lnTo>
                  <a:lnTo>
                    <a:pt x="121" y="69"/>
                  </a:lnTo>
                  <a:lnTo>
                    <a:pt x="93" y="93"/>
                  </a:lnTo>
                  <a:lnTo>
                    <a:pt x="69" y="122"/>
                  </a:lnTo>
                  <a:lnTo>
                    <a:pt x="51" y="154"/>
                  </a:lnTo>
                  <a:lnTo>
                    <a:pt x="40" y="191"/>
                  </a:lnTo>
                  <a:lnTo>
                    <a:pt x="35" y="230"/>
                  </a:lnTo>
                  <a:lnTo>
                    <a:pt x="36" y="242"/>
                  </a:lnTo>
                  <a:lnTo>
                    <a:pt x="36" y="250"/>
                  </a:lnTo>
                  <a:lnTo>
                    <a:pt x="38" y="252"/>
                  </a:lnTo>
                  <a:lnTo>
                    <a:pt x="44" y="289"/>
                  </a:lnTo>
                  <a:lnTo>
                    <a:pt x="56" y="327"/>
                  </a:lnTo>
                  <a:lnTo>
                    <a:pt x="72" y="365"/>
                  </a:lnTo>
                  <a:lnTo>
                    <a:pt x="91" y="404"/>
                  </a:lnTo>
                  <a:lnTo>
                    <a:pt x="115" y="442"/>
                  </a:lnTo>
                  <a:lnTo>
                    <a:pt x="141" y="480"/>
                  </a:lnTo>
                  <a:lnTo>
                    <a:pt x="169" y="518"/>
                  </a:lnTo>
                  <a:lnTo>
                    <a:pt x="196" y="554"/>
                  </a:lnTo>
                  <a:lnTo>
                    <a:pt x="226" y="588"/>
                  </a:lnTo>
                  <a:lnTo>
                    <a:pt x="255" y="619"/>
                  </a:lnTo>
                  <a:lnTo>
                    <a:pt x="284" y="649"/>
                  </a:lnTo>
                  <a:lnTo>
                    <a:pt x="310" y="675"/>
                  </a:lnTo>
                  <a:lnTo>
                    <a:pt x="335" y="698"/>
                  </a:lnTo>
                  <a:lnTo>
                    <a:pt x="357" y="717"/>
                  </a:lnTo>
                  <a:lnTo>
                    <a:pt x="375" y="732"/>
                  </a:lnTo>
                  <a:lnTo>
                    <a:pt x="390" y="742"/>
                  </a:lnTo>
                  <a:lnTo>
                    <a:pt x="404" y="732"/>
                  </a:lnTo>
                  <a:lnTo>
                    <a:pt x="424" y="717"/>
                  </a:lnTo>
                  <a:lnTo>
                    <a:pt x="446" y="698"/>
                  </a:lnTo>
                  <a:lnTo>
                    <a:pt x="470" y="675"/>
                  </a:lnTo>
                  <a:lnTo>
                    <a:pt x="497" y="649"/>
                  </a:lnTo>
                  <a:lnTo>
                    <a:pt x="526" y="619"/>
                  </a:lnTo>
                  <a:lnTo>
                    <a:pt x="555" y="588"/>
                  </a:lnTo>
                  <a:lnTo>
                    <a:pt x="584" y="554"/>
                  </a:lnTo>
                  <a:lnTo>
                    <a:pt x="612" y="518"/>
                  </a:lnTo>
                  <a:lnTo>
                    <a:pt x="640" y="480"/>
                  </a:lnTo>
                  <a:lnTo>
                    <a:pt x="666" y="442"/>
                  </a:lnTo>
                  <a:lnTo>
                    <a:pt x="688" y="404"/>
                  </a:lnTo>
                  <a:lnTo>
                    <a:pt x="709" y="365"/>
                  </a:lnTo>
                  <a:lnTo>
                    <a:pt x="725" y="327"/>
                  </a:lnTo>
                  <a:lnTo>
                    <a:pt x="737" y="289"/>
                  </a:lnTo>
                  <a:lnTo>
                    <a:pt x="743" y="252"/>
                  </a:lnTo>
                  <a:lnTo>
                    <a:pt x="743" y="250"/>
                  </a:lnTo>
                  <a:lnTo>
                    <a:pt x="745" y="242"/>
                  </a:lnTo>
                  <a:lnTo>
                    <a:pt x="745" y="230"/>
                  </a:lnTo>
                  <a:lnTo>
                    <a:pt x="741" y="191"/>
                  </a:lnTo>
                  <a:lnTo>
                    <a:pt x="729" y="154"/>
                  </a:lnTo>
                  <a:lnTo>
                    <a:pt x="712" y="122"/>
                  </a:lnTo>
                  <a:lnTo>
                    <a:pt x="687" y="93"/>
                  </a:lnTo>
                  <a:lnTo>
                    <a:pt x="658" y="69"/>
                  </a:lnTo>
                  <a:lnTo>
                    <a:pt x="625" y="51"/>
                  </a:lnTo>
                  <a:lnTo>
                    <a:pt x="589" y="39"/>
                  </a:lnTo>
                  <a:lnTo>
                    <a:pt x="549" y="35"/>
                  </a:lnTo>
                  <a:lnTo>
                    <a:pt x="513" y="39"/>
                  </a:lnTo>
                  <a:lnTo>
                    <a:pt x="477" y="50"/>
                  </a:lnTo>
                  <a:lnTo>
                    <a:pt x="445" y="67"/>
                  </a:lnTo>
                  <a:lnTo>
                    <a:pt x="415" y="90"/>
                  </a:lnTo>
                  <a:lnTo>
                    <a:pt x="390" y="114"/>
                  </a:lnTo>
                  <a:lnTo>
                    <a:pt x="366" y="90"/>
                  </a:lnTo>
                  <a:lnTo>
                    <a:pt x="336" y="67"/>
                  </a:lnTo>
                  <a:lnTo>
                    <a:pt x="303" y="50"/>
                  </a:lnTo>
                  <a:lnTo>
                    <a:pt x="268" y="39"/>
                  </a:lnTo>
                  <a:lnTo>
                    <a:pt x="230" y="35"/>
                  </a:lnTo>
                  <a:close/>
                  <a:moveTo>
                    <a:pt x="230" y="0"/>
                  </a:moveTo>
                  <a:lnTo>
                    <a:pt x="267" y="2"/>
                  </a:lnTo>
                  <a:lnTo>
                    <a:pt x="302" y="12"/>
                  </a:lnTo>
                  <a:lnTo>
                    <a:pt x="334" y="25"/>
                  </a:lnTo>
                  <a:lnTo>
                    <a:pt x="364" y="43"/>
                  </a:lnTo>
                  <a:lnTo>
                    <a:pt x="390" y="64"/>
                  </a:lnTo>
                  <a:lnTo>
                    <a:pt x="417" y="43"/>
                  </a:lnTo>
                  <a:lnTo>
                    <a:pt x="446" y="25"/>
                  </a:lnTo>
                  <a:lnTo>
                    <a:pt x="479" y="12"/>
                  </a:lnTo>
                  <a:lnTo>
                    <a:pt x="513" y="2"/>
                  </a:lnTo>
                  <a:lnTo>
                    <a:pt x="549" y="0"/>
                  </a:lnTo>
                  <a:lnTo>
                    <a:pt x="591" y="4"/>
                  </a:lnTo>
                  <a:lnTo>
                    <a:pt x="631" y="14"/>
                  </a:lnTo>
                  <a:lnTo>
                    <a:pt x="666" y="31"/>
                  </a:lnTo>
                  <a:lnTo>
                    <a:pt x="699" y="55"/>
                  </a:lnTo>
                  <a:lnTo>
                    <a:pt x="726" y="82"/>
                  </a:lnTo>
                  <a:lnTo>
                    <a:pt x="748" y="114"/>
                  </a:lnTo>
                  <a:lnTo>
                    <a:pt x="765" y="150"/>
                  </a:lnTo>
                  <a:lnTo>
                    <a:pt x="776" y="190"/>
                  </a:lnTo>
                  <a:lnTo>
                    <a:pt x="780" y="230"/>
                  </a:lnTo>
                  <a:lnTo>
                    <a:pt x="780" y="242"/>
                  </a:lnTo>
                  <a:lnTo>
                    <a:pt x="779" y="251"/>
                  </a:lnTo>
                  <a:lnTo>
                    <a:pt x="779" y="258"/>
                  </a:lnTo>
                  <a:lnTo>
                    <a:pt x="779" y="256"/>
                  </a:lnTo>
                  <a:lnTo>
                    <a:pt x="772" y="293"/>
                  </a:lnTo>
                  <a:lnTo>
                    <a:pt x="762" y="331"/>
                  </a:lnTo>
                  <a:lnTo>
                    <a:pt x="746" y="369"/>
                  </a:lnTo>
                  <a:lnTo>
                    <a:pt x="728" y="407"/>
                  </a:lnTo>
                  <a:lnTo>
                    <a:pt x="707" y="444"/>
                  </a:lnTo>
                  <a:lnTo>
                    <a:pt x="683" y="482"/>
                  </a:lnTo>
                  <a:lnTo>
                    <a:pt x="657" y="518"/>
                  </a:lnTo>
                  <a:lnTo>
                    <a:pt x="631" y="554"/>
                  </a:lnTo>
                  <a:lnTo>
                    <a:pt x="602" y="588"/>
                  </a:lnTo>
                  <a:lnTo>
                    <a:pt x="574" y="620"/>
                  </a:lnTo>
                  <a:lnTo>
                    <a:pt x="546" y="650"/>
                  </a:lnTo>
                  <a:lnTo>
                    <a:pt x="518" y="678"/>
                  </a:lnTo>
                  <a:lnTo>
                    <a:pt x="492" y="703"/>
                  </a:lnTo>
                  <a:lnTo>
                    <a:pt x="467" y="725"/>
                  </a:lnTo>
                  <a:lnTo>
                    <a:pt x="446" y="745"/>
                  </a:lnTo>
                  <a:lnTo>
                    <a:pt x="426" y="759"/>
                  </a:lnTo>
                  <a:lnTo>
                    <a:pt x="411" y="771"/>
                  </a:lnTo>
                  <a:lnTo>
                    <a:pt x="398" y="777"/>
                  </a:lnTo>
                  <a:lnTo>
                    <a:pt x="390" y="780"/>
                  </a:lnTo>
                  <a:lnTo>
                    <a:pt x="382" y="777"/>
                  </a:lnTo>
                  <a:lnTo>
                    <a:pt x="370" y="771"/>
                  </a:lnTo>
                  <a:lnTo>
                    <a:pt x="354" y="759"/>
                  </a:lnTo>
                  <a:lnTo>
                    <a:pt x="335" y="745"/>
                  </a:lnTo>
                  <a:lnTo>
                    <a:pt x="313" y="725"/>
                  </a:lnTo>
                  <a:lnTo>
                    <a:pt x="289" y="703"/>
                  </a:lnTo>
                  <a:lnTo>
                    <a:pt x="263" y="678"/>
                  </a:lnTo>
                  <a:lnTo>
                    <a:pt x="235" y="650"/>
                  </a:lnTo>
                  <a:lnTo>
                    <a:pt x="207" y="620"/>
                  </a:lnTo>
                  <a:lnTo>
                    <a:pt x="179" y="588"/>
                  </a:lnTo>
                  <a:lnTo>
                    <a:pt x="150" y="554"/>
                  </a:lnTo>
                  <a:lnTo>
                    <a:pt x="123" y="518"/>
                  </a:lnTo>
                  <a:lnTo>
                    <a:pt x="98" y="482"/>
                  </a:lnTo>
                  <a:lnTo>
                    <a:pt x="74" y="444"/>
                  </a:lnTo>
                  <a:lnTo>
                    <a:pt x="52" y="407"/>
                  </a:lnTo>
                  <a:lnTo>
                    <a:pt x="34" y="369"/>
                  </a:lnTo>
                  <a:lnTo>
                    <a:pt x="19" y="331"/>
                  </a:lnTo>
                  <a:lnTo>
                    <a:pt x="8" y="293"/>
                  </a:lnTo>
                  <a:lnTo>
                    <a:pt x="2" y="256"/>
                  </a:lnTo>
                  <a:lnTo>
                    <a:pt x="2" y="258"/>
                  </a:lnTo>
                  <a:lnTo>
                    <a:pt x="1" y="251"/>
                  </a:lnTo>
                  <a:lnTo>
                    <a:pt x="1" y="242"/>
                  </a:lnTo>
                  <a:lnTo>
                    <a:pt x="0" y="230"/>
                  </a:lnTo>
                  <a:lnTo>
                    <a:pt x="4" y="190"/>
                  </a:lnTo>
                  <a:lnTo>
                    <a:pt x="14" y="150"/>
                  </a:lnTo>
                  <a:lnTo>
                    <a:pt x="31" y="114"/>
                  </a:lnTo>
                  <a:lnTo>
                    <a:pt x="55" y="82"/>
                  </a:lnTo>
                  <a:lnTo>
                    <a:pt x="82" y="55"/>
                  </a:lnTo>
                  <a:lnTo>
                    <a:pt x="115" y="31"/>
                  </a:lnTo>
                  <a:lnTo>
                    <a:pt x="150" y="14"/>
                  </a:lnTo>
                  <a:lnTo>
                    <a:pt x="190" y="4"/>
                  </a:lnTo>
                  <a:lnTo>
                    <a:pt x="23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文本框 178"/>
          <p:cNvSpPr txBox="1"/>
          <p:nvPr/>
        </p:nvSpPr>
        <p:spPr>
          <a:xfrm>
            <a:off x="3447256" y="652223"/>
            <a:ext cx="5297488" cy="369332"/>
          </a:xfrm>
          <a:prstGeom prst="rect">
            <a:avLst/>
          </a:prstGeom>
          <a:noFill/>
        </p:spPr>
        <p:txBody>
          <a:bodyPr wrap="square" rtlCol="0">
            <a:spAutoFit/>
          </a:bodyPr>
          <a:lstStyle/>
          <a:p>
            <a:pPr algn="ctr"/>
            <a:r>
              <a:rPr lang="en-US" altLang="zh-CN" dirty="0" smtClean="0">
                <a:solidFill>
                  <a:schemeClr val="bg1"/>
                </a:solidFill>
                <a:latin typeface="Lato Black" panose="020F0502020204030203" pitchFamily="34" charset="0"/>
                <a:cs typeface="Lato Black" panose="020F0502020204030203" pitchFamily="34" charset="0"/>
              </a:rPr>
              <a:t>Electronics</a:t>
            </a:r>
            <a:endParaRPr lang="zh-CN" altLang="en-US" dirty="0">
              <a:solidFill>
                <a:schemeClr val="bg1"/>
              </a:solidFill>
              <a:latin typeface="Lato Black" panose="020F0502020204030203" pitchFamily="34" charset="0"/>
              <a:cs typeface="Lato Black" panose="020F0502020204030203" pitchFamily="34" charset="0"/>
            </a:endParaRPr>
          </a:p>
        </p:txBody>
      </p:sp>
      <p:sp>
        <p:nvSpPr>
          <p:cNvPr id="6" name="Freeform 6"/>
          <p:cNvSpPr>
            <a:spLocks noEditPoints="1"/>
          </p:cNvSpPr>
          <p:nvPr/>
        </p:nvSpPr>
        <p:spPr bwMode="auto">
          <a:xfrm>
            <a:off x="2288904" y="1494994"/>
            <a:ext cx="229113" cy="419374"/>
          </a:xfrm>
          <a:custGeom>
            <a:avLst/>
            <a:gdLst>
              <a:gd name="T0" fmla="*/ 26 w 401"/>
              <a:gd name="T1" fmla="*/ 338 h 734"/>
              <a:gd name="T2" fmla="*/ 34 w 401"/>
              <a:gd name="T3" fmla="*/ 351 h 734"/>
              <a:gd name="T4" fmla="*/ 47 w 401"/>
              <a:gd name="T5" fmla="*/ 466 h 734"/>
              <a:gd name="T6" fmla="*/ 107 w 401"/>
              <a:gd name="T7" fmla="*/ 539 h 734"/>
              <a:gd name="T8" fmla="*/ 200 w 401"/>
              <a:gd name="T9" fmla="*/ 568 h 734"/>
              <a:gd name="T10" fmla="*/ 295 w 401"/>
              <a:gd name="T11" fmla="*/ 539 h 734"/>
              <a:gd name="T12" fmla="*/ 355 w 401"/>
              <a:gd name="T13" fmla="*/ 466 h 734"/>
              <a:gd name="T14" fmla="*/ 368 w 401"/>
              <a:gd name="T15" fmla="*/ 351 h 734"/>
              <a:gd name="T16" fmla="*/ 375 w 401"/>
              <a:gd name="T17" fmla="*/ 338 h 734"/>
              <a:gd name="T18" fmla="*/ 390 w 401"/>
              <a:gd name="T19" fmla="*/ 335 h 734"/>
              <a:gd name="T20" fmla="*/ 401 w 401"/>
              <a:gd name="T21" fmla="*/ 346 h 734"/>
              <a:gd name="T22" fmla="*/ 397 w 401"/>
              <a:gd name="T23" fmla="*/ 440 h 734"/>
              <a:gd name="T24" fmla="*/ 348 w 401"/>
              <a:gd name="T25" fmla="*/ 537 h 734"/>
              <a:gd name="T26" fmla="*/ 255 w 401"/>
              <a:gd name="T27" fmla="*/ 594 h 734"/>
              <a:gd name="T28" fmla="*/ 334 w 401"/>
              <a:gd name="T29" fmla="*/ 702 h 734"/>
              <a:gd name="T30" fmla="*/ 348 w 401"/>
              <a:gd name="T31" fmla="*/ 708 h 734"/>
              <a:gd name="T32" fmla="*/ 350 w 401"/>
              <a:gd name="T33" fmla="*/ 724 h 734"/>
              <a:gd name="T34" fmla="*/ 339 w 401"/>
              <a:gd name="T35" fmla="*/ 734 h 734"/>
              <a:gd name="T36" fmla="*/ 61 w 401"/>
              <a:gd name="T37" fmla="*/ 734 h 734"/>
              <a:gd name="T38" fmla="*/ 51 w 401"/>
              <a:gd name="T39" fmla="*/ 724 h 734"/>
              <a:gd name="T40" fmla="*/ 54 w 401"/>
              <a:gd name="T41" fmla="*/ 708 h 734"/>
              <a:gd name="T42" fmla="*/ 67 w 401"/>
              <a:gd name="T43" fmla="*/ 702 h 734"/>
              <a:gd name="T44" fmla="*/ 147 w 401"/>
              <a:gd name="T45" fmla="*/ 594 h 734"/>
              <a:gd name="T46" fmla="*/ 54 w 401"/>
              <a:gd name="T47" fmla="*/ 537 h 734"/>
              <a:gd name="T48" fmla="*/ 4 w 401"/>
              <a:gd name="T49" fmla="*/ 440 h 734"/>
              <a:gd name="T50" fmla="*/ 1 w 401"/>
              <a:gd name="T51" fmla="*/ 346 h 734"/>
              <a:gd name="T52" fmla="*/ 12 w 401"/>
              <a:gd name="T53" fmla="*/ 335 h 734"/>
              <a:gd name="T54" fmla="*/ 101 w 401"/>
              <a:gd name="T55" fmla="*/ 401 h 734"/>
              <a:gd name="T56" fmla="*/ 129 w 401"/>
              <a:gd name="T57" fmla="*/ 471 h 734"/>
              <a:gd name="T58" fmla="*/ 200 w 401"/>
              <a:gd name="T59" fmla="*/ 501 h 734"/>
              <a:gd name="T60" fmla="*/ 271 w 401"/>
              <a:gd name="T61" fmla="*/ 471 h 734"/>
              <a:gd name="T62" fmla="*/ 301 w 401"/>
              <a:gd name="T63" fmla="*/ 401 h 734"/>
              <a:gd name="T64" fmla="*/ 200 w 401"/>
              <a:gd name="T65" fmla="*/ 34 h 734"/>
              <a:gd name="T66" fmla="*/ 129 w 401"/>
              <a:gd name="T67" fmla="*/ 63 h 734"/>
              <a:gd name="T68" fmla="*/ 101 w 401"/>
              <a:gd name="T69" fmla="*/ 133 h 734"/>
              <a:gd name="T70" fmla="*/ 301 w 401"/>
              <a:gd name="T71" fmla="*/ 133 h 734"/>
              <a:gd name="T72" fmla="*/ 271 w 401"/>
              <a:gd name="T73" fmla="*/ 63 h 734"/>
              <a:gd name="T74" fmla="*/ 200 w 401"/>
              <a:gd name="T75" fmla="*/ 34 h 734"/>
              <a:gd name="T76" fmla="*/ 259 w 401"/>
              <a:gd name="T77" fmla="*/ 14 h 734"/>
              <a:gd name="T78" fmla="*/ 321 w 401"/>
              <a:gd name="T79" fmla="*/ 75 h 734"/>
              <a:gd name="T80" fmla="*/ 334 w 401"/>
              <a:gd name="T81" fmla="*/ 401 h 734"/>
              <a:gd name="T82" fmla="*/ 305 w 401"/>
              <a:gd name="T83" fmla="*/ 484 h 734"/>
              <a:gd name="T84" fmla="*/ 232 w 401"/>
              <a:gd name="T85" fmla="*/ 531 h 734"/>
              <a:gd name="T86" fmla="*/ 141 w 401"/>
              <a:gd name="T87" fmla="*/ 521 h 734"/>
              <a:gd name="T88" fmla="*/ 81 w 401"/>
              <a:gd name="T89" fmla="*/ 459 h 734"/>
              <a:gd name="T90" fmla="*/ 67 w 401"/>
              <a:gd name="T91" fmla="*/ 133 h 734"/>
              <a:gd name="T92" fmla="*/ 97 w 401"/>
              <a:gd name="T93" fmla="*/ 51 h 734"/>
              <a:gd name="T94" fmla="*/ 170 w 401"/>
              <a:gd name="T95" fmla="*/ 4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1" h="734">
                <a:moveTo>
                  <a:pt x="17" y="334"/>
                </a:moveTo>
                <a:lnTo>
                  <a:pt x="22" y="335"/>
                </a:lnTo>
                <a:lnTo>
                  <a:pt x="26" y="338"/>
                </a:lnTo>
                <a:lnTo>
                  <a:pt x="30" y="342"/>
                </a:lnTo>
                <a:lnTo>
                  <a:pt x="33" y="346"/>
                </a:lnTo>
                <a:lnTo>
                  <a:pt x="34" y="351"/>
                </a:lnTo>
                <a:lnTo>
                  <a:pt x="34" y="401"/>
                </a:lnTo>
                <a:lnTo>
                  <a:pt x="36" y="435"/>
                </a:lnTo>
                <a:lnTo>
                  <a:pt x="47" y="466"/>
                </a:lnTo>
                <a:lnTo>
                  <a:pt x="61" y="495"/>
                </a:lnTo>
                <a:lnTo>
                  <a:pt x="82" y="520"/>
                </a:lnTo>
                <a:lnTo>
                  <a:pt x="107" y="539"/>
                </a:lnTo>
                <a:lnTo>
                  <a:pt x="136" y="555"/>
                </a:lnTo>
                <a:lnTo>
                  <a:pt x="167" y="564"/>
                </a:lnTo>
                <a:lnTo>
                  <a:pt x="200" y="568"/>
                </a:lnTo>
                <a:lnTo>
                  <a:pt x="234" y="564"/>
                </a:lnTo>
                <a:lnTo>
                  <a:pt x="266" y="555"/>
                </a:lnTo>
                <a:lnTo>
                  <a:pt x="295" y="539"/>
                </a:lnTo>
                <a:lnTo>
                  <a:pt x="318" y="520"/>
                </a:lnTo>
                <a:lnTo>
                  <a:pt x="339" y="495"/>
                </a:lnTo>
                <a:lnTo>
                  <a:pt x="355" y="466"/>
                </a:lnTo>
                <a:lnTo>
                  <a:pt x="364" y="435"/>
                </a:lnTo>
                <a:lnTo>
                  <a:pt x="368" y="401"/>
                </a:lnTo>
                <a:lnTo>
                  <a:pt x="368" y="351"/>
                </a:lnTo>
                <a:lnTo>
                  <a:pt x="368" y="346"/>
                </a:lnTo>
                <a:lnTo>
                  <a:pt x="371" y="342"/>
                </a:lnTo>
                <a:lnTo>
                  <a:pt x="375" y="338"/>
                </a:lnTo>
                <a:lnTo>
                  <a:pt x="378" y="335"/>
                </a:lnTo>
                <a:lnTo>
                  <a:pt x="385" y="334"/>
                </a:lnTo>
                <a:lnTo>
                  <a:pt x="390" y="335"/>
                </a:lnTo>
                <a:lnTo>
                  <a:pt x="394" y="338"/>
                </a:lnTo>
                <a:lnTo>
                  <a:pt x="398" y="342"/>
                </a:lnTo>
                <a:lnTo>
                  <a:pt x="401" y="346"/>
                </a:lnTo>
                <a:lnTo>
                  <a:pt x="401" y="351"/>
                </a:lnTo>
                <a:lnTo>
                  <a:pt x="401" y="401"/>
                </a:lnTo>
                <a:lnTo>
                  <a:pt x="397" y="440"/>
                </a:lnTo>
                <a:lnTo>
                  <a:pt x="386" y="475"/>
                </a:lnTo>
                <a:lnTo>
                  <a:pt x="371" y="508"/>
                </a:lnTo>
                <a:lnTo>
                  <a:pt x="348" y="537"/>
                </a:lnTo>
                <a:lnTo>
                  <a:pt x="321" y="562"/>
                </a:lnTo>
                <a:lnTo>
                  <a:pt x="289" y="581"/>
                </a:lnTo>
                <a:lnTo>
                  <a:pt x="255" y="594"/>
                </a:lnTo>
                <a:lnTo>
                  <a:pt x="217" y="601"/>
                </a:lnTo>
                <a:lnTo>
                  <a:pt x="217" y="702"/>
                </a:lnTo>
                <a:lnTo>
                  <a:pt x="334" y="702"/>
                </a:lnTo>
                <a:lnTo>
                  <a:pt x="339" y="703"/>
                </a:lnTo>
                <a:lnTo>
                  <a:pt x="344" y="704"/>
                </a:lnTo>
                <a:lnTo>
                  <a:pt x="348" y="708"/>
                </a:lnTo>
                <a:lnTo>
                  <a:pt x="350" y="713"/>
                </a:lnTo>
                <a:lnTo>
                  <a:pt x="351" y="719"/>
                </a:lnTo>
                <a:lnTo>
                  <a:pt x="350" y="724"/>
                </a:lnTo>
                <a:lnTo>
                  <a:pt x="348" y="728"/>
                </a:lnTo>
                <a:lnTo>
                  <a:pt x="344" y="732"/>
                </a:lnTo>
                <a:lnTo>
                  <a:pt x="339" y="734"/>
                </a:lnTo>
                <a:lnTo>
                  <a:pt x="334" y="734"/>
                </a:lnTo>
                <a:lnTo>
                  <a:pt x="67" y="734"/>
                </a:lnTo>
                <a:lnTo>
                  <a:pt x="61" y="734"/>
                </a:lnTo>
                <a:lnTo>
                  <a:pt x="57" y="732"/>
                </a:lnTo>
                <a:lnTo>
                  <a:pt x="54" y="728"/>
                </a:lnTo>
                <a:lnTo>
                  <a:pt x="51" y="724"/>
                </a:lnTo>
                <a:lnTo>
                  <a:pt x="50" y="719"/>
                </a:lnTo>
                <a:lnTo>
                  <a:pt x="51" y="713"/>
                </a:lnTo>
                <a:lnTo>
                  <a:pt x="54" y="708"/>
                </a:lnTo>
                <a:lnTo>
                  <a:pt x="57" y="704"/>
                </a:lnTo>
                <a:lnTo>
                  <a:pt x="61" y="703"/>
                </a:lnTo>
                <a:lnTo>
                  <a:pt x="67" y="702"/>
                </a:lnTo>
                <a:lnTo>
                  <a:pt x="183" y="702"/>
                </a:lnTo>
                <a:lnTo>
                  <a:pt x="183" y="601"/>
                </a:lnTo>
                <a:lnTo>
                  <a:pt x="147" y="594"/>
                </a:lnTo>
                <a:lnTo>
                  <a:pt x="111" y="581"/>
                </a:lnTo>
                <a:lnTo>
                  <a:pt x="81" y="562"/>
                </a:lnTo>
                <a:lnTo>
                  <a:pt x="54" y="537"/>
                </a:lnTo>
                <a:lnTo>
                  <a:pt x="31" y="508"/>
                </a:lnTo>
                <a:lnTo>
                  <a:pt x="14" y="475"/>
                </a:lnTo>
                <a:lnTo>
                  <a:pt x="4" y="440"/>
                </a:lnTo>
                <a:lnTo>
                  <a:pt x="0" y="401"/>
                </a:lnTo>
                <a:lnTo>
                  <a:pt x="0" y="351"/>
                </a:lnTo>
                <a:lnTo>
                  <a:pt x="1" y="346"/>
                </a:lnTo>
                <a:lnTo>
                  <a:pt x="4" y="342"/>
                </a:lnTo>
                <a:lnTo>
                  <a:pt x="6" y="338"/>
                </a:lnTo>
                <a:lnTo>
                  <a:pt x="12" y="335"/>
                </a:lnTo>
                <a:lnTo>
                  <a:pt x="17" y="334"/>
                </a:lnTo>
                <a:close/>
                <a:moveTo>
                  <a:pt x="101" y="301"/>
                </a:moveTo>
                <a:lnTo>
                  <a:pt x="101" y="401"/>
                </a:lnTo>
                <a:lnTo>
                  <a:pt x="103" y="428"/>
                </a:lnTo>
                <a:lnTo>
                  <a:pt x="114" y="452"/>
                </a:lnTo>
                <a:lnTo>
                  <a:pt x="129" y="471"/>
                </a:lnTo>
                <a:lnTo>
                  <a:pt x="150" y="487"/>
                </a:lnTo>
                <a:lnTo>
                  <a:pt x="174" y="497"/>
                </a:lnTo>
                <a:lnTo>
                  <a:pt x="200" y="501"/>
                </a:lnTo>
                <a:lnTo>
                  <a:pt x="228" y="497"/>
                </a:lnTo>
                <a:lnTo>
                  <a:pt x="251" y="487"/>
                </a:lnTo>
                <a:lnTo>
                  <a:pt x="271" y="471"/>
                </a:lnTo>
                <a:lnTo>
                  <a:pt x="287" y="452"/>
                </a:lnTo>
                <a:lnTo>
                  <a:pt x="297" y="428"/>
                </a:lnTo>
                <a:lnTo>
                  <a:pt x="301" y="401"/>
                </a:lnTo>
                <a:lnTo>
                  <a:pt x="301" y="301"/>
                </a:lnTo>
                <a:lnTo>
                  <a:pt x="101" y="301"/>
                </a:lnTo>
                <a:close/>
                <a:moveTo>
                  <a:pt x="200" y="34"/>
                </a:moveTo>
                <a:lnTo>
                  <a:pt x="174" y="38"/>
                </a:lnTo>
                <a:lnTo>
                  <a:pt x="150" y="47"/>
                </a:lnTo>
                <a:lnTo>
                  <a:pt x="129" y="63"/>
                </a:lnTo>
                <a:lnTo>
                  <a:pt x="114" y="84"/>
                </a:lnTo>
                <a:lnTo>
                  <a:pt x="103" y="107"/>
                </a:lnTo>
                <a:lnTo>
                  <a:pt x="101" y="133"/>
                </a:lnTo>
                <a:lnTo>
                  <a:pt x="101" y="267"/>
                </a:lnTo>
                <a:lnTo>
                  <a:pt x="301" y="267"/>
                </a:lnTo>
                <a:lnTo>
                  <a:pt x="301" y="133"/>
                </a:lnTo>
                <a:lnTo>
                  <a:pt x="297" y="107"/>
                </a:lnTo>
                <a:lnTo>
                  <a:pt x="287" y="84"/>
                </a:lnTo>
                <a:lnTo>
                  <a:pt x="271" y="63"/>
                </a:lnTo>
                <a:lnTo>
                  <a:pt x="251" y="47"/>
                </a:lnTo>
                <a:lnTo>
                  <a:pt x="228" y="38"/>
                </a:lnTo>
                <a:lnTo>
                  <a:pt x="200" y="34"/>
                </a:lnTo>
                <a:close/>
                <a:moveTo>
                  <a:pt x="200" y="0"/>
                </a:moveTo>
                <a:lnTo>
                  <a:pt x="232" y="4"/>
                </a:lnTo>
                <a:lnTo>
                  <a:pt x="259" y="14"/>
                </a:lnTo>
                <a:lnTo>
                  <a:pt x="284" y="30"/>
                </a:lnTo>
                <a:lnTo>
                  <a:pt x="305" y="51"/>
                </a:lnTo>
                <a:lnTo>
                  <a:pt x="321" y="75"/>
                </a:lnTo>
                <a:lnTo>
                  <a:pt x="331" y="103"/>
                </a:lnTo>
                <a:lnTo>
                  <a:pt x="334" y="133"/>
                </a:lnTo>
                <a:lnTo>
                  <a:pt x="334" y="401"/>
                </a:lnTo>
                <a:lnTo>
                  <a:pt x="331" y="432"/>
                </a:lnTo>
                <a:lnTo>
                  <a:pt x="321" y="459"/>
                </a:lnTo>
                <a:lnTo>
                  <a:pt x="305" y="484"/>
                </a:lnTo>
                <a:lnTo>
                  <a:pt x="284" y="505"/>
                </a:lnTo>
                <a:lnTo>
                  <a:pt x="259" y="521"/>
                </a:lnTo>
                <a:lnTo>
                  <a:pt x="232" y="531"/>
                </a:lnTo>
                <a:lnTo>
                  <a:pt x="200" y="534"/>
                </a:lnTo>
                <a:lnTo>
                  <a:pt x="170" y="531"/>
                </a:lnTo>
                <a:lnTo>
                  <a:pt x="141" y="521"/>
                </a:lnTo>
                <a:lnTo>
                  <a:pt x="116" y="505"/>
                </a:lnTo>
                <a:lnTo>
                  <a:pt x="97" y="484"/>
                </a:lnTo>
                <a:lnTo>
                  <a:pt x="81" y="459"/>
                </a:lnTo>
                <a:lnTo>
                  <a:pt x="71" y="432"/>
                </a:lnTo>
                <a:lnTo>
                  <a:pt x="67" y="401"/>
                </a:lnTo>
                <a:lnTo>
                  <a:pt x="67" y="133"/>
                </a:lnTo>
                <a:lnTo>
                  <a:pt x="71" y="103"/>
                </a:lnTo>
                <a:lnTo>
                  <a:pt x="81" y="75"/>
                </a:lnTo>
                <a:lnTo>
                  <a:pt x="97" y="51"/>
                </a:lnTo>
                <a:lnTo>
                  <a:pt x="116" y="30"/>
                </a:lnTo>
                <a:lnTo>
                  <a:pt x="141" y="14"/>
                </a:lnTo>
                <a:lnTo>
                  <a:pt x="170" y="4"/>
                </a:lnTo>
                <a:lnTo>
                  <a:pt x="20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 name="Freeform 7"/>
          <p:cNvSpPr>
            <a:spLocks noEditPoints="1"/>
          </p:cNvSpPr>
          <p:nvPr/>
        </p:nvSpPr>
        <p:spPr bwMode="auto">
          <a:xfrm>
            <a:off x="2961605" y="1494422"/>
            <a:ext cx="419946" cy="420516"/>
          </a:xfrm>
          <a:custGeom>
            <a:avLst/>
            <a:gdLst>
              <a:gd name="T0" fmla="*/ 335 w 735"/>
              <a:gd name="T1" fmla="*/ 424 h 736"/>
              <a:gd name="T2" fmla="*/ 406 w 735"/>
              <a:gd name="T3" fmla="*/ 208 h 736"/>
              <a:gd name="T4" fmla="*/ 153 w 735"/>
              <a:gd name="T5" fmla="*/ 500 h 736"/>
              <a:gd name="T6" fmla="*/ 163 w 735"/>
              <a:gd name="T7" fmla="*/ 558 h 736"/>
              <a:gd name="T8" fmla="*/ 217 w 735"/>
              <a:gd name="T9" fmla="*/ 585 h 736"/>
              <a:gd name="T10" fmla="*/ 264 w 735"/>
              <a:gd name="T11" fmla="*/ 565 h 736"/>
              <a:gd name="T12" fmla="*/ 473 w 735"/>
              <a:gd name="T13" fmla="*/ 305 h 736"/>
              <a:gd name="T14" fmla="*/ 415 w 735"/>
              <a:gd name="T15" fmla="*/ 236 h 736"/>
              <a:gd name="T16" fmla="*/ 524 w 735"/>
              <a:gd name="T17" fmla="*/ 41 h 736"/>
              <a:gd name="T18" fmla="*/ 454 w 735"/>
              <a:gd name="T19" fmla="*/ 97 h 736"/>
              <a:gd name="T20" fmla="*/ 435 w 735"/>
              <a:gd name="T21" fmla="*/ 182 h 736"/>
              <a:gd name="T22" fmla="*/ 473 w 735"/>
              <a:gd name="T23" fmla="*/ 262 h 736"/>
              <a:gd name="T24" fmla="*/ 553 w 735"/>
              <a:gd name="T25" fmla="*/ 300 h 736"/>
              <a:gd name="T26" fmla="*/ 638 w 735"/>
              <a:gd name="T27" fmla="*/ 281 h 736"/>
              <a:gd name="T28" fmla="*/ 694 w 735"/>
              <a:gd name="T29" fmla="*/ 211 h 736"/>
              <a:gd name="T30" fmla="*/ 694 w 735"/>
              <a:gd name="T31" fmla="*/ 124 h 736"/>
              <a:gd name="T32" fmla="*/ 638 w 735"/>
              <a:gd name="T33" fmla="*/ 54 h 736"/>
              <a:gd name="T34" fmla="*/ 553 w 735"/>
              <a:gd name="T35" fmla="*/ 35 h 736"/>
              <a:gd name="T36" fmla="*/ 630 w 735"/>
              <a:gd name="T37" fmla="*/ 12 h 736"/>
              <a:gd name="T38" fmla="*/ 707 w 735"/>
              <a:gd name="T39" fmla="*/ 75 h 736"/>
              <a:gd name="T40" fmla="*/ 735 w 735"/>
              <a:gd name="T41" fmla="*/ 167 h 736"/>
              <a:gd name="T42" fmla="*/ 707 w 735"/>
              <a:gd name="T43" fmla="*/ 259 h 736"/>
              <a:gd name="T44" fmla="*/ 632 w 735"/>
              <a:gd name="T45" fmla="*/ 321 h 736"/>
              <a:gd name="T46" fmla="*/ 288 w 735"/>
              <a:gd name="T47" fmla="*/ 589 h 736"/>
              <a:gd name="T48" fmla="*/ 217 w 735"/>
              <a:gd name="T49" fmla="*/ 618 h 736"/>
              <a:gd name="T50" fmla="*/ 153 w 735"/>
              <a:gd name="T51" fmla="*/ 594 h 736"/>
              <a:gd name="T52" fmla="*/ 112 w 735"/>
              <a:gd name="T53" fmla="*/ 626 h 736"/>
              <a:gd name="T54" fmla="*/ 116 w 735"/>
              <a:gd name="T55" fmla="*/ 664 h 736"/>
              <a:gd name="T56" fmla="*/ 115 w 735"/>
              <a:gd name="T57" fmla="*/ 696 h 736"/>
              <a:gd name="T58" fmla="*/ 85 w 735"/>
              <a:gd name="T59" fmla="*/ 723 h 736"/>
              <a:gd name="T60" fmla="*/ 36 w 735"/>
              <a:gd name="T61" fmla="*/ 734 h 736"/>
              <a:gd name="T62" fmla="*/ 17 w 735"/>
              <a:gd name="T63" fmla="*/ 734 h 736"/>
              <a:gd name="T64" fmla="*/ 2 w 735"/>
              <a:gd name="T65" fmla="*/ 728 h 736"/>
              <a:gd name="T66" fmla="*/ 1 w 735"/>
              <a:gd name="T67" fmla="*/ 713 h 736"/>
              <a:gd name="T68" fmla="*/ 11 w 735"/>
              <a:gd name="T69" fmla="*/ 703 h 736"/>
              <a:gd name="T70" fmla="*/ 31 w 735"/>
              <a:gd name="T71" fmla="*/ 700 h 736"/>
              <a:gd name="T72" fmla="*/ 76 w 735"/>
              <a:gd name="T73" fmla="*/ 690 h 736"/>
              <a:gd name="T74" fmla="*/ 85 w 735"/>
              <a:gd name="T75" fmla="*/ 682 h 736"/>
              <a:gd name="T76" fmla="*/ 83 w 735"/>
              <a:gd name="T77" fmla="*/ 674 h 736"/>
              <a:gd name="T78" fmla="*/ 80 w 735"/>
              <a:gd name="T79" fmla="*/ 618 h 736"/>
              <a:gd name="T80" fmla="*/ 112 w 735"/>
              <a:gd name="T81" fmla="*/ 580 h 736"/>
              <a:gd name="T82" fmla="*/ 116 w 735"/>
              <a:gd name="T83" fmla="*/ 518 h 736"/>
              <a:gd name="T84" fmla="*/ 146 w 735"/>
              <a:gd name="T85" fmla="*/ 448 h 736"/>
              <a:gd name="T86" fmla="*/ 414 w 735"/>
              <a:gd name="T87" fmla="*/ 102 h 736"/>
              <a:gd name="T88" fmla="*/ 475 w 735"/>
              <a:gd name="T89" fmla="*/ 27 h 736"/>
              <a:gd name="T90" fmla="*/ 567 w 735"/>
              <a:gd name="T91"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5" h="736">
                <a:moveTo>
                  <a:pt x="394" y="294"/>
                </a:moveTo>
                <a:lnTo>
                  <a:pt x="441" y="342"/>
                </a:lnTo>
                <a:lnTo>
                  <a:pt x="335" y="424"/>
                </a:lnTo>
                <a:lnTo>
                  <a:pt x="311" y="401"/>
                </a:lnTo>
                <a:lnTo>
                  <a:pt x="394" y="294"/>
                </a:lnTo>
                <a:close/>
                <a:moveTo>
                  <a:pt x="406" y="208"/>
                </a:moveTo>
                <a:lnTo>
                  <a:pt x="170" y="471"/>
                </a:lnTo>
                <a:lnTo>
                  <a:pt x="159" y="484"/>
                </a:lnTo>
                <a:lnTo>
                  <a:pt x="153" y="500"/>
                </a:lnTo>
                <a:lnTo>
                  <a:pt x="150" y="518"/>
                </a:lnTo>
                <a:lnTo>
                  <a:pt x="153" y="539"/>
                </a:lnTo>
                <a:lnTo>
                  <a:pt x="163" y="558"/>
                </a:lnTo>
                <a:lnTo>
                  <a:pt x="178" y="572"/>
                </a:lnTo>
                <a:lnTo>
                  <a:pt x="196" y="581"/>
                </a:lnTo>
                <a:lnTo>
                  <a:pt x="217" y="585"/>
                </a:lnTo>
                <a:lnTo>
                  <a:pt x="234" y="582"/>
                </a:lnTo>
                <a:lnTo>
                  <a:pt x="251" y="576"/>
                </a:lnTo>
                <a:lnTo>
                  <a:pt x="264" y="565"/>
                </a:lnTo>
                <a:lnTo>
                  <a:pt x="526" y="329"/>
                </a:lnTo>
                <a:lnTo>
                  <a:pt x="499" y="319"/>
                </a:lnTo>
                <a:lnTo>
                  <a:pt x="473" y="305"/>
                </a:lnTo>
                <a:lnTo>
                  <a:pt x="449" y="285"/>
                </a:lnTo>
                <a:lnTo>
                  <a:pt x="429" y="262"/>
                </a:lnTo>
                <a:lnTo>
                  <a:pt x="415" y="236"/>
                </a:lnTo>
                <a:lnTo>
                  <a:pt x="406" y="208"/>
                </a:lnTo>
                <a:close/>
                <a:moveTo>
                  <a:pt x="553" y="35"/>
                </a:moveTo>
                <a:lnTo>
                  <a:pt x="524" y="41"/>
                </a:lnTo>
                <a:lnTo>
                  <a:pt x="497" y="54"/>
                </a:lnTo>
                <a:lnTo>
                  <a:pt x="473" y="73"/>
                </a:lnTo>
                <a:lnTo>
                  <a:pt x="454" y="97"/>
                </a:lnTo>
                <a:lnTo>
                  <a:pt x="441" y="124"/>
                </a:lnTo>
                <a:lnTo>
                  <a:pt x="435" y="153"/>
                </a:lnTo>
                <a:lnTo>
                  <a:pt x="435" y="182"/>
                </a:lnTo>
                <a:lnTo>
                  <a:pt x="441" y="211"/>
                </a:lnTo>
                <a:lnTo>
                  <a:pt x="454" y="238"/>
                </a:lnTo>
                <a:lnTo>
                  <a:pt x="473" y="262"/>
                </a:lnTo>
                <a:lnTo>
                  <a:pt x="497" y="281"/>
                </a:lnTo>
                <a:lnTo>
                  <a:pt x="524" y="294"/>
                </a:lnTo>
                <a:lnTo>
                  <a:pt x="553" y="300"/>
                </a:lnTo>
                <a:lnTo>
                  <a:pt x="583" y="300"/>
                </a:lnTo>
                <a:lnTo>
                  <a:pt x="610" y="294"/>
                </a:lnTo>
                <a:lnTo>
                  <a:pt x="638" y="281"/>
                </a:lnTo>
                <a:lnTo>
                  <a:pt x="663" y="262"/>
                </a:lnTo>
                <a:lnTo>
                  <a:pt x="681" y="238"/>
                </a:lnTo>
                <a:lnTo>
                  <a:pt x="694" y="211"/>
                </a:lnTo>
                <a:lnTo>
                  <a:pt x="701" y="182"/>
                </a:lnTo>
                <a:lnTo>
                  <a:pt x="701" y="153"/>
                </a:lnTo>
                <a:lnTo>
                  <a:pt x="694" y="124"/>
                </a:lnTo>
                <a:lnTo>
                  <a:pt x="681" y="97"/>
                </a:lnTo>
                <a:lnTo>
                  <a:pt x="663" y="73"/>
                </a:lnTo>
                <a:lnTo>
                  <a:pt x="638" y="54"/>
                </a:lnTo>
                <a:lnTo>
                  <a:pt x="610" y="41"/>
                </a:lnTo>
                <a:lnTo>
                  <a:pt x="583" y="35"/>
                </a:lnTo>
                <a:lnTo>
                  <a:pt x="553" y="35"/>
                </a:lnTo>
                <a:close/>
                <a:moveTo>
                  <a:pt x="567" y="0"/>
                </a:moveTo>
                <a:lnTo>
                  <a:pt x="600" y="3"/>
                </a:lnTo>
                <a:lnTo>
                  <a:pt x="630" y="12"/>
                </a:lnTo>
                <a:lnTo>
                  <a:pt x="660" y="27"/>
                </a:lnTo>
                <a:lnTo>
                  <a:pt x="686" y="48"/>
                </a:lnTo>
                <a:lnTo>
                  <a:pt x="707" y="75"/>
                </a:lnTo>
                <a:lnTo>
                  <a:pt x="723" y="105"/>
                </a:lnTo>
                <a:lnTo>
                  <a:pt x="732" y="135"/>
                </a:lnTo>
                <a:lnTo>
                  <a:pt x="735" y="167"/>
                </a:lnTo>
                <a:lnTo>
                  <a:pt x="732" y="199"/>
                </a:lnTo>
                <a:lnTo>
                  <a:pt x="723" y="230"/>
                </a:lnTo>
                <a:lnTo>
                  <a:pt x="707" y="259"/>
                </a:lnTo>
                <a:lnTo>
                  <a:pt x="686" y="285"/>
                </a:lnTo>
                <a:lnTo>
                  <a:pt x="660" y="306"/>
                </a:lnTo>
                <a:lnTo>
                  <a:pt x="632" y="321"/>
                </a:lnTo>
                <a:lnTo>
                  <a:pt x="604" y="330"/>
                </a:lnTo>
                <a:lnTo>
                  <a:pt x="573" y="334"/>
                </a:lnTo>
                <a:lnTo>
                  <a:pt x="288" y="589"/>
                </a:lnTo>
                <a:lnTo>
                  <a:pt x="267" y="605"/>
                </a:lnTo>
                <a:lnTo>
                  <a:pt x="243" y="614"/>
                </a:lnTo>
                <a:lnTo>
                  <a:pt x="217" y="618"/>
                </a:lnTo>
                <a:lnTo>
                  <a:pt x="194" y="615"/>
                </a:lnTo>
                <a:lnTo>
                  <a:pt x="171" y="607"/>
                </a:lnTo>
                <a:lnTo>
                  <a:pt x="153" y="594"/>
                </a:lnTo>
                <a:lnTo>
                  <a:pt x="133" y="606"/>
                </a:lnTo>
                <a:lnTo>
                  <a:pt x="120" y="617"/>
                </a:lnTo>
                <a:lnTo>
                  <a:pt x="112" y="626"/>
                </a:lnTo>
                <a:lnTo>
                  <a:pt x="110" y="636"/>
                </a:lnTo>
                <a:lnTo>
                  <a:pt x="111" y="648"/>
                </a:lnTo>
                <a:lnTo>
                  <a:pt x="116" y="664"/>
                </a:lnTo>
                <a:lnTo>
                  <a:pt x="119" y="677"/>
                </a:lnTo>
                <a:lnTo>
                  <a:pt x="118" y="687"/>
                </a:lnTo>
                <a:lnTo>
                  <a:pt x="115" y="696"/>
                </a:lnTo>
                <a:lnTo>
                  <a:pt x="111" y="703"/>
                </a:lnTo>
                <a:lnTo>
                  <a:pt x="99" y="715"/>
                </a:lnTo>
                <a:lnTo>
                  <a:pt x="85" y="723"/>
                </a:lnTo>
                <a:lnTo>
                  <a:pt x="68" y="729"/>
                </a:lnTo>
                <a:lnTo>
                  <a:pt x="52" y="732"/>
                </a:lnTo>
                <a:lnTo>
                  <a:pt x="36" y="734"/>
                </a:lnTo>
                <a:lnTo>
                  <a:pt x="25" y="734"/>
                </a:lnTo>
                <a:lnTo>
                  <a:pt x="17" y="736"/>
                </a:lnTo>
                <a:lnTo>
                  <a:pt x="17" y="734"/>
                </a:lnTo>
                <a:lnTo>
                  <a:pt x="11" y="734"/>
                </a:lnTo>
                <a:lnTo>
                  <a:pt x="6" y="732"/>
                </a:lnTo>
                <a:lnTo>
                  <a:pt x="2" y="728"/>
                </a:lnTo>
                <a:lnTo>
                  <a:pt x="1" y="724"/>
                </a:lnTo>
                <a:lnTo>
                  <a:pt x="0" y="719"/>
                </a:lnTo>
                <a:lnTo>
                  <a:pt x="1" y="713"/>
                </a:lnTo>
                <a:lnTo>
                  <a:pt x="2" y="708"/>
                </a:lnTo>
                <a:lnTo>
                  <a:pt x="6" y="704"/>
                </a:lnTo>
                <a:lnTo>
                  <a:pt x="11" y="703"/>
                </a:lnTo>
                <a:lnTo>
                  <a:pt x="17" y="702"/>
                </a:lnTo>
                <a:lnTo>
                  <a:pt x="17" y="702"/>
                </a:lnTo>
                <a:lnTo>
                  <a:pt x="31" y="700"/>
                </a:lnTo>
                <a:lnTo>
                  <a:pt x="47" y="699"/>
                </a:lnTo>
                <a:lnTo>
                  <a:pt x="62" y="695"/>
                </a:lnTo>
                <a:lnTo>
                  <a:pt x="76" y="690"/>
                </a:lnTo>
                <a:lnTo>
                  <a:pt x="83" y="683"/>
                </a:lnTo>
                <a:lnTo>
                  <a:pt x="83" y="683"/>
                </a:lnTo>
                <a:lnTo>
                  <a:pt x="85" y="682"/>
                </a:lnTo>
                <a:lnTo>
                  <a:pt x="85" y="679"/>
                </a:lnTo>
                <a:lnTo>
                  <a:pt x="85" y="677"/>
                </a:lnTo>
                <a:lnTo>
                  <a:pt x="83" y="674"/>
                </a:lnTo>
                <a:lnTo>
                  <a:pt x="78" y="652"/>
                </a:lnTo>
                <a:lnTo>
                  <a:pt x="77" y="634"/>
                </a:lnTo>
                <a:lnTo>
                  <a:pt x="80" y="618"/>
                </a:lnTo>
                <a:lnTo>
                  <a:pt x="87" y="603"/>
                </a:lnTo>
                <a:lnTo>
                  <a:pt x="98" y="592"/>
                </a:lnTo>
                <a:lnTo>
                  <a:pt x="112" y="580"/>
                </a:lnTo>
                <a:lnTo>
                  <a:pt x="131" y="568"/>
                </a:lnTo>
                <a:lnTo>
                  <a:pt x="120" y="545"/>
                </a:lnTo>
                <a:lnTo>
                  <a:pt x="116" y="518"/>
                </a:lnTo>
                <a:lnTo>
                  <a:pt x="120" y="491"/>
                </a:lnTo>
                <a:lnTo>
                  <a:pt x="131" y="467"/>
                </a:lnTo>
                <a:lnTo>
                  <a:pt x="146" y="448"/>
                </a:lnTo>
                <a:lnTo>
                  <a:pt x="401" y="162"/>
                </a:lnTo>
                <a:lnTo>
                  <a:pt x="404" y="132"/>
                </a:lnTo>
                <a:lnTo>
                  <a:pt x="414" y="102"/>
                </a:lnTo>
                <a:lnTo>
                  <a:pt x="428" y="75"/>
                </a:lnTo>
                <a:lnTo>
                  <a:pt x="449" y="48"/>
                </a:lnTo>
                <a:lnTo>
                  <a:pt x="475" y="27"/>
                </a:lnTo>
                <a:lnTo>
                  <a:pt x="504" y="12"/>
                </a:lnTo>
                <a:lnTo>
                  <a:pt x="535" y="3"/>
                </a:lnTo>
                <a:lnTo>
                  <a:pt x="56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8" name="Freeform 8"/>
          <p:cNvSpPr>
            <a:spLocks noEditPoints="1"/>
          </p:cNvSpPr>
          <p:nvPr/>
        </p:nvSpPr>
        <p:spPr bwMode="auto">
          <a:xfrm>
            <a:off x="3825138" y="1570983"/>
            <a:ext cx="419946" cy="267393"/>
          </a:xfrm>
          <a:custGeom>
            <a:avLst/>
            <a:gdLst>
              <a:gd name="T0" fmla="*/ 43 w 735"/>
              <a:gd name="T1" fmla="*/ 425 h 468"/>
              <a:gd name="T2" fmla="*/ 468 w 735"/>
              <a:gd name="T3" fmla="*/ 435 h 468"/>
              <a:gd name="T4" fmla="*/ 499 w 735"/>
              <a:gd name="T5" fmla="*/ 414 h 468"/>
              <a:gd name="T6" fmla="*/ 702 w 735"/>
              <a:gd name="T7" fmla="*/ 112 h 468"/>
              <a:gd name="T8" fmla="*/ 702 w 735"/>
              <a:gd name="T9" fmla="*/ 358 h 468"/>
              <a:gd name="T10" fmla="*/ 346 w 735"/>
              <a:gd name="T11" fmla="*/ 101 h 468"/>
              <a:gd name="T12" fmla="*/ 335 w 735"/>
              <a:gd name="T13" fmla="*/ 113 h 468"/>
              <a:gd name="T14" fmla="*/ 338 w 735"/>
              <a:gd name="T15" fmla="*/ 127 h 468"/>
              <a:gd name="T16" fmla="*/ 351 w 735"/>
              <a:gd name="T17" fmla="*/ 134 h 468"/>
              <a:gd name="T18" fmla="*/ 364 w 735"/>
              <a:gd name="T19" fmla="*/ 127 h 468"/>
              <a:gd name="T20" fmla="*/ 367 w 735"/>
              <a:gd name="T21" fmla="*/ 113 h 468"/>
              <a:gd name="T22" fmla="*/ 356 w 735"/>
              <a:gd name="T23" fmla="*/ 101 h 468"/>
              <a:gd name="T24" fmla="*/ 457 w 735"/>
              <a:gd name="T25" fmla="*/ 69 h 468"/>
              <a:gd name="T26" fmla="*/ 468 w 735"/>
              <a:gd name="T27" fmla="*/ 79 h 468"/>
              <a:gd name="T28" fmla="*/ 465 w 735"/>
              <a:gd name="T29" fmla="*/ 95 h 468"/>
              <a:gd name="T30" fmla="*/ 452 w 735"/>
              <a:gd name="T31" fmla="*/ 101 h 468"/>
              <a:gd name="T32" fmla="*/ 437 w 735"/>
              <a:gd name="T33" fmla="*/ 95 h 468"/>
              <a:gd name="T34" fmla="*/ 436 w 735"/>
              <a:gd name="T35" fmla="*/ 79 h 468"/>
              <a:gd name="T36" fmla="*/ 447 w 735"/>
              <a:gd name="T37" fmla="*/ 69 h 468"/>
              <a:gd name="T38" fmla="*/ 371 w 735"/>
              <a:gd name="T39" fmla="*/ 71 h 468"/>
              <a:gd name="T40" fmla="*/ 401 w 735"/>
              <a:gd name="T41" fmla="*/ 118 h 468"/>
              <a:gd name="T42" fmla="*/ 371 w 735"/>
              <a:gd name="T43" fmla="*/ 164 h 468"/>
              <a:gd name="T44" fmla="*/ 316 w 735"/>
              <a:gd name="T45" fmla="*/ 154 h 468"/>
              <a:gd name="T46" fmla="*/ 305 w 735"/>
              <a:gd name="T47" fmla="*/ 99 h 468"/>
              <a:gd name="T48" fmla="*/ 351 w 735"/>
              <a:gd name="T49" fmla="*/ 67 h 468"/>
              <a:gd name="T50" fmla="*/ 43 w 735"/>
              <a:gd name="T51" fmla="*/ 44 h 468"/>
              <a:gd name="T52" fmla="*/ 34 w 735"/>
              <a:gd name="T53" fmla="*/ 368 h 468"/>
              <a:gd name="T54" fmla="*/ 499 w 735"/>
              <a:gd name="T55" fmla="*/ 54 h 468"/>
              <a:gd name="T56" fmla="*/ 468 w 735"/>
              <a:gd name="T57" fmla="*/ 34 h 468"/>
              <a:gd name="T58" fmla="*/ 468 w 735"/>
              <a:gd name="T59" fmla="*/ 0 h 468"/>
              <a:gd name="T60" fmla="*/ 523 w 735"/>
              <a:gd name="T61" fmla="*/ 28 h 468"/>
              <a:gd name="T62" fmla="*/ 534 w 735"/>
              <a:gd name="T63" fmla="*/ 158 h 468"/>
              <a:gd name="T64" fmla="*/ 715 w 735"/>
              <a:gd name="T65" fmla="*/ 69 h 468"/>
              <a:gd name="T66" fmla="*/ 728 w 735"/>
              <a:gd name="T67" fmla="*/ 71 h 468"/>
              <a:gd name="T68" fmla="*/ 735 w 735"/>
              <a:gd name="T69" fmla="*/ 84 h 468"/>
              <a:gd name="T70" fmla="*/ 732 w 735"/>
              <a:gd name="T71" fmla="*/ 394 h 468"/>
              <a:gd name="T72" fmla="*/ 719 w 735"/>
              <a:gd name="T73" fmla="*/ 401 h 468"/>
              <a:gd name="T74" fmla="*/ 711 w 735"/>
              <a:gd name="T75" fmla="*/ 400 h 468"/>
              <a:gd name="T76" fmla="*/ 532 w 735"/>
              <a:gd name="T77" fmla="*/ 423 h 468"/>
              <a:gd name="T78" fmla="*/ 490 w 735"/>
              <a:gd name="T79" fmla="*/ 465 h 468"/>
              <a:gd name="T80" fmla="*/ 46 w 735"/>
              <a:gd name="T81" fmla="*/ 465 h 468"/>
              <a:gd name="T82" fmla="*/ 4 w 735"/>
              <a:gd name="T83" fmla="*/ 423 h 468"/>
              <a:gd name="T84" fmla="*/ 4 w 735"/>
              <a:gd name="T85" fmla="*/ 46 h 468"/>
              <a:gd name="T86" fmla="*/ 46 w 735"/>
              <a:gd name="T87" fmla="*/ 4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35" h="468">
                <a:moveTo>
                  <a:pt x="34" y="401"/>
                </a:moveTo>
                <a:lnTo>
                  <a:pt x="37" y="414"/>
                </a:lnTo>
                <a:lnTo>
                  <a:pt x="43" y="425"/>
                </a:lnTo>
                <a:lnTo>
                  <a:pt x="54" y="432"/>
                </a:lnTo>
                <a:lnTo>
                  <a:pt x="67" y="435"/>
                </a:lnTo>
                <a:lnTo>
                  <a:pt x="468" y="435"/>
                </a:lnTo>
                <a:lnTo>
                  <a:pt x="481" y="432"/>
                </a:lnTo>
                <a:lnTo>
                  <a:pt x="491" y="425"/>
                </a:lnTo>
                <a:lnTo>
                  <a:pt x="499" y="414"/>
                </a:lnTo>
                <a:lnTo>
                  <a:pt x="502" y="401"/>
                </a:lnTo>
                <a:lnTo>
                  <a:pt x="34" y="401"/>
                </a:lnTo>
                <a:close/>
                <a:moveTo>
                  <a:pt x="702" y="112"/>
                </a:moveTo>
                <a:lnTo>
                  <a:pt x="534" y="194"/>
                </a:lnTo>
                <a:lnTo>
                  <a:pt x="534" y="274"/>
                </a:lnTo>
                <a:lnTo>
                  <a:pt x="702" y="358"/>
                </a:lnTo>
                <a:lnTo>
                  <a:pt x="702" y="112"/>
                </a:lnTo>
                <a:close/>
                <a:moveTo>
                  <a:pt x="351" y="101"/>
                </a:moveTo>
                <a:lnTo>
                  <a:pt x="346" y="101"/>
                </a:lnTo>
                <a:lnTo>
                  <a:pt x="342" y="104"/>
                </a:lnTo>
                <a:lnTo>
                  <a:pt x="338" y="108"/>
                </a:lnTo>
                <a:lnTo>
                  <a:pt x="335" y="113"/>
                </a:lnTo>
                <a:lnTo>
                  <a:pt x="334" y="118"/>
                </a:lnTo>
                <a:lnTo>
                  <a:pt x="335" y="124"/>
                </a:lnTo>
                <a:lnTo>
                  <a:pt x="338" y="127"/>
                </a:lnTo>
                <a:lnTo>
                  <a:pt x="342" y="131"/>
                </a:lnTo>
                <a:lnTo>
                  <a:pt x="346" y="134"/>
                </a:lnTo>
                <a:lnTo>
                  <a:pt x="351" y="134"/>
                </a:lnTo>
                <a:lnTo>
                  <a:pt x="356" y="134"/>
                </a:lnTo>
                <a:lnTo>
                  <a:pt x="361" y="131"/>
                </a:lnTo>
                <a:lnTo>
                  <a:pt x="364" y="127"/>
                </a:lnTo>
                <a:lnTo>
                  <a:pt x="367" y="124"/>
                </a:lnTo>
                <a:lnTo>
                  <a:pt x="368" y="118"/>
                </a:lnTo>
                <a:lnTo>
                  <a:pt x="367" y="113"/>
                </a:lnTo>
                <a:lnTo>
                  <a:pt x="364" y="108"/>
                </a:lnTo>
                <a:lnTo>
                  <a:pt x="361" y="104"/>
                </a:lnTo>
                <a:lnTo>
                  <a:pt x="356" y="101"/>
                </a:lnTo>
                <a:lnTo>
                  <a:pt x="351" y="101"/>
                </a:lnTo>
                <a:close/>
                <a:moveTo>
                  <a:pt x="452" y="67"/>
                </a:moveTo>
                <a:lnTo>
                  <a:pt x="457" y="69"/>
                </a:lnTo>
                <a:lnTo>
                  <a:pt x="461" y="71"/>
                </a:lnTo>
                <a:lnTo>
                  <a:pt x="465" y="75"/>
                </a:lnTo>
                <a:lnTo>
                  <a:pt x="468" y="79"/>
                </a:lnTo>
                <a:lnTo>
                  <a:pt x="468" y="84"/>
                </a:lnTo>
                <a:lnTo>
                  <a:pt x="468" y="89"/>
                </a:lnTo>
                <a:lnTo>
                  <a:pt x="465" y="95"/>
                </a:lnTo>
                <a:lnTo>
                  <a:pt x="461" y="97"/>
                </a:lnTo>
                <a:lnTo>
                  <a:pt x="457" y="100"/>
                </a:lnTo>
                <a:lnTo>
                  <a:pt x="452" y="101"/>
                </a:lnTo>
                <a:lnTo>
                  <a:pt x="447" y="100"/>
                </a:lnTo>
                <a:lnTo>
                  <a:pt x="441" y="97"/>
                </a:lnTo>
                <a:lnTo>
                  <a:pt x="437" y="95"/>
                </a:lnTo>
                <a:lnTo>
                  <a:pt x="436" y="89"/>
                </a:lnTo>
                <a:lnTo>
                  <a:pt x="435" y="84"/>
                </a:lnTo>
                <a:lnTo>
                  <a:pt x="436" y="79"/>
                </a:lnTo>
                <a:lnTo>
                  <a:pt x="437" y="75"/>
                </a:lnTo>
                <a:lnTo>
                  <a:pt x="441" y="71"/>
                </a:lnTo>
                <a:lnTo>
                  <a:pt x="447" y="69"/>
                </a:lnTo>
                <a:lnTo>
                  <a:pt x="452" y="67"/>
                </a:lnTo>
                <a:close/>
                <a:moveTo>
                  <a:pt x="351" y="67"/>
                </a:moveTo>
                <a:lnTo>
                  <a:pt x="371" y="71"/>
                </a:lnTo>
                <a:lnTo>
                  <a:pt x="386" y="83"/>
                </a:lnTo>
                <a:lnTo>
                  <a:pt x="397" y="99"/>
                </a:lnTo>
                <a:lnTo>
                  <a:pt x="401" y="118"/>
                </a:lnTo>
                <a:lnTo>
                  <a:pt x="397" y="137"/>
                </a:lnTo>
                <a:lnTo>
                  <a:pt x="386" y="154"/>
                </a:lnTo>
                <a:lnTo>
                  <a:pt x="371" y="164"/>
                </a:lnTo>
                <a:lnTo>
                  <a:pt x="351" y="168"/>
                </a:lnTo>
                <a:lnTo>
                  <a:pt x="331" y="164"/>
                </a:lnTo>
                <a:lnTo>
                  <a:pt x="316" y="154"/>
                </a:lnTo>
                <a:lnTo>
                  <a:pt x="305" y="137"/>
                </a:lnTo>
                <a:lnTo>
                  <a:pt x="301" y="118"/>
                </a:lnTo>
                <a:lnTo>
                  <a:pt x="305" y="99"/>
                </a:lnTo>
                <a:lnTo>
                  <a:pt x="316" y="83"/>
                </a:lnTo>
                <a:lnTo>
                  <a:pt x="331" y="71"/>
                </a:lnTo>
                <a:lnTo>
                  <a:pt x="351" y="67"/>
                </a:lnTo>
                <a:close/>
                <a:moveTo>
                  <a:pt x="67" y="34"/>
                </a:moveTo>
                <a:lnTo>
                  <a:pt x="54" y="37"/>
                </a:lnTo>
                <a:lnTo>
                  <a:pt x="43" y="44"/>
                </a:lnTo>
                <a:lnTo>
                  <a:pt x="37" y="54"/>
                </a:lnTo>
                <a:lnTo>
                  <a:pt x="34" y="67"/>
                </a:lnTo>
                <a:lnTo>
                  <a:pt x="34" y="368"/>
                </a:lnTo>
                <a:lnTo>
                  <a:pt x="502" y="368"/>
                </a:lnTo>
                <a:lnTo>
                  <a:pt x="502" y="67"/>
                </a:lnTo>
                <a:lnTo>
                  <a:pt x="499" y="54"/>
                </a:lnTo>
                <a:lnTo>
                  <a:pt x="491" y="44"/>
                </a:lnTo>
                <a:lnTo>
                  <a:pt x="481" y="37"/>
                </a:lnTo>
                <a:lnTo>
                  <a:pt x="468" y="34"/>
                </a:lnTo>
                <a:lnTo>
                  <a:pt x="67" y="34"/>
                </a:lnTo>
                <a:close/>
                <a:moveTo>
                  <a:pt x="67" y="0"/>
                </a:moveTo>
                <a:lnTo>
                  <a:pt x="468" y="0"/>
                </a:lnTo>
                <a:lnTo>
                  <a:pt x="490" y="4"/>
                </a:lnTo>
                <a:lnTo>
                  <a:pt x="508" y="14"/>
                </a:lnTo>
                <a:lnTo>
                  <a:pt x="523" y="28"/>
                </a:lnTo>
                <a:lnTo>
                  <a:pt x="532" y="46"/>
                </a:lnTo>
                <a:lnTo>
                  <a:pt x="534" y="67"/>
                </a:lnTo>
                <a:lnTo>
                  <a:pt x="534" y="158"/>
                </a:lnTo>
                <a:lnTo>
                  <a:pt x="711" y="70"/>
                </a:lnTo>
                <a:lnTo>
                  <a:pt x="711" y="70"/>
                </a:lnTo>
                <a:lnTo>
                  <a:pt x="715" y="69"/>
                </a:lnTo>
                <a:lnTo>
                  <a:pt x="719" y="67"/>
                </a:lnTo>
                <a:lnTo>
                  <a:pt x="724" y="69"/>
                </a:lnTo>
                <a:lnTo>
                  <a:pt x="728" y="71"/>
                </a:lnTo>
                <a:lnTo>
                  <a:pt x="732" y="75"/>
                </a:lnTo>
                <a:lnTo>
                  <a:pt x="735" y="79"/>
                </a:lnTo>
                <a:lnTo>
                  <a:pt x="735" y="84"/>
                </a:lnTo>
                <a:lnTo>
                  <a:pt x="735" y="385"/>
                </a:lnTo>
                <a:lnTo>
                  <a:pt x="735" y="391"/>
                </a:lnTo>
                <a:lnTo>
                  <a:pt x="732" y="394"/>
                </a:lnTo>
                <a:lnTo>
                  <a:pt x="728" y="398"/>
                </a:lnTo>
                <a:lnTo>
                  <a:pt x="724" y="401"/>
                </a:lnTo>
                <a:lnTo>
                  <a:pt x="719" y="401"/>
                </a:lnTo>
                <a:lnTo>
                  <a:pt x="715" y="401"/>
                </a:lnTo>
                <a:lnTo>
                  <a:pt x="711" y="400"/>
                </a:lnTo>
                <a:lnTo>
                  <a:pt x="711" y="400"/>
                </a:lnTo>
                <a:lnTo>
                  <a:pt x="534" y="312"/>
                </a:lnTo>
                <a:lnTo>
                  <a:pt x="534" y="401"/>
                </a:lnTo>
                <a:lnTo>
                  <a:pt x="532" y="423"/>
                </a:lnTo>
                <a:lnTo>
                  <a:pt x="523" y="442"/>
                </a:lnTo>
                <a:lnTo>
                  <a:pt x="508" y="456"/>
                </a:lnTo>
                <a:lnTo>
                  <a:pt x="490" y="465"/>
                </a:lnTo>
                <a:lnTo>
                  <a:pt x="468" y="468"/>
                </a:lnTo>
                <a:lnTo>
                  <a:pt x="67" y="468"/>
                </a:lnTo>
                <a:lnTo>
                  <a:pt x="46" y="465"/>
                </a:lnTo>
                <a:lnTo>
                  <a:pt x="27" y="456"/>
                </a:lnTo>
                <a:lnTo>
                  <a:pt x="13" y="442"/>
                </a:lnTo>
                <a:lnTo>
                  <a:pt x="4" y="423"/>
                </a:lnTo>
                <a:lnTo>
                  <a:pt x="0" y="401"/>
                </a:lnTo>
                <a:lnTo>
                  <a:pt x="0" y="67"/>
                </a:lnTo>
                <a:lnTo>
                  <a:pt x="4" y="46"/>
                </a:lnTo>
                <a:lnTo>
                  <a:pt x="13" y="28"/>
                </a:lnTo>
                <a:lnTo>
                  <a:pt x="27" y="14"/>
                </a:lnTo>
                <a:lnTo>
                  <a:pt x="46" y="4"/>
                </a:lnTo>
                <a:lnTo>
                  <a:pt x="6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9" name="Freeform 9"/>
          <p:cNvSpPr>
            <a:spLocks noEditPoints="1"/>
          </p:cNvSpPr>
          <p:nvPr/>
        </p:nvSpPr>
        <p:spPr bwMode="auto">
          <a:xfrm>
            <a:off x="4688672" y="1571269"/>
            <a:ext cx="419946" cy="266822"/>
          </a:xfrm>
          <a:custGeom>
            <a:avLst/>
            <a:gdLst>
              <a:gd name="T0" fmla="*/ 338 w 735"/>
              <a:gd name="T1" fmla="*/ 264 h 467"/>
              <a:gd name="T2" fmla="*/ 364 w 735"/>
              <a:gd name="T3" fmla="*/ 330 h 467"/>
              <a:gd name="T4" fmla="*/ 431 w 735"/>
              <a:gd name="T5" fmla="*/ 304 h 467"/>
              <a:gd name="T6" fmla="*/ 404 w 735"/>
              <a:gd name="T7" fmla="*/ 238 h 467"/>
              <a:gd name="T8" fmla="*/ 148 w 735"/>
              <a:gd name="T9" fmla="*/ 249 h 467"/>
              <a:gd name="T10" fmla="*/ 148 w 735"/>
              <a:gd name="T11" fmla="*/ 319 h 467"/>
              <a:gd name="T12" fmla="*/ 219 w 735"/>
              <a:gd name="T13" fmla="*/ 319 h 467"/>
              <a:gd name="T14" fmla="*/ 219 w 735"/>
              <a:gd name="T15" fmla="*/ 249 h 467"/>
              <a:gd name="T16" fmla="*/ 206 w 735"/>
              <a:gd name="T17" fmla="*/ 203 h 467"/>
              <a:gd name="T18" fmla="*/ 265 w 735"/>
              <a:gd name="T19" fmla="*/ 262 h 467"/>
              <a:gd name="T20" fmla="*/ 250 w 735"/>
              <a:gd name="T21" fmla="*/ 334 h 467"/>
              <a:gd name="T22" fmla="*/ 300 w 735"/>
              <a:gd name="T23" fmla="*/ 284 h 467"/>
              <a:gd name="T24" fmla="*/ 342 w 735"/>
              <a:gd name="T25" fmla="*/ 212 h 467"/>
              <a:gd name="T26" fmla="*/ 426 w 735"/>
              <a:gd name="T27" fmla="*/ 212 h 467"/>
              <a:gd name="T28" fmla="*/ 468 w 735"/>
              <a:gd name="T29" fmla="*/ 284 h 467"/>
              <a:gd name="T30" fmla="*/ 426 w 735"/>
              <a:gd name="T31" fmla="*/ 356 h 467"/>
              <a:gd name="T32" fmla="*/ 161 w 735"/>
              <a:gd name="T33" fmla="*/ 364 h 467"/>
              <a:gd name="T34" fmla="*/ 104 w 735"/>
              <a:gd name="T35" fmla="*/ 306 h 467"/>
              <a:gd name="T36" fmla="*/ 124 w 735"/>
              <a:gd name="T37" fmla="*/ 225 h 467"/>
              <a:gd name="T38" fmla="*/ 33 w 735"/>
              <a:gd name="T39" fmla="*/ 168 h 467"/>
              <a:gd name="T40" fmla="*/ 54 w 735"/>
              <a:gd name="T41" fmla="*/ 432 h 467"/>
              <a:gd name="T42" fmla="*/ 525 w 735"/>
              <a:gd name="T43" fmla="*/ 424 h 467"/>
              <a:gd name="T44" fmla="*/ 33 w 735"/>
              <a:gd name="T45" fmla="*/ 168 h 467"/>
              <a:gd name="T46" fmla="*/ 635 w 735"/>
              <a:gd name="T47" fmla="*/ 323 h 467"/>
              <a:gd name="T48" fmla="*/ 668 w 735"/>
              <a:gd name="T49" fmla="*/ 340 h 467"/>
              <a:gd name="T50" fmla="*/ 490 w 735"/>
              <a:gd name="T51" fmla="*/ 68 h 467"/>
              <a:gd name="T52" fmla="*/ 502 w 735"/>
              <a:gd name="T53" fmla="*/ 84 h 467"/>
              <a:gd name="T54" fmla="*/ 490 w 735"/>
              <a:gd name="T55" fmla="*/ 99 h 467"/>
              <a:gd name="T56" fmla="*/ 470 w 735"/>
              <a:gd name="T57" fmla="*/ 93 h 467"/>
              <a:gd name="T58" fmla="*/ 470 w 735"/>
              <a:gd name="T59" fmla="*/ 73 h 467"/>
              <a:gd name="T60" fmla="*/ 418 w 735"/>
              <a:gd name="T61" fmla="*/ 67 h 467"/>
              <a:gd name="T62" fmla="*/ 434 w 735"/>
              <a:gd name="T63" fmla="*/ 78 h 467"/>
              <a:gd name="T64" fmla="*/ 427 w 735"/>
              <a:gd name="T65" fmla="*/ 97 h 467"/>
              <a:gd name="T66" fmla="*/ 407 w 735"/>
              <a:gd name="T67" fmla="*/ 97 h 467"/>
              <a:gd name="T68" fmla="*/ 402 w 735"/>
              <a:gd name="T69" fmla="*/ 78 h 467"/>
              <a:gd name="T70" fmla="*/ 418 w 735"/>
              <a:gd name="T71" fmla="*/ 67 h 467"/>
              <a:gd name="T72" fmla="*/ 35 w 735"/>
              <a:gd name="T73" fmla="*/ 54 h 467"/>
              <a:gd name="T74" fmla="*/ 535 w 735"/>
              <a:gd name="T75" fmla="*/ 67 h 467"/>
              <a:gd name="T76" fmla="*/ 502 w 735"/>
              <a:gd name="T77" fmla="*/ 34 h 467"/>
              <a:gd name="T78" fmla="*/ 523 w 735"/>
              <a:gd name="T79" fmla="*/ 4 h 467"/>
              <a:gd name="T80" fmla="*/ 569 w 735"/>
              <a:gd name="T81" fmla="*/ 67 h 467"/>
              <a:gd name="T82" fmla="*/ 714 w 735"/>
              <a:gd name="T83" fmla="*/ 67 h 467"/>
              <a:gd name="T84" fmla="*/ 732 w 735"/>
              <a:gd name="T85" fmla="*/ 73 h 467"/>
              <a:gd name="T86" fmla="*/ 734 w 735"/>
              <a:gd name="T87" fmla="*/ 389 h 467"/>
              <a:gd name="T88" fmla="*/ 718 w 735"/>
              <a:gd name="T89" fmla="*/ 401 h 467"/>
              <a:gd name="T90" fmla="*/ 569 w 735"/>
              <a:gd name="T91" fmla="*/ 327 h 467"/>
              <a:gd name="T92" fmla="*/ 541 w 735"/>
              <a:gd name="T93" fmla="*/ 454 h 467"/>
              <a:gd name="T94" fmla="*/ 46 w 735"/>
              <a:gd name="T95" fmla="*/ 465 h 467"/>
              <a:gd name="T96" fmla="*/ 0 w 735"/>
              <a:gd name="T97" fmla="*/ 401 h 467"/>
              <a:gd name="T98" fmla="*/ 28 w 735"/>
              <a:gd name="T99" fmla="*/ 13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35" h="467">
                <a:moveTo>
                  <a:pt x="384" y="234"/>
                </a:moveTo>
                <a:lnTo>
                  <a:pt x="364" y="238"/>
                </a:lnTo>
                <a:lnTo>
                  <a:pt x="349" y="249"/>
                </a:lnTo>
                <a:lnTo>
                  <a:pt x="338" y="264"/>
                </a:lnTo>
                <a:lnTo>
                  <a:pt x="334" y="284"/>
                </a:lnTo>
                <a:lnTo>
                  <a:pt x="338" y="304"/>
                </a:lnTo>
                <a:lnTo>
                  <a:pt x="349" y="319"/>
                </a:lnTo>
                <a:lnTo>
                  <a:pt x="364" y="330"/>
                </a:lnTo>
                <a:lnTo>
                  <a:pt x="384" y="334"/>
                </a:lnTo>
                <a:lnTo>
                  <a:pt x="404" y="330"/>
                </a:lnTo>
                <a:lnTo>
                  <a:pt x="419" y="319"/>
                </a:lnTo>
                <a:lnTo>
                  <a:pt x="431" y="304"/>
                </a:lnTo>
                <a:lnTo>
                  <a:pt x="435" y="284"/>
                </a:lnTo>
                <a:lnTo>
                  <a:pt x="431" y="264"/>
                </a:lnTo>
                <a:lnTo>
                  <a:pt x="419" y="249"/>
                </a:lnTo>
                <a:lnTo>
                  <a:pt x="404" y="238"/>
                </a:lnTo>
                <a:lnTo>
                  <a:pt x="384" y="234"/>
                </a:lnTo>
                <a:close/>
                <a:moveTo>
                  <a:pt x="183" y="234"/>
                </a:moveTo>
                <a:lnTo>
                  <a:pt x="164" y="238"/>
                </a:lnTo>
                <a:lnTo>
                  <a:pt x="148" y="249"/>
                </a:lnTo>
                <a:lnTo>
                  <a:pt x="138" y="264"/>
                </a:lnTo>
                <a:lnTo>
                  <a:pt x="134" y="284"/>
                </a:lnTo>
                <a:lnTo>
                  <a:pt x="138" y="304"/>
                </a:lnTo>
                <a:lnTo>
                  <a:pt x="148" y="319"/>
                </a:lnTo>
                <a:lnTo>
                  <a:pt x="164" y="330"/>
                </a:lnTo>
                <a:lnTo>
                  <a:pt x="183" y="334"/>
                </a:lnTo>
                <a:lnTo>
                  <a:pt x="203" y="330"/>
                </a:lnTo>
                <a:lnTo>
                  <a:pt x="219" y="319"/>
                </a:lnTo>
                <a:lnTo>
                  <a:pt x="229" y="304"/>
                </a:lnTo>
                <a:lnTo>
                  <a:pt x="233" y="284"/>
                </a:lnTo>
                <a:lnTo>
                  <a:pt x="229" y="264"/>
                </a:lnTo>
                <a:lnTo>
                  <a:pt x="219" y="249"/>
                </a:lnTo>
                <a:lnTo>
                  <a:pt x="203" y="238"/>
                </a:lnTo>
                <a:lnTo>
                  <a:pt x="183" y="234"/>
                </a:lnTo>
                <a:close/>
                <a:moveTo>
                  <a:pt x="183" y="200"/>
                </a:moveTo>
                <a:lnTo>
                  <a:pt x="206" y="203"/>
                </a:lnTo>
                <a:lnTo>
                  <a:pt x="225" y="212"/>
                </a:lnTo>
                <a:lnTo>
                  <a:pt x="242" y="225"/>
                </a:lnTo>
                <a:lnTo>
                  <a:pt x="255" y="242"/>
                </a:lnTo>
                <a:lnTo>
                  <a:pt x="265" y="262"/>
                </a:lnTo>
                <a:lnTo>
                  <a:pt x="267" y="284"/>
                </a:lnTo>
                <a:lnTo>
                  <a:pt x="265" y="302"/>
                </a:lnTo>
                <a:lnTo>
                  <a:pt x="259" y="319"/>
                </a:lnTo>
                <a:lnTo>
                  <a:pt x="250" y="334"/>
                </a:lnTo>
                <a:lnTo>
                  <a:pt x="318" y="334"/>
                </a:lnTo>
                <a:lnTo>
                  <a:pt x="309" y="319"/>
                </a:lnTo>
                <a:lnTo>
                  <a:pt x="303" y="302"/>
                </a:lnTo>
                <a:lnTo>
                  <a:pt x="300" y="284"/>
                </a:lnTo>
                <a:lnTo>
                  <a:pt x="304" y="262"/>
                </a:lnTo>
                <a:lnTo>
                  <a:pt x="312" y="242"/>
                </a:lnTo>
                <a:lnTo>
                  <a:pt x="325" y="225"/>
                </a:lnTo>
                <a:lnTo>
                  <a:pt x="342" y="212"/>
                </a:lnTo>
                <a:lnTo>
                  <a:pt x="362" y="203"/>
                </a:lnTo>
                <a:lnTo>
                  <a:pt x="384" y="200"/>
                </a:lnTo>
                <a:lnTo>
                  <a:pt x="406" y="203"/>
                </a:lnTo>
                <a:lnTo>
                  <a:pt x="426" y="212"/>
                </a:lnTo>
                <a:lnTo>
                  <a:pt x="443" y="225"/>
                </a:lnTo>
                <a:lnTo>
                  <a:pt x="456" y="242"/>
                </a:lnTo>
                <a:lnTo>
                  <a:pt x="465" y="262"/>
                </a:lnTo>
                <a:lnTo>
                  <a:pt x="468" y="284"/>
                </a:lnTo>
                <a:lnTo>
                  <a:pt x="465" y="306"/>
                </a:lnTo>
                <a:lnTo>
                  <a:pt x="456" y="326"/>
                </a:lnTo>
                <a:lnTo>
                  <a:pt x="443" y="343"/>
                </a:lnTo>
                <a:lnTo>
                  <a:pt x="426" y="356"/>
                </a:lnTo>
                <a:lnTo>
                  <a:pt x="406" y="364"/>
                </a:lnTo>
                <a:lnTo>
                  <a:pt x="384" y="368"/>
                </a:lnTo>
                <a:lnTo>
                  <a:pt x="183" y="368"/>
                </a:lnTo>
                <a:lnTo>
                  <a:pt x="161" y="364"/>
                </a:lnTo>
                <a:lnTo>
                  <a:pt x="142" y="356"/>
                </a:lnTo>
                <a:lnTo>
                  <a:pt x="124" y="343"/>
                </a:lnTo>
                <a:lnTo>
                  <a:pt x="111" y="326"/>
                </a:lnTo>
                <a:lnTo>
                  <a:pt x="104" y="306"/>
                </a:lnTo>
                <a:lnTo>
                  <a:pt x="100" y="284"/>
                </a:lnTo>
                <a:lnTo>
                  <a:pt x="104" y="262"/>
                </a:lnTo>
                <a:lnTo>
                  <a:pt x="111" y="242"/>
                </a:lnTo>
                <a:lnTo>
                  <a:pt x="124" y="225"/>
                </a:lnTo>
                <a:lnTo>
                  <a:pt x="142" y="212"/>
                </a:lnTo>
                <a:lnTo>
                  <a:pt x="161" y="203"/>
                </a:lnTo>
                <a:lnTo>
                  <a:pt x="183" y="200"/>
                </a:lnTo>
                <a:close/>
                <a:moveTo>
                  <a:pt x="33" y="168"/>
                </a:moveTo>
                <a:lnTo>
                  <a:pt x="33" y="401"/>
                </a:lnTo>
                <a:lnTo>
                  <a:pt x="35" y="414"/>
                </a:lnTo>
                <a:lnTo>
                  <a:pt x="43" y="424"/>
                </a:lnTo>
                <a:lnTo>
                  <a:pt x="54" y="432"/>
                </a:lnTo>
                <a:lnTo>
                  <a:pt x="67" y="435"/>
                </a:lnTo>
                <a:lnTo>
                  <a:pt x="502" y="435"/>
                </a:lnTo>
                <a:lnTo>
                  <a:pt x="514" y="432"/>
                </a:lnTo>
                <a:lnTo>
                  <a:pt x="525" y="424"/>
                </a:lnTo>
                <a:lnTo>
                  <a:pt x="532" y="414"/>
                </a:lnTo>
                <a:lnTo>
                  <a:pt x="535" y="401"/>
                </a:lnTo>
                <a:lnTo>
                  <a:pt x="535" y="168"/>
                </a:lnTo>
                <a:lnTo>
                  <a:pt x="33" y="168"/>
                </a:lnTo>
                <a:close/>
                <a:moveTo>
                  <a:pt x="635" y="144"/>
                </a:moveTo>
                <a:lnTo>
                  <a:pt x="569" y="177"/>
                </a:lnTo>
                <a:lnTo>
                  <a:pt x="569" y="291"/>
                </a:lnTo>
                <a:lnTo>
                  <a:pt x="635" y="323"/>
                </a:lnTo>
                <a:lnTo>
                  <a:pt x="635" y="144"/>
                </a:lnTo>
                <a:close/>
                <a:moveTo>
                  <a:pt x="702" y="110"/>
                </a:moveTo>
                <a:lnTo>
                  <a:pt x="668" y="127"/>
                </a:lnTo>
                <a:lnTo>
                  <a:pt x="668" y="340"/>
                </a:lnTo>
                <a:lnTo>
                  <a:pt x="702" y="357"/>
                </a:lnTo>
                <a:lnTo>
                  <a:pt x="702" y="110"/>
                </a:lnTo>
                <a:close/>
                <a:moveTo>
                  <a:pt x="485" y="67"/>
                </a:moveTo>
                <a:lnTo>
                  <a:pt x="490" y="68"/>
                </a:lnTo>
                <a:lnTo>
                  <a:pt x="494" y="69"/>
                </a:lnTo>
                <a:lnTo>
                  <a:pt x="498" y="73"/>
                </a:lnTo>
                <a:lnTo>
                  <a:pt x="500" y="78"/>
                </a:lnTo>
                <a:lnTo>
                  <a:pt x="502" y="84"/>
                </a:lnTo>
                <a:lnTo>
                  <a:pt x="500" y="89"/>
                </a:lnTo>
                <a:lnTo>
                  <a:pt x="498" y="93"/>
                </a:lnTo>
                <a:lnTo>
                  <a:pt x="494" y="97"/>
                </a:lnTo>
                <a:lnTo>
                  <a:pt x="490" y="99"/>
                </a:lnTo>
                <a:lnTo>
                  <a:pt x="485" y="101"/>
                </a:lnTo>
                <a:lnTo>
                  <a:pt x="480" y="99"/>
                </a:lnTo>
                <a:lnTo>
                  <a:pt x="474" y="97"/>
                </a:lnTo>
                <a:lnTo>
                  <a:pt x="470" y="93"/>
                </a:lnTo>
                <a:lnTo>
                  <a:pt x="469" y="89"/>
                </a:lnTo>
                <a:lnTo>
                  <a:pt x="468" y="84"/>
                </a:lnTo>
                <a:lnTo>
                  <a:pt x="469" y="78"/>
                </a:lnTo>
                <a:lnTo>
                  <a:pt x="470" y="73"/>
                </a:lnTo>
                <a:lnTo>
                  <a:pt x="474" y="69"/>
                </a:lnTo>
                <a:lnTo>
                  <a:pt x="480" y="68"/>
                </a:lnTo>
                <a:lnTo>
                  <a:pt x="485" y="67"/>
                </a:lnTo>
                <a:close/>
                <a:moveTo>
                  <a:pt x="418" y="67"/>
                </a:moveTo>
                <a:lnTo>
                  <a:pt x="423" y="68"/>
                </a:lnTo>
                <a:lnTo>
                  <a:pt x="427" y="69"/>
                </a:lnTo>
                <a:lnTo>
                  <a:pt x="431" y="73"/>
                </a:lnTo>
                <a:lnTo>
                  <a:pt x="434" y="78"/>
                </a:lnTo>
                <a:lnTo>
                  <a:pt x="435" y="84"/>
                </a:lnTo>
                <a:lnTo>
                  <a:pt x="434" y="89"/>
                </a:lnTo>
                <a:lnTo>
                  <a:pt x="431" y="93"/>
                </a:lnTo>
                <a:lnTo>
                  <a:pt x="427" y="97"/>
                </a:lnTo>
                <a:lnTo>
                  <a:pt x="423" y="99"/>
                </a:lnTo>
                <a:lnTo>
                  <a:pt x="418" y="101"/>
                </a:lnTo>
                <a:lnTo>
                  <a:pt x="413" y="99"/>
                </a:lnTo>
                <a:lnTo>
                  <a:pt x="407" y="97"/>
                </a:lnTo>
                <a:lnTo>
                  <a:pt x="404" y="93"/>
                </a:lnTo>
                <a:lnTo>
                  <a:pt x="402" y="89"/>
                </a:lnTo>
                <a:lnTo>
                  <a:pt x="401" y="84"/>
                </a:lnTo>
                <a:lnTo>
                  <a:pt x="402" y="78"/>
                </a:lnTo>
                <a:lnTo>
                  <a:pt x="404" y="73"/>
                </a:lnTo>
                <a:lnTo>
                  <a:pt x="407" y="69"/>
                </a:lnTo>
                <a:lnTo>
                  <a:pt x="413" y="68"/>
                </a:lnTo>
                <a:lnTo>
                  <a:pt x="418" y="67"/>
                </a:lnTo>
                <a:close/>
                <a:moveTo>
                  <a:pt x="67" y="34"/>
                </a:moveTo>
                <a:lnTo>
                  <a:pt x="54" y="37"/>
                </a:lnTo>
                <a:lnTo>
                  <a:pt x="43" y="43"/>
                </a:lnTo>
                <a:lnTo>
                  <a:pt x="35" y="54"/>
                </a:lnTo>
                <a:lnTo>
                  <a:pt x="33" y="67"/>
                </a:lnTo>
                <a:lnTo>
                  <a:pt x="33" y="133"/>
                </a:lnTo>
                <a:lnTo>
                  <a:pt x="535" y="133"/>
                </a:lnTo>
                <a:lnTo>
                  <a:pt x="535" y="67"/>
                </a:lnTo>
                <a:lnTo>
                  <a:pt x="532" y="54"/>
                </a:lnTo>
                <a:lnTo>
                  <a:pt x="525" y="43"/>
                </a:lnTo>
                <a:lnTo>
                  <a:pt x="514" y="37"/>
                </a:lnTo>
                <a:lnTo>
                  <a:pt x="502" y="34"/>
                </a:lnTo>
                <a:lnTo>
                  <a:pt x="67" y="34"/>
                </a:lnTo>
                <a:close/>
                <a:moveTo>
                  <a:pt x="67" y="0"/>
                </a:moveTo>
                <a:lnTo>
                  <a:pt x="502" y="0"/>
                </a:lnTo>
                <a:lnTo>
                  <a:pt x="523" y="4"/>
                </a:lnTo>
                <a:lnTo>
                  <a:pt x="541" y="13"/>
                </a:lnTo>
                <a:lnTo>
                  <a:pt x="556" y="27"/>
                </a:lnTo>
                <a:lnTo>
                  <a:pt x="565" y="46"/>
                </a:lnTo>
                <a:lnTo>
                  <a:pt x="569" y="67"/>
                </a:lnTo>
                <a:lnTo>
                  <a:pt x="569" y="140"/>
                </a:lnTo>
                <a:lnTo>
                  <a:pt x="711" y="68"/>
                </a:lnTo>
                <a:lnTo>
                  <a:pt x="711" y="68"/>
                </a:lnTo>
                <a:lnTo>
                  <a:pt x="714" y="67"/>
                </a:lnTo>
                <a:lnTo>
                  <a:pt x="718" y="67"/>
                </a:lnTo>
                <a:lnTo>
                  <a:pt x="723" y="68"/>
                </a:lnTo>
                <a:lnTo>
                  <a:pt x="728" y="69"/>
                </a:lnTo>
                <a:lnTo>
                  <a:pt x="732" y="73"/>
                </a:lnTo>
                <a:lnTo>
                  <a:pt x="734" y="78"/>
                </a:lnTo>
                <a:lnTo>
                  <a:pt x="735" y="84"/>
                </a:lnTo>
                <a:lnTo>
                  <a:pt x="735" y="384"/>
                </a:lnTo>
                <a:lnTo>
                  <a:pt x="734" y="389"/>
                </a:lnTo>
                <a:lnTo>
                  <a:pt x="732" y="394"/>
                </a:lnTo>
                <a:lnTo>
                  <a:pt x="728" y="398"/>
                </a:lnTo>
                <a:lnTo>
                  <a:pt x="723" y="399"/>
                </a:lnTo>
                <a:lnTo>
                  <a:pt x="718" y="401"/>
                </a:lnTo>
                <a:lnTo>
                  <a:pt x="714" y="401"/>
                </a:lnTo>
                <a:lnTo>
                  <a:pt x="711" y="399"/>
                </a:lnTo>
                <a:lnTo>
                  <a:pt x="711" y="399"/>
                </a:lnTo>
                <a:lnTo>
                  <a:pt x="569" y="327"/>
                </a:lnTo>
                <a:lnTo>
                  <a:pt x="569" y="401"/>
                </a:lnTo>
                <a:lnTo>
                  <a:pt x="565" y="421"/>
                </a:lnTo>
                <a:lnTo>
                  <a:pt x="556" y="440"/>
                </a:lnTo>
                <a:lnTo>
                  <a:pt x="541" y="454"/>
                </a:lnTo>
                <a:lnTo>
                  <a:pt x="523" y="465"/>
                </a:lnTo>
                <a:lnTo>
                  <a:pt x="502" y="467"/>
                </a:lnTo>
                <a:lnTo>
                  <a:pt x="67" y="467"/>
                </a:lnTo>
                <a:lnTo>
                  <a:pt x="46" y="465"/>
                </a:lnTo>
                <a:lnTo>
                  <a:pt x="28" y="454"/>
                </a:lnTo>
                <a:lnTo>
                  <a:pt x="13" y="440"/>
                </a:lnTo>
                <a:lnTo>
                  <a:pt x="4" y="421"/>
                </a:lnTo>
                <a:lnTo>
                  <a:pt x="0" y="401"/>
                </a:lnTo>
                <a:lnTo>
                  <a:pt x="0" y="67"/>
                </a:lnTo>
                <a:lnTo>
                  <a:pt x="4" y="46"/>
                </a:lnTo>
                <a:lnTo>
                  <a:pt x="13" y="27"/>
                </a:lnTo>
                <a:lnTo>
                  <a:pt x="28" y="13"/>
                </a:lnTo>
                <a:lnTo>
                  <a:pt x="46" y="4"/>
                </a:lnTo>
                <a:lnTo>
                  <a:pt x="6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5552205" y="1571269"/>
            <a:ext cx="419946" cy="266822"/>
          </a:xfrm>
          <a:custGeom>
            <a:avLst/>
            <a:gdLst>
              <a:gd name="T0" fmla="*/ 569 w 735"/>
              <a:gd name="T1" fmla="*/ 161 h 467"/>
              <a:gd name="T2" fmla="*/ 702 w 735"/>
              <a:gd name="T3" fmla="*/ 360 h 467"/>
              <a:gd name="T4" fmla="*/ 720 w 735"/>
              <a:gd name="T5" fmla="*/ 67 h 467"/>
              <a:gd name="T6" fmla="*/ 729 w 735"/>
              <a:gd name="T7" fmla="*/ 69 h 467"/>
              <a:gd name="T8" fmla="*/ 735 w 735"/>
              <a:gd name="T9" fmla="*/ 78 h 467"/>
              <a:gd name="T10" fmla="*/ 735 w 735"/>
              <a:gd name="T11" fmla="*/ 384 h 467"/>
              <a:gd name="T12" fmla="*/ 733 w 735"/>
              <a:gd name="T13" fmla="*/ 394 h 467"/>
              <a:gd name="T14" fmla="*/ 725 w 735"/>
              <a:gd name="T15" fmla="*/ 399 h 467"/>
              <a:gd name="T16" fmla="*/ 716 w 735"/>
              <a:gd name="T17" fmla="*/ 401 h 467"/>
              <a:gd name="T18" fmla="*/ 712 w 735"/>
              <a:gd name="T19" fmla="*/ 399 h 467"/>
              <a:gd name="T20" fmla="*/ 545 w 735"/>
              <a:gd name="T21" fmla="*/ 332 h 467"/>
              <a:gd name="T22" fmla="*/ 544 w 735"/>
              <a:gd name="T23" fmla="*/ 332 h 467"/>
              <a:gd name="T24" fmla="*/ 537 w 735"/>
              <a:gd name="T25" fmla="*/ 326 h 467"/>
              <a:gd name="T26" fmla="*/ 535 w 735"/>
              <a:gd name="T27" fmla="*/ 317 h 467"/>
              <a:gd name="T28" fmla="*/ 536 w 735"/>
              <a:gd name="T29" fmla="*/ 145 h 467"/>
              <a:gd name="T30" fmla="*/ 541 w 735"/>
              <a:gd name="T31" fmla="*/ 137 h 467"/>
              <a:gd name="T32" fmla="*/ 544 w 735"/>
              <a:gd name="T33" fmla="*/ 135 h 467"/>
              <a:gd name="T34" fmla="*/ 545 w 735"/>
              <a:gd name="T35" fmla="*/ 135 h 467"/>
              <a:gd name="T36" fmla="*/ 712 w 735"/>
              <a:gd name="T37" fmla="*/ 68 h 467"/>
              <a:gd name="T38" fmla="*/ 720 w 735"/>
              <a:gd name="T39" fmla="*/ 67 h 467"/>
              <a:gd name="T40" fmla="*/ 54 w 735"/>
              <a:gd name="T41" fmla="*/ 37 h 467"/>
              <a:gd name="T42" fmla="*/ 37 w 735"/>
              <a:gd name="T43" fmla="*/ 54 h 467"/>
              <a:gd name="T44" fmla="*/ 34 w 735"/>
              <a:gd name="T45" fmla="*/ 401 h 467"/>
              <a:gd name="T46" fmla="*/ 43 w 735"/>
              <a:gd name="T47" fmla="*/ 424 h 467"/>
              <a:gd name="T48" fmla="*/ 67 w 735"/>
              <a:gd name="T49" fmla="*/ 435 h 467"/>
              <a:gd name="T50" fmla="*/ 448 w 735"/>
              <a:gd name="T51" fmla="*/ 432 h 467"/>
              <a:gd name="T52" fmla="*/ 465 w 735"/>
              <a:gd name="T53" fmla="*/ 414 h 467"/>
              <a:gd name="T54" fmla="*/ 468 w 735"/>
              <a:gd name="T55" fmla="*/ 67 h 467"/>
              <a:gd name="T56" fmla="*/ 459 w 735"/>
              <a:gd name="T57" fmla="*/ 43 h 467"/>
              <a:gd name="T58" fmla="*/ 435 w 735"/>
              <a:gd name="T59" fmla="*/ 34 h 467"/>
              <a:gd name="T60" fmla="*/ 67 w 735"/>
              <a:gd name="T61" fmla="*/ 0 h 467"/>
              <a:gd name="T62" fmla="*/ 456 w 735"/>
              <a:gd name="T63" fmla="*/ 4 h 467"/>
              <a:gd name="T64" fmla="*/ 489 w 735"/>
              <a:gd name="T65" fmla="*/ 27 h 467"/>
              <a:gd name="T66" fmla="*/ 502 w 735"/>
              <a:gd name="T67" fmla="*/ 67 h 467"/>
              <a:gd name="T68" fmla="*/ 498 w 735"/>
              <a:gd name="T69" fmla="*/ 421 h 467"/>
              <a:gd name="T70" fmla="*/ 475 w 735"/>
              <a:gd name="T71" fmla="*/ 454 h 467"/>
              <a:gd name="T72" fmla="*/ 435 w 735"/>
              <a:gd name="T73" fmla="*/ 467 h 467"/>
              <a:gd name="T74" fmla="*/ 46 w 735"/>
              <a:gd name="T75" fmla="*/ 465 h 467"/>
              <a:gd name="T76" fmla="*/ 13 w 735"/>
              <a:gd name="T77" fmla="*/ 440 h 467"/>
              <a:gd name="T78" fmla="*/ 0 w 735"/>
              <a:gd name="T79" fmla="*/ 401 h 467"/>
              <a:gd name="T80" fmla="*/ 4 w 735"/>
              <a:gd name="T81" fmla="*/ 46 h 467"/>
              <a:gd name="T82" fmla="*/ 28 w 735"/>
              <a:gd name="T83" fmla="*/ 13 h 467"/>
              <a:gd name="T84" fmla="*/ 67 w 735"/>
              <a:gd name="T85" fmla="*/ 0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35" h="467">
                <a:moveTo>
                  <a:pt x="702" y="109"/>
                </a:moveTo>
                <a:lnTo>
                  <a:pt x="569" y="161"/>
                </a:lnTo>
                <a:lnTo>
                  <a:pt x="569" y="306"/>
                </a:lnTo>
                <a:lnTo>
                  <a:pt x="702" y="360"/>
                </a:lnTo>
                <a:lnTo>
                  <a:pt x="702" y="109"/>
                </a:lnTo>
                <a:close/>
                <a:moveTo>
                  <a:pt x="720" y="67"/>
                </a:moveTo>
                <a:lnTo>
                  <a:pt x="725" y="68"/>
                </a:lnTo>
                <a:lnTo>
                  <a:pt x="729" y="69"/>
                </a:lnTo>
                <a:lnTo>
                  <a:pt x="733" y="73"/>
                </a:lnTo>
                <a:lnTo>
                  <a:pt x="735" y="78"/>
                </a:lnTo>
                <a:lnTo>
                  <a:pt x="735" y="84"/>
                </a:lnTo>
                <a:lnTo>
                  <a:pt x="735" y="384"/>
                </a:lnTo>
                <a:lnTo>
                  <a:pt x="735" y="389"/>
                </a:lnTo>
                <a:lnTo>
                  <a:pt x="733" y="394"/>
                </a:lnTo>
                <a:lnTo>
                  <a:pt x="729" y="398"/>
                </a:lnTo>
                <a:lnTo>
                  <a:pt x="725" y="399"/>
                </a:lnTo>
                <a:lnTo>
                  <a:pt x="720" y="401"/>
                </a:lnTo>
                <a:lnTo>
                  <a:pt x="716" y="401"/>
                </a:lnTo>
                <a:lnTo>
                  <a:pt x="712" y="399"/>
                </a:lnTo>
                <a:lnTo>
                  <a:pt x="712" y="399"/>
                </a:lnTo>
                <a:lnTo>
                  <a:pt x="545" y="332"/>
                </a:lnTo>
                <a:lnTo>
                  <a:pt x="545" y="332"/>
                </a:lnTo>
                <a:lnTo>
                  <a:pt x="544" y="332"/>
                </a:lnTo>
                <a:lnTo>
                  <a:pt x="544" y="332"/>
                </a:lnTo>
                <a:lnTo>
                  <a:pt x="541" y="330"/>
                </a:lnTo>
                <a:lnTo>
                  <a:pt x="537" y="326"/>
                </a:lnTo>
                <a:lnTo>
                  <a:pt x="536" y="322"/>
                </a:lnTo>
                <a:lnTo>
                  <a:pt x="535" y="317"/>
                </a:lnTo>
                <a:lnTo>
                  <a:pt x="535" y="150"/>
                </a:lnTo>
                <a:lnTo>
                  <a:pt x="536" y="145"/>
                </a:lnTo>
                <a:lnTo>
                  <a:pt x="537" y="141"/>
                </a:lnTo>
                <a:lnTo>
                  <a:pt x="541" y="137"/>
                </a:lnTo>
                <a:lnTo>
                  <a:pt x="544" y="136"/>
                </a:lnTo>
                <a:lnTo>
                  <a:pt x="544" y="135"/>
                </a:lnTo>
                <a:lnTo>
                  <a:pt x="545" y="135"/>
                </a:lnTo>
                <a:lnTo>
                  <a:pt x="545" y="135"/>
                </a:lnTo>
                <a:lnTo>
                  <a:pt x="712" y="68"/>
                </a:lnTo>
                <a:lnTo>
                  <a:pt x="712" y="68"/>
                </a:lnTo>
                <a:lnTo>
                  <a:pt x="716" y="67"/>
                </a:lnTo>
                <a:lnTo>
                  <a:pt x="720" y="67"/>
                </a:lnTo>
                <a:close/>
                <a:moveTo>
                  <a:pt x="67" y="34"/>
                </a:moveTo>
                <a:lnTo>
                  <a:pt x="54" y="37"/>
                </a:lnTo>
                <a:lnTo>
                  <a:pt x="43" y="43"/>
                </a:lnTo>
                <a:lnTo>
                  <a:pt x="37" y="54"/>
                </a:lnTo>
                <a:lnTo>
                  <a:pt x="34" y="67"/>
                </a:lnTo>
                <a:lnTo>
                  <a:pt x="34" y="401"/>
                </a:lnTo>
                <a:lnTo>
                  <a:pt x="37" y="414"/>
                </a:lnTo>
                <a:lnTo>
                  <a:pt x="43" y="424"/>
                </a:lnTo>
                <a:lnTo>
                  <a:pt x="54" y="432"/>
                </a:lnTo>
                <a:lnTo>
                  <a:pt x="67" y="435"/>
                </a:lnTo>
                <a:lnTo>
                  <a:pt x="435" y="435"/>
                </a:lnTo>
                <a:lnTo>
                  <a:pt x="448" y="432"/>
                </a:lnTo>
                <a:lnTo>
                  <a:pt x="459" y="424"/>
                </a:lnTo>
                <a:lnTo>
                  <a:pt x="465" y="414"/>
                </a:lnTo>
                <a:lnTo>
                  <a:pt x="468" y="401"/>
                </a:lnTo>
                <a:lnTo>
                  <a:pt x="468" y="67"/>
                </a:lnTo>
                <a:lnTo>
                  <a:pt x="465" y="54"/>
                </a:lnTo>
                <a:lnTo>
                  <a:pt x="459" y="43"/>
                </a:lnTo>
                <a:lnTo>
                  <a:pt x="448" y="37"/>
                </a:lnTo>
                <a:lnTo>
                  <a:pt x="435" y="34"/>
                </a:lnTo>
                <a:lnTo>
                  <a:pt x="67" y="34"/>
                </a:lnTo>
                <a:close/>
                <a:moveTo>
                  <a:pt x="67" y="0"/>
                </a:moveTo>
                <a:lnTo>
                  <a:pt x="435" y="0"/>
                </a:lnTo>
                <a:lnTo>
                  <a:pt x="456" y="4"/>
                </a:lnTo>
                <a:lnTo>
                  <a:pt x="475" y="13"/>
                </a:lnTo>
                <a:lnTo>
                  <a:pt x="489" y="27"/>
                </a:lnTo>
                <a:lnTo>
                  <a:pt x="498" y="46"/>
                </a:lnTo>
                <a:lnTo>
                  <a:pt x="502" y="67"/>
                </a:lnTo>
                <a:lnTo>
                  <a:pt x="502" y="401"/>
                </a:lnTo>
                <a:lnTo>
                  <a:pt x="498" y="421"/>
                </a:lnTo>
                <a:lnTo>
                  <a:pt x="489" y="440"/>
                </a:lnTo>
                <a:lnTo>
                  <a:pt x="475" y="454"/>
                </a:lnTo>
                <a:lnTo>
                  <a:pt x="456" y="465"/>
                </a:lnTo>
                <a:lnTo>
                  <a:pt x="435" y="467"/>
                </a:lnTo>
                <a:lnTo>
                  <a:pt x="67" y="467"/>
                </a:lnTo>
                <a:lnTo>
                  <a:pt x="46" y="465"/>
                </a:lnTo>
                <a:lnTo>
                  <a:pt x="28" y="454"/>
                </a:lnTo>
                <a:lnTo>
                  <a:pt x="13" y="440"/>
                </a:lnTo>
                <a:lnTo>
                  <a:pt x="4" y="421"/>
                </a:lnTo>
                <a:lnTo>
                  <a:pt x="0" y="401"/>
                </a:lnTo>
                <a:lnTo>
                  <a:pt x="0" y="67"/>
                </a:lnTo>
                <a:lnTo>
                  <a:pt x="4" y="46"/>
                </a:lnTo>
                <a:lnTo>
                  <a:pt x="13" y="27"/>
                </a:lnTo>
                <a:lnTo>
                  <a:pt x="28" y="13"/>
                </a:lnTo>
                <a:lnTo>
                  <a:pt x="46" y="4"/>
                </a:lnTo>
                <a:lnTo>
                  <a:pt x="6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1" name="Freeform 11"/>
          <p:cNvSpPr>
            <a:spLocks noEditPoints="1"/>
          </p:cNvSpPr>
          <p:nvPr/>
        </p:nvSpPr>
        <p:spPr bwMode="auto">
          <a:xfrm>
            <a:off x="6415739" y="1513562"/>
            <a:ext cx="419946" cy="382235"/>
          </a:xfrm>
          <a:custGeom>
            <a:avLst/>
            <a:gdLst>
              <a:gd name="T0" fmla="*/ 498 w 735"/>
              <a:gd name="T1" fmla="*/ 575 h 669"/>
              <a:gd name="T2" fmla="*/ 494 w 735"/>
              <a:gd name="T3" fmla="*/ 598 h 669"/>
              <a:gd name="T4" fmla="*/ 73 w 735"/>
              <a:gd name="T5" fmla="*/ 598 h 669"/>
              <a:gd name="T6" fmla="*/ 69 w 735"/>
              <a:gd name="T7" fmla="*/ 575 h 669"/>
              <a:gd name="T8" fmla="*/ 567 w 735"/>
              <a:gd name="T9" fmla="*/ 395 h 669"/>
              <a:gd name="T10" fmla="*/ 111 w 735"/>
              <a:gd name="T11" fmla="*/ 335 h 669"/>
              <a:gd name="T12" fmla="*/ 101 w 735"/>
              <a:gd name="T13" fmla="*/ 356 h 669"/>
              <a:gd name="T14" fmla="*/ 122 w 735"/>
              <a:gd name="T15" fmla="*/ 367 h 669"/>
              <a:gd name="T16" fmla="*/ 132 w 735"/>
              <a:gd name="T17" fmla="*/ 346 h 669"/>
              <a:gd name="T18" fmla="*/ 216 w 735"/>
              <a:gd name="T19" fmla="*/ 301 h 669"/>
              <a:gd name="T20" fmla="*/ 233 w 735"/>
              <a:gd name="T21" fmla="*/ 318 h 669"/>
              <a:gd name="T22" fmla="*/ 216 w 735"/>
              <a:gd name="T23" fmla="*/ 335 h 669"/>
              <a:gd name="T24" fmla="*/ 200 w 735"/>
              <a:gd name="T25" fmla="*/ 318 h 669"/>
              <a:gd name="T26" fmla="*/ 216 w 735"/>
              <a:gd name="T27" fmla="*/ 301 h 669"/>
              <a:gd name="T28" fmla="*/ 166 w 735"/>
              <a:gd name="T29" fmla="*/ 351 h 669"/>
              <a:gd name="T30" fmla="*/ 97 w 735"/>
              <a:gd name="T31" fmla="*/ 398 h 669"/>
              <a:gd name="T32" fmla="*/ 81 w 735"/>
              <a:gd name="T33" fmla="*/ 316 h 669"/>
              <a:gd name="T34" fmla="*/ 43 w 735"/>
              <a:gd name="T35" fmla="*/ 278 h 669"/>
              <a:gd name="T36" fmla="*/ 43 w 735"/>
              <a:gd name="T37" fmla="*/ 626 h 669"/>
              <a:gd name="T38" fmla="*/ 524 w 735"/>
              <a:gd name="T39" fmla="*/ 626 h 669"/>
              <a:gd name="T40" fmla="*/ 524 w 735"/>
              <a:gd name="T41" fmla="*/ 278 h 669"/>
              <a:gd name="T42" fmla="*/ 271 w 735"/>
              <a:gd name="T43" fmla="*/ 217 h 669"/>
              <a:gd name="T44" fmla="*/ 401 w 735"/>
              <a:gd name="T45" fmla="*/ 101 h 669"/>
              <a:gd name="T46" fmla="*/ 431 w 735"/>
              <a:gd name="T47" fmla="*/ 147 h 669"/>
              <a:gd name="T48" fmla="*/ 377 w 735"/>
              <a:gd name="T49" fmla="*/ 159 h 669"/>
              <a:gd name="T50" fmla="*/ 388 w 735"/>
              <a:gd name="T51" fmla="*/ 104 h 669"/>
              <a:gd name="T52" fmla="*/ 198 w 735"/>
              <a:gd name="T53" fmla="*/ 122 h 669"/>
              <a:gd name="T54" fmla="*/ 166 w 735"/>
              <a:gd name="T55" fmla="*/ 168 h 669"/>
              <a:gd name="T56" fmla="*/ 136 w 735"/>
              <a:gd name="T57" fmla="*/ 122 h 669"/>
              <a:gd name="T58" fmla="*/ 373 w 735"/>
              <a:gd name="T59" fmla="*/ 38 h 669"/>
              <a:gd name="T60" fmla="*/ 300 w 735"/>
              <a:gd name="T61" fmla="*/ 135 h 669"/>
              <a:gd name="T62" fmla="*/ 373 w 735"/>
              <a:gd name="T63" fmla="*/ 231 h 669"/>
              <a:gd name="T64" fmla="*/ 487 w 735"/>
              <a:gd name="T65" fmla="*/ 185 h 669"/>
              <a:gd name="T66" fmla="*/ 471 w 735"/>
              <a:gd name="T67" fmla="*/ 63 h 669"/>
              <a:gd name="T68" fmla="*/ 140 w 735"/>
              <a:gd name="T69" fmla="*/ 38 h 669"/>
              <a:gd name="T70" fmla="*/ 67 w 735"/>
              <a:gd name="T71" fmla="*/ 135 h 669"/>
              <a:gd name="T72" fmla="*/ 140 w 735"/>
              <a:gd name="T73" fmla="*/ 231 h 669"/>
              <a:gd name="T74" fmla="*/ 253 w 735"/>
              <a:gd name="T75" fmla="*/ 185 h 669"/>
              <a:gd name="T76" fmla="*/ 237 w 735"/>
              <a:gd name="T77" fmla="*/ 63 h 669"/>
              <a:gd name="T78" fmla="*/ 195 w 735"/>
              <a:gd name="T79" fmla="*/ 4 h 669"/>
              <a:gd name="T80" fmla="*/ 300 w 735"/>
              <a:gd name="T81" fmla="*/ 47 h 669"/>
              <a:gd name="T82" fmla="*/ 431 w 735"/>
              <a:gd name="T83" fmla="*/ 4 h 669"/>
              <a:gd name="T84" fmla="*/ 530 w 735"/>
              <a:gd name="T85" fmla="*/ 104 h 669"/>
              <a:gd name="T86" fmla="*/ 488 w 735"/>
              <a:gd name="T87" fmla="*/ 234 h 669"/>
              <a:gd name="T88" fmla="*/ 564 w 735"/>
              <a:gd name="T89" fmla="*/ 280 h 669"/>
              <a:gd name="T90" fmla="*/ 714 w 735"/>
              <a:gd name="T91" fmla="*/ 301 h 669"/>
              <a:gd name="T92" fmla="*/ 733 w 735"/>
              <a:gd name="T93" fmla="*/ 313 h 669"/>
              <a:gd name="T94" fmla="*/ 727 w 735"/>
              <a:gd name="T95" fmla="*/ 598 h 669"/>
              <a:gd name="T96" fmla="*/ 710 w 735"/>
              <a:gd name="T97" fmla="*/ 600 h 669"/>
              <a:gd name="T98" fmla="*/ 540 w 735"/>
              <a:gd name="T99" fmla="*/ 656 h 669"/>
              <a:gd name="T100" fmla="*/ 26 w 735"/>
              <a:gd name="T101" fmla="*/ 656 h 669"/>
              <a:gd name="T102" fmla="*/ 2 w 735"/>
              <a:gd name="T103" fmla="*/ 280 h 669"/>
              <a:gd name="T104" fmla="*/ 78 w 735"/>
              <a:gd name="T105" fmla="*/ 234 h 669"/>
              <a:gd name="T106" fmla="*/ 36 w 735"/>
              <a:gd name="T107" fmla="*/ 104 h 669"/>
              <a:gd name="T108" fmla="*/ 136 w 735"/>
              <a:gd name="T109" fmla="*/ 4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5" h="669">
                <a:moveTo>
                  <a:pt x="82" y="568"/>
                </a:moveTo>
                <a:lnTo>
                  <a:pt x="483" y="568"/>
                </a:lnTo>
                <a:lnTo>
                  <a:pt x="488" y="570"/>
                </a:lnTo>
                <a:lnTo>
                  <a:pt x="494" y="572"/>
                </a:lnTo>
                <a:lnTo>
                  <a:pt x="498" y="575"/>
                </a:lnTo>
                <a:lnTo>
                  <a:pt x="500" y="580"/>
                </a:lnTo>
                <a:lnTo>
                  <a:pt x="500" y="585"/>
                </a:lnTo>
                <a:lnTo>
                  <a:pt x="500" y="591"/>
                </a:lnTo>
                <a:lnTo>
                  <a:pt x="498" y="594"/>
                </a:lnTo>
                <a:lnTo>
                  <a:pt x="494" y="598"/>
                </a:lnTo>
                <a:lnTo>
                  <a:pt x="488" y="601"/>
                </a:lnTo>
                <a:lnTo>
                  <a:pt x="483" y="602"/>
                </a:lnTo>
                <a:lnTo>
                  <a:pt x="82" y="602"/>
                </a:lnTo>
                <a:lnTo>
                  <a:pt x="77" y="601"/>
                </a:lnTo>
                <a:lnTo>
                  <a:pt x="73" y="598"/>
                </a:lnTo>
                <a:lnTo>
                  <a:pt x="69" y="594"/>
                </a:lnTo>
                <a:lnTo>
                  <a:pt x="67" y="591"/>
                </a:lnTo>
                <a:lnTo>
                  <a:pt x="67" y="585"/>
                </a:lnTo>
                <a:lnTo>
                  <a:pt x="67" y="580"/>
                </a:lnTo>
                <a:lnTo>
                  <a:pt x="69" y="575"/>
                </a:lnTo>
                <a:lnTo>
                  <a:pt x="73" y="572"/>
                </a:lnTo>
                <a:lnTo>
                  <a:pt x="77" y="570"/>
                </a:lnTo>
                <a:lnTo>
                  <a:pt x="82" y="568"/>
                </a:lnTo>
                <a:close/>
                <a:moveTo>
                  <a:pt x="701" y="343"/>
                </a:moveTo>
                <a:lnTo>
                  <a:pt x="567" y="395"/>
                </a:lnTo>
                <a:lnTo>
                  <a:pt x="567" y="507"/>
                </a:lnTo>
                <a:lnTo>
                  <a:pt x="701" y="560"/>
                </a:lnTo>
                <a:lnTo>
                  <a:pt x="701" y="343"/>
                </a:lnTo>
                <a:close/>
                <a:moveTo>
                  <a:pt x="116" y="335"/>
                </a:moveTo>
                <a:lnTo>
                  <a:pt x="111" y="335"/>
                </a:lnTo>
                <a:lnTo>
                  <a:pt x="106" y="338"/>
                </a:lnTo>
                <a:lnTo>
                  <a:pt x="103" y="342"/>
                </a:lnTo>
                <a:lnTo>
                  <a:pt x="101" y="346"/>
                </a:lnTo>
                <a:lnTo>
                  <a:pt x="99" y="351"/>
                </a:lnTo>
                <a:lnTo>
                  <a:pt x="101" y="356"/>
                </a:lnTo>
                <a:lnTo>
                  <a:pt x="103" y="361"/>
                </a:lnTo>
                <a:lnTo>
                  <a:pt x="106" y="365"/>
                </a:lnTo>
                <a:lnTo>
                  <a:pt x="111" y="367"/>
                </a:lnTo>
                <a:lnTo>
                  <a:pt x="116" y="368"/>
                </a:lnTo>
                <a:lnTo>
                  <a:pt x="122" y="367"/>
                </a:lnTo>
                <a:lnTo>
                  <a:pt x="126" y="365"/>
                </a:lnTo>
                <a:lnTo>
                  <a:pt x="129" y="361"/>
                </a:lnTo>
                <a:lnTo>
                  <a:pt x="132" y="356"/>
                </a:lnTo>
                <a:lnTo>
                  <a:pt x="133" y="351"/>
                </a:lnTo>
                <a:lnTo>
                  <a:pt x="132" y="346"/>
                </a:lnTo>
                <a:lnTo>
                  <a:pt x="129" y="342"/>
                </a:lnTo>
                <a:lnTo>
                  <a:pt x="126" y="338"/>
                </a:lnTo>
                <a:lnTo>
                  <a:pt x="122" y="335"/>
                </a:lnTo>
                <a:lnTo>
                  <a:pt x="116" y="335"/>
                </a:lnTo>
                <a:close/>
                <a:moveTo>
                  <a:pt x="216" y="301"/>
                </a:moveTo>
                <a:lnTo>
                  <a:pt x="221" y="303"/>
                </a:lnTo>
                <a:lnTo>
                  <a:pt x="226" y="305"/>
                </a:lnTo>
                <a:lnTo>
                  <a:pt x="230" y="308"/>
                </a:lnTo>
                <a:lnTo>
                  <a:pt x="232" y="313"/>
                </a:lnTo>
                <a:lnTo>
                  <a:pt x="233" y="318"/>
                </a:lnTo>
                <a:lnTo>
                  <a:pt x="232" y="323"/>
                </a:lnTo>
                <a:lnTo>
                  <a:pt x="230" y="327"/>
                </a:lnTo>
                <a:lnTo>
                  <a:pt x="226" y="331"/>
                </a:lnTo>
                <a:lnTo>
                  <a:pt x="221" y="334"/>
                </a:lnTo>
                <a:lnTo>
                  <a:pt x="216" y="335"/>
                </a:lnTo>
                <a:lnTo>
                  <a:pt x="211" y="334"/>
                </a:lnTo>
                <a:lnTo>
                  <a:pt x="207" y="331"/>
                </a:lnTo>
                <a:lnTo>
                  <a:pt x="203" y="327"/>
                </a:lnTo>
                <a:lnTo>
                  <a:pt x="200" y="323"/>
                </a:lnTo>
                <a:lnTo>
                  <a:pt x="200" y="318"/>
                </a:lnTo>
                <a:lnTo>
                  <a:pt x="200" y="313"/>
                </a:lnTo>
                <a:lnTo>
                  <a:pt x="203" y="308"/>
                </a:lnTo>
                <a:lnTo>
                  <a:pt x="207" y="305"/>
                </a:lnTo>
                <a:lnTo>
                  <a:pt x="211" y="303"/>
                </a:lnTo>
                <a:lnTo>
                  <a:pt x="216" y="301"/>
                </a:lnTo>
                <a:close/>
                <a:moveTo>
                  <a:pt x="116" y="301"/>
                </a:moveTo>
                <a:lnTo>
                  <a:pt x="136" y="305"/>
                </a:lnTo>
                <a:lnTo>
                  <a:pt x="152" y="316"/>
                </a:lnTo>
                <a:lnTo>
                  <a:pt x="162" y="331"/>
                </a:lnTo>
                <a:lnTo>
                  <a:pt x="166" y="351"/>
                </a:lnTo>
                <a:lnTo>
                  <a:pt x="162" y="371"/>
                </a:lnTo>
                <a:lnTo>
                  <a:pt x="152" y="386"/>
                </a:lnTo>
                <a:lnTo>
                  <a:pt x="136" y="398"/>
                </a:lnTo>
                <a:lnTo>
                  <a:pt x="116" y="402"/>
                </a:lnTo>
                <a:lnTo>
                  <a:pt x="97" y="398"/>
                </a:lnTo>
                <a:lnTo>
                  <a:pt x="81" y="386"/>
                </a:lnTo>
                <a:lnTo>
                  <a:pt x="70" y="371"/>
                </a:lnTo>
                <a:lnTo>
                  <a:pt x="67" y="351"/>
                </a:lnTo>
                <a:lnTo>
                  <a:pt x="70" y="331"/>
                </a:lnTo>
                <a:lnTo>
                  <a:pt x="81" y="316"/>
                </a:lnTo>
                <a:lnTo>
                  <a:pt x="97" y="305"/>
                </a:lnTo>
                <a:lnTo>
                  <a:pt x="116" y="301"/>
                </a:lnTo>
                <a:close/>
                <a:moveTo>
                  <a:pt x="67" y="269"/>
                </a:moveTo>
                <a:lnTo>
                  <a:pt x="53" y="271"/>
                </a:lnTo>
                <a:lnTo>
                  <a:pt x="43" y="278"/>
                </a:lnTo>
                <a:lnTo>
                  <a:pt x="35" y="288"/>
                </a:lnTo>
                <a:lnTo>
                  <a:pt x="32" y="301"/>
                </a:lnTo>
                <a:lnTo>
                  <a:pt x="32" y="602"/>
                </a:lnTo>
                <a:lnTo>
                  <a:pt x="35" y="615"/>
                </a:lnTo>
                <a:lnTo>
                  <a:pt x="43" y="626"/>
                </a:lnTo>
                <a:lnTo>
                  <a:pt x="53" y="632"/>
                </a:lnTo>
                <a:lnTo>
                  <a:pt x="67" y="635"/>
                </a:lnTo>
                <a:lnTo>
                  <a:pt x="500" y="635"/>
                </a:lnTo>
                <a:lnTo>
                  <a:pt x="513" y="632"/>
                </a:lnTo>
                <a:lnTo>
                  <a:pt x="524" y="626"/>
                </a:lnTo>
                <a:lnTo>
                  <a:pt x="532" y="615"/>
                </a:lnTo>
                <a:lnTo>
                  <a:pt x="534" y="602"/>
                </a:lnTo>
                <a:lnTo>
                  <a:pt x="534" y="301"/>
                </a:lnTo>
                <a:lnTo>
                  <a:pt x="532" y="288"/>
                </a:lnTo>
                <a:lnTo>
                  <a:pt x="524" y="278"/>
                </a:lnTo>
                <a:lnTo>
                  <a:pt x="513" y="271"/>
                </a:lnTo>
                <a:lnTo>
                  <a:pt x="500" y="269"/>
                </a:lnTo>
                <a:lnTo>
                  <a:pt x="67" y="269"/>
                </a:lnTo>
                <a:close/>
                <a:moveTo>
                  <a:pt x="283" y="199"/>
                </a:moveTo>
                <a:lnTo>
                  <a:pt x="271" y="217"/>
                </a:lnTo>
                <a:lnTo>
                  <a:pt x="254" y="234"/>
                </a:lnTo>
                <a:lnTo>
                  <a:pt x="312" y="234"/>
                </a:lnTo>
                <a:lnTo>
                  <a:pt x="296" y="217"/>
                </a:lnTo>
                <a:lnTo>
                  <a:pt x="283" y="199"/>
                </a:lnTo>
                <a:close/>
                <a:moveTo>
                  <a:pt x="401" y="101"/>
                </a:moveTo>
                <a:lnTo>
                  <a:pt x="414" y="104"/>
                </a:lnTo>
                <a:lnTo>
                  <a:pt x="424" y="110"/>
                </a:lnTo>
                <a:lnTo>
                  <a:pt x="431" y="122"/>
                </a:lnTo>
                <a:lnTo>
                  <a:pt x="433" y="135"/>
                </a:lnTo>
                <a:lnTo>
                  <a:pt x="431" y="147"/>
                </a:lnTo>
                <a:lnTo>
                  <a:pt x="424" y="159"/>
                </a:lnTo>
                <a:lnTo>
                  <a:pt x="414" y="165"/>
                </a:lnTo>
                <a:lnTo>
                  <a:pt x="401" y="168"/>
                </a:lnTo>
                <a:lnTo>
                  <a:pt x="388" y="165"/>
                </a:lnTo>
                <a:lnTo>
                  <a:pt x="377" y="159"/>
                </a:lnTo>
                <a:lnTo>
                  <a:pt x="369" y="147"/>
                </a:lnTo>
                <a:lnTo>
                  <a:pt x="367" y="135"/>
                </a:lnTo>
                <a:lnTo>
                  <a:pt x="369" y="122"/>
                </a:lnTo>
                <a:lnTo>
                  <a:pt x="377" y="110"/>
                </a:lnTo>
                <a:lnTo>
                  <a:pt x="388" y="104"/>
                </a:lnTo>
                <a:lnTo>
                  <a:pt x="401" y="101"/>
                </a:lnTo>
                <a:close/>
                <a:moveTo>
                  <a:pt x="166" y="101"/>
                </a:moveTo>
                <a:lnTo>
                  <a:pt x="179" y="104"/>
                </a:lnTo>
                <a:lnTo>
                  <a:pt x="190" y="110"/>
                </a:lnTo>
                <a:lnTo>
                  <a:pt x="198" y="122"/>
                </a:lnTo>
                <a:lnTo>
                  <a:pt x="200" y="135"/>
                </a:lnTo>
                <a:lnTo>
                  <a:pt x="198" y="147"/>
                </a:lnTo>
                <a:lnTo>
                  <a:pt x="190" y="159"/>
                </a:lnTo>
                <a:lnTo>
                  <a:pt x="179" y="165"/>
                </a:lnTo>
                <a:lnTo>
                  <a:pt x="166" y="168"/>
                </a:lnTo>
                <a:lnTo>
                  <a:pt x="153" y="165"/>
                </a:lnTo>
                <a:lnTo>
                  <a:pt x="143" y="159"/>
                </a:lnTo>
                <a:lnTo>
                  <a:pt x="136" y="147"/>
                </a:lnTo>
                <a:lnTo>
                  <a:pt x="133" y="135"/>
                </a:lnTo>
                <a:lnTo>
                  <a:pt x="136" y="122"/>
                </a:lnTo>
                <a:lnTo>
                  <a:pt x="143" y="110"/>
                </a:lnTo>
                <a:lnTo>
                  <a:pt x="153" y="104"/>
                </a:lnTo>
                <a:lnTo>
                  <a:pt x="166" y="101"/>
                </a:lnTo>
                <a:close/>
                <a:moveTo>
                  <a:pt x="401" y="34"/>
                </a:moveTo>
                <a:lnTo>
                  <a:pt x="373" y="38"/>
                </a:lnTo>
                <a:lnTo>
                  <a:pt x="350" y="47"/>
                </a:lnTo>
                <a:lnTo>
                  <a:pt x="330" y="63"/>
                </a:lnTo>
                <a:lnTo>
                  <a:pt x="314" y="84"/>
                </a:lnTo>
                <a:lnTo>
                  <a:pt x="304" y="107"/>
                </a:lnTo>
                <a:lnTo>
                  <a:pt x="300" y="135"/>
                </a:lnTo>
                <a:lnTo>
                  <a:pt x="304" y="161"/>
                </a:lnTo>
                <a:lnTo>
                  <a:pt x="314" y="185"/>
                </a:lnTo>
                <a:lnTo>
                  <a:pt x="330" y="206"/>
                </a:lnTo>
                <a:lnTo>
                  <a:pt x="350" y="221"/>
                </a:lnTo>
                <a:lnTo>
                  <a:pt x="373" y="231"/>
                </a:lnTo>
                <a:lnTo>
                  <a:pt x="401" y="234"/>
                </a:lnTo>
                <a:lnTo>
                  <a:pt x="427" y="231"/>
                </a:lnTo>
                <a:lnTo>
                  <a:pt x="450" y="221"/>
                </a:lnTo>
                <a:lnTo>
                  <a:pt x="471" y="206"/>
                </a:lnTo>
                <a:lnTo>
                  <a:pt x="487" y="185"/>
                </a:lnTo>
                <a:lnTo>
                  <a:pt x="496" y="161"/>
                </a:lnTo>
                <a:lnTo>
                  <a:pt x="500" y="135"/>
                </a:lnTo>
                <a:lnTo>
                  <a:pt x="496" y="107"/>
                </a:lnTo>
                <a:lnTo>
                  <a:pt x="487" y="84"/>
                </a:lnTo>
                <a:lnTo>
                  <a:pt x="471" y="63"/>
                </a:lnTo>
                <a:lnTo>
                  <a:pt x="450" y="47"/>
                </a:lnTo>
                <a:lnTo>
                  <a:pt x="427" y="38"/>
                </a:lnTo>
                <a:lnTo>
                  <a:pt x="401" y="34"/>
                </a:lnTo>
                <a:close/>
                <a:moveTo>
                  <a:pt x="166" y="34"/>
                </a:moveTo>
                <a:lnTo>
                  <a:pt x="140" y="38"/>
                </a:lnTo>
                <a:lnTo>
                  <a:pt x="115" y="47"/>
                </a:lnTo>
                <a:lnTo>
                  <a:pt x="95" y="63"/>
                </a:lnTo>
                <a:lnTo>
                  <a:pt x="80" y="84"/>
                </a:lnTo>
                <a:lnTo>
                  <a:pt x="69" y="107"/>
                </a:lnTo>
                <a:lnTo>
                  <a:pt x="67" y="135"/>
                </a:lnTo>
                <a:lnTo>
                  <a:pt x="69" y="161"/>
                </a:lnTo>
                <a:lnTo>
                  <a:pt x="80" y="185"/>
                </a:lnTo>
                <a:lnTo>
                  <a:pt x="95" y="206"/>
                </a:lnTo>
                <a:lnTo>
                  <a:pt x="115" y="221"/>
                </a:lnTo>
                <a:lnTo>
                  <a:pt x="140" y="231"/>
                </a:lnTo>
                <a:lnTo>
                  <a:pt x="166" y="234"/>
                </a:lnTo>
                <a:lnTo>
                  <a:pt x="192" y="231"/>
                </a:lnTo>
                <a:lnTo>
                  <a:pt x="217" y="221"/>
                </a:lnTo>
                <a:lnTo>
                  <a:pt x="237" y="206"/>
                </a:lnTo>
                <a:lnTo>
                  <a:pt x="253" y="185"/>
                </a:lnTo>
                <a:lnTo>
                  <a:pt x="263" y="161"/>
                </a:lnTo>
                <a:lnTo>
                  <a:pt x="267" y="135"/>
                </a:lnTo>
                <a:lnTo>
                  <a:pt x="263" y="107"/>
                </a:lnTo>
                <a:lnTo>
                  <a:pt x="253" y="84"/>
                </a:lnTo>
                <a:lnTo>
                  <a:pt x="237" y="63"/>
                </a:lnTo>
                <a:lnTo>
                  <a:pt x="217" y="47"/>
                </a:lnTo>
                <a:lnTo>
                  <a:pt x="192" y="38"/>
                </a:lnTo>
                <a:lnTo>
                  <a:pt x="166" y="34"/>
                </a:lnTo>
                <a:close/>
                <a:moveTo>
                  <a:pt x="166" y="0"/>
                </a:moveTo>
                <a:lnTo>
                  <a:pt x="195" y="4"/>
                </a:lnTo>
                <a:lnTo>
                  <a:pt x="222" y="13"/>
                </a:lnTo>
                <a:lnTo>
                  <a:pt x="246" y="28"/>
                </a:lnTo>
                <a:lnTo>
                  <a:pt x="267" y="47"/>
                </a:lnTo>
                <a:lnTo>
                  <a:pt x="283" y="70"/>
                </a:lnTo>
                <a:lnTo>
                  <a:pt x="300" y="47"/>
                </a:lnTo>
                <a:lnTo>
                  <a:pt x="319" y="28"/>
                </a:lnTo>
                <a:lnTo>
                  <a:pt x="344" y="13"/>
                </a:lnTo>
                <a:lnTo>
                  <a:pt x="371" y="4"/>
                </a:lnTo>
                <a:lnTo>
                  <a:pt x="401" y="0"/>
                </a:lnTo>
                <a:lnTo>
                  <a:pt x="431" y="4"/>
                </a:lnTo>
                <a:lnTo>
                  <a:pt x="460" y="15"/>
                </a:lnTo>
                <a:lnTo>
                  <a:pt x="483" y="30"/>
                </a:lnTo>
                <a:lnTo>
                  <a:pt x="504" y="51"/>
                </a:lnTo>
                <a:lnTo>
                  <a:pt x="520" y="76"/>
                </a:lnTo>
                <a:lnTo>
                  <a:pt x="530" y="104"/>
                </a:lnTo>
                <a:lnTo>
                  <a:pt x="534" y="135"/>
                </a:lnTo>
                <a:lnTo>
                  <a:pt x="530" y="164"/>
                </a:lnTo>
                <a:lnTo>
                  <a:pt x="521" y="190"/>
                </a:lnTo>
                <a:lnTo>
                  <a:pt x="507" y="214"/>
                </a:lnTo>
                <a:lnTo>
                  <a:pt x="488" y="234"/>
                </a:lnTo>
                <a:lnTo>
                  <a:pt x="500" y="234"/>
                </a:lnTo>
                <a:lnTo>
                  <a:pt x="521" y="238"/>
                </a:lnTo>
                <a:lnTo>
                  <a:pt x="540" y="248"/>
                </a:lnTo>
                <a:lnTo>
                  <a:pt x="554" y="262"/>
                </a:lnTo>
                <a:lnTo>
                  <a:pt x="564" y="280"/>
                </a:lnTo>
                <a:lnTo>
                  <a:pt x="567" y="301"/>
                </a:lnTo>
                <a:lnTo>
                  <a:pt x="567" y="360"/>
                </a:lnTo>
                <a:lnTo>
                  <a:pt x="710" y="303"/>
                </a:lnTo>
                <a:lnTo>
                  <a:pt x="710" y="304"/>
                </a:lnTo>
                <a:lnTo>
                  <a:pt x="714" y="301"/>
                </a:lnTo>
                <a:lnTo>
                  <a:pt x="718" y="301"/>
                </a:lnTo>
                <a:lnTo>
                  <a:pt x="723" y="303"/>
                </a:lnTo>
                <a:lnTo>
                  <a:pt x="727" y="305"/>
                </a:lnTo>
                <a:lnTo>
                  <a:pt x="731" y="308"/>
                </a:lnTo>
                <a:lnTo>
                  <a:pt x="733" y="313"/>
                </a:lnTo>
                <a:lnTo>
                  <a:pt x="735" y="318"/>
                </a:lnTo>
                <a:lnTo>
                  <a:pt x="735" y="585"/>
                </a:lnTo>
                <a:lnTo>
                  <a:pt x="733" y="591"/>
                </a:lnTo>
                <a:lnTo>
                  <a:pt x="731" y="594"/>
                </a:lnTo>
                <a:lnTo>
                  <a:pt x="727" y="598"/>
                </a:lnTo>
                <a:lnTo>
                  <a:pt x="723" y="601"/>
                </a:lnTo>
                <a:lnTo>
                  <a:pt x="718" y="602"/>
                </a:lnTo>
                <a:lnTo>
                  <a:pt x="714" y="601"/>
                </a:lnTo>
                <a:lnTo>
                  <a:pt x="710" y="600"/>
                </a:lnTo>
                <a:lnTo>
                  <a:pt x="710" y="600"/>
                </a:lnTo>
                <a:lnTo>
                  <a:pt x="567" y="543"/>
                </a:lnTo>
                <a:lnTo>
                  <a:pt x="567" y="602"/>
                </a:lnTo>
                <a:lnTo>
                  <a:pt x="564" y="623"/>
                </a:lnTo>
                <a:lnTo>
                  <a:pt x="554" y="642"/>
                </a:lnTo>
                <a:lnTo>
                  <a:pt x="540" y="656"/>
                </a:lnTo>
                <a:lnTo>
                  <a:pt x="521" y="665"/>
                </a:lnTo>
                <a:lnTo>
                  <a:pt x="500" y="669"/>
                </a:lnTo>
                <a:lnTo>
                  <a:pt x="67" y="669"/>
                </a:lnTo>
                <a:lnTo>
                  <a:pt x="44" y="665"/>
                </a:lnTo>
                <a:lnTo>
                  <a:pt x="26" y="656"/>
                </a:lnTo>
                <a:lnTo>
                  <a:pt x="12" y="642"/>
                </a:lnTo>
                <a:lnTo>
                  <a:pt x="2" y="623"/>
                </a:lnTo>
                <a:lnTo>
                  <a:pt x="0" y="602"/>
                </a:lnTo>
                <a:lnTo>
                  <a:pt x="0" y="301"/>
                </a:lnTo>
                <a:lnTo>
                  <a:pt x="2" y="280"/>
                </a:lnTo>
                <a:lnTo>
                  <a:pt x="12" y="262"/>
                </a:lnTo>
                <a:lnTo>
                  <a:pt x="26" y="248"/>
                </a:lnTo>
                <a:lnTo>
                  <a:pt x="44" y="238"/>
                </a:lnTo>
                <a:lnTo>
                  <a:pt x="67" y="234"/>
                </a:lnTo>
                <a:lnTo>
                  <a:pt x="78" y="234"/>
                </a:lnTo>
                <a:lnTo>
                  <a:pt x="59" y="214"/>
                </a:lnTo>
                <a:lnTo>
                  <a:pt x="44" y="190"/>
                </a:lnTo>
                <a:lnTo>
                  <a:pt x="35" y="164"/>
                </a:lnTo>
                <a:lnTo>
                  <a:pt x="32" y="135"/>
                </a:lnTo>
                <a:lnTo>
                  <a:pt x="36" y="104"/>
                </a:lnTo>
                <a:lnTo>
                  <a:pt x="46" y="76"/>
                </a:lnTo>
                <a:lnTo>
                  <a:pt x="61" y="51"/>
                </a:lnTo>
                <a:lnTo>
                  <a:pt x="82" y="30"/>
                </a:lnTo>
                <a:lnTo>
                  <a:pt x="107" y="15"/>
                </a:lnTo>
                <a:lnTo>
                  <a:pt x="136" y="4"/>
                </a:lnTo>
                <a:lnTo>
                  <a:pt x="16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2" name="Freeform 12"/>
          <p:cNvSpPr>
            <a:spLocks noEditPoints="1"/>
          </p:cNvSpPr>
          <p:nvPr/>
        </p:nvSpPr>
        <p:spPr bwMode="auto">
          <a:xfrm>
            <a:off x="7279273" y="1494994"/>
            <a:ext cx="229113" cy="419374"/>
          </a:xfrm>
          <a:custGeom>
            <a:avLst/>
            <a:gdLst>
              <a:gd name="T0" fmla="*/ 205 w 401"/>
              <a:gd name="T1" fmla="*/ 652 h 734"/>
              <a:gd name="T2" fmla="*/ 215 w 401"/>
              <a:gd name="T3" fmla="*/ 657 h 734"/>
              <a:gd name="T4" fmla="*/ 217 w 401"/>
              <a:gd name="T5" fmla="*/ 668 h 734"/>
              <a:gd name="T6" fmla="*/ 215 w 401"/>
              <a:gd name="T7" fmla="*/ 677 h 734"/>
              <a:gd name="T8" fmla="*/ 205 w 401"/>
              <a:gd name="T9" fmla="*/ 683 h 734"/>
              <a:gd name="T10" fmla="*/ 195 w 401"/>
              <a:gd name="T11" fmla="*/ 683 h 734"/>
              <a:gd name="T12" fmla="*/ 187 w 401"/>
              <a:gd name="T13" fmla="*/ 677 h 734"/>
              <a:gd name="T14" fmla="*/ 185 w 401"/>
              <a:gd name="T15" fmla="*/ 668 h 734"/>
              <a:gd name="T16" fmla="*/ 187 w 401"/>
              <a:gd name="T17" fmla="*/ 657 h 734"/>
              <a:gd name="T18" fmla="*/ 195 w 401"/>
              <a:gd name="T19" fmla="*/ 652 h 734"/>
              <a:gd name="T20" fmla="*/ 34 w 401"/>
              <a:gd name="T21" fmla="*/ 633 h 734"/>
              <a:gd name="T22" fmla="*/ 36 w 401"/>
              <a:gd name="T23" fmla="*/ 681 h 734"/>
              <a:gd name="T24" fmla="*/ 53 w 401"/>
              <a:gd name="T25" fmla="*/ 698 h 734"/>
              <a:gd name="T26" fmla="*/ 334 w 401"/>
              <a:gd name="T27" fmla="*/ 700 h 734"/>
              <a:gd name="T28" fmla="*/ 357 w 401"/>
              <a:gd name="T29" fmla="*/ 691 h 734"/>
              <a:gd name="T30" fmla="*/ 368 w 401"/>
              <a:gd name="T31" fmla="*/ 668 h 734"/>
              <a:gd name="T32" fmla="*/ 34 w 401"/>
              <a:gd name="T33" fmla="*/ 633 h 734"/>
              <a:gd name="T34" fmla="*/ 34 w 401"/>
              <a:gd name="T35" fmla="*/ 601 h 734"/>
              <a:gd name="T36" fmla="*/ 368 w 401"/>
              <a:gd name="T37" fmla="*/ 133 h 734"/>
              <a:gd name="T38" fmla="*/ 185 w 401"/>
              <a:gd name="T39" fmla="*/ 50 h 734"/>
              <a:gd name="T40" fmla="*/ 223 w 401"/>
              <a:gd name="T41" fmla="*/ 50 h 734"/>
              <a:gd name="T42" fmla="*/ 230 w 401"/>
              <a:gd name="T43" fmla="*/ 56 h 734"/>
              <a:gd name="T44" fmla="*/ 234 w 401"/>
              <a:gd name="T45" fmla="*/ 67 h 734"/>
              <a:gd name="T46" fmla="*/ 230 w 401"/>
              <a:gd name="T47" fmla="*/ 76 h 734"/>
              <a:gd name="T48" fmla="*/ 223 w 401"/>
              <a:gd name="T49" fmla="*/ 82 h 734"/>
              <a:gd name="T50" fmla="*/ 185 w 401"/>
              <a:gd name="T51" fmla="*/ 82 h 734"/>
              <a:gd name="T52" fmla="*/ 174 w 401"/>
              <a:gd name="T53" fmla="*/ 80 h 734"/>
              <a:gd name="T54" fmla="*/ 167 w 401"/>
              <a:gd name="T55" fmla="*/ 72 h 734"/>
              <a:gd name="T56" fmla="*/ 167 w 401"/>
              <a:gd name="T57" fmla="*/ 61 h 734"/>
              <a:gd name="T58" fmla="*/ 174 w 401"/>
              <a:gd name="T59" fmla="*/ 52 h 734"/>
              <a:gd name="T60" fmla="*/ 185 w 401"/>
              <a:gd name="T61" fmla="*/ 50 h 734"/>
              <a:gd name="T62" fmla="*/ 53 w 401"/>
              <a:gd name="T63" fmla="*/ 35 h 734"/>
              <a:gd name="T64" fmla="*/ 36 w 401"/>
              <a:gd name="T65" fmla="*/ 54 h 734"/>
              <a:gd name="T66" fmla="*/ 34 w 401"/>
              <a:gd name="T67" fmla="*/ 99 h 734"/>
              <a:gd name="T68" fmla="*/ 368 w 401"/>
              <a:gd name="T69" fmla="*/ 67 h 734"/>
              <a:gd name="T70" fmla="*/ 357 w 401"/>
              <a:gd name="T71" fmla="*/ 43 h 734"/>
              <a:gd name="T72" fmla="*/ 334 w 401"/>
              <a:gd name="T73" fmla="*/ 33 h 734"/>
              <a:gd name="T74" fmla="*/ 67 w 401"/>
              <a:gd name="T75" fmla="*/ 0 h 734"/>
              <a:gd name="T76" fmla="*/ 355 w 401"/>
              <a:gd name="T77" fmla="*/ 3 h 734"/>
              <a:gd name="T78" fmla="*/ 389 w 401"/>
              <a:gd name="T79" fmla="*/ 26 h 734"/>
              <a:gd name="T80" fmla="*/ 401 w 401"/>
              <a:gd name="T81" fmla="*/ 67 h 734"/>
              <a:gd name="T82" fmla="*/ 398 w 401"/>
              <a:gd name="T83" fmla="*/ 688 h 734"/>
              <a:gd name="T84" fmla="*/ 373 w 401"/>
              <a:gd name="T85" fmla="*/ 721 h 734"/>
              <a:gd name="T86" fmla="*/ 334 w 401"/>
              <a:gd name="T87" fmla="*/ 734 h 734"/>
              <a:gd name="T88" fmla="*/ 46 w 401"/>
              <a:gd name="T89" fmla="*/ 730 h 734"/>
              <a:gd name="T90" fmla="*/ 13 w 401"/>
              <a:gd name="T91" fmla="*/ 707 h 734"/>
              <a:gd name="T92" fmla="*/ 0 w 401"/>
              <a:gd name="T93" fmla="*/ 668 h 734"/>
              <a:gd name="T94" fmla="*/ 4 w 401"/>
              <a:gd name="T95" fmla="*/ 44 h 734"/>
              <a:gd name="T96" fmla="*/ 27 w 401"/>
              <a:gd name="T97" fmla="*/ 12 h 734"/>
              <a:gd name="T98" fmla="*/ 67 w 401"/>
              <a:gd name="T99" fmla="*/ 0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1" h="734">
                <a:moveTo>
                  <a:pt x="200" y="651"/>
                </a:moveTo>
                <a:lnTo>
                  <a:pt x="205" y="652"/>
                </a:lnTo>
                <a:lnTo>
                  <a:pt x="211" y="653"/>
                </a:lnTo>
                <a:lnTo>
                  <a:pt x="215" y="657"/>
                </a:lnTo>
                <a:lnTo>
                  <a:pt x="216" y="662"/>
                </a:lnTo>
                <a:lnTo>
                  <a:pt x="217" y="668"/>
                </a:lnTo>
                <a:lnTo>
                  <a:pt x="216" y="673"/>
                </a:lnTo>
                <a:lnTo>
                  <a:pt x="215" y="677"/>
                </a:lnTo>
                <a:lnTo>
                  <a:pt x="211" y="681"/>
                </a:lnTo>
                <a:lnTo>
                  <a:pt x="205" y="683"/>
                </a:lnTo>
                <a:lnTo>
                  <a:pt x="200" y="683"/>
                </a:lnTo>
                <a:lnTo>
                  <a:pt x="195" y="683"/>
                </a:lnTo>
                <a:lnTo>
                  <a:pt x="191" y="681"/>
                </a:lnTo>
                <a:lnTo>
                  <a:pt x="187" y="677"/>
                </a:lnTo>
                <a:lnTo>
                  <a:pt x="185" y="673"/>
                </a:lnTo>
                <a:lnTo>
                  <a:pt x="185" y="668"/>
                </a:lnTo>
                <a:lnTo>
                  <a:pt x="185" y="662"/>
                </a:lnTo>
                <a:lnTo>
                  <a:pt x="187" y="657"/>
                </a:lnTo>
                <a:lnTo>
                  <a:pt x="191" y="653"/>
                </a:lnTo>
                <a:lnTo>
                  <a:pt x="195" y="652"/>
                </a:lnTo>
                <a:lnTo>
                  <a:pt x="200" y="651"/>
                </a:lnTo>
                <a:close/>
                <a:moveTo>
                  <a:pt x="34" y="633"/>
                </a:moveTo>
                <a:lnTo>
                  <a:pt x="34" y="668"/>
                </a:lnTo>
                <a:lnTo>
                  <a:pt x="36" y="681"/>
                </a:lnTo>
                <a:lnTo>
                  <a:pt x="43" y="691"/>
                </a:lnTo>
                <a:lnTo>
                  <a:pt x="53" y="698"/>
                </a:lnTo>
                <a:lnTo>
                  <a:pt x="67" y="700"/>
                </a:lnTo>
                <a:lnTo>
                  <a:pt x="334" y="700"/>
                </a:lnTo>
                <a:lnTo>
                  <a:pt x="347" y="698"/>
                </a:lnTo>
                <a:lnTo>
                  <a:pt x="357" y="691"/>
                </a:lnTo>
                <a:lnTo>
                  <a:pt x="365" y="681"/>
                </a:lnTo>
                <a:lnTo>
                  <a:pt x="368" y="668"/>
                </a:lnTo>
                <a:lnTo>
                  <a:pt x="368" y="633"/>
                </a:lnTo>
                <a:lnTo>
                  <a:pt x="34" y="633"/>
                </a:lnTo>
                <a:close/>
                <a:moveTo>
                  <a:pt x="34" y="133"/>
                </a:moveTo>
                <a:lnTo>
                  <a:pt x="34" y="601"/>
                </a:lnTo>
                <a:lnTo>
                  <a:pt x="368" y="601"/>
                </a:lnTo>
                <a:lnTo>
                  <a:pt x="368" y="133"/>
                </a:lnTo>
                <a:lnTo>
                  <a:pt x="34" y="133"/>
                </a:lnTo>
                <a:close/>
                <a:moveTo>
                  <a:pt x="185" y="50"/>
                </a:moveTo>
                <a:lnTo>
                  <a:pt x="217" y="50"/>
                </a:lnTo>
                <a:lnTo>
                  <a:pt x="223" y="50"/>
                </a:lnTo>
                <a:lnTo>
                  <a:pt x="228" y="52"/>
                </a:lnTo>
                <a:lnTo>
                  <a:pt x="230" y="56"/>
                </a:lnTo>
                <a:lnTo>
                  <a:pt x="233" y="61"/>
                </a:lnTo>
                <a:lnTo>
                  <a:pt x="234" y="67"/>
                </a:lnTo>
                <a:lnTo>
                  <a:pt x="233" y="72"/>
                </a:lnTo>
                <a:lnTo>
                  <a:pt x="230" y="76"/>
                </a:lnTo>
                <a:lnTo>
                  <a:pt x="228" y="80"/>
                </a:lnTo>
                <a:lnTo>
                  <a:pt x="223" y="82"/>
                </a:lnTo>
                <a:lnTo>
                  <a:pt x="217" y="82"/>
                </a:lnTo>
                <a:lnTo>
                  <a:pt x="185" y="82"/>
                </a:lnTo>
                <a:lnTo>
                  <a:pt x="179" y="82"/>
                </a:lnTo>
                <a:lnTo>
                  <a:pt x="174" y="80"/>
                </a:lnTo>
                <a:lnTo>
                  <a:pt x="170" y="76"/>
                </a:lnTo>
                <a:lnTo>
                  <a:pt x="167" y="72"/>
                </a:lnTo>
                <a:lnTo>
                  <a:pt x="167" y="67"/>
                </a:lnTo>
                <a:lnTo>
                  <a:pt x="167" y="61"/>
                </a:lnTo>
                <a:lnTo>
                  <a:pt x="170" y="56"/>
                </a:lnTo>
                <a:lnTo>
                  <a:pt x="174" y="52"/>
                </a:lnTo>
                <a:lnTo>
                  <a:pt x="179" y="50"/>
                </a:lnTo>
                <a:lnTo>
                  <a:pt x="185" y="50"/>
                </a:lnTo>
                <a:close/>
                <a:moveTo>
                  <a:pt x="67" y="33"/>
                </a:moveTo>
                <a:lnTo>
                  <a:pt x="53" y="35"/>
                </a:lnTo>
                <a:lnTo>
                  <a:pt x="43" y="43"/>
                </a:lnTo>
                <a:lnTo>
                  <a:pt x="36" y="54"/>
                </a:lnTo>
                <a:lnTo>
                  <a:pt x="34" y="67"/>
                </a:lnTo>
                <a:lnTo>
                  <a:pt x="34" y="99"/>
                </a:lnTo>
                <a:lnTo>
                  <a:pt x="368" y="99"/>
                </a:lnTo>
                <a:lnTo>
                  <a:pt x="368" y="67"/>
                </a:lnTo>
                <a:lnTo>
                  <a:pt x="365" y="54"/>
                </a:lnTo>
                <a:lnTo>
                  <a:pt x="357" y="43"/>
                </a:lnTo>
                <a:lnTo>
                  <a:pt x="347" y="35"/>
                </a:lnTo>
                <a:lnTo>
                  <a:pt x="334" y="33"/>
                </a:lnTo>
                <a:lnTo>
                  <a:pt x="67" y="33"/>
                </a:lnTo>
                <a:close/>
                <a:moveTo>
                  <a:pt x="67" y="0"/>
                </a:moveTo>
                <a:lnTo>
                  <a:pt x="334" y="0"/>
                </a:lnTo>
                <a:lnTo>
                  <a:pt x="355" y="3"/>
                </a:lnTo>
                <a:lnTo>
                  <a:pt x="373" y="12"/>
                </a:lnTo>
                <a:lnTo>
                  <a:pt x="389" y="26"/>
                </a:lnTo>
                <a:lnTo>
                  <a:pt x="398" y="44"/>
                </a:lnTo>
                <a:lnTo>
                  <a:pt x="401" y="67"/>
                </a:lnTo>
                <a:lnTo>
                  <a:pt x="401" y="668"/>
                </a:lnTo>
                <a:lnTo>
                  <a:pt x="398" y="688"/>
                </a:lnTo>
                <a:lnTo>
                  <a:pt x="389" y="707"/>
                </a:lnTo>
                <a:lnTo>
                  <a:pt x="373" y="721"/>
                </a:lnTo>
                <a:lnTo>
                  <a:pt x="355" y="730"/>
                </a:lnTo>
                <a:lnTo>
                  <a:pt x="334" y="734"/>
                </a:lnTo>
                <a:lnTo>
                  <a:pt x="67" y="734"/>
                </a:lnTo>
                <a:lnTo>
                  <a:pt x="46" y="730"/>
                </a:lnTo>
                <a:lnTo>
                  <a:pt x="27" y="721"/>
                </a:lnTo>
                <a:lnTo>
                  <a:pt x="13" y="707"/>
                </a:lnTo>
                <a:lnTo>
                  <a:pt x="4" y="688"/>
                </a:lnTo>
                <a:lnTo>
                  <a:pt x="0" y="668"/>
                </a:lnTo>
                <a:lnTo>
                  <a:pt x="0" y="67"/>
                </a:lnTo>
                <a:lnTo>
                  <a:pt x="4" y="44"/>
                </a:lnTo>
                <a:lnTo>
                  <a:pt x="13" y="26"/>
                </a:lnTo>
                <a:lnTo>
                  <a:pt x="27" y="12"/>
                </a:lnTo>
                <a:lnTo>
                  <a:pt x="46" y="3"/>
                </a:lnTo>
                <a:lnTo>
                  <a:pt x="6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 name="Freeform 13"/>
          <p:cNvSpPr>
            <a:spLocks noEditPoints="1"/>
          </p:cNvSpPr>
          <p:nvPr/>
        </p:nvSpPr>
        <p:spPr bwMode="auto">
          <a:xfrm>
            <a:off x="7951974" y="1494993"/>
            <a:ext cx="305674" cy="419374"/>
          </a:xfrm>
          <a:custGeom>
            <a:avLst/>
            <a:gdLst>
              <a:gd name="T0" fmla="*/ 273 w 535"/>
              <a:gd name="T1" fmla="*/ 652 h 734"/>
              <a:gd name="T2" fmla="*/ 281 w 535"/>
              <a:gd name="T3" fmla="*/ 657 h 734"/>
              <a:gd name="T4" fmla="*/ 283 w 535"/>
              <a:gd name="T5" fmla="*/ 668 h 734"/>
              <a:gd name="T6" fmla="*/ 281 w 535"/>
              <a:gd name="T7" fmla="*/ 677 h 734"/>
              <a:gd name="T8" fmla="*/ 273 w 535"/>
              <a:gd name="T9" fmla="*/ 683 h 734"/>
              <a:gd name="T10" fmla="*/ 263 w 535"/>
              <a:gd name="T11" fmla="*/ 683 h 734"/>
              <a:gd name="T12" fmla="*/ 253 w 535"/>
              <a:gd name="T13" fmla="*/ 677 h 734"/>
              <a:gd name="T14" fmla="*/ 251 w 535"/>
              <a:gd name="T15" fmla="*/ 668 h 734"/>
              <a:gd name="T16" fmla="*/ 253 w 535"/>
              <a:gd name="T17" fmla="*/ 657 h 734"/>
              <a:gd name="T18" fmla="*/ 263 w 535"/>
              <a:gd name="T19" fmla="*/ 652 h 734"/>
              <a:gd name="T20" fmla="*/ 100 w 535"/>
              <a:gd name="T21" fmla="*/ 133 h 734"/>
              <a:gd name="T22" fmla="*/ 434 w 535"/>
              <a:gd name="T23" fmla="*/ 601 h 734"/>
              <a:gd name="T24" fmla="*/ 100 w 535"/>
              <a:gd name="T25" fmla="*/ 133 h 734"/>
              <a:gd name="T26" fmla="*/ 468 w 535"/>
              <a:gd name="T27" fmla="*/ 99 h 734"/>
              <a:gd name="T28" fmla="*/ 67 w 535"/>
              <a:gd name="T29" fmla="*/ 633 h 734"/>
              <a:gd name="T30" fmla="*/ 251 w 535"/>
              <a:gd name="T31" fmla="*/ 50 h 734"/>
              <a:gd name="T32" fmla="*/ 289 w 535"/>
              <a:gd name="T33" fmla="*/ 50 h 734"/>
              <a:gd name="T34" fmla="*/ 298 w 535"/>
              <a:gd name="T35" fmla="*/ 56 h 734"/>
              <a:gd name="T36" fmla="*/ 301 w 535"/>
              <a:gd name="T37" fmla="*/ 67 h 734"/>
              <a:gd name="T38" fmla="*/ 298 w 535"/>
              <a:gd name="T39" fmla="*/ 76 h 734"/>
              <a:gd name="T40" fmla="*/ 289 w 535"/>
              <a:gd name="T41" fmla="*/ 82 h 734"/>
              <a:gd name="T42" fmla="*/ 251 w 535"/>
              <a:gd name="T43" fmla="*/ 82 h 734"/>
              <a:gd name="T44" fmla="*/ 240 w 535"/>
              <a:gd name="T45" fmla="*/ 80 h 734"/>
              <a:gd name="T46" fmla="*/ 235 w 535"/>
              <a:gd name="T47" fmla="*/ 72 h 734"/>
              <a:gd name="T48" fmla="*/ 235 w 535"/>
              <a:gd name="T49" fmla="*/ 61 h 734"/>
              <a:gd name="T50" fmla="*/ 240 w 535"/>
              <a:gd name="T51" fmla="*/ 52 h 734"/>
              <a:gd name="T52" fmla="*/ 251 w 535"/>
              <a:gd name="T53" fmla="*/ 50 h 734"/>
              <a:gd name="T54" fmla="*/ 54 w 535"/>
              <a:gd name="T55" fmla="*/ 35 h 734"/>
              <a:gd name="T56" fmla="*/ 36 w 535"/>
              <a:gd name="T57" fmla="*/ 54 h 734"/>
              <a:gd name="T58" fmla="*/ 33 w 535"/>
              <a:gd name="T59" fmla="*/ 668 h 734"/>
              <a:gd name="T60" fmla="*/ 44 w 535"/>
              <a:gd name="T61" fmla="*/ 691 h 734"/>
              <a:gd name="T62" fmla="*/ 67 w 535"/>
              <a:gd name="T63" fmla="*/ 700 h 734"/>
              <a:gd name="T64" fmla="*/ 481 w 535"/>
              <a:gd name="T65" fmla="*/ 698 h 734"/>
              <a:gd name="T66" fmla="*/ 498 w 535"/>
              <a:gd name="T67" fmla="*/ 681 h 734"/>
              <a:gd name="T68" fmla="*/ 501 w 535"/>
              <a:gd name="T69" fmla="*/ 67 h 734"/>
              <a:gd name="T70" fmla="*/ 492 w 535"/>
              <a:gd name="T71" fmla="*/ 43 h 734"/>
              <a:gd name="T72" fmla="*/ 468 w 535"/>
              <a:gd name="T73" fmla="*/ 33 h 734"/>
              <a:gd name="T74" fmla="*/ 67 w 535"/>
              <a:gd name="T75" fmla="*/ 0 h 734"/>
              <a:gd name="T76" fmla="*/ 489 w 535"/>
              <a:gd name="T77" fmla="*/ 3 h 734"/>
              <a:gd name="T78" fmla="*/ 522 w 535"/>
              <a:gd name="T79" fmla="*/ 26 h 734"/>
              <a:gd name="T80" fmla="*/ 535 w 535"/>
              <a:gd name="T81" fmla="*/ 67 h 734"/>
              <a:gd name="T82" fmla="*/ 531 w 535"/>
              <a:gd name="T83" fmla="*/ 688 h 734"/>
              <a:gd name="T84" fmla="*/ 508 w 535"/>
              <a:gd name="T85" fmla="*/ 721 h 734"/>
              <a:gd name="T86" fmla="*/ 468 w 535"/>
              <a:gd name="T87" fmla="*/ 734 h 734"/>
              <a:gd name="T88" fmla="*/ 45 w 535"/>
              <a:gd name="T89" fmla="*/ 730 h 734"/>
              <a:gd name="T90" fmla="*/ 12 w 535"/>
              <a:gd name="T91" fmla="*/ 707 h 734"/>
              <a:gd name="T92" fmla="*/ 0 w 535"/>
              <a:gd name="T93" fmla="*/ 668 h 734"/>
              <a:gd name="T94" fmla="*/ 3 w 535"/>
              <a:gd name="T95" fmla="*/ 44 h 734"/>
              <a:gd name="T96" fmla="*/ 27 w 535"/>
              <a:gd name="T97" fmla="*/ 12 h 734"/>
              <a:gd name="T98" fmla="*/ 67 w 535"/>
              <a:gd name="T99" fmla="*/ 0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5" h="734">
                <a:moveTo>
                  <a:pt x="268" y="651"/>
                </a:moveTo>
                <a:lnTo>
                  <a:pt x="273" y="652"/>
                </a:lnTo>
                <a:lnTo>
                  <a:pt x="277" y="653"/>
                </a:lnTo>
                <a:lnTo>
                  <a:pt x="281" y="657"/>
                </a:lnTo>
                <a:lnTo>
                  <a:pt x="283" y="662"/>
                </a:lnTo>
                <a:lnTo>
                  <a:pt x="283" y="668"/>
                </a:lnTo>
                <a:lnTo>
                  <a:pt x="283" y="673"/>
                </a:lnTo>
                <a:lnTo>
                  <a:pt x="281" y="677"/>
                </a:lnTo>
                <a:lnTo>
                  <a:pt x="277" y="681"/>
                </a:lnTo>
                <a:lnTo>
                  <a:pt x="273" y="683"/>
                </a:lnTo>
                <a:lnTo>
                  <a:pt x="268" y="683"/>
                </a:lnTo>
                <a:lnTo>
                  <a:pt x="263" y="683"/>
                </a:lnTo>
                <a:lnTo>
                  <a:pt x="257" y="681"/>
                </a:lnTo>
                <a:lnTo>
                  <a:pt x="253" y="677"/>
                </a:lnTo>
                <a:lnTo>
                  <a:pt x="252" y="673"/>
                </a:lnTo>
                <a:lnTo>
                  <a:pt x="251" y="668"/>
                </a:lnTo>
                <a:lnTo>
                  <a:pt x="252" y="662"/>
                </a:lnTo>
                <a:lnTo>
                  <a:pt x="253" y="657"/>
                </a:lnTo>
                <a:lnTo>
                  <a:pt x="257" y="653"/>
                </a:lnTo>
                <a:lnTo>
                  <a:pt x="263" y="652"/>
                </a:lnTo>
                <a:lnTo>
                  <a:pt x="268" y="651"/>
                </a:lnTo>
                <a:close/>
                <a:moveTo>
                  <a:pt x="100" y="133"/>
                </a:moveTo>
                <a:lnTo>
                  <a:pt x="100" y="601"/>
                </a:lnTo>
                <a:lnTo>
                  <a:pt x="434" y="601"/>
                </a:lnTo>
                <a:lnTo>
                  <a:pt x="434" y="133"/>
                </a:lnTo>
                <a:lnTo>
                  <a:pt x="100" y="133"/>
                </a:lnTo>
                <a:close/>
                <a:moveTo>
                  <a:pt x="67" y="99"/>
                </a:moveTo>
                <a:lnTo>
                  <a:pt x="468" y="99"/>
                </a:lnTo>
                <a:lnTo>
                  <a:pt x="468" y="633"/>
                </a:lnTo>
                <a:lnTo>
                  <a:pt x="67" y="633"/>
                </a:lnTo>
                <a:lnTo>
                  <a:pt x="67" y="99"/>
                </a:lnTo>
                <a:close/>
                <a:moveTo>
                  <a:pt x="251" y="50"/>
                </a:moveTo>
                <a:lnTo>
                  <a:pt x="283" y="50"/>
                </a:lnTo>
                <a:lnTo>
                  <a:pt x="289" y="50"/>
                </a:lnTo>
                <a:lnTo>
                  <a:pt x="294" y="52"/>
                </a:lnTo>
                <a:lnTo>
                  <a:pt x="298" y="56"/>
                </a:lnTo>
                <a:lnTo>
                  <a:pt x="301" y="61"/>
                </a:lnTo>
                <a:lnTo>
                  <a:pt x="301" y="67"/>
                </a:lnTo>
                <a:lnTo>
                  <a:pt x="301" y="72"/>
                </a:lnTo>
                <a:lnTo>
                  <a:pt x="298" y="76"/>
                </a:lnTo>
                <a:lnTo>
                  <a:pt x="294" y="80"/>
                </a:lnTo>
                <a:lnTo>
                  <a:pt x="289" y="82"/>
                </a:lnTo>
                <a:lnTo>
                  <a:pt x="283" y="82"/>
                </a:lnTo>
                <a:lnTo>
                  <a:pt x="251" y="82"/>
                </a:lnTo>
                <a:lnTo>
                  <a:pt x="245" y="82"/>
                </a:lnTo>
                <a:lnTo>
                  <a:pt x="240" y="80"/>
                </a:lnTo>
                <a:lnTo>
                  <a:pt x="238" y="76"/>
                </a:lnTo>
                <a:lnTo>
                  <a:pt x="235" y="72"/>
                </a:lnTo>
                <a:lnTo>
                  <a:pt x="234" y="67"/>
                </a:lnTo>
                <a:lnTo>
                  <a:pt x="235" y="61"/>
                </a:lnTo>
                <a:lnTo>
                  <a:pt x="238" y="56"/>
                </a:lnTo>
                <a:lnTo>
                  <a:pt x="240" y="52"/>
                </a:lnTo>
                <a:lnTo>
                  <a:pt x="245" y="50"/>
                </a:lnTo>
                <a:lnTo>
                  <a:pt x="251" y="50"/>
                </a:lnTo>
                <a:close/>
                <a:moveTo>
                  <a:pt x="67" y="33"/>
                </a:moveTo>
                <a:lnTo>
                  <a:pt x="54" y="35"/>
                </a:lnTo>
                <a:lnTo>
                  <a:pt x="44" y="43"/>
                </a:lnTo>
                <a:lnTo>
                  <a:pt x="36" y="54"/>
                </a:lnTo>
                <a:lnTo>
                  <a:pt x="33" y="67"/>
                </a:lnTo>
                <a:lnTo>
                  <a:pt x="33" y="668"/>
                </a:lnTo>
                <a:lnTo>
                  <a:pt x="36" y="681"/>
                </a:lnTo>
                <a:lnTo>
                  <a:pt x="44" y="691"/>
                </a:lnTo>
                <a:lnTo>
                  <a:pt x="54" y="698"/>
                </a:lnTo>
                <a:lnTo>
                  <a:pt x="67" y="700"/>
                </a:lnTo>
                <a:lnTo>
                  <a:pt x="468" y="700"/>
                </a:lnTo>
                <a:lnTo>
                  <a:pt x="481" y="698"/>
                </a:lnTo>
                <a:lnTo>
                  <a:pt x="492" y="691"/>
                </a:lnTo>
                <a:lnTo>
                  <a:pt x="498" y="681"/>
                </a:lnTo>
                <a:lnTo>
                  <a:pt x="501" y="668"/>
                </a:lnTo>
                <a:lnTo>
                  <a:pt x="501" y="67"/>
                </a:lnTo>
                <a:lnTo>
                  <a:pt x="498" y="54"/>
                </a:lnTo>
                <a:lnTo>
                  <a:pt x="492" y="43"/>
                </a:lnTo>
                <a:lnTo>
                  <a:pt x="481" y="35"/>
                </a:lnTo>
                <a:lnTo>
                  <a:pt x="468" y="33"/>
                </a:lnTo>
                <a:lnTo>
                  <a:pt x="67" y="33"/>
                </a:lnTo>
                <a:close/>
                <a:moveTo>
                  <a:pt x="67" y="0"/>
                </a:moveTo>
                <a:lnTo>
                  <a:pt x="468" y="0"/>
                </a:lnTo>
                <a:lnTo>
                  <a:pt x="489" y="3"/>
                </a:lnTo>
                <a:lnTo>
                  <a:pt x="508" y="12"/>
                </a:lnTo>
                <a:lnTo>
                  <a:pt x="522" y="26"/>
                </a:lnTo>
                <a:lnTo>
                  <a:pt x="531" y="44"/>
                </a:lnTo>
                <a:lnTo>
                  <a:pt x="535" y="67"/>
                </a:lnTo>
                <a:lnTo>
                  <a:pt x="535" y="668"/>
                </a:lnTo>
                <a:lnTo>
                  <a:pt x="531" y="688"/>
                </a:lnTo>
                <a:lnTo>
                  <a:pt x="522" y="707"/>
                </a:lnTo>
                <a:lnTo>
                  <a:pt x="508" y="721"/>
                </a:lnTo>
                <a:lnTo>
                  <a:pt x="489" y="730"/>
                </a:lnTo>
                <a:lnTo>
                  <a:pt x="468" y="734"/>
                </a:lnTo>
                <a:lnTo>
                  <a:pt x="67" y="734"/>
                </a:lnTo>
                <a:lnTo>
                  <a:pt x="45" y="730"/>
                </a:lnTo>
                <a:lnTo>
                  <a:pt x="27" y="721"/>
                </a:lnTo>
                <a:lnTo>
                  <a:pt x="12" y="707"/>
                </a:lnTo>
                <a:lnTo>
                  <a:pt x="3" y="688"/>
                </a:lnTo>
                <a:lnTo>
                  <a:pt x="0" y="668"/>
                </a:lnTo>
                <a:lnTo>
                  <a:pt x="0" y="67"/>
                </a:lnTo>
                <a:lnTo>
                  <a:pt x="3" y="44"/>
                </a:lnTo>
                <a:lnTo>
                  <a:pt x="12" y="26"/>
                </a:lnTo>
                <a:lnTo>
                  <a:pt x="27" y="12"/>
                </a:lnTo>
                <a:lnTo>
                  <a:pt x="45" y="3"/>
                </a:lnTo>
                <a:lnTo>
                  <a:pt x="6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 name="Freeform 14"/>
          <p:cNvSpPr>
            <a:spLocks noEditPoints="1"/>
          </p:cNvSpPr>
          <p:nvPr/>
        </p:nvSpPr>
        <p:spPr bwMode="auto">
          <a:xfrm>
            <a:off x="8701236" y="1552129"/>
            <a:ext cx="420516" cy="305103"/>
          </a:xfrm>
          <a:custGeom>
            <a:avLst/>
            <a:gdLst>
              <a:gd name="T0" fmla="*/ 94 w 736"/>
              <a:gd name="T1" fmla="*/ 434 h 534"/>
              <a:gd name="T2" fmla="*/ 48 w 736"/>
              <a:gd name="T3" fmla="*/ 502 h 534"/>
              <a:gd name="T4" fmla="*/ 688 w 736"/>
              <a:gd name="T5" fmla="*/ 502 h 534"/>
              <a:gd name="T6" fmla="*/ 642 w 736"/>
              <a:gd name="T7" fmla="*/ 434 h 534"/>
              <a:gd name="T8" fmla="*/ 639 w 736"/>
              <a:gd name="T9" fmla="*/ 434 h 534"/>
              <a:gd name="T10" fmla="*/ 635 w 736"/>
              <a:gd name="T11" fmla="*/ 435 h 534"/>
              <a:gd name="T12" fmla="*/ 101 w 736"/>
              <a:gd name="T13" fmla="*/ 435 h 534"/>
              <a:gd name="T14" fmla="*/ 97 w 736"/>
              <a:gd name="T15" fmla="*/ 434 h 534"/>
              <a:gd name="T16" fmla="*/ 94 w 736"/>
              <a:gd name="T17" fmla="*/ 434 h 534"/>
              <a:gd name="T18" fmla="*/ 101 w 736"/>
              <a:gd name="T19" fmla="*/ 34 h 534"/>
              <a:gd name="T20" fmla="*/ 101 w 736"/>
              <a:gd name="T21" fmla="*/ 401 h 534"/>
              <a:gd name="T22" fmla="*/ 635 w 736"/>
              <a:gd name="T23" fmla="*/ 401 h 534"/>
              <a:gd name="T24" fmla="*/ 635 w 736"/>
              <a:gd name="T25" fmla="*/ 34 h 534"/>
              <a:gd name="T26" fmla="*/ 101 w 736"/>
              <a:gd name="T27" fmla="*/ 34 h 534"/>
              <a:gd name="T28" fmla="*/ 101 w 736"/>
              <a:gd name="T29" fmla="*/ 0 h 534"/>
              <a:gd name="T30" fmla="*/ 635 w 736"/>
              <a:gd name="T31" fmla="*/ 0 h 534"/>
              <a:gd name="T32" fmla="*/ 648 w 736"/>
              <a:gd name="T33" fmla="*/ 3 h 534"/>
              <a:gd name="T34" fmla="*/ 659 w 736"/>
              <a:gd name="T35" fmla="*/ 11 h 534"/>
              <a:gd name="T36" fmla="*/ 667 w 736"/>
              <a:gd name="T37" fmla="*/ 21 h 534"/>
              <a:gd name="T38" fmla="*/ 669 w 736"/>
              <a:gd name="T39" fmla="*/ 34 h 534"/>
              <a:gd name="T40" fmla="*/ 669 w 736"/>
              <a:gd name="T41" fmla="*/ 401 h 534"/>
              <a:gd name="T42" fmla="*/ 668 w 736"/>
              <a:gd name="T43" fmla="*/ 406 h 534"/>
              <a:gd name="T44" fmla="*/ 667 w 736"/>
              <a:gd name="T45" fmla="*/ 410 h 534"/>
              <a:gd name="T46" fmla="*/ 732 w 736"/>
              <a:gd name="T47" fmla="*/ 508 h 534"/>
              <a:gd name="T48" fmla="*/ 732 w 736"/>
              <a:gd name="T49" fmla="*/ 510 h 534"/>
              <a:gd name="T50" fmla="*/ 735 w 736"/>
              <a:gd name="T51" fmla="*/ 514 h 534"/>
              <a:gd name="T52" fmla="*/ 736 w 736"/>
              <a:gd name="T53" fmla="*/ 517 h 534"/>
              <a:gd name="T54" fmla="*/ 735 w 736"/>
              <a:gd name="T55" fmla="*/ 523 h 534"/>
              <a:gd name="T56" fmla="*/ 732 w 736"/>
              <a:gd name="T57" fmla="*/ 528 h 534"/>
              <a:gd name="T58" fmla="*/ 728 w 736"/>
              <a:gd name="T59" fmla="*/ 532 h 534"/>
              <a:gd name="T60" fmla="*/ 724 w 736"/>
              <a:gd name="T61" fmla="*/ 534 h 534"/>
              <a:gd name="T62" fmla="*/ 719 w 736"/>
              <a:gd name="T63" fmla="*/ 534 h 534"/>
              <a:gd name="T64" fmla="*/ 17 w 736"/>
              <a:gd name="T65" fmla="*/ 534 h 534"/>
              <a:gd name="T66" fmla="*/ 12 w 736"/>
              <a:gd name="T67" fmla="*/ 534 h 534"/>
              <a:gd name="T68" fmla="*/ 8 w 736"/>
              <a:gd name="T69" fmla="*/ 532 h 534"/>
              <a:gd name="T70" fmla="*/ 4 w 736"/>
              <a:gd name="T71" fmla="*/ 528 h 534"/>
              <a:gd name="T72" fmla="*/ 1 w 736"/>
              <a:gd name="T73" fmla="*/ 523 h 534"/>
              <a:gd name="T74" fmla="*/ 0 w 736"/>
              <a:gd name="T75" fmla="*/ 517 h 534"/>
              <a:gd name="T76" fmla="*/ 1 w 736"/>
              <a:gd name="T77" fmla="*/ 514 h 534"/>
              <a:gd name="T78" fmla="*/ 4 w 736"/>
              <a:gd name="T79" fmla="*/ 510 h 534"/>
              <a:gd name="T80" fmla="*/ 4 w 736"/>
              <a:gd name="T81" fmla="*/ 508 h 534"/>
              <a:gd name="T82" fmla="*/ 69 w 736"/>
              <a:gd name="T83" fmla="*/ 410 h 534"/>
              <a:gd name="T84" fmla="*/ 68 w 736"/>
              <a:gd name="T85" fmla="*/ 406 h 534"/>
              <a:gd name="T86" fmla="*/ 67 w 736"/>
              <a:gd name="T87" fmla="*/ 401 h 534"/>
              <a:gd name="T88" fmla="*/ 67 w 736"/>
              <a:gd name="T89" fmla="*/ 34 h 534"/>
              <a:gd name="T90" fmla="*/ 69 w 736"/>
              <a:gd name="T91" fmla="*/ 21 h 534"/>
              <a:gd name="T92" fmla="*/ 77 w 736"/>
              <a:gd name="T93" fmla="*/ 11 h 534"/>
              <a:gd name="T94" fmla="*/ 88 w 736"/>
              <a:gd name="T95" fmla="*/ 3 h 534"/>
              <a:gd name="T96" fmla="*/ 101 w 736"/>
              <a:gd name="T97" fmla="*/ 0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6" h="534">
                <a:moveTo>
                  <a:pt x="94" y="434"/>
                </a:moveTo>
                <a:lnTo>
                  <a:pt x="48" y="502"/>
                </a:lnTo>
                <a:lnTo>
                  <a:pt x="688" y="502"/>
                </a:lnTo>
                <a:lnTo>
                  <a:pt x="642" y="434"/>
                </a:lnTo>
                <a:lnTo>
                  <a:pt x="639" y="434"/>
                </a:lnTo>
                <a:lnTo>
                  <a:pt x="635" y="435"/>
                </a:lnTo>
                <a:lnTo>
                  <a:pt x="101" y="435"/>
                </a:lnTo>
                <a:lnTo>
                  <a:pt x="97" y="434"/>
                </a:lnTo>
                <a:lnTo>
                  <a:pt x="94" y="434"/>
                </a:lnTo>
                <a:close/>
                <a:moveTo>
                  <a:pt x="101" y="34"/>
                </a:moveTo>
                <a:lnTo>
                  <a:pt x="101" y="401"/>
                </a:lnTo>
                <a:lnTo>
                  <a:pt x="635" y="401"/>
                </a:lnTo>
                <a:lnTo>
                  <a:pt x="635" y="34"/>
                </a:lnTo>
                <a:lnTo>
                  <a:pt x="101" y="34"/>
                </a:lnTo>
                <a:close/>
                <a:moveTo>
                  <a:pt x="101" y="0"/>
                </a:moveTo>
                <a:lnTo>
                  <a:pt x="635" y="0"/>
                </a:lnTo>
                <a:lnTo>
                  <a:pt x="648" y="3"/>
                </a:lnTo>
                <a:lnTo>
                  <a:pt x="659" y="11"/>
                </a:lnTo>
                <a:lnTo>
                  <a:pt x="667" y="21"/>
                </a:lnTo>
                <a:lnTo>
                  <a:pt x="669" y="34"/>
                </a:lnTo>
                <a:lnTo>
                  <a:pt x="669" y="401"/>
                </a:lnTo>
                <a:lnTo>
                  <a:pt x="668" y="406"/>
                </a:lnTo>
                <a:lnTo>
                  <a:pt x="667" y="410"/>
                </a:lnTo>
                <a:lnTo>
                  <a:pt x="732" y="508"/>
                </a:lnTo>
                <a:lnTo>
                  <a:pt x="732" y="510"/>
                </a:lnTo>
                <a:lnTo>
                  <a:pt x="735" y="514"/>
                </a:lnTo>
                <a:lnTo>
                  <a:pt x="736" y="517"/>
                </a:lnTo>
                <a:lnTo>
                  <a:pt x="735" y="523"/>
                </a:lnTo>
                <a:lnTo>
                  <a:pt x="732" y="528"/>
                </a:lnTo>
                <a:lnTo>
                  <a:pt x="728" y="532"/>
                </a:lnTo>
                <a:lnTo>
                  <a:pt x="724" y="534"/>
                </a:lnTo>
                <a:lnTo>
                  <a:pt x="719" y="534"/>
                </a:lnTo>
                <a:lnTo>
                  <a:pt x="17" y="534"/>
                </a:lnTo>
                <a:lnTo>
                  <a:pt x="12" y="534"/>
                </a:lnTo>
                <a:lnTo>
                  <a:pt x="8" y="532"/>
                </a:lnTo>
                <a:lnTo>
                  <a:pt x="4" y="528"/>
                </a:lnTo>
                <a:lnTo>
                  <a:pt x="1" y="523"/>
                </a:lnTo>
                <a:lnTo>
                  <a:pt x="0" y="517"/>
                </a:lnTo>
                <a:lnTo>
                  <a:pt x="1" y="514"/>
                </a:lnTo>
                <a:lnTo>
                  <a:pt x="4" y="510"/>
                </a:lnTo>
                <a:lnTo>
                  <a:pt x="4" y="508"/>
                </a:lnTo>
                <a:lnTo>
                  <a:pt x="69" y="410"/>
                </a:lnTo>
                <a:lnTo>
                  <a:pt x="68" y="406"/>
                </a:lnTo>
                <a:lnTo>
                  <a:pt x="67" y="401"/>
                </a:lnTo>
                <a:lnTo>
                  <a:pt x="67" y="34"/>
                </a:lnTo>
                <a:lnTo>
                  <a:pt x="69" y="21"/>
                </a:lnTo>
                <a:lnTo>
                  <a:pt x="77" y="11"/>
                </a:lnTo>
                <a:lnTo>
                  <a:pt x="88" y="3"/>
                </a:lnTo>
                <a:lnTo>
                  <a:pt x="10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5" name="Freeform 15"/>
          <p:cNvSpPr>
            <a:spLocks noEditPoints="1"/>
          </p:cNvSpPr>
          <p:nvPr/>
        </p:nvSpPr>
        <p:spPr bwMode="auto">
          <a:xfrm>
            <a:off x="9565340" y="1494994"/>
            <a:ext cx="419946" cy="419374"/>
          </a:xfrm>
          <a:custGeom>
            <a:avLst/>
            <a:gdLst>
              <a:gd name="T0" fmla="*/ 334 w 735"/>
              <a:gd name="T1" fmla="*/ 700 h 734"/>
              <a:gd name="T2" fmla="*/ 401 w 735"/>
              <a:gd name="T3" fmla="*/ 633 h 734"/>
              <a:gd name="T4" fmla="*/ 33 w 735"/>
              <a:gd name="T5" fmla="*/ 534 h 734"/>
              <a:gd name="T6" fmla="*/ 35 w 735"/>
              <a:gd name="T7" fmla="*/ 580 h 734"/>
              <a:gd name="T8" fmla="*/ 54 w 735"/>
              <a:gd name="T9" fmla="*/ 598 h 734"/>
              <a:gd name="T10" fmla="*/ 668 w 735"/>
              <a:gd name="T11" fmla="*/ 600 h 734"/>
              <a:gd name="T12" fmla="*/ 692 w 735"/>
              <a:gd name="T13" fmla="*/ 590 h 734"/>
              <a:gd name="T14" fmla="*/ 702 w 735"/>
              <a:gd name="T15" fmla="*/ 566 h 734"/>
              <a:gd name="T16" fmla="*/ 33 w 735"/>
              <a:gd name="T17" fmla="*/ 534 h 734"/>
              <a:gd name="T18" fmla="*/ 54 w 735"/>
              <a:gd name="T19" fmla="*/ 35 h 734"/>
              <a:gd name="T20" fmla="*/ 35 w 735"/>
              <a:gd name="T21" fmla="*/ 53 h 734"/>
              <a:gd name="T22" fmla="*/ 33 w 735"/>
              <a:gd name="T23" fmla="*/ 500 h 734"/>
              <a:gd name="T24" fmla="*/ 702 w 735"/>
              <a:gd name="T25" fmla="*/ 66 h 734"/>
              <a:gd name="T26" fmla="*/ 692 w 735"/>
              <a:gd name="T27" fmla="*/ 43 h 734"/>
              <a:gd name="T28" fmla="*/ 668 w 735"/>
              <a:gd name="T29" fmla="*/ 32 h 734"/>
              <a:gd name="T30" fmla="*/ 67 w 735"/>
              <a:gd name="T31" fmla="*/ 0 h 734"/>
              <a:gd name="T32" fmla="*/ 689 w 735"/>
              <a:gd name="T33" fmla="*/ 2 h 734"/>
              <a:gd name="T34" fmla="*/ 722 w 735"/>
              <a:gd name="T35" fmla="*/ 27 h 734"/>
              <a:gd name="T36" fmla="*/ 735 w 735"/>
              <a:gd name="T37" fmla="*/ 66 h 734"/>
              <a:gd name="T38" fmla="*/ 731 w 735"/>
              <a:gd name="T39" fmla="*/ 589 h 734"/>
              <a:gd name="T40" fmla="*/ 707 w 735"/>
              <a:gd name="T41" fmla="*/ 621 h 734"/>
              <a:gd name="T42" fmla="*/ 668 w 735"/>
              <a:gd name="T43" fmla="*/ 633 h 734"/>
              <a:gd name="T44" fmla="*/ 435 w 735"/>
              <a:gd name="T45" fmla="*/ 700 h 734"/>
              <a:gd name="T46" fmla="*/ 490 w 735"/>
              <a:gd name="T47" fmla="*/ 701 h 734"/>
              <a:gd name="T48" fmla="*/ 498 w 735"/>
              <a:gd name="T49" fmla="*/ 708 h 734"/>
              <a:gd name="T50" fmla="*/ 502 w 735"/>
              <a:gd name="T51" fmla="*/ 717 h 734"/>
              <a:gd name="T52" fmla="*/ 498 w 735"/>
              <a:gd name="T53" fmla="*/ 727 h 734"/>
              <a:gd name="T54" fmla="*/ 490 w 735"/>
              <a:gd name="T55" fmla="*/ 733 h 734"/>
              <a:gd name="T56" fmla="*/ 250 w 735"/>
              <a:gd name="T57" fmla="*/ 734 h 734"/>
              <a:gd name="T58" fmla="*/ 241 w 735"/>
              <a:gd name="T59" fmla="*/ 731 h 734"/>
              <a:gd name="T60" fmla="*/ 234 w 735"/>
              <a:gd name="T61" fmla="*/ 722 h 734"/>
              <a:gd name="T62" fmla="*/ 234 w 735"/>
              <a:gd name="T63" fmla="*/ 712 h 734"/>
              <a:gd name="T64" fmla="*/ 241 w 735"/>
              <a:gd name="T65" fmla="*/ 704 h 734"/>
              <a:gd name="T66" fmla="*/ 250 w 735"/>
              <a:gd name="T67" fmla="*/ 700 h 734"/>
              <a:gd name="T68" fmla="*/ 300 w 735"/>
              <a:gd name="T69" fmla="*/ 633 h 734"/>
              <a:gd name="T70" fmla="*/ 46 w 735"/>
              <a:gd name="T71" fmla="*/ 631 h 734"/>
              <a:gd name="T72" fmla="*/ 13 w 735"/>
              <a:gd name="T73" fmla="*/ 607 h 734"/>
              <a:gd name="T74" fmla="*/ 0 w 735"/>
              <a:gd name="T75" fmla="*/ 566 h 734"/>
              <a:gd name="T76" fmla="*/ 4 w 735"/>
              <a:gd name="T77" fmla="*/ 45 h 734"/>
              <a:gd name="T78" fmla="*/ 27 w 735"/>
              <a:gd name="T79" fmla="*/ 13 h 734"/>
              <a:gd name="T80" fmla="*/ 67 w 735"/>
              <a:gd name="T81" fmla="*/ 0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5" h="734">
                <a:moveTo>
                  <a:pt x="334" y="633"/>
                </a:moveTo>
                <a:lnTo>
                  <a:pt x="334" y="700"/>
                </a:lnTo>
                <a:lnTo>
                  <a:pt x="401" y="700"/>
                </a:lnTo>
                <a:lnTo>
                  <a:pt x="401" y="633"/>
                </a:lnTo>
                <a:lnTo>
                  <a:pt x="334" y="633"/>
                </a:lnTo>
                <a:close/>
                <a:moveTo>
                  <a:pt x="33" y="534"/>
                </a:moveTo>
                <a:lnTo>
                  <a:pt x="33" y="566"/>
                </a:lnTo>
                <a:lnTo>
                  <a:pt x="35" y="580"/>
                </a:lnTo>
                <a:lnTo>
                  <a:pt x="43" y="590"/>
                </a:lnTo>
                <a:lnTo>
                  <a:pt x="54" y="598"/>
                </a:lnTo>
                <a:lnTo>
                  <a:pt x="67" y="600"/>
                </a:lnTo>
                <a:lnTo>
                  <a:pt x="668" y="600"/>
                </a:lnTo>
                <a:lnTo>
                  <a:pt x="681" y="598"/>
                </a:lnTo>
                <a:lnTo>
                  <a:pt x="692" y="590"/>
                </a:lnTo>
                <a:lnTo>
                  <a:pt x="699" y="580"/>
                </a:lnTo>
                <a:lnTo>
                  <a:pt x="702" y="566"/>
                </a:lnTo>
                <a:lnTo>
                  <a:pt x="702" y="534"/>
                </a:lnTo>
                <a:lnTo>
                  <a:pt x="33" y="534"/>
                </a:lnTo>
                <a:close/>
                <a:moveTo>
                  <a:pt x="67" y="32"/>
                </a:moveTo>
                <a:lnTo>
                  <a:pt x="54" y="35"/>
                </a:lnTo>
                <a:lnTo>
                  <a:pt x="43" y="43"/>
                </a:lnTo>
                <a:lnTo>
                  <a:pt x="35" y="53"/>
                </a:lnTo>
                <a:lnTo>
                  <a:pt x="33" y="66"/>
                </a:lnTo>
                <a:lnTo>
                  <a:pt x="33" y="500"/>
                </a:lnTo>
                <a:lnTo>
                  <a:pt x="702" y="500"/>
                </a:lnTo>
                <a:lnTo>
                  <a:pt x="702" y="66"/>
                </a:lnTo>
                <a:lnTo>
                  <a:pt x="699" y="53"/>
                </a:lnTo>
                <a:lnTo>
                  <a:pt x="692" y="43"/>
                </a:lnTo>
                <a:lnTo>
                  <a:pt x="681" y="35"/>
                </a:lnTo>
                <a:lnTo>
                  <a:pt x="668" y="32"/>
                </a:lnTo>
                <a:lnTo>
                  <a:pt x="67" y="32"/>
                </a:lnTo>
                <a:close/>
                <a:moveTo>
                  <a:pt x="67" y="0"/>
                </a:moveTo>
                <a:lnTo>
                  <a:pt x="668" y="0"/>
                </a:lnTo>
                <a:lnTo>
                  <a:pt x="689" y="2"/>
                </a:lnTo>
                <a:lnTo>
                  <a:pt x="707" y="13"/>
                </a:lnTo>
                <a:lnTo>
                  <a:pt x="722" y="27"/>
                </a:lnTo>
                <a:lnTo>
                  <a:pt x="731" y="45"/>
                </a:lnTo>
                <a:lnTo>
                  <a:pt x="735" y="66"/>
                </a:lnTo>
                <a:lnTo>
                  <a:pt x="735" y="566"/>
                </a:lnTo>
                <a:lnTo>
                  <a:pt x="731" y="589"/>
                </a:lnTo>
                <a:lnTo>
                  <a:pt x="722" y="607"/>
                </a:lnTo>
                <a:lnTo>
                  <a:pt x="707" y="621"/>
                </a:lnTo>
                <a:lnTo>
                  <a:pt x="689" y="631"/>
                </a:lnTo>
                <a:lnTo>
                  <a:pt x="668" y="633"/>
                </a:lnTo>
                <a:lnTo>
                  <a:pt x="435" y="633"/>
                </a:lnTo>
                <a:lnTo>
                  <a:pt x="435" y="700"/>
                </a:lnTo>
                <a:lnTo>
                  <a:pt x="485" y="700"/>
                </a:lnTo>
                <a:lnTo>
                  <a:pt x="490" y="701"/>
                </a:lnTo>
                <a:lnTo>
                  <a:pt x="494" y="704"/>
                </a:lnTo>
                <a:lnTo>
                  <a:pt x="498" y="708"/>
                </a:lnTo>
                <a:lnTo>
                  <a:pt x="500" y="712"/>
                </a:lnTo>
                <a:lnTo>
                  <a:pt x="502" y="717"/>
                </a:lnTo>
                <a:lnTo>
                  <a:pt x="500" y="722"/>
                </a:lnTo>
                <a:lnTo>
                  <a:pt x="498" y="727"/>
                </a:lnTo>
                <a:lnTo>
                  <a:pt x="494" y="731"/>
                </a:lnTo>
                <a:lnTo>
                  <a:pt x="490" y="733"/>
                </a:lnTo>
                <a:lnTo>
                  <a:pt x="485" y="734"/>
                </a:lnTo>
                <a:lnTo>
                  <a:pt x="250" y="734"/>
                </a:lnTo>
                <a:lnTo>
                  <a:pt x="245" y="733"/>
                </a:lnTo>
                <a:lnTo>
                  <a:pt x="241" y="731"/>
                </a:lnTo>
                <a:lnTo>
                  <a:pt x="237" y="727"/>
                </a:lnTo>
                <a:lnTo>
                  <a:pt x="234" y="722"/>
                </a:lnTo>
                <a:lnTo>
                  <a:pt x="233" y="717"/>
                </a:lnTo>
                <a:lnTo>
                  <a:pt x="234" y="712"/>
                </a:lnTo>
                <a:lnTo>
                  <a:pt x="237" y="708"/>
                </a:lnTo>
                <a:lnTo>
                  <a:pt x="241" y="704"/>
                </a:lnTo>
                <a:lnTo>
                  <a:pt x="245" y="701"/>
                </a:lnTo>
                <a:lnTo>
                  <a:pt x="250" y="700"/>
                </a:lnTo>
                <a:lnTo>
                  <a:pt x="300" y="700"/>
                </a:lnTo>
                <a:lnTo>
                  <a:pt x="300" y="633"/>
                </a:lnTo>
                <a:lnTo>
                  <a:pt x="67" y="633"/>
                </a:lnTo>
                <a:lnTo>
                  <a:pt x="46" y="631"/>
                </a:lnTo>
                <a:lnTo>
                  <a:pt x="27" y="621"/>
                </a:lnTo>
                <a:lnTo>
                  <a:pt x="13" y="607"/>
                </a:lnTo>
                <a:lnTo>
                  <a:pt x="4" y="589"/>
                </a:lnTo>
                <a:lnTo>
                  <a:pt x="0" y="566"/>
                </a:lnTo>
                <a:lnTo>
                  <a:pt x="0" y="66"/>
                </a:lnTo>
                <a:lnTo>
                  <a:pt x="4" y="45"/>
                </a:lnTo>
                <a:lnTo>
                  <a:pt x="13" y="27"/>
                </a:lnTo>
                <a:lnTo>
                  <a:pt x="27" y="13"/>
                </a:lnTo>
                <a:lnTo>
                  <a:pt x="46" y="2"/>
                </a:lnTo>
                <a:lnTo>
                  <a:pt x="6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0" name="Freeform 20"/>
          <p:cNvSpPr>
            <a:spLocks noEditPoints="1"/>
          </p:cNvSpPr>
          <p:nvPr/>
        </p:nvSpPr>
        <p:spPr bwMode="auto">
          <a:xfrm>
            <a:off x="2193485" y="2185430"/>
            <a:ext cx="419951" cy="419951"/>
          </a:xfrm>
          <a:custGeom>
            <a:avLst/>
            <a:gdLst>
              <a:gd name="T0" fmla="*/ 404 w 742"/>
              <a:gd name="T1" fmla="*/ 708 h 742"/>
              <a:gd name="T2" fmla="*/ 34 w 742"/>
              <a:gd name="T3" fmla="*/ 539 h 742"/>
              <a:gd name="T4" fmla="*/ 44 w 742"/>
              <a:gd name="T5" fmla="*/ 597 h 742"/>
              <a:gd name="T6" fmla="*/ 675 w 742"/>
              <a:gd name="T7" fmla="*/ 607 h 742"/>
              <a:gd name="T8" fmla="*/ 705 w 742"/>
              <a:gd name="T9" fmla="*/ 586 h 742"/>
              <a:gd name="T10" fmla="*/ 34 w 742"/>
              <a:gd name="T11" fmla="*/ 539 h 742"/>
              <a:gd name="T12" fmla="*/ 449 w 742"/>
              <a:gd name="T13" fmla="*/ 204 h 742"/>
              <a:gd name="T14" fmla="*/ 472 w 742"/>
              <a:gd name="T15" fmla="*/ 269 h 742"/>
              <a:gd name="T16" fmla="*/ 450 w 742"/>
              <a:gd name="T17" fmla="*/ 332 h 742"/>
              <a:gd name="T18" fmla="*/ 466 w 742"/>
              <a:gd name="T19" fmla="*/ 357 h 742"/>
              <a:gd name="T20" fmla="*/ 474 w 742"/>
              <a:gd name="T21" fmla="*/ 371 h 742"/>
              <a:gd name="T22" fmla="*/ 460 w 742"/>
              <a:gd name="T23" fmla="*/ 388 h 742"/>
              <a:gd name="T24" fmla="*/ 385 w 742"/>
              <a:gd name="T25" fmla="*/ 369 h 742"/>
              <a:gd name="T26" fmla="*/ 379 w 742"/>
              <a:gd name="T27" fmla="*/ 367 h 742"/>
              <a:gd name="T28" fmla="*/ 371 w 742"/>
              <a:gd name="T29" fmla="*/ 357 h 742"/>
              <a:gd name="T30" fmla="*/ 371 w 742"/>
              <a:gd name="T31" fmla="*/ 349 h 742"/>
              <a:gd name="T32" fmla="*/ 394 w 742"/>
              <a:gd name="T33" fmla="*/ 272 h 742"/>
              <a:gd name="T34" fmla="*/ 415 w 742"/>
              <a:gd name="T35" fmla="*/ 269 h 742"/>
              <a:gd name="T36" fmla="*/ 422 w 742"/>
              <a:gd name="T37" fmla="*/ 284 h 742"/>
              <a:gd name="T38" fmla="*/ 426 w 742"/>
              <a:gd name="T39" fmla="*/ 307 h 742"/>
              <a:gd name="T40" fmla="*/ 436 w 742"/>
              <a:gd name="T41" fmla="*/ 251 h 742"/>
              <a:gd name="T42" fmla="*/ 402 w 742"/>
              <a:gd name="T43" fmla="*/ 210 h 742"/>
              <a:gd name="T44" fmla="*/ 290 w 742"/>
              <a:gd name="T45" fmla="*/ 151 h 742"/>
              <a:gd name="T46" fmla="*/ 361 w 742"/>
              <a:gd name="T47" fmla="*/ 171 h 742"/>
              <a:gd name="T48" fmla="*/ 370 w 742"/>
              <a:gd name="T49" fmla="*/ 179 h 742"/>
              <a:gd name="T50" fmla="*/ 371 w 742"/>
              <a:gd name="T51" fmla="*/ 191 h 742"/>
              <a:gd name="T52" fmla="*/ 349 w 742"/>
              <a:gd name="T53" fmla="*/ 268 h 742"/>
              <a:gd name="T54" fmla="*/ 328 w 742"/>
              <a:gd name="T55" fmla="*/ 271 h 742"/>
              <a:gd name="T56" fmla="*/ 320 w 742"/>
              <a:gd name="T57" fmla="*/ 256 h 742"/>
              <a:gd name="T58" fmla="*/ 316 w 742"/>
              <a:gd name="T59" fmla="*/ 231 h 742"/>
              <a:gd name="T60" fmla="*/ 306 w 742"/>
              <a:gd name="T61" fmla="*/ 289 h 742"/>
              <a:gd name="T62" fmla="*/ 341 w 742"/>
              <a:gd name="T63" fmla="*/ 330 h 742"/>
              <a:gd name="T64" fmla="*/ 294 w 742"/>
              <a:gd name="T65" fmla="*/ 336 h 742"/>
              <a:gd name="T66" fmla="*/ 269 w 742"/>
              <a:gd name="T67" fmla="*/ 269 h 742"/>
              <a:gd name="T68" fmla="*/ 293 w 742"/>
              <a:gd name="T69" fmla="*/ 206 h 742"/>
              <a:gd name="T70" fmla="*/ 278 w 742"/>
              <a:gd name="T71" fmla="*/ 183 h 742"/>
              <a:gd name="T72" fmla="*/ 269 w 742"/>
              <a:gd name="T73" fmla="*/ 168 h 742"/>
              <a:gd name="T74" fmla="*/ 282 w 742"/>
              <a:gd name="T75" fmla="*/ 151 h 742"/>
              <a:gd name="T76" fmla="*/ 55 w 742"/>
              <a:gd name="T77" fmla="*/ 36 h 742"/>
              <a:gd name="T78" fmla="*/ 34 w 742"/>
              <a:gd name="T79" fmla="*/ 68 h 742"/>
              <a:gd name="T80" fmla="*/ 708 w 742"/>
              <a:gd name="T81" fmla="*/ 68 h 742"/>
              <a:gd name="T82" fmla="*/ 688 w 742"/>
              <a:gd name="T83" fmla="*/ 36 h 742"/>
              <a:gd name="T84" fmla="*/ 68 w 742"/>
              <a:gd name="T85" fmla="*/ 0 h 742"/>
              <a:gd name="T86" fmla="*/ 714 w 742"/>
              <a:gd name="T87" fmla="*/ 13 h 742"/>
              <a:gd name="T88" fmla="*/ 742 w 742"/>
              <a:gd name="T89" fmla="*/ 68 h 742"/>
              <a:gd name="T90" fmla="*/ 729 w 742"/>
              <a:gd name="T91" fmla="*/ 614 h 742"/>
              <a:gd name="T92" fmla="*/ 675 w 742"/>
              <a:gd name="T93" fmla="*/ 641 h 742"/>
              <a:gd name="T94" fmla="*/ 489 w 742"/>
              <a:gd name="T95" fmla="*/ 708 h 742"/>
              <a:gd name="T96" fmla="*/ 502 w 742"/>
              <a:gd name="T97" fmla="*/ 714 h 742"/>
              <a:gd name="T98" fmla="*/ 505 w 742"/>
              <a:gd name="T99" fmla="*/ 730 h 742"/>
              <a:gd name="T100" fmla="*/ 494 w 742"/>
              <a:gd name="T101" fmla="*/ 741 h 742"/>
              <a:gd name="T102" fmla="*/ 247 w 742"/>
              <a:gd name="T103" fmla="*/ 741 h 742"/>
              <a:gd name="T104" fmla="*/ 237 w 742"/>
              <a:gd name="T105" fmla="*/ 730 h 742"/>
              <a:gd name="T106" fmla="*/ 239 w 742"/>
              <a:gd name="T107" fmla="*/ 714 h 742"/>
              <a:gd name="T108" fmla="*/ 254 w 742"/>
              <a:gd name="T109" fmla="*/ 708 h 742"/>
              <a:gd name="T110" fmla="*/ 68 w 742"/>
              <a:gd name="T111" fmla="*/ 641 h 742"/>
              <a:gd name="T112" fmla="*/ 13 w 742"/>
              <a:gd name="T113" fmla="*/ 614 h 742"/>
              <a:gd name="T114" fmla="*/ 0 w 742"/>
              <a:gd name="T115" fmla="*/ 68 h 742"/>
              <a:gd name="T116" fmla="*/ 27 w 742"/>
              <a:gd name="T117" fmla="*/ 13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2" h="742">
                <a:moveTo>
                  <a:pt x="337" y="641"/>
                </a:moveTo>
                <a:lnTo>
                  <a:pt x="337" y="708"/>
                </a:lnTo>
                <a:lnTo>
                  <a:pt x="404" y="708"/>
                </a:lnTo>
                <a:lnTo>
                  <a:pt x="404" y="641"/>
                </a:lnTo>
                <a:lnTo>
                  <a:pt x="337" y="641"/>
                </a:lnTo>
                <a:close/>
                <a:moveTo>
                  <a:pt x="34" y="539"/>
                </a:moveTo>
                <a:lnTo>
                  <a:pt x="34" y="573"/>
                </a:lnTo>
                <a:lnTo>
                  <a:pt x="36" y="586"/>
                </a:lnTo>
                <a:lnTo>
                  <a:pt x="44" y="597"/>
                </a:lnTo>
                <a:lnTo>
                  <a:pt x="55" y="604"/>
                </a:lnTo>
                <a:lnTo>
                  <a:pt x="68" y="607"/>
                </a:lnTo>
                <a:lnTo>
                  <a:pt x="675" y="607"/>
                </a:lnTo>
                <a:lnTo>
                  <a:pt x="688" y="604"/>
                </a:lnTo>
                <a:lnTo>
                  <a:pt x="699" y="597"/>
                </a:lnTo>
                <a:lnTo>
                  <a:pt x="705" y="586"/>
                </a:lnTo>
                <a:lnTo>
                  <a:pt x="708" y="573"/>
                </a:lnTo>
                <a:lnTo>
                  <a:pt x="708" y="539"/>
                </a:lnTo>
                <a:lnTo>
                  <a:pt x="34" y="539"/>
                </a:lnTo>
                <a:close/>
                <a:moveTo>
                  <a:pt x="411" y="176"/>
                </a:moveTo>
                <a:lnTo>
                  <a:pt x="432" y="188"/>
                </a:lnTo>
                <a:lnTo>
                  <a:pt x="449" y="204"/>
                </a:lnTo>
                <a:lnTo>
                  <a:pt x="460" y="223"/>
                </a:lnTo>
                <a:lnTo>
                  <a:pt x="470" y="246"/>
                </a:lnTo>
                <a:lnTo>
                  <a:pt x="472" y="269"/>
                </a:lnTo>
                <a:lnTo>
                  <a:pt x="470" y="293"/>
                </a:lnTo>
                <a:lnTo>
                  <a:pt x="462" y="314"/>
                </a:lnTo>
                <a:lnTo>
                  <a:pt x="450" y="332"/>
                </a:lnTo>
                <a:lnTo>
                  <a:pt x="434" y="348"/>
                </a:lnTo>
                <a:lnTo>
                  <a:pt x="460" y="356"/>
                </a:lnTo>
                <a:lnTo>
                  <a:pt x="466" y="357"/>
                </a:lnTo>
                <a:lnTo>
                  <a:pt x="468" y="360"/>
                </a:lnTo>
                <a:lnTo>
                  <a:pt x="471" y="364"/>
                </a:lnTo>
                <a:lnTo>
                  <a:pt x="474" y="371"/>
                </a:lnTo>
                <a:lnTo>
                  <a:pt x="471" y="379"/>
                </a:lnTo>
                <a:lnTo>
                  <a:pt x="466" y="386"/>
                </a:lnTo>
                <a:lnTo>
                  <a:pt x="460" y="388"/>
                </a:lnTo>
                <a:lnTo>
                  <a:pt x="457" y="388"/>
                </a:lnTo>
                <a:lnTo>
                  <a:pt x="453" y="387"/>
                </a:lnTo>
                <a:lnTo>
                  <a:pt x="385" y="369"/>
                </a:lnTo>
                <a:lnTo>
                  <a:pt x="382" y="370"/>
                </a:lnTo>
                <a:lnTo>
                  <a:pt x="382" y="369"/>
                </a:lnTo>
                <a:lnTo>
                  <a:pt x="379" y="367"/>
                </a:lnTo>
                <a:lnTo>
                  <a:pt x="375" y="365"/>
                </a:lnTo>
                <a:lnTo>
                  <a:pt x="373" y="361"/>
                </a:lnTo>
                <a:lnTo>
                  <a:pt x="371" y="357"/>
                </a:lnTo>
                <a:lnTo>
                  <a:pt x="370" y="353"/>
                </a:lnTo>
                <a:lnTo>
                  <a:pt x="371" y="349"/>
                </a:lnTo>
                <a:lnTo>
                  <a:pt x="371" y="349"/>
                </a:lnTo>
                <a:lnTo>
                  <a:pt x="390" y="280"/>
                </a:lnTo>
                <a:lnTo>
                  <a:pt x="391" y="276"/>
                </a:lnTo>
                <a:lnTo>
                  <a:pt x="394" y="272"/>
                </a:lnTo>
                <a:lnTo>
                  <a:pt x="398" y="269"/>
                </a:lnTo>
                <a:lnTo>
                  <a:pt x="407" y="267"/>
                </a:lnTo>
                <a:lnTo>
                  <a:pt x="415" y="269"/>
                </a:lnTo>
                <a:lnTo>
                  <a:pt x="421" y="276"/>
                </a:lnTo>
                <a:lnTo>
                  <a:pt x="422" y="280"/>
                </a:lnTo>
                <a:lnTo>
                  <a:pt x="422" y="284"/>
                </a:lnTo>
                <a:lnTo>
                  <a:pt x="422" y="288"/>
                </a:lnTo>
                <a:lnTo>
                  <a:pt x="413" y="322"/>
                </a:lnTo>
                <a:lnTo>
                  <a:pt x="426" y="307"/>
                </a:lnTo>
                <a:lnTo>
                  <a:pt x="436" y="290"/>
                </a:lnTo>
                <a:lnTo>
                  <a:pt x="438" y="269"/>
                </a:lnTo>
                <a:lnTo>
                  <a:pt x="436" y="251"/>
                </a:lnTo>
                <a:lnTo>
                  <a:pt x="428" y="234"/>
                </a:lnTo>
                <a:lnTo>
                  <a:pt x="417" y="221"/>
                </a:lnTo>
                <a:lnTo>
                  <a:pt x="402" y="210"/>
                </a:lnTo>
                <a:lnTo>
                  <a:pt x="411" y="176"/>
                </a:lnTo>
                <a:close/>
                <a:moveTo>
                  <a:pt x="286" y="151"/>
                </a:moveTo>
                <a:lnTo>
                  <a:pt x="290" y="151"/>
                </a:lnTo>
                <a:lnTo>
                  <a:pt x="358" y="170"/>
                </a:lnTo>
                <a:lnTo>
                  <a:pt x="361" y="170"/>
                </a:lnTo>
                <a:lnTo>
                  <a:pt x="361" y="171"/>
                </a:lnTo>
                <a:lnTo>
                  <a:pt x="365" y="172"/>
                </a:lnTo>
                <a:lnTo>
                  <a:pt x="368" y="175"/>
                </a:lnTo>
                <a:lnTo>
                  <a:pt x="370" y="179"/>
                </a:lnTo>
                <a:lnTo>
                  <a:pt x="371" y="183"/>
                </a:lnTo>
                <a:lnTo>
                  <a:pt x="373" y="187"/>
                </a:lnTo>
                <a:lnTo>
                  <a:pt x="371" y="191"/>
                </a:lnTo>
                <a:lnTo>
                  <a:pt x="353" y="260"/>
                </a:lnTo>
                <a:lnTo>
                  <a:pt x="352" y="264"/>
                </a:lnTo>
                <a:lnTo>
                  <a:pt x="349" y="268"/>
                </a:lnTo>
                <a:lnTo>
                  <a:pt x="345" y="271"/>
                </a:lnTo>
                <a:lnTo>
                  <a:pt x="337" y="273"/>
                </a:lnTo>
                <a:lnTo>
                  <a:pt x="328" y="271"/>
                </a:lnTo>
                <a:lnTo>
                  <a:pt x="323" y="264"/>
                </a:lnTo>
                <a:lnTo>
                  <a:pt x="320" y="260"/>
                </a:lnTo>
                <a:lnTo>
                  <a:pt x="320" y="256"/>
                </a:lnTo>
                <a:lnTo>
                  <a:pt x="320" y="252"/>
                </a:lnTo>
                <a:lnTo>
                  <a:pt x="330" y="217"/>
                </a:lnTo>
                <a:lnTo>
                  <a:pt x="316" y="231"/>
                </a:lnTo>
                <a:lnTo>
                  <a:pt x="307" y="248"/>
                </a:lnTo>
                <a:lnTo>
                  <a:pt x="303" y="269"/>
                </a:lnTo>
                <a:lnTo>
                  <a:pt x="306" y="289"/>
                </a:lnTo>
                <a:lnTo>
                  <a:pt x="314" y="306"/>
                </a:lnTo>
                <a:lnTo>
                  <a:pt x="326" y="319"/>
                </a:lnTo>
                <a:lnTo>
                  <a:pt x="341" y="330"/>
                </a:lnTo>
                <a:lnTo>
                  <a:pt x="332" y="364"/>
                </a:lnTo>
                <a:lnTo>
                  <a:pt x="311" y="352"/>
                </a:lnTo>
                <a:lnTo>
                  <a:pt x="294" y="336"/>
                </a:lnTo>
                <a:lnTo>
                  <a:pt x="281" y="316"/>
                </a:lnTo>
                <a:lnTo>
                  <a:pt x="273" y="294"/>
                </a:lnTo>
                <a:lnTo>
                  <a:pt x="269" y="269"/>
                </a:lnTo>
                <a:lnTo>
                  <a:pt x="272" y="247"/>
                </a:lnTo>
                <a:lnTo>
                  <a:pt x="280" y="226"/>
                </a:lnTo>
                <a:lnTo>
                  <a:pt x="293" y="206"/>
                </a:lnTo>
                <a:lnTo>
                  <a:pt x="309" y="192"/>
                </a:lnTo>
                <a:lnTo>
                  <a:pt x="282" y="184"/>
                </a:lnTo>
                <a:lnTo>
                  <a:pt x="278" y="183"/>
                </a:lnTo>
                <a:lnTo>
                  <a:pt x="275" y="180"/>
                </a:lnTo>
                <a:lnTo>
                  <a:pt x="272" y="176"/>
                </a:lnTo>
                <a:lnTo>
                  <a:pt x="269" y="168"/>
                </a:lnTo>
                <a:lnTo>
                  <a:pt x="272" y="161"/>
                </a:lnTo>
                <a:lnTo>
                  <a:pt x="278" y="154"/>
                </a:lnTo>
                <a:lnTo>
                  <a:pt x="282" y="151"/>
                </a:lnTo>
                <a:lnTo>
                  <a:pt x="286" y="151"/>
                </a:lnTo>
                <a:close/>
                <a:moveTo>
                  <a:pt x="68" y="34"/>
                </a:moveTo>
                <a:lnTo>
                  <a:pt x="55" y="36"/>
                </a:lnTo>
                <a:lnTo>
                  <a:pt x="44" y="43"/>
                </a:lnTo>
                <a:lnTo>
                  <a:pt x="36" y="55"/>
                </a:lnTo>
                <a:lnTo>
                  <a:pt x="34" y="68"/>
                </a:lnTo>
                <a:lnTo>
                  <a:pt x="34" y="506"/>
                </a:lnTo>
                <a:lnTo>
                  <a:pt x="708" y="506"/>
                </a:lnTo>
                <a:lnTo>
                  <a:pt x="708" y="68"/>
                </a:lnTo>
                <a:lnTo>
                  <a:pt x="705" y="55"/>
                </a:lnTo>
                <a:lnTo>
                  <a:pt x="699" y="43"/>
                </a:lnTo>
                <a:lnTo>
                  <a:pt x="688" y="36"/>
                </a:lnTo>
                <a:lnTo>
                  <a:pt x="675" y="34"/>
                </a:lnTo>
                <a:lnTo>
                  <a:pt x="68" y="34"/>
                </a:lnTo>
                <a:close/>
                <a:moveTo>
                  <a:pt x="68" y="0"/>
                </a:moveTo>
                <a:lnTo>
                  <a:pt x="675" y="0"/>
                </a:lnTo>
                <a:lnTo>
                  <a:pt x="696" y="4"/>
                </a:lnTo>
                <a:lnTo>
                  <a:pt x="714" y="13"/>
                </a:lnTo>
                <a:lnTo>
                  <a:pt x="729" y="27"/>
                </a:lnTo>
                <a:lnTo>
                  <a:pt x="739" y="45"/>
                </a:lnTo>
                <a:lnTo>
                  <a:pt x="742" y="68"/>
                </a:lnTo>
                <a:lnTo>
                  <a:pt x="742" y="573"/>
                </a:lnTo>
                <a:lnTo>
                  <a:pt x="739" y="594"/>
                </a:lnTo>
                <a:lnTo>
                  <a:pt x="729" y="614"/>
                </a:lnTo>
                <a:lnTo>
                  <a:pt x="714" y="628"/>
                </a:lnTo>
                <a:lnTo>
                  <a:pt x="696" y="637"/>
                </a:lnTo>
                <a:lnTo>
                  <a:pt x="675" y="641"/>
                </a:lnTo>
                <a:lnTo>
                  <a:pt x="438" y="641"/>
                </a:lnTo>
                <a:lnTo>
                  <a:pt x="438" y="708"/>
                </a:lnTo>
                <a:lnTo>
                  <a:pt x="489" y="708"/>
                </a:lnTo>
                <a:lnTo>
                  <a:pt x="494" y="709"/>
                </a:lnTo>
                <a:lnTo>
                  <a:pt x="498" y="712"/>
                </a:lnTo>
                <a:lnTo>
                  <a:pt x="502" y="714"/>
                </a:lnTo>
                <a:lnTo>
                  <a:pt x="505" y="720"/>
                </a:lnTo>
                <a:lnTo>
                  <a:pt x="506" y="725"/>
                </a:lnTo>
                <a:lnTo>
                  <a:pt x="505" y="730"/>
                </a:lnTo>
                <a:lnTo>
                  <a:pt x="502" y="735"/>
                </a:lnTo>
                <a:lnTo>
                  <a:pt x="498" y="739"/>
                </a:lnTo>
                <a:lnTo>
                  <a:pt x="494" y="741"/>
                </a:lnTo>
                <a:lnTo>
                  <a:pt x="489" y="742"/>
                </a:lnTo>
                <a:lnTo>
                  <a:pt x="254" y="742"/>
                </a:lnTo>
                <a:lnTo>
                  <a:pt x="247" y="741"/>
                </a:lnTo>
                <a:lnTo>
                  <a:pt x="243" y="739"/>
                </a:lnTo>
                <a:lnTo>
                  <a:pt x="239" y="735"/>
                </a:lnTo>
                <a:lnTo>
                  <a:pt x="237" y="730"/>
                </a:lnTo>
                <a:lnTo>
                  <a:pt x="237" y="725"/>
                </a:lnTo>
                <a:lnTo>
                  <a:pt x="237" y="720"/>
                </a:lnTo>
                <a:lnTo>
                  <a:pt x="239" y="714"/>
                </a:lnTo>
                <a:lnTo>
                  <a:pt x="243" y="712"/>
                </a:lnTo>
                <a:lnTo>
                  <a:pt x="247" y="709"/>
                </a:lnTo>
                <a:lnTo>
                  <a:pt x="254" y="708"/>
                </a:lnTo>
                <a:lnTo>
                  <a:pt x="303" y="708"/>
                </a:lnTo>
                <a:lnTo>
                  <a:pt x="303" y="641"/>
                </a:lnTo>
                <a:lnTo>
                  <a:pt x="68" y="641"/>
                </a:lnTo>
                <a:lnTo>
                  <a:pt x="47" y="637"/>
                </a:lnTo>
                <a:lnTo>
                  <a:pt x="27" y="628"/>
                </a:lnTo>
                <a:lnTo>
                  <a:pt x="13" y="614"/>
                </a:lnTo>
                <a:lnTo>
                  <a:pt x="4" y="594"/>
                </a:lnTo>
                <a:lnTo>
                  <a:pt x="0" y="573"/>
                </a:lnTo>
                <a:lnTo>
                  <a:pt x="0" y="68"/>
                </a:lnTo>
                <a:lnTo>
                  <a:pt x="4" y="45"/>
                </a:lnTo>
                <a:lnTo>
                  <a:pt x="13" y="27"/>
                </a:lnTo>
                <a:lnTo>
                  <a:pt x="27" y="13"/>
                </a:lnTo>
                <a:lnTo>
                  <a:pt x="47" y="4"/>
                </a:lnTo>
                <a:lnTo>
                  <a:pt x="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3012831" y="2185430"/>
            <a:ext cx="419951" cy="419951"/>
          </a:xfrm>
          <a:custGeom>
            <a:avLst/>
            <a:gdLst>
              <a:gd name="T0" fmla="*/ 338 w 742"/>
              <a:gd name="T1" fmla="*/ 708 h 742"/>
              <a:gd name="T2" fmla="*/ 406 w 742"/>
              <a:gd name="T3" fmla="*/ 641 h 742"/>
              <a:gd name="T4" fmla="*/ 34 w 742"/>
              <a:gd name="T5" fmla="*/ 539 h 742"/>
              <a:gd name="T6" fmla="*/ 37 w 742"/>
              <a:gd name="T7" fmla="*/ 586 h 742"/>
              <a:gd name="T8" fmla="*/ 55 w 742"/>
              <a:gd name="T9" fmla="*/ 604 h 742"/>
              <a:gd name="T10" fmla="*/ 675 w 742"/>
              <a:gd name="T11" fmla="*/ 607 h 742"/>
              <a:gd name="T12" fmla="*/ 699 w 742"/>
              <a:gd name="T13" fmla="*/ 597 h 742"/>
              <a:gd name="T14" fmla="*/ 709 w 742"/>
              <a:gd name="T15" fmla="*/ 573 h 742"/>
              <a:gd name="T16" fmla="*/ 34 w 742"/>
              <a:gd name="T17" fmla="*/ 539 h 742"/>
              <a:gd name="T18" fmla="*/ 377 w 742"/>
              <a:gd name="T19" fmla="*/ 136 h 742"/>
              <a:gd name="T20" fmla="*/ 385 w 742"/>
              <a:gd name="T21" fmla="*/ 141 h 742"/>
              <a:gd name="T22" fmla="*/ 389 w 742"/>
              <a:gd name="T23" fmla="*/ 151 h 742"/>
              <a:gd name="T24" fmla="*/ 427 w 742"/>
              <a:gd name="T25" fmla="*/ 309 h 742"/>
              <a:gd name="T26" fmla="*/ 435 w 742"/>
              <a:gd name="T27" fmla="*/ 305 h 742"/>
              <a:gd name="T28" fmla="*/ 444 w 742"/>
              <a:gd name="T29" fmla="*/ 305 h 742"/>
              <a:gd name="T30" fmla="*/ 453 w 742"/>
              <a:gd name="T31" fmla="*/ 310 h 742"/>
              <a:gd name="T32" fmla="*/ 455 w 742"/>
              <a:gd name="T33" fmla="*/ 320 h 742"/>
              <a:gd name="T34" fmla="*/ 454 w 742"/>
              <a:gd name="T35" fmla="*/ 328 h 742"/>
              <a:gd name="T36" fmla="*/ 383 w 742"/>
              <a:gd name="T37" fmla="*/ 400 h 742"/>
              <a:gd name="T38" fmla="*/ 376 w 742"/>
              <a:gd name="T39" fmla="*/ 404 h 742"/>
              <a:gd name="T40" fmla="*/ 366 w 742"/>
              <a:gd name="T41" fmla="*/ 404 h 742"/>
              <a:gd name="T42" fmla="*/ 360 w 742"/>
              <a:gd name="T43" fmla="*/ 400 h 742"/>
              <a:gd name="T44" fmla="*/ 289 w 742"/>
              <a:gd name="T45" fmla="*/ 328 h 742"/>
              <a:gd name="T46" fmla="*/ 287 w 742"/>
              <a:gd name="T47" fmla="*/ 320 h 742"/>
              <a:gd name="T48" fmla="*/ 291 w 742"/>
              <a:gd name="T49" fmla="*/ 310 h 742"/>
              <a:gd name="T50" fmla="*/ 298 w 742"/>
              <a:gd name="T51" fmla="*/ 305 h 742"/>
              <a:gd name="T52" fmla="*/ 309 w 742"/>
              <a:gd name="T53" fmla="*/ 305 h 742"/>
              <a:gd name="T54" fmla="*/ 315 w 742"/>
              <a:gd name="T55" fmla="*/ 309 h 742"/>
              <a:gd name="T56" fmla="*/ 355 w 742"/>
              <a:gd name="T57" fmla="*/ 151 h 742"/>
              <a:gd name="T58" fmla="*/ 357 w 742"/>
              <a:gd name="T59" fmla="*/ 141 h 742"/>
              <a:gd name="T60" fmla="*/ 366 w 742"/>
              <a:gd name="T61" fmla="*/ 136 h 742"/>
              <a:gd name="T62" fmla="*/ 68 w 742"/>
              <a:gd name="T63" fmla="*/ 34 h 742"/>
              <a:gd name="T64" fmla="*/ 44 w 742"/>
              <a:gd name="T65" fmla="*/ 43 h 742"/>
              <a:gd name="T66" fmla="*/ 34 w 742"/>
              <a:gd name="T67" fmla="*/ 68 h 742"/>
              <a:gd name="T68" fmla="*/ 709 w 742"/>
              <a:gd name="T69" fmla="*/ 506 h 742"/>
              <a:gd name="T70" fmla="*/ 705 w 742"/>
              <a:gd name="T71" fmla="*/ 55 h 742"/>
              <a:gd name="T72" fmla="*/ 688 w 742"/>
              <a:gd name="T73" fmla="*/ 36 h 742"/>
              <a:gd name="T74" fmla="*/ 68 w 742"/>
              <a:gd name="T75" fmla="*/ 34 h 742"/>
              <a:gd name="T76" fmla="*/ 675 w 742"/>
              <a:gd name="T77" fmla="*/ 0 h 742"/>
              <a:gd name="T78" fmla="*/ 715 w 742"/>
              <a:gd name="T79" fmla="*/ 13 h 742"/>
              <a:gd name="T80" fmla="*/ 740 w 742"/>
              <a:gd name="T81" fmla="*/ 45 h 742"/>
              <a:gd name="T82" fmla="*/ 742 w 742"/>
              <a:gd name="T83" fmla="*/ 573 h 742"/>
              <a:gd name="T84" fmla="*/ 729 w 742"/>
              <a:gd name="T85" fmla="*/ 614 h 742"/>
              <a:gd name="T86" fmla="*/ 696 w 742"/>
              <a:gd name="T87" fmla="*/ 637 h 742"/>
              <a:gd name="T88" fmla="*/ 438 w 742"/>
              <a:gd name="T89" fmla="*/ 641 h 742"/>
              <a:gd name="T90" fmla="*/ 490 w 742"/>
              <a:gd name="T91" fmla="*/ 708 h 742"/>
              <a:gd name="T92" fmla="*/ 500 w 742"/>
              <a:gd name="T93" fmla="*/ 712 h 742"/>
              <a:gd name="T94" fmla="*/ 505 w 742"/>
              <a:gd name="T95" fmla="*/ 720 h 742"/>
              <a:gd name="T96" fmla="*/ 505 w 742"/>
              <a:gd name="T97" fmla="*/ 730 h 742"/>
              <a:gd name="T98" fmla="*/ 500 w 742"/>
              <a:gd name="T99" fmla="*/ 739 h 742"/>
              <a:gd name="T100" fmla="*/ 490 w 742"/>
              <a:gd name="T101" fmla="*/ 742 h 742"/>
              <a:gd name="T102" fmla="*/ 249 w 742"/>
              <a:gd name="T103" fmla="*/ 741 h 742"/>
              <a:gd name="T104" fmla="*/ 240 w 742"/>
              <a:gd name="T105" fmla="*/ 735 h 742"/>
              <a:gd name="T106" fmla="*/ 237 w 742"/>
              <a:gd name="T107" fmla="*/ 725 h 742"/>
              <a:gd name="T108" fmla="*/ 240 w 742"/>
              <a:gd name="T109" fmla="*/ 714 h 742"/>
              <a:gd name="T110" fmla="*/ 249 w 742"/>
              <a:gd name="T111" fmla="*/ 709 h 742"/>
              <a:gd name="T112" fmla="*/ 304 w 742"/>
              <a:gd name="T113" fmla="*/ 708 h 742"/>
              <a:gd name="T114" fmla="*/ 68 w 742"/>
              <a:gd name="T115" fmla="*/ 641 h 742"/>
              <a:gd name="T116" fmla="*/ 29 w 742"/>
              <a:gd name="T117" fmla="*/ 628 h 742"/>
              <a:gd name="T118" fmla="*/ 4 w 742"/>
              <a:gd name="T119" fmla="*/ 594 h 742"/>
              <a:gd name="T120" fmla="*/ 0 w 742"/>
              <a:gd name="T121" fmla="*/ 68 h 742"/>
              <a:gd name="T122" fmla="*/ 13 w 742"/>
              <a:gd name="T123" fmla="*/ 27 h 742"/>
              <a:gd name="T124" fmla="*/ 47 w 742"/>
              <a:gd name="T125" fmla="*/ 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2" h="742">
                <a:moveTo>
                  <a:pt x="338" y="641"/>
                </a:moveTo>
                <a:lnTo>
                  <a:pt x="338" y="708"/>
                </a:lnTo>
                <a:lnTo>
                  <a:pt x="406" y="708"/>
                </a:lnTo>
                <a:lnTo>
                  <a:pt x="406" y="641"/>
                </a:lnTo>
                <a:lnTo>
                  <a:pt x="338" y="641"/>
                </a:lnTo>
                <a:close/>
                <a:moveTo>
                  <a:pt x="34" y="539"/>
                </a:moveTo>
                <a:lnTo>
                  <a:pt x="34" y="573"/>
                </a:lnTo>
                <a:lnTo>
                  <a:pt x="37" y="586"/>
                </a:lnTo>
                <a:lnTo>
                  <a:pt x="44" y="597"/>
                </a:lnTo>
                <a:lnTo>
                  <a:pt x="55" y="604"/>
                </a:lnTo>
                <a:lnTo>
                  <a:pt x="68" y="607"/>
                </a:lnTo>
                <a:lnTo>
                  <a:pt x="675" y="607"/>
                </a:lnTo>
                <a:lnTo>
                  <a:pt x="688" y="604"/>
                </a:lnTo>
                <a:lnTo>
                  <a:pt x="699" y="597"/>
                </a:lnTo>
                <a:lnTo>
                  <a:pt x="705" y="586"/>
                </a:lnTo>
                <a:lnTo>
                  <a:pt x="709" y="573"/>
                </a:lnTo>
                <a:lnTo>
                  <a:pt x="709" y="539"/>
                </a:lnTo>
                <a:lnTo>
                  <a:pt x="34" y="539"/>
                </a:lnTo>
                <a:close/>
                <a:moveTo>
                  <a:pt x="372" y="134"/>
                </a:moveTo>
                <a:lnTo>
                  <a:pt x="377" y="136"/>
                </a:lnTo>
                <a:lnTo>
                  <a:pt x="381" y="138"/>
                </a:lnTo>
                <a:lnTo>
                  <a:pt x="385" y="141"/>
                </a:lnTo>
                <a:lnTo>
                  <a:pt x="387" y="146"/>
                </a:lnTo>
                <a:lnTo>
                  <a:pt x="389" y="151"/>
                </a:lnTo>
                <a:lnTo>
                  <a:pt x="389" y="347"/>
                </a:lnTo>
                <a:lnTo>
                  <a:pt x="427" y="309"/>
                </a:lnTo>
                <a:lnTo>
                  <a:pt x="431" y="306"/>
                </a:lnTo>
                <a:lnTo>
                  <a:pt x="435" y="305"/>
                </a:lnTo>
                <a:lnTo>
                  <a:pt x="438" y="303"/>
                </a:lnTo>
                <a:lnTo>
                  <a:pt x="444" y="305"/>
                </a:lnTo>
                <a:lnTo>
                  <a:pt x="449" y="307"/>
                </a:lnTo>
                <a:lnTo>
                  <a:pt x="453" y="310"/>
                </a:lnTo>
                <a:lnTo>
                  <a:pt x="455" y="315"/>
                </a:lnTo>
                <a:lnTo>
                  <a:pt x="455" y="320"/>
                </a:lnTo>
                <a:lnTo>
                  <a:pt x="455" y="324"/>
                </a:lnTo>
                <a:lnTo>
                  <a:pt x="454" y="328"/>
                </a:lnTo>
                <a:lnTo>
                  <a:pt x="450" y="332"/>
                </a:lnTo>
                <a:lnTo>
                  <a:pt x="383" y="400"/>
                </a:lnTo>
                <a:lnTo>
                  <a:pt x="380" y="403"/>
                </a:lnTo>
                <a:lnTo>
                  <a:pt x="376" y="404"/>
                </a:lnTo>
                <a:lnTo>
                  <a:pt x="372" y="404"/>
                </a:lnTo>
                <a:lnTo>
                  <a:pt x="366" y="404"/>
                </a:lnTo>
                <a:lnTo>
                  <a:pt x="363" y="403"/>
                </a:lnTo>
                <a:lnTo>
                  <a:pt x="360" y="400"/>
                </a:lnTo>
                <a:lnTo>
                  <a:pt x="292" y="332"/>
                </a:lnTo>
                <a:lnTo>
                  <a:pt x="289" y="328"/>
                </a:lnTo>
                <a:lnTo>
                  <a:pt x="288" y="324"/>
                </a:lnTo>
                <a:lnTo>
                  <a:pt x="287" y="320"/>
                </a:lnTo>
                <a:lnTo>
                  <a:pt x="288" y="315"/>
                </a:lnTo>
                <a:lnTo>
                  <a:pt x="291" y="310"/>
                </a:lnTo>
                <a:lnTo>
                  <a:pt x="294" y="307"/>
                </a:lnTo>
                <a:lnTo>
                  <a:pt x="298" y="305"/>
                </a:lnTo>
                <a:lnTo>
                  <a:pt x="304" y="303"/>
                </a:lnTo>
                <a:lnTo>
                  <a:pt x="309" y="305"/>
                </a:lnTo>
                <a:lnTo>
                  <a:pt x="313" y="306"/>
                </a:lnTo>
                <a:lnTo>
                  <a:pt x="315" y="309"/>
                </a:lnTo>
                <a:lnTo>
                  <a:pt x="355" y="347"/>
                </a:lnTo>
                <a:lnTo>
                  <a:pt x="355" y="151"/>
                </a:lnTo>
                <a:lnTo>
                  <a:pt x="356" y="146"/>
                </a:lnTo>
                <a:lnTo>
                  <a:pt x="357" y="141"/>
                </a:lnTo>
                <a:lnTo>
                  <a:pt x="361" y="138"/>
                </a:lnTo>
                <a:lnTo>
                  <a:pt x="366" y="136"/>
                </a:lnTo>
                <a:lnTo>
                  <a:pt x="372" y="134"/>
                </a:lnTo>
                <a:close/>
                <a:moveTo>
                  <a:pt x="68" y="34"/>
                </a:moveTo>
                <a:lnTo>
                  <a:pt x="55" y="36"/>
                </a:lnTo>
                <a:lnTo>
                  <a:pt x="44" y="43"/>
                </a:lnTo>
                <a:lnTo>
                  <a:pt x="37" y="55"/>
                </a:lnTo>
                <a:lnTo>
                  <a:pt x="34" y="68"/>
                </a:lnTo>
                <a:lnTo>
                  <a:pt x="34" y="506"/>
                </a:lnTo>
                <a:lnTo>
                  <a:pt x="709" y="506"/>
                </a:lnTo>
                <a:lnTo>
                  <a:pt x="709" y="68"/>
                </a:lnTo>
                <a:lnTo>
                  <a:pt x="705" y="55"/>
                </a:lnTo>
                <a:lnTo>
                  <a:pt x="699" y="43"/>
                </a:lnTo>
                <a:lnTo>
                  <a:pt x="688" y="36"/>
                </a:lnTo>
                <a:lnTo>
                  <a:pt x="675" y="34"/>
                </a:lnTo>
                <a:lnTo>
                  <a:pt x="68" y="34"/>
                </a:lnTo>
                <a:close/>
                <a:moveTo>
                  <a:pt x="68" y="0"/>
                </a:moveTo>
                <a:lnTo>
                  <a:pt x="675" y="0"/>
                </a:lnTo>
                <a:lnTo>
                  <a:pt x="696" y="4"/>
                </a:lnTo>
                <a:lnTo>
                  <a:pt x="715" y="13"/>
                </a:lnTo>
                <a:lnTo>
                  <a:pt x="729" y="27"/>
                </a:lnTo>
                <a:lnTo>
                  <a:pt x="740" y="45"/>
                </a:lnTo>
                <a:lnTo>
                  <a:pt x="742" y="68"/>
                </a:lnTo>
                <a:lnTo>
                  <a:pt x="742" y="573"/>
                </a:lnTo>
                <a:lnTo>
                  <a:pt x="740" y="594"/>
                </a:lnTo>
                <a:lnTo>
                  <a:pt x="729" y="614"/>
                </a:lnTo>
                <a:lnTo>
                  <a:pt x="715" y="628"/>
                </a:lnTo>
                <a:lnTo>
                  <a:pt x="696" y="637"/>
                </a:lnTo>
                <a:lnTo>
                  <a:pt x="675" y="641"/>
                </a:lnTo>
                <a:lnTo>
                  <a:pt x="438" y="641"/>
                </a:lnTo>
                <a:lnTo>
                  <a:pt x="438" y="708"/>
                </a:lnTo>
                <a:lnTo>
                  <a:pt x="490" y="708"/>
                </a:lnTo>
                <a:lnTo>
                  <a:pt x="495" y="709"/>
                </a:lnTo>
                <a:lnTo>
                  <a:pt x="500" y="712"/>
                </a:lnTo>
                <a:lnTo>
                  <a:pt x="503" y="714"/>
                </a:lnTo>
                <a:lnTo>
                  <a:pt x="505" y="720"/>
                </a:lnTo>
                <a:lnTo>
                  <a:pt x="507" y="725"/>
                </a:lnTo>
                <a:lnTo>
                  <a:pt x="505" y="730"/>
                </a:lnTo>
                <a:lnTo>
                  <a:pt x="503" y="735"/>
                </a:lnTo>
                <a:lnTo>
                  <a:pt x="500" y="739"/>
                </a:lnTo>
                <a:lnTo>
                  <a:pt x="495" y="741"/>
                </a:lnTo>
                <a:lnTo>
                  <a:pt x="490" y="742"/>
                </a:lnTo>
                <a:lnTo>
                  <a:pt x="254" y="742"/>
                </a:lnTo>
                <a:lnTo>
                  <a:pt x="249" y="741"/>
                </a:lnTo>
                <a:lnTo>
                  <a:pt x="243" y="739"/>
                </a:lnTo>
                <a:lnTo>
                  <a:pt x="240" y="735"/>
                </a:lnTo>
                <a:lnTo>
                  <a:pt x="237" y="730"/>
                </a:lnTo>
                <a:lnTo>
                  <a:pt x="237" y="725"/>
                </a:lnTo>
                <a:lnTo>
                  <a:pt x="237" y="720"/>
                </a:lnTo>
                <a:lnTo>
                  <a:pt x="240" y="714"/>
                </a:lnTo>
                <a:lnTo>
                  <a:pt x="243" y="712"/>
                </a:lnTo>
                <a:lnTo>
                  <a:pt x="249" y="709"/>
                </a:lnTo>
                <a:lnTo>
                  <a:pt x="254" y="708"/>
                </a:lnTo>
                <a:lnTo>
                  <a:pt x="304" y="708"/>
                </a:lnTo>
                <a:lnTo>
                  <a:pt x="304" y="641"/>
                </a:lnTo>
                <a:lnTo>
                  <a:pt x="68" y="641"/>
                </a:lnTo>
                <a:lnTo>
                  <a:pt x="47" y="637"/>
                </a:lnTo>
                <a:lnTo>
                  <a:pt x="29" y="628"/>
                </a:lnTo>
                <a:lnTo>
                  <a:pt x="13" y="614"/>
                </a:lnTo>
                <a:lnTo>
                  <a:pt x="4" y="594"/>
                </a:lnTo>
                <a:lnTo>
                  <a:pt x="0" y="573"/>
                </a:lnTo>
                <a:lnTo>
                  <a:pt x="0" y="68"/>
                </a:lnTo>
                <a:lnTo>
                  <a:pt x="4" y="45"/>
                </a:lnTo>
                <a:lnTo>
                  <a:pt x="13" y="27"/>
                </a:lnTo>
                <a:lnTo>
                  <a:pt x="29" y="13"/>
                </a:lnTo>
                <a:lnTo>
                  <a:pt x="47" y="4"/>
                </a:lnTo>
                <a:lnTo>
                  <a:pt x="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2" name="Freeform 22"/>
          <p:cNvSpPr>
            <a:spLocks noEditPoints="1"/>
          </p:cNvSpPr>
          <p:nvPr/>
        </p:nvSpPr>
        <p:spPr bwMode="auto">
          <a:xfrm>
            <a:off x="3832178" y="2185430"/>
            <a:ext cx="418819" cy="419951"/>
          </a:xfrm>
          <a:custGeom>
            <a:avLst/>
            <a:gdLst>
              <a:gd name="T0" fmla="*/ 336 w 740"/>
              <a:gd name="T1" fmla="*/ 708 h 742"/>
              <a:gd name="T2" fmla="*/ 404 w 740"/>
              <a:gd name="T3" fmla="*/ 641 h 742"/>
              <a:gd name="T4" fmla="*/ 32 w 740"/>
              <a:gd name="T5" fmla="*/ 539 h 742"/>
              <a:gd name="T6" fmla="*/ 35 w 740"/>
              <a:gd name="T7" fmla="*/ 586 h 742"/>
              <a:gd name="T8" fmla="*/ 53 w 740"/>
              <a:gd name="T9" fmla="*/ 604 h 742"/>
              <a:gd name="T10" fmla="*/ 674 w 740"/>
              <a:gd name="T11" fmla="*/ 607 h 742"/>
              <a:gd name="T12" fmla="*/ 697 w 740"/>
              <a:gd name="T13" fmla="*/ 597 h 742"/>
              <a:gd name="T14" fmla="*/ 708 w 740"/>
              <a:gd name="T15" fmla="*/ 573 h 742"/>
              <a:gd name="T16" fmla="*/ 32 w 740"/>
              <a:gd name="T17" fmla="*/ 539 h 742"/>
              <a:gd name="T18" fmla="*/ 374 w 740"/>
              <a:gd name="T19" fmla="*/ 136 h 742"/>
              <a:gd name="T20" fmla="*/ 382 w 740"/>
              <a:gd name="T21" fmla="*/ 140 h 742"/>
              <a:gd name="T22" fmla="*/ 452 w 740"/>
              <a:gd name="T23" fmla="*/ 210 h 742"/>
              <a:gd name="T24" fmla="*/ 454 w 740"/>
              <a:gd name="T25" fmla="*/ 220 h 742"/>
              <a:gd name="T26" fmla="*/ 451 w 740"/>
              <a:gd name="T27" fmla="*/ 229 h 742"/>
              <a:gd name="T28" fmla="*/ 443 w 740"/>
              <a:gd name="T29" fmla="*/ 235 h 742"/>
              <a:gd name="T30" fmla="*/ 433 w 740"/>
              <a:gd name="T31" fmla="*/ 235 h 742"/>
              <a:gd name="T32" fmla="*/ 425 w 740"/>
              <a:gd name="T33" fmla="*/ 231 h 742"/>
              <a:gd name="T34" fmla="*/ 387 w 740"/>
              <a:gd name="T35" fmla="*/ 387 h 742"/>
              <a:gd name="T36" fmla="*/ 383 w 740"/>
              <a:gd name="T37" fmla="*/ 398 h 742"/>
              <a:gd name="T38" fmla="*/ 375 w 740"/>
              <a:gd name="T39" fmla="*/ 404 h 742"/>
              <a:gd name="T40" fmla="*/ 365 w 740"/>
              <a:gd name="T41" fmla="*/ 404 h 742"/>
              <a:gd name="T42" fmla="*/ 357 w 740"/>
              <a:gd name="T43" fmla="*/ 398 h 742"/>
              <a:gd name="T44" fmla="*/ 353 w 740"/>
              <a:gd name="T45" fmla="*/ 387 h 742"/>
              <a:gd name="T46" fmla="*/ 315 w 740"/>
              <a:gd name="T47" fmla="*/ 231 h 742"/>
              <a:gd name="T48" fmla="*/ 307 w 740"/>
              <a:gd name="T49" fmla="*/ 235 h 742"/>
              <a:gd name="T50" fmla="*/ 297 w 740"/>
              <a:gd name="T51" fmla="*/ 235 h 742"/>
              <a:gd name="T52" fmla="*/ 289 w 740"/>
              <a:gd name="T53" fmla="*/ 229 h 742"/>
              <a:gd name="T54" fmla="*/ 286 w 740"/>
              <a:gd name="T55" fmla="*/ 220 h 742"/>
              <a:gd name="T56" fmla="*/ 288 w 740"/>
              <a:gd name="T57" fmla="*/ 210 h 742"/>
              <a:gd name="T58" fmla="*/ 358 w 740"/>
              <a:gd name="T59" fmla="*/ 140 h 742"/>
              <a:gd name="T60" fmla="*/ 366 w 740"/>
              <a:gd name="T61" fmla="*/ 136 h 742"/>
              <a:gd name="T62" fmla="*/ 66 w 740"/>
              <a:gd name="T63" fmla="*/ 34 h 742"/>
              <a:gd name="T64" fmla="*/ 43 w 740"/>
              <a:gd name="T65" fmla="*/ 43 h 742"/>
              <a:gd name="T66" fmla="*/ 32 w 740"/>
              <a:gd name="T67" fmla="*/ 68 h 742"/>
              <a:gd name="T68" fmla="*/ 708 w 740"/>
              <a:gd name="T69" fmla="*/ 506 h 742"/>
              <a:gd name="T70" fmla="*/ 705 w 740"/>
              <a:gd name="T71" fmla="*/ 55 h 742"/>
              <a:gd name="T72" fmla="*/ 687 w 740"/>
              <a:gd name="T73" fmla="*/ 36 h 742"/>
              <a:gd name="T74" fmla="*/ 66 w 740"/>
              <a:gd name="T75" fmla="*/ 34 h 742"/>
              <a:gd name="T76" fmla="*/ 674 w 740"/>
              <a:gd name="T77" fmla="*/ 0 h 742"/>
              <a:gd name="T78" fmla="*/ 713 w 740"/>
              <a:gd name="T79" fmla="*/ 13 h 742"/>
              <a:gd name="T80" fmla="*/ 738 w 740"/>
              <a:gd name="T81" fmla="*/ 45 h 742"/>
              <a:gd name="T82" fmla="*/ 740 w 740"/>
              <a:gd name="T83" fmla="*/ 573 h 742"/>
              <a:gd name="T84" fmla="*/ 727 w 740"/>
              <a:gd name="T85" fmla="*/ 614 h 742"/>
              <a:gd name="T86" fmla="*/ 695 w 740"/>
              <a:gd name="T87" fmla="*/ 637 h 742"/>
              <a:gd name="T88" fmla="*/ 438 w 740"/>
              <a:gd name="T89" fmla="*/ 641 h 742"/>
              <a:gd name="T90" fmla="*/ 488 w 740"/>
              <a:gd name="T91" fmla="*/ 708 h 742"/>
              <a:gd name="T92" fmla="*/ 498 w 740"/>
              <a:gd name="T93" fmla="*/ 712 h 742"/>
              <a:gd name="T94" fmla="*/ 504 w 740"/>
              <a:gd name="T95" fmla="*/ 720 h 742"/>
              <a:gd name="T96" fmla="*/ 504 w 740"/>
              <a:gd name="T97" fmla="*/ 730 h 742"/>
              <a:gd name="T98" fmla="*/ 498 w 740"/>
              <a:gd name="T99" fmla="*/ 739 h 742"/>
              <a:gd name="T100" fmla="*/ 488 w 740"/>
              <a:gd name="T101" fmla="*/ 742 h 742"/>
              <a:gd name="T102" fmla="*/ 247 w 740"/>
              <a:gd name="T103" fmla="*/ 741 h 742"/>
              <a:gd name="T104" fmla="*/ 238 w 740"/>
              <a:gd name="T105" fmla="*/ 735 h 742"/>
              <a:gd name="T106" fmla="*/ 235 w 740"/>
              <a:gd name="T107" fmla="*/ 725 h 742"/>
              <a:gd name="T108" fmla="*/ 238 w 740"/>
              <a:gd name="T109" fmla="*/ 714 h 742"/>
              <a:gd name="T110" fmla="*/ 247 w 740"/>
              <a:gd name="T111" fmla="*/ 709 h 742"/>
              <a:gd name="T112" fmla="*/ 302 w 740"/>
              <a:gd name="T113" fmla="*/ 708 h 742"/>
              <a:gd name="T114" fmla="*/ 66 w 740"/>
              <a:gd name="T115" fmla="*/ 641 h 742"/>
              <a:gd name="T116" fmla="*/ 27 w 740"/>
              <a:gd name="T117" fmla="*/ 628 h 742"/>
              <a:gd name="T118" fmla="*/ 2 w 740"/>
              <a:gd name="T119" fmla="*/ 594 h 742"/>
              <a:gd name="T120" fmla="*/ 0 w 740"/>
              <a:gd name="T121" fmla="*/ 68 h 742"/>
              <a:gd name="T122" fmla="*/ 13 w 740"/>
              <a:gd name="T123" fmla="*/ 27 h 742"/>
              <a:gd name="T124" fmla="*/ 45 w 740"/>
              <a:gd name="T125" fmla="*/ 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0" h="742">
                <a:moveTo>
                  <a:pt x="336" y="641"/>
                </a:moveTo>
                <a:lnTo>
                  <a:pt x="336" y="708"/>
                </a:lnTo>
                <a:lnTo>
                  <a:pt x="404" y="708"/>
                </a:lnTo>
                <a:lnTo>
                  <a:pt x="404" y="641"/>
                </a:lnTo>
                <a:lnTo>
                  <a:pt x="336" y="641"/>
                </a:lnTo>
                <a:close/>
                <a:moveTo>
                  <a:pt x="32" y="539"/>
                </a:moveTo>
                <a:lnTo>
                  <a:pt x="32" y="573"/>
                </a:lnTo>
                <a:lnTo>
                  <a:pt x="35" y="586"/>
                </a:lnTo>
                <a:lnTo>
                  <a:pt x="43" y="597"/>
                </a:lnTo>
                <a:lnTo>
                  <a:pt x="53" y="604"/>
                </a:lnTo>
                <a:lnTo>
                  <a:pt x="66" y="607"/>
                </a:lnTo>
                <a:lnTo>
                  <a:pt x="674" y="607"/>
                </a:lnTo>
                <a:lnTo>
                  <a:pt x="687" y="604"/>
                </a:lnTo>
                <a:lnTo>
                  <a:pt x="697" y="597"/>
                </a:lnTo>
                <a:lnTo>
                  <a:pt x="705" y="586"/>
                </a:lnTo>
                <a:lnTo>
                  <a:pt x="708" y="573"/>
                </a:lnTo>
                <a:lnTo>
                  <a:pt x="708" y="539"/>
                </a:lnTo>
                <a:lnTo>
                  <a:pt x="32" y="539"/>
                </a:lnTo>
                <a:close/>
                <a:moveTo>
                  <a:pt x="370" y="134"/>
                </a:moveTo>
                <a:lnTo>
                  <a:pt x="374" y="136"/>
                </a:lnTo>
                <a:lnTo>
                  <a:pt x="379" y="137"/>
                </a:lnTo>
                <a:lnTo>
                  <a:pt x="382" y="140"/>
                </a:lnTo>
                <a:lnTo>
                  <a:pt x="450" y="208"/>
                </a:lnTo>
                <a:lnTo>
                  <a:pt x="452" y="210"/>
                </a:lnTo>
                <a:lnTo>
                  <a:pt x="454" y="214"/>
                </a:lnTo>
                <a:lnTo>
                  <a:pt x="454" y="220"/>
                </a:lnTo>
                <a:lnTo>
                  <a:pt x="454" y="225"/>
                </a:lnTo>
                <a:lnTo>
                  <a:pt x="451" y="229"/>
                </a:lnTo>
                <a:lnTo>
                  <a:pt x="447" y="233"/>
                </a:lnTo>
                <a:lnTo>
                  <a:pt x="443" y="235"/>
                </a:lnTo>
                <a:lnTo>
                  <a:pt x="438" y="237"/>
                </a:lnTo>
                <a:lnTo>
                  <a:pt x="433" y="235"/>
                </a:lnTo>
                <a:lnTo>
                  <a:pt x="429" y="234"/>
                </a:lnTo>
                <a:lnTo>
                  <a:pt x="425" y="231"/>
                </a:lnTo>
                <a:lnTo>
                  <a:pt x="387" y="192"/>
                </a:lnTo>
                <a:lnTo>
                  <a:pt x="387" y="387"/>
                </a:lnTo>
                <a:lnTo>
                  <a:pt x="386" y="394"/>
                </a:lnTo>
                <a:lnTo>
                  <a:pt x="383" y="398"/>
                </a:lnTo>
                <a:lnTo>
                  <a:pt x="380" y="402"/>
                </a:lnTo>
                <a:lnTo>
                  <a:pt x="375" y="404"/>
                </a:lnTo>
                <a:lnTo>
                  <a:pt x="370" y="404"/>
                </a:lnTo>
                <a:lnTo>
                  <a:pt x="365" y="404"/>
                </a:lnTo>
                <a:lnTo>
                  <a:pt x="360" y="402"/>
                </a:lnTo>
                <a:lnTo>
                  <a:pt x="357" y="398"/>
                </a:lnTo>
                <a:lnTo>
                  <a:pt x="354" y="394"/>
                </a:lnTo>
                <a:lnTo>
                  <a:pt x="353" y="387"/>
                </a:lnTo>
                <a:lnTo>
                  <a:pt x="353" y="192"/>
                </a:lnTo>
                <a:lnTo>
                  <a:pt x="315" y="231"/>
                </a:lnTo>
                <a:lnTo>
                  <a:pt x="311" y="234"/>
                </a:lnTo>
                <a:lnTo>
                  <a:pt x="307" y="235"/>
                </a:lnTo>
                <a:lnTo>
                  <a:pt x="302" y="237"/>
                </a:lnTo>
                <a:lnTo>
                  <a:pt x="297" y="235"/>
                </a:lnTo>
                <a:lnTo>
                  <a:pt x="293" y="233"/>
                </a:lnTo>
                <a:lnTo>
                  <a:pt x="289" y="229"/>
                </a:lnTo>
                <a:lnTo>
                  <a:pt x="286" y="225"/>
                </a:lnTo>
                <a:lnTo>
                  <a:pt x="286" y="220"/>
                </a:lnTo>
                <a:lnTo>
                  <a:pt x="286" y="214"/>
                </a:lnTo>
                <a:lnTo>
                  <a:pt x="288" y="210"/>
                </a:lnTo>
                <a:lnTo>
                  <a:pt x="290" y="208"/>
                </a:lnTo>
                <a:lnTo>
                  <a:pt x="358" y="140"/>
                </a:lnTo>
                <a:lnTo>
                  <a:pt x="362" y="137"/>
                </a:lnTo>
                <a:lnTo>
                  <a:pt x="366" y="136"/>
                </a:lnTo>
                <a:lnTo>
                  <a:pt x="370" y="134"/>
                </a:lnTo>
                <a:close/>
                <a:moveTo>
                  <a:pt x="66" y="34"/>
                </a:moveTo>
                <a:lnTo>
                  <a:pt x="53" y="36"/>
                </a:lnTo>
                <a:lnTo>
                  <a:pt x="43" y="43"/>
                </a:lnTo>
                <a:lnTo>
                  <a:pt x="35" y="55"/>
                </a:lnTo>
                <a:lnTo>
                  <a:pt x="32" y="68"/>
                </a:lnTo>
                <a:lnTo>
                  <a:pt x="32" y="506"/>
                </a:lnTo>
                <a:lnTo>
                  <a:pt x="708" y="506"/>
                </a:lnTo>
                <a:lnTo>
                  <a:pt x="708" y="68"/>
                </a:lnTo>
                <a:lnTo>
                  <a:pt x="705" y="55"/>
                </a:lnTo>
                <a:lnTo>
                  <a:pt x="697" y="43"/>
                </a:lnTo>
                <a:lnTo>
                  <a:pt x="687" y="36"/>
                </a:lnTo>
                <a:lnTo>
                  <a:pt x="674" y="34"/>
                </a:lnTo>
                <a:lnTo>
                  <a:pt x="66" y="34"/>
                </a:lnTo>
                <a:close/>
                <a:moveTo>
                  <a:pt x="66" y="0"/>
                </a:moveTo>
                <a:lnTo>
                  <a:pt x="674" y="0"/>
                </a:lnTo>
                <a:lnTo>
                  <a:pt x="695" y="4"/>
                </a:lnTo>
                <a:lnTo>
                  <a:pt x="713" y="13"/>
                </a:lnTo>
                <a:lnTo>
                  <a:pt x="727" y="27"/>
                </a:lnTo>
                <a:lnTo>
                  <a:pt x="738" y="45"/>
                </a:lnTo>
                <a:lnTo>
                  <a:pt x="740" y="68"/>
                </a:lnTo>
                <a:lnTo>
                  <a:pt x="740" y="573"/>
                </a:lnTo>
                <a:lnTo>
                  <a:pt x="738" y="594"/>
                </a:lnTo>
                <a:lnTo>
                  <a:pt x="727" y="614"/>
                </a:lnTo>
                <a:lnTo>
                  <a:pt x="713" y="628"/>
                </a:lnTo>
                <a:lnTo>
                  <a:pt x="695" y="637"/>
                </a:lnTo>
                <a:lnTo>
                  <a:pt x="674" y="641"/>
                </a:lnTo>
                <a:lnTo>
                  <a:pt x="438" y="641"/>
                </a:lnTo>
                <a:lnTo>
                  <a:pt x="438" y="708"/>
                </a:lnTo>
                <a:lnTo>
                  <a:pt x="488" y="708"/>
                </a:lnTo>
                <a:lnTo>
                  <a:pt x="493" y="709"/>
                </a:lnTo>
                <a:lnTo>
                  <a:pt x="498" y="712"/>
                </a:lnTo>
                <a:lnTo>
                  <a:pt x="502" y="714"/>
                </a:lnTo>
                <a:lnTo>
                  <a:pt x="504" y="720"/>
                </a:lnTo>
                <a:lnTo>
                  <a:pt x="505" y="725"/>
                </a:lnTo>
                <a:lnTo>
                  <a:pt x="504" y="730"/>
                </a:lnTo>
                <a:lnTo>
                  <a:pt x="502" y="735"/>
                </a:lnTo>
                <a:lnTo>
                  <a:pt x="498" y="739"/>
                </a:lnTo>
                <a:lnTo>
                  <a:pt x="493" y="741"/>
                </a:lnTo>
                <a:lnTo>
                  <a:pt x="488" y="742"/>
                </a:lnTo>
                <a:lnTo>
                  <a:pt x="252" y="742"/>
                </a:lnTo>
                <a:lnTo>
                  <a:pt x="247" y="741"/>
                </a:lnTo>
                <a:lnTo>
                  <a:pt x="242" y="739"/>
                </a:lnTo>
                <a:lnTo>
                  <a:pt x="238" y="735"/>
                </a:lnTo>
                <a:lnTo>
                  <a:pt x="236" y="730"/>
                </a:lnTo>
                <a:lnTo>
                  <a:pt x="235" y="725"/>
                </a:lnTo>
                <a:lnTo>
                  <a:pt x="236" y="720"/>
                </a:lnTo>
                <a:lnTo>
                  <a:pt x="238" y="714"/>
                </a:lnTo>
                <a:lnTo>
                  <a:pt x="242" y="712"/>
                </a:lnTo>
                <a:lnTo>
                  <a:pt x="247" y="709"/>
                </a:lnTo>
                <a:lnTo>
                  <a:pt x="252" y="708"/>
                </a:lnTo>
                <a:lnTo>
                  <a:pt x="302" y="708"/>
                </a:lnTo>
                <a:lnTo>
                  <a:pt x="302" y="641"/>
                </a:lnTo>
                <a:lnTo>
                  <a:pt x="66" y="641"/>
                </a:lnTo>
                <a:lnTo>
                  <a:pt x="45" y="637"/>
                </a:lnTo>
                <a:lnTo>
                  <a:pt x="27" y="628"/>
                </a:lnTo>
                <a:lnTo>
                  <a:pt x="13" y="614"/>
                </a:lnTo>
                <a:lnTo>
                  <a:pt x="2" y="594"/>
                </a:lnTo>
                <a:lnTo>
                  <a:pt x="0" y="573"/>
                </a:lnTo>
                <a:lnTo>
                  <a:pt x="0" y="68"/>
                </a:lnTo>
                <a:lnTo>
                  <a:pt x="2" y="45"/>
                </a:lnTo>
                <a:lnTo>
                  <a:pt x="13" y="27"/>
                </a:lnTo>
                <a:lnTo>
                  <a:pt x="27" y="13"/>
                </a:lnTo>
                <a:lnTo>
                  <a:pt x="45" y="4"/>
                </a:lnTo>
                <a:lnTo>
                  <a:pt x="6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3" name="Freeform 23"/>
          <p:cNvSpPr>
            <a:spLocks noEditPoints="1"/>
          </p:cNvSpPr>
          <p:nvPr/>
        </p:nvSpPr>
        <p:spPr bwMode="auto">
          <a:xfrm>
            <a:off x="4650392" y="2185146"/>
            <a:ext cx="419951" cy="420516"/>
          </a:xfrm>
          <a:custGeom>
            <a:avLst/>
            <a:gdLst>
              <a:gd name="T0" fmla="*/ 337 w 742"/>
              <a:gd name="T1" fmla="*/ 709 h 743"/>
              <a:gd name="T2" fmla="*/ 404 w 742"/>
              <a:gd name="T3" fmla="*/ 642 h 743"/>
              <a:gd name="T4" fmla="*/ 34 w 742"/>
              <a:gd name="T5" fmla="*/ 540 h 743"/>
              <a:gd name="T6" fmla="*/ 36 w 742"/>
              <a:gd name="T7" fmla="*/ 587 h 743"/>
              <a:gd name="T8" fmla="*/ 55 w 742"/>
              <a:gd name="T9" fmla="*/ 605 h 743"/>
              <a:gd name="T10" fmla="*/ 674 w 742"/>
              <a:gd name="T11" fmla="*/ 608 h 743"/>
              <a:gd name="T12" fmla="*/ 699 w 742"/>
              <a:gd name="T13" fmla="*/ 597 h 743"/>
              <a:gd name="T14" fmla="*/ 708 w 742"/>
              <a:gd name="T15" fmla="*/ 574 h 743"/>
              <a:gd name="T16" fmla="*/ 34 w 742"/>
              <a:gd name="T17" fmla="*/ 540 h 743"/>
              <a:gd name="T18" fmla="*/ 326 w 742"/>
              <a:gd name="T19" fmla="*/ 188 h 743"/>
              <a:gd name="T20" fmla="*/ 334 w 742"/>
              <a:gd name="T21" fmla="*/ 193 h 743"/>
              <a:gd name="T22" fmla="*/ 337 w 742"/>
              <a:gd name="T23" fmla="*/ 203 h 743"/>
              <a:gd name="T24" fmla="*/ 335 w 742"/>
              <a:gd name="T25" fmla="*/ 211 h 743"/>
              <a:gd name="T26" fmla="*/ 293 w 742"/>
              <a:gd name="T27" fmla="*/ 253 h 743"/>
              <a:gd name="T28" fmla="*/ 495 w 742"/>
              <a:gd name="T29" fmla="*/ 254 h 743"/>
              <a:gd name="T30" fmla="*/ 502 w 742"/>
              <a:gd name="T31" fmla="*/ 261 h 743"/>
              <a:gd name="T32" fmla="*/ 506 w 742"/>
              <a:gd name="T33" fmla="*/ 270 h 743"/>
              <a:gd name="T34" fmla="*/ 502 w 742"/>
              <a:gd name="T35" fmla="*/ 281 h 743"/>
              <a:gd name="T36" fmla="*/ 495 w 742"/>
              <a:gd name="T37" fmla="*/ 286 h 743"/>
              <a:gd name="T38" fmla="*/ 293 w 742"/>
              <a:gd name="T39" fmla="*/ 287 h 743"/>
              <a:gd name="T40" fmla="*/ 335 w 742"/>
              <a:gd name="T41" fmla="*/ 329 h 743"/>
              <a:gd name="T42" fmla="*/ 337 w 742"/>
              <a:gd name="T43" fmla="*/ 338 h 743"/>
              <a:gd name="T44" fmla="*/ 334 w 742"/>
              <a:gd name="T45" fmla="*/ 347 h 743"/>
              <a:gd name="T46" fmla="*/ 326 w 742"/>
              <a:gd name="T47" fmla="*/ 354 h 743"/>
              <a:gd name="T48" fmla="*/ 315 w 742"/>
              <a:gd name="T49" fmla="*/ 354 h 743"/>
              <a:gd name="T50" fmla="*/ 309 w 742"/>
              <a:gd name="T51" fmla="*/ 350 h 743"/>
              <a:gd name="T52" fmla="*/ 238 w 742"/>
              <a:gd name="T53" fmla="*/ 279 h 743"/>
              <a:gd name="T54" fmla="*/ 235 w 742"/>
              <a:gd name="T55" fmla="*/ 270 h 743"/>
              <a:gd name="T56" fmla="*/ 238 w 742"/>
              <a:gd name="T57" fmla="*/ 262 h 743"/>
              <a:gd name="T58" fmla="*/ 309 w 742"/>
              <a:gd name="T59" fmla="*/ 192 h 743"/>
              <a:gd name="T60" fmla="*/ 315 w 742"/>
              <a:gd name="T61" fmla="*/ 186 h 743"/>
              <a:gd name="T62" fmla="*/ 68 w 742"/>
              <a:gd name="T63" fmla="*/ 34 h 743"/>
              <a:gd name="T64" fmla="*/ 43 w 742"/>
              <a:gd name="T65" fmla="*/ 44 h 743"/>
              <a:gd name="T66" fmla="*/ 34 w 742"/>
              <a:gd name="T67" fmla="*/ 68 h 743"/>
              <a:gd name="T68" fmla="*/ 708 w 742"/>
              <a:gd name="T69" fmla="*/ 507 h 743"/>
              <a:gd name="T70" fmla="*/ 705 w 742"/>
              <a:gd name="T71" fmla="*/ 55 h 743"/>
              <a:gd name="T72" fmla="*/ 687 w 742"/>
              <a:gd name="T73" fmla="*/ 37 h 743"/>
              <a:gd name="T74" fmla="*/ 68 w 742"/>
              <a:gd name="T75" fmla="*/ 34 h 743"/>
              <a:gd name="T76" fmla="*/ 674 w 742"/>
              <a:gd name="T77" fmla="*/ 0 h 743"/>
              <a:gd name="T78" fmla="*/ 714 w 742"/>
              <a:gd name="T79" fmla="*/ 13 h 743"/>
              <a:gd name="T80" fmla="*/ 738 w 742"/>
              <a:gd name="T81" fmla="*/ 46 h 743"/>
              <a:gd name="T82" fmla="*/ 742 w 742"/>
              <a:gd name="T83" fmla="*/ 574 h 743"/>
              <a:gd name="T84" fmla="*/ 729 w 742"/>
              <a:gd name="T85" fmla="*/ 614 h 743"/>
              <a:gd name="T86" fmla="*/ 696 w 742"/>
              <a:gd name="T87" fmla="*/ 638 h 743"/>
              <a:gd name="T88" fmla="*/ 438 w 742"/>
              <a:gd name="T89" fmla="*/ 642 h 743"/>
              <a:gd name="T90" fmla="*/ 489 w 742"/>
              <a:gd name="T91" fmla="*/ 709 h 743"/>
              <a:gd name="T92" fmla="*/ 498 w 742"/>
              <a:gd name="T93" fmla="*/ 713 h 743"/>
              <a:gd name="T94" fmla="*/ 505 w 742"/>
              <a:gd name="T95" fmla="*/ 720 h 743"/>
              <a:gd name="T96" fmla="*/ 505 w 742"/>
              <a:gd name="T97" fmla="*/ 731 h 743"/>
              <a:gd name="T98" fmla="*/ 498 w 742"/>
              <a:gd name="T99" fmla="*/ 739 h 743"/>
              <a:gd name="T100" fmla="*/ 489 w 742"/>
              <a:gd name="T101" fmla="*/ 743 h 743"/>
              <a:gd name="T102" fmla="*/ 247 w 742"/>
              <a:gd name="T103" fmla="*/ 741 h 743"/>
              <a:gd name="T104" fmla="*/ 239 w 742"/>
              <a:gd name="T105" fmla="*/ 736 h 743"/>
              <a:gd name="T106" fmla="*/ 235 w 742"/>
              <a:gd name="T107" fmla="*/ 726 h 743"/>
              <a:gd name="T108" fmla="*/ 239 w 742"/>
              <a:gd name="T109" fmla="*/ 715 h 743"/>
              <a:gd name="T110" fmla="*/ 247 w 742"/>
              <a:gd name="T111" fmla="*/ 710 h 743"/>
              <a:gd name="T112" fmla="*/ 303 w 742"/>
              <a:gd name="T113" fmla="*/ 709 h 743"/>
              <a:gd name="T114" fmla="*/ 68 w 742"/>
              <a:gd name="T115" fmla="*/ 642 h 743"/>
              <a:gd name="T116" fmla="*/ 27 w 742"/>
              <a:gd name="T117" fmla="*/ 629 h 743"/>
              <a:gd name="T118" fmla="*/ 4 w 742"/>
              <a:gd name="T119" fmla="*/ 595 h 743"/>
              <a:gd name="T120" fmla="*/ 0 w 742"/>
              <a:gd name="T121" fmla="*/ 68 h 743"/>
              <a:gd name="T122" fmla="*/ 13 w 742"/>
              <a:gd name="T123" fmla="*/ 28 h 743"/>
              <a:gd name="T124" fmla="*/ 46 w 742"/>
              <a:gd name="T125" fmla="*/ 4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2" h="743">
                <a:moveTo>
                  <a:pt x="337" y="642"/>
                </a:moveTo>
                <a:lnTo>
                  <a:pt x="337" y="709"/>
                </a:lnTo>
                <a:lnTo>
                  <a:pt x="404" y="709"/>
                </a:lnTo>
                <a:lnTo>
                  <a:pt x="404" y="642"/>
                </a:lnTo>
                <a:lnTo>
                  <a:pt x="337" y="642"/>
                </a:lnTo>
                <a:close/>
                <a:moveTo>
                  <a:pt x="34" y="540"/>
                </a:moveTo>
                <a:lnTo>
                  <a:pt x="34" y="574"/>
                </a:lnTo>
                <a:lnTo>
                  <a:pt x="36" y="587"/>
                </a:lnTo>
                <a:lnTo>
                  <a:pt x="43" y="597"/>
                </a:lnTo>
                <a:lnTo>
                  <a:pt x="55" y="605"/>
                </a:lnTo>
                <a:lnTo>
                  <a:pt x="68" y="608"/>
                </a:lnTo>
                <a:lnTo>
                  <a:pt x="674" y="608"/>
                </a:lnTo>
                <a:lnTo>
                  <a:pt x="687" y="605"/>
                </a:lnTo>
                <a:lnTo>
                  <a:pt x="699" y="597"/>
                </a:lnTo>
                <a:lnTo>
                  <a:pt x="705" y="587"/>
                </a:lnTo>
                <a:lnTo>
                  <a:pt x="708" y="574"/>
                </a:lnTo>
                <a:lnTo>
                  <a:pt x="708" y="540"/>
                </a:lnTo>
                <a:lnTo>
                  <a:pt x="34" y="540"/>
                </a:lnTo>
                <a:close/>
                <a:moveTo>
                  <a:pt x="320" y="186"/>
                </a:moveTo>
                <a:lnTo>
                  <a:pt x="326" y="188"/>
                </a:lnTo>
                <a:lnTo>
                  <a:pt x="330" y="189"/>
                </a:lnTo>
                <a:lnTo>
                  <a:pt x="334" y="193"/>
                </a:lnTo>
                <a:lnTo>
                  <a:pt x="336" y="198"/>
                </a:lnTo>
                <a:lnTo>
                  <a:pt x="337" y="203"/>
                </a:lnTo>
                <a:lnTo>
                  <a:pt x="336" y="207"/>
                </a:lnTo>
                <a:lnTo>
                  <a:pt x="335" y="211"/>
                </a:lnTo>
                <a:lnTo>
                  <a:pt x="332" y="215"/>
                </a:lnTo>
                <a:lnTo>
                  <a:pt x="293" y="253"/>
                </a:lnTo>
                <a:lnTo>
                  <a:pt x="489" y="253"/>
                </a:lnTo>
                <a:lnTo>
                  <a:pt x="495" y="254"/>
                </a:lnTo>
                <a:lnTo>
                  <a:pt x="498" y="257"/>
                </a:lnTo>
                <a:lnTo>
                  <a:pt x="502" y="261"/>
                </a:lnTo>
                <a:lnTo>
                  <a:pt x="505" y="265"/>
                </a:lnTo>
                <a:lnTo>
                  <a:pt x="506" y="270"/>
                </a:lnTo>
                <a:lnTo>
                  <a:pt x="505" y="275"/>
                </a:lnTo>
                <a:lnTo>
                  <a:pt x="502" y="281"/>
                </a:lnTo>
                <a:lnTo>
                  <a:pt x="498" y="284"/>
                </a:lnTo>
                <a:lnTo>
                  <a:pt x="495" y="286"/>
                </a:lnTo>
                <a:lnTo>
                  <a:pt x="489" y="287"/>
                </a:lnTo>
                <a:lnTo>
                  <a:pt x="293" y="287"/>
                </a:lnTo>
                <a:lnTo>
                  <a:pt x="332" y="326"/>
                </a:lnTo>
                <a:lnTo>
                  <a:pt x="335" y="329"/>
                </a:lnTo>
                <a:lnTo>
                  <a:pt x="336" y="333"/>
                </a:lnTo>
                <a:lnTo>
                  <a:pt x="337" y="338"/>
                </a:lnTo>
                <a:lnTo>
                  <a:pt x="336" y="343"/>
                </a:lnTo>
                <a:lnTo>
                  <a:pt x="334" y="347"/>
                </a:lnTo>
                <a:lnTo>
                  <a:pt x="330" y="351"/>
                </a:lnTo>
                <a:lnTo>
                  <a:pt x="326" y="354"/>
                </a:lnTo>
                <a:lnTo>
                  <a:pt x="320" y="355"/>
                </a:lnTo>
                <a:lnTo>
                  <a:pt x="315" y="354"/>
                </a:lnTo>
                <a:lnTo>
                  <a:pt x="311" y="353"/>
                </a:lnTo>
                <a:lnTo>
                  <a:pt x="309" y="350"/>
                </a:lnTo>
                <a:lnTo>
                  <a:pt x="241" y="282"/>
                </a:lnTo>
                <a:lnTo>
                  <a:pt x="238" y="279"/>
                </a:lnTo>
                <a:lnTo>
                  <a:pt x="237" y="275"/>
                </a:lnTo>
                <a:lnTo>
                  <a:pt x="235" y="270"/>
                </a:lnTo>
                <a:lnTo>
                  <a:pt x="237" y="266"/>
                </a:lnTo>
                <a:lnTo>
                  <a:pt x="238" y="262"/>
                </a:lnTo>
                <a:lnTo>
                  <a:pt x="241" y="258"/>
                </a:lnTo>
                <a:lnTo>
                  <a:pt x="309" y="192"/>
                </a:lnTo>
                <a:lnTo>
                  <a:pt x="311" y="189"/>
                </a:lnTo>
                <a:lnTo>
                  <a:pt x="315" y="186"/>
                </a:lnTo>
                <a:lnTo>
                  <a:pt x="320" y="186"/>
                </a:lnTo>
                <a:close/>
                <a:moveTo>
                  <a:pt x="68" y="34"/>
                </a:moveTo>
                <a:lnTo>
                  <a:pt x="55" y="37"/>
                </a:lnTo>
                <a:lnTo>
                  <a:pt x="43" y="44"/>
                </a:lnTo>
                <a:lnTo>
                  <a:pt x="36" y="55"/>
                </a:lnTo>
                <a:lnTo>
                  <a:pt x="34" y="68"/>
                </a:lnTo>
                <a:lnTo>
                  <a:pt x="34" y="507"/>
                </a:lnTo>
                <a:lnTo>
                  <a:pt x="708" y="507"/>
                </a:lnTo>
                <a:lnTo>
                  <a:pt x="708" y="68"/>
                </a:lnTo>
                <a:lnTo>
                  <a:pt x="705" y="55"/>
                </a:lnTo>
                <a:lnTo>
                  <a:pt x="699" y="44"/>
                </a:lnTo>
                <a:lnTo>
                  <a:pt x="687" y="37"/>
                </a:lnTo>
                <a:lnTo>
                  <a:pt x="674" y="34"/>
                </a:lnTo>
                <a:lnTo>
                  <a:pt x="68" y="34"/>
                </a:lnTo>
                <a:close/>
                <a:moveTo>
                  <a:pt x="68" y="0"/>
                </a:moveTo>
                <a:lnTo>
                  <a:pt x="674" y="0"/>
                </a:lnTo>
                <a:lnTo>
                  <a:pt x="696" y="4"/>
                </a:lnTo>
                <a:lnTo>
                  <a:pt x="714" y="13"/>
                </a:lnTo>
                <a:lnTo>
                  <a:pt x="729" y="28"/>
                </a:lnTo>
                <a:lnTo>
                  <a:pt x="738" y="46"/>
                </a:lnTo>
                <a:lnTo>
                  <a:pt x="742" y="68"/>
                </a:lnTo>
                <a:lnTo>
                  <a:pt x="742" y="574"/>
                </a:lnTo>
                <a:lnTo>
                  <a:pt x="738" y="595"/>
                </a:lnTo>
                <a:lnTo>
                  <a:pt x="729" y="614"/>
                </a:lnTo>
                <a:lnTo>
                  <a:pt x="714" y="629"/>
                </a:lnTo>
                <a:lnTo>
                  <a:pt x="696" y="638"/>
                </a:lnTo>
                <a:lnTo>
                  <a:pt x="674" y="642"/>
                </a:lnTo>
                <a:lnTo>
                  <a:pt x="438" y="642"/>
                </a:lnTo>
                <a:lnTo>
                  <a:pt x="438" y="709"/>
                </a:lnTo>
                <a:lnTo>
                  <a:pt x="489" y="709"/>
                </a:lnTo>
                <a:lnTo>
                  <a:pt x="495" y="710"/>
                </a:lnTo>
                <a:lnTo>
                  <a:pt x="498" y="713"/>
                </a:lnTo>
                <a:lnTo>
                  <a:pt x="502" y="715"/>
                </a:lnTo>
                <a:lnTo>
                  <a:pt x="505" y="720"/>
                </a:lnTo>
                <a:lnTo>
                  <a:pt x="506" y="726"/>
                </a:lnTo>
                <a:lnTo>
                  <a:pt x="505" y="731"/>
                </a:lnTo>
                <a:lnTo>
                  <a:pt x="502" y="736"/>
                </a:lnTo>
                <a:lnTo>
                  <a:pt x="498" y="739"/>
                </a:lnTo>
                <a:lnTo>
                  <a:pt x="495" y="741"/>
                </a:lnTo>
                <a:lnTo>
                  <a:pt x="489" y="743"/>
                </a:lnTo>
                <a:lnTo>
                  <a:pt x="252" y="743"/>
                </a:lnTo>
                <a:lnTo>
                  <a:pt x="247" y="741"/>
                </a:lnTo>
                <a:lnTo>
                  <a:pt x="243" y="739"/>
                </a:lnTo>
                <a:lnTo>
                  <a:pt x="239" y="736"/>
                </a:lnTo>
                <a:lnTo>
                  <a:pt x="237" y="731"/>
                </a:lnTo>
                <a:lnTo>
                  <a:pt x="235" y="726"/>
                </a:lnTo>
                <a:lnTo>
                  <a:pt x="237" y="720"/>
                </a:lnTo>
                <a:lnTo>
                  <a:pt x="239" y="715"/>
                </a:lnTo>
                <a:lnTo>
                  <a:pt x="243" y="713"/>
                </a:lnTo>
                <a:lnTo>
                  <a:pt x="247" y="710"/>
                </a:lnTo>
                <a:lnTo>
                  <a:pt x="252" y="709"/>
                </a:lnTo>
                <a:lnTo>
                  <a:pt x="303" y="709"/>
                </a:lnTo>
                <a:lnTo>
                  <a:pt x="303" y="642"/>
                </a:lnTo>
                <a:lnTo>
                  <a:pt x="68" y="642"/>
                </a:lnTo>
                <a:lnTo>
                  <a:pt x="46" y="638"/>
                </a:lnTo>
                <a:lnTo>
                  <a:pt x="27" y="629"/>
                </a:lnTo>
                <a:lnTo>
                  <a:pt x="13" y="614"/>
                </a:lnTo>
                <a:lnTo>
                  <a:pt x="4" y="595"/>
                </a:lnTo>
                <a:lnTo>
                  <a:pt x="0" y="574"/>
                </a:lnTo>
                <a:lnTo>
                  <a:pt x="0" y="68"/>
                </a:lnTo>
                <a:lnTo>
                  <a:pt x="4" y="46"/>
                </a:lnTo>
                <a:lnTo>
                  <a:pt x="13" y="28"/>
                </a:lnTo>
                <a:lnTo>
                  <a:pt x="27" y="13"/>
                </a:lnTo>
                <a:lnTo>
                  <a:pt x="46" y="4"/>
                </a:lnTo>
                <a:lnTo>
                  <a:pt x="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4" name="Freeform 24"/>
          <p:cNvSpPr>
            <a:spLocks noEditPoints="1"/>
          </p:cNvSpPr>
          <p:nvPr/>
        </p:nvSpPr>
        <p:spPr bwMode="auto">
          <a:xfrm>
            <a:off x="5469739" y="2185146"/>
            <a:ext cx="419951" cy="420516"/>
          </a:xfrm>
          <a:custGeom>
            <a:avLst/>
            <a:gdLst>
              <a:gd name="T0" fmla="*/ 404 w 742"/>
              <a:gd name="T1" fmla="*/ 709 h 743"/>
              <a:gd name="T2" fmla="*/ 34 w 742"/>
              <a:gd name="T3" fmla="*/ 540 h 743"/>
              <a:gd name="T4" fmla="*/ 45 w 742"/>
              <a:gd name="T5" fmla="*/ 597 h 743"/>
              <a:gd name="T6" fmla="*/ 675 w 742"/>
              <a:gd name="T7" fmla="*/ 608 h 743"/>
              <a:gd name="T8" fmla="*/ 706 w 742"/>
              <a:gd name="T9" fmla="*/ 587 h 743"/>
              <a:gd name="T10" fmla="*/ 34 w 742"/>
              <a:gd name="T11" fmla="*/ 540 h 743"/>
              <a:gd name="T12" fmla="*/ 431 w 742"/>
              <a:gd name="T13" fmla="*/ 189 h 743"/>
              <a:gd name="T14" fmla="*/ 501 w 742"/>
              <a:gd name="T15" fmla="*/ 258 h 743"/>
              <a:gd name="T16" fmla="*/ 507 w 742"/>
              <a:gd name="T17" fmla="*/ 270 h 743"/>
              <a:gd name="T18" fmla="*/ 501 w 742"/>
              <a:gd name="T19" fmla="*/ 282 h 743"/>
              <a:gd name="T20" fmla="*/ 427 w 742"/>
              <a:gd name="T21" fmla="*/ 354 h 743"/>
              <a:gd name="T22" fmla="*/ 412 w 742"/>
              <a:gd name="T23" fmla="*/ 351 h 743"/>
              <a:gd name="T24" fmla="*/ 404 w 742"/>
              <a:gd name="T25" fmla="*/ 338 h 743"/>
              <a:gd name="T26" fmla="*/ 410 w 742"/>
              <a:gd name="T27" fmla="*/ 326 h 743"/>
              <a:gd name="T28" fmla="*/ 247 w 742"/>
              <a:gd name="T29" fmla="*/ 286 h 743"/>
              <a:gd name="T30" fmla="*/ 237 w 742"/>
              <a:gd name="T31" fmla="*/ 275 h 743"/>
              <a:gd name="T32" fmla="*/ 240 w 742"/>
              <a:gd name="T33" fmla="*/ 261 h 743"/>
              <a:gd name="T34" fmla="*/ 253 w 742"/>
              <a:gd name="T35" fmla="*/ 253 h 743"/>
              <a:gd name="T36" fmla="*/ 407 w 742"/>
              <a:gd name="T37" fmla="*/ 211 h 743"/>
              <a:gd name="T38" fmla="*/ 406 w 742"/>
              <a:gd name="T39" fmla="*/ 198 h 743"/>
              <a:gd name="T40" fmla="*/ 416 w 742"/>
              <a:gd name="T41" fmla="*/ 188 h 743"/>
              <a:gd name="T42" fmla="*/ 55 w 742"/>
              <a:gd name="T43" fmla="*/ 37 h 743"/>
              <a:gd name="T44" fmla="*/ 34 w 742"/>
              <a:gd name="T45" fmla="*/ 68 h 743"/>
              <a:gd name="T46" fmla="*/ 708 w 742"/>
              <a:gd name="T47" fmla="*/ 68 h 743"/>
              <a:gd name="T48" fmla="*/ 689 w 742"/>
              <a:gd name="T49" fmla="*/ 37 h 743"/>
              <a:gd name="T50" fmla="*/ 68 w 742"/>
              <a:gd name="T51" fmla="*/ 0 h 743"/>
              <a:gd name="T52" fmla="*/ 715 w 742"/>
              <a:gd name="T53" fmla="*/ 13 h 743"/>
              <a:gd name="T54" fmla="*/ 742 w 742"/>
              <a:gd name="T55" fmla="*/ 68 h 743"/>
              <a:gd name="T56" fmla="*/ 729 w 742"/>
              <a:gd name="T57" fmla="*/ 614 h 743"/>
              <a:gd name="T58" fmla="*/ 675 w 742"/>
              <a:gd name="T59" fmla="*/ 642 h 743"/>
              <a:gd name="T60" fmla="*/ 490 w 742"/>
              <a:gd name="T61" fmla="*/ 709 h 743"/>
              <a:gd name="T62" fmla="*/ 503 w 742"/>
              <a:gd name="T63" fmla="*/ 715 h 743"/>
              <a:gd name="T64" fmla="*/ 505 w 742"/>
              <a:gd name="T65" fmla="*/ 731 h 743"/>
              <a:gd name="T66" fmla="*/ 495 w 742"/>
              <a:gd name="T67" fmla="*/ 741 h 743"/>
              <a:gd name="T68" fmla="*/ 247 w 742"/>
              <a:gd name="T69" fmla="*/ 741 h 743"/>
              <a:gd name="T70" fmla="*/ 237 w 742"/>
              <a:gd name="T71" fmla="*/ 731 h 743"/>
              <a:gd name="T72" fmla="*/ 240 w 742"/>
              <a:gd name="T73" fmla="*/ 715 h 743"/>
              <a:gd name="T74" fmla="*/ 253 w 742"/>
              <a:gd name="T75" fmla="*/ 709 h 743"/>
              <a:gd name="T76" fmla="*/ 68 w 742"/>
              <a:gd name="T77" fmla="*/ 642 h 743"/>
              <a:gd name="T78" fmla="*/ 13 w 742"/>
              <a:gd name="T79" fmla="*/ 614 h 743"/>
              <a:gd name="T80" fmla="*/ 0 w 742"/>
              <a:gd name="T81" fmla="*/ 68 h 743"/>
              <a:gd name="T82" fmla="*/ 27 w 742"/>
              <a:gd name="T83" fmla="*/ 13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42" h="743">
                <a:moveTo>
                  <a:pt x="338" y="642"/>
                </a:moveTo>
                <a:lnTo>
                  <a:pt x="338" y="709"/>
                </a:lnTo>
                <a:lnTo>
                  <a:pt x="404" y="709"/>
                </a:lnTo>
                <a:lnTo>
                  <a:pt x="404" y="642"/>
                </a:lnTo>
                <a:lnTo>
                  <a:pt x="338" y="642"/>
                </a:lnTo>
                <a:close/>
                <a:moveTo>
                  <a:pt x="34" y="540"/>
                </a:moveTo>
                <a:lnTo>
                  <a:pt x="34" y="574"/>
                </a:lnTo>
                <a:lnTo>
                  <a:pt x="37" y="587"/>
                </a:lnTo>
                <a:lnTo>
                  <a:pt x="45" y="597"/>
                </a:lnTo>
                <a:lnTo>
                  <a:pt x="55" y="605"/>
                </a:lnTo>
                <a:lnTo>
                  <a:pt x="68" y="608"/>
                </a:lnTo>
                <a:lnTo>
                  <a:pt x="675" y="608"/>
                </a:lnTo>
                <a:lnTo>
                  <a:pt x="689" y="605"/>
                </a:lnTo>
                <a:lnTo>
                  <a:pt x="699" y="597"/>
                </a:lnTo>
                <a:lnTo>
                  <a:pt x="706" y="587"/>
                </a:lnTo>
                <a:lnTo>
                  <a:pt x="708" y="574"/>
                </a:lnTo>
                <a:lnTo>
                  <a:pt x="708" y="540"/>
                </a:lnTo>
                <a:lnTo>
                  <a:pt x="34" y="540"/>
                </a:lnTo>
                <a:close/>
                <a:moveTo>
                  <a:pt x="421" y="186"/>
                </a:moveTo>
                <a:lnTo>
                  <a:pt x="427" y="186"/>
                </a:lnTo>
                <a:lnTo>
                  <a:pt x="431" y="189"/>
                </a:lnTo>
                <a:lnTo>
                  <a:pt x="433" y="192"/>
                </a:lnTo>
                <a:lnTo>
                  <a:pt x="501" y="258"/>
                </a:lnTo>
                <a:lnTo>
                  <a:pt x="501" y="258"/>
                </a:lnTo>
                <a:lnTo>
                  <a:pt x="504" y="262"/>
                </a:lnTo>
                <a:lnTo>
                  <a:pt x="505" y="266"/>
                </a:lnTo>
                <a:lnTo>
                  <a:pt x="507" y="270"/>
                </a:lnTo>
                <a:lnTo>
                  <a:pt x="505" y="275"/>
                </a:lnTo>
                <a:lnTo>
                  <a:pt x="504" y="279"/>
                </a:lnTo>
                <a:lnTo>
                  <a:pt x="501" y="282"/>
                </a:lnTo>
                <a:lnTo>
                  <a:pt x="433" y="350"/>
                </a:lnTo>
                <a:lnTo>
                  <a:pt x="431" y="353"/>
                </a:lnTo>
                <a:lnTo>
                  <a:pt x="427" y="354"/>
                </a:lnTo>
                <a:lnTo>
                  <a:pt x="421" y="355"/>
                </a:lnTo>
                <a:lnTo>
                  <a:pt x="416" y="354"/>
                </a:lnTo>
                <a:lnTo>
                  <a:pt x="412" y="351"/>
                </a:lnTo>
                <a:lnTo>
                  <a:pt x="408" y="347"/>
                </a:lnTo>
                <a:lnTo>
                  <a:pt x="406" y="343"/>
                </a:lnTo>
                <a:lnTo>
                  <a:pt x="404" y="338"/>
                </a:lnTo>
                <a:lnTo>
                  <a:pt x="406" y="333"/>
                </a:lnTo>
                <a:lnTo>
                  <a:pt x="407" y="329"/>
                </a:lnTo>
                <a:lnTo>
                  <a:pt x="410" y="326"/>
                </a:lnTo>
                <a:lnTo>
                  <a:pt x="449" y="287"/>
                </a:lnTo>
                <a:lnTo>
                  <a:pt x="253" y="287"/>
                </a:lnTo>
                <a:lnTo>
                  <a:pt x="247" y="286"/>
                </a:lnTo>
                <a:lnTo>
                  <a:pt x="243" y="284"/>
                </a:lnTo>
                <a:lnTo>
                  <a:pt x="240" y="281"/>
                </a:lnTo>
                <a:lnTo>
                  <a:pt x="237" y="275"/>
                </a:lnTo>
                <a:lnTo>
                  <a:pt x="237" y="270"/>
                </a:lnTo>
                <a:lnTo>
                  <a:pt x="237" y="265"/>
                </a:lnTo>
                <a:lnTo>
                  <a:pt x="240" y="261"/>
                </a:lnTo>
                <a:lnTo>
                  <a:pt x="243" y="257"/>
                </a:lnTo>
                <a:lnTo>
                  <a:pt x="247" y="254"/>
                </a:lnTo>
                <a:lnTo>
                  <a:pt x="253" y="253"/>
                </a:lnTo>
                <a:lnTo>
                  <a:pt x="449" y="253"/>
                </a:lnTo>
                <a:lnTo>
                  <a:pt x="410" y="215"/>
                </a:lnTo>
                <a:lnTo>
                  <a:pt x="407" y="211"/>
                </a:lnTo>
                <a:lnTo>
                  <a:pt x="406" y="207"/>
                </a:lnTo>
                <a:lnTo>
                  <a:pt x="404" y="203"/>
                </a:lnTo>
                <a:lnTo>
                  <a:pt x="406" y="198"/>
                </a:lnTo>
                <a:lnTo>
                  <a:pt x="408" y="193"/>
                </a:lnTo>
                <a:lnTo>
                  <a:pt x="412" y="189"/>
                </a:lnTo>
                <a:lnTo>
                  <a:pt x="416" y="188"/>
                </a:lnTo>
                <a:lnTo>
                  <a:pt x="421" y="186"/>
                </a:lnTo>
                <a:close/>
                <a:moveTo>
                  <a:pt x="68" y="34"/>
                </a:moveTo>
                <a:lnTo>
                  <a:pt x="55" y="37"/>
                </a:lnTo>
                <a:lnTo>
                  <a:pt x="45" y="44"/>
                </a:lnTo>
                <a:lnTo>
                  <a:pt x="37" y="55"/>
                </a:lnTo>
                <a:lnTo>
                  <a:pt x="34" y="68"/>
                </a:lnTo>
                <a:lnTo>
                  <a:pt x="34" y="507"/>
                </a:lnTo>
                <a:lnTo>
                  <a:pt x="708" y="507"/>
                </a:lnTo>
                <a:lnTo>
                  <a:pt x="708" y="68"/>
                </a:lnTo>
                <a:lnTo>
                  <a:pt x="706" y="55"/>
                </a:lnTo>
                <a:lnTo>
                  <a:pt x="699" y="44"/>
                </a:lnTo>
                <a:lnTo>
                  <a:pt x="689" y="37"/>
                </a:lnTo>
                <a:lnTo>
                  <a:pt x="675" y="34"/>
                </a:lnTo>
                <a:lnTo>
                  <a:pt x="68" y="34"/>
                </a:lnTo>
                <a:close/>
                <a:moveTo>
                  <a:pt x="68" y="0"/>
                </a:moveTo>
                <a:lnTo>
                  <a:pt x="675" y="0"/>
                </a:lnTo>
                <a:lnTo>
                  <a:pt x="696" y="4"/>
                </a:lnTo>
                <a:lnTo>
                  <a:pt x="715" y="13"/>
                </a:lnTo>
                <a:lnTo>
                  <a:pt x="729" y="28"/>
                </a:lnTo>
                <a:lnTo>
                  <a:pt x="738" y="46"/>
                </a:lnTo>
                <a:lnTo>
                  <a:pt x="742" y="68"/>
                </a:lnTo>
                <a:lnTo>
                  <a:pt x="742" y="574"/>
                </a:lnTo>
                <a:lnTo>
                  <a:pt x="738" y="595"/>
                </a:lnTo>
                <a:lnTo>
                  <a:pt x="729" y="614"/>
                </a:lnTo>
                <a:lnTo>
                  <a:pt x="715" y="629"/>
                </a:lnTo>
                <a:lnTo>
                  <a:pt x="696" y="638"/>
                </a:lnTo>
                <a:lnTo>
                  <a:pt x="675" y="642"/>
                </a:lnTo>
                <a:lnTo>
                  <a:pt x="439" y="642"/>
                </a:lnTo>
                <a:lnTo>
                  <a:pt x="439" y="709"/>
                </a:lnTo>
                <a:lnTo>
                  <a:pt x="490" y="709"/>
                </a:lnTo>
                <a:lnTo>
                  <a:pt x="495" y="710"/>
                </a:lnTo>
                <a:lnTo>
                  <a:pt x="499" y="713"/>
                </a:lnTo>
                <a:lnTo>
                  <a:pt x="503" y="715"/>
                </a:lnTo>
                <a:lnTo>
                  <a:pt x="505" y="720"/>
                </a:lnTo>
                <a:lnTo>
                  <a:pt x="507" y="726"/>
                </a:lnTo>
                <a:lnTo>
                  <a:pt x="505" y="731"/>
                </a:lnTo>
                <a:lnTo>
                  <a:pt x="503" y="736"/>
                </a:lnTo>
                <a:lnTo>
                  <a:pt x="499" y="739"/>
                </a:lnTo>
                <a:lnTo>
                  <a:pt x="495" y="741"/>
                </a:lnTo>
                <a:lnTo>
                  <a:pt x="490" y="743"/>
                </a:lnTo>
                <a:lnTo>
                  <a:pt x="253" y="743"/>
                </a:lnTo>
                <a:lnTo>
                  <a:pt x="247" y="741"/>
                </a:lnTo>
                <a:lnTo>
                  <a:pt x="243" y="739"/>
                </a:lnTo>
                <a:lnTo>
                  <a:pt x="240" y="736"/>
                </a:lnTo>
                <a:lnTo>
                  <a:pt x="237" y="731"/>
                </a:lnTo>
                <a:lnTo>
                  <a:pt x="237" y="726"/>
                </a:lnTo>
                <a:lnTo>
                  <a:pt x="237" y="720"/>
                </a:lnTo>
                <a:lnTo>
                  <a:pt x="240" y="715"/>
                </a:lnTo>
                <a:lnTo>
                  <a:pt x="243" y="713"/>
                </a:lnTo>
                <a:lnTo>
                  <a:pt x="247" y="710"/>
                </a:lnTo>
                <a:lnTo>
                  <a:pt x="253" y="709"/>
                </a:lnTo>
                <a:lnTo>
                  <a:pt x="304" y="709"/>
                </a:lnTo>
                <a:lnTo>
                  <a:pt x="304" y="642"/>
                </a:lnTo>
                <a:lnTo>
                  <a:pt x="68" y="642"/>
                </a:lnTo>
                <a:lnTo>
                  <a:pt x="46" y="638"/>
                </a:lnTo>
                <a:lnTo>
                  <a:pt x="27" y="629"/>
                </a:lnTo>
                <a:lnTo>
                  <a:pt x="13" y="614"/>
                </a:lnTo>
                <a:lnTo>
                  <a:pt x="4" y="595"/>
                </a:lnTo>
                <a:lnTo>
                  <a:pt x="0" y="574"/>
                </a:lnTo>
                <a:lnTo>
                  <a:pt x="0" y="68"/>
                </a:lnTo>
                <a:lnTo>
                  <a:pt x="4" y="46"/>
                </a:lnTo>
                <a:lnTo>
                  <a:pt x="13" y="28"/>
                </a:lnTo>
                <a:lnTo>
                  <a:pt x="27" y="13"/>
                </a:lnTo>
                <a:lnTo>
                  <a:pt x="46" y="4"/>
                </a:lnTo>
                <a:lnTo>
                  <a:pt x="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5" name="Freeform 25"/>
          <p:cNvSpPr>
            <a:spLocks noEditPoints="1"/>
          </p:cNvSpPr>
          <p:nvPr/>
        </p:nvSpPr>
        <p:spPr bwMode="auto">
          <a:xfrm>
            <a:off x="6289086" y="2185146"/>
            <a:ext cx="419951" cy="420516"/>
          </a:xfrm>
          <a:custGeom>
            <a:avLst/>
            <a:gdLst>
              <a:gd name="T0" fmla="*/ 55 w 742"/>
              <a:gd name="T1" fmla="*/ 706 h 743"/>
              <a:gd name="T2" fmla="*/ 706 w 742"/>
              <a:gd name="T3" fmla="*/ 688 h 743"/>
              <a:gd name="T4" fmla="*/ 68 w 742"/>
              <a:gd name="T5" fmla="*/ 642 h 743"/>
              <a:gd name="T6" fmla="*/ 668 w 742"/>
              <a:gd name="T7" fmla="*/ 544 h 743"/>
              <a:gd name="T8" fmla="*/ 672 w 742"/>
              <a:gd name="T9" fmla="*/ 567 h 743"/>
              <a:gd name="T10" fmla="*/ 648 w 742"/>
              <a:gd name="T11" fmla="*/ 571 h 743"/>
              <a:gd name="T12" fmla="*/ 644 w 742"/>
              <a:gd name="T13" fmla="*/ 548 h 743"/>
              <a:gd name="T14" fmla="*/ 91 w 742"/>
              <a:gd name="T15" fmla="*/ 541 h 743"/>
              <a:gd name="T16" fmla="*/ 101 w 742"/>
              <a:gd name="T17" fmla="*/ 562 h 743"/>
              <a:gd name="T18" fmla="*/ 80 w 742"/>
              <a:gd name="T19" fmla="*/ 574 h 743"/>
              <a:gd name="T20" fmla="*/ 70 w 742"/>
              <a:gd name="T21" fmla="*/ 552 h 743"/>
              <a:gd name="T22" fmla="*/ 372 w 742"/>
              <a:gd name="T23" fmla="*/ 355 h 743"/>
              <a:gd name="T24" fmla="*/ 341 w 742"/>
              <a:gd name="T25" fmla="*/ 379 h 743"/>
              <a:gd name="T26" fmla="*/ 396 w 742"/>
              <a:gd name="T27" fmla="*/ 384 h 743"/>
              <a:gd name="T28" fmla="*/ 385 w 742"/>
              <a:gd name="T29" fmla="*/ 356 h 743"/>
              <a:gd name="T30" fmla="*/ 426 w 742"/>
              <a:gd name="T31" fmla="*/ 342 h 743"/>
              <a:gd name="T32" fmla="*/ 411 w 742"/>
              <a:gd name="T33" fmla="*/ 413 h 743"/>
              <a:gd name="T34" fmla="*/ 317 w 742"/>
              <a:gd name="T35" fmla="*/ 401 h 743"/>
              <a:gd name="T36" fmla="*/ 331 w 742"/>
              <a:gd name="T37" fmla="*/ 330 h 743"/>
              <a:gd name="T38" fmla="*/ 443 w 742"/>
              <a:gd name="T39" fmla="*/ 245 h 743"/>
              <a:gd name="T40" fmla="*/ 258 w 742"/>
              <a:gd name="T41" fmla="*/ 260 h 743"/>
              <a:gd name="T42" fmla="*/ 169 w 742"/>
              <a:gd name="T43" fmla="*/ 372 h 743"/>
              <a:gd name="T44" fmla="*/ 258 w 742"/>
              <a:gd name="T45" fmla="*/ 483 h 743"/>
              <a:gd name="T46" fmla="*/ 451 w 742"/>
              <a:gd name="T47" fmla="*/ 497 h 743"/>
              <a:gd name="T48" fmla="*/ 570 w 742"/>
              <a:gd name="T49" fmla="*/ 398 h 743"/>
              <a:gd name="T50" fmla="*/ 541 w 742"/>
              <a:gd name="T51" fmla="*/ 174 h 743"/>
              <a:gd name="T52" fmla="*/ 439 w 742"/>
              <a:gd name="T53" fmla="*/ 127 h 743"/>
              <a:gd name="T54" fmla="*/ 182 w 742"/>
              <a:gd name="T55" fmla="*/ 148 h 743"/>
              <a:gd name="T56" fmla="*/ 194 w 742"/>
              <a:gd name="T57" fmla="*/ 101 h 743"/>
              <a:gd name="T58" fmla="*/ 674 w 742"/>
              <a:gd name="T59" fmla="*/ 79 h 743"/>
              <a:gd name="T60" fmla="*/ 664 w 742"/>
              <a:gd name="T61" fmla="*/ 101 h 743"/>
              <a:gd name="T62" fmla="*/ 643 w 742"/>
              <a:gd name="T63" fmla="*/ 91 h 743"/>
              <a:gd name="T64" fmla="*/ 653 w 742"/>
              <a:gd name="T65" fmla="*/ 68 h 743"/>
              <a:gd name="T66" fmla="*/ 604 w 742"/>
              <a:gd name="T67" fmla="*/ 341 h 743"/>
              <a:gd name="T68" fmla="*/ 553 w 742"/>
              <a:gd name="T69" fmla="*/ 481 h 743"/>
              <a:gd name="T70" fmla="*/ 372 w 742"/>
              <a:gd name="T71" fmla="*/ 540 h 743"/>
              <a:gd name="T72" fmla="*/ 191 w 742"/>
              <a:gd name="T73" fmla="*/ 481 h 743"/>
              <a:gd name="T74" fmla="*/ 139 w 742"/>
              <a:gd name="T75" fmla="*/ 341 h 743"/>
              <a:gd name="T76" fmla="*/ 253 w 742"/>
              <a:gd name="T77" fmla="*/ 226 h 743"/>
              <a:gd name="T78" fmla="*/ 460 w 742"/>
              <a:gd name="T79" fmla="*/ 215 h 743"/>
              <a:gd name="T80" fmla="*/ 98 w 742"/>
              <a:gd name="T81" fmla="*/ 75 h 743"/>
              <a:gd name="T82" fmla="*/ 95 w 742"/>
              <a:gd name="T83" fmla="*/ 99 h 743"/>
              <a:gd name="T84" fmla="*/ 71 w 742"/>
              <a:gd name="T85" fmla="*/ 95 h 743"/>
              <a:gd name="T86" fmla="*/ 75 w 742"/>
              <a:gd name="T87" fmla="*/ 71 h 743"/>
              <a:gd name="T88" fmla="*/ 45 w 742"/>
              <a:gd name="T89" fmla="*/ 44 h 743"/>
              <a:gd name="T90" fmla="*/ 45 w 742"/>
              <a:gd name="T91" fmla="*/ 597 h 743"/>
              <a:gd name="T92" fmla="*/ 699 w 742"/>
              <a:gd name="T93" fmla="*/ 597 h 743"/>
              <a:gd name="T94" fmla="*/ 699 w 742"/>
              <a:gd name="T95" fmla="*/ 44 h 743"/>
              <a:gd name="T96" fmla="*/ 676 w 742"/>
              <a:gd name="T97" fmla="*/ 0 h 743"/>
              <a:gd name="T98" fmla="*/ 742 w 742"/>
              <a:gd name="T99" fmla="*/ 68 h 743"/>
              <a:gd name="T100" fmla="*/ 697 w 742"/>
              <a:gd name="T101" fmla="*/ 739 h 743"/>
              <a:gd name="T102" fmla="*/ 13 w 742"/>
              <a:gd name="T103" fmla="*/ 715 h 743"/>
              <a:gd name="T104" fmla="*/ 13 w 742"/>
              <a:gd name="T105" fmla="*/ 28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42" h="743">
                <a:moveTo>
                  <a:pt x="34" y="633"/>
                </a:moveTo>
                <a:lnTo>
                  <a:pt x="34" y="675"/>
                </a:lnTo>
                <a:lnTo>
                  <a:pt x="37" y="688"/>
                </a:lnTo>
                <a:lnTo>
                  <a:pt x="45" y="699"/>
                </a:lnTo>
                <a:lnTo>
                  <a:pt x="55" y="706"/>
                </a:lnTo>
                <a:lnTo>
                  <a:pt x="68" y="709"/>
                </a:lnTo>
                <a:lnTo>
                  <a:pt x="676" y="709"/>
                </a:lnTo>
                <a:lnTo>
                  <a:pt x="689" y="706"/>
                </a:lnTo>
                <a:lnTo>
                  <a:pt x="699" y="699"/>
                </a:lnTo>
                <a:lnTo>
                  <a:pt x="706" y="688"/>
                </a:lnTo>
                <a:lnTo>
                  <a:pt x="708" y="675"/>
                </a:lnTo>
                <a:lnTo>
                  <a:pt x="708" y="633"/>
                </a:lnTo>
                <a:lnTo>
                  <a:pt x="693" y="639"/>
                </a:lnTo>
                <a:lnTo>
                  <a:pt x="676" y="642"/>
                </a:lnTo>
                <a:lnTo>
                  <a:pt x="68" y="642"/>
                </a:lnTo>
                <a:lnTo>
                  <a:pt x="50" y="639"/>
                </a:lnTo>
                <a:lnTo>
                  <a:pt x="34" y="633"/>
                </a:lnTo>
                <a:close/>
                <a:moveTo>
                  <a:pt x="659" y="540"/>
                </a:moveTo>
                <a:lnTo>
                  <a:pt x="664" y="541"/>
                </a:lnTo>
                <a:lnTo>
                  <a:pt x="668" y="544"/>
                </a:lnTo>
                <a:lnTo>
                  <a:pt x="672" y="548"/>
                </a:lnTo>
                <a:lnTo>
                  <a:pt x="674" y="552"/>
                </a:lnTo>
                <a:lnTo>
                  <a:pt x="676" y="557"/>
                </a:lnTo>
                <a:lnTo>
                  <a:pt x="674" y="562"/>
                </a:lnTo>
                <a:lnTo>
                  <a:pt x="672" y="567"/>
                </a:lnTo>
                <a:lnTo>
                  <a:pt x="668" y="571"/>
                </a:lnTo>
                <a:lnTo>
                  <a:pt x="664" y="574"/>
                </a:lnTo>
                <a:lnTo>
                  <a:pt x="659" y="574"/>
                </a:lnTo>
                <a:lnTo>
                  <a:pt x="653" y="574"/>
                </a:lnTo>
                <a:lnTo>
                  <a:pt x="648" y="571"/>
                </a:lnTo>
                <a:lnTo>
                  <a:pt x="644" y="567"/>
                </a:lnTo>
                <a:lnTo>
                  <a:pt x="643" y="562"/>
                </a:lnTo>
                <a:lnTo>
                  <a:pt x="642" y="557"/>
                </a:lnTo>
                <a:lnTo>
                  <a:pt x="643" y="552"/>
                </a:lnTo>
                <a:lnTo>
                  <a:pt x="644" y="548"/>
                </a:lnTo>
                <a:lnTo>
                  <a:pt x="648" y="544"/>
                </a:lnTo>
                <a:lnTo>
                  <a:pt x="653" y="541"/>
                </a:lnTo>
                <a:lnTo>
                  <a:pt x="659" y="540"/>
                </a:lnTo>
                <a:close/>
                <a:moveTo>
                  <a:pt x="85" y="540"/>
                </a:moveTo>
                <a:lnTo>
                  <a:pt x="91" y="541"/>
                </a:lnTo>
                <a:lnTo>
                  <a:pt x="95" y="544"/>
                </a:lnTo>
                <a:lnTo>
                  <a:pt x="98" y="548"/>
                </a:lnTo>
                <a:lnTo>
                  <a:pt x="101" y="552"/>
                </a:lnTo>
                <a:lnTo>
                  <a:pt x="102" y="557"/>
                </a:lnTo>
                <a:lnTo>
                  <a:pt x="101" y="562"/>
                </a:lnTo>
                <a:lnTo>
                  <a:pt x="98" y="567"/>
                </a:lnTo>
                <a:lnTo>
                  <a:pt x="95" y="571"/>
                </a:lnTo>
                <a:lnTo>
                  <a:pt x="91" y="574"/>
                </a:lnTo>
                <a:lnTo>
                  <a:pt x="85" y="574"/>
                </a:lnTo>
                <a:lnTo>
                  <a:pt x="80" y="574"/>
                </a:lnTo>
                <a:lnTo>
                  <a:pt x="75" y="571"/>
                </a:lnTo>
                <a:lnTo>
                  <a:pt x="71" y="567"/>
                </a:lnTo>
                <a:lnTo>
                  <a:pt x="70" y="562"/>
                </a:lnTo>
                <a:lnTo>
                  <a:pt x="68" y="557"/>
                </a:lnTo>
                <a:lnTo>
                  <a:pt x="70" y="552"/>
                </a:lnTo>
                <a:lnTo>
                  <a:pt x="71" y="548"/>
                </a:lnTo>
                <a:lnTo>
                  <a:pt x="75" y="544"/>
                </a:lnTo>
                <a:lnTo>
                  <a:pt x="80" y="541"/>
                </a:lnTo>
                <a:lnTo>
                  <a:pt x="85" y="540"/>
                </a:lnTo>
                <a:close/>
                <a:moveTo>
                  <a:pt x="372" y="355"/>
                </a:moveTo>
                <a:lnTo>
                  <a:pt x="359" y="356"/>
                </a:lnTo>
                <a:lnTo>
                  <a:pt x="348" y="359"/>
                </a:lnTo>
                <a:lnTo>
                  <a:pt x="341" y="366"/>
                </a:lnTo>
                <a:lnTo>
                  <a:pt x="338" y="372"/>
                </a:lnTo>
                <a:lnTo>
                  <a:pt x="341" y="379"/>
                </a:lnTo>
                <a:lnTo>
                  <a:pt x="348" y="384"/>
                </a:lnTo>
                <a:lnTo>
                  <a:pt x="359" y="387"/>
                </a:lnTo>
                <a:lnTo>
                  <a:pt x="372" y="388"/>
                </a:lnTo>
                <a:lnTo>
                  <a:pt x="385" y="387"/>
                </a:lnTo>
                <a:lnTo>
                  <a:pt x="396" y="384"/>
                </a:lnTo>
                <a:lnTo>
                  <a:pt x="403" y="379"/>
                </a:lnTo>
                <a:lnTo>
                  <a:pt x="406" y="372"/>
                </a:lnTo>
                <a:lnTo>
                  <a:pt x="403" y="366"/>
                </a:lnTo>
                <a:lnTo>
                  <a:pt x="396" y="359"/>
                </a:lnTo>
                <a:lnTo>
                  <a:pt x="385" y="356"/>
                </a:lnTo>
                <a:lnTo>
                  <a:pt x="372" y="355"/>
                </a:lnTo>
                <a:close/>
                <a:moveTo>
                  <a:pt x="372" y="321"/>
                </a:moveTo>
                <a:lnTo>
                  <a:pt x="393" y="324"/>
                </a:lnTo>
                <a:lnTo>
                  <a:pt x="411" y="330"/>
                </a:lnTo>
                <a:lnTo>
                  <a:pt x="426" y="342"/>
                </a:lnTo>
                <a:lnTo>
                  <a:pt x="436" y="355"/>
                </a:lnTo>
                <a:lnTo>
                  <a:pt x="439" y="372"/>
                </a:lnTo>
                <a:lnTo>
                  <a:pt x="436" y="388"/>
                </a:lnTo>
                <a:lnTo>
                  <a:pt x="426" y="401"/>
                </a:lnTo>
                <a:lnTo>
                  <a:pt x="411" y="413"/>
                </a:lnTo>
                <a:lnTo>
                  <a:pt x="393" y="419"/>
                </a:lnTo>
                <a:lnTo>
                  <a:pt x="372" y="422"/>
                </a:lnTo>
                <a:lnTo>
                  <a:pt x="350" y="419"/>
                </a:lnTo>
                <a:lnTo>
                  <a:pt x="331" y="413"/>
                </a:lnTo>
                <a:lnTo>
                  <a:pt x="317" y="401"/>
                </a:lnTo>
                <a:lnTo>
                  <a:pt x="308" y="388"/>
                </a:lnTo>
                <a:lnTo>
                  <a:pt x="304" y="372"/>
                </a:lnTo>
                <a:lnTo>
                  <a:pt x="308" y="355"/>
                </a:lnTo>
                <a:lnTo>
                  <a:pt x="317" y="342"/>
                </a:lnTo>
                <a:lnTo>
                  <a:pt x="331" y="330"/>
                </a:lnTo>
                <a:lnTo>
                  <a:pt x="350" y="324"/>
                </a:lnTo>
                <a:lnTo>
                  <a:pt x="372" y="321"/>
                </a:lnTo>
                <a:close/>
                <a:moveTo>
                  <a:pt x="541" y="174"/>
                </a:moveTo>
                <a:lnTo>
                  <a:pt x="474" y="256"/>
                </a:lnTo>
                <a:lnTo>
                  <a:pt x="443" y="245"/>
                </a:lnTo>
                <a:lnTo>
                  <a:pt x="409" y="239"/>
                </a:lnTo>
                <a:lnTo>
                  <a:pt x="372" y="237"/>
                </a:lnTo>
                <a:lnTo>
                  <a:pt x="331" y="240"/>
                </a:lnTo>
                <a:lnTo>
                  <a:pt x="293" y="248"/>
                </a:lnTo>
                <a:lnTo>
                  <a:pt x="258" y="260"/>
                </a:lnTo>
                <a:lnTo>
                  <a:pt x="228" y="277"/>
                </a:lnTo>
                <a:lnTo>
                  <a:pt x="204" y="296"/>
                </a:lnTo>
                <a:lnTo>
                  <a:pt x="185" y="318"/>
                </a:lnTo>
                <a:lnTo>
                  <a:pt x="173" y="345"/>
                </a:lnTo>
                <a:lnTo>
                  <a:pt x="169" y="372"/>
                </a:lnTo>
                <a:lnTo>
                  <a:pt x="173" y="398"/>
                </a:lnTo>
                <a:lnTo>
                  <a:pt x="185" y="425"/>
                </a:lnTo>
                <a:lnTo>
                  <a:pt x="204" y="447"/>
                </a:lnTo>
                <a:lnTo>
                  <a:pt x="228" y="466"/>
                </a:lnTo>
                <a:lnTo>
                  <a:pt x="258" y="483"/>
                </a:lnTo>
                <a:lnTo>
                  <a:pt x="293" y="497"/>
                </a:lnTo>
                <a:lnTo>
                  <a:pt x="331" y="504"/>
                </a:lnTo>
                <a:lnTo>
                  <a:pt x="372" y="507"/>
                </a:lnTo>
                <a:lnTo>
                  <a:pt x="413" y="504"/>
                </a:lnTo>
                <a:lnTo>
                  <a:pt x="451" y="497"/>
                </a:lnTo>
                <a:lnTo>
                  <a:pt x="485" y="483"/>
                </a:lnTo>
                <a:lnTo>
                  <a:pt x="515" y="466"/>
                </a:lnTo>
                <a:lnTo>
                  <a:pt x="540" y="447"/>
                </a:lnTo>
                <a:lnTo>
                  <a:pt x="558" y="425"/>
                </a:lnTo>
                <a:lnTo>
                  <a:pt x="570" y="398"/>
                </a:lnTo>
                <a:lnTo>
                  <a:pt x="574" y="372"/>
                </a:lnTo>
                <a:lnTo>
                  <a:pt x="570" y="345"/>
                </a:lnTo>
                <a:lnTo>
                  <a:pt x="559" y="320"/>
                </a:lnTo>
                <a:lnTo>
                  <a:pt x="541" y="298"/>
                </a:lnTo>
                <a:lnTo>
                  <a:pt x="541" y="174"/>
                </a:lnTo>
                <a:close/>
                <a:moveTo>
                  <a:pt x="194" y="101"/>
                </a:moveTo>
                <a:lnTo>
                  <a:pt x="414" y="101"/>
                </a:lnTo>
                <a:lnTo>
                  <a:pt x="427" y="105"/>
                </a:lnTo>
                <a:lnTo>
                  <a:pt x="436" y="114"/>
                </a:lnTo>
                <a:lnTo>
                  <a:pt x="439" y="127"/>
                </a:lnTo>
                <a:lnTo>
                  <a:pt x="436" y="140"/>
                </a:lnTo>
                <a:lnTo>
                  <a:pt x="427" y="148"/>
                </a:lnTo>
                <a:lnTo>
                  <a:pt x="414" y="152"/>
                </a:lnTo>
                <a:lnTo>
                  <a:pt x="194" y="152"/>
                </a:lnTo>
                <a:lnTo>
                  <a:pt x="182" y="148"/>
                </a:lnTo>
                <a:lnTo>
                  <a:pt x="173" y="140"/>
                </a:lnTo>
                <a:lnTo>
                  <a:pt x="169" y="127"/>
                </a:lnTo>
                <a:lnTo>
                  <a:pt x="173" y="114"/>
                </a:lnTo>
                <a:lnTo>
                  <a:pt x="182" y="105"/>
                </a:lnTo>
                <a:lnTo>
                  <a:pt x="194" y="101"/>
                </a:lnTo>
                <a:close/>
                <a:moveTo>
                  <a:pt x="659" y="68"/>
                </a:moveTo>
                <a:lnTo>
                  <a:pt x="664" y="68"/>
                </a:lnTo>
                <a:lnTo>
                  <a:pt x="668" y="71"/>
                </a:lnTo>
                <a:lnTo>
                  <a:pt x="672" y="75"/>
                </a:lnTo>
                <a:lnTo>
                  <a:pt x="674" y="79"/>
                </a:lnTo>
                <a:lnTo>
                  <a:pt x="676" y="85"/>
                </a:lnTo>
                <a:lnTo>
                  <a:pt x="674" y="91"/>
                </a:lnTo>
                <a:lnTo>
                  <a:pt x="672" y="95"/>
                </a:lnTo>
                <a:lnTo>
                  <a:pt x="668" y="99"/>
                </a:lnTo>
                <a:lnTo>
                  <a:pt x="664" y="101"/>
                </a:lnTo>
                <a:lnTo>
                  <a:pt x="659" y="101"/>
                </a:lnTo>
                <a:lnTo>
                  <a:pt x="653" y="101"/>
                </a:lnTo>
                <a:lnTo>
                  <a:pt x="648" y="99"/>
                </a:lnTo>
                <a:lnTo>
                  <a:pt x="644" y="95"/>
                </a:lnTo>
                <a:lnTo>
                  <a:pt x="643" y="91"/>
                </a:lnTo>
                <a:lnTo>
                  <a:pt x="642" y="85"/>
                </a:lnTo>
                <a:lnTo>
                  <a:pt x="643" y="79"/>
                </a:lnTo>
                <a:lnTo>
                  <a:pt x="644" y="75"/>
                </a:lnTo>
                <a:lnTo>
                  <a:pt x="648" y="71"/>
                </a:lnTo>
                <a:lnTo>
                  <a:pt x="653" y="68"/>
                </a:lnTo>
                <a:lnTo>
                  <a:pt x="659" y="68"/>
                </a:lnTo>
                <a:close/>
                <a:moveTo>
                  <a:pt x="574" y="68"/>
                </a:moveTo>
                <a:lnTo>
                  <a:pt x="574" y="284"/>
                </a:lnTo>
                <a:lnTo>
                  <a:pt x="592" y="312"/>
                </a:lnTo>
                <a:lnTo>
                  <a:pt x="604" y="341"/>
                </a:lnTo>
                <a:lnTo>
                  <a:pt x="608" y="372"/>
                </a:lnTo>
                <a:lnTo>
                  <a:pt x="604" y="402"/>
                </a:lnTo>
                <a:lnTo>
                  <a:pt x="593" y="431"/>
                </a:lnTo>
                <a:lnTo>
                  <a:pt x="576" y="457"/>
                </a:lnTo>
                <a:lnTo>
                  <a:pt x="553" y="481"/>
                </a:lnTo>
                <a:lnTo>
                  <a:pt x="524" y="500"/>
                </a:lnTo>
                <a:lnTo>
                  <a:pt x="491" y="517"/>
                </a:lnTo>
                <a:lnTo>
                  <a:pt x="454" y="529"/>
                </a:lnTo>
                <a:lnTo>
                  <a:pt x="414" y="537"/>
                </a:lnTo>
                <a:lnTo>
                  <a:pt x="372" y="540"/>
                </a:lnTo>
                <a:lnTo>
                  <a:pt x="329" y="537"/>
                </a:lnTo>
                <a:lnTo>
                  <a:pt x="290" y="529"/>
                </a:lnTo>
                <a:lnTo>
                  <a:pt x="253" y="517"/>
                </a:lnTo>
                <a:lnTo>
                  <a:pt x="220" y="500"/>
                </a:lnTo>
                <a:lnTo>
                  <a:pt x="191" y="481"/>
                </a:lnTo>
                <a:lnTo>
                  <a:pt x="168" y="457"/>
                </a:lnTo>
                <a:lnTo>
                  <a:pt x="151" y="431"/>
                </a:lnTo>
                <a:lnTo>
                  <a:pt x="139" y="402"/>
                </a:lnTo>
                <a:lnTo>
                  <a:pt x="135" y="372"/>
                </a:lnTo>
                <a:lnTo>
                  <a:pt x="139" y="341"/>
                </a:lnTo>
                <a:lnTo>
                  <a:pt x="151" y="313"/>
                </a:lnTo>
                <a:lnTo>
                  <a:pt x="168" y="287"/>
                </a:lnTo>
                <a:lnTo>
                  <a:pt x="191" y="264"/>
                </a:lnTo>
                <a:lnTo>
                  <a:pt x="220" y="243"/>
                </a:lnTo>
                <a:lnTo>
                  <a:pt x="253" y="226"/>
                </a:lnTo>
                <a:lnTo>
                  <a:pt x="290" y="214"/>
                </a:lnTo>
                <a:lnTo>
                  <a:pt x="329" y="206"/>
                </a:lnTo>
                <a:lnTo>
                  <a:pt x="372" y="203"/>
                </a:lnTo>
                <a:lnTo>
                  <a:pt x="417" y="206"/>
                </a:lnTo>
                <a:lnTo>
                  <a:pt x="460" y="215"/>
                </a:lnTo>
                <a:lnTo>
                  <a:pt x="574" y="68"/>
                </a:lnTo>
                <a:close/>
                <a:moveTo>
                  <a:pt x="85" y="68"/>
                </a:moveTo>
                <a:lnTo>
                  <a:pt x="91" y="68"/>
                </a:lnTo>
                <a:lnTo>
                  <a:pt x="95" y="71"/>
                </a:lnTo>
                <a:lnTo>
                  <a:pt x="98" y="75"/>
                </a:lnTo>
                <a:lnTo>
                  <a:pt x="101" y="79"/>
                </a:lnTo>
                <a:lnTo>
                  <a:pt x="102" y="85"/>
                </a:lnTo>
                <a:lnTo>
                  <a:pt x="101" y="91"/>
                </a:lnTo>
                <a:lnTo>
                  <a:pt x="98" y="95"/>
                </a:lnTo>
                <a:lnTo>
                  <a:pt x="95" y="99"/>
                </a:lnTo>
                <a:lnTo>
                  <a:pt x="91" y="101"/>
                </a:lnTo>
                <a:lnTo>
                  <a:pt x="85" y="101"/>
                </a:lnTo>
                <a:lnTo>
                  <a:pt x="80" y="101"/>
                </a:lnTo>
                <a:lnTo>
                  <a:pt x="75" y="99"/>
                </a:lnTo>
                <a:lnTo>
                  <a:pt x="71" y="95"/>
                </a:lnTo>
                <a:lnTo>
                  <a:pt x="70" y="91"/>
                </a:lnTo>
                <a:lnTo>
                  <a:pt x="68" y="85"/>
                </a:lnTo>
                <a:lnTo>
                  <a:pt x="70" y="79"/>
                </a:lnTo>
                <a:lnTo>
                  <a:pt x="71" y="75"/>
                </a:lnTo>
                <a:lnTo>
                  <a:pt x="75" y="71"/>
                </a:lnTo>
                <a:lnTo>
                  <a:pt x="80" y="68"/>
                </a:lnTo>
                <a:lnTo>
                  <a:pt x="85" y="68"/>
                </a:lnTo>
                <a:close/>
                <a:moveTo>
                  <a:pt x="68" y="34"/>
                </a:moveTo>
                <a:lnTo>
                  <a:pt x="55" y="37"/>
                </a:lnTo>
                <a:lnTo>
                  <a:pt x="45" y="44"/>
                </a:lnTo>
                <a:lnTo>
                  <a:pt x="37" y="55"/>
                </a:lnTo>
                <a:lnTo>
                  <a:pt x="34" y="68"/>
                </a:lnTo>
                <a:lnTo>
                  <a:pt x="34" y="574"/>
                </a:lnTo>
                <a:lnTo>
                  <a:pt x="37" y="587"/>
                </a:lnTo>
                <a:lnTo>
                  <a:pt x="45" y="597"/>
                </a:lnTo>
                <a:lnTo>
                  <a:pt x="55" y="605"/>
                </a:lnTo>
                <a:lnTo>
                  <a:pt x="68" y="608"/>
                </a:lnTo>
                <a:lnTo>
                  <a:pt x="676" y="608"/>
                </a:lnTo>
                <a:lnTo>
                  <a:pt x="689" y="605"/>
                </a:lnTo>
                <a:lnTo>
                  <a:pt x="699" y="597"/>
                </a:lnTo>
                <a:lnTo>
                  <a:pt x="706" y="587"/>
                </a:lnTo>
                <a:lnTo>
                  <a:pt x="708" y="574"/>
                </a:lnTo>
                <a:lnTo>
                  <a:pt x="708" y="68"/>
                </a:lnTo>
                <a:lnTo>
                  <a:pt x="706" y="55"/>
                </a:lnTo>
                <a:lnTo>
                  <a:pt x="699" y="44"/>
                </a:lnTo>
                <a:lnTo>
                  <a:pt x="689" y="37"/>
                </a:lnTo>
                <a:lnTo>
                  <a:pt x="676" y="34"/>
                </a:lnTo>
                <a:lnTo>
                  <a:pt x="68" y="34"/>
                </a:lnTo>
                <a:close/>
                <a:moveTo>
                  <a:pt x="68" y="0"/>
                </a:moveTo>
                <a:lnTo>
                  <a:pt x="676" y="0"/>
                </a:lnTo>
                <a:lnTo>
                  <a:pt x="697" y="4"/>
                </a:lnTo>
                <a:lnTo>
                  <a:pt x="715" y="13"/>
                </a:lnTo>
                <a:lnTo>
                  <a:pt x="729" y="28"/>
                </a:lnTo>
                <a:lnTo>
                  <a:pt x="740" y="46"/>
                </a:lnTo>
                <a:lnTo>
                  <a:pt x="742" y="68"/>
                </a:lnTo>
                <a:lnTo>
                  <a:pt x="742" y="675"/>
                </a:lnTo>
                <a:lnTo>
                  <a:pt x="740" y="697"/>
                </a:lnTo>
                <a:lnTo>
                  <a:pt x="729" y="715"/>
                </a:lnTo>
                <a:lnTo>
                  <a:pt x="715" y="730"/>
                </a:lnTo>
                <a:lnTo>
                  <a:pt x="697" y="739"/>
                </a:lnTo>
                <a:lnTo>
                  <a:pt x="676" y="743"/>
                </a:lnTo>
                <a:lnTo>
                  <a:pt x="68" y="743"/>
                </a:lnTo>
                <a:lnTo>
                  <a:pt x="47" y="739"/>
                </a:lnTo>
                <a:lnTo>
                  <a:pt x="28" y="730"/>
                </a:lnTo>
                <a:lnTo>
                  <a:pt x="13" y="715"/>
                </a:lnTo>
                <a:lnTo>
                  <a:pt x="4" y="697"/>
                </a:lnTo>
                <a:lnTo>
                  <a:pt x="0" y="675"/>
                </a:lnTo>
                <a:lnTo>
                  <a:pt x="0" y="68"/>
                </a:lnTo>
                <a:lnTo>
                  <a:pt x="4" y="46"/>
                </a:lnTo>
                <a:lnTo>
                  <a:pt x="13" y="28"/>
                </a:lnTo>
                <a:lnTo>
                  <a:pt x="28" y="13"/>
                </a:lnTo>
                <a:lnTo>
                  <a:pt x="47" y="4"/>
                </a:lnTo>
                <a:lnTo>
                  <a:pt x="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6" name="Freeform 26"/>
          <p:cNvSpPr>
            <a:spLocks noEditPoints="1"/>
          </p:cNvSpPr>
          <p:nvPr/>
        </p:nvSpPr>
        <p:spPr bwMode="auto">
          <a:xfrm>
            <a:off x="7108432" y="2185712"/>
            <a:ext cx="419951" cy="419385"/>
          </a:xfrm>
          <a:custGeom>
            <a:avLst/>
            <a:gdLst>
              <a:gd name="T0" fmla="*/ 135 w 742"/>
              <a:gd name="T1" fmla="*/ 708 h 741"/>
              <a:gd name="T2" fmla="*/ 607 w 742"/>
              <a:gd name="T3" fmla="*/ 405 h 741"/>
              <a:gd name="T4" fmla="*/ 237 w 742"/>
              <a:gd name="T5" fmla="*/ 135 h 741"/>
              <a:gd name="T6" fmla="*/ 337 w 742"/>
              <a:gd name="T7" fmla="*/ 168 h 741"/>
              <a:gd name="T8" fmla="*/ 237 w 742"/>
              <a:gd name="T9" fmla="*/ 135 h 741"/>
              <a:gd name="T10" fmla="*/ 506 w 742"/>
              <a:gd name="T11" fmla="*/ 67 h 741"/>
              <a:gd name="T12" fmla="*/ 438 w 742"/>
              <a:gd name="T13" fmla="*/ 202 h 741"/>
              <a:gd name="T14" fmla="*/ 237 w 742"/>
              <a:gd name="T15" fmla="*/ 67 h 741"/>
              <a:gd name="T16" fmla="*/ 371 w 742"/>
              <a:gd name="T17" fmla="*/ 101 h 741"/>
              <a:gd name="T18" fmla="*/ 237 w 742"/>
              <a:gd name="T19" fmla="*/ 67 h 741"/>
              <a:gd name="T20" fmla="*/ 203 w 742"/>
              <a:gd name="T21" fmla="*/ 236 h 741"/>
              <a:gd name="T22" fmla="*/ 540 w 742"/>
              <a:gd name="T23" fmla="*/ 33 h 741"/>
              <a:gd name="T24" fmla="*/ 68 w 742"/>
              <a:gd name="T25" fmla="*/ 33 h 741"/>
              <a:gd name="T26" fmla="*/ 44 w 742"/>
              <a:gd name="T27" fmla="*/ 43 h 741"/>
              <a:gd name="T28" fmla="*/ 34 w 742"/>
              <a:gd name="T29" fmla="*/ 67 h 741"/>
              <a:gd name="T30" fmla="*/ 36 w 742"/>
              <a:gd name="T31" fmla="*/ 687 h 741"/>
              <a:gd name="T32" fmla="*/ 55 w 742"/>
              <a:gd name="T33" fmla="*/ 706 h 741"/>
              <a:gd name="T34" fmla="*/ 102 w 742"/>
              <a:gd name="T35" fmla="*/ 708 h 741"/>
              <a:gd name="T36" fmla="*/ 104 w 742"/>
              <a:gd name="T37" fmla="*/ 392 h 741"/>
              <a:gd name="T38" fmla="*/ 121 w 742"/>
              <a:gd name="T39" fmla="*/ 373 h 741"/>
              <a:gd name="T40" fmla="*/ 607 w 742"/>
              <a:gd name="T41" fmla="*/ 371 h 741"/>
              <a:gd name="T42" fmla="*/ 631 w 742"/>
              <a:gd name="T43" fmla="*/ 381 h 741"/>
              <a:gd name="T44" fmla="*/ 641 w 742"/>
              <a:gd name="T45" fmla="*/ 405 h 741"/>
              <a:gd name="T46" fmla="*/ 675 w 742"/>
              <a:gd name="T47" fmla="*/ 708 h 741"/>
              <a:gd name="T48" fmla="*/ 699 w 742"/>
              <a:gd name="T49" fmla="*/ 698 h 741"/>
              <a:gd name="T50" fmla="*/ 708 w 742"/>
              <a:gd name="T51" fmla="*/ 674 h 741"/>
              <a:gd name="T52" fmla="*/ 590 w 742"/>
              <a:gd name="T53" fmla="*/ 33 h 741"/>
              <a:gd name="T54" fmla="*/ 573 w 742"/>
              <a:gd name="T55" fmla="*/ 236 h 741"/>
              <a:gd name="T56" fmla="*/ 564 w 742"/>
              <a:gd name="T57" fmla="*/ 259 h 741"/>
              <a:gd name="T58" fmla="*/ 540 w 742"/>
              <a:gd name="T59" fmla="*/ 270 h 741"/>
              <a:gd name="T60" fmla="*/ 189 w 742"/>
              <a:gd name="T61" fmla="*/ 267 h 741"/>
              <a:gd name="T62" fmla="*/ 171 w 742"/>
              <a:gd name="T63" fmla="*/ 249 h 741"/>
              <a:gd name="T64" fmla="*/ 169 w 742"/>
              <a:gd name="T65" fmla="*/ 33 h 741"/>
              <a:gd name="T66" fmla="*/ 68 w 742"/>
              <a:gd name="T67" fmla="*/ 0 h 741"/>
              <a:gd name="T68" fmla="*/ 742 w 742"/>
              <a:gd name="T69" fmla="*/ 135 h 741"/>
              <a:gd name="T70" fmla="*/ 739 w 742"/>
              <a:gd name="T71" fmla="*/ 695 h 741"/>
              <a:gd name="T72" fmla="*/ 714 w 742"/>
              <a:gd name="T73" fmla="*/ 729 h 741"/>
              <a:gd name="T74" fmla="*/ 675 w 742"/>
              <a:gd name="T75" fmla="*/ 741 h 741"/>
              <a:gd name="T76" fmla="*/ 47 w 742"/>
              <a:gd name="T77" fmla="*/ 739 h 741"/>
              <a:gd name="T78" fmla="*/ 13 w 742"/>
              <a:gd name="T79" fmla="*/ 714 h 741"/>
              <a:gd name="T80" fmla="*/ 0 w 742"/>
              <a:gd name="T81" fmla="*/ 674 h 741"/>
              <a:gd name="T82" fmla="*/ 4 w 742"/>
              <a:gd name="T83" fmla="*/ 46 h 741"/>
              <a:gd name="T84" fmla="*/ 27 w 742"/>
              <a:gd name="T85" fmla="*/ 13 h 741"/>
              <a:gd name="T86" fmla="*/ 68 w 742"/>
              <a:gd name="T87" fmla="*/ 0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42" h="741">
                <a:moveTo>
                  <a:pt x="135" y="405"/>
                </a:moveTo>
                <a:lnTo>
                  <a:pt x="135" y="708"/>
                </a:lnTo>
                <a:lnTo>
                  <a:pt x="607" y="708"/>
                </a:lnTo>
                <a:lnTo>
                  <a:pt x="607" y="405"/>
                </a:lnTo>
                <a:lnTo>
                  <a:pt x="135" y="405"/>
                </a:lnTo>
                <a:close/>
                <a:moveTo>
                  <a:pt x="237" y="135"/>
                </a:moveTo>
                <a:lnTo>
                  <a:pt x="337" y="135"/>
                </a:lnTo>
                <a:lnTo>
                  <a:pt x="337" y="168"/>
                </a:lnTo>
                <a:lnTo>
                  <a:pt x="237" y="168"/>
                </a:lnTo>
                <a:lnTo>
                  <a:pt x="237" y="135"/>
                </a:lnTo>
                <a:close/>
                <a:moveTo>
                  <a:pt x="438" y="67"/>
                </a:moveTo>
                <a:lnTo>
                  <a:pt x="506" y="67"/>
                </a:lnTo>
                <a:lnTo>
                  <a:pt x="506" y="202"/>
                </a:lnTo>
                <a:lnTo>
                  <a:pt x="438" y="202"/>
                </a:lnTo>
                <a:lnTo>
                  <a:pt x="438" y="67"/>
                </a:lnTo>
                <a:close/>
                <a:moveTo>
                  <a:pt x="237" y="67"/>
                </a:moveTo>
                <a:lnTo>
                  <a:pt x="371" y="67"/>
                </a:lnTo>
                <a:lnTo>
                  <a:pt x="371" y="101"/>
                </a:lnTo>
                <a:lnTo>
                  <a:pt x="237" y="101"/>
                </a:lnTo>
                <a:lnTo>
                  <a:pt x="237" y="67"/>
                </a:lnTo>
                <a:close/>
                <a:moveTo>
                  <a:pt x="203" y="33"/>
                </a:moveTo>
                <a:lnTo>
                  <a:pt x="203" y="236"/>
                </a:lnTo>
                <a:lnTo>
                  <a:pt x="540" y="236"/>
                </a:lnTo>
                <a:lnTo>
                  <a:pt x="540" y="33"/>
                </a:lnTo>
                <a:lnTo>
                  <a:pt x="203" y="33"/>
                </a:lnTo>
                <a:close/>
                <a:moveTo>
                  <a:pt x="68" y="33"/>
                </a:moveTo>
                <a:lnTo>
                  <a:pt x="55" y="36"/>
                </a:lnTo>
                <a:lnTo>
                  <a:pt x="44" y="43"/>
                </a:lnTo>
                <a:lnTo>
                  <a:pt x="36" y="54"/>
                </a:lnTo>
                <a:lnTo>
                  <a:pt x="34" y="67"/>
                </a:lnTo>
                <a:lnTo>
                  <a:pt x="34" y="674"/>
                </a:lnTo>
                <a:lnTo>
                  <a:pt x="36" y="687"/>
                </a:lnTo>
                <a:lnTo>
                  <a:pt x="44" y="698"/>
                </a:lnTo>
                <a:lnTo>
                  <a:pt x="55" y="706"/>
                </a:lnTo>
                <a:lnTo>
                  <a:pt x="68" y="708"/>
                </a:lnTo>
                <a:lnTo>
                  <a:pt x="102" y="708"/>
                </a:lnTo>
                <a:lnTo>
                  <a:pt x="102" y="405"/>
                </a:lnTo>
                <a:lnTo>
                  <a:pt x="104" y="392"/>
                </a:lnTo>
                <a:lnTo>
                  <a:pt x="111" y="381"/>
                </a:lnTo>
                <a:lnTo>
                  <a:pt x="121" y="373"/>
                </a:lnTo>
                <a:lnTo>
                  <a:pt x="135" y="371"/>
                </a:lnTo>
                <a:lnTo>
                  <a:pt x="607" y="371"/>
                </a:lnTo>
                <a:lnTo>
                  <a:pt x="620" y="373"/>
                </a:lnTo>
                <a:lnTo>
                  <a:pt x="631" y="381"/>
                </a:lnTo>
                <a:lnTo>
                  <a:pt x="638" y="392"/>
                </a:lnTo>
                <a:lnTo>
                  <a:pt x="641" y="405"/>
                </a:lnTo>
                <a:lnTo>
                  <a:pt x="641" y="708"/>
                </a:lnTo>
                <a:lnTo>
                  <a:pt x="675" y="708"/>
                </a:lnTo>
                <a:lnTo>
                  <a:pt x="688" y="706"/>
                </a:lnTo>
                <a:lnTo>
                  <a:pt x="699" y="698"/>
                </a:lnTo>
                <a:lnTo>
                  <a:pt x="705" y="687"/>
                </a:lnTo>
                <a:lnTo>
                  <a:pt x="708" y="674"/>
                </a:lnTo>
                <a:lnTo>
                  <a:pt x="708" y="152"/>
                </a:lnTo>
                <a:lnTo>
                  <a:pt x="590" y="33"/>
                </a:lnTo>
                <a:lnTo>
                  <a:pt x="573" y="33"/>
                </a:lnTo>
                <a:lnTo>
                  <a:pt x="573" y="236"/>
                </a:lnTo>
                <a:lnTo>
                  <a:pt x="570" y="249"/>
                </a:lnTo>
                <a:lnTo>
                  <a:pt x="564" y="259"/>
                </a:lnTo>
                <a:lnTo>
                  <a:pt x="553" y="267"/>
                </a:lnTo>
                <a:lnTo>
                  <a:pt x="540" y="270"/>
                </a:lnTo>
                <a:lnTo>
                  <a:pt x="203" y="270"/>
                </a:lnTo>
                <a:lnTo>
                  <a:pt x="189" y="267"/>
                </a:lnTo>
                <a:lnTo>
                  <a:pt x="179" y="259"/>
                </a:lnTo>
                <a:lnTo>
                  <a:pt x="171" y="249"/>
                </a:lnTo>
                <a:lnTo>
                  <a:pt x="169" y="236"/>
                </a:lnTo>
                <a:lnTo>
                  <a:pt x="169" y="33"/>
                </a:lnTo>
                <a:lnTo>
                  <a:pt x="68" y="33"/>
                </a:lnTo>
                <a:close/>
                <a:moveTo>
                  <a:pt x="68" y="0"/>
                </a:moveTo>
                <a:lnTo>
                  <a:pt x="607" y="0"/>
                </a:lnTo>
                <a:lnTo>
                  <a:pt x="742" y="135"/>
                </a:lnTo>
                <a:lnTo>
                  <a:pt x="742" y="674"/>
                </a:lnTo>
                <a:lnTo>
                  <a:pt x="739" y="695"/>
                </a:lnTo>
                <a:lnTo>
                  <a:pt x="729" y="714"/>
                </a:lnTo>
                <a:lnTo>
                  <a:pt x="714" y="729"/>
                </a:lnTo>
                <a:lnTo>
                  <a:pt x="696" y="739"/>
                </a:lnTo>
                <a:lnTo>
                  <a:pt x="675" y="741"/>
                </a:lnTo>
                <a:lnTo>
                  <a:pt x="68" y="741"/>
                </a:lnTo>
                <a:lnTo>
                  <a:pt x="47" y="739"/>
                </a:lnTo>
                <a:lnTo>
                  <a:pt x="27" y="729"/>
                </a:lnTo>
                <a:lnTo>
                  <a:pt x="13" y="714"/>
                </a:lnTo>
                <a:lnTo>
                  <a:pt x="4" y="695"/>
                </a:lnTo>
                <a:lnTo>
                  <a:pt x="0" y="674"/>
                </a:lnTo>
                <a:lnTo>
                  <a:pt x="0" y="67"/>
                </a:lnTo>
                <a:lnTo>
                  <a:pt x="4" y="46"/>
                </a:lnTo>
                <a:lnTo>
                  <a:pt x="13" y="28"/>
                </a:lnTo>
                <a:lnTo>
                  <a:pt x="27" y="13"/>
                </a:lnTo>
                <a:lnTo>
                  <a:pt x="47" y="3"/>
                </a:lnTo>
                <a:lnTo>
                  <a:pt x="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7" name="Freeform 27"/>
          <p:cNvSpPr>
            <a:spLocks noEditPoints="1"/>
          </p:cNvSpPr>
          <p:nvPr/>
        </p:nvSpPr>
        <p:spPr bwMode="auto">
          <a:xfrm>
            <a:off x="7927779" y="2185712"/>
            <a:ext cx="419951" cy="419385"/>
          </a:xfrm>
          <a:custGeom>
            <a:avLst/>
            <a:gdLst>
              <a:gd name="T0" fmla="*/ 541 w 742"/>
              <a:gd name="T1" fmla="*/ 606 h 741"/>
              <a:gd name="T2" fmla="*/ 203 w 742"/>
              <a:gd name="T3" fmla="*/ 640 h 741"/>
              <a:gd name="T4" fmla="*/ 203 w 742"/>
              <a:gd name="T5" fmla="*/ 540 h 741"/>
              <a:gd name="T6" fmla="*/ 541 w 742"/>
              <a:gd name="T7" fmla="*/ 574 h 741"/>
              <a:gd name="T8" fmla="*/ 203 w 742"/>
              <a:gd name="T9" fmla="*/ 540 h 741"/>
              <a:gd name="T10" fmla="*/ 406 w 742"/>
              <a:gd name="T11" fmla="*/ 471 h 741"/>
              <a:gd name="T12" fmla="*/ 203 w 742"/>
              <a:gd name="T13" fmla="*/ 506 h 741"/>
              <a:gd name="T14" fmla="*/ 135 w 742"/>
              <a:gd name="T15" fmla="*/ 405 h 741"/>
              <a:gd name="T16" fmla="*/ 607 w 742"/>
              <a:gd name="T17" fmla="*/ 708 h 741"/>
              <a:gd name="T18" fmla="*/ 135 w 742"/>
              <a:gd name="T19" fmla="*/ 405 h 741"/>
              <a:gd name="T20" fmla="*/ 507 w 742"/>
              <a:gd name="T21" fmla="*/ 67 h 741"/>
              <a:gd name="T22" fmla="*/ 438 w 742"/>
              <a:gd name="T23" fmla="*/ 202 h 741"/>
              <a:gd name="T24" fmla="*/ 203 w 742"/>
              <a:gd name="T25" fmla="*/ 33 h 741"/>
              <a:gd name="T26" fmla="*/ 541 w 742"/>
              <a:gd name="T27" fmla="*/ 236 h 741"/>
              <a:gd name="T28" fmla="*/ 203 w 742"/>
              <a:gd name="T29" fmla="*/ 33 h 741"/>
              <a:gd name="T30" fmla="*/ 55 w 742"/>
              <a:gd name="T31" fmla="*/ 36 h 741"/>
              <a:gd name="T32" fmla="*/ 37 w 742"/>
              <a:gd name="T33" fmla="*/ 54 h 741"/>
              <a:gd name="T34" fmla="*/ 34 w 742"/>
              <a:gd name="T35" fmla="*/ 674 h 741"/>
              <a:gd name="T36" fmla="*/ 44 w 742"/>
              <a:gd name="T37" fmla="*/ 698 h 741"/>
              <a:gd name="T38" fmla="*/ 68 w 742"/>
              <a:gd name="T39" fmla="*/ 708 h 741"/>
              <a:gd name="T40" fmla="*/ 102 w 742"/>
              <a:gd name="T41" fmla="*/ 405 h 741"/>
              <a:gd name="T42" fmla="*/ 111 w 742"/>
              <a:gd name="T43" fmla="*/ 381 h 741"/>
              <a:gd name="T44" fmla="*/ 135 w 742"/>
              <a:gd name="T45" fmla="*/ 371 h 741"/>
              <a:gd name="T46" fmla="*/ 620 w 742"/>
              <a:gd name="T47" fmla="*/ 373 h 741"/>
              <a:gd name="T48" fmla="*/ 639 w 742"/>
              <a:gd name="T49" fmla="*/ 392 h 741"/>
              <a:gd name="T50" fmla="*/ 641 w 742"/>
              <a:gd name="T51" fmla="*/ 708 h 741"/>
              <a:gd name="T52" fmla="*/ 688 w 742"/>
              <a:gd name="T53" fmla="*/ 706 h 741"/>
              <a:gd name="T54" fmla="*/ 705 w 742"/>
              <a:gd name="T55" fmla="*/ 687 h 741"/>
              <a:gd name="T56" fmla="*/ 709 w 742"/>
              <a:gd name="T57" fmla="*/ 152 h 741"/>
              <a:gd name="T58" fmla="*/ 573 w 742"/>
              <a:gd name="T59" fmla="*/ 33 h 741"/>
              <a:gd name="T60" fmla="*/ 571 w 742"/>
              <a:gd name="T61" fmla="*/ 249 h 741"/>
              <a:gd name="T62" fmla="*/ 554 w 742"/>
              <a:gd name="T63" fmla="*/ 267 h 741"/>
              <a:gd name="T64" fmla="*/ 203 w 742"/>
              <a:gd name="T65" fmla="*/ 270 h 741"/>
              <a:gd name="T66" fmla="*/ 179 w 742"/>
              <a:gd name="T67" fmla="*/ 259 h 741"/>
              <a:gd name="T68" fmla="*/ 169 w 742"/>
              <a:gd name="T69" fmla="*/ 236 h 741"/>
              <a:gd name="T70" fmla="*/ 68 w 742"/>
              <a:gd name="T71" fmla="*/ 33 h 741"/>
              <a:gd name="T72" fmla="*/ 607 w 742"/>
              <a:gd name="T73" fmla="*/ 0 h 741"/>
              <a:gd name="T74" fmla="*/ 742 w 742"/>
              <a:gd name="T75" fmla="*/ 674 h 741"/>
              <a:gd name="T76" fmla="*/ 729 w 742"/>
              <a:gd name="T77" fmla="*/ 714 h 741"/>
              <a:gd name="T78" fmla="*/ 696 w 742"/>
              <a:gd name="T79" fmla="*/ 739 h 741"/>
              <a:gd name="T80" fmla="*/ 68 w 742"/>
              <a:gd name="T81" fmla="*/ 741 h 741"/>
              <a:gd name="T82" fmla="*/ 29 w 742"/>
              <a:gd name="T83" fmla="*/ 729 h 741"/>
              <a:gd name="T84" fmla="*/ 4 w 742"/>
              <a:gd name="T85" fmla="*/ 695 h 741"/>
              <a:gd name="T86" fmla="*/ 0 w 742"/>
              <a:gd name="T87" fmla="*/ 67 h 741"/>
              <a:gd name="T88" fmla="*/ 13 w 742"/>
              <a:gd name="T89" fmla="*/ 28 h 741"/>
              <a:gd name="T90" fmla="*/ 47 w 742"/>
              <a:gd name="T91" fmla="*/ 3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42" h="741">
                <a:moveTo>
                  <a:pt x="203" y="606"/>
                </a:moveTo>
                <a:lnTo>
                  <a:pt x="541" y="606"/>
                </a:lnTo>
                <a:lnTo>
                  <a:pt x="541" y="640"/>
                </a:lnTo>
                <a:lnTo>
                  <a:pt x="203" y="640"/>
                </a:lnTo>
                <a:lnTo>
                  <a:pt x="203" y="606"/>
                </a:lnTo>
                <a:close/>
                <a:moveTo>
                  <a:pt x="203" y="540"/>
                </a:moveTo>
                <a:lnTo>
                  <a:pt x="541" y="540"/>
                </a:lnTo>
                <a:lnTo>
                  <a:pt x="541" y="574"/>
                </a:lnTo>
                <a:lnTo>
                  <a:pt x="203" y="574"/>
                </a:lnTo>
                <a:lnTo>
                  <a:pt x="203" y="540"/>
                </a:lnTo>
                <a:close/>
                <a:moveTo>
                  <a:pt x="203" y="471"/>
                </a:moveTo>
                <a:lnTo>
                  <a:pt x="406" y="471"/>
                </a:lnTo>
                <a:lnTo>
                  <a:pt x="406" y="506"/>
                </a:lnTo>
                <a:lnTo>
                  <a:pt x="203" y="506"/>
                </a:lnTo>
                <a:lnTo>
                  <a:pt x="203" y="471"/>
                </a:lnTo>
                <a:close/>
                <a:moveTo>
                  <a:pt x="135" y="405"/>
                </a:moveTo>
                <a:lnTo>
                  <a:pt x="135" y="708"/>
                </a:lnTo>
                <a:lnTo>
                  <a:pt x="607" y="708"/>
                </a:lnTo>
                <a:lnTo>
                  <a:pt x="607" y="405"/>
                </a:lnTo>
                <a:lnTo>
                  <a:pt x="135" y="405"/>
                </a:lnTo>
                <a:close/>
                <a:moveTo>
                  <a:pt x="438" y="67"/>
                </a:moveTo>
                <a:lnTo>
                  <a:pt x="507" y="67"/>
                </a:lnTo>
                <a:lnTo>
                  <a:pt x="507" y="202"/>
                </a:lnTo>
                <a:lnTo>
                  <a:pt x="438" y="202"/>
                </a:lnTo>
                <a:lnTo>
                  <a:pt x="438" y="67"/>
                </a:lnTo>
                <a:close/>
                <a:moveTo>
                  <a:pt x="203" y="33"/>
                </a:moveTo>
                <a:lnTo>
                  <a:pt x="203" y="236"/>
                </a:lnTo>
                <a:lnTo>
                  <a:pt x="541" y="236"/>
                </a:lnTo>
                <a:lnTo>
                  <a:pt x="541" y="33"/>
                </a:lnTo>
                <a:lnTo>
                  <a:pt x="203" y="33"/>
                </a:lnTo>
                <a:close/>
                <a:moveTo>
                  <a:pt x="68" y="33"/>
                </a:moveTo>
                <a:lnTo>
                  <a:pt x="55" y="36"/>
                </a:lnTo>
                <a:lnTo>
                  <a:pt x="44" y="43"/>
                </a:lnTo>
                <a:lnTo>
                  <a:pt x="37" y="54"/>
                </a:lnTo>
                <a:lnTo>
                  <a:pt x="34" y="67"/>
                </a:lnTo>
                <a:lnTo>
                  <a:pt x="34" y="674"/>
                </a:lnTo>
                <a:lnTo>
                  <a:pt x="37" y="687"/>
                </a:lnTo>
                <a:lnTo>
                  <a:pt x="44" y="698"/>
                </a:lnTo>
                <a:lnTo>
                  <a:pt x="55" y="706"/>
                </a:lnTo>
                <a:lnTo>
                  <a:pt x="68" y="708"/>
                </a:lnTo>
                <a:lnTo>
                  <a:pt x="102" y="708"/>
                </a:lnTo>
                <a:lnTo>
                  <a:pt x="102" y="405"/>
                </a:lnTo>
                <a:lnTo>
                  <a:pt x="105" y="392"/>
                </a:lnTo>
                <a:lnTo>
                  <a:pt x="111" y="381"/>
                </a:lnTo>
                <a:lnTo>
                  <a:pt x="122" y="373"/>
                </a:lnTo>
                <a:lnTo>
                  <a:pt x="135" y="371"/>
                </a:lnTo>
                <a:lnTo>
                  <a:pt x="607" y="371"/>
                </a:lnTo>
                <a:lnTo>
                  <a:pt x="620" y="373"/>
                </a:lnTo>
                <a:lnTo>
                  <a:pt x="631" y="381"/>
                </a:lnTo>
                <a:lnTo>
                  <a:pt x="639" y="392"/>
                </a:lnTo>
                <a:lnTo>
                  <a:pt x="641" y="405"/>
                </a:lnTo>
                <a:lnTo>
                  <a:pt x="641" y="708"/>
                </a:lnTo>
                <a:lnTo>
                  <a:pt x="675" y="708"/>
                </a:lnTo>
                <a:lnTo>
                  <a:pt x="688" y="706"/>
                </a:lnTo>
                <a:lnTo>
                  <a:pt x="699" y="698"/>
                </a:lnTo>
                <a:lnTo>
                  <a:pt x="705" y="687"/>
                </a:lnTo>
                <a:lnTo>
                  <a:pt x="709" y="674"/>
                </a:lnTo>
                <a:lnTo>
                  <a:pt x="709" y="152"/>
                </a:lnTo>
                <a:lnTo>
                  <a:pt x="590" y="33"/>
                </a:lnTo>
                <a:lnTo>
                  <a:pt x="573" y="33"/>
                </a:lnTo>
                <a:lnTo>
                  <a:pt x="573" y="236"/>
                </a:lnTo>
                <a:lnTo>
                  <a:pt x="571" y="249"/>
                </a:lnTo>
                <a:lnTo>
                  <a:pt x="564" y="259"/>
                </a:lnTo>
                <a:lnTo>
                  <a:pt x="554" y="267"/>
                </a:lnTo>
                <a:lnTo>
                  <a:pt x="541" y="270"/>
                </a:lnTo>
                <a:lnTo>
                  <a:pt x="203" y="270"/>
                </a:lnTo>
                <a:lnTo>
                  <a:pt x="190" y="267"/>
                </a:lnTo>
                <a:lnTo>
                  <a:pt x="179" y="259"/>
                </a:lnTo>
                <a:lnTo>
                  <a:pt x="171" y="249"/>
                </a:lnTo>
                <a:lnTo>
                  <a:pt x="169" y="236"/>
                </a:lnTo>
                <a:lnTo>
                  <a:pt x="169" y="33"/>
                </a:lnTo>
                <a:lnTo>
                  <a:pt x="68" y="33"/>
                </a:lnTo>
                <a:close/>
                <a:moveTo>
                  <a:pt x="68" y="0"/>
                </a:moveTo>
                <a:lnTo>
                  <a:pt x="607" y="0"/>
                </a:lnTo>
                <a:lnTo>
                  <a:pt x="742" y="135"/>
                </a:lnTo>
                <a:lnTo>
                  <a:pt x="742" y="674"/>
                </a:lnTo>
                <a:lnTo>
                  <a:pt x="740" y="695"/>
                </a:lnTo>
                <a:lnTo>
                  <a:pt x="729" y="714"/>
                </a:lnTo>
                <a:lnTo>
                  <a:pt x="715" y="729"/>
                </a:lnTo>
                <a:lnTo>
                  <a:pt x="696" y="739"/>
                </a:lnTo>
                <a:lnTo>
                  <a:pt x="675" y="741"/>
                </a:lnTo>
                <a:lnTo>
                  <a:pt x="68" y="741"/>
                </a:lnTo>
                <a:lnTo>
                  <a:pt x="47" y="739"/>
                </a:lnTo>
                <a:lnTo>
                  <a:pt x="29" y="729"/>
                </a:lnTo>
                <a:lnTo>
                  <a:pt x="13" y="714"/>
                </a:lnTo>
                <a:lnTo>
                  <a:pt x="4" y="695"/>
                </a:lnTo>
                <a:lnTo>
                  <a:pt x="0" y="674"/>
                </a:lnTo>
                <a:lnTo>
                  <a:pt x="0" y="67"/>
                </a:lnTo>
                <a:lnTo>
                  <a:pt x="4" y="46"/>
                </a:lnTo>
                <a:lnTo>
                  <a:pt x="13" y="28"/>
                </a:lnTo>
                <a:lnTo>
                  <a:pt x="29" y="13"/>
                </a:lnTo>
                <a:lnTo>
                  <a:pt x="47" y="3"/>
                </a:lnTo>
                <a:lnTo>
                  <a:pt x="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8" name="Freeform 28"/>
          <p:cNvSpPr>
            <a:spLocks noEditPoints="1"/>
          </p:cNvSpPr>
          <p:nvPr/>
        </p:nvSpPr>
        <p:spPr bwMode="auto">
          <a:xfrm>
            <a:off x="8747126" y="2223632"/>
            <a:ext cx="418819" cy="343545"/>
          </a:xfrm>
          <a:custGeom>
            <a:avLst/>
            <a:gdLst>
              <a:gd name="T0" fmla="*/ 638 w 740"/>
              <a:gd name="T1" fmla="*/ 281 h 607"/>
              <a:gd name="T2" fmla="*/ 628 w 740"/>
              <a:gd name="T3" fmla="*/ 302 h 607"/>
              <a:gd name="T4" fmla="*/ 607 w 740"/>
              <a:gd name="T5" fmla="*/ 292 h 607"/>
              <a:gd name="T6" fmla="*/ 617 w 740"/>
              <a:gd name="T7" fmla="*/ 271 h 607"/>
              <a:gd name="T8" fmla="*/ 315 w 740"/>
              <a:gd name="T9" fmla="*/ 297 h 607"/>
              <a:gd name="T10" fmla="*/ 331 w 740"/>
              <a:gd name="T11" fmla="*/ 391 h 607"/>
              <a:gd name="T12" fmla="*/ 425 w 740"/>
              <a:gd name="T13" fmla="*/ 377 h 607"/>
              <a:gd name="T14" fmla="*/ 409 w 740"/>
              <a:gd name="T15" fmla="*/ 283 h 607"/>
              <a:gd name="T16" fmla="*/ 421 w 740"/>
              <a:gd name="T17" fmla="*/ 250 h 607"/>
              <a:gd name="T18" fmla="*/ 468 w 740"/>
              <a:gd name="T19" fmla="*/ 364 h 607"/>
              <a:gd name="T20" fmla="*/ 370 w 740"/>
              <a:gd name="T21" fmla="*/ 439 h 607"/>
              <a:gd name="T22" fmla="*/ 272 w 740"/>
              <a:gd name="T23" fmla="*/ 364 h 607"/>
              <a:gd name="T24" fmla="*/ 319 w 740"/>
              <a:gd name="T25" fmla="*/ 250 h 607"/>
              <a:gd name="T26" fmla="*/ 311 w 740"/>
              <a:gd name="T27" fmla="*/ 216 h 607"/>
              <a:gd name="T28" fmla="*/ 235 w 740"/>
              <a:gd name="T29" fmla="*/ 338 h 607"/>
              <a:gd name="T30" fmla="*/ 311 w 740"/>
              <a:gd name="T31" fmla="*/ 458 h 607"/>
              <a:gd name="T32" fmla="*/ 454 w 740"/>
              <a:gd name="T33" fmla="*/ 442 h 607"/>
              <a:gd name="T34" fmla="*/ 501 w 740"/>
              <a:gd name="T35" fmla="*/ 306 h 607"/>
              <a:gd name="T36" fmla="*/ 401 w 740"/>
              <a:gd name="T37" fmla="*/ 206 h 607"/>
              <a:gd name="T38" fmla="*/ 610 w 740"/>
              <a:gd name="T39" fmla="*/ 175 h 607"/>
              <a:gd name="T40" fmla="*/ 613 w 740"/>
              <a:gd name="T41" fmla="*/ 199 h 607"/>
              <a:gd name="T42" fmla="*/ 637 w 740"/>
              <a:gd name="T43" fmla="*/ 195 h 607"/>
              <a:gd name="T44" fmla="*/ 633 w 740"/>
              <a:gd name="T45" fmla="*/ 171 h 607"/>
              <a:gd name="T46" fmla="*/ 435 w 740"/>
              <a:gd name="T47" fmla="*/ 182 h 607"/>
              <a:gd name="T48" fmla="*/ 535 w 740"/>
              <a:gd name="T49" fmla="*/ 304 h 607"/>
              <a:gd name="T50" fmla="*/ 489 w 740"/>
              <a:gd name="T51" fmla="*/ 457 h 607"/>
              <a:gd name="T52" fmla="*/ 336 w 740"/>
              <a:gd name="T53" fmla="*/ 503 h 607"/>
              <a:gd name="T54" fmla="*/ 214 w 740"/>
              <a:gd name="T55" fmla="*/ 403 h 607"/>
              <a:gd name="T56" fmla="*/ 230 w 740"/>
              <a:gd name="T57" fmla="*/ 243 h 607"/>
              <a:gd name="T58" fmla="*/ 370 w 740"/>
              <a:gd name="T59" fmla="*/ 169 h 607"/>
              <a:gd name="T60" fmla="*/ 671 w 740"/>
              <a:gd name="T61" fmla="*/ 170 h 607"/>
              <a:gd name="T62" fmla="*/ 638 w 740"/>
              <a:gd name="T63" fmla="*/ 234 h 607"/>
              <a:gd name="T64" fmla="*/ 575 w 740"/>
              <a:gd name="T65" fmla="*/ 202 h 607"/>
              <a:gd name="T66" fmla="*/ 607 w 740"/>
              <a:gd name="T67" fmla="*/ 137 h 607"/>
              <a:gd name="T68" fmla="*/ 464 w 740"/>
              <a:gd name="T69" fmla="*/ 71 h 607"/>
              <a:gd name="T70" fmla="*/ 468 w 740"/>
              <a:gd name="T71" fmla="*/ 94 h 607"/>
              <a:gd name="T72" fmla="*/ 281 w 740"/>
              <a:gd name="T73" fmla="*/ 101 h 607"/>
              <a:gd name="T74" fmla="*/ 269 w 740"/>
              <a:gd name="T75" fmla="*/ 80 h 607"/>
              <a:gd name="T76" fmla="*/ 290 w 740"/>
              <a:gd name="T77" fmla="*/ 34 h 607"/>
              <a:gd name="T78" fmla="*/ 214 w 740"/>
              <a:gd name="T79" fmla="*/ 51 h 607"/>
              <a:gd name="T80" fmla="*/ 154 w 740"/>
              <a:gd name="T81" fmla="*/ 99 h 607"/>
              <a:gd name="T82" fmla="*/ 35 w 740"/>
              <a:gd name="T83" fmla="*/ 122 h 607"/>
              <a:gd name="T84" fmla="*/ 32 w 740"/>
              <a:gd name="T85" fmla="*/ 439 h 607"/>
              <a:gd name="T86" fmla="*/ 66 w 740"/>
              <a:gd name="T87" fmla="*/ 573 h 607"/>
              <a:gd name="T88" fmla="*/ 708 w 740"/>
              <a:gd name="T89" fmla="*/ 539 h 607"/>
              <a:gd name="T90" fmla="*/ 708 w 740"/>
              <a:gd name="T91" fmla="*/ 135 h 607"/>
              <a:gd name="T92" fmla="*/ 606 w 740"/>
              <a:gd name="T93" fmla="*/ 101 h 607"/>
              <a:gd name="T94" fmla="*/ 536 w 740"/>
              <a:gd name="T95" fmla="*/ 62 h 607"/>
              <a:gd name="T96" fmla="*/ 471 w 740"/>
              <a:gd name="T97" fmla="*/ 34 h 607"/>
              <a:gd name="T98" fmla="*/ 375 w 740"/>
              <a:gd name="T99" fmla="*/ 34 h 607"/>
              <a:gd name="T100" fmla="*/ 290 w 740"/>
              <a:gd name="T101" fmla="*/ 34 h 607"/>
              <a:gd name="T102" fmla="*/ 538 w 740"/>
              <a:gd name="T103" fmla="*/ 18 h 607"/>
              <a:gd name="T104" fmla="*/ 591 w 740"/>
              <a:gd name="T105" fmla="*/ 65 h 607"/>
              <a:gd name="T106" fmla="*/ 727 w 740"/>
              <a:gd name="T107" fmla="*/ 96 h 607"/>
              <a:gd name="T108" fmla="*/ 727 w 740"/>
              <a:gd name="T109" fmla="*/ 580 h 607"/>
              <a:gd name="T110" fmla="*/ 45 w 740"/>
              <a:gd name="T111" fmla="*/ 603 h 607"/>
              <a:gd name="T112" fmla="*/ 0 w 740"/>
              <a:gd name="T113" fmla="*/ 135 h 607"/>
              <a:gd name="T114" fmla="*/ 66 w 740"/>
              <a:gd name="T115" fmla="*/ 68 h 607"/>
              <a:gd name="T116" fmla="*/ 182 w 740"/>
              <a:gd name="T117" fmla="*/ 39 h 607"/>
              <a:gd name="T118" fmla="*/ 252 w 740"/>
              <a:gd name="T119" fmla="*/ 0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0" h="607">
                <a:moveTo>
                  <a:pt x="623" y="270"/>
                </a:moveTo>
                <a:lnTo>
                  <a:pt x="628" y="271"/>
                </a:lnTo>
                <a:lnTo>
                  <a:pt x="633" y="274"/>
                </a:lnTo>
                <a:lnTo>
                  <a:pt x="637" y="278"/>
                </a:lnTo>
                <a:lnTo>
                  <a:pt x="638" y="281"/>
                </a:lnTo>
                <a:lnTo>
                  <a:pt x="640" y="287"/>
                </a:lnTo>
                <a:lnTo>
                  <a:pt x="638" y="292"/>
                </a:lnTo>
                <a:lnTo>
                  <a:pt x="637" y="297"/>
                </a:lnTo>
                <a:lnTo>
                  <a:pt x="633" y="301"/>
                </a:lnTo>
                <a:lnTo>
                  <a:pt x="628" y="302"/>
                </a:lnTo>
                <a:lnTo>
                  <a:pt x="623" y="304"/>
                </a:lnTo>
                <a:lnTo>
                  <a:pt x="617" y="302"/>
                </a:lnTo>
                <a:lnTo>
                  <a:pt x="613" y="301"/>
                </a:lnTo>
                <a:lnTo>
                  <a:pt x="610" y="297"/>
                </a:lnTo>
                <a:lnTo>
                  <a:pt x="607" y="292"/>
                </a:lnTo>
                <a:lnTo>
                  <a:pt x="606" y="287"/>
                </a:lnTo>
                <a:lnTo>
                  <a:pt x="607" y="281"/>
                </a:lnTo>
                <a:lnTo>
                  <a:pt x="610" y="278"/>
                </a:lnTo>
                <a:lnTo>
                  <a:pt x="613" y="274"/>
                </a:lnTo>
                <a:lnTo>
                  <a:pt x="617" y="271"/>
                </a:lnTo>
                <a:lnTo>
                  <a:pt x="623" y="270"/>
                </a:lnTo>
                <a:close/>
                <a:moveTo>
                  <a:pt x="370" y="270"/>
                </a:moveTo>
                <a:lnTo>
                  <a:pt x="349" y="274"/>
                </a:lnTo>
                <a:lnTo>
                  <a:pt x="331" y="283"/>
                </a:lnTo>
                <a:lnTo>
                  <a:pt x="315" y="297"/>
                </a:lnTo>
                <a:lnTo>
                  <a:pt x="306" y="317"/>
                </a:lnTo>
                <a:lnTo>
                  <a:pt x="302" y="338"/>
                </a:lnTo>
                <a:lnTo>
                  <a:pt x="306" y="359"/>
                </a:lnTo>
                <a:lnTo>
                  <a:pt x="315" y="377"/>
                </a:lnTo>
                <a:lnTo>
                  <a:pt x="331" y="391"/>
                </a:lnTo>
                <a:lnTo>
                  <a:pt x="349" y="402"/>
                </a:lnTo>
                <a:lnTo>
                  <a:pt x="370" y="404"/>
                </a:lnTo>
                <a:lnTo>
                  <a:pt x="391" y="402"/>
                </a:lnTo>
                <a:lnTo>
                  <a:pt x="409" y="391"/>
                </a:lnTo>
                <a:lnTo>
                  <a:pt x="425" y="377"/>
                </a:lnTo>
                <a:lnTo>
                  <a:pt x="434" y="359"/>
                </a:lnTo>
                <a:lnTo>
                  <a:pt x="438" y="338"/>
                </a:lnTo>
                <a:lnTo>
                  <a:pt x="434" y="317"/>
                </a:lnTo>
                <a:lnTo>
                  <a:pt x="425" y="297"/>
                </a:lnTo>
                <a:lnTo>
                  <a:pt x="409" y="283"/>
                </a:lnTo>
                <a:lnTo>
                  <a:pt x="391" y="274"/>
                </a:lnTo>
                <a:lnTo>
                  <a:pt x="370" y="270"/>
                </a:lnTo>
                <a:close/>
                <a:moveTo>
                  <a:pt x="370" y="237"/>
                </a:moveTo>
                <a:lnTo>
                  <a:pt x="397" y="240"/>
                </a:lnTo>
                <a:lnTo>
                  <a:pt x="421" y="250"/>
                </a:lnTo>
                <a:lnTo>
                  <a:pt x="442" y="266"/>
                </a:lnTo>
                <a:lnTo>
                  <a:pt x="458" y="287"/>
                </a:lnTo>
                <a:lnTo>
                  <a:pt x="468" y="310"/>
                </a:lnTo>
                <a:lnTo>
                  <a:pt x="471" y="338"/>
                </a:lnTo>
                <a:lnTo>
                  <a:pt x="468" y="364"/>
                </a:lnTo>
                <a:lnTo>
                  <a:pt x="458" y="389"/>
                </a:lnTo>
                <a:lnTo>
                  <a:pt x="442" y="408"/>
                </a:lnTo>
                <a:lnTo>
                  <a:pt x="421" y="425"/>
                </a:lnTo>
                <a:lnTo>
                  <a:pt x="397" y="435"/>
                </a:lnTo>
                <a:lnTo>
                  <a:pt x="370" y="439"/>
                </a:lnTo>
                <a:lnTo>
                  <a:pt x="343" y="435"/>
                </a:lnTo>
                <a:lnTo>
                  <a:pt x="319" y="425"/>
                </a:lnTo>
                <a:lnTo>
                  <a:pt x="298" y="408"/>
                </a:lnTo>
                <a:lnTo>
                  <a:pt x="282" y="389"/>
                </a:lnTo>
                <a:lnTo>
                  <a:pt x="272" y="364"/>
                </a:lnTo>
                <a:lnTo>
                  <a:pt x="269" y="338"/>
                </a:lnTo>
                <a:lnTo>
                  <a:pt x="272" y="310"/>
                </a:lnTo>
                <a:lnTo>
                  <a:pt x="282" y="287"/>
                </a:lnTo>
                <a:lnTo>
                  <a:pt x="298" y="266"/>
                </a:lnTo>
                <a:lnTo>
                  <a:pt x="319" y="250"/>
                </a:lnTo>
                <a:lnTo>
                  <a:pt x="343" y="240"/>
                </a:lnTo>
                <a:lnTo>
                  <a:pt x="370" y="237"/>
                </a:lnTo>
                <a:close/>
                <a:moveTo>
                  <a:pt x="370" y="203"/>
                </a:moveTo>
                <a:lnTo>
                  <a:pt x="339" y="206"/>
                </a:lnTo>
                <a:lnTo>
                  <a:pt x="311" y="216"/>
                </a:lnTo>
                <a:lnTo>
                  <a:pt x="286" y="232"/>
                </a:lnTo>
                <a:lnTo>
                  <a:pt x="265" y="253"/>
                </a:lnTo>
                <a:lnTo>
                  <a:pt x="248" y="279"/>
                </a:lnTo>
                <a:lnTo>
                  <a:pt x="239" y="306"/>
                </a:lnTo>
                <a:lnTo>
                  <a:pt x="235" y="338"/>
                </a:lnTo>
                <a:lnTo>
                  <a:pt x="239" y="368"/>
                </a:lnTo>
                <a:lnTo>
                  <a:pt x="248" y="397"/>
                </a:lnTo>
                <a:lnTo>
                  <a:pt x="265" y="422"/>
                </a:lnTo>
                <a:lnTo>
                  <a:pt x="286" y="442"/>
                </a:lnTo>
                <a:lnTo>
                  <a:pt x="311" y="458"/>
                </a:lnTo>
                <a:lnTo>
                  <a:pt x="339" y="469"/>
                </a:lnTo>
                <a:lnTo>
                  <a:pt x="370" y="473"/>
                </a:lnTo>
                <a:lnTo>
                  <a:pt x="401" y="469"/>
                </a:lnTo>
                <a:lnTo>
                  <a:pt x="429" y="458"/>
                </a:lnTo>
                <a:lnTo>
                  <a:pt x="454" y="442"/>
                </a:lnTo>
                <a:lnTo>
                  <a:pt x="475" y="422"/>
                </a:lnTo>
                <a:lnTo>
                  <a:pt x="492" y="397"/>
                </a:lnTo>
                <a:lnTo>
                  <a:pt x="501" y="368"/>
                </a:lnTo>
                <a:lnTo>
                  <a:pt x="505" y="338"/>
                </a:lnTo>
                <a:lnTo>
                  <a:pt x="501" y="306"/>
                </a:lnTo>
                <a:lnTo>
                  <a:pt x="492" y="279"/>
                </a:lnTo>
                <a:lnTo>
                  <a:pt x="475" y="253"/>
                </a:lnTo>
                <a:lnTo>
                  <a:pt x="454" y="232"/>
                </a:lnTo>
                <a:lnTo>
                  <a:pt x="429" y="216"/>
                </a:lnTo>
                <a:lnTo>
                  <a:pt x="401" y="206"/>
                </a:lnTo>
                <a:lnTo>
                  <a:pt x="370" y="203"/>
                </a:lnTo>
                <a:close/>
                <a:moveTo>
                  <a:pt x="623" y="169"/>
                </a:moveTo>
                <a:lnTo>
                  <a:pt x="617" y="170"/>
                </a:lnTo>
                <a:lnTo>
                  <a:pt x="613" y="171"/>
                </a:lnTo>
                <a:lnTo>
                  <a:pt x="610" y="175"/>
                </a:lnTo>
                <a:lnTo>
                  <a:pt x="607" y="181"/>
                </a:lnTo>
                <a:lnTo>
                  <a:pt x="606" y="186"/>
                </a:lnTo>
                <a:lnTo>
                  <a:pt x="607" y="191"/>
                </a:lnTo>
                <a:lnTo>
                  <a:pt x="610" y="195"/>
                </a:lnTo>
                <a:lnTo>
                  <a:pt x="613" y="199"/>
                </a:lnTo>
                <a:lnTo>
                  <a:pt x="617" y="202"/>
                </a:lnTo>
                <a:lnTo>
                  <a:pt x="623" y="203"/>
                </a:lnTo>
                <a:lnTo>
                  <a:pt x="628" y="202"/>
                </a:lnTo>
                <a:lnTo>
                  <a:pt x="633" y="199"/>
                </a:lnTo>
                <a:lnTo>
                  <a:pt x="637" y="195"/>
                </a:lnTo>
                <a:lnTo>
                  <a:pt x="638" y="191"/>
                </a:lnTo>
                <a:lnTo>
                  <a:pt x="640" y="186"/>
                </a:lnTo>
                <a:lnTo>
                  <a:pt x="638" y="181"/>
                </a:lnTo>
                <a:lnTo>
                  <a:pt x="637" y="175"/>
                </a:lnTo>
                <a:lnTo>
                  <a:pt x="633" y="171"/>
                </a:lnTo>
                <a:lnTo>
                  <a:pt x="628" y="170"/>
                </a:lnTo>
                <a:lnTo>
                  <a:pt x="623" y="169"/>
                </a:lnTo>
                <a:close/>
                <a:moveTo>
                  <a:pt x="370" y="169"/>
                </a:moveTo>
                <a:lnTo>
                  <a:pt x="404" y="173"/>
                </a:lnTo>
                <a:lnTo>
                  <a:pt x="435" y="182"/>
                </a:lnTo>
                <a:lnTo>
                  <a:pt x="464" y="198"/>
                </a:lnTo>
                <a:lnTo>
                  <a:pt x="489" y="219"/>
                </a:lnTo>
                <a:lnTo>
                  <a:pt x="510" y="243"/>
                </a:lnTo>
                <a:lnTo>
                  <a:pt x="526" y="272"/>
                </a:lnTo>
                <a:lnTo>
                  <a:pt x="535" y="304"/>
                </a:lnTo>
                <a:lnTo>
                  <a:pt x="539" y="338"/>
                </a:lnTo>
                <a:lnTo>
                  <a:pt x="535" y="372"/>
                </a:lnTo>
                <a:lnTo>
                  <a:pt x="526" y="403"/>
                </a:lnTo>
                <a:lnTo>
                  <a:pt x="510" y="432"/>
                </a:lnTo>
                <a:lnTo>
                  <a:pt x="489" y="457"/>
                </a:lnTo>
                <a:lnTo>
                  <a:pt x="464" y="478"/>
                </a:lnTo>
                <a:lnTo>
                  <a:pt x="435" y="494"/>
                </a:lnTo>
                <a:lnTo>
                  <a:pt x="404" y="503"/>
                </a:lnTo>
                <a:lnTo>
                  <a:pt x="370" y="507"/>
                </a:lnTo>
                <a:lnTo>
                  <a:pt x="336" y="503"/>
                </a:lnTo>
                <a:lnTo>
                  <a:pt x="305" y="494"/>
                </a:lnTo>
                <a:lnTo>
                  <a:pt x="276" y="478"/>
                </a:lnTo>
                <a:lnTo>
                  <a:pt x="251" y="457"/>
                </a:lnTo>
                <a:lnTo>
                  <a:pt x="230" y="432"/>
                </a:lnTo>
                <a:lnTo>
                  <a:pt x="214" y="403"/>
                </a:lnTo>
                <a:lnTo>
                  <a:pt x="205" y="372"/>
                </a:lnTo>
                <a:lnTo>
                  <a:pt x="201" y="338"/>
                </a:lnTo>
                <a:lnTo>
                  <a:pt x="205" y="304"/>
                </a:lnTo>
                <a:lnTo>
                  <a:pt x="214" y="272"/>
                </a:lnTo>
                <a:lnTo>
                  <a:pt x="230" y="243"/>
                </a:lnTo>
                <a:lnTo>
                  <a:pt x="251" y="219"/>
                </a:lnTo>
                <a:lnTo>
                  <a:pt x="276" y="198"/>
                </a:lnTo>
                <a:lnTo>
                  <a:pt x="305" y="182"/>
                </a:lnTo>
                <a:lnTo>
                  <a:pt x="336" y="173"/>
                </a:lnTo>
                <a:lnTo>
                  <a:pt x="370" y="169"/>
                </a:lnTo>
                <a:close/>
                <a:moveTo>
                  <a:pt x="623" y="135"/>
                </a:moveTo>
                <a:lnTo>
                  <a:pt x="638" y="137"/>
                </a:lnTo>
                <a:lnTo>
                  <a:pt x="653" y="145"/>
                </a:lnTo>
                <a:lnTo>
                  <a:pt x="663" y="156"/>
                </a:lnTo>
                <a:lnTo>
                  <a:pt x="671" y="170"/>
                </a:lnTo>
                <a:lnTo>
                  <a:pt x="674" y="186"/>
                </a:lnTo>
                <a:lnTo>
                  <a:pt x="671" y="202"/>
                </a:lnTo>
                <a:lnTo>
                  <a:pt x="663" y="216"/>
                </a:lnTo>
                <a:lnTo>
                  <a:pt x="653" y="226"/>
                </a:lnTo>
                <a:lnTo>
                  <a:pt x="638" y="234"/>
                </a:lnTo>
                <a:lnTo>
                  <a:pt x="623" y="237"/>
                </a:lnTo>
                <a:lnTo>
                  <a:pt x="607" y="234"/>
                </a:lnTo>
                <a:lnTo>
                  <a:pt x="593" y="226"/>
                </a:lnTo>
                <a:lnTo>
                  <a:pt x="582" y="216"/>
                </a:lnTo>
                <a:lnTo>
                  <a:pt x="575" y="202"/>
                </a:lnTo>
                <a:lnTo>
                  <a:pt x="573" y="186"/>
                </a:lnTo>
                <a:lnTo>
                  <a:pt x="575" y="170"/>
                </a:lnTo>
                <a:lnTo>
                  <a:pt x="582" y="156"/>
                </a:lnTo>
                <a:lnTo>
                  <a:pt x="593" y="145"/>
                </a:lnTo>
                <a:lnTo>
                  <a:pt x="607" y="137"/>
                </a:lnTo>
                <a:lnTo>
                  <a:pt x="623" y="135"/>
                </a:lnTo>
                <a:close/>
                <a:moveTo>
                  <a:pt x="286" y="68"/>
                </a:moveTo>
                <a:lnTo>
                  <a:pt x="454" y="68"/>
                </a:lnTo>
                <a:lnTo>
                  <a:pt x="459" y="68"/>
                </a:lnTo>
                <a:lnTo>
                  <a:pt x="464" y="71"/>
                </a:lnTo>
                <a:lnTo>
                  <a:pt x="468" y="75"/>
                </a:lnTo>
                <a:lnTo>
                  <a:pt x="471" y="80"/>
                </a:lnTo>
                <a:lnTo>
                  <a:pt x="471" y="85"/>
                </a:lnTo>
                <a:lnTo>
                  <a:pt x="471" y="90"/>
                </a:lnTo>
                <a:lnTo>
                  <a:pt x="468" y="94"/>
                </a:lnTo>
                <a:lnTo>
                  <a:pt x="464" y="98"/>
                </a:lnTo>
                <a:lnTo>
                  <a:pt x="459" y="101"/>
                </a:lnTo>
                <a:lnTo>
                  <a:pt x="454" y="101"/>
                </a:lnTo>
                <a:lnTo>
                  <a:pt x="286" y="101"/>
                </a:lnTo>
                <a:lnTo>
                  <a:pt x="281" y="101"/>
                </a:lnTo>
                <a:lnTo>
                  <a:pt x="276" y="98"/>
                </a:lnTo>
                <a:lnTo>
                  <a:pt x="272" y="94"/>
                </a:lnTo>
                <a:lnTo>
                  <a:pt x="269" y="90"/>
                </a:lnTo>
                <a:lnTo>
                  <a:pt x="269" y="85"/>
                </a:lnTo>
                <a:lnTo>
                  <a:pt x="269" y="80"/>
                </a:lnTo>
                <a:lnTo>
                  <a:pt x="272" y="75"/>
                </a:lnTo>
                <a:lnTo>
                  <a:pt x="276" y="71"/>
                </a:lnTo>
                <a:lnTo>
                  <a:pt x="281" y="68"/>
                </a:lnTo>
                <a:lnTo>
                  <a:pt x="286" y="68"/>
                </a:lnTo>
                <a:close/>
                <a:moveTo>
                  <a:pt x="290" y="34"/>
                </a:moveTo>
                <a:lnTo>
                  <a:pt x="269" y="34"/>
                </a:lnTo>
                <a:lnTo>
                  <a:pt x="252" y="34"/>
                </a:lnTo>
                <a:lnTo>
                  <a:pt x="236" y="37"/>
                </a:lnTo>
                <a:lnTo>
                  <a:pt x="225" y="42"/>
                </a:lnTo>
                <a:lnTo>
                  <a:pt x="214" y="51"/>
                </a:lnTo>
                <a:lnTo>
                  <a:pt x="204" y="62"/>
                </a:lnTo>
                <a:lnTo>
                  <a:pt x="195" y="73"/>
                </a:lnTo>
                <a:lnTo>
                  <a:pt x="183" y="84"/>
                </a:lnTo>
                <a:lnTo>
                  <a:pt x="170" y="93"/>
                </a:lnTo>
                <a:lnTo>
                  <a:pt x="154" y="99"/>
                </a:lnTo>
                <a:lnTo>
                  <a:pt x="134" y="101"/>
                </a:lnTo>
                <a:lnTo>
                  <a:pt x="66" y="101"/>
                </a:lnTo>
                <a:lnTo>
                  <a:pt x="53" y="105"/>
                </a:lnTo>
                <a:lnTo>
                  <a:pt x="43" y="111"/>
                </a:lnTo>
                <a:lnTo>
                  <a:pt x="35" y="122"/>
                </a:lnTo>
                <a:lnTo>
                  <a:pt x="32" y="135"/>
                </a:lnTo>
                <a:lnTo>
                  <a:pt x="32" y="404"/>
                </a:lnTo>
                <a:lnTo>
                  <a:pt x="179" y="404"/>
                </a:lnTo>
                <a:lnTo>
                  <a:pt x="195" y="439"/>
                </a:lnTo>
                <a:lnTo>
                  <a:pt x="32" y="439"/>
                </a:lnTo>
                <a:lnTo>
                  <a:pt x="32" y="539"/>
                </a:lnTo>
                <a:lnTo>
                  <a:pt x="35" y="552"/>
                </a:lnTo>
                <a:lnTo>
                  <a:pt x="43" y="564"/>
                </a:lnTo>
                <a:lnTo>
                  <a:pt x="53" y="571"/>
                </a:lnTo>
                <a:lnTo>
                  <a:pt x="66" y="573"/>
                </a:lnTo>
                <a:lnTo>
                  <a:pt x="674" y="573"/>
                </a:lnTo>
                <a:lnTo>
                  <a:pt x="687" y="571"/>
                </a:lnTo>
                <a:lnTo>
                  <a:pt x="697" y="564"/>
                </a:lnTo>
                <a:lnTo>
                  <a:pt x="705" y="552"/>
                </a:lnTo>
                <a:lnTo>
                  <a:pt x="708" y="539"/>
                </a:lnTo>
                <a:lnTo>
                  <a:pt x="708" y="439"/>
                </a:lnTo>
                <a:lnTo>
                  <a:pt x="545" y="439"/>
                </a:lnTo>
                <a:lnTo>
                  <a:pt x="561" y="404"/>
                </a:lnTo>
                <a:lnTo>
                  <a:pt x="708" y="404"/>
                </a:lnTo>
                <a:lnTo>
                  <a:pt x="708" y="135"/>
                </a:lnTo>
                <a:lnTo>
                  <a:pt x="705" y="122"/>
                </a:lnTo>
                <a:lnTo>
                  <a:pt x="697" y="111"/>
                </a:lnTo>
                <a:lnTo>
                  <a:pt x="687" y="105"/>
                </a:lnTo>
                <a:lnTo>
                  <a:pt x="674" y="101"/>
                </a:lnTo>
                <a:lnTo>
                  <a:pt x="606" y="101"/>
                </a:lnTo>
                <a:lnTo>
                  <a:pt x="586" y="99"/>
                </a:lnTo>
                <a:lnTo>
                  <a:pt x="570" y="93"/>
                </a:lnTo>
                <a:lnTo>
                  <a:pt x="557" y="84"/>
                </a:lnTo>
                <a:lnTo>
                  <a:pt x="545" y="73"/>
                </a:lnTo>
                <a:lnTo>
                  <a:pt x="536" y="62"/>
                </a:lnTo>
                <a:lnTo>
                  <a:pt x="526" y="51"/>
                </a:lnTo>
                <a:lnTo>
                  <a:pt x="515" y="42"/>
                </a:lnTo>
                <a:lnTo>
                  <a:pt x="504" y="37"/>
                </a:lnTo>
                <a:lnTo>
                  <a:pt x="488" y="34"/>
                </a:lnTo>
                <a:lnTo>
                  <a:pt x="471" y="34"/>
                </a:lnTo>
                <a:lnTo>
                  <a:pt x="450" y="34"/>
                </a:lnTo>
                <a:lnTo>
                  <a:pt x="428" y="34"/>
                </a:lnTo>
                <a:lnTo>
                  <a:pt x="405" y="34"/>
                </a:lnTo>
                <a:lnTo>
                  <a:pt x="387" y="34"/>
                </a:lnTo>
                <a:lnTo>
                  <a:pt x="375" y="34"/>
                </a:lnTo>
                <a:lnTo>
                  <a:pt x="365" y="34"/>
                </a:lnTo>
                <a:lnTo>
                  <a:pt x="353" y="34"/>
                </a:lnTo>
                <a:lnTo>
                  <a:pt x="335" y="34"/>
                </a:lnTo>
                <a:lnTo>
                  <a:pt x="312" y="34"/>
                </a:lnTo>
                <a:lnTo>
                  <a:pt x="290" y="34"/>
                </a:lnTo>
                <a:close/>
                <a:moveTo>
                  <a:pt x="252" y="0"/>
                </a:moveTo>
                <a:lnTo>
                  <a:pt x="488" y="0"/>
                </a:lnTo>
                <a:lnTo>
                  <a:pt x="509" y="3"/>
                </a:lnTo>
                <a:lnTo>
                  <a:pt x="524" y="9"/>
                </a:lnTo>
                <a:lnTo>
                  <a:pt x="538" y="18"/>
                </a:lnTo>
                <a:lnTo>
                  <a:pt x="548" y="29"/>
                </a:lnTo>
                <a:lnTo>
                  <a:pt x="558" y="39"/>
                </a:lnTo>
                <a:lnTo>
                  <a:pt x="568" y="50"/>
                </a:lnTo>
                <a:lnTo>
                  <a:pt x="578" y="59"/>
                </a:lnTo>
                <a:lnTo>
                  <a:pt x="591" y="65"/>
                </a:lnTo>
                <a:lnTo>
                  <a:pt x="606" y="68"/>
                </a:lnTo>
                <a:lnTo>
                  <a:pt x="674" y="68"/>
                </a:lnTo>
                <a:lnTo>
                  <a:pt x="695" y="71"/>
                </a:lnTo>
                <a:lnTo>
                  <a:pt x="713" y="81"/>
                </a:lnTo>
                <a:lnTo>
                  <a:pt x="727" y="96"/>
                </a:lnTo>
                <a:lnTo>
                  <a:pt x="738" y="114"/>
                </a:lnTo>
                <a:lnTo>
                  <a:pt x="740" y="135"/>
                </a:lnTo>
                <a:lnTo>
                  <a:pt x="740" y="539"/>
                </a:lnTo>
                <a:lnTo>
                  <a:pt x="738" y="562"/>
                </a:lnTo>
                <a:lnTo>
                  <a:pt x="727" y="580"/>
                </a:lnTo>
                <a:lnTo>
                  <a:pt x="713" y="594"/>
                </a:lnTo>
                <a:lnTo>
                  <a:pt x="695" y="603"/>
                </a:lnTo>
                <a:lnTo>
                  <a:pt x="674" y="607"/>
                </a:lnTo>
                <a:lnTo>
                  <a:pt x="66" y="607"/>
                </a:lnTo>
                <a:lnTo>
                  <a:pt x="45" y="603"/>
                </a:lnTo>
                <a:lnTo>
                  <a:pt x="27" y="594"/>
                </a:lnTo>
                <a:lnTo>
                  <a:pt x="13" y="580"/>
                </a:lnTo>
                <a:lnTo>
                  <a:pt x="2" y="562"/>
                </a:lnTo>
                <a:lnTo>
                  <a:pt x="0" y="539"/>
                </a:lnTo>
                <a:lnTo>
                  <a:pt x="0" y="135"/>
                </a:lnTo>
                <a:lnTo>
                  <a:pt x="2" y="114"/>
                </a:lnTo>
                <a:lnTo>
                  <a:pt x="13" y="96"/>
                </a:lnTo>
                <a:lnTo>
                  <a:pt x="27" y="81"/>
                </a:lnTo>
                <a:lnTo>
                  <a:pt x="45" y="71"/>
                </a:lnTo>
                <a:lnTo>
                  <a:pt x="66" y="68"/>
                </a:lnTo>
                <a:lnTo>
                  <a:pt x="134" y="68"/>
                </a:lnTo>
                <a:lnTo>
                  <a:pt x="149" y="65"/>
                </a:lnTo>
                <a:lnTo>
                  <a:pt x="162" y="59"/>
                </a:lnTo>
                <a:lnTo>
                  <a:pt x="172" y="50"/>
                </a:lnTo>
                <a:lnTo>
                  <a:pt x="182" y="39"/>
                </a:lnTo>
                <a:lnTo>
                  <a:pt x="192" y="29"/>
                </a:lnTo>
                <a:lnTo>
                  <a:pt x="202" y="18"/>
                </a:lnTo>
                <a:lnTo>
                  <a:pt x="216" y="9"/>
                </a:lnTo>
                <a:lnTo>
                  <a:pt x="231" y="3"/>
                </a:lnTo>
                <a:lnTo>
                  <a:pt x="25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9" name="Freeform 29"/>
          <p:cNvSpPr>
            <a:spLocks noEditPoints="1"/>
          </p:cNvSpPr>
          <p:nvPr/>
        </p:nvSpPr>
        <p:spPr bwMode="auto">
          <a:xfrm>
            <a:off x="9565337" y="2185430"/>
            <a:ext cx="419951" cy="419951"/>
          </a:xfrm>
          <a:custGeom>
            <a:avLst/>
            <a:gdLst>
              <a:gd name="T0" fmla="*/ 522 w 742"/>
              <a:gd name="T1" fmla="*/ 484 h 742"/>
              <a:gd name="T2" fmla="*/ 512 w 742"/>
              <a:gd name="T3" fmla="*/ 505 h 742"/>
              <a:gd name="T4" fmla="*/ 489 w 742"/>
              <a:gd name="T5" fmla="*/ 495 h 742"/>
              <a:gd name="T6" fmla="*/ 500 w 742"/>
              <a:gd name="T7" fmla="*/ 474 h 742"/>
              <a:gd name="T8" fmla="*/ 272 w 742"/>
              <a:gd name="T9" fmla="*/ 493 h 742"/>
              <a:gd name="T10" fmla="*/ 303 w 742"/>
              <a:gd name="T11" fmla="*/ 539 h 742"/>
              <a:gd name="T12" fmla="*/ 335 w 742"/>
              <a:gd name="T13" fmla="*/ 493 h 742"/>
              <a:gd name="T14" fmla="*/ 324 w 742"/>
              <a:gd name="T15" fmla="*/ 442 h 742"/>
              <a:gd name="T16" fmla="*/ 368 w 742"/>
              <a:gd name="T17" fmla="*/ 527 h 742"/>
              <a:gd name="T18" fmla="*/ 282 w 742"/>
              <a:gd name="T19" fmla="*/ 571 h 742"/>
              <a:gd name="T20" fmla="*/ 239 w 742"/>
              <a:gd name="T21" fmla="*/ 484 h 742"/>
              <a:gd name="T22" fmla="*/ 303 w 742"/>
              <a:gd name="T23" fmla="*/ 404 h 742"/>
              <a:gd name="T24" fmla="*/ 205 w 742"/>
              <a:gd name="T25" fmla="*/ 479 h 742"/>
              <a:gd name="T26" fmla="*/ 252 w 742"/>
              <a:gd name="T27" fmla="*/ 593 h 742"/>
              <a:gd name="T28" fmla="*/ 375 w 742"/>
              <a:gd name="T29" fmla="*/ 577 h 742"/>
              <a:gd name="T30" fmla="*/ 391 w 742"/>
              <a:gd name="T31" fmla="*/ 455 h 742"/>
              <a:gd name="T32" fmla="*/ 506 w 742"/>
              <a:gd name="T33" fmla="*/ 372 h 742"/>
              <a:gd name="T34" fmla="*/ 536 w 742"/>
              <a:gd name="T35" fmla="*/ 417 h 742"/>
              <a:gd name="T36" fmla="*/ 481 w 742"/>
              <a:gd name="T37" fmla="*/ 429 h 742"/>
              <a:gd name="T38" fmla="*/ 493 w 742"/>
              <a:gd name="T39" fmla="*/ 374 h 742"/>
              <a:gd name="T40" fmla="*/ 387 w 742"/>
              <a:gd name="T41" fmla="*/ 400 h 742"/>
              <a:gd name="T42" fmla="*/ 434 w 742"/>
              <a:gd name="T43" fmla="*/ 536 h 742"/>
              <a:gd name="T44" fmla="*/ 335 w 742"/>
              <a:gd name="T45" fmla="*/ 637 h 742"/>
              <a:gd name="T46" fmla="*/ 199 w 742"/>
              <a:gd name="T47" fmla="*/ 590 h 742"/>
              <a:gd name="T48" fmla="*/ 182 w 742"/>
              <a:gd name="T49" fmla="*/ 446 h 742"/>
              <a:gd name="T50" fmla="*/ 303 w 742"/>
              <a:gd name="T51" fmla="*/ 372 h 742"/>
              <a:gd name="T52" fmla="*/ 205 w 742"/>
              <a:gd name="T53" fmla="*/ 298 h 742"/>
              <a:gd name="T54" fmla="*/ 135 w 742"/>
              <a:gd name="T55" fmla="*/ 337 h 742"/>
              <a:gd name="T56" fmla="*/ 34 w 742"/>
              <a:gd name="T57" fmla="*/ 372 h 742"/>
              <a:gd name="T58" fmla="*/ 68 w 742"/>
              <a:gd name="T59" fmla="*/ 708 h 742"/>
              <a:gd name="T60" fmla="*/ 573 w 742"/>
              <a:gd name="T61" fmla="*/ 674 h 742"/>
              <a:gd name="T62" fmla="*/ 539 w 742"/>
              <a:gd name="T63" fmla="*/ 337 h 742"/>
              <a:gd name="T64" fmla="*/ 412 w 742"/>
              <a:gd name="T65" fmla="*/ 309 h 742"/>
              <a:gd name="T66" fmla="*/ 354 w 742"/>
              <a:gd name="T67" fmla="*/ 269 h 742"/>
              <a:gd name="T68" fmla="*/ 390 w 742"/>
              <a:gd name="T69" fmla="*/ 245 h 742"/>
              <a:gd name="T70" fmla="*/ 445 w 742"/>
              <a:gd name="T71" fmla="*/ 296 h 742"/>
              <a:gd name="T72" fmla="*/ 580 w 742"/>
              <a:gd name="T73" fmla="*/ 317 h 742"/>
              <a:gd name="T74" fmla="*/ 603 w 742"/>
              <a:gd name="T75" fmla="*/ 696 h 742"/>
              <a:gd name="T76" fmla="*/ 68 w 742"/>
              <a:gd name="T77" fmla="*/ 742 h 742"/>
              <a:gd name="T78" fmla="*/ 0 w 742"/>
              <a:gd name="T79" fmla="*/ 674 h 742"/>
              <a:gd name="T80" fmla="*/ 46 w 742"/>
              <a:gd name="T81" fmla="*/ 307 h 742"/>
              <a:gd name="T82" fmla="*/ 173 w 742"/>
              <a:gd name="T83" fmla="*/ 286 h 742"/>
              <a:gd name="T84" fmla="*/ 233 w 742"/>
              <a:gd name="T85" fmla="*/ 238 h 742"/>
              <a:gd name="T86" fmla="*/ 731 w 742"/>
              <a:gd name="T87" fmla="*/ 10 h 742"/>
              <a:gd name="T88" fmla="*/ 731 w 742"/>
              <a:gd name="T89" fmla="*/ 597 h 742"/>
              <a:gd name="T90" fmla="*/ 648 w 742"/>
              <a:gd name="T91" fmla="*/ 603 h 742"/>
              <a:gd name="T92" fmla="*/ 644 w 742"/>
              <a:gd name="T93" fmla="*/ 580 h 742"/>
              <a:gd name="T94" fmla="*/ 708 w 742"/>
              <a:gd name="T95" fmla="*/ 472 h 742"/>
              <a:gd name="T96" fmla="*/ 641 w 742"/>
              <a:gd name="T97" fmla="*/ 461 h 742"/>
              <a:gd name="T98" fmla="*/ 652 w 742"/>
              <a:gd name="T99" fmla="*/ 440 h 742"/>
              <a:gd name="T100" fmla="*/ 169 w 742"/>
              <a:gd name="T101" fmla="*/ 203 h 742"/>
              <a:gd name="T102" fmla="*/ 152 w 742"/>
              <a:gd name="T103" fmla="*/ 220 h 742"/>
              <a:gd name="T104" fmla="*/ 135 w 742"/>
              <a:gd name="T105" fmla="*/ 203 h 742"/>
              <a:gd name="T106" fmla="*/ 169 w 742"/>
              <a:gd name="T107" fmla="*/ 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42" h="742">
                <a:moveTo>
                  <a:pt x="506" y="472"/>
                </a:moveTo>
                <a:lnTo>
                  <a:pt x="512" y="474"/>
                </a:lnTo>
                <a:lnTo>
                  <a:pt x="515" y="475"/>
                </a:lnTo>
                <a:lnTo>
                  <a:pt x="519" y="479"/>
                </a:lnTo>
                <a:lnTo>
                  <a:pt x="522" y="484"/>
                </a:lnTo>
                <a:lnTo>
                  <a:pt x="522" y="489"/>
                </a:lnTo>
                <a:lnTo>
                  <a:pt x="522" y="495"/>
                </a:lnTo>
                <a:lnTo>
                  <a:pt x="519" y="499"/>
                </a:lnTo>
                <a:lnTo>
                  <a:pt x="515" y="502"/>
                </a:lnTo>
                <a:lnTo>
                  <a:pt x="512" y="505"/>
                </a:lnTo>
                <a:lnTo>
                  <a:pt x="506" y="506"/>
                </a:lnTo>
                <a:lnTo>
                  <a:pt x="500" y="505"/>
                </a:lnTo>
                <a:lnTo>
                  <a:pt x="496" y="502"/>
                </a:lnTo>
                <a:lnTo>
                  <a:pt x="492" y="499"/>
                </a:lnTo>
                <a:lnTo>
                  <a:pt x="489" y="495"/>
                </a:lnTo>
                <a:lnTo>
                  <a:pt x="489" y="489"/>
                </a:lnTo>
                <a:lnTo>
                  <a:pt x="489" y="484"/>
                </a:lnTo>
                <a:lnTo>
                  <a:pt x="492" y="479"/>
                </a:lnTo>
                <a:lnTo>
                  <a:pt x="496" y="475"/>
                </a:lnTo>
                <a:lnTo>
                  <a:pt x="500" y="474"/>
                </a:lnTo>
                <a:lnTo>
                  <a:pt x="506" y="472"/>
                </a:lnTo>
                <a:close/>
                <a:moveTo>
                  <a:pt x="303" y="472"/>
                </a:moveTo>
                <a:lnTo>
                  <a:pt x="290" y="475"/>
                </a:lnTo>
                <a:lnTo>
                  <a:pt x="280" y="481"/>
                </a:lnTo>
                <a:lnTo>
                  <a:pt x="272" y="493"/>
                </a:lnTo>
                <a:lnTo>
                  <a:pt x="269" y="506"/>
                </a:lnTo>
                <a:lnTo>
                  <a:pt x="272" y="519"/>
                </a:lnTo>
                <a:lnTo>
                  <a:pt x="280" y="530"/>
                </a:lnTo>
                <a:lnTo>
                  <a:pt x="290" y="536"/>
                </a:lnTo>
                <a:lnTo>
                  <a:pt x="303" y="539"/>
                </a:lnTo>
                <a:lnTo>
                  <a:pt x="316" y="536"/>
                </a:lnTo>
                <a:lnTo>
                  <a:pt x="327" y="530"/>
                </a:lnTo>
                <a:lnTo>
                  <a:pt x="335" y="519"/>
                </a:lnTo>
                <a:lnTo>
                  <a:pt x="337" y="506"/>
                </a:lnTo>
                <a:lnTo>
                  <a:pt x="335" y="493"/>
                </a:lnTo>
                <a:lnTo>
                  <a:pt x="327" y="481"/>
                </a:lnTo>
                <a:lnTo>
                  <a:pt x="316" y="475"/>
                </a:lnTo>
                <a:lnTo>
                  <a:pt x="303" y="472"/>
                </a:lnTo>
                <a:close/>
                <a:moveTo>
                  <a:pt x="303" y="438"/>
                </a:moveTo>
                <a:lnTo>
                  <a:pt x="324" y="442"/>
                </a:lnTo>
                <a:lnTo>
                  <a:pt x="343" y="451"/>
                </a:lnTo>
                <a:lnTo>
                  <a:pt x="358" y="466"/>
                </a:lnTo>
                <a:lnTo>
                  <a:pt x="368" y="484"/>
                </a:lnTo>
                <a:lnTo>
                  <a:pt x="370" y="506"/>
                </a:lnTo>
                <a:lnTo>
                  <a:pt x="368" y="527"/>
                </a:lnTo>
                <a:lnTo>
                  <a:pt x="358" y="546"/>
                </a:lnTo>
                <a:lnTo>
                  <a:pt x="343" y="560"/>
                </a:lnTo>
                <a:lnTo>
                  <a:pt x="324" y="571"/>
                </a:lnTo>
                <a:lnTo>
                  <a:pt x="303" y="573"/>
                </a:lnTo>
                <a:lnTo>
                  <a:pt x="282" y="571"/>
                </a:lnTo>
                <a:lnTo>
                  <a:pt x="264" y="560"/>
                </a:lnTo>
                <a:lnTo>
                  <a:pt x="248" y="546"/>
                </a:lnTo>
                <a:lnTo>
                  <a:pt x="239" y="527"/>
                </a:lnTo>
                <a:lnTo>
                  <a:pt x="235" y="506"/>
                </a:lnTo>
                <a:lnTo>
                  <a:pt x="239" y="484"/>
                </a:lnTo>
                <a:lnTo>
                  <a:pt x="248" y="466"/>
                </a:lnTo>
                <a:lnTo>
                  <a:pt x="264" y="451"/>
                </a:lnTo>
                <a:lnTo>
                  <a:pt x="282" y="442"/>
                </a:lnTo>
                <a:lnTo>
                  <a:pt x="303" y="438"/>
                </a:lnTo>
                <a:close/>
                <a:moveTo>
                  <a:pt x="303" y="404"/>
                </a:moveTo>
                <a:lnTo>
                  <a:pt x="276" y="408"/>
                </a:lnTo>
                <a:lnTo>
                  <a:pt x="252" y="419"/>
                </a:lnTo>
                <a:lnTo>
                  <a:pt x="231" y="434"/>
                </a:lnTo>
                <a:lnTo>
                  <a:pt x="216" y="455"/>
                </a:lnTo>
                <a:lnTo>
                  <a:pt x="205" y="479"/>
                </a:lnTo>
                <a:lnTo>
                  <a:pt x="203" y="506"/>
                </a:lnTo>
                <a:lnTo>
                  <a:pt x="205" y="533"/>
                </a:lnTo>
                <a:lnTo>
                  <a:pt x="216" y="557"/>
                </a:lnTo>
                <a:lnTo>
                  <a:pt x="231" y="577"/>
                </a:lnTo>
                <a:lnTo>
                  <a:pt x="252" y="593"/>
                </a:lnTo>
                <a:lnTo>
                  <a:pt x="276" y="603"/>
                </a:lnTo>
                <a:lnTo>
                  <a:pt x="303" y="607"/>
                </a:lnTo>
                <a:lnTo>
                  <a:pt x="330" y="603"/>
                </a:lnTo>
                <a:lnTo>
                  <a:pt x="354" y="593"/>
                </a:lnTo>
                <a:lnTo>
                  <a:pt x="375" y="577"/>
                </a:lnTo>
                <a:lnTo>
                  <a:pt x="391" y="557"/>
                </a:lnTo>
                <a:lnTo>
                  <a:pt x="400" y="533"/>
                </a:lnTo>
                <a:lnTo>
                  <a:pt x="404" y="506"/>
                </a:lnTo>
                <a:lnTo>
                  <a:pt x="400" y="479"/>
                </a:lnTo>
                <a:lnTo>
                  <a:pt x="391" y="455"/>
                </a:lnTo>
                <a:lnTo>
                  <a:pt x="375" y="434"/>
                </a:lnTo>
                <a:lnTo>
                  <a:pt x="354" y="419"/>
                </a:lnTo>
                <a:lnTo>
                  <a:pt x="330" y="408"/>
                </a:lnTo>
                <a:lnTo>
                  <a:pt x="303" y="404"/>
                </a:lnTo>
                <a:close/>
                <a:moveTo>
                  <a:pt x="506" y="372"/>
                </a:moveTo>
                <a:lnTo>
                  <a:pt x="519" y="374"/>
                </a:lnTo>
                <a:lnTo>
                  <a:pt x="530" y="381"/>
                </a:lnTo>
                <a:lnTo>
                  <a:pt x="536" y="391"/>
                </a:lnTo>
                <a:lnTo>
                  <a:pt x="539" y="404"/>
                </a:lnTo>
                <a:lnTo>
                  <a:pt x="536" y="417"/>
                </a:lnTo>
                <a:lnTo>
                  <a:pt x="530" y="429"/>
                </a:lnTo>
                <a:lnTo>
                  <a:pt x="519" y="436"/>
                </a:lnTo>
                <a:lnTo>
                  <a:pt x="506" y="438"/>
                </a:lnTo>
                <a:lnTo>
                  <a:pt x="493" y="436"/>
                </a:lnTo>
                <a:lnTo>
                  <a:pt x="481" y="429"/>
                </a:lnTo>
                <a:lnTo>
                  <a:pt x="475" y="417"/>
                </a:lnTo>
                <a:lnTo>
                  <a:pt x="472" y="404"/>
                </a:lnTo>
                <a:lnTo>
                  <a:pt x="475" y="391"/>
                </a:lnTo>
                <a:lnTo>
                  <a:pt x="481" y="381"/>
                </a:lnTo>
                <a:lnTo>
                  <a:pt x="493" y="374"/>
                </a:lnTo>
                <a:lnTo>
                  <a:pt x="506" y="372"/>
                </a:lnTo>
                <a:close/>
                <a:moveTo>
                  <a:pt x="303" y="372"/>
                </a:moveTo>
                <a:lnTo>
                  <a:pt x="335" y="374"/>
                </a:lnTo>
                <a:lnTo>
                  <a:pt x="362" y="385"/>
                </a:lnTo>
                <a:lnTo>
                  <a:pt x="387" y="400"/>
                </a:lnTo>
                <a:lnTo>
                  <a:pt x="408" y="421"/>
                </a:lnTo>
                <a:lnTo>
                  <a:pt x="425" y="446"/>
                </a:lnTo>
                <a:lnTo>
                  <a:pt x="434" y="475"/>
                </a:lnTo>
                <a:lnTo>
                  <a:pt x="438" y="506"/>
                </a:lnTo>
                <a:lnTo>
                  <a:pt x="434" y="536"/>
                </a:lnTo>
                <a:lnTo>
                  <a:pt x="425" y="565"/>
                </a:lnTo>
                <a:lnTo>
                  <a:pt x="408" y="590"/>
                </a:lnTo>
                <a:lnTo>
                  <a:pt x="387" y="611"/>
                </a:lnTo>
                <a:lnTo>
                  <a:pt x="362" y="627"/>
                </a:lnTo>
                <a:lnTo>
                  <a:pt x="335" y="637"/>
                </a:lnTo>
                <a:lnTo>
                  <a:pt x="303" y="641"/>
                </a:lnTo>
                <a:lnTo>
                  <a:pt x="272" y="637"/>
                </a:lnTo>
                <a:lnTo>
                  <a:pt x="244" y="627"/>
                </a:lnTo>
                <a:lnTo>
                  <a:pt x="218" y="611"/>
                </a:lnTo>
                <a:lnTo>
                  <a:pt x="199" y="590"/>
                </a:lnTo>
                <a:lnTo>
                  <a:pt x="182" y="565"/>
                </a:lnTo>
                <a:lnTo>
                  <a:pt x="173" y="536"/>
                </a:lnTo>
                <a:lnTo>
                  <a:pt x="169" y="506"/>
                </a:lnTo>
                <a:lnTo>
                  <a:pt x="173" y="475"/>
                </a:lnTo>
                <a:lnTo>
                  <a:pt x="182" y="446"/>
                </a:lnTo>
                <a:lnTo>
                  <a:pt x="199" y="421"/>
                </a:lnTo>
                <a:lnTo>
                  <a:pt x="218" y="400"/>
                </a:lnTo>
                <a:lnTo>
                  <a:pt x="244" y="385"/>
                </a:lnTo>
                <a:lnTo>
                  <a:pt x="272" y="374"/>
                </a:lnTo>
                <a:lnTo>
                  <a:pt x="303" y="372"/>
                </a:lnTo>
                <a:close/>
                <a:moveTo>
                  <a:pt x="252" y="269"/>
                </a:moveTo>
                <a:lnTo>
                  <a:pt x="238" y="272"/>
                </a:lnTo>
                <a:lnTo>
                  <a:pt x="225" y="279"/>
                </a:lnTo>
                <a:lnTo>
                  <a:pt x="214" y="288"/>
                </a:lnTo>
                <a:lnTo>
                  <a:pt x="205" y="298"/>
                </a:lnTo>
                <a:lnTo>
                  <a:pt x="195" y="309"/>
                </a:lnTo>
                <a:lnTo>
                  <a:pt x="184" y="319"/>
                </a:lnTo>
                <a:lnTo>
                  <a:pt x="171" y="328"/>
                </a:lnTo>
                <a:lnTo>
                  <a:pt x="155" y="335"/>
                </a:lnTo>
                <a:lnTo>
                  <a:pt x="135" y="337"/>
                </a:lnTo>
                <a:lnTo>
                  <a:pt x="68" y="337"/>
                </a:lnTo>
                <a:lnTo>
                  <a:pt x="55" y="340"/>
                </a:lnTo>
                <a:lnTo>
                  <a:pt x="43" y="347"/>
                </a:lnTo>
                <a:lnTo>
                  <a:pt x="36" y="358"/>
                </a:lnTo>
                <a:lnTo>
                  <a:pt x="34" y="372"/>
                </a:lnTo>
                <a:lnTo>
                  <a:pt x="34" y="674"/>
                </a:lnTo>
                <a:lnTo>
                  <a:pt x="36" y="687"/>
                </a:lnTo>
                <a:lnTo>
                  <a:pt x="43" y="699"/>
                </a:lnTo>
                <a:lnTo>
                  <a:pt x="55" y="705"/>
                </a:lnTo>
                <a:lnTo>
                  <a:pt x="68" y="708"/>
                </a:lnTo>
                <a:lnTo>
                  <a:pt x="539" y="708"/>
                </a:lnTo>
                <a:lnTo>
                  <a:pt x="552" y="705"/>
                </a:lnTo>
                <a:lnTo>
                  <a:pt x="564" y="699"/>
                </a:lnTo>
                <a:lnTo>
                  <a:pt x="570" y="687"/>
                </a:lnTo>
                <a:lnTo>
                  <a:pt x="573" y="674"/>
                </a:lnTo>
                <a:lnTo>
                  <a:pt x="573" y="372"/>
                </a:lnTo>
                <a:lnTo>
                  <a:pt x="570" y="358"/>
                </a:lnTo>
                <a:lnTo>
                  <a:pt x="564" y="347"/>
                </a:lnTo>
                <a:lnTo>
                  <a:pt x="552" y="340"/>
                </a:lnTo>
                <a:lnTo>
                  <a:pt x="539" y="337"/>
                </a:lnTo>
                <a:lnTo>
                  <a:pt x="472" y="337"/>
                </a:lnTo>
                <a:lnTo>
                  <a:pt x="451" y="335"/>
                </a:lnTo>
                <a:lnTo>
                  <a:pt x="436" y="328"/>
                </a:lnTo>
                <a:lnTo>
                  <a:pt x="423" y="319"/>
                </a:lnTo>
                <a:lnTo>
                  <a:pt x="412" y="309"/>
                </a:lnTo>
                <a:lnTo>
                  <a:pt x="402" y="298"/>
                </a:lnTo>
                <a:lnTo>
                  <a:pt x="392" y="288"/>
                </a:lnTo>
                <a:lnTo>
                  <a:pt x="382" y="279"/>
                </a:lnTo>
                <a:lnTo>
                  <a:pt x="369" y="272"/>
                </a:lnTo>
                <a:lnTo>
                  <a:pt x="354" y="269"/>
                </a:lnTo>
                <a:lnTo>
                  <a:pt x="252" y="269"/>
                </a:lnTo>
                <a:close/>
                <a:moveTo>
                  <a:pt x="252" y="237"/>
                </a:moveTo>
                <a:lnTo>
                  <a:pt x="354" y="237"/>
                </a:lnTo>
                <a:lnTo>
                  <a:pt x="374" y="238"/>
                </a:lnTo>
                <a:lnTo>
                  <a:pt x="390" y="245"/>
                </a:lnTo>
                <a:lnTo>
                  <a:pt x="403" y="254"/>
                </a:lnTo>
                <a:lnTo>
                  <a:pt x="415" y="264"/>
                </a:lnTo>
                <a:lnTo>
                  <a:pt x="424" y="276"/>
                </a:lnTo>
                <a:lnTo>
                  <a:pt x="434" y="286"/>
                </a:lnTo>
                <a:lnTo>
                  <a:pt x="445" y="296"/>
                </a:lnTo>
                <a:lnTo>
                  <a:pt x="457" y="301"/>
                </a:lnTo>
                <a:lnTo>
                  <a:pt x="472" y="303"/>
                </a:lnTo>
                <a:lnTo>
                  <a:pt x="539" y="303"/>
                </a:lnTo>
                <a:lnTo>
                  <a:pt x="561" y="307"/>
                </a:lnTo>
                <a:lnTo>
                  <a:pt x="580" y="317"/>
                </a:lnTo>
                <a:lnTo>
                  <a:pt x="594" y="331"/>
                </a:lnTo>
                <a:lnTo>
                  <a:pt x="603" y="349"/>
                </a:lnTo>
                <a:lnTo>
                  <a:pt x="607" y="372"/>
                </a:lnTo>
                <a:lnTo>
                  <a:pt x="607" y="674"/>
                </a:lnTo>
                <a:lnTo>
                  <a:pt x="603" y="696"/>
                </a:lnTo>
                <a:lnTo>
                  <a:pt x="594" y="715"/>
                </a:lnTo>
                <a:lnTo>
                  <a:pt x="580" y="729"/>
                </a:lnTo>
                <a:lnTo>
                  <a:pt x="561" y="738"/>
                </a:lnTo>
                <a:lnTo>
                  <a:pt x="539" y="742"/>
                </a:lnTo>
                <a:lnTo>
                  <a:pt x="68" y="742"/>
                </a:lnTo>
                <a:lnTo>
                  <a:pt x="46" y="738"/>
                </a:lnTo>
                <a:lnTo>
                  <a:pt x="27" y="729"/>
                </a:lnTo>
                <a:lnTo>
                  <a:pt x="13" y="715"/>
                </a:lnTo>
                <a:lnTo>
                  <a:pt x="4" y="696"/>
                </a:lnTo>
                <a:lnTo>
                  <a:pt x="0" y="674"/>
                </a:lnTo>
                <a:lnTo>
                  <a:pt x="0" y="372"/>
                </a:lnTo>
                <a:lnTo>
                  <a:pt x="4" y="349"/>
                </a:lnTo>
                <a:lnTo>
                  <a:pt x="13" y="331"/>
                </a:lnTo>
                <a:lnTo>
                  <a:pt x="27" y="317"/>
                </a:lnTo>
                <a:lnTo>
                  <a:pt x="46" y="307"/>
                </a:lnTo>
                <a:lnTo>
                  <a:pt x="68" y="303"/>
                </a:lnTo>
                <a:lnTo>
                  <a:pt x="135" y="303"/>
                </a:lnTo>
                <a:lnTo>
                  <a:pt x="150" y="301"/>
                </a:lnTo>
                <a:lnTo>
                  <a:pt x="162" y="296"/>
                </a:lnTo>
                <a:lnTo>
                  <a:pt x="173" y="286"/>
                </a:lnTo>
                <a:lnTo>
                  <a:pt x="183" y="276"/>
                </a:lnTo>
                <a:lnTo>
                  <a:pt x="192" y="264"/>
                </a:lnTo>
                <a:lnTo>
                  <a:pt x="204" y="254"/>
                </a:lnTo>
                <a:lnTo>
                  <a:pt x="217" y="245"/>
                </a:lnTo>
                <a:lnTo>
                  <a:pt x="233" y="238"/>
                </a:lnTo>
                <a:lnTo>
                  <a:pt x="252" y="237"/>
                </a:lnTo>
                <a:close/>
                <a:moveTo>
                  <a:pt x="169" y="0"/>
                </a:moveTo>
                <a:lnTo>
                  <a:pt x="708" y="0"/>
                </a:lnTo>
                <a:lnTo>
                  <a:pt x="721" y="2"/>
                </a:lnTo>
                <a:lnTo>
                  <a:pt x="731" y="10"/>
                </a:lnTo>
                <a:lnTo>
                  <a:pt x="739" y="21"/>
                </a:lnTo>
                <a:lnTo>
                  <a:pt x="742" y="34"/>
                </a:lnTo>
                <a:lnTo>
                  <a:pt x="742" y="573"/>
                </a:lnTo>
                <a:lnTo>
                  <a:pt x="739" y="586"/>
                </a:lnTo>
                <a:lnTo>
                  <a:pt x="731" y="597"/>
                </a:lnTo>
                <a:lnTo>
                  <a:pt x="721" y="605"/>
                </a:lnTo>
                <a:lnTo>
                  <a:pt x="708" y="607"/>
                </a:lnTo>
                <a:lnTo>
                  <a:pt x="657" y="607"/>
                </a:lnTo>
                <a:lnTo>
                  <a:pt x="652" y="606"/>
                </a:lnTo>
                <a:lnTo>
                  <a:pt x="648" y="603"/>
                </a:lnTo>
                <a:lnTo>
                  <a:pt x="644" y="601"/>
                </a:lnTo>
                <a:lnTo>
                  <a:pt x="641" y="595"/>
                </a:lnTo>
                <a:lnTo>
                  <a:pt x="641" y="590"/>
                </a:lnTo>
                <a:lnTo>
                  <a:pt x="641" y="585"/>
                </a:lnTo>
                <a:lnTo>
                  <a:pt x="644" y="580"/>
                </a:lnTo>
                <a:lnTo>
                  <a:pt x="648" y="577"/>
                </a:lnTo>
                <a:lnTo>
                  <a:pt x="652" y="574"/>
                </a:lnTo>
                <a:lnTo>
                  <a:pt x="657" y="573"/>
                </a:lnTo>
                <a:lnTo>
                  <a:pt x="708" y="573"/>
                </a:lnTo>
                <a:lnTo>
                  <a:pt x="708" y="472"/>
                </a:lnTo>
                <a:lnTo>
                  <a:pt x="657" y="472"/>
                </a:lnTo>
                <a:lnTo>
                  <a:pt x="652" y="471"/>
                </a:lnTo>
                <a:lnTo>
                  <a:pt x="648" y="468"/>
                </a:lnTo>
                <a:lnTo>
                  <a:pt x="644" y="466"/>
                </a:lnTo>
                <a:lnTo>
                  <a:pt x="641" y="461"/>
                </a:lnTo>
                <a:lnTo>
                  <a:pt x="641" y="455"/>
                </a:lnTo>
                <a:lnTo>
                  <a:pt x="641" y="450"/>
                </a:lnTo>
                <a:lnTo>
                  <a:pt x="644" y="445"/>
                </a:lnTo>
                <a:lnTo>
                  <a:pt x="648" y="442"/>
                </a:lnTo>
                <a:lnTo>
                  <a:pt x="652" y="440"/>
                </a:lnTo>
                <a:lnTo>
                  <a:pt x="657" y="438"/>
                </a:lnTo>
                <a:lnTo>
                  <a:pt x="708" y="438"/>
                </a:lnTo>
                <a:lnTo>
                  <a:pt x="708" y="34"/>
                </a:lnTo>
                <a:lnTo>
                  <a:pt x="169" y="34"/>
                </a:lnTo>
                <a:lnTo>
                  <a:pt x="169" y="203"/>
                </a:lnTo>
                <a:lnTo>
                  <a:pt x="167" y="208"/>
                </a:lnTo>
                <a:lnTo>
                  <a:pt x="165" y="212"/>
                </a:lnTo>
                <a:lnTo>
                  <a:pt x="162" y="216"/>
                </a:lnTo>
                <a:lnTo>
                  <a:pt x="157" y="218"/>
                </a:lnTo>
                <a:lnTo>
                  <a:pt x="152" y="220"/>
                </a:lnTo>
                <a:lnTo>
                  <a:pt x="146" y="218"/>
                </a:lnTo>
                <a:lnTo>
                  <a:pt x="141" y="216"/>
                </a:lnTo>
                <a:lnTo>
                  <a:pt x="138" y="212"/>
                </a:lnTo>
                <a:lnTo>
                  <a:pt x="136" y="208"/>
                </a:lnTo>
                <a:lnTo>
                  <a:pt x="135" y="203"/>
                </a:lnTo>
                <a:lnTo>
                  <a:pt x="135" y="34"/>
                </a:lnTo>
                <a:lnTo>
                  <a:pt x="137" y="21"/>
                </a:lnTo>
                <a:lnTo>
                  <a:pt x="145" y="10"/>
                </a:lnTo>
                <a:lnTo>
                  <a:pt x="155" y="2"/>
                </a:lnTo>
                <a:lnTo>
                  <a:pt x="16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10" name="Freeform 34"/>
          <p:cNvSpPr>
            <a:spLocks noEditPoints="1"/>
          </p:cNvSpPr>
          <p:nvPr/>
        </p:nvSpPr>
        <p:spPr bwMode="auto">
          <a:xfrm>
            <a:off x="2193685" y="2876355"/>
            <a:ext cx="419551" cy="419551"/>
          </a:xfrm>
          <a:custGeom>
            <a:avLst/>
            <a:gdLst>
              <a:gd name="T0" fmla="*/ 598 w 869"/>
              <a:gd name="T1" fmla="*/ 553 h 869"/>
              <a:gd name="T2" fmla="*/ 610 w 869"/>
              <a:gd name="T3" fmla="*/ 583 h 869"/>
              <a:gd name="T4" fmla="*/ 578 w 869"/>
              <a:gd name="T5" fmla="*/ 587 h 869"/>
              <a:gd name="T6" fmla="*/ 582 w 869"/>
              <a:gd name="T7" fmla="*/ 556 h 869"/>
              <a:gd name="T8" fmla="*/ 316 w 869"/>
              <a:gd name="T9" fmla="*/ 593 h 869"/>
              <a:gd name="T10" fmla="*/ 392 w 869"/>
              <a:gd name="T11" fmla="*/ 608 h 869"/>
              <a:gd name="T12" fmla="*/ 790 w 869"/>
              <a:gd name="T13" fmla="*/ 514 h 869"/>
              <a:gd name="T14" fmla="*/ 412 w 869"/>
              <a:gd name="T15" fmla="*/ 536 h 869"/>
              <a:gd name="T16" fmla="*/ 395 w 869"/>
              <a:gd name="T17" fmla="*/ 661 h 869"/>
              <a:gd name="T18" fmla="*/ 280 w 869"/>
              <a:gd name="T19" fmla="*/ 614 h 869"/>
              <a:gd name="T20" fmla="*/ 356 w 869"/>
              <a:gd name="T21" fmla="*/ 514 h 869"/>
              <a:gd name="T22" fmla="*/ 241 w 869"/>
              <a:gd name="T23" fmla="*/ 565 h 869"/>
              <a:gd name="T24" fmla="*/ 328 w 869"/>
              <a:gd name="T25" fmla="*/ 708 h 869"/>
              <a:gd name="T26" fmla="*/ 471 w 869"/>
              <a:gd name="T27" fmla="*/ 620 h 869"/>
              <a:gd name="T28" fmla="*/ 383 w 869"/>
              <a:gd name="T29" fmla="*/ 477 h 869"/>
              <a:gd name="T30" fmla="*/ 593 w 869"/>
              <a:gd name="T31" fmla="*/ 434 h 869"/>
              <a:gd name="T32" fmla="*/ 608 w 869"/>
              <a:gd name="T33" fmla="*/ 510 h 869"/>
              <a:gd name="T34" fmla="*/ 565 w 869"/>
              <a:gd name="T35" fmla="*/ 446 h 869"/>
              <a:gd name="T36" fmla="*/ 467 w 869"/>
              <a:gd name="T37" fmla="*/ 481 h 869"/>
              <a:gd name="T38" fmla="*/ 487 w 869"/>
              <a:gd name="T39" fmla="*/ 682 h 869"/>
              <a:gd name="T40" fmla="*/ 294 w 869"/>
              <a:gd name="T41" fmla="*/ 738 h 869"/>
              <a:gd name="T42" fmla="*/ 201 w 869"/>
              <a:gd name="T43" fmla="*/ 561 h 869"/>
              <a:gd name="T44" fmla="*/ 356 w 869"/>
              <a:gd name="T45" fmla="*/ 434 h 869"/>
              <a:gd name="T46" fmla="*/ 235 w 869"/>
              <a:gd name="T47" fmla="*/ 356 h 869"/>
              <a:gd name="T48" fmla="*/ 64 w 869"/>
              <a:gd name="T49" fmla="*/ 399 h 869"/>
              <a:gd name="T50" fmla="*/ 64 w 869"/>
              <a:gd name="T51" fmla="*/ 827 h 869"/>
              <a:gd name="T52" fmla="*/ 671 w 869"/>
              <a:gd name="T53" fmla="*/ 434 h 869"/>
              <a:gd name="T54" fmla="*/ 514 w 869"/>
              <a:gd name="T55" fmla="*/ 387 h 869"/>
              <a:gd name="T56" fmla="*/ 432 w 869"/>
              <a:gd name="T57" fmla="*/ 319 h 869"/>
              <a:gd name="T58" fmla="*/ 297 w 869"/>
              <a:gd name="T59" fmla="*/ 277 h 869"/>
              <a:gd name="T60" fmla="*/ 502 w 869"/>
              <a:gd name="T61" fmla="*/ 328 h 869"/>
              <a:gd name="T62" fmla="*/ 673 w 869"/>
              <a:gd name="T63" fmla="*/ 366 h 869"/>
              <a:gd name="T64" fmla="*/ 700 w 869"/>
              <a:gd name="T65" fmla="*/ 831 h 869"/>
              <a:gd name="T66" fmla="*/ 39 w 869"/>
              <a:gd name="T67" fmla="*/ 858 h 869"/>
              <a:gd name="T68" fmla="*/ 11 w 869"/>
              <a:gd name="T69" fmla="*/ 395 h 869"/>
              <a:gd name="T70" fmla="*/ 188 w 869"/>
              <a:gd name="T71" fmla="*/ 348 h 869"/>
              <a:gd name="T72" fmla="*/ 275 w 869"/>
              <a:gd name="T73" fmla="*/ 278 h 869"/>
              <a:gd name="T74" fmla="*/ 751 w 869"/>
              <a:gd name="T75" fmla="*/ 158 h 869"/>
              <a:gd name="T76" fmla="*/ 277 w 869"/>
              <a:gd name="T77" fmla="*/ 197 h 869"/>
              <a:gd name="T78" fmla="*/ 751 w 869"/>
              <a:gd name="T79" fmla="*/ 79 h 869"/>
              <a:gd name="T80" fmla="*/ 830 w 869"/>
              <a:gd name="T81" fmla="*/ 0 h 869"/>
              <a:gd name="T82" fmla="*/ 858 w 869"/>
              <a:gd name="T83" fmla="*/ 700 h 869"/>
              <a:gd name="T84" fmla="*/ 765 w 869"/>
              <a:gd name="T85" fmla="*/ 710 h 869"/>
              <a:gd name="T86" fmla="*/ 754 w 869"/>
              <a:gd name="T87" fmla="*/ 682 h 869"/>
              <a:gd name="T88" fmla="*/ 818 w 869"/>
              <a:gd name="T89" fmla="*/ 661 h 869"/>
              <a:gd name="T90" fmla="*/ 756 w 869"/>
              <a:gd name="T91" fmla="*/ 370 h 869"/>
              <a:gd name="T92" fmla="*/ 760 w 869"/>
              <a:gd name="T93" fmla="*/ 339 h 869"/>
              <a:gd name="T94" fmla="*/ 806 w 869"/>
              <a:gd name="T95" fmla="*/ 43 h 869"/>
              <a:gd name="T96" fmla="*/ 701 w 869"/>
              <a:gd name="T97" fmla="*/ 314 h 869"/>
              <a:gd name="T98" fmla="*/ 673 w 869"/>
              <a:gd name="T99" fmla="*/ 302 h 869"/>
              <a:gd name="T100" fmla="*/ 351 w 869"/>
              <a:gd name="T101" fmla="*/ 231 h 869"/>
              <a:gd name="T102" fmla="*/ 319 w 869"/>
              <a:gd name="T103" fmla="*/ 227 h 869"/>
              <a:gd name="T104" fmla="*/ 201 w 869"/>
              <a:gd name="T105" fmla="*/ 64 h 869"/>
              <a:gd name="T106" fmla="*/ 183 w 869"/>
              <a:gd name="T107" fmla="*/ 256 h 869"/>
              <a:gd name="T108" fmla="*/ 158 w 869"/>
              <a:gd name="T109" fmla="*/ 237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9" h="869">
                <a:moveTo>
                  <a:pt x="751" y="593"/>
                </a:moveTo>
                <a:lnTo>
                  <a:pt x="790" y="593"/>
                </a:lnTo>
                <a:lnTo>
                  <a:pt x="790" y="632"/>
                </a:lnTo>
                <a:lnTo>
                  <a:pt x="751" y="632"/>
                </a:lnTo>
                <a:lnTo>
                  <a:pt x="751" y="593"/>
                </a:lnTo>
                <a:close/>
                <a:moveTo>
                  <a:pt x="593" y="553"/>
                </a:moveTo>
                <a:lnTo>
                  <a:pt x="598" y="553"/>
                </a:lnTo>
                <a:lnTo>
                  <a:pt x="603" y="556"/>
                </a:lnTo>
                <a:lnTo>
                  <a:pt x="607" y="559"/>
                </a:lnTo>
                <a:lnTo>
                  <a:pt x="610" y="563"/>
                </a:lnTo>
                <a:lnTo>
                  <a:pt x="612" y="568"/>
                </a:lnTo>
                <a:lnTo>
                  <a:pt x="612" y="573"/>
                </a:lnTo>
                <a:lnTo>
                  <a:pt x="612" y="578"/>
                </a:lnTo>
                <a:lnTo>
                  <a:pt x="610" y="583"/>
                </a:lnTo>
                <a:lnTo>
                  <a:pt x="607" y="587"/>
                </a:lnTo>
                <a:lnTo>
                  <a:pt x="603" y="590"/>
                </a:lnTo>
                <a:lnTo>
                  <a:pt x="598" y="593"/>
                </a:lnTo>
                <a:lnTo>
                  <a:pt x="593" y="593"/>
                </a:lnTo>
                <a:lnTo>
                  <a:pt x="587" y="593"/>
                </a:lnTo>
                <a:lnTo>
                  <a:pt x="582" y="590"/>
                </a:lnTo>
                <a:lnTo>
                  <a:pt x="578" y="587"/>
                </a:lnTo>
                <a:lnTo>
                  <a:pt x="576" y="583"/>
                </a:lnTo>
                <a:lnTo>
                  <a:pt x="574" y="578"/>
                </a:lnTo>
                <a:lnTo>
                  <a:pt x="573" y="573"/>
                </a:lnTo>
                <a:lnTo>
                  <a:pt x="574" y="568"/>
                </a:lnTo>
                <a:lnTo>
                  <a:pt x="576" y="563"/>
                </a:lnTo>
                <a:lnTo>
                  <a:pt x="578" y="559"/>
                </a:lnTo>
                <a:lnTo>
                  <a:pt x="582" y="556"/>
                </a:lnTo>
                <a:lnTo>
                  <a:pt x="587" y="553"/>
                </a:lnTo>
                <a:lnTo>
                  <a:pt x="593" y="553"/>
                </a:lnTo>
                <a:close/>
                <a:moveTo>
                  <a:pt x="356" y="553"/>
                </a:moveTo>
                <a:lnTo>
                  <a:pt x="340" y="556"/>
                </a:lnTo>
                <a:lnTo>
                  <a:pt x="328" y="565"/>
                </a:lnTo>
                <a:lnTo>
                  <a:pt x="319" y="577"/>
                </a:lnTo>
                <a:lnTo>
                  <a:pt x="316" y="593"/>
                </a:lnTo>
                <a:lnTo>
                  <a:pt x="319" y="608"/>
                </a:lnTo>
                <a:lnTo>
                  <a:pt x="328" y="620"/>
                </a:lnTo>
                <a:lnTo>
                  <a:pt x="340" y="629"/>
                </a:lnTo>
                <a:lnTo>
                  <a:pt x="356" y="632"/>
                </a:lnTo>
                <a:lnTo>
                  <a:pt x="371" y="629"/>
                </a:lnTo>
                <a:lnTo>
                  <a:pt x="383" y="620"/>
                </a:lnTo>
                <a:lnTo>
                  <a:pt x="392" y="608"/>
                </a:lnTo>
                <a:lnTo>
                  <a:pt x="395" y="593"/>
                </a:lnTo>
                <a:lnTo>
                  <a:pt x="392" y="577"/>
                </a:lnTo>
                <a:lnTo>
                  <a:pt x="383" y="565"/>
                </a:lnTo>
                <a:lnTo>
                  <a:pt x="371" y="556"/>
                </a:lnTo>
                <a:lnTo>
                  <a:pt x="356" y="553"/>
                </a:lnTo>
                <a:close/>
                <a:moveTo>
                  <a:pt x="751" y="514"/>
                </a:moveTo>
                <a:lnTo>
                  <a:pt x="790" y="514"/>
                </a:lnTo>
                <a:lnTo>
                  <a:pt x="790" y="553"/>
                </a:lnTo>
                <a:lnTo>
                  <a:pt x="751" y="553"/>
                </a:lnTo>
                <a:lnTo>
                  <a:pt x="751" y="514"/>
                </a:lnTo>
                <a:close/>
                <a:moveTo>
                  <a:pt x="356" y="514"/>
                </a:moveTo>
                <a:lnTo>
                  <a:pt x="377" y="517"/>
                </a:lnTo>
                <a:lnTo>
                  <a:pt x="395" y="525"/>
                </a:lnTo>
                <a:lnTo>
                  <a:pt x="412" y="536"/>
                </a:lnTo>
                <a:lnTo>
                  <a:pt x="424" y="553"/>
                </a:lnTo>
                <a:lnTo>
                  <a:pt x="432" y="572"/>
                </a:lnTo>
                <a:lnTo>
                  <a:pt x="434" y="593"/>
                </a:lnTo>
                <a:lnTo>
                  <a:pt x="432" y="614"/>
                </a:lnTo>
                <a:lnTo>
                  <a:pt x="424" y="633"/>
                </a:lnTo>
                <a:lnTo>
                  <a:pt x="412" y="649"/>
                </a:lnTo>
                <a:lnTo>
                  <a:pt x="395" y="661"/>
                </a:lnTo>
                <a:lnTo>
                  <a:pt x="377" y="669"/>
                </a:lnTo>
                <a:lnTo>
                  <a:pt x="356" y="672"/>
                </a:lnTo>
                <a:lnTo>
                  <a:pt x="335" y="669"/>
                </a:lnTo>
                <a:lnTo>
                  <a:pt x="316" y="661"/>
                </a:lnTo>
                <a:lnTo>
                  <a:pt x="299" y="649"/>
                </a:lnTo>
                <a:lnTo>
                  <a:pt x="288" y="633"/>
                </a:lnTo>
                <a:lnTo>
                  <a:pt x="280" y="614"/>
                </a:lnTo>
                <a:lnTo>
                  <a:pt x="277" y="593"/>
                </a:lnTo>
                <a:lnTo>
                  <a:pt x="280" y="572"/>
                </a:lnTo>
                <a:lnTo>
                  <a:pt x="288" y="553"/>
                </a:lnTo>
                <a:lnTo>
                  <a:pt x="299" y="536"/>
                </a:lnTo>
                <a:lnTo>
                  <a:pt x="316" y="525"/>
                </a:lnTo>
                <a:lnTo>
                  <a:pt x="335" y="517"/>
                </a:lnTo>
                <a:lnTo>
                  <a:pt x="356" y="514"/>
                </a:lnTo>
                <a:close/>
                <a:moveTo>
                  <a:pt x="356" y="475"/>
                </a:moveTo>
                <a:lnTo>
                  <a:pt x="328" y="477"/>
                </a:lnTo>
                <a:lnTo>
                  <a:pt x="303" y="487"/>
                </a:lnTo>
                <a:lnTo>
                  <a:pt x="281" y="500"/>
                </a:lnTo>
                <a:lnTo>
                  <a:pt x="263" y="519"/>
                </a:lnTo>
                <a:lnTo>
                  <a:pt x="250" y="540"/>
                </a:lnTo>
                <a:lnTo>
                  <a:pt x="241" y="565"/>
                </a:lnTo>
                <a:lnTo>
                  <a:pt x="237" y="593"/>
                </a:lnTo>
                <a:lnTo>
                  <a:pt x="241" y="620"/>
                </a:lnTo>
                <a:lnTo>
                  <a:pt x="250" y="645"/>
                </a:lnTo>
                <a:lnTo>
                  <a:pt x="263" y="667"/>
                </a:lnTo>
                <a:lnTo>
                  <a:pt x="281" y="686"/>
                </a:lnTo>
                <a:lnTo>
                  <a:pt x="303" y="699"/>
                </a:lnTo>
                <a:lnTo>
                  <a:pt x="328" y="708"/>
                </a:lnTo>
                <a:lnTo>
                  <a:pt x="356" y="712"/>
                </a:lnTo>
                <a:lnTo>
                  <a:pt x="383" y="708"/>
                </a:lnTo>
                <a:lnTo>
                  <a:pt x="408" y="699"/>
                </a:lnTo>
                <a:lnTo>
                  <a:pt x="430" y="686"/>
                </a:lnTo>
                <a:lnTo>
                  <a:pt x="449" y="667"/>
                </a:lnTo>
                <a:lnTo>
                  <a:pt x="462" y="645"/>
                </a:lnTo>
                <a:lnTo>
                  <a:pt x="471" y="620"/>
                </a:lnTo>
                <a:lnTo>
                  <a:pt x="475" y="593"/>
                </a:lnTo>
                <a:lnTo>
                  <a:pt x="471" y="565"/>
                </a:lnTo>
                <a:lnTo>
                  <a:pt x="462" y="540"/>
                </a:lnTo>
                <a:lnTo>
                  <a:pt x="449" y="519"/>
                </a:lnTo>
                <a:lnTo>
                  <a:pt x="430" y="500"/>
                </a:lnTo>
                <a:lnTo>
                  <a:pt x="408" y="487"/>
                </a:lnTo>
                <a:lnTo>
                  <a:pt x="383" y="477"/>
                </a:lnTo>
                <a:lnTo>
                  <a:pt x="356" y="475"/>
                </a:lnTo>
                <a:close/>
                <a:moveTo>
                  <a:pt x="751" y="434"/>
                </a:moveTo>
                <a:lnTo>
                  <a:pt x="790" y="434"/>
                </a:lnTo>
                <a:lnTo>
                  <a:pt x="790" y="475"/>
                </a:lnTo>
                <a:lnTo>
                  <a:pt x="751" y="475"/>
                </a:lnTo>
                <a:lnTo>
                  <a:pt x="751" y="434"/>
                </a:lnTo>
                <a:close/>
                <a:moveTo>
                  <a:pt x="593" y="434"/>
                </a:moveTo>
                <a:lnTo>
                  <a:pt x="608" y="438"/>
                </a:lnTo>
                <a:lnTo>
                  <a:pt x="620" y="446"/>
                </a:lnTo>
                <a:lnTo>
                  <a:pt x="629" y="459"/>
                </a:lnTo>
                <a:lnTo>
                  <a:pt x="632" y="475"/>
                </a:lnTo>
                <a:lnTo>
                  <a:pt x="629" y="489"/>
                </a:lnTo>
                <a:lnTo>
                  <a:pt x="620" y="502"/>
                </a:lnTo>
                <a:lnTo>
                  <a:pt x="608" y="510"/>
                </a:lnTo>
                <a:lnTo>
                  <a:pt x="593" y="514"/>
                </a:lnTo>
                <a:lnTo>
                  <a:pt x="577" y="510"/>
                </a:lnTo>
                <a:lnTo>
                  <a:pt x="565" y="502"/>
                </a:lnTo>
                <a:lnTo>
                  <a:pt x="556" y="489"/>
                </a:lnTo>
                <a:lnTo>
                  <a:pt x="553" y="475"/>
                </a:lnTo>
                <a:lnTo>
                  <a:pt x="556" y="459"/>
                </a:lnTo>
                <a:lnTo>
                  <a:pt x="565" y="446"/>
                </a:lnTo>
                <a:lnTo>
                  <a:pt x="577" y="438"/>
                </a:lnTo>
                <a:lnTo>
                  <a:pt x="593" y="434"/>
                </a:lnTo>
                <a:close/>
                <a:moveTo>
                  <a:pt x="356" y="434"/>
                </a:moveTo>
                <a:lnTo>
                  <a:pt x="387" y="438"/>
                </a:lnTo>
                <a:lnTo>
                  <a:pt x="417" y="447"/>
                </a:lnTo>
                <a:lnTo>
                  <a:pt x="443" y="462"/>
                </a:lnTo>
                <a:lnTo>
                  <a:pt x="467" y="481"/>
                </a:lnTo>
                <a:lnTo>
                  <a:pt x="487" y="505"/>
                </a:lnTo>
                <a:lnTo>
                  <a:pt x="501" y="531"/>
                </a:lnTo>
                <a:lnTo>
                  <a:pt x="510" y="561"/>
                </a:lnTo>
                <a:lnTo>
                  <a:pt x="514" y="593"/>
                </a:lnTo>
                <a:lnTo>
                  <a:pt x="510" y="624"/>
                </a:lnTo>
                <a:lnTo>
                  <a:pt x="501" y="654"/>
                </a:lnTo>
                <a:lnTo>
                  <a:pt x="487" y="682"/>
                </a:lnTo>
                <a:lnTo>
                  <a:pt x="467" y="705"/>
                </a:lnTo>
                <a:lnTo>
                  <a:pt x="443" y="724"/>
                </a:lnTo>
                <a:lnTo>
                  <a:pt x="417" y="738"/>
                </a:lnTo>
                <a:lnTo>
                  <a:pt x="387" y="747"/>
                </a:lnTo>
                <a:lnTo>
                  <a:pt x="356" y="751"/>
                </a:lnTo>
                <a:lnTo>
                  <a:pt x="324" y="747"/>
                </a:lnTo>
                <a:lnTo>
                  <a:pt x="294" y="738"/>
                </a:lnTo>
                <a:lnTo>
                  <a:pt x="267" y="724"/>
                </a:lnTo>
                <a:lnTo>
                  <a:pt x="244" y="705"/>
                </a:lnTo>
                <a:lnTo>
                  <a:pt x="225" y="682"/>
                </a:lnTo>
                <a:lnTo>
                  <a:pt x="210" y="654"/>
                </a:lnTo>
                <a:lnTo>
                  <a:pt x="201" y="624"/>
                </a:lnTo>
                <a:lnTo>
                  <a:pt x="197" y="593"/>
                </a:lnTo>
                <a:lnTo>
                  <a:pt x="201" y="561"/>
                </a:lnTo>
                <a:lnTo>
                  <a:pt x="210" y="531"/>
                </a:lnTo>
                <a:lnTo>
                  <a:pt x="225" y="505"/>
                </a:lnTo>
                <a:lnTo>
                  <a:pt x="244" y="481"/>
                </a:lnTo>
                <a:lnTo>
                  <a:pt x="267" y="462"/>
                </a:lnTo>
                <a:lnTo>
                  <a:pt x="294" y="447"/>
                </a:lnTo>
                <a:lnTo>
                  <a:pt x="324" y="438"/>
                </a:lnTo>
                <a:lnTo>
                  <a:pt x="356" y="434"/>
                </a:lnTo>
                <a:close/>
                <a:moveTo>
                  <a:pt x="323" y="316"/>
                </a:moveTo>
                <a:lnTo>
                  <a:pt x="297" y="316"/>
                </a:lnTo>
                <a:lnTo>
                  <a:pt x="280" y="319"/>
                </a:lnTo>
                <a:lnTo>
                  <a:pt x="267" y="324"/>
                </a:lnTo>
                <a:lnTo>
                  <a:pt x="255" y="333"/>
                </a:lnTo>
                <a:lnTo>
                  <a:pt x="244" y="344"/>
                </a:lnTo>
                <a:lnTo>
                  <a:pt x="235" y="356"/>
                </a:lnTo>
                <a:lnTo>
                  <a:pt x="224" y="367"/>
                </a:lnTo>
                <a:lnTo>
                  <a:pt x="212" y="378"/>
                </a:lnTo>
                <a:lnTo>
                  <a:pt x="197" y="387"/>
                </a:lnTo>
                <a:lnTo>
                  <a:pt x="179" y="394"/>
                </a:lnTo>
                <a:lnTo>
                  <a:pt x="158" y="395"/>
                </a:lnTo>
                <a:lnTo>
                  <a:pt x="80" y="395"/>
                </a:lnTo>
                <a:lnTo>
                  <a:pt x="64" y="399"/>
                </a:lnTo>
                <a:lnTo>
                  <a:pt x="51" y="407"/>
                </a:lnTo>
                <a:lnTo>
                  <a:pt x="43" y="420"/>
                </a:lnTo>
                <a:lnTo>
                  <a:pt x="39" y="434"/>
                </a:lnTo>
                <a:lnTo>
                  <a:pt x="39" y="790"/>
                </a:lnTo>
                <a:lnTo>
                  <a:pt x="43" y="806"/>
                </a:lnTo>
                <a:lnTo>
                  <a:pt x="51" y="818"/>
                </a:lnTo>
                <a:lnTo>
                  <a:pt x="64" y="827"/>
                </a:lnTo>
                <a:lnTo>
                  <a:pt x="80" y="830"/>
                </a:lnTo>
                <a:lnTo>
                  <a:pt x="632" y="830"/>
                </a:lnTo>
                <a:lnTo>
                  <a:pt x="648" y="827"/>
                </a:lnTo>
                <a:lnTo>
                  <a:pt x="661" y="818"/>
                </a:lnTo>
                <a:lnTo>
                  <a:pt x="669" y="806"/>
                </a:lnTo>
                <a:lnTo>
                  <a:pt x="671" y="790"/>
                </a:lnTo>
                <a:lnTo>
                  <a:pt x="671" y="434"/>
                </a:lnTo>
                <a:lnTo>
                  <a:pt x="669" y="420"/>
                </a:lnTo>
                <a:lnTo>
                  <a:pt x="661" y="407"/>
                </a:lnTo>
                <a:lnTo>
                  <a:pt x="648" y="399"/>
                </a:lnTo>
                <a:lnTo>
                  <a:pt x="632" y="395"/>
                </a:lnTo>
                <a:lnTo>
                  <a:pt x="553" y="395"/>
                </a:lnTo>
                <a:lnTo>
                  <a:pt x="532" y="394"/>
                </a:lnTo>
                <a:lnTo>
                  <a:pt x="514" y="387"/>
                </a:lnTo>
                <a:lnTo>
                  <a:pt x="500" y="378"/>
                </a:lnTo>
                <a:lnTo>
                  <a:pt x="488" y="367"/>
                </a:lnTo>
                <a:lnTo>
                  <a:pt x="476" y="356"/>
                </a:lnTo>
                <a:lnTo>
                  <a:pt x="467" y="344"/>
                </a:lnTo>
                <a:lnTo>
                  <a:pt x="457" y="333"/>
                </a:lnTo>
                <a:lnTo>
                  <a:pt x="445" y="324"/>
                </a:lnTo>
                <a:lnTo>
                  <a:pt x="432" y="319"/>
                </a:lnTo>
                <a:lnTo>
                  <a:pt x="415" y="316"/>
                </a:lnTo>
                <a:lnTo>
                  <a:pt x="370" y="316"/>
                </a:lnTo>
                <a:lnTo>
                  <a:pt x="360" y="316"/>
                </a:lnTo>
                <a:lnTo>
                  <a:pt x="356" y="316"/>
                </a:lnTo>
                <a:lnTo>
                  <a:pt x="341" y="316"/>
                </a:lnTo>
                <a:lnTo>
                  <a:pt x="323" y="316"/>
                </a:lnTo>
                <a:close/>
                <a:moveTo>
                  <a:pt x="297" y="277"/>
                </a:moveTo>
                <a:lnTo>
                  <a:pt x="415" y="277"/>
                </a:lnTo>
                <a:lnTo>
                  <a:pt x="437" y="278"/>
                </a:lnTo>
                <a:lnTo>
                  <a:pt x="454" y="285"/>
                </a:lnTo>
                <a:lnTo>
                  <a:pt x="468" y="294"/>
                </a:lnTo>
                <a:lnTo>
                  <a:pt x="480" y="305"/>
                </a:lnTo>
                <a:lnTo>
                  <a:pt x="492" y="316"/>
                </a:lnTo>
                <a:lnTo>
                  <a:pt x="502" y="328"/>
                </a:lnTo>
                <a:lnTo>
                  <a:pt x="513" y="339"/>
                </a:lnTo>
                <a:lnTo>
                  <a:pt x="523" y="348"/>
                </a:lnTo>
                <a:lnTo>
                  <a:pt x="538" y="353"/>
                </a:lnTo>
                <a:lnTo>
                  <a:pt x="553" y="356"/>
                </a:lnTo>
                <a:lnTo>
                  <a:pt x="632" y="356"/>
                </a:lnTo>
                <a:lnTo>
                  <a:pt x="653" y="358"/>
                </a:lnTo>
                <a:lnTo>
                  <a:pt x="673" y="366"/>
                </a:lnTo>
                <a:lnTo>
                  <a:pt x="688" y="379"/>
                </a:lnTo>
                <a:lnTo>
                  <a:pt x="700" y="395"/>
                </a:lnTo>
                <a:lnTo>
                  <a:pt x="708" y="413"/>
                </a:lnTo>
                <a:lnTo>
                  <a:pt x="712" y="434"/>
                </a:lnTo>
                <a:lnTo>
                  <a:pt x="712" y="790"/>
                </a:lnTo>
                <a:lnTo>
                  <a:pt x="708" y="811"/>
                </a:lnTo>
                <a:lnTo>
                  <a:pt x="700" y="831"/>
                </a:lnTo>
                <a:lnTo>
                  <a:pt x="688" y="847"/>
                </a:lnTo>
                <a:lnTo>
                  <a:pt x="673" y="858"/>
                </a:lnTo>
                <a:lnTo>
                  <a:pt x="653" y="866"/>
                </a:lnTo>
                <a:lnTo>
                  <a:pt x="632" y="869"/>
                </a:lnTo>
                <a:lnTo>
                  <a:pt x="80" y="869"/>
                </a:lnTo>
                <a:lnTo>
                  <a:pt x="59" y="866"/>
                </a:lnTo>
                <a:lnTo>
                  <a:pt x="39" y="858"/>
                </a:lnTo>
                <a:lnTo>
                  <a:pt x="23" y="847"/>
                </a:lnTo>
                <a:lnTo>
                  <a:pt x="11" y="831"/>
                </a:lnTo>
                <a:lnTo>
                  <a:pt x="2" y="811"/>
                </a:lnTo>
                <a:lnTo>
                  <a:pt x="0" y="790"/>
                </a:lnTo>
                <a:lnTo>
                  <a:pt x="0" y="434"/>
                </a:lnTo>
                <a:lnTo>
                  <a:pt x="2" y="413"/>
                </a:lnTo>
                <a:lnTo>
                  <a:pt x="11" y="395"/>
                </a:lnTo>
                <a:lnTo>
                  <a:pt x="23" y="379"/>
                </a:lnTo>
                <a:lnTo>
                  <a:pt x="39" y="366"/>
                </a:lnTo>
                <a:lnTo>
                  <a:pt x="59" y="358"/>
                </a:lnTo>
                <a:lnTo>
                  <a:pt x="80" y="356"/>
                </a:lnTo>
                <a:lnTo>
                  <a:pt x="158" y="356"/>
                </a:lnTo>
                <a:lnTo>
                  <a:pt x="174" y="353"/>
                </a:lnTo>
                <a:lnTo>
                  <a:pt x="188" y="348"/>
                </a:lnTo>
                <a:lnTo>
                  <a:pt x="199" y="339"/>
                </a:lnTo>
                <a:lnTo>
                  <a:pt x="209" y="328"/>
                </a:lnTo>
                <a:lnTo>
                  <a:pt x="220" y="316"/>
                </a:lnTo>
                <a:lnTo>
                  <a:pt x="230" y="305"/>
                </a:lnTo>
                <a:lnTo>
                  <a:pt x="243" y="294"/>
                </a:lnTo>
                <a:lnTo>
                  <a:pt x="258" y="285"/>
                </a:lnTo>
                <a:lnTo>
                  <a:pt x="275" y="278"/>
                </a:lnTo>
                <a:lnTo>
                  <a:pt x="297" y="277"/>
                </a:lnTo>
                <a:close/>
                <a:moveTo>
                  <a:pt x="751" y="237"/>
                </a:moveTo>
                <a:lnTo>
                  <a:pt x="790" y="237"/>
                </a:lnTo>
                <a:lnTo>
                  <a:pt x="790" y="277"/>
                </a:lnTo>
                <a:lnTo>
                  <a:pt x="751" y="277"/>
                </a:lnTo>
                <a:lnTo>
                  <a:pt x="751" y="237"/>
                </a:lnTo>
                <a:close/>
                <a:moveTo>
                  <a:pt x="751" y="158"/>
                </a:moveTo>
                <a:lnTo>
                  <a:pt x="790" y="158"/>
                </a:lnTo>
                <a:lnTo>
                  <a:pt x="790" y="197"/>
                </a:lnTo>
                <a:lnTo>
                  <a:pt x="751" y="197"/>
                </a:lnTo>
                <a:lnTo>
                  <a:pt x="751" y="158"/>
                </a:lnTo>
                <a:close/>
                <a:moveTo>
                  <a:pt x="237" y="158"/>
                </a:moveTo>
                <a:lnTo>
                  <a:pt x="277" y="158"/>
                </a:lnTo>
                <a:lnTo>
                  <a:pt x="277" y="197"/>
                </a:lnTo>
                <a:lnTo>
                  <a:pt x="237" y="197"/>
                </a:lnTo>
                <a:lnTo>
                  <a:pt x="237" y="158"/>
                </a:lnTo>
                <a:close/>
                <a:moveTo>
                  <a:pt x="751" y="79"/>
                </a:moveTo>
                <a:lnTo>
                  <a:pt x="790" y="79"/>
                </a:lnTo>
                <a:lnTo>
                  <a:pt x="790" y="119"/>
                </a:lnTo>
                <a:lnTo>
                  <a:pt x="751" y="119"/>
                </a:lnTo>
                <a:lnTo>
                  <a:pt x="751" y="79"/>
                </a:lnTo>
                <a:close/>
                <a:moveTo>
                  <a:pt x="237" y="79"/>
                </a:moveTo>
                <a:lnTo>
                  <a:pt x="277" y="79"/>
                </a:lnTo>
                <a:lnTo>
                  <a:pt x="277" y="119"/>
                </a:lnTo>
                <a:lnTo>
                  <a:pt x="237" y="119"/>
                </a:lnTo>
                <a:lnTo>
                  <a:pt x="237" y="79"/>
                </a:lnTo>
                <a:close/>
                <a:moveTo>
                  <a:pt x="197" y="0"/>
                </a:moveTo>
                <a:lnTo>
                  <a:pt x="830" y="0"/>
                </a:lnTo>
                <a:lnTo>
                  <a:pt x="845" y="4"/>
                </a:lnTo>
                <a:lnTo>
                  <a:pt x="858" y="11"/>
                </a:lnTo>
                <a:lnTo>
                  <a:pt x="866" y="24"/>
                </a:lnTo>
                <a:lnTo>
                  <a:pt x="869" y="40"/>
                </a:lnTo>
                <a:lnTo>
                  <a:pt x="869" y="672"/>
                </a:lnTo>
                <a:lnTo>
                  <a:pt x="866" y="687"/>
                </a:lnTo>
                <a:lnTo>
                  <a:pt x="858" y="700"/>
                </a:lnTo>
                <a:lnTo>
                  <a:pt x="845" y="708"/>
                </a:lnTo>
                <a:lnTo>
                  <a:pt x="830" y="712"/>
                </a:lnTo>
                <a:lnTo>
                  <a:pt x="790" y="712"/>
                </a:lnTo>
                <a:lnTo>
                  <a:pt x="790" y="712"/>
                </a:lnTo>
                <a:lnTo>
                  <a:pt x="771" y="712"/>
                </a:lnTo>
                <a:lnTo>
                  <a:pt x="771" y="712"/>
                </a:lnTo>
                <a:lnTo>
                  <a:pt x="765" y="710"/>
                </a:lnTo>
                <a:lnTo>
                  <a:pt x="760" y="709"/>
                </a:lnTo>
                <a:lnTo>
                  <a:pt x="756" y="705"/>
                </a:lnTo>
                <a:lnTo>
                  <a:pt x="754" y="701"/>
                </a:lnTo>
                <a:lnTo>
                  <a:pt x="751" y="697"/>
                </a:lnTo>
                <a:lnTo>
                  <a:pt x="751" y="692"/>
                </a:lnTo>
                <a:lnTo>
                  <a:pt x="751" y="687"/>
                </a:lnTo>
                <a:lnTo>
                  <a:pt x="754" y="682"/>
                </a:lnTo>
                <a:lnTo>
                  <a:pt x="756" y="678"/>
                </a:lnTo>
                <a:lnTo>
                  <a:pt x="760" y="675"/>
                </a:lnTo>
                <a:lnTo>
                  <a:pt x="765" y="672"/>
                </a:lnTo>
                <a:lnTo>
                  <a:pt x="771" y="672"/>
                </a:lnTo>
                <a:lnTo>
                  <a:pt x="790" y="672"/>
                </a:lnTo>
                <a:lnTo>
                  <a:pt x="806" y="669"/>
                </a:lnTo>
                <a:lnTo>
                  <a:pt x="818" y="661"/>
                </a:lnTo>
                <a:lnTo>
                  <a:pt x="827" y="648"/>
                </a:lnTo>
                <a:lnTo>
                  <a:pt x="830" y="632"/>
                </a:lnTo>
                <a:lnTo>
                  <a:pt x="830" y="375"/>
                </a:lnTo>
                <a:lnTo>
                  <a:pt x="771" y="375"/>
                </a:lnTo>
                <a:lnTo>
                  <a:pt x="765" y="375"/>
                </a:lnTo>
                <a:lnTo>
                  <a:pt x="760" y="373"/>
                </a:lnTo>
                <a:lnTo>
                  <a:pt x="756" y="370"/>
                </a:lnTo>
                <a:lnTo>
                  <a:pt x="754" y="366"/>
                </a:lnTo>
                <a:lnTo>
                  <a:pt x="751" y="361"/>
                </a:lnTo>
                <a:lnTo>
                  <a:pt x="751" y="356"/>
                </a:lnTo>
                <a:lnTo>
                  <a:pt x="751" y="350"/>
                </a:lnTo>
                <a:lnTo>
                  <a:pt x="754" y="345"/>
                </a:lnTo>
                <a:lnTo>
                  <a:pt x="756" y="341"/>
                </a:lnTo>
                <a:lnTo>
                  <a:pt x="760" y="339"/>
                </a:lnTo>
                <a:lnTo>
                  <a:pt x="765" y="336"/>
                </a:lnTo>
                <a:lnTo>
                  <a:pt x="771" y="336"/>
                </a:lnTo>
                <a:lnTo>
                  <a:pt x="830" y="336"/>
                </a:lnTo>
                <a:lnTo>
                  <a:pt x="830" y="79"/>
                </a:lnTo>
                <a:lnTo>
                  <a:pt x="827" y="64"/>
                </a:lnTo>
                <a:lnTo>
                  <a:pt x="818" y="51"/>
                </a:lnTo>
                <a:lnTo>
                  <a:pt x="806" y="43"/>
                </a:lnTo>
                <a:lnTo>
                  <a:pt x="790" y="40"/>
                </a:lnTo>
                <a:lnTo>
                  <a:pt x="712" y="40"/>
                </a:lnTo>
                <a:lnTo>
                  <a:pt x="712" y="297"/>
                </a:lnTo>
                <a:lnTo>
                  <a:pt x="710" y="302"/>
                </a:lnTo>
                <a:lnTo>
                  <a:pt x="709" y="306"/>
                </a:lnTo>
                <a:lnTo>
                  <a:pt x="705" y="310"/>
                </a:lnTo>
                <a:lnTo>
                  <a:pt x="701" y="314"/>
                </a:lnTo>
                <a:lnTo>
                  <a:pt x="697" y="315"/>
                </a:lnTo>
                <a:lnTo>
                  <a:pt x="692" y="316"/>
                </a:lnTo>
                <a:lnTo>
                  <a:pt x="687" y="315"/>
                </a:lnTo>
                <a:lnTo>
                  <a:pt x="682" y="314"/>
                </a:lnTo>
                <a:lnTo>
                  <a:pt x="678" y="310"/>
                </a:lnTo>
                <a:lnTo>
                  <a:pt x="675" y="306"/>
                </a:lnTo>
                <a:lnTo>
                  <a:pt x="673" y="302"/>
                </a:lnTo>
                <a:lnTo>
                  <a:pt x="671" y="297"/>
                </a:lnTo>
                <a:lnTo>
                  <a:pt x="671" y="40"/>
                </a:lnTo>
                <a:lnTo>
                  <a:pt x="356" y="40"/>
                </a:lnTo>
                <a:lnTo>
                  <a:pt x="356" y="217"/>
                </a:lnTo>
                <a:lnTo>
                  <a:pt x="354" y="222"/>
                </a:lnTo>
                <a:lnTo>
                  <a:pt x="353" y="227"/>
                </a:lnTo>
                <a:lnTo>
                  <a:pt x="351" y="231"/>
                </a:lnTo>
                <a:lnTo>
                  <a:pt x="347" y="234"/>
                </a:lnTo>
                <a:lnTo>
                  <a:pt x="341" y="237"/>
                </a:lnTo>
                <a:lnTo>
                  <a:pt x="336" y="237"/>
                </a:lnTo>
                <a:lnTo>
                  <a:pt x="331" y="237"/>
                </a:lnTo>
                <a:lnTo>
                  <a:pt x="326" y="234"/>
                </a:lnTo>
                <a:lnTo>
                  <a:pt x="322" y="231"/>
                </a:lnTo>
                <a:lnTo>
                  <a:pt x="319" y="227"/>
                </a:lnTo>
                <a:lnTo>
                  <a:pt x="316" y="222"/>
                </a:lnTo>
                <a:lnTo>
                  <a:pt x="316" y="217"/>
                </a:lnTo>
                <a:lnTo>
                  <a:pt x="316" y="40"/>
                </a:lnTo>
                <a:lnTo>
                  <a:pt x="237" y="40"/>
                </a:lnTo>
                <a:lnTo>
                  <a:pt x="222" y="43"/>
                </a:lnTo>
                <a:lnTo>
                  <a:pt x="209" y="51"/>
                </a:lnTo>
                <a:lnTo>
                  <a:pt x="201" y="64"/>
                </a:lnTo>
                <a:lnTo>
                  <a:pt x="197" y="79"/>
                </a:lnTo>
                <a:lnTo>
                  <a:pt x="197" y="237"/>
                </a:lnTo>
                <a:lnTo>
                  <a:pt x="197" y="242"/>
                </a:lnTo>
                <a:lnTo>
                  <a:pt x="195" y="247"/>
                </a:lnTo>
                <a:lnTo>
                  <a:pt x="192" y="251"/>
                </a:lnTo>
                <a:lnTo>
                  <a:pt x="188" y="255"/>
                </a:lnTo>
                <a:lnTo>
                  <a:pt x="183" y="256"/>
                </a:lnTo>
                <a:lnTo>
                  <a:pt x="178" y="258"/>
                </a:lnTo>
                <a:lnTo>
                  <a:pt x="172" y="256"/>
                </a:lnTo>
                <a:lnTo>
                  <a:pt x="169" y="255"/>
                </a:lnTo>
                <a:lnTo>
                  <a:pt x="163" y="251"/>
                </a:lnTo>
                <a:lnTo>
                  <a:pt x="161" y="247"/>
                </a:lnTo>
                <a:lnTo>
                  <a:pt x="159" y="242"/>
                </a:lnTo>
                <a:lnTo>
                  <a:pt x="158" y="237"/>
                </a:lnTo>
                <a:lnTo>
                  <a:pt x="158" y="40"/>
                </a:lnTo>
                <a:lnTo>
                  <a:pt x="161" y="24"/>
                </a:lnTo>
                <a:lnTo>
                  <a:pt x="170" y="11"/>
                </a:lnTo>
                <a:lnTo>
                  <a:pt x="182" y="4"/>
                </a:lnTo>
                <a:lnTo>
                  <a:pt x="19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11" name="Freeform 35"/>
          <p:cNvSpPr>
            <a:spLocks noEditPoints="1"/>
          </p:cNvSpPr>
          <p:nvPr/>
        </p:nvSpPr>
        <p:spPr bwMode="auto">
          <a:xfrm>
            <a:off x="3012565" y="2876355"/>
            <a:ext cx="419551" cy="419551"/>
          </a:xfrm>
          <a:custGeom>
            <a:avLst/>
            <a:gdLst>
              <a:gd name="T0" fmla="*/ 691 w 869"/>
              <a:gd name="T1" fmla="*/ 568 h 869"/>
              <a:gd name="T2" fmla="*/ 676 w 869"/>
              <a:gd name="T3" fmla="*/ 593 h 869"/>
              <a:gd name="T4" fmla="*/ 653 w 869"/>
              <a:gd name="T5" fmla="*/ 578 h 869"/>
              <a:gd name="T6" fmla="*/ 666 w 869"/>
              <a:gd name="T7" fmla="*/ 553 h 869"/>
              <a:gd name="T8" fmla="*/ 395 w 869"/>
              <a:gd name="T9" fmla="*/ 593 h 869"/>
              <a:gd name="T10" fmla="*/ 462 w 869"/>
              <a:gd name="T11" fmla="*/ 620 h 869"/>
              <a:gd name="T12" fmla="*/ 434 w 869"/>
              <a:gd name="T13" fmla="*/ 553 h 869"/>
              <a:gd name="T14" fmla="*/ 510 w 869"/>
              <a:gd name="T15" fmla="*/ 572 h 869"/>
              <a:gd name="T16" fmla="*/ 455 w 869"/>
              <a:gd name="T17" fmla="*/ 669 h 869"/>
              <a:gd name="T18" fmla="*/ 358 w 869"/>
              <a:gd name="T19" fmla="*/ 614 h 869"/>
              <a:gd name="T20" fmla="*/ 413 w 869"/>
              <a:gd name="T21" fmla="*/ 517 h 869"/>
              <a:gd name="T22" fmla="*/ 341 w 869"/>
              <a:gd name="T23" fmla="*/ 519 h 869"/>
              <a:gd name="T24" fmla="*/ 341 w 869"/>
              <a:gd name="T25" fmla="*/ 667 h 869"/>
              <a:gd name="T26" fmla="*/ 487 w 869"/>
              <a:gd name="T27" fmla="*/ 699 h 869"/>
              <a:gd name="T28" fmla="*/ 549 w 869"/>
              <a:gd name="T29" fmla="*/ 565 h 869"/>
              <a:gd name="T30" fmla="*/ 434 w 869"/>
              <a:gd name="T31" fmla="*/ 475 h 869"/>
              <a:gd name="T32" fmla="*/ 708 w 869"/>
              <a:gd name="T33" fmla="*/ 489 h 869"/>
              <a:gd name="T34" fmla="*/ 634 w 869"/>
              <a:gd name="T35" fmla="*/ 489 h 869"/>
              <a:gd name="T36" fmla="*/ 434 w 869"/>
              <a:gd name="T37" fmla="*/ 434 h 869"/>
              <a:gd name="T38" fmla="*/ 579 w 869"/>
              <a:gd name="T39" fmla="*/ 531 h 869"/>
              <a:gd name="T40" fmla="*/ 547 w 869"/>
              <a:gd name="T41" fmla="*/ 705 h 869"/>
              <a:gd name="T42" fmla="*/ 373 w 869"/>
              <a:gd name="T43" fmla="*/ 738 h 869"/>
              <a:gd name="T44" fmla="*/ 276 w 869"/>
              <a:gd name="T45" fmla="*/ 593 h 869"/>
              <a:gd name="T46" fmla="*/ 373 w 869"/>
              <a:gd name="T47" fmla="*/ 447 h 869"/>
              <a:gd name="T48" fmla="*/ 345 w 869"/>
              <a:gd name="T49" fmla="*/ 324 h 869"/>
              <a:gd name="T50" fmla="*/ 276 w 869"/>
              <a:gd name="T51" fmla="*/ 387 h 869"/>
              <a:gd name="T52" fmla="*/ 121 w 869"/>
              <a:gd name="T53" fmla="*/ 420 h 869"/>
              <a:gd name="T54" fmla="*/ 158 w 869"/>
              <a:gd name="T55" fmla="*/ 830 h 869"/>
              <a:gd name="T56" fmla="*/ 751 w 869"/>
              <a:gd name="T57" fmla="*/ 434 h 869"/>
              <a:gd name="T58" fmla="*/ 611 w 869"/>
              <a:gd name="T59" fmla="*/ 394 h 869"/>
              <a:gd name="T60" fmla="*/ 535 w 869"/>
              <a:gd name="T61" fmla="*/ 333 h 869"/>
              <a:gd name="T62" fmla="*/ 434 w 869"/>
              <a:gd name="T63" fmla="*/ 316 h 869"/>
              <a:gd name="T64" fmla="*/ 705 w 869"/>
              <a:gd name="T65" fmla="*/ 124 h 869"/>
              <a:gd name="T66" fmla="*/ 788 w 869"/>
              <a:gd name="T67" fmla="*/ 227 h 869"/>
              <a:gd name="T68" fmla="*/ 685 w 869"/>
              <a:gd name="T69" fmla="*/ 315 h 869"/>
              <a:gd name="T70" fmla="*/ 672 w 869"/>
              <a:gd name="T71" fmla="*/ 292 h 869"/>
              <a:gd name="T72" fmla="*/ 562 w 869"/>
              <a:gd name="T73" fmla="*/ 234 h 869"/>
              <a:gd name="T74" fmla="*/ 556 w 869"/>
              <a:gd name="T75" fmla="*/ 208 h 869"/>
              <a:gd name="T76" fmla="*/ 678 w 869"/>
              <a:gd name="T77" fmla="*/ 153 h 869"/>
              <a:gd name="T78" fmla="*/ 678 w 869"/>
              <a:gd name="T79" fmla="*/ 124 h 869"/>
              <a:gd name="T80" fmla="*/ 188 w 869"/>
              <a:gd name="T81" fmla="*/ 121 h 869"/>
              <a:gd name="T82" fmla="*/ 195 w 869"/>
              <a:gd name="T83" fmla="*/ 149 h 869"/>
              <a:gd name="T84" fmla="*/ 310 w 869"/>
              <a:gd name="T85" fmla="*/ 204 h 869"/>
              <a:gd name="T86" fmla="*/ 310 w 869"/>
              <a:gd name="T87" fmla="*/ 231 h 869"/>
              <a:gd name="T88" fmla="*/ 195 w 869"/>
              <a:gd name="T89" fmla="*/ 286 h 869"/>
              <a:gd name="T90" fmla="*/ 188 w 869"/>
              <a:gd name="T91" fmla="*/ 314 h 869"/>
              <a:gd name="T92" fmla="*/ 85 w 869"/>
              <a:gd name="T93" fmla="*/ 231 h 869"/>
              <a:gd name="T94" fmla="*/ 85 w 869"/>
              <a:gd name="T95" fmla="*/ 204 h 869"/>
              <a:gd name="T96" fmla="*/ 39 w 869"/>
              <a:gd name="T97" fmla="*/ 632 h 869"/>
              <a:gd name="T98" fmla="*/ 117 w 869"/>
              <a:gd name="T99" fmla="*/ 366 h 869"/>
              <a:gd name="T100" fmla="*/ 278 w 869"/>
              <a:gd name="T101" fmla="*/ 339 h 869"/>
              <a:gd name="T102" fmla="*/ 353 w 869"/>
              <a:gd name="T103" fmla="*/ 278 h 869"/>
              <a:gd name="T104" fmla="*/ 560 w 869"/>
              <a:gd name="T105" fmla="*/ 305 h 869"/>
              <a:gd name="T106" fmla="*/ 632 w 869"/>
              <a:gd name="T107" fmla="*/ 356 h 869"/>
              <a:gd name="T108" fmla="*/ 788 w 869"/>
              <a:gd name="T109" fmla="*/ 413 h 869"/>
              <a:gd name="T110" fmla="*/ 39 w 869"/>
              <a:gd name="T111" fmla="*/ 0 h 869"/>
              <a:gd name="T112" fmla="*/ 869 w 869"/>
              <a:gd name="T113" fmla="*/ 632 h 869"/>
              <a:gd name="T114" fmla="*/ 790 w 869"/>
              <a:gd name="T115" fmla="*/ 790 h 869"/>
              <a:gd name="T116" fmla="*/ 710 w 869"/>
              <a:gd name="T117" fmla="*/ 869 h 869"/>
              <a:gd name="T118" fmla="*/ 82 w 869"/>
              <a:gd name="T119" fmla="*/ 811 h 869"/>
              <a:gd name="T120" fmla="*/ 2 w 869"/>
              <a:gd name="T121" fmla="*/ 648 h 869"/>
              <a:gd name="T122" fmla="*/ 39 w 869"/>
              <a:gd name="T123"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69" h="869">
                <a:moveTo>
                  <a:pt x="671" y="553"/>
                </a:moveTo>
                <a:lnTo>
                  <a:pt x="676" y="553"/>
                </a:lnTo>
                <a:lnTo>
                  <a:pt x="682" y="556"/>
                </a:lnTo>
                <a:lnTo>
                  <a:pt x="685" y="559"/>
                </a:lnTo>
                <a:lnTo>
                  <a:pt x="688" y="563"/>
                </a:lnTo>
                <a:lnTo>
                  <a:pt x="691" y="568"/>
                </a:lnTo>
                <a:lnTo>
                  <a:pt x="691" y="573"/>
                </a:lnTo>
                <a:lnTo>
                  <a:pt x="691" y="578"/>
                </a:lnTo>
                <a:lnTo>
                  <a:pt x="688" y="583"/>
                </a:lnTo>
                <a:lnTo>
                  <a:pt x="685" y="587"/>
                </a:lnTo>
                <a:lnTo>
                  <a:pt x="682" y="590"/>
                </a:lnTo>
                <a:lnTo>
                  <a:pt x="676" y="593"/>
                </a:lnTo>
                <a:lnTo>
                  <a:pt x="671" y="593"/>
                </a:lnTo>
                <a:lnTo>
                  <a:pt x="666" y="593"/>
                </a:lnTo>
                <a:lnTo>
                  <a:pt x="662" y="590"/>
                </a:lnTo>
                <a:lnTo>
                  <a:pt x="658" y="587"/>
                </a:lnTo>
                <a:lnTo>
                  <a:pt x="654" y="583"/>
                </a:lnTo>
                <a:lnTo>
                  <a:pt x="653" y="578"/>
                </a:lnTo>
                <a:lnTo>
                  <a:pt x="651" y="573"/>
                </a:lnTo>
                <a:lnTo>
                  <a:pt x="653" y="568"/>
                </a:lnTo>
                <a:lnTo>
                  <a:pt x="654" y="563"/>
                </a:lnTo>
                <a:lnTo>
                  <a:pt x="658" y="559"/>
                </a:lnTo>
                <a:lnTo>
                  <a:pt x="662" y="556"/>
                </a:lnTo>
                <a:lnTo>
                  <a:pt x="666" y="553"/>
                </a:lnTo>
                <a:lnTo>
                  <a:pt x="671" y="553"/>
                </a:lnTo>
                <a:close/>
                <a:moveTo>
                  <a:pt x="434" y="553"/>
                </a:moveTo>
                <a:lnTo>
                  <a:pt x="418" y="556"/>
                </a:lnTo>
                <a:lnTo>
                  <a:pt x="407" y="565"/>
                </a:lnTo>
                <a:lnTo>
                  <a:pt x="397" y="577"/>
                </a:lnTo>
                <a:lnTo>
                  <a:pt x="395" y="593"/>
                </a:lnTo>
                <a:lnTo>
                  <a:pt x="397" y="608"/>
                </a:lnTo>
                <a:lnTo>
                  <a:pt x="407" y="620"/>
                </a:lnTo>
                <a:lnTo>
                  <a:pt x="418" y="629"/>
                </a:lnTo>
                <a:lnTo>
                  <a:pt x="434" y="632"/>
                </a:lnTo>
                <a:lnTo>
                  <a:pt x="450" y="629"/>
                </a:lnTo>
                <a:lnTo>
                  <a:pt x="462" y="620"/>
                </a:lnTo>
                <a:lnTo>
                  <a:pt x="471" y="608"/>
                </a:lnTo>
                <a:lnTo>
                  <a:pt x="473" y="593"/>
                </a:lnTo>
                <a:lnTo>
                  <a:pt x="471" y="577"/>
                </a:lnTo>
                <a:lnTo>
                  <a:pt x="462" y="565"/>
                </a:lnTo>
                <a:lnTo>
                  <a:pt x="450" y="556"/>
                </a:lnTo>
                <a:lnTo>
                  <a:pt x="434" y="553"/>
                </a:lnTo>
                <a:close/>
                <a:moveTo>
                  <a:pt x="434" y="514"/>
                </a:moveTo>
                <a:lnTo>
                  <a:pt x="455" y="517"/>
                </a:lnTo>
                <a:lnTo>
                  <a:pt x="475" y="525"/>
                </a:lnTo>
                <a:lnTo>
                  <a:pt x="490" y="536"/>
                </a:lnTo>
                <a:lnTo>
                  <a:pt x="502" y="553"/>
                </a:lnTo>
                <a:lnTo>
                  <a:pt x="510" y="572"/>
                </a:lnTo>
                <a:lnTo>
                  <a:pt x="514" y="593"/>
                </a:lnTo>
                <a:lnTo>
                  <a:pt x="510" y="614"/>
                </a:lnTo>
                <a:lnTo>
                  <a:pt x="502" y="633"/>
                </a:lnTo>
                <a:lnTo>
                  <a:pt x="490" y="649"/>
                </a:lnTo>
                <a:lnTo>
                  <a:pt x="475" y="661"/>
                </a:lnTo>
                <a:lnTo>
                  <a:pt x="455" y="669"/>
                </a:lnTo>
                <a:lnTo>
                  <a:pt x="434" y="672"/>
                </a:lnTo>
                <a:lnTo>
                  <a:pt x="413" y="669"/>
                </a:lnTo>
                <a:lnTo>
                  <a:pt x="395" y="661"/>
                </a:lnTo>
                <a:lnTo>
                  <a:pt x="378" y="649"/>
                </a:lnTo>
                <a:lnTo>
                  <a:pt x="366" y="633"/>
                </a:lnTo>
                <a:lnTo>
                  <a:pt x="358" y="614"/>
                </a:lnTo>
                <a:lnTo>
                  <a:pt x="356" y="593"/>
                </a:lnTo>
                <a:lnTo>
                  <a:pt x="358" y="572"/>
                </a:lnTo>
                <a:lnTo>
                  <a:pt x="366" y="553"/>
                </a:lnTo>
                <a:lnTo>
                  <a:pt x="378" y="536"/>
                </a:lnTo>
                <a:lnTo>
                  <a:pt x="395" y="525"/>
                </a:lnTo>
                <a:lnTo>
                  <a:pt x="413" y="517"/>
                </a:lnTo>
                <a:lnTo>
                  <a:pt x="434" y="514"/>
                </a:lnTo>
                <a:close/>
                <a:moveTo>
                  <a:pt x="434" y="475"/>
                </a:moveTo>
                <a:lnTo>
                  <a:pt x="407" y="477"/>
                </a:lnTo>
                <a:lnTo>
                  <a:pt x="382" y="487"/>
                </a:lnTo>
                <a:lnTo>
                  <a:pt x="361" y="500"/>
                </a:lnTo>
                <a:lnTo>
                  <a:pt x="341" y="519"/>
                </a:lnTo>
                <a:lnTo>
                  <a:pt x="328" y="540"/>
                </a:lnTo>
                <a:lnTo>
                  <a:pt x="319" y="565"/>
                </a:lnTo>
                <a:lnTo>
                  <a:pt x="316" y="593"/>
                </a:lnTo>
                <a:lnTo>
                  <a:pt x="319" y="620"/>
                </a:lnTo>
                <a:lnTo>
                  <a:pt x="328" y="645"/>
                </a:lnTo>
                <a:lnTo>
                  <a:pt x="341" y="667"/>
                </a:lnTo>
                <a:lnTo>
                  <a:pt x="361" y="686"/>
                </a:lnTo>
                <a:lnTo>
                  <a:pt x="382" y="699"/>
                </a:lnTo>
                <a:lnTo>
                  <a:pt x="407" y="708"/>
                </a:lnTo>
                <a:lnTo>
                  <a:pt x="434" y="712"/>
                </a:lnTo>
                <a:lnTo>
                  <a:pt x="462" y="708"/>
                </a:lnTo>
                <a:lnTo>
                  <a:pt x="487" y="699"/>
                </a:lnTo>
                <a:lnTo>
                  <a:pt x="509" y="686"/>
                </a:lnTo>
                <a:lnTo>
                  <a:pt x="527" y="667"/>
                </a:lnTo>
                <a:lnTo>
                  <a:pt x="541" y="645"/>
                </a:lnTo>
                <a:lnTo>
                  <a:pt x="549" y="620"/>
                </a:lnTo>
                <a:lnTo>
                  <a:pt x="553" y="593"/>
                </a:lnTo>
                <a:lnTo>
                  <a:pt x="549" y="565"/>
                </a:lnTo>
                <a:lnTo>
                  <a:pt x="541" y="540"/>
                </a:lnTo>
                <a:lnTo>
                  <a:pt x="527" y="519"/>
                </a:lnTo>
                <a:lnTo>
                  <a:pt x="509" y="500"/>
                </a:lnTo>
                <a:lnTo>
                  <a:pt x="487" y="487"/>
                </a:lnTo>
                <a:lnTo>
                  <a:pt x="462" y="477"/>
                </a:lnTo>
                <a:lnTo>
                  <a:pt x="434" y="475"/>
                </a:lnTo>
                <a:close/>
                <a:moveTo>
                  <a:pt x="671" y="434"/>
                </a:moveTo>
                <a:lnTo>
                  <a:pt x="687" y="438"/>
                </a:lnTo>
                <a:lnTo>
                  <a:pt x="700" y="446"/>
                </a:lnTo>
                <a:lnTo>
                  <a:pt x="708" y="459"/>
                </a:lnTo>
                <a:lnTo>
                  <a:pt x="710" y="475"/>
                </a:lnTo>
                <a:lnTo>
                  <a:pt x="708" y="489"/>
                </a:lnTo>
                <a:lnTo>
                  <a:pt x="700" y="502"/>
                </a:lnTo>
                <a:lnTo>
                  <a:pt x="687" y="510"/>
                </a:lnTo>
                <a:lnTo>
                  <a:pt x="671" y="514"/>
                </a:lnTo>
                <a:lnTo>
                  <a:pt x="657" y="510"/>
                </a:lnTo>
                <a:lnTo>
                  <a:pt x="644" y="502"/>
                </a:lnTo>
                <a:lnTo>
                  <a:pt x="634" y="489"/>
                </a:lnTo>
                <a:lnTo>
                  <a:pt x="632" y="475"/>
                </a:lnTo>
                <a:lnTo>
                  <a:pt x="634" y="459"/>
                </a:lnTo>
                <a:lnTo>
                  <a:pt x="644" y="446"/>
                </a:lnTo>
                <a:lnTo>
                  <a:pt x="657" y="438"/>
                </a:lnTo>
                <a:lnTo>
                  <a:pt x="671" y="434"/>
                </a:lnTo>
                <a:close/>
                <a:moveTo>
                  <a:pt x="434" y="434"/>
                </a:moveTo>
                <a:lnTo>
                  <a:pt x="466" y="438"/>
                </a:lnTo>
                <a:lnTo>
                  <a:pt x="496" y="447"/>
                </a:lnTo>
                <a:lnTo>
                  <a:pt x="523" y="462"/>
                </a:lnTo>
                <a:lnTo>
                  <a:pt x="547" y="481"/>
                </a:lnTo>
                <a:lnTo>
                  <a:pt x="565" y="505"/>
                </a:lnTo>
                <a:lnTo>
                  <a:pt x="579" y="531"/>
                </a:lnTo>
                <a:lnTo>
                  <a:pt x="589" y="561"/>
                </a:lnTo>
                <a:lnTo>
                  <a:pt x="593" y="593"/>
                </a:lnTo>
                <a:lnTo>
                  <a:pt x="589" y="624"/>
                </a:lnTo>
                <a:lnTo>
                  <a:pt x="579" y="654"/>
                </a:lnTo>
                <a:lnTo>
                  <a:pt x="565" y="682"/>
                </a:lnTo>
                <a:lnTo>
                  <a:pt x="547" y="705"/>
                </a:lnTo>
                <a:lnTo>
                  <a:pt x="523" y="724"/>
                </a:lnTo>
                <a:lnTo>
                  <a:pt x="496" y="738"/>
                </a:lnTo>
                <a:lnTo>
                  <a:pt x="466" y="747"/>
                </a:lnTo>
                <a:lnTo>
                  <a:pt x="434" y="751"/>
                </a:lnTo>
                <a:lnTo>
                  <a:pt x="403" y="747"/>
                </a:lnTo>
                <a:lnTo>
                  <a:pt x="373" y="738"/>
                </a:lnTo>
                <a:lnTo>
                  <a:pt x="346" y="724"/>
                </a:lnTo>
                <a:lnTo>
                  <a:pt x="323" y="705"/>
                </a:lnTo>
                <a:lnTo>
                  <a:pt x="303" y="682"/>
                </a:lnTo>
                <a:lnTo>
                  <a:pt x="289" y="654"/>
                </a:lnTo>
                <a:lnTo>
                  <a:pt x="280" y="624"/>
                </a:lnTo>
                <a:lnTo>
                  <a:pt x="276" y="593"/>
                </a:lnTo>
                <a:lnTo>
                  <a:pt x="280" y="561"/>
                </a:lnTo>
                <a:lnTo>
                  <a:pt x="289" y="531"/>
                </a:lnTo>
                <a:lnTo>
                  <a:pt x="303" y="505"/>
                </a:lnTo>
                <a:lnTo>
                  <a:pt x="323" y="481"/>
                </a:lnTo>
                <a:lnTo>
                  <a:pt x="346" y="462"/>
                </a:lnTo>
                <a:lnTo>
                  <a:pt x="373" y="447"/>
                </a:lnTo>
                <a:lnTo>
                  <a:pt x="403" y="438"/>
                </a:lnTo>
                <a:lnTo>
                  <a:pt x="434" y="434"/>
                </a:lnTo>
                <a:close/>
                <a:moveTo>
                  <a:pt x="401" y="316"/>
                </a:moveTo>
                <a:lnTo>
                  <a:pt x="375" y="316"/>
                </a:lnTo>
                <a:lnTo>
                  <a:pt x="360" y="319"/>
                </a:lnTo>
                <a:lnTo>
                  <a:pt x="345" y="324"/>
                </a:lnTo>
                <a:lnTo>
                  <a:pt x="333" y="333"/>
                </a:lnTo>
                <a:lnTo>
                  <a:pt x="324" y="344"/>
                </a:lnTo>
                <a:lnTo>
                  <a:pt x="314" y="356"/>
                </a:lnTo>
                <a:lnTo>
                  <a:pt x="302" y="367"/>
                </a:lnTo>
                <a:lnTo>
                  <a:pt x="290" y="378"/>
                </a:lnTo>
                <a:lnTo>
                  <a:pt x="276" y="387"/>
                </a:lnTo>
                <a:lnTo>
                  <a:pt x="259" y="394"/>
                </a:lnTo>
                <a:lnTo>
                  <a:pt x="236" y="395"/>
                </a:lnTo>
                <a:lnTo>
                  <a:pt x="158" y="395"/>
                </a:lnTo>
                <a:lnTo>
                  <a:pt x="142" y="399"/>
                </a:lnTo>
                <a:lnTo>
                  <a:pt x="130" y="407"/>
                </a:lnTo>
                <a:lnTo>
                  <a:pt x="121" y="420"/>
                </a:lnTo>
                <a:lnTo>
                  <a:pt x="119" y="434"/>
                </a:lnTo>
                <a:lnTo>
                  <a:pt x="119" y="790"/>
                </a:lnTo>
                <a:lnTo>
                  <a:pt x="121" y="806"/>
                </a:lnTo>
                <a:lnTo>
                  <a:pt x="130" y="818"/>
                </a:lnTo>
                <a:lnTo>
                  <a:pt x="142" y="827"/>
                </a:lnTo>
                <a:lnTo>
                  <a:pt x="158" y="830"/>
                </a:lnTo>
                <a:lnTo>
                  <a:pt x="710" y="830"/>
                </a:lnTo>
                <a:lnTo>
                  <a:pt x="726" y="827"/>
                </a:lnTo>
                <a:lnTo>
                  <a:pt x="739" y="818"/>
                </a:lnTo>
                <a:lnTo>
                  <a:pt x="747" y="806"/>
                </a:lnTo>
                <a:lnTo>
                  <a:pt x="751" y="790"/>
                </a:lnTo>
                <a:lnTo>
                  <a:pt x="751" y="434"/>
                </a:lnTo>
                <a:lnTo>
                  <a:pt x="747" y="420"/>
                </a:lnTo>
                <a:lnTo>
                  <a:pt x="739" y="407"/>
                </a:lnTo>
                <a:lnTo>
                  <a:pt x="726" y="399"/>
                </a:lnTo>
                <a:lnTo>
                  <a:pt x="710" y="395"/>
                </a:lnTo>
                <a:lnTo>
                  <a:pt x="632" y="395"/>
                </a:lnTo>
                <a:lnTo>
                  <a:pt x="611" y="394"/>
                </a:lnTo>
                <a:lnTo>
                  <a:pt x="593" y="387"/>
                </a:lnTo>
                <a:lnTo>
                  <a:pt x="578" y="378"/>
                </a:lnTo>
                <a:lnTo>
                  <a:pt x="566" y="367"/>
                </a:lnTo>
                <a:lnTo>
                  <a:pt x="556" y="356"/>
                </a:lnTo>
                <a:lnTo>
                  <a:pt x="545" y="344"/>
                </a:lnTo>
                <a:lnTo>
                  <a:pt x="535" y="333"/>
                </a:lnTo>
                <a:lnTo>
                  <a:pt x="523" y="324"/>
                </a:lnTo>
                <a:lnTo>
                  <a:pt x="510" y="319"/>
                </a:lnTo>
                <a:lnTo>
                  <a:pt x="493" y="316"/>
                </a:lnTo>
                <a:lnTo>
                  <a:pt x="449" y="316"/>
                </a:lnTo>
                <a:lnTo>
                  <a:pt x="438" y="316"/>
                </a:lnTo>
                <a:lnTo>
                  <a:pt x="434" y="316"/>
                </a:lnTo>
                <a:lnTo>
                  <a:pt x="420" y="316"/>
                </a:lnTo>
                <a:lnTo>
                  <a:pt x="401" y="316"/>
                </a:lnTo>
                <a:close/>
                <a:moveTo>
                  <a:pt x="691" y="119"/>
                </a:moveTo>
                <a:lnTo>
                  <a:pt x="696" y="119"/>
                </a:lnTo>
                <a:lnTo>
                  <a:pt x="701" y="121"/>
                </a:lnTo>
                <a:lnTo>
                  <a:pt x="705" y="124"/>
                </a:lnTo>
                <a:lnTo>
                  <a:pt x="784" y="204"/>
                </a:lnTo>
                <a:lnTo>
                  <a:pt x="788" y="208"/>
                </a:lnTo>
                <a:lnTo>
                  <a:pt x="789" y="212"/>
                </a:lnTo>
                <a:lnTo>
                  <a:pt x="790" y="217"/>
                </a:lnTo>
                <a:lnTo>
                  <a:pt x="789" y="222"/>
                </a:lnTo>
                <a:lnTo>
                  <a:pt x="788" y="227"/>
                </a:lnTo>
                <a:lnTo>
                  <a:pt x="784" y="231"/>
                </a:lnTo>
                <a:lnTo>
                  <a:pt x="705" y="310"/>
                </a:lnTo>
                <a:lnTo>
                  <a:pt x="701" y="314"/>
                </a:lnTo>
                <a:lnTo>
                  <a:pt x="696" y="315"/>
                </a:lnTo>
                <a:lnTo>
                  <a:pt x="691" y="316"/>
                </a:lnTo>
                <a:lnTo>
                  <a:pt x="685" y="315"/>
                </a:lnTo>
                <a:lnTo>
                  <a:pt x="682" y="314"/>
                </a:lnTo>
                <a:lnTo>
                  <a:pt x="678" y="310"/>
                </a:lnTo>
                <a:lnTo>
                  <a:pt x="674" y="306"/>
                </a:lnTo>
                <a:lnTo>
                  <a:pt x="672" y="302"/>
                </a:lnTo>
                <a:lnTo>
                  <a:pt x="671" y="297"/>
                </a:lnTo>
                <a:lnTo>
                  <a:pt x="672" y="292"/>
                </a:lnTo>
                <a:lnTo>
                  <a:pt x="674" y="286"/>
                </a:lnTo>
                <a:lnTo>
                  <a:pt x="678" y="282"/>
                </a:lnTo>
                <a:lnTo>
                  <a:pt x="722" y="237"/>
                </a:lnTo>
                <a:lnTo>
                  <a:pt x="573" y="237"/>
                </a:lnTo>
                <a:lnTo>
                  <a:pt x="568" y="237"/>
                </a:lnTo>
                <a:lnTo>
                  <a:pt x="562" y="234"/>
                </a:lnTo>
                <a:lnTo>
                  <a:pt x="559" y="231"/>
                </a:lnTo>
                <a:lnTo>
                  <a:pt x="556" y="227"/>
                </a:lnTo>
                <a:lnTo>
                  <a:pt x="553" y="222"/>
                </a:lnTo>
                <a:lnTo>
                  <a:pt x="553" y="217"/>
                </a:lnTo>
                <a:lnTo>
                  <a:pt x="553" y="212"/>
                </a:lnTo>
                <a:lnTo>
                  <a:pt x="556" y="208"/>
                </a:lnTo>
                <a:lnTo>
                  <a:pt x="559" y="204"/>
                </a:lnTo>
                <a:lnTo>
                  <a:pt x="562" y="200"/>
                </a:lnTo>
                <a:lnTo>
                  <a:pt x="568" y="199"/>
                </a:lnTo>
                <a:lnTo>
                  <a:pt x="573" y="197"/>
                </a:lnTo>
                <a:lnTo>
                  <a:pt x="722" y="197"/>
                </a:lnTo>
                <a:lnTo>
                  <a:pt x="678" y="153"/>
                </a:lnTo>
                <a:lnTo>
                  <a:pt x="674" y="149"/>
                </a:lnTo>
                <a:lnTo>
                  <a:pt x="672" y="144"/>
                </a:lnTo>
                <a:lnTo>
                  <a:pt x="671" y="138"/>
                </a:lnTo>
                <a:lnTo>
                  <a:pt x="672" y="133"/>
                </a:lnTo>
                <a:lnTo>
                  <a:pt x="674" y="128"/>
                </a:lnTo>
                <a:lnTo>
                  <a:pt x="678" y="124"/>
                </a:lnTo>
                <a:lnTo>
                  <a:pt x="682" y="121"/>
                </a:lnTo>
                <a:lnTo>
                  <a:pt x="685" y="119"/>
                </a:lnTo>
                <a:lnTo>
                  <a:pt x="691" y="119"/>
                </a:lnTo>
                <a:close/>
                <a:moveTo>
                  <a:pt x="178" y="119"/>
                </a:moveTo>
                <a:lnTo>
                  <a:pt x="183" y="119"/>
                </a:lnTo>
                <a:lnTo>
                  <a:pt x="188" y="121"/>
                </a:lnTo>
                <a:lnTo>
                  <a:pt x="192" y="124"/>
                </a:lnTo>
                <a:lnTo>
                  <a:pt x="195" y="128"/>
                </a:lnTo>
                <a:lnTo>
                  <a:pt x="196" y="133"/>
                </a:lnTo>
                <a:lnTo>
                  <a:pt x="197" y="138"/>
                </a:lnTo>
                <a:lnTo>
                  <a:pt x="196" y="144"/>
                </a:lnTo>
                <a:lnTo>
                  <a:pt x="195" y="149"/>
                </a:lnTo>
                <a:lnTo>
                  <a:pt x="192" y="153"/>
                </a:lnTo>
                <a:lnTo>
                  <a:pt x="146" y="197"/>
                </a:lnTo>
                <a:lnTo>
                  <a:pt x="295" y="197"/>
                </a:lnTo>
                <a:lnTo>
                  <a:pt x="302" y="199"/>
                </a:lnTo>
                <a:lnTo>
                  <a:pt x="306" y="200"/>
                </a:lnTo>
                <a:lnTo>
                  <a:pt x="310" y="204"/>
                </a:lnTo>
                <a:lnTo>
                  <a:pt x="314" y="208"/>
                </a:lnTo>
                <a:lnTo>
                  <a:pt x="315" y="212"/>
                </a:lnTo>
                <a:lnTo>
                  <a:pt x="316" y="217"/>
                </a:lnTo>
                <a:lnTo>
                  <a:pt x="315" y="222"/>
                </a:lnTo>
                <a:lnTo>
                  <a:pt x="314" y="227"/>
                </a:lnTo>
                <a:lnTo>
                  <a:pt x="310" y="231"/>
                </a:lnTo>
                <a:lnTo>
                  <a:pt x="306" y="234"/>
                </a:lnTo>
                <a:lnTo>
                  <a:pt x="302" y="237"/>
                </a:lnTo>
                <a:lnTo>
                  <a:pt x="295" y="237"/>
                </a:lnTo>
                <a:lnTo>
                  <a:pt x="146" y="237"/>
                </a:lnTo>
                <a:lnTo>
                  <a:pt x="192" y="282"/>
                </a:lnTo>
                <a:lnTo>
                  <a:pt x="195" y="286"/>
                </a:lnTo>
                <a:lnTo>
                  <a:pt x="196" y="292"/>
                </a:lnTo>
                <a:lnTo>
                  <a:pt x="197" y="297"/>
                </a:lnTo>
                <a:lnTo>
                  <a:pt x="196" y="302"/>
                </a:lnTo>
                <a:lnTo>
                  <a:pt x="195" y="306"/>
                </a:lnTo>
                <a:lnTo>
                  <a:pt x="192" y="310"/>
                </a:lnTo>
                <a:lnTo>
                  <a:pt x="188" y="314"/>
                </a:lnTo>
                <a:lnTo>
                  <a:pt x="183" y="315"/>
                </a:lnTo>
                <a:lnTo>
                  <a:pt x="178" y="316"/>
                </a:lnTo>
                <a:lnTo>
                  <a:pt x="172" y="315"/>
                </a:lnTo>
                <a:lnTo>
                  <a:pt x="167" y="314"/>
                </a:lnTo>
                <a:lnTo>
                  <a:pt x="163" y="310"/>
                </a:lnTo>
                <a:lnTo>
                  <a:pt x="85" y="231"/>
                </a:lnTo>
                <a:lnTo>
                  <a:pt x="82" y="227"/>
                </a:lnTo>
                <a:lnTo>
                  <a:pt x="79" y="222"/>
                </a:lnTo>
                <a:lnTo>
                  <a:pt x="78" y="217"/>
                </a:lnTo>
                <a:lnTo>
                  <a:pt x="79" y="212"/>
                </a:lnTo>
                <a:lnTo>
                  <a:pt x="82" y="208"/>
                </a:lnTo>
                <a:lnTo>
                  <a:pt x="85" y="204"/>
                </a:lnTo>
                <a:lnTo>
                  <a:pt x="163" y="124"/>
                </a:lnTo>
                <a:lnTo>
                  <a:pt x="167" y="121"/>
                </a:lnTo>
                <a:lnTo>
                  <a:pt x="172" y="119"/>
                </a:lnTo>
                <a:lnTo>
                  <a:pt x="178" y="119"/>
                </a:lnTo>
                <a:close/>
                <a:moveTo>
                  <a:pt x="39" y="40"/>
                </a:moveTo>
                <a:lnTo>
                  <a:pt x="39" y="632"/>
                </a:lnTo>
                <a:lnTo>
                  <a:pt x="78" y="632"/>
                </a:lnTo>
                <a:lnTo>
                  <a:pt x="78" y="434"/>
                </a:lnTo>
                <a:lnTo>
                  <a:pt x="82" y="413"/>
                </a:lnTo>
                <a:lnTo>
                  <a:pt x="90" y="395"/>
                </a:lnTo>
                <a:lnTo>
                  <a:pt x="102" y="379"/>
                </a:lnTo>
                <a:lnTo>
                  <a:pt x="117" y="366"/>
                </a:lnTo>
                <a:lnTo>
                  <a:pt x="137" y="358"/>
                </a:lnTo>
                <a:lnTo>
                  <a:pt x="158" y="356"/>
                </a:lnTo>
                <a:lnTo>
                  <a:pt x="236" y="356"/>
                </a:lnTo>
                <a:lnTo>
                  <a:pt x="254" y="353"/>
                </a:lnTo>
                <a:lnTo>
                  <a:pt x="267" y="348"/>
                </a:lnTo>
                <a:lnTo>
                  <a:pt x="278" y="339"/>
                </a:lnTo>
                <a:lnTo>
                  <a:pt x="289" y="328"/>
                </a:lnTo>
                <a:lnTo>
                  <a:pt x="298" y="316"/>
                </a:lnTo>
                <a:lnTo>
                  <a:pt x="310" y="305"/>
                </a:lnTo>
                <a:lnTo>
                  <a:pt x="322" y="294"/>
                </a:lnTo>
                <a:lnTo>
                  <a:pt x="336" y="285"/>
                </a:lnTo>
                <a:lnTo>
                  <a:pt x="353" y="278"/>
                </a:lnTo>
                <a:lnTo>
                  <a:pt x="375" y="277"/>
                </a:lnTo>
                <a:lnTo>
                  <a:pt x="493" y="277"/>
                </a:lnTo>
                <a:lnTo>
                  <a:pt x="515" y="278"/>
                </a:lnTo>
                <a:lnTo>
                  <a:pt x="532" y="285"/>
                </a:lnTo>
                <a:lnTo>
                  <a:pt x="547" y="294"/>
                </a:lnTo>
                <a:lnTo>
                  <a:pt x="560" y="305"/>
                </a:lnTo>
                <a:lnTo>
                  <a:pt x="570" y="316"/>
                </a:lnTo>
                <a:lnTo>
                  <a:pt x="581" y="328"/>
                </a:lnTo>
                <a:lnTo>
                  <a:pt x="591" y="339"/>
                </a:lnTo>
                <a:lnTo>
                  <a:pt x="603" y="348"/>
                </a:lnTo>
                <a:lnTo>
                  <a:pt x="616" y="353"/>
                </a:lnTo>
                <a:lnTo>
                  <a:pt x="632" y="356"/>
                </a:lnTo>
                <a:lnTo>
                  <a:pt x="710" y="356"/>
                </a:lnTo>
                <a:lnTo>
                  <a:pt x="731" y="358"/>
                </a:lnTo>
                <a:lnTo>
                  <a:pt x="751" y="366"/>
                </a:lnTo>
                <a:lnTo>
                  <a:pt x="767" y="379"/>
                </a:lnTo>
                <a:lnTo>
                  <a:pt x="780" y="395"/>
                </a:lnTo>
                <a:lnTo>
                  <a:pt x="788" y="413"/>
                </a:lnTo>
                <a:lnTo>
                  <a:pt x="790" y="434"/>
                </a:lnTo>
                <a:lnTo>
                  <a:pt x="790" y="632"/>
                </a:lnTo>
                <a:lnTo>
                  <a:pt x="829" y="632"/>
                </a:lnTo>
                <a:lnTo>
                  <a:pt x="829" y="40"/>
                </a:lnTo>
                <a:lnTo>
                  <a:pt x="39" y="40"/>
                </a:lnTo>
                <a:close/>
                <a:moveTo>
                  <a:pt x="39" y="0"/>
                </a:moveTo>
                <a:lnTo>
                  <a:pt x="829" y="0"/>
                </a:lnTo>
                <a:lnTo>
                  <a:pt x="845" y="4"/>
                </a:lnTo>
                <a:lnTo>
                  <a:pt x="857" y="11"/>
                </a:lnTo>
                <a:lnTo>
                  <a:pt x="866" y="24"/>
                </a:lnTo>
                <a:lnTo>
                  <a:pt x="869" y="40"/>
                </a:lnTo>
                <a:lnTo>
                  <a:pt x="869" y="632"/>
                </a:lnTo>
                <a:lnTo>
                  <a:pt x="866" y="648"/>
                </a:lnTo>
                <a:lnTo>
                  <a:pt x="857" y="661"/>
                </a:lnTo>
                <a:lnTo>
                  <a:pt x="845" y="669"/>
                </a:lnTo>
                <a:lnTo>
                  <a:pt x="829" y="672"/>
                </a:lnTo>
                <a:lnTo>
                  <a:pt x="790" y="672"/>
                </a:lnTo>
                <a:lnTo>
                  <a:pt x="790" y="790"/>
                </a:lnTo>
                <a:lnTo>
                  <a:pt x="788" y="811"/>
                </a:lnTo>
                <a:lnTo>
                  <a:pt x="780" y="831"/>
                </a:lnTo>
                <a:lnTo>
                  <a:pt x="767" y="847"/>
                </a:lnTo>
                <a:lnTo>
                  <a:pt x="751" y="858"/>
                </a:lnTo>
                <a:lnTo>
                  <a:pt x="731" y="866"/>
                </a:lnTo>
                <a:lnTo>
                  <a:pt x="710" y="869"/>
                </a:lnTo>
                <a:lnTo>
                  <a:pt x="158" y="869"/>
                </a:lnTo>
                <a:lnTo>
                  <a:pt x="137" y="866"/>
                </a:lnTo>
                <a:lnTo>
                  <a:pt x="117" y="858"/>
                </a:lnTo>
                <a:lnTo>
                  <a:pt x="102" y="847"/>
                </a:lnTo>
                <a:lnTo>
                  <a:pt x="90" y="831"/>
                </a:lnTo>
                <a:lnTo>
                  <a:pt x="82" y="811"/>
                </a:lnTo>
                <a:lnTo>
                  <a:pt x="78" y="790"/>
                </a:lnTo>
                <a:lnTo>
                  <a:pt x="78" y="672"/>
                </a:lnTo>
                <a:lnTo>
                  <a:pt x="39" y="672"/>
                </a:lnTo>
                <a:lnTo>
                  <a:pt x="24" y="669"/>
                </a:lnTo>
                <a:lnTo>
                  <a:pt x="11" y="661"/>
                </a:lnTo>
                <a:lnTo>
                  <a:pt x="2" y="648"/>
                </a:lnTo>
                <a:lnTo>
                  <a:pt x="0" y="632"/>
                </a:lnTo>
                <a:lnTo>
                  <a:pt x="0" y="40"/>
                </a:lnTo>
                <a:lnTo>
                  <a:pt x="2" y="24"/>
                </a:lnTo>
                <a:lnTo>
                  <a:pt x="11" y="11"/>
                </a:lnTo>
                <a:lnTo>
                  <a:pt x="24" y="4"/>
                </a:lnTo>
                <a:lnTo>
                  <a:pt x="3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20" name="Freeform 36"/>
          <p:cNvSpPr>
            <a:spLocks noEditPoints="1"/>
          </p:cNvSpPr>
          <p:nvPr/>
        </p:nvSpPr>
        <p:spPr bwMode="auto">
          <a:xfrm>
            <a:off x="3831445" y="2876355"/>
            <a:ext cx="420034" cy="419551"/>
          </a:xfrm>
          <a:custGeom>
            <a:avLst/>
            <a:gdLst>
              <a:gd name="T0" fmla="*/ 613 w 870"/>
              <a:gd name="T1" fmla="*/ 573 h 869"/>
              <a:gd name="T2" fmla="*/ 588 w 870"/>
              <a:gd name="T3" fmla="*/ 593 h 869"/>
              <a:gd name="T4" fmla="*/ 576 w 870"/>
              <a:gd name="T5" fmla="*/ 563 h 869"/>
              <a:gd name="T6" fmla="*/ 328 w 870"/>
              <a:gd name="T7" fmla="*/ 565 h 869"/>
              <a:gd name="T8" fmla="*/ 371 w 870"/>
              <a:gd name="T9" fmla="*/ 629 h 869"/>
              <a:gd name="T10" fmla="*/ 356 w 870"/>
              <a:gd name="T11" fmla="*/ 553 h 869"/>
              <a:gd name="T12" fmla="*/ 435 w 870"/>
              <a:gd name="T13" fmla="*/ 593 h 869"/>
              <a:gd name="T14" fmla="*/ 336 w 870"/>
              <a:gd name="T15" fmla="*/ 669 h 869"/>
              <a:gd name="T16" fmla="*/ 287 w 870"/>
              <a:gd name="T17" fmla="*/ 553 h 869"/>
              <a:gd name="T18" fmla="*/ 304 w 870"/>
              <a:gd name="T19" fmla="*/ 487 h 869"/>
              <a:gd name="T20" fmla="*/ 249 w 870"/>
              <a:gd name="T21" fmla="*/ 645 h 869"/>
              <a:gd name="T22" fmla="*/ 408 w 870"/>
              <a:gd name="T23" fmla="*/ 699 h 869"/>
              <a:gd name="T24" fmla="*/ 462 w 870"/>
              <a:gd name="T25" fmla="*/ 540 h 869"/>
              <a:gd name="T26" fmla="*/ 608 w 870"/>
              <a:gd name="T27" fmla="*/ 438 h 869"/>
              <a:gd name="T28" fmla="*/ 593 w 870"/>
              <a:gd name="T29" fmla="*/ 514 h 869"/>
              <a:gd name="T30" fmla="*/ 578 w 870"/>
              <a:gd name="T31" fmla="*/ 438 h 869"/>
              <a:gd name="T32" fmla="*/ 487 w 870"/>
              <a:gd name="T33" fmla="*/ 505 h 869"/>
              <a:gd name="T34" fmla="*/ 468 w 870"/>
              <a:gd name="T35" fmla="*/ 705 h 869"/>
              <a:gd name="T36" fmla="*/ 267 w 870"/>
              <a:gd name="T37" fmla="*/ 724 h 869"/>
              <a:gd name="T38" fmla="*/ 210 w 870"/>
              <a:gd name="T39" fmla="*/ 531 h 869"/>
              <a:gd name="T40" fmla="*/ 322 w 870"/>
              <a:gd name="T41" fmla="*/ 316 h 869"/>
              <a:gd name="T42" fmla="*/ 224 w 870"/>
              <a:gd name="T43" fmla="*/ 367 h 869"/>
              <a:gd name="T44" fmla="*/ 51 w 870"/>
              <a:gd name="T45" fmla="*/ 407 h 869"/>
              <a:gd name="T46" fmla="*/ 79 w 870"/>
              <a:gd name="T47" fmla="*/ 830 h 869"/>
              <a:gd name="T48" fmla="*/ 669 w 870"/>
              <a:gd name="T49" fmla="*/ 420 h 869"/>
              <a:gd name="T50" fmla="*/ 500 w 870"/>
              <a:gd name="T51" fmla="*/ 378 h 869"/>
              <a:gd name="T52" fmla="*/ 415 w 870"/>
              <a:gd name="T53" fmla="*/ 316 h 869"/>
              <a:gd name="T54" fmla="*/ 756 w 870"/>
              <a:gd name="T55" fmla="*/ 277 h 869"/>
              <a:gd name="T56" fmla="*/ 767 w 870"/>
              <a:gd name="T57" fmla="*/ 306 h 869"/>
              <a:gd name="T58" fmla="*/ 737 w 870"/>
              <a:gd name="T59" fmla="*/ 310 h 869"/>
              <a:gd name="T60" fmla="*/ 741 w 870"/>
              <a:gd name="T61" fmla="*/ 280 h 869"/>
              <a:gd name="T62" fmla="*/ 469 w 870"/>
              <a:gd name="T63" fmla="*/ 294 h 869"/>
              <a:gd name="T64" fmla="*/ 554 w 870"/>
              <a:gd name="T65" fmla="*/ 356 h 869"/>
              <a:gd name="T66" fmla="*/ 711 w 870"/>
              <a:gd name="T67" fmla="*/ 434 h 869"/>
              <a:gd name="T68" fmla="*/ 633 w 870"/>
              <a:gd name="T69" fmla="*/ 869 h 869"/>
              <a:gd name="T70" fmla="*/ 0 w 870"/>
              <a:gd name="T71" fmla="*/ 790 h 869"/>
              <a:gd name="T72" fmla="*/ 79 w 870"/>
              <a:gd name="T73" fmla="*/ 356 h 869"/>
              <a:gd name="T74" fmla="*/ 231 w 870"/>
              <a:gd name="T75" fmla="*/ 305 h 869"/>
              <a:gd name="T76" fmla="*/ 554 w 870"/>
              <a:gd name="T77" fmla="*/ 248 h 869"/>
              <a:gd name="T78" fmla="*/ 542 w 870"/>
              <a:gd name="T79" fmla="*/ 289 h 869"/>
              <a:gd name="T80" fmla="*/ 514 w 870"/>
              <a:gd name="T81" fmla="*/ 237 h 869"/>
              <a:gd name="T82" fmla="*/ 779 w 870"/>
              <a:gd name="T83" fmla="*/ 226 h 869"/>
              <a:gd name="T84" fmla="*/ 715 w 870"/>
              <a:gd name="T85" fmla="*/ 183 h 869"/>
              <a:gd name="T86" fmla="*/ 603 w 870"/>
              <a:gd name="T87" fmla="*/ 186 h 869"/>
              <a:gd name="T88" fmla="*/ 652 w 870"/>
              <a:gd name="T89" fmla="*/ 318 h 869"/>
              <a:gd name="T90" fmla="*/ 541 w 870"/>
              <a:gd name="T91" fmla="*/ 201 h 869"/>
              <a:gd name="T92" fmla="*/ 415 w 870"/>
              <a:gd name="T93" fmla="*/ 237 h 869"/>
              <a:gd name="T94" fmla="*/ 455 w 870"/>
              <a:gd name="T95" fmla="*/ 0 h 869"/>
              <a:gd name="T96" fmla="*/ 660 w 870"/>
              <a:gd name="T97" fmla="*/ 51 h 869"/>
              <a:gd name="T98" fmla="*/ 830 w 870"/>
              <a:gd name="T99" fmla="*/ 90 h 869"/>
              <a:gd name="T100" fmla="*/ 859 w 870"/>
              <a:gd name="T101" fmla="*/ 553 h 869"/>
              <a:gd name="T102" fmla="*/ 791 w 870"/>
              <a:gd name="T103" fmla="*/ 553 h 869"/>
              <a:gd name="T104" fmla="*/ 819 w 870"/>
              <a:gd name="T105" fmla="*/ 131 h 869"/>
              <a:gd name="T106" fmla="*/ 646 w 870"/>
              <a:gd name="T107" fmla="*/ 91 h 869"/>
              <a:gd name="T108" fmla="*/ 455 w 870"/>
              <a:gd name="T109" fmla="*/ 40 h 869"/>
              <a:gd name="T110" fmla="*/ 370 w 870"/>
              <a:gd name="T111" fmla="*/ 102 h 869"/>
              <a:gd name="T112" fmla="*/ 201 w 870"/>
              <a:gd name="T113" fmla="*/ 142 h 869"/>
              <a:gd name="T114" fmla="*/ 164 w 870"/>
              <a:gd name="T115" fmla="*/ 315 h 869"/>
              <a:gd name="T116" fmla="*/ 216 w 870"/>
              <a:gd name="T117" fmla="*/ 82 h 869"/>
              <a:gd name="T118" fmla="*/ 379 w 870"/>
              <a:gd name="T119" fmla="*/ 4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70" h="869">
                <a:moveTo>
                  <a:pt x="593" y="553"/>
                </a:moveTo>
                <a:lnTo>
                  <a:pt x="599" y="553"/>
                </a:lnTo>
                <a:lnTo>
                  <a:pt x="603" y="556"/>
                </a:lnTo>
                <a:lnTo>
                  <a:pt x="606" y="559"/>
                </a:lnTo>
                <a:lnTo>
                  <a:pt x="610" y="563"/>
                </a:lnTo>
                <a:lnTo>
                  <a:pt x="612" y="568"/>
                </a:lnTo>
                <a:lnTo>
                  <a:pt x="613" y="573"/>
                </a:lnTo>
                <a:lnTo>
                  <a:pt x="612" y="578"/>
                </a:lnTo>
                <a:lnTo>
                  <a:pt x="610" y="583"/>
                </a:lnTo>
                <a:lnTo>
                  <a:pt x="606" y="587"/>
                </a:lnTo>
                <a:lnTo>
                  <a:pt x="603" y="590"/>
                </a:lnTo>
                <a:lnTo>
                  <a:pt x="599" y="593"/>
                </a:lnTo>
                <a:lnTo>
                  <a:pt x="593" y="593"/>
                </a:lnTo>
                <a:lnTo>
                  <a:pt x="588" y="593"/>
                </a:lnTo>
                <a:lnTo>
                  <a:pt x="583" y="590"/>
                </a:lnTo>
                <a:lnTo>
                  <a:pt x="579" y="587"/>
                </a:lnTo>
                <a:lnTo>
                  <a:pt x="576" y="583"/>
                </a:lnTo>
                <a:lnTo>
                  <a:pt x="574" y="578"/>
                </a:lnTo>
                <a:lnTo>
                  <a:pt x="574" y="573"/>
                </a:lnTo>
                <a:lnTo>
                  <a:pt x="574" y="568"/>
                </a:lnTo>
                <a:lnTo>
                  <a:pt x="576" y="563"/>
                </a:lnTo>
                <a:lnTo>
                  <a:pt x="579" y="559"/>
                </a:lnTo>
                <a:lnTo>
                  <a:pt x="583" y="556"/>
                </a:lnTo>
                <a:lnTo>
                  <a:pt x="588" y="553"/>
                </a:lnTo>
                <a:lnTo>
                  <a:pt x="593" y="553"/>
                </a:lnTo>
                <a:close/>
                <a:moveTo>
                  <a:pt x="356" y="553"/>
                </a:moveTo>
                <a:lnTo>
                  <a:pt x="341" y="556"/>
                </a:lnTo>
                <a:lnTo>
                  <a:pt x="328" y="565"/>
                </a:lnTo>
                <a:lnTo>
                  <a:pt x="320" y="577"/>
                </a:lnTo>
                <a:lnTo>
                  <a:pt x="316" y="593"/>
                </a:lnTo>
                <a:lnTo>
                  <a:pt x="320" y="608"/>
                </a:lnTo>
                <a:lnTo>
                  <a:pt x="328" y="620"/>
                </a:lnTo>
                <a:lnTo>
                  <a:pt x="341" y="629"/>
                </a:lnTo>
                <a:lnTo>
                  <a:pt x="356" y="632"/>
                </a:lnTo>
                <a:lnTo>
                  <a:pt x="371" y="629"/>
                </a:lnTo>
                <a:lnTo>
                  <a:pt x="384" y="620"/>
                </a:lnTo>
                <a:lnTo>
                  <a:pt x="392" y="608"/>
                </a:lnTo>
                <a:lnTo>
                  <a:pt x="396" y="593"/>
                </a:lnTo>
                <a:lnTo>
                  <a:pt x="392" y="577"/>
                </a:lnTo>
                <a:lnTo>
                  <a:pt x="384" y="565"/>
                </a:lnTo>
                <a:lnTo>
                  <a:pt x="371" y="556"/>
                </a:lnTo>
                <a:lnTo>
                  <a:pt x="356" y="553"/>
                </a:lnTo>
                <a:close/>
                <a:moveTo>
                  <a:pt x="356" y="514"/>
                </a:moveTo>
                <a:lnTo>
                  <a:pt x="377" y="517"/>
                </a:lnTo>
                <a:lnTo>
                  <a:pt x="396" y="525"/>
                </a:lnTo>
                <a:lnTo>
                  <a:pt x="411" y="536"/>
                </a:lnTo>
                <a:lnTo>
                  <a:pt x="425" y="553"/>
                </a:lnTo>
                <a:lnTo>
                  <a:pt x="432" y="572"/>
                </a:lnTo>
                <a:lnTo>
                  <a:pt x="435" y="593"/>
                </a:lnTo>
                <a:lnTo>
                  <a:pt x="432" y="614"/>
                </a:lnTo>
                <a:lnTo>
                  <a:pt x="425" y="633"/>
                </a:lnTo>
                <a:lnTo>
                  <a:pt x="411" y="649"/>
                </a:lnTo>
                <a:lnTo>
                  <a:pt x="396" y="661"/>
                </a:lnTo>
                <a:lnTo>
                  <a:pt x="377" y="669"/>
                </a:lnTo>
                <a:lnTo>
                  <a:pt x="356" y="672"/>
                </a:lnTo>
                <a:lnTo>
                  <a:pt x="336" y="669"/>
                </a:lnTo>
                <a:lnTo>
                  <a:pt x="316" y="661"/>
                </a:lnTo>
                <a:lnTo>
                  <a:pt x="300" y="649"/>
                </a:lnTo>
                <a:lnTo>
                  <a:pt x="287" y="633"/>
                </a:lnTo>
                <a:lnTo>
                  <a:pt x="279" y="614"/>
                </a:lnTo>
                <a:lnTo>
                  <a:pt x="277" y="593"/>
                </a:lnTo>
                <a:lnTo>
                  <a:pt x="279" y="572"/>
                </a:lnTo>
                <a:lnTo>
                  <a:pt x="287" y="553"/>
                </a:lnTo>
                <a:lnTo>
                  <a:pt x="300" y="536"/>
                </a:lnTo>
                <a:lnTo>
                  <a:pt x="316" y="525"/>
                </a:lnTo>
                <a:lnTo>
                  <a:pt x="336" y="517"/>
                </a:lnTo>
                <a:lnTo>
                  <a:pt x="356" y="514"/>
                </a:lnTo>
                <a:close/>
                <a:moveTo>
                  <a:pt x="356" y="475"/>
                </a:moveTo>
                <a:lnTo>
                  <a:pt x="329" y="477"/>
                </a:lnTo>
                <a:lnTo>
                  <a:pt x="304" y="487"/>
                </a:lnTo>
                <a:lnTo>
                  <a:pt x="282" y="500"/>
                </a:lnTo>
                <a:lnTo>
                  <a:pt x="264" y="519"/>
                </a:lnTo>
                <a:lnTo>
                  <a:pt x="249" y="540"/>
                </a:lnTo>
                <a:lnTo>
                  <a:pt x="240" y="565"/>
                </a:lnTo>
                <a:lnTo>
                  <a:pt x="237" y="593"/>
                </a:lnTo>
                <a:lnTo>
                  <a:pt x="240" y="620"/>
                </a:lnTo>
                <a:lnTo>
                  <a:pt x="249" y="645"/>
                </a:lnTo>
                <a:lnTo>
                  <a:pt x="264" y="667"/>
                </a:lnTo>
                <a:lnTo>
                  <a:pt x="282" y="686"/>
                </a:lnTo>
                <a:lnTo>
                  <a:pt x="304" y="699"/>
                </a:lnTo>
                <a:lnTo>
                  <a:pt x="329" y="708"/>
                </a:lnTo>
                <a:lnTo>
                  <a:pt x="356" y="712"/>
                </a:lnTo>
                <a:lnTo>
                  <a:pt x="383" y="708"/>
                </a:lnTo>
                <a:lnTo>
                  <a:pt x="408" y="699"/>
                </a:lnTo>
                <a:lnTo>
                  <a:pt x="430" y="686"/>
                </a:lnTo>
                <a:lnTo>
                  <a:pt x="448" y="667"/>
                </a:lnTo>
                <a:lnTo>
                  <a:pt x="462" y="645"/>
                </a:lnTo>
                <a:lnTo>
                  <a:pt x="472" y="620"/>
                </a:lnTo>
                <a:lnTo>
                  <a:pt x="474" y="593"/>
                </a:lnTo>
                <a:lnTo>
                  <a:pt x="472" y="565"/>
                </a:lnTo>
                <a:lnTo>
                  <a:pt x="462" y="540"/>
                </a:lnTo>
                <a:lnTo>
                  <a:pt x="448" y="519"/>
                </a:lnTo>
                <a:lnTo>
                  <a:pt x="430" y="500"/>
                </a:lnTo>
                <a:lnTo>
                  <a:pt x="408" y="487"/>
                </a:lnTo>
                <a:lnTo>
                  <a:pt x="383" y="477"/>
                </a:lnTo>
                <a:lnTo>
                  <a:pt x="356" y="475"/>
                </a:lnTo>
                <a:close/>
                <a:moveTo>
                  <a:pt x="593" y="434"/>
                </a:moveTo>
                <a:lnTo>
                  <a:pt x="608" y="438"/>
                </a:lnTo>
                <a:lnTo>
                  <a:pt x="621" y="446"/>
                </a:lnTo>
                <a:lnTo>
                  <a:pt x="630" y="459"/>
                </a:lnTo>
                <a:lnTo>
                  <a:pt x="633" y="475"/>
                </a:lnTo>
                <a:lnTo>
                  <a:pt x="630" y="489"/>
                </a:lnTo>
                <a:lnTo>
                  <a:pt x="621" y="502"/>
                </a:lnTo>
                <a:lnTo>
                  <a:pt x="608" y="510"/>
                </a:lnTo>
                <a:lnTo>
                  <a:pt x="593" y="514"/>
                </a:lnTo>
                <a:lnTo>
                  <a:pt x="578" y="510"/>
                </a:lnTo>
                <a:lnTo>
                  <a:pt x="565" y="502"/>
                </a:lnTo>
                <a:lnTo>
                  <a:pt x="557" y="489"/>
                </a:lnTo>
                <a:lnTo>
                  <a:pt x="554" y="475"/>
                </a:lnTo>
                <a:lnTo>
                  <a:pt x="557" y="459"/>
                </a:lnTo>
                <a:lnTo>
                  <a:pt x="565" y="446"/>
                </a:lnTo>
                <a:lnTo>
                  <a:pt x="578" y="438"/>
                </a:lnTo>
                <a:lnTo>
                  <a:pt x="593" y="434"/>
                </a:lnTo>
                <a:close/>
                <a:moveTo>
                  <a:pt x="356" y="434"/>
                </a:moveTo>
                <a:lnTo>
                  <a:pt x="388" y="438"/>
                </a:lnTo>
                <a:lnTo>
                  <a:pt x="418" y="447"/>
                </a:lnTo>
                <a:lnTo>
                  <a:pt x="444" y="462"/>
                </a:lnTo>
                <a:lnTo>
                  <a:pt x="468" y="481"/>
                </a:lnTo>
                <a:lnTo>
                  <a:pt x="487" y="505"/>
                </a:lnTo>
                <a:lnTo>
                  <a:pt x="502" y="531"/>
                </a:lnTo>
                <a:lnTo>
                  <a:pt x="511" y="561"/>
                </a:lnTo>
                <a:lnTo>
                  <a:pt x="514" y="593"/>
                </a:lnTo>
                <a:lnTo>
                  <a:pt x="511" y="624"/>
                </a:lnTo>
                <a:lnTo>
                  <a:pt x="502" y="654"/>
                </a:lnTo>
                <a:lnTo>
                  <a:pt x="487" y="682"/>
                </a:lnTo>
                <a:lnTo>
                  <a:pt x="468" y="705"/>
                </a:lnTo>
                <a:lnTo>
                  <a:pt x="444" y="724"/>
                </a:lnTo>
                <a:lnTo>
                  <a:pt x="418" y="738"/>
                </a:lnTo>
                <a:lnTo>
                  <a:pt x="388" y="747"/>
                </a:lnTo>
                <a:lnTo>
                  <a:pt x="356" y="751"/>
                </a:lnTo>
                <a:lnTo>
                  <a:pt x="324" y="747"/>
                </a:lnTo>
                <a:lnTo>
                  <a:pt x="295" y="738"/>
                </a:lnTo>
                <a:lnTo>
                  <a:pt x="267" y="724"/>
                </a:lnTo>
                <a:lnTo>
                  <a:pt x="244" y="705"/>
                </a:lnTo>
                <a:lnTo>
                  <a:pt x="224" y="682"/>
                </a:lnTo>
                <a:lnTo>
                  <a:pt x="210" y="654"/>
                </a:lnTo>
                <a:lnTo>
                  <a:pt x="201" y="624"/>
                </a:lnTo>
                <a:lnTo>
                  <a:pt x="198" y="593"/>
                </a:lnTo>
                <a:lnTo>
                  <a:pt x="201" y="561"/>
                </a:lnTo>
                <a:lnTo>
                  <a:pt x="210" y="531"/>
                </a:lnTo>
                <a:lnTo>
                  <a:pt x="224" y="505"/>
                </a:lnTo>
                <a:lnTo>
                  <a:pt x="244" y="481"/>
                </a:lnTo>
                <a:lnTo>
                  <a:pt x="267" y="462"/>
                </a:lnTo>
                <a:lnTo>
                  <a:pt x="295" y="447"/>
                </a:lnTo>
                <a:lnTo>
                  <a:pt x="324" y="438"/>
                </a:lnTo>
                <a:lnTo>
                  <a:pt x="356" y="434"/>
                </a:lnTo>
                <a:close/>
                <a:moveTo>
                  <a:pt x="322" y="316"/>
                </a:moveTo>
                <a:lnTo>
                  <a:pt x="296" y="316"/>
                </a:lnTo>
                <a:lnTo>
                  <a:pt x="281" y="319"/>
                </a:lnTo>
                <a:lnTo>
                  <a:pt x="267" y="324"/>
                </a:lnTo>
                <a:lnTo>
                  <a:pt x="256" y="333"/>
                </a:lnTo>
                <a:lnTo>
                  <a:pt x="245" y="344"/>
                </a:lnTo>
                <a:lnTo>
                  <a:pt x="235" y="356"/>
                </a:lnTo>
                <a:lnTo>
                  <a:pt x="224" y="367"/>
                </a:lnTo>
                <a:lnTo>
                  <a:pt x="212" y="378"/>
                </a:lnTo>
                <a:lnTo>
                  <a:pt x="197" y="387"/>
                </a:lnTo>
                <a:lnTo>
                  <a:pt x="180" y="394"/>
                </a:lnTo>
                <a:lnTo>
                  <a:pt x="159" y="395"/>
                </a:lnTo>
                <a:lnTo>
                  <a:pt x="79" y="395"/>
                </a:lnTo>
                <a:lnTo>
                  <a:pt x="65" y="399"/>
                </a:lnTo>
                <a:lnTo>
                  <a:pt x="51" y="407"/>
                </a:lnTo>
                <a:lnTo>
                  <a:pt x="42" y="420"/>
                </a:lnTo>
                <a:lnTo>
                  <a:pt x="40" y="434"/>
                </a:lnTo>
                <a:lnTo>
                  <a:pt x="40" y="790"/>
                </a:lnTo>
                <a:lnTo>
                  <a:pt x="42" y="806"/>
                </a:lnTo>
                <a:lnTo>
                  <a:pt x="51" y="818"/>
                </a:lnTo>
                <a:lnTo>
                  <a:pt x="65" y="827"/>
                </a:lnTo>
                <a:lnTo>
                  <a:pt x="79" y="830"/>
                </a:lnTo>
                <a:lnTo>
                  <a:pt x="633" y="830"/>
                </a:lnTo>
                <a:lnTo>
                  <a:pt x="648" y="827"/>
                </a:lnTo>
                <a:lnTo>
                  <a:pt x="660" y="818"/>
                </a:lnTo>
                <a:lnTo>
                  <a:pt x="669" y="806"/>
                </a:lnTo>
                <a:lnTo>
                  <a:pt x="672" y="790"/>
                </a:lnTo>
                <a:lnTo>
                  <a:pt x="672" y="434"/>
                </a:lnTo>
                <a:lnTo>
                  <a:pt x="669" y="420"/>
                </a:lnTo>
                <a:lnTo>
                  <a:pt x="660" y="407"/>
                </a:lnTo>
                <a:lnTo>
                  <a:pt x="648" y="399"/>
                </a:lnTo>
                <a:lnTo>
                  <a:pt x="633" y="395"/>
                </a:lnTo>
                <a:lnTo>
                  <a:pt x="554" y="395"/>
                </a:lnTo>
                <a:lnTo>
                  <a:pt x="532" y="394"/>
                </a:lnTo>
                <a:lnTo>
                  <a:pt x="515" y="387"/>
                </a:lnTo>
                <a:lnTo>
                  <a:pt x="500" y="378"/>
                </a:lnTo>
                <a:lnTo>
                  <a:pt x="487" y="367"/>
                </a:lnTo>
                <a:lnTo>
                  <a:pt x="477" y="356"/>
                </a:lnTo>
                <a:lnTo>
                  <a:pt x="466" y="344"/>
                </a:lnTo>
                <a:lnTo>
                  <a:pt x="456" y="333"/>
                </a:lnTo>
                <a:lnTo>
                  <a:pt x="444" y="324"/>
                </a:lnTo>
                <a:lnTo>
                  <a:pt x="431" y="319"/>
                </a:lnTo>
                <a:lnTo>
                  <a:pt x="415" y="316"/>
                </a:lnTo>
                <a:lnTo>
                  <a:pt x="371" y="316"/>
                </a:lnTo>
                <a:lnTo>
                  <a:pt x="359" y="316"/>
                </a:lnTo>
                <a:lnTo>
                  <a:pt x="356" y="316"/>
                </a:lnTo>
                <a:lnTo>
                  <a:pt x="341" y="316"/>
                </a:lnTo>
                <a:lnTo>
                  <a:pt x="322" y="316"/>
                </a:lnTo>
                <a:close/>
                <a:moveTo>
                  <a:pt x="750" y="277"/>
                </a:moveTo>
                <a:lnTo>
                  <a:pt x="756" y="277"/>
                </a:lnTo>
                <a:lnTo>
                  <a:pt x="761" y="280"/>
                </a:lnTo>
                <a:lnTo>
                  <a:pt x="765" y="282"/>
                </a:lnTo>
                <a:lnTo>
                  <a:pt x="767" y="286"/>
                </a:lnTo>
                <a:lnTo>
                  <a:pt x="770" y="292"/>
                </a:lnTo>
                <a:lnTo>
                  <a:pt x="771" y="297"/>
                </a:lnTo>
                <a:lnTo>
                  <a:pt x="770" y="302"/>
                </a:lnTo>
                <a:lnTo>
                  <a:pt x="767" y="306"/>
                </a:lnTo>
                <a:lnTo>
                  <a:pt x="765" y="310"/>
                </a:lnTo>
                <a:lnTo>
                  <a:pt x="761" y="314"/>
                </a:lnTo>
                <a:lnTo>
                  <a:pt x="756" y="315"/>
                </a:lnTo>
                <a:lnTo>
                  <a:pt x="750" y="316"/>
                </a:lnTo>
                <a:lnTo>
                  <a:pt x="745" y="315"/>
                </a:lnTo>
                <a:lnTo>
                  <a:pt x="741" y="314"/>
                </a:lnTo>
                <a:lnTo>
                  <a:pt x="737" y="310"/>
                </a:lnTo>
                <a:lnTo>
                  <a:pt x="733" y="306"/>
                </a:lnTo>
                <a:lnTo>
                  <a:pt x="732" y="302"/>
                </a:lnTo>
                <a:lnTo>
                  <a:pt x="731" y="297"/>
                </a:lnTo>
                <a:lnTo>
                  <a:pt x="732" y="292"/>
                </a:lnTo>
                <a:lnTo>
                  <a:pt x="733" y="286"/>
                </a:lnTo>
                <a:lnTo>
                  <a:pt x="737" y="282"/>
                </a:lnTo>
                <a:lnTo>
                  <a:pt x="741" y="280"/>
                </a:lnTo>
                <a:lnTo>
                  <a:pt x="745" y="277"/>
                </a:lnTo>
                <a:lnTo>
                  <a:pt x="750" y="277"/>
                </a:lnTo>
                <a:close/>
                <a:moveTo>
                  <a:pt x="296" y="277"/>
                </a:moveTo>
                <a:lnTo>
                  <a:pt x="415" y="277"/>
                </a:lnTo>
                <a:lnTo>
                  <a:pt x="436" y="278"/>
                </a:lnTo>
                <a:lnTo>
                  <a:pt x="455" y="285"/>
                </a:lnTo>
                <a:lnTo>
                  <a:pt x="469" y="294"/>
                </a:lnTo>
                <a:lnTo>
                  <a:pt x="481" y="305"/>
                </a:lnTo>
                <a:lnTo>
                  <a:pt x="491" y="316"/>
                </a:lnTo>
                <a:lnTo>
                  <a:pt x="502" y="328"/>
                </a:lnTo>
                <a:lnTo>
                  <a:pt x="512" y="339"/>
                </a:lnTo>
                <a:lnTo>
                  <a:pt x="524" y="348"/>
                </a:lnTo>
                <a:lnTo>
                  <a:pt x="537" y="353"/>
                </a:lnTo>
                <a:lnTo>
                  <a:pt x="554" y="356"/>
                </a:lnTo>
                <a:lnTo>
                  <a:pt x="633" y="356"/>
                </a:lnTo>
                <a:lnTo>
                  <a:pt x="654" y="358"/>
                </a:lnTo>
                <a:lnTo>
                  <a:pt x="672" y="366"/>
                </a:lnTo>
                <a:lnTo>
                  <a:pt x="689" y="379"/>
                </a:lnTo>
                <a:lnTo>
                  <a:pt x="701" y="395"/>
                </a:lnTo>
                <a:lnTo>
                  <a:pt x="709" y="413"/>
                </a:lnTo>
                <a:lnTo>
                  <a:pt x="711" y="434"/>
                </a:lnTo>
                <a:lnTo>
                  <a:pt x="711" y="790"/>
                </a:lnTo>
                <a:lnTo>
                  <a:pt x="709" y="811"/>
                </a:lnTo>
                <a:lnTo>
                  <a:pt x="701" y="831"/>
                </a:lnTo>
                <a:lnTo>
                  <a:pt x="689" y="847"/>
                </a:lnTo>
                <a:lnTo>
                  <a:pt x="672" y="858"/>
                </a:lnTo>
                <a:lnTo>
                  <a:pt x="654" y="866"/>
                </a:lnTo>
                <a:lnTo>
                  <a:pt x="633" y="869"/>
                </a:lnTo>
                <a:lnTo>
                  <a:pt x="79" y="869"/>
                </a:lnTo>
                <a:lnTo>
                  <a:pt x="58" y="866"/>
                </a:lnTo>
                <a:lnTo>
                  <a:pt x="40" y="858"/>
                </a:lnTo>
                <a:lnTo>
                  <a:pt x="24" y="847"/>
                </a:lnTo>
                <a:lnTo>
                  <a:pt x="11" y="831"/>
                </a:lnTo>
                <a:lnTo>
                  <a:pt x="3" y="811"/>
                </a:lnTo>
                <a:lnTo>
                  <a:pt x="0" y="790"/>
                </a:lnTo>
                <a:lnTo>
                  <a:pt x="0" y="434"/>
                </a:lnTo>
                <a:lnTo>
                  <a:pt x="3" y="413"/>
                </a:lnTo>
                <a:lnTo>
                  <a:pt x="11" y="395"/>
                </a:lnTo>
                <a:lnTo>
                  <a:pt x="24" y="379"/>
                </a:lnTo>
                <a:lnTo>
                  <a:pt x="40" y="366"/>
                </a:lnTo>
                <a:lnTo>
                  <a:pt x="58" y="358"/>
                </a:lnTo>
                <a:lnTo>
                  <a:pt x="79" y="356"/>
                </a:lnTo>
                <a:lnTo>
                  <a:pt x="159" y="356"/>
                </a:lnTo>
                <a:lnTo>
                  <a:pt x="175" y="353"/>
                </a:lnTo>
                <a:lnTo>
                  <a:pt x="188" y="348"/>
                </a:lnTo>
                <a:lnTo>
                  <a:pt x="199" y="339"/>
                </a:lnTo>
                <a:lnTo>
                  <a:pt x="210" y="328"/>
                </a:lnTo>
                <a:lnTo>
                  <a:pt x="220" y="316"/>
                </a:lnTo>
                <a:lnTo>
                  <a:pt x="231" y="305"/>
                </a:lnTo>
                <a:lnTo>
                  <a:pt x="243" y="294"/>
                </a:lnTo>
                <a:lnTo>
                  <a:pt x="257" y="285"/>
                </a:lnTo>
                <a:lnTo>
                  <a:pt x="275" y="278"/>
                </a:lnTo>
                <a:lnTo>
                  <a:pt x="296" y="277"/>
                </a:lnTo>
                <a:close/>
                <a:moveTo>
                  <a:pt x="514" y="237"/>
                </a:moveTo>
                <a:lnTo>
                  <a:pt x="534" y="240"/>
                </a:lnTo>
                <a:lnTo>
                  <a:pt x="554" y="248"/>
                </a:lnTo>
                <a:lnTo>
                  <a:pt x="570" y="260"/>
                </a:lnTo>
                <a:lnTo>
                  <a:pt x="582" y="276"/>
                </a:lnTo>
                <a:lnTo>
                  <a:pt x="591" y="295"/>
                </a:lnTo>
                <a:lnTo>
                  <a:pt x="593" y="316"/>
                </a:lnTo>
                <a:lnTo>
                  <a:pt x="554" y="316"/>
                </a:lnTo>
                <a:lnTo>
                  <a:pt x="550" y="301"/>
                </a:lnTo>
                <a:lnTo>
                  <a:pt x="542" y="289"/>
                </a:lnTo>
                <a:lnTo>
                  <a:pt x="529" y="280"/>
                </a:lnTo>
                <a:lnTo>
                  <a:pt x="514" y="277"/>
                </a:lnTo>
                <a:lnTo>
                  <a:pt x="510" y="277"/>
                </a:lnTo>
                <a:lnTo>
                  <a:pt x="493" y="263"/>
                </a:lnTo>
                <a:lnTo>
                  <a:pt x="472" y="250"/>
                </a:lnTo>
                <a:lnTo>
                  <a:pt x="491" y="240"/>
                </a:lnTo>
                <a:lnTo>
                  <a:pt x="514" y="237"/>
                </a:lnTo>
                <a:close/>
                <a:moveTo>
                  <a:pt x="750" y="158"/>
                </a:moveTo>
                <a:lnTo>
                  <a:pt x="766" y="161"/>
                </a:lnTo>
                <a:lnTo>
                  <a:pt x="779" y="170"/>
                </a:lnTo>
                <a:lnTo>
                  <a:pt x="787" y="183"/>
                </a:lnTo>
                <a:lnTo>
                  <a:pt x="791" y="197"/>
                </a:lnTo>
                <a:lnTo>
                  <a:pt x="787" y="213"/>
                </a:lnTo>
                <a:lnTo>
                  <a:pt x="779" y="226"/>
                </a:lnTo>
                <a:lnTo>
                  <a:pt x="766" y="234"/>
                </a:lnTo>
                <a:lnTo>
                  <a:pt x="750" y="237"/>
                </a:lnTo>
                <a:lnTo>
                  <a:pt x="736" y="234"/>
                </a:lnTo>
                <a:lnTo>
                  <a:pt x="723" y="226"/>
                </a:lnTo>
                <a:lnTo>
                  <a:pt x="715" y="213"/>
                </a:lnTo>
                <a:lnTo>
                  <a:pt x="711" y="197"/>
                </a:lnTo>
                <a:lnTo>
                  <a:pt x="715" y="183"/>
                </a:lnTo>
                <a:lnTo>
                  <a:pt x="723" y="170"/>
                </a:lnTo>
                <a:lnTo>
                  <a:pt x="736" y="161"/>
                </a:lnTo>
                <a:lnTo>
                  <a:pt x="750" y="158"/>
                </a:lnTo>
                <a:close/>
                <a:moveTo>
                  <a:pt x="514" y="158"/>
                </a:moveTo>
                <a:lnTo>
                  <a:pt x="546" y="162"/>
                </a:lnTo>
                <a:lnTo>
                  <a:pt x="575" y="171"/>
                </a:lnTo>
                <a:lnTo>
                  <a:pt x="603" y="186"/>
                </a:lnTo>
                <a:lnTo>
                  <a:pt x="626" y="204"/>
                </a:lnTo>
                <a:lnTo>
                  <a:pt x="644" y="227"/>
                </a:lnTo>
                <a:lnTo>
                  <a:pt x="660" y="255"/>
                </a:lnTo>
                <a:lnTo>
                  <a:pt x="669" y="285"/>
                </a:lnTo>
                <a:lnTo>
                  <a:pt x="672" y="316"/>
                </a:lnTo>
                <a:lnTo>
                  <a:pt x="672" y="323"/>
                </a:lnTo>
                <a:lnTo>
                  <a:pt x="652" y="318"/>
                </a:lnTo>
                <a:lnTo>
                  <a:pt x="633" y="316"/>
                </a:lnTo>
                <a:lnTo>
                  <a:pt x="629" y="289"/>
                </a:lnTo>
                <a:lnTo>
                  <a:pt x="621" y="264"/>
                </a:lnTo>
                <a:lnTo>
                  <a:pt x="606" y="242"/>
                </a:lnTo>
                <a:lnTo>
                  <a:pt x="588" y="223"/>
                </a:lnTo>
                <a:lnTo>
                  <a:pt x="566" y="209"/>
                </a:lnTo>
                <a:lnTo>
                  <a:pt x="541" y="201"/>
                </a:lnTo>
                <a:lnTo>
                  <a:pt x="514" y="197"/>
                </a:lnTo>
                <a:lnTo>
                  <a:pt x="489" y="200"/>
                </a:lnTo>
                <a:lnTo>
                  <a:pt x="465" y="209"/>
                </a:lnTo>
                <a:lnTo>
                  <a:pt x="444" y="221"/>
                </a:lnTo>
                <a:lnTo>
                  <a:pt x="426" y="238"/>
                </a:lnTo>
                <a:lnTo>
                  <a:pt x="421" y="238"/>
                </a:lnTo>
                <a:lnTo>
                  <a:pt x="415" y="237"/>
                </a:lnTo>
                <a:lnTo>
                  <a:pt x="377" y="237"/>
                </a:lnTo>
                <a:lnTo>
                  <a:pt x="396" y="210"/>
                </a:lnTo>
                <a:lnTo>
                  <a:pt x="421" y="189"/>
                </a:lnTo>
                <a:lnTo>
                  <a:pt x="448" y="172"/>
                </a:lnTo>
                <a:lnTo>
                  <a:pt x="480" y="162"/>
                </a:lnTo>
                <a:lnTo>
                  <a:pt x="514" y="158"/>
                </a:lnTo>
                <a:close/>
                <a:moveTo>
                  <a:pt x="455" y="0"/>
                </a:moveTo>
                <a:lnTo>
                  <a:pt x="574" y="0"/>
                </a:lnTo>
                <a:lnTo>
                  <a:pt x="595" y="2"/>
                </a:lnTo>
                <a:lnTo>
                  <a:pt x="612" y="9"/>
                </a:lnTo>
                <a:lnTo>
                  <a:pt x="626" y="17"/>
                </a:lnTo>
                <a:lnTo>
                  <a:pt x="639" y="28"/>
                </a:lnTo>
                <a:lnTo>
                  <a:pt x="650" y="40"/>
                </a:lnTo>
                <a:lnTo>
                  <a:pt x="660" y="51"/>
                </a:lnTo>
                <a:lnTo>
                  <a:pt x="671" y="62"/>
                </a:lnTo>
                <a:lnTo>
                  <a:pt x="682" y="70"/>
                </a:lnTo>
                <a:lnTo>
                  <a:pt x="696" y="77"/>
                </a:lnTo>
                <a:lnTo>
                  <a:pt x="711" y="79"/>
                </a:lnTo>
                <a:lnTo>
                  <a:pt x="791" y="79"/>
                </a:lnTo>
                <a:lnTo>
                  <a:pt x="812" y="82"/>
                </a:lnTo>
                <a:lnTo>
                  <a:pt x="830" y="90"/>
                </a:lnTo>
                <a:lnTo>
                  <a:pt x="846" y="102"/>
                </a:lnTo>
                <a:lnTo>
                  <a:pt x="859" y="119"/>
                </a:lnTo>
                <a:lnTo>
                  <a:pt x="867" y="137"/>
                </a:lnTo>
                <a:lnTo>
                  <a:pt x="870" y="158"/>
                </a:lnTo>
                <a:lnTo>
                  <a:pt x="870" y="514"/>
                </a:lnTo>
                <a:lnTo>
                  <a:pt x="867" y="535"/>
                </a:lnTo>
                <a:lnTo>
                  <a:pt x="859" y="553"/>
                </a:lnTo>
                <a:lnTo>
                  <a:pt x="846" y="569"/>
                </a:lnTo>
                <a:lnTo>
                  <a:pt x="830" y="582"/>
                </a:lnTo>
                <a:lnTo>
                  <a:pt x="812" y="590"/>
                </a:lnTo>
                <a:lnTo>
                  <a:pt x="791" y="593"/>
                </a:lnTo>
                <a:lnTo>
                  <a:pt x="750" y="593"/>
                </a:lnTo>
                <a:lnTo>
                  <a:pt x="750" y="553"/>
                </a:lnTo>
                <a:lnTo>
                  <a:pt x="791" y="553"/>
                </a:lnTo>
                <a:lnTo>
                  <a:pt x="805" y="551"/>
                </a:lnTo>
                <a:lnTo>
                  <a:pt x="819" y="542"/>
                </a:lnTo>
                <a:lnTo>
                  <a:pt x="826" y="530"/>
                </a:lnTo>
                <a:lnTo>
                  <a:pt x="830" y="514"/>
                </a:lnTo>
                <a:lnTo>
                  <a:pt x="830" y="158"/>
                </a:lnTo>
                <a:lnTo>
                  <a:pt x="826" y="142"/>
                </a:lnTo>
                <a:lnTo>
                  <a:pt x="819" y="131"/>
                </a:lnTo>
                <a:lnTo>
                  <a:pt x="805" y="121"/>
                </a:lnTo>
                <a:lnTo>
                  <a:pt x="791" y="119"/>
                </a:lnTo>
                <a:lnTo>
                  <a:pt x="711" y="119"/>
                </a:lnTo>
                <a:lnTo>
                  <a:pt x="690" y="116"/>
                </a:lnTo>
                <a:lnTo>
                  <a:pt x="672" y="111"/>
                </a:lnTo>
                <a:lnTo>
                  <a:pt x="658" y="102"/>
                </a:lnTo>
                <a:lnTo>
                  <a:pt x="646" y="91"/>
                </a:lnTo>
                <a:lnTo>
                  <a:pt x="635" y="79"/>
                </a:lnTo>
                <a:lnTo>
                  <a:pt x="625" y="68"/>
                </a:lnTo>
                <a:lnTo>
                  <a:pt x="614" y="57"/>
                </a:lnTo>
                <a:lnTo>
                  <a:pt x="603" y="48"/>
                </a:lnTo>
                <a:lnTo>
                  <a:pt x="589" y="42"/>
                </a:lnTo>
                <a:lnTo>
                  <a:pt x="574" y="40"/>
                </a:lnTo>
                <a:lnTo>
                  <a:pt x="455" y="40"/>
                </a:lnTo>
                <a:lnTo>
                  <a:pt x="439" y="42"/>
                </a:lnTo>
                <a:lnTo>
                  <a:pt x="425" y="48"/>
                </a:lnTo>
                <a:lnTo>
                  <a:pt x="414" y="57"/>
                </a:lnTo>
                <a:lnTo>
                  <a:pt x="404" y="68"/>
                </a:lnTo>
                <a:lnTo>
                  <a:pt x="393" y="79"/>
                </a:lnTo>
                <a:lnTo>
                  <a:pt x="383" y="91"/>
                </a:lnTo>
                <a:lnTo>
                  <a:pt x="370" y="102"/>
                </a:lnTo>
                <a:lnTo>
                  <a:pt x="355" y="111"/>
                </a:lnTo>
                <a:lnTo>
                  <a:pt x="338" y="116"/>
                </a:lnTo>
                <a:lnTo>
                  <a:pt x="316" y="119"/>
                </a:lnTo>
                <a:lnTo>
                  <a:pt x="237" y="119"/>
                </a:lnTo>
                <a:lnTo>
                  <a:pt x="222" y="121"/>
                </a:lnTo>
                <a:lnTo>
                  <a:pt x="210" y="131"/>
                </a:lnTo>
                <a:lnTo>
                  <a:pt x="201" y="142"/>
                </a:lnTo>
                <a:lnTo>
                  <a:pt x="198" y="158"/>
                </a:lnTo>
                <a:lnTo>
                  <a:pt x="198" y="282"/>
                </a:lnTo>
                <a:lnTo>
                  <a:pt x="192" y="289"/>
                </a:lnTo>
                <a:lnTo>
                  <a:pt x="186" y="294"/>
                </a:lnTo>
                <a:lnTo>
                  <a:pt x="177" y="306"/>
                </a:lnTo>
                <a:lnTo>
                  <a:pt x="169" y="312"/>
                </a:lnTo>
                <a:lnTo>
                  <a:pt x="164" y="315"/>
                </a:lnTo>
                <a:lnTo>
                  <a:pt x="159" y="316"/>
                </a:lnTo>
                <a:lnTo>
                  <a:pt x="159" y="158"/>
                </a:lnTo>
                <a:lnTo>
                  <a:pt x="161" y="137"/>
                </a:lnTo>
                <a:lnTo>
                  <a:pt x="169" y="119"/>
                </a:lnTo>
                <a:lnTo>
                  <a:pt x="181" y="102"/>
                </a:lnTo>
                <a:lnTo>
                  <a:pt x="198" y="90"/>
                </a:lnTo>
                <a:lnTo>
                  <a:pt x="216" y="82"/>
                </a:lnTo>
                <a:lnTo>
                  <a:pt x="237" y="79"/>
                </a:lnTo>
                <a:lnTo>
                  <a:pt x="316" y="79"/>
                </a:lnTo>
                <a:lnTo>
                  <a:pt x="333" y="77"/>
                </a:lnTo>
                <a:lnTo>
                  <a:pt x="346" y="70"/>
                </a:lnTo>
                <a:lnTo>
                  <a:pt x="358" y="62"/>
                </a:lnTo>
                <a:lnTo>
                  <a:pt x="368" y="51"/>
                </a:lnTo>
                <a:lnTo>
                  <a:pt x="379" y="40"/>
                </a:lnTo>
                <a:lnTo>
                  <a:pt x="389" y="28"/>
                </a:lnTo>
                <a:lnTo>
                  <a:pt x="401" y="17"/>
                </a:lnTo>
                <a:lnTo>
                  <a:pt x="415" y="9"/>
                </a:lnTo>
                <a:lnTo>
                  <a:pt x="434" y="2"/>
                </a:lnTo>
                <a:lnTo>
                  <a:pt x="45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21" name="Freeform 37"/>
          <p:cNvSpPr>
            <a:spLocks noEditPoints="1"/>
          </p:cNvSpPr>
          <p:nvPr/>
        </p:nvSpPr>
        <p:spPr bwMode="auto">
          <a:xfrm>
            <a:off x="4650808" y="2875872"/>
            <a:ext cx="419551" cy="420517"/>
          </a:xfrm>
          <a:custGeom>
            <a:avLst/>
            <a:gdLst>
              <a:gd name="T0" fmla="*/ 64 w 869"/>
              <a:gd name="T1" fmla="*/ 202 h 871"/>
              <a:gd name="T2" fmla="*/ 43 w 869"/>
              <a:gd name="T3" fmla="*/ 223 h 871"/>
              <a:gd name="T4" fmla="*/ 39 w 869"/>
              <a:gd name="T5" fmla="*/ 713 h 871"/>
              <a:gd name="T6" fmla="*/ 51 w 869"/>
              <a:gd name="T7" fmla="*/ 740 h 871"/>
              <a:gd name="T8" fmla="*/ 80 w 869"/>
              <a:gd name="T9" fmla="*/ 752 h 871"/>
              <a:gd name="T10" fmla="*/ 806 w 869"/>
              <a:gd name="T11" fmla="*/ 749 h 871"/>
              <a:gd name="T12" fmla="*/ 827 w 869"/>
              <a:gd name="T13" fmla="*/ 728 h 871"/>
              <a:gd name="T14" fmla="*/ 830 w 869"/>
              <a:gd name="T15" fmla="*/ 239 h 871"/>
              <a:gd name="T16" fmla="*/ 818 w 869"/>
              <a:gd name="T17" fmla="*/ 210 h 871"/>
              <a:gd name="T18" fmla="*/ 790 w 869"/>
              <a:gd name="T19" fmla="*/ 198 h 871"/>
              <a:gd name="T20" fmla="*/ 277 w 869"/>
              <a:gd name="T21" fmla="*/ 0 h 871"/>
              <a:gd name="T22" fmla="*/ 305 w 869"/>
              <a:gd name="T23" fmla="*/ 12 h 871"/>
              <a:gd name="T24" fmla="*/ 316 w 869"/>
              <a:gd name="T25" fmla="*/ 41 h 871"/>
              <a:gd name="T26" fmla="*/ 315 w 869"/>
              <a:gd name="T27" fmla="*/ 50 h 871"/>
              <a:gd name="T28" fmla="*/ 446 w 869"/>
              <a:gd name="T29" fmla="*/ 159 h 871"/>
              <a:gd name="T30" fmla="*/ 553 w 869"/>
              <a:gd name="T31" fmla="*/ 46 h 871"/>
              <a:gd name="T32" fmla="*/ 556 w 869"/>
              <a:gd name="T33" fmla="*/ 25 h 871"/>
              <a:gd name="T34" fmla="*/ 577 w 869"/>
              <a:gd name="T35" fmla="*/ 4 h 871"/>
              <a:gd name="T36" fmla="*/ 608 w 869"/>
              <a:gd name="T37" fmla="*/ 4 h 871"/>
              <a:gd name="T38" fmla="*/ 629 w 869"/>
              <a:gd name="T39" fmla="*/ 25 h 871"/>
              <a:gd name="T40" fmla="*/ 629 w 869"/>
              <a:gd name="T41" fmla="*/ 55 h 871"/>
              <a:gd name="T42" fmla="*/ 608 w 869"/>
              <a:gd name="T43" fmla="*/ 76 h 871"/>
              <a:gd name="T44" fmla="*/ 587 w 869"/>
              <a:gd name="T45" fmla="*/ 79 h 871"/>
              <a:gd name="T46" fmla="*/ 502 w 869"/>
              <a:gd name="T47" fmla="*/ 159 h 871"/>
              <a:gd name="T48" fmla="*/ 811 w 869"/>
              <a:gd name="T49" fmla="*/ 161 h 871"/>
              <a:gd name="T50" fmla="*/ 847 w 869"/>
              <a:gd name="T51" fmla="*/ 182 h 871"/>
              <a:gd name="T52" fmla="*/ 866 w 869"/>
              <a:gd name="T53" fmla="*/ 216 h 871"/>
              <a:gd name="T54" fmla="*/ 869 w 869"/>
              <a:gd name="T55" fmla="*/ 713 h 871"/>
              <a:gd name="T56" fmla="*/ 858 w 869"/>
              <a:gd name="T57" fmla="*/ 752 h 871"/>
              <a:gd name="T58" fmla="*/ 830 w 869"/>
              <a:gd name="T59" fmla="*/ 781 h 871"/>
              <a:gd name="T60" fmla="*/ 790 w 869"/>
              <a:gd name="T61" fmla="*/ 791 h 871"/>
              <a:gd name="T62" fmla="*/ 712 w 869"/>
              <a:gd name="T63" fmla="*/ 850 h 871"/>
              <a:gd name="T64" fmla="*/ 709 w 869"/>
              <a:gd name="T65" fmla="*/ 861 h 871"/>
              <a:gd name="T66" fmla="*/ 701 w 869"/>
              <a:gd name="T67" fmla="*/ 867 h 871"/>
              <a:gd name="T68" fmla="*/ 692 w 869"/>
              <a:gd name="T69" fmla="*/ 871 h 871"/>
              <a:gd name="T70" fmla="*/ 682 w 869"/>
              <a:gd name="T71" fmla="*/ 867 h 871"/>
              <a:gd name="T72" fmla="*/ 675 w 869"/>
              <a:gd name="T73" fmla="*/ 861 h 871"/>
              <a:gd name="T74" fmla="*/ 671 w 869"/>
              <a:gd name="T75" fmla="*/ 850 h 871"/>
              <a:gd name="T76" fmla="*/ 197 w 869"/>
              <a:gd name="T77" fmla="*/ 830 h 871"/>
              <a:gd name="T78" fmla="*/ 197 w 869"/>
              <a:gd name="T79" fmla="*/ 855 h 871"/>
              <a:gd name="T80" fmla="*/ 192 w 869"/>
              <a:gd name="T81" fmla="*/ 864 h 871"/>
              <a:gd name="T82" fmla="*/ 183 w 869"/>
              <a:gd name="T83" fmla="*/ 870 h 871"/>
              <a:gd name="T84" fmla="*/ 172 w 869"/>
              <a:gd name="T85" fmla="*/ 870 h 871"/>
              <a:gd name="T86" fmla="*/ 163 w 869"/>
              <a:gd name="T87" fmla="*/ 864 h 871"/>
              <a:gd name="T88" fmla="*/ 159 w 869"/>
              <a:gd name="T89" fmla="*/ 855 h 871"/>
              <a:gd name="T90" fmla="*/ 158 w 869"/>
              <a:gd name="T91" fmla="*/ 791 h 871"/>
              <a:gd name="T92" fmla="*/ 59 w 869"/>
              <a:gd name="T93" fmla="*/ 789 h 871"/>
              <a:gd name="T94" fmla="*/ 23 w 869"/>
              <a:gd name="T95" fmla="*/ 768 h 871"/>
              <a:gd name="T96" fmla="*/ 2 w 869"/>
              <a:gd name="T97" fmla="*/ 734 h 871"/>
              <a:gd name="T98" fmla="*/ 0 w 869"/>
              <a:gd name="T99" fmla="*/ 239 h 871"/>
              <a:gd name="T100" fmla="*/ 11 w 869"/>
              <a:gd name="T101" fmla="*/ 198 h 871"/>
              <a:gd name="T102" fmla="*/ 39 w 869"/>
              <a:gd name="T103" fmla="*/ 169 h 871"/>
              <a:gd name="T104" fmla="*/ 80 w 869"/>
              <a:gd name="T105" fmla="*/ 159 h 871"/>
              <a:gd name="T106" fmla="*/ 286 w 869"/>
              <a:gd name="T107" fmla="*/ 79 h 871"/>
              <a:gd name="T108" fmla="*/ 277 w 869"/>
              <a:gd name="T109" fmla="*/ 80 h 871"/>
              <a:gd name="T110" fmla="*/ 248 w 869"/>
              <a:gd name="T111" fmla="*/ 69 h 871"/>
              <a:gd name="T112" fmla="*/ 237 w 869"/>
              <a:gd name="T113" fmla="*/ 41 h 871"/>
              <a:gd name="T114" fmla="*/ 248 w 869"/>
              <a:gd name="T115" fmla="*/ 12 h 871"/>
              <a:gd name="T116" fmla="*/ 277 w 869"/>
              <a:gd name="T117"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9" h="871">
                <a:moveTo>
                  <a:pt x="80" y="198"/>
                </a:moveTo>
                <a:lnTo>
                  <a:pt x="64" y="202"/>
                </a:lnTo>
                <a:lnTo>
                  <a:pt x="51" y="210"/>
                </a:lnTo>
                <a:lnTo>
                  <a:pt x="43" y="223"/>
                </a:lnTo>
                <a:lnTo>
                  <a:pt x="39" y="239"/>
                </a:lnTo>
                <a:lnTo>
                  <a:pt x="39" y="713"/>
                </a:lnTo>
                <a:lnTo>
                  <a:pt x="43" y="728"/>
                </a:lnTo>
                <a:lnTo>
                  <a:pt x="51" y="740"/>
                </a:lnTo>
                <a:lnTo>
                  <a:pt x="64" y="749"/>
                </a:lnTo>
                <a:lnTo>
                  <a:pt x="80" y="752"/>
                </a:lnTo>
                <a:lnTo>
                  <a:pt x="790" y="752"/>
                </a:lnTo>
                <a:lnTo>
                  <a:pt x="806" y="749"/>
                </a:lnTo>
                <a:lnTo>
                  <a:pt x="818" y="740"/>
                </a:lnTo>
                <a:lnTo>
                  <a:pt x="827" y="728"/>
                </a:lnTo>
                <a:lnTo>
                  <a:pt x="830" y="713"/>
                </a:lnTo>
                <a:lnTo>
                  <a:pt x="830" y="239"/>
                </a:lnTo>
                <a:lnTo>
                  <a:pt x="827" y="223"/>
                </a:lnTo>
                <a:lnTo>
                  <a:pt x="818" y="210"/>
                </a:lnTo>
                <a:lnTo>
                  <a:pt x="806" y="202"/>
                </a:lnTo>
                <a:lnTo>
                  <a:pt x="790" y="198"/>
                </a:lnTo>
                <a:lnTo>
                  <a:pt x="80" y="198"/>
                </a:lnTo>
                <a:close/>
                <a:moveTo>
                  <a:pt x="277" y="0"/>
                </a:moveTo>
                <a:lnTo>
                  <a:pt x="292" y="4"/>
                </a:lnTo>
                <a:lnTo>
                  <a:pt x="305" y="12"/>
                </a:lnTo>
                <a:lnTo>
                  <a:pt x="313" y="25"/>
                </a:lnTo>
                <a:lnTo>
                  <a:pt x="316" y="41"/>
                </a:lnTo>
                <a:lnTo>
                  <a:pt x="315" y="46"/>
                </a:lnTo>
                <a:lnTo>
                  <a:pt x="315" y="50"/>
                </a:lnTo>
                <a:lnTo>
                  <a:pt x="424" y="159"/>
                </a:lnTo>
                <a:lnTo>
                  <a:pt x="446" y="159"/>
                </a:lnTo>
                <a:lnTo>
                  <a:pt x="555" y="50"/>
                </a:lnTo>
                <a:lnTo>
                  <a:pt x="553" y="46"/>
                </a:lnTo>
                <a:lnTo>
                  <a:pt x="553" y="41"/>
                </a:lnTo>
                <a:lnTo>
                  <a:pt x="556" y="25"/>
                </a:lnTo>
                <a:lnTo>
                  <a:pt x="565" y="12"/>
                </a:lnTo>
                <a:lnTo>
                  <a:pt x="577" y="4"/>
                </a:lnTo>
                <a:lnTo>
                  <a:pt x="593" y="0"/>
                </a:lnTo>
                <a:lnTo>
                  <a:pt x="608" y="4"/>
                </a:lnTo>
                <a:lnTo>
                  <a:pt x="620" y="12"/>
                </a:lnTo>
                <a:lnTo>
                  <a:pt x="629" y="25"/>
                </a:lnTo>
                <a:lnTo>
                  <a:pt x="632" y="41"/>
                </a:lnTo>
                <a:lnTo>
                  <a:pt x="629" y="55"/>
                </a:lnTo>
                <a:lnTo>
                  <a:pt x="620" y="69"/>
                </a:lnTo>
                <a:lnTo>
                  <a:pt x="608" y="76"/>
                </a:lnTo>
                <a:lnTo>
                  <a:pt x="593" y="80"/>
                </a:lnTo>
                <a:lnTo>
                  <a:pt x="587" y="79"/>
                </a:lnTo>
                <a:lnTo>
                  <a:pt x="582" y="79"/>
                </a:lnTo>
                <a:lnTo>
                  <a:pt x="502" y="159"/>
                </a:lnTo>
                <a:lnTo>
                  <a:pt x="790" y="159"/>
                </a:lnTo>
                <a:lnTo>
                  <a:pt x="811" y="161"/>
                </a:lnTo>
                <a:lnTo>
                  <a:pt x="830" y="169"/>
                </a:lnTo>
                <a:lnTo>
                  <a:pt x="847" y="182"/>
                </a:lnTo>
                <a:lnTo>
                  <a:pt x="858" y="198"/>
                </a:lnTo>
                <a:lnTo>
                  <a:pt x="866" y="216"/>
                </a:lnTo>
                <a:lnTo>
                  <a:pt x="869" y="239"/>
                </a:lnTo>
                <a:lnTo>
                  <a:pt x="869" y="713"/>
                </a:lnTo>
                <a:lnTo>
                  <a:pt x="866" y="734"/>
                </a:lnTo>
                <a:lnTo>
                  <a:pt x="858" y="752"/>
                </a:lnTo>
                <a:lnTo>
                  <a:pt x="847" y="768"/>
                </a:lnTo>
                <a:lnTo>
                  <a:pt x="830" y="781"/>
                </a:lnTo>
                <a:lnTo>
                  <a:pt x="811" y="789"/>
                </a:lnTo>
                <a:lnTo>
                  <a:pt x="790" y="791"/>
                </a:lnTo>
                <a:lnTo>
                  <a:pt x="712" y="791"/>
                </a:lnTo>
                <a:lnTo>
                  <a:pt x="712" y="850"/>
                </a:lnTo>
                <a:lnTo>
                  <a:pt x="710" y="855"/>
                </a:lnTo>
                <a:lnTo>
                  <a:pt x="709" y="861"/>
                </a:lnTo>
                <a:lnTo>
                  <a:pt x="705" y="864"/>
                </a:lnTo>
                <a:lnTo>
                  <a:pt x="701" y="867"/>
                </a:lnTo>
                <a:lnTo>
                  <a:pt x="697" y="870"/>
                </a:lnTo>
                <a:lnTo>
                  <a:pt x="692" y="871"/>
                </a:lnTo>
                <a:lnTo>
                  <a:pt x="687" y="870"/>
                </a:lnTo>
                <a:lnTo>
                  <a:pt x="682" y="867"/>
                </a:lnTo>
                <a:lnTo>
                  <a:pt x="678" y="864"/>
                </a:lnTo>
                <a:lnTo>
                  <a:pt x="675" y="861"/>
                </a:lnTo>
                <a:lnTo>
                  <a:pt x="673" y="855"/>
                </a:lnTo>
                <a:lnTo>
                  <a:pt x="671" y="850"/>
                </a:lnTo>
                <a:lnTo>
                  <a:pt x="671" y="830"/>
                </a:lnTo>
                <a:lnTo>
                  <a:pt x="197" y="830"/>
                </a:lnTo>
                <a:lnTo>
                  <a:pt x="197" y="850"/>
                </a:lnTo>
                <a:lnTo>
                  <a:pt x="197" y="855"/>
                </a:lnTo>
                <a:lnTo>
                  <a:pt x="195" y="861"/>
                </a:lnTo>
                <a:lnTo>
                  <a:pt x="192" y="864"/>
                </a:lnTo>
                <a:lnTo>
                  <a:pt x="188" y="867"/>
                </a:lnTo>
                <a:lnTo>
                  <a:pt x="183" y="870"/>
                </a:lnTo>
                <a:lnTo>
                  <a:pt x="178" y="871"/>
                </a:lnTo>
                <a:lnTo>
                  <a:pt x="172" y="870"/>
                </a:lnTo>
                <a:lnTo>
                  <a:pt x="169" y="867"/>
                </a:lnTo>
                <a:lnTo>
                  <a:pt x="163" y="864"/>
                </a:lnTo>
                <a:lnTo>
                  <a:pt x="161" y="861"/>
                </a:lnTo>
                <a:lnTo>
                  <a:pt x="159" y="855"/>
                </a:lnTo>
                <a:lnTo>
                  <a:pt x="158" y="850"/>
                </a:lnTo>
                <a:lnTo>
                  <a:pt x="158" y="791"/>
                </a:lnTo>
                <a:lnTo>
                  <a:pt x="80" y="791"/>
                </a:lnTo>
                <a:lnTo>
                  <a:pt x="59" y="789"/>
                </a:lnTo>
                <a:lnTo>
                  <a:pt x="39" y="781"/>
                </a:lnTo>
                <a:lnTo>
                  <a:pt x="23" y="768"/>
                </a:lnTo>
                <a:lnTo>
                  <a:pt x="11" y="752"/>
                </a:lnTo>
                <a:lnTo>
                  <a:pt x="2" y="734"/>
                </a:lnTo>
                <a:lnTo>
                  <a:pt x="0" y="713"/>
                </a:lnTo>
                <a:lnTo>
                  <a:pt x="0" y="239"/>
                </a:lnTo>
                <a:lnTo>
                  <a:pt x="2" y="216"/>
                </a:lnTo>
                <a:lnTo>
                  <a:pt x="11" y="198"/>
                </a:lnTo>
                <a:lnTo>
                  <a:pt x="23" y="182"/>
                </a:lnTo>
                <a:lnTo>
                  <a:pt x="39" y="169"/>
                </a:lnTo>
                <a:lnTo>
                  <a:pt x="59" y="161"/>
                </a:lnTo>
                <a:lnTo>
                  <a:pt x="80" y="159"/>
                </a:lnTo>
                <a:lnTo>
                  <a:pt x="368" y="159"/>
                </a:lnTo>
                <a:lnTo>
                  <a:pt x="286" y="79"/>
                </a:lnTo>
                <a:lnTo>
                  <a:pt x="282" y="79"/>
                </a:lnTo>
                <a:lnTo>
                  <a:pt x="277" y="80"/>
                </a:lnTo>
                <a:lnTo>
                  <a:pt x="261" y="76"/>
                </a:lnTo>
                <a:lnTo>
                  <a:pt x="248" y="69"/>
                </a:lnTo>
                <a:lnTo>
                  <a:pt x="241" y="55"/>
                </a:lnTo>
                <a:lnTo>
                  <a:pt x="237" y="41"/>
                </a:lnTo>
                <a:lnTo>
                  <a:pt x="241" y="25"/>
                </a:lnTo>
                <a:lnTo>
                  <a:pt x="248" y="12"/>
                </a:lnTo>
                <a:lnTo>
                  <a:pt x="261" y="4"/>
                </a:lnTo>
                <a:lnTo>
                  <a:pt x="27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22" name="Freeform 38"/>
          <p:cNvSpPr>
            <a:spLocks noEditPoints="1"/>
          </p:cNvSpPr>
          <p:nvPr/>
        </p:nvSpPr>
        <p:spPr bwMode="auto">
          <a:xfrm>
            <a:off x="5469688" y="2875871"/>
            <a:ext cx="419551" cy="420515"/>
          </a:xfrm>
          <a:custGeom>
            <a:avLst/>
            <a:gdLst>
              <a:gd name="T0" fmla="*/ 632 w 869"/>
              <a:gd name="T1" fmla="*/ 713 h 871"/>
              <a:gd name="T2" fmla="*/ 553 w 869"/>
              <a:gd name="T3" fmla="*/ 713 h 871"/>
              <a:gd name="T4" fmla="*/ 395 w 869"/>
              <a:gd name="T5" fmla="*/ 633 h 871"/>
              <a:gd name="T6" fmla="*/ 158 w 869"/>
              <a:gd name="T7" fmla="*/ 633 h 871"/>
              <a:gd name="T8" fmla="*/ 158 w 869"/>
              <a:gd name="T9" fmla="*/ 633 h 871"/>
              <a:gd name="T10" fmla="*/ 710 w 869"/>
              <a:gd name="T11" fmla="*/ 633 h 871"/>
              <a:gd name="T12" fmla="*/ 632 w 869"/>
              <a:gd name="T13" fmla="*/ 633 h 871"/>
              <a:gd name="T14" fmla="*/ 473 w 869"/>
              <a:gd name="T15" fmla="*/ 554 h 871"/>
              <a:gd name="T16" fmla="*/ 236 w 869"/>
              <a:gd name="T17" fmla="*/ 554 h 871"/>
              <a:gd name="T18" fmla="*/ 236 w 869"/>
              <a:gd name="T19" fmla="*/ 554 h 871"/>
              <a:gd name="T20" fmla="*/ 78 w 869"/>
              <a:gd name="T21" fmla="*/ 633 h 871"/>
              <a:gd name="T22" fmla="*/ 710 w 869"/>
              <a:gd name="T23" fmla="*/ 554 h 871"/>
              <a:gd name="T24" fmla="*/ 553 w 869"/>
              <a:gd name="T25" fmla="*/ 476 h 871"/>
              <a:gd name="T26" fmla="*/ 316 w 869"/>
              <a:gd name="T27" fmla="*/ 476 h 871"/>
              <a:gd name="T28" fmla="*/ 316 w 869"/>
              <a:gd name="T29" fmla="*/ 476 h 871"/>
              <a:gd name="T30" fmla="*/ 158 w 869"/>
              <a:gd name="T31" fmla="*/ 554 h 871"/>
              <a:gd name="T32" fmla="*/ 790 w 869"/>
              <a:gd name="T33" fmla="*/ 476 h 871"/>
              <a:gd name="T34" fmla="*/ 632 w 869"/>
              <a:gd name="T35" fmla="*/ 396 h 871"/>
              <a:gd name="T36" fmla="*/ 395 w 869"/>
              <a:gd name="T37" fmla="*/ 396 h 871"/>
              <a:gd name="T38" fmla="*/ 395 w 869"/>
              <a:gd name="T39" fmla="*/ 396 h 871"/>
              <a:gd name="T40" fmla="*/ 236 w 869"/>
              <a:gd name="T41" fmla="*/ 476 h 871"/>
              <a:gd name="T42" fmla="*/ 158 w 869"/>
              <a:gd name="T43" fmla="*/ 476 h 871"/>
              <a:gd name="T44" fmla="*/ 710 w 869"/>
              <a:gd name="T45" fmla="*/ 317 h 871"/>
              <a:gd name="T46" fmla="*/ 473 w 869"/>
              <a:gd name="T47" fmla="*/ 317 h 871"/>
              <a:gd name="T48" fmla="*/ 473 w 869"/>
              <a:gd name="T49" fmla="*/ 317 h 871"/>
              <a:gd name="T50" fmla="*/ 316 w 869"/>
              <a:gd name="T51" fmla="*/ 396 h 871"/>
              <a:gd name="T52" fmla="*/ 236 w 869"/>
              <a:gd name="T53" fmla="*/ 396 h 871"/>
              <a:gd name="T54" fmla="*/ 790 w 869"/>
              <a:gd name="T55" fmla="*/ 239 h 871"/>
              <a:gd name="T56" fmla="*/ 553 w 869"/>
              <a:gd name="T57" fmla="*/ 239 h 871"/>
              <a:gd name="T58" fmla="*/ 553 w 869"/>
              <a:gd name="T59" fmla="*/ 239 h 871"/>
              <a:gd name="T60" fmla="*/ 395 w 869"/>
              <a:gd name="T61" fmla="*/ 317 h 871"/>
              <a:gd name="T62" fmla="*/ 316 w 869"/>
              <a:gd name="T63" fmla="*/ 317 h 871"/>
              <a:gd name="T64" fmla="*/ 158 w 869"/>
              <a:gd name="T65" fmla="*/ 239 h 871"/>
              <a:gd name="T66" fmla="*/ 78 w 869"/>
              <a:gd name="T67" fmla="*/ 198 h 871"/>
              <a:gd name="T68" fmla="*/ 39 w 869"/>
              <a:gd name="T69" fmla="*/ 239 h 871"/>
              <a:gd name="T70" fmla="*/ 64 w 869"/>
              <a:gd name="T71" fmla="*/ 749 h 871"/>
              <a:gd name="T72" fmla="*/ 818 w 869"/>
              <a:gd name="T73" fmla="*/ 740 h 871"/>
              <a:gd name="T74" fmla="*/ 827 w 869"/>
              <a:gd name="T75" fmla="*/ 223 h 871"/>
              <a:gd name="T76" fmla="*/ 78 w 869"/>
              <a:gd name="T77" fmla="*/ 198 h 871"/>
              <a:gd name="T78" fmla="*/ 312 w 869"/>
              <a:gd name="T79" fmla="*/ 25 h 871"/>
              <a:gd name="T80" fmla="*/ 422 w 869"/>
              <a:gd name="T81" fmla="*/ 159 h 871"/>
              <a:gd name="T82" fmla="*/ 553 w 869"/>
              <a:gd name="T83" fmla="*/ 41 h 871"/>
              <a:gd name="T84" fmla="*/ 593 w 869"/>
              <a:gd name="T85" fmla="*/ 0 h 871"/>
              <a:gd name="T86" fmla="*/ 632 w 869"/>
              <a:gd name="T87" fmla="*/ 41 h 871"/>
              <a:gd name="T88" fmla="*/ 593 w 869"/>
              <a:gd name="T89" fmla="*/ 80 h 871"/>
              <a:gd name="T90" fmla="*/ 790 w 869"/>
              <a:gd name="T91" fmla="*/ 159 h 871"/>
              <a:gd name="T92" fmla="*/ 858 w 869"/>
              <a:gd name="T93" fmla="*/ 198 h 871"/>
              <a:gd name="T94" fmla="*/ 866 w 869"/>
              <a:gd name="T95" fmla="*/ 734 h 871"/>
              <a:gd name="T96" fmla="*/ 811 w 869"/>
              <a:gd name="T97" fmla="*/ 789 h 871"/>
              <a:gd name="T98" fmla="*/ 710 w 869"/>
              <a:gd name="T99" fmla="*/ 855 h 871"/>
              <a:gd name="T100" fmla="*/ 696 w 869"/>
              <a:gd name="T101" fmla="*/ 870 h 871"/>
              <a:gd name="T102" fmla="*/ 678 w 869"/>
              <a:gd name="T103" fmla="*/ 864 h 871"/>
              <a:gd name="T104" fmla="*/ 671 w 869"/>
              <a:gd name="T105" fmla="*/ 830 h 871"/>
              <a:gd name="T106" fmla="*/ 195 w 869"/>
              <a:gd name="T107" fmla="*/ 861 h 871"/>
              <a:gd name="T108" fmla="*/ 178 w 869"/>
              <a:gd name="T109" fmla="*/ 871 h 871"/>
              <a:gd name="T110" fmla="*/ 161 w 869"/>
              <a:gd name="T111" fmla="*/ 861 h 871"/>
              <a:gd name="T112" fmla="*/ 78 w 869"/>
              <a:gd name="T113" fmla="*/ 791 h 871"/>
              <a:gd name="T114" fmla="*/ 10 w 869"/>
              <a:gd name="T115" fmla="*/ 752 h 871"/>
              <a:gd name="T116" fmla="*/ 2 w 869"/>
              <a:gd name="T117" fmla="*/ 216 h 871"/>
              <a:gd name="T118" fmla="*/ 57 w 869"/>
              <a:gd name="T119" fmla="*/ 161 h 871"/>
              <a:gd name="T120" fmla="*/ 281 w 869"/>
              <a:gd name="T121" fmla="*/ 79 h 871"/>
              <a:gd name="T122" fmla="*/ 240 w 869"/>
              <a:gd name="T123" fmla="*/ 55 h 871"/>
              <a:gd name="T124" fmla="*/ 261 w 869"/>
              <a:gd name="T125" fmla="*/ 4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9" h="871">
                <a:moveTo>
                  <a:pt x="632" y="633"/>
                </a:moveTo>
                <a:lnTo>
                  <a:pt x="710" y="633"/>
                </a:lnTo>
                <a:lnTo>
                  <a:pt x="710" y="713"/>
                </a:lnTo>
                <a:lnTo>
                  <a:pt x="632" y="713"/>
                </a:lnTo>
                <a:lnTo>
                  <a:pt x="632" y="633"/>
                </a:lnTo>
                <a:close/>
                <a:moveTo>
                  <a:pt x="473" y="633"/>
                </a:moveTo>
                <a:lnTo>
                  <a:pt x="553" y="633"/>
                </a:lnTo>
                <a:lnTo>
                  <a:pt x="553" y="713"/>
                </a:lnTo>
                <a:lnTo>
                  <a:pt x="473" y="713"/>
                </a:lnTo>
                <a:lnTo>
                  <a:pt x="473" y="633"/>
                </a:lnTo>
                <a:close/>
                <a:moveTo>
                  <a:pt x="316" y="633"/>
                </a:moveTo>
                <a:lnTo>
                  <a:pt x="395" y="633"/>
                </a:lnTo>
                <a:lnTo>
                  <a:pt x="395" y="713"/>
                </a:lnTo>
                <a:lnTo>
                  <a:pt x="316" y="713"/>
                </a:lnTo>
                <a:lnTo>
                  <a:pt x="316" y="633"/>
                </a:lnTo>
                <a:close/>
                <a:moveTo>
                  <a:pt x="158" y="633"/>
                </a:moveTo>
                <a:lnTo>
                  <a:pt x="236" y="633"/>
                </a:lnTo>
                <a:lnTo>
                  <a:pt x="236" y="713"/>
                </a:lnTo>
                <a:lnTo>
                  <a:pt x="158" y="713"/>
                </a:lnTo>
                <a:lnTo>
                  <a:pt x="158" y="633"/>
                </a:lnTo>
                <a:close/>
                <a:moveTo>
                  <a:pt x="710" y="554"/>
                </a:moveTo>
                <a:lnTo>
                  <a:pt x="790" y="554"/>
                </a:lnTo>
                <a:lnTo>
                  <a:pt x="790" y="633"/>
                </a:lnTo>
                <a:lnTo>
                  <a:pt x="710" y="633"/>
                </a:lnTo>
                <a:lnTo>
                  <a:pt x="710" y="554"/>
                </a:lnTo>
                <a:close/>
                <a:moveTo>
                  <a:pt x="553" y="554"/>
                </a:moveTo>
                <a:lnTo>
                  <a:pt x="632" y="554"/>
                </a:lnTo>
                <a:lnTo>
                  <a:pt x="632" y="633"/>
                </a:lnTo>
                <a:lnTo>
                  <a:pt x="553" y="633"/>
                </a:lnTo>
                <a:lnTo>
                  <a:pt x="553" y="554"/>
                </a:lnTo>
                <a:close/>
                <a:moveTo>
                  <a:pt x="395" y="554"/>
                </a:moveTo>
                <a:lnTo>
                  <a:pt x="473" y="554"/>
                </a:lnTo>
                <a:lnTo>
                  <a:pt x="473" y="633"/>
                </a:lnTo>
                <a:lnTo>
                  <a:pt x="395" y="633"/>
                </a:lnTo>
                <a:lnTo>
                  <a:pt x="395" y="554"/>
                </a:lnTo>
                <a:close/>
                <a:moveTo>
                  <a:pt x="236" y="554"/>
                </a:moveTo>
                <a:lnTo>
                  <a:pt x="316" y="554"/>
                </a:lnTo>
                <a:lnTo>
                  <a:pt x="316" y="633"/>
                </a:lnTo>
                <a:lnTo>
                  <a:pt x="236" y="633"/>
                </a:lnTo>
                <a:lnTo>
                  <a:pt x="236" y="554"/>
                </a:lnTo>
                <a:close/>
                <a:moveTo>
                  <a:pt x="78" y="554"/>
                </a:moveTo>
                <a:lnTo>
                  <a:pt x="158" y="554"/>
                </a:lnTo>
                <a:lnTo>
                  <a:pt x="158" y="633"/>
                </a:lnTo>
                <a:lnTo>
                  <a:pt x="78" y="633"/>
                </a:lnTo>
                <a:lnTo>
                  <a:pt x="78" y="554"/>
                </a:lnTo>
                <a:close/>
                <a:moveTo>
                  <a:pt x="632" y="476"/>
                </a:moveTo>
                <a:lnTo>
                  <a:pt x="710" y="476"/>
                </a:lnTo>
                <a:lnTo>
                  <a:pt x="710" y="554"/>
                </a:lnTo>
                <a:lnTo>
                  <a:pt x="632" y="554"/>
                </a:lnTo>
                <a:lnTo>
                  <a:pt x="632" y="476"/>
                </a:lnTo>
                <a:close/>
                <a:moveTo>
                  <a:pt x="473" y="476"/>
                </a:moveTo>
                <a:lnTo>
                  <a:pt x="553" y="476"/>
                </a:lnTo>
                <a:lnTo>
                  <a:pt x="553" y="554"/>
                </a:lnTo>
                <a:lnTo>
                  <a:pt x="473" y="554"/>
                </a:lnTo>
                <a:lnTo>
                  <a:pt x="473" y="476"/>
                </a:lnTo>
                <a:close/>
                <a:moveTo>
                  <a:pt x="316" y="476"/>
                </a:moveTo>
                <a:lnTo>
                  <a:pt x="395" y="476"/>
                </a:lnTo>
                <a:lnTo>
                  <a:pt x="395" y="554"/>
                </a:lnTo>
                <a:lnTo>
                  <a:pt x="316" y="554"/>
                </a:lnTo>
                <a:lnTo>
                  <a:pt x="316" y="476"/>
                </a:lnTo>
                <a:close/>
                <a:moveTo>
                  <a:pt x="158" y="476"/>
                </a:moveTo>
                <a:lnTo>
                  <a:pt x="236" y="476"/>
                </a:lnTo>
                <a:lnTo>
                  <a:pt x="236" y="554"/>
                </a:lnTo>
                <a:lnTo>
                  <a:pt x="158" y="554"/>
                </a:lnTo>
                <a:lnTo>
                  <a:pt x="158" y="476"/>
                </a:lnTo>
                <a:close/>
                <a:moveTo>
                  <a:pt x="710" y="396"/>
                </a:moveTo>
                <a:lnTo>
                  <a:pt x="790" y="396"/>
                </a:lnTo>
                <a:lnTo>
                  <a:pt x="790" y="476"/>
                </a:lnTo>
                <a:lnTo>
                  <a:pt x="710" y="476"/>
                </a:lnTo>
                <a:lnTo>
                  <a:pt x="710" y="396"/>
                </a:lnTo>
                <a:close/>
                <a:moveTo>
                  <a:pt x="553" y="396"/>
                </a:moveTo>
                <a:lnTo>
                  <a:pt x="632" y="396"/>
                </a:lnTo>
                <a:lnTo>
                  <a:pt x="632" y="476"/>
                </a:lnTo>
                <a:lnTo>
                  <a:pt x="553" y="476"/>
                </a:lnTo>
                <a:lnTo>
                  <a:pt x="553" y="396"/>
                </a:lnTo>
                <a:close/>
                <a:moveTo>
                  <a:pt x="395" y="396"/>
                </a:moveTo>
                <a:lnTo>
                  <a:pt x="473" y="396"/>
                </a:lnTo>
                <a:lnTo>
                  <a:pt x="473" y="476"/>
                </a:lnTo>
                <a:lnTo>
                  <a:pt x="395" y="476"/>
                </a:lnTo>
                <a:lnTo>
                  <a:pt x="395" y="396"/>
                </a:lnTo>
                <a:close/>
                <a:moveTo>
                  <a:pt x="236" y="396"/>
                </a:moveTo>
                <a:lnTo>
                  <a:pt x="316" y="396"/>
                </a:lnTo>
                <a:lnTo>
                  <a:pt x="316" y="476"/>
                </a:lnTo>
                <a:lnTo>
                  <a:pt x="236" y="476"/>
                </a:lnTo>
                <a:lnTo>
                  <a:pt x="236" y="396"/>
                </a:lnTo>
                <a:close/>
                <a:moveTo>
                  <a:pt x="78" y="396"/>
                </a:moveTo>
                <a:lnTo>
                  <a:pt x="158" y="396"/>
                </a:lnTo>
                <a:lnTo>
                  <a:pt x="158" y="476"/>
                </a:lnTo>
                <a:lnTo>
                  <a:pt x="78" y="476"/>
                </a:lnTo>
                <a:lnTo>
                  <a:pt x="78" y="396"/>
                </a:lnTo>
                <a:close/>
                <a:moveTo>
                  <a:pt x="632" y="317"/>
                </a:moveTo>
                <a:lnTo>
                  <a:pt x="710" y="317"/>
                </a:lnTo>
                <a:lnTo>
                  <a:pt x="710" y="396"/>
                </a:lnTo>
                <a:lnTo>
                  <a:pt x="632" y="396"/>
                </a:lnTo>
                <a:lnTo>
                  <a:pt x="632" y="317"/>
                </a:lnTo>
                <a:close/>
                <a:moveTo>
                  <a:pt x="473" y="317"/>
                </a:moveTo>
                <a:lnTo>
                  <a:pt x="553" y="317"/>
                </a:lnTo>
                <a:lnTo>
                  <a:pt x="553" y="396"/>
                </a:lnTo>
                <a:lnTo>
                  <a:pt x="473" y="396"/>
                </a:lnTo>
                <a:lnTo>
                  <a:pt x="473" y="317"/>
                </a:lnTo>
                <a:close/>
                <a:moveTo>
                  <a:pt x="316" y="317"/>
                </a:moveTo>
                <a:lnTo>
                  <a:pt x="395" y="317"/>
                </a:lnTo>
                <a:lnTo>
                  <a:pt x="395" y="396"/>
                </a:lnTo>
                <a:lnTo>
                  <a:pt x="316" y="396"/>
                </a:lnTo>
                <a:lnTo>
                  <a:pt x="316" y="317"/>
                </a:lnTo>
                <a:close/>
                <a:moveTo>
                  <a:pt x="158" y="317"/>
                </a:moveTo>
                <a:lnTo>
                  <a:pt x="236" y="317"/>
                </a:lnTo>
                <a:lnTo>
                  <a:pt x="236" y="396"/>
                </a:lnTo>
                <a:lnTo>
                  <a:pt x="158" y="396"/>
                </a:lnTo>
                <a:lnTo>
                  <a:pt x="158" y="317"/>
                </a:lnTo>
                <a:close/>
                <a:moveTo>
                  <a:pt x="710" y="239"/>
                </a:moveTo>
                <a:lnTo>
                  <a:pt x="790" y="239"/>
                </a:lnTo>
                <a:lnTo>
                  <a:pt x="790" y="317"/>
                </a:lnTo>
                <a:lnTo>
                  <a:pt x="710" y="317"/>
                </a:lnTo>
                <a:lnTo>
                  <a:pt x="710" y="239"/>
                </a:lnTo>
                <a:close/>
                <a:moveTo>
                  <a:pt x="553" y="239"/>
                </a:moveTo>
                <a:lnTo>
                  <a:pt x="632" y="239"/>
                </a:lnTo>
                <a:lnTo>
                  <a:pt x="632" y="317"/>
                </a:lnTo>
                <a:lnTo>
                  <a:pt x="553" y="317"/>
                </a:lnTo>
                <a:lnTo>
                  <a:pt x="553" y="239"/>
                </a:lnTo>
                <a:close/>
                <a:moveTo>
                  <a:pt x="395" y="239"/>
                </a:moveTo>
                <a:lnTo>
                  <a:pt x="473" y="239"/>
                </a:lnTo>
                <a:lnTo>
                  <a:pt x="473" y="317"/>
                </a:lnTo>
                <a:lnTo>
                  <a:pt x="395" y="317"/>
                </a:lnTo>
                <a:lnTo>
                  <a:pt x="395" y="239"/>
                </a:lnTo>
                <a:close/>
                <a:moveTo>
                  <a:pt x="236" y="239"/>
                </a:moveTo>
                <a:lnTo>
                  <a:pt x="316" y="239"/>
                </a:lnTo>
                <a:lnTo>
                  <a:pt x="316" y="317"/>
                </a:lnTo>
                <a:lnTo>
                  <a:pt x="236" y="317"/>
                </a:lnTo>
                <a:lnTo>
                  <a:pt x="236" y="239"/>
                </a:lnTo>
                <a:close/>
                <a:moveTo>
                  <a:pt x="78" y="239"/>
                </a:moveTo>
                <a:lnTo>
                  <a:pt x="158" y="239"/>
                </a:lnTo>
                <a:lnTo>
                  <a:pt x="158" y="317"/>
                </a:lnTo>
                <a:lnTo>
                  <a:pt x="78" y="317"/>
                </a:lnTo>
                <a:lnTo>
                  <a:pt x="78" y="239"/>
                </a:lnTo>
                <a:close/>
                <a:moveTo>
                  <a:pt x="78" y="198"/>
                </a:moveTo>
                <a:lnTo>
                  <a:pt x="64" y="202"/>
                </a:lnTo>
                <a:lnTo>
                  <a:pt x="51" y="210"/>
                </a:lnTo>
                <a:lnTo>
                  <a:pt x="43" y="223"/>
                </a:lnTo>
                <a:lnTo>
                  <a:pt x="39" y="239"/>
                </a:lnTo>
                <a:lnTo>
                  <a:pt x="39" y="713"/>
                </a:lnTo>
                <a:lnTo>
                  <a:pt x="43" y="728"/>
                </a:lnTo>
                <a:lnTo>
                  <a:pt x="51" y="740"/>
                </a:lnTo>
                <a:lnTo>
                  <a:pt x="64" y="749"/>
                </a:lnTo>
                <a:lnTo>
                  <a:pt x="78" y="752"/>
                </a:lnTo>
                <a:lnTo>
                  <a:pt x="790" y="752"/>
                </a:lnTo>
                <a:lnTo>
                  <a:pt x="806" y="749"/>
                </a:lnTo>
                <a:lnTo>
                  <a:pt x="818" y="740"/>
                </a:lnTo>
                <a:lnTo>
                  <a:pt x="827" y="728"/>
                </a:lnTo>
                <a:lnTo>
                  <a:pt x="829" y="713"/>
                </a:lnTo>
                <a:lnTo>
                  <a:pt x="829" y="239"/>
                </a:lnTo>
                <a:lnTo>
                  <a:pt x="827" y="223"/>
                </a:lnTo>
                <a:lnTo>
                  <a:pt x="818" y="210"/>
                </a:lnTo>
                <a:lnTo>
                  <a:pt x="806" y="202"/>
                </a:lnTo>
                <a:lnTo>
                  <a:pt x="790" y="198"/>
                </a:lnTo>
                <a:lnTo>
                  <a:pt x="78" y="198"/>
                </a:lnTo>
                <a:close/>
                <a:moveTo>
                  <a:pt x="276" y="0"/>
                </a:moveTo>
                <a:lnTo>
                  <a:pt x="291" y="4"/>
                </a:lnTo>
                <a:lnTo>
                  <a:pt x="305" y="12"/>
                </a:lnTo>
                <a:lnTo>
                  <a:pt x="312" y="25"/>
                </a:lnTo>
                <a:lnTo>
                  <a:pt x="316" y="41"/>
                </a:lnTo>
                <a:lnTo>
                  <a:pt x="315" y="46"/>
                </a:lnTo>
                <a:lnTo>
                  <a:pt x="314" y="50"/>
                </a:lnTo>
                <a:lnTo>
                  <a:pt x="422" y="159"/>
                </a:lnTo>
                <a:lnTo>
                  <a:pt x="446" y="159"/>
                </a:lnTo>
                <a:lnTo>
                  <a:pt x="555" y="50"/>
                </a:lnTo>
                <a:lnTo>
                  <a:pt x="553" y="46"/>
                </a:lnTo>
                <a:lnTo>
                  <a:pt x="553" y="41"/>
                </a:lnTo>
                <a:lnTo>
                  <a:pt x="556" y="25"/>
                </a:lnTo>
                <a:lnTo>
                  <a:pt x="565" y="12"/>
                </a:lnTo>
                <a:lnTo>
                  <a:pt x="577" y="4"/>
                </a:lnTo>
                <a:lnTo>
                  <a:pt x="593" y="0"/>
                </a:lnTo>
                <a:lnTo>
                  <a:pt x="608" y="4"/>
                </a:lnTo>
                <a:lnTo>
                  <a:pt x="620" y="12"/>
                </a:lnTo>
                <a:lnTo>
                  <a:pt x="629" y="25"/>
                </a:lnTo>
                <a:lnTo>
                  <a:pt x="632" y="41"/>
                </a:lnTo>
                <a:lnTo>
                  <a:pt x="629" y="55"/>
                </a:lnTo>
                <a:lnTo>
                  <a:pt x="620" y="69"/>
                </a:lnTo>
                <a:lnTo>
                  <a:pt x="608" y="76"/>
                </a:lnTo>
                <a:lnTo>
                  <a:pt x="593" y="80"/>
                </a:lnTo>
                <a:lnTo>
                  <a:pt x="587" y="79"/>
                </a:lnTo>
                <a:lnTo>
                  <a:pt x="582" y="79"/>
                </a:lnTo>
                <a:lnTo>
                  <a:pt x="502" y="159"/>
                </a:lnTo>
                <a:lnTo>
                  <a:pt x="790" y="159"/>
                </a:lnTo>
                <a:lnTo>
                  <a:pt x="811" y="161"/>
                </a:lnTo>
                <a:lnTo>
                  <a:pt x="829" y="169"/>
                </a:lnTo>
                <a:lnTo>
                  <a:pt x="846" y="182"/>
                </a:lnTo>
                <a:lnTo>
                  <a:pt x="858" y="198"/>
                </a:lnTo>
                <a:lnTo>
                  <a:pt x="866" y="216"/>
                </a:lnTo>
                <a:lnTo>
                  <a:pt x="869" y="239"/>
                </a:lnTo>
                <a:lnTo>
                  <a:pt x="869" y="713"/>
                </a:lnTo>
                <a:lnTo>
                  <a:pt x="866" y="734"/>
                </a:lnTo>
                <a:lnTo>
                  <a:pt x="858" y="752"/>
                </a:lnTo>
                <a:lnTo>
                  <a:pt x="846" y="768"/>
                </a:lnTo>
                <a:lnTo>
                  <a:pt x="829" y="781"/>
                </a:lnTo>
                <a:lnTo>
                  <a:pt x="811" y="789"/>
                </a:lnTo>
                <a:lnTo>
                  <a:pt x="790" y="791"/>
                </a:lnTo>
                <a:lnTo>
                  <a:pt x="710" y="791"/>
                </a:lnTo>
                <a:lnTo>
                  <a:pt x="710" y="850"/>
                </a:lnTo>
                <a:lnTo>
                  <a:pt x="710" y="855"/>
                </a:lnTo>
                <a:lnTo>
                  <a:pt x="708" y="861"/>
                </a:lnTo>
                <a:lnTo>
                  <a:pt x="705" y="864"/>
                </a:lnTo>
                <a:lnTo>
                  <a:pt x="701" y="867"/>
                </a:lnTo>
                <a:lnTo>
                  <a:pt x="696" y="870"/>
                </a:lnTo>
                <a:lnTo>
                  <a:pt x="691" y="871"/>
                </a:lnTo>
                <a:lnTo>
                  <a:pt x="685" y="870"/>
                </a:lnTo>
                <a:lnTo>
                  <a:pt x="682" y="867"/>
                </a:lnTo>
                <a:lnTo>
                  <a:pt x="678" y="864"/>
                </a:lnTo>
                <a:lnTo>
                  <a:pt x="674" y="861"/>
                </a:lnTo>
                <a:lnTo>
                  <a:pt x="672" y="855"/>
                </a:lnTo>
                <a:lnTo>
                  <a:pt x="671" y="850"/>
                </a:lnTo>
                <a:lnTo>
                  <a:pt x="671" y="830"/>
                </a:lnTo>
                <a:lnTo>
                  <a:pt x="197" y="830"/>
                </a:lnTo>
                <a:lnTo>
                  <a:pt x="197" y="850"/>
                </a:lnTo>
                <a:lnTo>
                  <a:pt x="196" y="855"/>
                </a:lnTo>
                <a:lnTo>
                  <a:pt x="195" y="861"/>
                </a:lnTo>
                <a:lnTo>
                  <a:pt x="192" y="864"/>
                </a:lnTo>
                <a:lnTo>
                  <a:pt x="188" y="867"/>
                </a:lnTo>
                <a:lnTo>
                  <a:pt x="183" y="870"/>
                </a:lnTo>
                <a:lnTo>
                  <a:pt x="178" y="871"/>
                </a:lnTo>
                <a:lnTo>
                  <a:pt x="172" y="870"/>
                </a:lnTo>
                <a:lnTo>
                  <a:pt x="167" y="867"/>
                </a:lnTo>
                <a:lnTo>
                  <a:pt x="163" y="864"/>
                </a:lnTo>
                <a:lnTo>
                  <a:pt x="161" y="861"/>
                </a:lnTo>
                <a:lnTo>
                  <a:pt x="158" y="855"/>
                </a:lnTo>
                <a:lnTo>
                  <a:pt x="158" y="850"/>
                </a:lnTo>
                <a:lnTo>
                  <a:pt x="158" y="791"/>
                </a:lnTo>
                <a:lnTo>
                  <a:pt x="78" y="791"/>
                </a:lnTo>
                <a:lnTo>
                  <a:pt x="57" y="789"/>
                </a:lnTo>
                <a:lnTo>
                  <a:pt x="39" y="781"/>
                </a:lnTo>
                <a:lnTo>
                  <a:pt x="23" y="768"/>
                </a:lnTo>
                <a:lnTo>
                  <a:pt x="10" y="752"/>
                </a:lnTo>
                <a:lnTo>
                  <a:pt x="2" y="734"/>
                </a:lnTo>
                <a:lnTo>
                  <a:pt x="0" y="713"/>
                </a:lnTo>
                <a:lnTo>
                  <a:pt x="0" y="239"/>
                </a:lnTo>
                <a:lnTo>
                  <a:pt x="2" y="216"/>
                </a:lnTo>
                <a:lnTo>
                  <a:pt x="10" y="198"/>
                </a:lnTo>
                <a:lnTo>
                  <a:pt x="23" y="182"/>
                </a:lnTo>
                <a:lnTo>
                  <a:pt x="39" y="169"/>
                </a:lnTo>
                <a:lnTo>
                  <a:pt x="57" y="161"/>
                </a:lnTo>
                <a:lnTo>
                  <a:pt x="78" y="159"/>
                </a:lnTo>
                <a:lnTo>
                  <a:pt x="367" y="159"/>
                </a:lnTo>
                <a:lnTo>
                  <a:pt x="286" y="79"/>
                </a:lnTo>
                <a:lnTo>
                  <a:pt x="281" y="79"/>
                </a:lnTo>
                <a:lnTo>
                  <a:pt x="276" y="80"/>
                </a:lnTo>
                <a:lnTo>
                  <a:pt x="261" y="76"/>
                </a:lnTo>
                <a:lnTo>
                  <a:pt x="248" y="69"/>
                </a:lnTo>
                <a:lnTo>
                  <a:pt x="240" y="55"/>
                </a:lnTo>
                <a:lnTo>
                  <a:pt x="236" y="41"/>
                </a:lnTo>
                <a:lnTo>
                  <a:pt x="240" y="25"/>
                </a:lnTo>
                <a:lnTo>
                  <a:pt x="248" y="12"/>
                </a:lnTo>
                <a:lnTo>
                  <a:pt x="261" y="4"/>
                </a:lnTo>
                <a:lnTo>
                  <a:pt x="2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23" name="Freeform 39"/>
          <p:cNvSpPr>
            <a:spLocks noEditPoints="1"/>
          </p:cNvSpPr>
          <p:nvPr/>
        </p:nvSpPr>
        <p:spPr bwMode="auto">
          <a:xfrm>
            <a:off x="6288569" y="2875872"/>
            <a:ext cx="420034" cy="420517"/>
          </a:xfrm>
          <a:custGeom>
            <a:avLst/>
            <a:gdLst>
              <a:gd name="T0" fmla="*/ 761 w 870"/>
              <a:gd name="T1" fmla="*/ 557 h 871"/>
              <a:gd name="T2" fmla="*/ 770 w 870"/>
              <a:gd name="T3" fmla="*/ 569 h 871"/>
              <a:gd name="T4" fmla="*/ 767 w 870"/>
              <a:gd name="T5" fmla="*/ 584 h 871"/>
              <a:gd name="T6" fmla="*/ 756 w 870"/>
              <a:gd name="T7" fmla="*/ 593 h 871"/>
              <a:gd name="T8" fmla="*/ 741 w 870"/>
              <a:gd name="T9" fmla="*/ 591 h 871"/>
              <a:gd name="T10" fmla="*/ 732 w 870"/>
              <a:gd name="T11" fmla="*/ 579 h 871"/>
              <a:gd name="T12" fmla="*/ 733 w 870"/>
              <a:gd name="T13" fmla="*/ 565 h 871"/>
              <a:gd name="T14" fmla="*/ 745 w 870"/>
              <a:gd name="T15" fmla="*/ 556 h 871"/>
              <a:gd name="T16" fmla="*/ 756 w 870"/>
              <a:gd name="T17" fmla="*/ 476 h 871"/>
              <a:gd name="T18" fmla="*/ 767 w 870"/>
              <a:gd name="T19" fmla="*/ 485 h 871"/>
              <a:gd name="T20" fmla="*/ 770 w 870"/>
              <a:gd name="T21" fmla="*/ 501 h 871"/>
              <a:gd name="T22" fmla="*/ 761 w 870"/>
              <a:gd name="T23" fmla="*/ 512 h 871"/>
              <a:gd name="T24" fmla="*/ 745 w 870"/>
              <a:gd name="T25" fmla="*/ 514 h 871"/>
              <a:gd name="T26" fmla="*/ 733 w 870"/>
              <a:gd name="T27" fmla="*/ 504 h 871"/>
              <a:gd name="T28" fmla="*/ 732 w 870"/>
              <a:gd name="T29" fmla="*/ 490 h 871"/>
              <a:gd name="T30" fmla="*/ 741 w 870"/>
              <a:gd name="T31" fmla="*/ 478 h 871"/>
              <a:gd name="T32" fmla="*/ 159 w 870"/>
              <a:gd name="T33" fmla="*/ 396 h 871"/>
              <a:gd name="T34" fmla="*/ 514 w 870"/>
              <a:gd name="T35" fmla="*/ 396 h 871"/>
              <a:gd name="T36" fmla="*/ 766 w 870"/>
              <a:gd name="T37" fmla="*/ 359 h 871"/>
              <a:gd name="T38" fmla="*/ 791 w 870"/>
              <a:gd name="T39" fmla="*/ 396 h 871"/>
              <a:gd name="T40" fmla="*/ 766 w 870"/>
              <a:gd name="T41" fmla="*/ 432 h 871"/>
              <a:gd name="T42" fmla="*/ 723 w 870"/>
              <a:gd name="T43" fmla="*/ 425 h 871"/>
              <a:gd name="T44" fmla="*/ 715 w 870"/>
              <a:gd name="T45" fmla="*/ 381 h 871"/>
              <a:gd name="T46" fmla="*/ 750 w 870"/>
              <a:gd name="T47" fmla="*/ 357 h 871"/>
              <a:gd name="T48" fmla="*/ 554 w 870"/>
              <a:gd name="T49" fmla="*/ 752 h 871"/>
              <a:gd name="T50" fmla="*/ 672 w 870"/>
              <a:gd name="T51" fmla="*/ 278 h 871"/>
              <a:gd name="T52" fmla="*/ 805 w 870"/>
              <a:gd name="T53" fmla="*/ 828 h 871"/>
              <a:gd name="T54" fmla="*/ 830 w 870"/>
              <a:gd name="T55" fmla="*/ 791 h 871"/>
              <a:gd name="T56" fmla="*/ 819 w 870"/>
              <a:gd name="T57" fmla="*/ 290 h 871"/>
              <a:gd name="T58" fmla="*/ 672 w 870"/>
              <a:gd name="T59" fmla="*/ 278 h 871"/>
              <a:gd name="T60" fmla="*/ 51 w 870"/>
              <a:gd name="T61" fmla="*/ 290 h 871"/>
              <a:gd name="T62" fmla="*/ 40 w 870"/>
              <a:gd name="T63" fmla="*/ 791 h 871"/>
              <a:gd name="T64" fmla="*/ 65 w 870"/>
              <a:gd name="T65" fmla="*/ 828 h 871"/>
              <a:gd name="T66" fmla="*/ 633 w 870"/>
              <a:gd name="T67" fmla="*/ 278 h 871"/>
              <a:gd name="T68" fmla="*/ 292 w 870"/>
              <a:gd name="T69" fmla="*/ 4 h 871"/>
              <a:gd name="T70" fmla="*/ 316 w 870"/>
              <a:gd name="T71" fmla="*/ 41 h 871"/>
              <a:gd name="T72" fmla="*/ 425 w 870"/>
              <a:gd name="T73" fmla="*/ 160 h 871"/>
              <a:gd name="T74" fmla="*/ 440 w 870"/>
              <a:gd name="T75" fmla="*/ 159 h 871"/>
              <a:gd name="T76" fmla="*/ 554 w 870"/>
              <a:gd name="T77" fmla="*/ 46 h 871"/>
              <a:gd name="T78" fmla="*/ 565 w 870"/>
              <a:gd name="T79" fmla="*/ 12 h 871"/>
              <a:gd name="T80" fmla="*/ 608 w 870"/>
              <a:gd name="T81" fmla="*/ 4 h 871"/>
              <a:gd name="T82" fmla="*/ 633 w 870"/>
              <a:gd name="T83" fmla="*/ 41 h 871"/>
              <a:gd name="T84" fmla="*/ 608 w 870"/>
              <a:gd name="T85" fmla="*/ 76 h 871"/>
              <a:gd name="T86" fmla="*/ 583 w 870"/>
              <a:gd name="T87" fmla="*/ 79 h 871"/>
              <a:gd name="T88" fmla="*/ 523 w 870"/>
              <a:gd name="T89" fmla="*/ 213 h 871"/>
              <a:gd name="T90" fmla="*/ 812 w 870"/>
              <a:gd name="T91" fmla="*/ 241 h 871"/>
              <a:gd name="T92" fmla="*/ 859 w 870"/>
              <a:gd name="T93" fmla="*/ 277 h 871"/>
              <a:gd name="T94" fmla="*/ 870 w 870"/>
              <a:gd name="T95" fmla="*/ 791 h 871"/>
              <a:gd name="T96" fmla="*/ 846 w 870"/>
              <a:gd name="T97" fmla="*/ 847 h 871"/>
              <a:gd name="T98" fmla="*/ 791 w 870"/>
              <a:gd name="T99" fmla="*/ 871 h 871"/>
              <a:gd name="T100" fmla="*/ 40 w 870"/>
              <a:gd name="T101" fmla="*/ 859 h 871"/>
              <a:gd name="T102" fmla="*/ 3 w 870"/>
              <a:gd name="T103" fmla="*/ 812 h 871"/>
              <a:gd name="T104" fmla="*/ 3 w 870"/>
              <a:gd name="T105" fmla="*/ 296 h 871"/>
              <a:gd name="T106" fmla="*/ 40 w 870"/>
              <a:gd name="T107" fmla="*/ 249 h 871"/>
              <a:gd name="T108" fmla="*/ 338 w 870"/>
              <a:gd name="T109" fmla="*/ 239 h 871"/>
              <a:gd name="T110" fmla="*/ 383 w 870"/>
              <a:gd name="T111" fmla="*/ 175 h 871"/>
              <a:gd name="T112" fmla="*/ 277 w 870"/>
              <a:gd name="T113" fmla="*/ 80 h 871"/>
              <a:gd name="T114" fmla="*/ 240 w 870"/>
              <a:gd name="T115" fmla="*/ 55 h 871"/>
              <a:gd name="T116" fmla="*/ 249 w 870"/>
              <a:gd name="T117" fmla="*/ 12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70" h="871">
                <a:moveTo>
                  <a:pt x="750" y="554"/>
                </a:moveTo>
                <a:lnTo>
                  <a:pt x="756" y="556"/>
                </a:lnTo>
                <a:lnTo>
                  <a:pt x="761" y="557"/>
                </a:lnTo>
                <a:lnTo>
                  <a:pt x="765" y="559"/>
                </a:lnTo>
                <a:lnTo>
                  <a:pt x="767" y="565"/>
                </a:lnTo>
                <a:lnTo>
                  <a:pt x="770" y="569"/>
                </a:lnTo>
                <a:lnTo>
                  <a:pt x="771" y="574"/>
                </a:lnTo>
                <a:lnTo>
                  <a:pt x="770" y="579"/>
                </a:lnTo>
                <a:lnTo>
                  <a:pt x="767" y="584"/>
                </a:lnTo>
                <a:lnTo>
                  <a:pt x="765" y="588"/>
                </a:lnTo>
                <a:lnTo>
                  <a:pt x="761" y="591"/>
                </a:lnTo>
                <a:lnTo>
                  <a:pt x="756" y="593"/>
                </a:lnTo>
                <a:lnTo>
                  <a:pt x="750" y="593"/>
                </a:lnTo>
                <a:lnTo>
                  <a:pt x="745" y="593"/>
                </a:lnTo>
                <a:lnTo>
                  <a:pt x="741" y="591"/>
                </a:lnTo>
                <a:lnTo>
                  <a:pt x="737" y="588"/>
                </a:lnTo>
                <a:lnTo>
                  <a:pt x="733" y="584"/>
                </a:lnTo>
                <a:lnTo>
                  <a:pt x="732" y="579"/>
                </a:lnTo>
                <a:lnTo>
                  <a:pt x="731" y="574"/>
                </a:lnTo>
                <a:lnTo>
                  <a:pt x="732" y="569"/>
                </a:lnTo>
                <a:lnTo>
                  <a:pt x="733" y="565"/>
                </a:lnTo>
                <a:lnTo>
                  <a:pt x="737" y="559"/>
                </a:lnTo>
                <a:lnTo>
                  <a:pt x="741" y="557"/>
                </a:lnTo>
                <a:lnTo>
                  <a:pt x="745" y="556"/>
                </a:lnTo>
                <a:lnTo>
                  <a:pt x="750" y="554"/>
                </a:lnTo>
                <a:close/>
                <a:moveTo>
                  <a:pt x="750" y="476"/>
                </a:moveTo>
                <a:lnTo>
                  <a:pt x="756" y="476"/>
                </a:lnTo>
                <a:lnTo>
                  <a:pt x="761" y="478"/>
                </a:lnTo>
                <a:lnTo>
                  <a:pt x="765" y="481"/>
                </a:lnTo>
                <a:lnTo>
                  <a:pt x="767" y="485"/>
                </a:lnTo>
                <a:lnTo>
                  <a:pt x="770" y="490"/>
                </a:lnTo>
                <a:lnTo>
                  <a:pt x="771" y="495"/>
                </a:lnTo>
                <a:lnTo>
                  <a:pt x="770" y="501"/>
                </a:lnTo>
                <a:lnTo>
                  <a:pt x="767" y="504"/>
                </a:lnTo>
                <a:lnTo>
                  <a:pt x="765" y="508"/>
                </a:lnTo>
                <a:lnTo>
                  <a:pt x="761" y="512"/>
                </a:lnTo>
                <a:lnTo>
                  <a:pt x="756" y="514"/>
                </a:lnTo>
                <a:lnTo>
                  <a:pt x="750" y="515"/>
                </a:lnTo>
                <a:lnTo>
                  <a:pt x="745" y="514"/>
                </a:lnTo>
                <a:lnTo>
                  <a:pt x="741" y="512"/>
                </a:lnTo>
                <a:lnTo>
                  <a:pt x="737" y="508"/>
                </a:lnTo>
                <a:lnTo>
                  <a:pt x="733" y="504"/>
                </a:lnTo>
                <a:lnTo>
                  <a:pt x="732" y="501"/>
                </a:lnTo>
                <a:lnTo>
                  <a:pt x="731" y="495"/>
                </a:lnTo>
                <a:lnTo>
                  <a:pt x="732" y="490"/>
                </a:lnTo>
                <a:lnTo>
                  <a:pt x="733" y="485"/>
                </a:lnTo>
                <a:lnTo>
                  <a:pt x="737" y="481"/>
                </a:lnTo>
                <a:lnTo>
                  <a:pt x="741" y="478"/>
                </a:lnTo>
                <a:lnTo>
                  <a:pt x="745" y="476"/>
                </a:lnTo>
                <a:lnTo>
                  <a:pt x="750" y="476"/>
                </a:lnTo>
                <a:close/>
                <a:moveTo>
                  <a:pt x="159" y="396"/>
                </a:moveTo>
                <a:lnTo>
                  <a:pt x="159" y="713"/>
                </a:lnTo>
                <a:lnTo>
                  <a:pt x="514" y="713"/>
                </a:lnTo>
                <a:lnTo>
                  <a:pt x="514" y="396"/>
                </a:lnTo>
                <a:lnTo>
                  <a:pt x="159" y="396"/>
                </a:lnTo>
                <a:close/>
                <a:moveTo>
                  <a:pt x="750" y="357"/>
                </a:moveTo>
                <a:lnTo>
                  <a:pt x="766" y="359"/>
                </a:lnTo>
                <a:lnTo>
                  <a:pt x="779" y="368"/>
                </a:lnTo>
                <a:lnTo>
                  <a:pt x="787" y="381"/>
                </a:lnTo>
                <a:lnTo>
                  <a:pt x="791" y="396"/>
                </a:lnTo>
                <a:lnTo>
                  <a:pt x="787" y="412"/>
                </a:lnTo>
                <a:lnTo>
                  <a:pt x="779" y="425"/>
                </a:lnTo>
                <a:lnTo>
                  <a:pt x="766" y="432"/>
                </a:lnTo>
                <a:lnTo>
                  <a:pt x="750" y="435"/>
                </a:lnTo>
                <a:lnTo>
                  <a:pt x="736" y="432"/>
                </a:lnTo>
                <a:lnTo>
                  <a:pt x="723" y="425"/>
                </a:lnTo>
                <a:lnTo>
                  <a:pt x="715" y="412"/>
                </a:lnTo>
                <a:lnTo>
                  <a:pt x="711" y="396"/>
                </a:lnTo>
                <a:lnTo>
                  <a:pt x="715" y="381"/>
                </a:lnTo>
                <a:lnTo>
                  <a:pt x="723" y="368"/>
                </a:lnTo>
                <a:lnTo>
                  <a:pt x="736" y="359"/>
                </a:lnTo>
                <a:lnTo>
                  <a:pt x="750" y="357"/>
                </a:lnTo>
                <a:close/>
                <a:moveTo>
                  <a:pt x="118" y="357"/>
                </a:moveTo>
                <a:lnTo>
                  <a:pt x="554" y="357"/>
                </a:lnTo>
                <a:lnTo>
                  <a:pt x="554" y="752"/>
                </a:lnTo>
                <a:lnTo>
                  <a:pt x="118" y="752"/>
                </a:lnTo>
                <a:lnTo>
                  <a:pt x="118" y="357"/>
                </a:lnTo>
                <a:close/>
                <a:moveTo>
                  <a:pt x="672" y="278"/>
                </a:moveTo>
                <a:lnTo>
                  <a:pt x="672" y="830"/>
                </a:lnTo>
                <a:lnTo>
                  <a:pt x="791" y="830"/>
                </a:lnTo>
                <a:lnTo>
                  <a:pt x="805" y="828"/>
                </a:lnTo>
                <a:lnTo>
                  <a:pt x="819" y="819"/>
                </a:lnTo>
                <a:lnTo>
                  <a:pt x="826" y="807"/>
                </a:lnTo>
                <a:lnTo>
                  <a:pt x="830" y="791"/>
                </a:lnTo>
                <a:lnTo>
                  <a:pt x="830" y="317"/>
                </a:lnTo>
                <a:lnTo>
                  <a:pt x="826" y="302"/>
                </a:lnTo>
                <a:lnTo>
                  <a:pt x="819" y="290"/>
                </a:lnTo>
                <a:lnTo>
                  <a:pt x="805" y="281"/>
                </a:lnTo>
                <a:lnTo>
                  <a:pt x="791" y="278"/>
                </a:lnTo>
                <a:lnTo>
                  <a:pt x="672" y="278"/>
                </a:lnTo>
                <a:close/>
                <a:moveTo>
                  <a:pt x="79" y="278"/>
                </a:moveTo>
                <a:lnTo>
                  <a:pt x="65" y="281"/>
                </a:lnTo>
                <a:lnTo>
                  <a:pt x="51" y="290"/>
                </a:lnTo>
                <a:lnTo>
                  <a:pt x="42" y="302"/>
                </a:lnTo>
                <a:lnTo>
                  <a:pt x="40" y="317"/>
                </a:lnTo>
                <a:lnTo>
                  <a:pt x="40" y="791"/>
                </a:lnTo>
                <a:lnTo>
                  <a:pt x="42" y="807"/>
                </a:lnTo>
                <a:lnTo>
                  <a:pt x="51" y="819"/>
                </a:lnTo>
                <a:lnTo>
                  <a:pt x="65" y="828"/>
                </a:lnTo>
                <a:lnTo>
                  <a:pt x="79" y="830"/>
                </a:lnTo>
                <a:lnTo>
                  <a:pt x="633" y="830"/>
                </a:lnTo>
                <a:lnTo>
                  <a:pt x="633" y="278"/>
                </a:lnTo>
                <a:lnTo>
                  <a:pt x="79" y="278"/>
                </a:lnTo>
                <a:close/>
                <a:moveTo>
                  <a:pt x="277" y="0"/>
                </a:moveTo>
                <a:lnTo>
                  <a:pt x="292" y="4"/>
                </a:lnTo>
                <a:lnTo>
                  <a:pt x="305" y="12"/>
                </a:lnTo>
                <a:lnTo>
                  <a:pt x="313" y="25"/>
                </a:lnTo>
                <a:lnTo>
                  <a:pt x="316" y="41"/>
                </a:lnTo>
                <a:lnTo>
                  <a:pt x="316" y="46"/>
                </a:lnTo>
                <a:lnTo>
                  <a:pt x="315" y="50"/>
                </a:lnTo>
                <a:lnTo>
                  <a:pt x="425" y="160"/>
                </a:lnTo>
                <a:lnTo>
                  <a:pt x="430" y="159"/>
                </a:lnTo>
                <a:lnTo>
                  <a:pt x="435" y="159"/>
                </a:lnTo>
                <a:lnTo>
                  <a:pt x="440" y="159"/>
                </a:lnTo>
                <a:lnTo>
                  <a:pt x="445" y="160"/>
                </a:lnTo>
                <a:lnTo>
                  <a:pt x="555" y="50"/>
                </a:lnTo>
                <a:lnTo>
                  <a:pt x="554" y="46"/>
                </a:lnTo>
                <a:lnTo>
                  <a:pt x="554" y="41"/>
                </a:lnTo>
                <a:lnTo>
                  <a:pt x="557" y="25"/>
                </a:lnTo>
                <a:lnTo>
                  <a:pt x="565" y="12"/>
                </a:lnTo>
                <a:lnTo>
                  <a:pt x="578" y="4"/>
                </a:lnTo>
                <a:lnTo>
                  <a:pt x="593" y="0"/>
                </a:lnTo>
                <a:lnTo>
                  <a:pt x="608" y="4"/>
                </a:lnTo>
                <a:lnTo>
                  <a:pt x="621" y="12"/>
                </a:lnTo>
                <a:lnTo>
                  <a:pt x="630" y="25"/>
                </a:lnTo>
                <a:lnTo>
                  <a:pt x="633" y="41"/>
                </a:lnTo>
                <a:lnTo>
                  <a:pt x="630" y="55"/>
                </a:lnTo>
                <a:lnTo>
                  <a:pt x="621" y="69"/>
                </a:lnTo>
                <a:lnTo>
                  <a:pt x="608" y="76"/>
                </a:lnTo>
                <a:lnTo>
                  <a:pt x="593" y="80"/>
                </a:lnTo>
                <a:lnTo>
                  <a:pt x="588" y="79"/>
                </a:lnTo>
                <a:lnTo>
                  <a:pt x="583" y="79"/>
                </a:lnTo>
                <a:lnTo>
                  <a:pt x="487" y="175"/>
                </a:lnTo>
                <a:lnTo>
                  <a:pt x="507" y="192"/>
                </a:lnTo>
                <a:lnTo>
                  <a:pt x="523" y="213"/>
                </a:lnTo>
                <a:lnTo>
                  <a:pt x="532" y="239"/>
                </a:lnTo>
                <a:lnTo>
                  <a:pt x="791" y="239"/>
                </a:lnTo>
                <a:lnTo>
                  <a:pt x="812" y="241"/>
                </a:lnTo>
                <a:lnTo>
                  <a:pt x="830" y="249"/>
                </a:lnTo>
                <a:lnTo>
                  <a:pt x="846" y="261"/>
                </a:lnTo>
                <a:lnTo>
                  <a:pt x="859" y="277"/>
                </a:lnTo>
                <a:lnTo>
                  <a:pt x="867" y="296"/>
                </a:lnTo>
                <a:lnTo>
                  <a:pt x="870" y="317"/>
                </a:lnTo>
                <a:lnTo>
                  <a:pt x="870" y="791"/>
                </a:lnTo>
                <a:lnTo>
                  <a:pt x="867" y="812"/>
                </a:lnTo>
                <a:lnTo>
                  <a:pt x="859" y="832"/>
                </a:lnTo>
                <a:lnTo>
                  <a:pt x="846" y="847"/>
                </a:lnTo>
                <a:lnTo>
                  <a:pt x="830" y="859"/>
                </a:lnTo>
                <a:lnTo>
                  <a:pt x="812" y="867"/>
                </a:lnTo>
                <a:lnTo>
                  <a:pt x="791" y="871"/>
                </a:lnTo>
                <a:lnTo>
                  <a:pt x="79" y="871"/>
                </a:lnTo>
                <a:lnTo>
                  <a:pt x="58" y="867"/>
                </a:lnTo>
                <a:lnTo>
                  <a:pt x="40" y="859"/>
                </a:lnTo>
                <a:lnTo>
                  <a:pt x="24" y="847"/>
                </a:lnTo>
                <a:lnTo>
                  <a:pt x="11" y="832"/>
                </a:lnTo>
                <a:lnTo>
                  <a:pt x="3" y="812"/>
                </a:lnTo>
                <a:lnTo>
                  <a:pt x="0" y="791"/>
                </a:lnTo>
                <a:lnTo>
                  <a:pt x="0" y="317"/>
                </a:lnTo>
                <a:lnTo>
                  <a:pt x="3" y="296"/>
                </a:lnTo>
                <a:lnTo>
                  <a:pt x="11" y="277"/>
                </a:lnTo>
                <a:lnTo>
                  <a:pt x="24" y="261"/>
                </a:lnTo>
                <a:lnTo>
                  <a:pt x="40" y="249"/>
                </a:lnTo>
                <a:lnTo>
                  <a:pt x="58" y="241"/>
                </a:lnTo>
                <a:lnTo>
                  <a:pt x="79" y="239"/>
                </a:lnTo>
                <a:lnTo>
                  <a:pt x="338" y="239"/>
                </a:lnTo>
                <a:lnTo>
                  <a:pt x="347" y="213"/>
                </a:lnTo>
                <a:lnTo>
                  <a:pt x="363" y="192"/>
                </a:lnTo>
                <a:lnTo>
                  <a:pt x="383" y="175"/>
                </a:lnTo>
                <a:lnTo>
                  <a:pt x="287" y="79"/>
                </a:lnTo>
                <a:lnTo>
                  <a:pt x="282" y="79"/>
                </a:lnTo>
                <a:lnTo>
                  <a:pt x="277" y="80"/>
                </a:lnTo>
                <a:lnTo>
                  <a:pt x="261" y="76"/>
                </a:lnTo>
                <a:lnTo>
                  <a:pt x="249" y="69"/>
                </a:lnTo>
                <a:lnTo>
                  <a:pt x="240" y="55"/>
                </a:lnTo>
                <a:lnTo>
                  <a:pt x="237" y="41"/>
                </a:lnTo>
                <a:lnTo>
                  <a:pt x="240" y="25"/>
                </a:lnTo>
                <a:lnTo>
                  <a:pt x="249" y="12"/>
                </a:lnTo>
                <a:lnTo>
                  <a:pt x="261" y="4"/>
                </a:lnTo>
                <a:lnTo>
                  <a:pt x="27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24" name="Freeform 40"/>
          <p:cNvSpPr>
            <a:spLocks noEditPoints="1"/>
          </p:cNvSpPr>
          <p:nvPr/>
        </p:nvSpPr>
        <p:spPr bwMode="auto">
          <a:xfrm>
            <a:off x="7107932" y="2971710"/>
            <a:ext cx="419551" cy="228846"/>
          </a:xfrm>
          <a:custGeom>
            <a:avLst/>
            <a:gdLst>
              <a:gd name="T0" fmla="*/ 473 w 869"/>
              <a:gd name="T1" fmla="*/ 237 h 474"/>
              <a:gd name="T2" fmla="*/ 395 w 869"/>
              <a:gd name="T3" fmla="*/ 356 h 474"/>
              <a:gd name="T4" fmla="*/ 157 w 869"/>
              <a:gd name="T5" fmla="*/ 237 h 474"/>
              <a:gd name="T6" fmla="*/ 78 w 869"/>
              <a:gd name="T7" fmla="*/ 39 h 474"/>
              <a:gd name="T8" fmla="*/ 51 w 869"/>
              <a:gd name="T9" fmla="*/ 51 h 474"/>
              <a:gd name="T10" fmla="*/ 39 w 869"/>
              <a:gd name="T11" fmla="*/ 79 h 474"/>
              <a:gd name="T12" fmla="*/ 41 w 869"/>
              <a:gd name="T13" fmla="*/ 411 h 474"/>
              <a:gd name="T14" fmla="*/ 62 w 869"/>
              <a:gd name="T15" fmla="*/ 432 h 474"/>
              <a:gd name="T16" fmla="*/ 750 w 869"/>
              <a:gd name="T17" fmla="*/ 435 h 474"/>
              <a:gd name="T18" fmla="*/ 778 w 869"/>
              <a:gd name="T19" fmla="*/ 423 h 474"/>
              <a:gd name="T20" fmla="*/ 789 w 869"/>
              <a:gd name="T21" fmla="*/ 395 h 474"/>
              <a:gd name="T22" fmla="*/ 786 w 869"/>
              <a:gd name="T23" fmla="*/ 64 h 474"/>
              <a:gd name="T24" fmla="*/ 765 w 869"/>
              <a:gd name="T25" fmla="*/ 43 h 474"/>
              <a:gd name="T26" fmla="*/ 78 w 869"/>
              <a:gd name="T27" fmla="*/ 39 h 474"/>
              <a:gd name="T28" fmla="*/ 750 w 869"/>
              <a:gd name="T29" fmla="*/ 0 h 474"/>
              <a:gd name="T30" fmla="*/ 790 w 869"/>
              <a:gd name="T31" fmla="*/ 11 h 474"/>
              <a:gd name="T32" fmla="*/ 818 w 869"/>
              <a:gd name="T33" fmla="*/ 39 h 474"/>
              <a:gd name="T34" fmla="*/ 829 w 869"/>
              <a:gd name="T35" fmla="*/ 79 h 474"/>
              <a:gd name="T36" fmla="*/ 844 w 869"/>
              <a:gd name="T37" fmla="*/ 161 h 474"/>
              <a:gd name="T38" fmla="*/ 865 w 869"/>
              <a:gd name="T39" fmla="*/ 182 h 474"/>
              <a:gd name="T40" fmla="*/ 869 w 869"/>
              <a:gd name="T41" fmla="*/ 276 h 474"/>
              <a:gd name="T42" fmla="*/ 857 w 869"/>
              <a:gd name="T43" fmla="*/ 305 h 474"/>
              <a:gd name="T44" fmla="*/ 829 w 869"/>
              <a:gd name="T45" fmla="*/ 316 h 474"/>
              <a:gd name="T46" fmla="*/ 826 w 869"/>
              <a:gd name="T47" fmla="*/ 416 h 474"/>
              <a:gd name="T48" fmla="*/ 806 w 869"/>
              <a:gd name="T49" fmla="*/ 452 h 474"/>
              <a:gd name="T50" fmla="*/ 771 w 869"/>
              <a:gd name="T51" fmla="*/ 471 h 474"/>
              <a:gd name="T52" fmla="*/ 78 w 869"/>
              <a:gd name="T53" fmla="*/ 474 h 474"/>
              <a:gd name="T54" fmla="*/ 39 w 869"/>
              <a:gd name="T55" fmla="*/ 464 h 474"/>
              <a:gd name="T56" fmla="*/ 10 w 869"/>
              <a:gd name="T57" fmla="*/ 435 h 474"/>
              <a:gd name="T58" fmla="*/ 0 w 869"/>
              <a:gd name="T59" fmla="*/ 395 h 474"/>
              <a:gd name="T60" fmla="*/ 2 w 869"/>
              <a:gd name="T61" fmla="*/ 58 h 474"/>
              <a:gd name="T62" fmla="*/ 22 w 869"/>
              <a:gd name="T63" fmla="*/ 24 h 474"/>
              <a:gd name="T64" fmla="*/ 57 w 869"/>
              <a:gd name="T65" fmla="*/ 3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9" h="474">
                <a:moveTo>
                  <a:pt x="434" y="119"/>
                </a:moveTo>
                <a:lnTo>
                  <a:pt x="473" y="237"/>
                </a:lnTo>
                <a:lnTo>
                  <a:pt x="671" y="237"/>
                </a:lnTo>
                <a:lnTo>
                  <a:pt x="395" y="356"/>
                </a:lnTo>
                <a:lnTo>
                  <a:pt x="354" y="237"/>
                </a:lnTo>
                <a:lnTo>
                  <a:pt x="157" y="237"/>
                </a:lnTo>
                <a:lnTo>
                  <a:pt x="434" y="119"/>
                </a:lnTo>
                <a:close/>
                <a:moveTo>
                  <a:pt x="78" y="39"/>
                </a:moveTo>
                <a:lnTo>
                  <a:pt x="62" y="43"/>
                </a:lnTo>
                <a:lnTo>
                  <a:pt x="51" y="51"/>
                </a:lnTo>
                <a:lnTo>
                  <a:pt x="41" y="64"/>
                </a:lnTo>
                <a:lnTo>
                  <a:pt x="39" y="79"/>
                </a:lnTo>
                <a:lnTo>
                  <a:pt x="39" y="395"/>
                </a:lnTo>
                <a:lnTo>
                  <a:pt x="41" y="411"/>
                </a:lnTo>
                <a:lnTo>
                  <a:pt x="51" y="423"/>
                </a:lnTo>
                <a:lnTo>
                  <a:pt x="62" y="432"/>
                </a:lnTo>
                <a:lnTo>
                  <a:pt x="78" y="435"/>
                </a:lnTo>
                <a:lnTo>
                  <a:pt x="750" y="435"/>
                </a:lnTo>
                <a:lnTo>
                  <a:pt x="765" y="432"/>
                </a:lnTo>
                <a:lnTo>
                  <a:pt x="778" y="423"/>
                </a:lnTo>
                <a:lnTo>
                  <a:pt x="786" y="411"/>
                </a:lnTo>
                <a:lnTo>
                  <a:pt x="789" y="395"/>
                </a:lnTo>
                <a:lnTo>
                  <a:pt x="789" y="79"/>
                </a:lnTo>
                <a:lnTo>
                  <a:pt x="786" y="64"/>
                </a:lnTo>
                <a:lnTo>
                  <a:pt x="778" y="51"/>
                </a:lnTo>
                <a:lnTo>
                  <a:pt x="765" y="43"/>
                </a:lnTo>
                <a:lnTo>
                  <a:pt x="750" y="39"/>
                </a:lnTo>
                <a:lnTo>
                  <a:pt x="78" y="39"/>
                </a:lnTo>
                <a:close/>
                <a:moveTo>
                  <a:pt x="78" y="0"/>
                </a:moveTo>
                <a:lnTo>
                  <a:pt x="750" y="0"/>
                </a:lnTo>
                <a:lnTo>
                  <a:pt x="771" y="3"/>
                </a:lnTo>
                <a:lnTo>
                  <a:pt x="790" y="11"/>
                </a:lnTo>
                <a:lnTo>
                  <a:pt x="806" y="24"/>
                </a:lnTo>
                <a:lnTo>
                  <a:pt x="818" y="39"/>
                </a:lnTo>
                <a:lnTo>
                  <a:pt x="826" y="58"/>
                </a:lnTo>
                <a:lnTo>
                  <a:pt x="829" y="79"/>
                </a:lnTo>
                <a:lnTo>
                  <a:pt x="829" y="159"/>
                </a:lnTo>
                <a:lnTo>
                  <a:pt x="844" y="161"/>
                </a:lnTo>
                <a:lnTo>
                  <a:pt x="857" y="170"/>
                </a:lnTo>
                <a:lnTo>
                  <a:pt x="865" y="182"/>
                </a:lnTo>
                <a:lnTo>
                  <a:pt x="869" y="198"/>
                </a:lnTo>
                <a:lnTo>
                  <a:pt x="869" y="276"/>
                </a:lnTo>
                <a:lnTo>
                  <a:pt x="865" y="292"/>
                </a:lnTo>
                <a:lnTo>
                  <a:pt x="857" y="305"/>
                </a:lnTo>
                <a:lnTo>
                  <a:pt x="844" y="313"/>
                </a:lnTo>
                <a:lnTo>
                  <a:pt x="829" y="316"/>
                </a:lnTo>
                <a:lnTo>
                  <a:pt x="829" y="395"/>
                </a:lnTo>
                <a:lnTo>
                  <a:pt x="826" y="416"/>
                </a:lnTo>
                <a:lnTo>
                  <a:pt x="818" y="435"/>
                </a:lnTo>
                <a:lnTo>
                  <a:pt x="806" y="452"/>
                </a:lnTo>
                <a:lnTo>
                  <a:pt x="790" y="464"/>
                </a:lnTo>
                <a:lnTo>
                  <a:pt x="771" y="471"/>
                </a:lnTo>
                <a:lnTo>
                  <a:pt x="750" y="474"/>
                </a:lnTo>
                <a:lnTo>
                  <a:pt x="78" y="474"/>
                </a:lnTo>
                <a:lnTo>
                  <a:pt x="57" y="471"/>
                </a:lnTo>
                <a:lnTo>
                  <a:pt x="39" y="464"/>
                </a:lnTo>
                <a:lnTo>
                  <a:pt x="22" y="452"/>
                </a:lnTo>
                <a:lnTo>
                  <a:pt x="10" y="435"/>
                </a:lnTo>
                <a:lnTo>
                  <a:pt x="2" y="416"/>
                </a:lnTo>
                <a:lnTo>
                  <a:pt x="0" y="395"/>
                </a:lnTo>
                <a:lnTo>
                  <a:pt x="0" y="79"/>
                </a:lnTo>
                <a:lnTo>
                  <a:pt x="2" y="58"/>
                </a:lnTo>
                <a:lnTo>
                  <a:pt x="10" y="39"/>
                </a:lnTo>
                <a:lnTo>
                  <a:pt x="22" y="24"/>
                </a:lnTo>
                <a:lnTo>
                  <a:pt x="39" y="11"/>
                </a:lnTo>
                <a:lnTo>
                  <a:pt x="57" y="3"/>
                </a:lnTo>
                <a:lnTo>
                  <a:pt x="7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25" name="Freeform 41"/>
          <p:cNvSpPr>
            <a:spLocks noEditPoints="1"/>
          </p:cNvSpPr>
          <p:nvPr/>
        </p:nvSpPr>
        <p:spPr bwMode="auto">
          <a:xfrm>
            <a:off x="7926812" y="2971707"/>
            <a:ext cx="420516" cy="228846"/>
          </a:xfrm>
          <a:custGeom>
            <a:avLst/>
            <a:gdLst>
              <a:gd name="T0" fmla="*/ 80 w 871"/>
              <a:gd name="T1" fmla="*/ 39 h 474"/>
              <a:gd name="T2" fmla="*/ 64 w 871"/>
              <a:gd name="T3" fmla="*/ 43 h 474"/>
              <a:gd name="T4" fmla="*/ 52 w 871"/>
              <a:gd name="T5" fmla="*/ 51 h 474"/>
              <a:gd name="T6" fmla="*/ 43 w 871"/>
              <a:gd name="T7" fmla="*/ 64 h 474"/>
              <a:gd name="T8" fmla="*/ 41 w 871"/>
              <a:gd name="T9" fmla="*/ 79 h 474"/>
              <a:gd name="T10" fmla="*/ 41 w 871"/>
              <a:gd name="T11" fmla="*/ 395 h 474"/>
              <a:gd name="T12" fmla="*/ 43 w 871"/>
              <a:gd name="T13" fmla="*/ 411 h 474"/>
              <a:gd name="T14" fmla="*/ 52 w 871"/>
              <a:gd name="T15" fmla="*/ 423 h 474"/>
              <a:gd name="T16" fmla="*/ 64 w 871"/>
              <a:gd name="T17" fmla="*/ 432 h 474"/>
              <a:gd name="T18" fmla="*/ 80 w 871"/>
              <a:gd name="T19" fmla="*/ 435 h 474"/>
              <a:gd name="T20" fmla="*/ 751 w 871"/>
              <a:gd name="T21" fmla="*/ 435 h 474"/>
              <a:gd name="T22" fmla="*/ 767 w 871"/>
              <a:gd name="T23" fmla="*/ 432 h 474"/>
              <a:gd name="T24" fmla="*/ 779 w 871"/>
              <a:gd name="T25" fmla="*/ 423 h 474"/>
              <a:gd name="T26" fmla="*/ 788 w 871"/>
              <a:gd name="T27" fmla="*/ 411 h 474"/>
              <a:gd name="T28" fmla="*/ 791 w 871"/>
              <a:gd name="T29" fmla="*/ 395 h 474"/>
              <a:gd name="T30" fmla="*/ 791 w 871"/>
              <a:gd name="T31" fmla="*/ 79 h 474"/>
              <a:gd name="T32" fmla="*/ 788 w 871"/>
              <a:gd name="T33" fmla="*/ 64 h 474"/>
              <a:gd name="T34" fmla="*/ 779 w 871"/>
              <a:gd name="T35" fmla="*/ 51 h 474"/>
              <a:gd name="T36" fmla="*/ 767 w 871"/>
              <a:gd name="T37" fmla="*/ 43 h 474"/>
              <a:gd name="T38" fmla="*/ 751 w 871"/>
              <a:gd name="T39" fmla="*/ 39 h 474"/>
              <a:gd name="T40" fmla="*/ 80 w 871"/>
              <a:gd name="T41" fmla="*/ 39 h 474"/>
              <a:gd name="T42" fmla="*/ 80 w 871"/>
              <a:gd name="T43" fmla="*/ 0 h 474"/>
              <a:gd name="T44" fmla="*/ 751 w 871"/>
              <a:gd name="T45" fmla="*/ 0 h 474"/>
              <a:gd name="T46" fmla="*/ 772 w 871"/>
              <a:gd name="T47" fmla="*/ 3 h 474"/>
              <a:gd name="T48" fmla="*/ 791 w 871"/>
              <a:gd name="T49" fmla="*/ 11 h 474"/>
              <a:gd name="T50" fmla="*/ 808 w 871"/>
              <a:gd name="T51" fmla="*/ 24 h 474"/>
              <a:gd name="T52" fmla="*/ 820 w 871"/>
              <a:gd name="T53" fmla="*/ 39 h 474"/>
              <a:gd name="T54" fmla="*/ 827 w 871"/>
              <a:gd name="T55" fmla="*/ 58 h 474"/>
              <a:gd name="T56" fmla="*/ 830 w 871"/>
              <a:gd name="T57" fmla="*/ 79 h 474"/>
              <a:gd name="T58" fmla="*/ 830 w 871"/>
              <a:gd name="T59" fmla="*/ 159 h 474"/>
              <a:gd name="T60" fmla="*/ 846 w 871"/>
              <a:gd name="T61" fmla="*/ 161 h 474"/>
              <a:gd name="T62" fmla="*/ 859 w 871"/>
              <a:gd name="T63" fmla="*/ 170 h 474"/>
              <a:gd name="T64" fmla="*/ 867 w 871"/>
              <a:gd name="T65" fmla="*/ 182 h 474"/>
              <a:gd name="T66" fmla="*/ 871 w 871"/>
              <a:gd name="T67" fmla="*/ 198 h 474"/>
              <a:gd name="T68" fmla="*/ 871 w 871"/>
              <a:gd name="T69" fmla="*/ 276 h 474"/>
              <a:gd name="T70" fmla="*/ 867 w 871"/>
              <a:gd name="T71" fmla="*/ 292 h 474"/>
              <a:gd name="T72" fmla="*/ 859 w 871"/>
              <a:gd name="T73" fmla="*/ 305 h 474"/>
              <a:gd name="T74" fmla="*/ 846 w 871"/>
              <a:gd name="T75" fmla="*/ 313 h 474"/>
              <a:gd name="T76" fmla="*/ 830 w 871"/>
              <a:gd name="T77" fmla="*/ 316 h 474"/>
              <a:gd name="T78" fmla="*/ 830 w 871"/>
              <a:gd name="T79" fmla="*/ 395 h 474"/>
              <a:gd name="T80" fmla="*/ 827 w 871"/>
              <a:gd name="T81" fmla="*/ 416 h 474"/>
              <a:gd name="T82" fmla="*/ 820 w 871"/>
              <a:gd name="T83" fmla="*/ 435 h 474"/>
              <a:gd name="T84" fmla="*/ 808 w 871"/>
              <a:gd name="T85" fmla="*/ 452 h 474"/>
              <a:gd name="T86" fmla="*/ 791 w 871"/>
              <a:gd name="T87" fmla="*/ 464 h 474"/>
              <a:gd name="T88" fmla="*/ 772 w 871"/>
              <a:gd name="T89" fmla="*/ 471 h 474"/>
              <a:gd name="T90" fmla="*/ 751 w 871"/>
              <a:gd name="T91" fmla="*/ 474 h 474"/>
              <a:gd name="T92" fmla="*/ 80 w 871"/>
              <a:gd name="T93" fmla="*/ 474 h 474"/>
              <a:gd name="T94" fmla="*/ 59 w 871"/>
              <a:gd name="T95" fmla="*/ 471 h 474"/>
              <a:gd name="T96" fmla="*/ 39 w 871"/>
              <a:gd name="T97" fmla="*/ 464 h 474"/>
              <a:gd name="T98" fmla="*/ 24 w 871"/>
              <a:gd name="T99" fmla="*/ 452 h 474"/>
              <a:gd name="T100" fmla="*/ 12 w 871"/>
              <a:gd name="T101" fmla="*/ 435 h 474"/>
              <a:gd name="T102" fmla="*/ 4 w 871"/>
              <a:gd name="T103" fmla="*/ 416 h 474"/>
              <a:gd name="T104" fmla="*/ 0 w 871"/>
              <a:gd name="T105" fmla="*/ 395 h 474"/>
              <a:gd name="T106" fmla="*/ 0 w 871"/>
              <a:gd name="T107" fmla="*/ 79 h 474"/>
              <a:gd name="T108" fmla="*/ 4 w 871"/>
              <a:gd name="T109" fmla="*/ 58 h 474"/>
              <a:gd name="T110" fmla="*/ 12 w 871"/>
              <a:gd name="T111" fmla="*/ 39 h 474"/>
              <a:gd name="T112" fmla="*/ 24 w 871"/>
              <a:gd name="T113" fmla="*/ 24 h 474"/>
              <a:gd name="T114" fmla="*/ 39 w 871"/>
              <a:gd name="T115" fmla="*/ 11 h 474"/>
              <a:gd name="T116" fmla="*/ 59 w 871"/>
              <a:gd name="T117" fmla="*/ 3 h 474"/>
              <a:gd name="T118" fmla="*/ 80 w 871"/>
              <a:gd name="T119"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71" h="474">
                <a:moveTo>
                  <a:pt x="80" y="39"/>
                </a:moveTo>
                <a:lnTo>
                  <a:pt x="64" y="43"/>
                </a:lnTo>
                <a:lnTo>
                  <a:pt x="52" y="51"/>
                </a:lnTo>
                <a:lnTo>
                  <a:pt x="43" y="64"/>
                </a:lnTo>
                <a:lnTo>
                  <a:pt x="41" y="79"/>
                </a:lnTo>
                <a:lnTo>
                  <a:pt x="41" y="395"/>
                </a:lnTo>
                <a:lnTo>
                  <a:pt x="43" y="411"/>
                </a:lnTo>
                <a:lnTo>
                  <a:pt x="52" y="423"/>
                </a:lnTo>
                <a:lnTo>
                  <a:pt x="64" y="432"/>
                </a:lnTo>
                <a:lnTo>
                  <a:pt x="80" y="435"/>
                </a:lnTo>
                <a:lnTo>
                  <a:pt x="751" y="435"/>
                </a:lnTo>
                <a:lnTo>
                  <a:pt x="767" y="432"/>
                </a:lnTo>
                <a:lnTo>
                  <a:pt x="779" y="423"/>
                </a:lnTo>
                <a:lnTo>
                  <a:pt x="788" y="411"/>
                </a:lnTo>
                <a:lnTo>
                  <a:pt x="791" y="395"/>
                </a:lnTo>
                <a:lnTo>
                  <a:pt x="791" y="79"/>
                </a:lnTo>
                <a:lnTo>
                  <a:pt x="788" y="64"/>
                </a:lnTo>
                <a:lnTo>
                  <a:pt x="779" y="51"/>
                </a:lnTo>
                <a:lnTo>
                  <a:pt x="767" y="43"/>
                </a:lnTo>
                <a:lnTo>
                  <a:pt x="751" y="39"/>
                </a:lnTo>
                <a:lnTo>
                  <a:pt x="80" y="39"/>
                </a:lnTo>
                <a:close/>
                <a:moveTo>
                  <a:pt x="80" y="0"/>
                </a:moveTo>
                <a:lnTo>
                  <a:pt x="751" y="0"/>
                </a:lnTo>
                <a:lnTo>
                  <a:pt x="772" y="3"/>
                </a:lnTo>
                <a:lnTo>
                  <a:pt x="791" y="11"/>
                </a:lnTo>
                <a:lnTo>
                  <a:pt x="808" y="24"/>
                </a:lnTo>
                <a:lnTo>
                  <a:pt x="820" y="39"/>
                </a:lnTo>
                <a:lnTo>
                  <a:pt x="827" y="58"/>
                </a:lnTo>
                <a:lnTo>
                  <a:pt x="830" y="79"/>
                </a:lnTo>
                <a:lnTo>
                  <a:pt x="830" y="159"/>
                </a:lnTo>
                <a:lnTo>
                  <a:pt x="846" y="161"/>
                </a:lnTo>
                <a:lnTo>
                  <a:pt x="859" y="170"/>
                </a:lnTo>
                <a:lnTo>
                  <a:pt x="867" y="182"/>
                </a:lnTo>
                <a:lnTo>
                  <a:pt x="871" y="198"/>
                </a:lnTo>
                <a:lnTo>
                  <a:pt x="871" y="276"/>
                </a:lnTo>
                <a:lnTo>
                  <a:pt x="867" y="292"/>
                </a:lnTo>
                <a:lnTo>
                  <a:pt x="859" y="305"/>
                </a:lnTo>
                <a:lnTo>
                  <a:pt x="846" y="313"/>
                </a:lnTo>
                <a:lnTo>
                  <a:pt x="830" y="316"/>
                </a:lnTo>
                <a:lnTo>
                  <a:pt x="830" y="395"/>
                </a:lnTo>
                <a:lnTo>
                  <a:pt x="827" y="416"/>
                </a:lnTo>
                <a:lnTo>
                  <a:pt x="820" y="435"/>
                </a:lnTo>
                <a:lnTo>
                  <a:pt x="808" y="452"/>
                </a:lnTo>
                <a:lnTo>
                  <a:pt x="791" y="464"/>
                </a:lnTo>
                <a:lnTo>
                  <a:pt x="772" y="471"/>
                </a:lnTo>
                <a:lnTo>
                  <a:pt x="751" y="474"/>
                </a:lnTo>
                <a:lnTo>
                  <a:pt x="80" y="474"/>
                </a:lnTo>
                <a:lnTo>
                  <a:pt x="59" y="471"/>
                </a:lnTo>
                <a:lnTo>
                  <a:pt x="39" y="464"/>
                </a:lnTo>
                <a:lnTo>
                  <a:pt x="24" y="452"/>
                </a:lnTo>
                <a:lnTo>
                  <a:pt x="12" y="435"/>
                </a:lnTo>
                <a:lnTo>
                  <a:pt x="4" y="416"/>
                </a:lnTo>
                <a:lnTo>
                  <a:pt x="0" y="395"/>
                </a:lnTo>
                <a:lnTo>
                  <a:pt x="0" y="79"/>
                </a:lnTo>
                <a:lnTo>
                  <a:pt x="4" y="58"/>
                </a:lnTo>
                <a:lnTo>
                  <a:pt x="12" y="39"/>
                </a:lnTo>
                <a:lnTo>
                  <a:pt x="24" y="24"/>
                </a:lnTo>
                <a:lnTo>
                  <a:pt x="39" y="11"/>
                </a:lnTo>
                <a:lnTo>
                  <a:pt x="59" y="3"/>
                </a:lnTo>
                <a:lnTo>
                  <a:pt x="8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26" name="Freeform 42"/>
          <p:cNvSpPr>
            <a:spLocks noEditPoints="1"/>
          </p:cNvSpPr>
          <p:nvPr/>
        </p:nvSpPr>
        <p:spPr bwMode="auto">
          <a:xfrm>
            <a:off x="8746658" y="2971704"/>
            <a:ext cx="419551" cy="228846"/>
          </a:xfrm>
          <a:custGeom>
            <a:avLst/>
            <a:gdLst>
              <a:gd name="T0" fmla="*/ 277 w 869"/>
              <a:gd name="T1" fmla="*/ 79 h 474"/>
              <a:gd name="T2" fmla="*/ 80 w 869"/>
              <a:gd name="T3" fmla="*/ 395 h 474"/>
              <a:gd name="T4" fmla="*/ 80 w 869"/>
              <a:gd name="T5" fmla="*/ 39 h 474"/>
              <a:gd name="T6" fmla="*/ 51 w 869"/>
              <a:gd name="T7" fmla="*/ 51 h 474"/>
              <a:gd name="T8" fmla="*/ 39 w 869"/>
              <a:gd name="T9" fmla="*/ 79 h 474"/>
              <a:gd name="T10" fmla="*/ 43 w 869"/>
              <a:gd name="T11" fmla="*/ 411 h 474"/>
              <a:gd name="T12" fmla="*/ 64 w 869"/>
              <a:gd name="T13" fmla="*/ 432 h 474"/>
              <a:gd name="T14" fmla="*/ 751 w 869"/>
              <a:gd name="T15" fmla="*/ 435 h 474"/>
              <a:gd name="T16" fmla="*/ 779 w 869"/>
              <a:gd name="T17" fmla="*/ 423 h 474"/>
              <a:gd name="T18" fmla="*/ 791 w 869"/>
              <a:gd name="T19" fmla="*/ 395 h 474"/>
              <a:gd name="T20" fmla="*/ 788 w 869"/>
              <a:gd name="T21" fmla="*/ 64 h 474"/>
              <a:gd name="T22" fmla="*/ 767 w 869"/>
              <a:gd name="T23" fmla="*/ 43 h 474"/>
              <a:gd name="T24" fmla="*/ 80 w 869"/>
              <a:gd name="T25" fmla="*/ 39 h 474"/>
              <a:gd name="T26" fmla="*/ 751 w 869"/>
              <a:gd name="T27" fmla="*/ 0 h 474"/>
              <a:gd name="T28" fmla="*/ 791 w 869"/>
              <a:gd name="T29" fmla="*/ 11 h 474"/>
              <a:gd name="T30" fmla="*/ 819 w 869"/>
              <a:gd name="T31" fmla="*/ 39 h 474"/>
              <a:gd name="T32" fmla="*/ 830 w 869"/>
              <a:gd name="T33" fmla="*/ 79 h 474"/>
              <a:gd name="T34" fmla="*/ 846 w 869"/>
              <a:gd name="T35" fmla="*/ 161 h 474"/>
              <a:gd name="T36" fmla="*/ 867 w 869"/>
              <a:gd name="T37" fmla="*/ 182 h 474"/>
              <a:gd name="T38" fmla="*/ 869 w 869"/>
              <a:gd name="T39" fmla="*/ 276 h 474"/>
              <a:gd name="T40" fmla="*/ 859 w 869"/>
              <a:gd name="T41" fmla="*/ 305 h 474"/>
              <a:gd name="T42" fmla="*/ 830 w 869"/>
              <a:gd name="T43" fmla="*/ 316 h 474"/>
              <a:gd name="T44" fmla="*/ 827 w 869"/>
              <a:gd name="T45" fmla="*/ 416 h 474"/>
              <a:gd name="T46" fmla="*/ 806 w 869"/>
              <a:gd name="T47" fmla="*/ 452 h 474"/>
              <a:gd name="T48" fmla="*/ 772 w 869"/>
              <a:gd name="T49" fmla="*/ 471 h 474"/>
              <a:gd name="T50" fmla="*/ 80 w 869"/>
              <a:gd name="T51" fmla="*/ 474 h 474"/>
              <a:gd name="T52" fmla="*/ 39 w 869"/>
              <a:gd name="T53" fmla="*/ 464 h 474"/>
              <a:gd name="T54" fmla="*/ 12 w 869"/>
              <a:gd name="T55" fmla="*/ 435 h 474"/>
              <a:gd name="T56" fmla="*/ 0 w 869"/>
              <a:gd name="T57" fmla="*/ 395 h 474"/>
              <a:gd name="T58" fmla="*/ 3 w 869"/>
              <a:gd name="T59" fmla="*/ 58 h 474"/>
              <a:gd name="T60" fmla="*/ 24 w 869"/>
              <a:gd name="T61" fmla="*/ 24 h 474"/>
              <a:gd name="T62" fmla="*/ 59 w 869"/>
              <a:gd name="T63" fmla="*/ 3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9" h="474">
                <a:moveTo>
                  <a:pt x="80" y="79"/>
                </a:moveTo>
                <a:lnTo>
                  <a:pt x="277" y="79"/>
                </a:lnTo>
                <a:lnTo>
                  <a:pt x="277" y="395"/>
                </a:lnTo>
                <a:lnTo>
                  <a:pt x="80" y="395"/>
                </a:lnTo>
                <a:lnTo>
                  <a:pt x="80" y="79"/>
                </a:lnTo>
                <a:close/>
                <a:moveTo>
                  <a:pt x="80" y="39"/>
                </a:moveTo>
                <a:lnTo>
                  <a:pt x="64" y="43"/>
                </a:lnTo>
                <a:lnTo>
                  <a:pt x="51" y="51"/>
                </a:lnTo>
                <a:lnTo>
                  <a:pt x="43" y="64"/>
                </a:lnTo>
                <a:lnTo>
                  <a:pt x="39" y="79"/>
                </a:lnTo>
                <a:lnTo>
                  <a:pt x="39" y="395"/>
                </a:lnTo>
                <a:lnTo>
                  <a:pt x="43" y="411"/>
                </a:lnTo>
                <a:lnTo>
                  <a:pt x="51" y="423"/>
                </a:lnTo>
                <a:lnTo>
                  <a:pt x="64" y="432"/>
                </a:lnTo>
                <a:lnTo>
                  <a:pt x="80" y="435"/>
                </a:lnTo>
                <a:lnTo>
                  <a:pt x="751" y="435"/>
                </a:lnTo>
                <a:lnTo>
                  <a:pt x="767" y="432"/>
                </a:lnTo>
                <a:lnTo>
                  <a:pt x="779" y="423"/>
                </a:lnTo>
                <a:lnTo>
                  <a:pt x="788" y="411"/>
                </a:lnTo>
                <a:lnTo>
                  <a:pt x="791" y="395"/>
                </a:lnTo>
                <a:lnTo>
                  <a:pt x="791" y="79"/>
                </a:lnTo>
                <a:lnTo>
                  <a:pt x="788" y="64"/>
                </a:lnTo>
                <a:lnTo>
                  <a:pt x="779" y="51"/>
                </a:lnTo>
                <a:lnTo>
                  <a:pt x="767" y="43"/>
                </a:lnTo>
                <a:lnTo>
                  <a:pt x="751" y="39"/>
                </a:lnTo>
                <a:lnTo>
                  <a:pt x="80" y="39"/>
                </a:lnTo>
                <a:close/>
                <a:moveTo>
                  <a:pt x="80" y="0"/>
                </a:moveTo>
                <a:lnTo>
                  <a:pt x="751" y="0"/>
                </a:lnTo>
                <a:lnTo>
                  <a:pt x="772" y="3"/>
                </a:lnTo>
                <a:lnTo>
                  <a:pt x="791" y="11"/>
                </a:lnTo>
                <a:lnTo>
                  <a:pt x="806" y="24"/>
                </a:lnTo>
                <a:lnTo>
                  <a:pt x="819" y="39"/>
                </a:lnTo>
                <a:lnTo>
                  <a:pt x="827" y="58"/>
                </a:lnTo>
                <a:lnTo>
                  <a:pt x="830" y="79"/>
                </a:lnTo>
                <a:lnTo>
                  <a:pt x="830" y="159"/>
                </a:lnTo>
                <a:lnTo>
                  <a:pt x="846" y="161"/>
                </a:lnTo>
                <a:lnTo>
                  <a:pt x="859" y="170"/>
                </a:lnTo>
                <a:lnTo>
                  <a:pt x="867" y="182"/>
                </a:lnTo>
                <a:lnTo>
                  <a:pt x="869" y="198"/>
                </a:lnTo>
                <a:lnTo>
                  <a:pt x="869" y="276"/>
                </a:lnTo>
                <a:lnTo>
                  <a:pt x="867" y="292"/>
                </a:lnTo>
                <a:lnTo>
                  <a:pt x="859" y="305"/>
                </a:lnTo>
                <a:lnTo>
                  <a:pt x="846" y="313"/>
                </a:lnTo>
                <a:lnTo>
                  <a:pt x="830" y="316"/>
                </a:lnTo>
                <a:lnTo>
                  <a:pt x="830" y="395"/>
                </a:lnTo>
                <a:lnTo>
                  <a:pt x="827" y="416"/>
                </a:lnTo>
                <a:lnTo>
                  <a:pt x="819" y="435"/>
                </a:lnTo>
                <a:lnTo>
                  <a:pt x="806" y="452"/>
                </a:lnTo>
                <a:lnTo>
                  <a:pt x="791" y="464"/>
                </a:lnTo>
                <a:lnTo>
                  <a:pt x="772" y="471"/>
                </a:lnTo>
                <a:lnTo>
                  <a:pt x="751" y="474"/>
                </a:lnTo>
                <a:lnTo>
                  <a:pt x="80" y="474"/>
                </a:lnTo>
                <a:lnTo>
                  <a:pt x="59" y="471"/>
                </a:lnTo>
                <a:lnTo>
                  <a:pt x="39" y="464"/>
                </a:lnTo>
                <a:lnTo>
                  <a:pt x="24" y="452"/>
                </a:lnTo>
                <a:lnTo>
                  <a:pt x="12" y="435"/>
                </a:lnTo>
                <a:lnTo>
                  <a:pt x="3" y="416"/>
                </a:lnTo>
                <a:lnTo>
                  <a:pt x="0" y="395"/>
                </a:lnTo>
                <a:lnTo>
                  <a:pt x="0" y="79"/>
                </a:lnTo>
                <a:lnTo>
                  <a:pt x="3" y="58"/>
                </a:lnTo>
                <a:lnTo>
                  <a:pt x="12" y="39"/>
                </a:lnTo>
                <a:lnTo>
                  <a:pt x="24" y="24"/>
                </a:lnTo>
                <a:lnTo>
                  <a:pt x="39" y="11"/>
                </a:lnTo>
                <a:lnTo>
                  <a:pt x="59" y="3"/>
                </a:lnTo>
                <a:lnTo>
                  <a:pt x="8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27" name="Freeform 43"/>
          <p:cNvSpPr>
            <a:spLocks noEditPoints="1"/>
          </p:cNvSpPr>
          <p:nvPr/>
        </p:nvSpPr>
        <p:spPr bwMode="auto">
          <a:xfrm>
            <a:off x="9565537" y="2971703"/>
            <a:ext cx="419551" cy="228846"/>
          </a:xfrm>
          <a:custGeom>
            <a:avLst/>
            <a:gdLst>
              <a:gd name="T0" fmla="*/ 434 w 869"/>
              <a:gd name="T1" fmla="*/ 79 h 474"/>
              <a:gd name="T2" fmla="*/ 78 w 869"/>
              <a:gd name="T3" fmla="*/ 395 h 474"/>
              <a:gd name="T4" fmla="*/ 78 w 869"/>
              <a:gd name="T5" fmla="*/ 39 h 474"/>
              <a:gd name="T6" fmla="*/ 51 w 869"/>
              <a:gd name="T7" fmla="*/ 51 h 474"/>
              <a:gd name="T8" fmla="*/ 39 w 869"/>
              <a:gd name="T9" fmla="*/ 79 h 474"/>
              <a:gd name="T10" fmla="*/ 41 w 869"/>
              <a:gd name="T11" fmla="*/ 410 h 474"/>
              <a:gd name="T12" fmla="*/ 62 w 869"/>
              <a:gd name="T13" fmla="*/ 431 h 474"/>
              <a:gd name="T14" fmla="*/ 750 w 869"/>
              <a:gd name="T15" fmla="*/ 435 h 474"/>
              <a:gd name="T16" fmla="*/ 778 w 869"/>
              <a:gd name="T17" fmla="*/ 423 h 474"/>
              <a:gd name="T18" fmla="*/ 789 w 869"/>
              <a:gd name="T19" fmla="*/ 395 h 474"/>
              <a:gd name="T20" fmla="*/ 786 w 869"/>
              <a:gd name="T21" fmla="*/ 63 h 474"/>
              <a:gd name="T22" fmla="*/ 765 w 869"/>
              <a:gd name="T23" fmla="*/ 42 h 474"/>
              <a:gd name="T24" fmla="*/ 78 w 869"/>
              <a:gd name="T25" fmla="*/ 39 h 474"/>
              <a:gd name="T26" fmla="*/ 750 w 869"/>
              <a:gd name="T27" fmla="*/ 0 h 474"/>
              <a:gd name="T28" fmla="*/ 790 w 869"/>
              <a:gd name="T29" fmla="*/ 11 h 474"/>
              <a:gd name="T30" fmla="*/ 818 w 869"/>
              <a:gd name="T31" fmla="*/ 39 h 474"/>
              <a:gd name="T32" fmla="*/ 829 w 869"/>
              <a:gd name="T33" fmla="*/ 79 h 474"/>
              <a:gd name="T34" fmla="*/ 844 w 869"/>
              <a:gd name="T35" fmla="*/ 161 h 474"/>
              <a:gd name="T36" fmla="*/ 865 w 869"/>
              <a:gd name="T37" fmla="*/ 182 h 474"/>
              <a:gd name="T38" fmla="*/ 869 w 869"/>
              <a:gd name="T39" fmla="*/ 276 h 474"/>
              <a:gd name="T40" fmla="*/ 857 w 869"/>
              <a:gd name="T41" fmla="*/ 304 h 474"/>
              <a:gd name="T42" fmla="*/ 829 w 869"/>
              <a:gd name="T43" fmla="*/ 316 h 474"/>
              <a:gd name="T44" fmla="*/ 826 w 869"/>
              <a:gd name="T45" fmla="*/ 416 h 474"/>
              <a:gd name="T46" fmla="*/ 806 w 869"/>
              <a:gd name="T47" fmla="*/ 450 h 474"/>
              <a:gd name="T48" fmla="*/ 771 w 869"/>
              <a:gd name="T49" fmla="*/ 471 h 474"/>
              <a:gd name="T50" fmla="*/ 78 w 869"/>
              <a:gd name="T51" fmla="*/ 474 h 474"/>
              <a:gd name="T52" fmla="*/ 39 w 869"/>
              <a:gd name="T53" fmla="*/ 464 h 474"/>
              <a:gd name="T54" fmla="*/ 10 w 869"/>
              <a:gd name="T55" fmla="*/ 435 h 474"/>
              <a:gd name="T56" fmla="*/ 0 w 869"/>
              <a:gd name="T57" fmla="*/ 395 h 474"/>
              <a:gd name="T58" fmla="*/ 2 w 869"/>
              <a:gd name="T59" fmla="*/ 58 h 474"/>
              <a:gd name="T60" fmla="*/ 22 w 869"/>
              <a:gd name="T61" fmla="*/ 22 h 474"/>
              <a:gd name="T62" fmla="*/ 57 w 869"/>
              <a:gd name="T63" fmla="*/ 3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9" h="474">
                <a:moveTo>
                  <a:pt x="78" y="79"/>
                </a:moveTo>
                <a:lnTo>
                  <a:pt x="434" y="79"/>
                </a:lnTo>
                <a:lnTo>
                  <a:pt x="434" y="395"/>
                </a:lnTo>
                <a:lnTo>
                  <a:pt x="78" y="395"/>
                </a:lnTo>
                <a:lnTo>
                  <a:pt x="78" y="79"/>
                </a:lnTo>
                <a:close/>
                <a:moveTo>
                  <a:pt x="78" y="39"/>
                </a:moveTo>
                <a:lnTo>
                  <a:pt x="62" y="42"/>
                </a:lnTo>
                <a:lnTo>
                  <a:pt x="51" y="51"/>
                </a:lnTo>
                <a:lnTo>
                  <a:pt x="41" y="63"/>
                </a:lnTo>
                <a:lnTo>
                  <a:pt x="39" y="79"/>
                </a:lnTo>
                <a:lnTo>
                  <a:pt x="39" y="395"/>
                </a:lnTo>
                <a:lnTo>
                  <a:pt x="41" y="410"/>
                </a:lnTo>
                <a:lnTo>
                  <a:pt x="51" y="423"/>
                </a:lnTo>
                <a:lnTo>
                  <a:pt x="62" y="431"/>
                </a:lnTo>
                <a:lnTo>
                  <a:pt x="78" y="435"/>
                </a:lnTo>
                <a:lnTo>
                  <a:pt x="750" y="435"/>
                </a:lnTo>
                <a:lnTo>
                  <a:pt x="765" y="431"/>
                </a:lnTo>
                <a:lnTo>
                  <a:pt x="778" y="423"/>
                </a:lnTo>
                <a:lnTo>
                  <a:pt x="786" y="410"/>
                </a:lnTo>
                <a:lnTo>
                  <a:pt x="789" y="395"/>
                </a:lnTo>
                <a:lnTo>
                  <a:pt x="789" y="79"/>
                </a:lnTo>
                <a:lnTo>
                  <a:pt x="786" y="63"/>
                </a:lnTo>
                <a:lnTo>
                  <a:pt x="778" y="51"/>
                </a:lnTo>
                <a:lnTo>
                  <a:pt x="765" y="42"/>
                </a:lnTo>
                <a:lnTo>
                  <a:pt x="750" y="39"/>
                </a:lnTo>
                <a:lnTo>
                  <a:pt x="78" y="39"/>
                </a:lnTo>
                <a:close/>
                <a:moveTo>
                  <a:pt x="78" y="0"/>
                </a:moveTo>
                <a:lnTo>
                  <a:pt x="750" y="0"/>
                </a:lnTo>
                <a:lnTo>
                  <a:pt x="771" y="3"/>
                </a:lnTo>
                <a:lnTo>
                  <a:pt x="790" y="11"/>
                </a:lnTo>
                <a:lnTo>
                  <a:pt x="806" y="22"/>
                </a:lnTo>
                <a:lnTo>
                  <a:pt x="818" y="39"/>
                </a:lnTo>
                <a:lnTo>
                  <a:pt x="826" y="58"/>
                </a:lnTo>
                <a:lnTo>
                  <a:pt x="829" y="79"/>
                </a:lnTo>
                <a:lnTo>
                  <a:pt x="829" y="159"/>
                </a:lnTo>
                <a:lnTo>
                  <a:pt x="844" y="161"/>
                </a:lnTo>
                <a:lnTo>
                  <a:pt x="857" y="169"/>
                </a:lnTo>
                <a:lnTo>
                  <a:pt x="865" y="182"/>
                </a:lnTo>
                <a:lnTo>
                  <a:pt x="869" y="198"/>
                </a:lnTo>
                <a:lnTo>
                  <a:pt x="869" y="276"/>
                </a:lnTo>
                <a:lnTo>
                  <a:pt x="865" y="292"/>
                </a:lnTo>
                <a:lnTo>
                  <a:pt x="857" y="304"/>
                </a:lnTo>
                <a:lnTo>
                  <a:pt x="844" y="313"/>
                </a:lnTo>
                <a:lnTo>
                  <a:pt x="829" y="316"/>
                </a:lnTo>
                <a:lnTo>
                  <a:pt x="829" y="395"/>
                </a:lnTo>
                <a:lnTo>
                  <a:pt x="826" y="416"/>
                </a:lnTo>
                <a:lnTo>
                  <a:pt x="818" y="435"/>
                </a:lnTo>
                <a:lnTo>
                  <a:pt x="806" y="450"/>
                </a:lnTo>
                <a:lnTo>
                  <a:pt x="790" y="464"/>
                </a:lnTo>
                <a:lnTo>
                  <a:pt x="771" y="471"/>
                </a:lnTo>
                <a:lnTo>
                  <a:pt x="750" y="474"/>
                </a:lnTo>
                <a:lnTo>
                  <a:pt x="78" y="474"/>
                </a:lnTo>
                <a:lnTo>
                  <a:pt x="57" y="471"/>
                </a:lnTo>
                <a:lnTo>
                  <a:pt x="39" y="464"/>
                </a:lnTo>
                <a:lnTo>
                  <a:pt x="22" y="450"/>
                </a:lnTo>
                <a:lnTo>
                  <a:pt x="10" y="435"/>
                </a:lnTo>
                <a:lnTo>
                  <a:pt x="2" y="416"/>
                </a:lnTo>
                <a:lnTo>
                  <a:pt x="0" y="395"/>
                </a:lnTo>
                <a:lnTo>
                  <a:pt x="0" y="79"/>
                </a:lnTo>
                <a:lnTo>
                  <a:pt x="2" y="58"/>
                </a:lnTo>
                <a:lnTo>
                  <a:pt x="10" y="39"/>
                </a:lnTo>
                <a:lnTo>
                  <a:pt x="22" y="22"/>
                </a:lnTo>
                <a:lnTo>
                  <a:pt x="39" y="11"/>
                </a:lnTo>
                <a:lnTo>
                  <a:pt x="57" y="3"/>
                </a:lnTo>
                <a:lnTo>
                  <a:pt x="7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1" name="Freeform 48"/>
          <p:cNvSpPr>
            <a:spLocks noEditPoints="1"/>
          </p:cNvSpPr>
          <p:nvPr/>
        </p:nvSpPr>
        <p:spPr bwMode="auto">
          <a:xfrm>
            <a:off x="2193458" y="3661981"/>
            <a:ext cx="420004" cy="229746"/>
          </a:xfrm>
          <a:custGeom>
            <a:avLst/>
            <a:gdLst>
              <a:gd name="T0" fmla="*/ 74 w 819"/>
              <a:gd name="T1" fmla="*/ 75 h 448"/>
              <a:gd name="T2" fmla="*/ 559 w 819"/>
              <a:gd name="T3" fmla="*/ 75 h 448"/>
              <a:gd name="T4" fmla="*/ 559 w 819"/>
              <a:gd name="T5" fmla="*/ 373 h 448"/>
              <a:gd name="T6" fmla="*/ 74 w 819"/>
              <a:gd name="T7" fmla="*/ 373 h 448"/>
              <a:gd name="T8" fmla="*/ 74 w 819"/>
              <a:gd name="T9" fmla="*/ 75 h 448"/>
              <a:gd name="T10" fmla="*/ 74 w 819"/>
              <a:gd name="T11" fmla="*/ 38 h 448"/>
              <a:gd name="T12" fmla="*/ 60 w 819"/>
              <a:gd name="T13" fmla="*/ 41 h 448"/>
              <a:gd name="T14" fmla="*/ 48 w 819"/>
              <a:gd name="T15" fmla="*/ 49 h 448"/>
              <a:gd name="T16" fmla="*/ 40 w 819"/>
              <a:gd name="T17" fmla="*/ 60 h 448"/>
              <a:gd name="T18" fmla="*/ 38 w 819"/>
              <a:gd name="T19" fmla="*/ 75 h 448"/>
              <a:gd name="T20" fmla="*/ 38 w 819"/>
              <a:gd name="T21" fmla="*/ 373 h 448"/>
              <a:gd name="T22" fmla="*/ 40 w 819"/>
              <a:gd name="T23" fmla="*/ 388 h 448"/>
              <a:gd name="T24" fmla="*/ 48 w 819"/>
              <a:gd name="T25" fmla="*/ 399 h 448"/>
              <a:gd name="T26" fmla="*/ 60 w 819"/>
              <a:gd name="T27" fmla="*/ 407 h 448"/>
              <a:gd name="T28" fmla="*/ 74 w 819"/>
              <a:gd name="T29" fmla="*/ 410 h 448"/>
              <a:gd name="T30" fmla="*/ 708 w 819"/>
              <a:gd name="T31" fmla="*/ 410 h 448"/>
              <a:gd name="T32" fmla="*/ 723 w 819"/>
              <a:gd name="T33" fmla="*/ 407 h 448"/>
              <a:gd name="T34" fmla="*/ 734 w 819"/>
              <a:gd name="T35" fmla="*/ 399 h 448"/>
              <a:gd name="T36" fmla="*/ 742 w 819"/>
              <a:gd name="T37" fmla="*/ 388 h 448"/>
              <a:gd name="T38" fmla="*/ 745 w 819"/>
              <a:gd name="T39" fmla="*/ 373 h 448"/>
              <a:gd name="T40" fmla="*/ 745 w 819"/>
              <a:gd name="T41" fmla="*/ 75 h 448"/>
              <a:gd name="T42" fmla="*/ 742 w 819"/>
              <a:gd name="T43" fmla="*/ 60 h 448"/>
              <a:gd name="T44" fmla="*/ 734 w 819"/>
              <a:gd name="T45" fmla="*/ 49 h 448"/>
              <a:gd name="T46" fmla="*/ 723 w 819"/>
              <a:gd name="T47" fmla="*/ 41 h 448"/>
              <a:gd name="T48" fmla="*/ 708 w 819"/>
              <a:gd name="T49" fmla="*/ 38 h 448"/>
              <a:gd name="T50" fmla="*/ 74 w 819"/>
              <a:gd name="T51" fmla="*/ 38 h 448"/>
              <a:gd name="T52" fmla="*/ 74 w 819"/>
              <a:gd name="T53" fmla="*/ 0 h 448"/>
              <a:gd name="T54" fmla="*/ 708 w 819"/>
              <a:gd name="T55" fmla="*/ 0 h 448"/>
              <a:gd name="T56" fmla="*/ 732 w 819"/>
              <a:gd name="T57" fmla="*/ 4 h 448"/>
              <a:gd name="T58" fmla="*/ 753 w 819"/>
              <a:gd name="T59" fmla="*/ 15 h 448"/>
              <a:gd name="T60" fmla="*/ 768 w 819"/>
              <a:gd name="T61" fmla="*/ 32 h 448"/>
              <a:gd name="T62" fmla="*/ 779 w 819"/>
              <a:gd name="T63" fmla="*/ 51 h 448"/>
              <a:gd name="T64" fmla="*/ 783 w 819"/>
              <a:gd name="T65" fmla="*/ 75 h 448"/>
              <a:gd name="T66" fmla="*/ 783 w 819"/>
              <a:gd name="T67" fmla="*/ 149 h 448"/>
              <a:gd name="T68" fmla="*/ 797 w 819"/>
              <a:gd name="T69" fmla="*/ 152 h 448"/>
              <a:gd name="T70" fmla="*/ 809 w 819"/>
              <a:gd name="T71" fmla="*/ 160 h 448"/>
              <a:gd name="T72" fmla="*/ 817 w 819"/>
              <a:gd name="T73" fmla="*/ 172 h 448"/>
              <a:gd name="T74" fmla="*/ 819 w 819"/>
              <a:gd name="T75" fmla="*/ 186 h 448"/>
              <a:gd name="T76" fmla="*/ 819 w 819"/>
              <a:gd name="T77" fmla="*/ 261 h 448"/>
              <a:gd name="T78" fmla="*/ 817 w 819"/>
              <a:gd name="T79" fmla="*/ 275 h 448"/>
              <a:gd name="T80" fmla="*/ 809 w 819"/>
              <a:gd name="T81" fmla="*/ 288 h 448"/>
              <a:gd name="T82" fmla="*/ 797 w 819"/>
              <a:gd name="T83" fmla="*/ 296 h 448"/>
              <a:gd name="T84" fmla="*/ 783 w 819"/>
              <a:gd name="T85" fmla="*/ 299 h 448"/>
              <a:gd name="T86" fmla="*/ 783 w 819"/>
              <a:gd name="T87" fmla="*/ 373 h 448"/>
              <a:gd name="T88" fmla="*/ 779 w 819"/>
              <a:gd name="T89" fmla="*/ 397 h 448"/>
              <a:gd name="T90" fmla="*/ 768 w 819"/>
              <a:gd name="T91" fmla="*/ 416 h 448"/>
              <a:gd name="T92" fmla="*/ 753 w 819"/>
              <a:gd name="T93" fmla="*/ 434 h 448"/>
              <a:gd name="T94" fmla="*/ 732 w 819"/>
              <a:gd name="T95" fmla="*/ 444 h 448"/>
              <a:gd name="T96" fmla="*/ 708 w 819"/>
              <a:gd name="T97" fmla="*/ 448 h 448"/>
              <a:gd name="T98" fmla="*/ 74 w 819"/>
              <a:gd name="T99" fmla="*/ 448 h 448"/>
              <a:gd name="T100" fmla="*/ 51 w 819"/>
              <a:gd name="T101" fmla="*/ 444 h 448"/>
              <a:gd name="T102" fmla="*/ 31 w 819"/>
              <a:gd name="T103" fmla="*/ 434 h 448"/>
              <a:gd name="T104" fmla="*/ 14 w 819"/>
              <a:gd name="T105" fmla="*/ 416 h 448"/>
              <a:gd name="T106" fmla="*/ 4 w 819"/>
              <a:gd name="T107" fmla="*/ 397 h 448"/>
              <a:gd name="T108" fmla="*/ 0 w 819"/>
              <a:gd name="T109" fmla="*/ 373 h 448"/>
              <a:gd name="T110" fmla="*/ 0 w 819"/>
              <a:gd name="T111" fmla="*/ 75 h 448"/>
              <a:gd name="T112" fmla="*/ 4 w 819"/>
              <a:gd name="T113" fmla="*/ 51 h 448"/>
              <a:gd name="T114" fmla="*/ 14 w 819"/>
              <a:gd name="T115" fmla="*/ 32 h 448"/>
              <a:gd name="T116" fmla="*/ 31 w 819"/>
              <a:gd name="T117" fmla="*/ 15 h 448"/>
              <a:gd name="T118" fmla="*/ 51 w 819"/>
              <a:gd name="T119" fmla="*/ 4 h 448"/>
              <a:gd name="T120" fmla="*/ 74 w 819"/>
              <a:gd name="T12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448">
                <a:moveTo>
                  <a:pt x="74" y="75"/>
                </a:moveTo>
                <a:lnTo>
                  <a:pt x="559" y="75"/>
                </a:lnTo>
                <a:lnTo>
                  <a:pt x="559" y="373"/>
                </a:lnTo>
                <a:lnTo>
                  <a:pt x="74" y="373"/>
                </a:lnTo>
                <a:lnTo>
                  <a:pt x="74" y="75"/>
                </a:lnTo>
                <a:close/>
                <a:moveTo>
                  <a:pt x="74" y="38"/>
                </a:moveTo>
                <a:lnTo>
                  <a:pt x="60" y="41"/>
                </a:lnTo>
                <a:lnTo>
                  <a:pt x="48" y="49"/>
                </a:lnTo>
                <a:lnTo>
                  <a:pt x="40" y="60"/>
                </a:lnTo>
                <a:lnTo>
                  <a:pt x="38" y="75"/>
                </a:lnTo>
                <a:lnTo>
                  <a:pt x="38" y="373"/>
                </a:lnTo>
                <a:lnTo>
                  <a:pt x="40" y="388"/>
                </a:lnTo>
                <a:lnTo>
                  <a:pt x="48" y="399"/>
                </a:lnTo>
                <a:lnTo>
                  <a:pt x="60" y="407"/>
                </a:lnTo>
                <a:lnTo>
                  <a:pt x="74" y="410"/>
                </a:lnTo>
                <a:lnTo>
                  <a:pt x="708" y="410"/>
                </a:lnTo>
                <a:lnTo>
                  <a:pt x="723" y="407"/>
                </a:lnTo>
                <a:lnTo>
                  <a:pt x="734" y="399"/>
                </a:lnTo>
                <a:lnTo>
                  <a:pt x="742" y="388"/>
                </a:lnTo>
                <a:lnTo>
                  <a:pt x="745" y="373"/>
                </a:lnTo>
                <a:lnTo>
                  <a:pt x="745" y="75"/>
                </a:lnTo>
                <a:lnTo>
                  <a:pt x="742" y="60"/>
                </a:lnTo>
                <a:lnTo>
                  <a:pt x="734" y="49"/>
                </a:lnTo>
                <a:lnTo>
                  <a:pt x="723" y="41"/>
                </a:lnTo>
                <a:lnTo>
                  <a:pt x="708" y="38"/>
                </a:lnTo>
                <a:lnTo>
                  <a:pt x="74" y="38"/>
                </a:lnTo>
                <a:close/>
                <a:moveTo>
                  <a:pt x="74" y="0"/>
                </a:moveTo>
                <a:lnTo>
                  <a:pt x="708" y="0"/>
                </a:lnTo>
                <a:lnTo>
                  <a:pt x="732" y="4"/>
                </a:lnTo>
                <a:lnTo>
                  <a:pt x="753" y="15"/>
                </a:lnTo>
                <a:lnTo>
                  <a:pt x="768" y="32"/>
                </a:lnTo>
                <a:lnTo>
                  <a:pt x="779" y="51"/>
                </a:lnTo>
                <a:lnTo>
                  <a:pt x="783" y="75"/>
                </a:lnTo>
                <a:lnTo>
                  <a:pt x="783" y="149"/>
                </a:lnTo>
                <a:lnTo>
                  <a:pt x="797" y="152"/>
                </a:lnTo>
                <a:lnTo>
                  <a:pt x="809" y="160"/>
                </a:lnTo>
                <a:lnTo>
                  <a:pt x="817" y="172"/>
                </a:lnTo>
                <a:lnTo>
                  <a:pt x="819" y="186"/>
                </a:lnTo>
                <a:lnTo>
                  <a:pt x="819" y="261"/>
                </a:lnTo>
                <a:lnTo>
                  <a:pt x="817" y="275"/>
                </a:lnTo>
                <a:lnTo>
                  <a:pt x="809" y="288"/>
                </a:lnTo>
                <a:lnTo>
                  <a:pt x="797" y="296"/>
                </a:lnTo>
                <a:lnTo>
                  <a:pt x="783" y="299"/>
                </a:lnTo>
                <a:lnTo>
                  <a:pt x="783" y="373"/>
                </a:lnTo>
                <a:lnTo>
                  <a:pt x="779" y="397"/>
                </a:lnTo>
                <a:lnTo>
                  <a:pt x="768" y="416"/>
                </a:lnTo>
                <a:lnTo>
                  <a:pt x="753" y="434"/>
                </a:lnTo>
                <a:lnTo>
                  <a:pt x="732" y="444"/>
                </a:lnTo>
                <a:lnTo>
                  <a:pt x="708" y="448"/>
                </a:lnTo>
                <a:lnTo>
                  <a:pt x="74" y="448"/>
                </a:lnTo>
                <a:lnTo>
                  <a:pt x="51" y="444"/>
                </a:lnTo>
                <a:lnTo>
                  <a:pt x="31" y="434"/>
                </a:lnTo>
                <a:lnTo>
                  <a:pt x="14" y="416"/>
                </a:lnTo>
                <a:lnTo>
                  <a:pt x="4" y="397"/>
                </a:lnTo>
                <a:lnTo>
                  <a:pt x="0" y="373"/>
                </a:lnTo>
                <a:lnTo>
                  <a:pt x="0" y="75"/>
                </a:lnTo>
                <a:lnTo>
                  <a:pt x="4" y="51"/>
                </a:lnTo>
                <a:lnTo>
                  <a:pt x="14" y="32"/>
                </a:lnTo>
                <a:lnTo>
                  <a:pt x="31" y="15"/>
                </a:lnTo>
                <a:lnTo>
                  <a:pt x="51" y="4"/>
                </a:lnTo>
                <a:lnTo>
                  <a:pt x="7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2" name="Freeform 49"/>
          <p:cNvSpPr>
            <a:spLocks noEditPoints="1"/>
          </p:cNvSpPr>
          <p:nvPr/>
        </p:nvSpPr>
        <p:spPr bwMode="auto">
          <a:xfrm>
            <a:off x="3048366" y="3661981"/>
            <a:ext cx="420516" cy="229746"/>
          </a:xfrm>
          <a:custGeom>
            <a:avLst/>
            <a:gdLst>
              <a:gd name="T0" fmla="*/ 75 w 820"/>
              <a:gd name="T1" fmla="*/ 75 h 448"/>
              <a:gd name="T2" fmla="*/ 709 w 820"/>
              <a:gd name="T3" fmla="*/ 75 h 448"/>
              <a:gd name="T4" fmla="*/ 709 w 820"/>
              <a:gd name="T5" fmla="*/ 373 h 448"/>
              <a:gd name="T6" fmla="*/ 75 w 820"/>
              <a:gd name="T7" fmla="*/ 373 h 448"/>
              <a:gd name="T8" fmla="*/ 75 w 820"/>
              <a:gd name="T9" fmla="*/ 75 h 448"/>
              <a:gd name="T10" fmla="*/ 75 w 820"/>
              <a:gd name="T11" fmla="*/ 38 h 448"/>
              <a:gd name="T12" fmla="*/ 61 w 820"/>
              <a:gd name="T13" fmla="*/ 41 h 448"/>
              <a:gd name="T14" fmla="*/ 49 w 820"/>
              <a:gd name="T15" fmla="*/ 49 h 448"/>
              <a:gd name="T16" fmla="*/ 41 w 820"/>
              <a:gd name="T17" fmla="*/ 60 h 448"/>
              <a:gd name="T18" fmla="*/ 38 w 820"/>
              <a:gd name="T19" fmla="*/ 75 h 448"/>
              <a:gd name="T20" fmla="*/ 38 w 820"/>
              <a:gd name="T21" fmla="*/ 373 h 448"/>
              <a:gd name="T22" fmla="*/ 41 w 820"/>
              <a:gd name="T23" fmla="*/ 388 h 448"/>
              <a:gd name="T24" fmla="*/ 49 w 820"/>
              <a:gd name="T25" fmla="*/ 399 h 448"/>
              <a:gd name="T26" fmla="*/ 61 w 820"/>
              <a:gd name="T27" fmla="*/ 407 h 448"/>
              <a:gd name="T28" fmla="*/ 75 w 820"/>
              <a:gd name="T29" fmla="*/ 410 h 448"/>
              <a:gd name="T30" fmla="*/ 709 w 820"/>
              <a:gd name="T31" fmla="*/ 410 h 448"/>
              <a:gd name="T32" fmla="*/ 723 w 820"/>
              <a:gd name="T33" fmla="*/ 407 h 448"/>
              <a:gd name="T34" fmla="*/ 735 w 820"/>
              <a:gd name="T35" fmla="*/ 399 h 448"/>
              <a:gd name="T36" fmla="*/ 743 w 820"/>
              <a:gd name="T37" fmla="*/ 388 h 448"/>
              <a:gd name="T38" fmla="*/ 746 w 820"/>
              <a:gd name="T39" fmla="*/ 373 h 448"/>
              <a:gd name="T40" fmla="*/ 746 w 820"/>
              <a:gd name="T41" fmla="*/ 75 h 448"/>
              <a:gd name="T42" fmla="*/ 743 w 820"/>
              <a:gd name="T43" fmla="*/ 60 h 448"/>
              <a:gd name="T44" fmla="*/ 735 w 820"/>
              <a:gd name="T45" fmla="*/ 49 h 448"/>
              <a:gd name="T46" fmla="*/ 723 w 820"/>
              <a:gd name="T47" fmla="*/ 41 h 448"/>
              <a:gd name="T48" fmla="*/ 709 w 820"/>
              <a:gd name="T49" fmla="*/ 38 h 448"/>
              <a:gd name="T50" fmla="*/ 75 w 820"/>
              <a:gd name="T51" fmla="*/ 38 h 448"/>
              <a:gd name="T52" fmla="*/ 75 w 820"/>
              <a:gd name="T53" fmla="*/ 0 h 448"/>
              <a:gd name="T54" fmla="*/ 709 w 820"/>
              <a:gd name="T55" fmla="*/ 0 h 448"/>
              <a:gd name="T56" fmla="*/ 732 w 820"/>
              <a:gd name="T57" fmla="*/ 4 h 448"/>
              <a:gd name="T58" fmla="*/ 753 w 820"/>
              <a:gd name="T59" fmla="*/ 15 h 448"/>
              <a:gd name="T60" fmla="*/ 769 w 820"/>
              <a:gd name="T61" fmla="*/ 32 h 448"/>
              <a:gd name="T62" fmla="*/ 780 w 820"/>
              <a:gd name="T63" fmla="*/ 51 h 448"/>
              <a:gd name="T64" fmla="*/ 784 w 820"/>
              <a:gd name="T65" fmla="*/ 75 h 448"/>
              <a:gd name="T66" fmla="*/ 784 w 820"/>
              <a:gd name="T67" fmla="*/ 149 h 448"/>
              <a:gd name="T68" fmla="*/ 798 w 820"/>
              <a:gd name="T69" fmla="*/ 152 h 448"/>
              <a:gd name="T70" fmla="*/ 810 w 820"/>
              <a:gd name="T71" fmla="*/ 160 h 448"/>
              <a:gd name="T72" fmla="*/ 818 w 820"/>
              <a:gd name="T73" fmla="*/ 172 h 448"/>
              <a:gd name="T74" fmla="*/ 820 w 820"/>
              <a:gd name="T75" fmla="*/ 186 h 448"/>
              <a:gd name="T76" fmla="*/ 820 w 820"/>
              <a:gd name="T77" fmla="*/ 261 h 448"/>
              <a:gd name="T78" fmla="*/ 818 w 820"/>
              <a:gd name="T79" fmla="*/ 275 h 448"/>
              <a:gd name="T80" fmla="*/ 810 w 820"/>
              <a:gd name="T81" fmla="*/ 288 h 448"/>
              <a:gd name="T82" fmla="*/ 798 w 820"/>
              <a:gd name="T83" fmla="*/ 296 h 448"/>
              <a:gd name="T84" fmla="*/ 784 w 820"/>
              <a:gd name="T85" fmla="*/ 299 h 448"/>
              <a:gd name="T86" fmla="*/ 784 w 820"/>
              <a:gd name="T87" fmla="*/ 373 h 448"/>
              <a:gd name="T88" fmla="*/ 780 w 820"/>
              <a:gd name="T89" fmla="*/ 397 h 448"/>
              <a:gd name="T90" fmla="*/ 769 w 820"/>
              <a:gd name="T91" fmla="*/ 416 h 448"/>
              <a:gd name="T92" fmla="*/ 753 w 820"/>
              <a:gd name="T93" fmla="*/ 434 h 448"/>
              <a:gd name="T94" fmla="*/ 732 w 820"/>
              <a:gd name="T95" fmla="*/ 444 h 448"/>
              <a:gd name="T96" fmla="*/ 709 w 820"/>
              <a:gd name="T97" fmla="*/ 448 h 448"/>
              <a:gd name="T98" fmla="*/ 75 w 820"/>
              <a:gd name="T99" fmla="*/ 448 h 448"/>
              <a:gd name="T100" fmla="*/ 52 w 820"/>
              <a:gd name="T101" fmla="*/ 444 h 448"/>
              <a:gd name="T102" fmla="*/ 32 w 820"/>
              <a:gd name="T103" fmla="*/ 434 h 448"/>
              <a:gd name="T104" fmla="*/ 15 w 820"/>
              <a:gd name="T105" fmla="*/ 416 h 448"/>
              <a:gd name="T106" fmla="*/ 4 w 820"/>
              <a:gd name="T107" fmla="*/ 397 h 448"/>
              <a:gd name="T108" fmla="*/ 0 w 820"/>
              <a:gd name="T109" fmla="*/ 373 h 448"/>
              <a:gd name="T110" fmla="*/ 0 w 820"/>
              <a:gd name="T111" fmla="*/ 75 h 448"/>
              <a:gd name="T112" fmla="*/ 4 w 820"/>
              <a:gd name="T113" fmla="*/ 51 h 448"/>
              <a:gd name="T114" fmla="*/ 15 w 820"/>
              <a:gd name="T115" fmla="*/ 32 h 448"/>
              <a:gd name="T116" fmla="*/ 32 w 820"/>
              <a:gd name="T117" fmla="*/ 15 h 448"/>
              <a:gd name="T118" fmla="*/ 52 w 820"/>
              <a:gd name="T119" fmla="*/ 4 h 448"/>
              <a:gd name="T120" fmla="*/ 75 w 820"/>
              <a:gd name="T12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20" h="448">
                <a:moveTo>
                  <a:pt x="75" y="75"/>
                </a:moveTo>
                <a:lnTo>
                  <a:pt x="709" y="75"/>
                </a:lnTo>
                <a:lnTo>
                  <a:pt x="709" y="373"/>
                </a:lnTo>
                <a:lnTo>
                  <a:pt x="75" y="373"/>
                </a:lnTo>
                <a:lnTo>
                  <a:pt x="75" y="75"/>
                </a:lnTo>
                <a:close/>
                <a:moveTo>
                  <a:pt x="75" y="38"/>
                </a:moveTo>
                <a:lnTo>
                  <a:pt x="61" y="41"/>
                </a:lnTo>
                <a:lnTo>
                  <a:pt x="49" y="49"/>
                </a:lnTo>
                <a:lnTo>
                  <a:pt x="41" y="60"/>
                </a:lnTo>
                <a:lnTo>
                  <a:pt x="38" y="75"/>
                </a:lnTo>
                <a:lnTo>
                  <a:pt x="38" y="373"/>
                </a:lnTo>
                <a:lnTo>
                  <a:pt x="41" y="388"/>
                </a:lnTo>
                <a:lnTo>
                  <a:pt x="49" y="399"/>
                </a:lnTo>
                <a:lnTo>
                  <a:pt x="61" y="407"/>
                </a:lnTo>
                <a:lnTo>
                  <a:pt x="75" y="410"/>
                </a:lnTo>
                <a:lnTo>
                  <a:pt x="709" y="410"/>
                </a:lnTo>
                <a:lnTo>
                  <a:pt x="723" y="407"/>
                </a:lnTo>
                <a:lnTo>
                  <a:pt x="735" y="399"/>
                </a:lnTo>
                <a:lnTo>
                  <a:pt x="743" y="388"/>
                </a:lnTo>
                <a:lnTo>
                  <a:pt x="746" y="373"/>
                </a:lnTo>
                <a:lnTo>
                  <a:pt x="746" y="75"/>
                </a:lnTo>
                <a:lnTo>
                  <a:pt x="743" y="60"/>
                </a:lnTo>
                <a:lnTo>
                  <a:pt x="735" y="49"/>
                </a:lnTo>
                <a:lnTo>
                  <a:pt x="723" y="41"/>
                </a:lnTo>
                <a:lnTo>
                  <a:pt x="709" y="38"/>
                </a:lnTo>
                <a:lnTo>
                  <a:pt x="75" y="38"/>
                </a:lnTo>
                <a:close/>
                <a:moveTo>
                  <a:pt x="75" y="0"/>
                </a:moveTo>
                <a:lnTo>
                  <a:pt x="709" y="0"/>
                </a:lnTo>
                <a:lnTo>
                  <a:pt x="732" y="4"/>
                </a:lnTo>
                <a:lnTo>
                  <a:pt x="753" y="15"/>
                </a:lnTo>
                <a:lnTo>
                  <a:pt x="769" y="32"/>
                </a:lnTo>
                <a:lnTo>
                  <a:pt x="780" y="51"/>
                </a:lnTo>
                <a:lnTo>
                  <a:pt x="784" y="75"/>
                </a:lnTo>
                <a:lnTo>
                  <a:pt x="784" y="149"/>
                </a:lnTo>
                <a:lnTo>
                  <a:pt x="798" y="152"/>
                </a:lnTo>
                <a:lnTo>
                  <a:pt x="810" y="160"/>
                </a:lnTo>
                <a:lnTo>
                  <a:pt x="818" y="172"/>
                </a:lnTo>
                <a:lnTo>
                  <a:pt x="820" y="186"/>
                </a:lnTo>
                <a:lnTo>
                  <a:pt x="820" y="261"/>
                </a:lnTo>
                <a:lnTo>
                  <a:pt x="818" y="275"/>
                </a:lnTo>
                <a:lnTo>
                  <a:pt x="810" y="288"/>
                </a:lnTo>
                <a:lnTo>
                  <a:pt x="798" y="296"/>
                </a:lnTo>
                <a:lnTo>
                  <a:pt x="784" y="299"/>
                </a:lnTo>
                <a:lnTo>
                  <a:pt x="784" y="373"/>
                </a:lnTo>
                <a:lnTo>
                  <a:pt x="780" y="397"/>
                </a:lnTo>
                <a:lnTo>
                  <a:pt x="769" y="416"/>
                </a:lnTo>
                <a:lnTo>
                  <a:pt x="753" y="434"/>
                </a:lnTo>
                <a:lnTo>
                  <a:pt x="732" y="444"/>
                </a:lnTo>
                <a:lnTo>
                  <a:pt x="709" y="448"/>
                </a:lnTo>
                <a:lnTo>
                  <a:pt x="75" y="448"/>
                </a:lnTo>
                <a:lnTo>
                  <a:pt x="52" y="444"/>
                </a:lnTo>
                <a:lnTo>
                  <a:pt x="32" y="434"/>
                </a:lnTo>
                <a:lnTo>
                  <a:pt x="15" y="416"/>
                </a:lnTo>
                <a:lnTo>
                  <a:pt x="4" y="397"/>
                </a:lnTo>
                <a:lnTo>
                  <a:pt x="0" y="373"/>
                </a:lnTo>
                <a:lnTo>
                  <a:pt x="0" y="75"/>
                </a:lnTo>
                <a:lnTo>
                  <a:pt x="4" y="51"/>
                </a:lnTo>
                <a:lnTo>
                  <a:pt x="15" y="32"/>
                </a:lnTo>
                <a:lnTo>
                  <a:pt x="32" y="15"/>
                </a:lnTo>
                <a:lnTo>
                  <a:pt x="52" y="4"/>
                </a:lnTo>
                <a:lnTo>
                  <a:pt x="7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3" name="Freeform 50"/>
          <p:cNvSpPr>
            <a:spLocks noEditPoints="1"/>
          </p:cNvSpPr>
          <p:nvPr/>
        </p:nvSpPr>
        <p:spPr bwMode="auto">
          <a:xfrm>
            <a:off x="3903786" y="3566597"/>
            <a:ext cx="382055" cy="420516"/>
          </a:xfrm>
          <a:custGeom>
            <a:avLst/>
            <a:gdLst>
              <a:gd name="T0" fmla="*/ 304 w 745"/>
              <a:gd name="T1" fmla="*/ 84 h 820"/>
              <a:gd name="T2" fmla="*/ 316 w 745"/>
              <a:gd name="T3" fmla="*/ 96 h 820"/>
              <a:gd name="T4" fmla="*/ 313 w 745"/>
              <a:gd name="T5" fmla="*/ 113 h 820"/>
              <a:gd name="T6" fmla="*/ 298 w 745"/>
              <a:gd name="T7" fmla="*/ 121 h 820"/>
              <a:gd name="T8" fmla="*/ 205 w 745"/>
              <a:gd name="T9" fmla="*/ 157 h 820"/>
              <a:gd name="T10" fmla="*/ 97 w 745"/>
              <a:gd name="T11" fmla="*/ 257 h 820"/>
              <a:gd name="T12" fmla="*/ 41 w 745"/>
              <a:gd name="T13" fmla="*/ 396 h 820"/>
              <a:gd name="T14" fmla="*/ 51 w 745"/>
              <a:gd name="T15" fmla="*/ 544 h 820"/>
              <a:gd name="T16" fmla="*/ 119 w 745"/>
              <a:gd name="T17" fmla="*/ 667 h 820"/>
              <a:gd name="T18" fmla="*/ 231 w 745"/>
              <a:gd name="T19" fmla="*/ 752 h 820"/>
              <a:gd name="T20" fmla="*/ 372 w 745"/>
              <a:gd name="T21" fmla="*/ 782 h 820"/>
              <a:gd name="T22" fmla="*/ 514 w 745"/>
              <a:gd name="T23" fmla="*/ 752 h 820"/>
              <a:gd name="T24" fmla="*/ 626 w 745"/>
              <a:gd name="T25" fmla="*/ 667 h 820"/>
              <a:gd name="T26" fmla="*/ 694 w 745"/>
              <a:gd name="T27" fmla="*/ 544 h 820"/>
              <a:gd name="T28" fmla="*/ 703 w 745"/>
              <a:gd name="T29" fmla="*/ 396 h 820"/>
              <a:gd name="T30" fmla="*/ 648 w 745"/>
              <a:gd name="T31" fmla="*/ 257 h 820"/>
              <a:gd name="T32" fmla="*/ 540 w 745"/>
              <a:gd name="T33" fmla="*/ 157 h 820"/>
              <a:gd name="T34" fmla="*/ 447 w 745"/>
              <a:gd name="T35" fmla="*/ 121 h 820"/>
              <a:gd name="T36" fmla="*/ 432 w 745"/>
              <a:gd name="T37" fmla="*/ 113 h 820"/>
              <a:gd name="T38" fmla="*/ 430 w 745"/>
              <a:gd name="T39" fmla="*/ 96 h 820"/>
              <a:gd name="T40" fmla="*/ 442 w 745"/>
              <a:gd name="T41" fmla="*/ 84 h 820"/>
              <a:gd name="T42" fmla="*/ 497 w 745"/>
              <a:gd name="T43" fmla="*/ 96 h 820"/>
              <a:gd name="T44" fmla="*/ 625 w 745"/>
              <a:gd name="T45" fmla="*/ 173 h 820"/>
              <a:gd name="T46" fmla="*/ 713 w 745"/>
              <a:gd name="T47" fmla="*/ 295 h 820"/>
              <a:gd name="T48" fmla="*/ 745 w 745"/>
              <a:gd name="T49" fmla="*/ 447 h 820"/>
              <a:gd name="T50" fmla="*/ 710 w 745"/>
              <a:gd name="T51" fmla="*/ 604 h 820"/>
              <a:gd name="T52" fmla="*/ 617 w 745"/>
              <a:gd name="T53" fmla="*/ 728 h 820"/>
              <a:gd name="T54" fmla="*/ 480 w 745"/>
              <a:gd name="T55" fmla="*/ 804 h 820"/>
              <a:gd name="T56" fmla="*/ 317 w 745"/>
              <a:gd name="T57" fmla="*/ 816 h 820"/>
              <a:gd name="T58" fmla="*/ 169 w 745"/>
              <a:gd name="T59" fmla="*/ 760 h 820"/>
              <a:gd name="T60" fmla="*/ 60 w 745"/>
              <a:gd name="T61" fmla="*/ 650 h 820"/>
              <a:gd name="T62" fmla="*/ 4 w 745"/>
              <a:gd name="T63" fmla="*/ 502 h 820"/>
              <a:gd name="T64" fmla="*/ 15 w 745"/>
              <a:gd name="T65" fmla="*/ 343 h 820"/>
              <a:gd name="T66" fmla="*/ 85 w 745"/>
              <a:gd name="T67" fmla="*/ 210 h 820"/>
              <a:gd name="T68" fmla="*/ 202 w 745"/>
              <a:gd name="T69" fmla="*/ 117 h 820"/>
              <a:gd name="T70" fmla="*/ 372 w 745"/>
              <a:gd name="T71" fmla="*/ 0 h 820"/>
              <a:gd name="T72" fmla="*/ 388 w 745"/>
              <a:gd name="T73" fmla="*/ 8 h 820"/>
              <a:gd name="T74" fmla="*/ 392 w 745"/>
              <a:gd name="T75" fmla="*/ 466 h 820"/>
              <a:gd name="T76" fmla="*/ 384 w 745"/>
              <a:gd name="T77" fmla="*/ 481 h 820"/>
              <a:gd name="T78" fmla="*/ 367 w 745"/>
              <a:gd name="T79" fmla="*/ 483 h 820"/>
              <a:gd name="T80" fmla="*/ 355 w 745"/>
              <a:gd name="T81" fmla="*/ 472 h 820"/>
              <a:gd name="T82" fmla="*/ 355 w 745"/>
              <a:gd name="T83" fmla="*/ 13 h 820"/>
              <a:gd name="T84" fmla="*/ 367 w 745"/>
              <a:gd name="T85" fmla="*/ 2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45" h="820">
                <a:moveTo>
                  <a:pt x="298" y="83"/>
                </a:moveTo>
                <a:lnTo>
                  <a:pt x="298" y="83"/>
                </a:lnTo>
                <a:lnTo>
                  <a:pt x="304" y="84"/>
                </a:lnTo>
                <a:lnTo>
                  <a:pt x="309" y="87"/>
                </a:lnTo>
                <a:lnTo>
                  <a:pt x="313" y="91"/>
                </a:lnTo>
                <a:lnTo>
                  <a:pt x="316" y="96"/>
                </a:lnTo>
                <a:lnTo>
                  <a:pt x="317" y="101"/>
                </a:lnTo>
                <a:lnTo>
                  <a:pt x="316" y="108"/>
                </a:lnTo>
                <a:lnTo>
                  <a:pt x="313" y="113"/>
                </a:lnTo>
                <a:lnTo>
                  <a:pt x="309" y="117"/>
                </a:lnTo>
                <a:lnTo>
                  <a:pt x="304" y="119"/>
                </a:lnTo>
                <a:lnTo>
                  <a:pt x="298" y="121"/>
                </a:lnTo>
                <a:lnTo>
                  <a:pt x="298" y="121"/>
                </a:lnTo>
                <a:lnTo>
                  <a:pt x="250" y="135"/>
                </a:lnTo>
                <a:lnTo>
                  <a:pt x="205" y="157"/>
                </a:lnTo>
                <a:lnTo>
                  <a:pt x="164" y="185"/>
                </a:lnTo>
                <a:lnTo>
                  <a:pt x="127" y="218"/>
                </a:lnTo>
                <a:lnTo>
                  <a:pt x="97" y="257"/>
                </a:lnTo>
                <a:lnTo>
                  <a:pt x="72" y="299"/>
                </a:lnTo>
                <a:lnTo>
                  <a:pt x="53" y="346"/>
                </a:lnTo>
                <a:lnTo>
                  <a:pt x="41" y="396"/>
                </a:lnTo>
                <a:lnTo>
                  <a:pt x="37" y="447"/>
                </a:lnTo>
                <a:lnTo>
                  <a:pt x="41" y="496"/>
                </a:lnTo>
                <a:lnTo>
                  <a:pt x="51" y="544"/>
                </a:lnTo>
                <a:lnTo>
                  <a:pt x="68" y="588"/>
                </a:lnTo>
                <a:lnTo>
                  <a:pt x="91" y="630"/>
                </a:lnTo>
                <a:lnTo>
                  <a:pt x="119" y="667"/>
                </a:lnTo>
                <a:lnTo>
                  <a:pt x="152" y="701"/>
                </a:lnTo>
                <a:lnTo>
                  <a:pt x="190" y="728"/>
                </a:lnTo>
                <a:lnTo>
                  <a:pt x="231" y="752"/>
                </a:lnTo>
                <a:lnTo>
                  <a:pt x="275" y="769"/>
                </a:lnTo>
                <a:lnTo>
                  <a:pt x="322" y="779"/>
                </a:lnTo>
                <a:lnTo>
                  <a:pt x="372" y="782"/>
                </a:lnTo>
                <a:lnTo>
                  <a:pt x="422" y="779"/>
                </a:lnTo>
                <a:lnTo>
                  <a:pt x="469" y="769"/>
                </a:lnTo>
                <a:lnTo>
                  <a:pt x="514" y="752"/>
                </a:lnTo>
                <a:lnTo>
                  <a:pt x="555" y="728"/>
                </a:lnTo>
                <a:lnTo>
                  <a:pt x="592" y="701"/>
                </a:lnTo>
                <a:lnTo>
                  <a:pt x="626" y="667"/>
                </a:lnTo>
                <a:lnTo>
                  <a:pt x="654" y="630"/>
                </a:lnTo>
                <a:lnTo>
                  <a:pt x="677" y="588"/>
                </a:lnTo>
                <a:lnTo>
                  <a:pt x="694" y="544"/>
                </a:lnTo>
                <a:lnTo>
                  <a:pt x="705" y="496"/>
                </a:lnTo>
                <a:lnTo>
                  <a:pt x="707" y="447"/>
                </a:lnTo>
                <a:lnTo>
                  <a:pt x="703" y="396"/>
                </a:lnTo>
                <a:lnTo>
                  <a:pt x="692" y="346"/>
                </a:lnTo>
                <a:lnTo>
                  <a:pt x="673" y="299"/>
                </a:lnTo>
                <a:lnTo>
                  <a:pt x="648" y="257"/>
                </a:lnTo>
                <a:lnTo>
                  <a:pt x="617" y="218"/>
                </a:lnTo>
                <a:lnTo>
                  <a:pt x="582" y="185"/>
                </a:lnTo>
                <a:lnTo>
                  <a:pt x="540" y="157"/>
                </a:lnTo>
                <a:lnTo>
                  <a:pt x="495" y="135"/>
                </a:lnTo>
                <a:lnTo>
                  <a:pt x="447" y="121"/>
                </a:lnTo>
                <a:lnTo>
                  <a:pt x="447" y="121"/>
                </a:lnTo>
                <a:lnTo>
                  <a:pt x="442" y="119"/>
                </a:lnTo>
                <a:lnTo>
                  <a:pt x="436" y="117"/>
                </a:lnTo>
                <a:lnTo>
                  <a:pt x="432" y="113"/>
                </a:lnTo>
                <a:lnTo>
                  <a:pt x="430" y="108"/>
                </a:lnTo>
                <a:lnTo>
                  <a:pt x="428" y="101"/>
                </a:lnTo>
                <a:lnTo>
                  <a:pt x="430" y="96"/>
                </a:lnTo>
                <a:lnTo>
                  <a:pt x="432" y="91"/>
                </a:lnTo>
                <a:lnTo>
                  <a:pt x="436" y="87"/>
                </a:lnTo>
                <a:lnTo>
                  <a:pt x="442" y="84"/>
                </a:lnTo>
                <a:lnTo>
                  <a:pt x="447" y="83"/>
                </a:lnTo>
                <a:lnTo>
                  <a:pt x="447" y="83"/>
                </a:lnTo>
                <a:lnTo>
                  <a:pt x="497" y="96"/>
                </a:lnTo>
                <a:lnTo>
                  <a:pt x="544" y="117"/>
                </a:lnTo>
                <a:lnTo>
                  <a:pt x="587" y="142"/>
                </a:lnTo>
                <a:lnTo>
                  <a:pt x="625" y="173"/>
                </a:lnTo>
                <a:lnTo>
                  <a:pt x="660" y="210"/>
                </a:lnTo>
                <a:lnTo>
                  <a:pt x="689" y="250"/>
                </a:lnTo>
                <a:lnTo>
                  <a:pt x="713" y="295"/>
                </a:lnTo>
                <a:lnTo>
                  <a:pt x="731" y="343"/>
                </a:lnTo>
                <a:lnTo>
                  <a:pt x="741" y="394"/>
                </a:lnTo>
                <a:lnTo>
                  <a:pt x="745" y="447"/>
                </a:lnTo>
                <a:lnTo>
                  <a:pt x="741" y="502"/>
                </a:lnTo>
                <a:lnTo>
                  <a:pt x="730" y="555"/>
                </a:lnTo>
                <a:lnTo>
                  <a:pt x="710" y="604"/>
                </a:lnTo>
                <a:lnTo>
                  <a:pt x="685" y="650"/>
                </a:lnTo>
                <a:lnTo>
                  <a:pt x="654" y="692"/>
                </a:lnTo>
                <a:lnTo>
                  <a:pt x="617" y="728"/>
                </a:lnTo>
                <a:lnTo>
                  <a:pt x="575" y="760"/>
                </a:lnTo>
                <a:lnTo>
                  <a:pt x="529" y="784"/>
                </a:lnTo>
                <a:lnTo>
                  <a:pt x="480" y="804"/>
                </a:lnTo>
                <a:lnTo>
                  <a:pt x="427" y="816"/>
                </a:lnTo>
                <a:lnTo>
                  <a:pt x="372" y="820"/>
                </a:lnTo>
                <a:lnTo>
                  <a:pt x="317" y="816"/>
                </a:lnTo>
                <a:lnTo>
                  <a:pt x="265" y="804"/>
                </a:lnTo>
                <a:lnTo>
                  <a:pt x="215" y="784"/>
                </a:lnTo>
                <a:lnTo>
                  <a:pt x="169" y="760"/>
                </a:lnTo>
                <a:lnTo>
                  <a:pt x="129" y="728"/>
                </a:lnTo>
                <a:lnTo>
                  <a:pt x="92" y="692"/>
                </a:lnTo>
                <a:lnTo>
                  <a:pt x="60" y="650"/>
                </a:lnTo>
                <a:lnTo>
                  <a:pt x="34" y="604"/>
                </a:lnTo>
                <a:lnTo>
                  <a:pt x="16" y="555"/>
                </a:lnTo>
                <a:lnTo>
                  <a:pt x="4" y="502"/>
                </a:lnTo>
                <a:lnTo>
                  <a:pt x="0" y="447"/>
                </a:lnTo>
                <a:lnTo>
                  <a:pt x="4" y="394"/>
                </a:lnTo>
                <a:lnTo>
                  <a:pt x="15" y="343"/>
                </a:lnTo>
                <a:lnTo>
                  <a:pt x="32" y="295"/>
                </a:lnTo>
                <a:lnTo>
                  <a:pt x="55" y="250"/>
                </a:lnTo>
                <a:lnTo>
                  <a:pt x="85" y="210"/>
                </a:lnTo>
                <a:lnTo>
                  <a:pt x="119" y="173"/>
                </a:lnTo>
                <a:lnTo>
                  <a:pt x="159" y="142"/>
                </a:lnTo>
                <a:lnTo>
                  <a:pt x="202" y="117"/>
                </a:lnTo>
                <a:lnTo>
                  <a:pt x="248" y="96"/>
                </a:lnTo>
                <a:lnTo>
                  <a:pt x="298" y="83"/>
                </a:lnTo>
                <a:close/>
                <a:moveTo>
                  <a:pt x="372" y="0"/>
                </a:moveTo>
                <a:lnTo>
                  <a:pt x="379" y="2"/>
                </a:lnTo>
                <a:lnTo>
                  <a:pt x="384" y="4"/>
                </a:lnTo>
                <a:lnTo>
                  <a:pt x="388" y="8"/>
                </a:lnTo>
                <a:lnTo>
                  <a:pt x="390" y="13"/>
                </a:lnTo>
                <a:lnTo>
                  <a:pt x="392" y="19"/>
                </a:lnTo>
                <a:lnTo>
                  <a:pt x="392" y="466"/>
                </a:lnTo>
                <a:lnTo>
                  <a:pt x="390" y="472"/>
                </a:lnTo>
                <a:lnTo>
                  <a:pt x="388" y="477"/>
                </a:lnTo>
                <a:lnTo>
                  <a:pt x="384" y="481"/>
                </a:lnTo>
                <a:lnTo>
                  <a:pt x="379" y="483"/>
                </a:lnTo>
                <a:lnTo>
                  <a:pt x="372" y="485"/>
                </a:lnTo>
                <a:lnTo>
                  <a:pt x="367" y="483"/>
                </a:lnTo>
                <a:lnTo>
                  <a:pt x="362" y="481"/>
                </a:lnTo>
                <a:lnTo>
                  <a:pt x="358" y="477"/>
                </a:lnTo>
                <a:lnTo>
                  <a:pt x="355" y="472"/>
                </a:lnTo>
                <a:lnTo>
                  <a:pt x="354" y="466"/>
                </a:lnTo>
                <a:lnTo>
                  <a:pt x="354" y="19"/>
                </a:lnTo>
                <a:lnTo>
                  <a:pt x="355" y="13"/>
                </a:lnTo>
                <a:lnTo>
                  <a:pt x="358" y="8"/>
                </a:lnTo>
                <a:lnTo>
                  <a:pt x="362" y="4"/>
                </a:lnTo>
                <a:lnTo>
                  <a:pt x="367" y="2"/>
                </a:lnTo>
                <a:lnTo>
                  <a:pt x="37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4" name="Freeform 51"/>
          <p:cNvSpPr>
            <a:spLocks noEditPoints="1"/>
          </p:cNvSpPr>
          <p:nvPr/>
        </p:nvSpPr>
        <p:spPr bwMode="auto">
          <a:xfrm>
            <a:off x="4720744" y="3623778"/>
            <a:ext cx="420516" cy="306157"/>
          </a:xfrm>
          <a:custGeom>
            <a:avLst/>
            <a:gdLst>
              <a:gd name="T0" fmla="*/ 745 w 820"/>
              <a:gd name="T1" fmla="*/ 0 h 597"/>
              <a:gd name="T2" fmla="*/ 782 w 820"/>
              <a:gd name="T3" fmla="*/ 0 h 597"/>
              <a:gd name="T4" fmla="*/ 796 w 820"/>
              <a:gd name="T5" fmla="*/ 4 h 597"/>
              <a:gd name="T6" fmla="*/ 808 w 820"/>
              <a:gd name="T7" fmla="*/ 12 h 597"/>
              <a:gd name="T8" fmla="*/ 816 w 820"/>
              <a:gd name="T9" fmla="*/ 24 h 597"/>
              <a:gd name="T10" fmla="*/ 820 w 820"/>
              <a:gd name="T11" fmla="*/ 38 h 597"/>
              <a:gd name="T12" fmla="*/ 820 w 820"/>
              <a:gd name="T13" fmla="*/ 559 h 597"/>
              <a:gd name="T14" fmla="*/ 816 w 820"/>
              <a:gd name="T15" fmla="*/ 574 h 597"/>
              <a:gd name="T16" fmla="*/ 808 w 820"/>
              <a:gd name="T17" fmla="*/ 585 h 597"/>
              <a:gd name="T18" fmla="*/ 796 w 820"/>
              <a:gd name="T19" fmla="*/ 593 h 597"/>
              <a:gd name="T20" fmla="*/ 782 w 820"/>
              <a:gd name="T21" fmla="*/ 597 h 597"/>
              <a:gd name="T22" fmla="*/ 745 w 820"/>
              <a:gd name="T23" fmla="*/ 597 h 597"/>
              <a:gd name="T24" fmla="*/ 745 w 820"/>
              <a:gd name="T25" fmla="*/ 0 h 597"/>
              <a:gd name="T26" fmla="*/ 671 w 820"/>
              <a:gd name="T27" fmla="*/ 0 h 597"/>
              <a:gd name="T28" fmla="*/ 707 w 820"/>
              <a:gd name="T29" fmla="*/ 0 h 597"/>
              <a:gd name="T30" fmla="*/ 707 w 820"/>
              <a:gd name="T31" fmla="*/ 597 h 597"/>
              <a:gd name="T32" fmla="*/ 671 w 820"/>
              <a:gd name="T33" fmla="*/ 597 h 597"/>
              <a:gd name="T34" fmla="*/ 671 w 820"/>
              <a:gd name="T35" fmla="*/ 0 h 597"/>
              <a:gd name="T36" fmla="*/ 540 w 820"/>
              <a:gd name="T37" fmla="*/ 0 h 597"/>
              <a:gd name="T38" fmla="*/ 633 w 820"/>
              <a:gd name="T39" fmla="*/ 0 h 597"/>
              <a:gd name="T40" fmla="*/ 633 w 820"/>
              <a:gd name="T41" fmla="*/ 597 h 597"/>
              <a:gd name="T42" fmla="*/ 540 w 820"/>
              <a:gd name="T43" fmla="*/ 597 h 597"/>
              <a:gd name="T44" fmla="*/ 540 w 820"/>
              <a:gd name="T45" fmla="*/ 0 h 597"/>
              <a:gd name="T46" fmla="*/ 465 w 820"/>
              <a:gd name="T47" fmla="*/ 0 h 597"/>
              <a:gd name="T48" fmla="*/ 503 w 820"/>
              <a:gd name="T49" fmla="*/ 0 h 597"/>
              <a:gd name="T50" fmla="*/ 503 w 820"/>
              <a:gd name="T51" fmla="*/ 597 h 597"/>
              <a:gd name="T52" fmla="*/ 465 w 820"/>
              <a:gd name="T53" fmla="*/ 597 h 597"/>
              <a:gd name="T54" fmla="*/ 465 w 820"/>
              <a:gd name="T55" fmla="*/ 0 h 597"/>
              <a:gd name="T56" fmla="*/ 390 w 820"/>
              <a:gd name="T57" fmla="*/ 0 h 597"/>
              <a:gd name="T58" fmla="*/ 428 w 820"/>
              <a:gd name="T59" fmla="*/ 0 h 597"/>
              <a:gd name="T60" fmla="*/ 428 w 820"/>
              <a:gd name="T61" fmla="*/ 597 h 597"/>
              <a:gd name="T62" fmla="*/ 390 w 820"/>
              <a:gd name="T63" fmla="*/ 597 h 597"/>
              <a:gd name="T64" fmla="*/ 390 w 820"/>
              <a:gd name="T65" fmla="*/ 0 h 597"/>
              <a:gd name="T66" fmla="*/ 261 w 820"/>
              <a:gd name="T67" fmla="*/ 0 h 597"/>
              <a:gd name="T68" fmla="*/ 354 w 820"/>
              <a:gd name="T69" fmla="*/ 0 h 597"/>
              <a:gd name="T70" fmla="*/ 354 w 820"/>
              <a:gd name="T71" fmla="*/ 597 h 597"/>
              <a:gd name="T72" fmla="*/ 261 w 820"/>
              <a:gd name="T73" fmla="*/ 597 h 597"/>
              <a:gd name="T74" fmla="*/ 261 w 820"/>
              <a:gd name="T75" fmla="*/ 0 h 597"/>
              <a:gd name="T76" fmla="*/ 186 w 820"/>
              <a:gd name="T77" fmla="*/ 0 h 597"/>
              <a:gd name="T78" fmla="*/ 223 w 820"/>
              <a:gd name="T79" fmla="*/ 0 h 597"/>
              <a:gd name="T80" fmla="*/ 223 w 820"/>
              <a:gd name="T81" fmla="*/ 597 h 597"/>
              <a:gd name="T82" fmla="*/ 186 w 820"/>
              <a:gd name="T83" fmla="*/ 597 h 597"/>
              <a:gd name="T84" fmla="*/ 186 w 820"/>
              <a:gd name="T85" fmla="*/ 0 h 597"/>
              <a:gd name="T86" fmla="*/ 73 w 820"/>
              <a:gd name="T87" fmla="*/ 0 h 597"/>
              <a:gd name="T88" fmla="*/ 148 w 820"/>
              <a:gd name="T89" fmla="*/ 0 h 597"/>
              <a:gd name="T90" fmla="*/ 148 w 820"/>
              <a:gd name="T91" fmla="*/ 597 h 597"/>
              <a:gd name="T92" fmla="*/ 73 w 820"/>
              <a:gd name="T93" fmla="*/ 597 h 597"/>
              <a:gd name="T94" fmla="*/ 73 w 820"/>
              <a:gd name="T95" fmla="*/ 0 h 597"/>
              <a:gd name="T96" fmla="*/ 37 w 820"/>
              <a:gd name="T97" fmla="*/ 0 h 597"/>
              <a:gd name="T98" fmla="*/ 37 w 820"/>
              <a:gd name="T99" fmla="*/ 597 h 597"/>
              <a:gd name="T100" fmla="*/ 22 w 820"/>
              <a:gd name="T101" fmla="*/ 593 h 597"/>
              <a:gd name="T102" fmla="*/ 11 w 820"/>
              <a:gd name="T103" fmla="*/ 585 h 597"/>
              <a:gd name="T104" fmla="*/ 3 w 820"/>
              <a:gd name="T105" fmla="*/ 574 h 597"/>
              <a:gd name="T106" fmla="*/ 0 w 820"/>
              <a:gd name="T107" fmla="*/ 559 h 597"/>
              <a:gd name="T108" fmla="*/ 0 w 820"/>
              <a:gd name="T109" fmla="*/ 38 h 597"/>
              <a:gd name="T110" fmla="*/ 3 w 820"/>
              <a:gd name="T111" fmla="*/ 24 h 597"/>
              <a:gd name="T112" fmla="*/ 11 w 820"/>
              <a:gd name="T113" fmla="*/ 12 h 597"/>
              <a:gd name="T114" fmla="*/ 22 w 820"/>
              <a:gd name="T115" fmla="*/ 4 h 597"/>
              <a:gd name="T116" fmla="*/ 37 w 820"/>
              <a:gd name="T117" fmla="*/ 0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0" h="597">
                <a:moveTo>
                  <a:pt x="745" y="0"/>
                </a:moveTo>
                <a:lnTo>
                  <a:pt x="782" y="0"/>
                </a:lnTo>
                <a:lnTo>
                  <a:pt x="796" y="4"/>
                </a:lnTo>
                <a:lnTo>
                  <a:pt x="808" y="12"/>
                </a:lnTo>
                <a:lnTo>
                  <a:pt x="816" y="24"/>
                </a:lnTo>
                <a:lnTo>
                  <a:pt x="820" y="38"/>
                </a:lnTo>
                <a:lnTo>
                  <a:pt x="820" y="559"/>
                </a:lnTo>
                <a:lnTo>
                  <a:pt x="816" y="574"/>
                </a:lnTo>
                <a:lnTo>
                  <a:pt x="808" y="585"/>
                </a:lnTo>
                <a:lnTo>
                  <a:pt x="796" y="593"/>
                </a:lnTo>
                <a:lnTo>
                  <a:pt x="782" y="597"/>
                </a:lnTo>
                <a:lnTo>
                  <a:pt x="745" y="597"/>
                </a:lnTo>
                <a:lnTo>
                  <a:pt x="745" y="0"/>
                </a:lnTo>
                <a:close/>
                <a:moveTo>
                  <a:pt x="671" y="0"/>
                </a:moveTo>
                <a:lnTo>
                  <a:pt x="707" y="0"/>
                </a:lnTo>
                <a:lnTo>
                  <a:pt x="707" y="597"/>
                </a:lnTo>
                <a:lnTo>
                  <a:pt x="671" y="597"/>
                </a:lnTo>
                <a:lnTo>
                  <a:pt x="671" y="0"/>
                </a:lnTo>
                <a:close/>
                <a:moveTo>
                  <a:pt x="540" y="0"/>
                </a:moveTo>
                <a:lnTo>
                  <a:pt x="633" y="0"/>
                </a:lnTo>
                <a:lnTo>
                  <a:pt x="633" y="597"/>
                </a:lnTo>
                <a:lnTo>
                  <a:pt x="540" y="597"/>
                </a:lnTo>
                <a:lnTo>
                  <a:pt x="540" y="0"/>
                </a:lnTo>
                <a:close/>
                <a:moveTo>
                  <a:pt x="465" y="0"/>
                </a:moveTo>
                <a:lnTo>
                  <a:pt x="503" y="0"/>
                </a:lnTo>
                <a:lnTo>
                  <a:pt x="503" y="597"/>
                </a:lnTo>
                <a:lnTo>
                  <a:pt x="465" y="597"/>
                </a:lnTo>
                <a:lnTo>
                  <a:pt x="465" y="0"/>
                </a:lnTo>
                <a:close/>
                <a:moveTo>
                  <a:pt x="390" y="0"/>
                </a:moveTo>
                <a:lnTo>
                  <a:pt x="428" y="0"/>
                </a:lnTo>
                <a:lnTo>
                  <a:pt x="428" y="597"/>
                </a:lnTo>
                <a:lnTo>
                  <a:pt x="390" y="597"/>
                </a:lnTo>
                <a:lnTo>
                  <a:pt x="390" y="0"/>
                </a:lnTo>
                <a:close/>
                <a:moveTo>
                  <a:pt x="261" y="0"/>
                </a:moveTo>
                <a:lnTo>
                  <a:pt x="354" y="0"/>
                </a:lnTo>
                <a:lnTo>
                  <a:pt x="354" y="597"/>
                </a:lnTo>
                <a:lnTo>
                  <a:pt x="261" y="597"/>
                </a:lnTo>
                <a:lnTo>
                  <a:pt x="261" y="0"/>
                </a:lnTo>
                <a:close/>
                <a:moveTo>
                  <a:pt x="186" y="0"/>
                </a:moveTo>
                <a:lnTo>
                  <a:pt x="223" y="0"/>
                </a:lnTo>
                <a:lnTo>
                  <a:pt x="223" y="597"/>
                </a:lnTo>
                <a:lnTo>
                  <a:pt x="186" y="597"/>
                </a:lnTo>
                <a:lnTo>
                  <a:pt x="186" y="0"/>
                </a:lnTo>
                <a:close/>
                <a:moveTo>
                  <a:pt x="73" y="0"/>
                </a:moveTo>
                <a:lnTo>
                  <a:pt x="148" y="0"/>
                </a:lnTo>
                <a:lnTo>
                  <a:pt x="148" y="597"/>
                </a:lnTo>
                <a:lnTo>
                  <a:pt x="73" y="597"/>
                </a:lnTo>
                <a:lnTo>
                  <a:pt x="73" y="0"/>
                </a:lnTo>
                <a:close/>
                <a:moveTo>
                  <a:pt x="37" y="0"/>
                </a:moveTo>
                <a:lnTo>
                  <a:pt x="37" y="597"/>
                </a:lnTo>
                <a:lnTo>
                  <a:pt x="22" y="593"/>
                </a:lnTo>
                <a:lnTo>
                  <a:pt x="11" y="585"/>
                </a:lnTo>
                <a:lnTo>
                  <a:pt x="3" y="574"/>
                </a:lnTo>
                <a:lnTo>
                  <a:pt x="0" y="559"/>
                </a:lnTo>
                <a:lnTo>
                  <a:pt x="0" y="38"/>
                </a:lnTo>
                <a:lnTo>
                  <a:pt x="3" y="24"/>
                </a:lnTo>
                <a:lnTo>
                  <a:pt x="11" y="12"/>
                </a:lnTo>
                <a:lnTo>
                  <a:pt x="22" y="4"/>
                </a:lnTo>
                <a:lnTo>
                  <a:pt x="3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5" name="Freeform 52"/>
          <p:cNvSpPr>
            <a:spLocks noEditPoints="1"/>
          </p:cNvSpPr>
          <p:nvPr/>
        </p:nvSpPr>
        <p:spPr bwMode="auto">
          <a:xfrm>
            <a:off x="5576164" y="3566853"/>
            <a:ext cx="420516" cy="420005"/>
          </a:xfrm>
          <a:custGeom>
            <a:avLst/>
            <a:gdLst>
              <a:gd name="T0" fmla="*/ 73 w 820"/>
              <a:gd name="T1" fmla="*/ 592 h 819"/>
              <a:gd name="T2" fmla="*/ 610 w 820"/>
              <a:gd name="T3" fmla="*/ 562 h 819"/>
              <a:gd name="T4" fmla="*/ 465 w 820"/>
              <a:gd name="T5" fmla="*/ 374 h 819"/>
              <a:gd name="T6" fmla="*/ 482 w 820"/>
              <a:gd name="T7" fmla="*/ 473 h 819"/>
              <a:gd name="T8" fmla="*/ 223 w 820"/>
              <a:gd name="T9" fmla="*/ 348 h 819"/>
              <a:gd name="T10" fmla="*/ 188 w 820"/>
              <a:gd name="T11" fmla="*/ 475 h 819"/>
              <a:gd name="T12" fmla="*/ 207 w 820"/>
              <a:gd name="T13" fmla="*/ 370 h 819"/>
              <a:gd name="T14" fmla="*/ 428 w 820"/>
              <a:gd name="T15" fmla="*/ 331 h 819"/>
              <a:gd name="T16" fmla="*/ 390 w 820"/>
              <a:gd name="T17" fmla="*/ 309 h 819"/>
              <a:gd name="T18" fmla="*/ 353 w 820"/>
              <a:gd name="T19" fmla="*/ 594 h 819"/>
              <a:gd name="T20" fmla="*/ 283 w 820"/>
              <a:gd name="T21" fmla="*/ 586 h 819"/>
              <a:gd name="T22" fmla="*/ 308 w 820"/>
              <a:gd name="T23" fmla="*/ 301 h 819"/>
              <a:gd name="T24" fmla="*/ 257 w 820"/>
              <a:gd name="T25" fmla="*/ 238 h 819"/>
              <a:gd name="T26" fmla="*/ 141 w 820"/>
              <a:gd name="T27" fmla="*/ 334 h 819"/>
              <a:gd name="T28" fmla="*/ 115 w 820"/>
              <a:gd name="T29" fmla="*/ 487 h 819"/>
              <a:gd name="T30" fmla="*/ 191 w 820"/>
              <a:gd name="T31" fmla="*/ 618 h 819"/>
              <a:gd name="T32" fmla="*/ 335 w 820"/>
              <a:gd name="T33" fmla="*/ 670 h 819"/>
              <a:gd name="T34" fmla="*/ 479 w 820"/>
              <a:gd name="T35" fmla="*/ 618 h 819"/>
              <a:gd name="T36" fmla="*/ 555 w 820"/>
              <a:gd name="T37" fmla="*/ 487 h 819"/>
              <a:gd name="T38" fmla="*/ 528 w 820"/>
              <a:gd name="T39" fmla="*/ 334 h 819"/>
              <a:gd name="T40" fmla="*/ 412 w 820"/>
              <a:gd name="T41" fmla="*/ 238 h 819"/>
              <a:gd name="T42" fmla="*/ 377 w 820"/>
              <a:gd name="T43" fmla="*/ 190 h 819"/>
              <a:gd name="T44" fmla="*/ 518 w 820"/>
              <a:gd name="T45" fmla="*/ 263 h 819"/>
              <a:gd name="T46" fmla="*/ 592 w 820"/>
              <a:gd name="T47" fmla="*/ 404 h 819"/>
              <a:gd name="T48" fmla="*/ 571 w 820"/>
              <a:gd name="T49" fmla="*/ 556 h 819"/>
              <a:gd name="T50" fmla="*/ 704 w 820"/>
              <a:gd name="T51" fmla="*/ 792 h 819"/>
              <a:gd name="T52" fmla="*/ 703 w 820"/>
              <a:gd name="T53" fmla="*/ 812 h 819"/>
              <a:gd name="T54" fmla="*/ 683 w 820"/>
              <a:gd name="T55" fmla="*/ 819 h 819"/>
              <a:gd name="T56" fmla="*/ 477 w 820"/>
              <a:gd name="T57" fmla="*/ 666 h 819"/>
              <a:gd name="T58" fmla="*/ 335 w 820"/>
              <a:gd name="T59" fmla="*/ 708 h 819"/>
              <a:gd name="T60" fmla="*/ 181 w 820"/>
              <a:gd name="T61" fmla="*/ 657 h 819"/>
              <a:gd name="T62" fmla="*/ 88 w 820"/>
              <a:gd name="T63" fmla="*/ 529 h 819"/>
              <a:gd name="T64" fmla="*/ 88 w 820"/>
              <a:gd name="T65" fmla="*/ 365 h 819"/>
              <a:gd name="T66" fmla="*/ 181 w 820"/>
              <a:gd name="T67" fmla="*/ 237 h 819"/>
              <a:gd name="T68" fmla="*/ 335 w 820"/>
              <a:gd name="T69" fmla="*/ 186 h 819"/>
              <a:gd name="T70" fmla="*/ 808 w 820"/>
              <a:gd name="T71" fmla="*/ 10 h 819"/>
              <a:gd name="T72" fmla="*/ 816 w 820"/>
              <a:gd name="T73" fmla="*/ 573 h 819"/>
              <a:gd name="T74" fmla="*/ 745 w 820"/>
              <a:gd name="T75" fmla="*/ 596 h 819"/>
              <a:gd name="T76" fmla="*/ 707 w 820"/>
              <a:gd name="T77" fmla="*/ 596 h 819"/>
              <a:gd name="T78" fmla="*/ 632 w 820"/>
              <a:gd name="T79" fmla="*/ 0 h 819"/>
              <a:gd name="T80" fmla="*/ 608 w 820"/>
              <a:gd name="T81" fmla="*/ 327 h 819"/>
              <a:gd name="T82" fmla="*/ 539 w 820"/>
              <a:gd name="T83" fmla="*/ 0 h 819"/>
              <a:gd name="T84" fmla="*/ 484 w 820"/>
              <a:gd name="T85" fmla="*/ 190 h 819"/>
              <a:gd name="T86" fmla="*/ 428 w 820"/>
              <a:gd name="T87" fmla="*/ 0 h 819"/>
              <a:gd name="T88" fmla="*/ 261 w 820"/>
              <a:gd name="T89" fmla="*/ 0 h 819"/>
              <a:gd name="T90" fmla="*/ 335 w 820"/>
              <a:gd name="T91" fmla="*/ 149 h 819"/>
              <a:gd name="T92" fmla="*/ 186 w 820"/>
              <a:gd name="T93" fmla="*/ 0 h 819"/>
              <a:gd name="T94" fmla="*/ 186 w 820"/>
              <a:gd name="T95" fmla="*/ 0 h 819"/>
              <a:gd name="T96" fmla="*/ 120 w 820"/>
              <a:gd name="T97" fmla="*/ 241 h 819"/>
              <a:gd name="T98" fmla="*/ 37 w 820"/>
              <a:gd name="T99" fmla="*/ 0 h 819"/>
              <a:gd name="T100" fmla="*/ 3 w 820"/>
              <a:gd name="T101" fmla="*/ 573 h 819"/>
              <a:gd name="T102" fmla="*/ 10 w 820"/>
              <a:gd name="T103" fmla="*/ 1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0" h="819">
                <a:moveTo>
                  <a:pt x="73" y="592"/>
                </a:moveTo>
                <a:lnTo>
                  <a:pt x="77" y="596"/>
                </a:lnTo>
                <a:lnTo>
                  <a:pt x="73" y="596"/>
                </a:lnTo>
                <a:lnTo>
                  <a:pt x="73" y="592"/>
                </a:lnTo>
                <a:close/>
                <a:moveTo>
                  <a:pt x="632" y="448"/>
                </a:moveTo>
                <a:lnTo>
                  <a:pt x="632" y="596"/>
                </a:lnTo>
                <a:lnTo>
                  <a:pt x="593" y="596"/>
                </a:lnTo>
                <a:lnTo>
                  <a:pt x="610" y="562"/>
                </a:lnTo>
                <a:lnTo>
                  <a:pt x="622" y="525"/>
                </a:lnTo>
                <a:lnTo>
                  <a:pt x="630" y="487"/>
                </a:lnTo>
                <a:lnTo>
                  <a:pt x="632" y="448"/>
                </a:lnTo>
                <a:close/>
                <a:moveTo>
                  <a:pt x="465" y="374"/>
                </a:moveTo>
                <a:lnTo>
                  <a:pt x="475" y="398"/>
                </a:lnTo>
                <a:lnTo>
                  <a:pt x="482" y="421"/>
                </a:lnTo>
                <a:lnTo>
                  <a:pt x="483" y="448"/>
                </a:lnTo>
                <a:lnTo>
                  <a:pt x="482" y="473"/>
                </a:lnTo>
                <a:lnTo>
                  <a:pt x="475" y="497"/>
                </a:lnTo>
                <a:lnTo>
                  <a:pt x="465" y="520"/>
                </a:lnTo>
                <a:lnTo>
                  <a:pt x="465" y="374"/>
                </a:lnTo>
                <a:close/>
                <a:moveTo>
                  <a:pt x="223" y="348"/>
                </a:moveTo>
                <a:lnTo>
                  <a:pt x="223" y="546"/>
                </a:lnTo>
                <a:lnTo>
                  <a:pt x="207" y="525"/>
                </a:lnTo>
                <a:lnTo>
                  <a:pt x="195" y="500"/>
                </a:lnTo>
                <a:lnTo>
                  <a:pt x="188" y="475"/>
                </a:lnTo>
                <a:lnTo>
                  <a:pt x="186" y="448"/>
                </a:lnTo>
                <a:lnTo>
                  <a:pt x="188" y="419"/>
                </a:lnTo>
                <a:lnTo>
                  <a:pt x="195" y="394"/>
                </a:lnTo>
                <a:lnTo>
                  <a:pt x="207" y="370"/>
                </a:lnTo>
                <a:lnTo>
                  <a:pt x="223" y="348"/>
                </a:lnTo>
                <a:close/>
                <a:moveTo>
                  <a:pt x="390" y="309"/>
                </a:moveTo>
                <a:lnTo>
                  <a:pt x="410" y="318"/>
                </a:lnTo>
                <a:lnTo>
                  <a:pt x="428" y="331"/>
                </a:lnTo>
                <a:lnTo>
                  <a:pt x="428" y="563"/>
                </a:lnTo>
                <a:lnTo>
                  <a:pt x="410" y="576"/>
                </a:lnTo>
                <a:lnTo>
                  <a:pt x="390" y="585"/>
                </a:lnTo>
                <a:lnTo>
                  <a:pt x="390" y="309"/>
                </a:lnTo>
                <a:close/>
                <a:moveTo>
                  <a:pt x="335" y="298"/>
                </a:moveTo>
                <a:lnTo>
                  <a:pt x="344" y="298"/>
                </a:lnTo>
                <a:lnTo>
                  <a:pt x="353" y="300"/>
                </a:lnTo>
                <a:lnTo>
                  <a:pt x="353" y="594"/>
                </a:lnTo>
                <a:lnTo>
                  <a:pt x="344" y="596"/>
                </a:lnTo>
                <a:lnTo>
                  <a:pt x="335" y="596"/>
                </a:lnTo>
                <a:lnTo>
                  <a:pt x="308" y="594"/>
                </a:lnTo>
                <a:lnTo>
                  <a:pt x="283" y="586"/>
                </a:lnTo>
                <a:lnTo>
                  <a:pt x="261" y="576"/>
                </a:lnTo>
                <a:lnTo>
                  <a:pt x="261" y="318"/>
                </a:lnTo>
                <a:lnTo>
                  <a:pt x="283" y="308"/>
                </a:lnTo>
                <a:lnTo>
                  <a:pt x="308" y="301"/>
                </a:lnTo>
                <a:lnTo>
                  <a:pt x="335" y="298"/>
                </a:lnTo>
                <a:close/>
                <a:moveTo>
                  <a:pt x="335" y="224"/>
                </a:moveTo>
                <a:lnTo>
                  <a:pt x="295" y="228"/>
                </a:lnTo>
                <a:lnTo>
                  <a:pt x="257" y="238"/>
                </a:lnTo>
                <a:lnTo>
                  <a:pt x="221" y="254"/>
                </a:lnTo>
                <a:lnTo>
                  <a:pt x="191" y="276"/>
                </a:lnTo>
                <a:lnTo>
                  <a:pt x="164" y="304"/>
                </a:lnTo>
                <a:lnTo>
                  <a:pt x="141" y="334"/>
                </a:lnTo>
                <a:lnTo>
                  <a:pt x="126" y="369"/>
                </a:lnTo>
                <a:lnTo>
                  <a:pt x="115" y="407"/>
                </a:lnTo>
                <a:lnTo>
                  <a:pt x="111" y="448"/>
                </a:lnTo>
                <a:lnTo>
                  <a:pt x="115" y="487"/>
                </a:lnTo>
                <a:lnTo>
                  <a:pt x="126" y="525"/>
                </a:lnTo>
                <a:lnTo>
                  <a:pt x="141" y="560"/>
                </a:lnTo>
                <a:lnTo>
                  <a:pt x="164" y="592"/>
                </a:lnTo>
                <a:lnTo>
                  <a:pt x="191" y="618"/>
                </a:lnTo>
                <a:lnTo>
                  <a:pt x="221" y="640"/>
                </a:lnTo>
                <a:lnTo>
                  <a:pt x="257" y="657"/>
                </a:lnTo>
                <a:lnTo>
                  <a:pt x="295" y="668"/>
                </a:lnTo>
                <a:lnTo>
                  <a:pt x="335" y="670"/>
                </a:lnTo>
                <a:lnTo>
                  <a:pt x="374" y="668"/>
                </a:lnTo>
                <a:lnTo>
                  <a:pt x="412" y="657"/>
                </a:lnTo>
                <a:lnTo>
                  <a:pt x="448" y="640"/>
                </a:lnTo>
                <a:lnTo>
                  <a:pt x="479" y="618"/>
                </a:lnTo>
                <a:lnTo>
                  <a:pt x="505" y="592"/>
                </a:lnTo>
                <a:lnTo>
                  <a:pt x="528" y="560"/>
                </a:lnTo>
                <a:lnTo>
                  <a:pt x="545" y="525"/>
                </a:lnTo>
                <a:lnTo>
                  <a:pt x="555" y="487"/>
                </a:lnTo>
                <a:lnTo>
                  <a:pt x="558" y="448"/>
                </a:lnTo>
                <a:lnTo>
                  <a:pt x="555" y="407"/>
                </a:lnTo>
                <a:lnTo>
                  <a:pt x="545" y="369"/>
                </a:lnTo>
                <a:lnTo>
                  <a:pt x="528" y="334"/>
                </a:lnTo>
                <a:lnTo>
                  <a:pt x="505" y="304"/>
                </a:lnTo>
                <a:lnTo>
                  <a:pt x="479" y="276"/>
                </a:lnTo>
                <a:lnTo>
                  <a:pt x="448" y="254"/>
                </a:lnTo>
                <a:lnTo>
                  <a:pt x="412" y="238"/>
                </a:lnTo>
                <a:lnTo>
                  <a:pt x="374" y="228"/>
                </a:lnTo>
                <a:lnTo>
                  <a:pt x="335" y="224"/>
                </a:lnTo>
                <a:close/>
                <a:moveTo>
                  <a:pt x="335" y="186"/>
                </a:moveTo>
                <a:lnTo>
                  <a:pt x="377" y="190"/>
                </a:lnTo>
                <a:lnTo>
                  <a:pt x="418" y="200"/>
                </a:lnTo>
                <a:lnTo>
                  <a:pt x="454" y="216"/>
                </a:lnTo>
                <a:lnTo>
                  <a:pt x="488" y="237"/>
                </a:lnTo>
                <a:lnTo>
                  <a:pt x="518" y="263"/>
                </a:lnTo>
                <a:lnTo>
                  <a:pt x="545" y="293"/>
                </a:lnTo>
                <a:lnTo>
                  <a:pt x="567" y="327"/>
                </a:lnTo>
                <a:lnTo>
                  <a:pt x="583" y="365"/>
                </a:lnTo>
                <a:lnTo>
                  <a:pt x="592" y="404"/>
                </a:lnTo>
                <a:lnTo>
                  <a:pt x="596" y="448"/>
                </a:lnTo>
                <a:lnTo>
                  <a:pt x="593" y="486"/>
                </a:lnTo>
                <a:lnTo>
                  <a:pt x="584" y="522"/>
                </a:lnTo>
                <a:lnTo>
                  <a:pt x="571" y="556"/>
                </a:lnTo>
                <a:lnTo>
                  <a:pt x="554" y="589"/>
                </a:lnTo>
                <a:lnTo>
                  <a:pt x="532" y="618"/>
                </a:lnTo>
                <a:lnTo>
                  <a:pt x="702" y="788"/>
                </a:lnTo>
                <a:lnTo>
                  <a:pt x="704" y="792"/>
                </a:lnTo>
                <a:lnTo>
                  <a:pt x="707" y="796"/>
                </a:lnTo>
                <a:lnTo>
                  <a:pt x="707" y="801"/>
                </a:lnTo>
                <a:lnTo>
                  <a:pt x="706" y="806"/>
                </a:lnTo>
                <a:lnTo>
                  <a:pt x="703" y="812"/>
                </a:lnTo>
                <a:lnTo>
                  <a:pt x="699" y="815"/>
                </a:lnTo>
                <a:lnTo>
                  <a:pt x="694" y="818"/>
                </a:lnTo>
                <a:lnTo>
                  <a:pt x="689" y="819"/>
                </a:lnTo>
                <a:lnTo>
                  <a:pt x="683" y="819"/>
                </a:lnTo>
                <a:lnTo>
                  <a:pt x="680" y="817"/>
                </a:lnTo>
                <a:lnTo>
                  <a:pt x="676" y="814"/>
                </a:lnTo>
                <a:lnTo>
                  <a:pt x="505" y="644"/>
                </a:lnTo>
                <a:lnTo>
                  <a:pt x="477" y="666"/>
                </a:lnTo>
                <a:lnTo>
                  <a:pt x="444" y="683"/>
                </a:lnTo>
                <a:lnTo>
                  <a:pt x="410" y="696"/>
                </a:lnTo>
                <a:lnTo>
                  <a:pt x="373" y="706"/>
                </a:lnTo>
                <a:lnTo>
                  <a:pt x="335" y="708"/>
                </a:lnTo>
                <a:lnTo>
                  <a:pt x="292" y="704"/>
                </a:lnTo>
                <a:lnTo>
                  <a:pt x="253" y="695"/>
                </a:lnTo>
                <a:lnTo>
                  <a:pt x="215" y="678"/>
                </a:lnTo>
                <a:lnTo>
                  <a:pt x="181" y="657"/>
                </a:lnTo>
                <a:lnTo>
                  <a:pt x="151" y="631"/>
                </a:lnTo>
                <a:lnTo>
                  <a:pt x="124" y="601"/>
                </a:lnTo>
                <a:lnTo>
                  <a:pt x="103" y="567"/>
                </a:lnTo>
                <a:lnTo>
                  <a:pt x="88" y="529"/>
                </a:lnTo>
                <a:lnTo>
                  <a:pt x="77" y="490"/>
                </a:lnTo>
                <a:lnTo>
                  <a:pt x="73" y="448"/>
                </a:lnTo>
                <a:lnTo>
                  <a:pt x="77" y="404"/>
                </a:lnTo>
                <a:lnTo>
                  <a:pt x="88" y="365"/>
                </a:lnTo>
                <a:lnTo>
                  <a:pt x="103" y="327"/>
                </a:lnTo>
                <a:lnTo>
                  <a:pt x="124" y="293"/>
                </a:lnTo>
                <a:lnTo>
                  <a:pt x="151" y="263"/>
                </a:lnTo>
                <a:lnTo>
                  <a:pt x="181" y="237"/>
                </a:lnTo>
                <a:lnTo>
                  <a:pt x="215" y="216"/>
                </a:lnTo>
                <a:lnTo>
                  <a:pt x="253" y="200"/>
                </a:lnTo>
                <a:lnTo>
                  <a:pt x="292" y="190"/>
                </a:lnTo>
                <a:lnTo>
                  <a:pt x="335" y="186"/>
                </a:lnTo>
                <a:close/>
                <a:moveTo>
                  <a:pt x="745" y="0"/>
                </a:moveTo>
                <a:lnTo>
                  <a:pt x="782" y="0"/>
                </a:lnTo>
                <a:lnTo>
                  <a:pt x="796" y="3"/>
                </a:lnTo>
                <a:lnTo>
                  <a:pt x="808" y="10"/>
                </a:lnTo>
                <a:lnTo>
                  <a:pt x="816" y="22"/>
                </a:lnTo>
                <a:lnTo>
                  <a:pt x="820" y="38"/>
                </a:lnTo>
                <a:lnTo>
                  <a:pt x="820" y="559"/>
                </a:lnTo>
                <a:lnTo>
                  <a:pt x="816" y="573"/>
                </a:lnTo>
                <a:lnTo>
                  <a:pt x="808" y="585"/>
                </a:lnTo>
                <a:lnTo>
                  <a:pt x="796" y="593"/>
                </a:lnTo>
                <a:lnTo>
                  <a:pt x="782" y="596"/>
                </a:lnTo>
                <a:lnTo>
                  <a:pt x="745" y="596"/>
                </a:lnTo>
                <a:lnTo>
                  <a:pt x="745" y="0"/>
                </a:lnTo>
                <a:close/>
                <a:moveTo>
                  <a:pt x="670" y="0"/>
                </a:moveTo>
                <a:lnTo>
                  <a:pt x="707" y="0"/>
                </a:lnTo>
                <a:lnTo>
                  <a:pt x="707" y="596"/>
                </a:lnTo>
                <a:lnTo>
                  <a:pt x="670" y="596"/>
                </a:lnTo>
                <a:lnTo>
                  <a:pt x="670" y="0"/>
                </a:lnTo>
                <a:close/>
                <a:moveTo>
                  <a:pt x="539" y="0"/>
                </a:moveTo>
                <a:lnTo>
                  <a:pt x="632" y="0"/>
                </a:lnTo>
                <a:lnTo>
                  <a:pt x="632" y="448"/>
                </a:lnTo>
                <a:lnTo>
                  <a:pt x="630" y="406"/>
                </a:lnTo>
                <a:lnTo>
                  <a:pt x="622" y="365"/>
                </a:lnTo>
                <a:lnTo>
                  <a:pt x="608" y="327"/>
                </a:lnTo>
                <a:lnTo>
                  <a:pt x="589" y="292"/>
                </a:lnTo>
                <a:lnTo>
                  <a:pt x="567" y="260"/>
                </a:lnTo>
                <a:lnTo>
                  <a:pt x="539" y="232"/>
                </a:lnTo>
                <a:lnTo>
                  <a:pt x="539" y="0"/>
                </a:lnTo>
                <a:close/>
                <a:moveTo>
                  <a:pt x="465" y="0"/>
                </a:moveTo>
                <a:lnTo>
                  <a:pt x="503" y="0"/>
                </a:lnTo>
                <a:lnTo>
                  <a:pt x="503" y="200"/>
                </a:lnTo>
                <a:lnTo>
                  <a:pt x="484" y="190"/>
                </a:lnTo>
                <a:lnTo>
                  <a:pt x="465" y="179"/>
                </a:lnTo>
                <a:lnTo>
                  <a:pt x="465" y="0"/>
                </a:lnTo>
                <a:close/>
                <a:moveTo>
                  <a:pt x="390" y="0"/>
                </a:moveTo>
                <a:lnTo>
                  <a:pt x="428" y="0"/>
                </a:lnTo>
                <a:lnTo>
                  <a:pt x="428" y="164"/>
                </a:lnTo>
                <a:lnTo>
                  <a:pt x="390" y="154"/>
                </a:lnTo>
                <a:lnTo>
                  <a:pt x="390" y="0"/>
                </a:lnTo>
                <a:close/>
                <a:moveTo>
                  <a:pt x="261" y="0"/>
                </a:moveTo>
                <a:lnTo>
                  <a:pt x="353" y="0"/>
                </a:lnTo>
                <a:lnTo>
                  <a:pt x="353" y="150"/>
                </a:lnTo>
                <a:lnTo>
                  <a:pt x="344" y="149"/>
                </a:lnTo>
                <a:lnTo>
                  <a:pt x="335" y="149"/>
                </a:lnTo>
                <a:lnTo>
                  <a:pt x="297" y="152"/>
                </a:lnTo>
                <a:lnTo>
                  <a:pt x="261" y="158"/>
                </a:lnTo>
                <a:lnTo>
                  <a:pt x="261" y="0"/>
                </a:lnTo>
                <a:close/>
                <a:moveTo>
                  <a:pt x="186" y="0"/>
                </a:moveTo>
                <a:lnTo>
                  <a:pt x="223" y="0"/>
                </a:lnTo>
                <a:lnTo>
                  <a:pt x="223" y="171"/>
                </a:lnTo>
                <a:lnTo>
                  <a:pt x="186" y="190"/>
                </a:lnTo>
                <a:lnTo>
                  <a:pt x="186" y="0"/>
                </a:lnTo>
                <a:close/>
                <a:moveTo>
                  <a:pt x="73" y="0"/>
                </a:moveTo>
                <a:lnTo>
                  <a:pt x="148" y="0"/>
                </a:lnTo>
                <a:lnTo>
                  <a:pt x="148" y="215"/>
                </a:lnTo>
                <a:lnTo>
                  <a:pt x="120" y="241"/>
                </a:lnTo>
                <a:lnTo>
                  <a:pt x="96" y="270"/>
                </a:lnTo>
                <a:lnTo>
                  <a:pt x="73" y="302"/>
                </a:lnTo>
                <a:lnTo>
                  <a:pt x="73" y="0"/>
                </a:lnTo>
                <a:close/>
                <a:moveTo>
                  <a:pt x="37" y="0"/>
                </a:moveTo>
                <a:lnTo>
                  <a:pt x="37" y="596"/>
                </a:lnTo>
                <a:lnTo>
                  <a:pt x="22" y="593"/>
                </a:lnTo>
                <a:lnTo>
                  <a:pt x="10" y="585"/>
                </a:lnTo>
                <a:lnTo>
                  <a:pt x="3" y="573"/>
                </a:lnTo>
                <a:lnTo>
                  <a:pt x="0" y="559"/>
                </a:lnTo>
                <a:lnTo>
                  <a:pt x="0" y="38"/>
                </a:lnTo>
                <a:lnTo>
                  <a:pt x="3" y="22"/>
                </a:lnTo>
                <a:lnTo>
                  <a:pt x="10" y="10"/>
                </a:lnTo>
                <a:lnTo>
                  <a:pt x="22" y="3"/>
                </a:lnTo>
                <a:lnTo>
                  <a:pt x="3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6" name="Freeform 53"/>
          <p:cNvSpPr>
            <a:spLocks noEditPoints="1"/>
          </p:cNvSpPr>
          <p:nvPr/>
        </p:nvSpPr>
        <p:spPr bwMode="auto">
          <a:xfrm>
            <a:off x="6431584" y="3623778"/>
            <a:ext cx="420004" cy="306157"/>
          </a:xfrm>
          <a:custGeom>
            <a:avLst/>
            <a:gdLst>
              <a:gd name="T0" fmla="*/ 781 w 819"/>
              <a:gd name="T1" fmla="*/ 559 h 597"/>
              <a:gd name="T2" fmla="*/ 759 w 819"/>
              <a:gd name="T3" fmla="*/ 593 h 597"/>
              <a:gd name="T4" fmla="*/ 707 w 819"/>
              <a:gd name="T5" fmla="*/ 485 h 597"/>
              <a:gd name="T6" fmla="*/ 670 w 819"/>
              <a:gd name="T7" fmla="*/ 597 h 597"/>
              <a:gd name="T8" fmla="*/ 558 w 819"/>
              <a:gd name="T9" fmla="*/ 485 h 597"/>
              <a:gd name="T10" fmla="*/ 558 w 819"/>
              <a:gd name="T11" fmla="*/ 597 h 597"/>
              <a:gd name="T12" fmla="*/ 521 w 819"/>
              <a:gd name="T13" fmla="*/ 485 h 597"/>
              <a:gd name="T14" fmla="*/ 483 w 819"/>
              <a:gd name="T15" fmla="*/ 485 h 597"/>
              <a:gd name="T16" fmla="*/ 446 w 819"/>
              <a:gd name="T17" fmla="*/ 597 h 597"/>
              <a:gd name="T18" fmla="*/ 297 w 819"/>
              <a:gd name="T19" fmla="*/ 485 h 597"/>
              <a:gd name="T20" fmla="*/ 297 w 819"/>
              <a:gd name="T21" fmla="*/ 597 h 597"/>
              <a:gd name="T22" fmla="*/ 260 w 819"/>
              <a:gd name="T23" fmla="*/ 485 h 597"/>
              <a:gd name="T24" fmla="*/ 186 w 819"/>
              <a:gd name="T25" fmla="*/ 485 h 597"/>
              <a:gd name="T26" fmla="*/ 148 w 819"/>
              <a:gd name="T27" fmla="*/ 597 h 597"/>
              <a:gd name="T28" fmla="*/ 36 w 819"/>
              <a:gd name="T29" fmla="*/ 485 h 597"/>
              <a:gd name="T30" fmla="*/ 59 w 819"/>
              <a:gd name="T31" fmla="*/ 593 h 597"/>
              <a:gd name="T32" fmla="*/ 36 w 819"/>
              <a:gd name="T33" fmla="*/ 559 h 597"/>
              <a:gd name="T34" fmla="*/ 36 w 819"/>
              <a:gd name="T35" fmla="*/ 410 h 597"/>
              <a:gd name="T36" fmla="*/ 36 w 819"/>
              <a:gd name="T37" fmla="*/ 373 h 597"/>
              <a:gd name="T38" fmla="*/ 796 w 819"/>
              <a:gd name="T39" fmla="*/ 339 h 597"/>
              <a:gd name="T40" fmla="*/ 819 w 819"/>
              <a:gd name="T41" fmla="*/ 373 h 597"/>
              <a:gd name="T42" fmla="*/ 808 w 819"/>
              <a:gd name="T43" fmla="*/ 437 h 597"/>
              <a:gd name="T44" fmla="*/ 36 w 819"/>
              <a:gd name="T45" fmla="*/ 448 h 597"/>
              <a:gd name="T46" fmla="*/ 2 w 819"/>
              <a:gd name="T47" fmla="*/ 426 h 597"/>
              <a:gd name="T48" fmla="*/ 2 w 819"/>
              <a:gd name="T49" fmla="*/ 359 h 597"/>
              <a:gd name="T50" fmla="*/ 36 w 819"/>
              <a:gd name="T51" fmla="*/ 337 h 597"/>
              <a:gd name="T52" fmla="*/ 759 w 819"/>
              <a:gd name="T53" fmla="*/ 4 h 597"/>
              <a:gd name="T54" fmla="*/ 781 w 819"/>
              <a:gd name="T55" fmla="*/ 38 h 597"/>
              <a:gd name="T56" fmla="*/ 707 w 819"/>
              <a:gd name="T57" fmla="*/ 0 h 597"/>
              <a:gd name="T58" fmla="*/ 670 w 819"/>
              <a:gd name="T59" fmla="*/ 299 h 597"/>
              <a:gd name="T60" fmla="*/ 558 w 819"/>
              <a:gd name="T61" fmla="*/ 0 h 597"/>
              <a:gd name="T62" fmla="*/ 558 w 819"/>
              <a:gd name="T63" fmla="*/ 299 h 597"/>
              <a:gd name="T64" fmla="*/ 521 w 819"/>
              <a:gd name="T65" fmla="*/ 0 h 597"/>
              <a:gd name="T66" fmla="*/ 483 w 819"/>
              <a:gd name="T67" fmla="*/ 0 h 597"/>
              <a:gd name="T68" fmla="*/ 446 w 819"/>
              <a:gd name="T69" fmla="*/ 299 h 597"/>
              <a:gd name="T70" fmla="*/ 297 w 819"/>
              <a:gd name="T71" fmla="*/ 0 h 597"/>
              <a:gd name="T72" fmla="*/ 297 w 819"/>
              <a:gd name="T73" fmla="*/ 299 h 597"/>
              <a:gd name="T74" fmla="*/ 260 w 819"/>
              <a:gd name="T75" fmla="*/ 0 h 597"/>
              <a:gd name="T76" fmla="*/ 186 w 819"/>
              <a:gd name="T77" fmla="*/ 0 h 597"/>
              <a:gd name="T78" fmla="*/ 148 w 819"/>
              <a:gd name="T79" fmla="*/ 299 h 597"/>
              <a:gd name="T80" fmla="*/ 73 w 819"/>
              <a:gd name="T81" fmla="*/ 0 h 597"/>
              <a:gd name="T82" fmla="*/ 36 w 819"/>
              <a:gd name="T83" fmla="*/ 38 h 597"/>
              <a:gd name="T84" fmla="*/ 59 w 819"/>
              <a:gd name="T85" fmla="*/ 4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9" h="597">
                <a:moveTo>
                  <a:pt x="707" y="485"/>
                </a:moveTo>
                <a:lnTo>
                  <a:pt x="781" y="485"/>
                </a:lnTo>
                <a:lnTo>
                  <a:pt x="781" y="559"/>
                </a:lnTo>
                <a:lnTo>
                  <a:pt x="779" y="574"/>
                </a:lnTo>
                <a:lnTo>
                  <a:pt x="771" y="585"/>
                </a:lnTo>
                <a:lnTo>
                  <a:pt x="759" y="593"/>
                </a:lnTo>
                <a:lnTo>
                  <a:pt x="745" y="597"/>
                </a:lnTo>
                <a:lnTo>
                  <a:pt x="707" y="597"/>
                </a:lnTo>
                <a:lnTo>
                  <a:pt x="707" y="485"/>
                </a:lnTo>
                <a:close/>
                <a:moveTo>
                  <a:pt x="632" y="485"/>
                </a:moveTo>
                <a:lnTo>
                  <a:pt x="670" y="485"/>
                </a:lnTo>
                <a:lnTo>
                  <a:pt x="670" y="597"/>
                </a:lnTo>
                <a:lnTo>
                  <a:pt x="632" y="597"/>
                </a:lnTo>
                <a:lnTo>
                  <a:pt x="632" y="485"/>
                </a:lnTo>
                <a:close/>
                <a:moveTo>
                  <a:pt x="558" y="485"/>
                </a:moveTo>
                <a:lnTo>
                  <a:pt x="596" y="485"/>
                </a:lnTo>
                <a:lnTo>
                  <a:pt x="596" y="597"/>
                </a:lnTo>
                <a:lnTo>
                  <a:pt x="558" y="597"/>
                </a:lnTo>
                <a:lnTo>
                  <a:pt x="558" y="485"/>
                </a:lnTo>
                <a:close/>
                <a:moveTo>
                  <a:pt x="483" y="485"/>
                </a:moveTo>
                <a:lnTo>
                  <a:pt x="521" y="485"/>
                </a:lnTo>
                <a:lnTo>
                  <a:pt x="521" y="597"/>
                </a:lnTo>
                <a:lnTo>
                  <a:pt x="483" y="597"/>
                </a:lnTo>
                <a:lnTo>
                  <a:pt x="483" y="485"/>
                </a:lnTo>
                <a:close/>
                <a:moveTo>
                  <a:pt x="372" y="485"/>
                </a:moveTo>
                <a:lnTo>
                  <a:pt x="446" y="485"/>
                </a:lnTo>
                <a:lnTo>
                  <a:pt x="446" y="597"/>
                </a:lnTo>
                <a:lnTo>
                  <a:pt x="372" y="597"/>
                </a:lnTo>
                <a:lnTo>
                  <a:pt x="372" y="485"/>
                </a:lnTo>
                <a:close/>
                <a:moveTo>
                  <a:pt x="297" y="485"/>
                </a:moveTo>
                <a:lnTo>
                  <a:pt x="335" y="485"/>
                </a:lnTo>
                <a:lnTo>
                  <a:pt x="335" y="597"/>
                </a:lnTo>
                <a:lnTo>
                  <a:pt x="297" y="597"/>
                </a:lnTo>
                <a:lnTo>
                  <a:pt x="297" y="485"/>
                </a:lnTo>
                <a:close/>
                <a:moveTo>
                  <a:pt x="186" y="485"/>
                </a:moveTo>
                <a:lnTo>
                  <a:pt x="260" y="485"/>
                </a:lnTo>
                <a:lnTo>
                  <a:pt x="260" y="597"/>
                </a:lnTo>
                <a:lnTo>
                  <a:pt x="186" y="597"/>
                </a:lnTo>
                <a:lnTo>
                  <a:pt x="186" y="485"/>
                </a:lnTo>
                <a:close/>
                <a:moveTo>
                  <a:pt x="111" y="485"/>
                </a:moveTo>
                <a:lnTo>
                  <a:pt x="148" y="485"/>
                </a:lnTo>
                <a:lnTo>
                  <a:pt x="148" y="597"/>
                </a:lnTo>
                <a:lnTo>
                  <a:pt x="111" y="597"/>
                </a:lnTo>
                <a:lnTo>
                  <a:pt x="111" y="485"/>
                </a:lnTo>
                <a:close/>
                <a:moveTo>
                  <a:pt x="36" y="485"/>
                </a:moveTo>
                <a:lnTo>
                  <a:pt x="73" y="485"/>
                </a:lnTo>
                <a:lnTo>
                  <a:pt x="73" y="597"/>
                </a:lnTo>
                <a:lnTo>
                  <a:pt x="59" y="593"/>
                </a:lnTo>
                <a:lnTo>
                  <a:pt x="47" y="585"/>
                </a:lnTo>
                <a:lnTo>
                  <a:pt x="39" y="574"/>
                </a:lnTo>
                <a:lnTo>
                  <a:pt x="36" y="559"/>
                </a:lnTo>
                <a:lnTo>
                  <a:pt x="36" y="485"/>
                </a:lnTo>
                <a:close/>
                <a:moveTo>
                  <a:pt x="36" y="373"/>
                </a:moveTo>
                <a:lnTo>
                  <a:pt x="36" y="410"/>
                </a:lnTo>
                <a:lnTo>
                  <a:pt x="781" y="410"/>
                </a:lnTo>
                <a:lnTo>
                  <a:pt x="781" y="373"/>
                </a:lnTo>
                <a:lnTo>
                  <a:pt x="36" y="373"/>
                </a:lnTo>
                <a:close/>
                <a:moveTo>
                  <a:pt x="36" y="337"/>
                </a:moveTo>
                <a:lnTo>
                  <a:pt x="781" y="337"/>
                </a:lnTo>
                <a:lnTo>
                  <a:pt x="796" y="339"/>
                </a:lnTo>
                <a:lnTo>
                  <a:pt x="808" y="347"/>
                </a:lnTo>
                <a:lnTo>
                  <a:pt x="816" y="359"/>
                </a:lnTo>
                <a:lnTo>
                  <a:pt x="819" y="373"/>
                </a:lnTo>
                <a:lnTo>
                  <a:pt x="819" y="410"/>
                </a:lnTo>
                <a:lnTo>
                  <a:pt x="816" y="426"/>
                </a:lnTo>
                <a:lnTo>
                  <a:pt x="808" y="437"/>
                </a:lnTo>
                <a:lnTo>
                  <a:pt x="796" y="445"/>
                </a:lnTo>
                <a:lnTo>
                  <a:pt x="781" y="448"/>
                </a:lnTo>
                <a:lnTo>
                  <a:pt x="36" y="448"/>
                </a:lnTo>
                <a:lnTo>
                  <a:pt x="22" y="445"/>
                </a:lnTo>
                <a:lnTo>
                  <a:pt x="10" y="437"/>
                </a:lnTo>
                <a:lnTo>
                  <a:pt x="2" y="426"/>
                </a:lnTo>
                <a:lnTo>
                  <a:pt x="0" y="410"/>
                </a:lnTo>
                <a:lnTo>
                  <a:pt x="0" y="373"/>
                </a:lnTo>
                <a:lnTo>
                  <a:pt x="2" y="359"/>
                </a:lnTo>
                <a:lnTo>
                  <a:pt x="10" y="347"/>
                </a:lnTo>
                <a:lnTo>
                  <a:pt x="22" y="339"/>
                </a:lnTo>
                <a:lnTo>
                  <a:pt x="36" y="337"/>
                </a:lnTo>
                <a:close/>
                <a:moveTo>
                  <a:pt x="707" y="0"/>
                </a:moveTo>
                <a:lnTo>
                  <a:pt x="745" y="0"/>
                </a:lnTo>
                <a:lnTo>
                  <a:pt x="759" y="4"/>
                </a:lnTo>
                <a:lnTo>
                  <a:pt x="771" y="12"/>
                </a:lnTo>
                <a:lnTo>
                  <a:pt x="779" y="24"/>
                </a:lnTo>
                <a:lnTo>
                  <a:pt x="781" y="38"/>
                </a:lnTo>
                <a:lnTo>
                  <a:pt x="781" y="299"/>
                </a:lnTo>
                <a:lnTo>
                  <a:pt x="707" y="299"/>
                </a:lnTo>
                <a:lnTo>
                  <a:pt x="707" y="0"/>
                </a:lnTo>
                <a:close/>
                <a:moveTo>
                  <a:pt x="632" y="0"/>
                </a:moveTo>
                <a:lnTo>
                  <a:pt x="670" y="0"/>
                </a:lnTo>
                <a:lnTo>
                  <a:pt x="670" y="299"/>
                </a:lnTo>
                <a:lnTo>
                  <a:pt x="632" y="299"/>
                </a:lnTo>
                <a:lnTo>
                  <a:pt x="632" y="0"/>
                </a:lnTo>
                <a:close/>
                <a:moveTo>
                  <a:pt x="558" y="0"/>
                </a:moveTo>
                <a:lnTo>
                  <a:pt x="596" y="0"/>
                </a:lnTo>
                <a:lnTo>
                  <a:pt x="596" y="299"/>
                </a:lnTo>
                <a:lnTo>
                  <a:pt x="558" y="299"/>
                </a:lnTo>
                <a:lnTo>
                  <a:pt x="558" y="0"/>
                </a:lnTo>
                <a:close/>
                <a:moveTo>
                  <a:pt x="483" y="0"/>
                </a:moveTo>
                <a:lnTo>
                  <a:pt x="521" y="0"/>
                </a:lnTo>
                <a:lnTo>
                  <a:pt x="521" y="299"/>
                </a:lnTo>
                <a:lnTo>
                  <a:pt x="483" y="299"/>
                </a:lnTo>
                <a:lnTo>
                  <a:pt x="483" y="0"/>
                </a:lnTo>
                <a:close/>
                <a:moveTo>
                  <a:pt x="372" y="0"/>
                </a:moveTo>
                <a:lnTo>
                  <a:pt x="446" y="0"/>
                </a:lnTo>
                <a:lnTo>
                  <a:pt x="446" y="299"/>
                </a:lnTo>
                <a:lnTo>
                  <a:pt x="372" y="299"/>
                </a:lnTo>
                <a:lnTo>
                  <a:pt x="372" y="0"/>
                </a:lnTo>
                <a:close/>
                <a:moveTo>
                  <a:pt x="297" y="0"/>
                </a:moveTo>
                <a:lnTo>
                  <a:pt x="335" y="0"/>
                </a:lnTo>
                <a:lnTo>
                  <a:pt x="335" y="299"/>
                </a:lnTo>
                <a:lnTo>
                  <a:pt x="297" y="299"/>
                </a:lnTo>
                <a:lnTo>
                  <a:pt x="297" y="0"/>
                </a:lnTo>
                <a:close/>
                <a:moveTo>
                  <a:pt x="186" y="0"/>
                </a:moveTo>
                <a:lnTo>
                  <a:pt x="260" y="0"/>
                </a:lnTo>
                <a:lnTo>
                  <a:pt x="260" y="299"/>
                </a:lnTo>
                <a:lnTo>
                  <a:pt x="186" y="299"/>
                </a:lnTo>
                <a:lnTo>
                  <a:pt x="186" y="0"/>
                </a:lnTo>
                <a:close/>
                <a:moveTo>
                  <a:pt x="111" y="0"/>
                </a:moveTo>
                <a:lnTo>
                  <a:pt x="148" y="0"/>
                </a:lnTo>
                <a:lnTo>
                  <a:pt x="148" y="299"/>
                </a:lnTo>
                <a:lnTo>
                  <a:pt x="111" y="299"/>
                </a:lnTo>
                <a:lnTo>
                  <a:pt x="111" y="0"/>
                </a:lnTo>
                <a:close/>
                <a:moveTo>
                  <a:pt x="73" y="0"/>
                </a:moveTo>
                <a:lnTo>
                  <a:pt x="73" y="299"/>
                </a:lnTo>
                <a:lnTo>
                  <a:pt x="36" y="299"/>
                </a:lnTo>
                <a:lnTo>
                  <a:pt x="36" y="38"/>
                </a:lnTo>
                <a:lnTo>
                  <a:pt x="39" y="24"/>
                </a:lnTo>
                <a:lnTo>
                  <a:pt x="47" y="12"/>
                </a:lnTo>
                <a:lnTo>
                  <a:pt x="59" y="4"/>
                </a:lnTo>
                <a:lnTo>
                  <a:pt x="7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7" name="Freeform 54"/>
          <p:cNvSpPr>
            <a:spLocks noEditPoints="1"/>
          </p:cNvSpPr>
          <p:nvPr/>
        </p:nvSpPr>
        <p:spPr bwMode="auto">
          <a:xfrm>
            <a:off x="7286491" y="3566597"/>
            <a:ext cx="420004" cy="420516"/>
          </a:xfrm>
          <a:custGeom>
            <a:avLst/>
            <a:gdLst>
              <a:gd name="T0" fmla="*/ 183 w 819"/>
              <a:gd name="T1" fmla="*/ 362 h 820"/>
              <a:gd name="T2" fmla="*/ 183 w 819"/>
              <a:gd name="T3" fmla="*/ 384 h 820"/>
              <a:gd name="T4" fmla="*/ 162 w 819"/>
              <a:gd name="T5" fmla="*/ 391 h 820"/>
              <a:gd name="T6" fmla="*/ 149 w 819"/>
              <a:gd name="T7" fmla="*/ 374 h 820"/>
              <a:gd name="T8" fmla="*/ 162 w 819"/>
              <a:gd name="T9" fmla="*/ 355 h 820"/>
              <a:gd name="T10" fmla="*/ 104 w 819"/>
              <a:gd name="T11" fmla="*/ 358 h 820"/>
              <a:gd name="T12" fmla="*/ 111 w 819"/>
              <a:gd name="T13" fmla="*/ 379 h 820"/>
              <a:gd name="T14" fmla="*/ 94 w 819"/>
              <a:gd name="T15" fmla="*/ 392 h 820"/>
              <a:gd name="T16" fmla="*/ 76 w 819"/>
              <a:gd name="T17" fmla="*/ 379 h 820"/>
              <a:gd name="T18" fmla="*/ 82 w 819"/>
              <a:gd name="T19" fmla="*/ 358 h 820"/>
              <a:gd name="T20" fmla="*/ 38 w 819"/>
              <a:gd name="T21" fmla="*/ 448 h 820"/>
              <a:gd name="T22" fmla="*/ 205 w 819"/>
              <a:gd name="T23" fmla="*/ 150 h 820"/>
              <a:gd name="T24" fmla="*/ 482 w 819"/>
              <a:gd name="T25" fmla="*/ 158 h 820"/>
              <a:gd name="T26" fmla="*/ 482 w 819"/>
              <a:gd name="T27" fmla="*/ 180 h 820"/>
              <a:gd name="T28" fmla="*/ 205 w 819"/>
              <a:gd name="T29" fmla="*/ 186 h 820"/>
              <a:gd name="T30" fmla="*/ 187 w 819"/>
              <a:gd name="T31" fmla="*/ 175 h 820"/>
              <a:gd name="T32" fmla="*/ 193 w 819"/>
              <a:gd name="T33" fmla="*/ 154 h 820"/>
              <a:gd name="T34" fmla="*/ 597 w 819"/>
              <a:gd name="T35" fmla="*/ 150 h 820"/>
              <a:gd name="T36" fmla="*/ 112 w 819"/>
              <a:gd name="T37" fmla="*/ 261 h 820"/>
              <a:gd name="T38" fmla="*/ 572 w 819"/>
              <a:gd name="T39" fmla="*/ 186 h 820"/>
              <a:gd name="T40" fmla="*/ 559 w 819"/>
              <a:gd name="T41" fmla="*/ 168 h 820"/>
              <a:gd name="T42" fmla="*/ 597 w 819"/>
              <a:gd name="T43" fmla="*/ 0 h 820"/>
              <a:gd name="T44" fmla="*/ 783 w 819"/>
              <a:gd name="T45" fmla="*/ 261 h 820"/>
              <a:gd name="T46" fmla="*/ 819 w 819"/>
              <a:gd name="T47" fmla="*/ 299 h 820"/>
              <a:gd name="T48" fmla="*/ 797 w 819"/>
              <a:gd name="T49" fmla="*/ 482 h 820"/>
              <a:gd name="T50" fmla="*/ 745 w 819"/>
              <a:gd name="T51" fmla="*/ 732 h 820"/>
              <a:gd name="T52" fmla="*/ 726 w 819"/>
              <a:gd name="T53" fmla="*/ 745 h 820"/>
              <a:gd name="T54" fmla="*/ 709 w 819"/>
              <a:gd name="T55" fmla="*/ 732 h 820"/>
              <a:gd name="T56" fmla="*/ 671 w 819"/>
              <a:gd name="T57" fmla="*/ 764 h 820"/>
              <a:gd name="T58" fmla="*/ 658 w 819"/>
              <a:gd name="T59" fmla="*/ 782 h 820"/>
              <a:gd name="T60" fmla="*/ 637 w 819"/>
              <a:gd name="T61" fmla="*/ 775 h 820"/>
              <a:gd name="T62" fmla="*/ 597 w 819"/>
              <a:gd name="T63" fmla="*/ 485 h 820"/>
              <a:gd name="T64" fmla="*/ 589 w 819"/>
              <a:gd name="T65" fmla="*/ 668 h 820"/>
              <a:gd name="T66" fmla="*/ 567 w 819"/>
              <a:gd name="T67" fmla="*/ 668 h 820"/>
              <a:gd name="T68" fmla="*/ 559 w 819"/>
              <a:gd name="T69" fmla="*/ 485 h 820"/>
              <a:gd name="T70" fmla="*/ 518 w 819"/>
              <a:gd name="T71" fmla="*/ 626 h 820"/>
              <a:gd name="T72" fmla="*/ 497 w 819"/>
              <a:gd name="T73" fmla="*/ 633 h 820"/>
              <a:gd name="T74" fmla="*/ 484 w 819"/>
              <a:gd name="T75" fmla="*/ 616 h 820"/>
              <a:gd name="T76" fmla="*/ 428 w 819"/>
              <a:gd name="T77" fmla="*/ 732 h 820"/>
              <a:gd name="T78" fmla="*/ 410 w 819"/>
              <a:gd name="T79" fmla="*/ 745 h 820"/>
              <a:gd name="T80" fmla="*/ 392 w 819"/>
              <a:gd name="T81" fmla="*/ 732 h 820"/>
              <a:gd name="T82" fmla="*/ 335 w 819"/>
              <a:gd name="T83" fmla="*/ 764 h 820"/>
              <a:gd name="T84" fmla="*/ 323 w 819"/>
              <a:gd name="T85" fmla="*/ 782 h 820"/>
              <a:gd name="T86" fmla="*/ 302 w 819"/>
              <a:gd name="T87" fmla="*/ 775 h 820"/>
              <a:gd name="T88" fmla="*/ 262 w 819"/>
              <a:gd name="T89" fmla="*/ 485 h 820"/>
              <a:gd name="T90" fmla="*/ 254 w 819"/>
              <a:gd name="T91" fmla="*/ 594 h 820"/>
              <a:gd name="T92" fmla="*/ 231 w 819"/>
              <a:gd name="T93" fmla="*/ 594 h 820"/>
              <a:gd name="T94" fmla="*/ 224 w 819"/>
              <a:gd name="T95" fmla="*/ 485 h 820"/>
              <a:gd name="T96" fmla="*/ 183 w 819"/>
              <a:gd name="T97" fmla="*/ 701 h 820"/>
              <a:gd name="T98" fmla="*/ 162 w 819"/>
              <a:gd name="T99" fmla="*/ 707 h 820"/>
              <a:gd name="T100" fmla="*/ 149 w 819"/>
              <a:gd name="T101" fmla="*/ 690 h 820"/>
              <a:gd name="T102" fmla="*/ 111 w 819"/>
              <a:gd name="T103" fmla="*/ 807 h 820"/>
              <a:gd name="T104" fmla="*/ 94 w 819"/>
              <a:gd name="T105" fmla="*/ 820 h 820"/>
              <a:gd name="T106" fmla="*/ 76 w 819"/>
              <a:gd name="T107" fmla="*/ 807 h 820"/>
              <a:gd name="T108" fmla="*/ 23 w 819"/>
              <a:gd name="T109" fmla="*/ 482 h 820"/>
              <a:gd name="T110" fmla="*/ 0 w 819"/>
              <a:gd name="T111" fmla="*/ 299 h 820"/>
              <a:gd name="T112" fmla="*/ 38 w 819"/>
              <a:gd name="T113" fmla="*/ 261 h 820"/>
              <a:gd name="T114" fmla="*/ 86 w 819"/>
              <a:gd name="T115" fmla="*/ 11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0">
                <a:moveTo>
                  <a:pt x="167" y="354"/>
                </a:moveTo>
                <a:lnTo>
                  <a:pt x="174" y="355"/>
                </a:lnTo>
                <a:lnTo>
                  <a:pt x="179" y="358"/>
                </a:lnTo>
                <a:lnTo>
                  <a:pt x="183" y="362"/>
                </a:lnTo>
                <a:lnTo>
                  <a:pt x="186" y="367"/>
                </a:lnTo>
                <a:lnTo>
                  <a:pt x="187" y="374"/>
                </a:lnTo>
                <a:lnTo>
                  <a:pt x="186" y="379"/>
                </a:lnTo>
                <a:lnTo>
                  <a:pt x="183" y="384"/>
                </a:lnTo>
                <a:lnTo>
                  <a:pt x="179" y="388"/>
                </a:lnTo>
                <a:lnTo>
                  <a:pt x="174" y="391"/>
                </a:lnTo>
                <a:lnTo>
                  <a:pt x="167" y="392"/>
                </a:lnTo>
                <a:lnTo>
                  <a:pt x="162" y="391"/>
                </a:lnTo>
                <a:lnTo>
                  <a:pt x="157" y="388"/>
                </a:lnTo>
                <a:lnTo>
                  <a:pt x="153" y="384"/>
                </a:lnTo>
                <a:lnTo>
                  <a:pt x="150" y="379"/>
                </a:lnTo>
                <a:lnTo>
                  <a:pt x="149" y="374"/>
                </a:lnTo>
                <a:lnTo>
                  <a:pt x="150" y="367"/>
                </a:lnTo>
                <a:lnTo>
                  <a:pt x="153" y="362"/>
                </a:lnTo>
                <a:lnTo>
                  <a:pt x="157" y="358"/>
                </a:lnTo>
                <a:lnTo>
                  <a:pt x="162" y="355"/>
                </a:lnTo>
                <a:lnTo>
                  <a:pt x="167" y="354"/>
                </a:lnTo>
                <a:close/>
                <a:moveTo>
                  <a:pt x="94" y="354"/>
                </a:moveTo>
                <a:lnTo>
                  <a:pt x="99" y="355"/>
                </a:lnTo>
                <a:lnTo>
                  <a:pt x="104" y="358"/>
                </a:lnTo>
                <a:lnTo>
                  <a:pt x="108" y="362"/>
                </a:lnTo>
                <a:lnTo>
                  <a:pt x="111" y="367"/>
                </a:lnTo>
                <a:lnTo>
                  <a:pt x="112" y="374"/>
                </a:lnTo>
                <a:lnTo>
                  <a:pt x="111" y="379"/>
                </a:lnTo>
                <a:lnTo>
                  <a:pt x="108" y="384"/>
                </a:lnTo>
                <a:lnTo>
                  <a:pt x="104" y="388"/>
                </a:lnTo>
                <a:lnTo>
                  <a:pt x="99" y="391"/>
                </a:lnTo>
                <a:lnTo>
                  <a:pt x="94" y="392"/>
                </a:lnTo>
                <a:lnTo>
                  <a:pt x="87" y="391"/>
                </a:lnTo>
                <a:lnTo>
                  <a:pt x="82" y="388"/>
                </a:lnTo>
                <a:lnTo>
                  <a:pt x="78" y="384"/>
                </a:lnTo>
                <a:lnTo>
                  <a:pt x="76" y="379"/>
                </a:lnTo>
                <a:lnTo>
                  <a:pt x="74" y="374"/>
                </a:lnTo>
                <a:lnTo>
                  <a:pt x="76" y="367"/>
                </a:lnTo>
                <a:lnTo>
                  <a:pt x="78" y="362"/>
                </a:lnTo>
                <a:lnTo>
                  <a:pt x="82" y="358"/>
                </a:lnTo>
                <a:lnTo>
                  <a:pt x="87" y="355"/>
                </a:lnTo>
                <a:lnTo>
                  <a:pt x="94" y="354"/>
                </a:lnTo>
                <a:close/>
                <a:moveTo>
                  <a:pt x="38" y="299"/>
                </a:moveTo>
                <a:lnTo>
                  <a:pt x="38" y="448"/>
                </a:lnTo>
                <a:lnTo>
                  <a:pt x="783" y="448"/>
                </a:lnTo>
                <a:lnTo>
                  <a:pt x="783" y="299"/>
                </a:lnTo>
                <a:lnTo>
                  <a:pt x="38" y="299"/>
                </a:lnTo>
                <a:close/>
                <a:moveTo>
                  <a:pt x="205" y="150"/>
                </a:moveTo>
                <a:lnTo>
                  <a:pt x="466" y="150"/>
                </a:lnTo>
                <a:lnTo>
                  <a:pt x="472" y="151"/>
                </a:lnTo>
                <a:lnTo>
                  <a:pt x="476" y="154"/>
                </a:lnTo>
                <a:lnTo>
                  <a:pt x="482" y="158"/>
                </a:lnTo>
                <a:lnTo>
                  <a:pt x="484" y="163"/>
                </a:lnTo>
                <a:lnTo>
                  <a:pt x="484" y="168"/>
                </a:lnTo>
                <a:lnTo>
                  <a:pt x="484" y="175"/>
                </a:lnTo>
                <a:lnTo>
                  <a:pt x="482" y="180"/>
                </a:lnTo>
                <a:lnTo>
                  <a:pt x="476" y="184"/>
                </a:lnTo>
                <a:lnTo>
                  <a:pt x="472" y="186"/>
                </a:lnTo>
                <a:lnTo>
                  <a:pt x="466" y="186"/>
                </a:lnTo>
                <a:lnTo>
                  <a:pt x="205" y="186"/>
                </a:lnTo>
                <a:lnTo>
                  <a:pt x="199" y="186"/>
                </a:lnTo>
                <a:lnTo>
                  <a:pt x="193" y="184"/>
                </a:lnTo>
                <a:lnTo>
                  <a:pt x="190" y="180"/>
                </a:lnTo>
                <a:lnTo>
                  <a:pt x="187" y="175"/>
                </a:lnTo>
                <a:lnTo>
                  <a:pt x="187" y="168"/>
                </a:lnTo>
                <a:lnTo>
                  <a:pt x="187" y="163"/>
                </a:lnTo>
                <a:lnTo>
                  <a:pt x="190" y="158"/>
                </a:lnTo>
                <a:lnTo>
                  <a:pt x="193" y="154"/>
                </a:lnTo>
                <a:lnTo>
                  <a:pt x="199" y="151"/>
                </a:lnTo>
                <a:lnTo>
                  <a:pt x="205" y="150"/>
                </a:lnTo>
                <a:close/>
                <a:moveTo>
                  <a:pt x="597" y="57"/>
                </a:moveTo>
                <a:lnTo>
                  <a:pt x="597" y="150"/>
                </a:lnTo>
                <a:lnTo>
                  <a:pt x="690" y="150"/>
                </a:lnTo>
                <a:lnTo>
                  <a:pt x="597" y="57"/>
                </a:lnTo>
                <a:close/>
                <a:moveTo>
                  <a:pt x="112" y="38"/>
                </a:moveTo>
                <a:lnTo>
                  <a:pt x="112" y="261"/>
                </a:lnTo>
                <a:lnTo>
                  <a:pt x="708" y="261"/>
                </a:lnTo>
                <a:lnTo>
                  <a:pt x="708" y="186"/>
                </a:lnTo>
                <a:lnTo>
                  <a:pt x="577" y="186"/>
                </a:lnTo>
                <a:lnTo>
                  <a:pt x="572" y="186"/>
                </a:lnTo>
                <a:lnTo>
                  <a:pt x="567" y="184"/>
                </a:lnTo>
                <a:lnTo>
                  <a:pt x="563" y="180"/>
                </a:lnTo>
                <a:lnTo>
                  <a:pt x="560" y="175"/>
                </a:lnTo>
                <a:lnTo>
                  <a:pt x="559" y="168"/>
                </a:lnTo>
                <a:lnTo>
                  <a:pt x="559" y="38"/>
                </a:lnTo>
                <a:lnTo>
                  <a:pt x="112" y="38"/>
                </a:lnTo>
                <a:close/>
                <a:moveTo>
                  <a:pt x="112" y="0"/>
                </a:moveTo>
                <a:lnTo>
                  <a:pt x="597" y="0"/>
                </a:lnTo>
                <a:lnTo>
                  <a:pt x="708" y="113"/>
                </a:lnTo>
                <a:lnTo>
                  <a:pt x="745" y="150"/>
                </a:lnTo>
                <a:lnTo>
                  <a:pt x="745" y="261"/>
                </a:lnTo>
                <a:lnTo>
                  <a:pt x="783" y="261"/>
                </a:lnTo>
                <a:lnTo>
                  <a:pt x="797" y="265"/>
                </a:lnTo>
                <a:lnTo>
                  <a:pt x="809" y="273"/>
                </a:lnTo>
                <a:lnTo>
                  <a:pt x="817" y="285"/>
                </a:lnTo>
                <a:lnTo>
                  <a:pt x="819" y="299"/>
                </a:lnTo>
                <a:lnTo>
                  <a:pt x="819" y="448"/>
                </a:lnTo>
                <a:lnTo>
                  <a:pt x="817" y="463"/>
                </a:lnTo>
                <a:lnTo>
                  <a:pt x="809" y="474"/>
                </a:lnTo>
                <a:lnTo>
                  <a:pt x="797" y="482"/>
                </a:lnTo>
                <a:lnTo>
                  <a:pt x="783" y="485"/>
                </a:lnTo>
                <a:lnTo>
                  <a:pt x="745" y="485"/>
                </a:lnTo>
                <a:lnTo>
                  <a:pt x="745" y="727"/>
                </a:lnTo>
                <a:lnTo>
                  <a:pt x="745" y="732"/>
                </a:lnTo>
                <a:lnTo>
                  <a:pt x="742" y="738"/>
                </a:lnTo>
                <a:lnTo>
                  <a:pt x="738" y="741"/>
                </a:lnTo>
                <a:lnTo>
                  <a:pt x="733" y="744"/>
                </a:lnTo>
                <a:lnTo>
                  <a:pt x="726" y="745"/>
                </a:lnTo>
                <a:lnTo>
                  <a:pt x="721" y="744"/>
                </a:lnTo>
                <a:lnTo>
                  <a:pt x="716" y="741"/>
                </a:lnTo>
                <a:lnTo>
                  <a:pt x="712" y="738"/>
                </a:lnTo>
                <a:lnTo>
                  <a:pt x="709" y="732"/>
                </a:lnTo>
                <a:lnTo>
                  <a:pt x="708" y="727"/>
                </a:lnTo>
                <a:lnTo>
                  <a:pt x="708" y="485"/>
                </a:lnTo>
                <a:lnTo>
                  <a:pt x="671" y="485"/>
                </a:lnTo>
                <a:lnTo>
                  <a:pt x="671" y="764"/>
                </a:lnTo>
                <a:lnTo>
                  <a:pt x="670" y="770"/>
                </a:lnTo>
                <a:lnTo>
                  <a:pt x="667" y="775"/>
                </a:lnTo>
                <a:lnTo>
                  <a:pt x="664" y="779"/>
                </a:lnTo>
                <a:lnTo>
                  <a:pt x="658" y="782"/>
                </a:lnTo>
                <a:lnTo>
                  <a:pt x="652" y="783"/>
                </a:lnTo>
                <a:lnTo>
                  <a:pt x="647" y="782"/>
                </a:lnTo>
                <a:lnTo>
                  <a:pt x="641" y="779"/>
                </a:lnTo>
                <a:lnTo>
                  <a:pt x="637" y="775"/>
                </a:lnTo>
                <a:lnTo>
                  <a:pt x="635" y="770"/>
                </a:lnTo>
                <a:lnTo>
                  <a:pt x="633" y="764"/>
                </a:lnTo>
                <a:lnTo>
                  <a:pt x="633" y="485"/>
                </a:lnTo>
                <a:lnTo>
                  <a:pt x="597" y="485"/>
                </a:lnTo>
                <a:lnTo>
                  <a:pt x="597" y="652"/>
                </a:lnTo>
                <a:lnTo>
                  <a:pt x="595" y="659"/>
                </a:lnTo>
                <a:lnTo>
                  <a:pt x="593" y="663"/>
                </a:lnTo>
                <a:lnTo>
                  <a:pt x="589" y="668"/>
                </a:lnTo>
                <a:lnTo>
                  <a:pt x="584" y="671"/>
                </a:lnTo>
                <a:lnTo>
                  <a:pt x="577" y="671"/>
                </a:lnTo>
                <a:lnTo>
                  <a:pt x="572" y="671"/>
                </a:lnTo>
                <a:lnTo>
                  <a:pt x="567" y="668"/>
                </a:lnTo>
                <a:lnTo>
                  <a:pt x="563" y="663"/>
                </a:lnTo>
                <a:lnTo>
                  <a:pt x="560" y="659"/>
                </a:lnTo>
                <a:lnTo>
                  <a:pt x="559" y="652"/>
                </a:lnTo>
                <a:lnTo>
                  <a:pt x="559" y="485"/>
                </a:lnTo>
                <a:lnTo>
                  <a:pt x="522" y="485"/>
                </a:lnTo>
                <a:lnTo>
                  <a:pt x="522" y="616"/>
                </a:lnTo>
                <a:lnTo>
                  <a:pt x="521" y="621"/>
                </a:lnTo>
                <a:lnTo>
                  <a:pt x="518" y="626"/>
                </a:lnTo>
                <a:lnTo>
                  <a:pt x="514" y="630"/>
                </a:lnTo>
                <a:lnTo>
                  <a:pt x="509" y="633"/>
                </a:lnTo>
                <a:lnTo>
                  <a:pt x="502" y="634"/>
                </a:lnTo>
                <a:lnTo>
                  <a:pt x="497" y="633"/>
                </a:lnTo>
                <a:lnTo>
                  <a:pt x="492" y="630"/>
                </a:lnTo>
                <a:lnTo>
                  <a:pt x="488" y="626"/>
                </a:lnTo>
                <a:lnTo>
                  <a:pt x="485" y="621"/>
                </a:lnTo>
                <a:lnTo>
                  <a:pt x="484" y="616"/>
                </a:lnTo>
                <a:lnTo>
                  <a:pt x="484" y="485"/>
                </a:lnTo>
                <a:lnTo>
                  <a:pt x="429" y="485"/>
                </a:lnTo>
                <a:lnTo>
                  <a:pt x="429" y="727"/>
                </a:lnTo>
                <a:lnTo>
                  <a:pt x="428" y="732"/>
                </a:lnTo>
                <a:lnTo>
                  <a:pt x="425" y="738"/>
                </a:lnTo>
                <a:lnTo>
                  <a:pt x="421" y="741"/>
                </a:lnTo>
                <a:lnTo>
                  <a:pt x="416" y="744"/>
                </a:lnTo>
                <a:lnTo>
                  <a:pt x="410" y="745"/>
                </a:lnTo>
                <a:lnTo>
                  <a:pt x="404" y="744"/>
                </a:lnTo>
                <a:lnTo>
                  <a:pt x="399" y="741"/>
                </a:lnTo>
                <a:lnTo>
                  <a:pt x="395" y="738"/>
                </a:lnTo>
                <a:lnTo>
                  <a:pt x="392" y="732"/>
                </a:lnTo>
                <a:lnTo>
                  <a:pt x="391" y="727"/>
                </a:lnTo>
                <a:lnTo>
                  <a:pt x="391" y="485"/>
                </a:lnTo>
                <a:lnTo>
                  <a:pt x="335" y="485"/>
                </a:lnTo>
                <a:lnTo>
                  <a:pt x="335" y="764"/>
                </a:lnTo>
                <a:lnTo>
                  <a:pt x="335" y="770"/>
                </a:lnTo>
                <a:lnTo>
                  <a:pt x="332" y="775"/>
                </a:lnTo>
                <a:lnTo>
                  <a:pt x="328" y="779"/>
                </a:lnTo>
                <a:lnTo>
                  <a:pt x="323" y="782"/>
                </a:lnTo>
                <a:lnTo>
                  <a:pt x="317" y="783"/>
                </a:lnTo>
                <a:lnTo>
                  <a:pt x="311" y="782"/>
                </a:lnTo>
                <a:lnTo>
                  <a:pt x="306" y="779"/>
                </a:lnTo>
                <a:lnTo>
                  <a:pt x="302" y="775"/>
                </a:lnTo>
                <a:lnTo>
                  <a:pt x="300" y="770"/>
                </a:lnTo>
                <a:lnTo>
                  <a:pt x="298" y="764"/>
                </a:lnTo>
                <a:lnTo>
                  <a:pt x="298" y="485"/>
                </a:lnTo>
                <a:lnTo>
                  <a:pt x="262" y="485"/>
                </a:lnTo>
                <a:lnTo>
                  <a:pt x="262" y="578"/>
                </a:lnTo>
                <a:lnTo>
                  <a:pt x="260" y="584"/>
                </a:lnTo>
                <a:lnTo>
                  <a:pt x="258" y="590"/>
                </a:lnTo>
                <a:lnTo>
                  <a:pt x="254" y="594"/>
                </a:lnTo>
                <a:lnTo>
                  <a:pt x="248" y="596"/>
                </a:lnTo>
                <a:lnTo>
                  <a:pt x="242" y="596"/>
                </a:lnTo>
                <a:lnTo>
                  <a:pt x="237" y="596"/>
                </a:lnTo>
                <a:lnTo>
                  <a:pt x="231" y="594"/>
                </a:lnTo>
                <a:lnTo>
                  <a:pt x="228" y="590"/>
                </a:lnTo>
                <a:lnTo>
                  <a:pt x="225" y="584"/>
                </a:lnTo>
                <a:lnTo>
                  <a:pt x="224" y="578"/>
                </a:lnTo>
                <a:lnTo>
                  <a:pt x="224" y="485"/>
                </a:lnTo>
                <a:lnTo>
                  <a:pt x="187" y="485"/>
                </a:lnTo>
                <a:lnTo>
                  <a:pt x="187" y="690"/>
                </a:lnTo>
                <a:lnTo>
                  <a:pt x="186" y="696"/>
                </a:lnTo>
                <a:lnTo>
                  <a:pt x="183" y="701"/>
                </a:lnTo>
                <a:lnTo>
                  <a:pt x="179" y="705"/>
                </a:lnTo>
                <a:lnTo>
                  <a:pt x="174" y="707"/>
                </a:lnTo>
                <a:lnTo>
                  <a:pt x="167" y="709"/>
                </a:lnTo>
                <a:lnTo>
                  <a:pt x="162" y="707"/>
                </a:lnTo>
                <a:lnTo>
                  <a:pt x="157" y="705"/>
                </a:lnTo>
                <a:lnTo>
                  <a:pt x="153" y="701"/>
                </a:lnTo>
                <a:lnTo>
                  <a:pt x="150" y="696"/>
                </a:lnTo>
                <a:lnTo>
                  <a:pt x="149" y="690"/>
                </a:lnTo>
                <a:lnTo>
                  <a:pt x="149" y="485"/>
                </a:lnTo>
                <a:lnTo>
                  <a:pt x="112" y="485"/>
                </a:lnTo>
                <a:lnTo>
                  <a:pt x="112" y="802"/>
                </a:lnTo>
                <a:lnTo>
                  <a:pt x="111" y="807"/>
                </a:lnTo>
                <a:lnTo>
                  <a:pt x="108" y="812"/>
                </a:lnTo>
                <a:lnTo>
                  <a:pt x="104" y="816"/>
                </a:lnTo>
                <a:lnTo>
                  <a:pt x="99" y="819"/>
                </a:lnTo>
                <a:lnTo>
                  <a:pt x="94" y="820"/>
                </a:lnTo>
                <a:lnTo>
                  <a:pt x="87" y="819"/>
                </a:lnTo>
                <a:lnTo>
                  <a:pt x="82" y="816"/>
                </a:lnTo>
                <a:lnTo>
                  <a:pt x="78" y="812"/>
                </a:lnTo>
                <a:lnTo>
                  <a:pt x="76" y="807"/>
                </a:lnTo>
                <a:lnTo>
                  <a:pt x="74" y="802"/>
                </a:lnTo>
                <a:lnTo>
                  <a:pt x="74" y="485"/>
                </a:lnTo>
                <a:lnTo>
                  <a:pt x="38" y="485"/>
                </a:lnTo>
                <a:lnTo>
                  <a:pt x="23" y="482"/>
                </a:lnTo>
                <a:lnTo>
                  <a:pt x="11" y="474"/>
                </a:lnTo>
                <a:lnTo>
                  <a:pt x="4" y="463"/>
                </a:lnTo>
                <a:lnTo>
                  <a:pt x="0" y="448"/>
                </a:lnTo>
                <a:lnTo>
                  <a:pt x="0" y="299"/>
                </a:lnTo>
                <a:lnTo>
                  <a:pt x="4" y="285"/>
                </a:lnTo>
                <a:lnTo>
                  <a:pt x="11" y="273"/>
                </a:lnTo>
                <a:lnTo>
                  <a:pt x="23" y="265"/>
                </a:lnTo>
                <a:lnTo>
                  <a:pt x="38" y="261"/>
                </a:lnTo>
                <a:lnTo>
                  <a:pt x="74" y="261"/>
                </a:lnTo>
                <a:lnTo>
                  <a:pt x="74" y="38"/>
                </a:lnTo>
                <a:lnTo>
                  <a:pt x="78" y="24"/>
                </a:lnTo>
                <a:lnTo>
                  <a:pt x="86" y="11"/>
                </a:lnTo>
                <a:lnTo>
                  <a:pt x="98" y="3"/>
                </a:lnTo>
                <a:lnTo>
                  <a:pt x="11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8" name="Freeform 55"/>
          <p:cNvSpPr>
            <a:spLocks noEditPoints="1"/>
          </p:cNvSpPr>
          <p:nvPr/>
        </p:nvSpPr>
        <p:spPr bwMode="auto">
          <a:xfrm>
            <a:off x="8141399" y="3566599"/>
            <a:ext cx="382567" cy="420516"/>
          </a:xfrm>
          <a:custGeom>
            <a:avLst/>
            <a:gdLst>
              <a:gd name="T0" fmla="*/ 550 w 746"/>
              <a:gd name="T1" fmla="*/ 302 h 820"/>
              <a:gd name="T2" fmla="*/ 714 w 746"/>
              <a:gd name="T3" fmla="*/ 304 h 820"/>
              <a:gd name="T4" fmla="*/ 727 w 746"/>
              <a:gd name="T5" fmla="*/ 299 h 820"/>
              <a:gd name="T6" fmla="*/ 742 w 746"/>
              <a:gd name="T7" fmla="*/ 307 h 820"/>
              <a:gd name="T8" fmla="*/ 744 w 746"/>
              <a:gd name="T9" fmla="*/ 323 h 820"/>
              <a:gd name="T10" fmla="*/ 660 w 746"/>
              <a:gd name="T11" fmla="*/ 410 h 820"/>
              <a:gd name="T12" fmla="*/ 744 w 746"/>
              <a:gd name="T13" fmla="*/ 498 h 820"/>
              <a:gd name="T14" fmla="*/ 742 w 746"/>
              <a:gd name="T15" fmla="*/ 515 h 820"/>
              <a:gd name="T16" fmla="*/ 727 w 746"/>
              <a:gd name="T17" fmla="*/ 522 h 820"/>
              <a:gd name="T18" fmla="*/ 714 w 746"/>
              <a:gd name="T19" fmla="*/ 516 h 820"/>
              <a:gd name="T20" fmla="*/ 550 w 746"/>
              <a:gd name="T21" fmla="*/ 520 h 820"/>
              <a:gd name="T22" fmla="*/ 535 w 746"/>
              <a:gd name="T23" fmla="*/ 522 h 820"/>
              <a:gd name="T24" fmla="*/ 523 w 746"/>
              <a:gd name="T25" fmla="*/ 510 h 820"/>
              <a:gd name="T26" fmla="*/ 524 w 746"/>
              <a:gd name="T27" fmla="*/ 494 h 820"/>
              <a:gd name="T28" fmla="*/ 527 w 746"/>
              <a:gd name="T29" fmla="*/ 330 h 820"/>
              <a:gd name="T30" fmla="*/ 522 w 746"/>
              <a:gd name="T31" fmla="*/ 317 h 820"/>
              <a:gd name="T32" fmla="*/ 529 w 746"/>
              <a:gd name="T33" fmla="*/ 303 h 820"/>
              <a:gd name="T34" fmla="*/ 112 w 746"/>
              <a:gd name="T35" fmla="*/ 265 h 820"/>
              <a:gd name="T36" fmla="*/ 59 w 746"/>
              <a:gd name="T37" fmla="*/ 316 h 820"/>
              <a:gd name="T38" fmla="*/ 37 w 746"/>
              <a:gd name="T39" fmla="*/ 410 h 820"/>
              <a:gd name="T40" fmla="*/ 59 w 746"/>
              <a:gd name="T41" fmla="*/ 506 h 820"/>
              <a:gd name="T42" fmla="*/ 112 w 746"/>
              <a:gd name="T43" fmla="*/ 557 h 820"/>
              <a:gd name="T44" fmla="*/ 158 w 746"/>
              <a:gd name="T45" fmla="*/ 244 h 820"/>
              <a:gd name="T46" fmla="*/ 150 w 746"/>
              <a:gd name="T47" fmla="*/ 569 h 820"/>
              <a:gd name="T48" fmla="*/ 391 w 746"/>
              <a:gd name="T49" fmla="*/ 38 h 820"/>
              <a:gd name="T50" fmla="*/ 379 w 746"/>
              <a:gd name="T51" fmla="*/ 44 h 820"/>
              <a:gd name="T52" fmla="*/ 372 w 746"/>
              <a:gd name="T53" fmla="*/ 773 h 820"/>
              <a:gd name="T54" fmla="*/ 381 w 746"/>
              <a:gd name="T55" fmla="*/ 779 h 820"/>
              <a:gd name="T56" fmla="*/ 397 w 746"/>
              <a:gd name="T57" fmla="*/ 782 h 820"/>
              <a:gd name="T58" fmla="*/ 409 w 746"/>
              <a:gd name="T59" fmla="*/ 770 h 820"/>
              <a:gd name="T60" fmla="*/ 409 w 746"/>
              <a:gd name="T61" fmla="*/ 52 h 820"/>
              <a:gd name="T62" fmla="*/ 397 w 746"/>
              <a:gd name="T63" fmla="*/ 40 h 820"/>
              <a:gd name="T64" fmla="*/ 409 w 746"/>
              <a:gd name="T65" fmla="*/ 3 h 820"/>
              <a:gd name="T66" fmla="*/ 444 w 746"/>
              <a:gd name="T67" fmla="*/ 38 h 820"/>
              <a:gd name="T68" fmla="*/ 447 w 746"/>
              <a:gd name="T69" fmla="*/ 762 h 820"/>
              <a:gd name="T70" fmla="*/ 436 w 746"/>
              <a:gd name="T71" fmla="*/ 798 h 820"/>
              <a:gd name="T72" fmla="*/ 392 w 746"/>
              <a:gd name="T73" fmla="*/ 820 h 820"/>
              <a:gd name="T74" fmla="*/ 351 w 746"/>
              <a:gd name="T75" fmla="*/ 803 h 820"/>
              <a:gd name="T76" fmla="*/ 75 w 746"/>
              <a:gd name="T77" fmla="*/ 579 h 820"/>
              <a:gd name="T78" fmla="*/ 21 w 746"/>
              <a:gd name="T79" fmla="*/ 511 h 820"/>
              <a:gd name="T80" fmla="*/ 0 w 746"/>
              <a:gd name="T81" fmla="*/ 410 h 820"/>
              <a:gd name="T82" fmla="*/ 21 w 746"/>
              <a:gd name="T83" fmla="*/ 309 h 820"/>
              <a:gd name="T84" fmla="*/ 75 w 746"/>
              <a:gd name="T85" fmla="*/ 243 h 820"/>
              <a:gd name="T86" fmla="*/ 351 w 746"/>
              <a:gd name="T87" fmla="*/ 18 h 820"/>
              <a:gd name="T88" fmla="*/ 392 w 746"/>
              <a:gd name="T89"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46" h="820">
                <a:moveTo>
                  <a:pt x="540" y="299"/>
                </a:moveTo>
                <a:lnTo>
                  <a:pt x="545" y="299"/>
                </a:lnTo>
                <a:lnTo>
                  <a:pt x="550" y="302"/>
                </a:lnTo>
                <a:lnTo>
                  <a:pt x="553" y="304"/>
                </a:lnTo>
                <a:lnTo>
                  <a:pt x="634" y="384"/>
                </a:lnTo>
                <a:lnTo>
                  <a:pt x="714" y="304"/>
                </a:lnTo>
                <a:lnTo>
                  <a:pt x="717" y="302"/>
                </a:lnTo>
                <a:lnTo>
                  <a:pt x="722" y="299"/>
                </a:lnTo>
                <a:lnTo>
                  <a:pt x="727" y="299"/>
                </a:lnTo>
                <a:lnTo>
                  <a:pt x="732" y="300"/>
                </a:lnTo>
                <a:lnTo>
                  <a:pt x="738" y="303"/>
                </a:lnTo>
                <a:lnTo>
                  <a:pt x="742" y="307"/>
                </a:lnTo>
                <a:lnTo>
                  <a:pt x="744" y="312"/>
                </a:lnTo>
                <a:lnTo>
                  <a:pt x="746" y="317"/>
                </a:lnTo>
                <a:lnTo>
                  <a:pt x="744" y="323"/>
                </a:lnTo>
                <a:lnTo>
                  <a:pt x="743" y="326"/>
                </a:lnTo>
                <a:lnTo>
                  <a:pt x="740" y="330"/>
                </a:lnTo>
                <a:lnTo>
                  <a:pt x="660" y="410"/>
                </a:lnTo>
                <a:lnTo>
                  <a:pt x="740" y="490"/>
                </a:lnTo>
                <a:lnTo>
                  <a:pt x="743" y="494"/>
                </a:lnTo>
                <a:lnTo>
                  <a:pt x="744" y="498"/>
                </a:lnTo>
                <a:lnTo>
                  <a:pt x="746" y="503"/>
                </a:lnTo>
                <a:lnTo>
                  <a:pt x="744" y="510"/>
                </a:lnTo>
                <a:lnTo>
                  <a:pt x="742" y="515"/>
                </a:lnTo>
                <a:lnTo>
                  <a:pt x="738" y="519"/>
                </a:lnTo>
                <a:lnTo>
                  <a:pt x="732" y="522"/>
                </a:lnTo>
                <a:lnTo>
                  <a:pt x="727" y="522"/>
                </a:lnTo>
                <a:lnTo>
                  <a:pt x="722" y="522"/>
                </a:lnTo>
                <a:lnTo>
                  <a:pt x="717" y="520"/>
                </a:lnTo>
                <a:lnTo>
                  <a:pt x="714" y="516"/>
                </a:lnTo>
                <a:lnTo>
                  <a:pt x="634" y="436"/>
                </a:lnTo>
                <a:lnTo>
                  <a:pt x="553" y="516"/>
                </a:lnTo>
                <a:lnTo>
                  <a:pt x="550" y="520"/>
                </a:lnTo>
                <a:lnTo>
                  <a:pt x="545" y="522"/>
                </a:lnTo>
                <a:lnTo>
                  <a:pt x="540" y="522"/>
                </a:lnTo>
                <a:lnTo>
                  <a:pt x="535" y="522"/>
                </a:lnTo>
                <a:lnTo>
                  <a:pt x="529" y="519"/>
                </a:lnTo>
                <a:lnTo>
                  <a:pt x="526" y="515"/>
                </a:lnTo>
                <a:lnTo>
                  <a:pt x="523" y="510"/>
                </a:lnTo>
                <a:lnTo>
                  <a:pt x="522" y="503"/>
                </a:lnTo>
                <a:lnTo>
                  <a:pt x="523" y="498"/>
                </a:lnTo>
                <a:lnTo>
                  <a:pt x="524" y="494"/>
                </a:lnTo>
                <a:lnTo>
                  <a:pt x="527" y="490"/>
                </a:lnTo>
                <a:lnTo>
                  <a:pt x="607" y="410"/>
                </a:lnTo>
                <a:lnTo>
                  <a:pt x="527" y="330"/>
                </a:lnTo>
                <a:lnTo>
                  <a:pt x="524" y="326"/>
                </a:lnTo>
                <a:lnTo>
                  <a:pt x="523" y="323"/>
                </a:lnTo>
                <a:lnTo>
                  <a:pt x="522" y="317"/>
                </a:lnTo>
                <a:lnTo>
                  <a:pt x="523" y="312"/>
                </a:lnTo>
                <a:lnTo>
                  <a:pt x="526" y="307"/>
                </a:lnTo>
                <a:lnTo>
                  <a:pt x="529" y="303"/>
                </a:lnTo>
                <a:lnTo>
                  <a:pt x="535" y="300"/>
                </a:lnTo>
                <a:lnTo>
                  <a:pt x="540" y="299"/>
                </a:lnTo>
                <a:close/>
                <a:moveTo>
                  <a:pt x="112" y="265"/>
                </a:moveTo>
                <a:lnTo>
                  <a:pt x="92" y="275"/>
                </a:lnTo>
                <a:lnTo>
                  <a:pt x="74" y="292"/>
                </a:lnTo>
                <a:lnTo>
                  <a:pt x="59" y="316"/>
                </a:lnTo>
                <a:lnTo>
                  <a:pt x="48" y="343"/>
                </a:lnTo>
                <a:lnTo>
                  <a:pt x="40" y="375"/>
                </a:lnTo>
                <a:lnTo>
                  <a:pt x="37" y="410"/>
                </a:lnTo>
                <a:lnTo>
                  <a:pt x="40" y="446"/>
                </a:lnTo>
                <a:lnTo>
                  <a:pt x="48" y="477"/>
                </a:lnTo>
                <a:lnTo>
                  <a:pt x="59" y="506"/>
                </a:lnTo>
                <a:lnTo>
                  <a:pt x="74" y="528"/>
                </a:lnTo>
                <a:lnTo>
                  <a:pt x="92" y="546"/>
                </a:lnTo>
                <a:lnTo>
                  <a:pt x="112" y="557"/>
                </a:lnTo>
                <a:lnTo>
                  <a:pt x="112" y="265"/>
                </a:lnTo>
                <a:close/>
                <a:moveTo>
                  <a:pt x="336" y="82"/>
                </a:moveTo>
                <a:lnTo>
                  <a:pt x="158" y="244"/>
                </a:lnTo>
                <a:lnTo>
                  <a:pt x="158" y="244"/>
                </a:lnTo>
                <a:lnTo>
                  <a:pt x="150" y="252"/>
                </a:lnTo>
                <a:lnTo>
                  <a:pt x="150" y="569"/>
                </a:lnTo>
                <a:lnTo>
                  <a:pt x="336" y="739"/>
                </a:lnTo>
                <a:lnTo>
                  <a:pt x="336" y="82"/>
                </a:lnTo>
                <a:close/>
                <a:moveTo>
                  <a:pt x="391" y="38"/>
                </a:moveTo>
                <a:lnTo>
                  <a:pt x="387" y="38"/>
                </a:lnTo>
                <a:lnTo>
                  <a:pt x="381" y="41"/>
                </a:lnTo>
                <a:lnTo>
                  <a:pt x="379" y="44"/>
                </a:lnTo>
                <a:lnTo>
                  <a:pt x="379" y="44"/>
                </a:lnTo>
                <a:lnTo>
                  <a:pt x="372" y="49"/>
                </a:lnTo>
                <a:lnTo>
                  <a:pt x="372" y="773"/>
                </a:lnTo>
                <a:lnTo>
                  <a:pt x="378" y="777"/>
                </a:lnTo>
                <a:lnTo>
                  <a:pt x="378" y="777"/>
                </a:lnTo>
                <a:lnTo>
                  <a:pt x="381" y="779"/>
                </a:lnTo>
                <a:lnTo>
                  <a:pt x="387" y="782"/>
                </a:lnTo>
                <a:lnTo>
                  <a:pt x="391" y="782"/>
                </a:lnTo>
                <a:lnTo>
                  <a:pt x="397" y="782"/>
                </a:lnTo>
                <a:lnTo>
                  <a:pt x="402" y="779"/>
                </a:lnTo>
                <a:lnTo>
                  <a:pt x="406" y="775"/>
                </a:lnTo>
                <a:lnTo>
                  <a:pt x="409" y="770"/>
                </a:lnTo>
                <a:lnTo>
                  <a:pt x="410" y="764"/>
                </a:lnTo>
                <a:lnTo>
                  <a:pt x="410" y="57"/>
                </a:lnTo>
                <a:lnTo>
                  <a:pt x="409" y="52"/>
                </a:lnTo>
                <a:lnTo>
                  <a:pt x="406" y="46"/>
                </a:lnTo>
                <a:lnTo>
                  <a:pt x="402" y="42"/>
                </a:lnTo>
                <a:lnTo>
                  <a:pt x="397" y="40"/>
                </a:lnTo>
                <a:lnTo>
                  <a:pt x="391" y="38"/>
                </a:lnTo>
                <a:close/>
                <a:moveTo>
                  <a:pt x="392" y="0"/>
                </a:moveTo>
                <a:lnTo>
                  <a:pt x="409" y="3"/>
                </a:lnTo>
                <a:lnTo>
                  <a:pt x="425" y="11"/>
                </a:lnTo>
                <a:lnTo>
                  <a:pt x="436" y="24"/>
                </a:lnTo>
                <a:lnTo>
                  <a:pt x="444" y="38"/>
                </a:lnTo>
                <a:lnTo>
                  <a:pt x="447" y="57"/>
                </a:lnTo>
                <a:lnTo>
                  <a:pt x="447" y="58"/>
                </a:lnTo>
                <a:lnTo>
                  <a:pt x="447" y="762"/>
                </a:lnTo>
                <a:lnTo>
                  <a:pt x="447" y="764"/>
                </a:lnTo>
                <a:lnTo>
                  <a:pt x="444" y="782"/>
                </a:lnTo>
                <a:lnTo>
                  <a:pt x="436" y="798"/>
                </a:lnTo>
                <a:lnTo>
                  <a:pt x="425" y="810"/>
                </a:lnTo>
                <a:lnTo>
                  <a:pt x="409" y="817"/>
                </a:lnTo>
                <a:lnTo>
                  <a:pt x="392" y="820"/>
                </a:lnTo>
                <a:lnTo>
                  <a:pt x="376" y="819"/>
                </a:lnTo>
                <a:lnTo>
                  <a:pt x="363" y="812"/>
                </a:lnTo>
                <a:lnTo>
                  <a:pt x="351" y="803"/>
                </a:lnTo>
                <a:lnTo>
                  <a:pt x="124" y="596"/>
                </a:lnTo>
                <a:lnTo>
                  <a:pt x="99" y="591"/>
                </a:lnTo>
                <a:lnTo>
                  <a:pt x="75" y="579"/>
                </a:lnTo>
                <a:lnTo>
                  <a:pt x="54" y="561"/>
                </a:lnTo>
                <a:lnTo>
                  <a:pt x="36" y="539"/>
                </a:lnTo>
                <a:lnTo>
                  <a:pt x="21" y="511"/>
                </a:lnTo>
                <a:lnTo>
                  <a:pt x="10" y="481"/>
                </a:lnTo>
                <a:lnTo>
                  <a:pt x="3" y="447"/>
                </a:lnTo>
                <a:lnTo>
                  <a:pt x="0" y="410"/>
                </a:lnTo>
                <a:lnTo>
                  <a:pt x="3" y="374"/>
                </a:lnTo>
                <a:lnTo>
                  <a:pt x="10" y="341"/>
                </a:lnTo>
                <a:lnTo>
                  <a:pt x="21" y="309"/>
                </a:lnTo>
                <a:lnTo>
                  <a:pt x="36" y="282"/>
                </a:lnTo>
                <a:lnTo>
                  <a:pt x="54" y="260"/>
                </a:lnTo>
                <a:lnTo>
                  <a:pt x="75" y="243"/>
                </a:lnTo>
                <a:lnTo>
                  <a:pt x="99" y="230"/>
                </a:lnTo>
                <a:lnTo>
                  <a:pt x="124" y="224"/>
                </a:lnTo>
                <a:lnTo>
                  <a:pt x="351" y="18"/>
                </a:lnTo>
                <a:lnTo>
                  <a:pt x="363" y="8"/>
                </a:lnTo>
                <a:lnTo>
                  <a:pt x="376" y="3"/>
                </a:lnTo>
                <a:lnTo>
                  <a:pt x="39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9" name="Freeform 56"/>
          <p:cNvSpPr>
            <a:spLocks noEditPoints="1"/>
          </p:cNvSpPr>
          <p:nvPr/>
        </p:nvSpPr>
        <p:spPr bwMode="auto">
          <a:xfrm>
            <a:off x="8958870" y="3566597"/>
            <a:ext cx="228720" cy="420516"/>
          </a:xfrm>
          <a:custGeom>
            <a:avLst/>
            <a:gdLst>
              <a:gd name="T0" fmla="*/ 90 w 446"/>
              <a:gd name="T1" fmla="*/ 275 h 820"/>
              <a:gd name="T2" fmla="*/ 57 w 446"/>
              <a:gd name="T3" fmla="*/ 316 h 820"/>
              <a:gd name="T4" fmla="*/ 39 w 446"/>
              <a:gd name="T5" fmla="*/ 375 h 820"/>
              <a:gd name="T6" fmla="*/ 39 w 446"/>
              <a:gd name="T7" fmla="*/ 446 h 820"/>
              <a:gd name="T8" fmla="*/ 57 w 446"/>
              <a:gd name="T9" fmla="*/ 506 h 820"/>
              <a:gd name="T10" fmla="*/ 90 w 446"/>
              <a:gd name="T11" fmla="*/ 546 h 820"/>
              <a:gd name="T12" fmla="*/ 111 w 446"/>
              <a:gd name="T13" fmla="*/ 265 h 820"/>
              <a:gd name="T14" fmla="*/ 157 w 446"/>
              <a:gd name="T15" fmla="*/ 244 h 820"/>
              <a:gd name="T16" fmla="*/ 147 w 446"/>
              <a:gd name="T17" fmla="*/ 252 h 820"/>
              <a:gd name="T18" fmla="*/ 335 w 446"/>
              <a:gd name="T19" fmla="*/ 739 h 820"/>
              <a:gd name="T20" fmla="*/ 390 w 446"/>
              <a:gd name="T21" fmla="*/ 38 h 820"/>
              <a:gd name="T22" fmla="*/ 381 w 446"/>
              <a:gd name="T23" fmla="*/ 41 h 820"/>
              <a:gd name="T24" fmla="*/ 377 w 446"/>
              <a:gd name="T25" fmla="*/ 44 h 820"/>
              <a:gd name="T26" fmla="*/ 371 w 446"/>
              <a:gd name="T27" fmla="*/ 773 h 820"/>
              <a:gd name="T28" fmla="*/ 377 w 446"/>
              <a:gd name="T29" fmla="*/ 777 h 820"/>
              <a:gd name="T30" fmla="*/ 384 w 446"/>
              <a:gd name="T31" fmla="*/ 782 h 820"/>
              <a:gd name="T32" fmla="*/ 396 w 446"/>
              <a:gd name="T33" fmla="*/ 782 h 820"/>
              <a:gd name="T34" fmla="*/ 405 w 446"/>
              <a:gd name="T35" fmla="*/ 775 h 820"/>
              <a:gd name="T36" fmla="*/ 409 w 446"/>
              <a:gd name="T37" fmla="*/ 764 h 820"/>
              <a:gd name="T38" fmla="*/ 408 w 446"/>
              <a:gd name="T39" fmla="*/ 52 h 820"/>
              <a:gd name="T40" fmla="*/ 402 w 446"/>
              <a:gd name="T41" fmla="*/ 42 h 820"/>
              <a:gd name="T42" fmla="*/ 390 w 446"/>
              <a:gd name="T43" fmla="*/ 38 h 820"/>
              <a:gd name="T44" fmla="*/ 408 w 446"/>
              <a:gd name="T45" fmla="*/ 3 h 820"/>
              <a:gd name="T46" fmla="*/ 436 w 446"/>
              <a:gd name="T47" fmla="*/ 24 h 820"/>
              <a:gd name="T48" fmla="*/ 446 w 446"/>
              <a:gd name="T49" fmla="*/ 57 h 820"/>
              <a:gd name="T50" fmla="*/ 446 w 446"/>
              <a:gd name="T51" fmla="*/ 762 h 820"/>
              <a:gd name="T52" fmla="*/ 443 w 446"/>
              <a:gd name="T53" fmla="*/ 782 h 820"/>
              <a:gd name="T54" fmla="*/ 424 w 446"/>
              <a:gd name="T55" fmla="*/ 810 h 820"/>
              <a:gd name="T56" fmla="*/ 390 w 446"/>
              <a:gd name="T57" fmla="*/ 820 h 820"/>
              <a:gd name="T58" fmla="*/ 361 w 446"/>
              <a:gd name="T59" fmla="*/ 812 h 820"/>
              <a:gd name="T60" fmla="*/ 123 w 446"/>
              <a:gd name="T61" fmla="*/ 596 h 820"/>
              <a:gd name="T62" fmla="*/ 74 w 446"/>
              <a:gd name="T63" fmla="*/ 579 h 820"/>
              <a:gd name="T64" fmla="*/ 35 w 446"/>
              <a:gd name="T65" fmla="*/ 539 h 820"/>
              <a:gd name="T66" fmla="*/ 9 w 446"/>
              <a:gd name="T67" fmla="*/ 481 h 820"/>
              <a:gd name="T68" fmla="*/ 0 w 446"/>
              <a:gd name="T69" fmla="*/ 410 h 820"/>
              <a:gd name="T70" fmla="*/ 9 w 446"/>
              <a:gd name="T71" fmla="*/ 341 h 820"/>
              <a:gd name="T72" fmla="*/ 35 w 446"/>
              <a:gd name="T73" fmla="*/ 282 h 820"/>
              <a:gd name="T74" fmla="*/ 74 w 446"/>
              <a:gd name="T75" fmla="*/ 243 h 820"/>
              <a:gd name="T76" fmla="*/ 123 w 446"/>
              <a:gd name="T77" fmla="*/ 224 h 820"/>
              <a:gd name="T78" fmla="*/ 361 w 446"/>
              <a:gd name="T79" fmla="*/ 8 h 820"/>
              <a:gd name="T80" fmla="*/ 390 w 446"/>
              <a:gd name="T81"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6" h="820">
                <a:moveTo>
                  <a:pt x="111" y="265"/>
                </a:moveTo>
                <a:lnTo>
                  <a:pt x="90" y="275"/>
                </a:lnTo>
                <a:lnTo>
                  <a:pt x="73" y="292"/>
                </a:lnTo>
                <a:lnTo>
                  <a:pt x="57" y="316"/>
                </a:lnTo>
                <a:lnTo>
                  <a:pt x="47" y="343"/>
                </a:lnTo>
                <a:lnTo>
                  <a:pt x="39" y="375"/>
                </a:lnTo>
                <a:lnTo>
                  <a:pt x="36" y="410"/>
                </a:lnTo>
                <a:lnTo>
                  <a:pt x="39" y="446"/>
                </a:lnTo>
                <a:lnTo>
                  <a:pt x="47" y="477"/>
                </a:lnTo>
                <a:lnTo>
                  <a:pt x="57" y="506"/>
                </a:lnTo>
                <a:lnTo>
                  <a:pt x="73" y="528"/>
                </a:lnTo>
                <a:lnTo>
                  <a:pt x="90" y="546"/>
                </a:lnTo>
                <a:lnTo>
                  <a:pt x="111" y="557"/>
                </a:lnTo>
                <a:lnTo>
                  <a:pt x="111" y="265"/>
                </a:lnTo>
                <a:close/>
                <a:moveTo>
                  <a:pt x="335" y="82"/>
                </a:moveTo>
                <a:lnTo>
                  <a:pt x="157" y="244"/>
                </a:lnTo>
                <a:lnTo>
                  <a:pt x="157" y="244"/>
                </a:lnTo>
                <a:lnTo>
                  <a:pt x="147" y="252"/>
                </a:lnTo>
                <a:lnTo>
                  <a:pt x="147" y="569"/>
                </a:lnTo>
                <a:lnTo>
                  <a:pt x="335" y="739"/>
                </a:lnTo>
                <a:lnTo>
                  <a:pt x="335" y="82"/>
                </a:lnTo>
                <a:close/>
                <a:moveTo>
                  <a:pt x="390" y="38"/>
                </a:moveTo>
                <a:lnTo>
                  <a:pt x="386" y="38"/>
                </a:lnTo>
                <a:lnTo>
                  <a:pt x="381" y="41"/>
                </a:lnTo>
                <a:lnTo>
                  <a:pt x="377" y="44"/>
                </a:lnTo>
                <a:lnTo>
                  <a:pt x="377" y="44"/>
                </a:lnTo>
                <a:lnTo>
                  <a:pt x="371" y="49"/>
                </a:lnTo>
                <a:lnTo>
                  <a:pt x="371" y="773"/>
                </a:lnTo>
                <a:lnTo>
                  <a:pt x="377" y="777"/>
                </a:lnTo>
                <a:lnTo>
                  <a:pt x="377" y="777"/>
                </a:lnTo>
                <a:lnTo>
                  <a:pt x="381" y="779"/>
                </a:lnTo>
                <a:lnTo>
                  <a:pt x="384" y="782"/>
                </a:lnTo>
                <a:lnTo>
                  <a:pt x="390" y="782"/>
                </a:lnTo>
                <a:lnTo>
                  <a:pt x="396" y="782"/>
                </a:lnTo>
                <a:lnTo>
                  <a:pt x="402" y="779"/>
                </a:lnTo>
                <a:lnTo>
                  <a:pt x="405" y="775"/>
                </a:lnTo>
                <a:lnTo>
                  <a:pt x="408" y="770"/>
                </a:lnTo>
                <a:lnTo>
                  <a:pt x="409" y="764"/>
                </a:lnTo>
                <a:lnTo>
                  <a:pt x="409" y="57"/>
                </a:lnTo>
                <a:lnTo>
                  <a:pt x="408" y="52"/>
                </a:lnTo>
                <a:lnTo>
                  <a:pt x="405" y="46"/>
                </a:lnTo>
                <a:lnTo>
                  <a:pt x="402" y="42"/>
                </a:lnTo>
                <a:lnTo>
                  <a:pt x="396" y="40"/>
                </a:lnTo>
                <a:lnTo>
                  <a:pt x="390" y="38"/>
                </a:lnTo>
                <a:close/>
                <a:moveTo>
                  <a:pt x="390" y="0"/>
                </a:moveTo>
                <a:lnTo>
                  <a:pt x="408" y="3"/>
                </a:lnTo>
                <a:lnTo>
                  <a:pt x="424" y="11"/>
                </a:lnTo>
                <a:lnTo>
                  <a:pt x="436" y="24"/>
                </a:lnTo>
                <a:lnTo>
                  <a:pt x="443" y="38"/>
                </a:lnTo>
                <a:lnTo>
                  <a:pt x="446" y="57"/>
                </a:lnTo>
                <a:lnTo>
                  <a:pt x="446" y="58"/>
                </a:lnTo>
                <a:lnTo>
                  <a:pt x="446" y="762"/>
                </a:lnTo>
                <a:lnTo>
                  <a:pt x="446" y="764"/>
                </a:lnTo>
                <a:lnTo>
                  <a:pt x="443" y="782"/>
                </a:lnTo>
                <a:lnTo>
                  <a:pt x="436" y="798"/>
                </a:lnTo>
                <a:lnTo>
                  <a:pt x="424" y="810"/>
                </a:lnTo>
                <a:lnTo>
                  <a:pt x="408" y="817"/>
                </a:lnTo>
                <a:lnTo>
                  <a:pt x="390" y="820"/>
                </a:lnTo>
                <a:lnTo>
                  <a:pt x="375" y="819"/>
                </a:lnTo>
                <a:lnTo>
                  <a:pt x="361" y="812"/>
                </a:lnTo>
                <a:lnTo>
                  <a:pt x="350" y="803"/>
                </a:lnTo>
                <a:lnTo>
                  <a:pt x="123" y="596"/>
                </a:lnTo>
                <a:lnTo>
                  <a:pt x="98" y="591"/>
                </a:lnTo>
                <a:lnTo>
                  <a:pt x="74" y="579"/>
                </a:lnTo>
                <a:lnTo>
                  <a:pt x="53" y="561"/>
                </a:lnTo>
                <a:lnTo>
                  <a:pt x="35" y="539"/>
                </a:lnTo>
                <a:lnTo>
                  <a:pt x="20" y="511"/>
                </a:lnTo>
                <a:lnTo>
                  <a:pt x="9" y="481"/>
                </a:lnTo>
                <a:lnTo>
                  <a:pt x="2" y="447"/>
                </a:lnTo>
                <a:lnTo>
                  <a:pt x="0" y="410"/>
                </a:lnTo>
                <a:lnTo>
                  <a:pt x="2" y="374"/>
                </a:lnTo>
                <a:lnTo>
                  <a:pt x="9" y="341"/>
                </a:lnTo>
                <a:lnTo>
                  <a:pt x="20" y="309"/>
                </a:lnTo>
                <a:lnTo>
                  <a:pt x="35" y="282"/>
                </a:lnTo>
                <a:lnTo>
                  <a:pt x="53" y="260"/>
                </a:lnTo>
                <a:lnTo>
                  <a:pt x="74" y="243"/>
                </a:lnTo>
                <a:lnTo>
                  <a:pt x="96" y="230"/>
                </a:lnTo>
                <a:lnTo>
                  <a:pt x="123" y="224"/>
                </a:lnTo>
                <a:lnTo>
                  <a:pt x="350" y="18"/>
                </a:lnTo>
                <a:lnTo>
                  <a:pt x="361" y="8"/>
                </a:lnTo>
                <a:lnTo>
                  <a:pt x="375" y="3"/>
                </a:lnTo>
                <a:lnTo>
                  <a:pt x="39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0" name="Freeform 57"/>
          <p:cNvSpPr>
            <a:spLocks noEditPoints="1"/>
          </p:cNvSpPr>
          <p:nvPr/>
        </p:nvSpPr>
        <p:spPr bwMode="auto">
          <a:xfrm>
            <a:off x="9622491" y="3566854"/>
            <a:ext cx="305644" cy="420005"/>
          </a:xfrm>
          <a:custGeom>
            <a:avLst/>
            <a:gdLst>
              <a:gd name="T0" fmla="*/ 528 w 596"/>
              <a:gd name="T1" fmla="*/ 302 h 819"/>
              <a:gd name="T2" fmla="*/ 569 w 596"/>
              <a:gd name="T3" fmla="*/ 331 h 819"/>
              <a:gd name="T4" fmla="*/ 594 w 596"/>
              <a:gd name="T5" fmla="*/ 379 h 819"/>
              <a:gd name="T6" fmla="*/ 594 w 596"/>
              <a:gd name="T7" fmla="*/ 439 h 819"/>
              <a:gd name="T8" fmla="*/ 569 w 596"/>
              <a:gd name="T9" fmla="*/ 488 h 819"/>
              <a:gd name="T10" fmla="*/ 528 w 596"/>
              <a:gd name="T11" fmla="*/ 517 h 819"/>
              <a:gd name="T12" fmla="*/ 498 w 596"/>
              <a:gd name="T13" fmla="*/ 521 h 819"/>
              <a:gd name="T14" fmla="*/ 489 w 596"/>
              <a:gd name="T15" fmla="*/ 514 h 819"/>
              <a:gd name="T16" fmla="*/ 485 w 596"/>
              <a:gd name="T17" fmla="*/ 502 h 819"/>
              <a:gd name="T18" fmla="*/ 489 w 596"/>
              <a:gd name="T19" fmla="*/ 492 h 819"/>
              <a:gd name="T20" fmla="*/ 498 w 596"/>
              <a:gd name="T21" fmla="*/ 485 h 819"/>
              <a:gd name="T22" fmla="*/ 522 w 596"/>
              <a:gd name="T23" fmla="*/ 480 h 819"/>
              <a:gd name="T24" fmla="*/ 548 w 596"/>
              <a:gd name="T25" fmla="*/ 454 h 819"/>
              <a:gd name="T26" fmla="*/ 560 w 596"/>
              <a:gd name="T27" fmla="*/ 409 h 819"/>
              <a:gd name="T28" fmla="*/ 548 w 596"/>
              <a:gd name="T29" fmla="*/ 365 h 819"/>
              <a:gd name="T30" fmla="*/ 522 w 596"/>
              <a:gd name="T31" fmla="*/ 339 h 819"/>
              <a:gd name="T32" fmla="*/ 498 w 596"/>
              <a:gd name="T33" fmla="*/ 333 h 819"/>
              <a:gd name="T34" fmla="*/ 489 w 596"/>
              <a:gd name="T35" fmla="*/ 327 h 819"/>
              <a:gd name="T36" fmla="*/ 485 w 596"/>
              <a:gd name="T37" fmla="*/ 316 h 819"/>
              <a:gd name="T38" fmla="*/ 489 w 596"/>
              <a:gd name="T39" fmla="*/ 305 h 819"/>
              <a:gd name="T40" fmla="*/ 498 w 596"/>
              <a:gd name="T41" fmla="*/ 298 h 819"/>
              <a:gd name="T42" fmla="*/ 112 w 596"/>
              <a:gd name="T43" fmla="*/ 264 h 819"/>
              <a:gd name="T44" fmla="*/ 74 w 596"/>
              <a:gd name="T45" fmla="*/ 291 h 819"/>
              <a:gd name="T46" fmla="*/ 48 w 596"/>
              <a:gd name="T47" fmla="*/ 342 h 819"/>
              <a:gd name="T48" fmla="*/ 37 w 596"/>
              <a:gd name="T49" fmla="*/ 409 h 819"/>
              <a:gd name="T50" fmla="*/ 48 w 596"/>
              <a:gd name="T51" fmla="*/ 476 h 819"/>
              <a:gd name="T52" fmla="*/ 74 w 596"/>
              <a:gd name="T53" fmla="*/ 527 h 819"/>
              <a:gd name="T54" fmla="*/ 112 w 596"/>
              <a:gd name="T55" fmla="*/ 556 h 819"/>
              <a:gd name="T56" fmla="*/ 336 w 596"/>
              <a:gd name="T57" fmla="*/ 81 h 819"/>
              <a:gd name="T58" fmla="*/ 158 w 596"/>
              <a:gd name="T59" fmla="*/ 243 h 819"/>
              <a:gd name="T60" fmla="*/ 150 w 596"/>
              <a:gd name="T61" fmla="*/ 568 h 819"/>
              <a:gd name="T62" fmla="*/ 336 w 596"/>
              <a:gd name="T63" fmla="*/ 81 h 819"/>
              <a:gd name="T64" fmla="*/ 387 w 596"/>
              <a:gd name="T65" fmla="*/ 37 h 819"/>
              <a:gd name="T66" fmla="*/ 379 w 596"/>
              <a:gd name="T67" fmla="*/ 43 h 819"/>
              <a:gd name="T68" fmla="*/ 372 w 596"/>
              <a:gd name="T69" fmla="*/ 47 h 819"/>
              <a:gd name="T70" fmla="*/ 378 w 596"/>
              <a:gd name="T71" fmla="*/ 776 h 819"/>
              <a:gd name="T72" fmla="*/ 381 w 596"/>
              <a:gd name="T73" fmla="*/ 778 h 819"/>
              <a:gd name="T74" fmla="*/ 392 w 596"/>
              <a:gd name="T75" fmla="*/ 781 h 819"/>
              <a:gd name="T76" fmla="*/ 402 w 596"/>
              <a:gd name="T77" fmla="*/ 778 h 819"/>
              <a:gd name="T78" fmla="*/ 409 w 596"/>
              <a:gd name="T79" fmla="*/ 769 h 819"/>
              <a:gd name="T80" fmla="*/ 410 w 596"/>
              <a:gd name="T81" fmla="*/ 56 h 819"/>
              <a:gd name="T82" fmla="*/ 406 w 596"/>
              <a:gd name="T83" fmla="*/ 45 h 819"/>
              <a:gd name="T84" fmla="*/ 397 w 596"/>
              <a:gd name="T85" fmla="*/ 37 h 819"/>
              <a:gd name="T86" fmla="*/ 392 w 596"/>
              <a:gd name="T87" fmla="*/ 0 h 819"/>
              <a:gd name="T88" fmla="*/ 425 w 596"/>
              <a:gd name="T89" fmla="*/ 10 h 819"/>
              <a:gd name="T90" fmla="*/ 444 w 596"/>
              <a:gd name="T91" fmla="*/ 37 h 819"/>
              <a:gd name="T92" fmla="*/ 447 w 596"/>
              <a:gd name="T93" fmla="*/ 57 h 819"/>
              <a:gd name="T94" fmla="*/ 448 w 596"/>
              <a:gd name="T95" fmla="*/ 763 h 819"/>
              <a:gd name="T96" fmla="*/ 436 w 596"/>
              <a:gd name="T97" fmla="*/ 797 h 819"/>
              <a:gd name="T98" fmla="*/ 409 w 596"/>
              <a:gd name="T99" fmla="*/ 816 h 819"/>
              <a:gd name="T100" fmla="*/ 376 w 596"/>
              <a:gd name="T101" fmla="*/ 816 h 819"/>
              <a:gd name="T102" fmla="*/ 351 w 596"/>
              <a:gd name="T103" fmla="*/ 802 h 819"/>
              <a:gd name="T104" fmla="*/ 99 w 596"/>
              <a:gd name="T105" fmla="*/ 590 h 819"/>
              <a:gd name="T106" fmla="*/ 54 w 596"/>
              <a:gd name="T107" fmla="*/ 560 h 819"/>
              <a:gd name="T108" fmla="*/ 21 w 596"/>
              <a:gd name="T109" fmla="*/ 510 h 819"/>
              <a:gd name="T110" fmla="*/ 3 w 596"/>
              <a:gd name="T111" fmla="*/ 446 h 819"/>
              <a:gd name="T112" fmla="*/ 3 w 596"/>
              <a:gd name="T113" fmla="*/ 373 h 819"/>
              <a:gd name="T114" fmla="*/ 21 w 596"/>
              <a:gd name="T115" fmla="*/ 308 h 819"/>
              <a:gd name="T116" fmla="*/ 54 w 596"/>
              <a:gd name="T117" fmla="*/ 259 h 819"/>
              <a:gd name="T118" fmla="*/ 99 w 596"/>
              <a:gd name="T119" fmla="*/ 229 h 819"/>
              <a:gd name="T120" fmla="*/ 351 w 596"/>
              <a:gd name="T121" fmla="*/ 17 h 819"/>
              <a:gd name="T122" fmla="*/ 376 w 596"/>
              <a:gd name="T123" fmla="*/ 2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96" h="819">
                <a:moveTo>
                  <a:pt x="503" y="298"/>
                </a:moveTo>
                <a:lnTo>
                  <a:pt x="528" y="302"/>
                </a:lnTo>
                <a:lnTo>
                  <a:pt x="550" y="312"/>
                </a:lnTo>
                <a:lnTo>
                  <a:pt x="569" y="331"/>
                </a:lnTo>
                <a:lnTo>
                  <a:pt x="583" y="353"/>
                </a:lnTo>
                <a:lnTo>
                  <a:pt x="594" y="379"/>
                </a:lnTo>
                <a:lnTo>
                  <a:pt x="596" y="409"/>
                </a:lnTo>
                <a:lnTo>
                  <a:pt x="594" y="439"/>
                </a:lnTo>
                <a:lnTo>
                  <a:pt x="583" y="466"/>
                </a:lnTo>
                <a:lnTo>
                  <a:pt x="569" y="488"/>
                </a:lnTo>
                <a:lnTo>
                  <a:pt x="550" y="506"/>
                </a:lnTo>
                <a:lnTo>
                  <a:pt x="528" y="517"/>
                </a:lnTo>
                <a:lnTo>
                  <a:pt x="503" y="521"/>
                </a:lnTo>
                <a:lnTo>
                  <a:pt x="498" y="521"/>
                </a:lnTo>
                <a:lnTo>
                  <a:pt x="493" y="518"/>
                </a:lnTo>
                <a:lnTo>
                  <a:pt x="489" y="514"/>
                </a:lnTo>
                <a:lnTo>
                  <a:pt x="486" y="509"/>
                </a:lnTo>
                <a:lnTo>
                  <a:pt x="485" y="502"/>
                </a:lnTo>
                <a:lnTo>
                  <a:pt x="486" y="497"/>
                </a:lnTo>
                <a:lnTo>
                  <a:pt x="489" y="492"/>
                </a:lnTo>
                <a:lnTo>
                  <a:pt x="493" y="488"/>
                </a:lnTo>
                <a:lnTo>
                  <a:pt x="498" y="485"/>
                </a:lnTo>
                <a:lnTo>
                  <a:pt x="503" y="484"/>
                </a:lnTo>
                <a:lnTo>
                  <a:pt x="522" y="480"/>
                </a:lnTo>
                <a:lnTo>
                  <a:pt x="536" y="469"/>
                </a:lnTo>
                <a:lnTo>
                  <a:pt x="548" y="454"/>
                </a:lnTo>
                <a:lnTo>
                  <a:pt x="557" y="433"/>
                </a:lnTo>
                <a:lnTo>
                  <a:pt x="560" y="409"/>
                </a:lnTo>
                <a:lnTo>
                  <a:pt x="557" y="386"/>
                </a:lnTo>
                <a:lnTo>
                  <a:pt x="548" y="365"/>
                </a:lnTo>
                <a:lnTo>
                  <a:pt x="536" y="349"/>
                </a:lnTo>
                <a:lnTo>
                  <a:pt x="522" y="339"/>
                </a:lnTo>
                <a:lnTo>
                  <a:pt x="503" y="335"/>
                </a:lnTo>
                <a:lnTo>
                  <a:pt x="498" y="333"/>
                </a:lnTo>
                <a:lnTo>
                  <a:pt x="493" y="331"/>
                </a:lnTo>
                <a:lnTo>
                  <a:pt x="489" y="327"/>
                </a:lnTo>
                <a:lnTo>
                  <a:pt x="486" y="322"/>
                </a:lnTo>
                <a:lnTo>
                  <a:pt x="485" y="316"/>
                </a:lnTo>
                <a:lnTo>
                  <a:pt x="486" y="310"/>
                </a:lnTo>
                <a:lnTo>
                  <a:pt x="489" y="305"/>
                </a:lnTo>
                <a:lnTo>
                  <a:pt x="493" y="301"/>
                </a:lnTo>
                <a:lnTo>
                  <a:pt x="498" y="298"/>
                </a:lnTo>
                <a:lnTo>
                  <a:pt x="503" y="298"/>
                </a:lnTo>
                <a:close/>
                <a:moveTo>
                  <a:pt x="112" y="264"/>
                </a:moveTo>
                <a:lnTo>
                  <a:pt x="92" y="274"/>
                </a:lnTo>
                <a:lnTo>
                  <a:pt x="74" y="291"/>
                </a:lnTo>
                <a:lnTo>
                  <a:pt x="59" y="315"/>
                </a:lnTo>
                <a:lnTo>
                  <a:pt x="48" y="342"/>
                </a:lnTo>
                <a:lnTo>
                  <a:pt x="40" y="374"/>
                </a:lnTo>
                <a:lnTo>
                  <a:pt x="37" y="409"/>
                </a:lnTo>
                <a:lnTo>
                  <a:pt x="40" y="445"/>
                </a:lnTo>
                <a:lnTo>
                  <a:pt x="48" y="476"/>
                </a:lnTo>
                <a:lnTo>
                  <a:pt x="59" y="504"/>
                </a:lnTo>
                <a:lnTo>
                  <a:pt x="74" y="527"/>
                </a:lnTo>
                <a:lnTo>
                  <a:pt x="92" y="544"/>
                </a:lnTo>
                <a:lnTo>
                  <a:pt x="112" y="556"/>
                </a:lnTo>
                <a:lnTo>
                  <a:pt x="112" y="264"/>
                </a:lnTo>
                <a:close/>
                <a:moveTo>
                  <a:pt x="336" y="81"/>
                </a:moveTo>
                <a:lnTo>
                  <a:pt x="158" y="243"/>
                </a:lnTo>
                <a:lnTo>
                  <a:pt x="158" y="243"/>
                </a:lnTo>
                <a:lnTo>
                  <a:pt x="150" y="251"/>
                </a:lnTo>
                <a:lnTo>
                  <a:pt x="150" y="568"/>
                </a:lnTo>
                <a:lnTo>
                  <a:pt x="336" y="738"/>
                </a:lnTo>
                <a:lnTo>
                  <a:pt x="336" y="81"/>
                </a:lnTo>
                <a:close/>
                <a:moveTo>
                  <a:pt x="392" y="37"/>
                </a:moveTo>
                <a:lnTo>
                  <a:pt x="387" y="37"/>
                </a:lnTo>
                <a:lnTo>
                  <a:pt x="383" y="40"/>
                </a:lnTo>
                <a:lnTo>
                  <a:pt x="379" y="43"/>
                </a:lnTo>
                <a:lnTo>
                  <a:pt x="379" y="43"/>
                </a:lnTo>
                <a:lnTo>
                  <a:pt x="372" y="47"/>
                </a:lnTo>
                <a:lnTo>
                  <a:pt x="372" y="772"/>
                </a:lnTo>
                <a:lnTo>
                  <a:pt x="378" y="776"/>
                </a:lnTo>
                <a:lnTo>
                  <a:pt x="378" y="776"/>
                </a:lnTo>
                <a:lnTo>
                  <a:pt x="381" y="778"/>
                </a:lnTo>
                <a:lnTo>
                  <a:pt x="387" y="781"/>
                </a:lnTo>
                <a:lnTo>
                  <a:pt x="392" y="781"/>
                </a:lnTo>
                <a:lnTo>
                  <a:pt x="397" y="781"/>
                </a:lnTo>
                <a:lnTo>
                  <a:pt x="402" y="778"/>
                </a:lnTo>
                <a:lnTo>
                  <a:pt x="406" y="774"/>
                </a:lnTo>
                <a:lnTo>
                  <a:pt x="409" y="769"/>
                </a:lnTo>
                <a:lnTo>
                  <a:pt x="410" y="763"/>
                </a:lnTo>
                <a:lnTo>
                  <a:pt x="410" y="56"/>
                </a:lnTo>
                <a:lnTo>
                  <a:pt x="409" y="49"/>
                </a:lnTo>
                <a:lnTo>
                  <a:pt x="406" y="45"/>
                </a:lnTo>
                <a:lnTo>
                  <a:pt x="402" y="40"/>
                </a:lnTo>
                <a:lnTo>
                  <a:pt x="397" y="37"/>
                </a:lnTo>
                <a:lnTo>
                  <a:pt x="392" y="37"/>
                </a:lnTo>
                <a:close/>
                <a:moveTo>
                  <a:pt x="392" y="0"/>
                </a:moveTo>
                <a:lnTo>
                  <a:pt x="409" y="2"/>
                </a:lnTo>
                <a:lnTo>
                  <a:pt x="425" y="10"/>
                </a:lnTo>
                <a:lnTo>
                  <a:pt x="436" y="23"/>
                </a:lnTo>
                <a:lnTo>
                  <a:pt x="444" y="37"/>
                </a:lnTo>
                <a:lnTo>
                  <a:pt x="448" y="56"/>
                </a:lnTo>
                <a:lnTo>
                  <a:pt x="447" y="57"/>
                </a:lnTo>
                <a:lnTo>
                  <a:pt x="447" y="761"/>
                </a:lnTo>
                <a:lnTo>
                  <a:pt x="448" y="763"/>
                </a:lnTo>
                <a:lnTo>
                  <a:pt x="444" y="781"/>
                </a:lnTo>
                <a:lnTo>
                  <a:pt x="436" y="797"/>
                </a:lnTo>
                <a:lnTo>
                  <a:pt x="425" y="809"/>
                </a:lnTo>
                <a:lnTo>
                  <a:pt x="409" y="816"/>
                </a:lnTo>
                <a:lnTo>
                  <a:pt x="392" y="819"/>
                </a:lnTo>
                <a:lnTo>
                  <a:pt x="376" y="816"/>
                </a:lnTo>
                <a:lnTo>
                  <a:pt x="363" y="811"/>
                </a:lnTo>
                <a:lnTo>
                  <a:pt x="351" y="802"/>
                </a:lnTo>
                <a:lnTo>
                  <a:pt x="124" y="595"/>
                </a:lnTo>
                <a:lnTo>
                  <a:pt x="99" y="590"/>
                </a:lnTo>
                <a:lnTo>
                  <a:pt x="75" y="578"/>
                </a:lnTo>
                <a:lnTo>
                  <a:pt x="54" y="560"/>
                </a:lnTo>
                <a:lnTo>
                  <a:pt x="36" y="538"/>
                </a:lnTo>
                <a:lnTo>
                  <a:pt x="21" y="510"/>
                </a:lnTo>
                <a:lnTo>
                  <a:pt x="10" y="480"/>
                </a:lnTo>
                <a:lnTo>
                  <a:pt x="3" y="446"/>
                </a:lnTo>
                <a:lnTo>
                  <a:pt x="0" y="409"/>
                </a:lnTo>
                <a:lnTo>
                  <a:pt x="3" y="373"/>
                </a:lnTo>
                <a:lnTo>
                  <a:pt x="10" y="339"/>
                </a:lnTo>
                <a:lnTo>
                  <a:pt x="21" y="308"/>
                </a:lnTo>
                <a:lnTo>
                  <a:pt x="36" y="281"/>
                </a:lnTo>
                <a:lnTo>
                  <a:pt x="54" y="259"/>
                </a:lnTo>
                <a:lnTo>
                  <a:pt x="75" y="240"/>
                </a:lnTo>
                <a:lnTo>
                  <a:pt x="99" y="229"/>
                </a:lnTo>
                <a:lnTo>
                  <a:pt x="124" y="223"/>
                </a:lnTo>
                <a:lnTo>
                  <a:pt x="351" y="17"/>
                </a:lnTo>
                <a:lnTo>
                  <a:pt x="363" y="7"/>
                </a:lnTo>
                <a:lnTo>
                  <a:pt x="376" y="2"/>
                </a:lnTo>
                <a:lnTo>
                  <a:pt x="39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5" name="Freeform 62"/>
          <p:cNvSpPr>
            <a:spLocks noEditPoints="1"/>
          </p:cNvSpPr>
          <p:nvPr/>
        </p:nvSpPr>
        <p:spPr bwMode="auto">
          <a:xfrm>
            <a:off x="2212411" y="4257323"/>
            <a:ext cx="382098" cy="420516"/>
          </a:xfrm>
          <a:custGeom>
            <a:avLst/>
            <a:gdLst>
              <a:gd name="T0" fmla="*/ 580 w 736"/>
              <a:gd name="T1" fmla="*/ 309 h 810"/>
              <a:gd name="T2" fmla="*/ 622 w 736"/>
              <a:gd name="T3" fmla="*/ 375 h 810"/>
              <a:gd name="T4" fmla="*/ 613 w 736"/>
              <a:gd name="T5" fmla="*/ 460 h 810"/>
              <a:gd name="T6" fmla="*/ 558 w 736"/>
              <a:gd name="T7" fmla="*/ 511 h 810"/>
              <a:gd name="T8" fmla="*/ 523 w 736"/>
              <a:gd name="T9" fmla="*/ 511 h 810"/>
              <a:gd name="T10" fmla="*/ 515 w 736"/>
              <a:gd name="T11" fmla="*/ 497 h 810"/>
              <a:gd name="T12" fmla="*/ 523 w 736"/>
              <a:gd name="T13" fmla="*/ 481 h 810"/>
              <a:gd name="T14" fmla="*/ 552 w 736"/>
              <a:gd name="T15" fmla="*/ 475 h 810"/>
              <a:gd name="T16" fmla="*/ 586 w 736"/>
              <a:gd name="T17" fmla="*/ 428 h 810"/>
              <a:gd name="T18" fmla="*/ 578 w 736"/>
              <a:gd name="T19" fmla="*/ 361 h 810"/>
              <a:gd name="T20" fmla="*/ 533 w 736"/>
              <a:gd name="T21" fmla="*/ 331 h 810"/>
              <a:gd name="T22" fmla="*/ 519 w 736"/>
              <a:gd name="T23" fmla="*/ 323 h 810"/>
              <a:gd name="T24" fmla="*/ 516 w 736"/>
              <a:gd name="T25" fmla="*/ 306 h 810"/>
              <a:gd name="T26" fmla="*/ 528 w 736"/>
              <a:gd name="T27" fmla="*/ 295 h 810"/>
              <a:gd name="T28" fmla="*/ 90 w 736"/>
              <a:gd name="T29" fmla="*/ 271 h 810"/>
              <a:gd name="T30" fmla="*/ 46 w 736"/>
              <a:gd name="T31" fmla="*/ 339 h 810"/>
              <a:gd name="T32" fmla="*/ 39 w 736"/>
              <a:gd name="T33" fmla="*/ 439 h 810"/>
              <a:gd name="T34" fmla="*/ 72 w 736"/>
              <a:gd name="T35" fmla="*/ 521 h 810"/>
              <a:gd name="T36" fmla="*/ 110 w 736"/>
              <a:gd name="T37" fmla="*/ 260 h 810"/>
              <a:gd name="T38" fmla="*/ 629 w 736"/>
              <a:gd name="T39" fmla="*/ 210 h 810"/>
              <a:gd name="T40" fmla="*/ 685 w 736"/>
              <a:gd name="T41" fmla="*/ 258 h 810"/>
              <a:gd name="T42" fmla="*/ 732 w 736"/>
              <a:gd name="T43" fmla="*/ 364 h 810"/>
              <a:gd name="T44" fmla="*/ 723 w 736"/>
              <a:gd name="T45" fmla="*/ 484 h 810"/>
              <a:gd name="T46" fmla="*/ 660 w 736"/>
              <a:gd name="T47" fmla="*/ 577 h 810"/>
              <a:gd name="T48" fmla="*/ 625 w 736"/>
              <a:gd name="T49" fmla="*/ 600 h 810"/>
              <a:gd name="T50" fmla="*/ 609 w 736"/>
              <a:gd name="T51" fmla="*/ 598 h 810"/>
              <a:gd name="T52" fmla="*/ 603 w 736"/>
              <a:gd name="T53" fmla="*/ 582 h 810"/>
              <a:gd name="T54" fmla="*/ 608 w 736"/>
              <a:gd name="T55" fmla="*/ 570 h 810"/>
              <a:gd name="T56" fmla="*/ 635 w 736"/>
              <a:gd name="T57" fmla="*/ 549 h 810"/>
              <a:gd name="T58" fmla="*/ 688 w 736"/>
              <a:gd name="T59" fmla="*/ 471 h 810"/>
              <a:gd name="T60" fmla="*/ 697 w 736"/>
              <a:gd name="T61" fmla="*/ 370 h 810"/>
              <a:gd name="T62" fmla="*/ 658 w 736"/>
              <a:gd name="T63" fmla="*/ 281 h 810"/>
              <a:gd name="T64" fmla="*/ 610 w 736"/>
              <a:gd name="T65" fmla="*/ 242 h 810"/>
              <a:gd name="T66" fmla="*/ 603 w 736"/>
              <a:gd name="T67" fmla="*/ 230 h 810"/>
              <a:gd name="T68" fmla="*/ 605 w 736"/>
              <a:gd name="T69" fmla="*/ 216 h 810"/>
              <a:gd name="T70" fmla="*/ 621 w 736"/>
              <a:gd name="T71" fmla="*/ 208 h 810"/>
              <a:gd name="T72" fmla="*/ 155 w 736"/>
              <a:gd name="T73" fmla="*/ 239 h 810"/>
              <a:gd name="T74" fmla="*/ 331 w 736"/>
              <a:gd name="T75" fmla="*/ 729 h 810"/>
              <a:gd name="T76" fmla="*/ 381 w 736"/>
              <a:gd name="T77" fmla="*/ 38 h 810"/>
              <a:gd name="T78" fmla="*/ 373 w 736"/>
              <a:gd name="T79" fmla="*/ 42 h 810"/>
              <a:gd name="T80" fmla="*/ 372 w 736"/>
              <a:gd name="T81" fmla="*/ 767 h 810"/>
              <a:gd name="T82" fmla="*/ 381 w 736"/>
              <a:gd name="T83" fmla="*/ 772 h 810"/>
              <a:gd name="T84" fmla="*/ 397 w 736"/>
              <a:gd name="T85" fmla="*/ 769 h 810"/>
              <a:gd name="T86" fmla="*/ 405 w 736"/>
              <a:gd name="T87" fmla="*/ 754 h 810"/>
              <a:gd name="T88" fmla="*/ 401 w 736"/>
              <a:gd name="T89" fmla="*/ 44 h 810"/>
              <a:gd name="T90" fmla="*/ 386 w 736"/>
              <a:gd name="T91" fmla="*/ 36 h 810"/>
              <a:gd name="T92" fmla="*/ 419 w 736"/>
              <a:gd name="T93" fmla="*/ 10 h 810"/>
              <a:gd name="T94" fmla="*/ 441 w 736"/>
              <a:gd name="T95" fmla="*/ 55 h 810"/>
              <a:gd name="T96" fmla="*/ 441 w 736"/>
              <a:gd name="T97" fmla="*/ 754 h 810"/>
              <a:gd name="T98" fmla="*/ 419 w 736"/>
              <a:gd name="T99" fmla="*/ 799 h 810"/>
              <a:gd name="T100" fmla="*/ 371 w 736"/>
              <a:gd name="T101" fmla="*/ 807 h 810"/>
              <a:gd name="T102" fmla="*/ 122 w 736"/>
              <a:gd name="T103" fmla="*/ 589 h 810"/>
              <a:gd name="T104" fmla="*/ 52 w 736"/>
              <a:gd name="T105" fmla="*/ 553 h 810"/>
              <a:gd name="T106" fmla="*/ 9 w 736"/>
              <a:gd name="T107" fmla="*/ 474 h 810"/>
              <a:gd name="T108" fmla="*/ 1 w 736"/>
              <a:gd name="T109" fmla="*/ 369 h 810"/>
              <a:gd name="T110" fmla="*/ 35 w 736"/>
              <a:gd name="T111" fmla="*/ 278 h 810"/>
              <a:gd name="T112" fmla="*/ 97 w 736"/>
              <a:gd name="T113" fmla="*/ 226 h 810"/>
              <a:gd name="T114" fmla="*/ 358 w 736"/>
              <a:gd name="T115" fmla="*/ 7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6" h="810">
                <a:moveTo>
                  <a:pt x="533" y="294"/>
                </a:moveTo>
                <a:lnTo>
                  <a:pt x="558" y="298"/>
                </a:lnTo>
                <a:lnTo>
                  <a:pt x="580" y="309"/>
                </a:lnTo>
                <a:lnTo>
                  <a:pt x="599" y="327"/>
                </a:lnTo>
                <a:lnTo>
                  <a:pt x="613" y="349"/>
                </a:lnTo>
                <a:lnTo>
                  <a:pt x="622" y="375"/>
                </a:lnTo>
                <a:lnTo>
                  <a:pt x="626" y="404"/>
                </a:lnTo>
                <a:lnTo>
                  <a:pt x="622" y="434"/>
                </a:lnTo>
                <a:lnTo>
                  <a:pt x="613" y="460"/>
                </a:lnTo>
                <a:lnTo>
                  <a:pt x="599" y="483"/>
                </a:lnTo>
                <a:lnTo>
                  <a:pt x="580" y="500"/>
                </a:lnTo>
                <a:lnTo>
                  <a:pt x="558" y="511"/>
                </a:lnTo>
                <a:lnTo>
                  <a:pt x="533" y="515"/>
                </a:lnTo>
                <a:lnTo>
                  <a:pt x="528" y="514"/>
                </a:lnTo>
                <a:lnTo>
                  <a:pt x="523" y="511"/>
                </a:lnTo>
                <a:lnTo>
                  <a:pt x="519" y="508"/>
                </a:lnTo>
                <a:lnTo>
                  <a:pt x="516" y="502"/>
                </a:lnTo>
                <a:lnTo>
                  <a:pt x="515" y="497"/>
                </a:lnTo>
                <a:lnTo>
                  <a:pt x="516" y="491"/>
                </a:lnTo>
                <a:lnTo>
                  <a:pt x="519" y="485"/>
                </a:lnTo>
                <a:lnTo>
                  <a:pt x="523" y="481"/>
                </a:lnTo>
                <a:lnTo>
                  <a:pt x="528" y="479"/>
                </a:lnTo>
                <a:lnTo>
                  <a:pt x="533" y="477"/>
                </a:lnTo>
                <a:lnTo>
                  <a:pt x="552" y="475"/>
                </a:lnTo>
                <a:lnTo>
                  <a:pt x="566" y="464"/>
                </a:lnTo>
                <a:lnTo>
                  <a:pt x="578" y="447"/>
                </a:lnTo>
                <a:lnTo>
                  <a:pt x="586" y="428"/>
                </a:lnTo>
                <a:lnTo>
                  <a:pt x="590" y="404"/>
                </a:lnTo>
                <a:lnTo>
                  <a:pt x="586" y="381"/>
                </a:lnTo>
                <a:lnTo>
                  <a:pt x="578" y="361"/>
                </a:lnTo>
                <a:lnTo>
                  <a:pt x="566" y="345"/>
                </a:lnTo>
                <a:lnTo>
                  <a:pt x="552" y="335"/>
                </a:lnTo>
                <a:lnTo>
                  <a:pt x="533" y="331"/>
                </a:lnTo>
                <a:lnTo>
                  <a:pt x="528" y="330"/>
                </a:lnTo>
                <a:lnTo>
                  <a:pt x="523" y="327"/>
                </a:lnTo>
                <a:lnTo>
                  <a:pt x="519" y="323"/>
                </a:lnTo>
                <a:lnTo>
                  <a:pt x="516" y="318"/>
                </a:lnTo>
                <a:lnTo>
                  <a:pt x="515" y="312"/>
                </a:lnTo>
                <a:lnTo>
                  <a:pt x="516" y="306"/>
                </a:lnTo>
                <a:lnTo>
                  <a:pt x="519" y="302"/>
                </a:lnTo>
                <a:lnTo>
                  <a:pt x="523" y="298"/>
                </a:lnTo>
                <a:lnTo>
                  <a:pt x="528" y="295"/>
                </a:lnTo>
                <a:lnTo>
                  <a:pt x="533" y="294"/>
                </a:lnTo>
                <a:close/>
                <a:moveTo>
                  <a:pt x="110" y="260"/>
                </a:moveTo>
                <a:lnTo>
                  <a:pt x="90" y="271"/>
                </a:lnTo>
                <a:lnTo>
                  <a:pt x="72" y="288"/>
                </a:lnTo>
                <a:lnTo>
                  <a:pt x="58" y="311"/>
                </a:lnTo>
                <a:lnTo>
                  <a:pt x="46" y="339"/>
                </a:lnTo>
                <a:lnTo>
                  <a:pt x="39" y="370"/>
                </a:lnTo>
                <a:lnTo>
                  <a:pt x="37" y="404"/>
                </a:lnTo>
                <a:lnTo>
                  <a:pt x="39" y="439"/>
                </a:lnTo>
                <a:lnTo>
                  <a:pt x="46" y="471"/>
                </a:lnTo>
                <a:lnTo>
                  <a:pt x="58" y="498"/>
                </a:lnTo>
                <a:lnTo>
                  <a:pt x="72" y="521"/>
                </a:lnTo>
                <a:lnTo>
                  <a:pt x="90" y="538"/>
                </a:lnTo>
                <a:lnTo>
                  <a:pt x="110" y="548"/>
                </a:lnTo>
                <a:lnTo>
                  <a:pt x="110" y="260"/>
                </a:lnTo>
                <a:close/>
                <a:moveTo>
                  <a:pt x="621" y="208"/>
                </a:moveTo>
                <a:lnTo>
                  <a:pt x="625" y="208"/>
                </a:lnTo>
                <a:lnTo>
                  <a:pt x="629" y="210"/>
                </a:lnTo>
                <a:lnTo>
                  <a:pt x="630" y="210"/>
                </a:lnTo>
                <a:lnTo>
                  <a:pt x="660" y="231"/>
                </a:lnTo>
                <a:lnTo>
                  <a:pt x="685" y="258"/>
                </a:lnTo>
                <a:lnTo>
                  <a:pt x="707" y="289"/>
                </a:lnTo>
                <a:lnTo>
                  <a:pt x="723" y="324"/>
                </a:lnTo>
                <a:lnTo>
                  <a:pt x="732" y="364"/>
                </a:lnTo>
                <a:lnTo>
                  <a:pt x="736" y="404"/>
                </a:lnTo>
                <a:lnTo>
                  <a:pt x="732" y="446"/>
                </a:lnTo>
                <a:lnTo>
                  <a:pt x="723" y="484"/>
                </a:lnTo>
                <a:lnTo>
                  <a:pt x="707" y="519"/>
                </a:lnTo>
                <a:lnTo>
                  <a:pt x="685" y="551"/>
                </a:lnTo>
                <a:lnTo>
                  <a:pt x="660" y="577"/>
                </a:lnTo>
                <a:lnTo>
                  <a:pt x="630" y="599"/>
                </a:lnTo>
                <a:lnTo>
                  <a:pt x="630" y="598"/>
                </a:lnTo>
                <a:lnTo>
                  <a:pt x="625" y="600"/>
                </a:lnTo>
                <a:lnTo>
                  <a:pt x="621" y="602"/>
                </a:lnTo>
                <a:lnTo>
                  <a:pt x="614" y="600"/>
                </a:lnTo>
                <a:lnTo>
                  <a:pt x="609" y="598"/>
                </a:lnTo>
                <a:lnTo>
                  <a:pt x="605" y="594"/>
                </a:lnTo>
                <a:lnTo>
                  <a:pt x="603" y="589"/>
                </a:lnTo>
                <a:lnTo>
                  <a:pt x="603" y="582"/>
                </a:lnTo>
                <a:lnTo>
                  <a:pt x="603" y="578"/>
                </a:lnTo>
                <a:lnTo>
                  <a:pt x="605" y="574"/>
                </a:lnTo>
                <a:lnTo>
                  <a:pt x="608" y="570"/>
                </a:lnTo>
                <a:lnTo>
                  <a:pt x="610" y="568"/>
                </a:lnTo>
                <a:lnTo>
                  <a:pt x="610" y="568"/>
                </a:lnTo>
                <a:lnTo>
                  <a:pt x="635" y="549"/>
                </a:lnTo>
                <a:lnTo>
                  <a:pt x="658" y="527"/>
                </a:lnTo>
                <a:lnTo>
                  <a:pt x="675" y="501"/>
                </a:lnTo>
                <a:lnTo>
                  <a:pt x="688" y="471"/>
                </a:lnTo>
                <a:lnTo>
                  <a:pt x="697" y="439"/>
                </a:lnTo>
                <a:lnTo>
                  <a:pt x="700" y="404"/>
                </a:lnTo>
                <a:lnTo>
                  <a:pt x="697" y="370"/>
                </a:lnTo>
                <a:lnTo>
                  <a:pt x="688" y="337"/>
                </a:lnTo>
                <a:lnTo>
                  <a:pt x="675" y="307"/>
                </a:lnTo>
                <a:lnTo>
                  <a:pt x="658" y="281"/>
                </a:lnTo>
                <a:lnTo>
                  <a:pt x="635" y="259"/>
                </a:lnTo>
                <a:lnTo>
                  <a:pt x="610" y="242"/>
                </a:lnTo>
                <a:lnTo>
                  <a:pt x="610" y="242"/>
                </a:lnTo>
                <a:lnTo>
                  <a:pt x="607" y="238"/>
                </a:lnTo>
                <a:lnTo>
                  <a:pt x="604" y="235"/>
                </a:lnTo>
                <a:lnTo>
                  <a:pt x="603" y="230"/>
                </a:lnTo>
                <a:lnTo>
                  <a:pt x="601" y="226"/>
                </a:lnTo>
                <a:lnTo>
                  <a:pt x="603" y="221"/>
                </a:lnTo>
                <a:lnTo>
                  <a:pt x="605" y="216"/>
                </a:lnTo>
                <a:lnTo>
                  <a:pt x="609" y="212"/>
                </a:lnTo>
                <a:lnTo>
                  <a:pt x="614" y="209"/>
                </a:lnTo>
                <a:lnTo>
                  <a:pt x="621" y="208"/>
                </a:lnTo>
                <a:close/>
                <a:moveTo>
                  <a:pt x="331" y="79"/>
                </a:moveTo>
                <a:lnTo>
                  <a:pt x="155" y="239"/>
                </a:lnTo>
                <a:lnTo>
                  <a:pt x="155" y="239"/>
                </a:lnTo>
                <a:lnTo>
                  <a:pt x="147" y="247"/>
                </a:lnTo>
                <a:lnTo>
                  <a:pt x="147" y="561"/>
                </a:lnTo>
                <a:lnTo>
                  <a:pt x="331" y="729"/>
                </a:lnTo>
                <a:lnTo>
                  <a:pt x="331" y="79"/>
                </a:lnTo>
                <a:close/>
                <a:moveTo>
                  <a:pt x="386" y="36"/>
                </a:moveTo>
                <a:lnTo>
                  <a:pt x="381" y="38"/>
                </a:lnTo>
                <a:lnTo>
                  <a:pt x="377" y="39"/>
                </a:lnTo>
                <a:lnTo>
                  <a:pt x="373" y="42"/>
                </a:lnTo>
                <a:lnTo>
                  <a:pt x="373" y="42"/>
                </a:lnTo>
                <a:lnTo>
                  <a:pt x="368" y="47"/>
                </a:lnTo>
                <a:lnTo>
                  <a:pt x="368" y="763"/>
                </a:lnTo>
                <a:lnTo>
                  <a:pt x="372" y="767"/>
                </a:lnTo>
                <a:lnTo>
                  <a:pt x="373" y="767"/>
                </a:lnTo>
                <a:lnTo>
                  <a:pt x="376" y="769"/>
                </a:lnTo>
                <a:lnTo>
                  <a:pt x="381" y="772"/>
                </a:lnTo>
                <a:lnTo>
                  <a:pt x="386" y="772"/>
                </a:lnTo>
                <a:lnTo>
                  <a:pt x="392" y="772"/>
                </a:lnTo>
                <a:lnTo>
                  <a:pt x="397" y="769"/>
                </a:lnTo>
                <a:lnTo>
                  <a:pt x="401" y="765"/>
                </a:lnTo>
                <a:lnTo>
                  <a:pt x="403" y="760"/>
                </a:lnTo>
                <a:lnTo>
                  <a:pt x="405" y="754"/>
                </a:lnTo>
                <a:lnTo>
                  <a:pt x="405" y="55"/>
                </a:lnTo>
                <a:lnTo>
                  <a:pt x="403" y="49"/>
                </a:lnTo>
                <a:lnTo>
                  <a:pt x="401" y="44"/>
                </a:lnTo>
                <a:lnTo>
                  <a:pt x="397" y="40"/>
                </a:lnTo>
                <a:lnTo>
                  <a:pt x="392" y="38"/>
                </a:lnTo>
                <a:lnTo>
                  <a:pt x="386" y="36"/>
                </a:lnTo>
                <a:close/>
                <a:moveTo>
                  <a:pt x="386" y="0"/>
                </a:moveTo>
                <a:lnTo>
                  <a:pt x="403" y="2"/>
                </a:lnTo>
                <a:lnTo>
                  <a:pt x="419" y="10"/>
                </a:lnTo>
                <a:lnTo>
                  <a:pt x="431" y="22"/>
                </a:lnTo>
                <a:lnTo>
                  <a:pt x="439" y="38"/>
                </a:lnTo>
                <a:lnTo>
                  <a:pt x="441" y="55"/>
                </a:lnTo>
                <a:lnTo>
                  <a:pt x="441" y="57"/>
                </a:lnTo>
                <a:lnTo>
                  <a:pt x="441" y="752"/>
                </a:lnTo>
                <a:lnTo>
                  <a:pt x="441" y="754"/>
                </a:lnTo>
                <a:lnTo>
                  <a:pt x="439" y="772"/>
                </a:lnTo>
                <a:lnTo>
                  <a:pt x="431" y="786"/>
                </a:lnTo>
                <a:lnTo>
                  <a:pt x="419" y="799"/>
                </a:lnTo>
                <a:lnTo>
                  <a:pt x="403" y="807"/>
                </a:lnTo>
                <a:lnTo>
                  <a:pt x="386" y="810"/>
                </a:lnTo>
                <a:lnTo>
                  <a:pt x="371" y="807"/>
                </a:lnTo>
                <a:lnTo>
                  <a:pt x="358" y="802"/>
                </a:lnTo>
                <a:lnTo>
                  <a:pt x="346" y="793"/>
                </a:lnTo>
                <a:lnTo>
                  <a:pt x="122" y="589"/>
                </a:lnTo>
                <a:lnTo>
                  <a:pt x="97" y="582"/>
                </a:lnTo>
                <a:lnTo>
                  <a:pt x="73" y="572"/>
                </a:lnTo>
                <a:lnTo>
                  <a:pt x="52" y="553"/>
                </a:lnTo>
                <a:lnTo>
                  <a:pt x="35" y="531"/>
                </a:lnTo>
                <a:lnTo>
                  <a:pt x="20" y="505"/>
                </a:lnTo>
                <a:lnTo>
                  <a:pt x="9" y="474"/>
                </a:lnTo>
                <a:lnTo>
                  <a:pt x="1" y="441"/>
                </a:lnTo>
                <a:lnTo>
                  <a:pt x="0" y="404"/>
                </a:lnTo>
                <a:lnTo>
                  <a:pt x="1" y="369"/>
                </a:lnTo>
                <a:lnTo>
                  <a:pt x="9" y="335"/>
                </a:lnTo>
                <a:lnTo>
                  <a:pt x="20" y="305"/>
                </a:lnTo>
                <a:lnTo>
                  <a:pt x="35" y="278"/>
                </a:lnTo>
                <a:lnTo>
                  <a:pt x="52" y="255"/>
                </a:lnTo>
                <a:lnTo>
                  <a:pt x="73" y="238"/>
                </a:lnTo>
                <a:lnTo>
                  <a:pt x="97" y="226"/>
                </a:lnTo>
                <a:lnTo>
                  <a:pt x="121" y="221"/>
                </a:lnTo>
                <a:lnTo>
                  <a:pt x="346" y="17"/>
                </a:lnTo>
                <a:lnTo>
                  <a:pt x="358" y="7"/>
                </a:lnTo>
                <a:lnTo>
                  <a:pt x="371" y="1"/>
                </a:lnTo>
                <a:lnTo>
                  <a:pt x="38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6" name="Freeform 63"/>
          <p:cNvSpPr>
            <a:spLocks noEditPoints="1"/>
          </p:cNvSpPr>
          <p:nvPr/>
        </p:nvSpPr>
        <p:spPr bwMode="auto">
          <a:xfrm>
            <a:off x="3007769" y="4257323"/>
            <a:ext cx="421035" cy="420516"/>
          </a:xfrm>
          <a:custGeom>
            <a:avLst/>
            <a:gdLst>
              <a:gd name="T0" fmla="*/ 562 w 811"/>
              <a:gd name="T1" fmla="*/ 327 h 810"/>
              <a:gd name="T2" fmla="*/ 586 w 811"/>
              <a:gd name="T3" fmla="*/ 434 h 810"/>
              <a:gd name="T4" fmla="*/ 522 w 811"/>
              <a:gd name="T5" fmla="*/ 511 h 810"/>
              <a:gd name="T6" fmla="*/ 483 w 811"/>
              <a:gd name="T7" fmla="*/ 508 h 810"/>
              <a:gd name="T8" fmla="*/ 483 w 811"/>
              <a:gd name="T9" fmla="*/ 485 h 810"/>
              <a:gd name="T10" fmla="*/ 515 w 811"/>
              <a:gd name="T11" fmla="*/ 475 h 810"/>
              <a:gd name="T12" fmla="*/ 553 w 811"/>
              <a:gd name="T13" fmla="*/ 404 h 810"/>
              <a:gd name="T14" fmla="*/ 515 w 811"/>
              <a:gd name="T15" fmla="*/ 335 h 810"/>
              <a:gd name="T16" fmla="*/ 483 w 811"/>
              <a:gd name="T17" fmla="*/ 323 h 810"/>
              <a:gd name="T18" fmla="*/ 483 w 811"/>
              <a:gd name="T19" fmla="*/ 302 h 810"/>
              <a:gd name="T20" fmla="*/ 110 w 811"/>
              <a:gd name="T21" fmla="*/ 260 h 810"/>
              <a:gd name="T22" fmla="*/ 46 w 811"/>
              <a:gd name="T23" fmla="*/ 339 h 810"/>
              <a:gd name="T24" fmla="*/ 46 w 811"/>
              <a:gd name="T25" fmla="*/ 471 h 810"/>
              <a:gd name="T26" fmla="*/ 110 w 811"/>
              <a:gd name="T27" fmla="*/ 548 h 810"/>
              <a:gd name="T28" fmla="*/ 594 w 811"/>
              <a:gd name="T29" fmla="*/ 210 h 810"/>
              <a:gd name="T30" fmla="*/ 671 w 811"/>
              <a:gd name="T31" fmla="*/ 289 h 810"/>
              <a:gd name="T32" fmla="*/ 697 w 811"/>
              <a:gd name="T33" fmla="*/ 446 h 810"/>
              <a:gd name="T34" fmla="*/ 624 w 811"/>
              <a:gd name="T35" fmla="*/ 577 h 810"/>
              <a:gd name="T36" fmla="*/ 585 w 811"/>
              <a:gd name="T37" fmla="*/ 602 h 810"/>
              <a:gd name="T38" fmla="*/ 568 w 811"/>
              <a:gd name="T39" fmla="*/ 589 h 810"/>
              <a:gd name="T40" fmla="*/ 572 w 811"/>
              <a:gd name="T41" fmla="*/ 570 h 810"/>
              <a:gd name="T42" fmla="*/ 621 w 811"/>
              <a:gd name="T43" fmla="*/ 527 h 810"/>
              <a:gd name="T44" fmla="*/ 663 w 811"/>
              <a:gd name="T45" fmla="*/ 404 h 810"/>
              <a:gd name="T46" fmla="*/ 621 w 811"/>
              <a:gd name="T47" fmla="*/ 281 h 810"/>
              <a:gd name="T48" fmla="*/ 572 w 811"/>
              <a:gd name="T49" fmla="*/ 238 h 810"/>
              <a:gd name="T50" fmla="*/ 566 w 811"/>
              <a:gd name="T51" fmla="*/ 221 h 810"/>
              <a:gd name="T52" fmla="*/ 585 w 811"/>
              <a:gd name="T53" fmla="*/ 208 h 810"/>
              <a:gd name="T54" fmla="*/ 674 w 811"/>
              <a:gd name="T55" fmla="*/ 131 h 810"/>
              <a:gd name="T56" fmla="*/ 763 w 811"/>
              <a:gd name="T57" fmla="*/ 227 h 810"/>
              <a:gd name="T58" fmla="*/ 811 w 811"/>
              <a:gd name="T59" fmla="*/ 404 h 810"/>
              <a:gd name="T60" fmla="*/ 764 w 811"/>
              <a:gd name="T61" fmla="*/ 580 h 810"/>
              <a:gd name="T62" fmla="*/ 676 w 811"/>
              <a:gd name="T63" fmla="*/ 676 h 810"/>
              <a:gd name="T64" fmla="*/ 667 w 811"/>
              <a:gd name="T65" fmla="*/ 680 h 810"/>
              <a:gd name="T66" fmla="*/ 649 w 811"/>
              <a:gd name="T67" fmla="*/ 674 h 810"/>
              <a:gd name="T68" fmla="*/ 649 w 811"/>
              <a:gd name="T69" fmla="*/ 653 h 810"/>
              <a:gd name="T70" fmla="*/ 717 w 811"/>
              <a:gd name="T71" fmla="*/ 583 h 810"/>
              <a:gd name="T72" fmla="*/ 775 w 811"/>
              <a:gd name="T73" fmla="*/ 404 h 810"/>
              <a:gd name="T74" fmla="*/ 717 w 811"/>
              <a:gd name="T75" fmla="*/ 225 h 810"/>
              <a:gd name="T76" fmla="*/ 648 w 811"/>
              <a:gd name="T77" fmla="*/ 154 h 810"/>
              <a:gd name="T78" fmla="*/ 649 w 811"/>
              <a:gd name="T79" fmla="*/ 136 h 810"/>
              <a:gd name="T80" fmla="*/ 332 w 811"/>
              <a:gd name="T81" fmla="*/ 79 h 810"/>
              <a:gd name="T82" fmla="*/ 147 w 811"/>
              <a:gd name="T83" fmla="*/ 561 h 810"/>
              <a:gd name="T84" fmla="*/ 382 w 811"/>
              <a:gd name="T85" fmla="*/ 38 h 810"/>
              <a:gd name="T86" fmla="*/ 369 w 811"/>
              <a:gd name="T87" fmla="*/ 47 h 810"/>
              <a:gd name="T88" fmla="*/ 378 w 811"/>
              <a:gd name="T89" fmla="*/ 769 h 810"/>
              <a:gd name="T90" fmla="*/ 399 w 811"/>
              <a:gd name="T91" fmla="*/ 769 h 810"/>
              <a:gd name="T92" fmla="*/ 405 w 811"/>
              <a:gd name="T93" fmla="*/ 55 h 810"/>
              <a:gd name="T94" fmla="*/ 393 w 811"/>
              <a:gd name="T95" fmla="*/ 38 h 810"/>
              <a:gd name="T96" fmla="*/ 420 w 811"/>
              <a:gd name="T97" fmla="*/ 10 h 810"/>
              <a:gd name="T98" fmla="*/ 442 w 811"/>
              <a:gd name="T99" fmla="*/ 57 h 810"/>
              <a:gd name="T100" fmla="*/ 431 w 811"/>
              <a:gd name="T101" fmla="*/ 786 h 810"/>
              <a:gd name="T102" fmla="*/ 372 w 811"/>
              <a:gd name="T103" fmla="*/ 807 h 810"/>
              <a:gd name="T104" fmla="*/ 97 w 811"/>
              <a:gd name="T105" fmla="*/ 582 h 810"/>
              <a:gd name="T106" fmla="*/ 21 w 811"/>
              <a:gd name="T107" fmla="*/ 505 h 810"/>
              <a:gd name="T108" fmla="*/ 3 w 811"/>
              <a:gd name="T109" fmla="*/ 369 h 810"/>
              <a:gd name="T110" fmla="*/ 54 w 811"/>
              <a:gd name="T111" fmla="*/ 255 h 810"/>
              <a:gd name="T112" fmla="*/ 348 w 811"/>
              <a:gd name="T113" fmla="*/ 17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11" h="810">
                <a:moveTo>
                  <a:pt x="498" y="294"/>
                </a:moveTo>
                <a:lnTo>
                  <a:pt x="522" y="298"/>
                </a:lnTo>
                <a:lnTo>
                  <a:pt x="544" y="309"/>
                </a:lnTo>
                <a:lnTo>
                  <a:pt x="562" y="327"/>
                </a:lnTo>
                <a:lnTo>
                  <a:pt x="577" y="349"/>
                </a:lnTo>
                <a:lnTo>
                  <a:pt x="586" y="375"/>
                </a:lnTo>
                <a:lnTo>
                  <a:pt x="590" y="404"/>
                </a:lnTo>
                <a:lnTo>
                  <a:pt x="586" y="434"/>
                </a:lnTo>
                <a:lnTo>
                  <a:pt x="577" y="460"/>
                </a:lnTo>
                <a:lnTo>
                  <a:pt x="562" y="483"/>
                </a:lnTo>
                <a:lnTo>
                  <a:pt x="544" y="500"/>
                </a:lnTo>
                <a:lnTo>
                  <a:pt x="522" y="511"/>
                </a:lnTo>
                <a:lnTo>
                  <a:pt x="498" y="515"/>
                </a:lnTo>
                <a:lnTo>
                  <a:pt x="492" y="514"/>
                </a:lnTo>
                <a:lnTo>
                  <a:pt x="486" y="511"/>
                </a:lnTo>
                <a:lnTo>
                  <a:pt x="483" y="508"/>
                </a:lnTo>
                <a:lnTo>
                  <a:pt x="480" y="502"/>
                </a:lnTo>
                <a:lnTo>
                  <a:pt x="480" y="497"/>
                </a:lnTo>
                <a:lnTo>
                  <a:pt x="480" y="491"/>
                </a:lnTo>
                <a:lnTo>
                  <a:pt x="483" y="485"/>
                </a:lnTo>
                <a:lnTo>
                  <a:pt x="486" y="481"/>
                </a:lnTo>
                <a:lnTo>
                  <a:pt x="492" y="479"/>
                </a:lnTo>
                <a:lnTo>
                  <a:pt x="498" y="477"/>
                </a:lnTo>
                <a:lnTo>
                  <a:pt x="515" y="475"/>
                </a:lnTo>
                <a:lnTo>
                  <a:pt x="531" y="464"/>
                </a:lnTo>
                <a:lnTo>
                  <a:pt x="543" y="447"/>
                </a:lnTo>
                <a:lnTo>
                  <a:pt x="551" y="428"/>
                </a:lnTo>
                <a:lnTo>
                  <a:pt x="553" y="404"/>
                </a:lnTo>
                <a:lnTo>
                  <a:pt x="551" y="381"/>
                </a:lnTo>
                <a:lnTo>
                  <a:pt x="543" y="361"/>
                </a:lnTo>
                <a:lnTo>
                  <a:pt x="531" y="345"/>
                </a:lnTo>
                <a:lnTo>
                  <a:pt x="515" y="335"/>
                </a:lnTo>
                <a:lnTo>
                  <a:pt x="498" y="331"/>
                </a:lnTo>
                <a:lnTo>
                  <a:pt x="492" y="330"/>
                </a:lnTo>
                <a:lnTo>
                  <a:pt x="486" y="327"/>
                </a:lnTo>
                <a:lnTo>
                  <a:pt x="483" y="323"/>
                </a:lnTo>
                <a:lnTo>
                  <a:pt x="480" y="318"/>
                </a:lnTo>
                <a:lnTo>
                  <a:pt x="480" y="312"/>
                </a:lnTo>
                <a:lnTo>
                  <a:pt x="480" y="306"/>
                </a:lnTo>
                <a:lnTo>
                  <a:pt x="483" y="302"/>
                </a:lnTo>
                <a:lnTo>
                  <a:pt x="486" y="298"/>
                </a:lnTo>
                <a:lnTo>
                  <a:pt x="492" y="295"/>
                </a:lnTo>
                <a:lnTo>
                  <a:pt x="498" y="294"/>
                </a:lnTo>
                <a:close/>
                <a:moveTo>
                  <a:pt x="110" y="260"/>
                </a:moveTo>
                <a:lnTo>
                  <a:pt x="91" y="271"/>
                </a:lnTo>
                <a:lnTo>
                  <a:pt x="72" y="288"/>
                </a:lnTo>
                <a:lnTo>
                  <a:pt x="58" y="311"/>
                </a:lnTo>
                <a:lnTo>
                  <a:pt x="46" y="339"/>
                </a:lnTo>
                <a:lnTo>
                  <a:pt x="40" y="370"/>
                </a:lnTo>
                <a:lnTo>
                  <a:pt x="37" y="404"/>
                </a:lnTo>
                <a:lnTo>
                  <a:pt x="40" y="439"/>
                </a:lnTo>
                <a:lnTo>
                  <a:pt x="46" y="471"/>
                </a:lnTo>
                <a:lnTo>
                  <a:pt x="58" y="498"/>
                </a:lnTo>
                <a:lnTo>
                  <a:pt x="72" y="521"/>
                </a:lnTo>
                <a:lnTo>
                  <a:pt x="91" y="538"/>
                </a:lnTo>
                <a:lnTo>
                  <a:pt x="110" y="548"/>
                </a:lnTo>
                <a:lnTo>
                  <a:pt x="110" y="260"/>
                </a:lnTo>
                <a:close/>
                <a:moveTo>
                  <a:pt x="585" y="208"/>
                </a:moveTo>
                <a:lnTo>
                  <a:pt x="589" y="208"/>
                </a:lnTo>
                <a:lnTo>
                  <a:pt x="594" y="210"/>
                </a:lnTo>
                <a:lnTo>
                  <a:pt x="594" y="210"/>
                </a:lnTo>
                <a:lnTo>
                  <a:pt x="624" y="231"/>
                </a:lnTo>
                <a:lnTo>
                  <a:pt x="650" y="258"/>
                </a:lnTo>
                <a:lnTo>
                  <a:pt x="671" y="289"/>
                </a:lnTo>
                <a:lnTo>
                  <a:pt x="687" y="324"/>
                </a:lnTo>
                <a:lnTo>
                  <a:pt x="697" y="364"/>
                </a:lnTo>
                <a:lnTo>
                  <a:pt x="700" y="404"/>
                </a:lnTo>
                <a:lnTo>
                  <a:pt x="697" y="446"/>
                </a:lnTo>
                <a:lnTo>
                  <a:pt x="687" y="484"/>
                </a:lnTo>
                <a:lnTo>
                  <a:pt x="671" y="519"/>
                </a:lnTo>
                <a:lnTo>
                  <a:pt x="650" y="551"/>
                </a:lnTo>
                <a:lnTo>
                  <a:pt x="624" y="577"/>
                </a:lnTo>
                <a:lnTo>
                  <a:pt x="594" y="599"/>
                </a:lnTo>
                <a:lnTo>
                  <a:pt x="594" y="598"/>
                </a:lnTo>
                <a:lnTo>
                  <a:pt x="590" y="600"/>
                </a:lnTo>
                <a:lnTo>
                  <a:pt x="585" y="602"/>
                </a:lnTo>
                <a:lnTo>
                  <a:pt x="579" y="600"/>
                </a:lnTo>
                <a:lnTo>
                  <a:pt x="574" y="598"/>
                </a:lnTo>
                <a:lnTo>
                  <a:pt x="570" y="594"/>
                </a:lnTo>
                <a:lnTo>
                  <a:pt x="568" y="589"/>
                </a:lnTo>
                <a:lnTo>
                  <a:pt x="566" y="582"/>
                </a:lnTo>
                <a:lnTo>
                  <a:pt x="566" y="578"/>
                </a:lnTo>
                <a:lnTo>
                  <a:pt x="569" y="574"/>
                </a:lnTo>
                <a:lnTo>
                  <a:pt x="572" y="570"/>
                </a:lnTo>
                <a:lnTo>
                  <a:pt x="574" y="568"/>
                </a:lnTo>
                <a:lnTo>
                  <a:pt x="574" y="568"/>
                </a:lnTo>
                <a:lnTo>
                  <a:pt x="599" y="549"/>
                </a:lnTo>
                <a:lnTo>
                  <a:pt x="621" y="527"/>
                </a:lnTo>
                <a:lnTo>
                  <a:pt x="638" y="501"/>
                </a:lnTo>
                <a:lnTo>
                  <a:pt x="653" y="471"/>
                </a:lnTo>
                <a:lnTo>
                  <a:pt x="661" y="439"/>
                </a:lnTo>
                <a:lnTo>
                  <a:pt x="663" y="404"/>
                </a:lnTo>
                <a:lnTo>
                  <a:pt x="661" y="370"/>
                </a:lnTo>
                <a:lnTo>
                  <a:pt x="653" y="337"/>
                </a:lnTo>
                <a:lnTo>
                  <a:pt x="638" y="307"/>
                </a:lnTo>
                <a:lnTo>
                  <a:pt x="621" y="281"/>
                </a:lnTo>
                <a:lnTo>
                  <a:pt x="599" y="259"/>
                </a:lnTo>
                <a:lnTo>
                  <a:pt x="574" y="242"/>
                </a:lnTo>
                <a:lnTo>
                  <a:pt x="574" y="242"/>
                </a:lnTo>
                <a:lnTo>
                  <a:pt x="572" y="238"/>
                </a:lnTo>
                <a:lnTo>
                  <a:pt x="569" y="235"/>
                </a:lnTo>
                <a:lnTo>
                  <a:pt x="566" y="230"/>
                </a:lnTo>
                <a:lnTo>
                  <a:pt x="566" y="226"/>
                </a:lnTo>
                <a:lnTo>
                  <a:pt x="566" y="221"/>
                </a:lnTo>
                <a:lnTo>
                  <a:pt x="569" y="216"/>
                </a:lnTo>
                <a:lnTo>
                  <a:pt x="573" y="212"/>
                </a:lnTo>
                <a:lnTo>
                  <a:pt x="578" y="209"/>
                </a:lnTo>
                <a:lnTo>
                  <a:pt x="585" y="208"/>
                </a:lnTo>
                <a:close/>
                <a:moveTo>
                  <a:pt x="663" y="128"/>
                </a:moveTo>
                <a:lnTo>
                  <a:pt x="667" y="128"/>
                </a:lnTo>
                <a:lnTo>
                  <a:pt x="671" y="129"/>
                </a:lnTo>
                <a:lnTo>
                  <a:pt x="674" y="131"/>
                </a:lnTo>
                <a:lnTo>
                  <a:pt x="674" y="131"/>
                </a:lnTo>
                <a:lnTo>
                  <a:pt x="708" y="158"/>
                </a:lnTo>
                <a:lnTo>
                  <a:pt x="737" y="191"/>
                </a:lnTo>
                <a:lnTo>
                  <a:pt x="763" y="227"/>
                </a:lnTo>
                <a:lnTo>
                  <a:pt x="783" y="268"/>
                </a:lnTo>
                <a:lnTo>
                  <a:pt x="798" y="311"/>
                </a:lnTo>
                <a:lnTo>
                  <a:pt x="807" y="357"/>
                </a:lnTo>
                <a:lnTo>
                  <a:pt x="811" y="404"/>
                </a:lnTo>
                <a:lnTo>
                  <a:pt x="807" y="451"/>
                </a:lnTo>
                <a:lnTo>
                  <a:pt x="798" y="497"/>
                </a:lnTo>
                <a:lnTo>
                  <a:pt x="784" y="539"/>
                </a:lnTo>
                <a:lnTo>
                  <a:pt x="764" y="580"/>
                </a:lnTo>
                <a:lnTo>
                  <a:pt x="739" y="615"/>
                </a:lnTo>
                <a:lnTo>
                  <a:pt x="710" y="648"/>
                </a:lnTo>
                <a:lnTo>
                  <a:pt x="678" y="675"/>
                </a:lnTo>
                <a:lnTo>
                  <a:pt x="676" y="676"/>
                </a:lnTo>
                <a:lnTo>
                  <a:pt x="674" y="678"/>
                </a:lnTo>
                <a:lnTo>
                  <a:pt x="674" y="678"/>
                </a:lnTo>
                <a:lnTo>
                  <a:pt x="671" y="679"/>
                </a:lnTo>
                <a:lnTo>
                  <a:pt x="667" y="680"/>
                </a:lnTo>
                <a:lnTo>
                  <a:pt x="665" y="682"/>
                </a:lnTo>
                <a:lnTo>
                  <a:pt x="658" y="680"/>
                </a:lnTo>
                <a:lnTo>
                  <a:pt x="653" y="678"/>
                </a:lnTo>
                <a:lnTo>
                  <a:pt x="649" y="674"/>
                </a:lnTo>
                <a:lnTo>
                  <a:pt x="646" y="669"/>
                </a:lnTo>
                <a:lnTo>
                  <a:pt x="646" y="663"/>
                </a:lnTo>
                <a:lnTo>
                  <a:pt x="646" y="657"/>
                </a:lnTo>
                <a:lnTo>
                  <a:pt x="649" y="653"/>
                </a:lnTo>
                <a:lnTo>
                  <a:pt x="653" y="649"/>
                </a:lnTo>
                <a:lnTo>
                  <a:pt x="653" y="649"/>
                </a:lnTo>
                <a:lnTo>
                  <a:pt x="687" y="619"/>
                </a:lnTo>
                <a:lnTo>
                  <a:pt x="717" y="583"/>
                </a:lnTo>
                <a:lnTo>
                  <a:pt x="741" y="544"/>
                </a:lnTo>
                <a:lnTo>
                  <a:pt x="759" y="501"/>
                </a:lnTo>
                <a:lnTo>
                  <a:pt x="771" y="454"/>
                </a:lnTo>
                <a:lnTo>
                  <a:pt x="775" y="404"/>
                </a:lnTo>
                <a:lnTo>
                  <a:pt x="771" y="354"/>
                </a:lnTo>
                <a:lnTo>
                  <a:pt x="759" y="307"/>
                </a:lnTo>
                <a:lnTo>
                  <a:pt x="741" y="264"/>
                </a:lnTo>
                <a:lnTo>
                  <a:pt x="717" y="225"/>
                </a:lnTo>
                <a:lnTo>
                  <a:pt x="687" y="189"/>
                </a:lnTo>
                <a:lnTo>
                  <a:pt x="653" y="161"/>
                </a:lnTo>
                <a:lnTo>
                  <a:pt x="650" y="158"/>
                </a:lnTo>
                <a:lnTo>
                  <a:pt x="648" y="154"/>
                </a:lnTo>
                <a:lnTo>
                  <a:pt x="646" y="150"/>
                </a:lnTo>
                <a:lnTo>
                  <a:pt x="645" y="146"/>
                </a:lnTo>
                <a:lnTo>
                  <a:pt x="646" y="140"/>
                </a:lnTo>
                <a:lnTo>
                  <a:pt x="649" y="136"/>
                </a:lnTo>
                <a:lnTo>
                  <a:pt x="653" y="132"/>
                </a:lnTo>
                <a:lnTo>
                  <a:pt x="658" y="129"/>
                </a:lnTo>
                <a:lnTo>
                  <a:pt x="663" y="128"/>
                </a:lnTo>
                <a:close/>
                <a:moveTo>
                  <a:pt x="332" y="79"/>
                </a:moveTo>
                <a:lnTo>
                  <a:pt x="156" y="239"/>
                </a:lnTo>
                <a:lnTo>
                  <a:pt x="156" y="239"/>
                </a:lnTo>
                <a:lnTo>
                  <a:pt x="147" y="247"/>
                </a:lnTo>
                <a:lnTo>
                  <a:pt x="147" y="561"/>
                </a:lnTo>
                <a:lnTo>
                  <a:pt x="332" y="729"/>
                </a:lnTo>
                <a:lnTo>
                  <a:pt x="332" y="79"/>
                </a:lnTo>
                <a:close/>
                <a:moveTo>
                  <a:pt x="387" y="36"/>
                </a:moveTo>
                <a:lnTo>
                  <a:pt x="382" y="38"/>
                </a:lnTo>
                <a:lnTo>
                  <a:pt x="378" y="39"/>
                </a:lnTo>
                <a:lnTo>
                  <a:pt x="374" y="42"/>
                </a:lnTo>
                <a:lnTo>
                  <a:pt x="374" y="42"/>
                </a:lnTo>
                <a:lnTo>
                  <a:pt x="369" y="47"/>
                </a:lnTo>
                <a:lnTo>
                  <a:pt x="369" y="763"/>
                </a:lnTo>
                <a:lnTo>
                  <a:pt x="374" y="767"/>
                </a:lnTo>
                <a:lnTo>
                  <a:pt x="374" y="767"/>
                </a:lnTo>
                <a:lnTo>
                  <a:pt x="378" y="769"/>
                </a:lnTo>
                <a:lnTo>
                  <a:pt x="382" y="772"/>
                </a:lnTo>
                <a:lnTo>
                  <a:pt x="387" y="772"/>
                </a:lnTo>
                <a:lnTo>
                  <a:pt x="393" y="772"/>
                </a:lnTo>
                <a:lnTo>
                  <a:pt x="399" y="769"/>
                </a:lnTo>
                <a:lnTo>
                  <a:pt x="403" y="765"/>
                </a:lnTo>
                <a:lnTo>
                  <a:pt x="405" y="760"/>
                </a:lnTo>
                <a:lnTo>
                  <a:pt x="405" y="754"/>
                </a:lnTo>
                <a:lnTo>
                  <a:pt x="405" y="55"/>
                </a:lnTo>
                <a:lnTo>
                  <a:pt x="405" y="49"/>
                </a:lnTo>
                <a:lnTo>
                  <a:pt x="403" y="44"/>
                </a:lnTo>
                <a:lnTo>
                  <a:pt x="399" y="40"/>
                </a:lnTo>
                <a:lnTo>
                  <a:pt x="393" y="38"/>
                </a:lnTo>
                <a:lnTo>
                  <a:pt x="387" y="36"/>
                </a:lnTo>
                <a:close/>
                <a:moveTo>
                  <a:pt x="387" y="0"/>
                </a:moveTo>
                <a:lnTo>
                  <a:pt x="405" y="2"/>
                </a:lnTo>
                <a:lnTo>
                  <a:pt x="420" y="10"/>
                </a:lnTo>
                <a:lnTo>
                  <a:pt x="431" y="22"/>
                </a:lnTo>
                <a:lnTo>
                  <a:pt x="439" y="38"/>
                </a:lnTo>
                <a:lnTo>
                  <a:pt x="443" y="55"/>
                </a:lnTo>
                <a:lnTo>
                  <a:pt x="442" y="57"/>
                </a:lnTo>
                <a:lnTo>
                  <a:pt x="442" y="752"/>
                </a:lnTo>
                <a:lnTo>
                  <a:pt x="443" y="754"/>
                </a:lnTo>
                <a:lnTo>
                  <a:pt x="439" y="772"/>
                </a:lnTo>
                <a:lnTo>
                  <a:pt x="431" y="786"/>
                </a:lnTo>
                <a:lnTo>
                  <a:pt x="420" y="799"/>
                </a:lnTo>
                <a:lnTo>
                  <a:pt x="405" y="807"/>
                </a:lnTo>
                <a:lnTo>
                  <a:pt x="387" y="810"/>
                </a:lnTo>
                <a:lnTo>
                  <a:pt x="372" y="807"/>
                </a:lnTo>
                <a:lnTo>
                  <a:pt x="358" y="802"/>
                </a:lnTo>
                <a:lnTo>
                  <a:pt x="348" y="793"/>
                </a:lnTo>
                <a:lnTo>
                  <a:pt x="122" y="589"/>
                </a:lnTo>
                <a:lnTo>
                  <a:pt x="97" y="582"/>
                </a:lnTo>
                <a:lnTo>
                  <a:pt x="75" y="572"/>
                </a:lnTo>
                <a:lnTo>
                  <a:pt x="54" y="553"/>
                </a:lnTo>
                <a:lnTo>
                  <a:pt x="36" y="531"/>
                </a:lnTo>
                <a:lnTo>
                  <a:pt x="21" y="505"/>
                </a:lnTo>
                <a:lnTo>
                  <a:pt x="10" y="474"/>
                </a:lnTo>
                <a:lnTo>
                  <a:pt x="3" y="441"/>
                </a:lnTo>
                <a:lnTo>
                  <a:pt x="0" y="404"/>
                </a:lnTo>
                <a:lnTo>
                  <a:pt x="3" y="369"/>
                </a:lnTo>
                <a:lnTo>
                  <a:pt x="10" y="335"/>
                </a:lnTo>
                <a:lnTo>
                  <a:pt x="21" y="305"/>
                </a:lnTo>
                <a:lnTo>
                  <a:pt x="36" y="278"/>
                </a:lnTo>
                <a:lnTo>
                  <a:pt x="54" y="255"/>
                </a:lnTo>
                <a:lnTo>
                  <a:pt x="74" y="238"/>
                </a:lnTo>
                <a:lnTo>
                  <a:pt x="97" y="226"/>
                </a:lnTo>
                <a:lnTo>
                  <a:pt x="122" y="221"/>
                </a:lnTo>
                <a:lnTo>
                  <a:pt x="348" y="17"/>
                </a:lnTo>
                <a:lnTo>
                  <a:pt x="358" y="7"/>
                </a:lnTo>
                <a:lnTo>
                  <a:pt x="372" y="1"/>
                </a:lnTo>
                <a:lnTo>
                  <a:pt x="38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7" name="Freeform 64"/>
          <p:cNvSpPr>
            <a:spLocks noEditPoints="1"/>
          </p:cNvSpPr>
          <p:nvPr/>
        </p:nvSpPr>
        <p:spPr bwMode="auto">
          <a:xfrm>
            <a:off x="3842063" y="4276273"/>
            <a:ext cx="420516" cy="382617"/>
          </a:xfrm>
          <a:custGeom>
            <a:avLst/>
            <a:gdLst>
              <a:gd name="T0" fmla="*/ 609 w 810"/>
              <a:gd name="T1" fmla="*/ 571 h 737"/>
              <a:gd name="T2" fmla="*/ 556 w 810"/>
              <a:gd name="T3" fmla="*/ 605 h 737"/>
              <a:gd name="T4" fmla="*/ 546 w 810"/>
              <a:gd name="T5" fmla="*/ 545 h 737"/>
              <a:gd name="T6" fmla="*/ 672 w 810"/>
              <a:gd name="T7" fmla="*/ 472 h 737"/>
              <a:gd name="T8" fmla="*/ 660 w 810"/>
              <a:gd name="T9" fmla="*/ 532 h 737"/>
              <a:gd name="T10" fmla="*/ 609 w 810"/>
              <a:gd name="T11" fmla="*/ 498 h 737"/>
              <a:gd name="T12" fmla="*/ 203 w 810"/>
              <a:gd name="T13" fmla="*/ 461 h 737"/>
              <a:gd name="T14" fmla="*/ 221 w 810"/>
              <a:gd name="T15" fmla="*/ 479 h 737"/>
              <a:gd name="T16" fmla="*/ 273 w 810"/>
              <a:gd name="T17" fmla="*/ 523 h 737"/>
              <a:gd name="T18" fmla="*/ 269 w 810"/>
              <a:gd name="T19" fmla="*/ 549 h 737"/>
              <a:gd name="T20" fmla="*/ 220 w 810"/>
              <a:gd name="T21" fmla="*/ 595 h 737"/>
              <a:gd name="T22" fmla="*/ 197 w 810"/>
              <a:gd name="T23" fmla="*/ 606 h 737"/>
              <a:gd name="T24" fmla="*/ 184 w 810"/>
              <a:gd name="T25" fmla="*/ 553 h 737"/>
              <a:gd name="T26" fmla="*/ 131 w 810"/>
              <a:gd name="T27" fmla="*/ 540 h 737"/>
              <a:gd name="T28" fmla="*/ 141 w 810"/>
              <a:gd name="T29" fmla="*/ 516 h 737"/>
              <a:gd name="T30" fmla="*/ 188 w 810"/>
              <a:gd name="T31" fmla="*/ 468 h 737"/>
              <a:gd name="T32" fmla="*/ 466 w 810"/>
              <a:gd name="T33" fmla="*/ 424 h 737"/>
              <a:gd name="T34" fmla="*/ 478 w 810"/>
              <a:gd name="T35" fmla="*/ 448 h 737"/>
              <a:gd name="T36" fmla="*/ 455 w 810"/>
              <a:gd name="T37" fmla="*/ 460 h 737"/>
              <a:gd name="T38" fmla="*/ 444 w 810"/>
              <a:gd name="T39" fmla="*/ 436 h 737"/>
              <a:gd name="T40" fmla="*/ 351 w 810"/>
              <a:gd name="T41" fmla="*/ 423 h 737"/>
              <a:gd name="T42" fmla="*/ 369 w 810"/>
              <a:gd name="T43" fmla="*/ 441 h 737"/>
              <a:gd name="T44" fmla="*/ 351 w 810"/>
              <a:gd name="T45" fmla="*/ 461 h 737"/>
              <a:gd name="T46" fmla="*/ 332 w 810"/>
              <a:gd name="T47" fmla="*/ 441 h 737"/>
              <a:gd name="T48" fmla="*/ 351 w 810"/>
              <a:gd name="T49" fmla="*/ 423 h 737"/>
              <a:gd name="T50" fmla="*/ 86 w 810"/>
              <a:gd name="T51" fmla="*/ 417 h 737"/>
              <a:gd name="T52" fmla="*/ 40 w 810"/>
              <a:gd name="T53" fmla="*/ 567 h 737"/>
              <a:gd name="T54" fmla="*/ 138 w 810"/>
              <a:gd name="T55" fmla="*/ 686 h 737"/>
              <a:gd name="T56" fmla="*/ 296 w 810"/>
              <a:gd name="T57" fmla="*/ 672 h 737"/>
              <a:gd name="T58" fmla="*/ 516 w 810"/>
              <a:gd name="T59" fmla="*/ 672 h 737"/>
              <a:gd name="T60" fmla="*/ 673 w 810"/>
              <a:gd name="T61" fmla="*/ 686 h 737"/>
              <a:gd name="T62" fmla="*/ 771 w 810"/>
              <a:gd name="T63" fmla="*/ 567 h 737"/>
              <a:gd name="T64" fmla="*/ 725 w 810"/>
              <a:gd name="T65" fmla="*/ 417 h 737"/>
              <a:gd name="T66" fmla="*/ 203 w 810"/>
              <a:gd name="T67" fmla="*/ 368 h 737"/>
              <a:gd name="T68" fmla="*/ 406 w 810"/>
              <a:gd name="T69" fmla="*/ 19 h 737"/>
              <a:gd name="T70" fmla="*/ 486 w 810"/>
              <a:gd name="T71" fmla="*/ 110 h 737"/>
              <a:gd name="T72" fmla="*/ 475 w 810"/>
              <a:gd name="T73" fmla="*/ 227 h 737"/>
              <a:gd name="T74" fmla="*/ 420 w 810"/>
              <a:gd name="T75" fmla="*/ 291 h 737"/>
              <a:gd name="T76" fmla="*/ 644 w 810"/>
              <a:gd name="T77" fmla="*/ 335 h 737"/>
              <a:gd name="T78" fmla="*/ 783 w 810"/>
              <a:gd name="T79" fmla="*/ 432 h 737"/>
              <a:gd name="T80" fmla="*/ 799 w 810"/>
              <a:gd name="T81" fmla="*/ 605 h 737"/>
              <a:gd name="T82" fmla="*/ 679 w 810"/>
              <a:gd name="T83" fmla="*/ 724 h 737"/>
              <a:gd name="T84" fmla="*/ 505 w 810"/>
              <a:gd name="T85" fmla="*/ 708 h 737"/>
              <a:gd name="T86" fmla="*/ 306 w 810"/>
              <a:gd name="T87" fmla="*/ 708 h 737"/>
              <a:gd name="T88" fmla="*/ 132 w 810"/>
              <a:gd name="T89" fmla="*/ 724 h 737"/>
              <a:gd name="T90" fmla="*/ 13 w 810"/>
              <a:gd name="T91" fmla="*/ 605 h 737"/>
              <a:gd name="T92" fmla="*/ 28 w 810"/>
              <a:gd name="T93" fmla="*/ 432 h 737"/>
              <a:gd name="T94" fmla="*/ 166 w 810"/>
              <a:gd name="T95" fmla="*/ 335 h 737"/>
              <a:gd name="T96" fmla="*/ 385 w 810"/>
              <a:gd name="T97" fmla="*/ 279 h 737"/>
              <a:gd name="T98" fmla="*/ 437 w 810"/>
              <a:gd name="T99" fmla="*/ 215 h 737"/>
              <a:gd name="T100" fmla="*/ 450 w 810"/>
              <a:gd name="T101" fmla="*/ 122 h 737"/>
              <a:gd name="T102" fmla="*/ 382 w 810"/>
              <a:gd name="T103" fmla="*/ 49 h 737"/>
              <a:gd name="T104" fmla="*/ 351 w 810"/>
              <a:gd name="T105" fmla="*/ 2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10" h="737">
                <a:moveTo>
                  <a:pt x="571" y="534"/>
                </a:moveTo>
                <a:lnTo>
                  <a:pt x="585" y="537"/>
                </a:lnTo>
                <a:lnTo>
                  <a:pt x="597" y="545"/>
                </a:lnTo>
                <a:lnTo>
                  <a:pt x="605" y="557"/>
                </a:lnTo>
                <a:lnTo>
                  <a:pt x="609" y="571"/>
                </a:lnTo>
                <a:lnTo>
                  <a:pt x="605" y="585"/>
                </a:lnTo>
                <a:lnTo>
                  <a:pt x="597" y="597"/>
                </a:lnTo>
                <a:lnTo>
                  <a:pt x="585" y="605"/>
                </a:lnTo>
                <a:lnTo>
                  <a:pt x="571" y="608"/>
                </a:lnTo>
                <a:lnTo>
                  <a:pt x="556" y="605"/>
                </a:lnTo>
                <a:lnTo>
                  <a:pt x="546" y="597"/>
                </a:lnTo>
                <a:lnTo>
                  <a:pt x="538" y="585"/>
                </a:lnTo>
                <a:lnTo>
                  <a:pt x="534" y="571"/>
                </a:lnTo>
                <a:lnTo>
                  <a:pt x="538" y="557"/>
                </a:lnTo>
                <a:lnTo>
                  <a:pt x="546" y="545"/>
                </a:lnTo>
                <a:lnTo>
                  <a:pt x="556" y="537"/>
                </a:lnTo>
                <a:lnTo>
                  <a:pt x="571" y="534"/>
                </a:lnTo>
                <a:close/>
                <a:moveTo>
                  <a:pt x="645" y="461"/>
                </a:moveTo>
                <a:lnTo>
                  <a:pt x="660" y="464"/>
                </a:lnTo>
                <a:lnTo>
                  <a:pt x="672" y="472"/>
                </a:lnTo>
                <a:lnTo>
                  <a:pt x="679" y="483"/>
                </a:lnTo>
                <a:lnTo>
                  <a:pt x="682" y="498"/>
                </a:lnTo>
                <a:lnTo>
                  <a:pt x="679" y="512"/>
                </a:lnTo>
                <a:lnTo>
                  <a:pt x="672" y="524"/>
                </a:lnTo>
                <a:lnTo>
                  <a:pt x="660" y="532"/>
                </a:lnTo>
                <a:lnTo>
                  <a:pt x="645" y="534"/>
                </a:lnTo>
                <a:lnTo>
                  <a:pt x="631" y="532"/>
                </a:lnTo>
                <a:lnTo>
                  <a:pt x="619" y="524"/>
                </a:lnTo>
                <a:lnTo>
                  <a:pt x="611" y="512"/>
                </a:lnTo>
                <a:lnTo>
                  <a:pt x="609" y="498"/>
                </a:lnTo>
                <a:lnTo>
                  <a:pt x="611" y="483"/>
                </a:lnTo>
                <a:lnTo>
                  <a:pt x="619" y="472"/>
                </a:lnTo>
                <a:lnTo>
                  <a:pt x="631" y="464"/>
                </a:lnTo>
                <a:lnTo>
                  <a:pt x="645" y="461"/>
                </a:lnTo>
                <a:close/>
                <a:moveTo>
                  <a:pt x="203" y="461"/>
                </a:moveTo>
                <a:lnTo>
                  <a:pt x="209" y="461"/>
                </a:lnTo>
                <a:lnTo>
                  <a:pt x="213" y="464"/>
                </a:lnTo>
                <a:lnTo>
                  <a:pt x="217" y="468"/>
                </a:lnTo>
                <a:lnTo>
                  <a:pt x="220" y="473"/>
                </a:lnTo>
                <a:lnTo>
                  <a:pt x="221" y="479"/>
                </a:lnTo>
                <a:lnTo>
                  <a:pt x="221" y="516"/>
                </a:lnTo>
                <a:lnTo>
                  <a:pt x="258" y="516"/>
                </a:lnTo>
                <a:lnTo>
                  <a:pt x="264" y="516"/>
                </a:lnTo>
                <a:lnTo>
                  <a:pt x="269" y="519"/>
                </a:lnTo>
                <a:lnTo>
                  <a:pt x="273" y="523"/>
                </a:lnTo>
                <a:lnTo>
                  <a:pt x="276" y="528"/>
                </a:lnTo>
                <a:lnTo>
                  <a:pt x="276" y="534"/>
                </a:lnTo>
                <a:lnTo>
                  <a:pt x="276" y="540"/>
                </a:lnTo>
                <a:lnTo>
                  <a:pt x="273" y="545"/>
                </a:lnTo>
                <a:lnTo>
                  <a:pt x="269" y="549"/>
                </a:lnTo>
                <a:lnTo>
                  <a:pt x="264" y="551"/>
                </a:lnTo>
                <a:lnTo>
                  <a:pt x="258" y="553"/>
                </a:lnTo>
                <a:lnTo>
                  <a:pt x="221" y="553"/>
                </a:lnTo>
                <a:lnTo>
                  <a:pt x="221" y="589"/>
                </a:lnTo>
                <a:lnTo>
                  <a:pt x="220" y="595"/>
                </a:lnTo>
                <a:lnTo>
                  <a:pt x="217" y="600"/>
                </a:lnTo>
                <a:lnTo>
                  <a:pt x="213" y="604"/>
                </a:lnTo>
                <a:lnTo>
                  <a:pt x="209" y="606"/>
                </a:lnTo>
                <a:lnTo>
                  <a:pt x="203" y="608"/>
                </a:lnTo>
                <a:lnTo>
                  <a:pt x="197" y="606"/>
                </a:lnTo>
                <a:lnTo>
                  <a:pt x="192" y="604"/>
                </a:lnTo>
                <a:lnTo>
                  <a:pt x="188" y="600"/>
                </a:lnTo>
                <a:lnTo>
                  <a:pt x="186" y="595"/>
                </a:lnTo>
                <a:lnTo>
                  <a:pt x="184" y="589"/>
                </a:lnTo>
                <a:lnTo>
                  <a:pt x="184" y="553"/>
                </a:lnTo>
                <a:lnTo>
                  <a:pt x="148" y="553"/>
                </a:lnTo>
                <a:lnTo>
                  <a:pt x="141" y="551"/>
                </a:lnTo>
                <a:lnTo>
                  <a:pt x="137" y="549"/>
                </a:lnTo>
                <a:lnTo>
                  <a:pt x="133" y="545"/>
                </a:lnTo>
                <a:lnTo>
                  <a:pt x="131" y="540"/>
                </a:lnTo>
                <a:lnTo>
                  <a:pt x="129" y="534"/>
                </a:lnTo>
                <a:lnTo>
                  <a:pt x="131" y="528"/>
                </a:lnTo>
                <a:lnTo>
                  <a:pt x="133" y="523"/>
                </a:lnTo>
                <a:lnTo>
                  <a:pt x="137" y="519"/>
                </a:lnTo>
                <a:lnTo>
                  <a:pt x="141" y="516"/>
                </a:lnTo>
                <a:lnTo>
                  <a:pt x="148" y="516"/>
                </a:lnTo>
                <a:lnTo>
                  <a:pt x="184" y="516"/>
                </a:lnTo>
                <a:lnTo>
                  <a:pt x="184" y="479"/>
                </a:lnTo>
                <a:lnTo>
                  <a:pt x="186" y="473"/>
                </a:lnTo>
                <a:lnTo>
                  <a:pt x="188" y="468"/>
                </a:lnTo>
                <a:lnTo>
                  <a:pt x="192" y="464"/>
                </a:lnTo>
                <a:lnTo>
                  <a:pt x="197" y="461"/>
                </a:lnTo>
                <a:lnTo>
                  <a:pt x="203" y="461"/>
                </a:lnTo>
                <a:close/>
                <a:moveTo>
                  <a:pt x="461" y="423"/>
                </a:moveTo>
                <a:lnTo>
                  <a:pt x="466" y="424"/>
                </a:lnTo>
                <a:lnTo>
                  <a:pt x="471" y="427"/>
                </a:lnTo>
                <a:lnTo>
                  <a:pt x="475" y="431"/>
                </a:lnTo>
                <a:lnTo>
                  <a:pt x="478" y="436"/>
                </a:lnTo>
                <a:lnTo>
                  <a:pt x="479" y="441"/>
                </a:lnTo>
                <a:lnTo>
                  <a:pt x="478" y="448"/>
                </a:lnTo>
                <a:lnTo>
                  <a:pt x="475" y="453"/>
                </a:lnTo>
                <a:lnTo>
                  <a:pt x="471" y="457"/>
                </a:lnTo>
                <a:lnTo>
                  <a:pt x="466" y="460"/>
                </a:lnTo>
                <a:lnTo>
                  <a:pt x="461" y="461"/>
                </a:lnTo>
                <a:lnTo>
                  <a:pt x="455" y="460"/>
                </a:lnTo>
                <a:lnTo>
                  <a:pt x="450" y="457"/>
                </a:lnTo>
                <a:lnTo>
                  <a:pt x="446" y="453"/>
                </a:lnTo>
                <a:lnTo>
                  <a:pt x="444" y="448"/>
                </a:lnTo>
                <a:lnTo>
                  <a:pt x="442" y="441"/>
                </a:lnTo>
                <a:lnTo>
                  <a:pt x="444" y="436"/>
                </a:lnTo>
                <a:lnTo>
                  <a:pt x="446" y="431"/>
                </a:lnTo>
                <a:lnTo>
                  <a:pt x="450" y="427"/>
                </a:lnTo>
                <a:lnTo>
                  <a:pt x="455" y="424"/>
                </a:lnTo>
                <a:lnTo>
                  <a:pt x="461" y="423"/>
                </a:lnTo>
                <a:close/>
                <a:moveTo>
                  <a:pt x="351" y="423"/>
                </a:moveTo>
                <a:lnTo>
                  <a:pt x="356" y="424"/>
                </a:lnTo>
                <a:lnTo>
                  <a:pt x="361" y="427"/>
                </a:lnTo>
                <a:lnTo>
                  <a:pt x="365" y="431"/>
                </a:lnTo>
                <a:lnTo>
                  <a:pt x="368" y="436"/>
                </a:lnTo>
                <a:lnTo>
                  <a:pt x="369" y="441"/>
                </a:lnTo>
                <a:lnTo>
                  <a:pt x="368" y="448"/>
                </a:lnTo>
                <a:lnTo>
                  <a:pt x="365" y="453"/>
                </a:lnTo>
                <a:lnTo>
                  <a:pt x="361" y="457"/>
                </a:lnTo>
                <a:lnTo>
                  <a:pt x="356" y="460"/>
                </a:lnTo>
                <a:lnTo>
                  <a:pt x="351" y="461"/>
                </a:lnTo>
                <a:lnTo>
                  <a:pt x="344" y="460"/>
                </a:lnTo>
                <a:lnTo>
                  <a:pt x="339" y="457"/>
                </a:lnTo>
                <a:lnTo>
                  <a:pt x="335" y="453"/>
                </a:lnTo>
                <a:lnTo>
                  <a:pt x="332" y="448"/>
                </a:lnTo>
                <a:lnTo>
                  <a:pt x="332" y="441"/>
                </a:lnTo>
                <a:lnTo>
                  <a:pt x="332" y="436"/>
                </a:lnTo>
                <a:lnTo>
                  <a:pt x="335" y="431"/>
                </a:lnTo>
                <a:lnTo>
                  <a:pt x="339" y="427"/>
                </a:lnTo>
                <a:lnTo>
                  <a:pt x="344" y="424"/>
                </a:lnTo>
                <a:lnTo>
                  <a:pt x="351" y="423"/>
                </a:lnTo>
                <a:close/>
                <a:moveTo>
                  <a:pt x="203" y="368"/>
                </a:moveTo>
                <a:lnTo>
                  <a:pt x="170" y="372"/>
                </a:lnTo>
                <a:lnTo>
                  <a:pt x="138" y="381"/>
                </a:lnTo>
                <a:lnTo>
                  <a:pt x="110" y="397"/>
                </a:lnTo>
                <a:lnTo>
                  <a:pt x="86" y="417"/>
                </a:lnTo>
                <a:lnTo>
                  <a:pt x="65" y="441"/>
                </a:lnTo>
                <a:lnTo>
                  <a:pt x="49" y="470"/>
                </a:lnTo>
                <a:lnTo>
                  <a:pt x="40" y="500"/>
                </a:lnTo>
                <a:lnTo>
                  <a:pt x="38" y="534"/>
                </a:lnTo>
                <a:lnTo>
                  <a:pt x="40" y="567"/>
                </a:lnTo>
                <a:lnTo>
                  <a:pt x="49" y="599"/>
                </a:lnTo>
                <a:lnTo>
                  <a:pt x="65" y="627"/>
                </a:lnTo>
                <a:lnTo>
                  <a:pt x="86" y="651"/>
                </a:lnTo>
                <a:lnTo>
                  <a:pt x="110" y="672"/>
                </a:lnTo>
                <a:lnTo>
                  <a:pt x="138" y="686"/>
                </a:lnTo>
                <a:lnTo>
                  <a:pt x="170" y="697"/>
                </a:lnTo>
                <a:lnTo>
                  <a:pt x="203" y="699"/>
                </a:lnTo>
                <a:lnTo>
                  <a:pt x="237" y="697"/>
                </a:lnTo>
                <a:lnTo>
                  <a:pt x="268" y="686"/>
                </a:lnTo>
                <a:lnTo>
                  <a:pt x="296" y="672"/>
                </a:lnTo>
                <a:lnTo>
                  <a:pt x="320" y="651"/>
                </a:lnTo>
                <a:lnTo>
                  <a:pt x="340" y="626"/>
                </a:lnTo>
                <a:lnTo>
                  <a:pt x="470" y="626"/>
                </a:lnTo>
                <a:lnTo>
                  <a:pt x="491" y="651"/>
                </a:lnTo>
                <a:lnTo>
                  <a:pt x="516" y="672"/>
                </a:lnTo>
                <a:lnTo>
                  <a:pt x="543" y="686"/>
                </a:lnTo>
                <a:lnTo>
                  <a:pt x="575" y="697"/>
                </a:lnTo>
                <a:lnTo>
                  <a:pt x="609" y="699"/>
                </a:lnTo>
                <a:lnTo>
                  <a:pt x="641" y="697"/>
                </a:lnTo>
                <a:lnTo>
                  <a:pt x="673" y="686"/>
                </a:lnTo>
                <a:lnTo>
                  <a:pt x="700" y="672"/>
                </a:lnTo>
                <a:lnTo>
                  <a:pt x="725" y="651"/>
                </a:lnTo>
                <a:lnTo>
                  <a:pt x="746" y="627"/>
                </a:lnTo>
                <a:lnTo>
                  <a:pt x="761" y="599"/>
                </a:lnTo>
                <a:lnTo>
                  <a:pt x="771" y="567"/>
                </a:lnTo>
                <a:lnTo>
                  <a:pt x="774" y="534"/>
                </a:lnTo>
                <a:lnTo>
                  <a:pt x="771" y="500"/>
                </a:lnTo>
                <a:lnTo>
                  <a:pt x="761" y="470"/>
                </a:lnTo>
                <a:lnTo>
                  <a:pt x="746" y="441"/>
                </a:lnTo>
                <a:lnTo>
                  <a:pt x="725" y="417"/>
                </a:lnTo>
                <a:lnTo>
                  <a:pt x="700" y="397"/>
                </a:lnTo>
                <a:lnTo>
                  <a:pt x="673" y="381"/>
                </a:lnTo>
                <a:lnTo>
                  <a:pt x="641" y="372"/>
                </a:lnTo>
                <a:lnTo>
                  <a:pt x="609" y="368"/>
                </a:lnTo>
                <a:lnTo>
                  <a:pt x="203" y="368"/>
                </a:lnTo>
                <a:close/>
                <a:moveTo>
                  <a:pt x="368" y="0"/>
                </a:moveTo>
                <a:lnTo>
                  <a:pt x="377" y="2"/>
                </a:lnTo>
                <a:lnTo>
                  <a:pt x="381" y="4"/>
                </a:lnTo>
                <a:lnTo>
                  <a:pt x="391" y="11"/>
                </a:lnTo>
                <a:lnTo>
                  <a:pt x="406" y="19"/>
                </a:lnTo>
                <a:lnTo>
                  <a:pt x="421" y="32"/>
                </a:lnTo>
                <a:lnTo>
                  <a:pt x="438" y="46"/>
                </a:lnTo>
                <a:lnTo>
                  <a:pt x="457" y="64"/>
                </a:lnTo>
                <a:lnTo>
                  <a:pt x="472" y="85"/>
                </a:lnTo>
                <a:lnTo>
                  <a:pt x="486" y="110"/>
                </a:lnTo>
                <a:lnTo>
                  <a:pt x="495" y="136"/>
                </a:lnTo>
                <a:lnTo>
                  <a:pt x="497" y="167"/>
                </a:lnTo>
                <a:lnTo>
                  <a:pt x="495" y="189"/>
                </a:lnTo>
                <a:lnTo>
                  <a:pt x="487" y="208"/>
                </a:lnTo>
                <a:lnTo>
                  <a:pt x="475" y="227"/>
                </a:lnTo>
                <a:lnTo>
                  <a:pt x="462" y="241"/>
                </a:lnTo>
                <a:lnTo>
                  <a:pt x="449" y="256"/>
                </a:lnTo>
                <a:lnTo>
                  <a:pt x="436" y="267"/>
                </a:lnTo>
                <a:lnTo>
                  <a:pt x="427" y="279"/>
                </a:lnTo>
                <a:lnTo>
                  <a:pt x="420" y="291"/>
                </a:lnTo>
                <a:lnTo>
                  <a:pt x="417" y="303"/>
                </a:lnTo>
                <a:lnTo>
                  <a:pt x="419" y="316"/>
                </a:lnTo>
                <a:lnTo>
                  <a:pt x="425" y="331"/>
                </a:lnTo>
                <a:lnTo>
                  <a:pt x="609" y="331"/>
                </a:lnTo>
                <a:lnTo>
                  <a:pt x="644" y="335"/>
                </a:lnTo>
                <a:lnTo>
                  <a:pt x="679" y="345"/>
                </a:lnTo>
                <a:lnTo>
                  <a:pt x="711" y="359"/>
                </a:lnTo>
                <a:lnTo>
                  <a:pt x="738" y="379"/>
                </a:lnTo>
                <a:lnTo>
                  <a:pt x="763" y="403"/>
                </a:lnTo>
                <a:lnTo>
                  <a:pt x="783" y="432"/>
                </a:lnTo>
                <a:lnTo>
                  <a:pt x="799" y="464"/>
                </a:lnTo>
                <a:lnTo>
                  <a:pt x="808" y="498"/>
                </a:lnTo>
                <a:lnTo>
                  <a:pt x="810" y="534"/>
                </a:lnTo>
                <a:lnTo>
                  <a:pt x="808" y="571"/>
                </a:lnTo>
                <a:lnTo>
                  <a:pt x="799" y="605"/>
                </a:lnTo>
                <a:lnTo>
                  <a:pt x="783" y="636"/>
                </a:lnTo>
                <a:lnTo>
                  <a:pt x="763" y="664"/>
                </a:lnTo>
                <a:lnTo>
                  <a:pt x="738" y="689"/>
                </a:lnTo>
                <a:lnTo>
                  <a:pt x="711" y="708"/>
                </a:lnTo>
                <a:lnTo>
                  <a:pt x="679" y="724"/>
                </a:lnTo>
                <a:lnTo>
                  <a:pt x="644" y="733"/>
                </a:lnTo>
                <a:lnTo>
                  <a:pt x="609" y="737"/>
                </a:lnTo>
                <a:lnTo>
                  <a:pt x="571" y="733"/>
                </a:lnTo>
                <a:lnTo>
                  <a:pt x="537" y="724"/>
                </a:lnTo>
                <a:lnTo>
                  <a:pt x="505" y="708"/>
                </a:lnTo>
                <a:lnTo>
                  <a:pt x="476" y="688"/>
                </a:lnTo>
                <a:lnTo>
                  <a:pt x="451" y="663"/>
                </a:lnTo>
                <a:lnTo>
                  <a:pt x="358" y="663"/>
                </a:lnTo>
                <a:lnTo>
                  <a:pt x="335" y="688"/>
                </a:lnTo>
                <a:lnTo>
                  <a:pt x="306" y="708"/>
                </a:lnTo>
                <a:lnTo>
                  <a:pt x="275" y="724"/>
                </a:lnTo>
                <a:lnTo>
                  <a:pt x="239" y="733"/>
                </a:lnTo>
                <a:lnTo>
                  <a:pt x="203" y="737"/>
                </a:lnTo>
                <a:lnTo>
                  <a:pt x="166" y="733"/>
                </a:lnTo>
                <a:lnTo>
                  <a:pt x="132" y="724"/>
                </a:lnTo>
                <a:lnTo>
                  <a:pt x="100" y="708"/>
                </a:lnTo>
                <a:lnTo>
                  <a:pt x="72" y="689"/>
                </a:lnTo>
                <a:lnTo>
                  <a:pt x="48" y="664"/>
                </a:lnTo>
                <a:lnTo>
                  <a:pt x="28" y="636"/>
                </a:lnTo>
                <a:lnTo>
                  <a:pt x="13" y="605"/>
                </a:lnTo>
                <a:lnTo>
                  <a:pt x="3" y="571"/>
                </a:lnTo>
                <a:lnTo>
                  <a:pt x="0" y="534"/>
                </a:lnTo>
                <a:lnTo>
                  <a:pt x="3" y="498"/>
                </a:lnTo>
                <a:lnTo>
                  <a:pt x="13" y="464"/>
                </a:lnTo>
                <a:lnTo>
                  <a:pt x="28" y="432"/>
                </a:lnTo>
                <a:lnTo>
                  <a:pt x="48" y="403"/>
                </a:lnTo>
                <a:lnTo>
                  <a:pt x="72" y="379"/>
                </a:lnTo>
                <a:lnTo>
                  <a:pt x="100" y="359"/>
                </a:lnTo>
                <a:lnTo>
                  <a:pt x="132" y="345"/>
                </a:lnTo>
                <a:lnTo>
                  <a:pt x="166" y="335"/>
                </a:lnTo>
                <a:lnTo>
                  <a:pt x="203" y="331"/>
                </a:lnTo>
                <a:lnTo>
                  <a:pt x="386" y="331"/>
                </a:lnTo>
                <a:lnTo>
                  <a:pt x="381" y="312"/>
                </a:lnTo>
                <a:lnTo>
                  <a:pt x="381" y="295"/>
                </a:lnTo>
                <a:lnTo>
                  <a:pt x="385" y="279"/>
                </a:lnTo>
                <a:lnTo>
                  <a:pt x="391" y="265"/>
                </a:lnTo>
                <a:lnTo>
                  <a:pt x="400" y="252"/>
                </a:lnTo>
                <a:lnTo>
                  <a:pt x="412" y="240"/>
                </a:lnTo>
                <a:lnTo>
                  <a:pt x="423" y="228"/>
                </a:lnTo>
                <a:lnTo>
                  <a:pt x="437" y="215"/>
                </a:lnTo>
                <a:lnTo>
                  <a:pt x="449" y="199"/>
                </a:lnTo>
                <a:lnTo>
                  <a:pt x="458" y="184"/>
                </a:lnTo>
                <a:lnTo>
                  <a:pt x="461" y="167"/>
                </a:lnTo>
                <a:lnTo>
                  <a:pt x="458" y="143"/>
                </a:lnTo>
                <a:lnTo>
                  <a:pt x="450" y="122"/>
                </a:lnTo>
                <a:lnTo>
                  <a:pt x="440" y="102"/>
                </a:lnTo>
                <a:lnTo>
                  <a:pt x="425" y="85"/>
                </a:lnTo>
                <a:lnTo>
                  <a:pt x="411" y="71"/>
                </a:lnTo>
                <a:lnTo>
                  <a:pt x="396" y="58"/>
                </a:lnTo>
                <a:lnTo>
                  <a:pt x="382" y="49"/>
                </a:lnTo>
                <a:lnTo>
                  <a:pt x="372" y="41"/>
                </a:lnTo>
                <a:lnTo>
                  <a:pt x="364" y="37"/>
                </a:lnTo>
                <a:lnTo>
                  <a:pt x="360" y="36"/>
                </a:lnTo>
                <a:lnTo>
                  <a:pt x="353" y="29"/>
                </a:lnTo>
                <a:lnTo>
                  <a:pt x="351" y="20"/>
                </a:lnTo>
                <a:lnTo>
                  <a:pt x="352" y="11"/>
                </a:lnTo>
                <a:lnTo>
                  <a:pt x="358" y="3"/>
                </a:lnTo>
                <a:lnTo>
                  <a:pt x="3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8" name="Freeform 65"/>
          <p:cNvSpPr>
            <a:spLocks noEditPoints="1"/>
          </p:cNvSpPr>
          <p:nvPr/>
        </p:nvSpPr>
        <p:spPr bwMode="auto">
          <a:xfrm>
            <a:off x="4675839" y="4257323"/>
            <a:ext cx="420516" cy="420516"/>
          </a:xfrm>
          <a:custGeom>
            <a:avLst/>
            <a:gdLst>
              <a:gd name="T0" fmla="*/ 497 w 810"/>
              <a:gd name="T1" fmla="*/ 589 h 810"/>
              <a:gd name="T2" fmla="*/ 509 w 810"/>
              <a:gd name="T3" fmla="*/ 593 h 810"/>
              <a:gd name="T4" fmla="*/ 515 w 810"/>
              <a:gd name="T5" fmla="*/ 602 h 810"/>
              <a:gd name="T6" fmla="*/ 515 w 810"/>
              <a:gd name="T7" fmla="*/ 614 h 810"/>
              <a:gd name="T8" fmla="*/ 509 w 810"/>
              <a:gd name="T9" fmla="*/ 622 h 810"/>
              <a:gd name="T10" fmla="*/ 497 w 810"/>
              <a:gd name="T11" fmla="*/ 626 h 810"/>
              <a:gd name="T12" fmla="*/ 382 w 810"/>
              <a:gd name="T13" fmla="*/ 624 h 810"/>
              <a:gd name="T14" fmla="*/ 372 w 810"/>
              <a:gd name="T15" fmla="*/ 618 h 810"/>
              <a:gd name="T16" fmla="*/ 368 w 810"/>
              <a:gd name="T17" fmla="*/ 607 h 810"/>
              <a:gd name="T18" fmla="*/ 372 w 810"/>
              <a:gd name="T19" fmla="*/ 597 h 810"/>
              <a:gd name="T20" fmla="*/ 382 w 810"/>
              <a:gd name="T21" fmla="*/ 590 h 810"/>
              <a:gd name="T22" fmla="*/ 202 w 810"/>
              <a:gd name="T23" fmla="*/ 331 h 810"/>
              <a:gd name="T24" fmla="*/ 210 w 810"/>
              <a:gd name="T25" fmla="*/ 334 h 810"/>
              <a:gd name="T26" fmla="*/ 214 w 810"/>
              <a:gd name="T27" fmla="*/ 335 h 810"/>
              <a:gd name="T28" fmla="*/ 361 w 810"/>
              <a:gd name="T29" fmla="*/ 445 h 810"/>
              <a:gd name="T30" fmla="*/ 366 w 810"/>
              <a:gd name="T31" fmla="*/ 451 h 810"/>
              <a:gd name="T32" fmla="*/ 368 w 810"/>
              <a:gd name="T33" fmla="*/ 461 h 810"/>
              <a:gd name="T34" fmla="*/ 366 w 810"/>
              <a:gd name="T35" fmla="*/ 468 h 810"/>
              <a:gd name="T36" fmla="*/ 361 w 810"/>
              <a:gd name="T37" fmla="*/ 475 h 810"/>
              <a:gd name="T38" fmla="*/ 214 w 810"/>
              <a:gd name="T39" fmla="*/ 585 h 810"/>
              <a:gd name="T40" fmla="*/ 210 w 810"/>
              <a:gd name="T41" fmla="*/ 588 h 810"/>
              <a:gd name="T42" fmla="*/ 202 w 810"/>
              <a:gd name="T43" fmla="*/ 589 h 810"/>
              <a:gd name="T44" fmla="*/ 192 w 810"/>
              <a:gd name="T45" fmla="*/ 585 h 810"/>
              <a:gd name="T46" fmla="*/ 185 w 810"/>
              <a:gd name="T47" fmla="*/ 576 h 810"/>
              <a:gd name="T48" fmla="*/ 185 w 810"/>
              <a:gd name="T49" fmla="*/ 567 h 810"/>
              <a:gd name="T50" fmla="*/ 189 w 810"/>
              <a:gd name="T51" fmla="*/ 559 h 810"/>
              <a:gd name="T52" fmla="*/ 192 w 810"/>
              <a:gd name="T53" fmla="*/ 556 h 810"/>
              <a:gd name="T54" fmla="*/ 192 w 810"/>
              <a:gd name="T55" fmla="*/ 364 h 810"/>
              <a:gd name="T56" fmla="*/ 189 w 810"/>
              <a:gd name="T57" fmla="*/ 361 h 810"/>
              <a:gd name="T58" fmla="*/ 185 w 810"/>
              <a:gd name="T59" fmla="*/ 353 h 810"/>
              <a:gd name="T60" fmla="*/ 185 w 810"/>
              <a:gd name="T61" fmla="*/ 344 h 810"/>
              <a:gd name="T62" fmla="*/ 192 w 810"/>
              <a:gd name="T63" fmla="*/ 335 h 810"/>
              <a:gd name="T64" fmla="*/ 202 w 810"/>
              <a:gd name="T65" fmla="*/ 331 h 810"/>
              <a:gd name="T66" fmla="*/ 59 w 810"/>
              <a:gd name="T67" fmla="*/ 39 h 810"/>
              <a:gd name="T68" fmla="*/ 40 w 810"/>
              <a:gd name="T69" fmla="*/ 59 h 810"/>
              <a:gd name="T70" fmla="*/ 37 w 810"/>
              <a:gd name="T71" fmla="*/ 737 h 810"/>
              <a:gd name="T72" fmla="*/ 48 w 810"/>
              <a:gd name="T73" fmla="*/ 762 h 810"/>
              <a:gd name="T74" fmla="*/ 74 w 810"/>
              <a:gd name="T75" fmla="*/ 773 h 810"/>
              <a:gd name="T76" fmla="*/ 751 w 810"/>
              <a:gd name="T77" fmla="*/ 770 h 810"/>
              <a:gd name="T78" fmla="*/ 771 w 810"/>
              <a:gd name="T79" fmla="*/ 750 h 810"/>
              <a:gd name="T80" fmla="*/ 773 w 810"/>
              <a:gd name="T81" fmla="*/ 73 h 810"/>
              <a:gd name="T82" fmla="*/ 763 w 810"/>
              <a:gd name="T83" fmla="*/ 47 h 810"/>
              <a:gd name="T84" fmla="*/ 737 w 810"/>
              <a:gd name="T85" fmla="*/ 36 h 810"/>
              <a:gd name="T86" fmla="*/ 74 w 810"/>
              <a:gd name="T87" fmla="*/ 0 h 810"/>
              <a:gd name="T88" fmla="*/ 760 w 810"/>
              <a:gd name="T89" fmla="*/ 4 h 810"/>
              <a:gd name="T90" fmla="*/ 797 w 810"/>
              <a:gd name="T91" fmla="*/ 30 h 810"/>
              <a:gd name="T92" fmla="*/ 810 w 810"/>
              <a:gd name="T93" fmla="*/ 73 h 810"/>
              <a:gd name="T94" fmla="*/ 807 w 810"/>
              <a:gd name="T95" fmla="*/ 759 h 810"/>
              <a:gd name="T96" fmla="*/ 780 w 810"/>
              <a:gd name="T97" fmla="*/ 796 h 810"/>
              <a:gd name="T98" fmla="*/ 737 w 810"/>
              <a:gd name="T99" fmla="*/ 810 h 810"/>
              <a:gd name="T100" fmla="*/ 50 w 810"/>
              <a:gd name="T101" fmla="*/ 806 h 810"/>
              <a:gd name="T102" fmla="*/ 13 w 810"/>
              <a:gd name="T103" fmla="*/ 780 h 810"/>
              <a:gd name="T104" fmla="*/ 0 w 810"/>
              <a:gd name="T105" fmla="*/ 737 h 810"/>
              <a:gd name="T106" fmla="*/ 3 w 810"/>
              <a:gd name="T107" fmla="*/ 50 h 810"/>
              <a:gd name="T108" fmla="*/ 30 w 810"/>
              <a:gd name="T109" fmla="*/ 14 h 810"/>
              <a:gd name="T110" fmla="*/ 74 w 810"/>
              <a:gd name="T111" fmla="*/ 0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0" h="810">
                <a:moveTo>
                  <a:pt x="387" y="589"/>
                </a:moveTo>
                <a:lnTo>
                  <a:pt x="497" y="589"/>
                </a:lnTo>
                <a:lnTo>
                  <a:pt x="503" y="590"/>
                </a:lnTo>
                <a:lnTo>
                  <a:pt x="509" y="593"/>
                </a:lnTo>
                <a:lnTo>
                  <a:pt x="513" y="597"/>
                </a:lnTo>
                <a:lnTo>
                  <a:pt x="515" y="602"/>
                </a:lnTo>
                <a:lnTo>
                  <a:pt x="515" y="607"/>
                </a:lnTo>
                <a:lnTo>
                  <a:pt x="515" y="614"/>
                </a:lnTo>
                <a:lnTo>
                  <a:pt x="513" y="618"/>
                </a:lnTo>
                <a:lnTo>
                  <a:pt x="509" y="622"/>
                </a:lnTo>
                <a:lnTo>
                  <a:pt x="503" y="624"/>
                </a:lnTo>
                <a:lnTo>
                  <a:pt x="497" y="626"/>
                </a:lnTo>
                <a:lnTo>
                  <a:pt x="387" y="626"/>
                </a:lnTo>
                <a:lnTo>
                  <a:pt x="382" y="624"/>
                </a:lnTo>
                <a:lnTo>
                  <a:pt x="376" y="622"/>
                </a:lnTo>
                <a:lnTo>
                  <a:pt x="372" y="618"/>
                </a:lnTo>
                <a:lnTo>
                  <a:pt x="370" y="614"/>
                </a:lnTo>
                <a:lnTo>
                  <a:pt x="368" y="607"/>
                </a:lnTo>
                <a:lnTo>
                  <a:pt x="370" y="602"/>
                </a:lnTo>
                <a:lnTo>
                  <a:pt x="372" y="597"/>
                </a:lnTo>
                <a:lnTo>
                  <a:pt x="376" y="593"/>
                </a:lnTo>
                <a:lnTo>
                  <a:pt x="382" y="590"/>
                </a:lnTo>
                <a:lnTo>
                  <a:pt x="387" y="589"/>
                </a:lnTo>
                <a:close/>
                <a:moveTo>
                  <a:pt x="202" y="331"/>
                </a:moveTo>
                <a:lnTo>
                  <a:pt x="206" y="331"/>
                </a:lnTo>
                <a:lnTo>
                  <a:pt x="210" y="334"/>
                </a:lnTo>
                <a:lnTo>
                  <a:pt x="214" y="335"/>
                </a:lnTo>
                <a:lnTo>
                  <a:pt x="214" y="335"/>
                </a:lnTo>
                <a:lnTo>
                  <a:pt x="361" y="445"/>
                </a:lnTo>
                <a:lnTo>
                  <a:pt x="361" y="445"/>
                </a:lnTo>
                <a:lnTo>
                  <a:pt x="363" y="449"/>
                </a:lnTo>
                <a:lnTo>
                  <a:pt x="366" y="451"/>
                </a:lnTo>
                <a:lnTo>
                  <a:pt x="367" y="455"/>
                </a:lnTo>
                <a:lnTo>
                  <a:pt x="368" y="461"/>
                </a:lnTo>
                <a:lnTo>
                  <a:pt x="367" y="465"/>
                </a:lnTo>
                <a:lnTo>
                  <a:pt x="366" y="468"/>
                </a:lnTo>
                <a:lnTo>
                  <a:pt x="363" y="471"/>
                </a:lnTo>
                <a:lnTo>
                  <a:pt x="361" y="475"/>
                </a:lnTo>
                <a:lnTo>
                  <a:pt x="361" y="475"/>
                </a:lnTo>
                <a:lnTo>
                  <a:pt x="214" y="585"/>
                </a:lnTo>
                <a:lnTo>
                  <a:pt x="214" y="585"/>
                </a:lnTo>
                <a:lnTo>
                  <a:pt x="210" y="588"/>
                </a:lnTo>
                <a:lnTo>
                  <a:pt x="206" y="589"/>
                </a:lnTo>
                <a:lnTo>
                  <a:pt x="202" y="589"/>
                </a:lnTo>
                <a:lnTo>
                  <a:pt x="197" y="588"/>
                </a:lnTo>
                <a:lnTo>
                  <a:pt x="192" y="585"/>
                </a:lnTo>
                <a:lnTo>
                  <a:pt x="188" y="581"/>
                </a:lnTo>
                <a:lnTo>
                  <a:pt x="185" y="576"/>
                </a:lnTo>
                <a:lnTo>
                  <a:pt x="184" y="571"/>
                </a:lnTo>
                <a:lnTo>
                  <a:pt x="185" y="567"/>
                </a:lnTo>
                <a:lnTo>
                  <a:pt x="186" y="563"/>
                </a:lnTo>
                <a:lnTo>
                  <a:pt x="189" y="559"/>
                </a:lnTo>
                <a:lnTo>
                  <a:pt x="192" y="556"/>
                </a:lnTo>
                <a:lnTo>
                  <a:pt x="192" y="556"/>
                </a:lnTo>
                <a:lnTo>
                  <a:pt x="319" y="461"/>
                </a:lnTo>
                <a:lnTo>
                  <a:pt x="192" y="364"/>
                </a:lnTo>
                <a:lnTo>
                  <a:pt x="192" y="364"/>
                </a:lnTo>
                <a:lnTo>
                  <a:pt x="189" y="361"/>
                </a:lnTo>
                <a:lnTo>
                  <a:pt x="186" y="357"/>
                </a:lnTo>
                <a:lnTo>
                  <a:pt x="185" y="353"/>
                </a:lnTo>
                <a:lnTo>
                  <a:pt x="184" y="349"/>
                </a:lnTo>
                <a:lnTo>
                  <a:pt x="185" y="344"/>
                </a:lnTo>
                <a:lnTo>
                  <a:pt x="188" y="339"/>
                </a:lnTo>
                <a:lnTo>
                  <a:pt x="192" y="335"/>
                </a:lnTo>
                <a:lnTo>
                  <a:pt x="197" y="332"/>
                </a:lnTo>
                <a:lnTo>
                  <a:pt x="202" y="331"/>
                </a:lnTo>
                <a:close/>
                <a:moveTo>
                  <a:pt x="74" y="36"/>
                </a:moveTo>
                <a:lnTo>
                  <a:pt x="59" y="39"/>
                </a:lnTo>
                <a:lnTo>
                  <a:pt x="48" y="47"/>
                </a:lnTo>
                <a:lnTo>
                  <a:pt x="40" y="59"/>
                </a:lnTo>
                <a:lnTo>
                  <a:pt x="37" y="73"/>
                </a:lnTo>
                <a:lnTo>
                  <a:pt x="37" y="737"/>
                </a:lnTo>
                <a:lnTo>
                  <a:pt x="40" y="750"/>
                </a:lnTo>
                <a:lnTo>
                  <a:pt x="48" y="762"/>
                </a:lnTo>
                <a:lnTo>
                  <a:pt x="59" y="770"/>
                </a:lnTo>
                <a:lnTo>
                  <a:pt x="74" y="773"/>
                </a:lnTo>
                <a:lnTo>
                  <a:pt x="737" y="773"/>
                </a:lnTo>
                <a:lnTo>
                  <a:pt x="751" y="770"/>
                </a:lnTo>
                <a:lnTo>
                  <a:pt x="763" y="762"/>
                </a:lnTo>
                <a:lnTo>
                  <a:pt x="771" y="750"/>
                </a:lnTo>
                <a:lnTo>
                  <a:pt x="773" y="737"/>
                </a:lnTo>
                <a:lnTo>
                  <a:pt x="773" y="73"/>
                </a:lnTo>
                <a:lnTo>
                  <a:pt x="771" y="59"/>
                </a:lnTo>
                <a:lnTo>
                  <a:pt x="763" y="47"/>
                </a:lnTo>
                <a:lnTo>
                  <a:pt x="751" y="39"/>
                </a:lnTo>
                <a:lnTo>
                  <a:pt x="737" y="36"/>
                </a:lnTo>
                <a:lnTo>
                  <a:pt x="74" y="36"/>
                </a:lnTo>
                <a:close/>
                <a:moveTo>
                  <a:pt x="74" y="0"/>
                </a:moveTo>
                <a:lnTo>
                  <a:pt x="737" y="0"/>
                </a:lnTo>
                <a:lnTo>
                  <a:pt x="760" y="4"/>
                </a:lnTo>
                <a:lnTo>
                  <a:pt x="780" y="14"/>
                </a:lnTo>
                <a:lnTo>
                  <a:pt x="797" y="30"/>
                </a:lnTo>
                <a:lnTo>
                  <a:pt x="807" y="50"/>
                </a:lnTo>
                <a:lnTo>
                  <a:pt x="810" y="73"/>
                </a:lnTo>
                <a:lnTo>
                  <a:pt x="810" y="737"/>
                </a:lnTo>
                <a:lnTo>
                  <a:pt x="807" y="759"/>
                </a:lnTo>
                <a:lnTo>
                  <a:pt x="797" y="780"/>
                </a:lnTo>
                <a:lnTo>
                  <a:pt x="780" y="796"/>
                </a:lnTo>
                <a:lnTo>
                  <a:pt x="760" y="806"/>
                </a:lnTo>
                <a:lnTo>
                  <a:pt x="737" y="810"/>
                </a:lnTo>
                <a:lnTo>
                  <a:pt x="74" y="810"/>
                </a:lnTo>
                <a:lnTo>
                  <a:pt x="50" y="806"/>
                </a:lnTo>
                <a:lnTo>
                  <a:pt x="30" y="796"/>
                </a:lnTo>
                <a:lnTo>
                  <a:pt x="13" y="780"/>
                </a:lnTo>
                <a:lnTo>
                  <a:pt x="3" y="759"/>
                </a:lnTo>
                <a:lnTo>
                  <a:pt x="0" y="737"/>
                </a:lnTo>
                <a:lnTo>
                  <a:pt x="0" y="73"/>
                </a:lnTo>
                <a:lnTo>
                  <a:pt x="3" y="50"/>
                </a:lnTo>
                <a:lnTo>
                  <a:pt x="13" y="30"/>
                </a:lnTo>
                <a:lnTo>
                  <a:pt x="30" y="14"/>
                </a:lnTo>
                <a:lnTo>
                  <a:pt x="50" y="4"/>
                </a:lnTo>
                <a:lnTo>
                  <a:pt x="7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80" name="Freeform 66"/>
          <p:cNvSpPr>
            <a:spLocks noEditPoints="1"/>
          </p:cNvSpPr>
          <p:nvPr/>
        </p:nvSpPr>
        <p:spPr bwMode="auto">
          <a:xfrm>
            <a:off x="5509615" y="4257323"/>
            <a:ext cx="421035" cy="420516"/>
          </a:xfrm>
          <a:custGeom>
            <a:avLst/>
            <a:gdLst>
              <a:gd name="T0" fmla="*/ 435 w 811"/>
              <a:gd name="T1" fmla="*/ 703 h 810"/>
              <a:gd name="T2" fmla="*/ 442 w 811"/>
              <a:gd name="T3" fmla="*/ 724 h 810"/>
              <a:gd name="T4" fmla="*/ 425 w 811"/>
              <a:gd name="T5" fmla="*/ 737 h 810"/>
              <a:gd name="T6" fmla="*/ 226 w 811"/>
              <a:gd name="T7" fmla="*/ 729 h 810"/>
              <a:gd name="T8" fmla="*/ 226 w 811"/>
              <a:gd name="T9" fmla="*/ 707 h 810"/>
              <a:gd name="T10" fmla="*/ 167 w 811"/>
              <a:gd name="T11" fmla="*/ 699 h 810"/>
              <a:gd name="T12" fmla="*/ 184 w 811"/>
              <a:gd name="T13" fmla="*/ 712 h 810"/>
              <a:gd name="T14" fmla="*/ 177 w 811"/>
              <a:gd name="T15" fmla="*/ 733 h 810"/>
              <a:gd name="T16" fmla="*/ 155 w 811"/>
              <a:gd name="T17" fmla="*/ 733 h 810"/>
              <a:gd name="T18" fmla="*/ 148 w 811"/>
              <a:gd name="T19" fmla="*/ 712 h 810"/>
              <a:gd name="T20" fmla="*/ 167 w 811"/>
              <a:gd name="T21" fmla="*/ 699 h 810"/>
              <a:gd name="T22" fmla="*/ 108 w 811"/>
              <a:gd name="T23" fmla="*/ 707 h 810"/>
              <a:gd name="T24" fmla="*/ 108 w 811"/>
              <a:gd name="T25" fmla="*/ 729 h 810"/>
              <a:gd name="T26" fmla="*/ 87 w 811"/>
              <a:gd name="T27" fmla="*/ 736 h 810"/>
              <a:gd name="T28" fmla="*/ 74 w 811"/>
              <a:gd name="T29" fmla="*/ 717 h 810"/>
              <a:gd name="T30" fmla="*/ 87 w 811"/>
              <a:gd name="T31" fmla="*/ 700 h 810"/>
              <a:gd name="T32" fmla="*/ 40 w 811"/>
              <a:gd name="T33" fmla="*/ 750 h 810"/>
              <a:gd name="T34" fmla="*/ 738 w 811"/>
              <a:gd name="T35" fmla="*/ 773 h 810"/>
              <a:gd name="T36" fmla="*/ 775 w 811"/>
              <a:gd name="T37" fmla="*/ 737 h 810"/>
              <a:gd name="T38" fmla="*/ 44 w 811"/>
              <a:gd name="T39" fmla="*/ 626 h 810"/>
              <a:gd name="T40" fmla="*/ 407 w 811"/>
              <a:gd name="T41" fmla="*/ 146 h 810"/>
              <a:gd name="T42" fmla="*/ 424 w 811"/>
              <a:gd name="T43" fmla="*/ 160 h 810"/>
              <a:gd name="T44" fmla="*/ 417 w 811"/>
              <a:gd name="T45" fmla="*/ 180 h 810"/>
              <a:gd name="T46" fmla="*/ 395 w 811"/>
              <a:gd name="T47" fmla="*/ 180 h 810"/>
              <a:gd name="T48" fmla="*/ 388 w 811"/>
              <a:gd name="T49" fmla="*/ 160 h 810"/>
              <a:gd name="T50" fmla="*/ 407 w 811"/>
              <a:gd name="T51" fmla="*/ 146 h 810"/>
              <a:gd name="T52" fmla="*/ 163 w 811"/>
              <a:gd name="T53" fmla="*/ 136 h 810"/>
              <a:gd name="T54" fmla="*/ 645 w 811"/>
              <a:gd name="T55" fmla="*/ 368 h 810"/>
              <a:gd name="T56" fmla="*/ 653 w 811"/>
              <a:gd name="T57" fmla="*/ 132 h 810"/>
              <a:gd name="T58" fmla="*/ 675 w 811"/>
              <a:gd name="T59" fmla="*/ 132 h 810"/>
              <a:gd name="T60" fmla="*/ 683 w 811"/>
              <a:gd name="T61" fmla="*/ 368 h 810"/>
              <a:gd name="T62" fmla="*/ 734 w 811"/>
              <a:gd name="T63" fmla="*/ 376 h 810"/>
              <a:gd name="T64" fmla="*/ 810 w 811"/>
              <a:gd name="T65" fmla="*/ 637 h 810"/>
              <a:gd name="T66" fmla="*/ 809 w 811"/>
              <a:gd name="T67" fmla="*/ 681 h 810"/>
              <a:gd name="T68" fmla="*/ 807 w 811"/>
              <a:gd name="T69" fmla="*/ 759 h 810"/>
              <a:gd name="T70" fmla="*/ 738 w 811"/>
              <a:gd name="T71" fmla="*/ 810 h 810"/>
              <a:gd name="T72" fmla="*/ 15 w 811"/>
              <a:gd name="T73" fmla="*/ 780 h 810"/>
              <a:gd name="T74" fmla="*/ 2 w 811"/>
              <a:gd name="T75" fmla="*/ 690 h 810"/>
              <a:gd name="T76" fmla="*/ 0 w 811"/>
              <a:gd name="T77" fmla="*/ 641 h 810"/>
              <a:gd name="T78" fmla="*/ 75 w 811"/>
              <a:gd name="T79" fmla="*/ 379 h 810"/>
              <a:gd name="T80" fmla="*/ 92 w 811"/>
              <a:gd name="T81" fmla="*/ 368 h 810"/>
              <a:gd name="T82" fmla="*/ 133 w 811"/>
              <a:gd name="T83" fmla="*/ 136 h 810"/>
              <a:gd name="T84" fmla="*/ 407 w 811"/>
              <a:gd name="T85" fmla="*/ 73 h 810"/>
              <a:gd name="T86" fmla="*/ 476 w 811"/>
              <a:gd name="T87" fmla="*/ 106 h 810"/>
              <a:gd name="T88" fmla="*/ 407 w 811"/>
              <a:gd name="T89" fmla="*/ 110 h 810"/>
              <a:gd name="T90" fmla="*/ 332 w 811"/>
              <a:gd name="T91" fmla="*/ 110 h 810"/>
              <a:gd name="T92" fmla="*/ 407 w 811"/>
              <a:gd name="T93" fmla="*/ 73 h 810"/>
              <a:gd name="T94" fmla="*/ 501 w 811"/>
              <a:gd name="T95" fmla="*/ 30 h 810"/>
              <a:gd name="T96" fmla="*/ 459 w 811"/>
              <a:gd name="T97" fmla="*/ 48 h 810"/>
              <a:gd name="T98" fmla="*/ 350 w 811"/>
              <a:gd name="T99" fmla="*/ 50 h 810"/>
              <a:gd name="T100" fmla="*/ 300 w 811"/>
              <a:gd name="T101" fmla="*/ 38 h 810"/>
              <a:gd name="T102" fmla="*/ 407 w 811"/>
              <a:gd name="T103" fmla="*/ 0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1" h="810">
                <a:moveTo>
                  <a:pt x="240" y="699"/>
                </a:moveTo>
                <a:lnTo>
                  <a:pt x="425" y="699"/>
                </a:lnTo>
                <a:lnTo>
                  <a:pt x="430" y="700"/>
                </a:lnTo>
                <a:lnTo>
                  <a:pt x="435" y="703"/>
                </a:lnTo>
                <a:lnTo>
                  <a:pt x="439" y="707"/>
                </a:lnTo>
                <a:lnTo>
                  <a:pt x="442" y="712"/>
                </a:lnTo>
                <a:lnTo>
                  <a:pt x="443" y="717"/>
                </a:lnTo>
                <a:lnTo>
                  <a:pt x="442" y="724"/>
                </a:lnTo>
                <a:lnTo>
                  <a:pt x="439" y="729"/>
                </a:lnTo>
                <a:lnTo>
                  <a:pt x="435" y="733"/>
                </a:lnTo>
                <a:lnTo>
                  <a:pt x="430" y="736"/>
                </a:lnTo>
                <a:lnTo>
                  <a:pt x="425" y="737"/>
                </a:lnTo>
                <a:lnTo>
                  <a:pt x="240" y="737"/>
                </a:lnTo>
                <a:lnTo>
                  <a:pt x="234" y="736"/>
                </a:lnTo>
                <a:lnTo>
                  <a:pt x="230" y="733"/>
                </a:lnTo>
                <a:lnTo>
                  <a:pt x="226" y="729"/>
                </a:lnTo>
                <a:lnTo>
                  <a:pt x="223" y="724"/>
                </a:lnTo>
                <a:lnTo>
                  <a:pt x="222" y="717"/>
                </a:lnTo>
                <a:lnTo>
                  <a:pt x="223" y="712"/>
                </a:lnTo>
                <a:lnTo>
                  <a:pt x="226" y="707"/>
                </a:lnTo>
                <a:lnTo>
                  <a:pt x="230" y="703"/>
                </a:lnTo>
                <a:lnTo>
                  <a:pt x="234" y="700"/>
                </a:lnTo>
                <a:lnTo>
                  <a:pt x="240" y="699"/>
                </a:lnTo>
                <a:close/>
                <a:moveTo>
                  <a:pt x="167" y="699"/>
                </a:moveTo>
                <a:lnTo>
                  <a:pt x="172" y="700"/>
                </a:lnTo>
                <a:lnTo>
                  <a:pt x="177" y="703"/>
                </a:lnTo>
                <a:lnTo>
                  <a:pt x="181" y="707"/>
                </a:lnTo>
                <a:lnTo>
                  <a:pt x="184" y="712"/>
                </a:lnTo>
                <a:lnTo>
                  <a:pt x="185" y="717"/>
                </a:lnTo>
                <a:lnTo>
                  <a:pt x="184" y="724"/>
                </a:lnTo>
                <a:lnTo>
                  <a:pt x="181" y="729"/>
                </a:lnTo>
                <a:lnTo>
                  <a:pt x="177" y="733"/>
                </a:lnTo>
                <a:lnTo>
                  <a:pt x="172" y="736"/>
                </a:lnTo>
                <a:lnTo>
                  <a:pt x="167" y="737"/>
                </a:lnTo>
                <a:lnTo>
                  <a:pt x="160" y="736"/>
                </a:lnTo>
                <a:lnTo>
                  <a:pt x="155" y="733"/>
                </a:lnTo>
                <a:lnTo>
                  <a:pt x="151" y="729"/>
                </a:lnTo>
                <a:lnTo>
                  <a:pt x="148" y="724"/>
                </a:lnTo>
                <a:lnTo>
                  <a:pt x="148" y="717"/>
                </a:lnTo>
                <a:lnTo>
                  <a:pt x="148" y="712"/>
                </a:lnTo>
                <a:lnTo>
                  <a:pt x="151" y="707"/>
                </a:lnTo>
                <a:lnTo>
                  <a:pt x="155" y="703"/>
                </a:lnTo>
                <a:lnTo>
                  <a:pt x="160" y="700"/>
                </a:lnTo>
                <a:lnTo>
                  <a:pt x="167" y="699"/>
                </a:lnTo>
                <a:close/>
                <a:moveTo>
                  <a:pt x="92" y="699"/>
                </a:moveTo>
                <a:lnTo>
                  <a:pt x="99" y="700"/>
                </a:lnTo>
                <a:lnTo>
                  <a:pt x="104" y="703"/>
                </a:lnTo>
                <a:lnTo>
                  <a:pt x="108" y="707"/>
                </a:lnTo>
                <a:lnTo>
                  <a:pt x="110" y="712"/>
                </a:lnTo>
                <a:lnTo>
                  <a:pt x="110" y="717"/>
                </a:lnTo>
                <a:lnTo>
                  <a:pt x="110" y="724"/>
                </a:lnTo>
                <a:lnTo>
                  <a:pt x="108" y="729"/>
                </a:lnTo>
                <a:lnTo>
                  <a:pt x="104" y="733"/>
                </a:lnTo>
                <a:lnTo>
                  <a:pt x="99" y="736"/>
                </a:lnTo>
                <a:lnTo>
                  <a:pt x="92" y="737"/>
                </a:lnTo>
                <a:lnTo>
                  <a:pt x="87" y="736"/>
                </a:lnTo>
                <a:lnTo>
                  <a:pt x="82" y="733"/>
                </a:lnTo>
                <a:lnTo>
                  <a:pt x="78" y="729"/>
                </a:lnTo>
                <a:lnTo>
                  <a:pt x="75" y="724"/>
                </a:lnTo>
                <a:lnTo>
                  <a:pt x="74" y="717"/>
                </a:lnTo>
                <a:lnTo>
                  <a:pt x="75" y="712"/>
                </a:lnTo>
                <a:lnTo>
                  <a:pt x="78" y="707"/>
                </a:lnTo>
                <a:lnTo>
                  <a:pt x="82" y="703"/>
                </a:lnTo>
                <a:lnTo>
                  <a:pt x="87" y="700"/>
                </a:lnTo>
                <a:lnTo>
                  <a:pt x="92" y="699"/>
                </a:lnTo>
                <a:close/>
                <a:moveTo>
                  <a:pt x="37" y="662"/>
                </a:moveTo>
                <a:lnTo>
                  <a:pt x="37" y="737"/>
                </a:lnTo>
                <a:lnTo>
                  <a:pt x="40" y="750"/>
                </a:lnTo>
                <a:lnTo>
                  <a:pt x="48" y="762"/>
                </a:lnTo>
                <a:lnTo>
                  <a:pt x="59" y="770"/>
                </a:lnTo>
                <a:lnTo>
                  <a:pt x="74" y="773"/>
                </a:lnTo>
                <a:lnTo>
                  <a:pt x="738" y="773"/>
                </a:lnTo>
                <a:lnTo>
                  <a:pt x="752" y="770"/>
                </a:lnTo>
                <a:lnTo>
                  <a:pt x="764" y="762"/>
                </a:lnTo>
                <a:lnTo>
                  <a:pt x="772" y="750"/>
                </a:lnTo>
                <a:lnTo>
                  <a:pt x="775" y="737"/>
                </a:lnTo>
                <a:lnTo>
                  <a:pt x="775" y="662"/>
                </a:lnTo>
                <a:lnTo>
                  <a:pt x="37" y="662"/>
                </a:lnTo>
                <a:close/>
                <a:moveTo>
                  <a:pt x="107" y="404"/>
                </a:moveTo>
                <a:lnTo>
                  <a:pt x="44" y="626"/>
                </a:lnTo>
                <a:lnTo>
                  <a:pt x="768" y="626"/>
                </a:lnTo>
                <a:lnTo>
                  <a:pt x="705" y="404"/>
                </a:lnTo>
                <a:lnTo>
                  <a:pt x="107" y="404"/>
                </a:lnTo>
                <a:close/>
                <a:moveTo>
                  <a:pt x="407" y="146"/>
                </a:moveTo>
                <a:lnTo>
                  <a:pt x="412" y="148"/>
                </a:lnTo>
                <a:lnTo>
                  <a:pt x="417" y="150"/>
                </a:lnTo>
                <a:lnTo>
                  <a:pt x="421" y="154"/>
                </a:lnTo>
                <a:lnTo>
                  <a:pt x="424" y="160"/>
                </a:lnTo>
                <a:lnTo>
                  <a:pt x="425" y="166"/>
                </a:lnTo>
                <a:lnTo>
                  <a:pt x="424" y="171"/>
                </a:lnTo>
                <a:lnTo>
                  <a:pt x="421" y="177"/>
                </a:lnTo>
                <a:lnTo>
                  <a:pt x="417" y="180"/>
                </a:lnTo>
                <a:lnTo>
                  <a:pt x="412" y="183"/>
                </a:lnTo>
                <a:lnTo>
                  <a:pt x="407" y="184"/>
                </a:lnTo>
                <a:lnTo>
                  <a:pt x="400" y="183"/>
                </a:lnTo>
                <a:lnTo>
                  <a:pt x="395" y="180"/>
                </a:lnTo>
                <a:lnTo>
                  <a:pt x="391" y="177"/>
                </a:lnTo>
                <a:lnTo>
                  <a:pt x="388" y="171"/>
                </a:lnTo>
                <a:lnTo>
                  <a:pt x="387" y="166"/>
                </a:lnTo>
                <a:lnTo>
                  <a:pt x="388" y="160"/>
                </a:lnTo>
                <a:lnTo>
                  <a:pt x="391" y="154"/>
                </a:lnTo>
                <a:lnTo>
                  <a:pt x="395" y="150"/>
                </a:lnTo>
                <a:lnTo>
                  <a:pt x="400" y="148"/>
                </a:lnTo>
                <a:lnTo>
                  <a:pt x="407" y="146"/>
                </a:lnTo>
                <a:close/>
                <a:moveTo>
                  <a:pt x="148" y="128"/>
                </a:moveTo>
                <a:lnTo>
                  <a:pt x="154" y="129"/>
                </a:lnTo>
                <a:lnTo>
                  <a:pt x="159" y="132"/>
                </a:lnTo>
                <a:lnTo>
                  <a:pt x="163" y="136"/>
                </a:lnTo>
                <a:lnTo>
                  <a:pt x="166" y="141"/>
                </a:lnTo>
                <a:lnTo>
                  <a:pt x="167" y="146"/>
                </a:lnTo>
                <a:lnTo>
                  <a:pt x="167" y="368"/>
                </a:lnTo>
                <a:lnTo>
                  <a:pt x="645" y="368"/>
                </a:lnTo>
                <a:lnTo>
                  <a:pt x="645" y="146"/>
                </a:lnTo>
                <a:lnTo>
                  <a:pt x="646" y="141"/>
                </a:lnTo>
                <a:lnTo>
                  <a:pt x="649" y="136"/>
                </a:lnTo>
                <a:lnTo>
                  <a:pt x="653" y="132"/>
                </a:lnTo>
                <a:lnTo>
                  <a:pt x="658" y="129"/>
                </a:lnTo>
                <a:lnTo>
                  <a:pt x="663" y="128"/>
                </a:lnTo>
                <a:lnTo>
                  <a:pt x="670" y="129"/>
                </a:lnTo>
                <a:lnTo>
                  <a:pt x="675" y="132"/>
                </a:lnTo>
                <a:lnTo>
                  <a:pt x="679" y="136"/>
                </a:lnTo>
                <a:lnTo>
                  <a:pt x="682" y="141"/>
                </a:lnTo>
                <a:lnTo>
                  <a:pt x="683" y="146"/>
                </a:lnTo>
                <a:lnTo>
                  <a:pt x="683" y="368"/>
                </a:lnTo>
                <a:lnTo>
                  <a:pt x="720" y="368"/>
                </a:lnTo>
                <a:lnTo>
                  <a:pt x="725" y="369"/>
                </a:lnTo>
                <a:lnTo>
                  <a:pt x="730" y="372"/>
                </a:lnTo>
                <a:lnTo>
                  <a:pt x="734" y="376"/>
                </a:lnTo>
                <a:lnTo>
                  <a:pt x="737" y="379"/>
                </a:lnTo>
                <a:lnTo>
                  <a:pt x="737" y="379"/>
                </a:lnTo>
                <a:lnTo>
                  <a:pt x="810" y="637"/>
                </a:lnTo>
                <a:lnTo>
                  <a:pt x="810" y="637"/>
                </a:lnTo>
                <a:lnTo>
                  <a:pt x="811" y="641"/>
                </a:lnTo>
                <a:lnTo>
                  <a:pt x="811" y="644"/>
                </a:lnTo>
                <a:lnTo>
                  <a:pt x="811" y="681"/>
                </a:lnTo>
                <a:lnTo>
                  <a:pt x="809" y="681"/>
                </a:lnTo>
                <a:lnTo>
                  <a:pt x="810" y="690"/>
                </a:lnTo>
                <a:lnTo>
                  <a:pt x="811" y="699"/>
                </a:lnTo>
                <a:lnTo>
                  <a:pt x="811" y="737"/>
                </a:lnTo>
                <a:lnTo>
                  <a:pt x="807" y="759"/>
                </a:lnTo>
                <a:lnTo>
                  <a:pt x="797" y="780"/>
                </a:lnTo>
                <a:lnTo>
                  <a:pt x="781" y="796"/>
                </a:lnTo>
                <a:lnTo>
                  <a:pt x="760" y="806"/>
                </a:lnTo>
                <a:lnTo>
                  <a:pt x="738" y="810"/>
                </a:lnTo>
                <a:lnTo>
                  <a:pt x="74" y="810"/>
                </a:lnTo>
                <a:lnTo>
                  <a:pt x="52" y="806"/>
                </a:lnTo>
                <a:lnTo>
                  <a:pt x="31" y="796"/>
                </a:lnTo>
                <a:lnTo>
                  <a:pt x="15" y="780"/>
                </a:lnTo>
                <a:lnTo>
                  <a:pt x="4" y="759"/>
                </a:lnTo>
                <a:lnTo>
                  <a:pt x="0" y="737"/>
                </a:lnTo>
                <a:lnTo>
                  <a:pt x="0" y="699"/>
                </a:lnTo>
                <a:lnTo>
                  <a:pt x="2" y="690"/>
                </a:lnTo>
                <a:lnTo>
                  <a:pt x="3" y="681"/>
                </a:lnTo>
                <a:lnTo>
                  <a:pt x="0" y="681"/>
                </a:lnTo>
                <a:lnTo>
                  <a:pt x="0" y="644"/>
                </a:lnTo>
                <a:lnTo>
                  <a:pt x="0" y="641"/>
                </a:lnTo>
                <a:lnTo>
                  <a:pt x="2" y="637"/>
                </a:lnTo>
                <a:lnTo>
                  <a:pt x="2" y="637"/>
                </a:lnTo>
                <a:lnTo>
                  <a:pt x="75" y="379"/>
                </a:lnTo>
                <a:lnTo>
                  <a:pt x="75" y="379"/>
                </a:lnTo>
                <a:lnTo>
                  <a:pt x="78" y="376"/>
                </a:lnTo>
                <a:lnTo>
                  <a:pt x="82" y="372"/>
                </a:lnTo>
                <a:lnTo>
                  <a:pt x="87" y="369"/>
                </a:lnTo>
                <a:lnTo>
                  <a:pt x="92" y="368"/>
                </a:lnTo>
                <a:lnTo>
                  <a:pt x="130" y="368"/>
                </a:lnTo>
                <a:lnTo>
                  <a:pt x="130" y="146"/>
                </a:lnTo>
                <a:lnTo>
                  <a:pt x="130" y="141"/>
                </a:lnTo>
                <a:lnTo>
                  <a:pt x="133" y="136"/>
                </a:lnTo>
                <a:lnTo>
                  <a:pt x="137" y="132"/>
                </a:lnTo>
                <a:lnTo>
                  <a:pt x="142" y="129"/>
                </a:lnTo>
                <a:lnTo>
                  <a:pt x="148" y="128"/>
                </a:lnTo>
                <a:close/>
                <a:moveTo>
                  <a:pt x="407" y="73"/>
                </a:moveTo>
                <a:lnTo>
                  <a:pt x="426" y="76"/>
                </a:lnTo>
                <a:lnTo>
                  <a:pt x="445" y="82"/>
                </a:lnTo>
                <a:lnTo>
                  <a:pt x="462" y="93"/>
                </a:lnTo>
                <a:lnTo>
                  <a:pt x="476" y="106"/>
                </a:lnTo>
                <a:lnTo>
                  <a:pt x="451" y="133"/>
                </a:lnTo>
                <a:lnTo>
                  <a:pt x="439" y="122"/>
                </a:lnTo>
                <a:lnTo>
                  <a:pt x="424" y="114"/>
                </a:lnTo>
                <a:lnTo>
                  <a:pt x="407" y="110"/>
                </a:lnTo>
                <a:lnTo>
                  <a:pt x="387" y="114"/>
                </a:lnTo>
                <a:lnTo>
                  <a:pt x="371" y="123"/>
                </a:lnTo>
                <a:lnTo>
                  <a:pt x="359" y="137"/>
                </a:lnTo>
                <a:lnTo>
                  <a:pt x="332" y="110"/>
                </a:lnTo>
                <a:lnTo>
                  <a:pt x="346" y="95"/>
                </a:lnTo>
                <a:lnTo>
                  <a:pt x="365" y="84"/>
                </a:lnTo>
                <a:lnTo>
                  <a:pt x="384" y="76"/>
                </a:lnTo>
                <a:lnTo>
                  <a:pt x="407" y="73"/>
                </a:lnTo>
                <a:close/>
                <a:moveTo>
                  <a:pt x="407" y="0"/>
                </a:moveTo>
                <a:lnTo>
                  <a:pt x="441" y="4"/>
                </a:lnTo>
                <a:lnTo>
                  <a:pt x="472" y="13"/>
                </a:lnTo>
                <a:lnTo>
                  <a:pt x="501" y="30"/>
                </a:lnTo>
                <a:lnTo>
                  <a:pt x="526" y="51"/>
                </a:lnTo>
                <a:lnTo>
                  <a:pt x="501" y="78"/>
                </a:lnTo>
                <a:lnTo>
                  <a:pt x="481" y="61"/>
                </a:lnTo>
                <a:lnTo>
                  <a:pt x="459" y="48"/>
                </a:lnTo>
                <a:lnTo>
                  <a:pt x="433" y="39"/>
                </a:lnTo>
                <a:lnTo>
                  <a:pt x="407" y="36"/>
                </a:lnTo>
                <a:lnTo>
                  <a:pt x="376" y="40"/>
                </a:lnTo>
                <a:lnTo>
                  <a:pt x="350" y="50"/>
                </a:lnTo>
                <a:lnTo>
                  <a:pt x="325" y="64"/>
                </a:lnTo>
                <a:lnTo>
                  <a:pt x="306" y="84"/>
                </a:lnTo>
                <a:lnTo>
                  <a:pt x="279" y="57"/>
                </a:lnTo>
                <a:lnTo>
                  <a:pt x="300" y="38"/>
                </a:lnTo>
                <a:lnTo>
                  <a:pt x="323" y="22"/>
                </a:lnTo>
                <a:lnTo>
                  <a:pt x="349" y="10"/>
                </a:lnTo>
                <a:lnTo>
                  <a:pt x="376" y="2"/>
                </a:lnTo>
                <a:lnTo>
                  <a:pt x="40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81" name="Freeform 67"/>
          <p:cNvSpPr>
            <a:spLocks noEditPoints="1"/>
          </p:cNvSpPr>
          <p:nvPr/>
        </p:nvSpPr>
        <p:spPr bwMode="auto">
          <a:xfrm>
            <a:off x="6343909" y="4257323"/>
            <a:ext cx="419998" cy="420516"/>
          </a:xfrm>
          <a:custGeom>
            <a:avLst/>
            <a:gdLst>
              <a:gd name="T0" fmla="*/ 540 w 809"/>
              <a:gd name="T1" fmla="*/ 664 h 810"/>
              <a:gd name="T2" fmla="*/ 551 w 809"/>
              <a:gd name="T3" fmla="*/ 675 h 810"/>
              <a:gd name="T4" fmla="*/ 549 w 809"/>
              <a:gd name="T5" fmla="*/ 692 h 810"/>
              <a:gd name="T6" fmla="*/ 533 w 809"/>
              <a:gd name="T7" fmla="*/ 699 h 810"/>
              <a:gd name="T8" fmla="*/ 264 w 809"/>
              <a:gd name="T9" fmla="*/ 696 h 810"/>
              <a:gd name="T10" fmla="*/ 258 w 809"/>
              <a:gd name="T11" fmla="*/ 681 h 810"/>
              <a:gd name="T12" fmla="*/ 264 w 809"/>
              <a:gd name="T13" fmla="*/ 666 h 810"/>
              <a:gd name="T14" fmla="*/ 276 w 809"/>
              <a:gd name="T15" fmla="*/ 589 h 810"/>
              <a:gd name="T16" fmla="*/ 471 w 809"/>
              <a:gd name="T17" fmla="*/ 593 h 810"/>
              <a:gd name="T18" fmla="*/ 478 w 809"/>
              <a:gd name="T19" fmla="*/ 607 h 810"/>
              <a:gd name="T20" fmla="*/ 471 w 809"/>
              <a:gd name="T21" fmla="*/ 622 h 810"/>
              <a:gd name="T22" fmla="*/ 276 w 809"/>
              <a:gd name="T23" fmla="*/ 626 h 810"/>
              <a:gd name="T24" fmla="*/ 261 w 809"/>
              <a:gd name="T25" fmla="*/ 618 h 810"/>
              <a:gd name="T26" fmla="*/ 258 w 809"/>
              <a:gd name="T27" fmla="*/ 602 h 810"/>
              <a:gd name="T28" fmla="*/ 270 w 809"/>
              <a:gd name="T29" fmla="*/ 590 h 810"/>
              <a:gd name="T30" fmla="*/ 183 w 809"/>
              <a:gd name="T31" fmla="*/ 773 h 810"/>
              <a:gd name="T32" fmla="*/ 183 w 809"/>
              <a:gd name="T33" fmla="*/ 552 h 810"/>
              <a:gd name="T34" fmla="*/ 689 w 809"/>
              <a:gd name="T35" fmla="*/ 341 h 810"/>
              <a:gd name="T36" fmla="*/ 697 w 809"/>
              <a:gd name="T37" fmla="*/ 382 h 810"/>
              <a:gd name="T38" fmla="*/ 663 w 809"/>
              <a:gd name="T39" fmla="*/ 404 h 810"/>
              <a:gd name="T40" fmla="*/ 629 w 809"/>
              <a:gd name="T41" fmla="*/ 382 h 810"/>
              <a:gd name="T42" fmla="*/ 637 w 809"/>
              <a:gd name="T43" fmla="*/ 341 h 810"/>
              <a:gd name="T44" fmla="*/ 553 w 809"/>
              <a:gd name="T45" fmla="*/ 331 h 810"/>
              <a:gd name="T46" fmla="*/ 585 w 809"/>
              <a:gd name="T47" fmla="*/ 353 h 810"/>
              <a:gd name="T48" fmla="*/ 578 w 809"/>
              <a:gd name="T49" fmla="*/ 394 h 810"/>
              <a:gd name="T50" fmla="*/ 538 w 809"/>
              <a:gd name="T51" fmla="*/ 402 h 810"/>
              <a:gd name="T52" fmla="*/ 515 w 809"/>
              <a:gd name="T53" fmla="*/ 368 h 810"/>
              <a:gd name="T54" fmla="*/ 538 w 809"/>
              <a:gd name="T55" fmla="*/ 334 h 810"/>
              <a:gd name="T56" fmla="*/ 86 w 809"/>
              <a:gd name="T57" fmla="*/ 262 h 810"/>
              <a:gd name="T58" fmla="*/ 40 w 809"/>
              <a:gd name="T59" fmla="*/ 307 h 810"/>
              <a:gd name="T60" fmla="*/ 40 w 809"/>
              <a:gd name="T61" fmla="*/ 649 h 810"/>
              <a:gd name="T62" fmla="*/ 86 w 809"/>
              <a:gd name="T63" fmla="*/ 696 h 810"/>
              <a:gd name="T64" fmla="*/ 147 w 809"/>
              <a:gd name="T65" fmla="*/ 552 h 810"/>
              <a:gd name="T66" fmla="*/ 169 w 809"/>
              <a:gd name="T67" fmla="*/ 518 h 810"/>
              <a:gd name="T68" fmla="*/ 640 w 809"/>
              <a:gd name="T69" fmla="*/ 518 h 810"/>
              <a:gd name="T70" fmla="*/ 663 w 809"/>
              <a:gd name="T71" fmla="*/ 552 h 810"/>
              <a:gd name="T72" fmla="*/ 723 w 809"/>
              <a:gd name="T73" fmla="*/ 696 h 810"/>
              <a:gd name="T74" fmla="*/ 769 w 809"/>
              <a:gd name="T75" fmla="*/ 649 h 810"/>
              <a:gd name="T76" fmla="*/ 769 w 809"/>
              <a:gd name="T77" fmla="*/ 307 h 810"/>
              <a:gd name="T78" fmla="*/ 723 w 809"/>
              <a:gd name="T79" fmla="*/ 262 h 810"/>
              <a:gd name="T80" fmla="*/ 183 w 809"/>
              <a:gd name="T81" fmla="*/ 36 h 810"/>
              <a:gd name="T82" fmla="*/ 626 w 809"/>
              <a:gd name="T83" fmla="*/ 36 h 810"/>
              <a:gd name="T84" fmla="*/ 626 w 809"/>
              <a:gd name="T85" fmla="*/ 0 h 810"/>
              <a:gd name="T86" fmla="*/ 660 w 809"/>
              <a:gd name="T87" fmla="*/ 22 h 810"/>
              <a:gd name="T88" fmla="*/ 699 w 809"/>
              <a:gd name="T89" fmla="*/ 221 h 810"/>
              <a:gd name="T90" fmla="*/ 778 w 809"/>
              <a:gd name="T91" fmla="*/ 252 h 810"/>
              <a:gd name="T92" fmla="*/ 809 w 809"/>
              <a:gd name="T93" fmla="*/ 331 h 810"/>
              <a:gd name="T94" fmla="*/ 795 w 809"/>
              <a:gd name="T95" fmla="*/ 682 h 810"/>
              <a:gd name="T96" fmla="*/ 730 w 809"/>
              <a:gd name="T97" fmla="*/ 733 h 810"/>
              <a:gd name="T98" fmla="*/ 663 w 809"/>
              <a:gd name="T99" fmla="*/ 773 h 810"/>
              <a:gd name="T100" fmla="*/ 640 w 809"/>
              <a:gd name="T101" fmla="*/ 808 h 810"/>
              <a:gd name="T102" fmla="*/ 169 w 809"/>
              <a:gd name="T103" fmla="*/ 808 h 810"/>
              <a:gd name="T104" fmla="*/ 147 w 809"/>
              <a:gd name="T105" fmla="*/ 773 h 810"/>
              <a:gd name="T106" fmla="*/ 81 w 809"/>
              <a:gd name="T107" fmla="*/ 733 h 810"/>
              <a:gd name="T108" fmla="*/ 14 w 809"/>
              <a:gd name="T109" fmla="*/ 682 h 810"/>
              <a:gd name="T110" fmla="*/ 0 w 809"/>
              <a:gd name="T111" fmla="*/ 331 h 810"/>
              <a:gd name="T112" fmla="*/ 31 w 809"/>
              <a:gd name="T113" fmla="*/ 252 h 810"/>
              <a:gd name="T114" fmla="*/ 110 w 809"/>
              <a:gd name="T115" fmla="*/ 221 h 810"/>
              <a:gd name="T116" fmla="*/ 149 w 809"/>
              <a:gd name="T117" fmla="*/ 22 h 810"/>
              <a:gd name="T118" fmla="*/ 183 w 809"/>
              <a:gd name="T119" fmla="*/ 0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9" h="810">
                <a:moveTo>
                  <a:pt x="276" y="662"/>
                </a:moveTo>
                <a:lnTo>
                  <a:pt x="533" y="662"/>
                </a:lnTo>
                <a:lnTo>
                  <a:pt x="540" y="664"/>
                </a:lnTo>
                <a:lnTo>
                  <a:pt x="545" y="666"/>
                </a:lnTo>
                <a:lnTo>
                  <a:pt x="549" y="670"/>
                </a:lnTo>
                <a:lnTo>
                  <a:pt x="551" y="675"/>
                </a:lnTo>
                <a:lnTo>
                  <a:pt x="553" y="681"/>
                </a:lnTo>
                <a:lnTo>
                  <a:pt x="551" y="687"/>
                </a:lnTo>
                <a:lnTo>
                  <a:pt x="549" y="692"/>
                </a:lnTo>
                <a:lnTo>
                  <a:pt x="545" y="696"/>
                </a:lnTo>
                <a:lnTo>
                  <a:pt x="540" y="699"/>
                </a:lnTo>
                <a:lnTo>
                  <a:pt x="533" y="699"/>
                </a:lnTo>
                <a:lnTo>
                  <a:pt x="276" y="699"/>
                </a:lnTo>
                <a:lnTo>
                  <a:pt x="270" y="699"/>
                </a:lnTo>
                <a:lnTo>
                  <a:pt x="264" y="696"/>
                </a:lnTo>
                <a:lnTo>
                  <a:pt x="261" y="692"/>
                </a:lnTo>
                <a:lnTo>
                  <a:pt x="258" y="687"/>
                </a:lnTo>
                <a:lnTo>
                  <a:pt x="258" y="681"/>
                </a:lnTo>
                <a:lnTo>
                  <a:pt x="258" y="675"/>
                </a:lnTo>
                <a:lnTo>
                  <a:pt x="261" y="670"/>
                </a:lnTo>
                <a:lnTo>
                  <a:pt x="264" y="666"/>
                </a:lnTo>
                <a:lnTo>
                  <a:pt x="270" y="664"/>
                </a:lnTo>
                <a:lnTo>
                  <a:pt x="276" y="662"/>
                </a:lnTo>
                <a:close/>
                <a:moveTo>
                  <a:pt x="276" y="589"/>
                </a:moveTo>
                <a:lnTo>
                  <a:pt x="460" y="589"/>
                </a:lnTo>
                <a:lnTo>
                  <a:pt x="466" y="590"/>
                </a:lnTo>
                <a:lnTo>
                  <a:pt x="471" y="593"/>
                </a:lnTo>
                <a:lnTo>
                  <a:pt x="475" y="597"/>
                </a:lnTo>
                <a:lnTo>
                  <a:pt x="478" y="602"/>
                </a:lnTo>
                <a:lnTo>
                  <a:pt x="478" y="607"/>
                </a:lnTo>
                <a:lnTo>
                  <a:pt x="478" y="614"/>
                </a:lnTo>
                <a:lnTo>
                  <a:pt x="475" y="618"/>
                </a:lnTo>
                <a:lnTo>
                  <a:pt x="471" y="622"/>
                </a:lnTo>
                <a:lnTo>
                  <a:pt x="466" y="624"/>
                </a:lnTo>
                <a:lnTo>
                  <a:pt x="460" y="626"/>
                </a:lnTo>
                <a:lnTo>
                  <a:pt x="276" y="626"/>
                </a:lnTo>
                <a:lnTo>
                  <a:pt x="270" y="624"/>
                </a:lnTo>
                <a:lnTo>
                  <a:pt x="264" y="622"/>
                </a:lnTo>
                <a:lnTo>
                  <a:pt x="261" y="618"/>
                </a:lnTo>
                <a:lnTo>
                  <a:pt x="258" y="614"/>
                </a:lnTo>
                <a:lnTo>
                  <a:pt x="258" y="607"/>
                </a:lnTo>
                <a:lnTo>
                  <a:pt x="258" y="602"/>
                </a:lnTo>
                <a:lnTo>
                  <a:pt x="261" y="597"/>
                </a:lnTo>
                <a:lnTo>
                  <a:pt x="264" y="593"/>
                </a:lnTo>
                <a:lnTo>
                  <a:pt x="270" y="590"/>
                </a:lnTo>
                <a:lnTo>
                  <a:pt x="276" y="589"/>
                </a:lnTo>
                <a:close/>
                <a:moveTo>
                  <a:pt x="183" y="552"/>
                </a:moveTo>
                <a:lnTo>
                  <a:pt x="183" y="773"/>
                </a:lnTo>
                <a:lnTo>
                  <a:pt x="626" y="773"/>
                </a:lnTo>
                <a:lnTo>
                  <a:pt x="626" y="552"/>
                </a:lnTo>
                <a:lnTo>
                  <a:pt x="183" y="552"/>
                </a:lnTo>
                <a:close/>
                <a:moveTo>
                  <a:pt x="663" y="331"/>
                </a:moveTo>
                <a:lnTo>
                  <a:pt x="677" y="334"/>
                </a:lnTo>
                <a:lnTo>
                  <a:pt x="689" y="341"/>
                </a:lnTo>
                <a:lnTo>
                  <a:pt x="697" y="353"/>
                </a:lnTo>
                <a:lnTo>
                  <a:pt x="699" y="368"/>
                </a:lnTo>
                <a:lnTo>
                  <a:pt x="697" y="382"/>
                </a:lnTo>
                <a:lnTo>
                  <a:pt x="689" y="394"/>
                </a:lnTo>
                <a:lnTo>
                  <a:pt x="677" y="402"/>
                </a:lnTo>
                <a:lnTo>
                  <a:pt x="663" y="404"/>
                </a:lnTo>
                <a:lnTo>
                  <a:pt x="648" y="402"/>
                </a:lnTo>
                <a:lnTo>
                  <a:pt x="637" y="394"/>
                </a:lnTo>
                <a:lnTo>
                  <a:pt x="629" y="382"/>
                </a:lnTo>
                <a:lnTo>
                  <a:pt x="626" y="368"/>
                </a:lnTo>
                <a:lnTo>
                  <a:pt x="629" y="353"/>
                </a:lnTo>
                <a:lnTo>
                  <a:pt x="637" y="341"/>
                </a:lnTo>
                <a:lnTo>
                  <a:pt x="648" y="334"/>
                </a:lnTo>
                <a:lnTo>
                  <a:pt x="663" y="331"/>
                </a:lnTo>
                <a:close/>
                <a:moveTo>
                  <a:pt x="553" y="331"/>
                </a:moveTo>
                <a:lnTo>
                  <a:pt x="567" y="334"/>
                </a:lnTo>
                <a:lnTo>
                  <a:pt x="578" y="341"/>
                </a:lnTo>
                <a:lnTo>
                  <a:pt x="585" y="353"/>
                </a:lnTo>
                <a:lnTo>
                  <a:pt x="589" y="368"/>
                </a:lnTo>
                <a:lnTo>
                  <a:pt x="585" y="382"/>
                </a:lnTo>
                <a:lnTo>
                  <a:pt x="578" y="394"/>
                </a:lnTo>
                <a:lnTo>
                  <a:pt x="567" y="402"/>
                </a:lnTo>
                <a:lnTo>
                  <a:pt x="553" y="404"/>
                </a:lnTo>
                <a:lnTo>
                  <a:pt x="538" y="402"/>
                </a:lnTo>
                <a:lnTo>
                  <a:pt x="526" y="394"/>
                </a:lnTo>
                <a:lnTo>
                  <a:pt x="519" y="382"/>
                </a:lnTo>
                <a:lnTo>
                  <a:pt x="515" y="368"/>
                </a:lnTo>
                <a:lnTo>
                  <a:pt x="519" y="353"/>
                </a:lnTo>
                <a:lnTo>
                  <a:pt x="526" y="341"/>
                </a:lnTo>
                <a:lnTo>
                  <a:pt x="538" y="334"/>
                </a:lnTo>
                <a:lnTo>
                  <a:pt x="553" y="331"/>
                </a:lnTo>
                <a:close/>
                <a:moveTo>
                  <a:pt x="110" y="258"/>
                </a:moveTo>
                <a:lnTo>
                  <a:pt x="86" y="262"/>
                </a:lnTo>
                <a:lnTo>
                  <a:pt x="67" y="272"/>
                </a:lnTo>
                <a:lnTo>
                  <a:pt x="51" y="288"/>
                </a:lnTo>
                <a:lnTo>
                  <a:pt x="40" y="307"/>
                </a:lnTo>
                <a:lnTo>
                  <a:pt x="37" y="331"/>
                </a:lnTo>
                <a:lnTo>
                  <a:pt x="37" y="626"/>
                </a:lnTo>
                <a:lnTo>
                  <a:pt x="40" y="649"/>
                </a:lnTo>
                <a:lnTo>
                  <a:pt x="51" y="669"/>
                </a:lnTo>
                <a:lnTo>
                  <a:pt x="67" y="686"/>
                </a:lnTo>
                <a:lnTo>
                  <a:pt x="86" y="696"/>
                </a:lnTo>
                <a:lnTo>
                  <a:pt x="110" y="699"/>
                </a:lnTo>
                <a:lnTo>
                  <a:pt x="147" y="699"/>
                </a:lnTo>
                <a:lnTo>
                  <a:pt x="147" y="552"/>
                </a:lnTo>
                <a:lnTo>
                  <a:pt x="149" y="538"/>
                </a:lnTo>
                <a:lnTo>
                  <a:pt x="157" y="526"/>
                </a:lnTo>
                <a:lnTo>
                  <a:pt x="169" y="518"/>
                </a:lnTo>
                <a:lnTo>
                  <a:pt x="183" y="516"/>
                </a:lnTo>
                <a:lnTo>
                  <a:pt x="626" y="516"/>
                </a:lnTo>
                <a:lnTo>
                  <a:pt x="640" y="518"/>
                </a:lnTo>
                <a:lnTo>
                  <a:pt x="652" y="526"/>
                </a:lnTo>
                <a:lnTo>
                  <a:pt x="660" y="538"/>
                </a:lnTo>
                <a:lnTo>
                  <a:pt x="663" y="552"/>
                </a:lnTo>
                <a:lnTo>
                  <a:pt x="663" y="699"/>
                </a:lnTo>
                <a:lnTo>
                  <a:pt x="699" y="699"/>
                </a:lnTo>
                <a:lnTo>
                  <a:pt x="723" y="696"/>
                </a:lnTo>
                <a:lnTo>
                  <a:pt x="743" y="686"/>
                </a:lnTo>
                <a:lnTo>
                  <a:pt x="758" y="669"/>
                </a:lnTo>
                <a:lnTo>
                  <a:pt x="769" y="649"/>
                </a:lnTo>
                <a:lnTo>
                  <a:pt x="773" y="626"/>
                </a:lnTo>
                <a:lnTo>
                  <a:pt x="773" y="331"/>
                </a:lnTo>
                <a:lnTo>
                  <a:pt x="769" y="307"/>
                </a:lnTo>
                <a:lnTo>
                  <a:pt x="758" y="288"/>
                </a:lnTo>
                <a:lnTo>
                  <a:pt x="743" y="272"/>
                </a:lnTo>
                <a:lnTo>
                  <a:pt x="723" y="262"/>
                </a:lnTo>
                <a:lnTo>
                  <a:pt x="699" y="258"/>
                </a:lnTo>
                <a:lnTo>
                  <a:pt x="110" y="258"/>
                </a:lnTo>
                <a:close/>
                <a:moveTo>
                  <a:pt x="183" y="36"/>
                </a:moveTo>
                <a:lnTo>
                  <a:pt x="183" y="221"/>
                </a:lnTo>
                <a:lnTo>
                  <a:pt x="626" y="221"/>
                </a:lnTo>
                <a:lnTo>
                  <a:pt x="626" y="36"/>
                </a:lnTo>
                <a:lnTo>
                  <a:pt x="183" y="36"/>
                </a:lnTo>
                <a:close/>
                <a:moveTo>
                  <a:pt x="183" y="0"/>
                </a:moveTo>
                <a:lnTo>
                  <a:pt x="626" y="0"/>
                </a:lnTo>
                <a:lnTo>
                  <a:pt x="640" y="2"/>
                </a:lnTo>
                <a:lnTo>
                  <a:pt x="652" y="10"/>
                </a:lnTo>
                <a:lnTo>
                  <a:pt x="660" y="22"/>
                </a:lnTo>
                <a:lnTo>
                  <a:pt x="663" y="36"/>
                </a:lnTo>
                <a:lnTo>
                  <a:pt x="663" y="221"/>
                </a:lnTo>
                <a:lnTo>
                  <a:pt x="699" y="221"/>
                </a:lnTo>
                <a:lnTo>
                  <a:pt x="730" y="225"/>
                </a:lnTo>
                <a:lnTo>
                  <a:pt x="756" y="235"/>
                </a:lnTo>
                <a:lnTo>
                  <a:pt x="778" y="252"/>
                </a:lnTo>
                <a:lnTo>
                  <a:pt x="795" y="276"/>
                </a:lnTo>
                <a:lnTo>
                  <a:pt x="806" y="302"/>
                </a:lnTo>
                <a:lnTo>
                  <a:pt x="809" y="331"/>
                </a:lnTo>
                <a:lnTo>
                  <a:pt x="809" y="626"/>
                </a:lnTo>
                <a:lnTo>
                  <a:pt x="806" y="656"/>
                </a:lnTo>
                <a:lnTo>
                  <a:pt x="795" y="682"/>
                </a:lnTo>
                <a:lnTo>
                  <a:pt x="778" y="704"/>
                </a:lnTo>
                <a:lnTo>
                  <a:pt x="756" y="721"/>
                </a:lnTo>
                <a:lnTo>
                  <a:pt x="730" y="733"/>
                </a:lnTo>
                <a:lnTo>
                  <a:pt x="699" y="737"/>
                </a:lnTo>
                <a:lnTo>
                  <a:pt x="663" y="737"/>
                </a:lnTo>
                <a:lnTo>
                  <a:pt x="663" y="773"/>
                </a:lnTo>
                <a:lnTo>
                  <a:pt x="660" y="788"/>
                </a:lnTo>
                <a:lnTo>
                  <a:pt x="652" y="800"/>
                </a:lnTo>
                <a:lnTo>
                  <a:pt x="640" y="808"/>
                </a:lnTo>
                <a:lnTo>
                  <a:pt x="626" y="810"/>
                </a:lnTo>
                <a:lnTo>
                  <a:pt x="183" y="810"/>
                </a:lnTo>
                <a:lnTo>
                  <a:pt x="169" y="808"/>
                </a:lnTo>
                <a:lnTo>
                  <a:pt x="157" y="800"/>
                </a:lnTo>
                <a:lnTo>
                  <a:pt x="149" y="788"/>
                </a:lnTo>
                <a:lnTo>
                  <a:pt x="147" y="773"/>
                </a:lnTo>
                <a:lnTo>
                  <a:pt x="147" y="737"/>
                </a:lnTo>
                <a:lnTo>
                  <a:pt x="110" y="737"/>
                </a:lnTo>
                <a:lnTo>
                  <a:pt x="81" y="733"/>
                </a:lnTo>
                <a:lnTo>
                  <a:pt x="54" y="721"/>
                </a:lnTo>
                <a:lnTo>
                  <a:pt x="31" y="704"/>
                </a:lnTo>
                <a:lnTo>
                  <a:pt x="14" y="682"/>
                </a:lnTo>
                <a:lnTo>
                  <a:pt x="4" y="656"/>
                </a:lnTo>
                <a:lnTo>
                  <a:pt x="0" y="626"/>
                </a:lnTo>
                <a:lnTo>
                  <a:pt x="0" y="331"/>
                </a:lnTo>
                <a:lnTo>
                  <a:pt x="4" y="302"/>
                </a:lnTo>
                <a:lnTo>
                  <a:pt x="14" y="276"/>
                </a:lnTo>
                <a:lnTo>
                  <a:pt x="31" y="252"/>
                </a:lnTo>
                <a:lnTo>
                  <a:pt x="54" y="235"/>
                </a:lnTo>
                <a:lnTo>
                  <a:pt x="81" y="225"/>
                </a:lnTo>
                <a:lnTo>
                  <a:pt x="110" y="221"/>
                </a:lnTo>
                <a:lnTo>
                  <a:pt x="147" y="221"/>
                </a:lnTo>
                <a:lnTo>
                  <a:pt x="147" y="36"/>
                </a:lnTo>
                <a:lnTo>
                  <a:pt x="149" y="22"/>
                </a:lnTo>
                <a:lnTo>
                  <a:pt x="157" y="10"/>
                </a:lnTo>
                <a:lnTo>
                  <a:pt x="169" y="2"/>
                </a:lnTo>
                <a:lnTo>
                  <a:pt x="18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82" name="Freeform 68"/>
          <p:cNvSpPr>
            <a:spLocks noEditPoints="1"/>
          </p:cNvSpPr>
          <p:nvPr/>
        </p:nvSpPr>
        <p:spPr bwMode="auto">
          <a:xfrm>
            <a:off x="7177167" y="4257323"/>
            <a:ext cx="305782" cy="420516"/>
          </a:xfrm>
          <a:custGeom>
            <a:avLst/>
            <a:gdLst>
              <a:gd name="T0" fmla="*/ 228 w 589"/>
              <a:gd name="T1" fmla="*/ 636 h 810"/>
              <a:gd name="T2" fmla="*/ 236 w 589"/>
              <a:gd name="T3" fmla="*/ 677 h 810"/>
              <a:gd name="T4" fmla="*/ 203 w 589"/>
              <a:gd name="T5" fmla="*/ 699 h 810"/>
              <a:gd name="T6" fmla="*/ 169 w 589"/>
              <a:gd name="T7" fmla="*/ 677 h 810"/>
              <a:gd name="T8" fmla="*/ 177 w 589"/>
              <a:gd name="T9" fmla="*/ 636 h 810"/>
              <a:gd name="T10" fmla="*/ 36 w 589"/>
              <a:gd name="T11" fmla="*/ 405 h 810"/>
              <a:gd name="T12" fmla="*/ 49 w 589"/>
              <a:gd name="T13" fmla="*/ 672 h 810"/>
              <a:gd name="T14" fmla="*/ 110 w 589"/>
              <a:gd name="T15" fmla="*/ 745 h 810"/>
              <a:gd name="T16" fmla="*/ 203 w 589"/>
              <a:gd name="T17" fmla="*/ 774 h 810"/>
              <a:gd name="T18" fmla="*/ 294 w 589"/>
              <a:gd name="T19" fmla="*/ 745 h 810"/>
              <a:gd name="T20" fmla="*/ 355 w 589"/>
              <a:gd name="T21" fmla="*/ 672 h 810"/>
              <a:gd name="T22" fmla="*/ 368 w 589"/>
              <a:gd name="T23" fmla="*/ 405 h 810"/>
              <a:gd name="T24" fmla="*/ 149 w 589"/>
              <a:gd name="T25" fmla="*/ 193 h 810"/>
              <a:gd name="T26" fmla="*/ 68 w 589"/>
              <a:gd name="T27" fmla="*/ 253 h 810"/>
              <a:gd name="T28" fmla="*/ 36 w 589"/>
              <a:gd name="T29" fmla="*/ 350 h 810"/>
              <a:gd name="T30" fmla="*/ 368 w 589"/>
              <a:gd name="T31" fmla="*/ 350 h 810"/>
              <a:gd name="T32" fmla="*/ 336 w 589"/>
              <a:gd name="T33" fmla="*/ 253 h 810"/>
              <a:gd name="T34" fmla="*/ 255 w 589"/>
              <a:gd name="T35" fmla="*/ 193 h 810"/>
              <a:gd name="T36" fmla="*/ 183 w 589"/>
              <a:gd name="T37" fmla="*/ 368 h 810"/>
              <a:gd name="T38" fmla="*/ 579 w 589"/>
              <a:gd name="T39" fmla="*/ 1 h 810"/>
              <a:gd name="T40" fmla="*/ 587 w 589"/>
              <a:gd name="T41" fmla="*/ 26 h 810"/>
              <a:gd name="T42" fmla="*/ 538 w 589"/>
              <a:gd name="T43" fmla="*/ 93 h 810"/>
              <a:gd name="T44" fmla="*/ 475 w 589"/>
              <a:gd name="T45" fmla="*/ 126 h 810"/>
              <a:gd name="T46" fmla="*/ 419 w 589"/>
              <a:gd name="T47" fmla="*/ 132 h 810"/>
              <a:gd name="T48" fmla="*/ 342 w 589"/>
              <a:gd name="T49" fmla="*/ 109 h 810"/>
              <a:gd name="T50" fmla="*/ 285 w 589"/>
              <a:gd name="T51" fmla="*/ 90 h 810"/>
              <a:gd name="T52" fmla="*/ 241 w 589"/>
              <a:gd name="T53" fmla="*/ 115 h 810"/>
              <a:gd name="T54" fmla="*/ 260 w 589"/>
              <a:gd name="T55" fmla="*/ 156 h 810"/>
              <a:gd name="T56" fmla="*/ 352 w 589"/>
              <a:gd name="T57" fmla="*/ 214 h 810"/>
              <a:gd name="T58" fmla="*/ 402 w 589"/>
              <a:gd name="T59" fmla="*/ 312 h 810"/>
              <a:gd name="T60" fmla="*/ 402 w 589"/>
              <a:gd name="T61" fmla="*/ 644 h 810"/>
              <a:gd name="T62" fmla="*/ 357 w 589"/>
              <a:gd name="T63" fmla="*/ 738 h 810"/>
              <a:gd name="T64" fmla="*/ 273 w 589"/>
              <a:gd name="T65" fmla="*/ 797 h 810"/>
              <a:gd name="T66" fmla="*/ 166 w 589"/>
              <a:gd name="T67" fmla="*/ 807 h 810"/>
              <a:gd name="T68" fmla="*/ 72 w 589"/>
              <a:gd name="T69" fmla="*/ 762 h 810"/>
              <a:gd name="T70" fmla="*/ 13 w 589"/>
              <a:gd name="T71" fmla="*/ 678 h 810"/>
              <a:gd name="T72" fmla="*/ 0 w 589"/>
              <a:gd name="T73" fmla="*/ 350 h 810"/>
              <a:gd name="T74" fmla="*/ 31 w 589"/>
              <a:gd name="T75" fmla="*/ 241 h 810"/>
              <a:gd name="T76" fmla="*/ 112 w 589"/>
              <a:gd name="T77" fmla="*/ 169 h 810"/>
              <a:gd name="T78" fmla="*/ 192 w 589"/>
              <a:gd name="T79" fmla="*/ 125 h 810"/>
              <a:gd name="T80" fmla="*/ 237 w 589"/>
              <a:gd name="T81" fmla="*/ 71 h 810"/>
              <a:gd name="T82" fmla="*/ 285 w 589"/>
              <a:gd name="T83" fmla="*/ 55 h 810"/>
              <a:gd name="T84" fmla="*/ 357 w 589"/>
              <a:gd name="T85" fmla="*/ 76 h 810"/>
              <a:gd name="T86" fmla="*/ 436 w 589"/>
              <a:gd name="T87" fmla="*/ 98 h 810"/>
              <a:gd name="T88" fmla="*/ 496 w 589"/>
              <a:gd name="T89" fmla="*/ 77 h 810"/>
              <a:gd name="T90" fmla="*/ 541 w 589"/>
              <a:gd name="T91" fmla="*/ 29 h 810"/>
              <a:gd name="T92" fmla="*/ 570 w 589"/>
              <a:gd name="T93" fmla="*/ 0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89" h="810">
                <a:moveTo>
                  <a:pt x="203" y="626"/>
                </a:moveTo>
                <a:lnTo>
                  <a:pt x="217" y="629"/>
                </a:lnTo>
                <a:lnTo>
                  <a:pt x="228" y="636"/>
                </a:lnTo>
                <a:lnTo>
                  <a:pt x="236" y="648"/>
                </a:lnTo>
                <a:lnTo>
                  <a:pt x="239" y="663"/>
                </a:lnTo>
                <a:lnTo>
                  <a:pt x="236" y="677"/>
                </a:lnTo>
                <a:lnTo>
                  <a:pt x="228" y="689"/>
                </a:lnTo>
                <a:lnTo>
                  <a:pt x="217" y="697"/>
                </a:lnTo>
                <a:lnTo>
                  <a:pt x="203" y="699"/>
                </a:lnTo>
                <a:lnTo>
                  <a:pt x="188" y="697"/>
                </a:lnTo>
                <a:lnTo>
                  <a:pt x="177" y="689"/>
                </a:lnTo>
                <a:lnTo>
                  <a:pt x="169" y="677"/>
                </a:lnTo>
                <a:lnTo>
                  <a:pt x="165" y="663"/>
                </a:lnTo>
                <a:lnTo>
                  <a:pt x="169" y="648"/>
                </a:lnTo>
                <a:lnTo>
                  <a:pt x="177" y="636"/>
                </a:lnTo>
                <a:lnTo>
                  <a:pt x="188" y="629"/>
                </a:lnTo>
                <a:lnTo>
                  <a:pt x="203" y="626"/>
                </a:lnTo>
                <a:close/>
                <a:moveTo>
                  <a:pt x="36" y="405"/>
                </a:moveTo>
                <a:lnTo>
                  <a:pt x="36" y="608"/>
                </a:lnTo>
                <a:lnTo>
                  <a:pt x="40" y="642"/>
                </a:lnTo>
                <a:lnTo>
                  <a:pt x="49" y="672"/>
                </a:lnTo>
                <a:lnTo>
                  <a:pt x="65" y="701"/>
                </a:lnTo>
                <a:lnTo>
                  <a:pt x="85" y="725"/>
                </a:lnTo>
                <a:lnTo>
                  <a:pt x="110" y="745"/>
                </a:lnTo>
                <a:lnTo>
                  <a:pt x="137" y="761"/>
                </a:lnTo>
                <a:lnTo>
                  <a:pt x="169" y="770"/>
                </a:lnTo>
                <a:lnTo>
                  <a:pt x="203" y="774"/>
                </a:lnTo>
                <a:lnTo>
                  <a:pt x="236" y="770"/>
                </a:lnTo>
                <a:lnTo>
                  <a:pt x="267" y="761"/>
                </a:lnTo>
                <a:lnTo>
                  <a:pt x="294" y="745"/>
                </a:lnTo>
                <a:lnTo>
                  <a:pt x="319" y="725"/>
                </a:lnTo>
                <a:lnTo>
                  <a:pt x="340" y="701"/>
                </a:lnTo>
                <a:lnTo>
                  <a:pt x="355" y="672"/>
                </a:lnTo>
                <a:lnTo>
                  <a:pt x="365" y="642"/>
                </a:lnTo>
                <a:lnTo>
                  <a:pt x="368" y="608"/>
                </a:lnTo>
                <a:lnTo>
                  <a:pt x="368" y="405"/>
                </a:lnTo>
                <a:lnTo>
                  <a:pt x="36" y="405"/>
                </a:lnTo>
                <a:close/>
                <a:moveTo>
                  <a:pt x="183" y="185"/>
                </a:moveTo>
                <a:lnTo>
                  <a:pt x="149" y="193"/>
                </a:lnTo>
                <a:lnTo>
                  <a:pt x="119" y="207"/>
                </a:lnTo>
                <a:lnTo>
                  <a:pt x="91" y="227"/>
                </a:lnTo>
                <a:lnTo>
                  <a:pt x="68" y="253"/>
                </a:lnTo>
                <a:lnTo>
                  <a:pt x="51" y="282"/>
                </a:lnTo>
                <a:lnTo>
                  <a:pt x="40" y="314"/>
                </a:lnTo>
                <a:lnTo>
                  <a:pt x="36" y="350"/>
                </a:lnTo>
                <a:lnTo>
                  <a:pt x="36" y="368"/>
                </a:lnTo>
                <a:lnTo>
                  <a:pt x="368" y="368"/>
                </a:lnTo>
                <a:lnTo>
                  <a:pt x="368" y="350"/>
                </a:lnTo>
                <a:lnTo>
                  <a:pt x="364" y="314"/>
                </a:lnTo>
                <a:lnTo>
                  <a:pt x="353" y="282"/>
                </a:lnTo>
                <a:lnTo>
                  <a:pt x="336" y="253"/>
                </a:lnTo>
                <a:lnTo>
                  <a:pt x="313" y="227"/>
                </a:lnTo>
                <a:lnTo>
                  <a:pt x="287" y="207"/>
                </a:lnTo>
                <a:lnTo>
                  <a:pt x="255" y="193"/>
                </a:lnTo>
                <a:lnTo>
                  <a:pt x="221" y="185"/>
                </a:lnTo>
                <a:lnTo>
                  <a:pt x="221" y="368"/>
                </a:lnTo>
                <a:lnTo>
                  <a:pt x="183" y="368"/>
                </a:lnTo>
                <a:lnTo>
                  <a:pt x="183" y="185"/>
                </a:lnTo>
                <a:close/>
                <a:moveTo>
                  <a:pt x="570" y="0"/>
                </a:moveTo>
                <a:lnTo>
                  <a:pt x="579" y="1"/>
                </a:lnTo>
                <a:lnTo>
                  <a:pt x="587" y="8"/>
                </a:lnTo>
                <a:lnTo>
                  <a:pt x="589" y="17"/>
                </a:lnTo>
                <a:lnTo>
                  <a:pt x="587" y="26"/>
                </a:lnTo>
                <a:lnTo>
                  <a:pt x="573" y="51"/>
                </a:lnTo>
                <a:lnTo>
                  <a:pt x="556" y="73"/>
                </a:lnTo>
                <a:lnTo>
                  <a:pt x="538" y="93"/>
                </a:lnTo>
                <a:lnTo>
                  <a:pt x="516" y="109"/>
                </a:lnTo>
                <a:lnTo>
                  <a:pt x="491" y="121"/>
                </a:lnTo>
                <a:lnTo>
                  <a:pt x="475" y="126"/>
                </a:lnTo>
                <a:lnTo>
                  <a:pt x="458" y="131"/>
                </a:lnTo>
                <a:lnTo>
                  <a:pt x="440" y="132"/>
                </a:lnTo>
                <a:lnTo>
                  <a:pt x="419" y="132"/>
                </a:lnTo>
                <a:lnTo>
                  <a:pt x="395" y="128"/>
                </a:lnTo>
                <a:lnTo>
                  <a:pt x="370" y="121"/>
                </a:lnTo>
                <a:lnTo>
                  <a:pt x="342" y="109"/>
                </a:lnTo>
                <a:lnTo>
                  <a:pt x="319" y="98"/>
                </a:lnTo>
                <a:lnTo>
                  <a:pt x="301" y="92"/>
                </a:lnTo>
                <a:lnTo>
                  <a:pt x="285" y="90"/>
                </a:lnTo>
                <a:lnTo>
                  <a:pt x="271" y="94"/>
                </a:lnTo>
                <a:lnTo>
                  <a:pt x="255" y="101"/>
                </a:lnTo>
                <a:lnTo>
                  <a:pt x="241" y="115"/>
                </a:lnTo>
                <a:lnTo>
                  <a:pt x="229" y="131"/>
                </a:lnTo>
                <a:lnTo>
                  <a:pt x="222" y="148"/>
                </a:lnTo>
                <a:lnTo>
                  <a:pt x="260" y="156"/>
                </a:lnTo>
                <a:lnTo>
                  <a:pt x="294" y="169"/>
                </a:lnTo>
                <a:lnTo>
                  <a:pt x="326" y="189"/>
                </a:lnTo>
                <a:lnTo>
                  <a:pt x="352" y="214"/>
                </a:lnTo>
                <a:lnTo>
                  <a:pt x="374" y="242"/>
                </a:lnTo>
                <a:lnTo>
                  <a:pt x="391" y="275"/>
                </a:lnTo>
                <a:lnTo>
                  <a:pt x="402" y="312"/>
                </a:lnTo>
                <a:lnTo>
                  <a:pt x="404" y="350"/>
                </a:lnTo>
                <a:lnTo>
                  <a:pt x="404" y="608"/>
                </a:lnTo>
                <a:lnTo>
                  <a:pt x="402" y="644"/>
                </a:lnTo>
                <a:lnTo>
                  <a:pt x="393" y="678"/>
                </a:lnTo>
                <a:lnTo>
                  <a:pt x="377" y="710"/>
                </a:lnTo>
                <a:lnTo>
                  <a:pt x="357" y="738"/>
                </a:lnTo>
                <a:lnTo>
                  <a:pt x="332" y="762"/>
                </a:lnTo>
                <a:lnTo>
                  <a:pt x="305" y="783"/>
                </a:lnTo>
                <a:lnTo>
                  <a:pt x="273" y="797"/>
                </a:lnTo>
                <a:lnTo>
                  <a:pt x="238" y="807"/>
                </a:lnTo>
                <a:lnTo>
                  <a:pt x="203" y="810"/>
                </a:lnTo>
                <a:lnTo>
                  <a:pt x="166" y="807"/>
                </a:lnTo>
                <a:lnTo>
                  <a:pt x="132" y="797"/>
                </a:lnTo>
                <a:lnTo>
                  <a:pt x="99" y="783"/>
                </a:lnTo>
                <a:lnTo>
                  <a:pt x="72" y="762"/>
                </a:lnTo>
                <a:lnTo>
                  <a:pt x="47" y="738"/>
                </a:lnTo>
                <a:lnTo>
                  <a:pt x="27" y="710"/>
                </a:lnTo>
                <a:lnTo>
                  <a:pt x="13" y="678"/>
                </a:lnTo>
                <a:lnTo>
                  <a:pt x="2" y="644"/>
                </a:lnTo>
                <a:lnTo>
                  <a:pt x="0" y="608"/>
                </a:lnTo>
                <a:lnTo>
                  <a:pt x="0" y="350"/>
                </a:lnTo>
                <a:lnTo>
                  <a:pt x="4" y="312"/>
                </a:lnTo>
                <a:lnTo>
                  <a:pt x="14" y="275"/>
                </a:lnTo>
                <a:lnTo>
                  <a:pt x="31" y="241"/>
                </a:lnTo>
                <a:lnTo>
                  <a:pt x="53" y="212"/>
                </a:lnTo>
                <a:lnTo>
                  <a:pt x="81" y="187"/>
                </a:lnTo>
                <a:lnTo>
                  <a:pt x="112" y="169"/>
                </a:lnTo>
                <a:lnTo>
                  <a:pt x="148" y="155"/>
                </a:lnTo>
                <a:lnTo>
                  <a:pt x="186" y="148"/>
                </a:lnTo>
                <a:lnTo>
                  <a:pt x="192" y="125"/>
                </a:lnTo>
                <a:lnTo>
                  <a:pt x="203" y="104"/>
                </a:lnTo>
                <a:lnTo>
                  <a:pt x="217" y="85"/>
                </a:lnTo>
                <a:lnTo>
                  <a:pt x="237" y="71"/>
                </a:lnTo>
                <a:lnTo>
                  <a:pt x="251" y="63"/>
                </a:lnTo>
                <a:lnTo>
                  <a:pt x="267" y="58"/>
                </a:lnTo>
                <a:lnTo>
                  <a:pt x="285" y="55"/>
                </a:lnTo>
                <a:lnTo>
                  <a:pt x="306" y="56"/>
                </a:lnTo>
                <a:lnTo>
                  <a:pt x="331" y="63"/>
                </a:lnTo>
                <a:lnTo>
                  <a:pt x="357" y="76"/>
                </a:lnTo>
                <a:lnTo>
                  <a:pt x="386" y="89"/>
                </a:lnTo>
                <a:lnTo>
                  <a:pt x="412" y="97"/>
                </a:lnTo>
                <a:lnTo>
                  <a:pt x="436" y="98"/>
                </a:lnTo>
                <a:lnTo>
                  <a:pt x="458" y="96"/>
                </a:lnTo>
                <a:lnTo>
                  <a:pt x="478" y="88"/>
                </a:lnTo>
                <a:lnTo>
                  <a:pt x="496" y="77"/>
                </a:lnTo>
                <a:lnTo>
                  <a:pt x="512" y="63"/>
                </a:lnTo>
                <a:lnTo>
                  <a:pt x="528" y="47"/>
                </a:lnTo>
                <a:lnTo>
                  <a:pt x="541" y="29"/>
                </a:lnTo>
                <a:lnTo>
                  <a:pt x="554" y="11"/>
                </a:lnTo>
                <a:lnTo>
                  <a:pt x="562" y="3"/>
                </a:lnTo>
                <a:lnTo>
                  <a:pt x="57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83" name="Freeform 69"/>
          <p:cNvSpPr>
            <a:spLocks noEditPoints="1"/>
          </p:cNvSpPr>
          <p:nvPr/>
        </p:nvSpPr>
        <p:spPr bwMode="auto">
          <a:xfrm>
            <a:off x="7896208" y="4257323"/>
            <a:ext cx="421035" cy="420516"/>
          </a:xfrm>
          <a:custGeom>
            <a:avLst/>
            <a:gdLst>
              <a:gd name="T0" fmla="*/ 681 w 811"/>
              <a:gd name="T1" fmla="*/ 718 h 810"/>
              <a:gd name="T2" fmla="*/ 644 w 811"/>
              <a:gd name="T3" fmla="*/ 718 h 810"/>
              <a:gd name="T4" fmla="*/ 571 w 811"/>
              <a:gd name="T5" fmla="*/ 681 h 810"/>
              <a:gd name="T6" fmla="*/ 240 w 811"/>
              <a:gd name="T7" fmla="*/ 681 h 810"/>
              <a:gd name="T8" fmla="*/ 240 w 811"/>
              <a:gd name="T9" fmla="*/ 681 h 810"/>
              <a:gd name="T10" fmla="*/ 166 w 811"/>
              <a:gd name="T11" fmla="*/ 718 h 810"/>
              <a:gd name="T12" fmla="*/ 128 w 811"/>
              <a:gd name="T13" fmla="*/ 718 h 810"/>
              <a:gd name="T14" fmla="*/ 719 w 811"/>
              <a:gd name="T15" fmla="*/ 608 h 810"/>
              <a:gd name="T16" fmla="*/ 571 w 811"/>
              <a:gd name="T17" fmla="*/ 608 h 810"/>
              <a:gd name="T18" fmla="*/ 571 w 811"/>
              <a:gd name="T19" fmla="*/ 608 h 810"/>
              <a:gd name="T20" fmla="*/ 498 w 811"/>
              <a:gd name="T21" fmla="*/ 644 h 810"/>
              <a:gd name="T22" fmla="*/ 461 w 811"/>
              <a:gd name="T23" fmla="*/ 644 h 810"/>
              <a:gd name="T24" fmla="*/ 386 w 811"/>
              <a:gd name="T25" fmla="*/ 608 h 810"/>
              <a:gd name="T26" fmla="*/ 276 w 811"/>
              <a:gd name="T27" fmla="*/ 608 h 810"/>
              <a:gd name="T28" fmla="*/ 276 w 811"/>
              <a:gd name="T29" fmla="*/ 608 h 810"/>
              <a:gd name="T30" fmla="*/ 203 w 811"/>
              <a:gd name="T31" fmla="*/ 644 h 810"/>
              <a:gd name="T32" fmla="*/ 166 w 811"/>
              <a:gd name="T33" fmla="*/ 644 h 810"/>
              <a:gd name="T34" fmla="*/ 719 w 811"/>
              <a:gd name="T35" fmla="*/ 534 h 810"/>
              <a:gd name="T36" fmla="*/ 608 w 811"/>
              <a:gd name="T37" fmla="*/ 534 h 810"/>
              <a:gd name="T38" fmla="*/ 608 w 811"/>
              <a:gd name="T39" fmla="*/ 534 h 810"/>
              <a:gd name="T40" fmla="*/ 534 w 811"/>
              <a:gd name="T41" fmla="*/ 571 h 810"/>
              <a:gd name="T42" fmla="*/ 498 w 811"/>
              <a:gd name="T43" fmla="*/ 571 h 810"/>
              <a:gd name="T44" fmla="*/ 423 w 811"/>
              <a:gd name="T45" fmla="*/ 534 h 810"/>
              <a:gd name="T46" fmla="*/ 313 w 811"/>
              <a:gd name="T47" fmla="*/ 534 h 810"/>
              <a:gd name="T48" fmla="*/ 313 w 811"/>
              <a:gd name="T49" fmla="*/ 534 h 810"/>
              <a:gd name="T50" fmla="*/ 240 w 811"/>
              <a:gd name="T51" fmla="*/ 571 h 810"/>
              <a:gd name="T52" fmla="*/ 203 w 811"/>
              <a:gd name="T53" fmla="*/ 571 h 810"/>
              <a:gd name="T54" fmla="*/ 128 w 811"/>
              <a:gd name="T55" fmla="*/ 534 h 810"/>
              <a:gd name="T56" fmla="*/ 681 w 811"/>
              <a:gd name="T57" fmla="*/ 461 h 810"/>
              <a:gd name="T58" fmla="*/ 681 w 811"/>
              <a:gd name="T59" fmla="*/ 461 h 810"/>
              <a:gd name="T60" fmla="*/ 608 w 811"/>
              <a:gd name="T61" fmla="*/ 498 h 810"/>
              <a:gd name="T62" fmla="*/ 571 w 811"/>
              <a:gd name="T63" fmla="*/ 498 h 810"/>
              <a:gd name="T64" fmla="*/ 498 w 811"/>
              <a:gd name="T65" fmla="*/ 461 h 810"/>
              <a:gd name="T66" fmla="*/ 386 w 811"/>
              <a:gd name="T67" fmla="*/ 461 h 810"/>
              <a:gd name="T68" fmla="*/ 386 w 811"/>
              <a:gd name="T69" fmla="*/ 461 h 810"/>
              <a:gd name="T70" fmla="*/ 313 w 811"/>
              <a:gd name="T71" fmla="*/ 498 h 810"/>
              <a:gd name="T72" fmla="*/ 276 w 811"/>
              <a:gd name="T73" fmla="*/ 498 h 810"/>
              <a:gd name="T74" fmla="*/ 203 w 811"/>
              <a:gd name="T75" fmla="*/ 461 h 810"/>
              <a:gd name="T76" fmla="*/ 91 w 811"/>
              <a:gd name="T77" fmla="*/ 461 h 810"/>
              <a:gd name="T78" fmla="*/ 91 w 811"/>
              <a:gd name="T79" fmla="*/ 461 h 810"/>
              <a:gd name="T80" fmla="*/ 39 w 811"/>
              <a:gd name="T81" fmla="*/ 428 h 810"/>
              <a:gd name="T82" fmla="*/ 47 w 811"/>
              <a:gd name="T83" fmla="*/ 762 h 810"/>
              <a:gd name="T84" fmla="*/ 752 w 811"/>
              <a:gd name="T85" fmla="*/ 770 h 810"/>
              <a:gd name="T86" fmla="*/ 774 w 811"/>
              <a:gd name="T87" fmla="*/ 441 h 810"/>
              <a:gd name="T88" fmla="*/ 737 w 811"/>
              <a:gd name="T89" fmla="*/ 405 h 810"/>
              <a:gd name="T90" fmla="*/ 615 w 811"/>
              <a:gd name="T91" fmla="*/ 12 h 810"/>
              <a:gd name="T92" fmla="*/ 610 w 811"/>
              <a:gd name="T93" fmla="*/ 151 h 810"/>
              <a:gd name="T94" fmla="*/ 547 w 811"/>
              <a:gd name="T95" fmla="*/ 225 h 810"/>
              <a:gd name="T96" fmla="*/ 433 w 811"/>
              <a:gd name="T97" fmla="*/ 286 h 810"/>
              <a:gd name="T98" fmla="*/ 411 w 811"/>
              <a:gd name="T99" fmla="*/ 368 h 810"/>
              <a:gd name="T100" fmla="*/ 796 w 811"/>
              <a:gd name="T101" fmla="*/ 398 h 810"/>
              <a:gd name="T102" fmla="*/ 807 w 811"/>
              <a:gd name="T103" fmla="*/ 759 h 810"/>
              <a:gd name="T104" fmla="*/ 737 w 811"/>
              <a:gd name="T105" fmla="*/ 810 h 810"/>
              <a:gd name="T106" fmla="*/ 14 w 811"/>
              <a:gd name="T107" fmla="*/ 780 h 810"/>
              <a:gd name="T108" fmla="*/ 4 w 811"/>
              <a:gd name="T109" fmla="*/ 419 h 810"/>
              <a:gd name="T110" fmla="*/ 73 w 811"/>
              <a:gd name="T111" fmla="*/ 368 h 810"/>
              <a:gd name="T112" fmla="*/ 376 w 811"/>
              <a:gd name="T113" fmla="*/ 303 h 810"/>
              <a:gd name="T114" fmla="*/ 424 w 811"/>
              <a:gd name="T115" fmla="*/ 245 h 810"/>
              <a:gd name="T116" fmla="*/ 533 w 811"/>
              <a:gd name="T117" fmla="*/ 190 h 810"/>
              <a:gd name="T118" fmla="*/ 587 w 811"/>
              <a:gd name="T119" fmla="*/ 98 h 810"/>
              <a:gd name="T120" fmla="*/ 580 w 811"/>
              <a:gd name="T121" fmla="*/ 13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1" h="810">
                <a:moveTo>
                  <a:pt x="681" y="681"/>
                </a:moveTo>
                <a:lnTo>
                  <a:pt x="719" y="681"/>
                </a:lnTo>
                <a:lnTo>
                  <a:pt x="719" y="718"/>
                </a:lnTo>
                <a:lnTo>
                  <a:pt x="681" y="718"/>
                </a:lnTo>
                <a:lnTo>
                  <a:pt x="681" y="681"/>
                </a:lnTo>
                <a:close/>
                <a:moveTo>
                  <a:pt x="608" y="681"/>
                </a:moveTo>
                <a:lnTo>
                  <a:pt x="644" y="681"/>
                </a:lnTo>
                <a:lnTo>
                  <a:pt x="644" y="718"/>
                </a:lnTo>
                <a:lnTo>
                  <a:pt x="608" y="718"/>
                </a:lnTo>
                <a:lnTo>
                  <a:pt x="608" y="681"/>
                </a:lnTo>
                <a:close/>
                <a:moveTo>
                  <a:pt x="534" y="681"/>
                </a:moveTo>
                <a:lnTo>
                  <a:pt x="571" y="681"/>
                </a:lnTo>
                <a:lnTo>
                  <a:pt x="571" y="718"/>
                </a:lnTo>
                <a:lnTo>
                  <a:pt x="534" y="718"/>
                </a:lnTo>
                <a:lnTo>
                  <a:pt x="534" y="681"/>
                </a:lnTo>
                <a:close/>
                <a:moveTo>
                  <a:pt x="240" y="681"/>
                </a:moveTo>
                <a:lnTo>
                  <a:pt x="498" y="681"/>
                </a:lnTo>
                <a:lnTo>
                  <a:pt x="498" y="718"/>
                </a:lnTo>
                <a:lnTo>
                  <a:pt x="240" y="718"/>
                </a:lnTo>
                <a:lnTo>
                  <a:pt x="240" y="681"/>
                </a:lnTo>
                <a:close/>
                <a:moveTo>
                  <a:pt x="166" y="681"/>
                </a:moveTo>
                <a:lnTo>
                  <a:pt x="203" y="681"/>
                </a:lnTo>
                <a:lnTo>
                  <a:pt x="203" y="718"/>
                </a:lnTo>
                <a:lnTo>
                  <a:pt x="166" y="718"/>
                </a:lnTo>
                <a:lnTo>
                  <a:pt x="166" y="681"/>
                </a:lnTo>
                <a:close/>
                <a:moveTo>
                  <a:pt x="91" y="681"/>
                </a:moveTo>
                <a:lnTo>
                  <a:pt x="128" y="681"/>
                </a:lnTo>
                <a:lnTo>
                  <a:pt x="128" y="718"/>
                </a:lnTo>
                <a:lnTo>
                  <a:pt x="91" y="718"/>
                </a:lnTo>
                <a:lnTo>
                  <a:pt x="91" y="681"/>
                </a:lnTo>
                <a:close/>
                <a:moveTo>
                  <a:pt x="644" y="608"/>
                </a:moveTo>
                <a:lnTo>
                  <a:pt x="719" y="608"/>
                </a:lnTo>
                <a:lnTo>
                  <a:pt x="719" y="644"/>
                </a:lnTo>
                <a:lnTo>
                  <a:pt x="644" y="644"/>
                </a:lnTo>
                <a:lnTo>
                  <a:pt x="644" y="608"/>
                </a:lnTo>
                <a:close/>
                <a:moveTo>
                  <a:pt x="571" y="608"/>
                </a:moveTo>
                <a:lnTo>
                  <a:pt x="608" y="608"/>
                </a:lnTo>
                <a:lnTo>
                  <a:pt x="608" y="644"/>
                </a:lnTo>
                <a:lnTo>
                  <a:pt x="571" y="644"/>
                </a:lnTo>
                <a:lnTo>
                  <a:pt x="571" y="608"/>
                </a:lnTo>
                <a:close/>
                <a:moveTo>
                  <a:pt x="498" y="608"/>
                </a:moveTo>
                <a:lnTo>
                  <a:pt x="534" y="608"/>
                </a:lnTo>
                <a:lnTo>
                  <a:pt x="534" y="644"/>
                </a:lnTo>
                <a:lnTo>
                  <a:pt x="498" y="644"/>
                </a:lnTo>
                <a:lnTo>
                  <a:pt x="498" y="608"/>
                </a:lnTo>
                <a:close/>
                <a:moveTo>
                  <a:pt x="423" y="608"/>
                </a:moveTo>
                <a:lnTo>
                  <a:pt x="461" y="608"/>
                </a:lnTo>
                <a:lnTo>
                  <a:pt x="461" y="644"/>
                </a:lnTo>
                <a:lnTo>
                  <a:pt x="423" y="644"/>
                </a:lnTo>
                <a:lnTo>
                  <a:pt x="423" y="608"/>
                </a:lnTo>
                <a:close/>
                <a:moveTo>
                  <a:pt x="350" y="608"/>
                </a:moveTo>
                <a:lnTo>
                  <a:pt x="386" y="608"/>
                </a:lnTo>
                <a:lnTo>
                  <a:pt x="386" y="644"/>
                </a:lnTo>
                <a:lnTo>
                  <a:pt x="350" y="644"/>
                </a:lnTo>
                <a:lnTo>
                  <a:pt x="350" y="608"/>
                </a:lnTo>
                <a:close/>
                <a:moveTo>
                  <a:pt x="276" y="608"/>
                </a:moveTo>
                <a:lnTo>
                  <a:pt x="313" y="608"/>
                </a:lnTo>
                <a:lnTo>
                  <a:pt x="313" y="644"/>
                </a:lnTo>
                <a:lnTo>
                  <a:pt x="276" y="644"/>
                </a:lnTo>
                <a:lnTo>
                  <a:pt x="276" y="608"/>
                </a:lnTo>
                <a:close/>
                <a:moveTo>
                  <a:pt x="203" y="608"/>
                </a:moveTo>
                <a:lnTo>
                  <a:pt x="240" y="608"/>
                </a:lnTo>
                <a:lnTo>
                  <a:pt x="240" y="644"/>
                </a:lnTo>
                <a:lnTo>
                  <a:pt x="203" y="644"/>
                </a:lnTo>
                <a:lnTo>
                  <a:pt x="203" y="608"/>
                </a:lnTo>
                <a:close/>
                <a:moveTo>
                  <a:pt x="91" y="608"/>
                </a:moveTo>
                <a:lnTo>
                  <a:pt x="166" y="608"/>
                </a:lnTo>
                <a:lnTo>
                  <a:pt x="166" y="644"/>
                </a:lnTo>
                <a:lnTo>
                  <a:pt x="91" y="644"/>
                </a:lnTo>
                <a:lnTo>
                  <a:pt x="91" y="608"/>
                </a:lnTo>
                <a:close/>
                <a:moveTo>
                  <a:pt x="681" y="534"/>
                </a:moveTo>
                <a:lnTo>
                  <a:pt x="719" y="534"/>
                </a:lnTo>
                <a:lnTo>
                  <a:pt x="719" y="571"/>
                </a:lnTo>
                <a:lnTo>
                  <a:pt x="681" y="571"/>
                </a:lnTo>
                <a:lnTo>
                  <a:pt x="681" y="534"/>
                </a:lnTo>
                <a:close/>
                <a:moveTo>
                  <a:pt x="608" y="534"/>
                </a:moveTo>
                <a:lnTo>
                  <a:pt x="644" y="534"/>
                </a:lnTo>
                <a:lnTo>
                  <a:pt x="644" y="571"/>
                </a:lnTo>
                <a:lnTo>
                  <a:pt x="608" y="571"/>
                </a:lnTo>
                <a:lnTo>
                  <a:pt x="608" y="534"/>
                </a:lnTo>
                <a:close/>
                <a:moveTo>
                  <a:pt x="534" y="534"/>
                </a:moveTo>
                <a:lnTo>
                  <a:pt x="571" y="534"/>
                </a:lnTo>
                <a:lnTo>
                  <a:pt x="571" y="571"/>
                </a:lnTo>
                <a:lnTo>
                  <a:pt x="534" y="571"/>
                </a:lnTo>
                <a:lnTo>
                  <a:pt x="534" y="534"/>
                </a:lnTo>
                <a:close/>
                <a:moveTo>
                  <a:pt x="461" y="534"/>
                </a:moveTo>
                <a:lnTo>
                  <a:pt x="498" y="534"/>
                </a:lnTo>
                <a:lnTo>
                  <a:pt x="498" y="571"/>
                </a:lnTo>
                <a:lnTo>
                  <a:pt x="461" y="571"/>
                </a:lnTo>
                <a:lnTo>
                  <a:pt x="461" y="534"/>
                </a:lnTo>
                <a:close/>
                <a:moveTo>
                  <a:pt x="386" y="534"/>
                </a:moveTo>
                <a:lnTo>
                  <a:pt x="423" y="534"/>
                </a:lnTo>
                <a:lnTo>
                  <a:pt x="423" y="571"/>
                </a:lnTo>
                <a:lnTo>
                  <a:pt x="386" y="571"/>
                </a:lnTo>
                <a:lnTo>
                  <a:pt x="386" y="534"/>
                </a:lnTo>
                <a:close/>
                <a:moveTo>
                  <a:pt x="313" y="534"/>
                </a:moveTo>
                <a:lnTo>
                  <a:pt x="350" y="534"/>
                </a:lnTo>
                <a:lnTo>
                  <a:pt x="350" y="571"/>
                </a:lnTo>
                <a:lnTo>
                  <a:pt x="313" y="571"/>
                </a:lnTo>
                <a:lnTo>
                  <a:pt x="313" y="534"/>
                </a:lnTo>
                <a:close/>
                <a:moveTo>
                  <a:pt x="240" y="534"/>
                </a:moveTo>
                <a:lnTo>
                  <a:pt x="276" y="534"/>
                </a:lnTo>
                <a:lnTo>
                  <a:pt x="276" y="571"/>
                </a:lnTo>
                <a:lnTo>
                  <a:pt x="240" y="571"/>
                </a:lnTo>
                <a:lnTo>
                  <a:pt x="240" y="534"/>
                </a:lnTo>
                <a:close/>
                <a:moveTo>
                  <a:pt x="166" y="534"/>
                </a:moveTo>
                <a:lnTo>
                  <a:pt x="203" y="534"/>
                </a:lnTo>
                <a:lnTo>
                  <a:pt x="203" y="571"/>
                </a:lnTo>
                <a:lnTo>
                  <a:pt x="166" y="571"/>
                </a:lnTo>
                <a:lnTo>
                  <a:pt x="166" y="534"/>
                </a:lnTo>
                <a:close/>
                <a:moveTo>
                  <a:pt x="91" y="534"/>
                </a:moveTo>
                <a:lnTo>
                  <a:pt x="128" y="534"/>
                </a:lnTo>
                <a:lnTo>
                  <a:pt x="128" y="571"/>
                </a:lnTo>
                <a:lnTo>
                  <a:pt x="91" y="571"/>
                </a:lnTo>
                <a:lnTo>
                  <a:pt x="91" y="534"/>
                </a:lnTo>
                <a:close/>
                <a:moveTo>
                  <a:pt x="681" y="461"/>
                </a:moveTo>
                <a:lnTo>
                  <a:pt x="719" y="461"/>
                </a:lnTo>
                <a:lnTo>
                  <a:pt x="719" y="498"/>
                </a:lnTo>
                <a:lnTo>
                  <a:pt x="681" y="498"/>
                </a:lnTo>
                <a:lnTo>
                  <a:pt x="681" y="461"/>
                </a:lnTo>
                <a:close/>
                <a:moveTo>
                  <a:pt x="608" y="461"/>
                </a:moveTo>
                <a:lnTo>
                  <a:pt x="644" y="461"/>
                </a:lnTo>
                <a:lnTo>
                  <a:pt x="644" y="498"/>
                </a:lnTo>
                <a:lnTo>
                  <a:pt x="608" y="498"/>
                </a:lnTo>
                <a:lnTo>
                  <a:pt x="608" y="461"/>
                </a:lnTo>
                <a:close/>
                <a:moveTo>
                  <a:pt x="534" y="461"/>
                </a:moveTo>
                <a:lnTo>
                  <a:pt x="571" y="461"/>
                </a:lnTo>
                <a:lnTo>
                  <a:pt x="571" y="498"/>
                </a:lnTo>
                <a:lnTo>
                  <a:pt x="534" y="498"/>
                </a:lnTo>
                <a:lnTo>
                  <a:pt x="534" y="461"/>
                </a:lnTo>
                <a:close/>
                <a:moveTo>
                  <a:pt x="461" y="461"/>
                </a:moveTo>
                <a:lnTo>
                  <a:pt x="498" y="461"/>
                </a:lnTo>
                <a:lnTo>
                  <a:pt x="498" y="498"/>
                </a:lnTo>
                <a:lnTo>
                  <a:pt x="461" y="498"/>
                </a:lnTo>
                <a:lnTo>
                  <a:pt x="461" y="461"/>
                </a:lnTo>
                <a:close/>
                <a:moveTo>
                  <a:pt x="386" y="461"/>
                </a:moveTo>
                <a:lnTo>
                  <a:pt x="423" y="461"/>
                </a:lnTo>
                <a:lnTo>
                  <a:pt x="423" y="498"/>
                </a:lnTo>
                <a:lnTo>
                  <a:pt x="386" y="498"/>
                </a:lnTo>
                <a:lnTo>
                  <a:pt x="386" y="461"/>
                </a:lnTo>
                <a:close/>
                <a:moveTo>
                  <a:pt x="313" y="461"/>
                </a:moveTo>
                <a:lnTo>
                  <a:pt x="350" y="461"/>
                </a:lnTo>
                <a:lnTo>
                  <a:pt x="350" y="498"/>
                </a:lnTo>
                <a:lnTo>
                  <a:pt x="313" y="498"/>
                </a:lnTo>
                <a:lnTo>
                  <a:pt x="313" y="461"/>
                </a:lnTo>
                <a:close/>
                <a:moveTo>
                  <a:pt x="240" y="461"/>
                </a:moveTo>
                <a:lnTo>
                  <a:pt x="276" y="461"/>
                </a:lnTo>
                <a:lnTo>
                  <a:pt x="276" y="498"/>
                </a:lnTo>
                <a:lnTo>
                  <a:pt x="240" y="498"/>
                </a:lnTo>
                <a:lnTo>
                  <a:pt x="240" y="461"/>
                </a:lnTo>
                <a:close/>
                <a:moveTo>
                  <a:pt x="166" y="461"/>
                </a:moveTo>
                <a:lnTo>
                  <a:pt x="203" y="461"/>
                </a:lnTo>
                <a:lnTo>
                  <a:pt x="203" y="498"/>
                </a:lnTo>
                <a:lnTo>
                  <a:pt x="166" y="498"/>
                </a:lnTo>
                <a:lnTo>
                  <a:pt x="166" y="461"/>
                </a:lnTo>
                <a:close/>
                <a:moveTo>
                  <a:pt x="91" y="461"/>
                </a:moveTo>
                <a:lnTo>
                  <a:pt x="128" y="461"/>
                </a:lnTo>
                <a:lnTo>
                  <a:pt x="128" y="498"/>
                </a:lnTo>
                <a:lnTo>
                  <a:pt x="91" y="498"/>
                </a:lnTo>
                <a:lnTo>
                  <a:pt x="91" y="461"/>
                </a:lnTo>
                <a:close/>
                <a:moveTo>
                  <a:pt x="73" y="405"/>
                </a:moveTo>
                <a:lnTo>
                  <a:pt x="59" y="409"/>
                </a:lnTo>
                <a:lnTo>
                  <a:pt x="47" y="416"/>
                </a:lnTo>
                <a:lnTo>
                  <a:pt x="39" y="428"/>
                </a:lnTo>
                <a:lnTo>
                  <a:pt x="36" y="441"/>
                </a:lnTo>
                <a:lnTo>
                  <a:pt x="36" y="737"/>
                </a:lnTo>
                <a:lnTo>
                  <a:pt x="39" y="750"/>
                </a:lnTo>
                <a:lnTo>
                  <a:pt x="47" y="762"/>
                </a:lnTo>
                <a:lnTo>
                  <a:pt x="59" y="770"/>
                </a:lnTo>
                <a:lnTo>
                  <a:pt x="73" y="774"/>
                </a:lnTo>
                <a:lnTo>
                  <a:pt x="737" y="774"/>
                </a:lnTo>
                <a:lnTo>
                  <a:pt x="752" y="770"/>
                </a:lnTo>
                <a:lnTo>
                  <a:pt x="762" y="762"/>
                </a:lnTo>
                <a:lnTo>
                  <a:pt x="770" y="750"/>
                </a:lnTo>
                <a:lnTo>
                  <a:pt x="774" y="737"/>
                </a:lnTo>
                <a:lnTo>
                  <a:pt x="774" y="441"/>
                </a:lnTo>
                <a:lnTo>
                  <a:pt x="770" y="428"/>
                </a:lnTo>
                <a:lnTo>
                  <a:pt x="762" y="416"/>
                </a:lnTo>
                <a:lnTo>
                  <a:pt x="752" y="409"/>
                </a:lnTo>
                <a:lnTo>
                  <a:pt x="737" y="405"/>
                </a:lnTo>
                <a:lnTo>
                  <a:pt x="73" y="405"/>
                </a:lnTo>
                <a:close/>
                <a:moveTo>
                  <a:pt x="601" y="0"/>
                </a:moveTo>
                <a:lnTo>
                  <a:pt x="610" y="4"/>
                </a:lnTo>
                <a:lnTo>
                  <a:pt x="615" y="12"/>
                </a:lnTo>
                <a:lnTo>
                  <a:pt x="623" y="47"/>
                </a:lnTo>
                <a:lnTo>
                  <a:pt x="625" y="83"/>
                </a:lnTo>
                <a:lnTo>
                  <a:pt x="621" y="117"/>
                </a:lnTo>
                <a:lnTo>
                  <a:pt x="610" y="151"/>
                </a:lnTo>
                <a:lnTo>
                  <a:pt x="600" y="169"/>
                </a:lnTo>
                <a:lnTo>
                  <a:pt x="588" y="187"/>
                </a:lnTo>
                <a:lnTo>
                  <a:pt x="570" y="207"/>
                </a:lnTo>
                <a:lnTo>
                  <a:pt x="547" y="225"/>
                </a:lnTo>
                <a:lnTo>
                  <a:pt x="520" y="242"/>
                </a:lnTo>
                <a:lnTo>
                  <a:pt x="486" y="257"/>
                </a:lnTo>
                <a:lnTo>
                  <a:pt x="456" y="269"/>
                </a:lnTo>
                <a:lnTo>
                  <a:pt x="433" y="286"/>
                </a:lnTo>
                <a:lnTo>
                  <a:pt x="416" y="304"/>
                </a:lnTo>
                <a:lnTo>
                  <a:pt x="407" y="325"/>
                </a:lnTo>
                <a:lnTo>
                  <a:pt x="406" y="347"/>
                </a:lnTo>
                <a:lnTo>
                  <a:pt x="411" y="368"/>
                </a:lnTo>
                <a:lnTo>
                  <a:pt x="737" y="368"/>
                </a:lnTo>
                <a:lnTo>
                  <a:pt x="760" y="372"/>
                </a:lnTo>
                <a:lnTo>
                  <a:pt x="781" y="382"/>
                </a:lnTo>
                <a:lnTo>
                  <a:pt x="796" y="398"/>
                </a:lnTo>
                <a:lnTo>
                  <a:pt x="807" y="419"/>
                </a:lnTo>
                <a:lnTo>
                  <a:pt x="811" y="441"/>
                </a:lnTo>
                <a:lnTo>
                  <a:pt x="811" y="737"/>
                </a:lnTo>
                <a:lnTo>
                  <a:pt x="807" y="759"/>
                </a:lnTo>
                <a:lnTo>
                  <a:pt x="796" y="780"/>
                </a:lnTo>
                <a:lnTo>
                  <a:pt x="781" y="796"/>
                </a:lnTo>
                <a:lnTo>
                  <a:pt x="760" y="807"/>
                </a:lnTo>
                <a:lnTo>
                  <a:pt x="737" y="810"/>
                </a:lnTo>
                <a:lnTo>
                  <a:pt x="73" y="810"/>
                </a:lnTo>
                <a:lnTo>
                  <a:pt x="50" y="807"/>
                </a:lnTo>
                <a:lnTo>
                  <a:pt x="30" y="796"/>
                </a:lnTo>
                <a:lnTo>
                  <a:pt x="14" y="780"/>
                </a:lnTo>
                <a:lnTo>
                  <a:pt x="4" y="759"/>
                </a:lnTo>
                <a:lnTo>
                  <a:pt x="0" y="737"/>
                </a:lnTo>
                <a:lnTo>
                  <a:pt x="0" y="441"/>
                </a:lnTo>
                <a:lnTo>
                  <a:pt x="4" y="419"/>
                </a:lnTo>
                <a:lnTo>
                  <a:pt x="14" y="398"/>
                </a:lnTo>
                <a:lnTo>
                  <a:pt x="30" y="382"/>
                </a:lnTo>
                <a:lnTo>
                  <a:pt x="50" y="372"/>
                </a:lnTo>
                <a:lnTo>
                  <a:pt x="73" y="368"/>
                </a:lnTo>
                <a:lnTo>
                  <a:pt x="373" y="368"/>
                </a:lnTo>
                <a:lnTo>
                  <a:pt x="369" y="342"/>
                </a:lnTo>
                <a:lnTo>
                  <a:pt x="372" y="317"/>
                </a:lnTo>
                <a:lnTo>
                  <a:pt x="376" y="303"/>
                </a:lnTo>
                <a:lnTo>
                  <a:pt x="382" y="288"/>
                </a:lnTo>
                <a:lnTo>
                  <a:pt x="393" y="274"/>
                </a:lnTo>
                <a:lnTo>
                  <a:pt x="406" y="259"/>
                </a:lnTo>
                <a:lnTo>
                  <a:pt x="424" y="245"/>
                </a:lnTo>
                <a:lnTo>
                  <a:pt x="446" y="233"/>
                </a:lnTo>
                <a:lnTo>
                  <a:pt x="474" y="221"/>
                </a:lnTo>
                <a:lnTo>
                  <a:pt x="507" y="208"/>
                </a:lnTo>
                <a:lnTo>
                  <a:pt x="533" y="190"/>
                </a:lnTo>
                <a:lnTo>
                  <a:pt x="554" y="170"/>
                </a:lnTo>
                <a:lnTo>
                  <a:pt x="570" y="148"/>
                </a:lnTo>
                <a:lnTo>
                  <a:pt x="580" y="123"/>
                </a:lnTo>
                <a:lnTo>
                  <a:pt x="587" y="98"/>
                </a:lnTo>
                <a:lnTo>
                  <a:pt x="588" y="73"/>
                </a:lnTo>
                <a:lnTo>
                  <a:pt x="587" y="47"/>
                </a:lnTo>
                <a:lnTo>
                  <a:pt x="580" y="24"/>
                </a:lnTo>
                <a:lnTo>
                  <a:pt x="580" y="13"/>
                </a:lnTo>
                <a:lnTo>
                  <a:pt x="584" y="5"/>
                </a:lnTo>
                <a:lnTo>
                  <a:pt x="592" y="0"/>
                </a:lnTo>
                <a:lnTo>
                  <a:pt x="60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84" name="Freeform 70"/>
          <p:cNvSpPr>
            <a:spLocks noEditPoints="1"/>
          </p:cNvSpPr>
          <p:nvPr/>
        </p:nvSpPr>
        <p:spPr bwMode="auto">
          <a:xfrm>
            <a:off x="8730503" y="4257323"/>
            <a:ext cx="421035" cy="420516"/>
          </a:xfrm>
          <a:custGeom>
            <a:avLst/>
            <a:gdLst>
              <a:gd name="T0" fmla="*/ 686 w 811"/>
              <a:gd name="T1" fmla="*/ 490 h 810"/>
              <a:gd name="T2" fmla="*/ 664 w 811"/>
              <a:gd name="T3" fmla="*/ 534 h 810"/>
              <a:gd name="T4" fmla="*/ 675 w 811"/>
              <a:gd name="T5" fmla="*/ 750 h 810"/>
              <a:gd name="T6" fmla="*/ 719 w 811"/>
              <a:gd name="T7" fmla="*/ 774 h 810"/>
              <a:gd name="T8" fmla="*/ 764 w 811"/>
              <a:gd name="T9" fmla="*/ 750 h 810"/>
              <a:gd name="T10" fmla="*/ 774 w 811"/>
              <a:gd name="T11" fmla="*/ 534 h 810"/>
              <a:gd name="T12" fmla="*/ 752 w 811"/>
              <a:gd name="T13" fmla="*/ 490 h 810"/>
              <a:gd name="T14" fmla="*/ 93 w 811"/>
              <a:gd name="T15" fmla="*/ 479 h 810"/>
              <a:gd name="T16" fmla="*/ 48 w 811"/>
              <a:gd name="T17" fmla="*/ 502 h 810"/>
              <a:gd name="T18" fmla="*/ 38 w 811"/>
              <a:gd name="T19" fmla="*/ 718 h 810"/>
              <a:gd name="T20" fmla="*/ 60 w 811"/>
              <a:gd name="T21" fmla="*/ 763 h 810"/>
              <a:gd name="T22" fmla="*/ 110 w 811"/>
              <a:gd name="T23" fmla="*/ 771 h 810"/>
              <a:gd name="T24" fmla="*/ 145 w 811"/>
              <a:gd name="T25" fmla="*/ 736 h 810"/>
              <a:gd name="T26" fmla="*/ 145 w 811"/>
              <a:gd name="T27" fmla="*/ 516 h 810"/>
              <a:gd name="T28" fmla="*/ 110 w 811"/>
              <a:gd name="T29" fmla="*/ 482 h 810"/>
              <a:gd name="T30" fmla="*/ 516 w 811"/>
              <a:gd name="T31" fmla="*/ 0 h 810"/>
              <a:gd name="T32" fmla="*/ 627 w 811"/>
              <a:gd name="T33" fmla="*/ 30 h 810"/>
              <a:gd name="T34" fmla="*/ 707 w 811"/>
              <a:gd name="T35" fmla="*/ 110 h 810"/>
              <a:gd name="T36" fmla="*/ 737 w 811"/>
              <a:gd name="T37" fmla="*/ 221 h 810"/>
              <a:gd name="T38" fmla="*/ 782 w 811"/>
              <a:gd name="T39" fmla="*/ 466 h 810"/>
              <a:gd name="T40" fmla="*/ 811 w 811"/>
              <a:gd name="T41" fmla="*/ 534 h 810"/>
              <a:gd name="T42" fmla="*/ 799 w 811"/>
              <a:gd name="T43" fmla="*/ 765 h 810"/>
              <a:gd name="T44" fmla="*/ 744 w 811"/>
              <a:gd name="T45" fmla="*/ 807 h 810"/>
              <a:gd name="T46" fmla="*/ 673 w 811"/>
              <a:gd name="T47" fmla="*/ 797 h 810"/>
              <a:gd name="T48" fmla="*/ 630 w 811"/>
              <a:gd name="T49" fmla="*/ 742 h 810"/>
              <a:gd name="T50" fmla="*/ 630 w 811"/>
              <a:gd name="T51" fmla="*/ 508 h 810"/>
              <a:gd name="T52" fmla="*/ 677 w 811"/>
              <a:gd name="T53" fmla="*/ 452 h 810"/>
              <a:gd name="T54" fmla="*/ 697 w 811"/>
              <a:gd name="T55" fmla="*/ 183 h 810"/>
              <a:gd name="T56" fmla="*/ 647 w 811"/>
              <a:gd name="T57" fmla="*/ 90 h 810"/>
              <a:gd name="T58" fmla="*/ 554 w 811"/>
              <a:gd name="T59" fmla="*/ 41 h 810"/>
              <a:gd name="T60" fmla="*/ 258 w 811"/>
              <a:gd name="T61" fmla="*/ 41 h 810"/>
              <a:gd name="T62" fmla="*/ 165 w 811"/>
              <a:gd name="T63" fmla="*/ 90 h 810"/>
              <a:gd name="T64" fmla="*/ 115 w 811"/>
              <a:gd name="T65" fmla="*/ 183 h 810"/>
              <a:gd name="T66" fmla="*/ 135 w 811"/>
              <a:gd name="T67" fmla="*/ 452 h 810"/>
              <a:gd name="T68" fmla="*/ 181 w 811"/>
              <a:gd name="T69" fmla="*/ 508 h 810"/>
              <a:gd name="T70" fmla="*/ 182 w 811"/>
              <a:gd name="T71" fmla="*/ 742 h 810"/>
              <a:gd name="T72" fmla="*/ 139 w 811"/>
              <a:gd name="T73" fmla="*/ 797 h 810"/>
              <a:gd name="T74" fmla="*/ 68 w 811"/>
              <a:gd name="T75" fmla="*/ 807 h 810"/>
              <a:gd name="T76" fmla="*/ 13 w 811"/>
              <a:gd name="T77" fmla="*/ 765 h 810"/>
              <a:gd name="T78" fmla="*/ 0 w 811"/>
              <a:gd name="T79" fmla="*/ 534 h 810"/>
              <a:gd name="T80" fmla="*/ 30 w 811"/>
              <a:gd name="T81" fmla="*/ 466 h 810"/>
              <a:gd name="T82" fmla="*/ 75 w 811"/>
              <a:gd name="T83" fmla="*/ 221 h 810"/>
              <a:gd name="T84" fmla="*/ 105 w 811"/>
              <a:gd name="T85" fmla="*/ 110 h 810"/>
              <a:gd name="T86" fmla="*/ 183 w 811"/>
              <a:gd name="T87" fmla="*/ 30 h 810"/>
              <a:gd name="T88" fmla="*/ 296 w 811"/>
              <a:gd name="T89" fmla="*/ 0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1" h="810">
                <a:moveTo>
                  <a:pt x="719" y="479"/>
                </a:moveTo>
                <a:lnTo>
                  <a:pt x="702" y="482"/>
                </a:lnTo>
                <a:lnTo>
                  <a:pt x="686" y="490"/>
                </a:lnTo>
                <a:lnTo>
                  <a:pt x="675" y="502"/>
                </a:lnTo>
                <a:lnTo>
                  <a:pt x="667" y="516"/>
                </a:lnTo>
                <a:lnTo>
                  <a:pt x="664" y="534"/>
                </a:lnTo>
                <a:lnTo>
                  <a:pt x="664" y="718"/>
                </a:lnTo>
                <a:lnTo>
                  <a:pt x="667" y="736"/>
                </a:lnTo>
                <a:lnTo>
                  <a:pt x="675" y="750"/>
                </a:lnTo>
                <a:lnTo>
                  <a:pt x="686" y="763"/>
                </a:lnTo>
                <a:lnTo>
                  <a:pt x="702" y="771"/>
                </a:lnTo>
                <a:lnTo>
                  <a:pt x="719" y="774"/>
                </a:lnTo>
                <a:lnTo>
                  <a:pt x="736" y="771"/>
                </a:lnTo>
                <a:lnTo>
                  <a:pt x="752" y="763"/>
                </a:lnTo>
                <a:lnTo>
                  <a:pt x="764" y="750"/>
                </a:lnTo>
                <a:lnTo>
                  <a:pt x="771" y="736"/>
                </a:lnTo>
                <a:lnTo>
                  <a:pt x="774" y="718"/>
                </a:lnTo>
                <a:lnTo>
                  <a:pt x="774" y="534"/>
                </a:lnTo>
                <a:lnTo>
                  <a:pt x="771" y="516"/>
                </a:lnTo>
                <a:lnTo>
                  <a:pt x="764" y="502"/>
                </a:lnTo>
                <a:lnTo>
                  <a:pt x="752" y="490"/>
                </a:lnTo>
                <a:lnTo>
                  <a:pt x="736" y="482"/>
                </a:lnTo>
                <a:lnTo>
                  <a:pt x="719" y="479"/>
                </a:lnTo>
                <a:close/>
                <a:moveTo>
                  <a:pt x="93" y="479"/>
                </a:moveTo>
                <a:lnTo>
                  <a:pt x="75" y="482"/>
                </a:lnTo>
                <a:lnTo>
                  <a:pt x="60" y="490"/>
                </a:lnTo>
                <a:lnTo>
                  <a:pt x="48" y="502"/>
                </a:lnTo>
                <a:lnTo>
                  <a:pt x="40" y="516"/>
                </a:lnTo>
                <a:lnTo>
                  <a:pt x="38" y="534"/>
                </a:lnTo>
                <a:lnTo>
                  <a:pt x="38" y="718"/>
                </a:lnTo>
                <a:lnTo>
                  <a:pt x="40" y="736"/>
                </a:lnTo>
                <a:lnTo>
                  <a:pt x="48" y="750"/>
                </a:lnTo>
                <a:lnTo>
                  <a:pt x="60" y="763"/>
                </a:lnTo>
                <a:lnTo>
                  <a:pt x="75" y="771"/>
                </a:lnTo>
                <a:lnTo>
                  <a:pt x="93" y="774"/>
                </a:lnTo>
                <a:lnTo>
                  <a:pt x="110" y="771"/>
                </a:lnTo>
                <a:lnTo>
                  <a:pt x="126" y="763"/>
                </a:lnTo>
                <a:lnTo>
                  <a:pt x="137" y="750"/>
                </a:lnTo>
                <a:lnTo>
                  <a:pt x="145" y="736"/>
                </a:lnTo>
                <a:lnTo>
                  <a:pt x="148" y="718"/>
                </a:lnTo>
                <a:lnTo>
                  <a:pt x="148" y="534"/>
                </a:lnTo>
                <a:lnTo>
                  <a:pt x="145" y="516"/>
                </a:lnTo>
                <a:lnTo>
                  <a:pt x="137" y="502"/>
                </a:lnTo>
                <a:lnTo>
                  <a:pt x="126" y="490"/>
                </a:lnTo>
                <a:lnTo>
                  <a:pt x="110" y="482"/>
                </a:lnTo>
                <a:lnTo>
                  <a:pt x="93" y="479"/>
                </a:lnTo>
                <a:close/>
                <a:moveTo>
                  <a:pt x="296" y="0"/>
                </a:moveTo>
                <a:lnTo>
                  <a:pt x="516" y="0"/>
                </a:lnTo>
                <a:lnTo>
                  <a:pt x="557" y="4"/>
                </a:lnTo>
                <a:lnTo>
                  <a:pt x="593" y="13"/>
                </a:lnTo>
                <a:lnTo>
                  <a:pt x="627" y="30"/>
                </a:lnTo>
                <a:lnTo>
                  <a:pt x="659" y="53"/>
                </a:lnTo>
                <a:lnTo>
                  <a:pt x="685" y="79"/>
                </a:lnTo>
                <a:lnTo>
                  <a:pt x="707" y="110"/>
                </a:lnTo>
                <a:lnTo>
                  <a:pt x="724" y="144"/>
                </a:lnTo>
                <a:lnTo>
                  <a:pt x="733" y="181"/>
                </a:lnTo>
                <a:lnTo>
                  <a:pt x="737" y="221"/>
                </a:lnTo>
                <a:lnTo>
                  <a:pt x="737" y="444"/>
                </a:lnTo>
                <a:lnTo>
                  <a:pt x="761" y="452"/>
                </a:lnTo>
                <a:lnTo>
                  <a:pt x="782" y="466"/>
                </a:lnTo>
                <a:lnTo>
                  <a:pt x="798" y="486"/>
                </a:lnTo>
                <a:lnTo>
                  <a:pt x="808" y="508"/>
                </a:lnTo>
                <a:lnTo>
                  <a:pt x="811" y="534"/>
                </a:lnTo>
                <a:lnTo>
                  <a:pt x="811" y="718"/>
                </a:lnTo>
                <a:lnTo>
                  <a:pt x="808" y="742"/>
                </a:lnTo>
                <a:lnTo>
                  <a:pt x="799" y="765"/>
                </a:lnTo>
                <a:lnTo>
                  <a:pt x="785" y="783"/>
                </a:lnTo>
                <a:lnTo>
                  <a:pt x="766" y="797"/>
                </a:lnTo>
                <a:lnTo>
                  <a:pt x="744" y="807"/>
                </a:lnTo>
                <a:lnTo>
                  <a:pt x="719" y="810"/>
                </a:lnTo>
                <a:lnTo>
                  <a:pt x="694" y="807"/>
                </a:lnTo>
                <a:lnTo>
                  <a:pt x="673" y="797"/>
                </a:lnTo>
                <a:lnTo>
                  <a:pt x="654" y="783"/>
                </a:lnTo>
                <a:lnTo>
                  <a:pt x="639" y="765"/>
                </a:lnTo>
                <a:lnTo>
                  <a:pt x="630" y="742"/>
                </a:lnTo>
                <a:lnTo>
                  <a:pt x="627" y="718"/>
                </a:lnTo>
                <a:lnTo>
                  <a:pt x="627" y="534"/>
                </a:lnTo>
                <a:lnTo>
                  <a:pt x="630" y="508"/>
                </a:lnTo>
                <a:lnTo>
                  <a:pt x="640" y="486"/>
                </a:lnTo>
                <a:lnTo>
                  <a:pt x="656" y="466"/>
                </a:lnTo>
                <a:lnTo>
                  <a:pt x="677" y="452"/>
                </a:lnTo>
                <a:lnTo>
                  <a:pt x="701" y="444"/>
                </a:lnTo>
                <a:lnTo>
                  <a:pt x="701" y="221"/>
                </a:lnTo>
                <a:lnTo>
                  <a:pt x="697" y="183"/>
                </a:lnTo>
                <a:lnTo>
                  <a:pt x="686" y="149"/>
                </a:lnTo>
                <a:lnTo>
                  <a:pt x="669" y="118"/>
                </a:lnTo>
                <a:lnTo>
                  <a:pt x="647" y="90"/>
                </a:lnTo>
                <a:lnTo>
                  <a:pt x="620" y="68"/>
                </a:lnTo>
                <a:lnTo>
                  <a:pt x="588" y="51"/>
                </a:lnTo>
                <a:lnTo>
                  <a:pt x="554" y="41"/>
                </a:lnTo>
                <a:lnTo>
                  <a:pt x="516" y="37"/>
                </a:lnTo>
                <a:lnTo>
                  <a:pt x="296" y="37"/>
                </a:lnTo>
                <a:lnTo>
                  <a:pt x="258" y="41"/>
                </a:lnTo>
                <a:lnTo>
                  <a:pt x="224" y="51"/>
                </a:lnTo>
                <a:lnTo>
                  <a:pt x="192" y="68"/>
                </a:lnTo>
                <a:lnTo>
                  <a:pt x="165" y="90"/>
                </a:lnTo>
                <a:lnTo>
                  <a:pt x="143" y="118"/>
                </a:lnTo>
                <a:lnTo>
                  <a:pt x="126" y="149"/>
                </a:lnTo>
                <a:lnTo>
                  <a:pt x="115" y="183"/>
                </a:lnTo>
                <a:lnTo>
                  <a:pt x="111" y="221"/>
                </a:lnTo>
                <a:lnTo>
                  <a:pt x="111" y="444"/>
                </a:lnTo>
                <a:lnTo>
                  <a:pt x="135" y="452"/>
                </a:lnTo>
                <a:lnTo>
                  <a:pt x="156" y="466"/>
                </a:lnTo>
                <a:lnTo>
                  <a:pt x="171" y="486"/>
                </a:lnTo>
                <a:lnTo>
                  <a:pt x="181" y="508"/>
                </a:lnTo>
                <a:lnTo>
                  <a:pt x="185" y="534"/>
                </a:lnTo>
                <a:lnTo>
                  <a:pt x="185" y="718"/>
                </a:lnTo>
                <a:lnTo>
                  <a:pt x="182" y="742"/>
                </a:lnTo>
                <a:lnTo>
                  <a:pt x="173" y="765"/>
                </a:lnTo>
                <a:lnTo>
                  <a:pt x="158" y="783"/>
                </a:lnTo>
                <a:lnTo>
                  <a:pt x="139" y="797"/>
                </a:lnTo>
                <a:lnTo>
                  <a:pt x="116" y="807"/>
                </a:lnTo>
                <a:lnTo>
                  <a:pt x="93" y="810"/>
                </a:lnTo>
                <a:lnTo>
                  <a:pt x="68" y="807"/>
                </a:lnTo>
                <a:lnTo>
                  <a:pt x="46" y="797"/>
                </a:lnTo>
                <a:lnTo>
                  <a:pt x="27" y="783"/>
                </a:lnTo>
                <a:lnTo>
                  <a:pt x="13" y="765"/>
                </a:lnTo>
                <a:lnTo>
                  <a:pt x="4" y="742"/>
                </a:lnTo>
                <a:lnTo>
                  <a:pt x="0" y="718"/>
                </a:lnTo>
                <a:lnTo>
                  <a:pt x="0" y="534"/>
                </a:lnTo>
                <a:lnTo>
                  <a:pt x="4" y="508"/>
                </a:lnTo>
                <a:lnTo>
                  <a:pt x="14" y="486"/>
                </a:lnTo>
                <a:lnTo>
                  <a:pt x="30" y="466"/>
                </a:lnTo>
                <a:lnTo>
                  <a:pt x="51" y="452"/>
                </a:lnTo>
                <a:lnTo>
                  <a:pt x="75" y="444"/>
                </a:lnTo>
                <a:lnTo>
                  <a:pt x="75" y="221"/>
                </a:lnTo>
                <a:lnTo>
                  <a:pt x="77" y="181"/>
                </a:lnTo>
                <a:lnTo>
                  <a:pt x="88" y="144"/>
                </a:lnTo>
                <a:lnTo>
                  <a:pt x="105" y="110"/>
                </a:lnTo>
                <a:lnTo>
                  <a:pt x="126" y="79"/>
                </a:lnTo>
                <a:lnTo>
                  <a:pt x="153" y="53"/>
                </a:lnTo>
                <a:lnTo>
                  <a:pt x="183" y="30"/>
                </a:lnTo>
                <a:lnTo>
                  <a:pt x="219" y="13"/>
                </a:lnTo>
                <a:lnTo>
                  <a:pt x="255" y="4"/>
                </a:lnTo>
                <a:lnTo>
                  <a:pt x="29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85" name="Freeform 71"/>
          <p:cNvSpPr>
            <a:spLocks noEditPoints="1"/>
          </p:cNvSpPr>
          <p:nvPr/>
        </p:nvSpPr>
        <p:spPr bwMode="auto">
          <a:xfrm>
            <a:off x="9564795" y="4257323"/>
            <a:ext cx="421035" cy="420516"/>
          </a:xfrm>
          <a:custGeom>
            <a:avLst/>
            <a:gdLst>
              <a:gd name="T0" fmla="*/ 750 w 811"/>
              <a:gd name="T1" fmla="*/ 696 h 810"/>
              <a:gd name="T2" fmla="*/ 774 w 811"/>
              <a:gd name="T3" fmla="*/ 662 h 810"/>
              <a:gd name="T4" fmla="*/ 762 w 811"/>
              <a:gd name="T5" fmla="*/ 563 h 810"/>
              <a:gd name="T6" fmla="*/ 73 w 811"/>
              <a:gd name="T7" fmla="*/ 552 h 810"/>
              <a:gd name="T8" fmla="*/ 39 w 811"/>
              <a:gd name="T9" fmla="*/ 574 h 810"/>
              <a:gd name="T10" fmla="*/ 39 w 811"/>
              <a:gd name="T11" fmla="*/ 676 h 810"/>
              <a:gd name="T12" fmla="*/ 73 w 811"/>
              <a:gd name="T13" fmla="*/ 700 h 810"/>
              <a:gd name="T14" fmla="*/ 627 w 811"/>
              <a:gd name="T15" fmla="*/ 481 h 810"/>
              <a:gd name="T16" fmla="*/ 592 w 811"/>
              <a:gd name="T17" fmla="*/ 517 h 810"/>
              <a:gd name="T18" fmla="*/ 592 w 811"/>
              <a:gd name="T19" fmla="*/ 735 h 810"/>
              <a:gd name="T20" fmla="*/ 627 w 811"/>
              <a:gd name="T21" fmla="*/ 771 h 810"/>
              <a:gd name="T22" fmla="*/ 677 w 811"/>
              <a:gd name="T23" fmla="*/ 763 h 810"/>
              <a:gd name="T24" fmla="*/ 699 w 811"/>
              <a:gd name="T25" fmla="*/ 718 h 810"/>
              <a:gd name="T26" fmla="*/ 689 w 811"/>
              <a:gd name="T27" fmla="*/ 501 h 810"/>
              <a:gd name="T28" fmla="*/ 644 w 811"/>
              <a:gd name="T29" fmla="*/ 479 h 810"/>
              <a:gd name="T30" fmla="*/ 132 w 811"/>
              <a:gd name="T31" fmla="*/ 489 h 810"/>
              <a:gd name="T32" fmla="*/ 110 w 811"/>
              <a:gd name="T33" fmla="*/ 534 h 810"/>
              <a:gd name="T34" fmla="*/ 120 w 811"/>
              <a:gd name="T35" fmla="*/ 751 h 810"/>
              <a:gd name="T36" fmla="*/ 165 w 811"/>
              <a:gd name="T37" fmla="*/ 773 h 810"/>
              <a:gd name="T38" fmla="*/ 209 w 811"/>
              <a:gd name="T39" fmla="*/ 751 h 810"/>
              <a:gd name="T40" fmla="*/ 221 w 811"/>
              <a:gd name="T41" fmla="*/ 534 h 810"/>
              <a:gd name="T42" fmla="*/ 197 w 811"/>
              <a:gd name="T43" fmla="*/ 489 h 810"/>
              <a:gd name="T44" fmla="*/ 294 w 811"/>
              <a:gd name="T45" fmla="*/ 0 h 810"/>
              <a:gd name="T46" fmla="*/ 593 w 811"/>
              <a:gd name="T47" fmla="*/ 14 h 810"/>
              <a:gd name="T48" fmla="*/ 685 w 811"/>
              <a:gd name="T49" fmla="*/ 78 h 810"/>
              <a:gd name="T50" fmla="*/ 733 w 811"/>
              <a:gd name="T51" fmla="*/ 182 h 810"/>
              <a:gd name="T52" fmla="*/ 759 w 811"/>
              <a:gd name="T53" fmla="*/ 519 h 810"/>
              <a:gd name="T54" fmla="*/ 807 w 811"/>
              <a:gd name="T55" fmla="*/ 565 h 810"/>
              <a:gd name="T56" fmla="*/ 807 w 811"/>
              <a:gd name="T57" fmla="*/ 686 h 810"/>
              <a:gd name="T58" fmla="*/ 759 w 811"/>
              <a:gd name="T59" fmla="*/ 733 h 810"/>
              <a:gd name="T60" fmla="*/ 727 w 811"/>
              <a:gd name="T61" fmla="*/ 760 h 810"/>
              <a:gd name="T62" fmla="*/ 670 w 811"/>
              <a:gd name="T63" fmla="*/ 806 h 810"/>
              <a:gd name="T64" fmla="*/ 598 w 811"/>
              <a:gd name="T65" fmla="*/ 797 h 810"/>
              <a:gd name="T66" fmla="*/ 555 w 811"/>
              <a:gd name="T67" fmla="*/ 742 h 810"/>
              <a:gd name="T68" fmla="*/ 555 w 811"/>
              <a:gd name="T69" fmla="*/ 509 h 810"/>
              <a:gd name="T70" fmla="*/ 598 w 811"/>
              <a:gd name="T71" fmla="*/ 454 h 810"/>
              <a:gd name="T72" fmla="*/ 664 w 811"/>
              <a:gd name="T73" fmla="*/ 443 h 810"/>
              <a:gd name="T74" fmla="*/ 699 w 811"/>
              <a:gd name="T75" fmla="*/ 221 h 810"/>
              <a:gd name="T76" fmla="*/ 668 w 811"/>
              <a:gd name="T77" fmla="*/ 117 h 810"/>
              <a:gd name="T78" fmla="*/ 587 w 811"/>
              <a:gd name="T79" fmla="*/ 51 h 810"/>
              <a:gd name="T80" fmla="*/ 294 w 811"/>
              <a:gd name="T81" fmla="*/ 36 h 810"/>
              <a:gd name="T82" fmla="*/ 191 w 811"/>
              <a:gd name="T83" fmla="*/ 68 h 810"/>
              <a:gd name="T84" fmla="*/ 124 w 811"/>
              <a:gd name="T85" fmla="*/ 149 h 810"/>
              <a:gd name="T86" fmla="*/ 110 w 811"/>
              <a:gd name="T87" fmla="*/ 460 h 810"/>
              <a:gd name="T88" fmla="*/ 165 w 811"/>
              <a:gd name="T89" fmla="*/ 442 h 810"/>
              <a:gd name="T90" fmla="*/ 230 w 811"/>
              <a:gd name="T91" fmla="*/ 468 h 810"/>
              <a:gd name="T92" fmla="*/ 258 w 811"/>
              <a:gd name="T93" fmla="*/ 534 h 810"/>
              <a:gd name="T94" fmla="*/ 245 w 811"/>
              <a:gd name="T95" fmla="*/ 764 h 810"/>
              <a:gd name="T96" fmla="*/ 190 w 811"/>
              <a:gd name="T97" fmla="*/ 806 h 810"/>
              <a:gd name="T98" fmla="*/ 116 w 811"/>
              <a:gd name="T99" fmla="*/ 796 h 810"/>
              <a:gd name="T100" fmla="*/ 74 w 811"/>
              <a:gd name="T101" fmla="*/ 737 h 810"/>
              <a:gd name="T102" fmla="*/ 30 w 811"/>
              <a:gd name="T103" fmla="*/ 722 h 810"/>
              <a:gd name="T104" fmla="*/ 0 w 811"/>
              <a:gd name="T105" fmla="*/ 662 h 810"/>
              <a:gd name="T106" fmla="*/ 14 w 811"/>
              <a:gd name="T107" fmla="*/ 546 h 810"/>
              <a:gd name="T108" fmla="*/ 73 w 811"/>
              <a:gd name="T109" fmla="*/ 515 h 810"/>
              <a:gd name="T110" fmla="*/ 87 w 811"/>
              <a:gd name="T111" fmla="*/ 144 h 810"/>
              <a:gd name="T112" fmla="*/ 152 w 811"/>
              <a:gd name="T113" fmla="*/ 52 h 810"/>
              <a:gd name="T114" fmla="*/ 255 w 811"/>
              <a:gd name="T115" fmla="*/ 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1" h="810">
                <a:moveTo>
                  <a:pt x="736" y="552"/>
                </a:moveTo>
                <a:lnTo>
                  <a:pt x="736" y="700"/>
                </a:lnTo>
                <a:lnTo>
                  <a:pt x="750" y="696"/>
                </a:lnTo>
                <a:lnTo>
                  <a:pt x="762" y="688"/>
                </a:lnTo>
                <a:lnTo>
                  <a:pt x="770" y="676"/>
                </a:lnTo>
                <a:lnTo>
                  <a:pt x="774" y="662"/>
                </a:lnTo>
                <a:lnTo>
                  <a:pt x="774" y="589"/>
                </a:lnTo>
                <a:lnTo>
                  <a:pt x="770" y="574"/>
                </a:lnTo>
                <a:lnTo>
                  <a:pt x="762" y="563"/>
                </a:lnTo>
                <a:lnTo>
                  <a:pt x="750" y="555"/>
                </a:lnTo>
                <a:lnTo>
                  <a:pt x="736" y="552"/>
                </a:lnTo>
                <a:close/>
                <a:moveTo>
                  <a:pt x="73" y="552"/>
                </a:moveTo>
                <a:lnTo>
                  <a:pt x="59" y="555"/>
                </a:lnTo>
                <a:lnTo>
                  <a:pt x="47" y="563"/>
                </a:lnTo>
                <a:lnTo>
                  <a:pt x="39" y="574"/>
                </a:lnTo>
                <a:lnTo>
                  <a:pt x="36" y="589"/>
                </a:lnTo>
                <a:lnTo>
                  <a:pt x="36" y="662"/>
                </a:lnTo>
                <a:lnTo>
                  <a:pt x="39" y="676"/>
                </a:lnTo>
                <a:lnTo>
                  <a:pt x="47" y="688"/>
                </a:lnTo>
                <a:lnTo>
                  <a:pt x="59" y="696"/>
                </a:lnTo>
                <a:lnTo>
                  <a:pt x="73" y="700"/>
                </a:lnTo>
                <a:lnTo>
                  <a:pt x="73" y="552"/>
                </a:lnTo>
                <a:close/>
                <a:moveTo>
                  <a:pt x="644" y="479"/>
                </a:moveTo>
                <a:lnTo>
                  <a:pt x="627" y="481"/>
                </a:lnTo>
                <a:lnTo>
                  <a:pt x="611" y="489"/>
                </a:lnTo>
                <a:lnTo>
                  <a:pt x="600" y="501"/>
                </a:lnTo>
                <a:lnTo>
                  <a:pt x="592" y="517"/>
                </a:lnTo>
                <a:lnTo>
                  <a:pt x="589" y="534"/>
                </a:lnTo>
                <a:lnTo>
                  <a:pt x="589" y="718"/>
                </a:lnTo>
                <a:lnTo>
                  <a:pt x="592" y="735"/>
                </a:lnTo>
                <a:lnTo>
                  <a:pt x="600" y="751"/>
                </a:lnTo>
                <a:lnTo>
                  <a:pt x="611" y="763"/>
                </a:lnTo>
                <a:lnTo>
                  <a:pt x="627" y="771"/>
                </a:lnTo>
                <a:lnTo>
                  <a:pt x="644" y="773"/>
                </a:lnTo>
                <a:lnTo>
                  <a:pt x="661" y="771"/>
                </a:lnTo>
                <a:lnTo>
                  <a:pt x="677" y="763"/>
                </a:lnTo>
                <a:lnTo>
                  <a:pt x="689" y="751"/>
                </a:lnTo>
                <a:lnTo>
                  <a:pt x="697" y="735"/>
                </a:lnTo>
                <a:lnTo>
                  <a:pt x="699" y="718"/>
                </a:lnTo>
                <a:lnTo>
                  <a:pt x="699" y="534"/>
                </a:lnTo>
                <a:lnTo>
                  <a:pt x="697" y="517"/>
                </a:lnTo>
                <a:lnTo>
                  <a:pt x="689" y="501"/>
                </a:lnTo>
                <a:lnTo>
                  <a:pt x="677" y="489"/>
                </a:lnTo>
                <a:lnTo>
                  <a:pt x="661" y="481"/>
                </a:lnTo>
                <a:lnTo>
                  <a:pt x="644" y="479"/>
                </a:lnTo>
                <a:close/>
                <a:moveTo>
                  <a:pt x="165" y="479"/>
                </a:moveTo>
                <a:lnTo>
                  <a:pt x="148" y="481"/>
                </a:lnTo>
                <a:lnTo>
                  <a:pt x="132" y="489"/>
                </a:lnTo>
                <a:lnTo>
                  <a:pt x="120" y="501"/>
                </a:lnTo>
                <a:lnTo>
                  <a:pt x="112" y="517"/>
                </a:lnTo>
                <a:lnTo>
                  <a:pt x="110" y="534"/>
                </a:lnTo>
                <a:lnTo>
                  <a:pt x="110" y="718"/>
                </a:lnTo>
                <a:lnTo>
                  <a:pt x="112" y="735"/>
                </a:lnTo>
                <a:lnTo>
                  <a:pt x="120" y="751"/>
                </a:lnTo>
                <a:lnTo>
                  <a:pt x="132" y="763"/>
                </a:lnTo>
                <a:lnTo>
                  <a:pt x="148" y="771"/>
                </a:lnTo>
                <a:lnTo>
                  <a:pt x="165" y="773"/>
                </a:lnTo>
                <a:lnTo>
                  <a:pt x="183" y="771"/>
                </a:lnTo>
                <a:lnTo>
                  <a:pt x="197" y="763"/>
                </a:lnTo>
                <a:lnTo>
                  <a:pt x="209" y="751"/>
                </a:lnTo>
                <a:lnTo>
                  <a:pt x="217" y="735"/>
                </a:lnTo>
                <a:lnTo>
                  <a:pt x="221" y="718"/>
                </a:lnTo>
                <a:lnTo>
                  <a:pt x="221" y="534"/>
                </a:lnTo>
                <a:lnTo>
                  <a:pt x="217" y="517"/>
                </a:lnTo>
                <a:lnTo>
                  <a:pt x="209" y="501"/>
                </a:lnTo>
                <a:lnTo>
                  <a:pt x="197" y="489"/>
                </a:lnTo>
                <a:lnTo>
                  <a:pt x="183" y="481"/>
                </a:lnTo>
                <a:lnTo>
                  <a:pt x="165" y="479"/>
                </a:lnTo>
                <a:close/>
                <a:moveTo>
                  <a:pt x="294" y="0"/>
                </a:moveTo>
                <a:lnTo>
                  <a:pt x="516" y="0"/>
                </a:lnTo>
                <a:lnTo>
                  <a:pt x="555" y="4"/>
                </a:lnTo>
                <a:lnTo>
                  <a:pt x="593" y="14"/>
                </a:lnTo>
                <a:lnTo>
                  <a:pt x="627" y="30"/>
                </a:lnTo>
                <a:lnTo>
                  <a:pt x="657" y="52"/>
                </a:lnTo>
                <a:lnTo>
                  <a:pt x="685" y="78"/>
                </a:lnTo>
                <a:lnTo>
                  <a:pt x="706" y="110"/>
                </a:lnTo>
                <a:lnTo>
                  <a:pt x="723" y="144"/>
                </a:lnTo>
                <a:lnTo>
                  <a:pt x="733" y="182"/>
                </a:lnTo>
                <a:lnTo>
                  <a:pt x="736" y="221"/>
                </a:lnTo>
                <a:lnTo>
                  <a:pt x="736" y="515"/>
                </a:lnTo>
                <a:lnTo>
                  <a:pt x="759" y="519"/>
                </a:lnTo>
                <a:lnTo>
                  <a:pt x="780" y="530"/>
                </a:lnTo>
                <a:lnTo>
                  <a:pt x="796" y="546"/>
                </a:lnTo>
                <a:lnTo>
                  <a:pt x="807" y="565"/>
                </a:lnTo>
                <a:lnTo>
                  <a:pt x="811" y="589"/>
                </a:lnTo>
                <a:lnTo>
                  <a:pt x="811" y="662"/>
                </a:lnTo>
                <a:lnTo>
                  <a:pt x="807" y="686"/>
                </a:lnTo>
                <a:lnTo>
                  <a:pt x="796" y="707"/>
                </a:lnTo>
                <a:lnTo>
                  <a:pt x="780" y="722"/>
                </a:lnTo>
                <a:lnTo>
                  <a:pt x="759" y="733"/>
                </a:lnTo>
                <a:lnTo>
                  <a:pt x="736" y="737"/>
                </a:lnTo>
                <a:lnTo>
                  <a:pt x="735" y="737"/>
                </a:lnTo>
                <a:lnTo>
                  <a:pt x="727" y="760"/>
                </a:lnTo>
                <a:lnTo>
                  <a:pt x="712" y="780"/>
                </a:lnTo>
                <a:lnTo>
                  <a:pt x="693" y="796"/>
                </a:lnTo>
                <a:lnTo>
                  <a:pt x="670" y="806"/>
                </a:lnTo>
                <a:lnTo>
                  <a:pt x="644" y="810"/>
                </a:lnTo>
                <a:lnTo>
                  <a:pt x="619" y="806"/>
                </a:lnTo>
                <a:lnTo>
                  <a:pt x="598" y="797"/>
                </a:lnTo>
                <a:lnTo>
                  <a:pt x="579" y="783"/>
                </a:lnTo>
                <a:lnTo>
                  <a:pt x="564" y="764"/>
                </a:lnTo>
                <a:lnTo>
                  <a:pt x="555" y="742"/>
                </a:lnTo>
                <a:lnTo>
                  <a:pt x="553" y="718"/>
                </a:lnTo>
                <a:lnTo>
                  <a:pt x="553" y="534"/>
                </a:lnTo>
                <a:lnTo>
                  <a:pt x="555" y="509"/>
                </a:lnTo>
                <a:lnTo>
                  <a:pt x="564" y="488"/>
                </a:lnTo>
                <a:lnTo>
                  <a:pt x="579" y="468"/>
                </a:lnTo>
                <a:lnTo>
                  <a:pt x="598" y="454"/>
                </a:lnTo>
                <a:lnTo>
                  <a:pt x="619" y="445"/>
                </a:lnTo>
                <a:lnTo>
                  <a:pt x="644" y="442"/>
                </a:lnTo>
                <a:lnTo>
                  <a:pt x="664" y="443"/>
                </a:lnTo>
                <a:lnTo>
                  <a:pt x="684" y="450"/>
                </a:lnTo>
                <a:lnTo>
                  <a:pt x="699" y="460"/>
                </a:lnTo>
                <a:lnTo>
                  <a:pt x="699" y="221"/>
                </a:lnTo>
                <a:lnTo>
                  <a:pt x="695" y="184"/>
                </a:lnTo>
                <a:lnTo>
                  <a:pt x="685" y="149"/>
                </a:lnTo>
                <a:lnTo>
                  <a:pt x="668" y="117"/>
                </a:lnTo>
                <a:lnTo>
                  <a:pt x="646" y="90"/>
                </a:lnTo>
                <a:lnTo>
                  <a:pt x="618" y="68"/>
                </a:lnTo>
                <a:lnTo>
                  <a:pt x="587" y="51"/>
                </a:lnTo>
                <a:lnTo>
                  <a:pt x="553" y="40"/>
                </a:lnTo>
                <a:lnTo>
                  <a:pt x="516" y="36"/>
                </a:lnTo>
                <a:lnTo>
                  <a:pt x="294" y="36"/>
                </a:lnTo>
                <a:lnTo>
                  <a:pt x="256" y="40"/>
                </a:lnTo>
                <a:lnTo>
                  <a:pt x="222" y="51"/>
                </a:lnTo>
                <a:lnTo>
                  <a:pt x="191" y="68"/>
                </a:lnTo>
                <a:lnTo>
                  <a:pt x="163" y="90"/>
                </a:lnTo>
                <a:lnTo>
                  <a:pt x="141" y="117"/>
                </a:lnTo>
                <a:lnTo>
                  <a:pt x="124" y="149"/>
                </a:lnTo>
                <a:lnTo>
                  <a:pt x="114" y="184"/>
                </a:lnTo>
                <a:lnTo>
                  <a:pt x="110" y="221"/>
                </a:lnTo>
                <a:lnTo>
                  <a:pt x="110" y="460"/>
                </a:lnTo>
                <a:lnTo>
                  <a:pt x="127" y="450"/>
                </a:lnTo>
                <a:lnTo>
                  <a:pt x="145" y="443"/>
                </a:lnTo>
                <a:lnTo>
                  <a:pt x="165" y="442"/>
                </a:lnTo>
                <a:lnTo>
                  <a:pt x="190" y="445"/>
                </a:lnTo>
                <a:lnTo>
                  <a:pt x="212" y="454"/>
                </a:lnTo>
                <a:lnTo>
                  <a:pt x="230" y="468"/>
                </a:lnTo>
                <a:lnTo>
                  <a:pt x="245" y="488"/>
                </a:lnTo>
                <a:lnTo>
                  <a:pt x="254" y="509"/>
                </a:lnTo>
                <a:lnTo>
                  <a:pt x="258" y="534"/>
                </a:lnTo>
                <a:lnTo>
                  <a:pt x="258" y="718"/>
                </a:lnTo>
                <a:lnTo>
                  <a:pt x="254" y="742"/>
                </a:lnTo>
                <a:lnTo>
                  <a:pt x="245" y="764"/>
                </a:lnTo>
                <a:lnTo>
                  <a:pt x="230" y="783"/>
                </a:lnTo>
                <a:lnTo>
                  <a:pt x="212" y="797"/>
                </a:lnTo>
                <a:lnTo>
                  <a:pt x="190" y="806"/>
                </a:lnTo>
                <a:lnTo>
                  <a:pt x="165" y="810"/>
                </a:lnTo>
                <a:lnTo>
                  <a:pt x="140" y="806"/>
                </a:lnTo>
                <a:lnTo>
                  <a:pt x="116" y="796"/>
                </a:lnTo>
                <a:lnTo>
                  <a:pt x="98" y="780"/>
                </a:lnTo>
                <a:lnTo>
                  <a:pt x="84" y="760"/>
                </a:lnTo>
                <a:lnTo>
                  <a:pt x="74" y="737"/>
                </a:lnTo>
                <a:lnTo>
                  <a:pt x="73" y="737"/>
                </a:lnTo>
                <a:lnTo>
                  <a:pt x="49" y="733"/>
                </a:lnTo>
                <a:lnTo>
                  <a:pt x="30" y="722"/>
                </a:lnTo>
                <a:lnTo>
                  <a:pt x="14" y="707"/>
                </a:lnTo>
                <a:lnTo>
                  <a:pt x="4" y="686"/>
                </a:lnTo>
                <a:lnTo>
                  <a:pt x="0" y="662"/>
                </a:lnTo>
                <a:lnTo>
                  <a:pt x="0" y="589"/>
                </a:lnTo>
                <a:lnTo>
                  <a:pt x="4" y="565"/>
                </a:lnTo>
                <a:lnTo>
                  <a:pt x="14" y="546"/>
                </a:lnTo>
                <a:lnTo>
                  <a:pt x="30" y="530"/>
                </a:lnTo>
                <a:lnTo>
                  <a:pt x="49" y="519"/>
                </a:lnTo>
                <a:lnTo>
                  <a:pt x="73" y="515"/>
                </a:lnTo>
                <a:lnTo>
                  <a:pt x="73" y="221"/>
                </a:lnTo>
                <a:lnTo>
                  <a:pt x="77" y="182"/>
                </a:lnTo>
                <a:lnTo>
                  <a:pt x="87" y="144"/>
                </a:lnTo>
                <a:lnTo>
                  <a:pt x="103" y="110"/>
                </a:lnTo>
                <a:lnTo>
                  <a:pt x="125" y="78"/>
                </a:lnTo>
                <a:lnTo>
                  <a:pt x="152" y="52"/>
                </a:lnTo>
                <a:lnTo>
                  <a:pt x="183" y="30"/>
                </a:lnTo>
                <a:lnTo>
                  <a:pt x="217" y="14"/>
                </a:lnTo>
                <a:lnTo>
                  <a:pt x="255" y="4"/>
                </a:lnTo>
                <a:lnTo>
                  <a:pt x="29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90" name="Freeform 76"/>
          <p:cNvSpPr>
            <a:spLocks noEditPoints="1"/>
          </p:cNvSpPr>
          <p:nvPr/>
        </p:nvSpPr>
        <p:spPr bwMode="auto">
          <a:xfrm>
            <a:off x="2193202" y="4948048"/>
            <a:ext cx="420516" cy="420516"/>
          </a:xfrm>
          <a:custGeom>
            <a:avLst/>
            <a:gdLst>
              <a:gd name="T0" fmla="*/ 609 w 805"/>
              <a:gd name="T1" fmla="*/ 758 h 805"/>
              <a:gd name="T2" fmla="*/ 657 w 805"/>
              <a:gd name="T3" fmla="*/ 766 h 805"/>
              <a:gd name="T4" fmla="*/ 691 w 805"/>
              <a:gd name="T5" fmla="*/ 732 h 805"/>
              <a:gd name="T6" fmla="*/ 120 w 805"/>
              <a:gd name="T7" fmla="*/ 746 h 805"/>
              <a:gd name="T8" fmla="*/ 165 w 805"/>
              <a:gd name="T9" fmla="*/ 769 h 805"/>
              <a:gd name="T10" fmla="*/ 208 w 805"/>
              <a:gd name="T11" fmla="*/ 746 h 805"/>
              <a:gd name="T12" fmla="*/ 585 w 805"/>
              <a:gd name="T13" fmla="*/ 640 h 805"/>
              <a:gd name="T14" fmla="*/ 695 w 805"/>
              <a:gd name="T15" fmla="*/ 640 h 805"/>
              <a:gd name="T16" fmla="*/ 110 w 805"/>
              <a:gd name="T17" fmla="*/ 695 h 805"/>
              <a:gd name="T18" fmla="*/ 110 w 805"/>
              <a:gd name="T19" fmla="*/ 640 h 805"/>
              <a:gd name="T20" fmla="*/ 695 w 805"/>
              <a:gd name="T21" fmla="*/ 604 h 805"/>
              <a:gd name="T22" fmla="*/ 110 w 805"/>
              <a:gd name="T23" fmla="*/ 549 h 805"/>
              <a:gd name="T24" fmla="*/ 220 w 805"/>
              <a:gd name="T25" fmla="*/ 549 h 805"/>
              <a:gd name="T26" fmla="*/ 623 w 805"/>
              <a:gd name="T27" fmla="*/ 478 h 805"/>
              <a:gd name="T28" fmla="*/ 588 w 805"/>
              <a:gd name="T29" fmla="*/ 512 h 805"/>
              <a:gd name="T30" fmla="*/ 672 w 805"/>
              <a:gd name="T31" fmla="*/ 486 h 805"/>
              <a:gd name="T32" fmla="*/ 165 w 805"/>
              <a:gd name="T33" fmla="*/ 476 h 805"/>
              <a:gd name="T34" fmla="*/ 120 w 805"/>
              <a:gd name="T35" fmla="*/ 498 h 805"/>
              <a:gd name="T36" fmla="*/ 208 w 805"/>
              <a:gd name="T37" fmla="*/ 498 h 805"/>
              <a:gd name="T38" fmla="*/ 165 w 805"/>
              <a:gd name="T39" fmla="*/ 476 h 805"/>
              <a:gd name="T40" fmla="*/ 498 w 805"/>
              <a:gd name="T41" fmla="*/ 15 h 805"/>
              <a:gd name="T42" fmla="*/ 618 w 805"/>
              <a:gd name="T43" fmla="*/ 81 h 805"/>
              <a:gd name="T44" fmla="*/ 701 w 805"/>
              <a:gd name="T45" fmla="*/ 190 h 805"/>
              <a:gd name="T46" fmla="*/ 732 w 805"/>
              <a:gd name="T47" fmla="*/ 329 h 805"/>
              <a:gd name="T48" fmla="*/ 775 w 805"/>
              <a:gd name="T49" fmla="*/ 527 h 805"/>
              <a:gd name="T50" fmla="*/ 805 w 805"/>
              <a:gd name="T51" fmla="*/ 585 h 805"/>
              <a:gd name="T52" fmla="*/ 791 w 805"/>
              <a:gd name="T53" fmla="*/ 702 h 805"/>
              <a:gd name="T54" fmla="*/ 732 w 805"/>
              <a:gd name="T55" fmla="*/ 732 h 805"/>
              <a:gd name="T56" fmla="*/ 707 w 805"/>
              <a:gd name="T57" fmla="*/ 775 h 805"/>
              <a:gd name="T58" fmla="*/ 640 w 805"/>
              <a:gd name="T59" fmla="*/ 805 h 805"/>
              <a:gd name="T60" fmla="*/ 575 w 805"/>
              <a:gd name="T61" fmla="*/ 778 h 805"/>
              <a:gd name="T62" fmla="*/ 549 w 805"/>
              <a:gd name="T63" fmla="*/ 714 h 805"/>
              <a:gd name="T64" fmla="*/ 562 w 805"/>
              <a:gd name="T65" fmla="*/ 485 h 805"/>
              <a:gd name="T66" fmla="*/ 615 w 805"/>
              <a:gd name="T67" fmla="*/ 443 h 805"/>
              <a:gd name="T68" fmla="*/ 678 w 805"/>
              <a:gd name="T69" fmla="*/ 448 h 805"/>
              <a:gd name="T70" fmla="*/ 691 w 805"/>
              <a:gd name="T71" fmla="*/ 282 h 805"/>
              <a:gd name="T72" fmla="*/ 639 w 805"/>
              <a:gd name="T73" fmla="*/ 156 h 805"/>
              <a:gd name="T74" fmla="*/ 537 w 805"/>
              <a:gd name="T75" fmla="*/ 70 h 805"/>
              <a:gd name="T76" fmla="*/ 402 w 805"/>
              <a:gd name="T77" fmla="*/ 37 h 805"/>
              <a:gd name="T78" fmla="*/ 267 w 805"/>
              <a:gd name="T79" fmla="*/ 70 h 805"/>
              <a:gd name="T80" fmla="*/ 166 w 805"/>
              <a:gd name="T81" fmla="*/ 156 h 805"/>
              <a:gd name="T82" fmla="*/ 114 w 805"/>
              <a:gd name="T83" fmla="*/ 282 h 805"/>
              <a:gd name="T84" fmla="*/ 126 w 805"/>
              <a:gd name="T85" fmla="*/ 448 h 805"/>
              <a:gd name="T86" fmla="*/ 189 w 805"/>
              <a:gd name="T87" fmla="*/ 443 h 805"/>
              <a:gd name="T88" fmla="*/ 244 w 805"/>
              <a:gd name="T89" fmla="*/ 485 h 805"/>
              <a:gd name="T90" fmla="*/ 255 w 805"/>
              <a:gd name="T91" fmla="*/ 714 h 805"/>
              <a:gd name="T92" fmla="*/ 229 w 805"/>
              <a:gd name="T93" fmla="*/ 778 h 805"/>
              <a:gd name="T94" fmla="*/ 165 w 805"/>
              <a:gd name="T95" fmla="*/ 805 h 805"/>
              <a:gd name="T96" fmla="*/ 97 w 805"/>
              <a:gd name="T97" fmla="*/ 775 h 805"/>
              <a:gd name="T98" fmla="*/ 73 w 805"/>
              <a:gd name="T99" fmla="*/ 732 h 805"/>
              <a:gd name="T100" fmla="*/ 14 w 805"/>
              <a:gd name="T101" fmla="*/ 702 h 805"/>
              <a:gd name="T102" fmla="*/ 0 w 805"/>
              <a:gd name="T103" fmla="*/ 585 h 805"/>
              <a:gd name="T104" fmla="*/ 30 w 805"/>
              <a:gd name="T105" fmla="*/ 527 h 805"/>
              <a:gd name="T106" fmla="*/ 73 w 805"/>
              <a:gd name="T107" fmla="*/ 329 h 805"/>
              <a:gd name="T108" fmla="*/ 103 w 805"/>
              <a:gd name="T109" fmla="*/ 190 h 805"/>
              <a:gd name="T110" fmla="*/ 186 w 805"/>
              <a:gd name="T111" fmla="*/ 81 h 805"/>
              <a:gd name="T112" fmla="*/ 308 w 805"/>
              <a:gd name="T113" fmla="*/ 15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05" h="805">
                <a:moveTo>
                  <a:pt x="588" y="732"/>
                </a:moveTo>
                <a:lnTo>
                  <a:pt x="597" y="746"/>
                </a:lnTo>
                <a:lnTo>
                  <a:pt x="609" y="758"/>
                </a:lnTo>
                <a:lnTo>
                  <a:pt x="623" y="766"/>
                </a:lnTo>
                <a:lnTo>
                  <a:pt x="640" y="769"/>
                </a:lnTo>
                <a:lnTo>
                  <a:pt x="657" y="766"/>
                </a:lnTo>
                <a:lnTo>
                  <a:pt x="672" y="758"/>
                </a:lnTo>
                <a:lnTo>
                  <a:pt x="684" y="746"/>
                </a:lnTo>
                <a:lnTo>
                  <a:pt x="691" y="732"/>
                </a:lnTo>
                <a:lnTo>
                  <a:pt x="588" y="732"/>
                </a:lnTo>
                <a:close/>
                <a:moveTo>
                  <a:pt x="113" y="732"/>
                </a:moveTo>
                <a:lnTo>
                  <a:pt x="120" y="746"/>
                </a:lnTo>
                <a:lnTo>
                  <a:pt x="132" y="758"/>
                </a:lnTo>
                <a:lnTo>
                  <a:pt x="148" y="766"/>
                </a:lnTo>
                <a:lnTo>
                  <a:pt x="165" y="769"/>
                </a:lnTo>
                <a:lnTo>
                  <a:pt x="182" y="766"/>
                </a:lnTo>
                <a:lnTo>
                  <a:pt x="196" y="758"/>
                </a:lnTo>
                <a:lnTo>
                  <a:pt x="208" y="746"/>
                </a:lnTo>
                <a:lnTo>
                  <a:pt x="216" y="732"/>
                </a:lnTo>
                <a:lnTo>
                  <a:pt x="113" y="732"/>
                </a:lnTo>
                <a:close/>
                <a:moveTo>
                  <a:pt x="585" y="640"/>
                </a:moveTo>
                <a:lnTo>
                  <a:pt x="585" y="695"/>
                </a:lnTo>
                <a:lnTo>
                  <a:pt x="695" y="695"/>
                </a:lnTo>
                <a:lnTo>
                  <a:pt x="695" y="640"/>
                </a:lnTo>
                <a:lnTo>
                  <a:pt x="585" y="640"/>
                </a:lnTo>
                <a:close/>
                <a:moveTo>
                  <a:pt x="110" y="640"/>
                </a:moveTo>
                <a:lnTo>
                  <a:pt x="110" y="695"/>
                </a:lnTo>
                <a:lnTo>
                  <a:pt x="220" y="695"/>
                </a:lnTo>
                <a:lnTo>
                  <a:pt x="220" y="640"/>
                </a:lnTo>
                <a:lnTo>
                  <a:pt x="110" y="640"/>
                </a:lnTo>
                <a:close/>
                <a:moveTo>
                  <a:pt x="585" y="549"/>
                </a:moveTo>
                <a:lnTo>
                  <a:pt x="585" y="604"/>
                </a:lnTo>
                <a:lnTo>
                  <a:pt x="695" y="604"/>
                </a:lnTo>
                <a:lnTo>
                  <a:pt x="695" y="549"/>
                </a:lnTo>
                <a:lnTo>
                  <a:pt x="585" y="549"/>
                </a:lnTo>
                <a:close/>
                <a:moveTo>
                  <a:pt x="110" y="549"/>
                </a:moveTo>
                <a:lnTo>
                  <a:pt x="110" y="604"/>
                </a:lnTo>
                <a:lnTo>
                  <a:pt x="220" y="604"/>
                </a:lnTo>
                <a:lnTo>
                  <a:pt x="220" y="549"/>
                </a:lnTo>
                <a:lnTo>
                  <a:pt x="110" y="549"/>
                </a:lnTo>
                <a:close/>
                <a:moveTo>
                  <a:pt x="640" y="476"/>
                </a:moveTo>
                <a:lnTo>
                  <a:pt x="623" y="478"/>
                </a:lnTo>
                <a:lnTo>
                  <a:pt x="609" y="486"/>
                </a:lnTo>
                <a:lnTo>
                  <a:pt x="597" y="498"/>
                </a:lnTo>
                <a:lnTo>
                  <a:pt x="588" y="512"/>
                </a:lnTo>
                <a:lnTo>
                  <a:pt x="691" y="512"/>
                </a:lnTo>
                <a:lnTo>
                  <a:pt x="684" y="498"/>
                </a:lnTo>
                <a:lnTo>
                  <a:pt x="672" y="486"/>
                </a:lnTo>
                <a:lnTo>
                  <a:pt x="657" y="478"/>
                </a:lnTo>
                <a:lnTo>
                  <a:pt x="640" y="476"/>
                </a:lnTo>
                <a:close/>
                <a:moveTo>
                  <a:pt x="165" y="476"/>
                </a:moveTo>
                <a:lnTo>
                  <a:pt x="148" y="478"/>
                </a:lnTo>
                <a:lnTo>
                  <a:pt x="132" y="486"/>
                </a:lnTo>
                <a:lnTo>
                  <a:pt x="120" y="498"/>
                </a:lnTo>
                <a:lnTo>
                  <a:pt x="113" y="512"/>
                </a:lnTo>
                <a:lnTo>
                  <a:pt x="216" y="512"/>
                </a:lnTo>
                <a:lnTo>
                  <a:pt x="208" y="498"/>
                </a:lnTo>
                <a:lnTo>
                  <a:pt x="196" y="486"/>
                </a:lnTo>
                <a:lnTo>
                  <a:pt x="182" y="478"/>
                </a:lnTo>
                <a:lnTo>
                  <a:pt x="165" y="476"/>
                </a:lnTo>
                <a:close/>
                <a:moveTo>
                  <a:pt x="402" y="0"/>
                </a:moveTo>
                <a:lnTo>
                  <a:pt x="450" y="4"/>
                </a:lnTo>
                <a:lnTo>
                  <a:pt x="498" y="15"/>
                </a:lnTo>
                <a:lnTo>
                  <a:pt x="541" y="30"/>
                </a:lnTo>
                <a:lnTo>
                  <a:pt x="581" y="53"/>
                </a:lnTo>
                <a:lnTo>
                  <a:pt x="618" y="81"/>
                </a:lnTo>
                <a:lnTo>
                  <a:pt x="651" y="113"/>
                </a:lnTo>
                <a:lnTo>
                  <a:pt x="678" y="150"/>
                </a:lnTo>
                <a:lnTo>
                  <a:pt x="701" y="190"/>
                </a:lnTo>
                <a:lnTo>
                  <a:pt x="718" y="235"/>
                </a:lnTo>
                <a:lnTo>
                  <a:pt x="728" y="280"/>
                </a:lnTo>
                <a:lnTo>
                  <a:pt x="732" y="329"/>
                </a:lnTo>
                <a:lnTo>
                  <a:pt x="732" y="512"/>
                </a:lnTo>
                <a:lnTo>
                  <a:pt x="754" y="516"/>
                </a:lnTo>
                <a:lnTo>
                  <a:pt x="775" y="527"/>
                </a:lnTo>
                <a:lnTo>
                  <a:pt x="791" y="542"/>
                </a:lnTo>
                <a:lnTo>
                  <a:pt x="801" y="562"/>
                </a:lnTo>
                <a:lnTo>
                  <a:pt x="805" y="585"/>
                </a:lnTo>
                <a:lnTo>
                  <a:pt x="805" y="659"/>
                </a:lnTo>
                <a:lnTo>
                  <a:pt x="801" y="682"/>
                </a:lnTo>
                <a:lnTo>
                  <a:pt x="791" y="702"/>
                </a:lnTo>
                <a:lnTo>
                  <a:pt x="775" y="718"/>
                </a:lnTo>
                <a:lnTo>
                  <a:pt x="754" y="728"/>
                </a:lnTo>
                <a:lnTo>
                  <a:pt x="732" y="732"/>
                </a:lnTo>
                <a:lnTo>
                  <a:pt x="729" y="732"/>
                </a:lnTo>
                <a:lnTo>
                  <a:pt x="722" y="756"/>
                </a:lnTo>
                <a:lnTo>
                  <a:pt x="707" y="775"/>
                </a:lnTo>
                <a:lnTo>
                  <a:pt x="689" y="791"/>
                </a:lnTo>
                <a:lnTo>
                  <a:pt x="665" y="801"/>
                </a:lnTo>
                <a:lnTo>
                  <a:pt x="640" y="805"/>
                </a:lnTo>
                <a:lnTo>
                  <a:pt x="615" y="801"/>
                </a:lnTo>
                <a:lnTo>
                  <a:pt x="595" y="792"/>
                </a:lnTo>
                <a:lnTo>
                  <a:pt x="575" y="778"/>
                </a:lnTo>
                <a:lnTo>
                  <a:pt x="562" y="760"/>
                </a:lnTo>
                <a:lnTo>
                  <a:pt x="551" y="737"/>
                </a:lnTo>
                <a:lnTo>
                  <a:pt x="549" y="714"/>
                </a:lnTo>
                <a:lnTo>
                  <a:pt x="549" y="530"/>
                </a:lnTo>
                <a:lnTo>
                  <a:pt x="551" y="507"/>
                </a:lnTo>
                <a:lnTo>
                  <a:pt x="562" y="485"/>
                </a:lnTo>
                <a:lnTo>
                  <a:pt x="575" y="466"/>
                </a:lnTo>
                <a:lnTo>
                  <a:pt x="595" y="452"/>
                </a:lnTo>
                <a:lnTo>
                  <a:pt x="615" y="443"/>
                </a:lnTo>
                <a:lnTo>
                  <a:pt x="640" y="439"/>
                </a:lnTo>
                <a:lnTo>
                  <a:pt x="660" y="441"/>
                </a:lnTo>
                <a:lnTo>
                  <a:pt x="678" y="448"/>
                </a:lnTo>
                <a:lnTo>
                  <a:pt x="695" y="457"/>
                </a:lnTo>
                <a:lnTo>
                  <a:pt x="695" y="329"/>
                </a:lnTo>
                <a:lnTo>
                  <a:pt x="691" y="282"/>
                </a:lnTo>
                <a:lnTo>
                  <a:pt x="680" y="237"/>
                </a:lnTo>
                <a:lnTo>
                  <a:pt x="663" y="195"/>
                </a:lnTo>
                <a:lnTo>
                  <a:pt x="639" y="156"/>
                </a:lnTo>
                <a:lnTo>
                  <a:pt x="609" y="122"/>
                </a:lnTo>
                <a:lnTo>
                  <a:pt x="575" y="93"/>
                </a:lnTo>
                <a:lnTo>
                  <a:pt x="537" y="70"/>
                </a:lnTo>
                <a:lnTo>
                  <a:pt x="495" y="51"/>
                </a:lnTo>
                <a:lnTo>
                  <a:pt x="449" y="41"/>
                </a:lnTo>
                <a:lnTo>
                  <a:pt x="402" y="37"/>
                </a:lnTo>
                <a:lnTo>
                  <a:pt x="355" y="41"/>
                </a:lnTo>
                <a:lnTo>
                  <a:pt x="310" y="51"/>
                </a:lnTo>
                <a:lnTo>
                  <a:pt x="267" y="70"/>
                </a:lnTo>
                <a:lnTo>
                  <a:pt x="229" y="93"/>
                </a:lnTo>
                <a:lnTo>
                  <a:pt x="195" y="122"/>
                </a:lnTo>
                <a:lnTo>
                  <a:pt x="166" y="156"/>
                </a:lnTo>
                <a:lnTo>
                  <a:pt x="143" y="195"/>
                </a:lnTo>
                <a:lnTo>
                  <a:pt x="124" y="237"/>
                </a:lnTo>
                <a:lnTo>
                  <a:pt x="114" y="282"/>
                </a:lnTo>
                <a:lnTo>
                  <a:pt x="110" y="329"/>
                </a:lnTo>
                <a:lnTo>
                  <a:pt x="110" y="457"/>
                </a:lnTo>
                <a:lnTo>
                  <a:pt x="126" y="448"/>
                </a:lnTo>
                <a:lnTo>
                  <a:pt x="144" y="441"/>
                </a:lnTo>
                <a:lnTo>
                  <a:pt x="165" y="439"/>
                </a:lnTo>
                <a:lnTo>
                  <a:pt x="189" y="443"/>
                </a:lnTo>
                <a:lnTo>
                  <a:pt x="211" y="452"/>
                </a:lnTo>
                <a:lnTo>
                  <a:pt x="229" y="466"/>
                </a:lnTo>
                <a:lnTo>
                  <a:pt x="244" y="485"/>
                </a:lnTo>
                <a:lnTo>
                  <a:pt x="253" y="507"/>
                </a:lnTo>
                <a:lnTo>
                  <a:pt x="255" y="530"/>
                </a:lnTo>
                <a:lnTo>
                  <a:pt x="255" y="714"/>
                </a:lnTo>
                <a:lnTo>
                  <a:pt x="253" y="737"/>
                </a:lnTo>
                <a:lnTo>
                  <a:pt x="244" y="760"/>
                </a:lnTo>
                <a:lnTo>
                  <a:pt x="229" y="778"/>
                </a:lnTo>
                <a:lnTo>
                  <a:pt x="211" y="792"/>
                </a:lnTo>
                <a:lnTo>
                  <a:pt x="189" y="801"/>
                </a:lnTo>
                <a:lnTo>
                  <a:pt x="165" y="805"/>
                </a:lnTo>
                <a:lnTo>
                  <a:pt x="139" y="801"/>
                </a:lnTo>
                <a:lnTo>
                  <a:pt x="117" y="791"/>
                </a:lnTo>
                <a:lnTo>
                  <a:pt x="97" y="775"/>
                </a:lnTo>
                <a:lnTo>
                  <a:pt x="84" y="756"/>
                </a:lnTo>
                <a:lnTo>
                  <a:pt x="75" y="732"/>
                </a:lnTo>
                <a:lnTo>
                  <a:pt x="73" y="732"/>
                </a:lnTo>
                <a:lnTo>
                  <a:pt x="50" y="728"/>
                </a:lnTo>
                <a:lnTo>
                  <a:pt x="30" y="718"/>
                </a:lnTo>
                <a:lnTo>
                  <a:pt x="14" y="702"/>
                </a:lnTo>
                <a:lnTo>
                  <a:pt x="4" y="682"/>
                </a:lnTo>
                <a:lnTo>
                  <a:pt x="0" y="659"/>
                </a:lnTo>
                <a:lnTo>
                  <a:pt x="0" y="585"/>
                </a:lnTo>
                <a:lnTo>
                  <a:pt x="4" y="562"/>
                </a:lnTo>
                <a:lnTo>
                  <a:pt x="14" y="542"/>
                </a:lnTo>
                <a:lnTo>
                  <a:pt x="30" y="527"/>
                </a:lnTo>
                <a:lnTo>
                  <a:pt x="50" y="516"/>
                </a:lnTo>
                <a:lnTo>
                  <a:pt x="73" y="512"/>
                </a:lnTo>
                <a:lnTo>
                  <a:pt x="73" y="329"/>
                </a:lnTo>
                <a:lnTo>
                  <a:pt x="76" y="280"/>
                </a:lnTo>
                <a:lnTo>
                  <a:pt x="86" y="235"/>
                </a:lnTo>
                <a:lnTo>
                  <a:pt x="103" y="190"/>
                </a:lnTo>
                <a:lnTo>
                  <a:pt x="126" y="150"/>
                </a:lnTo>
                <a:lnTo>
                  <a:pt x="153" y="113"/>
                </a:lnTo>
                <a:lnTo>
                  <a:pt x="186" y="81"/>
                </a:lnTo>
                <a:lnTo>
                  <a:pt x="223" y="53"/>
                </a:lnTo>
                <a:lnTo>
                  <a:pt x="263" y="30"/>
                </a:lnTo>
                <a:lnTo>
                  <a:pt x="308" y="15"/>
                </a:lnTo>
                <a:lnTo>
                  <a:pt x="354" y="4"/>
                </a:lnTo>
                <a:lnTo>
                  <a:pt x="40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91" name="Freeform 77"/>
          <p:cNvSpPr>
            <a:spLocks noEditPoints="1"/>
          </p:cNvSpPr>
          <p:nvPr/>
        </p:nvSpPr>
        <p:spPr bwMode="auto">
          <a:xfrm>
            <a:off x="3041811" y="4948048"/>
            <a:ext cx="420516" cy="420516"/>
          </a:xfrm>
          <a:custGeom>
            <a:avLst/>
            <a:gdLst>
              <a:gd name="T0" fmla="*/ 216 w 805"/>
              <a:gd name="T1" fmla="*/ 769 h 805"/>
              <a:gd name="T2" fmla="*/ 317 w 805"/>
              <a:gd name="T3" fmla="*/ 732 h 805"/>
              <a:gd name="T4" fmla="*/ 155 w 805"/>
              <a:gd name="T5" fmla="*/ 489 h 805"/>
              <a:gd name="T6" fmla="*/ 308 w 805"/>
              <a:gd name="T7" fmla="*/ 695 h 805"/>
              <a:gd name="T8" fmla="*/ 155 w 805"/>
              <a:gd name="T9" fmla="*/ 489 h 805"/>
              <a:gd name="T10" fmla="*/ 732 w 805"/>
              <a:gd name="T11" fmla="*/ 421 h 805"/>
              <a:gd name="T12" fmla="*/ 758 w 805"/>
              <a:gd name="T13" fmla="*/ 410 h 805"/>
              <a:gd name="T14" fmla="*/ 769 w 805"/>
              <a:gd name="T15" fmla="*/ 384 h 805"/>
              <a:gd name="T16" fmla="*/ 766 w 805"/>
              <a:gd name="T17" fmla="*/ 297 h 805"/>
              <a:gd name="T18" fmla="*/ 746 w 805"/>
              <a:gd name="T19" fmla="*/ 278 h 805"/>
              <a:gd name="T20" fmla="*/ 37 w 805"/>
              <a:gd name="T21" fmla="*/ 257 h 805"/>
              <a:gd name="T22" fmla="*/ 73 w 805"/>
              <a:gd name="T23" fmla="*/ 439 h 805"/>
              <a:gd name="T24" fmla="*/ 37 w 805"/>
              <a:gd name="T25" fmla="*/ 257 h 805"/>
              <a:gd name="T26" fmla="*/ 110 w 805"/>
              <a:gd name="T27" fmla="*/ 258 h 805"/>
              <a:gd name="T28" fmla="*/ 622 w 805"/>
              <a:gd name="T29" fmla="*/ 588 h 805"/>
              <a:gd name="T30" fmla="*/ 677 w 805"/>
              <a:gd name="T31" fmla="*/ 37 h 805"/>
              <a:gd name="T32" fmla="*/ 667 w 805"/>
              <a:gd name="T33" fmla="*/ 41 h 805"/>
              <a:gd name="T34" fmla="*/ 660 w 805"/>
              <a:gd name="T35" fmla="*/ 49 h 805"/>
              <a:gd name="T36" fmla="*/ 659 w 805"/>
              <a:gd name="T37" fmla="*/ 640 h 805"/>
              <a:gd name="T38" fmla="*/ 663 w 805"/>
              <a:gd name="T39" fmla="*/ 651 h 805"/>
              <a:gd name="T40" fmla="*/ 672 w 805"/>
              <a:gd name="T41" fmla="*/ 657 h 805"/>
              <a:gd name="T42" fmla="*/ 684 w 805"/>
              <a:gd name="T43" fmla="*/ 657 h 805"/>
              <a:gd name="T44" fmla="*/ 693 w 805"/>
              <a:gd name="T45" fmla="*/ 651 h 805"/>
              <a:gd name="T46" fmla="*/ 695 w 805"/>
              <a:gd name="T47" fmla="*/ 640 h 805"/>
              <a:gd name="T48" fmla="*/ 695 w 805"/>
              <a:gd name="T49" fmla="*/ 49 h 805"/>
              <a:gd name="T50" fmla="*/ 689 w 805"/>
              <a:gd name="T51" fmla="*/ 41 h 805"/>
              <a:gd name="T52" fmla="*/ 677 w 805"/>
              <a:gd name="T53" fmla="*/ 37 h 805"/>
              <a:gd name="T54" fmla="*/ 695 w 805"/>
              <a:gd name="T55" fmla="*/ 3 h 805"/>
              <a:gd name="T56" fmla="*/ 722 w 805"/>
              <a:gd name="T57" fmla="*/ 23 h 805"/>
              <a:gd name="T58" fmla="*/ 732 w 805"/>
              <a:gd name="T59" fmla="*/ 55 h 805"/>
              <a:gd name="T60" fmla="*/ 756 w 805"/>
              <a:gd name="T61" fmla="*/ 241 h 805"/>
              <a:gd name="T62" fmla="*/ 791 w 805"/>
              <a:gd name="T63" fmla="*/ 267 h 805"/>
              <a:gd name="T64" fmla="*/ 805 w 805"/>
              <a:gd name="T65" fmla="*/ 311 h 805"/>
              <a:gd name="T66" fmla="*/ 801 w 805"/>
              <a:gd name="T67" fmla="*/ 407 h 805"/>
              <a:gd name="T68" fmla="*/ 775 w 805"/>
              <a:gd name="T69" fmla="*/ 443 h 805"/>
              <a:gd name="T70" fmla="*/ 732 w 805"/>
              <a:gd name="T71" fmla="*/ 457 h 805"/>
              <a:gd name="T72" fmla="*/ 729 w 805"/>
              <a:gd name="T73" fmla="*/ 657 h 805"/>
              <a:gd name="T74" fmla="*/ 710 w 805"/>
              <a:gd name="T75" fmla="*/ 685 h 805"/>
              <a:gd name="T76" fmla="*/ 677 w 805"/>
              <a:gd name="T77" fmla="*/ 695 h 805"/>
              <a:gd name="T78" fmla="*/ 646 w 805"/>
              <a:gd name="T79" fmla="*/ 685 h 805"/>
              <a:gd name="T80" fmla="*/ 626 w 805"/>
              <a:gd name="T81" fmla="*/ 657 h 805"/>
              <a:gd name="T82" fmla="*/ 622 w 805"/>
              <a:gd name="T83" fmla="*/ 626 h 805"/>
              <a:gd name="T84" fmla="*/ 367 w 805"/>
              <a:gd name="T85" fmla="*/ 783 h 805"/>
              <a:gd name="T86" fmla="*/ 367 w 805"/>
              <a:gd name="T87" fmla="*/ 784 h 805"/>
              <a:gd name="T88" fmla="*/ 365 w 805"/>
              <a:gd name="T89" fmla="*/ 792 h 805"/>
              <a:gd name="T90" fmla="*/ 359 w 805"/>
              <a:gd name="T91" fmla="*/ 801 h 805"/>
              <a:gd name="T92" fmla="*/ 348 w 805"/>
              <a:gd name="T93" fmla="*/ 805 h 805"/>
              <a:gd name="T94" fmla="*/ 196 w 805"/>
              <a:gd name="T95" fmla="*/ 804 h 805"/>
              <a:gd name="T96" fmla="*/ 189 w 805"/>
              <a:gd name="T97" fmla="*/ 799 h 805"/>
              <a:gd name="T98" fmla="*/ 185 w 805"/>
              <a:gd name="T99" fmla="*/ 791 h 805"/>
              <a:gd name="T100" fmla="*/ 114 w 805"/>
              <a:gd name="T101" fmla="*/ 477 h 805"/>
              <a:gd name="T102" fmla="*/ 86 w 805"/>
              <a:gd name="T103" fmla="*/ 473 h 805"/>
              <a:gd name="T104" fmla="*/ 73 w 805"/>
              <a:gd name="T105" fmla="*/ 476 h 805"/>
              <a:gd name="T106" fmla="*/ 22 w 805"/>
              <a:gd name="T107" fmla="*/ 473 h 805"/>
              <a:gd name="T108" fmla="*/ 4 w 805"/>
              <a:gd name="T109" fmla="*/ 453 h 805"/>
              <a:gd name="T110" fmla="*/ 0 w 805"/>
              <a:gd name="T111" fmla="*/ 257 h 805"/>
              <a:gd name="T112" fmla="*/ 12 w 805"/>
              <a:gd name="T113" fmla="*/ 231 h 805"/>
              <a:gd name="T114" fmla="*/ 37 w 805"/>
              <a:gd name="T115" fmla="*/ 220 h 805"/>
              <a:gd name="T116" fmla="*/ 80 w 805"/>
              <a:gd name="T117" fmla="*/ 220 h 805"/>
              <a:gd name="T118" fmla="*/ 92 w 805"/>
              <a:gd name="T119" fmla="*/ 225 h 805"/>
              <a:gd name="T120" fmla="*/ 622 w 805"/>
              <a:gd name="T121" fmla="*/ 55 h 805"/>
              <a:gd name="T122" fmla="*/ 634 w 805"/>
              <a:gd name="T123" fmla="*/ 23 h 805"/>
              <a:gd name="T124" fmla="*/ 660 w 805"/>
              <a:gd name="T125" fmla="*/ 3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5" h="805">
                <a:moveTo>
                  <a:pt x="208" y="732"/>
                </a:moveTo>
                <a:lnTo>
                  <a:pt x="216" y="769"/>
                </a:lnTo>
                <a:lnTo>
                  <a:pt x="325" y="769"/>
                </a:lnTo>
                <a:lnTo>
                  <a:pt x="317" y="732"/>
                </a:lnTo>
                <a:lnTo>
                  <a:pt x="208" y="732"/>
                </a:lnTo>
                <a:close/>
                <a:moveTo>
                  <a:pt x="155" y="489"/>
                </a:moveTo>
                <a:lnTo>
                  <a:pt x="200" y="695"/>
                </a:lnTo>
                <a:lnTo>
                  <a:pt x="308" y="695"/>
                </a:lnTo>
                <a:lnTo>
                  <a:pt x="267" y="523"/>
                </a:lnTo>
                <a:lnTo>
                  <a:pt x="155" y="489"/>
                </a:lnTo>
                <a:close/>
                <a:moveTo>
                  <a:pt x="732" y="275"/>
                </a:moveTo>
                <a:lnTo>
                  <a:pt x="732" y="421"/>
                </a:lnTo>
                <a:lnTo>
                  <a:pt x="746" y="418"/>
                </a:lnTo>
                <a:lnTo>
                  <a:pt x="758" y="410"/>
                </a:lnTo>
                <a:lnTo>
                  <a:pt x="766" y="398"/>
                </a:lnTo>
                <a:lnTo>
                  <a:pt x="769" y="384"/>
                </a:lnTo>
                <a:lnTo>
                  <a:pt x="769" y="311"/>
                </a:lnTo>
                <a:lnTo>
                  <a:pt x="766" y="297"/>
                </a:lnTo>
                <a:lnTo>
                  <a:pt x="758" y="286"/>
                </a:lnTo>
                <a:lnTo>
                  <a:pt x="746" y="278"/>
                </a:lnTo>
                <a:lnTo>
                  <a:pt x="732" y="275"/>
                </a:lnTo>
                <a:close/>
                <a:moveTo>
                  <a:pt x="37" y="257"/>
                </a:moveTo>
                <a:lnTo>
                  <a:pt x="37" y="439"/>
                </a:lnTo>
                <a:lnTo>
                  <a:pt x="73" y="439"/>
                </a:lnTo>
                <a:lnTo>
                  <a:pt x="73" y="257"/>
                </a:lnTo>
                <a:lnTo>
                  <a:pt x="37" y="257"/>
                </a:lnTo>
                <a:close/>
                <a:moveTo>
                  <a:pt x="622" y="108"/>
                </a:moveTo>
                <a:lnTo>
                  <a:pt x="110" y="258"/>
                </a:lnTo>
                <a:lnTo>
                  <a:pt x="110" y="438"/>
                </a:lnTo>
                <a:lnTo>
                  <a:pt x="622" y="588"/>
                </a:lnTo>
                <a:lnTo>
                  <a:pt x="622" y="108"/>
                </a:lnTo>
                <a:close/>
                <a:moveTo>
                  <a:pt x="677" y="37"/>
                </a:moveTo>
                <a:lnTo>
                  <a:pt x="672" y="38"/>
                </a:lnTo>
                <a:lnTo>
                  <a:pt x="667" y="41"/>
                </a:lnTo>
                <a:lnTo>
                  <a:pt x="663" y="45"/>
                </a:lnTo>
                <a:lnTo>
                  <a:pt x="660" y="49"/>
                </a:lnTo>
                <a:lnTo>
                  <a:pt x="659" y="55"/>
                </a:lnTo>
                <a:lnTo>
                  <a:pt x="659" y="640"/>
                </a:lnTo>
                <a:lnTo>
                  <a:pt x="660" y="646"/>
                </a:lnTo>
                <a:lnTo>
                  <a:pt x="663" y="651"/>
                </a:lnTo>
                <a:lnTo>
                  <a:pt x="667" y="655"/>
                </a:lnTo>
                <a:lnTo>
                  <a:pt x="672" y="657"/>
                </a:lnTo>
                <a:lnTo>
                  <a:pt x="677" y="659"/>
                </a:lnTo>
                <a:lnTo>
                  <a:pt x="684" y="657"/>
                </a:lnTo>
                <a:lnTo>
                  <a:pt x="689" y="655"/>
                </a:lnTo>
                <a:lnTo>
                  <a:pt x="693" y="651"/>
                </a:lnTo>
                <a:lnTo>
                  <a:pt x="695" y="646"/>
                </a:lnTo>
                <a:lnTo>
                  <a:pt x="695" y="640"/>
                </a:lnTo>
                <a:lnTo>
                  <a:pt x="695" y="55"/>
                </a:lnTo>
                <a:lnTo>
                  <a:pt x="695" y="49"/>
                </a:lnTo>
                <a:lnTo>
                  <a:pt x="693" y="45"/>
                </a:lnTo>
                <a:lnTo>
                  <a:pt x="689" y="41"/>
                </a:lnTo>
                <a:lnTo>
                  <a:pt x="684" y="38"/>
                </a:lnTo>
                <a:lnTo>
                  <a:pt x="677" y="37"/>
                </a:lnTo>
                <a:close/>
                <a:moveTo>
                  <a:pt x="677" y="0"/>
                </a:moveTo>
                <a:lnTo>
                  <a:pt x="695" y="3"/>
                </a:lnTo>
                <a:lnTo>
                  <a:pt x="710" y="11"/>
                </a:lnTo>
                <a:lnTo>
                  <a:pt x="722" y="23"/>
                </a:lnTo>
                <a:lnTo>
                  <a:pt x="729" y="38"/>
                </a:lnTo>
                <a:lnTo>
                  <a:pt x="732" y="55"/>
                </a:lnTo>
                <a:lnTo>
                  <a:pt x="732" y="239"/>
                </a:lnTo>
                <a:lnTo>
                  <a:pt x="756" y="241"/>
                </a:lnTo>
                <a:lnTo>
                  <a:pt x="775" y="252"/>
                </a:lnTo>
                <a:lnTo>
                  <a:pt x="791" y="267"/>
                </a:lnTo>
                <a:lnTo>
                  <a:pt x="801" y="288"/>
                </a:lnTo>
                <a:lnTo>
                  <a:pt x="805" y="311"/>
                </a:lnTo>
                <a:lnTo>
                  <a:pt x="805" y="384"/>
                </a:lnTo>
                <a:lnTo>
                  <a:pt x="801" y="407"/>
                </a:lnTo>
                <a:lnTo>
                  <a:pt x="791" y="427"/>
                </a:lnTo>
                <a:lnTo>
                  <a:pt x="775" y="443"/>
                </a:lnTo>
                <a:lnTo>
                  <a:pt x="756" y="453"/>
                </a:lnTo>
                <a:lnTo>
                  <a:pt x="732" y="457"/>
                </a:lnTo>
                <a:lnTo>
                  <a:pt x="732" y="640"/>
                </a:lnTo>
                <a:lnTo>
                  <a:pt x="729" y="657"/>
                </a:lnTo>
                <a:lnTo>
                  <a:pt x="722" y="673"/>
                </a:lnTo>
                <a:lnTo>
                  <a:pt x="710" y="685"/>
                </a:lnTo>
                <a:lnTo>
                  <a:pt x="695" y="693"/>
                </a:lnTo>
                <a:lnTo>
                  <a:pt x="677" y="695"/>
                </a:lnTo>
                <a:lnTo>
                  <a:pt x="660" y="693"/>
                </a:lnTo>
                <a:lnTo>
                  <a:pt x="646" y="685"/>
                </a:lnTo>
                <a:lnTo>
                  <a:pt x="634" y="673"/>
                </a:lnTo>
                <a:lnTo>
                  <a:pt x="626" y="657"/>
                </a:lnTo>
                <a:lnTo>
                  <a:pt x="622" y="640"/>
                </a:lnTo>
                <a:lnTo>
                  <a:pt x="622" y="626"/>
                </a:lnTo>
                <a:lnTo>
                  <a:pt x="308" y="534"/>
                </a:lnTo>
                <a:lnTo>
                  <a:pt x="367" y="783"/>
                </a:lnTo>
                <a:lnTo>
                  <a:pt x="365" y="783"/>
                </a:lnTo>
                <a:lnTo>
                  <a:pt x="367" y="784"/>
                </a:lnTo>
                <a:lnTo>
                  <a:pt x="367" y="787"/>
                </a:lnTo>
                <a:lnTo>
                  <a:pt x="365" y="792"/>
                </a:lnTo>
                <a:lnTo>
                  <a:pt x="363" y="798"/>
                </a:lnTo>
                <a:lnTo>
                  <a:pt x="359" y="801"/>
                </a:lnTo>
                <a:lnTo>
                  <a:pt x="354" y="804"/>
                </a:lnTo>
                <a:lnTo>
                  <a:pt x="348" y="805"/>
                </a:lnTo>
                <a:lnTo>
                  <a:pt x="202" y="805"/>
                </a:lnTo>
                <a:lnTo>
                  <a:pt x="196" y="804"/>
                </a:lnTo>
                <a:lnTo>
                  <a:pt x="193" y="803"/>
                </a:lnTo>
                <a:lnTo>
                  <a:pt x="189" y="799"/>
                </a:lnTo>
                <a:lnTo>
                  <a:pt x="186" y="795"/>
                </a:lnTo>
                <a:lnTo>
                  <a:pt x="185" y="791"/>
                </a:lnTo>
                <a:lnTo>
                  <a:pt x="183" y="791"/>
                </a:lnTo>
                <a:lnTo>
                  <a:pt x="114" y="477"/>
                </a:lnTo>
                <a:lnTo>
                  <a:pt x="92" y="470"/>
                </a:lnTo>
                <a:lnTo>
                  <a:pt x="86" y="473"/>
                </a:lnTo>
                <a:lnTo>
                  <a:pt x="80" y="476"/>
                </a:lnTo>
                <a:lnTo>
                  <a:pt x="73" y="476"/>
                </a:lnTo>
                <a:lnTo>
                  <a:pt x="37" y="476"/>
                </a:lnTo>
                <a:lnTo>
                  <a:pt x="22" y="473"/>
                </a:lnTo>
                <a:lnTo>
                  <a:pt x="12" y="465"/>
                </a:lnTo>
                <a:lnTo>
                  <a:pt x="4" y="453"/>
                </a:lnTo>
                <a:lnTo>
                  <a:pt x="0" y="439"/>
                </a:lnTo>
                <a:lnTo>
                  <a:pt x="0" y="257"/>
                </a:lnTo>
                <a:lnTo>
                  <a:pt x="4" y="242"/>
                </a:lnTo>
                <a:lnTo>
                  <a:pt x="12" y="231"/>
                </a:lnTo>
                <a:lnTo>
                  <a:pt x="22" y="223"/>
                </a:lnTo>
                <a:lnTo>
                  <a:pt x="37" y="220"/>
                </a:lnTo>
                <a:lnTo>
                  <a:pt x="73" y="220"/>
                </a:lnTo>
                <a:lnTo>
                  <a:pt x="80" y="220"/>
                </a:lnTo>
                <a:lnTo>
                  <a:pt x="86" y="222"/>
                </a:lnTo>
                <a:lnTo>
                  <a:pt x="92" y="225"/>
                </a:lnTo>
                <a:lnTo>
                  <a:pt x="622" y="68"/>
                </a:lnTo>
                <a:lnTo>
                  <a:pt x="622" y="55"/>
                </a:lnTo>
                <a:lnTo>
                  <a:pt x="626" y="38"/>
                </a:lnTo>
                <a:lnTo>
                  <a:pt x="634" y="23"/>
                </a:lnTo>
                <a:lnTo>
                  <a:pt x="646" y="11"/>
                </a:lnTo>
                <a:lnTo>
                  <a:pt x="660" y="3"/>
                </a:lnTo>
                <a:lnTo>
                  <a:pt x="67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12" name="Freeform 78"/>
          <p:cNvSpPr>
            <a:spLocks noEditPoints="1"/>
          </p:cNvSpPr>
          <p:nvPr/>
        </p:nvSpPr>
        <p:spPr bwMode="auto">
          <a:xfrm>
            <a:off x="3890420" y="4948048"/>
            <a:ext cx="421039" cy="420516"/>
          </a:xfrm>
          <a:custGeom>
            <a:avLst/>
            <a:gdLst>
              <a:gd name="T0" fmla="*/ 362 w 806"/>
              <a:gd name="T1" fmla="*/ 769 h 805"/>
              <a:gd name="T2" fmla="*/ 199 w 806"/>
              <a:gd name="T3" fmla="*/ 530 h 805"/>
              <a:gd name="T4" fmla="*/ 312 w 806"/>
              <a:gd name="T5" fmla="*/ 544 h 805"/>
              <a:gd name="T6" fmla="*/ 696 w 806"/>
              <a:gd name="T7" fmla="*/ 275 h 805"/>
              <a:gd name="T8" fmla="*/ 739 w 806"/>
              <a:gd name="T9" fmla="*/ 406 h 805"/>
              <a:gd name="T10" fmla="*/ 769 w 806"/>
              <a:gd name="T11" fmla="*/ 347 h 805"/>
              <a:gd name="T12" fmla="*/ 739 w 806"/>
              <a:gd name="T13" fmla="*/ 288 h 805"/>
              <a:gd name="T14" fmla="*/ 294 w 806"/>
              <a:gd name="T15" fmla="*/ 191 h 805"/>
              <a:gd name="T16" fmla="*/ 92 w 806"/>
              <a:gd name="T17" fmla="*/ 292 h 805"/>
              <a:gd name="T18" fmla="*/ 106 w 806"/>
              <a:gd name="T19" fmla="*/ 300 h 805"/>
              <a:gd name="T20" fmla="*/ 109 w 806"/>
              <a:gd name="T21" fmla="*/ 317 h 805"/>
              <a:gd name="T22" fmla="*/ 97 w 806"/>
              <a:gd name="T23" fmla="*/ 329 h 805"/>
              <a:gd name="T24" fmla="*/ 37 w 806"/>
              <a:gd name="T25" fmla="*/ 366 h 805"/>
              <a:gd name="T26" fmla="*/ 139 w 806"/>
              <a:gd name="T27" fmla="*/ 369 h 805"/>
              <a:gd name="T28" fmla="*/ 147 w 806"/>
              <a:gd name="T29" fmla="*/ 384 h 805"/>
              <a:gd name="T30" fmla="*/ 139 w 806"/>
              <a:gd name="T31" fmla="*/ 400 h 805"/>
              <a:gd name="T32" fmla="*/ 37 w 806"/>
              <a:gd name="T33" fmla="*/ 402 h 805"/>
              <a:gd name="T34" fmla="*/ 294 w 806"/>
              <a:gd name="T35" fmla="*/ 191 h 805"/>
              <a:gd name="T36" fmla="*/ 329 w 806"/>
              <a:gd name="T37" fmla="*/ 511 h 805"/>
              <a:gd name="T38" fmla="*/ 641 w 806"/>
              <a:gd name="T39" fmla="*/ 37 h 805"/>
              <a:gd name="T40" fmla="*/ 626 w 806"/>
              <a:gd name="T41" fmla="*/ 45 h 805"/>
              <a:gd name="T42" fmla="*/ 622 w 806"/>
              <a:gd name="T43" fmla="*/ 640 h 805"/>
              <a:gd name="T44" fmla="*/ 630 w 806"/>
              <a:gd name="T45" fmla="*/ 655 h 805"/>
              <a:gd name="T46" fmla="*/ 646 w 806"/>
              <a:gd name="T47" fmla="*/ 657 h 805"/>
              <a:gd name="T48" fmla="*/ 658 w 806"/>
              <a:gd name="T49" fmla="*/ 646 h 805"/>
              <a:gd name="T50" fmla="*/ 658 w 806"/>
              <a:gd name="T51" fmla="*/ 49 h 805"/>
              <a:gd name="T52" fmla="*/ 646 w 806"/>
              <a:gd name="T53" fmla="*/ 38 h 805"/>
              <a:gd name="T54" fmla="*/ 658 w 806"/>
              <a:gd name="T55" fmla="*/ 3 h 805"/>
              <a:gd name="T56" fmla="*/ 693 w 806"/>
              <a:gd name="T57" fmla="*/ 38 h 805"/>
              <a:gd name="T58" fmla="*/ 725 w 806"/>
              <a:gd name="T59" fmla="*/ 242 h 805"/>
              <a:gd name="T60" fmla="*/ 790 w 806"/>
              <a:gd name="T61" fmla="*/ 292 h 805"/>
              <a:gd name="T62" fmla="*/ 802 w 806"/>
              <a:gd name="T63" fmla="*/ 377 h 805"/>
              <a:gd name="T64" fmla="*/ 751 w 806"/>
              <a:gd name="T65" fmla="*/ 443 h 805"/>
              <a:gd name="T66" fmla="*/ 696 w 806"/>
              <a:gd name="T67" fmla="*/ 640 h 805"/>
              <a:gd name="T68" fmla="*/ 674 w 806"/>
              <a:gd name="T69" fmla="*/ 685 h 805"/>
              <a:gd name="T70" fmla="*/ 624 w 806"/>
              <a:gd name="T71" fmla="*/ 693 h 805"/>
              <a:gd name="T72" fmla="*/ 588 w 806"/>
              <a:gd name="T73" fmla="*/ 657 h 805"/>
              <a:gd name="T74" fmla="*/ 353 w 806"/>
              <a:gd name="T75" fmla="*/ 557 h 805"/>
              <a:gd name="T76" fmla="*/ 402 w 806"/>
              <a:gd name="T77" fmla="*/ 784 h 805"/>
              <a:gd name="T78" fmla="*/ 400 w 806"/>
              <a:gd name="T79" fmla="*/ 798 h 805"/>
              <a:gd name="T80" fmla="*/ 384 w 806"/>
              <a:gd name="T81" fmla="*/ 805 h 805"/>
              <a:gd name="T82" fmla="*/ 228 w 806"/>
              <a:gd name="T83" fmla="*/ 803 h 805"/>
              <a:gd name="T84" fmla="*/ 220 w 806"/>
              <a:gd name="T85" fmla="*/ 791 h 805"/>
              <a:gd name="T86" fmla="*/ 37 w 806"/>
              <a:gd name="T87" fmla="*/ 512 h 805"/>
              <a:gd name="T88" fmla="*/ 3 w 806"/>
              <a:gd name="T89" fmla="*/ 490 h 805"/>
              <a:gd name="T90" fmla="*/ 3 w 806"/>
              <a:gd name="T91" fmla="*/ 206 h 805"/>
              <a:gd name="T92" fmla="*/ 37 w 806"/>
              <a:gd name="T93" fmla="*/ 184 h 805"/>
              <a:gd name="T94" fmla="*/ 586 w 806"/>
              <a:gd name="T95" fmla="*/ 55 h 805"/>
              <a:gd name="T96" fmla="*/ 608 w 806"/>
              <a:gd name="T97" fmla="*/ 11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6" h="805">
                <a:moveTo>
                  <a:pt x="245" y="732"/>
                </a:moveTo>
                <a:lnTo>
                  <a:pt x="253" y="769"/>
                </a:lnTo>
                <a:lnTo>
                  <a:pt x="362" y="769"/>
                </a:lnTo>
                <a:lnTo>
                  <a:pt x="354" y="732"/>
                </a:lnTo>
                <a:lnTo>
                  <a:pt x="245" y="732"/>
                </a:lnTo>
                <a:close/>
                <a:moveTo>
                  <a:pt x="199" y="530"/>
                </a:moveTo>
                <a:lnTo>
                  <a:pt x="236" y="695"/>
                </a:lnTo>
                <a:lnTo>
                  <a:pt x="346" y="695"/>
                </a:lnTo>
                <a:lnTo>
                  <a:pt x="312" y="544"/>
                </a:lnTo>
                <a:lnTo>
                  <a:pt x="306" y="542"/>
                </a:lnTo>
                <a:lnTo>
                  <a:pt x="199" y="530"/>
                </a:lnTo>
                <a:close/>
                <a:moveTo>
                  <a:pt x="696" y="275"/>
                </a:moveTo>
                <a:lnTo>
                  <a:pt x="696" y="421"/>
                </a:lnTo>
                <a:lnTo>
                  <a:pt x="719" y="417"/>
                </a:lnTo>
                <a:lnTo>
                  <a:pt x="739" y="406"/>
                </a:lnTo>
                <a:lnTo>
                  <a:pt x="755" y="390"/>
                </a:lnTo>
                <a:lnTo>
                  <a:pt x="765" y="371"/>
                </a:lnTo>
                <a:lnTo>
                  <a:pt x="769" y="347"/>
                </a:lnTo>
                <a:lnTo>
                  <a:pt x="765" y="325"/>
                </a:lnTo>
                <a:lnTo>
                  <a:pt x="755" y="304"/>
                </a:lnTo>
                <a:lnTo>
                  <a:pt x="739" y="288"/>
                </a:lnTo>
                <a:lnTo>
                  <a:pt x="719" y="278"/>
                </a:lnTo>
                <a:lnTo>
                  <a:pt x="696" y="275"/>
                </a:lnTo>
                <a:close/>
                <a:moveTo>
                  <a:pt x="294" y="191"/>
                </a:moveTo>
                <a:lnTo>
                  <a:pt x="37" y="220"/>
                </a:lnTo>
                <a:lnTo>
                  <a:pt x="37" y="292"/>
                </a:lnTo>
                <a:lnTo>
                  <a:pt x="92" y="292"/>
                </a:lnTo>
                <a:lnTo>
                  <a:pt x="97" y="294"/>
                </a:lnTo>
                <a:lnTo>
                  <a:pt x="103" y="296"/>
                </a:lnTo>
                <a:lnTo>
                  <a:pt x="106" y="300"/>
                </a:lnTo>
                <a:lnTo>
                  <a:pt x="109" y="305"/>
                </a:lnTo>
                <a:lnTo>
                  <a:pt x="110" y="311"/>
                </a:lnTo>
                <a:lnTo>
                  <a:pt x="109" y="317"/>
                </a:lnTo>
                <a:lnTo>
                  <a:pt x="106" y="322"/>
                </a:lnTo>
                <a:lnTo>
                  <a:pt x="103" y="326"/>
                </a:lnTo>
                <a:lnTo>
                  <a:pt x="97" y="329"/>
                </a:lnTo>
                <a:lnTo>
                  <a:pt x="92" y="329"/>
                </a:lnTo>
                <a:lnTo>
                  <a:pt x="37" y="329"/>
                </a:lnTo>
                <a:lnTo>
                  <a:pt x="37" y="366"/>
                </a:lnTo>
                <a:lnTo>
                  <a:pt x="129" y="366"/>
                </a:lnTo>
                <a:lnTo>
                  <a:pt x="134" y="367"/>
                </a:lnTo>
                <a:lnTo>
                  <a:pt x="139" y="369"/>
                </a:lnTo>
                <a:lnTo>
                  <a:pt x="143" y="373"/>
                </a:lnTo>
                <a:lnTo>
                  <a:pt x="146" y="379"/>
                </a:lnTo>
                <a:lnTo>
                  <a:pt x="147" y="384"/>
                </a:lnTo>
                <a:lnTo>
                  <a:pt x="146" y="390"/>
                </a:lnTo>
                <a:lnTo>
                  <a:pt x="143" y="396"/>
                </a:lnTo>
                <a:lnTo>
                  <a:pt x="139" y="400"/>
                </a:lnTo>
                <a:lnTo>
                  <a:pt x="134" y="402"/>
                </a:lnTo>
                <a:lnTo>
                  <a:pt x="129" y="402"/>
                </a:lnTo>
                <a:lnTo>
                  <a:pt x="37" y="402"/>
                </a:lnTo>
                <a:lnTo>
                  <a:pt x="37" y="476"/>
                </a:lnTo>
                <a:lnTo>
                  <a:pt x="294" y="504"/>
                </a:lnTo>
                <a:lnTo>
                  <a:pt x="294" y="191"/>
                </a:lnTo>
                <a:close/>
                <a:moveTo>
                  <a:pt x="586" y="108"/>
                </a:moveTo>
                <a:lnTo>
                  <a:pt x="329" y="184"/>
                </a:lnTo>
                <a:lnTo>
                  <a:pt x="329" y="511"/>
                </a:lnTo>
                <a:lnTo>
                  <a:pt x="586" y="588"/>
                </a:lnTo>
                <a:lnTo>
                  <a:pt x="586" y="108"/>
                </a:lnTo>
                <a:close/>
                <a:moveTo>
                  <a:pt x="641" y="37"/>
                </a:moveTo>
                <a:lnTo>
                  <a:pt x="636" y="38"/>
                </a:lnTo>
                <a:lnTo>
                  <a:pt x="630" y="41"/>
                </a:lnTo>
                <a:lnTo>
                  <a:pt x="626" y="45"/>
                </a:lnTo>
                <a:lnTo>
                  <a:pt x="624" y="49"/>
                </a:lnTo>
                <a:lnTo>
                  <a:pt x="622" y="55"/>
                </a:lnTo>
                <a:lnTo>
                  <a:pt x="622" y="640"/>
                </a:lnTo>
                <a:lnTo>
                  <a:pt x="624" y="646"/>
                </a:lnTo>
                <a:lnTo>
                  <a:pt x="626" y="651"/>
                </a:lnTo>
                <a:lnTo>
                  <a:pt x="630" y="655"/>
                </a:lnTo>
                <a:lnTo>
                  <a:pt x="636" y="657"/>
                </a:lnTo>
                <a:lnTo>
                  <a:pt x="641" y="659"/>
                </a:lnTo>
                <a:lnTo>
                  <a:pt x="646" y="657"/>
                </a:lnTo>
                <a:lnTo>
                  <a:pt x="651" y="655"/>
                </a:lnTo>
                <a:lnTo>
                  <a:pt x="655" y="651"/>
                </a:lnTo>
                <a:lnTo>
                  <a:pt x="658" y="646"/>
                </a:lnTo>
                <a:lnTo>
                  <a:pt x="659" y="640"/>
                </a:lnTo>
                <a:lnTo>
                  <a:pt x="659" y="55"/>
                </a:lnTo>
                <a:lnTo>
                  <a:pt x="658" y="49"/>
                </a:lnTo>
                <a:lnTo>
                  <a:pt x="655" y="45"/>
                </a:lnTo>
                <a:lnTo>
                  <a:pt x="651" y="41"/>
                </a:lnTo>
                <a:lnTo>
                  <a:pt x="646" y="38"/>
                </a:lnTo>
                <a:lnTo>
                  <a:pt x="641" y="37"/>
                </a:lnTo>
                <a:close/>
                <a:moveTo>
                  <a:pt x="641" y="0"/>
                </a:moveTo>
                <a:lnTo>
                  <a:pt x="658" y="3"/>
                </a:lnTo>
                <a:lnTo>
                  <a:pt x="674" y="11"/>
                </a:lnTo>
                <a:lnTo>
                  <a:pt x="685" y="23"/>
                </a:lnTo>
                <a:lnTo>
                  <a:pt x="693" y="38"/>
                </a:lnTo>
                <a:lnTo>
                  <a:pt x="696" y="55"/>
                </a:lnTo>
                <a:lnTo>
                  <a:pt x="696" y="239"/>
                </a:lnTo>
                <a:lnTo>
                  <a:pt x="725" y="242"/>
                </a:lnTo>
                <a:lnTo>
                  <a:pt x="751" y="253"/>
                </a:lnTo>
                <a:lnTo>
                  <a:pt x="773" y="270"/>
                </a:lnTo>
                <a:lnTo>
                  <a:pt x="790" y="292"/>
                </a:lnTo>
                <a:lnTo>
                  <a:pt x="802" y="318"/>
                </a:lnTo>
                <a:lnTo>
                  <a:pt x="806" y="347"/>
                </a:lnTo>
                <a:lnTo>
                  <a:pt x="802" y="377"/>
                </a:lnTo>
                <a:lnTo>
                  <a:pt x="790" y="404"/>
                </a:lnTo>
                <a:lnTo>
                  <a:pt x="773" y="426"/>
                </a:lnTo>
                <a:lnTo>
                  <a:pt x="751" y="443"/>
                </a:lnTo>
                <a:lnTo>
                  <a:pt x="725" y="453"/>
                </a:lnTo>
                <a:lnTo>
                  <a:pt x="696" y="457"/>
                </a:lnTo>
                <a:lnTo>
                  <a:pt x="696" y="640"/>
                </a:lnTo>
                <a:lnTo>
                  <a:pt x="693" y="657"/>
                </a:lnTo>
                <a:lnTo>
                  <a:pt x="685" y="673"/>
                </a:lnTo>
                <a:lnTo>
                  <a:pt x="674" y="685"/>
                </a:lnTo>
                <a:lnTo>
                  <a:pt x="658" y="693"/>
                </a:lnTo>
                <a:lnTo>
                  <a:pt x="641" y="695"/>
                </a:lnTo>
                <a:lnTo>
                  <a:pt x="624" y="693"/>
                </a:lnTo>
                <a:lnTo>
                  <a:pt x="608" y="685"/>
                </a:lnTo>
                <a:lnTo>
                  <a:pt x="596" y="673"/>
                </a:lnTo>
                <a:lnTo>
                  <a:pt x="588" y="657"/>
                </a:lnTo>
                <a:lnTo>
                  <a:pt x="586" y="640"/>
                </a:lnTo>
                <a:lnTo>
                  <a:pt x="586" y="626"/>
                </a:lnTo>
                <a:lnTo>
                  <a:pt x="353" y="557"/>
                </a:lnTo>
                <a:lnTo>
                  <a:pt x="402" y="783"/>
                </a:lnTo>
                <a:lnTo>
                  <a:pt x="402" y="783"/>
                </a:lnTo>
                <a:lnTo>
                  <a:pt x="402" y="784"/>
                </a:lnTo>
                <a:lnTo>
                  <a:pt x="402" y="787"/>
                </a:lnTo>
                <a:lnTo>
                  <a:pt x="402" y="792"/>
                </a:lnTo>
                <a:lnTo>
                  <a:pt x="400" y="798"/>
                </a:lnTo>
                <a:lnTo>
                  <a:pt x="396" y="801"/>
                </a:lnTo>
                <a:lnTo>
                  <a:pt x="391" y="804"/>
                </a:lnTo>
                <a:lnTo>
                  <a:pt x="384" y="805"/>
                </a:lnTo>
                <a:lnTo>
                  <a:pt x="239" y="805"/>
                </a:lnTo>
                <a:lnTo>
                  <a:pt x="234" y="804"/>
                </a:lnTo>
                <a:lnTo>
                  <a:pt x="228" y="803"/>
                </a:lnTo>
                <a:lnTo>
                  <a:pt x="226" y="799"/>
                </a:lnTo>
                <a:lnTo>
                  <a:pt x="223" y="795"/>
                </a:lnTo>
                <a:lnTo>
                  <a:pt x="220" y="791"/>
                </a:lnTo>
                <a:lnTo>
                  <a:pt x="220" y="791"/>
                </a:lnTo>
                <a:lnTo>
                  <a:pt x="161" y="527"/>
                </a:lnTo>
                <a:lnTo>
                  <a:pt x="37" y="512"/>
                </a:lnTo>
                <a:lnTo>
                  <a:pt x="23" y="510"/>
                </a:lnTo>
                <a:lnTo>
                  <a:pt x="11" y="502"/>
                </a:lnTo>
                <a:lnTo>
                  <a:pt x="3" y="490"/>
                </a:lnTo>
                <a:lnTo>
                  <a:pt x="0" y="476"/>
                </a:lnTo>
                <a:lnTo>
                  <a:pt x="0" y="220"/>
                </a:lnTo>
                <a:lnTo>
                  <a:pt x="3" y="206"/>
                </a:lnTo>
                <a:lnTo>
                  <a:pt x="11" y="194"/>
                </a:lnTo>
                <a:lnTo>
                  <a:pt x="23" y="186"/>
                </a:lnTo>
                <a:lnTo>
                  <a:pt x="37" y="184"/>
                </a:lnTo>
                <a:lnTo>
                  <a:pt x="306" y="153"/>
                </a:lnTo>
                <a:lnTo>
                  <a:pt x="586" y="70"/>
                </a:lnTo>
                <a:lnTo>
                  <a:pt x="586" y="55"/>
                </a:lnTo>
                <a:lnTo>
                  <a:pt x="588" y="38"/>
                </a:lnTo>
                <a:lnTo>
                  <a:pt x="596" y="23"/>
                </a:lnTo>
                <a:lnTo>
                  <a:pt x="608" y="11"/>
                </a:lnTo>
                <a:lnTo>
                  <a:pt x="624" y="3"/>
                </a:lnTo>
                <a:lnTo>
                  <a:pt x="64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13" name="Freeform 79"/>
          <p:cNvSpPr>
            <a:spLocks noEditPoints="1"/>
          </p:cNvSpPr>
          <p:nvPr/>
        </p:nvSpPr>
        <p:spPr bwMode="auto">
          <a:xfrm>
            <a:off x="4739552" y="4967114"/>
            <a:ext cx="421039" cy="382383"/>
          </a:xfrm>
          <a:custGeom>
            <a:avLst/>
            <a:gdLst>
              <a:gd name="T0" fmla="*/ 202 w 806"/>
              <a:gd name="T1" fmla="*/ 566 h 732"/>
              <a:gd name="T2" fmla="*/ 228 w 806"/>
              <a:gd name="T3" fmla="*/ 597 h 732"/>
              <a:gd name="T4" fmla="*/ 447 w 806"/>
              <a:gd name="T5" fmla="*/ 656 h 732"/>
              <a:gd name="T6" fmla="*/ 472 w 806"/>
              <a:gd name="T7" fmla="*/ 613 h 732"/>
              <a:gd name="T8" fmla="*/ 732 w 806"/>
              <a:gd name="T9" fmla="*/ 439 h 732"/>
              <a:gd name="T10" fmla="*/ 767 w 806"/>
              <a:gd name="T11" fmla="*/ 417 h 732"/>
              <a:gd name="T12" fmla="*/ 767 w 806"/>
              <a:gd name="T13" fmla="*/ 314 h 732"/>
              <a:gd name="T14" fmla="*/ 732 w 806"/>
              <a:gd name="T15" fmla="*/ 292 h 732"/>
              <a:gd name="T16" fmla="*/ 74 w 806"/>
              <a:gd name="T17" fmla="*/ 457 h 732"/>
              <a:gd name="T18" fmla="*/ 622 w 806"/>
              <a:gd name="T19" fmla="*/ 109 h 732"/>
              <a:gd name="T20" fmla="*/ 110 w 806"/>
              <a:gd name="T21" fmla="*/ 457 h 732"/>
              <a:gd name="T22" fmla="*/ 622 w 806"/>
              <a:gd name="T23" fmla="*/ 109 h 732"/>
              <a:gd name="T24" fmla="*/ 667 w 806"/>
              <a:gd name="T25" fmla="*/ 41 h 732"/>
              <a:gd name="T26" fmla="*/ 659 w 806"/>
              <a:gd name="T27" fmla="*/ 55 h 732"/>
              <a:gd name="T28" fmla="*/ 663 w 806"/>
              <a:gd name="T29" fmla="*/ 688 h 732"/>
              <a:gd name="T30" fmla="*/ 677 w 806"/>
              <a:gd name="T31" fmla="*/ 695 h 732"/>
              <a:gd name="T32" fmla="*/ 692 w 806"/>
              <a:gd name="T33" fmla="*/ 688 h 732"/>
              <a:gd name="T34" fmla="*/ 696 w 806"/>
              <a:gd name="T35" fmla="*/ 55 h 732"/>
              <a:gd name="T36" fmla="*/ 688 w 806"/>
              <a:gd name="T37" fmla="*/ 41 h 732"/>
              <a:gd name="T38" fmla="*/ 677 w 806"/>
              <a:gd name="T39" fmla="*/ 0 h 732"/>
              <a:gd name="T40" fmla="*/ 722 w 806"/>
              <a:gd name="T41" fmla="*/ 23 h 732"/>
              <a:gd name="T42" fmla="*/ 732 w 806"/>
              <a:gd name="T43" fmla="*/ 256 h 732"/>
              <a:gd name="T44" fmla="*/ 791 w 806"/>
              <a:gd name="T45" fmla="*/ 286 h 732"/>
              <a:gd name="T46" fmla="*/ 806 w 806"/>
              <a:gd name="T47" fmla="*/ 402 h 732"/>
              <a:gd name="T48" fmla="*/ 776 w 806"/>
              <a:gd name="T49" fmla="*/ 461 h 732"/>
              <a:gd name="T50" fmla="*/ 732 w 806"/>
              <a:gd name="T51" fmla="*/ 677 h 732"/>
              <a:gd name="T52" fmla="*/ 710 w 806"/>
              <a:gd name="T53" fmla="*/ 722 h 732"/>
              <a:gd name="T54" fmla="*/ 660 w 806"/>
              <a:gd name="T55" fmla="*/ 729 h 732"/>
              <a:gd name="T56" fmla="*/ 625 w 806"/>
              <a:gd name="T57" fmla="*/ 694 h 732"/>
              <a:gd name="T58" fmla="*/ 507 w 806"/>
              <a:gd name="T59" fmla="*/ 625 h 732"/>
              <a:gd name="T60" fmla="*/ 480 w 806"/>
              <a:gd name="T61" fmla="*/ 677 h 732"/>
              <a:gd name="T62" fmla="*/ 427 w 806"/>
              <a:gd name="T63" fmla="*/ 697 h 732"/>
              <a:gd name="T64" fmla="*/ 200 w 806"/>
              <a:gd name="T65" fmla="*/ 623 h 732"/>
              <a:gd name="T66" fmla="*/ 168 w 806"/>
              <a:gd name="T67" fmla="*/ 578 h 732"/>
              <a:gd name="T68" fmla="*/ 176 w 806"/>
              <a:gd name="T69" fmla="*/ 517 h 732"/>
              <a:gd name="T70" fmla="*/ 79 w 806"/>
              <a:gd name="T71" fmla="*/ 494 h 732"/>
              <a:gd name="T72" fmla="*/ 23 w 806"/>
              <a:gd name="T73" fmla="*/ 491 h 732"/>
              <a:gd name="T74" fmla="*/ 0 w 806"/>
              <a:gd name="T75" fmla="*/ 457 h 732"/>
              <a:gd name="T76" fmla="*/ 11 w 806"/>
              <a:gd name="T77" fmla="*/ 249 h 732"/>
              <a:gd name="T78" fmla="*/ 74 w 806"/>
              <a:gd name="T79" fmla="*/ 239 h 732"/>
              <a:gd name="T80" fmla="*/ 91 w 806"/>
              <a:gd name="T81" fmla="*/ 242 h 732"/>
              <a:gd name="T82" fmla="*/ 625 w 806"/>
              <a:gd name="T83" fmla="*/ 38 h 732"/>
              <a:gd name="T84" fmla="*/ 660 w 806"/>
              <a:gd name="T85" fmla="*/ 3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6" h="732">
                <a:moveTo>
                  <a:pt x="211" y="529"/>
                </a:moveTo>
                <a:lnTo>
                  <a:pt x="203" y="551"/>
                </a:lnTo>
                <a:lnTo>
                  <a:pt x="202" y="566"/>
                </a:lnTo>
                <a:lnTo>
                  <a:pt x="206" y="579"/>
                </a:lnTo>
                <a:lnTo>
                  <a:pt x="215" y="589"/>
                </a:lnTo>
                <a:lnTo>
                  <a:pt x="228" y="597"/>
                </a:lnTo>
                <a:lnTo>
                  <a:pt x="420" y="659"/>
                </a:lnTo>
                <a:lnTo>
                  <a:pt x="434" y="660"/>
                </a:lnTo>
                <a:lnTo>
                  <a:pt x="447" y="656"/>
                </a:lnTo>
                <a:lnTo>
                  <a:pt x="459" y="647"/>
                </a:lnTo>
                <a:lnTo>
                  <a:pt x="465" y="634"/>
                </a:lnTo>
                <a:lnTo>
                  <a:pt x="472" y="613"/>
                </a:lnTo>
                <a:lnTo>
                  <a:pt x="211" y="529"/>
                </a:lnTo>
                <a:close/>
                <a:moveTo>
                  <a:pt x="732" y="292"/>
                </a:moveTo>
                <a:lnTo>
                  <a:pt x="732" y="439"/>
                </a:lnTo>
                <a:lnTo>
                  <a:pt x="747" y="436"/>
                </a:lnTo>
                <a:lnTo>
                  <a:pt x="759" y="428"/>
                </a:lnTo>
                <a:lnTo>
                  <a:pt x="767" y="417"/>
                </a:lnTo>
                <a:lnTo>
                  <a:pt x="769" y="402"/>
                </a:lnTo>
                <a:lnTo>
                  <a:pt x="769" y="329"/>
                </a:lnTo>
                <a:lnTo>
                  <a:pt x="767" y="314"/>
                </a:lnTo>
                <a:lnTo>
                  <a:pt x="759" y="304"/>
                </a:lnTo>
                <a:lnTo>
                  <a:pt x="747" y="296"/>
                </a:lnTo>
                <a:lnTo>
                  <a:pt x="732" y="292"/>
                </a:lnTo>
                <a:close/>
                <a:moveTo>
                  <a:pt x="37" y="274"/>
                </a:moveTo>
                <a:lnTo>
                  <a:pt x="37" y="457"/>
                </a:lnTo>
                <a:lnTo>
                  <a:pt x="74" y="457"/>
                </a:lnTo>
                <a:lnTo>
                  <a:pt x="74" y="274"/>
                </a:lnTo>
                <a:lnTo>
                  <a:pt x="37" y="274"/>
                </a:lnTo>
                <a:close/>
                <a:moveTo>
                  <a:pt x="622" y="109"/>
                </a:moveTo>
                <a:lnTo>
                  <a:pt x="110" y="274"/>
                </a:lnTo>
                <a:lnTo>
                  <a:pt x="110" y="274"/>
                </a:lnTo>
                <a:lnTo>
                  <a:pt x="110" y="457"/>
                </a:lnTo>
                <a:lnTo>
                  <a:pt x="110" y="457"/>
                </a:lnTo>
                <a:lnTo>
                  <a:pt x="622" y="623"/>
                </a:lnTo>
                <a:lnTo>
                  <a:pt x="622" y="109"/>
                </a:lnTo>
                <a:close/>
                <a:moveTo>
                  <a:pt x="677" y="37"/>
                </a:moveTo>
                <a:lnTo>
                  <a:pt x="671" y="38"/>
                </a:lnTo>
                <a:lnTo>
                  <a:pt x="667" y="41"/>
                </a:lnTo>
                <a:lnTo>
                  <a:pt x="663" y="45"/>
                </a:lnTo>
                <a:lnTo>
                  <a:pt x="660" y="49"/>
                </a:lnTo>
                <a:lnTo>
                  <a:pt x="659" y="55"/>
                </a:lnTo>
                <a:lnTo>
                  <a:pt x="659" y="677"/>
                </a:lnTo>
                <a:lnTo>
                  <a:pt x="660" y="682"/>
                </a:lnTo>
                <a:lnTo>
                  <a:pt x="663" y="688"/>
                </a:lnTo>
                <a:lnTo>
                  <a:pt x="667" y="691"/>
                </a:lnTo>
                <a:lnTo>
                  <a:pt x="671" y="694"/>
                </a:lnTo>
                <a:lnTo>
                  <a:pt x="677" y="695"/>
                </a:lnTo>
                <a:lnTo>
                  <a:pt x="683" y="694"/>
                </a:lnTo>
                <a:lnTo>
                  <a:pt x="688" y="691"/>
                </a:lnTo>
                <a:lnTo>
                  <a:pt x="692" y="688"/>
                </a:lnTo>
                <a:lnTo>
                  <a:pt x="695" y="682"/>
                </a:lnTo>
                <a:lnTo>
                  <a:pt x="696" y="677"/>
                </a:lnTo>
                <a:lnTo>
                  <a:pt x="696" y="55"/>
                </a:lnTo>
                <a:lnTo>
                  <a:pt x="695" y="49"/>
                </a:lnTo>
                <a:lnTo>
                  <a:pt x="692" y="45"/>
                </a:lnTo>
                <a:lnTo>
                  <a:pt x="688" y="41"/>
                </a:lnTo>
                <a:lnTo>
                  <a:pt x="683" y="38"/>
                </a:lnTo>
                <a:lnTo>
                  <a:pt x="677" y="37"/>
                </a:lnTo>
                <a:close/>
                <a:moveTo>
                  <a:pt x="677" y="0"/>
                </a:moveTo>
                <a:lnTo>
                  <a:pt x="695" y="3"/>
                </a:lnTo>
                <a:lnTo>
                  <a:pt x="710" y="11"/>
                </a:lnTo>
                <a:lnTo>
                  <a:pt x="722" y="23"/>
                </a:lnTo>
                <a:lnTo>
                  <a:pt x="730" y="38"/>
                </a:lnTo>
                <a:lnTo>
                  <a:pt x="732" y="55"/>
                </a:lnTo>
                <a:lnTo>
                  <a:pt x="732" y="256"/>
                </a:lnTo>
                <a:lnTo>
                  <a:pt x="755" y="259"/>
                </a:lnTo>
                <a:lnTo>
                  <a:pt x="776" y="270"/>
                </a:lnTo>
                <a:lnTo>
                  <a:pt x="791" y="286"/>
                </a:lnTo>
                <a:lnTo>
                  <a:pt x="802" y="307"/>
                </a:lnTo>
                <a:lnTo>
                  <a:pt x="806" y="329"/>
                </a:lnTo>
                <a:lnTo>
                  <a:pt x="806" y="402"/>
                </a:lnTo>
                <a:lnTo>
                  <a:pt x="802" y="426"/>
                </a:lnTo>
                <a:lnTo>
                  <a:pt x="791" y="445"/>
                </a:lnTo>
                <a:lnTo>
                  <a:pt x="776" y="461"/>
                </a:lnTo>
                <a:lnTo>
                  <a:pt x="755" y="472"/>
                </a:lnTo>
                <a:lnTo>
                  <a:pt x="732" y="475"/>
                </a:lnTo>
                <a:lnTo>
                  <a:pt x="732" y="677"/>
                </a:lnTo>
                <a:lnTo>
                  <a:pt x="730" y="694"/>
                </a:lnTo>
                <a:lnTo>
                  <a:pt x="722" y="710"/>
                </a:lnTo>
                <a:lnTo>
                  <a:pt x="710" y="722"/>
                </a:lnTo>
                <a:lnTo>
                  <a:pt x="695" y="729"/>
                </a:lnTo>
                <a:lnTo>
                  <a:pt x="677" y="732"/>
                </a:lnTo>
                <a:lnTo>
                  <a:pt x="660" y="729"/>
                </a:lnTo>
                <a:lnTo>
                  <a:pt x="645" y="722"/>
                </a:lnTo>
                <a:lnTo>
                  <a:pt x="633" y="710"/>
                </a:lnTo>
                <a:lnTo>
                  <a:pt x="625" y="694"/>
                </a:lnTo>
                <a:lnTo>
                  <a:pt x="622" y="677"/>
                </a:lnTo>
                <a:lnTo>
                  <a:pt x="622" y="661"/>
                </a:lnTo>
                <a:lnTo>
                  <a:pt x="507" y="625"/>
                </a:lnTo>
                <a:lnTo>
                  <a:pt x="501" y="646"/>
                </a:lnTo>
                <a:lnTo>
                  <a:pt x="492" y="663"/>
                </a:lnTo>
                <a:lnTo>
                  <a:pt x="480" y="677"/>
                </a:lnTo>
                <a:lnTo>
                  <a:pt x="464" y="689"/>
                </a:lnTo>
                <a:lnTo>
                  <a:pt x="447" y="694"/>
                </a:lnTo>
                <a:lnTo>
                  <a:pt x="427" y="697"/>
                </a:lnTo>
                <a:lnTo>
                  <a:pt x="409" y="693"/>
                </a:lnTo>
                <a:lnTo>
                  <a:pt x="217" y="633"/>
                </a:lnTo>
                <a:lnTo>
                  <a:pt x="200" y="623"/>
                </a:lnTo>
                <a:lnTo>
                  <a:pt x="185" y="612"/>
                </a:lnTo>
                <a:lnTo>
                  <a:pt x="173" y="596"/>
                </a:lnTo>
                <a:lnTo>
                  <a:pt x="168" y="578"/>
                </a:lnTo>
                <a:lnTo>
                  <a:pt x="165" y="559"/>
                </a:lnTo>
                <a:lnTo>
                  <a:pt x="169" y="540"/>
                </a:lnTo>
                <a:lnTo>
                  <a:pt x="176" y="517"/>
                </a:lnTo>
                <a:lnTo>
                  <a:pt x="91" y="490"/>
                </a:lnTo>
                <a:lnTo>
                  <a:pt x="86" y="493"/>
                </a:lnTo>
                <a:lnTo>
                  <a:pt x="79" y="494"/>
                </a:lnTo>
                <a:lnTo>
                  <a:pt x="74" y="494"/>
                </a:lnTo>
                <a:lnTo>
                  <a:pt x="37" y="494"/>
                </a:lnTo>
                <a:lnTo>
                  <a:pt x="23" y="491"/>
                </a:lnTo>
                <a:lnTo>
                  <a:pt x="11" y="483"/>
                </a:lnTo>
                <a:lnTo>
                  <a:pt x="3" y="472"/>
                </a:lnTo>
                <a:lnTo>
                  <a:pt x="0" y="457"/>
                </a:lnTo>
                <a:lnTo>
                  <a:pt x="0" y="274"/>
                </a:lnTo>
                <a:lnTo>
                  <a:pt x="3" y="261"/>
                </a:lnTo>
                <a:lnTo>
                  <a:pt x="11" y="249"/>
                </a:lnTo>
                <a:lnTo>
                  <a:pt x="23" y="241"/>
                </a:lnTo>
                <a:lnTo>
                  <a:pt x="37" y="239"/>
                </a:lnTo>
                <a:lnTo>
                  <a:pt x="74" y="239"/>
                </a:lnTo>
                <a:lnTo>
                  <a:pt x="79" y="239"/>
                </a:lnTo>
                <a:lnTo>
                  <a:pt x="86" y="240"/>
                </a:lnTo>
                <a:lnTo>
                  <a:pt x="91" y="242"/>
                </a:lnTo>
                <a:lnTo>
                  <a:pt x="622" y="70"/>
                </a:lnTo>
                <a:lnTo>
                  <a:pt x="622" y="55"/>
                </a:lnTo>
                <a:lnTo>
                  <a:pt x="625" y="38"/>
                </a:lnTo>
                <a:lnTo>
                  <a:pt x="633" y="23"/>
                </a:lnTo>
                <a:lnTo>
                  <a:pt x="645" y="11"/>
                </a:lnTo>
                <a:lnTo>
                  <a:pt x="660" y="3"/>
                </a:lnTo>
                <a:lnTo>
                  <a:pt x="67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14" name="Freeform 80"/>
          <p:cNvSpPr>
            <a:spLocks noEditPoints="1"/>
          </p:cNvSpPr>
          <p:nvPr/>
        </p:nvSpPr>
        <p:spPr bwMode="auto">
          <a:xfrm>
            <a:off x="5588684" y="4948048"/>
            <a:ext cx="229848" cy="420516"/>
          </a:xfrm>
          <a:custGeom>
            <a:avLst/>
            <a:gdLst>
              <a:gd name="T0" fmla="*/ 257 w 440"/>
              <a:gd name="T1" fmla="*/ 742 h 805"/>
              <a:gd name="T2" fmla="*/ 257 w 440"/>
              <a:gd name="T3" fmla="*/ 464 h 805"/>
              <a:gd name="T4" fmla="*/ 257 w 440"/>
              <a:gd name="T5" fmla="*/ 340 h 805"/>
              <a:gd name="T6" fmla="*/ 257 w 440"/>
              <a:gd name="T7" fmla="*/ 62 h 805"/>
              <a:gd name="T8" fmla="*/ 243 w 440"/>
              <a:gd name="T9" fmla="*/ 0 h 805"/>
              <a:gd name="T10" fmla="*/ 251 w 440"/>
              <a:gd name="T11" fmla="*/ 5 h 805"/>
              <a:gd name="T12" fmla="*/ 437 w 440"/>
              <a:gd name="T13" fmla="*/ 192 h 805"/>
              <a:gd name="T14" fmla="*/ 440 w 440"/>
              <a:gd name="T15" fmla="*/ 201 h 805"/>
              <a:gd name="T16" fmla="*/ 437 w 440"/>
              <a:gd name="T17" fmla="*/ 209 h 805"/>
              <a:gd name="T18" fmla="*/ 435 w 440"/>
              <a:gd name="T19" fmla="*/ 213 h 805"/>
              <a:gd name="T20" fmla="*/ 433 w 440"/>
              <a:gd name="T21" fmla="*/ 214 h 805"/>
              <a:gd name="T22" fmla="*/ 257 w 440"/>
              <a:gd name="T23" fmla="*/ 412 h 805"/>
              <a:gd name="T24" fmla="*/ 433 w 440"/>
              <a:gd name="T25" fmla="*/ 590 h 805"/>
              <a:gd name="T26" fmla="*/ 435 w 440"/>
              <a:gd name="T27" fmla="*/ 590 h 805"/>
              <a:gd name="T28" fmla="*/ 439 w 440"/>
              <a:gd name="T29" fmla="*/ 598 h 805"/>
              <a:gd name="T30" fmla="*/ 439 w 440"/>
              <a:gd name="T31" fmla="*/ 608 h 805"/>
              <a:gd name="T32" fmla="*/ 433 w 440"/>
              <a:gd name="T33" fmla="*/ 616 h 805"/>
              <a:gd name="T34" fmla="*/ 247 w 440"/>
              <a:gd name="T35" fmla="*/ 802 h 805"/>
              <a:gd name="T36" fmla="*/ 238 w 440"/>
              <a:gd name="T37" fmla="*/ 805 h 805"/>
              <a:gd name="T38" fmla="*/ 228 w 440"/>
              <a:gd name="T39" fmla="*/ 801 h 805"/>
              <a:gd name="T40" fmla="*/ 221 w 440"/>
              <a:gd name="T41" fmla="*/ 792 h 805"/>
              <a:gd name="T42" fmla="*/ 220 w 440"/>
              <a:gd name="T43" fmla="*/ 428 h 805"/>
              <a:gd name="T44" fmla="*/ 31 w 440"/>
              <a:gd name="T45" fmla="*/ 616 h 805"/>
              <a:gd name="T46" fmla="*/ 23 w 440"/>
              <a:gd name="T47" fmla="*/ 620 h 805"/>
              <a:gd name="T48" fmla="*/ 13 w 440"/>
              <a:gd name="T49" fmla="*/ 620 h 805"/>
              <a:gd name="T50" fmla="*/ 4 w 440"/>
              <a:gd name="T51" fmla="*/ 614 h 805"/>
              <a:gd name="T52" fmla="*/ 0 w 440"/>
              <a:gd name="T53" fmla="*/ 603 h 805"/>
              <a:gd name="T54" fmla="*/ 2 w 440"/>
              <a:gd name="T55" fmla="*/ 594 h 805"/>
              <a:gd name="T56" fmla="*/ 5 w 440"/>
              <a:gd name="T57" fmla="*/ 590 h 805"/>
              <a:gd name="T58" fmla="*/ 5 w 440"/>
              <a:gd name="T59" fmla="*/ 590 h 805"/>
              <a:gd name="T60" fmla="*/ 5 w 440"/>
              <a:gd name="T61" fmla="*/ 214 h 805"/>
              <a:gd name="T62" fmla="*/ 5 w 440"/>
              <a:gd name="T63" fmla="*/ 213 h 805"/>
              <a:gd name="T64" fmla="*/ 2 w 440"/>
              <a:gd name="T65" fmla="*/ 209 h 805"/>
              <a:gd name="T66" fmla="*/ 0 w 440"/>
              <a:gd name="T67" fmla="*/ 201 h 805"/>
              <a:gd name="T68" fmla="*/ 4 w 440"/>
              <a:gd name="T69" fmla="*/ 189 h 805"/>
              <a:gd name="T70" fmla="*/ 13 w 440"/>
              <a:gd name="T71" fmla="*/ 183 h 805"/>
              <a:gd name="T72" fmla="*/ 23 w 440"/>
              <a:gd name="T73" fmla="*/ 183 h 805"/>
              <a:gd name="T74" fmla="*/ 31 w 440"/>
              <a:gd name="T75" fmla="*/ 188 h 805"/>
              <a:gd name="T76" fmla="*/ 220 w 440"/>
              <a:gd name="T77" fmla="*/ 377 h 805"/>
              <a:gd name="T78" fmla="*/ 221 w 440"/>
              <a:gd name="T79" fmla="*/ 11 h 805"/>
              <a:gd name="T80" fmla="*/ 228 w 440"/>
              <a:gd name="T81" fmla="*/ 4 h 805"/>
              <a:gd name="T82" fmla="*/ 238 w 440"/>
              <a:gd name="T83" fmla="*/ 0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0" h="805">
                <a:moveTo>
                  <a:pt x="257" y="464"/>
                </a:moveTo>
                <a:lnTo>
                  <a:pt x="257" y="742"/>
                </a:lnTo>
                <a:lnTo>
                  <a:pt x="395" y="603"/>
                </a:lnTo>
                <a:lnTo>
                  <a:pt x="257" y="464"/>
                </a:lnTo>
                <a:close/>
                <a:moveTo>
                  <a:pt x="257" y="62"/>
                </a:moveTo>
                <a:lnTo>
                  <a:pt x="257" y="340"/>
                </a:lnTo>
                <a:lnTo>
                  <a:pt x="395" y="201"/>
                </a:lnTo>
                <a:lnTo>
                  <a:pt x="257" y="62"/>
                </a:lnTo>
                <a:close/>
                <a:moveTo>
                  <a:pt x="238" y="0"/>
                </a:moveTo>
                <a:lnTo>
                  <a:pt x="243" y="0"/>
                </a:lnTo>
                <a:lnTo>
                  <a:pt x="247" y="2"/>
                </a:lnTo>
                <a:lnTo>
                  <a:pt x="251" y="5"/>
                </a:lnTo>
                <a:lnTo>
                  <a:pt x="433" y="188"/>
                </a:lnTo>
                <a:lnTo>
                  <a:pt x="437" y="192"/>
                </a:lnTo>
                <a:lnTo>
                  <a:pt x="439" y="196"/>
                </a:lnTo>
                <a:lnTo>
                  <a:pt x="440" y="201"/>
                </a:lnTo>
                <a:lnTo>
                  <a:pt x="439" y="205"/>
                </a:lnTo>
                <a:lnTo>
                  <a:pt x="437" y="209"/>
                </a:lnTo>
                <a:lnTo>
                  <a:pt x="435" y="213"/>
                </a:lnTo>
                <a:lnTo>
                  <a:pt x="435" y="213"/>
                </a:lnTo>
                <a:lnTo>
                  <a:pt x="433" y="213"/>
                </a:lnTo>
                <a:lnTo>
                  <a:pt x="433" y="214"/>
                </a:lnTo>
                <a:lnTo>
                  <a:pt x="257" y="391"/>
                </a:lnTo>
                <a:lnTo>
                  <a:pt x="257" y="412"/>
                </a:lnTo>
                <a:lnTo>
                  <a:pt x="433" y="590"/>
                </a:lnTo>
                <a:lnTo>
                  <a:pt x="433" y="590"/>
                </a:lnTo>
                <a:lnTo>
                  <a:pt x="435" y="590"/>
                </a:lnTo>
                <a:lnTo>
                  <a:pt x="435" y="590"/>
                </a:lnTo>
                <a:lnTo>
                  <a:pt x="437" y="594"/>
                </a:lnTo>
                <a:lnTo>
                  <a:pt x="439" y="598"/>
                </a:lnTo>
                <a:lnTo>
                  <a:pt x="440" y="603"/>
                </a:lnTo>
                <a:lnTo>
                  <a:pt x="439" y="608"/>
                </a:lnTo>
                <a:lnTo>
                  <a:pt x="437" y="612"/>
                </a:lnTo>
                <a:lnTo>
                  <a:pt x="433" y="616"/>
                </a:lnTo>
                <a:lnTo>
                  <a:pt x="251" y="799"/>
                </a:lnTo>
                <a:lnTo>
                  <a:pt x="247" y="802"/>
                </a:lnTo>
                <a:lnTo>
                  <a:pt x="243" y="803"/>
                </a:lnTo>
                <a:lnTo>
                  <a:pt x="238" y="805"/>
                </a:lnTo>
                <a:lnTo>
                  <a:pt x="232" y="803"/>
                </a:lnTo>
                <a:lnTo>
                  <a:pt x="228" y="801"/>
                </a:lnTo>
                <a:lnTo>
                  <a:pt x="224" y="797"/>
                </a:lnTo>
                <a:lnTo>
                  <a:pt x="221" y="792"/>
                </a:lnTo>
                <a:lnTo>
                  <a:pt x="220" y="786"/>
                </a:lnTo>
                <a:lnTo>
                  <a:pt x="220" y="428"/>
                </a:lnTo>
                <a:lnTo>
                  <a:pt x="31" y="616"/>
                </a:lnTo>
                <a:lnTo>
                  <a:pt x="31" y="616"/>
                </a:lnTo>
                <a:lnTo>
                  <a:pt x="27" y="619"/>
                </a:lnTo>
                <a:lnTo>
                  <a:pt x="23" y="620"/>
                </a:lnTo>
                <a:lnTo>
                  <a:pt x="18" y="621"/>
                </a:lnTo>
                <a:lnTo>
                  <a:pt x="13" y="620"/>
                </a:lnTo>
                <a:lnTo>
                  <a:pt x="8" y="618"/>
                </a:lnTo>
                <a:lnTo>
                  <a:pt x="4" y="614"/>
                </a:lnTo>
                <a:lnTo>
                  <a:pt x="1" y="608"/>
                </a:lnTo>
                <a:lnTo>
                  <a:pt x="0" y="603"/>
                </a:lnTo>
                <a:lnTo>
                  <a:pt x="1" y="598"/>
                </a:lnTo>
                <a:lnTo>
                  <a:pt x="2" y="594"/>
                </a:lnTo>
                <a:lnTo>
                  <a:pt x="5" y="590"/>
                </a:lnTo>
                <a:lnTo>
                  <a:pt x="5" y="590"/>
                </a:lnTo>
                <a:lnTo>
                  <a:pt x="5" y="590"/>
                </a:lnTo>
                <a:lnTo>
                  <a:pt x="5" y="590"/>
                </a:lnTo>
                <a:lnTo>
                  <a:pt x="194" y="402"/>
                </a:lnTo>
                <a:lnTo>
                  <a:pt x="5" y="214"/>
                </a:lnTo>
                <a:lnTo>
                  <a:pt x="5" y="213"/>
                </a:lnTo>
                <a:lnTo>
                  <a:pt x="5" y="213"/>
                </a:lnTo>
                <a:lnTo>
                  <a:pt x="5" y="213"/>
                </a:lnTo>
                <a:lnTo>
                  <a:pt x="2" y="209"/>
                </a:lnTo>
                <a:lnTo>
                  <a:pt x="1" y="205"/>
                </a:lnTo>
                <a:lnTo>
                  <a:pt x="0" y="201"/>
                </a:lnTo>
                <a:lnTo>
                  <a:pt x="1" y="195"/>
                </a:lnTo>
                <a:lnTo>
                  <a:pt x="4" y="189"/>
                </a:lnTo>
                <a:lnTo>
                  <a:pt x="8" y="186"/>
                </a:lnTo>
                <a:lnTo>
                  <a:pt x="13" y="183"/>
                </a:lnTo>
                <a:lnTo>
                  <a:pt x="18" y="183"/>
                </a:lnTo>
                <a:lnTo>
                  <a:pt x="23" y="183"/>
                </a:lnTo>
                <a:lnTo>
                  <a:pt x="27" y="186"/>
                </a:lnTo>
                <a:lnTo>
                  <a:pt x="31" y="188"/>
                </a:lnTo>
                <a:lnTo>
                  <a:pt x="31" y="188"/>
                </a:lnTo>
                <a:lnTo>
                  <a:pt x="220" y="377"/>
                </a:lnTo>
                <a:lnTo>
                  <a:pt x="220" y="18"/>
                </a:lnTo>
                <a:lnTo>
                  <a:pt x="221" y="11"/>
                </a:lnTo>
                <a:lnTo>
                  <a:pt x="224" y="7"/>
                </a:lnTo>
                <a:lnTo>
                  <a:pt x="228" y="4"/>
                </a:lnTo>
                <a:lnTo>
                  <a:pt x="232" y="1"/>
                </a:lnTo>
                <a:lnTo>
                  <a:pt x="23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15" name="Freeform 81"/>
          <p:cNvSpPr>
            <a:spLocks noEditPoints="1"/>
          </p:cNvSpPr>
          <p:nvPr/>
        </p:nvSpPr>
        <p:spPr bwMode="auto">
          <a:xfrm>
            <a:off x="6246624" y="4948048"/>
            <a:ext cx="344249" cy="420516"/>
          </a:xfrm>
          <a:custGeom>
            <a:avLst/>
            <a:gdLst>
              <a:gd name="T0" fmla="*/ 476 w 659"/>
              <a:gd name="T1" fmla="*/ 731 h 805"/>
              <a:gd name="T2" fmla="*/ 294 w 659"/>
              <a:gd name="T3" fmla="*/ 658 h 805"/>
              <a:gd name="T4" fmla="*/ 294 w 659"/>
              <a:gd name="T5" fmla="*/ 731 h 805"/>
              <a:gd name="T6" fmla="*/ 257 w 659"/>
              <a:gd name="T7" fmla="*/ 658 h 805"/>
              <a:gd name="T8" fmla="*/ 184 w 659"/>
              <a:gd name="T9" fmla="*/ 658 h 805"/>
              <a:gd name="T10" fmla="*/ 147 w 659"/>
              <a:gd name="T11" fmla="*/ 731 h 805"/>
              <a:gd name="T12" fmla="*/ 402 w 659"/>
              <a:gd name="T13" fmla="*/ 548 h 805"/>
              <a:gd name="T14" fmla="*/ 402 w 659"/>
              <a:gd name="T15" fmla="*/ 621 h 805"/>
              <a:gd name="T16" fmla="*/ 366 w 659"/>
              <a:gd name="T17" fmla="*/ 548 h 805"/>
              <a:gd name="T18" fmla="*/ 294 w 659"/>
              <a:gd name="T19" fmla="*/ 548 h 805"/>
              <a:gd name="T20" fmla="*/ 257 w 659"/>
              <a:gd name="T21" fmla="*/ 621 h 805"/>
              <a:gd name="T22" fmla="*/ 74 w 659"/>
              <a:gd name="T23" fmla="*/ 548 h 805"/>
              <a:gd name="T24" fmla="*/ 74 w 659"/>
              <a:gd name="T25" fmla="*/ 621 h 805"/>
              <a:gd name="T26" fmla="*/ 586 w 659"/>
              <a:gd name="T27" fmla="*/ 438 h 805"/>
              <a:gd name="T28" fmla="*/ 512 w 659"/>
              <a:gd name="T29" fmla="*/ 438 h 805"/>
              <a:gd name="T30" fmla="*/ 476 w 659"/>
              <a:gd name="T31" fmla="*/ 511 h 805"/>
              <a:gd name="T32" fmla="*/ 294 w 659"/>
              <a:gd name="T33" fmla="*/ 438 h 805"/>
              <a:gd name="T34" fmla="*/ 294 w 659"/>
              <a:gd name="T35" fmla="*/ 511 h 805"/>
              <a:gd name="T36" fmla="*/ 257 w 659"/>
              <a:gd name="T37" fmla="*/ 438 h 805"/>
              <a:gd name="T38" fmla="*/ 184 w 659"/>
              <a:gd name="T39" fmla="*/ 438 h 805"/>
              <a:gd name="T40" fmla="*/ 147 w 659"/>
              <a:gd name="T41" fmla="*/ 511 h 805"/>
              <a:gd name="T42" fmla="*/ 512 w 659"/>
              <a:gd name="T43" fmla="*/ 328 h 805"/>
              <a:gd name="T44" fmla="*/ 512 w 659"/>
              <a:gd name="T45" fmla="*/ 402 h 805"/>
              <a:gd name="T46" fmla="*/ 476 w 659"/>
              <a:gd name="T47" fmla="*/ 328 h 805"/>
              <a:gd name="T48" fmla="*/ 402 w 659"/>
              <a:gd name="T49" fmla="*/ 328 h 805"/>
              <a:gd name="T50" fmla="*/ 366 w 659"/>
              <a:gd name="T51" fmla="*/ 402 h 805"/>
              <a:gd name="T52" fmla="*/ 184 w 659"/>
              <a:gd name="T53" fmla="*/ 328 h 805"/>
              <a:gd name="T54" fmla="*/ 184 w 659"/>
              <a:gd name="T55" fmla="*/ 402 h 805"/>
              <a:gd name="T56" fmla="*/ 147 w 659"/>
              <a:gd name="T57" fmla="*/ 328 h 805"/>
              <a:gd name="T58" fmla="*/ 74 w 659"/>
              <a:gd name="T59" fmla="*/ 328 h 805"/>
              <a:gd name="T60" fmla="*/ 549 w 659"/>
              <a:gd name="T61" fmla="*/ 256 h 805"/>
              <a:gd name="T62" fmla="*/ 74 w 659"/>
              <a:gd name="T63" fmla="*/ 73 h 805"/>
              <a:gd name="T64" fmla="*/ 74 w 659"/>
              <a:gd name="T65" fmla="*/ 292 h 805"/>
              <a:gd name="T66" fmla="*/ 59 w 659"/>
              <a:gd name="T67" fmla="*/ 39 h 805"/>
              <a:gd name="T68" fmla="*/ 37 w 659"/>
              <a:gd name="T69" fmla="*/ 73 h 805"/>
              <a:gd name="T70" fmla="*/ 47 w 659"/>
              <a:gd name="T71" fmla="*/ 758 h 805"/>
              <a:gd name="T72" fmla="*/ 586 w 659"/>
              <a:gd name="T73" fmla="*/ 768 h 805"/>
              <a:gd name="T74" fmla="*/ 620 w 659"/>
              <a:gd name="T75" fmla="*/ 746 h 805"/>
              <a:gd name="T76" fmla="*/ 620 w 659"/>
              <a:gd name="T77" fmla="*/ 59 h 805"/>
              <a:gd name="T78" fmla="*/ 586 w 659"/>
              <a:gd name="T79" fmla="*/ 36 h 805"/>
              <a:gd name="T80" fmla="*/ 586 w 659"/>
              <a:gd name="T81" fmla="*/ 0 h 805"/>
              <a:gd name="T82" fmla="*/ 645 w 659"/>
              <a:gd name="T83" fmla="*/ 30 h 805"/>
              <a:gd name="T84" fmla="*/ 659 w 659"/>
              <a:gd name="T85" fmla="*/ 731 h 805"/>
              <a:gd name="T86" fmla="*/ 629 w 659"/>
              <a:gd name="T87" fmla="*/ 790 h 805"/>
              <a:gd name="T88" fmla="*/ 74 w 659"/>
              <a:gd name="T89" fmla="*/ 805 h 805"/>
              <a:gd name="T90" fmla="*/ 15 w 659"/>
              <a:gd name="T91" fmla="*/ 775 h 805"/>
              <a:gd name="T92" fmla="*/ 0 w 659"/>
              <a:gd name="T93" fmla="*/ 73 h 805"/>
              <a:gd name="T94" fmla="*/ 30 w 659"/>
              <a:gd name="T95" fmla="*/ 14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9" h="805">
                <a:moveTo>
                  <a:pt x="402" y="658"/>
                </a:moveTo>
                <a:lnTo>
                  <a:pt x="476" y="658"/>
                </a:lnTo>
                <a:lnTo>
                  <a:pt x="476" y="731"/>
                </a:lnTo>
                <a:lnTo>
                  <a:pt x="402" y="731"/>
                </a:lnTo>
                <a:lnTo>
                  <a:pt x="402" y="658"/>
                </a:lnTo>
                <a:close/>
                <a:moveTo>
                  <a:pt x="294" y="658"/>
                </a:moveTo>
                <a:lnTo>
                  <a:pt x="366" y="658"/>
                </a:lnTo>
                <a:lnTo>
                  <a:pt x="366" y="731"/>
                </a:lnTo>
                <a:lnTo>
                  <a:pt x="294" y="731"/>
                </a:lnTo>
                <a:lnTo>
                  <a:pt x="294" y="658"/>
                </a:lnTo>
                <a:close/>
                <a:moveTo>
                  <a:pt x="184" y="658"/>
                </a:moveTo>
                <a:lnTo>
                  <a:pt x="257" y="658"/>
                </a:lnTo>
                <a:lnTo>
                  <a:pt x="257" y="731"/>
                </a:lnTo>
                <a:lnTo>
                  <a:pt x="184" y="731"/>
                </a:lnTo>
                <a:lnTo>
                  <a:pt x="184" y="658"/>
                </a:lnTo>
                <a:close/>
                <a:moveTo>
                  <a:pt x="74" y="658"/>
                </a:moveTo>
                <a:lnTo>
                  <a:pt x="147" y="658"/>
                </a:lnTo>
                <a:lnTo>
                  <a:pt x="147" y="731"/>
                </a:lnTo>
                <a:lnTo>
                  <a:pt x="74" y="731"/>
                </a:lnTo>
                <a:lnTo>
                  <a:pt x="74" y="658"/>
                </a:lnTo>
                <a:close/>
                <a:moveTo>
                  <a:pt x="402" y="548"/>
                </a:moveTo>
                <a:lnTo>
                  <a:pt x="476" y="548"/>
                </a:lnTo>
                <a:lnTo>
                  <a:pt x="476" y="621"/>
                </a:lnTo>
                <a:lnTo>
                  <a:pt x="402" y="621"/>
                </a:lnTo>
                <a:lnTo>
                  <a:pt x="402" y="548"/>
                </a:lnTo>
                <a:close/>
                <a:moveTo>
                  <a:pt x="294" y="548"/>
                </a:moveTo>
                <a:lnTo>
                  <a:pt x="366" y="548"/>
                </a:lnTo>
                <a:lnTo>
                  <a:pt x="366" y="621"/>
                </a:lnTo>
                <a:lnTo>
                  <a:pt x="294" y="621"/>
                </a:lnTo>
                <a:lnTo>
                  <a:pt x="294" y="548"/>
                </a:lnTo>
                <a:close/>
                <a:moveTo>
                  <a:pt x="184" y="548"/>
                </a:moveTo>
                <a:lnTo>
                  <a:pt x="257" y="548"/>
                </a:lnTo>
                <a:lnTo>
                  <a:pt x="257" y="621"/>
                </a:lnTo>
                <a:lnTo>
                  <a:pt x="184" y="621"/>
                </a:lnTo>
                <a:lnTo>
                  <a:pt x="184" y="548"/>
                </a:lnTo>
                <a:close/>
                <a:moveTo>
                  <a:pt x="74" y="548"/>
                </a:moveTo>
                <a:lnTo>
                  <a:pt x="147" y="548"/>
                </a:lnTo>
                <a:lnTo>
                  <a:pt x="147" y="621"/>
                </a:lnTo>
                <a:lnTo>
                  <a:pt x="74" y="621"/>
                </a:lnTo>
                <a:lnTo>
                  <a:pt x="74" y="548"/>
                </a:lnTo>
                <a:close/>
                <a:moveTo>
                  <a:pt x="512" y="438"/>
                </a:moveTo>
                <a:lnTo>
                  <a:pt x="586" y="438"/>
                </a:lnTo>
                <a:lnTo>
                  <a:pt x="586" y="731"/>
                </a:lnTo>
                <a:lnTo>
                  <a:pt x="512" y="731"/>
                </a:lnTo>
                <a:lnTo>
                  <a:pt x="512" y="438"/>
                </a:lnTo>
                <a:close/>
                <a:moveTo>
                  <a:pt x="402" y="438"/>
                </a:moveTo>
                <a:lnTo>
                  <a:pt x="476" y="438"/>
                </a:lnTo>
                <a:lnTo>
                  <a:pt x="476" y="511"/>
                </a:lnTo>
                <a:lnTo>
                  <a:pt x="402" y="511"/>
                </a:lnTo>
                <a:lnTo>
                  <a:pt x="402" y="438"/>
                </a:lnTo>
                <a:close/>
                <a:moveTo>
                  <a:pt x="294" y="438"/>
                </a:moveTo>
                <a:lnTo>
                  <a:pt x="366" y="438"/>
                </a:lnTo>
                <a:lnTo>
                  <a:pt x="366" y="511"/>
                </a:lnTo>
                <a:lnTo>
                  <a:pt x="294" y="511"/>
                </a:lnTo>
                <a:lnTo>
                  <a:pt x="294" y="438"/>
                </a:lnTo>
                <a:close/>
                <a:moveTo>
                  <a:pt x="184" y="438"/>
                </a:moveTo>
                <a:lnTo>
                  <a:pt x="257" y="438"/>
                </a:lnTo>
                <a:lnTo>
                  <a:pt x="257" y="511"/>
                </a:lnTo>
                <a:lnTo>
                  <a:pt x="184" y="511"/>
                </a:lnTo>
                <a:lnTo>
                  <a:pt x="184" y="438"/>
                </a:lnTo>
                <a:close/>
                <a:moveTo>
                  <a:pt x="74" y="438"/>
                </a:moveTo>
                <a:lnTo>
                  <a:pt x="147" y="438"/>
                </a:lnTo>
                <a:lnTo>
                  <a:pt x="147" y="511"/>
                </a:lnTo>
                <a:lnTo>
                  <a:pt x="74" y="511"/>
                </a:lnTo>
                <a:lnTo>
                  <a:pt x="74" y="438"/>
                </a:lnTo>
                <a:close/>
                <a:moveTo>
                  <a:pt x="512" y="328"/>
                </a:moveTo>
                <a:lnTo>
                  <a:pt x="586" y="328"/>
                </a:lnTo>
                <a:lnTo>
                  <a:pt x="586" y="402"/>
                </a:lnTo>
                <a:lnTo>
                  <a:pt x="512" y="402"/>
                </a:lnTo>
                <a:lnTo>
                  <a:pt x="512" y="328"/>
                </a:lnTo>
                <a:close/>
                <a:moveTo>
                  <a:pt x="402" y="328"/>
                </a:moveTo>
                <a:lnTo>
                  <a:pt x="476" y="328"/>
                </a:lnTo>
                <a:lnTo>
                  <a:pt x="476" y="402"/>
                </a:lnTo>
                <a:lnTo>
                  <a:pt x="402" y="402"/>
                </a:lnTo>
                <a:lnTo>
                  <a:pt x="402" y="328"/>
                </a:lnTo>
                <a:close/>
                <a:moveTo>
                  <a:pt x="294" y="328"/>
                </a:moveTo>
                <a:lnTo>
                  <a:pt x="366" y="328"/>
                </a:lnTo>
                <a:lnTo>
                  <a:pt x="366" y="402"/>
                </a:lnTo>
                <a:lnTo>
                  <a:pt x="294" y="402"/>
                </a:lnTo>
                <a:lnTo>
                  <a:pt x="294" y="328"/>
                </a:lnTo>
                <a:close/>
                <a:moveTo>
                  <a:pt x="184" y="328"/>
                </a:moveTo>
                <a:lnTo>
                  <a:pt x="257" y="328"/>
                </a:lnTo>
                <a:lnTo>
                  <a:pt x="257" y="402"/>
                </a:lnTo>
                <a:lnTo>
                  <a:pt x="184" y="402"/>
                </a:lnTo>
                <a:lnTo>
                  <a:pt x="184" y="328"/>
                </a:lnTo>
                <a:close/>
                <a:moveTo>
                  <a:pt x="74" y="328"/>
                </a:moveTo>
                <a:lnTo>
                  <a:pt x="147" y="328"/>
                </a:lnTo>
                <a:lnTo>
                  <a:pt x="147" y="402"/>
                </a:lnTo>
                <a:lnTo>
                  <a:pt x="74" y="402"/>
                </a:lnTo>
                <a:lnTo>
                  <a:pt x="74" y="328"/>
                </a:lnTo>
                <a:close/>
                <a:moveTo>
                  <a:pt x="110" y="110"/>
                </a:moveTo>
                <a:lnTo>
                  <a:pt x="110" y="256"/>
                </a:lnTo>
                <a:lnTo>
                  <a:pt x="549" y="256"/>
                </a:lnTo>
                <a:lnTo>
                  <a:pt x="549" y="110"/>
                </a:lnTo>
                <a:lnTo>
                  <a:pt x="110" y="110"/>
                </a:lnTo>
                <a:close/>
                <a:moveTo>
                  <a:pt x="74" y="73"/>
                </a:moveTo>
                <a:lnTo>
                  <a:pt x="586" y="73"/>
                </a:lnTo>
                <a:lnTo>
                  <a:pt x="586" y="292"/>
                </a:lnTo>
                <a:lnTo>
                  <a:pt x="74" y="292"/>
                </a:lnTo>
                <a:lnTo>
                  <a:pt x="74" y="73"/>
                </a:lnTo>
                <a:close/>
                <a:moveTo>
                  <a:pt x="74" y="36"/>
                </a:moveTo>
                <a:lnTo>
                  <a:pt x="59" y="39"/>
                </a:lnTo>
                <a:lnTo>
                  <a:pt x="47" y="47"/>
                </a:lnTo>
                <a:lnTo>
                  <a:pt x="40" y="59"/>
                </a:lnTo>
                <a:lnTo>
                  <a:pt x="37" y="73"/>
                </a:lnTo>
                <a:lnTo>
                  <a:pt x="37" y="731"/>
                </a:lnTo>
                <a:lnTo>
                  <a:pt x="40" y="746"/>
                </a:lnTo>
                <a:lnTo>
                  <a:pt x="47" y="758"/>
                </a:lnTo>
                <a:lnTo>
                  <a:pt x="59" y="765"/>
                </a:lnTo>
                <a:lnTo>
                  <a:pt x="74" y="768"/>
                </a:lnTo>
                <a:lnTo>
                  <a:pt x="586" y="768"/>
                </a:lnTo>
                <a:lnTo>
                  <a:pt x="600" y="765"/>
                </a:lnTo>
                <a:lnTo>
                  <a:pt x="612" y="758"/>
                </a:lnTo>
                <a:lnTo>
                  <a:pt x="620" y="746"/>
                </a:lnTo>
                <a:lnTo>
                  <a:pt x="622" y="731"/>
                </a:lnTo>
                <a:lnTo>
                  <a:pt x="622" y="73"/>
                </a:lnTo>
                <a:lnTo>
                  <a:pt x="620" y="59"/>
                </a:lnTo>
                <a:lnTo>
                  <a:pt x="612" y="47"/>
                </a:lnTo>
                <a:lnTo>
                  <a:pt x="600" y="39"/>
                </a:lnTo>
                <a:lnTo>
                  <a:pt x="586" y="36"/>
                </a:lnTo>
                <a:lnTo>
                  <a:pt x="74" y="36"/>
                </a:lnTo>
                <a:close/>
                <a:moveTo>
                  <a:pt x="74" y="0"/>
                </a:moveTo>
                <a:lnTo>
                  <a:pt x="586" y="0"/>
                </a:lnTo>
                <a:lnTo>
                  <a:pt x="609" y="4"/>
                </a:lnTo>
                <a:lnTo>
                  <a:pt x="629" y="14"/>
                </a:lnTo>
                <a:lnTo>
                  <a:pt x="645" y="30"/>
                </a:lnTo>
                <a:lnTo>
                  <a:pt x="655" y="49"/>
                </a:lnTo>
                <a:lnTo>
                  <a:pt x="659" y="73"/>
                </a:lnTo>
                <a:lnTo>
                  <a:pt x="659" y="731"/>
                </a:lnTo>
                <a:lnTo>
                  <a:pt x="655" y="754"/>
                </a:lnTo>
                <a:lnTo>
                  <a:pt x="645" y="775"/>
                </a:lnTo>
                <a:lnTo>
                  <a:pt x="629" y="790"/>
                </a:lnTo>
                <a:lnTo>
                  <a:pt x="609" y="801"/>
                </a:lnTo>
                <a:lnTo>
                  <a:pt x="586" y="805"/>
                </a:lnTo>
                <a:lnTo>
                  <a:pt x="74" y="805"/>
                </a:lnTo>
                <a:lnTo>
                  <a:pt x="50" y="801"/>
                </a:lnTo>
                <a:lnTo>
                  <a:pt x="30" y="790"/>
                </a:lnTo>
                <a:lnTo>
                  <a:pt x="15" y="775"/>
                </a:lnTo>
                <a:lnTo>
                  <a:pt x="4" y="754"/>
                </a:lnTo>
                <a:lnTo>
                  <a:pt x="0" y="731"/>
                </a:lnTo>
                <a:lnTo>
                  <a:pt x="0" y="73"/>
                </a:lnTo>
                <a:lnTo>
                  <a:pt x="4" y="49"/>
                </a:lnTo>
                <a:lnTo>
                  <a:pt x="15" y="30"/>
                </a:lnTo>
                <a:lnTo>
                  <a:pt x="30" y="14"/>
                </a:lnTo>
                <a:lnTo>
                  <a:pt x="50" y="4"/>
                </a:lnTo>
                <a:lnTo>
                  <a:pt x="7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16" name="Freeform 82"/>
          <p:cNvSpPr>
            <a:spLocks noEditPoints="1"/>
          </p:cNvSpPr>
          <p:nvPr/>
        </p:nvSpPr>
        <p:spPr bwMode="auto">
          <a:xfrm>
            <a:off x="7018966" y="4948048"/>
            <a:ext cx="420516" cy="420516"/>
          </a:xfrm>
          <a:custGeom>
            <a:avLst/>
            <a:gdLst>
              <a:gd name="T0" fmla="*/ 73 w 805"/>
              <a:gd name="T1" fmla="*/ 768 h 805"/>
              <a:gd name="T2" fmla="*/ 769 w 805"/>
              <a:gd name="T3" fmla="*/ 732 h 805"/>
              <a:gd name="T4" fmla="*/ 439 w 805"/>
              <a:gd name="T5" fmla="*/ 658 h 805"/>
              <a:gd name="T6" fmla="*/ 292 w 805"/>
              <a:gd name="T7" fmla="*/ 658 h 805"/>
              <a:gd name="T8" fmla="*/ 365 w 805"/>
              <a:gd name="T9" fmla="*/ 513 h 805"/>
              <a:gd name="T10" fmla="*/ 526 w 805"/>
              <a:gd name="T11" fmla="*/ 433 h 805"/>
              <a:gd name="T12" fmla="*/ 542 w 805"/>
              <a:gd name="T13" fmla="*/ 535 h 805"/>
              <a:gd name="T14" fmla="*/ 644 w 805"/>
              <a:gd name="T15" fmla="*/ 520 h 805"/>
              <a:gd name="T16" fmla="*/ 629 w 805"/>
              <a:gd name="T17" fmla="*/ 416 h 805"/>
              <a:gd name="T18" fmla="*/ 177 w 805"/>
              <a:gd name="T19" fmla="*/ 416 h 805"/>
              <a:gd name="T20" fmla="*/ 160 w 805"/>
              <a:gd name="T21" fmla="*/ 520 h 805"/>
              <a:gd name="T22" fmla="*/ 263 w 805"/>
              <a:gd name="T23" fmla="*/ 535 h 805"/>
              <a:gd name="T24" fmla="*/ 279 w 805"/>
              <a:gd name="T25" fmla="*/ 433 h 805"/>
              <a:gd name="T26" fmla="*/ 482 w 805"/>
              <a:gd name="T27" fmla="*/ 331 h 805"/>
              <a:gd name="T28" fmla="*/ 492 w 805"/>
              <a:gd name="T29" fmla="*/ 353 h 805"/>
              <a:gd name="T30" fmla="*/ 470 w 805"/>
              <a:gd name="T31" fmla="*/ 365 h 805"/>
              <a:gd name="T32" fmla="*/ 458 w 805"/>
              <a:gd name="T33" fmla="*/ 342 h 805"/>
              <a:gd name="T34" fmla="*/ 402 w 805"/>
              <a:gd name="T35" fmla="*/ 330 h 805"/>
              <a:gd name="T36" fmla="*/ 420 w 805"/>
              <a:gd name="T37" fmla="*/ 348 h 805"/>
              <a:gd name="T38" fmla="*/ 402 w 805"/>
              <a:gd name="T39" fmla="*/ 366 h 805"/>
              <a:gd name="T40" fmla="*/ 384 w 805"/>
              <a:gd name="T41" fmla="*/ 348 h 805"/>
              <a:gd name="T42" fmla="*/ 402 w 805"/>
              <a:gd name="T43" fmla="*/ 330 h 805"/>
              <a:gd name="T44" fmla="*/ 347 w 805"/>
              <a:gd name="T45" fmla="*/ 342 h 805"/>
              <a:gd name="T46" fmla="*/ 335 w 805"/>
              <a:gd name="T47" fmla="*/ 365 h 805"/>
              <a:gd name="T48" fmla="*/ 312 w 805"/>
              <a:gd name="T49" fmla="*/ 353 h 805"/>
              <a:gd name="T50" fmla="*/ 323 w 805"/>
              <a:gd name="T51" fmla="*/ 331 h 805"/>
              <a:gd name="T52" fmla="*/ 39 w 805"/>
              <a:gd name="T53" fmla="*/ 279 h 805"/>
              <a:gd name="T54" fmla="*/ 102 w 805"/>
              <a:gd name="T55" fmla="*/ 334 h 805"/>
              <a:gd name="T56" fmla="*/ 106 w 805"/>
              <a:gd name="T57" fmla="*/ 359 h 805"/>
              <a:gd name="T58" fmla="*/ 37 w 805"/>
              <a:gd name="T59" fmla="*/ 458 h 805"/>
              <a:gd name="T60" fmla="*/ 169 w 805"/>
              <a:gd name="T61" fmla="*/ 378 h 805"/>
              <a:gd name="T62" fmla="*/ 297 w 805"/>
              <a:gd name="T63" fmla="*/ 398 h 805"/>
              <a:gd name="T64" fmla="*/ 314 w 805"/>
              <a:gd name="T65" fmla="*/ 531 h 805"/>
              <a:gd name="T66" fmla="*/ 192 w 805"/>
              <a:gd name="T67" fmla="*/ 582 h 805"/>
              <a:gd name="T68" fmla="*/ 111 w 805"/>
              <a:gd name="T69" fmla="*/ 495 h 805"/>
              <a:gd name="T70" fmla="*/ 693 w 805"/>
              <a:gd name="T71" fmla="*/ 495 h 805"/>
              <a:gd name="T72" fmla="*/ 612 w 805"/>
              <a:gd name="T73" fmla="*/ 582 h 805"/>
              <a:gd name="T74" fmla="*/ 491 w 805"/>
              <a:gd name="T75" fmla="*/ 531 h 805"/>
              <a:gd name="T76" fmla="*/ 508 w 805"/>
              <a:gd name="T77" fmla="*/ 398 h 805"/>
              <a:gd name="T78" fmla="*/ 635 w 805"/>
              <a:gd name="T79" fmla="*/ 378 h 805"/>
              <a:gd name="T80" fmla="*/ 769 w 805"/>
              <a:gd name="T81" fmla="*/ 458 h 805"/>
              <a:gd name="T82" fmla="*/ 698 w 805"/>
              <a:gd name="T83" fmla="*/ 359 h 805"/>
              <a:gd name="T84" fmla="*/ 702 w 805"/>
              <a:gd name="T85" fmla="*/ 334 h 805"/>
              <a:gd name="T86" fmla="*/ 765 w 805"/>
              <a:gd name="T87" fmla="*/ 279 h 805"/>
              <a:gd name="T88" fmla="*/ 220 w 805"/>
              <a:gd name="T89" fmla="*/ 183 h 805"/>
              <a:gd name="T90" fmla="*/ 714 w 805"/>
              <a:gd name="T91" fmla="*/ 0 h 805"/>
              <a:gd name="T92" fmla="*/ 769 w 805"/>
              <a:gd name="T93" fmla="*/ 55 h 805"/>
              <a:gd name="T94" fmla="*/ 732 w 805"/>
              <a:gd name="T95" fmla="*/ 220 h 805"/>
              <a:gd name="T96" fmla="*/ 805 w 805"/>
              <a:gd name="T97" fmla="*/ 293 h 805"/>
              <a:gd name="T98" fmla="*/ 754 w 805"/>
              <a:gd name="T99" fmla="*/ 801 h 805"/>
              <a:gd name="T100" fmla="*/ 14 w 805"/>
              <a:gd name="T101" fmla="*/ 775 h 805"/>
              <a:gd name="T102" fmla="*/ 14 w 805"/>
              <a:gd name="T103" fmla="*/ 250 h 805"/>
              <a:gd name="T104" fmla="*/ 183 w 805"/>
              <a:gd name="T105" fmla="*/ 183 h 805"/>
              <a:gd name="T106" fmla="*/ 585 w 805"/>
              <a:gd name="T107" fmla="*/ 147 h 805"/>
              <a:gd name="T108" fmla="*/ 622 w 805"/>
              <a:gd name="T109" fmla="*/ 220 h 805"/>
              <a:gd name="T110" fmla="*/ 661 w 805"/>
              <a:gd name="T111" fmla="*/ 72 h 805"/>
              <a:gd name="T112" fmla="*/ 695 w 805"/>
              <a:gd name="T113" fmla="*/ 3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05" h="805">
                <a:moveTo>
                  <a:pt x="37" y="732"/>
                </a:moveTo>
                <a:lnTo>
                  <a:pt x="39" y="746"/>
                </a:lnTo>
                <a:lnTo>
                  <a:pt x="47" y="758"/>
                </a:lnTo>
                <a:lnTo>
                  <a:pt x="59" y="766"/>
                </a:lnTo>
                <a:lnTo>
                  <a:pt x="73" y="768"/>
                </a:lnTo>
                <a:lnTo>
                  <a:pt x="732" y="768"/>
                </a:lnTo>
                <a:lnTo>
                  <a:pt x="746" y="766"/>
                </a:lnTo>
                <a:lnTo>
                  <a:pt x="757" y="758"/>
                </a:lnTo>
                <a:lnTo>
                  <a:pt x="765" y="746"/>
                </a:lnTo>
                <a:lnTo>
                  <a:pt x="769" y="732"/>
                </a:lnTo>
                <a:lnTo>
                  <a:pt x="37" y="732"/>
                </a:lnTo>
                <a:close/>
                <a:moveTo>
                  <a:pt x="439" y="622"/>
                </a:moveTo>
                <a:lnTo>
                  <a:pt x="512" y="622"/>
                </a:lnTo>
                <a:lnTo>
                  <a:pt x="512" y="658"/>
                </a:lnTo>
                <a:lnTo>
                  <a:pt x="439" y="658"/>
                </a:lnTo>
                <a:lnTo>
                  <a:pt x="439" y="622"/>
                </a:lnTo>
                <a:close/>
                <a:moveTo>
                  <a:pt x="292" y="622"/>
                </a:moveTo>
                <a:lnTo>
                  <a:pt x="365" y="622"/>
                </a:lnTo>
                <a:lnTo>
                  <a:pt x="365" y="658"/>
                </a:lnTo>
                <a:lnTo>
                  <a:pt x="292" y="658"/>
                </a:lnTo>
                <a:lnTo>
                  <a:pt x="292" y="622"/>
                </a:lnTo>
                <a:close/>
                <a:moveTo>
                  <a:pt x="365" y="440"/>
                </a:moveTo>
                <a:lnTo>
                  <a:pt x="439" y="440"/>
                </a:lnTo>
                <a:lnTo>
                  <a:pt x="439" y="513"/>
                </a:lnTo>
                <a:lnTo>
                  <a:pt x="365" y="513"/>
                </a:lnTo>
                <a:lnTo>
                  <a:pt x="365" y="440"/>
                </a:lnTo>
                <a:close/>
                <a:moveTo>
                  <a:pt x="585" y="403"/>
                </a:moveTo>
                <a:lnTo>
                  <a:pt x="562" y="407"/>
                </a:lnTo>
                <a:lnTo>
                  <a:pt x="542" y="416"/>
                </a:lnTo>
                <a:lnTo>
                  <a:pt x="526" y="433"/>
                </a:lnTo>
                <a:lnTo>
                  <a:pt x="516" y="453"/>
                </a:lnTo>
                <a:lnTo>
                  <a:pt x="512" y="476"/>
                </a:lnTo>
                <a:lnTo>
                  <a:pt x="516" y="499"/>
                </a:lnTo>
                <a:lnTo>
                  <a:pt x="526" y="520"/>
                </a:lnTo>
                <a:lnTo>
                  <a:pt x="542" y="535"/>
                </a:lnTo>
                <a:lnTo>
                  <a:pt x="562" y="546"/>
                </a:lnTo>
                <a:lnTo>
                  <a:pt x="585" y="548"/>
                </a:lnTo>
                <a:lnTo>
                  <a:pt x="609" y="546"/>
                </a:lnTo>
                <a:lnTo>
                  <a:pt x="629" y="535"/>
                </a:lnTo>
                <a:lnTo>
                  <a:pt x="644" y="520"/>
                </a:lnTo>
                <a:lnTo>
                  <a:pt x="655" y="499"/>
                </a:lnTo>
                <a:lnTo>
                  <a:pt x="659" y="476"/>
                </a:lnTo>
                <a:lnTo>
                  <a:pt x="655" y="453"/>
                </a:lnTo>
                <a:lnTo>
                  <a:pt x="644" y="433"/>
                </a:lnTo>
                <a:lnTo>
                  <a:pt x="629" y="416"/>
                </a:lnTo>
                <a:lnTo>
                  <a:pt x="609" y="407"/>
                </a:lnTo>
                <a:lnTo>
                  <a:pt x="585" y="403"/>
                </a:lnTo>
                <a:close/>
                <a:moveTo>
                  <a:pt x="220" y="403"/>
                </a:moveTo>
                <a:lnTo>
                  <a:pt x="196" y="407"/>
                </a:lnTo>
                <a:lnTo>
                  <a:pt x="177" y="416"/>
                </a:lnTo>
                <a:lnTo>
                  <a:pt x="160" y="433"/>
                </a:lnTo>
                <a:lnTo>
                  <a:pt x="149" y="453"/>
                </a:lnTo>
                <a:lnTo>
                  <a:pt x="147" y="476"/>
                </a:lnTo>
                <a:lnTo>
                  <a:pt x="149" y="499"/>
                </a:lnTo>
                <a:lnTo>
                  <a:pt x="160" y="520"/>
                </a:lnTo>
                <a:lnTo>
                  <a:pt x="177" y="535"/>
                </a:lnTo>
                <a:lnTo>
                  <a:pt x="196" y="546"/>
                </a:lnTo>
                <a:lnTo>
                  <a:pt x="220" y="548"/>
                </a:lnTo>
                <a:lnTo>
                  <a:pt x="242" y="546"/>
                </a:lnTo>
                <a:lnTo>
                  <a:pt x="263" y="535"/>
                </a:lnTo>
                <a:lnTo>
                  <a:pt x="279" y="520"/>
                </a:lnTo>
                <a:lnTo>
                  <a:pt x="289" y="499"/>
                </a:lnTo>
                <a:lnTo>
                  <a:pt x="292" y="476"/>
                </a:lnTo>
                <a:lnTo>
                  <a:pt x="289" y="453"/>
                </a:lnTo>
                <a:lnTo>
                  <a:pt x="279" y="433"/>
                </a:lnTo>
                <a:lnTo>
                  <a:pt x="263" y="416"/>
                </a:lnTo>
                <a:lnTo>
                  <a:pt x="242" y="407"/>
                </a:lnTo>
                <a:lnTo>
                  <a:pt x="220" y="403"/>
                </a:lnTo>
                <a:close/>
                <a:moveTo>
                  <a:pt x="475" y="330"/>
                </a:moveTo>
                <a:lnTo>
                  <a:pt x="482" y="331"/>
                </a:lnTo>
                <a:lnTo>
                  <a:pt x="486" y="334"/>
                </a:lnTo>
                <a:lnTo>
                  <a:pt x="490" y="338"/>
                </a:lnTo>
                <a:lnTo>
                  <a:pt x="492" y="342"/>
                </a:lnTo>
                <a:lnTo>
                  <a:pt x="494" y="348"/>
                </a:lnTo>
                <a:lnTo>
                  <a:pt x="492" y="353"/>
                </a:lnTo>
                <a:lnTo>
                  <a:pt x="490" y="359"/>
                </a:lnTo>
                <a:lnTo>
                  <a:pt x="486" y="363"/>
                </a:lnTo>
                <a:lnTo>
                  <a:pt x="482" y="365"/>
                </a:lnTo>
                <a:lnTo>
                  <a:pt x="475" y="366"/>
                </a:lnTo>
                <a:lnTo>
                  <a:pt x="470" y="365"/>
                </a:lnTo>
                <a:lnTo>
                  <a:pt x="465" y="363"/>
                </a:lnTo>
                <a:lnTo>
                  <a:pt x="461" y="359"/>
                </a:lnTo>
                <a:lnTo>
                  <a:pt x="458" y="353"/>
                </a:lnTo>
                <a:lnTo>
                  <a:pt x="457" y="348"/>
                </a:lnTo>
                <a:lnTo>
                  <a:pt x="458" y="342"/>
                </a:lnTo>
                <a:lnTo>
                  <a:pt x="461" y="338"/>
                </a:lnTo>
                <a:lnTo>
                  <a:pt x="465" y="334"/>
                </a:lnTo>
                <a:lnTo>
                  <a:pt x="470" y="331"/>
                </a:lnTo>
                <a:lnTo>
                  <a:pt x="475" y="330"/>
                </a:lnTo>
                <a:close/>
                <a:moveTo>
                  <a:pt x="402" y="330"/>
                </a:moveTo>
                <a:lnTo>
                  <a:pt x="409" y="331"/>
                </a:lnTo>
                <a:lnTo>
                  <a:pt x="412" y="334"/>
                </a:lnTo>
                <a:lnTo>
                  <a:pt x="416" y="338"/>
                </a:lnTo>
                <a:lnTo>
                  <a:pt x="419" y="342"/>
                </a:lnTo>
                <a:lnTo>
                  <a:pt x="420" y="348"/>
                </a:lnTo>
                <a:lnTo>
                  <a:pt x="419" y="353"/>
                </a:lnTo>
                <a:lnTo>
                  <a:pt x="416" y="359"/>
                </a:lnTo>
                <a:lnTo>
                  <a:pt x="412" y="363"/>
                </a:lnTo>
                <a:lnTo>
                  <a:pt x="409" y="365"/>
                </a:lnTo>
                <a:lnTo>
                  <a:pt x="402" y="366"/>
                </a:lnTo>
                <a:lnTo>
                  <a:pt x="397" y="365"/>
                </a:lnTo>
                <a:lnTo>
                  <a:pt x="392" y="363"/>
                </a:lnTo>
                <a:lnTo>
                  <a:pt x="388" y="359"/>
                </a:lnTo>
                <a:lnTo>
                  <a:pt x="385" y="353"/>
                </a:lnTo>
                <a:lnTo>
                  <a:pt x="384" y="348"/>
                </a:lnTo>
                <a:lnTo>
                  <a:pt x="385" y="342"/>
                </a:lnTo>
                <a:lnTo>
                  <a:pt x="388" y="338"/>
                </a:lnTo>
                <a:lnTo>
                  <a:pt x="392" y="334"/>
                </a:lnTo>
                <a:lnTo>
                  <a:pt x="397" y="331"/>
                </a:lnTo>
                <a:lnTo>
                  <a:pt x="402" y="330"/>
                </a:lnTo>
                <a:close/>
                <a:moveTo>
                  <a:pt x="329" y="330"/>
                </a:moveTo>
                <a:lnTo>
                  <a:pt x="335" y="331"/>
                </a:lnTo>
                <a:lnTo>
                  <a:pt x="340" y="334"/>
                </a:lnTo>
                <a:lnTo>
                  <a:pt x="344" y="338"/>
                </a:lnTo>
                <a:lnTo>
                  <a:pt x="347" y="342"/>
                </a:lnTo>
                <a:lnTo>
                  <a:pt x="347" y="348"/>
                </a:lnTo>
                <a:lnTo>
                  <a:pt x="347" y="353"/>
                </a:lnTo>
                <a:lnTo>
                  <a:pt x="344" y="359"/>
                </a:lnTo>
                <a:lnTo>
                  <a:pt x="340" y="363"/>
                </a:lnTo>
                <a:lnTo>
                  <a:pt x="335" y="365"/>
                </a:lnTo>
                <a:lnTo>
                  <a:pt x="329" y="366"/>
                </a:lnTo>
                <a:lnTo>
                  <a:pt x="323" y="365"/>
                </a:lnTo>
                <a:lnTo>
                  <a:pt x="318" y="363"/>
                </a:lnTo>
                <a:lnTo>
                  <a:pt x="314" y="359"/>
                </a:lnTo>
                <a:lnTo>
                  <a:pt x="312" y="353"/>
                </a:lnTo>
                <a:lnTo>
                  <a:pt x="310" y="348"/>
                </a:lnTo>
                <a:lnTo>
                  <a:pt x="312" y="342"/>
                </a:lnTo>
                <a:lnTo>
                  <a:pt x="314" y="338"/>
                </a:lnTo>
                <a:lnTo>
                  <a:pt x="318" y="334"/>
                </a:lnTo>
                <a:lnTo>
                  <a:pt x="323" y="331"/>
                </a:lnTo>
                <a:lnTo>
                  <a:pt x="329" y="330"/>
                </a:lnTo>
                <a:close/>
                <a:moveTo>
                  <a:pt x="73" y="257"/>
                </a:moveTo>
                <a:lnTo>
                  <a:pt x="59" y="259"/>
                </a:lnTo>
                <a:lnTo>
                  <a:pt x="47" y="267"/>
                </a:lnTo>
                <a:lnTo>
                  <a:pt x="39" y="279"/>
                </a:lnTo>
                <a:lnTo>
                  <a:pt x="37" y="293"/>
                </a:lnTo>
                <a:lnTo>
                  <a:pt x="37" y="330"/>
                </a:lnTo>
                <a:lnTo>
                  <a:pt x="92" y="330"/>
                </a:lnTo>
                <a:lnTo>
                  <a:pt x="97" y="331"/>
                </a:lnTo>
                <a:lnTo>
                  <a:pt x="102" y="334"/>
                </a:lnTo>
                <a:lnTo>
                  <a:pt x="106" y="338"/>
                </a:lnTo>
                <a:lnTo>
                  <a:pt x="109" y="342"/>
                </a:lnTo>
                <a:lnTo>
                  <a:pt x="110" y="348"/>
                </a:lnTo>
                <a:lnTo>
                  <a:pt x="109" y="353"/>
                </a:lnTo>
                <a:lnTo>
                  <a:pt x="106" y="359"/>
                </a:lnTo>
                <a:lnTo>
                  <a:pt x="102" y="363"/>
                </a:lnTo>
                <a:lnTo>
                  <a:pt x="97" y="365"/>
                </a:lnTo>
                <a:lnTo>
                  <a:pt x="92" y="366"/>
                </a:lnTo>
                <a:lnTo>
                  <a:pt x="37" y="366"/>
                </a:lnTo>
                <a:lnTo>
                  <a:pt x="37" y="458"/>
                </a:lnTo>
                <a:lnTo>
                  <a:pt x="111" y="458"/>
                </a:lnTo>
                <a:lnTo>
                  <a:pt x="119" y="433"/>
                </a:lnTo>
                <a:lnTo>
                  <a:pt x="131" y="411"/>
                </a:lnTo>
                <a:lnTo>
                  <a:pt x="148" y="393"/>
                </a:lnTo>
                <a:lnTo>
                  <a:pt x="169" y="378"/>
                </a:lnTo>
                <a:lnTo>
                  <a:pt x="192" y="369"/>
                </a:lnTo>
                <a:lnTo>
                  <a:pt x="220" y="366"/>
                </a:lnTo>
                <a:lnTo>
                  <a:pt x="249" y="370"/>
                </a:lnTo>
                <a:lnTo>
                  <a:pt x="275" y="381"/>
                </a:lnTo>
                <a:lnTo>
                  <a:pt x="297" y="398"/>
                </a:lnTo>
                <a:lnTo>
                  <a:pt x="314" y="420"/>
                </a:lnTo>
                <a:lnTo>
                  <a:pt x="325" y="446"/>
                </a:lnTo>
                <a:lnTo>
                  <a:pt x="329" y="476"/>
                </a:lnTo>
                <a:lnTo>
                  <a:pt x="325" y="505"/>
                </a:lnTo>
                <a:lnTo>
                  <a:pt x="314" y="531"/>
                </a:lnTo>
                <a:lnTo>
                  <a:pt x="297" y="554"/>
                </a:lnTo>
                <a:lnTo>
                  <a:pt x="275" y="571"/>
                </a:lnTo>
                <a:lnTo>
                  <a:pt x="249" y="581"/>
                </a:lnTo>
                <a:lnTo>
                  <a:pt x="220" y="585"/>
                </a:lnTo>
                <a:lnTo>
                  <a:pt x="192" y="582"/>
                </a:lnTo>
                <a:lnTo>
                  <a:pt x="169" y="573"/>
                </a:lnTo>
                <a:lnTo>
                  <a:pt x="148" y="559"/>
                </a:lnTo>
                <a:lnTo>
                  <a:pt x="131" y="541"/>
                </a:lnTo>
                <a:lnTo>
                  <a:pt x="119" y="518"/>
                </a:lnTo>
                <a:lnTo>
                  <a:pt x="111" y="495"/>
                </a:lnTo>
                <a:lnTo>
                  <a:pt x="37" y="495"/>
                </a:lnTo>
                <a:lnTo>
                  <a:pt x="37" y="695"/>
                </a:lnTo>
                <a:lnTo>
                  <a:pt x="769" y="695"/>
                </a:lnTo>
                <a:lnTo>
                  <a:pt x="769" y="495"/>
                </a:lnTo>
                <a:lnTo>
                  <a:pt x="693" y="495"/>
                </a:lnTo>
                <a:lnTo>
                  <a:pt x="686" y="518"/>
                </a:lnTo>
                <a:lnTo>
                  <a:pt x="673" y="541"/>
                </a:lnTo>
                <a:lnTo>
                  <a:pt x="656" y="559"/>
                </a:lnTo>
                <a:lnTo>
                  <a:pt x="635" y="573"/>
                </a:lnTo>
                <a:lnTo>
                  <a:pt x="612" y="582"/>
                </a:lnTo>
                <a:lnTo>
                  <a:pt x="585" y="585"/>
                </a:lnTo>
                <a:lnTo>
                  <a:pt x="557" y="581"/>
                </a:lnTo>
                <a:lnTo>
                  <a:pt x="530" y="571"/>
                </a:lnTo>
                <a:lnTo>
                  <a:pt x="508" y="554"/>
                </a:lnTo>
                <a:lnTo>
                  <a:pt x="491" y="531"/>
                </a:lnTo>
                <a:lnTo>
                  <a:pt x="479" y="505"/>
                </a:lnTo>
                <a:lnTo>
                  <a:pt x="475" y="476"/>
                </a:lnTo>
                <a:lnTo>
                  <a:pt x="479" y="446"/>
                </a:lnTo>
                <a:lnTo>
                  <a:pt x="491" y="420"/>
                </a:lnTo>
                <a:lnTo>
                  <a:pt x="508" y="398"/>
                </a:lnTo>
                <a:lnTo>
                  <a:pt x="530" y="381"/>
                </a:lnTo>
                <a:lnTo>
                  <a:pt x="557" y="370"/>
                </a:lnTo>
                <a:lnTo>
                  <a:pt x="585" y="366"/>
                </a:lnTo>
                <a:lnTo>
                  <a:pt x="612" y="369"/>
                </a:lnTo>
                <a:lnTo>
                  <a:pt x="635" y="378"/>
                </a:lnTo>
                <a:lnTo>
                  <a:pt x="656" y="393"/>
                </a:lnTo>
                <a:lnTo>
                  <a:pt x="673" y="411"/>
                </a:lnTo>
                <a:lnTo>
                  <a:pt x="686" y="433"/>
                </a:lnTo>
                <a:lnTo>
                  <a:pt x="693" y="458"/>
                </a:lnTo>
                <a:lnTo>
                  <a:pt x="769" y="458"/>
                </a:lnTo>
                <a:lnTo>
                  <a:pt x="769" y="366"/>
                </a:lnTo>
                <a:lnTo>
                  <a:pt x="714" y="366"/>
                </a:lnTo>
                <a:lnTo>
                  <a:pt x="707" y="365"/>
                </a:lnTo>
                <a:lnTo>
                  <a:pt x="702" y="363"/>
                </a:lnTo>
                <a:lnTo>
                  <a:pt x="698" y="359"/>
                </a:lnTo>
                <a:lnTo>
                  <a:pt x="695" y="353"/>
                </a:lnTo>
                <a:lnTo>
                  <a:pt x="695" y="348"/>
                </a:lnTo>
                <a:lnTo>
                  <a:pt x="695" y="342"/>
                </a:lnTo>
                <a:lnTo>
                  <a:pt x="698" y="338"/>
                </a:lnTo>
                <a:lnTo>
                  <a:pt x="702" y="334"/>
                </a:lnTo>
                <a:lnTo>
                  <a:pt x="707" y="331"/>
                </a:lnTo>
                <a:lnTo>
                  <a:pt x="714" y="330"/>
                </a:lnTo>
                <a:lnTo>
                  <a:pt x="769" y="330"/>
                </a:lnTo>
                <a:lnTo>
                  <a:pt x="769" y="293"/>
                </a:lnTo>
                <a:lnTo>
                  <a:pt x="765" y="279"/>
                </a:lnTo>
                <a:lnTo>
                  <a:pt x="757" y="267"/>
                </a:lnTo>
                <a:lnTo>
                  <a:pt x="746" y="259"/>
                </a:lnTo>
                <a:lnTo>
                  <a:pt x="732" y="257"/>
                </a:lnTo>
                <a:lnTo>
                  <a:pt x="73" y="257"/>
                </a:lnTo>
                <a:close/>
                <a:moveTo>
                  <a:pt x="220" y="183"/>
                </a:moveTo>
                <a:lnTo>
                  <a:pt x="220" y="220"/>
                </a:lnTo>
                <a:lnTo>
                  <a:pt x="585" y="220"/>
                </a:lnTo>
                <a:lnTo>
                  <a:pt x="585" y="183"/>
                </a:lnTo>
                <a:lnTo>
                  <a:pt x="220" y="183"/>
                </a:lnTo>
                <a:close/>
                <a:moveTo>
                  <a:pt x="714" y="0"/>
                </a:moveTo>
                <a:lnTo>
                  <a:pt x="731" y="3"/>
                </a:lnTo>
                <a:lnTo>
                  <a:pt x="745" y="10"/>
                </a:lnTo>
                <a:lnTo>
                  <a:pt x="758" y="22"/>
                </a:lnTo>
                <a:lnTo>
                  <a:pt x="766" y="38"/>
                </a:lnTo>
                <a:lnTo>
                  <a:pt x="769" y="55"/>
                </a:lnTo>
                <a:lnTo>
                  <a:pt x="766" y="72"/>
                </a:lnTo>
                <a:lnTo>
                  <a:pt x="758" y="88"/>
                </a:lnTo>
                <a:lnTo>
                  <a:pt x="746" y="99"/>
                </a:lnTo>
                <a:lnTo>
                  <a:pt x="732" y="107"/>
                </a:lnTo>
                <a:lnTo>
                  <a:pt x="732" y="220"/>
                </a:lnTo>
                <a:lnTo>
                  <a:pt x="754" y="224"/>
                </a:lnTo>
                <a:lnTo>
                  <a:pt x="775" y="234"/>
                </a:lnTo>
                <a:lnTo>
                  <a:pt x="791" y="250"/>
                </a:lnTo>
                <a:lnTo>
                  <a:pt x="801" y="270"/>
                </a:lnTo>
                <a:lnTo>
                  <a:pt x="805" y="293"/>
                </a:lnTo>
                <a:lnTo>
                  <a:pt x="805" y="732"/>
                </a:lnTo>
                <a:lnTo>
                  <a:pt x="801" y="755"/>
                </a:lnTo>
                <a:lnTo>
                  <a:pt x="791" y="775"/>
                </a:lnTo>
                <a:lnTo>
                  <a:pt x="775" y="791"/>
                </a:lnTo>
                <a:lnTo>
                  <a:pt x="754" y="801"/>
                </a:lnTo>
                <a:lnTo>
                  <a:pt x="732" y="805"/>
                </a:lnTo>
                <a:lnTo>
                  <a:pt x="73" y="805"/>
                </a:lnTo>
                <a:lnTo>
                  <a:pt x="50" y="801"/>
                </a:lnTo>
                <a:lnTo>
                  <a:pt x="30" y="791"/>
                </a:lnTo>
                <a:lnTo>
                  <a:pt x="14" y="775"/>
                </a:lnTo>
                <a:lnTo>
                  <a:pt x="4" y="755"/>
                </a:lnTo>
                <a:lnTo>
                  <a:pt x="0" y="732"/>
                </a:lnTo>
                <a:lnTo>
                  <a:pt x="0" y="293"/>
                </a:lnTo>
                <a:lnTo>
                  <a:pt x="4" y="270"/>
                </a:lnTo>
                <a:lnTo>
                  <a:pt x="14" y="250"/>
                </a:lnTo>
                <a:lnTo>
                  <a:pt x="30" y="234"/>
                </a:lnTo>
                <a:lnTo>
                  <a:pt x="50" y="224"/>
                </a:lnTo>
                <a:lnTo>
                  <a:pt x="73" y="220"/>
                </a:lnTo>
                <a:lnTo>
                  <a:pt x="183" y="220"/>
                </a:lnTo>
                <a:lnTo>
                  <a:pt x="183" y="183"/>
                </a:lnTo>
                <a:lnTo>
                  <a:pt x="186" y="169"/>
                </a:lnTo>
                <a:lnTo>
                  <a:pt x="194" y="157"/>
                </a:lnTo>
                <a:lnTo>
                  <a:pt x="206" y="149"/>
                </a:lnTo>
                <a:lnTo>
                  <a:pt x="220" y="147"/>
                </a:lnTo>
                <a:lnTo>
                  <a:pt x="585" y="147"/>
                </a:lnTo>
                <a:lnTo>
                  <a:pt x="600" y="149"/>
                </a:lnTo>
                <a:lnTo>
                  <a:pt x="612" y="157"/>
                </a:lnTo>
                <a:lnTo>
                  <a:pt x="619" y="169"/>
                </a:lnTo>
                <a:lnTo>
                  <a:pt x="622" y="183"/>
                </a:lnTo>
                <a:lnTo>
                  <a:pt x="622" y="220"/>
                </a:lnTo>
                <a:lnTo>
                  <a:pt x="695" y="220"/>
                </a:lnTo>
                <a:lnTo>
                  <a:pt x="695" y="107"/>
                </a:lnTo>
                <a:lnTo>
                  <a:pt x="681" y="99"/>
                </a:lnTo>
                <a:lnTo>
                  <a:pt x="669" y="88"/>
                </a:lnTo>
                <a:lnTo>
                  <a:pt x="661" y="72"/>
                </a:lnTo>
                <a:lnTo>
                  <a:pt x="659" y="55"/>
                </a:lnTo>
                <a:lnTo>
                  <a:pt x="661" y="38"/>
                </a:lnTo>
                <a:lnTo>
                  <a:pt x="669" y="22"/>
                </a:lnTo>
                <a:lnTo>
                  <a:pt x="681" y="10"/>
                </a:lnTo>
                <a:lnTo>
                  <a:pt x="695" y="3"/>
                </a:lnTo>
                <a:lnTo>
                  <a:pt x="71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17" name="Freeform 83"/>
          <p:cNvSpPr>
            <a:spLocks noEditPoints="1"/>
          </p:cNvSpPr>
          <p:nvPr/>
        </p:nvSpPr>
        <p:spPr bwMode="auto">
          <a:xfrm>
            <a:off x="7867575" y="4948048"/>
            <a:ext cx="420516" cy="420516"/>
          </a:xfrm>
          <a:custGeom>
            <a:avLst/>
            <a:gdLst>
              <a:gd name="T0" fmla="*/ 401 w 805"/>
              <a:gd name="T1" fmla="*/ 674 h 805"/>
              <a:gd name="T2" fmla="*/ 312 w 805"/>
              <a:gd name="T3" fmla="*/ 695 h 805"/>
              <a:gd name="T4" fmla="*/ 223 w 805"/>
              <a:gd name="T5" fmla="*/ 674 h 805"/>
              <a:gd name="T6" fmla="*/ 702 w 805"/>
              <a:gd name="T7" fmla="*/ 586 h 805"/>
              <a:gd name="T8" fmla="*/ 714 w 805"/>
              <a:gd name="T9" fmla="*/ 598 h 805"/>
              <a:gd name="T10" fmla="*/ 711 w 805"/>
              <a:gd name="T11" fmla="*/ 615 h 805"/>
              <a:gd name="T12" fmla="*/ 695 w 805"/>
              <a:gd name="T13" fmla="*/ 622 h 805"/>
              <a:gd name="T14" fmla="*/ 681 w 805"/>
              <a:gd name="T15" fmla="*/ 615 h 805"/>
              <a:gd name="T16" fmla="*/ 678 w 805"/>
              <a:gd name="T17" fmla="*/ 598 h 805"/>
              <a:gd name="T18" fmla="*/ 690 w 805"/>
              <a:gd name="T19" fmla="*/ 586 h 805"/>
              <a:gd name="T20" fmla="*/ 491 w 805"/>
              <a:gd name="T21" fmla="*/ 585 h 805"/>
              <a:gd name="T22" fmla="*/ 157 w 805"/>
              <a:gd name="T23" fmla="*/ 622 h 805"/>
              <a:gd name="T24" fmla="*/ 111 w 805"/>
              <a:gd name="T25" fmla="*/ 513 h 805"/>
              <a:gd name="T26" fmla="*/ 118 w 805"/>
              <a:gd name="T27" fmla="*/ 548 h 805"/>
              <a:gd name="T28" fmla="*/ 702 w 805"/>
              <a:gd name="T29" fmla="*/ 476 h 805"/>
              <a:gd name="T30" fmla="*/ 714 w 805"/>
              <a:gd name="T31" fmla="*/ 488 h 805"/>
              <a:gd name="T32" fmla="*/ 711 w 805"/>
              <a:gd name="T33" fmla="*/ 505 h 805"/>
              <a:gd name="T34" fmla="*/ 695 w 805"/>
              <a:gd name="T35" fmla="*/ 513 h 805"/>
              <a:gd name="T36" fmla="*/ 681 w 805"/>
              <a:gd name="T37" fmla="*/ 505 h 805"/>
              <a:gd name="T38" fmla="*/ 678 w 805"/>
              <a:gd name="T39" fmla="*/ 488 h 805"/>
              <a:gd name="T40" fmla="*/ 690 w 805"/>
              <a:gd name="T41" fmla="*/ 476 h 805"/>
              <a:gd name="T42" fmla="*/ 506 w 805"/>
              <a:gd name="T43" fmla="*/ 440 h 805"/>
              <a:gd name="T44" fmla="*/ 118 w 805"/>
              <a:gd name="T45" fmla="*/ 440 h 805"/>
              <a:gd name="T46" fmla="*/ 479 w 805"/>
              <a:gd name="T47" fmla="*/ 384 h 805"/>
              <a:gd name="T48" fmla="*/ 144 w 805"/>
              <a:gd name="T49" fmla="*/ 384 h 805"/>
              <a:gd name="T50" fmla="*/ 710 w 805"/>
              <a:gd name="T51" fmla="*/ 332 h 805"/>
              <a:gd name="T52" fmla="*/ 732 w 805"/>
              <a:gd name="T53" fmla="*/ 366 h 805"/>
              <a:gd name="T54" fmla="*/ 710 w 805"/>
              <a:gd name="T55" fmla="*/ 399 h 805"/>
              <a:gd name="T56" fmla="*/ 671 w 805"/>
              <a:gd name="T57" fmla="*/ 393 h 805"/>
              <a:gd name="T58" fmla="*/ 663 w 805"/>
              <a:gd name="T59" fmla="*/ 352 h 805"/>
              <a:gd name="T60" fmla="*/ 695 w 805"/>
              <a:gd name="T61" fmla="*/ 330 h 805"/>
              <a:gd name="T62" fmla="*/ 373 w 805"/>
              <a:gd name="T63" fmla="*/ 302 h 805"/>
              <a:gd name="T64" fmla="*/ 196 w 805"/>
              <a:gd name="T65" fmla="*/ 330 h 805"/>
              <a:gd name="T66" fmla="*/ 280 w 805"/>
              <a:gd name="T67" fmla="*/ 296 h 805"/>
              <a:gd name="T68" fmla="*/ 622 w 805"/>
              <a:gd name="T69" fmla="*/ 768 h 805"/>
              <a:gd name="T70" fmla="*/ 758 w 805"/>
              <a:gd name="T71" fmla="*/ 758 h 805"/>
              <a:gd name="T72" fmla="*/ 769 w 805"/>
              <a:gd name="T73" fmla="*/ 257 h 805"/>
              <a:gd name="T74" fmla="*/ 746 w 805"/>
              <a:gd name="T75" fmla="*/ 222 h 805"/>
              <a:gd name="T76" fmla="*/ 73 w 805"/>
              <a:gd name="T77" fmla="*/ 220 h 805"/>
              <a:gd name="T78" fmla="*/ 41 w 805"/>
              <a:gd name="T79" fmla="*/ 242 h 805"/>
              <a:gd name="T80" fmla="*/ 41 w 805"/>
              <a:gd name="T81" fmla="*/ 746 h 805"/>
              <a:gd name="T82" fmla="*/ 73 w 805"/>
              <a:gd name="T83" fmla="*/ 768 h 805"/>
              <a:gd name="T84" fmla="*/ 73 w 805"/>
              <a:gd name="T85" fmla="*/ 220 h 805"/>
              <a:gd name="T86" fmla="*/ 198 w 805"/>
              <a:gd name="T87" fmla="*/ 10 h 805"/>
              <a:gd name="T88" fmla="*/ 220 w 805"/>
              <a:gd name="T89" fmla="*/ 55 h 805"/>
              <a:gd name="T90" fmla="*/ 198 w 805"/>
              <a:gd name="T91" fmla="*/ 99 h 805"/>
              <a:gd name="T92" fmla="*/ 732 w 805"/>
              <a:gd name="T93" fmla="*/ 183 h 805"/>
              <a:gd name="T94" fmla="*/ 791 w 805"/>
              <a:gd name="T95" fmla="*/ 213 h 805"/>
              <a:gd name="T96" fmla="*/ 805 w 805"/>
              <a:gd name="T97" fmla="*/ 732 h 805"/>
              <a:gd name="T98" fmla="*/ 775 w 805"/>
              <a:gd name="T99" fmla="*/ 791 h 805"/>
              <a:gd name="T100" fmla="*/ 73 w 805"/>
              <a:gd name="T101" fmla="*/ 805 h 805"/>
              <a:gd name="T102" fmla="*/ 14 w 805"/>
              <a:gd name="T103" fmla="*/ 775 h 805"/>
              <a:gd name="T104" fmla="*/ 0 w 805"/>
              <a:gd name="T105" fmla="*/ 257 h 805"/>
              <a:gd name="T106" fmla="*/ 30 w 805"/>
              <a:gd name="T107" fmla="*/ 198 h 805"/>
              <a:gd name="T108" fmla="*/ 147 w 805"/>
              <a:gd name="T109" fmla="*/ 183 h 805"/>
              <a:gd name="T110" fmla="*/ 121 w 805"/>
              <a:gd name="T111" fmla="*/ 88 h 805"/>
              <a:gd name="T112" fmla="*/ 113 w 805"/>
              <a:gd name="T113" fmla="*/ 38 h 805"/>
              <a:gd name="T114" fmla="*/ 148 w 805"/>
              <a:gd name="T115" fmla="*/ 3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05" h="805">
                <a:moveTo>
                  <a:pt x="196" y="658"/>
                </a:moveTo>
                <a:lnTo>
                  <a:pt x="427" y="658"/>
                </a:lnTo>
                <a:lnTo>
                  <a:pt x="401" y="674"/>
                </a:lnTo>
                <a:lnTo>
                  <a:pt x="373" y="686"/>
                </a:lnTo>
                <a:lnTo>
                  <a:pt x="343" y="692"/>
                </a:lnTo>
                <a:lnTo>
                  <a:pt x="312" y="695"/>
                </a:lnTo>
                <a:lnTo>
                  <a:pt x="280" y="692"/>
                </a:lnTo>
                <a:lnTo>
                  <a:pt x="250" y="686"/>
                </a:lnTo>
                <a:lnTo>
                  <a:pt x="223" y="674"/>
                </a:lnTo>
                <a:lnTo>
                  <a:pt x="196" y="658"/>
                </a:lnTo>
                <a:close/>
                <a:moveTo>
                  <a:pt x="695" y="585"/>
                </a:moveTo>
                <a:lnTo>
                  <a:pt x="702" y="586"/>
                </a:lnTo>
                <a:lnTo>
                  <a:pt x="707" y="589"/>
                </a:lnTo>
                <a:lnTo>
                  <a:pt x="711" y="593"/>
                </a:lnTo>
                <a:lnTo>
                  <a:pt x="714" y="598"/>
                </a:lnTo>
                <a:lnTo>
                  <a:pt x="714" y="603"/>
                </a:lnTo>
                <a:lnTo>
                  <a:pt x="714" y="610"/>
                </a:lnTo>
                <a:lnTo>
                  <a:pt x="711" y="615"/>
                </a:lnTo>
                <a:lnTo>
                  <a:pt x="707" y="619"/>
                </a:lnTo>
                <a:lnTo>
                  <a:pt x="702" y="622"/>
                </a:lnTo>
                <a:lnTo>
                  <a:pt x="695" y="622"/>
                </a:lnTo>
                <a:lnTo>
                  <a:pt x="690" y="622"/>
                </a:lnTo>
                <a:lnTo>
                  <a:pt x="685" y="619"/>
                </a:lnTo>
                <a:lnTo>
                  <a:pt x="681" y="615"/>
                </a:lnTo>
                <a:lnTo>
                  <a:pt x="678" y="610"/>
                </a:lnTo>
                <a:lnTo>
                  <a:pt x="677" y="603"/>
                </a:lnTo>
                <a:lnTo>
                  <a:pt x="678" y="598"/>
                </a:lnTo>
                <a:lnTo>
                  <a:pt x="681" y="593"/>
                </a:lnTo>
                <a:lnTo>
                  <a:pt x="685" y="589"/>
                </a:lnTo>
                <a:lnTo>
                  <a:pt x="690" y="586"/>
                </a:lnTo>
                <a:lnTo>
                  <a:pt x="695" y="585"/>
                </a:lnTo>
                <a:close/>
                <a:moveTo>
                  <a:pt x="132" y="585"/>
                </a:moveTo>
                <a:lnTo>
                  <a:pt x="491" y="585"/>
                </a:lnTo>
                <a:lnTo>
                  <a:pt x="479" y="605"/>
                </a:lnTo>
                <a:lnTo>
                  <a:pt x="466" y="622"/>
                </a:lnTo>
                <a:lnTo>
                  <a:pt x="157" y="622"/>
                </a:lnTo>
                <a:lnTo>
                  <a:pt x="144" y="605"/>
                </a:lnTo>
                <a:lnTo>
                  <a:pt x="132" y="585"/>
                </a:lnTo>
                <a:close/>
                <a:moveTo>
                  <a:pt x="111" y="513"/>
                </a:moveTo>
                <a:lnTo>
                  <a:pt x="512" y="513"/>
                </a:lnTo>
                <a:lnTo>
                  <a:pt x="506" y="548"/>
                </a:lnTo>
                <a:lnTo>
                  <a:pt x="118" y="548"/>
                </a:lnTo>
                <a:lnTo>
                  <a:pt x="111" y="513"/>
                </a:lnTo>
                <a:close/>
                <a:moveTo>
                  <a:pt x="695" y="476"/>
                </a:moveTo>
                <a:lnTo>
                  <a:pt x="702" y="476"/>
                </a:lnTo>
                <a:lnTo>
                  <a:pt x="707" y="479"/>
                </a:lnTo>
                <a:lnTo>
                  <a:pt x="711" y="483"/>
                </a:lnTo>
                <a:lnTo>
                  <a:pt x="714" y="488"/>
                </a:lnTo>
                <a:lnTo>
                  <a:pt x="714" y="495"/>
                </a:lnTo>
                <a:lnTo>
                  <a:pt x="714" y="500"/>
                </a:lnTo>
                <a:lnTo>
                  <a:pt x="711" y="505"/>
                </a:lnTo>
                <a:lnTo>
                  <a:pt x="707" y="509"/>
                </a:lnTo>
                <a:lnTo>
                  <a:pt x="702" y="512"/>
                </a:lnTo>
                <a:lnTo>
                  <a:pt x="695" y="513"/>
                </a:lnTo>
                <a:lnTo>
                  <a:pt x="690" y="512"/>
                </a:lnTo>
                <a:lnTo>
                  <a:pt x="685" y="509"/>
                </a:lnTo>
                <a:lnTo>
                  <a:pt x="681" y="505"/>
                </a:lnTo>
                <a:lnTo>
                  <a:pt x="678" y="500"/>
                </a:lnTo>
                <a:lnTo>
                  <a:pt x="677" y="495"/>
                </a:lnTo>
                <a:lnTo>
                  <a:pt x="678" y="488"/>
                </a:lnTo>
                <a:lnTo>
                  <a:pt x="681" y="483"/>
                </a:lnTo>
                <a:lnTo>
                  <a:pt x="685" y="479"/>
                </a:lnTo>
                <a:lnTo>
                  <a:pt x="690" y="476"/>
                </a:lnTo>
                <a:lnTo>
                  <a:pt x="695" y="476"/>
                </a:lnTo>
                <a:close/>
                <a:moveTo>
                  <a:pt x="118" y="440"/>
                </a:moveTo>
                <a:lnTo>
                  <a:pt x="506" y="440"/>
                </a:lnTo>
                <a:lnTo>
                  <a:pt x="512" y="476"/>
                </a:lnTo>
                <a:lnTo>
                  <a:pt x="111" y="476"/>
                </a:lnTo>
                <a:lnTo>
                  <a:pt x="118" y="440"/>
                </a:lnTo>
                <a:close/>
                <a:moveTo>
                  <a:pt x="157" y="366"/>
                </a:moveTo>
                <a:lnTo>
                  <a:pt x="466" y="366"/>
                </a:lnTo>
                <a:lnTo>
                  <a:pt x="479" y="384"/>
                </a:lnTo>
                <a:lnTo>
                  <a:pt x="491" y="403"/>
                </a:lnTo>
                <a:lnTo>
                  <a:pt x="132" y="403"/>
                </a:lnTo>
                <a:lnTo>
                  <a:pt x="144" y="384"/>
                </a:lnTo>
                <a:lnTo>
                  <a:pt x="157" y="366"/>
                </a:lnTo>
                <a:close/>
                <a:moveTo>
                  <a:pt x="695" y="330"/>
                </a:moveTo>
                <a:lnTo>
                  <a:pt x="710" y="332"/>
                </a:lnTo>
                <a:lnTo>
                  <a:pt x="722" y="340"/>
                </a:lnTo>
                <a:lnTo>
                  <a:pt x="729" y="352"/>
                </a:lnTo>
                <a:lnTo>
                  <a:pt x="732" y="366"/>
                </a:lnTo>
                <a:lnTo>
                  <a:pt x="729" y="381"/>
                </a:lnTo>
                <a:lnTo>
                  <a:pt x="722" y="393"/>
                </a:lnTo>
                <a:lnTo>
                  <a:pt x="710" y="399"/>
                </a:lnTo>
                <a:lnTo>
                  <a:pt x="695" y="403"/>
                </a:lnTo>
                <a:lnTo>
                  <a:pt x="681" y="399"/>
                </a:lnTo>
                <a:lnTo>
                  <a:pt x="671" y="393"/>
                </a:lnTo>
                <a:lnTo>
                  <a:pt x="663" y="381"/>
                </a:lnTo>
                <a:lnTo>
                  <a:pt x="659" y="366"/>
                </a:lnTo>
                <a:lnTo>
                  <a:pt x="663" y="352"/>
                </a:lnTo>
                <a:lnTo>
                  <a:pt x="671" y="340"/>
                </a:lnTo>
                <a:lnTo>
                  <a:pt x="681" y="332"/>
                </a:lnTo>
                <a:lnTo>
                  <a:pt x="695" y="330"/>
                </a:lnTo>
                <a:close/>
                <a:moveTo>
                  <a:pt x="312" y="293"/>
                </a:moveTo>
                <a:lnTo>
                  <a:pt x="343" y="296"/>
                </a:lnTo>
                <a:lnTo>
                  <a:pt x="373" y="302"/>
                </a:lnTo>
                <a:lnTo>
                  <a:pt x="401" y="314"/>
                </a:lnTo>
                <a:lnTo>
                  <a:pt x="427" y="330"/>
                </a:lnTo>
                <a:lnTo>
                  <a:pt x="196" y="330"/>
                </a:lnTo>
                <a:lnTo>
                  <a:pt x="223" y="314"/>
                </a:lnTo>
                <a:lnTo>
                  <a:pt x="250" y="302"/>
                </a:lnTo>
                <a:lnTo>
                  <a:pt x="280" y="296"/>
                </a:lnTo>
                <a:lnTo>
                  <a:pt x="312" y="293"/>
                </a:lnTo>
                <a:close/>
                <a:moveTo>
                  <a:pt x="622" y="220"/>
                </a:moveTo>
                <a:lnTo>
                  <a:pt x="622" y="768"/>
                </a:lnTo>
                <a:lnTo>
                  <a:pt x="732" y="768"/>
                </a:lnTo>
                <a:lnTo>
                  <a:pt x="746" y="766"/>
                </a:lnTo>
                <a:lnTo>
                  <a:pt x="758" y="758"/>
                </a:lnTo>
                <a:lnTo>
                  <a:pt x="766" y="746"/>
                </a:lnTo>
                <a:lnTo>
                  <a:pt x="769" y="732"/>
                </a:lnTo>
                <a:lnTo>
                  <a:pt x="769" y="257"/>
                </a:lnTo>
                <a:lnTo>
                  <a:pt x="766" y="242"/>
                </a:lnTo>
                <a:lnTo>
                  <a:pt x="758" y="230"/>
                </a:lnTo>
                <a:lnTo>
                  <a:pt x="746" y="222"/>
                </a:lnTo>
                <a:lnTo>
                  <a:pt x="732" y="220"/>
                </a:lnTo>
                <a:lnTo>
                  <a:pt x="622" y="220"/>
                </a:lnTo>
                <a:close/>
                <a:moveTo>
                  <a:pt x="73" y="220"/>
                </a:moveTo>
                <a:lnTo>
                  <a:pt x="59" y="222"/>
                </a:lnTo>
                <a:lnTo>
                  <a:pt x="49" y="230"/>
                </a:lnTo>
                <a:lnTo>
                  <a:pt x="41" y="242"/>
                </a:lnTo>
                <a:lnTo>
                  <a:pt x="37" y="257"/>
                </a:lnTo>
                <a:lnTo>
                  <a:pt x="37" y="732"/>
                </a:lnTo>
                <a:lnTo>
                  <a:pt x="41" y="746"/>
                </a:lnTo>
                <a:lnTo>
                  <a:pt x="49" y="758"/>
                </a:lnTo>
                <a:lnTo>
                  <a:pt x="59" y="766"/>
                </a:lnTo>
                <a:lnTo>
                  <a:pt x="73" y="768"/>
                </a:lnTo>
                <a:lnTo>
                  <a:pt x="585" y="768"/>
                </a:lnTo>
                <a:lnTo>
                  <a:pt x="585" y="220"/>
                </a:lnTo>
                <a:lnTo>
                  <a:pt x="73" y="220"/>
                </a:lnTo>
                <a:close/>
                <a:moveTo>
                  <a:pt x="165" y="0"/>
                </a:moveTo>
                <a:lnTo>
                  <a:pt x="182" y="3"/>
                </a:lnTo>
                <a:lnTo>
                  <a:pt x="198" y="10"/>
                </a:lnTo>
                <a:lnTo>
                  <a:pt x="210" y="22"/>
                </a:lnTo>
                <a:lnTo>
                  <a:pt x="217" y="38"/>
                </a:lnTo>
                <a:lnTo>
                  <a:pt x="220" y="55"/>
                </a:lnTo>
                <a:lnTo>
                  <a:pt x="217" y="72"/>
                </a:lnTo>
                <a:lnTo>
                  <a:pt x="210" y="88"/>
                </a:lnTo>
                <a:lnTo>
                  <a:pt x="198" y="99"/>
                </a:lnTo>
                <a:lnTo>
                  <a:pt x="183" y="107"/>
                </a:lnTo>
                <a:lnTo>
                  <a:pt x="183" y="183"/>
                </a:lnTo>
                <a:lnTo>
                  <a:pt x="732" y="183"/>
                </a:lnTo>
                <a:lnTo>
                  <a:pt x="756" y="187"/>
                </a:lnTo>
                <a:lnTo>
                  <a:pt x="775" y="198"/>
                </a:lnTo>
                <a:lnTo>
                  <a:pt x="791" y="213"/>
                </a:lnTo>
                <a:lnTo>
                  <a:pt x="801" y="233"/>
                </a:lnTo>
                <a:lnTo>
                  <a:pt x="805" y="257"/>
                </a:lnTo>
                <a:lnTo>
                  <a:pt x="805" y="732"/>
                </a:lnTo>
                <a:lnTo>
                  <a:pt x="801" y="755"/>
                </a:lnTo>
                <a:lnTo>
                  <a:pt x="791" y="775"/>
                </a:lnTo>
                <a:lnTo>
                  <a:pt x="775" y="791"/>
                </a:lnTo>
                <a:lnTo>
                  <a:pt x="756" y="801"/>
                </a:lnTo>
                <a:lnTo>
                  <a:pt x="732" y="805"/>
                </a:lnTo>
                <a:lnTo>
                  <a:pt x="73" y="805"/>
                </a:lnTo>
                <a:lnTo>
                  <a:pt x="51" y="801"/>
                </a:lnTo>
                <a:lnTo>
                  <a:pt x="30" y="791"/>
                </a:lnTo>
                <a:lnTo>
                  <a:pt x="14" y="775"/>
                </a:lnTo>
                <a:lnTo>
                  <a:pt x="4" y="755"/>
                </a:lnTo>
                <a:lnTo>
                  <a:pt x="0" y="732"/>
                </a:lnTo>
                <a:lnTo>
                  <a:pt x="0" y="257"/>
                </a:lnTo>
                <a:lnTo>
                  <a:pt x="4" y="233"/>
                </a:lnTo>
                <a:lnTo>
                  <a:pt x="14" y="213"/>
                </a:lnTo>
                <a:lnTo>
                  <a:pt x="30" y="198"/>
                </a:lnTo>
                <a:lnTo>
                  <a:pt x="51" y="187"/>
                </a:lnTo>
                <a:lnTo>
                  <a:pt x="73" y="183"/>
                </a:lnTo>
                <a:lnTo>
                  <a:pt x="147" y="183"/>
                </a:lnTo>
                <a:lnTo>
                  <a:pt x="147" y="107"/>
                </a:lnTo>
                <a:lnTo>
                  <a:pt x="132" y="99"/>
                </a:lnTo>
                <a:lnTo>
                  <a:pt x="121" y="88"/>
                </a:lnTo>
                <a:lnTo>
                  <a:pt x="113" y="72"/>
                </a:lnTo>
                <a:lnTo>
                  <a:pt x="110" y="55"/>
                </a:lnTo>
                <a:lnTo>
                  <a:pt x="113" y="38"/>
                </a:lnTo>
                <a:lnTo>
                  <a:pt x="121" y="22"/>
                </a:lnTo>
                <a:lnTo>
                  <a:pt x="132" y="10"/>
                </a:lnTo>
                <a:lnTo>
                  <a:pt x="148" y="3"/>
                </a:lnTo>
                <a:lnTo>
                  <a:pt x="16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18" name="Freeform 84"/>
          <p:cNvSpPr>
            <a:spLocks noEditPoints="1"/>
          </p:cNvSpPr>
          <p:nvPr/>
        </p:nvSpPr>
        <p:spPr bwMode="auto">
          <a:xfrm>
            <a:off x="8716184" y="4948048"/>
            <a:ext cx="421039" cy="420516"/>
          </a:xfrm>
          <a:custGeom>
            <a:avLst/>
            <a:gdLst>
              <a:gd name="T0" fmla="*/ 582 w 806"/>
              <a:gd name="T1" fmla="*/ 556 h 805"/>
              <a:gd name="T2" fmla="*/ 582 w 806"/>
              <a:gd name="T3" fmla="*/ 579 h 805"/>
              <a:gd name="T4" fmla="*/ 562 w 806"/>
              <a:gd name="T5" fmla="*/ 585 h 805"/>
              <a:gd name="T6" fmla="*/ 549 w 806"/>
              <a:gd name="T7" fmla="*/ 567 h 805"/>
              <a:gd name="T8" fmla="*/ 562 w 806"/>
              <a:gd name="T9" fmla="*/ 550 h 805"/>
              <a:gd name="T10" fmla="*/ 40 w 806"/>
              <a:gd name="T11" fmla="*/ 746 h 805"/>
              <a:gd name="T12" fmla="*/ 732 w 806"/>
              <a:gd name="T13" fmla="*/ 768 h 805"/>
              <a:gd name="T14" fmla="*/ 769 w 806"/>
              <a:gd name="T15" fmla="*/ 732 h 805"/>
              <a:gd name="T16" fmla="*/ 451 w 806"/>
              <a:gd name="T17" fmla="*/ 658 h 805"/>
              <a:gd name="T18" fmla="*/ 329 w 806"/>
              <a:gd name="T19" fmla="*/ 695 h 805"/>
              <a:gd name="T20" fmla="*/ 188 w 806"/>
              <a:gd name="T21" fmla="*/ 643 h 805"/>
              <a:gd name="T22" fmla="*/ 113 w 806"/>
              <a:gd name="T23" fmla="*/ 513 h 805"/>
              <a:gd name="T24" fmla="*/ 319 w 806"/>
              <a:gd name="T25" fmla="*/ 461 h 805"/>
              <a:gd name="T26" fmla="*/ 312 w 806"/>
              <a:gd name="T27" fmla="*/ 482 h 805"/>
              <a:gd name="T28" fmla="*/ 329 w 806"/>
              <a:gd name="T29" fmla="*/ 495 h 805"/>
              <a:gd name="T30" fmla="*/ 347 w 806"/>
              <a:gd name="T31" fmla="*/ 482 h 805"/>
              <a:gd name="T32" fmla="*/ 341 w 806"/>
              <a:gd name="T33" fmla="*/ 461 h 805"/>
              <a:gd name="T34" fmla="*/ 292 w 806"/>
              <a:gd name="T35" fmla="*/ 297 h 805"/>
              <a:gd name="T36" fmla="*/ 179 w 806"/>
              <a:gd name="T37" fmla="*/ 373 h 805"/>
              <a:gd name="T38" fmla="*/ 151 w 806"/>
              <a:gd name="T39" fmla="*/ 513 h 805"/>
              <a:gd name="T40" fmla="*/ 227 w 806"/>
              <a:gd name="T41" fmla="*/ 627 h 805"/>
              <a:gd name="T42" fmla="*/ 367 w 806"/>
              <a:gd name="T43" fmla="*/ 654 h 805"/>
              <a:gd name="T44" fmla="*/ 481 w 806"/>
              <a:gd name="T45" fmla="*/ 579 h 805"/>
              <a:gd name="T46" fmla="*/ 510 w 806"/>
              <a:gd name="T47" fmla="*/ 444 h 805"/>
              <a:gd name="T48" fmla="*/ 351 w 806"/>
              <a:gd name="T49" fmla="*/ 569 h 805"/>
              <a:gd name="T50" fmla="*/ 332 w 806"/>
              <a:gd name="T51" fmla="*/ 623 h 805"/>
              <a:gd name="T52" fmla="*/ 333 w 806"/>
              <a:gd name="T53" fmla="*/ 556 h 805"/>
              <a:gd name="T54" fmla="*/ 312 w 806"/>
              <a:gd name="T55" fmla="*/ 528 h 805"/>
              <a:gd name="T56" fmla="*/ 275 w 806"/>
              <a:gd name="T57" fmla="*/ 476 h 805"/>
              <a:gd name="T58" fmla="*/ 312 w 806"/>
              <a:gd name="T59" fmla="*/ 424 h 805"/>
              <a:gd name="T60" fmla="*/ 374 w 806"/>
              <a:gd name="T61" fmla="*/ 444 h 805"/>
              <a:gd name="T62" fmla="*/ 467 w 806"/>
              <a:gd name="T63" fmla="*/ 355 h 805"/>
              <a:gd name="T64" fmla="*/ 362 w 806"/>
              <a:gd name="T65" fmla="*/ 296 h 805"/>
              <a:gd name="T66" fmla="*/ 215 w 806"/>
              <a:gd name="T67" fmla="*/ 289 h 805"/>
              <a:gd name="T68" fmla="*/ 366 w 806"/>
              <a:gd name="T69" fmla="*/ 259 h 805"/>
              <a:gd name="T70" fmla="*/ 488 w 806"/>
              <a:gd name="T71" fmla="*/ 323 h 805"/>
              <a:gd name="T72" fmla="*/ 512 w 806"/>
              <a:gd name="T73" fmla="*/ 257 h 805"/>
              <a:gd name="T74" fmla="*/ 549 w 806"/>
              <a:gd name="T75" fmla="*/ 220 h 805"/>
              <a:gd name="T76" fmla="*/ 586 w 806"/>
              <a:gd name="T77" fmla="*/ 257 h 805"/>
              <a:gd name="T78" fmla="*/ 550 w 806"/>
              <a:gd name="T79" fmla="*/ 293 h 805"/>
              <a:gd name="T80" fmla="*/ 546 w 806"/>
              <a:gd name="T81" fmla="*/ 442 h 805"/>
              <a:gd name="T82" fmla="*/ 516 w 806"/>
              <a:gd name="T83" fmla="*/ 590 h 805"/>
              <a:gd name="T84" fmla="*/ 184 w 806"/>
              <a:gd name="T85" fmla="*/ 183 h 805"/>
              <a:gd name="T86" fmla="*/ 40 w 806"/>
              <a:gd name="T87" fmla="*/ 59 h 805"/>
              <a:gd name="T88" fmla="*/ 113 w 806"/>
              <a:gd name="T89" fmla="*/ 442 h 805"/>
              <a:gd name="T90" fmla="*/ 147 w 806"/>
              <a:gd name="T91" fmla="*/ 147 h 805"/>
              <a:gd name="T92" fmla="*/ 769 w 806"/>
              <a:gd name="T93" fmla="*/ 73 h 805"/>
              <a:gd name="T94" fmla="*/ 732 w 806"/>
              <a:gd name="T95" fmla="*/ 37 h 805"/>
              <a:gd name="T96" fmla="*/ 755 w 806"/>
              <a:gd name="T97" fmla="*/ 4 h 805"/>
              <a:gd name="T98" fmla="*/ 806 w 806"/>
              <a:gd name="T99" fmla="*/ 73 h 805"/>
              <a:gd name="T100" fmla="*/ 776 w 806"/>
              <a:gd name="T101" fmla="*/ 791 h 805"/>
              <a:gd name="T102" fmla="*/ 50 w 806"/>
              <a:gd name="T103" fmla="*/ 801 h 805"/>
              <a:gd name="T104" fmla="*/ 0 w 806"/>
              <a:gd name="T105" fmla="*/ 732 h 805"/>
              <a:gd name="T106" fmla="*/ 31 w 806"/>
              <a:gd name="T107" fmla="*/ 14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6" h="805">
                <a:moveTo>
                  <a:pt x="567" y="548"/>
                </a:moveTo>
                <a:lnTo>
                  <a:pt x="574" y="550"/>
                </a:lnTo>
                <a:lnTo>
                  <a:pt x="578" y="552"/>
                </a:lnTo>
                <a:lnTo>
                  <a:pt x="582" y="556"/>
                </a:lnTo>
                <a:lnTo>
                  <a:pt x="584" y="562"/>
                </a:lnTo>
                <a:lnTo>
                  <a:pt x="586" y="567"/>
                </a:lnTo>
                <a:lnTo>
                  <a:pt x="584" y="573"/>
                </a:lnTo>
                <a:lnTo>
                  <a:pt x="582" y="579"/>
                </a:lnTo>
                <a:lnTo>
                  <a:pt x="578" y="582"/>
                </a:lnTo>
                <a:lnTo>
                  <a:pt x="574" y="585"/>
                </a:lnTo>
                <a:lnTo>
                  <a:pt x="567" y="585"/>
                </a:lnTo>
                <a:lnTo>
                  <a:pt x="562" y="585"/>
                </a:lnTo>
                <a:lnTo>
                  <a:pt x="557" y="582"/>
                </a:lnTo>
                <a:lnTo>
                  <a:pt x="553" y="579"/>
                </a:lnTo>
                <a:lnTo>
                  <a:pt x="550" y="573"/>
                </a:lnTo>
                <a:lnTo>
                  <a:pt x="549" y="567"/>
                </a:lnTo>
                <a:lnTo>
                  <a:pt x="550" y="562"/>
                </a:lnTo>
                <a:lnTo>
                  <a:pt x="553" y="556"/>
                </a:lnTo>
                <a:lnTo>
                  <a:pt x="557" y="552"/>
                </a:lnTo>
                <a:lnTo>
                  <a:pt x="562" y="550"/>
                </a:lnTo>
                <a:lnTo>
                  <a:pt x="567" y="548"/>
                </a:lnTo>
                <a:close/>
                <a:moveTo>
                  <a:pt x="37" y="513"/>
                </a:moveTo>
                <a:lnTo>
                  <a:pt x="37" y="732"/>
                </a:lnTo>
                <a:lnTo>
                  <a:pt x="40" y="746"/>
                </a:lnTo>
                <a:lnTo>
                  <a:pt x="48" y="758"/>
                </a:lnTo>
                <a:lnTo>
                  <a:pt x="59" y="766"/>
                </a:lnTo>
                <a:lnTo>
                  <a:pt x="74" y="768"/>
                </a:lnTo>
                <a:lnTo>
                  <a:pt x="732" y="768"/>
                </a:lnTo>
                <a:lnTo>
                  <a:pt x="747" y="766"/>
                </a:lnTo>
                <a:lnTo>
                  <a:pt x="759" y="758"/>
                </a:lnTo>
                <a:lnTo>
                  <a:pt x="766" y="746"/>
                </a:lnTo>
                <a:lnTo>
                  <a:pt x="769" y="732"/>
                </a:lnTo>
                <a:lnTo>
                  <a:pt x="769" y="513"/>
                </a:lnTo>
                <a:lnTo>
                  <a:pt x="659" y="513"/>
                </a:lnTo>
                <a:lnTo>
                  <a:pt x="659" y="658"/>
                </a:lnTo>
                <a:lnTo>
                  <a:pt x="451" y="658"/>
                </a:lnTo>
                <a:lnTo>
                  <a:pt x="423" y="674"/>
                </a:lnTo>
                <a:lnTo>
                  <a:pt x="395" y="686"/>
                </a:lnTo>
                <a:lnTo>
                  <a:pt x="363" y="692"/>
                </a:lnTo>
                <a:lnTo>
                  <a:pt x="329" y="695"/>
                </a:lnTo>
                <a:lnTo>
                  <a:pt x="290" y="691"/>
                </a:lnTo>
                <a:lnTo>
                  <a:pt x="253" y="682"/>
                </a:lnTo>
                <a:lnTo>
                  <a:pt x="218" y="665"/>
                </a:lnTo>
                <a:lnTo>
                  <a:pt x="188" y="643"/>
                </a:lnTo>
                <a:lnTo>
                  <a:pt x="161" y="617"/>
                </a:lnTo>
                <a:lnTo>
                  <a:pt x="139" y="585"/>
                </a:lnTo>
                <a:lnTo>
                  <a:pt x="124" y="550"/>
                </a:lnTo>
                <a:lnTo>
                  <a:pt x="113" y="513"/>
                </a:lnTo>
                <a:lnTo>
                  <a:pt x="37" y="513"/>
                </a:lnTo>
                <a:close/>
                <a:moveTo>
                  <a:pt x="329" y="458"/>
                </a:moveTo>
                <a:lnTo>
                  <a:pt x="324" y="458"/>
                </a:lnTo>
                <a:lnTo>
                  <a:pt x="319" y="461"/>
                </a:lnTo>
                <a:lnTo>
                  <a:pt x="315" y="465"/>
                </a:lnTo>
                <a:lnTo>
                  <a:pt x="312" y="470"/>
                </a:lnTo>
                <a:lnTo>
                  <a:pt x="312" y="476"/>
                </a:lnTo>
                <a:lnTo>
                  <a:pt x="312" y="482"/>
                </a:lnTo>
                <a:lnTo>
                  <a:pt x="315" y="487"/>
                </a:lnTo>
                <a:lnTo>
                  <a:pt x="319" y="491"/>
                </a:lnTo>
                <a:lnTo>
                  <a:pt x="324" y="493"/>
                </a:lnTo>
                <a:lnTo>
                  <a:pt x="329" y="495"/>
                </a:lnTo>
                <a:lnTo>
                  <a:pt x="336" y="493"/>
                </a:lnTo>
                <a:lnTo>
                  <a:pt x="341" y="491"/>
                </a:lnTo>
                <a:lnTo>
                  <a:pt x="345" y="487"/>
                </a:lnTo>
                <a:lnTo>
                  <a:pt x="347" y="482"/>
                </a:lnTo>
                <a:lnTo>
                  <a:pt x="347" y="476"/>
                </a:lnTo>
                <a:lnTo>
                  <a:pt x="347" y="470"/>
                </a:lnTo>
                <a:lnTo>
                  <a:pt x="345" y="465"/>
                </a:lnTo>
                <a:lnTo>
                  <a:pt x="341" y="461"/>
                </a:lnTo>
                <a:lnTo>
                  <a:pt x="336" y="458"/>
                </a:lnTo>
                <a:lnTo>
                  <a:pt x="329" y="458"/>
                </a:lnTo>
                <a:close/>
                <a:moveTo>
                  <a:pt x="329" y="293"/>
                </a:moveTo>
                <a:lnTo>
                  <a:pt x="292" y="297"/>
                </a:lnTo>
                <a:lnTo>
                  <a:pt x="258" y="308"/>
                </a:lnTo>
                <a:lnTo>
                  <a:pt x="227" y="325"/>
                </a:lnTo>
                <a:lnTo>
                  <a:pt x="201" y="347"/>
                </a:lnTo>
                <a:lnTo>
                  <a:pt x="179" y="373"/>
                </a:lnTo>
                <a:lnTo>
                  <a:pt x="161" y="404"/>
                </a:lnTo>
                <a:lnTo>
                  <a:pt x="151" y="438"/>
                </a:lnTo>
                <a:lnTo>
                  <a:pt x="147" y="476"/>
                </a:lnTo>
                <a:lnTo>
                  <a:pt x="151" y="513"/>
                </a:lnTo>
                <a:lnTo>
                  <a:pt x="161" y="547"/>
                </a:lnTo>
                <a:lnTo>
                  <a:pt x="179" y="579"/>
                </a:lnTo>
                <a:lnTo>
                  <a:pt x="201" y="605"/>
                </a:lnTo>
                <a:lnTo>
                  <a:pt x="227" y="627"/>
                </a:lnTo>
                <a:lnTo>
                  <a:pt x="258" y="644"/>
                </a:lnTo>
                <a:lnTo>
                  <a:pt x="292" y="654"/>
                </a:lnTo>
                <a:lnTo>
                  <a:pt x="329" y="658"/>
                </a:lnTo>
                <a:lnTo>
                  <a:pt x="367" y="654"/>
                </a:lnTo>
                <a:lnTo>
                  <a:pt x="401" y="644"/>
                </a:lnTo>
                <a:lnTo>
                  <a:pt x="433" y="627"/>
                </a:lnTo>
                <a:lnTo>
                  <a:pt x="459" y="605"/>
                </a:lnTo>
                <a:lnTo>
                  <a:pt x="481" y="579"/>
                </a:lnTo>
                <a:lnTo>
                  <a:pt x="498" y="547"/>
                </a:lnTo>
                <a:lnTo>
                  <a:pt x="509" y="513"/>
                </a:lnTo>
                <a:lnTo>
                  <a:pt x="512" y="476"/>
                </a:lnTo>
                <a:lnTo>
                  <a:pt x="510" y="444"/>
                </a:lnTo>
                <a:lnTo>
                  <a:pt x="502" y="414"/>
                </a:lnTo>
                <a:lnTo>
                  <a:pt x="489" y="386"/>
                </a:lnTo>
                <a:lnTo>
                  <a:pt x="363" y="577"/>
                </a:lnTo>
                <a:lnTo>
                  <a:pt x="351" y="569"/>
                </a:lnTo>
                <a:lnTo>
                  <a:pt x="374" y="585"/>
                </a:lnTo>
                <a:lnTo>
                  <a:pt x="357" y="601"/>
                </a:lnTo>
                <a:lnTo>
                  <a:pt x="375" y="631"/>
                </a:lnTo>
                <a:lnTo>
                  <a:pt x="332" y="623"/>
                </a:lnTo>
                <a:lnTo>
                  <a:pt x="317" y="635"/>
                </a:lnTo>
                <a:lnTo>
                  <a:pt x="298" y="622"/>
                </a:lnTo>
                <a:lnTo>
                  <a:pt x="323" y="550"/>
                </a:lnTo>
                <a:lnTo>
                  <a:pt x="333" y="556"/>
                </a:lnTo>
                <a:lnTo>
                  <a:pt x="354" y="525"/>
                </a:lnTo>
                <a:lnTo>
                  <a:pt x="342" y="529"/>
                </a:lnTo>
                <a:lnTo>
                  <a:pt x="329" y="530"/>
                </a:lnTo>
                <a:lnTo>
                  <a:pt x="312" y="528"/>
                </a:lnTo>
                <a:lnTo>
                  <a:pt x="298" y="520"/>
                </a:lnTo>
                <a:lnTo>
                  <a:pt x="286" y="508"/>
                </a:lnTo>
                <a:lnTo>
                  <a:pt x="278" y="493"/>
                </a:lnTo>
                <a:lnTo>
                  <a:pt x="275" y="476"/>
                </a:lnTo>
                <a:lnTo>
                  <a:pt x="278" y="458"/>
                </a:lnTo>
                <a:lnTo>
                  <a:pt x="286" y="444"/>
                </a:lnTo>
                <a:lnTo>
                  <a:pt x="298" y="432"/>
                </a:lnTo>
                <a:lnTo>
                  <a:pt x="312" y="424"/>
                </a:lnTo>
                <a:lnTo>
                  <a:pt x="329" y="421"/>
                </a:lnTo>
                <a:lnTo>
                  <a:pt x="347" y="424"/>
                </a:lnTo>
                <a:lnTo>
                  <a:pt x="362" y="432"/>
                </a:lnTo>
                <a:lnTo>
                  <a:pt x="374" y="444"/>
                </a:lnTo>
                <a:lnTo>
                  <a:pt x="381" y="458"/>
                </a:lnTo>
                <a:lnTo>
                  <a:pt x="384" y="476"/>
                </a:lnTo>
                <a:lnTo>
                  <a:pt x="384" y="479"/>
                </a:lnTo>
                <a:lnTo>
                  <a:pt x="467" y="355"/>
                </a:lnTo>
                <a:lnTo>
                  <a:pt x="444" y="334"/>
                </a:lnTo>
                <a:lnTo>
                  <a:pt x="419" y="317"/>
                </a:lnTo>
                <a:lnTo>
                  <a:pt x="392" y="304"/>
                </a:lnTo>
                <a:lnTo>
                  <a:pt x="362" y="296"/>
                </a:lnTo>
                <a:lnTo>
                  <a:pt x="329" y="293"/>
                </a:lnTo>
                <a:close/>
                <a:moveTo>
                  <a:pt x="184" y="183"/>
                </a:moveTo>
                <a:lnTo>
                  <a:pt x="184" y="313"/>
                </a:lnTo>
                <a:lnTo>
                  <a:pt x="215" y="289"/>
                </a:lnTo>
                <a:lnTo>
                  <a:pt x="251" y="271"/>
                </a:lnTo>
                <a:lnTo>
                  <a:pt x="289" y="260"/>
                </a:lnTo>
                <a:lnTo>
                  <a:pt x="329" y="257"/>
                </a:lnTo>
                <a:lnTo>
                  <a:pt x="366" y="259"/>
                </a:lnTo>
                <a:lnTo>
                  <a:pt x="400" y="268"/>
                </a:lnTo>
                <a:lnTo>
                  <a:pt x="433" y="281"/>
                </a:lnTo>
                <a:lnTo>
                  <a:pt x="461" y="300"/>
                </a:lnTo>
                <a:lnTo>
                  <a:pt x="488" y="323"/>
                </a:lnTo>
                <a:lnTo>
                  <a:pt x="518" y="276"/>
                </a:lnTo>
                <a:lnTo>
                  <a:pt x="515" y="270"/>
                </a:lnTo>
                <a:lnTo>
                  <a:pt x="514" y="263"/>
                </a:lnTo>
                <a:lnTo>
                  <a:pt x="512" y="257"/>
                </a:lnTo>
                <a:lnTo>
                  <a:pt x="515" y="242"/>
                </a:lnTo>
                <a:lnTo>
                  <a:pt x="523" y="230"/>
                </a:lnTo>
                <a:lnTo>
                  <a:pt x="535" y="222"/>
                </a:lnTo>
                <a:lnTo>
                  <a:pt x="549" y="220"/>
                </a:lnTo>
                <a:lnTo>
                  <a:pt x="564" y="222"/>
                </a:lnTo>
                <a:lnTo>
                  <a:pt x="575" y="230"/>
                </a:lnTo>
                <a:lnTo>
                  <a:pt x="583" y="242"/>
                </a:lnTo>
                <a:lnTo>
                  <a:pt x="586" y="257"/>
                </a:lnTo>
                <a:lnTo>
                  <a:pt x="583" y="271"/>
                </a:lnTo>
                <a:lnTo>
                  <a:pt x="575" y="281"/>
                </a:lnTo>
                <a:lnTo>
                  <a:pt x="565" y="289"/>
                </a:lnTo>
                <a:lnTo>
                  <a:pt x="550" y="293"/>
                </a:lnTo>
                <a:lnTo>
                  <a:pt x="511" y="352"/>
                </a:lnTo>
                <a:lnTo>
                  <a:pt x="527" y="381"/>
                </a:lnTo>
                <a:lnTo>
                  <a:pt x="539" y="410"/>
                </a:lnTo>
                <a:lnTo>
                  <a:pt x="546" y="442"/>
                </a:lnTo>
                <a:lnTo>
                  <a:pt x="549" y="476"/>
                </a:lnTo>
                <a:lnTo>
                  <a:pt x="545" y="517"/>
                </a:lnTo>
                <a:lnTo>
                  <a:pt x="535" y="555"/>
                </a:lnTo>
                <a:lnTo>
                  <a:pt x="516" y="590"/>
                </a:lnTo>
                <a:lnTo>
                  <a:pt x="493" y="622"/>
                </a:lnTo>
                <a:lnTo>
                  <a:pt x="622" y="622"/>
                </a:lnTo>
                <a:lnTo>
                  <a:pt x="622" y="183"/>
                </a:lnTo>
                <a:lnTo>
                  <a:pt x="184" y="183"/>
                </a:lnTo>
                <a:close/>
                <a:moveTo>
                  <a:pt x="74" y="37"/>
                </a:moveTo>
                <a:lnTo>
                  <a:pt x="59" y="39"/>
                </a:lnTo>
                <a:lnTo>
                  <a:pt x="48" y="47"/>
                </a:lnTo>
                <a:lnTo>
                  <a:pt x="40" y="59"/>
                </a:lnTo>
                <a:lnTo>
                  <a:pt x="37" y="73"/>
                </a:lnTo>
                <a:lnTo>
                  <a:pt x="37" y="476"/>
                </a:lnTo>
                <a:lnTo>
                  <a:pt x="110" y="476"/>
                </a:lnTo>
                <a:lnTo>
                  <a:pt x="113" y="442"/>
                </a:lnTo>
                <a:lnTo>
                  <a:pt x="120" y="411"/>
                </a:lnTo>
                <a:lnTo>
                  <a:pt x="131" y="382"/>
                </a:lnTo>
                <a:lnTo>
                  <a:pt x="147" y="355"/>
                </a:lnTo>
                <a:lnTo>
                  <a:pt x="147" y="147"/>
                </a:lnTo>
                <a:lnTo>
                  <a:pt x="659" y="147"/>
                </a:lnTo>
                <a:lnTo>
                  <a:pt x="659" y="476"/>
                </a:lnTo>
                <a:lnTo>
                  <a:pt x="769" y="476"/>
                </a:lnTo>
                <a:lnTo>
                  <a:pt x="769" y="73"/>
                </a:lnTo>
                <a:lnTo>
                  <a:pt x="766" y="59"/>
                </a:lnTo>
                <a:lnTo>
                  <a:pt x="759" y="47"/>
                </a:lnTo>
                <a:lnTo>
                  <a:pt x="747" y="39"/>
                </a:lnTo>
                <a:lnTo>
                  <a:pt x="732" y="37"/>
                </a:lnTo>
                <a:lnTo>
                  <a:pt x="74" y="37"/>
                </a:lnTo>
                <a:close/>
                <a:moveTo>
                  <a:pt x="74" y="0"/>
                </a:moveTo>
                <a:lnTo>
                  <a:pt x="732" y="0"/>
                </a:lnTo>
                <a:lnTo>
                  <a:pt x="755" y="4"/>
                </a:lnTo>
                <a:lnTo>
                  <a:pt x="776" y="14"/>
                </a:lnTo>
                <a:lnTo>
                  <a:pt x="791" y="30"/>
                </a:lnTo>
                <a:lnTo>
                  <a:pt x="802" y="51"/>
                </a:lnTo>
                <a:lnTo>
                  <a:pt x="806" y="73"/>
                </a:lnTo>
                <a:lnTo>
                  <a:pt x="806" y="732"/>
                </a:lnTo>
                <a:lnTo>
                  <a:pt x="802" y="755"/>
                </a:lnTo>
                <a:lnTo>
                  <a:pt x="791" y="775"/>
                </a:lnTo>
                <a:lnTo>
                  <a:pt x="776" y="791"/>
                </a:lnTo>
                <a:lnTo>
                  <a:pt x="755" y="801"/>
                </a:lnTo>
                <a:lnTo>
                  <a:pt x="732" y="805"/>
                </a:lnTo>
                <a:lnTo>
                  <a:pt x="74" y="805"/>
                </a:lnTo>
                <a:lnTo>
                  <a:pt x="50" y="801"/>
                </a:lnTo>
                <a:lnTo>
                  <a:pt x="31" y="791"/>
                </a:lnTo>
                <a:lnTo>
                  <a:pt x="15" y="775"/>
                </a:lnTo>
                <a:lnTo>
                  <a:pt x="4" y="755"/>
                </a:lnTo>
                <a:lnTo>
                  <a:pt x="0" y="732"/>
                </a:lnTo>
                <a:lnTo>
                  <a:pt x="0" y="73"/>
                </a:lnTo>
                <a:lnTo>
                  <a:pt x="4" y="51"/>
                </a:lnTo>
                <a:lnTo>
                  <a:pt x="15" y="30"/>
                </a:lnTo>
                <a:lnTo>
                  <a:pt x="31" y="14"/>
                </a:lnTo>
                <a:lnTo>
                  <a:pt x="50" y="4"/>
                </a:lnTo>
                <a:lnTo>
                  <a:pt x="7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19" name="Freeform 85"/>
          <p:cNvSpPr>
            <a:spLocks noEditPoints="1"/>
          </p:cNvSpPr>
          <p:nvPr/>
        </p:nvSpPr>
        <p:spPr bwMode="auto">
          <a:xfrm>
            <a:off x="9565316" y="4948048"/>
            <a:ext cx="419994" cy="420516"/>
          </a:xfrm>
          <a:custGeom>
            <a:avLst/>
            <a:gdLst>
              <a:gd name="T0" fmla="*/ 625 w 804"/>
              <a:gd name="T1" fmla="*/ 644 h 805"/>
              <a:gd name="T2" fmla="*/ 633 w 804"/>
              <a:gd name="T3" fmla="*/ 758 h 805"/>
              <a:gd name="T4" fmla="*/ 745 w 804"/>
              <a:gd name="T5" fmla="*/ 766 h 805"/>
              <a:gd name="T6" fmla="*/ 769 w 804"/>
              <a:gd name="T7" fmla="*/ 658 h 805"/>
              <a:gd name="T8" fmla="*/ 732 w 804"/>
              <a:gd name="T9" fmla="*/ 622 h 805"/>
              <a:gd name="T10" fmla="*/ 339 w 804"/>
              <a:gd name="T11" fmla="*/ 632 h 805"/>
              <a:gd name="T12" fmla="*/ 332 w 804"/>
              <a:gd name="T13" fmla="*/ 746 h 805"/>
              <a:gd name="T14" fmla="*/ 439 w 804"/>
              <a:gd name="T15" fmla="*/ 768 h 805"/>
              <a:gd name="T16" fmla="*/ 476 w 804"/>
              <a:gd name="T17" fmla="*/ 732 h 805"/>
              <a:gd name="T18" fmla="*/ 453 w 804"/>
              <a:gd name="T19" fmla="*/ 624 h 805"/>
              <a:gd name="T20" fmla="*/ 59 w 804"/>
              <a:gd name="T21" fmla="*/ 624 h 805"/>
              <a:gd name="T22" fmla="*/ 37 w 804"/>
              <a:gd name="T23" fmla="*/ 732 h 805"/>
              <a:gd name="T24" fmla="*/ 74 w 804"/>
              <a:gd name="T25" fmla="*/ 768 h 805"/>
              <a:gd name="T26" fmla="*/ 180 w 804"/>
              <a:gd name="T27" fmla="*/ 746 h 805"/>
              <a:gd name="T28" fmla="*/ 172 w 804"/>
              <a:gd name="T29" fmla="*/ 632 h 805"/>
              <a:gd name="T30" fmla="*/ 659 w 804"/>
              <a:gd name="T31" fmla="*/ 585 h 805"/>
              <a:gd name="T32" fmla="*/ 791 w 804"/>
              <a:gd name="T33" fmla="*/ 615 h 805"/>
              <a:gd name="T34" fmla="*/ 802 w 804"/>
              <a:gd name="T35" fmla="*/ 755 h 805"/>
              <a:gd name="T36" fmla="*/ 732 w 804"/>
              <a:gd name="T37" fmla="*/ 805 h 805"/>
              <a:gd name="T38" fmla="*/ 600 w 804"/>
              <a:gd name="T39" fmla="*/ 775 h 805"/>
              <a:gd name="T40" fmla="*/ 590 w 804"/>
              <a:gd name="T41" fmla="*/ 636 h 805"/>
              <a:gd name="T42" fmla="*/ 659 w 804"/>
              <a:gd name="T43" fmla="*/ 585 h 805"/>
              <a:gd name="T44" fmla="*/ 482 w 804"/>
              <a:gd name="T45" fmla="*/ 599 h 805"/>
              <a:gd name="T46" fmla="*/ 512 w 804"/>
              <a:gd name="T47" fmla="*/ 732 h 805"/>
              <a:gd name="T48" fmla="*/ 463 w 804"/>
              <a:gd name="T49" fmla="*/ 801 h 805"/>
              <a:gd name="T50" fmla="*/ 322 w 804"/>
              <a:gd name="T51" fmla="*/ 791 h 805"/>
              <a:gd name="T52" fmla="*/ 292 w 804"/>
              <a:gd name="T53" fmla="*/ 658 h 805"/>
              <a:gd name="T54" fmla="*/ 342 w 804"/>
              <a:gd name="T55" fmla="*/ 589 h 805"/>
              <a:gd name="T56" fmla="*/ 169 w 804"/>
              <a:gd name="T57" fmla="*/ 589 h 805"/>
              <a:gd name="T58" fmla="*/ 219 w 804"/>
              <a:gd name="T59" fmla="*/ 658 h 805"/>
              <a:gd name="T60" fmla="*/ 190 w 804"/>
              <a:gd name="T61" fmla="*/ 791 h 805"/>
              <a:gd name="T62" fmla="*/ 50 w 804"/>
              <a:gd name="T63" fmla="*/ 801 h 805"/>
              <a:gd name="T64" fmla="*/ 0 w 804"/>
              <a:gd name="T65" fmla="*/ 732 h 805"/>
              <a:gd name="T66" fmla="*/ 30 w 804"/>
              <a:gd name="T67" fmla="*/ 599 h 805"/>
              <a:gd name="T68" fmla="*/ 409 w 804"/>
              <a:gd name="T69" fmla="*/ 258 h 805"/>
              <a:gd name="T70" fmla="*/ 421 w 804"/>
              <a:gd name="T71" fmla="*/ 275 h 805"/>
              <a:gd name="T72" fmla="*/ 706 w 804"/>
              <a:gd name="T73" fmla="*/ 369 h 805"/>
              <a:gd name="T74" fmla="*/ 714 w 804"/>
              <a:gd name="T75" fmla="*/ 530 h 805"/>
              <a:gd name="T76" fmla="*/ 701 w 804"/>
              <a:gd name="T77" fmla="*/ 548 h 805"/>
              <a:gd name="T78" fmla="*/ 680 w 804"/>
              <a:gd name="T79" fmla="*/ 542 h 805"/>
              <a:gd name="T80" fmla="*/ 421 w 804"/>
              <a:gd name="T81" fmla="*/ 403 h 805"/>
              <a:gd name="T82" fmla="*/ 413 w 804"/>
              <a:gd name="T83" fmla="*/ 546 h 805"/>
              <a:gd name="T84" fmla="*/ 392 w 804"/>
              <a:gd name="T85" fmla="*/ 546 h 805"/>
              <a:gd name="T86" fmla="*/ 384 w 804"/>
              <a:gd name="T87" fmla="*/ 403 h 805"/>
              <a:gd name="T88" fmla="*/ 125 w 804"/>
              <a:gd name="T89" fmla="*/ 542 h 805"/>
              <a:gd name="T90" fmla="*/ 104 w 804"/>
              <a:gd name="T91" fmla="*/ 548 h 805"/>
              <a:gd name="T92" fmla="*/ 92 w 804"/>
              <a:gd name="T93" fmla="*/ 530 h 805"/>
              <a:gd name="T94" fmla="*/ 99 w 804"/>
              <a:gd name="T95" fmla="*/ 369 h 805"/>
              <a:gd name="T96" fmla="*/ 384 w 804"/>
              <a:gd name="T97" fmla="*/ 275 h 805"/>
              <a:gd name="T98" fmla="*/ 397 w 804"/>
              <a:gd name="T99" fmla="*/ 258 h 805"/>
              <a:gd name="T100" fmla="*/ 339 w 804"/>
              <a:gd name="T101" fmla="*/ 47 h 805"/>
              <a:gd name="T102" fmla="*/ 332 w 804"/>
              <a:gd name="T103" fmla="*/ 161 h 805"/>
              <a:gd name="T104" fmla="*/ 439 w 804"/>
              <a:gd name="T105" fmla="*/ 183 h 805"/>
              <a:gd name="T106" fmla="*/ 476 w 804"/>
              <a:gd name="T107" fmla="*/ 147 h 805"/>
              <a:gd name="T108" fmla="*/ 453 w 804"/>
              <a:gd name="T109" fmla="*/ 39 h 805"/>
              <a:gd name="T110" fmla="*/ 439 w 804"/>
              <a:gd name="T111" fmla="*/ 0 h 805"/>
              <a:gd name="T112" fmla="*/ 508 w 804"/>
              <a:gd name="T113" fmla="*/ 50 h 805"/>
              <a:gd name="T114" fmla="*/ 498 w 804"/>
              <a:gd name="T115" fmla="*/ 190 h 805"/>
              <a:gd name="T116" fmla="*/ 366 w 804"/>
              <a:gd name="T117" fmla="*/ 220 h 805"/>
              <a:gd name="T118" fmla="*/ 296 w 804"/>
              <a:gd name="T119" fmla="*/ 170 h 805"/>
              <a:gd name="T120" fmla="*/ 307 w 804"/>
              <a:gd name="T121" fmla="*/ 30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4" h="805">
                <a:moveTo>
                  <a:pt x="659" y="622"/>
                </a:moveTo>
                <a:lnTo>
                  <a:pt x="645" y="624"/>
                </a:lnTo>
                <a:lnTo>
                  <a:pt x="633" y="632"/>
                </a:lnTo>
                <a:lnTo>
                  <a:pt x="625" y="644"/>
                </a:lnTo>
                <a:lnTo>
                  <a:pt x="622" y="658"/>
                </a:lnTo>
                <a:lnTo>
                  <a:pt x="622" y="732"/>
                </a:lnTo>
                <a:lnTo>
                  <a:pt x="625" y="746"/>
                </a:lnTo>
                <a:lnTo>
                  <a:pt x="633" y="758"/>
                </a:lnTo>
                <a:lnTo>
                  <a:pt x="645" y="766"/>
                </a:lnTo>
                <a:lnTo>
                  <a:pt x="659" y="768"/>
                </a:lnTo>
                <a:lnTo>
                  <a:pt x="732" y="768"/>
                </a:lnTo>
                <a:lnTo>
                  <a:pt x="745" y="766"/>
                </a:lnTo>
                <a:lnTo>
                  <a:pt x="757" y="758"/>
                </a:lnTo>
                <a:lnTo>
                  <a:pt x="765" y="746"/>
                </a:lnTo>
                <a:lnTo>
                  <a:pt x="769" y="732"/>
                </a:lnTo>
                <a:lnTo>
                  <a:pt x="769" y="658"/>
                </a:lnTo>
                <a:lnTo>
                  <a:pt x="765" y="644"/>
                </a:lnTo>
                <a:lnTo>
                  <a:pt x="757" y="632"/>
                </a:lnTo>
                <a:lnTo>
                  <a:pt x="745" y="624"/>
                </a:lnTo>
                <a:lnTo>
                  <a:pt x="732" y="622"/>
                </a:lnTo>
                <a:lnTo>
                  <a:pt x="659" y="622"/>
                </a:lnTo>
                <a:close/>
                <a:moveTo>
                  <a:pt x="366" y="622"/>
                </a:moveTo>
                <a:lnTo>
                  <a:pt x="351" y="624"/>
                </a:lnTo>
                <a:lnTo>
                  <a:pt x="339" y="632"/>
                </a:lnTo>
                <a:lnTo>
                  <a:pt x="332" y="644"/>
                </a:lnTo>
                <a:lnTo>
                  <a:pt x="329" y="658"/>
                </a:lnTo>
                <a:lnTo>
                  <a:pt x="329" y="732"/>
                </a:lnTo>
                <a:lnTo>
                  <a:pt x="332" y="746"/>
                </a:lnTo>
                <a:lnTo>
                  <a:pt x="339" y="758"/>
                </a:lnTo>
                <a:lnTo>
                  <a:pt x="351" y="766"/>
                </a:lnTo>
                <a:lnTo>
                  <a:pt x="366" y="768"/>
                </a:lnTo>
                <a:lnTo>
                  <a:pt x="439" y="768"/>
                </a:lnTo>
                <a:lnTo>
                  <a:pt x="453" y="766"/>
                </a:lnTo>
                <a:lnTo>
                  <a:pt x="465" y="758"/>
                </a:lnTo>
                <a:lnTo>
                  <a:pt x="473" y="746"/>
                </a:lnTo>
                <a:lnTo>
                  <a:pt x="476" y="732"/>
                </a:lnTo>
                <a:lnTo>
                  <a:pt x="476" y="658"/>
                </a:lnTo>
                <a:lnTo>
                  <a:pt x="473" y="644"/>
                </a:lnTo>
                <a:lnTo>
                  <a:pt x="465" y="632"/>
                </a:lnTo>
                <a:lnTo>
                  <a:pt x="453" y="624"/>
                </a:lnTo>
                <a:lnTo>
                  <a:pt x="439" y="622"/>
                </a:lnTo>
                <a:lnTo>
                  <a:pt x="366" y="622"/>
                </a:lnTo>
                <a:close/>
                <a:moveTo>
                  <a:pt x="74" y="622"/>
                </a:moveTo>
                <a:lnTo>
                  <a:pt x="59" y="624"/>
                </a:lnTo>
                <a:lnTo>
                  <a:pt x="47" y="632"/>
                </a:lnTo>
                <a:lnTo>
                  <a:pt x="40" y="644"/>
                </a:lnTo>
                <a:lnTo>
                  <a:pt x="37" y="658"/>
                </a:lnTo>
                <a:lnTo>
                  <a:pt x="37" y="732"/>
                </a:lnTo>
                <a:lnTo>
                  <a:pt x="40" y="746"/>
                </a:lnTo>
                <a:lnTo>
                  <a:pt x="47" y="758"/>
                </a:lnTo>
                <a:lnTo>
                  <a:pt x="59" y="766"/>
                </a:lnTo>
                <a:lnTo>
                  <a:pt x="74" y="768"/>
                </a:lnTo>
                <a:lnTo>
                  <a:pt x="147" y="768"/>
                </a:lnTo>
                <a:lnTo>
                  <a:pt x="160" y="766"/>
                </a:lnTo>
                <a:lnTo>
                  <a:pt x="172" y="758"/>
                </a:lnTo>
                <a:lnTo>
                  <a:pt x="180" y="746"/>
                </a:lnTo>
                <a:lnTo>
                  <a:pt x="182" y="732"/>
                </a:lnTo>
                <a:lnTo>
                  <a:pt x="182" y="658"/>
                </a:lnTo>
                <a:lnTo>
                  <a:pt x="180" y="644"/>
                </a:lnTo>
                <a:lnTo>
                  <a:pt x="172" y="632"/>
                </a:lnTo>
                <a:lnTo>
                  <a:pt x="160" y="624"/>
                </a:lnTo>
                <a:lnTo>
                  <a:pt x="147" y="622"/>
                </a:lnTo>
                <a:lnTo>
                  <a:pt x="74" y="622"/>
                </a:lnTo>
                <a:close/>
                <a:moveTo>
                  <a:pt x="659" y="585"/>
                </a:moveTo>
                <a:lnTo>
                  <a:pt x="732" y="585"/>
                </a:lnTo>
                <a:lnTo>
                  <a:pt x="755" y="589"/>
                </a:lnTo>
                <a:lnTo>
                  <a:pt x="776" y="599"/>
                </a:lnTo>
                <a:lnTo>
                  <a:pt x="791" y="615"/>
                </a:lnTo>
                <a:lnTo>
                  <a:pt x="802" y="636"/>
                </a:lnTo>
                <a:lnTo>
                  <a:pt x="804" y="658"/>
                </a:lnTo>
                <a:lnTo>
                  <a:pt x="804" y="732"/>
                </a:lnTo>
                <a:lnTo>
                  <a:pt x="802" y="755"/>
                </a:lnTo>
                <a:lnTo>
                  <a:pt x="791" y="775"/>
                </a:lnTo>
                <a:lnTo>
                  <a:pt x="776" y="791"/>
                </a:lnTo>
                <a:lnTo>
                  <a:pt x="755" y="801"/>
                </a:lnTo>
                <a:lnTo>
                  <a:pt x="732" y="805"/>
                </a:lnTo>
                <a:lnTo>
                  <a:pt x="659" y="805"/>
                </a:lnTo>
                <a:lnTo>
                  <a:pt x="635" y="801"/>
                </a:lnTo>
                <a:lnTo>
                  <a:pt x="616" y="791"/>
                </a:lnTo>
                <a:lnTo>
                  <a:pt x="600" y="775"/>
                </a:lnTo>
                <a:lnTo>
                  <a:pt x="590" y="755"/>
                </a:lnTo>
                <a:lnTo>
                  <a:pt x="586" y="732"/>
                </a:lnTo>
                <a:lnTo>
                  <a:pt x="586" y="658"/>
                </a:lnTo>
                <a:lnTo>
                  <a:pt x="590" y="636"/>
                </a:lnTo>
                <a:lnTo>
                  <a:pt x="600" y="615"/>
                </a:lnTo>
                <a:lnTo>
                  <a:pt x="616" y="599"/>
                </a:lnTo>
                <a:lnTo>
                  <a:pt x="635" y="589"/>
                </a:lnTo>
                <a:lnTo>
                  <a:pt x="659" y="585"/>
                </a:lnTo>
                <a:close/>
                <a:moveTo>
                  <a:pt x="366" y="585"/>
                </a:moveTo>
                <a:lnTo>
                  <a:pt x="439" y="585"/>
                </a:lnTo>
                <a:lnTo>
                  <a:pt x="463" y="589"/>
                </a:lnTo>
                <a:lnTo>
                  <a:pt x="482" y="599"/>
                </a:lnTo>
                <a:lnTo>
                  <a:pt x="498" y="615"/>
                </a:lnTo>
                <a:lnTo>
                  <a:pt x="508" y="636"/>
                </a:lnTo>
                <a:lnTo>
                  <a:pt x="512" y="658"/>
                </a:lnTo>
                <a:lnTo>
                  <a:pt x="512" y="732"/>
                </a:lnTo>
                <a:lnTo>
                  <a:pt x="508" y="755"/>
                </a:lnTo>
                <a:lnTo>
                  <a:pt x="498" y="775"/>
                </a:lnTo>
                <a:lnTo>
                  <a:pt x="482" y="791"/>
                </a:lnTo>
                <a:lnTo>
                  <a:pt x="463" y="801"/>
                </a:lnTo>
                <a:lnTo>
                  <a:pt x="439" y="805"/>
                </a:lnTo>
                <a:lnTo>
                  <a:pt x="366" y="805"/>
                </a:lnTo>
                <a:lnTo>
                  <a:pt x="342" y="801"/>
                </a:lnTo>
                <a:lnTo>
                  <a:pt x="322" y="791"/>
                </a:lnTo>
                <a:lnTo>
                  <a:pt x="307" y="775"/>
                </a:lnTo>
                <a:lnTo>
                  <a:pt x="296" y="755"/>
                </a:lnTo>
                <a:lnTo>
                  <a:pt x="292" y="732"/>
                </a:lnTo>
                <a:lnTo>
                  <a:pt x="292" y="658"/>
                </a:lnTo>
                <a:lnTo>
                  <a:pt x="296" y="636"/>
                </a:lnTo>
                <a:lnTo>
                  <a:pt x="307" y="615"/>
                </a:lnTo>
                <a:lnTo>
                  <a:pt x="322" y="599"/>
                </a:lnTo>
                <a:lnTo>
                  <a:pt x="342" y="589"/>
                </a:lnTo>
                <a:lnTo>
                  <a:pt x="366" y="585"/>
                </a:lnTo>
                <a:close/>
                <a:moveTo>
                  <a:pt x="74" y="585"/>
                </a:moveTo>
                <a:lnTo>
                  <a:pt x="147" y="585"/>
                </a:lnTo>
                <a:lnTo>
                  <a:pt x="169" y="589"/>
                </a:lnTo>
                <a:lnTo>
                  <a:pt x="190" y="599"/>
                </a:lnTo>
                <a:lnTo>
                  <a:pt x="206" y="615"/>
                </a:lnTo>
                <a:lnTo>
                  <a:pt x="216" y="636"/>
                </a:lnTo>
                <a:lnTo>
                  <a:pt x="219" y="658"/>
                </a:lnTo>
                <a:lnTo>
                  <a:pt x="219" y="732"/>
                </a:lnTo>
                <a:lnTo>
                  <a:pt x="216" y="755"/>
                </a:lnTo>
                <a:lnTo>
                  <a:pt x="206" y="775"/>
                </a:lnTo>
                <a:lnTo>
                  <a:pt x="190" y="791"/>
                </a:lnTo>
                <a:lnTo>
                  <a:pt x="169" y="801"/>
                </a:lnTo>
                <a:lnTo>
                  <a:pt x="147" y="805"/>
                </a:lnTo>
                <a:lnTo>
                  <a:pt x="74" y="805"/>
                </a:lnTo>
                <a:lnTo>
                  <a:pt x="50" y="801"/>
                </a:lnTo>
                <a:lnTo>
                  <a:pt x="30" y="791"/>
                </a:lnTo>
                <a:lnTo>
                  <a:pt x="15" y="775"/>
                </a:lnTo>
                <a:lnTo>
                  <a:pt x="4" y="755"/>
                </a:lnTo>
                <a:lnTo>
                  <a:pt x="0" y="732"/>
                </a:lnTo>
                <a:lnTo>
                  <a:pt x="0" y="658"/>
                </a:lnTo>
                <a:lnTo>
                  <a:pt x="4" y="636"/>
                </a:lnTo>
                <a:lnTo>
                  <a:pt x="15" y="615"/>
                </a:lnTo>
                <a:lnTo>
                  <a:pt x="30" y="599"/>
                </a:lnTo>
                <a:lnTo>
                  <a:pt x="50" y="589"/>
                </a:lnTo>
                <a:lnTo>
                  <a:pt x="74" y="585"/>
                </a:lnTo>
                <a:close/>
                <a:moveTo>
                  <a:pt x="402" y="256"/>
                </a:moveTo>
                <a:lnTo>
                  <a:pt x="409" y="258"/>
                </a:lnTo>
                <a:lnTo>
                  <a:pt x="413" y="260"/>
                </a:lnTo>
                <a:lnTo>
                  <a:pt x="417" y="264"/>
                </a:lnTo>
                <a:lnTo>
                  <a:pt x="419" y="268"/>
                </a:lnTo>
                <a:lnTo>
                  <a:pt x="421" y="275"/>
                </a:lnTo>
                <a:lnTo>
                  <a:pt x="421" y="366"/>
                </a:lnTo>
                <a:lnTo>
                  <a:pt x="696" y="366"/>
                </a:lnTo>
                <a:lnTo>
                  <a:pt x="701" y="366"/>
                </a:lnTo>
                <a:lnTo>
                  <a:pt x="706" y="369"/>
                </a:lnTo>
                <a:lnTo>
                  <a:pt x="710" y="373"/>
                </a:lnTo>
                <a:lnTo>
                  <a:pt x="713" y="378"/>
                </a:lnTo>
                <a:lnTo>
                  <a:pt x="714" y="385"/>
                </a:lnTo>
                <a:lnTo>
                  <a:pt x="714" y="530"/>
                </a:lnTo>
                <a:lnTo>
                  <a:pt x="713" y="537"/>
                </a:lnTo>
                <a:lnTo>
                  <a:pt x="710" y="542"/>
                </a:lnTo>
                <a:lnTo>
                  <a:pt x="706" y="546"/>
                </a:lnTo>
                <a:lnTo>
                  <a:pt x="701" y="548"/>
                </a:lnTo>
                <a:lnTo>
                  <a:pt x="696" y="548"/>
                </a:lnTo>
                <a:lnTo>
                  <a:pt x="689" y="548"/>
                </a:lnTo>
                <a:lnTo>
                  <a:pt x="684" y="546"/>
                </a:lnTo>
                <a:lnTo>
                  <a:pt x="680" y="542"/>
                </a:lnTo>
                <a:lnTo>
                  <a:pt x="677" y="537"/>
                </a:lnTo>
                <a:lnTo>
                  <a:pt x="677" y="530"/>
                </a:lnTo>
                <a:lnTo>
                  <a:pt x="677" y="403"/>
                </a:lnTo>
                <a:lnTo>
                  <a:pt x="421" y="403"/>
                </a:lnTo>
                <a:lnTo>
                  <a:pt x="421" y="530"/>
                </a:lnTo>
                <a:lnTo>
                  <a:pt x="419" y="537"/>
                </a:lnTo>
                <a:lnTo>
                  <a:pt x="417" y="542"/>
                </a:lnTo>
                <a:lnTo>
                  <a:pt x="413" y="546"/>
                </a:lnTo>
                <a:lnTo>
                  <a:pt x="409" y="548"/>
                </a:lnTo>
                <a:lnTo>
                  <a:pt x="402" y="548"/>
                </a:lnTo>
                <a:lnTo>
                  <a:pt x="397" y="548"/>
                </a:lnTo>
                <a:lnTo>
                  <a:pt x="392" y="546"/>
                </a:lnTo>
                <a:lnTo>
                  <a:pt x="388" y="542"/>
                </a:lnTo>
                <a:lnTo>
                  <a:pt x="385" y="537"/>
                </a:lnTo>
                <a:lnTo>
                  <a:pt x="384" y="530"/>
                </a:lnTo>
                <a:lnTo>
                  <a:pt x="384" y="403"/>
                </a:lnTo>
                <a:lnTo>
                  <a:pt x="129" y="403"/>
                </a:lnTo>
                <a:lnTo>
                  <a:pt x="129" y="530"/>
                </a:lnTo>
                <a:lnTo>
                  <a:pt x="127" y="537"/>
                </a:lnTo>
                <a:lnTo>
                  <a:pt x="125" y="542"/>
                </a:lnTo>
                <a:lnTo>
                  <a:pt x="121" y="546"/>
                </a:lnTo>
                <a:lnTo>
                  <a:pt x="116" y="548"/>
                </a:lnTo>
                <a:lnTo>
                  <a:pt x="110" y="548"/>
                </a:lnTo>
                <a:lnTo>
                  <a:pt x="104" y="548"/>
                </a:lnTo>
                <a:lnTo>
                  <a:pt x="99" y="546"/>
                </a:lnTo>
                <a:lnTo>
                  <a:pt x="95" y="542"/>
                </a:lnTo>
                <a:lnTo>
                  <a:pt x="92" y="537"/>
                </a:lnTo>
                <a:lnTo>
                  <a:pt x="92" y="530"/>
                </a:lnTo>
                <a:lnTo>
                  <a:pt x="92" y="385"/>
                </a:lnTo>
                <a:lnTo>
                  <a:pt x="92" y="378"/>
                </a:lnTo>
                <a:lnTo>
                  <a:pt x="95" y="373"/>
                </a:lnTo>
                <a:lnTo>
                  <a:pt x="99" y="369"/>
                </a:lnTo>
                <a:lnTo>
                  <a:pt x="104" y="366"/>
                </a:lnTo>
                <a:lnTo>
                  <a:pt x="110" y="366"/>
                </a:lnTo>
                <a:lnTo>
                  <a:pt x="384" y="366"/>
                </a:lnTo>
                <a:lnTo>
                  <a:pt x="384" y="275"/>
                </a:lnTo>
                <a:lnTo>
                  <a:pt x="385" y="268"/>
                </a:lnTo>
                <a:lnTo>
                  <a:pt x="388" y="264"/>
                </a:lnTo>
                <a:lnTo>
                  <a:pt x="392" y="260"/>
                </a:lnTo>
                <a:lnTo>
                  <a:pt x="397" y="258"/>
                </a:lnTo>
                <a:lnTo>
                  <a:pt x="402" y="256"/>
                </a:lnTo>
                <a:close/>
                <a:moveTo>
                  <a:pt x="366" y="37"/>
                </a:moveTo>
                <a:lnTo>
                  <a:pt x="351" y="39"/>
                </a:lnTo>
                <a:lnTo>
                  <a:pt x="339" y="47"/>
                </a:lnTo>
                <a:lnTo>
                  <a:pt x="332" y="59"/>
                </a:lnTo>
                <a:lnTo>
                  <a:pt x="329" y="73"/>
                </a:lnTo>
                <a:lnTo>
                  <a:pt x="329" y="147"/>
                </a:lnTo>
                <a:lnTo>
                  <a:pt x="332" y="161"/>
                </a:lnTo>
                <a:lnTo>
                  <a:pt x="339" y="173"/>
                </a:lnTo>
                <a:lnTo>
                  <a:pt x="351" y="181"/>
                </a:lnTo>
                <a:lnTo>
                  <a:pt x="366" y="183"/>
                </a:lnTo>
                <a:lnTo>
                  <a:pt x="439" y="183"/>
                </a:lnTo>
                <a:lnTo>
                  <a:pt x="453" y="181"/>
                </a:lnTo>
                <a:lnTo>
                  <a:pt x="465" y="173"/>
                </a:lnTo>
                <a:lnTo>
                  <a:pt x="473" y="161"/>
                </a:lnTo>
                <a:lnTo>
                  <a:pt x="476" y="147"/>
                </a:lnTo>
                <a:lnTo>
                  <a:pt x="476" y="73"/>
                </a:lnTo>
                <a:lnTo>
                  <a:pt x="473" y="59"/>
                </a:lnTo>
                <a:lnTo>
                  <a:pt x="465" y="47"/>
                </a:lnTo>
                <a:lnTo>
                  <a:pt x="453" y="39"/>
                </a:lnTo>
                <a:lnTo>
                  <a:pt x="439" y="37"/>
                </a:lnTo>
                <a:lnTo>
                  <a:pt x="366" y="37"/>
                </a:lnTo>
                <a:close/>
                <a:moveTo>
                  <a:pt x="366" y="0"/>
                </a:moveTo>
                <a:lnTo>
                  <a:pt x="439" y="0"/>
                </a:lnTo>
                <a:lnTo>
                  <a:pt x="463" y="4"/>
                </a:lnTo>
                <a:lnTo>
                  <a:pt x="482" y="14"/>
                </a:lnTo>
                <a:lnTo>
                  <a:pt x="498" y="30"/>
                </a:lnTo>
                <a:lnTo>
                  <a:pt x="508" y="50"/>
                </a:lnTo>
                <a:lnTo>
                  <a:pt x="512" y="73"/>
                </a:lnTo>
                <a:lnTo>
                  <a:pt x="512" y="147"/>
                </a:lnTo>
                <a:lnTo>
                  <a:pt x="508" y="170"/>
                </a:lnTo>
                <a:lnTo>
                  <a:pt x="498" y="190"/>
                </a:lnTo>
                <a:lnTo>
                  <a:pt x="482" y="205"/>
                </a:lnTo>
                <a:lnTo>
                  <a:pt x="463" y="216"/>
                </a:lnTo>
                <a:lnTo>
                  <a:pt x="439" y="220"/>
                </a:lnTo>
                <a:lnTo>
                  <a:pt x="366" y="220"/>
                </a:lnTo>
                <a:lnTo>
                  <a:pt x="342" y="216"/>
                </a:lnTo>
                <a:lnTo>
                  <a:pt x="322" y="205"/>
                </a:lnTo>
                <a:lnTo>
                  <a:pt x="307" y="190"/>
                </a:lnTo>
                <a:lnTo>
                  <a:pt x="296" y="170"/>
                </a:lnTo>
                <a:lnTo>
                  <a:pt x="292" y="147"/>
                </a:lnTo>
                <a:lnTo>
                  <a:pt x="292" y="73"/>
                </a:lnTo>
                <a:lnTo>
                  <a:pt x="296" y="50"/>
                </a:lnTo>
                <a:lnTo>
                  <a:pt x="307" y="30"/>
                </a:lnTo>
                <a:lnTo>
                  <a:pt x="322" y="14"/>
                </a:lnTo>
                <a:lnTo>
                  <a:pt x="342" y="4"/>
                </a:lnTo>
                <a:lnTo>
                  <a:pt x="36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24" name="Freeform 90"/>
          <p:cNvSpPr>
            <a:spLocks noEditPoints="1"/>
          </p:cNvSpPr>
          <p:nvPr/>
        </p:nvSpPr>
        <p:spPr bwMode="auto">
          <a:xfrm>
            <a:off x="2213058" y="5639315"/>
            <a:ext cx="380804" cy="419428"/>
          </a:xfrm>
          <a:custGeom>
            <a:avLst/>
            <a:gdLst>
              <a:gd name="T0" fmla="*/ 507 w 700"/>
              <a:gd name="T1" fmla="*/ 596 h 771"/>
              <a:gd name="T2" fmla="*/ 192 w 700"/>
              <a:gd name="T3" fmla="*/ 666 h 771"/>
              <a:gd name="T4" fmla="*/ 472 w 700"/>
              <a:gd name="T5" fmla="*/ 491 h 771"/>
              <a:gd name="T6" fmla="*/ 543 w 700"/>
              <a:gd name="T7" fmla="*/ 561 h 771"/>
              <a:gd name="T8" fmla="*/ 472 w 700"/>
              <a:gd name="T9" fmla="*/ 491 h 771"/>
              <a:gd name="T10" fmla="*/ 437 w 700"/>
              <a:gd name="T11" fmla="*/ 491 h 771"/>
              <a:gd name="T12" fmla="*/ 367 w 700"/>
              <a:gd name="T13" fmla="*/ 561 h 771"/>
              <a:gd name="T14" fmla="*/ 261 w 700"/>
              <a:gd name="T15" fmla="*/ 491 h 771"/>
              <a:gd name="T16" fmla="*/ 332 w 700"/>
              <a:gd name="T17" fmla="*/ 561 h 771"/>
              <a:gd name="T18" fmla="*/ 261 w 700"/>
              <a:gd name="T19" fmla="*/ 491 h 771"/>
              <a:gd name="T20" fmla="*/ 227 w 700"/>
              <a:gd name="T21" fmla="*/ 491 h 771"/>
              <a:gd name="T22" fmla="*/ 157 w 700"/>
              <a:gd name="T23" fmla="*/ 561 h 771"/>
              <a:gd name="T24" fmla="*/ 524 w 700"/>
              <a:gd name="T25" fmla="*/ 386 h 771"/>
              <a:gd name="T26" fmla="*/ 595 w 700"/>
              <a:gd name="T27" fmla="*/ 455 h 771"/>
              <a:gd name="T28" fmla="*/ 524 w 700"/>
              <a:gd name="T29" fmla="*/ 386 h 771"/>
              <a:gd name="T30" fmla="*/ 489 w 700"/>
              <a:gd name="T31" fmla="*/ 386 h 771"/>
              <a:gd name="T32" fmla="*/ 420 w 700"/>
              <a:gd name="T33" fmla="*/ 455 h 771"/>
              <a:gd name="T34" fmla="*/ 315 w 700"/>
              <a:gd name="T35" fmla="*/ 386 h 771"/>
              <a:gd name="T36" fmla="*/ 384 w 700"/>
              <a:gd name="T37" fmla="*/ 455 h 771"/>
              <a:gd name="T38" fmla="*/ 315 w 700"/>
              <a:gd name="T39" fmla="*/ 386 h 771"/>
              <a:gd name="T40" fmla="*/ 280 w 700"/>
              <a:gd name="T41" fmla="*/ 386 h 771"/>
              <a:gd name="T42" fmla="*/ 209 w 700"/>
              <a:gd name="T43" fmla="*/ 455 h 771"/>
              <a:gd name="T44" fmla="*/ 104 w 700"/>
              <a:gd name="T45" fmla="*/ 386 h 771"/>
              <a:gd name="T46" fmla="*/ 174 w 700"/>
              <a:gd name="T47" fmla="*/ 455 h 771"/>
              <a:gd name="T48" fmla="*/ 104 w 700"/>
              <a:gd name="T49" fmla="*/ 386 h 771"/>
              <a:gd name="T50" fmla="*/ 56 w 700"/>
              <a:gd name="T51" fmla="*/ 318 h 771"/>
              <a:gd name="T52" fmla="*/ 36 w 700"/>
              <a:gd name="T53" fmla="*/ 336 h 771"/>
              <a:gd name="T54" fmla="*/ 34 w 700"/>
              <a:gd name="T55" fmla="*/ 702 h 771"/>
              <a:gd name="T56" fmla="*/ 44 w 700"/>
              <a:gd name="T57" fmla="*/ 726 h 771"/>
              <a:gd name="T58" fmla="*/ 69 w 700"/>
              <a:gd name="T59" fmla="*/ 736 h 771"/>
              <a:gd name="T60" fmla="*/ 643 w 700"/>
              <a:gd name="T61" fmla="*/ 733 h 771"/>
              <a:gd name="T62" fmla="*/ 662 w 700"/>
              <a:gd name="T63" fmla="*/ 715 h 771"/>
              <a:gd name="T64" fmla="*/ 664 w 700"/>
              <a:gd name="T65" fmla="*/ 351 h 771"/>
              <a:gd name="T66" fmla="*/ 654 w 700"/>
              <a:gd name="T67" fmla="*/ 326 h 771"/>
              <a:gd name="T68" fmla="*/ 630 w 700"/>
              <a:gd name="T69" fmla="*/ 315 h 771"/>
              <a:gd name="T70" fmla="*/ 69 w 700"/>
              <a:gd name="T71" fmla="*/ 280 h 771"/>
              <a:gd name="T72" fmla="*/ 651 w 700"/>
              <a:gd name="T73" fmla="*/ 284 h 771"/>
              <a:gd name="T74" fmla="*/ 687 w 700"/>
              <a:gd name="T75" fmla="*/ 309 h 771"/>
              <a:gd name="T76" fmla="*/ 700 w 700"/>
              <a:gd name="T77" fmla="*/ 351 h 771"/>
              <a:gd name="T78" fmla="*/ 696 w 700"/>
              <a:gd name="T79" fmla="*/ 724 h 771"/>
              <a:gd name="T80" fmla="*/ 671 w 700"/>
              <a:gd name="T81" fmla="*/ 758 h 771"/>
              <a:gd name="T82" fmla="*/ 630 w 700"/>
              <a:gd name="T83" fmla="*/ 771 h 771"/>
              <a:gd name="T84" fmla="*/ 47 w 700"/>
              <a:gd name="T85" fmla="*/ 767 h 771"/>
              <a:gd name="T86" fmla="*/ 13 w 700"/>
              <a:gd name="T87" fmla="*/ 742 h 771"/>
              <a:gd name="T88" fmla="*/ 0 w 700"/>
              <a:gd name="T89" fmla="*/ 702 h 771"/>
              <a:gd name="T90" fmla="*/ 2 w 700"/>
              <a:gd name="T91" fmla="*/ 328 h 771"/>
              <a:gd name="T92" fmla="*/ 27 w 700"/>
              <a:gd name="T93" fmla="*/ 294 h 771"/>
              <a:gd name="T94" fmla="*/ 69 w 700"/>
              <a:gd name="T95" fmla="*/ 280 h 771"/>
              <a:gd name="T96" fmla="*/ 489 w 700"/>
              <a:gd name="T97" fmla="*/ 140 h 771"/>
              <a:gd name="T98" fmla="*/ 349 w 700"/>
              <a:gd name="T99" fmla="*/ 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00" h="771">
                <a:moveTo>
                  <a:pt x="192" y="596"/>
                </a:moveTo>
                <a:lnTo>
                  <a:pt x="507" y="596"/>
                </a:lnTo>
                <a:lnTo>
                  <a:pt x="507" y="666"/>
                </a:lnTo>
                <a:lnTo>
                  <a:pt x="192" y="666"/>
                </a:lnTo>
                <a:lnTo>
                  <a:pt x="192" y="596"/>
                </a:lnTo>
                <a:close/>
                <a:moveTo>
                  <a:pt x="472" y="491"/>
                </a:moveTo>
                <a:lnTo>
                  <a:pt x="543" y="491"/>
                </a:lnTo>
                <a:lnTo>
                  <a:pt x="543" y="561"/>
                </a:lnTo>
                <a:lnTo>
                  <a:pt x="472" y="561"/>
                </a:lnTo>
                <a:lnTo>
                  <a:pt x="472" y="491"/>
                </a:lnTo>
                <a:close/>
                <a:moveTo>
                  <a:pt x="367" y="491"/>
                </a:moveTo>
                <a:lnTo>
                  <a:pt x="437" y="491"/>
                </a:lnTo>
                <a:lnTo>
                  <a:pt x="437" y="561"/>
                </a:lnTo>
                <a:lnTo>
                  <a:pt x="367" y="561"/>
                </a:lnTo>
                <a:lnTo>
                  <a:pt x="367" y="491"/>
                </a:lnTo>
                <a:close/>
                <a:moveTo>
                  <a:pt x="261" y="491"/>
                </a:moveTo>
                <a:lnTo>
                  <a:pt x="332" y="491"/>
                </a:lnTo>
                <a:lnTo>
                  <a:pt x="332" y="561"/>
                </a:lnTo>
                <a:lnTo>
                  <a:pt x="261" y="561"/>
                </a:lnTo>
                <a:lnTo>
                  <a:pt x="261" y="491"/>
                </a:lnTo>
                <a:close/>
                <a:moveTo>
                  <a:pt x="157" y="491"/>
                </a:moveTo>
                <a:lnTo>
                  <a:pt x="227" y="491"/>
                </a:lnTo>
                <a:lnTo>
                  <a:pt x="227" y="561"/>
                </a:lnTo>
                <a:lnTo>
                  <a:pt x="157" y="561"/>
                </a:lnTo>
                <a:lnTo>
                  <a:pt x="157" y="491"/>
                </a:lnTo>
                <a:close/>
                <a:moveTo>
                  <a:pt x="524" y="386"/>
                </a:moveTo>
                <a:lnTo>
                  <a:pt x="595" y="386"/>
                </a:lnTo>
                <a:lnTo>
                  <a:pt x="595" y="455"/>
                </a:lnTo>
                <a:lnTo>
                  <a:pt x="524" y="455"/>
                </a:lnTo>
                <a:lnTo>
                  <a:pt x="524" y="386"/>
                </a:lnTo>
                <a:close/>
                <a:moveTo>
                  <a:pt x="420" y="386"/>
                </a:moveTo>
                <a:lnTo>
                  <a:pt x="489" y="386"/>
                </a:lnTo>
                <a:lnTo>
                  <a:pt x="489" y="455"/>
                </a:lnTo>
                <a:lnTo>
                  <a:pt x="420" y="455"/>
                </a:lnTo>
                <a:lnTo>
                  <a:pt x="420" y="386"/>
                </a:lnTo>
                <a:close/>
                <a:moveTo>
                  <a:pt x="315" y="386"/>
                </a:moveTo>
                <a:lnTo>
                  <a:pt x="384" y="386"/>
                </a:lnTo>
                <a:lnTo>
                  <a:pt x="384" y="455"/>
                </a:lnTo>
                <a:lnTo>
                  <a:pt x="315" y="455"/>
                </a:lnTo>
                <a:lnTo>
                  <a:pt x="315" y="386"/>
                </a:lnTo>
                <a:close/>
                <a:moveTo>
                  <a:pt x="209" y="386"/>
                </a:moveTo>
                <a:lnTo>
                  <a:pt x="280" y="386"/>
                </a:lnTo>
                <a:lnTo>
                  <a:pt x="280" y="455"/>
                </a:lnTo>
                <a:lnTo>
                  <a:pt x="209" y="455"/>
                </a:lnTo>
                <a:lnTo>
                  <a:pt x="209" y="386"/>
                </a:lnTo>
                <a:close/>
                <a:moveTo>
                  <a:pt x="104" y="386"/>
                </a:moveTo>
                <a:lnTo>
                  <a:pt x="174" y="386"/>
                </a:lnTo>
                <a:lnTo>
                  <a:pt x="174" y="455"/>
                </a:lnTo>
                <a:lnTo>
                  <a:pt x="104" y="455"/>
                </a:lnTo>
                <a:lnTo>
                  <a:pt x="104" y="386"/>
                </a:lnTo>
                <a:close/>
                <a:moveTo>
                  <a:pt x="69" y="315"/>
                </a:moveTo>
                <a:lnTo>
                  <a:pt x="56" y="318"/>
                </a:lnTo>
                <a:lnTo>
                  <a:pt x="44" y="326"/>
                </a:lnTo>
                <a:lnTo>
                  <a:pt x="36" y="336"/>
                </a:lnTo>
                <a:lnTo>
                  <a:pt x="34" y="351"/>
                </a:lnTo>
                <a:lnTo>
                  <a:pt x="34" y="702"/>
                </a:lnTo>
                <a:lnTo>
                  <a:pt x="36" y="715"/>
                </a:lnTo>
                <a:lnTo>
                  <a:pt x="44" y="726"/>
                </a:lnTo>
                <a:lnTo>
                  <a:pt x="56" y="733"/>
                </a:lnTo>
                <a:lnTo>
                  <a:pt x="69" y="736"/>
                </a:lnTo>
                <a:lnTo>
                  <a:pt x="630" y="736"/>
                </a:lnTo>
                <a:lnTo>
                  <a:pt x="643" y="733"/>
                </a:lnTo>
                <a:lnTo>
                  <a:pt x="654" y="726"/>
                </a:lnTo>
                <a:lnTo>
                  <a:pt x="662" y="715"/>
                </a:lnTo>
                <a:lnTo>
                  <a:pt x="664" y="702"/>
                </a:lnTo>
                <a:lnTo>
                  <a:pt x="664" y="351"/>
                </a:lnTo>
                <a:lnTo>
                  <a:pt x="662" y="336"/>
                </a:lnTo>
                <a:lnTo>
                  <a:pt x="654" y="326"/>
                </a:lnTo>
                <a:lnTo>
                  <a:pt x="643" y="318"/>
                </a:lnTo>
                <a:lnTo>
                  <a:pt x="630" y="315"/>
                </a:lnTo>
                <a:lnTo>
                  <a:pt x="69" y="315"/>
                </a:lnTo>
                <a:close/>
                <a:moveTo>
                  <a:pt x="69" y="280"/>
                </a:moveTo>
                <a:lnTo>
                  <a:pt x="630" y="280"/>
                </a:lnTo>
                <a:lnTo>
                  <a:pt x="651" y="284"/>
                </a:lnTo>
                <a:lnTo>
                  <a:pt x="671" y="294"/>
                </a:lnTo>
                <a:lnTo>
                  <a:pt x="687" y="309"/>
                </a:lnTo>
                <a:lnTo>
                  <a:pt x="696" y="328"/>
                </a:lnTo>
                <a:lnTo>
                  <a:pt x="700" y="351"/>
                </a:lnTo>
                <a:lnTo>
                  <a:pt x="700" y="702"/>
                </a:lnTo>
                <a:lnTo>
                  <a:pt x="696" y="724"/>
                </a:lnTo>
                <a:lnTo>
                  <a:pt x="687" y="742"/>
                </a:lnTo>
                <a:lnTo>
                  <a:pt x="671" y="758"/>
                </a:lnTo>
                <a:lnTo>
                  <a:pt x="651" y="767"/>
                </a:lnTo>
                <a:lnTo>
                  <a:pt x="630" y="771"/>
                </a:lnTo>
                <a:lnTo>
                  <a:pt x="69" y="771"/>
                </a:lnTo>
                <a:lnTo>
                  <a:pt x="47" y="767"/>
                </a:lnTo>
                <a:lnTo>
                  <a:pt x="27" y="758"/>
                </a:lnTo>
                <a:lnTo>
                  <a:pt x="13" y="742"/>
                </a:lnTo>
                <a:lnTo>
                  <a:pt x="2" y="724"/>
                </a:lnTo>
                <a:lnTo>
                  <a:pt x="0" y="702"/>
                </a:lnTo>
                <a:lnTo>
                  <a:pt x="0" y="351"/>
                </a:lnTo>
                <a:lnTo>
                  <a:pt x="2" y="328"/>
                </a:lnTo>
                <a:lnTo>
                  <a:pt x="13" y="309"/>
                </a:lnTo>
                <a:lnTo>
                  <a:pt x="27" y="294"/>
                </a:lnTo>
                <a:lnTo>
                  <a:pt x="47" y="284"/>
                </a:lnTo>
                <a:lnTo>
                  <a:pt x="69" y="280"/>
                </a:lnTo>
                <a:close/>
                <a:moveTo>
                  <a:pt x="349" y="0"/>
                </a:moveTo>
                <a:lnTo>
                  <a:pt x="489" y="140"/>
                </a:lnTo>
                <a:lnTo>
                  <a:pt x="209" y="140"/>
                </a:lnTo>
                <a:lnTo>
                  <a:pt x="34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25" name="Freeform 91"/>
          <p:cNvSpPr>
            <a:spLocks noEditPoints="1"/>
          </p:cNvSpPr>
          <p:nvPr/>
        </p:nvSpPr>
        <p:spPr bwMode="auto">
          <a:xfrm>
            <a:off x="3010514" y="5639315"/>
            <a:ext cx="381348" cy="419428"/>
          </a:xfrm>
          <a:custGeom>
            <a:avLst/>
            <a:gdLst>
              <a:gd name="T0" fmla="*/ 491 w 701"/>
              <a:gd name="T1" fmla="*/ 631 h 771"/>
              <a:gd name="T2" fmla="*/ 210 w 701"/>
              <a:gd name="T3" fmla="*/ 631 h 771"/>
              <a:gd name="T4" fmla="*/ 508 w 701"/>
              <a:gd name="T5" fmla="*/ 315 h 771"/>
              <a:gd name="T6" fmla="*/ 192 w 701"/>
              <a:gd name="T7" fmla="*/ 386 h 771"/>
              <a:gd name="T8" fmla="*/ 473 w 701"/>
              <a:gd name="T9" fmla="*/ 211 h 771"/>
              <a:gd name="T10" fmla="*/ 543 w 701"/>
              <a:gd name="T11" fmla="*/ 280 h 771"/>
              <a:gd name="T12" fmla="*/ 473 w 701"/>
              <a:gd name="T13" fmla="*/ 211 h 771"/>
              <a:gd name="T14" fmla="*/ 438 w 701"/>
              <a:gd name="T15" fmla="*/ 211 h 771"/>
              <a:gd name="T16" fmla="*/ 367 w 701"/>
              <a:gd name="T17" fmla="*/ 280 h 771"/>
              <a:gd name="T18" fmla="*/ 263 w 701"/>
              <a:gd name="T19" fmla="*/ 211 h 771"/>
              <a:gd name="T20" fmla="*/ 332 w 701"/>
              <a:gd name="T21" fmla="*/ 280 h 771"/>
              <a:gd name="T22" fmla="*/ 263 w 701"/>
              <a:gd name="T23" fmla="*/ 211 h 771"/>
              <a:gd name="T24" fmla="*/ 227 w 701"/>
              <a:gd name="T25" fmla="*/ 211 h 771"/>
              <a:gd name="T26" fmla="*/ 158 w 701"/>
              <a:gd name="T27" fmla="*/ 280 h 771"/>
              <a:gd name="T28" fmla="*/ 526 w 701"/>
              <a:gd name="T29" fmla="*/ 104 h 771"/>
              <a:gd name="T30" fmla="*/ 595 w 701"/>
              <a:gd name="T31" fmla="*/ 175 h 771"/>
              <a:gd name="T32" fmla="*/ 526 w 701"/>
              <a:gd name="T33" fmla="*/ 104 h 771"/>
              <a:gd name="T34" fmla="*/ 491 w 701"/>
              <a:gd name="T35" fmla="*/ 104 h 771"/>
              <a:gd name="T36" fmla="*/ 420 w 701"/>
              <a:gd name="T37" fmla="*/ 175 h 771"/>
              <a:gd name="T38" fmla="*/ 315 w 701"/>
              <a:gd name="T39" fmla="*/ 104 h 771"/>
              <a:gd name="T40" fmla="*/ 386 w 701"/>
              <a:gd name="T41" fmla="*/ 175 h 771"/>
              <a:gd name="T42" fmla="*/ 315 w 701"/>
              <a:gd name="T43" fmla="*/ 104 h 771"/>
              <a:gd name="T44" fmla="*/ 280 w 701"/>
              <a:gd name="T45" fmla="*/ 104 h 771"/>
              <a:gd name="T46" fmla="*/ 210 w 701"/>
              <a:gd name="T47" fmla="*/ 175 h 771"/>
              <a:gd name="T48" fmla="*/ 104 w 701"/>
              <a:gd name="T49" fmla="*/ 104 h 771"/>
              <a:gd name="T50" fmla="*/ 175 w 701"/>
              <a:gd name="T51" fmla="*/ 175 h 771"/>
              <a:gd name="T52" fmla="*/ 104 w 701"/>
              <a:gd name="T53" fmla="*/ 104 h 771"/>
              <a:gd name="T54" fmla="*/ 56 w 701"/>
              <a:gd name="T55" fmla="*/ 38 h 771"/>
              <a:gd name="T56" fmla="*/ 38 w 701"/>
              <a:gd name="T57" fmla="*/ 56 h 771"/>
              <a:gd name="T58" fmla="*/ 35 w 701"/>
              <a:gd name="T59" fmla="*/ 420 h 771"/>
              <a:gd name="T60" fmla="*/ 45 w 701"/>
              <a:gd name="T61" fmla="*/ 445 h 771"/>
              <a:gd name="T62" fmla="*/ 70 w 701"/>
              <a:gd name="T63" fmla="*/ 455 h 771"/>
              <a:gd name="T64" fmla="*/ 644 w 701"/>
              <a:gd name="T65" fmla="*/ 453 h 771"/>
              <a:gd name="T66" fmla="*/ 663 w 701"/>
              <a:gd name="T67" fmla="*/ 434 h 771"/>
              <a:gd name="T68" fmla="*/ 666 w 701"/>
              <a:gd name="T69" fmla="*/ 70 h 771"/>
              <a:gd name="T70" fmla="*/ 655 w 701"/>
              <a:gd name="T71" fmla="*/ 46 h 771"/>
              <a:gd name="T72" fmla="*/ 631 w 701"/>
              <a:gd name="T73" fmla="*/ 35 h 771"/>
              <a:gd name="T74" fmla="*/ 70 w 701"/>
              <a:gd name="T75" fmla="*/ 0 h 771"/>
              <a:gd name="T76" fmla="*/ 653 w 701"/>
              <a:gd name="T77" fmla="*/ 4 h 771"/>
              <a:gd name="T78" fmla="*/ 687 w 701"/>
              <a:gd name="T79" fmla="*/ 28 h 771"/>
              <a:gd name="T80" fmla="*/ 701 w 701"/>
              <a:gd name="T81" fmla="*/ 70 h 771"/>
              <a:gd name="T82" fmla="*/ 697 w 701"/>
              <a:gd name="T83" fmla="*/ 442 h 771"/>
              <a:gd name="T84" fmla="*/ 672 w 701"/>
              <a:gd name="T85" fmla="*/ 478 h 771"/>
              <a:gd name="T86" fmla="*/ 631 w 701"/>
              <a:gd name="T87" fmla="*/ 491 h 771"/>
              <a:gd name="T88" fmla="*/ 48 w 701"/>
              <a:gd name="T89" fmla="*/ 487 h 771"/>
              <a:gd name="T90" fmla="*/ 13 w 701"/>
              <a:gd name="T91" fmla="*/ 462 h 771"/>
              <a:gd name="T92" fmla="*/ 0 w 701"/>
              <a:gd name="T93" fmla="*/ 420 h 771"/>
              <a:gd name="T94" fmla="*/ 4 w 701"/>
              <a:gd name="T95" fmla="*/ 48 h 771"/>
              <a:gd name="T96" fmla="*/ 28 w 701"/>
              <a:gd name="T97" fmla="*/ 13 h 771"/>
              <a:gd name="T98" fmla="*/ 70 w 701"/>
              <a:gd name="T99" fmla="*/ 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01" h="771">
                <a:moveTo>
                  <a:pt x="210" y="631"/>
                </a:moveTo>
                <a:lnTo>
                  <a:pt x="491" y="631"/>
                </a:lnTo>
                <a:lnTo>
                  <a:pt x="350" y="771"/>
                </a:lnTo>
                <a:lnTo>
                  <a:pt x="210" y="631"/>
                </a:lnTo>
                <a:close/>
                <a:moveTo>
                  <a:pt x="192" y="315"/>
                </a:moveTo>
                <a:lnTo>
                  <a:pt x="508" y="315"/>
                </a:lnTo>
                <a:lnTo>
                  <a:pt x="508" y="386"/>
                </a:lnTo>
                <a:lnTo>
                  <a:pt x="192" y="386"/>
                </a:lnTo>
                <a:lnTo>
                  <a:pt x="192" y="315"/>
                </a:lnTo>
                <a:close/>
                <a:moveTo>
                  <a:pt x="473" y="211"/>
                </a:moveTo>
                <a:lnTo>
                  <a:pt x="543" y="211"/>
                </a:lnTo>
                <a:lnTo>
                  <a:pt x="543" y="280"/>
                </a:lnTo>
                <a:lnTo>
                  <a:pt x="473" y="280"/>
                </a:lnTo>
                <a:lnTo>
                  <a:pt x="473" y="211"/>
                </a:lnTo>
                <a:close/>
                <a:moveTo>
                  <a:pt x="367" y="211"/>
                </a:moveTo>
                <a:lnTo>
                  <a:pt x="438" y="211"/>
                </a:lnTo>
                <a:lnTo>
                  <a:pt x="438" y="280"/>
                </a:lnTo>
                <a:lnTo>
                  <a:pt x="367" y="280"/>
                </a:lnTo>
                <a:lnTo>
                  <a:pt x="367" y="211"/>
                </a:lnTo>
                <a:close/>
                <a:moveTo>
                  <a:pt x="263" y="211"/>
                </a:moveTo>
                <a:lnTo>
                  <a:pt x="332" y="211"/>
                </a:lnTo>
                <a:lnTo>
                  <a:pt x="332" y="280"/>
                </a:lnTo>
                <a:lnTo>
                  <a:pt x="263" y="280"/>
                </a:lnTo>
                <a:lnTo>
                  <a:pt x="263" y="211"/>
                </a:lnTo>
                <a:close/>
                <a:moveTo>
                  <a:pt x="158" y="211"/>
                </a:moveTo>
                <a:lnTo>
                  <a:pt x="227" y="211"/>
                </a:lnTo>
                <a:lnTo>
                  <a:pt x="227" y="280"/>
                </a:lnTo>
                <a:lnTo>
                  <a:pt x="158" y="280"/>
                </a:lnTo>
                <a:lnTo>
                  <a:pt x="158" y="211"/>
                </a:lnTo>
                <a:close/>
                <a:moveTo>
                  <a:pt x="526" y="104"/>
                </a:moveTo>
                <a:lnTo>
                  <a:pt x="595" y="104"/>
                </a:lnTo>
                <a:lnTo>
                  <a:pt x="595" y="175"/>
                </a:lnTo>
                <a:lnTo>
                  <a:pt x="526" y="175"/>
                </a:lnTo>
                <a:lnTo>
                  <a:pt x="526" y="104"/>
                </a:lnTo>
                <a:close/>
                <a:moveTo>
                  <a:pt x="420" y="104"/>
                </a:moveTo>
                <a:lnTo>
                  <a:pt x="491" y="104"/>
                </a:lnTo>
                <a:lnTo>
                  <a:pt x="491" y="175"/>
                </a:lnTo>
                <a:lnTo>
                  <a:pt x="420" y="175"/>
                </a:lnTo>
                <a:lnTo>
                  <a:pt x="420" y="104"/>
                </a:lnTo>
                <a:close/>
                <a:moveTo>
                  <a:pt x="315" y="104"/>
                </a:moveTo>
                <a:lnTo>
                  <a:pt x="386" y="104"/>
                </a:lnTo>
                <a:lnTo>
                  <a:pt x="386" y="175"/>
                </a:lnTo>
                <a:lnTo>
                  <a:pt x="315" y="175"/>
                </a:lnTo>
                <a:lnTo>
                  <a:pt x="315" y="104"/>
                </a:lnTo>
                <a:close/>
                <a:moveTo>
                  <a:pt x="210" y="104"/>
                </a:moveTo>
                <a:lnTo>
                  <a:pt x="280" y="104"/>
                </a:lnTo>
                <a:lnTo>
                  <a:pt x="280" y="175"/>
                </a:lnTo>
                <a:lnTo>
                  <a:pt x="210" y="175"/>
                </a:lnTo>
                <a:lnTo>
                  <a:pt x="210" y="104"/>
                </a:lnTo>
                <a:close/>
                <a:moveTo>
                  <a:pt x="104" y="104"/>
                </a:moveTo>
                <a:lnTo>
                  <a:pt x="175" y="104"/>
                </a:lnTo>
                <a:lnTo>
                  <a:pt x="175" y="175"/>
                </a:lnTo>
                <a:lnTo>
                  <a:pt x="104" y="175"/>
                </a:lnTo>
                <a:lnTo>
                  <a:pt x="104" y="104"/>
                </a:lnTo>
                <a:close/>
                <a:moveTo>
                  <a:pt x="70" y="35"/>
                </a:moveTo>
                <a:lnTo>
                  <a:pt x="56" y="38"/>
                </a:lnTo>
                <a:lnTo>
                  <a:pt x="45" y="46"/>
                </a:lnTo>
                <a:lnTo>
                  <a:pt x="38" y="56"/>
                </a:lnTo>
                <a:lnTo>
                  <a:pt x="35" y="70"/>
                </a:lnTo>
                <a:lnTo>
                  <a:pt x="35" y="420"/>
                </a:lnTo>
                <a:lnTo>
                  <a:pt x="38" y="434"/>
                </a:lnTo>
                <a:lnTo>
                  <a:pt x="45" y="445"/>
                </a:lnTo>
                <a:lnTo>
                  <a:pt x="56" y="453"/>
                </a:lnTo>
                <a:lnTo>
                  <a:pt x="70" y="455"/>
                </a:lnTo>
                <a:lnTo>
                  <a:pt x="631" y="455"/>
                </a:lnTo>
                <a:lnTo>
                  <a:pt x="644" y="453"/>
                </a:lnTo>
                <a:lnTo>
                  <a:pt x="655" y="445"/>
                </a:lnTo>
                <a:lnTo>
                  <a:pt x="663" y="434"/>
                </a:lnTo>
                <a:lnTo>
                  <a:pt x="666" y="420"/>
                </a:lnTo>
                <a:lnTo>
                  <a:pt x="666" y="70"/>
                </a:lnTo>
                <a:lnTo>
                  <a:pt x="663" y="56"/>
                </a:lnTo>
                <a:lnTo>
                  <a:pt x="655" y="46"/>
                </a:lnTo>
                <a:lnTo>
                  <a:pt x="644" y="38"/>
                </a:lnTo>
                <a:lnTo>
                  <a:pt x="631" y="35"/>
                </a:lnTo>
                <a:lnTo>
                  <a:pt x="70" y="35"/>
                </a:lnTo>
                <a:close/>
                <a:moveTo>
                  <a:pt x="70" y="0"/>
                </a:moveTo>
                <a:lnTo>
                  <a:pt x="631" y="0"/>
                </a:lnTo>
                <a:lnTo>
                  <a:pt x="653" y="4"/>
                </a:lnTo>
                <a:lnTo>
                  <a:pt x="672" y="13"/>
                </a:lnTo>
                <a:lnTo>
                  <a:pt x="687" y="28"/>
                </a:lnTo>
                <a:lnTo>
                  <a:pt x="697" y="48"/>
                </a:lnTo>
                <a:lnTo>
                  <a:pt x="701" y="70"/>
                </a:lnTo>
                <a:lnTo>
                  <a:pt x="701" y="420"/>
                </a:lnTo>
                <a:lnTo>
                  <a:pt x="697" y="442"/>
                </a:lnTo>
                <a:lnTo>
                  <a:pt x="687" y="462"/>
                </a:lnTo>
                <a:lnTo>
                  <a:pt x="672" y="478"/>
                </a:lnTo>
                <a:lnTo>
                  <a:pt x="653" y="487"/>
                </a:lnTo>
                <a:lnTo>
                  <a:pt x="631" y="491"/>
                </a:lnTo>
                <a:lnTo>
                  <a:pt x="70" y="491"/>
                </a:lnTo>
                <a:lnTo>
                  <a:pt x="48" y="487"/>
                </a:lnTo>
                <a:lnTo>
                  <a:pt x="28" y="478"/>
                </a:lnTo>
                <a:lnTo>
                  <a:pt x="13" y="462"/>
                </a:lnTo>
                <a:lnTo>
                  <a:pt x="4" y="442"/>
                </a:lnTo>
                <a:lnTo>
                  <a:pt x="0" y="420"/>
                </a:lnTo>
                <a:lnTo>
                  <a:pt x="0" y="70"/>
                </a:lnTo>
                <a:lnTo>
                  <a:pt x="4" y="48"/>
                </a:lnTo>
                <a:lnTo>
                  <a:pt x="13" y="28"/>
                </a:lnTo>
                <a:lnTo>
                  <a:pt x="28" y="13"/>
                </a:lnTo>
                <a:lnTo>
                  <a:pt x="48" y="4"/>
                </a:lnTo>
                <a:lnTo>
                  <a:pt x="7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26" name="Freeform 92"/>
          <p:cNvSpPr>
            <a:spLocks noEditPoints="1"/>
          </p:cNvSpPr>
          <p:nvPr/>
        </p:nvSpPr>
        <p:spPr bwMode="auto">
          <a:xfrm>
            <a:off x="3808513" y="5677123"/>
            <a:ext cx="419428" cy="343812"/>
          </a:xfrm>
          <a:custGeom>
            <a:avLst/>
            <a:gdLst>
              <a:gd name="T0" fmla="*/ 213 w 771"/>
              <a:gd name="T1" fmla="*/ 596 h 632"/>
              <a:gd name="T2" fmla="*/ 385 w 771"/>
              <a:gd name="T3" fmla="*/ 395 h 632"/>
              <a:gd name="T4" fmla="*/ 390 w 771"/>
              <a:gd name="T5" fmla="*/ 351 h 632"/>
              <a:gd name="T6" fmla="*/ 398 w 771"/>
              <a:gd name="T7" fmla="*/ 357 h 632"/>
              <a:gd name="T8" fmla="*/ 608 w 771"/>
              <a:gd name="T9" fmla="*/ 603 h 632"/>
              <a:gd name="T10" fmla="*/ 611 w 771"/>
              <a:gd name="T11" fmla="*/ 605 h 632"/>
              <a:gd name="T12" fmla="*/ 612 w 771"/>
              <a:gd name="T13" fmla="*/ 613 h 632"/>
              <a:gd name="T14" fmla="*/ 610 w 771"/>
              <a:gd name="T15" fmla="*/ 624 h 632"/>
              <a:gd name="T16" fmla="*/ 601 w 771"/>
              <a:gd name="T17" fmla="*/ 630 h 632"/>
              <a:gd name="T18" fmla="*/ 175 w 771"/>
              <a:gd name="T19" fmla="*/ 632 h 632"/>
              <a:gd name="T20" fmla="*/ 165 w 771"/>
              <a:gd name="T21" fmla="*/ 628 h 632"/>
              <a:gd name="T22" fmla="*/ 158 w 771"/>
              <a:gd name="T23" fmla="*/ 618 h 632"/>
              <a:gd name="T24" fmla="*/ 158 w 771"/>
              <a:gd name="T25" fmla="*/ 609 h 632"/>
              <a:gd name="T26" fmla="*/ 162 w 771"/>
              <a:gd name="T27" fmla="*/ 603 h 632"/>
              <a:gd name="T28" fmla="*/ 372 w 771"/>
              <a:gd name="T29" fmla="*/ 357 h 632"/>
              <a:gd name="T30" fmla="*/ 375 w 771"/>
              <a:gd name="T31" fmla="*/ 354 h 632"/>
              <a:gd name="T32" fmla="*/ 385 w 771"/>
              <a:gd name="T33" fmla="*/ 350 h 632"/>
              <a:gd name="T34" fmla="*/ 754 w 771"/>
              <a:gd name="T35" fmla="*/ 0 h 632"/>
              <a:gd name="T36" fmla="*/ 763 w 771"/>
              <a:gd name="T37" fmla="*/ 3 h 632"/>
              <a:gd name="T38" fmla="*/ 769 w 771"/>
              <a:gd name="T39" fmla="*/ 12 h 632"/>
              <a:gd name="T40" fmla="*/ 771 w 771"/>
              <a:gd name="T41" fmla="*/ 508 h 632"/>
              <a:gd name="T42" fmla="*/ 767 w 771"/>
              <a:gd name="T43" fmla="*/ 519 h 632"/>
              <a:gd name="T44" fmla="*/ 759 w 771"/>
              <a:gd name="T45" fmla="*/ 526 h 632"/>
              <a:gd name="T46" fmla="*/ 612 w 771"/>
              <a:gd name="T47" fmla="*/ 526 h 632"/>
              <a:gd name="T48" fmla="*/ 603 w 771"/>
              <a:gd name="T49" fmla="*/ 523 h 632"/>
              <a:gd name="T50" fmla="*/ 597 w 771"/>
              <a:gd name="T51" fmla="*/ 514 h 632"/>
              <a:gd name="T52" fmla="*/ 597 w 771"/>
              <a:gd name="T53" fmla="*/ 503 h 632"/>
              <a:gd name="T54" fmla="*/ 603 w 771"/>
              <a:gd name="T55" fmla="*/ 494 h 632"/>
              <a:gd name="T56" fmla="*/ 612 w 771"/>
              <a:gd name="T57" fmla="*/ 491 h 632"/>
              <a:gd name="T58" fmla="*/ 735 w 771"/>
              <a:gd name="T59" fmla="*/ 34 h 632"/>
              <a:gd name="T60" fmla="*/ 35 w 771"/>
              <a:gd name="T61" fmla="*/ 491 h 632"/>
              <a:gd name="T62" fmla="*/ 163 w 771"/>
              <a:gd name="T63" fmla="*/ 491 h 632"/>
              <a:gd name="T64" fmla="*/ 171 w 771"/>
              <a:gd name="T65" fmla="*/ 498 h 632"/>
              <a:gd name="T66" fmla="*/ 175 w 771"/>
              <a:gd name="T67" fmla="*/ 508 h 632"/>
              <a:gd name="T68" fmla="*/ 171 w 771"/>
              <a:gd name="T69" fmla="*/ 519 h 632"/>
              <a:gd name="T70" fmla="*/ 163 w 771"/>
              <a:gd name="T71" fmla="*/ 526 h 632"/>
              <a:gd name="T72" fmla="*/ 17 w 771"/>
              <a:gd name="T73" fmla="*/ 526 h 632"/>
              <a:gd name="T74" fmla="*/ 6 w 771"/>
              <a:gd name="T75" fmla="*/ 523 h 632"/>
              <a:gd name="T76" fmla="*/ 1 w 771"/>
              <a:gd name="T77" fmla="*/ 514 h 632"/>
              <a:gd name="T78" fmla="*/ 0 w 771"/>
              <a:gd name="T79" fmla="*/ 17 h 632"/>
              <a:gd name="T80" fmla="*/ 2 w 771"/>
              <a:gd name="T81" fmla="*/ 7 h 632"/>
              <a:gd name="T82" fmla="*/ 12 w 771"/>
              <a:gd name="T83"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71" h="632">
                <a:moveTo>
                  <a:pt x="385" y="395"/>
                </a:moveTo>
                <a:lnTo>
                  <a:pt x="213" y="596"/>
                </a:lnTo>
                <a:lnTo>
                  <a:pt x="557" y="596"/>
                </a:lnTo>
                <a:lnTo>
                  <a:pt x="385" y="395"/>
                </a:lnTo>
                <a:close/>
                <a:moveTo>
                  <a:pt x="385" y="350"/>
                </a:moveTo>
                <a:lnTo>
                  <a:pt x="390" y="351"/>
                </a:lnTo>
                <a:lnTo>
                  <a:pt x="395" y="354"/>
                </a:lnTo>
                <a:lnTo>
                  <a:pt x="398" y="357"/>
                </a:lnTo>
                <a:lnTo>
                  <a:pt x="399" y="357"/>
                </a:lnTo>
                <a:lnTo>
                  <a:pt x="608" y="603"/>
                </a:lnTo>
                <a:lnTo>
                  <a:pt x="608" y="603"/>
                </a:lnTo>
                <a:lnTo>
                  <a:pt x="611" y="605"/>
                </a:lnTo>
                <a:lnTo>
                  <a:pt x="612" y="609"/>
                </a:lnTo>
                <a:lnTo>
                  <a:pt x="612" y="613"/>
                </a:lnTo>
                <a:lnTo>
                  <a:pt x="612" y="618"/>
                </a:lnTo>
                <a:lnTo>
                  <a:pt x="610" y="624"/>
                </a:lnTo>
                <a:lnTo>
                  <a:pt x="606" y="628"/>
                </a:lnTo>
                <a:lnTo>
                  <a:pt x="601" y="630"/>
                </a:lnTo>
                <a:lnTo>
                  <a:pt x="595" y="632"/>
                </a:lnTo>
                <a:lnTo>
                  <a:pt x="175" y="632"/>
                </a:lnTo>
                <a:lnTo>
                  <a:pt x="170" y="630"/>
                </a:lnTo>
                <a:lnTo>
                  <a:pt x="165" y="628"/>
                </a:lnTo>
                <a:lnTo>
                  <a:pt x="161" y="624"/>
                </a:lnTo>
                <a:lnTo>
                  <a:pt x="158" y="618"/>
                </a:lnTo>
                <a:lnTo>
                  <a:pt x="157" y="613"/>
                </a:lnTo>
                <a:lnTo>
                  <a:pt x="158" y="609"/>
                </a:lnTo>
                <a:lnTo>
                  <a:pt x="160" y="605"/>
                </a:lnTo>
                <a:lnTo>
                  <a:pt x="162" y="603"/>
                </a:lnTo>
                <a:lnTo>
                  <a:pt x="162" y="603"/>
                </a:lnTo>
                <a:lnTo>
                  <a:pt x="372" y="357"/>
                </a:lnTo>
                <a:lnTo>
                  <a:pt x="372" y="357"/>
                </a:lnTo>
                <a:lnTo>
                  <a:pt x="375" y="354"/>
                </a:lnTo>
                <a:lnTo>
                  <a:pt x="381" y="351"/>
                </a:lnTo>
                <a:lnTo>
                  <a:pt x="385" y="350"/>
                </a:lnTo>
                <a:close/>
                <a:moveTo>
                  <a:pt x="17" y="0"/>
                </a:moveTo>
                <a:lnTo>
                  <a:pt x="754" y="0"/>
                </a:lnTo>
                <a:lnTo>
                  <a:pt x="759" y="0"/>
                </a:lnTo>
                <a:lnTo>
                  <a:pt x="763" y="3"/>
                </a:lnTo>
                <a:lnTo>
                  <a:pt x="767" y="7"/>
                </a:lnTo>
                <a:lnTo>
                  <a:pt x="769" y="12"/>
                </a:lnTo>
                <a:lnTo>
                  <a:pt x="771" y="17"/>
                </a:lnTo>
                <a:lnTo>
                  <a:pt x="771" y="508"/>
                </a:lnTo>
                <a:lnTo>
                  <a:pt x="769" y="514"/>
                </a:lnTo>
                <a:lnTo>
                  <a:pt x="767" y="519"/>
                </a:lnTo>
                <a:lnTo>
                  <a:pt x="763" y="523"/>
                </a:lnTo>
                <a:lnTo>
                  <a:pt x="759" y="526"/>
                </a:lnTo>
                <a:lnTo>
                  <a:pt x="754" y="526"/>
                </a:lnTo>
                <a:lnTo>
                  <a:pt x="612" y="526"/>
                </a:lnTo>
                <a:lnTo>
                  <a:pt x="607" y="526"/>
                </a:lnTo>
                <a:lnTo>
                  <a:pt x="603" y="523"/>
                </a:lnTo>
                <a:lnTo>
                  <a:pt x="599" y="519"/>
                </a:lnTo>
                <a:lnTo>
                  <a:pt x="597" y="514"/>
                </a:lnTo>
                <a:lnTo>
                  <a:pt x="595" y="508"/>
                </a:lnTo>
                <a:lnTo>
                  <a:pt x="597" y="503"/>
                </a:lnTo>
                <a:lnTo>
                  <a:pt x="599" y="498"/>
                </a:lnTo>
                <a:lnTo>
                  <a:pt x="603" y="494"/>
                </a:lnTo>
                <a:lnTo>
                  <a:pt x="607" y="491"/>
                </a:lnTo>
                <a:lnTo>
                  <a:pt x="612" y="491"/>
                </a:lnTo>
                <a:lnTo>
                  <a:pt x="735" y="491"/>
                </a:lnTo>
                <a:lnTo>
                  <a:pt x="735" y="34"/>
                </a:lnTo>
                <a:lnTo>
                  <a:pt x="35" y="34"/>
                </a:lnTo>
                <a:lnTo>
                  <a:pt x="35" y="491"/>
                </a:lnTo>
                <a:lnTo>
                  <a:pt x="157" y="491"/>
                </a:lnTo>
                <a:lnTo>
                  <a:pt x="163" y="491"/>
                </a:lnTo>
                <a:lnTo>
                  <a:pt x="167" y="494"/>
                </a:lnTo>
                <a:lnTo>
                  <a:pt x="171" y="498"/>
                </a:lnTo>
                <a:lnTo>
                  <a:pt x="174" y="503"/>
                </a:lnTo>
                <a:lnTo>
                  <a:pt x="175" y="508"/>
                </a:lnTo>
                <a:lnTo>
                  <a:pt x="174" y="514"/>
                </a:lnTo>
                <a:lnTo>
                  <a:pt x="171" y="519"/>
                </a:lnTo>
                <a:lnTo>
                  <a:pt x="167" y="523"/>
                </a:lnTo>
                <a:lnTo>
                  <a:pt x="163" y="526"/>
                </a:lnTo>
                <a:lnTo>
                  <a:pt x="157" y="526"/>
                </a:lnTo>
                <a:lnTo>
                  <a:pt x="17" y="526"/>
                </a:lnTo>
                <a:lnTo>
                  <a:pt x="12" y="526"/>
                </a:lnTo>
                <a:lnTo>
                  <a:pt x="6" y="523"/>
                </a:lnTo>
                <a:lnTo>
                  <a:pt x="2" y="519"/>
                </a:lnTo>
                <a:lnTo>
                  <a:pt x="1" y="514"/>
                </a:lnTo>
                <a:lnTo>
                  <a:pt x="0" y="508"/>
                </a:lnTo>
                <a:lnTo>
                  <a:pt x="0" y="17"/>
                </a:lnTo>
                <a:lnTo>
                  <a:pt x="1" y="12"/>
                </a:lnTo>
                <a:lnTo>
                  <a:pt x="2" y="7"/>
                </a:lnTo>
                <a:lnTo>
                  <a:pt x="6" y="3"/>
                </a:lnTo>
                <a:lnTo>
                  <a:pt x="12" y="0"/>
                </a:lnTo>
                <a:lnTo>
                  <a:pt x="1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27" name="Freeform 93"/>
          <p:cNvSpPr>
            <a:spLocks noEditPoints="1"/>
          </p:cNvSpPr>
          <p:nvPr/>
        </p:nvSpPr>
        <p:spPr bwMode="auto">
          <a:xfrm>
            <a:off x="4644592" y="5639042"/>
            <a:ext cx="419428" cy="419971"/>
          </a:xfrm>
          <a:custGeom>
            <a:avLst/>
            <a:gdLst>
              <a:gd name="T0" fmla="*/ 534 w 771"/>
              <a:gd name="T1" fmla="*/ 292 h 772"/>
              <a:gd name="T2" fmla="*/ 560 w 771"/>
              <a:gd name="T3" fmla="*/ 385 h 772"/>
              <a:gd name="T4" fmla="*/ 538 w 771"/>
              <a:gd name="T5" fmla="*/ 473 h 772"/>
              <a:gd name="T6" fmla="*/ 437 w 771"/>
              <a:gd name="T7" fmla="*/ 732 h 772"/>
              <a:gd name="T8" fmla="*/ 576 w 771"/>
              <a:gd name="T9" fmla="*/ 680 h 772"/>
              <a:gd name="T10" fmla="*/ 679 w 771"/>
              <a:gd name="T11" fmla="*/ 577 h 772"/>
              <a:gd name="T12" fmla="*/ 731 w 771"/>
              <a:gd name="T13" fmla="*/ 438 h 772"/>
              <a:gd name="T14" fmla="*/ 722 w 771"/>
              <a:gd name="T15" fmla="*/ 290 h 772"/>
              <a:gd name="T16" fmla="*/ 386 w 771"/>
              <a:gd name="T17" fmla="*/ 245 h 772"/>
              <a:gd name="T18" fmla="*/ 298 w 771"/>
              <a:gd name="T19" fmla="*/ 277 h 772"/>
              <a:gd name="T20" fmla="*/ 249 w 771"/>
              <a:gd name="T21" fmla="*/ 354 h 772"/>
              <a:gd name="T22" fmla="*/ 252 w 771"/>
              <a:gd name="T23" fmla="*/ 430 h 772"/>
              <a:gd name="T24" fmla="*/ 263 w 771"/>
              <a:gd name="T25" fmla="*/ 453 h 772"/>
              <a:gd name="T26" fmla="*/ 326 w 771"/>
              <a:gd name="T27" fmla="*/ 512 h 772"/>
              <a:gd name="T28" fmla="*/ 417 w 771"/>
              <a:gd name="T29" fmla="*/ 523 h 772"/>
              <a:gd name="T30" fmla="*/ 495 w 771"/>
              <a:gd name="T31" fmla="*/ 473 h 772"/>
              <a:gd name="T32" fmla="*/ 526 w 771"/>
              <a:gd name="T33" fmla="*/ 385 h 772"/>
              <a:gd name="T34" fmla="*/ 495 w 771"/>
              <a:gd name="T35" fmla="*/ 298 h 772"/>
              <a:gd name="T36" fmla="*/ 417 w 771"/>
              <a:gd name="T37" fmla="*/ 249 h 772"/>
              <a:gd name="T38" fmla="*/ 63 w 771"/>
              <a:gd name="T39" fmla="*/ 251 h 772"/>
              <a:gd name="T40" fmla="*/ 35 w 771"/>
              <a:gd name="T41" fmla="*/ 385 h 772"/>
              <a:gd name="T42" fmla="*/ 69 w 771"/>
              <a:gd name="T43" fmla="*/ 537 h 772"/>
              <a:gd name="T44" fmla="*/ 161 w 771"/>
              <a:gd name="T45" fmla="*/ 655 h 772"/>
              <a:gd name="T46" fmla="*/ 296 w 771"/>
              <a:gd name="T47" fmla="*/ 725 h 772"/>
              <a:gd name="T48" fmla="*/ 421 w 771"/>
              <a:gd name="T49" fmla="*/ 557 h 772"/>
              <a:gd name="T50" fmla="*/ 322 w 771"/>
              <a:gd name="T51" fmla="*/ 549 h 772"/>
              <a:gd name="T52" fmla="*/ 247 w 771"/>
              <a:gd name="T53" fmla="*/ 494 h 772"/>
              <a:gd name="T54" fmla="*/ 386 w 771"/>
              <a:gd name="T55" fmla="*/ 36 h 772"/>
              <a:gd name="T56" fmla="*/ 246 w 771"/>
              <a:gd name="T57" fmla="*/ 65 h 772"/>
              <a:gd name="T58" fmla="*/ 133 w 771"/>
              <a:gd name="T59" fmla="*/ 143 h 772"/>
              <a:gd name="T60" fmla="*/ 220 w 771"/>
              <a:gd name="T61" fmla="*/ 329 h 772"/>
              <a:gd name="T62" fmla="*/ 283 w 771"/>
              <a:gd name="T63" fmla="*/ 244 h 772"/>
              <a:gd name="T64" fmla="*/ 386 w 771"/>
              <a:gd name="T65" fmla="*/ 210 h 772"/>
              <a:gd name="T66" fmla="*/ 633 w 771"/>
              <a:gd name="T67" fmla="*/ 139 h 772"/>
              <a:gd name="T68" fmla="*/ 522 w 771"/>
              <a:gd name="T69" fmla="*/ 63 h 772"/>
              <a:gd name="T70" fmla="*/ 386 w 771"/>
              <a:gd name="T71" fmla="*/ 36 h 772"/>
              <a:gd name="T72" fmla="*/ 488 w 771"/>
              <a:gd name="T73" fmla="*/ 13 h 772"/>
              <a:gd name="T74" fmla="*/ 622 w 771"/>
              <a:gd name="T75" fmla="*/ 80 h 772"/>
              <a:gd name="T76" fmla="*/ 718 w 771"/>
              <a:gd name="T77" fmla="*/ 192 h 772"/>
              <a:gd name="T78" fmla="*/ 767 w 771"/>
              <a:gd name="T79" fmla="*/ 333 h 772"/>
              <a:gd name="T80" fmla="*/ 758 w 771"/>
              <a:gd name="T81" fmla="*/ 489 h 772"/>
              <a:gd name="T82" fmla="*/ 691 w 771"/>
              <a:gd name="T83" fmla="*/ 621 h 772"/>
              <a:gd name="T84" fmla="*/ 580 w 771"/>
              <a:gd name="T85" fmla="*/ 719 h 772"/>
              <a:gd name="T86" fmla="*/ 438 w 771"/>
              <a:gd name="T87" fmla="*/ 768 h 772"/>
              <a:gd name="T88" fmla="*/ 283 w 771"/>
              <a:gd name="T89" fmla="*/ 757 h 772"/>
              <a:gd name="T90" fmla="*/ 150 w 771"/>
              <a:gd name="T91" fmla="*/ 690 h 772"/>
              <a:gd name="T92" fmla="*/ 52 w 771"/>
              <a:gd name="T93" fmla="*/ 580 h 772"/>
              <a:gd name="T94" fmla="*/ 4 w 771"/>
              <a:gd name="T95" fmla="*/ 438 h 772"/>
              <a:gd name="T96" fmla="*/ 14 w 771"/>
              <a:gd name="T97" fmla="*/ 283 h 772"/>
              <a:gd name="T98" fmla="*/ 80 w 771"/>
              <a:gd name="T99" fmla="*/ 150 h 772"/>
              <a:gd name="T100" fmla="*/ 191 w 771"/>
              <a:gd name="T101" fmla="*/ 53 h 772"/>
              <a:gd name="T102" fmla="*/ 334 w 771"/>
              <a:gd name="T103" fmla="*/ 3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1" h="772">
                <a:moveTo>
                  <a:pt x="491" y="245"/>
                </a:moveTo>
                <a:lnTo>
                  <a:pt x="514" y="268"/>
                </a:lnTo>
                <a:lnTo>
                  <a:pt x="534" y="292"/>
                </a:lnTo>
                <a:lnTo>
                  <a:pt x="548" y="321"/>
                </a:lnTo>
                <a:lnTo>
                  <a:pt x="557" y="353"/>
                </a:lnTo>
                <a:lnTo>
                  <a:pt x="560" y="385"/>
                </a:lnTo>
                <a:lnTo>
                  <a:pt x="557" y="417"/>
                </a:lnTo>
                <a:lnTo>
                  <a:pt x="550" y="446"/>
                </a:lnTo>
                <a:lnTo>
                  <a:pt x="538" y="473"/>
                </a:lnTo>
                <a:lnTo>
                  <a:pt x="538" y="473"/>
                </a:lnTo>
                <a:lnTo>
                  <a:pt x="386" y="736"/>
                </a:lnTo>
                <a:lnTo>
                  <a:pt x="437" y="732"/>
                </a:lnTo>
                <a:lnTo>
                  <a:pt x="487" y="722"/>
                </a:lnTo>
                <a:lnTo>
                  <a:pt x="533" y="704"/>
                </a:lnTo>
                <a:lnTo>
                  <a:pt x="576" y="680"/>
                </a:lnTo>
                <a:lnTo>
                  <a:pt x="615" y="650"/>
                </a:lnTo>
                <a:lnTo>
                  <a:pt x="650" y="616"/>
                </a:lnTo>
                <a:lnTo>
                  <a:pt x="679" y="577"/>
                </a:lnTo>
                <a:lnTo>
                  <a:pt x="703" y="533"/>
                </a:lnTo>
                <a:lnTo>
                  <a:pt x="721" y="488"/>
                </a:lnTo>
                <a:lnTo>
                  <a:pt x="731" y="438"/>
                </a:lnTo>
                <a:lnTo>
                  <a:pt x="735" y="385"/>
                </a:lnTo>
                <a:lnTo>
                  <a:pt x="733" y="337"/>
                </a:lnTo>
                <a:lnTo>
                  <a:pt x="722" y="290"/>
                </a:lnTo>
                <a:lnTo>
                  <a:pt x="707" y="245"/>
                </a:lnTo>
                <a:lnTo>
                  <a:pt x="491" y="245"/>
                </a:lnTo>
                <a:close/>
                <a:moveTo>
                  <a:pt x="386" y="245"/>
                </a:moveTo>
                <a:lnTo>
                  <a:pt x="353" y="249"/>
                </a:lnTo>
                <a:lnTo>
                  <a:pt x="323" y="260"/>
                </a:lnTo>
                <a:lnTo>
                  <a:pt x="298" y="277"/>
                </a:lnTo>
                <a:lnTo>
                  <a:pt x="276" y="298"/>
                </a:lnTo>
                <a:lnTo>
                  <a:pt x="259" y="324"/>
                </a:lnTo>
                <a:lnTo>
                  <a:pt x="249" y="354"/>
                </a:lnTo>
                <a:lnTo>
                  <a:pt x="245" y="385"/>
                </a:lnTo>
                <a:lnTo>
                  <a:pt x="247" y="409"/>
                </a:lnTo>
                <a:lnTo>
                  <a:pt x="252" y="430"/>
                </a:lnTo>
                <a:lnTo>
                  <a:pt x="262" y="451"/>
                </a:lnTo>
                <a:lnTo>
                  <a:pt x="263" y="453"/>
                </a:lnTo>
                <a:lnTo>
                  <a:pt x="263" y="453"/>
                </a:lnTo>
                <a:lnTo>
                  <a:pt x="280" y="477"/>
                </a:lnTo>
                <a:lnTo>
                  <a:pt x="301" y="498"/>
                </a:lnTo>
                <a:lnTo>
                  <a:pt x="326" y="512"/>
                </a:lnTo>
                <a:lnTo>
                  <a:pt x="355" y="523"/>
                </a:lnTo>
                <a:lnTo>
                  <a:pt x="386" y="526"/>
                </a:lnTo>
                <a:lnTo>
                  <a:pt x="417" y="523"/>
                </a:lnTo>
                <a:lnTo>
                  <a:pt x="447" y="512"/>
                </a:lnTo>
                <a:lnTo>
                  <a:pt x="474" y="495"/>
                </a:lnTo>
                <a:lnTo>
                  <a:pt x="495" y="473"/>
                </a:lnTo>
                <a:lnTo>
                  <a:pt x="512" y="447"/>
                </a:lnTo>
                <a:lnTo>
                  <a:pt x="522" y="418"/>
                </a:lnTo>
                <a:lnTo>
                  <a:pt x="526" y="385"/>
                </a:lnTo>
                <a:lnTo>
                  <a:pt x="522" y="354"/>
                </a:lnTo>
                <a:lnTo>
                  <a:pt x="512" y="324"/>
                </a:lnTo>
                <a:lnTo>
                  <a:pt x="495" y="298"/>
                </a:lnTo>
                <a:lnTo>
                  <a:pt x="474" y="277"/>
                </a:lnTo>
                <a:lnTo>
                  <a:pt x="447" y="260"/>
                </a:lnTo>
                <a:lnTo>
                  <a:pt x="417" y="249"/>
                </a:lnTo>
                <a:lnTo>
                  <a:pt x="386" y="245"/>
                </a:lnTo>
                <a:close/>
                <a:moveTo>
                  <a:pt x="82" y="210"/>
                </a:moveTo>
                <a:lnTo>
                  <a:pt x="63" y="251"/>
                </a:lnTo>
                <a:lnTo>
                  <a:pt x="47" y="294"/>
                </a:lnTo>
                <a:lnTo>
                  <a:pt x="38" y="338"/>
                </a:lnTo>
                <a:lnTo>
                  <a:pt x="35" y="385"/>
                </a:lnTo>
                <a:lnTo>
                  <a:pt x="39" y="439"/>
                </a:lnTo>
                <a:lnTo>
                  <a:pt x="51" y="489"/>
                </a:lnTo>
                <a:lnTo>
                  <a:pt x="69" y="537"/>
                </a:lnTo>
                <a:lnTo>
                  <a:pt x="94" y="580"/>
                </a:lnTo>
                <a:lnTo>
                  <a:pt x="125" y="620"/>
                </a:lnTo>
                <a:lnTo>
                  <a:pt x="161" y="655"/>
                </a:lnTo>
                <a:lnTo>
                  <a:pt x="201" y="684"/>
                </a:lnTo>
                <a:lnTo>
                  <a:pt x="247" y="708"/>
                </a:lnTo>
                <a:lnTo>
                  <a:pt x="296" y="725"/>
                </a:lnTo>
                <a:lnTo>
                  <a:pt x="347" y="734"/>
                </a:lnTo>
                <a:lnTo>
                  <a:pt x="454" y="546"/>
                </a:lnTo>
                <a:lnTo>
                  <a:pt x="421" y="557"/>
                </a:lnTo>
                <a:lnTo>
                  <a:pt x="386" y="561"/>
                </a:lnTo>
                <a:lnTo>
                  <a:pt x="352" y="558"/>
                </a:lnTo>
                <a:lnTo>
                  <a:pt x="322" y="549"/>
                </a:lnTo>
                <a:lnTo>
                  <a:pt x="293" y="535"/>
                </a:lnTo>
                <a:lnTo>
                  <a:pt x="268" y="516"/>
                </a:lnTo>
                <a:lnTo>
                  <a:pt x="247" y="494"/>
                </a:lnTo>
                <a:lnTo>
                  <a:pt x="230" y="467"/>
                </a:lnTo>
                <a:lnTo>
                  <a:pt x="82" y="210"/>
                </a:lnTo>
                <a:close/>
                <a:moveTo>
                  <a:pt x="386" y="36"/>
                </a:moveTo>
                <a:lnTo>
                  <a:pt x="336" y="38"/>
                </a:lnTo>
                <a:lnTo>
                  <a:pt x="290" y="49"/>
                </a:lnTo>
                <a:lnTo>
                  <a:pt x="246" y="65"/>
                </a:lnTo>
                <a:lnTo>
                  <a:pt x="205" y="86"/>
                </a:lnTo>
                <a:lnTo>
                  <a:pt x="167" y="112"/>
                </a:lnTo>
                <a:lnTo>
                  <a:pt x="133" y="143"/>
                </a:lnTo>
                <a:lnTo>
                  <a:pt x="103" y="177"/>
                </a:lnTo>
                <a:lnTo>
                  <a:pt x="212" y="364"/>
                </a:lnTo>
                <a:lnTo>
                  <a:pt x="220" y="329"/>
                </a:lnTo>
                <a:lnTo>
                  <a:pt x="235" y="296"/>
                </a:lnTo>
                <a:lnTo>
                  <a:pt x="256" y="268"/>
                </a:lnTo>
                <a:lnTo>
                  <a:pt x="283" y="244"/>
                </a:lnTo>
                <a:lnTo>
                  <a:pt x="314" y="226"/>
                </a:lnTo>
                <a:lnTo>
                  <a:pt x="348" y="214"/>
                </a:lnTo>
                <a:lnTo>
                  <a:pt x="386" y="210"/>
                </a:lnTo>
                <a:lnTo>
                  <a:pt x="688" y="210"/>
                </a:lnTo>
                <a:lnTo>
                  <a:pt x="663" y="173"/>
                </a:lnTo>
                <a:lnTo>
                  <a:pt x="633" y="139"/>
                </a:lnTo>
                <a:lnTo>
                  <a:pt x="601" y="109"/>
                </a:lnTo>
                <a:lnTo>
                  <a:pt x="563" y="84"/>
                </a:lnTo>
                <a:lnTo>
                  <a:pt x="522" y="63"/>
                </a:lnTo>
                <a:lnTo>
                  <a:pt x="479" y="48"/>
                </a:lnTo>
                <a:lnTo>
                  <a:pt x="433" y="38"/>
                </a:lnTo>
                <a:lnTo>
                  <a:pt x="386" y="36"/>
                </a:lnTo>
                <a:close/>
                <a:moveTo>
                  <a:pt x="386" y="0"/>
                </a:moveTo>
                <a:lnTo>
                  <a:pt x="438" y="3"/>
                </a:lnTo>
                <a:lnTo>
                  <a:pt x="488" y="13"/>
                </a:lnTo>
                <a:lnTo>
                  <a:pt x="535" y="31"/>
                </a:lnTo>
                <a:lnTo>
                  <a:pt x="580" y="53"/>
                </a:lnTo>
                <a:lnTo>
                  <a:pt x="622" y="80"/>
                </a:lnTo>
                <a:lnTo>
                  <a:pt x="658" y="113"/>
                </a:lnTo>
                <a:lnTo>
                  <a:pt x="691" y="150"/>
                </a:lnTo>
                <a:lnTo>
                  <a:pt x="718" y="192"/>
                </a:lnTo>
                <a:lnTo>
                  <a:pt x="741" y="236"/>
                </a:lnTo>
                <a:lnTo>
                  <a:pt x="758" y="283"/>
                </a:lnTo>
                <a:lnTo>
                  <a:pt x="767" y="333"/>
                </a:lnTo>
                <a:lnTo>
                  <a:pt x="771" y="385"/>
                </a:lnTo>
                <a:lnTo>
                  <a:pt x="767" y="438"/>
                </a:lnTo>
                <a:lnTo>
                  <a:pt x="758" y="489"/>
                </a:lnTo>
                <a:lnTo>
                  <a:pt x="741" y="536"/>
                </a:lnTo>
                <a:lnTo>
                  <a:pt x="718" y="580"/>
                </a:lnTo>
                <a:lnTo>
                  <a:pt x="691" y="621"/>
                </a:lnTo>
                <a:lnTo>
                  <a:pt x="658" y="659"/>
                </a:lnTo>
                <a:lnTo>
                  <a:pt x="622" y="690"/>
                </a:lnTo>
                <a:lnTo>
                  <a:pt x="580" y="719"/>
                </a:lnTo>
                <a:lnTo>
                  <a:pt x="535" y="742"/>
                </a:lnTo>
                <a:lnTo>
                  <a:pt x="488" y="757"/>
                </a:lnTo>
                <a:lnTo>
                  <a:pt x="438" y="768"/>
                </a:lnTo>
                <a:lnTo>
                  <a:pt x="386" y="772"/>
                </a:lnTo>
                <a:lnTo>
                  <a:pt x="334" y="768"/>
                </a:lnTo>
                <a:lnTo>
                  <a:pt x="283" y="757"/>
                </a:lnTo>
                <a:lnTo>
                  <a:pt x="235" y="742"/>
                </a:lnTo>
                <a:lnTo>
                  <a:pt x="191" y="719"/>
                </a:lnTo>
                <a:lnTo>
                  <a:pt x="150" y="690"/>
                </a:lnTo>
                <a:lnTo>
                  <a:pt x="112" y="659"/>
                </a:lnTo>
                <a:lnTo>
                  <a:pt x="80" y="621"/>
                </a:lnTo>
                <a:lnTo>
                  <a:pt x="52" y="580"/>
                </a:lnTo>
                <a:lnTo>
                  <a:pt x="30" y="536"/>
                </a:lnTo>
                <a:lnTo>
                  <a:pt x="14" y="489"/>
                </a:lnTo>
                <a:lnTo>
                  <a:pt x="4" y="438"/>
                </a:lnTo>
                <a:lnTo>
                  <a:pt x="0" y="385"/>
                </a:lnTo>
                <a:lnTo>
                  <a:pt x="4" y="333"/>
                </a:lnTo>
                <a:lnTo>
                  <a:pt x="14" y="283"/>
                </a:lnTo>
                <a:lnTo>
                  <a:pt x="30" y="236"/>
                </a:lnTo>
                <a:lnTo>
                  <a:pt x="52" y="192"/>
                </a:lnTo>
                <a:lnTo>
                  <a:pt x="80" y="150"/>
                </a:lnTo>
                <a:lnTo>
                  <a:pt x="112" y="113"/>
                </a:lnTo>
                <a:lnTo>
                  <a:pt x="150" y="80"/>
                </a:lnTo>
                <a:lnTo>
                  <a:pt x="191" y="53"/>
                </a:lnTo>
                <a:lnTo>
                  <a:pt x="235" y="31"/>
                </a:lnTo>
                <a:lnTo>
                  <a:pt x="283" y="13"/>
                </a:lnTo>
                <a:lnTo>
                  <a:pt x="334" y="3"/>
                </a:lnTo>
                <a:lnTo>
                  <a:pt x="38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28" name="Freeform 94"/>
          <p:cNvSpPr>
            <a:spLocks noEditPoints="1"/>
          </p:cNvSpPr>
          <p:nvPr/>
        </p:nvSpPr>
        <p:spPr bwMode="auto">
          <a:xfrm>
            <a:off x="5480672" y="5753556"/>
            <a:ext cx="419428" cy="190946"/>
          </a:xfrm>
          <a:custGeom>
            <a:avLst/>
            <a:gdLst>
              <a:gd name="T0" fmla="*/ 318 w 771"/>
              <a:gd name="T1" fmla="*/ 245 h 351"/>
              <a:gd name="T2" fmla="*/ 597 w 771"/>
              <a:gd name="T3" fmla="*/ 144 h 351"/>
              <a:gd name="T4" fmla="*/ 597 w 771"/>
              <a:gd name="T5" fmla="*/ 245 h 351"/>
              <a:gd name="T6" fmla="*/ 559 w 771"/>
              <a:gd name="T7" fmla="*/ 105 h 351"/>
              <a:gd name="T8" fmla="*/ 507 w 771"/>
              <a:gd name="T9" fmla="*/ 164 h 351"/>
              <a:gd name="T10" fmla="*/ 507 w 771"/>
              <a:gd name="T11" fmla="*/ 188 h 351"/>
              <a:gd name="T12" fmla="*/ 475 w 771"/>
              <a:gd name="T13" fmla="*/ 105 h 351"/>
              <a:gd name="T14" fmla="*/ 163 w 771"/>
              <a:gd name="T15" fmla="*/ 245 h 351"/>
              <a:gd name="T16" fmla="*/ 184 w 771"/>
              <a:gd name="T17" fmla="*/ 141 h 351"/>
              <a:gd name="T18" fmla="*/ 190 w 771"/>
              <a:gd name="T19" fmla="*/ 185 h 351"/>
              <a:gd name="T20" fmla="*/ 271 w 771"/>
              <a:gd name="T21" fmla="*/ 105 h 351"/>
              <a:gd name="T22" fmla="*/ 224 w 771"/>
              <a:gd name="T23" fmla="*/ 187 h 351"/>
              <a:gd name="T24" fmla="*/ 216 w 771"/>
              <a:gd name="T25" fmla="*/ 188 h 351"/>
              <a:gd name="T26" fmla="*/ 169 w 771"/>
              <a:gd name="T27" fmla="*/ 105 h 351"/>
              <a:gd name="T28" fmla="*/ 148 w 771"/>
              <a:gd name="T29" fmla="*/ 212 h 351"/>
              <a:gd name="T30" fmla="*/ 140 w 771"/>
              <a:gd name="T31" fmla="*/ 162 h 351"/>
              <a:gd name="T32" fmla="*/ 612 w 771"/>
              <a:gd name="T33" fmla="*/ 99 h 351"/>
              <a:gd name="T34" fmla="*/ 626 w 771"/>
              <a:gd name="T35" fmla="*/ 106 h 351"/>
              <a:gd name="T36" fmla="*/ 627 w 771"/>
              <a:gd name="T37" fmla="*/ 120 h 351"/>
              <a:gd name="T38" fmla="*/ 617 w 771"/>
              <a:gd name="T39" fmla="*/ 131 h 351"/>
              <a:gd name="T40" fmla="*/ 602 w 771"/>
              <a:gd name="T41" fmla="*/ 128 h 351"/>
              <a:gd name="T42" fmla="*/ 596 w 771"/>
              <a:gd name="T43" fmla="*/ 115 h 351"/>
              <a:gd name="T44" fmla="*/ 602 w 771"/>
              <a:gd name="T45" fmla="*/ 102 h 351"/>
              <a:gd name="T46" fmla="*/ 304 w 771"/>
              <a:gd name="T47" fmla="*/ 99 h 351"/>
              <a:gd name="T48" fmla="*/ 290 w 771"/>
              <a:gd name="T49" fmla="*/ 106 h 351"/>
              <a:gd name="T50" fmla="*/ 288 w 771"/>
              <a:gd name="T51" fmla="*/ 120 h 351"/>
              <a:gd name="T52" fmla="*/ 297 w 771"/>
              <a:gd name="T53" fmla="*/ 131 h 351"/>
              <a:gd name="T54" fmla="*/ 313 w 771"/>
              <a:gd name="T55" fmla="*/ 128 h 351"/>
              <a:gd name="T56" fmla="*/ 320 w 771"/>
              <a:gd name="T57" fmla="*/ 115 h 351"/>
              <a:gd name="T58" fmla="*/ 313 w 771"/>
              <a:gd name="T59" fmla="*/ 102 h 351"/>
              <a:gd name="T60" fmla="*/ 490 w 771"/>
              <a:gd name="T61" fmla="*/ 35 h 351"/>
              <a:gd name="T62" fmla="*/ 417 w 771"/>
              <a:gd name="T63" fmla="*/ 65 h 351"/>
              <a:gd name="T64" fmla="*/ 385 w 771"/>
              <a:gd name="T65" fmla="*/ 140 h 351"/>
              <a:gd name="T66" fmla="*/ 371 w 771"/>
              <a:gd name="T67" fmla="*/ 263 h 351"/>
              <a:gd name="T68" fmla="*/ 308 w 771"/>
              <a:gd name="T69" fmla="*/ 312 h 351"/>
              <a:gd name="T70" fmla="*/ 659 w 771"/>
              <a:gd name="T71" fmla="*/ 312 h 351"/>
              <a:gd name="T72" fmla="*/ 722 w 771"/>
              <a:gd name="T73" fmla="*/ 263 h 351"/>
              <a:gd name="T74" fmla="*/ 736 w 771"/>
              <a:gd name="T75" fmla="*/ 140 h 351"/>
              <a:gd name="T76" fmla="*/ 704 w 771"/>
              <a:gd name="T77" fmla="*/ 65 h 351"/>
              <a:gd name="T78" fmla="*/ 631 w 771"/>
              <a:gd name="T79" fmla="*/ 35 h 351"/>
              <a:gd name="T80" fmla="*/ 631 w 771"/>
              <a:gd name="T81" fmla="*/ 0 h 351"/>
              <a:gd name="T82" fmla="*/ 719 w 771"/>
              <a:gd name="T83" fmla="*/ 31 h 351"/>
              <a:gd name="T84" fmla="*/ 767 w 771"/>
              <a:gd name="T85" fmla="*/ 109 h 351"/>
              <a:gd name="T86" fmla="*/ 767 w 771"/>
              <a:gd name="T87" fmla="*/ 242 h 351"/>
              <a:gd name="T88" fmla="*/ 719 w 771"/>
              <a:gd name="T89" fmla="*/ 319 h 351"/>
              <a:gd name="T90" fmla="*/ 631 w 771"/>
              <a:gd name="T91" fmla="*/ 351 h 351"/>
              <a:gd name="T92" fmla="*/ 79 w 771"/>
              <a:gd name="T93" fmla="*/ 336 h 351"/>
              <a:gd name="T94" fmla="*/ 13 w 771"/>
              <a:gd name="T95" fmla="*/ 272 h 351"/>
              <a:gd name="T96" fmla="*/ 0 w 771"/>
              <a:gd name="T97" fmla="*/ 140 h 351"/>
              <a:gd name="T98" fmla="*/ 30 w 771"/>
              <a:gd name="T99" fmla="*/ 52 h 351"/>
              <a:gd name="T100" fmla="*/ 108 w 771"/>
              <a:gd name="T101" fmla="*/ 4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71" h="351">
                <a:moveTo>
                  <a:pt x="288" y="144"/>
                </a:moveTo>
                <a:lnTo>
                  <a:pt x="288" y="245"/>
                </a:lnTo>
                <a:lnTo>
                  <a:pt x="318" y="245"/>
                </a:lnTo>
                <a:lnTo>
                  <a:pt x="318" y="144"/>
                </a:lnTo>
                <a:lnTo>
                  <a:pt x="288" y="144"/>
                </a:lnTo>
                <a:close/>
                <a:moveTo>
                  <a:pt x="597" y="144"/>
                </a:moveTo>
                <a:lnTo>
                  <a:pt x="627" y="144"/>
                </a:lnTo>
                <a:lnTo>
                  <a:pt x="627" y="245"/>
                </a:lnTo>
                <a:lnTo>
                  <a:pt x="597" y="245"/>
                </a:lnTo>
                <a:lnTo>
                  <a:pt x="597" y="144"/>
                </a:lnTo>
                <a:close/>
                <a:moveTo>
                  <a:pt x="475" y="105"/>
                </a:moveTo>
                <a:lnTo>
                  <a:pt x="559" y="105"/>
                </a:lnTo>
                <a:lnTo>
                  <a:pt x="559" y="131"/>
                </a:lnTo>
                <a:lnTo>
                  <a:pt x="507" y="131"/>
                </a:lnTo>
                <a:lnTo>
                  <a:pt x="507" y="164"/>
                </a:lnTo>
                <a:lnTo>
                  <a:pt x="555" y="164"/>
                </a:lnTo>
                <a:lnTo>
                  <a:pt x="555" y="188"/>
                </a:lnTo>
                <a:lnTo>
                  <a:pt x="507" y="188"/>
                </a:lnTo>
                <a:lnTo>
                  <a:pt x="507" y="245"/>
                </a:lnTo>
                <a:lnTo>
                  <a:pt x="475" y="245"/>
                </a:lnTo>
                <a:lnTo>
                  <a:pt x="475" y="105"/>
                </a:lnTo>
                <a:close/>
                <a:moveTo>
                  <a:pt x="97" y="105"/>
                </a:moveTo>
                <a:lnTo>
                  <a:pt x="130" y="245"/>
                </a:lnTo>
                <a:lnTo>
                  <a:pt x="163" y="245"/>
                </a:lnTo>
                <a:lnTo>
                  <a:pt x="176" y="185"/>
                </a:lnTo>
                <a:lnTo>
                  <a:pt x="180" y="164"/>
                </a:lnTo>
                <a:lnTo>
                  <a:pt x="184" y="141"/>
                </a:lnTo>
                <a:lnTo>
                  <a:pt x="185" y="141"/>
                </a:lnTo>
                <a:lnTo>
                  <a:pt x="187" y="164"/>
                </a:lnTo>
                <a:lnTo>
                  <a:pt x="190" y="185"/>
                </a:lnTo>
                <a:lnTo>
                  <a:pt x="202" y="245"/>
                </a:lnTo>
                <a:lnTo>
                  <a:pt x="236" y="245"/>
                </a:lnTo>
                <a:lnTo>
                  <a:pt x="271" y="105"/>
                </a:lnTo>
                <a:lnTo>
                  <a:pt x="240" y="105"/>
                </a:lnTo>
                <a:lnTo>
                  <a:pt x="228" y="162"/>
                </a:lnTo>
                <a:lnTo>
                  <a:pt x="224" y="187"/>
                </a:lnTo>
                <a:lnTo>
                  <a:pt x="220" y="211"/>
                </a:lnTo>
                <a:lnTo>
                  <a:pt x="220" y="211"/>
                </a:lnTo>
                <a:lnTo>
                  <a:pt x="216" y="188"/>
                </a:lnTo>
                <a:lnTo>
                  <a:pt x="212" y="164"/>
                </a:lnTo>
                <a:lnTo>
                  <a:pt x="202" y="105"/>
                </a:lnTo>
                <a:lnTo>
                  <a:pt x="169" y="105"/>
                </a:lnTo>
                <a:lnTo>
                  <a:pt x="157" y="162"/>
                </a:lnTo>
                <a:lnTo>
                  <a:pt x="152" y="188"/>
                </a:lnTo>
                <a:lnTo>
                  <a:pt x="148" y="212"/>
                </a:lnTo>
                <a:lnTo>
                  <a:pt x="148" y="212"/>
                </a:lnTo>
                <a:lnTo>
                  <a:pt x="144" y="188"/>
                </a:lnTo>
                <a:lnTo>
                  <a:pt x="140" y="162"/>
                </a:lnTo>
                <a:lnTo>
                  <a:pt x="130" y="105"/>
                </a:lnTo>
                <a:lnTo>
                  <a:pt x="97" y="105"/>
                </a:lnTo>
                <a:close/>
                <a:moveTo>
                  <a:pt x="612" y="99"/>
                </a:moveTo>
                <a:lnTo>
                  <a:pt x="618" y="101"/>
                </a:lnTo>
                <a:lnTo>
                  <a:pt x="622" y="102"/>
                </a:lnTo>
                <a:lnTo>
                  <a:pt x="626" y="106"/>
                </a:lnTo>
                <a:lnTo>
                  <a:pt x="627" y="110"/>
                </a:lnTo>
                <a:lnTo>
                  <a:pt x="629" y="115"/>
                </a:lnTo>
                <a:lnTo>
                  <a:pt x="627" y="120"/>
                </a:lnTo>
                <a:lnTo>
                  <a:pt x="626" y="124"/>
                </a:lnTo>
                <a:lnTo>
                  <a:pt x="622" y="128"/>
                </a:lnTo>
                <a:lnTo>
                  <a:pt x="617" y="131"/>
                </a:lnTo>
                <a:lnTo>
                  <a:pt x="612" y="131"/>
                </a:lnTo>
                <a:lnTo>
                  <a:pt x="606" y="131"/>
                </a:lnTo>
                <a:lnTo>
                  <a:pt x="602" y="128"/>
                </a:lnTo>
                <a:lnTo>
                  <a:pt x="598" y="124"/>
                </a:lnTo>
                <a:lnTo>
                  <a:pt x="597" y="120"/>
                </a:lnTo>
                <a:lnTo>
                  <a:pt x="596" y="115"/>
                </a:lnTo>
                <a:lnTo>
                  <a:pt x="597" y="110"/>
                </a:lnTo>
                <a:lnTo>
                  <a:pt x="598" y="106"/>
                </a:lnTo>
                <a:lnTo>
                  <a:pt x="602" y="102"/>
                </a:lnTo>
                <a:lnTo>
                  <a:pt x="606" y="101"/>
                </a:lnTo>
                <a:lnTo>
                  <a:pt x="612" y="99"/>
                </a:lnTo>
                <a:close/>
                <a:moveTo>
                  <a:pt x="304" y="99"/>
                </a:moveTo>
                <a:lnTo>
                  <a:pt x="297" y="99"/>
                </a:lnTo>
                <a:lnTo>
                  <a:pt x="294" y="102"/>
                </a:lnTo>
                <a:lnTo>
                  <a:pt x="290" y="106"/>
                </a:lnTo>
                <a:lnTo>
                  <a:pt x="288" y="110"/>
                </a:lnTo>
                <a:lnTo>
                  <a:pt x="287" y="115"/>
                </a:lnTo>
                <a:lnTo>
                  <a:pt x="288" y="120"/>
                </a:lnTo>
                <a:lnTo>
                  <a:pt x="290" y="124"/>
                </a:lnTo>
                <a:lnTo>
                  <a:pt x="294" y="128"/>
                </a:lnTo>
                <a:lnTo>
                  <a:pt x="297" y="131"/>
                </a:lnTo>
                <a:lnTo>
                  <a:pt x="304" y="131"/>
                </a:lnTo>
                <a:lnTo>
                  <a:pt x="309" y="131"/>
                </a:lnTo>
                <a:lnTo>
                  <a:pt x="313" y="128"/>
                </a:lnTo>
                <a:lnTo>
                  <a:pt x="317" y="124"/>
                </a:lnTo>
                <a:lnTo>
                  <a:pt x="320" y="120"/>
                </a:lnTo>
                <a:lnTo>
                  <a:pt x="320" y="115"/>
                </a:lnTo>
                <a:lnTo>
                  <a:pt x="320" y="110"/>
                </a:lnTo>
                <a:lnTo>
                  <a:pt x="317" y="106"/>
                </a:lnTo>
                <a:lnTo>
                  <a:pt x="313" y="102"/>
                </a:lnTo>
                <a:lnTo>
                  <a:pt x="309" y="99"/>
                </a:lnTo>
                <a:lnTo>
                  <a:pt x="304" y="99"/>
                </a:lnTo>
                <a:close/>
                <a:moveTo>
                  <a:pt x="490" y="35"/>
                </a:moveTo>
                <a:lnTo>
                  <a:pt x="462" y="39"/>
                </a:lnTo>
                <a:lnTo>
                  <a:pt x="437" y="50"/>
                </a:lnTo>
                <a:lnTo>
                  <a:pt x="417" y="65"/>
                </a:lnTo>
                <a:lnTo>
                  <a:pt x="400" y="88"/>
                </a:lnTo>
                <a:lnTo>
                  <a:pt x="389" y="113"/>
                </a:lnTo>
                <a:lnTo>
                  <a:pt x="385" y="140"/>
                </a:lnTo>
                <a:lnTo>
                  <a:pt x="385" y="211"/>
                </a:lnTo>
                <a:lnTo>
                  <a:pt x="381" y="238"/>
                </a:lnTo>
                <a:lnTo>
                  <a:pt x="371" y="263"/>
                </a:lnTo>
                <a:lnTo>
                  <a:pt x="355" y="284"/>
                </a:lnTo>
                <a:lnTo>
                  <a:pt x="333" y="301"/>
                </a:lnTo>
                <a:lnTo>
                  <a:pt x="308" y="312"/>
                </a:lnTo>
                <a:lnTo>
                  <a:pt x="280" y="315"/>
                </a:lnTo>
                <a:lnTo>
                  <a:pt x="631" y="315"/>
                </a:lnTo>
                <a:lnTo>
                  <a:pt x="659" y="312"/>
                </a:lnTo>
                <a:lnTo>
                  <a:pt x="684" y="301"/>
                </a:lnTo>
                <a:lnTo>
                  <a:pt x="704" y="284"/>
                </a:lnTo>
                <a:lnTo>
                  <a:pt x="722" y="263"/>
                </a:lnTo>
                <a:lnTo>
                  <a:pt x="732" y="238"/>
                </a:lnTo>
                <a:lnTo>
                  <a:pt x="736" y="211"/>
                </a:lnTo>
                <a:lnTo>
                  <a:pt x="736" y="140"/>
                </a:lnTo>
                <a:lnTo>
                  <a:pt x="732" y="113"/>
                </a:lnTo>
                <a:lnTo>
                  <a:pt x="722" y="88"/>
                </a:lnTo>
                <a:lnTo>
                  <a:pt x="704" y="65"/>
                </a:lnTo>
                <a:lnTo>
                  <a:pt x="684" y="50"/>
                </a:lnTo>
                <a:lnTo>
                  <a:pt x="659" y="39"/>
                </a:lnTo>
                <a:lnTo>
                  <a:pt x="631" y="35"/>
                </a:lnTo>
                <a:lnTo>
                  <a:pt x="490" y="35"/>
                </a:lnTo>
                <a:close/>
                <a:moveTo>
                  <a:pt x="140" y="0"/>
                </a:moveTo>
                <a:lnTo>
                  <a:pt x="631" y="0"/>
                </a:lnTo>
                <a:lnTo>
                  <a:pt x="663" y="4"/>
                </a:lnTo>
                <a:lnTo>
                  <a:pt x="693" y="14"/>
                </a:lnTo>
                <a:lnTo>
                  <a:pt x="719" y="31"/>
                </a:lnTo>
                <a:lnTo>
                  <a:pt x="740" y="52"/>
                </a:lnTo>
                <a:lnTo>
                  <a:pt x="757" y="78"/>
                </a:lnTo>
                <a:lnTo>
                  <a:pt x="767" y="109"/>
                </a:lnTo>
                <a:lnTo>
                  <a:pt x="771" y="140"/>
                </a:lnTo>
                <a:lnTo>
                  <a:pt x="771" y="211"/>
                </a:lnTo>
                <a:lnTo>
                  <a:pt x="767" y="242"/>
                </a:lnTo>
                <a:lnTo>
                  <a:pt x="757" y="272"/>
                </a:lnTo>
                <a:lnTo>
                  <a:pt x="740" y="298"/>
                </a:lnTo>
                <a:lnTo>
                  <a:pt x="719" y="319"/>
                </a:lnTo>
                <a:lnTo>
                  <a:pt x="693" y="336"/>
                </a:lnTo>
                <a:lnTo>
                  <a:pt x="663" y="347"/>
                </a:lnTo>
                <a:lnTo>
                  <a:pt x="631" y="351"/>
                </a:lnTo>
                <a:lnTo>
                  <a:pt x="140" y="351"/>
                </a:lnTo>
                <a:lnTo>
                  <a:pt x="108" y="347"/>
                </a:lnTo>
                <a:lnTo>
                  <a:pt x="79" y="336"/>
                </a:lnTo>
                <a:lnTo>
                  <a:pt x="53" y="319"/>
                </a:lnTo>
                <a:lnTo>
                  <a:pt x="30" y="298"/>
                </a:lnTo>
                <a:lnTo>
                  <a:pt x="13" y="272"/>
                </a:lnTo>
                <a:lnTo>
                  <a:pt x="3" y="242"/>
                </a:lnTo>
                <a:lnTo>
                  <a:pt x="0" y="211"/>
                </a:lnTo>
                <a:lnTo>
                  <a:pt x="0" y="140"/>
                </a:lnTo>
                <a:lnTo>
                  <a:pt x="3" y="109"/>
                </a:lnTo>
                <a:lnTo>
                  <a:pt x="13" y="78"/>
                </a:lnTo>
                <a:lnTo>
                  <a:pt x="30" y="52"/>
                </a:lnTo>
                <a:lnTo>
                  <a:pt x="53" y="31"/>
                </a:lnTo>
                <a:lnTo>
                  <a:pt x="79" y="14"/>
                </a:lnTo>
                <a:lnTo>
                  <a:pt x="108" y="4"/>
                </a:lnTo>
                <a:lnTo>
                  <a:pt x="14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29" name="Freeform 95"/>
          <p:cNvSpPr>
            <a:spLocks noEditPoints="1"/>
          </p:cNvSpPr>
          <p:nvPr/>
        </p:nvSpPr>
        <p:spPr bwMode="auto">
          <a:xfrm>
            <a:off x="6316751" y="5658627"/>
            <a:ext cx="419428" cy="380804"/>
          </a:xfrm>
          <a:custGeom>
            <a:avLst/>
            <a:gdLst>
              <a:gd name="T0" fmla="*/ 286 w 771"/>
              <a:gd name="T1" fmla="*/ 47 h 700"/>
              <a:gd name="T2" fmla="*/ 159 w 771"/>
              <a:gd name="T3" fmla="*/ 110 h 700"/>
              <a:gd name="T4" fmla="*/ 357 w 771"/>
              <a:gd name="T5" fmla="*/ 174 h 700"/>
              <a:gd name="T6" fmla="*/ 398 w 771"/>
              <a:gd name="T7" fmla="*/ 124 h 700"/>
              <a:gd name="T8" fmla="*/ 463 w 771"/>
              <a:gd name="T9" fmla="*/ 90 h 700"/>
              <a:gd name="T10" fmla="*/ 524 w 771"/>
              <a:gd name="T11" fmla="*/ 95 h 700"/>
              <a:gd name="T12" fmla="*/ 569 w 771"/>
              <a:gd name="T13" fmla="*/ 140 h 700"/>
              <a:gd name="T14" fmla="*/ 576 w 771"/>
              <a:gd name="T15" fmla="*/ 220 h 700"/>
              <a:gd name="T16" fmla="*/ 542 w 771"/>
              <a:gd name="T17" fmla="*/ 277 h 700"/>
              <a:gd name="T18" fmla="*/ 482 w 771"/>
              <a:gd name="T19" fmla="*/ 297 h 700"/>
              <a:gd name="T20" fmla="*/ 419 w 771"/>
              <a:gd name="T21" fmla="*/ 273 h 700"/>
              <a:gd name="T22" fmla="*/ 367 w 771"/>
              <a:gd name="T23" fmla="*/ 226 h 700"/>
              <a:gd name="T24" fmla="*/ 57 w 771"/>
              <a:gd name="T25" fmla="*/ 242 h 700"/>
              <a:gd name="T26" fmla="*/ 36 w 771"/>
              <a:gd name="T27" fmla="*/ 349 h 700"/>
              <a:gd name="T28" fmla="*/ 57 w 771"/>
              <a:gd name="T29" fmla="*/ 457 h 700"/>
              <a:gd name="T30" fmla="*/ 366 w 771"/>
              <a:gd name="T31" fmla="*/ 474 h 700"/>
              <a:gd name="T32" fmla="*/ 419 w 771"/>
              <a:gd name="T33" fmla="*/ 425 h 700"/>
              <a:gd name="T34" fmla="*/ 482 w 771"/>
              <a:gd name="T35" fmla="*/ 402 h 700"/>
              <a:gd name="T36" fmla="*/ 542 w 771"/>
              <a:gd name="T37" fmla="*/ 421 h 700"/>
              <a:gd name="T38" fmla="*/ 576 w 771"/>
              <a:gd name="T39" fmla="*/ 479 h 700"/>
              <a:gd name="T40" fmla="*/ 569 w 771"/>
              <a:gd name="T41" fmla="*/ 559 h 700"/>
              <a:gd name="T42" fmla="*/ 524 w 771"/>
              <a:gd name="T43" fmla="*/ 605 h 700"/>
              <a:gd name="T44" fmla="*/ 463 w 771"/>
              <a:gd name="T45" fmla="*/ 610 h 700"/>
              <a:gd name="T46" fmla="*/ 400 w 771"/>
              <a:gd name="T47" fmla="*/ 575 h 700"/>
              <a:gd name="T48" fmla="*/ 357 w 771"/>
              <a:gd name="T49" fmla="*/ 525 h 700"/>
              <a:gd name="T50" fmla="*/ 159 w 771"/>
              <a:gd name="T51" fmla="*/ 590 h 700"/>
              <a:gd name="T52" fmla="*/ 286 w 771"/>
              <a:gd name="T53" fmla="*/ 652 h 700"/>
              <a:gd name="T54" fmla="*/ 436 w 771"/>
              <a:gd name="T55" fmla="*/ 662 h 700"/>
              <a:gd name="T56" fmla="*/ 571 w 771"/>
              <a:gd name="T57" fmla="*/ 618 h 700"/>
              <a:gd name="T58" fmla="*/ 673 w 771"/>
              <a:gd name="T59" fmla="*/ 530 h 700"/>
              <a:gd name="T60" fmla="*/ 730 w 771"/>
              <a:gd name="T61" fmla="*/ 412 h 700"/>
              <a:gd name="T62" fmla="*/ 371 w 771"/>
              <a:gd name="T63" fmla="*/ 383 h 700"/>
              <a:gd name="T64" fmla="*/ 317 w 771"/>
              <a:gd name="T65" fmla="*/ 432 h 700"/>
              <a:gd name="T66" fmla="*/ 254 w 771"/>
              <a:gd name="T67" fmla="*/ 455 h 700"/>
              <a:gd name="T68" fmla="*/ 194 w 771"/>
              <a:gd name="T69" fmla="*/ 436 h 700"/>
              <a:gd name="T70" fmla="*/ 161 w 771"/>
              <a:gd name="T71" fmla="*/ 378 h 700"/>
              <a:gd name="T72" fmla="*/ 168 w 771"/>
              <a:gd name="T73" fmla="*/ 298 h 700"/>
              <a:gd name="T74" fmla="*/ 213 w 771"/>
              <a:gd name="T75" fmla="*/ 254 h 700"/>
              <a:gd name="T76" fmla="*/ 275 w 771"/>
              <a:gd name="T77" fmla="*/ 247 h 700"/>
              <a:gd name="T78" fmla="*/ 338 w 771"/>
              <a:gd name="T79" fmla="*/ 283 h 700"/>
              <a:gd name="T80" fmla="*/ 381 w 771"/>
              <a:gd name="T81" fmla="*/ 332 h 700"/>
              <a:gd name="T82" fmla="*/ 716 w 771"/>
              <a:gd name="T83" fmla="*/ 246 h 700"/>
              <a:gd name="T84" fmla="*/ 643 w 771"/>
              <a:gd name="T85" fmla="*/ 136 h 700"/>
              <a:gd name="T86" fmla="*/ 529 w 771"/>
              <a:gd name="T87" fmla="*/ 61 h 700"/>
              <a:gd name="T88" fmla="*/ 387 w 771"/>
              <a:gd name="T89" fmla="*/ 34 h 700"/>
              <a:gd name="T90" fmla="*/ 498 w 771"/>
              <a:gd name="T91" fmla="*/ 14 h 700"/>
              <a:gd name="T92" fmla="*/ 639 w 771"/>
              <a:gd name="T93" fmla="*/ 85 h 700"/>
              <a:gd name="T94" fmla="*/ 736 w 771"/>
              <a:gd name="T95" fmla="*/ 201 h 700"/>
              <a:gd name="T96" fmla="*/ 771 w 771"/>
              <a:gd name="T97" fmla="*/ 349 h 700"/>
              <a:gd name="T98" fmla="*/ 736 w 771"/>
              <a:gd name="T99" fmla="*/ 497 h 700"/>
              <a:gd name="T100" fmla="*/ 639 w 771"/>
              <a:gd name="T101" fmla="*/ 614 h 700"/>
              <a:gd name="T102" fmla="*/ 498 w 771"/>
              <a:gd name="T103" fmla="*/ 686 h 700"/>
              <a:gd name="T104" fmla="*/ 329 w 771"/>
              <a:gd name="T105" fmla="*/ 696 h 700"/>
              <a:gd name="T106" fmla="*/ 176 w 771"/>
              <a:gd name="T107" fmla="*/ 644 h 700"/>
              <a:gd name="T108" fmla="*/ 63 w 771"/>
              <a:gd name="T109" fmla="*/ 541 h 700"/>
              <a:gd name="T110" fmla="*/ 4 w 771"/>
              <a:gd name="T111" fmla="*/ 402 h 700"/>
              <a:gd name="T112" fmla="*/ 18 w 771"/>
              <a:gd name="T113" fmla="*/ 249 h 700"/>
              <a:gd name="T114" fmla="*/ 95 w 771"/>
              <a:gd name="T115" fmla="*/ 120 h 700"/>
              <a:gd name="T116" fmla="*/ 223 w 771"/>
              <a:gd name="T117" fmla="*/ 31 h 700"/>
              <a:gd name="T118" fmla="*/ 387 w 771"/>
              <a:gd name="T119"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71" h="700">
                <a:moveTo>
                  <a:pt x="387" y="34"/>
                </a:moveTo>
                <a:lnTo>
                  <a:pt x="336" y="38"/>
                </a:lnTo>
                <a:lnTo>
                  <a:pt x="286" y="47"/>
                </a:lnTo>
                <a:lnTo>
                  <a:pt x="240" y="63"/>
                </a:lnTo>
                <a:lnTo>
                  <a:pt x="198" y="84"/>
                </a:lnTo>
                <a:lnTo>
                  <a:pt x="159" y="110"/>
                </a:lnTo>
                <a:lnTo>
                  <a:pt x="125" y="140"/>
                </a:lnTo>
                <a:lnTo>
                  <a:pt x="95" y="174"/>
                </a:lnTo>
                <a:lnTo>
                  <a:pt x="357" y="174"/>
                </a:lnTo>
                <a:lnTo>
                  <a:pt x="366" y="158"/>
                </a:lnTo>
                <a:lnTo>
                  <a:pt x="381" y="141"/>
                </a:lnTo>
                <a:lnTo>
                  <a:pt x="398" y="124"/>
                </a:lnTo>
                <a:lnTo>
                  <a:pt x="419" y="110"/>
                </a:lnTo>
                <a:lnTo>
                  <a:pt x="440" y="98"/>
                </a:lnTo>
                <a:lnTo>
                  <a:pt x="463" y="90"/>
                </a:lnTo>
                <a:lnTo>
                  <a:pt x="482" y="86"/>
                </a:lnTo>
                <a:lnTo>
                  <a:pt x="504" y="89"/>
                </a:lnTo>
                <a:lnTo>
                  <a:pt x="524" y="95"/>
                </a:lnTo>
                <a:lnTo>
                  <a:pt x="542" y="106"/>
                </a:lnTo>
                <a:lnTo>
                  <a:pt x="558" y="122"/>
                </a:lnTo>
                <a:lnTo>
                  <a:pt x="569" y="140"/>
                </a:lnTo>
                <a:lnTo>
                  <a:pt x="576" y="165"/>
                </a:lnTo>
                <a:lnTo>
                  <a:pt x="579" y="192"/>
                </a:lnTo>
                <a:lnTo>
                  <a:pt x="576" y="220"/>
                </a:lnTo>
                <a:lnTo>
                  <a:pt x="569" y="243"/>
                </a:lnTo>
                <a:lnTo>
                  <a:pt x="558" y="263"/>
                </a:lnTo>
                <a:lnTo>
                  <a:pt x="542" y="277"/>
                </a:lnTo>
                <a:lnTo>
                  <a:pt x="524" y="289"/>
                </a:lnTo>
                <a:lnTo>
                  <a:pt x="504" y="296"/>
                </a:lnTo>
                <a:lnTo>
                  <a:pt x="482" y="297"/>
                </a:lnTo>
                <a:lnTo>
                  <a:pt x="463" y="294"/>
                </a:lnTo>
                <a:lnTo>
                  <a:pt x="442" y="287"/>
                </a:lnTo>
                <a:lnTo>
                  <a:pt x="419" y="273"/>
                </a:lnTo>
                <a:lnTo>
                  <a:pt x="400" y="259"/>
                </a:lnTo>
                <a:lnTo>
                  <a:pt x="381" y="243"/>
                </a:lnTo>
                <a:lnTo>
                  <a:pt x="367" y="226"/>
                </a:lnTo>
                <a:lnTo>
                  <a:pt x="357" y="209"/>
                </a:lnTo>
                <a:lnTo>
                  <a:pt x="72" y="209"/>
                </a:lnTo>
                <a:lnTo>
                  <a:pt x="57" y="242"/>
                </a:lnTo>
                <a:lnTo>
                  <a:pt x="45" y="276"/>
                </a:lnTo>
                <a:lnTo>
                  <a:pt x="38" y="313"/>
                </a:lnTo>
                <a:lnTo>
                  <a:pt x="36" y="349"/>
                </a:lnTo>
                <a:lnTo>
                  <a:pt x="38" y="387"/>
                </a:lnTo>
                <a:lnTo>
                  <a:pt x="45" y="423"/>
                </a:lnTo>
                <a:lnTo>
                  <a:pt x="57" y="457"/>
                </a:lnTo>
                <a:lnTo>
                  <a:pt x="72" y="490"/>
                </a:lnTo>
                <a:lnTo>
                  <a:pt x="357" y="490"/>
                </a:lnTo>
                <a:lnTo>
                  <a:pt x="366" y="474"/>
                </a:lnTo>
                <a:lnTo>
                  <a:pt x="381" y="457"/>
                </a:lnTo>
                <a:lnTo>
                  <a:pt x="398" y="440"/>
                </a:lnTo>
                <a:lnTo>
                  <a:pt x="419" y="425"/>
                </a:lnTo>
                <a:lnTo>
                  <a:pt x="440" y="414"/>
                </a:lnTo>
                <a:lnTo>
                  <a:pt x="463" y="406"/>
                </a:lnTo>
                <a:lnTo>
                  <a:pt x="482" y="402"/>
                </a:lnTo>
                <a:lnTo>
                  <a:pt x="504" y="404"/>
                </a:lnTo>
                <a:lnTo>
                  <a:pt x="524" y="411"/>
                </a:lnTo>
                <a:lnTo>
                  <a:pt x="542" y="421"/>
                </a:lnTo>
                <a:lnTo>
                  <a:pt x="558" y="437"/>
                </a:lnTo>
                <a:lnTo>
                  <a:pt x="569" y="455"/>
                </a:lnTo>
                <a:lnTo>
                  <a:pt x="576" y="479"/>
                </a:lnTo>
                <a:lnTo>
                  <a:pt x="579" y="508"/>
                </a:lnTo>
                <a:lnTo>
                  <a:pt x="576" y="535"/>
                </a:lnTo>
                <a:lnTo>
                  <a:pt x="569" y="559"/>
                </a:lnTo>
                <a:lnTo>
                  <a:pt x="558" y="579"/>
                </a:lnTo>
                <a:lnTo>
                  <a:pt x="542" y="593"/>
                </a:lnTo>
                <a:lnTo>
                  <a:pt x="524" y="605"/>
                </a:lnTo>
                <a:lnTo>
                  <a:pt x="504" y="610"/>
                </a:lnTo>
                <a:lnTo>
                  <a:pt x="482" y="613"/>
                </a:lnTo>
                <a:lnTo>
                  <a:pt x="463" y="610"/>
                </a:lnTo>
                <a:lnTo>
                  <a:pt x="442" y="602"/>
                </a:lnTo>
                <a:lnTo>
                  <a:pt x="419" y="589"/>
                </a:lnTo>
                <a:lnTo>
                  <a:pt x="400" y="575"/>
                </a:lnTo>
                <a:lnTo>
                  <a:pt x="381" y="558"/>
                </a:lnTo>
                <a:lnTo>
                  <a:pt x="367" y="542"/>
                </a:lnTo>
                <a:lnTo>
                  <a:pt x="357" y="525"/>
                </a:lnTo>
                <a:lnTo>
                  <a:pt x="95" y="525"/>
                </a:lnTo>
                <a:lnTo>
                  <a:pt x="125" y="559"/>
                </a:lnTo>
                <a:lnTo>
                  <a:pt x="159" y="590"/>
                </a:lnTo>
                <a:lnTo>
                  <a:pt x="198" y="615"/>
                </a:lnTo>
                <a:lnTo>
                  <a:pt x="240" y="636"/>
                </a:lnTo>
                <a:lnTo>
                  <a:pt x="286" y="652"/>
                </a:lnTo>
                <a:lnTo>
                  <a:pt x="336" y="662"/>
                </a:lnTo>
                <a:lnTo>
                  <a:pt x="387" y="665"/>
                </a:lnTo>
                <a:lnTo>
                  <a:pt x="436" y="662"/>
                </a:lnTo>
                <a:lnTo>
                  <a:pt x="483" y="653"/>
                </a:lnTo>
                <a:lnTo>
                  <a:pt x="529" y="637"/>
                </a:lnTo>
                <a:lnTo>
                  <a:pt x="571" y="618"/>
                </a:lnTo>
                <a:lnTo>
                  <a:pt x="609" y="593"/>
                </a:lnTo>
                <a:lnTo>
                  <a:pt x="643" y="563"/>
                </a:lnTo>
                <a:lnTo>
                  <a:pt x="673" y="530"/>
                </a:lnTo>
                <a:lnTo>
                  <a:pt x="698" y="493"/>
                </a:lnTo>
                <a:lnTo>
                  <a:pt x="716" y="454"/>
                </a:lnTo>
                <a:lnTo>
                  <a:pt x="730" y="412"/>
                </a:lnTo>
                <a:lnTo>
                  <a:pt x="736" y="368"/>
                </a:lnTo>
                <a:lnTo>
                  <a:pt x="381" y="368"/>
                </a:lnTo>
                <a:lnTo>
                  <a:pt x="371" y="383"/>
                </a:lnTo>
                <a:lnTo>
                  <a:pt x="357" y="400"/>
                </a:lnTo>
                <a:lnTo>
                  <a:pt x="338" y="417"/>
                </a:lnTo>
                <a:lnTo>
                  <a:pt x="317" y="432"/>
                </a:lnTo>
                <a:lnTo>
                  <a:pt x="296" y="444"/>
                </a:lnTo>
                <a:lnTo>
                  <a:pt x="275" y="452"/>
                </a:lnTo>
                <a:lnTo>
                  <a:pt x="254" y="455"/>
                </a:lnTo>
                <a:lnTo>
                  <a:pt x="233" y="453"/>
                </a:lnTo>
                <a:lnTo>
                  <a:pt x="213" y="446"/>
                </a:lnTo>
                <a:lnTo>
                  <a:pt x="194" y="436"/>
                </a:lnTo>
                <a:lnTo>
                  <a:pt x="180" y="420"/>
                </a:lnTo>
                <a:lnTo>
                  <a:pt x="168" y="402"/>
                </a:lnTo>
                <a:lnTo>
                  <a:pt x="161" y="378"/>
                </a:lnTo>
                <a:lnTo>
                  <a:pt x="159" y="349"/>
                </a:lnTo>
                <a:lnTo>
                  <a:pt x="161" y="322"/>
                </a:lnTo>
                <a:lnTo>
                  <a:pt x="168" y="298"/>
                </a:lnTo>
                <a:lnTo>
                  <a:pt x="180" y="279"/>
                </a:lnTo>
                <a:lnTo>
                  <a:pt x="194" y="264"/>
                </a:lnTo>
                <a:lnTo>
                  <a:pt x="213" y="254"/>
                </a:lnTo>
                <a:lnTo>
                  <a:pt x="233" y="247"/>
                </a:lnTo>
                <a:lnTo>
                  <a:pt x="254" y="245"/>
                </a:lnTo>
                <a:lnTo>
                  <a:pt x="275" y="247"/>
                </a:lnTo>
                <a:lnTo>
                  <a:pt x="296" y="255"/>
                </a:lnTo>
                <a:lnTo>
                  <a:pt x="317" y="268"/>
                </a:lnTo>
                <a:lnTo>
                  <a:pt x="338" y="283"/>
                </a:lnTo>
                <a:lnTo>
                  <a:pt x="355" y="300"/>
                </a:lnTo>
                <a:lnTo>
                  <a:pt x="371" y="317"/>
                </a:lnTo>
                <a:lnTo>
                  <a:pt x="381" y="332"/>
                </a:lnTo>
                <a:lnTo>
                  <a:pt x="736" y="332"/>
                </a:lnTo>
                <a:lnTo>
                  <a:pt x="730" y="288"/>
                </a:lnTo>
                <a:lnTo>
                  <a:pt x="716" y="246"/>
                </a:lnTo>
                <a:lnTo>
                  <a:pt x="698" y="205"/>
                </a:lnTo>
                <a:lnTo>
                  <a:pt x="673" y="170"/>
                </a:lnTo>
                <a:lnTo>
                  <a:pt x="643" y="136"/>
                </a:lnTo>
                <a:lnTo>
                  <a:pt x="609" y="107"/>
                </a:lnTo>
                <a:lnTo>
                  <a:pt x="571" y="82"/>
                </a:lnTo>
                <a:lnTo>
                  <a:pt x="529" y="61"/>
                </a:lnTo>
                <a:lnTo>
                  <a:pt x="483" y="47"/>
                </a:lnTo>
                <a:lnTo>
                  <a:pt x="436" y="38"/>
                </a:lnTo>
                <a:lnTo>
                  <a:pt x="387" y="34"/>
                </a:lnTo>
                <a:close/>
                <a:moveTo>
                  <a:pt x="387" y="0"/>
                </a:moveTo>
                <a:lnTo>
                  <a:pt x="443" y="2"/>
                </a:lnTo>
                <a:lnTo>
                  <a:pt x="498" y="14"/>
                </a:lnTo>
                <a:lnTo>
                  <a:pt x="549" y="31"/>
                </a:lnTo>
                <a:lnTo>
                  <a:pt x="596" y="56"/>
                </a:lnTo>
                <a:lnTo>
                  <a:pt x="639" y="85"/>
                </a:lnTo>
                <a:lnTo>
                  <a:pt x="677" y="120"/>
                </a:lnTo>
                <a:lnTo>
                  <a:pt x="710" y="160"/>
                </a:lnTo>
                <a:lnTo>
                  <a:pt x="736" y="201"/>
                </a:lnTo>
                <a:lnTo>
                  <a:pt x="756" y="249"/>
                </a:lnTo>
                <a:lnTo>
                  <a:pt x="767" y="298"/>
                </a:lnTo>
                <a:lnTo>
                  <a:pt x="771" y="349"/>
                </a:lnTo>
                <a:lnTo>
                  <a:pt x="767" y="402"/>
                </a:lnTo>
                <a:lnTo>
                  <a:pt x="756" y="452"/>
                </a:lnTo>
                <a:lnTo>
                  <a:pt x="736" y="497"/>
                </a:lnTo>
                <a:lnTo>
                  <a:pt x="710" y="541"/>
                </a:lnTo>
                <a:lnTo>
                  <a:pt x="677" y="580"/>
                </a:lnTo>
                <a:lnTo>
                  <a:pt x="639" y="614"/>
                </a:lnTo>
                <a:lnTo>
                  <a:pt x="596" y="644"/>
                </a:lnTo>
                <a:lnTo>
                  <a:pt x="549" y="668"/>
                </a:lnTo>
                <a:lnTo>
                  <a:pt x="498" y="686"/>
                </a:lnTo>
                <a:lnTo>
                  <a:pt x="443" y="696"/>
                </a:lnTo>
                <a:lnTo>
                  <a:pt x="387" y="700"/>
                </a:lnTo>
                <a:lnTo>
                  <a:pt x="329" y="696"/>
                </a:lnTo>
                <a:lnTo>
                  <a:pt x="275" y="686"/>
                </a:lnTo>
                <a:lnTo>
                  <a:pt x="223" y="668"/>
                </a:lnTo>
                <a:lnTo>
                  <a:pt x="176" y="644"/>
                </a:lnTo>
                <a:lnTo>
                  <a:pt x="133" y="614"/>
                </a:lnTo>
                <a:lnTo>
                  <a:pt x="95" y="580"/>
                </a:lnTo>
                <a:lnTo>
                  <a:pt x="63" y="541"/>
                </a:lnTo>
                <a:lnTo>
                  <a:pt x="36" y="497"/>
                </a:lnTo>
                <a:lnTo>
                  <a:pt x="18" y="452"/>
                </a:lnTo>
                <a:lnTo>
                  <a:pt x="4" y="402"/>
                </a:lnTo>
                <a:lnTo>
                  <a:pt x="0" y="349"/>
                </a:lnTo>
                <a:lnTo>
                  <a:pt x="4" y="298"/>
                </a:lnTo>
                <a:lnTo>
                  <a:pt x="18" y="249"/>
                </a:lnTo>
                <a:lnTo>
                  <a:pt x="36" y="201"/>
                </a:lnTo>
                <a:lnTo>
                  <a:pt x="63" y="160"/>
                </a:lnTo>
                <a:lnTo>
                  <a:pt x="95" y="120"/>
                </a:lnTo>
                <a:lnTo>
                  <a:pt x="133" y="85"/>
                </a:lnTo>
                <a:lnTo>
                  <a:pt x="176" y="56"/>
                </a:lnTo>
                <a:lnTo>
                  <a:pt x="223" y="31"/>
                </a:lnTo>
                <a:lnTo>
                  <a:pt x="275" y="14"/>
                </a:lnTo>
                <a:lnTo>
                  <a:pt x="329" y="2"/>
                </a:lnTo>
                <a:lnTo>
                  <a:pt x="38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30" name="Freeform 96"/>
          <p:cNvSpPr>
            <a:spLocks noEditPoints="1"/>
          </p:cNvSpPr>
          <p:nvPr/>
        </p:nvSpPr>
        <p:spPr bwMode="auto">
          <a:xfrm>
            <a:off x="7152830" y="5638774"/>
            <a:ext cx="381348" cy="420516"/>
          </a:xfrm>
          <a:custGeom>
            <a:avLst/>
            <a:gdLst>
              <a:gd name="T0" fmla="*/ 518 w 701"/>
              <a:gd name="T1" fmla="*/ 215 h 773"/>
              <a:gd name="T2" fmla="*/ 526 w 701"/>
              <a:gd name="T3" fmla="*/ 229 h 773"/>
              <a:gd name="T4" fmla="*/ 522 w 701"/>
              <a:gd name="T5" fmla="*/ 309 h 773"/>
              <a:gd name="T6" fmla="*/ 508 w 701"/>
              <a:gd name="T7" fmla="*/ 317 h 773"/>
              <a:gd name="T8" fmla="*/ 494 w 701"/>
              <a:gd name="T9" fmla="*/ 309 h 773"/>
              <a:gd name="T10" fmla="*/ 491 w 701"/>
              <a:gd name="T11" fmla="*/ 229 h 773"/>
              <a:gd name="T12" fmla="*/ 497 w 701"/>
              <a:gd name="T13" fmla="*/ 215 h 773"/>
              <a:gd name="T14" fmla="*/ 192 w 701"/>
              <a:gd name="T15" fmla="*/ 211 h 773"/>
              <a:gd name="T16" fmla="*/ 206 w 701"/>
              <a:gd name="T17" fmla="*/ 219 h 773"/>
              <a:gd name="T18" fmla="*/ 210 w 701"/>
              <a:gd name="T19" fmla="*/ 299 h 773"/>
              <a:gd name="T20" fmla="*/ 203 w 701"/>
              <a:gd name="T21" fmla="*/ 313 h 773"/>
              <a:gd name="T22" fmla="*/ 187 w 701"/>
              <a:gd name="T23" fmla="*/ 316 h 773"/>
              <a:gd name="T24" fmla="*/ 176 w 701"/>
              <a:gd name="T25" fmla="*/ 305 h 773"/>
              <a:gd name="T26" fmla="*/ 176 w 701"/>
              <a:gd name="T27" fmla="*/ 224 h 773"/>
              <a:gd name="T28" fmla="*/ 187 w 701"/>
              <a:gd name="T29" fmla="*/ 212 h 773"/>
              <a:gd name="T30" fmla="*/ 366 w 701"/>
              <a:gd name="T31" fmla="*/ 184 h 773"/>
              <a:gd name="T32" fmla="*/ 313 w 701"/>
              <a:gd name="T33" fmla="*/ 342 h 773"/>
              <a:gd name="T34" fmla="*/ 428 w 701"/>
              <a:gd name="T35" fmla="*/ 426 h 773"/>
              <a:gd name="T36" fmla="*/ 422 w 701"/>
              <a:gd name="T37" fmla="*/ 453 h 773"/>
              <a:gd name="T38" fmla="*/ 416 w 701"/>
              <a:gd name="T39" fmla="*/ 523 h 773"/>
              <a:gd name="T40" fmla="*/ 514 w 701"/>
              <a:gd name="T41" fmla="*/ 502 h 773"/>
              <a:gd name="T42" fmla="*/ 574 w 701"/>
              <a:gd name="T43" fmla="*/ 481 h 773"/>
              <a:gd name="T44" fmla="*/ 602 w 701"/>
              <a:gd name="T45" fmla="*/ 507 h 773"/>
              <a:gd name="T46" fmla="*/ 570 w 701"/>
              <a:gd name="T47" fmla="*/ 520 h 773"/>
              <a:gd name="T48" fmla="*/ 491 w 701"/>
              <a:gd name="T49" fmla="*/ 545 h 773"/>
              <a:gd name="T50" fmla="*/ 419 w 701"/>
              <a:gd name="T51" fmla="*/ 593 h 773"/>
              <a:gd name="T52" fmla="*/ 666 w 701"/>
              <a:gd name="T53" fmla="*/ 142 h 773"/>
              <a:gd name="T54" fmla="*/ 35 w 701"/>
              <a:gd name="T55" fmla="*/ 633 h 773"/>
              <a:gd name="T56" fmla="*/ 381 w 701"/>
              <a:gd name="T57" fmla="*/ 561 h 773"/>
              <a:gd name="T58" fmla="*/ 268 w 701"/>
              <a:gd name="T59" fmla="*/ 555 h 773"/>
              <a:gd name="T60" fmla="*/ 171 w 701"/>
              <a:gd name="T61" fmla="*/ 534 h 773"/>
              <a:gd name="T62" fmla="*/ 111 w 701"/>
              <a:gd name="T63" fmla="*/ 514 h 773"/>
              <a:gd name="T64" fmla="*/ 112 w 701"/>
              <a:gd name="T65" fmla="*/ 476 h 773"/>
              <a:gd name="T66" fmla="*/ 138 w 701"/>
              <a:gd name="T67" fmla="*/ 486 h 773"/>
              <a:gd name="T68" fmla="*/ 208 w 701"/>
              <a:gd name="T69" fmla="*/ 508 h 773"/>
              <a:gd name="T70" fmla="*/ 310 w 701"/>
              <a:gd name="T71" fmla="*/ 525 h 773"/>
              <a:gd name="T72" fmla="*/ 383 w 701"/>
              <a:gd name="T73" fmla="*/ 491 h 773"/>
              <a:gd name="T74" fmla="*/ 263 w 701"/>
              <a:gd name="T75" fmla="*/ 440 h 773"/>
              <a:gd name="T76" fmla="*/ 289 w 701"/>
              <a:gd name="T77" fmla="*/ 294 h 773"/>
              <a:gd name="T78" fmla="*/ 347 w 701"/>
              <a:gd name="T79" fmla="*/ 142 h 773"/>
              <a:gd name="T80" fmla="*/ 463 w 701"/>
              <a:gd name="T81" fmla="*/ 24 h 773"/>
              <a:gd name="T82" fmla="*/ 446 w 701"/>
              <a:gd name="T83" fmla="*/ 46 h 773"/>
              <a:gd name="T84" fmla="*/ 405 w 701"/>
              <a:gd name="T85" fmla="*/ 106 h 773"/>
              <a:gd name="T86" fmla="*/ 691 w 701"/>
              <a:gd name="T87" fmla="*/ 117 h 773"/>
              <a:gd name="T88" fmla="*/ 701 w 701"/>
              <a:gd name="T89" fmla="*/ 633 h 773"/>
              <a:gd name="T90" fmla="*/ 679 w 701"/>
              <a:gd name="T91" fmla="*/ 664 h 773"/>
              <a:gd name="T92" fmla="*/ 439 w 701"/>
              <a:gd name="T93" fmla="*/ 697 h 773"/>
              <a:gd name="T94" fmla="*/ 437 w 701"/>
              <a:gd name="T95" fmla="*/ 773 h 773"/>
              <a:gd name="T96" fmla="*/ 394 w 701"/>
              <a:gd name="T97" fmla="*/ 667 h 773"/>
              <a:gd name="T98" fmla="*/ 10 w 701"/>
              <a:gd name="T99" fmla="*/ 658 h 773"/>
              <a:gd name="T100" fmla="*/ 0 w 701"/>
              <a:gd name="T101" fmla="*/ 142 h 773"/>
              <a:gd name="T102" fmla="*/ 21 w 701"/>
              <a:gd name="T103" fmla="*/ 109 h 773"/>
              <a:gd name="T104" fmla="*/ 381 w 701"/>
              <a:gd name="T105" fmla="*/ 80 h 773"/>
              <a:gd name="T106" fmla="*/ 419 w 701"/>
              <a:gd name="T107" fmla="*/ 24 h 773"/>
              <a:gd name="T108" fmla="*/ 437 w 701"/>
              <a:gd name="T109"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1" h="773">
                <a:moveTo>
                  <a:pt x="508" y="211"/>
                </a:moveTo>
                <a:lnTo>
                  <a:pt x="514" y="212"/>
                </a:lnTo>
                <a:lnTo>
                  <a:pt x="518" y="215"/>
                </a:lnTo>
                <a:lnTo>
                  <a:pt x="522" y="219"/>
                </a:lnTo>
                <a:lnTo>
                  <a:pt x="525" y="224"/>
                </a:lnTo>
                <a:lnTo>
                  <a:pt x="526" y="229"/>
                </a:lnTo>
                <a:lnTo>
                  <a:pt x="526" y="299"/>
                </a:lnTo>
                <a:lnTo>
                  <a:pt x="525" y="305"/>
                </a:lnTo>
                <a:lnTo>
                  <a:pt x="522" y="309"/>
                </a:lnTo>
                <a:lnTo>
                  <a:pt x="518" y="313"/>
                </a:lnTo>
                <a:lnTo>
                  <a:pt x="514" y="316"/>
                </a:lnTo>
                <a:lnTo>
                  <a:pt x="508" y="317"/>
                </a:lnTo>
                <a:lnTo>
                  <a:pt x="502" y="316"/>
                </a:lnTo>
                <a:lnTo>
                  <a:pt x="497" y="313"/>
                </a:lnTo>
                <a:lnTo>
                  <a:pt x="494" y="309"/>
                </a:lnTo>
                <a:lnTo>
                  <a:pt x="492" y="305"/>
                </a:lnTo>
                <a:lnTo>
                  <a:pt x="491" y="299"/>
                </a:lnTo>
                <a:lnTo>
                  <a:pt x="491" y="229"/>
                </a:lnTo>
                <a:lnTo>
                  <a:pt x="492" y="224"/>
                </a:lnTo>
                <a:lnTo>
                  <a:pt x="494" y="219"/>
                </a:lnTo>
                <a:lnTo>
                  <a:pt x="497" y="215"/>
                </a:lnTo>
                <a:lnTo>
                  <a:pt x="502" y="212"/>
                </a:lnTo>
                <a:lnTo>
                  <a:pt x="508" y="211"/>
                </a:lnTo>
                <a:close/>
                <a:moveTo>
                  <a:pt x="192" y="211"/>
                </a:moveTo>
                <a:lnTo>
                  <a:pt x="199" y="212"/>
                </a:lnTo>
                <a:lnTo>
                  <a:pt x="203" y="215"/>
                </a:lnTo>
                <a:lnTo>
                  <a:pt x="206" y="219"/>
                </a:lnTo>
                <a:lnTo>
                  <a:pt x="209" y="224"/>
                </a:lnTo>
                <a:lnTo>
                  <a:pt x="210" y="229"/>
                </a:lnTo>
                <a:lnTo>
                  <a:pt x="210" y="299"/>
                </a:lnTo>
                <a:lnTo>
                  <a:pt x="209" y="305"/>
                </a:lnTo>
                <a:lnTo>
                  <a:pt x="206" y="309"/>
                </a:lnTo>
                <a:lnTo>
                  <a:pt x="203" y="313"/>
                </a:lnTo>
                <a:lnTo>
                  <a:pt x="199" y="316"/>
                </a:lnTo>
                <a:lnTo>
                  <a:pt x="192" y="317"/>
                </a:lnTo>
                <a:lnTo>
                  <a:pt x="187" y="316"/>
                </a:lnTo>
                <a:lnTo>
                  <a:pt x="182" y="313"/>
                </a:lnTo>
                <a:lnTo>
                  <a:pt x="179" y="309"/>
                </a:lnTo>
                <a:lnTo>
                  <a:pt x="176" y="305"/>
                </a:lnTo>
                <a:lnTo>
                  <a:pt x="175" y="299"/>
                </a:lnTo>
                <a:lnTo>
                  <a:pt x="175" y="229"/>
                </a:lnTo>
                <a:lnTo>
                  <a:pt x="176" y="224"/>
                </a:lnTo>
                <a:lnTo>
                  <a:pt x="179" y="219"/>
                </a:lnTo>
                <a:lnTo>
                  <a:pt x="182" y="215"/>
                </a:lnTo>
                <a:lnTo>
                  <a:pt x="187" y="212"/>
                </a:lnTo>
                <a:lnTo>
                  <a:pt x="192" y="211"/>
                </a:lnTo>
                <a:close/>
                <a:moveTo>
                  <a:pt x="387" y="142"/>
                </a:moveTo>
                <a:lnTo>
                  <a:pt x="366" y="184"/>
                </a:lnTo>
                <a:lnTo>
                  <a:pt x="347" y="232"/>
                </a:lnTo>
                <a:lnTo>
                  <a:pt x="328" y="284"/>
                </a:lnTo>
                <a:lnTo>
                  <a:pt x="313" y="342"/>
                </a:lnTo>
                <a:lnTo>
                  <a:pt x="302" y="405"/>
                </a:lnTo>
                <a:lnTo>
                  <a:pt x="432" y="405"/>
                </a:lnTo>
                <a:lnTo>
                  <a:pt x="428" y="426"/>
                </a:lnTo>
                <a:lnTo>
                  <a:pt x="426" y="430"/>
                </a:lnTo>
                <a:lnTo>
                  <a:pt x="425" y="439"/>
                </a:lnTo>
                <a:lnTo>
                  <a:pt x="422" y="453"/>
                </a:lnTo>
                <a:lnTo>
                  <a:pt x="420" y="473"/>
                </a:lnTo>
                <a:lnTo>
                  <a:pt x="417" y="495"/>
                </a:lnTo>
                <a:lnTo>
                  <a:pt x="416" y="523"/>
                </a:lnTo>
                <a:lnTo>
                  <a:pt x="453" y="516"/>
                </a:lnTo>
                <a:lnTo>
                  <a:pt x="485" y="510"/>
                </a:lnTo>
                <a:lnTo>
                  <a:pt x="514" y="502"/>
                </a:lnTo>
                <a:lnTo>
                  <a:pt x="539" y="494"/>
                </a:lnTo>
                <a:lnTo>
                  <a:pt x="559" y="487"/>
                </a:lnTo>
                <a:lnTo>
                  <a:pt x="574" y="481"/>
                </a:lnTo>
                <a:lnTo>
                  <a:pt x="583" y="477"/>
                </a:lnTo>
                <a:lnTo>
                  <a:pt x="586" y="476"/>
                </a:lnTo>
                <a:lnTo>
                  <a:pt x="602" y="507"/>
                </a:lnTo>
                <a:lnTo>
                  <a:pt x="598" y="510"/>
                </a:lnTo>
                <a:lnTo>
                  <a:pt x="587" y="514"/>
                </a:lnTo>
                <a:lnTo>
                  <a:pt x="570" y="520"/>
                </a:lnTo>
                <a:lnTo>
                  <a:pt x="548" y="528"/>
                </a:lnTo>
                <a:lnTo>
                  <a:pt x="522" y="537"/>
                </a:lnTo>
                <a:lnTo>
                  <a:pt x="491" y="545"/>
                </a:lnTo>
                <a:lnTo>
                  <a:pt x="455" y="552"/>
                </a:lnTo>
                <a:lnTo>
                  <a:pt x="416" y="557"/>
                </a:lnTo>
                <a:lnTo>
                  <a:pt x="419" y="593"/>
                </a:lnTo>
                <a:lnTo>
                  <a:pt x="424" y="633"/>
                </a:lnTo>
                <a:lnTo>
                  <a:pt x="666" y="633"/>
                </a:lnTo>
                <a:lnTo>
                  <a:pt x="666" y="142"/>
                </a:lnTo>
                <a:lnTo>
                  <a:pt x="387" y="142"/>
                </a:lnTo>
                <a:close/>
                <a:moveTo>
                  <a:pt x="35" y="142"/>
                </a:moveTo>
                <a:lnTo>
                  <a:pt x="35" y="633"/>
                </a:lnTo>
                <a:lnTo>
                  <a:pt x="387" y="633"/>
                </a:lnTo>
                <a:lnTo>
                  <a:pt x="382" y="596"/>
                </a:lnTo>
                <a:lnTo>
                  <a:pt x="381" y="561"/>
                </a:lnTo>
                <a:lnTo>
                  <a:pt x="349" y="561"/>
                </a:lnTo>
                <a:lnTo>
                  <a:pt x="307" y="559"/>
                </a:lnTo>
                <a:lnTo>
                  <a:pt x="268" y="555"/>
                </a:lnTo>
                <a:lnTo>
                  <a:pt x="233" y="550"/>
                </a:lnTo>
                <a:lnTo>
                  <a:pt x="200" y="542"/>
                </a:lnTo>
                <a:lnTo>
                  <a:pt x="171" y="534"/>
                </a:lnTo>
                <a:lnTo>
                  <a:pt x="146" y="527"/>
                </a:lnTo>
                <a:lnTo>
                  <a:pt x="125" y="520"/>
                </a:lnTo>
                <a:lnTo>
                  <a:pt x="111" y="514"/>
                </a:lnTo>
                <a:lnTo>
                  <a:pt x="100" y="508"/>
                </a:lnTo>
                <a:lnTo>
                  <a:pt x="97" y="507"/>
                </a:lnTo>
                <a:lnTo>
                  <a:pt x="112" y="476"/>
                </a:lnTo>
                <a:lnTo>
                  <a:pt x="115" y="477"/>
                </a:lnTo>
                <a:lnTo>
                  <a:pt x="124" y="481"/>
                </a:lnTo>
                <a:lnTo>
                  <a:pt x="138" y="486"/>
                </a:lnTo>
                <a:lnTo>
                  <a:pt x="157" y="494"/>
                </a:lnTo>
                <a:lnTo>
                  <a:pt x="180" y="500"/>
                </a:lnTo>
                <a:lnTo>
                  <a:pt x="208" y="508"/>
                </a:lnTo>
                <a:lnTo>
                  <a:pt x="239" y="515"/>
                </a:lnTo>
                <a:lnTo>
                  <a:pt x="273" y="521"/>
                </a:lnTo>
                <a:lnTo>
                  <a:pt x="310" y="525"/>
                </a:lnTo>
                <a:lnTo>
                  <a:pt x="349" y="527"/>
                </a:lnTo>
                <a:lnTo>
                  <a:pt x="381" y="525"/>
                </a:lnTo>
                <a:lnTo>
                  <a:pt x="383" y="491"/>
                </a:lnTo>
                <a:lnTo>
                  <a:pt x="386" y="462"/>
                </a:lnTo>
                <a:lnTo>
                  <a:pt x="388" y="440"/>
                </a:lnTo>
                <a:lnTo>
                  <a:pt x="263" y="440"/>
                </a:lnTo>
                <a:lnTo>
                  <a:pt x="264" y="421"/>
                </a:lnTo>
                <a:lnTo>
                  <a:pt x="275" y="355"/>
                </a:lnTo>
                <a:lnTo>
                  <a:pt x="289" y="294"/>
                </a:lnTo>
                <a:lnTo>
                  <a:pt x="306" y="237"/>
                </a:lnTo>
                <a:lnTo>
                  <a:pt x="326" y="187"/>
                </a:lnTo>
                <a:lnTo>
                  <a:pt x="347" y="142"/>
                </a:lnTo>
                <a:lnTo>
                  <a:pt x="35" y="142"/>
                </a:lnTo>
                <a:close/>
                <a:moveTo>
                  <a:pt x="437" y="0"/>
                </a:moveTo>
                <a:lnTo>
                  <a:pt x="463" y="24"/>
                </a:lnTo>
                <a:lnTo>
                  <a:pt x="460" y="26"/>
                </a:lnTo>
                <a:lnTo>
                  <a:pt x="455" y="34"/>
                </a:lnTo>
                <a:lnTo>
                  <a:pt x="446" y="46"/>
                </a:lnTo>
                <a:lnTo>
                  <a:pt x="434" y="62"/>
                </a:lnTo>
                <a:lnTo>
                  <a:pt x="421" y="83"/>
                </a:lnTo>
                <a:lnTo>
                  <a:pt x="405" y="106"/>
                </a:lnTo>
                <a:lnTo>
                  <a:pt x="666" y="106"/>
                </a:lnTo>
                <a:lnTo>
                  <a:pt x="679" y="109"/>
                </a:lnTo>
                <a:lnTo>
                  <a:pt x="691" y="117"/>
                </a:lnTo>
                <a:lnTo>
                  <a:pt x="697" y="127"/>
                </a:lnTo>
                <a:lnTo>
                  <a:pt x="701" y="142"/>
                </a:lnTo>
                <a:lnTo>
                  <a:pt x="701" y="633"/>
                </a:lnTo>
                <a:lnTo>
                  <a:pt x="697" y="646"/>
                </a:lnTo>
                <a:lnTo>
                  <a:pt x="691" y="658"/>
                </a:lnTo>
                <a:lnTo>
                  <a:pt x="679" y="664"/>
                </a:lnTo>
                <a:lnTo>
                  <a:pt x="666" y="667"/>
                </a:lnTo>
                <a:lnTo>
                  <a:pt x="430" y="667"/>
                </a:lnTo>
                <a:lnTo>
                  <a:pt x="439" y="697"/>
                </a:lnTo>
                <a:lnTo>
                  <a:pt x="451" y="727"/>
                </a:lnTo>
                <a:lnTo>
                  <a:pt x="467" y="754"/>
                </a:lnTo>
                <a:lnTo>
                  <a:pt x="437" y="773"/>
                </a:lnTo>
                <a:lnTo>
                  <a:pt x="419" y="739"/>
                </a:lnTo>
                <a:lnTo>
                  <a:pt x="404" y="703"/>
                </a:lnTo>
                <a:lnTo>
                  <a:pt x="394" y="667"/>
                </a:lnTo>
                <a:lnTo>
                  <a:pt x="35" y="667"/>
                </a:lnTo>
                <a:lnTo>
                  <a:pt x="21" y="664"/>
                </a:lnTo>
                <a:lnTo>
                  <a:pt x="10" y="658"/>
                </a:lnTo>
                <a:lnTo>
                  <a:pt x="2" y="646"/>
                </a:lnTo>
                <a:lnTo>
                  <a:pt x="0" y="633"/>
                </a:lnTo>
                <a:lnTo>
                  <a:pt x="0" y="142"/>
                </a:lnTo>
                <a:lnTo>
                  <a:pt x="2" y="127"/>
                </a:lnTo>
                <a:lnTo>
                  <a:pt x="10" y="117"/>
                </a:lnTo>
                <a:lnTo>
                  <a:pt x="21" y="109"/>
                </a:lnTo>
                <a:lnTo>
                  <a:pt x="35" y="106"/>
                </a:lnTo>
                <a:lnTo>
                  <a:pt x="365" y="106"/>
                </a:lnTo>
                <a:lnTo>
                  <a:pt x="381" y="80"/>
                </a:lnTo>
                <a:lnTo>
                  <a:pt x="395" y="58"/>
                </a:lnTo>
                <a:lnTo>
                  <a:pt x="408" y="40"/>
                </a:lnTo>
                <a:lnTo>
                  <a:pt x="419" y="24"/>
                </a:lnTo>
                <a:lnTo>
                  <a:pt x="428" y="12"/>
                </a:lnTo>
                <a:lnTo>
                  <a:pt x="433" y="4"/>
                </a:lnTo>
                <a:lnTo>
                  <a:pt x="43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31" name="Freeform 97"/>
          <p:cNvSpPr>
            <a:spLocks noEditPoints="1"/>
          </p:cNvSpPr>
          <p:nvPr/>
        </p:nvSpPr>
        <p:spPr bwMode="auto">
          <a:xfrm>
            <a:off x="7950830" y="5639320"/>
            <a:ext cx="419428" cy="419428"/>
          </a:xfrm>
          <a:custGeom>
            <a:avLst/>
            <a:gdLst>
              <a:gd name="T0" fmla="*/ 262 w 771"/>
              <a:gd name="T1" fmla="*/ 175 h 771"/>
              <a:gd name="T2" fmla="*/ 512 w 771"/>
              <a:gd name="T3" fmla="*/ 175 h 771"/>
              <a:gd name="T4" fmla="*/ 410 w 771"/>
              <a:gd name="T5" fmla="*/ 379 h 771"/>
              <a:gd name="T6" fmla="*/ 516 w 771"/>
              <a:gd name="T7" fmla="*/ 595 h 771"/>
              <a:gd name="T8" fmla="*/ 251 w 771"/>
              <a:gd name="T9" fmla="*/ 595 h 771"/>
              <a:gd name="T10" fmla="*/ 360 w 771"/>
              <a:gd name="T11" fmla="*/ 378 h 771"/>
              <a:gd name="T12" fmla="*/ 385 w 771"/>
              <a:gd name="T13" fmla="*/ 35 h 771"/>
              <a:gd name="T14" fmla="*/ 284 w 771"/>
              <a:gd name="T15" fmla="*/ 49 h 771"/>
              <a:gd name="T16" fmla="*/ 195 w 771"/>
              <a:gd name="T17" fmla="*/ 91 h 771"/>
              <a:gd name="T18" fmla="*/ 120 w 771"/>
              <a:gd name="T19" fmla="*/ 155 h 771"/>
              <a:gd name="T20" fmla="*/ 68 w 771"/>
              <a:gd name="T21" fmla="*/ 237 h 771"/>
              <a:gd name="T22" fmla="*/ 39 w 771"/>
              <a:gd name="T23" fmla="*/ 333 h 771"/>
              <a:gd name="T24" fmla="*/ 39 w 771"/>
              <a:gd name="T25" fmla="*/ 437 h 771"/>
              <a:gd name="T26" fmla="*/ 68 w 771"/>
              <a:gd name="T27" fmla="*/ 532 h 771"/>
              <a:gd name="T28" fmla="*/ 120 w 771"/>
              <a:gd name="T29" fmla="*/ 615 h 771"/>
              <a:gd name="T30" fmla="*/ 195 w 771"/>
              <a:gd name="T31" fmla="*/ 679 h 771"/>
              <a:gd name="T32" fmla="*/ 284 w 771"/>
              <a:gd name="T33" fmla="*/ 721 h 771"/>
              <a:gd name="T34" fmla="*/ 385 w 771"/>
              <a:gd name="T35" fmla="*/ 735 h 771"/>
              <a:gd name="T36" fmla="*/ 487 w 771"/>
              <a:gd name="T37" fmla="*/ 721 h 771"/>
              <a:gd name="T38" fmla="*/ 576 w 771"/>
              <a:gd name="T39" fmla="*/ 679 h 771"/>
              <a:gd name="T40" fmla="*/ 649 w 771"/>
              <a:gd name="T41" fmla="*/ 615 h 771"/>
              <a:gd name="T42" fmla="*/ 703 w 771"/>
              <a:gd name="T43" fmla="*/ 532 h 771"/>
              <a:gd name="T44" fmla="*/ 732 w 771"/>
              <a:gd name="T45" fmla="*/ 437 h 771"/>
              <a:gd name="T46" fmla="*/ 732 w 771"/>
              <a:gd name="T47" fmla="*/ 333 h 771"/>
              <a:gd name="T48" fmla="*/ 703 w 771"/>
              <a:gd name="T49" fmla="*/ 237 h 771"/>
              <a:gd name="T50" fmla="*/ 649 w 771"/>
              <a:gd name="T51" fmla="*/ 155 h 771"/>
              <a:gd name="T52" fmla="*/ 576 w 771"/>
              <a:gd name="T53" fmla="*/ 91 h 771"/>
              <a:gd name="T54" fmla="*/ 487 w 771"/>
              <a:gd name="T55" fmla="*/ 49 h 771"/>
              <a:gd name="T56" fmla="*/ 385 w 771"/>
              <a:gd name="T57" fmla="*/ 35 h 771"/>
              <a:gd name="T58" fmla="*/ 437 w 771"/>
              <a:gd name="T59" fmla="*/ 2 h 771"/>
              <a:gd name="T60" fmla="*/ 535 w 771"/>
              <a:gd name="T61" fmla="*/ 30 h 771"/>
              <a:gd name="T62" fmla="*/ 620 w 771"/>
              <a:gd name="T63" fmla="*/ 79 h 771"/>
              <a:gd name="T64" fmla="*/ 691 w 771"/>
              <a:gd name="T65" fmla="*/ 149 h 771"/>
              <a:gd name="T66" fmla="*/ 741 w 771"/>
              <a:gd name="T67" fmla="*/ 235 h 771"/>
              <a:gd name="T68" fmla="*/ 767 w 771"/>
              <a:gd name="T69" fmla="*/ 332 h 771"/>
              <a:gd name="T70" fmla="*/ 767 w 771"/>
              <a:gd name="T71" fmla="*/ 437 h 771"/>
              <a:gd name="T72" fmla="*/ 741 w 771"/>
              <a:gd name="T73" fmla="*/ 535 h 771"/>
              <a:gd name="T74" fmla="*/ 691 w 771"/>
              <a:gd name="T75" fmla="*/ 620 h 771"/>
              <a:gd name="T76" fmla="*/ 620 w 771"/>
              <a:gd name="T77" fmla="*/ 690 h 771"/>
              <a:gd name="T78" fmla="*/ 535 w 771"/>
              <a:gd name="T79" fmla="*/ 741 h 771"/>
              <a:gd name="T80" fmla="*/ 437 w 771"/>
              <a:gd name="T81" fmla="*/ 767 h 771"/>
              <a:gd name="T82" fmla="*/ 332 w 771"/>
              <a:gd name="T83" fmla="*/ 767 h 771"/>
              <a:gd name="T84" fmla="*/ 235 w 771"/>
              <a:gd name="T85" fmla="*/ 741 h 771"/>
              <a:gd name="T86" fmla="*/ 149 w 771"/>
              <a:gd name="T87" fmla="*/ 690 h 771"/>
              <a:gd name="T88" fmla="*/ 80 w 771"/>
              <a:gd name="T89" fmla="*/ 620 h 771"/>
              <a:gd name="T90" fmla="*/ 30 w 771"/>
              <a:gd name="T91" fmla="*/ 535 h 771"/>
              <a:gd name="T92" fmla="*/ 4 w 771"/>
              <a:gd name="T93" fmla="*/ 437 h 771"/>
              <a:gd name="T94" fmla="*/ 4 w 771"/>
              <a:gd name="T95" fmla="*/ 332 h 771"/>
              <a:gd name="T96" fmla="*/ 30 w 771"/>
              <a:gd name="T97" fmla="*/ 235 h 771"/>
              <a:gd name="T98" fmla="*/ 80 w 771"/>
              <a:gd name="T99" fmla="*/ 149 h 771"/>
              <a:gd name="T100" fmla="*/ 149 w 771"/>
              <a:gd name="T101" fmla="*/ 79 h 771"/>
              <a:gd name="T102" fmla="*/ 235 w 771"/>
              <a:gd name="T103" fmla="*/ 30 h 771"/>
              <a:gd name="T104" fmla="*/ 332 w 771"/>
              <a:gd name="T105" fmla="*/ 2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71" h="771">
                <a:moveTo>
                  <a:pt x="213" y="175"/>
                </a:moveTo>
                <a:lnTo>
                  <a:pt x="262" y="175"/>
                </a:lnTo>
                <a:lnTo>
                  <a:pt x="385" y="350"/>
                </a:lnTo>
                <a:lnTo>
                  <a:pt x="512" y="175"/>
                </a:lnTo>
                <a:lnTo>
                  <a:pt x="557" y="175"/>
                </a:lnTo>
                <a:lnTo>
                  <a:pt x="410" y="379"/>
                </a:lnTo>
                <a:lnTo>
                  <a:pt x="567" y="595"/>
                </a:lnTo>
                <a:lnTo>
                  <a:pt x="516" y="595"/>
                </a:lnTo>
                <a:lnTo>
                  <a:pt x="385" y="409"/>
                </a:lnTo>
                <a:lnTo>
                  <a:pt x="251" y="595"/>
                </a:lnTo>
                <a:lnTo>
                  <a:pt x="204" y="595"/>
                </a:lnTo>
                <a:lnTo>
                  <a:pt x="360" y="378"/>
                </a:lnTo>
                <a:lnTo>
                  <a:pt x="213" y="175"/>
                </a:lnTo>
                <a:close/>
                <a:moveTo>
                  <a:pt x="385" y="35"/>
                </a:moveTo>
                <a:lnTo>
                  <a:pt x="334" y="38"/>
                </a:lnTo>
                <a:lnTo>
                  <a:pt x="284" y="49"/>
                </a:lnTo>
                <a:lnTo>
                  <a:pt x="238" y="66"/>
                </a:lnTo>
                <a:lnTo>
                  <a:pt x="195" y="91"/>
                </a:lnTo>
                <a:lnTo>
                  <a:pt x="156" y="120"/>
                </a:lnTo>
                <a:lnTo>
                  <a:pt x="120" y="155"/>
                </a:lnTo>
                <a:lnTo>
                  <a:pt x="91" y="193"/>
                </a:lnTo>
                <a:lnTo>
                  <a:pt x="68" y="237"/>
                </a:lnTo>
                <a:lnTo>
                  <a:pt x="50" y="284"/>
                </a:lnTo>
                <a:lnTo>
                  <a:pt x="39" y="333"/>
                </a:lnTo>
                <a:lnTo>
                  <a:pt x="35" y="385"/>
                </a:lnTo>
                <a:lnTo>
                  <a:pt x="39" y="437"/>
                </a:lnTo>
                <a:lnTo>
                  <a:pt x="50" y="487"/>
                </a:lnTo>
                <a:lnTo>
                  <a:pt x="68" y="532"/>
                </a:lnTo>
                <a:lnTo>
                  <a:pt x="91" y="576"/>
                </a:lnTo>
                <a:lnTo>
                  <a:pt x="120" y="615"/>
                </a:lnTo>
                <a:lnTo>
                  <a:pt x="156" y="649"/>
                </a:lnTo>
                <a:lnTo>
                  <a:pt x="195" y="679"/>
                </a:lnTo>
                <a:lnTo>
                  <a:pt x="238" y="703"/>
                </a:lnTo>
                <a:lnTo>
                  <a:pt x="284" y="721"/>
                </a:lnTo>
                <a:lnTo>
                  <a:pt x="334" y="732"/>
                </a:lnTo>
                <a:lnTo>
                  <a:pt x="385" y="735"/>
                </a:lnTo>
                <a:lnTo>
                  <a:pt x="437" y="732"/>
                </a:lnTo>
                <a:lnTo>
                  <a:pt x="487" y="721"/>
                </a:lnTo>
                <a:lnTo>
                  <a:pt x="533" y="703"/>
                </a:lnTo>
                <a:lnTo>
                  <a:pt x="576" y="679"/>
                </a:lnTo>
                <a:lnTo>
                  <a:pt x="615" y="649"/>
                </a:lnTo>
                <a:lnTo>
                  <a:pt x="649" y="615"/>
                </a:lnTo>
                <a:lnTo>
                  <a:pt x="679" y="576"/>
                </a:lnTo>
                <a:lnTo>
                  <a:pt x="703" y="532"/>
                </a:lnTo>
                <a:lnTo>
                  <a:pt x="721" y="487"/>
                </a:lnTo>
                <a:lnTo>
                  <a:pt x="732" y="437"/>
                </a:lnTo>
                <a:lnTo>
                  <a:pt x="735" y="385"/>
                </a:lnTo>
                <a:lnTo>
                  <a:pt x="732" y="333"/>
                </a:lnTo>
                <a:lnTo>
                  <a:pt x="721" y="284"/>
                </a:lnTo>
                <a:lnTo>
                  <a:pt x="703" y="237"/>
                </a:lnTo>
                <a:lnTo>
                  <a:pt x="679" y="193"/>
                </a:lnTo>
                <a:lnTo>
                  <a:pt x="649" y="155"/>
                </a:lnTo>
                <a:lnTo>
                  <a:pt x="615" y="120"/>
                </a:lnTo>
                <a:lnTo>
                  <a:pt x="576" y="91"/>
                </a:lnTo>
                <a:lnTo>
                  <a:pt x="533" y="66"/>
                </a:lnTo>
                <a:lnTo>
                  <a:pt x="487" y="49"/>
                </a:lnTo>
                <a:lnTo>
                  <a:pt x="437" y="38"/>
                </a:lnTo>
                <a:lnTo>
                  <a:pt x="385" y="35"/>
                </a:lnTo>
                <a:close/>
                <a:moveTo>
                  <a:pt x="385" y="0"/>
                </a:moveTo>
                <a:lnTo>
                  <a:pt x="437" y="2"/>
                </a:lnTo>
                <a:lnTo>
                  <a:pt x="488" y="13"/>
                </a:lnTo>
                <a:lnTo>
                  <a:pt x="535" y="30"/>
                </a:lnTo>
                <a:lnTo>
                  <a:pt x="580" y="52"/>
                </a:lnTo>
                <a:lnTo>
                  <a:pt x="620" y="79"/>
                </a:lnTo>
                <a:lnTo>
                  <a:pt x="658" y="112"/>
                </a:lnTo>
                <a:lnTo>
                  <a:pt x="691" y="149"/>
                </a:lnTo>
                <a:lnTo>
                  <a:pt x="718" y="191"/>
                </a:lnTo>
                <a:lnTo>
                  <a:pt x="741" y="235"/>
                </a:lnTo>
                <a:lnTo>
                  <a:pt x="756" y="282"/>
                </a:lnTo>
                <a:lnTo>
                  <a:pt x="767" y="332"/>
                </a:lnTo>
                <a:lnTo>
                  <a:pt x="771" y="385"/>
                </a:lnTo>
                <a:lnTo>
                  <a:pt x="767" y="437"/>
                </a:lnTo>
                <a:lnTo>
                  <a:pt x="756" y="488"/>
                </a:lnTo>
                <a:lnTo>
                  <a:pt x="741" y="535"/>
                </a:lnTo>
                <a:lnTo>
                  <a:pt x="718" y="580"/>
                </a:lnTo>
                <a:lnTo>
                  <a:pt x="691" y="620"/>
                </a:lnTo>
                <a:lnTo>
                  <a:pt x="658" y="658"/>
                </a:lnTo>
                <a:lnTo>
                  <a:pt x="620" y="690"/>
                </a:lnTo>
                <a:lnTo>
                  <a:pt x="580" y="718"/>
                </a:lnTo>
                <a:lnTo>
                  <a:pt x="535" y="741"/>
                </a:lnTo>
                <a:lnTo>
                  <a:pt x="488" y="756"/>
                </a:lnTo>
                <a:lnTo>
                  <a:pt x="437" y="767"/>
                </a:lnTo>
                <a:lnTo>
                  <a:pt x="385" y="771"/>
                </a:lnTo>
                <a:lnTo>
                  <a:pt x="332" y="767"/>
                </a:lnTo>
                <a:lnTo>
                  <a:pt x="283" y="756"/>
                </a:lnTo>
                <a:lnTo>
                  <a:pt x="235" y="741"/>
                </a:lnTo>
                <a:lnTo>
                  <a:pt x="191" y="718"/>
                </a:lnTo>
                <a:lnTo>
                  <a:pt x="149" y="690"/>
                </a:lnTo>
                <a:lnTo>
                  <a:pt x="112" y="658"/>
                </a:lnTo>
                <a:lnTo>
                  <a:pt x="80" y="620"/>
                </a:lnTo>
                <a:lnTo>
                  <a:pt x="52" y="580"/>
                </a:lnTo>
                <a:lnTo>
                  <a:pt x="30" y="535"/>
                </a:lnTo>
                <a:lnTo>
                  <a:pt x="13" y="488"/>
                </a:lnTo>
                <a:lnTo>
                  <a:pt x="4" y="437"/>
                </a:lnTo>
                <a:lnTo>
                  <a:pt x="0" y="385"/>
                </a:lnTo>
                <a:lnTo>
                  <a:pt x="4" y="332"/>
                </a:lnTo>
                <a:lnTo>
                  <a:pt x="13" y="282"/>
                </a:lnTo>
                <a:lnTo>
                  <a:pt x="30" y="235"/>
                </a:lnTo>
                <a:lnTo>
                  <a:pt x="52" y="191"/>
                </a:lnTo>
                <a:lnTo>
                  <a:pt x="80" y="149"/>
                </a:lnTo>
                <a:lnTo>
                  <a:pt x="112" y="112"/>
                </a:lnTo>
                <a:lnTo>
                  <a:pt x="149" y="79"/>
                </a:lnTo>
                <a:lnTo>
                  <a:pt x="191" y="52"/>
                </a:lnTo>
                <a:lnTo>
                  <a:pt x="235" y="30"/>
                </a:lnTo>
                <a:lnTo>
                  <a:pt x="283" y="13"/>
                </a:lnTo>
                <a:lnTo>
                  <a:pt x="332" y="2"/>
                </a:lnTo>
                <a:lnTo>
                  <a:pt x="38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32" name="Freeform 98"/>
          <p:cNvSpPr>
            <a:spLocks noEditPoints="1"/>
          </p:cNvSpPr>
          <p:nvPr/>
        </p:nvSpPr>
        <p:spPr bwMode="auto">
          <a:xfrm>
            <a:off x="8786909" y="5639314"/>
            <a:ext cx="419428" cy="419428"/>
          </a:xfrm>
          <a:custGeom>
            <a:avLst/>
            <a:gdLst>
              <a:gd name="T0" fmla="*/ 420 w 771"/>
              <a:gd name="T1" fmla="*/ 455 h 771"/>
              <a:gd name="T2" fmla="*/ 420 w 771"/>
              <a:gd name="T3" fmla="*/ 687 h 771"/>
              <a:gd name="T4" fmla="*/ 737 w 771"/>
              <a:gd name="T5" fmla="*/ 730 h 771"/>
              <a:gd name="T6" fmla="*/ 737 w 771"/>
              <a:gd name="T7" fmla="*/ 455 h 771"/>
              <a:gd name="T8" fmla="*/ 420 w 771"/>
              <a:gd name="T9" fmla="*/ 455 h 771"/>
              <a:gd name="T10" fmla="*/ 35 w 771"/>
              <a:gd name="T11" fmla="*/ 455 h 771"/>
              <a:gd name="T12" fmla="*/ 35 w 771"/>
              <a:gd name="T13" fmla="*/ 635 h 771"/>
              <a:gd name="T14" fmla="*/ 281 w 771"/>
              <a:gd name="T15" fmla="*/ 667 h 771"/>
              <a:gd name="T16" fmla="*/ 281 w 771"/>
              <a:gd name="T17" fmla="*/ 455 h 771"/>
              <a:gd name="T18" fmla="*/ 35 w 771"/>
              <a:gd name="T19" fmla="*/ 455 h 771"/>
              <a:gd name="T20" fmla="*/ 386 w 771"/>
              <a:gd name="T21" fmla="*/ 420 h 771"/>
              <a:gd name="T22" fmla="*/ 771 w 771"/>
              <a:gd name="T23" fmla="*/ 420 h 771"/>
              <a:gd name="T24" fmla="*/ 771 w 771"/>
              <a:gd name="T25" fmla="*/ 771 h 771"/>
              <a:gd name="T26" fmla="*/ 386 w 771"/>
              <a:gd name="T27" fmla="*/ 718 h 771"/>
              <a:gd name="T28" fmla="*/ 386 w 771"/>
              <a:gd name="T29" fmla="*/ 420 h 771"/>
              <a:gd name="T30" fmla="*/ 0 w 771"/>
              <a:gd name="T31" fmla="*/ 420 h 771"/>
              <a:gd name="T32" fmla="*/ 315 w 771"/>
              <a:gd name="T33" fmla="*/ 420 h 771"/>
              <a:gd name="T34" fmla="*/ 315 w 771"/>
              <a:gd name="T35" fmla="*/ 708 h 771"/>
              <a:gd name="T36" fmla="*/ 0 w 771"/>
              <a:gd name="T37" fmla="*/ 665 h 771"/>
              <a:gd name="T38" fmla="*/ 0 w 771"/>
              <a:gd name="T39" fmla="*/ 420 h 771"/>
              <a:gd name="T40" fmla="*/ 281 w 771"/>
              <a:gd name="T41" fmla="*/ 102 h 771"/>
              <a:gd name="T42" fmla="*/ 35 w 771"/>
              <a:gd name="T43" fmla="*/ 136 h 771"/>
              <a:gd name="T44" fmla="*/ 35 w 771"/>
              <a:gd name="T45" fmla="*/ 315 h 771"/>
              <a:gd name="T46" fmla="*/ 281 w 771"/>
              <a:gd name="T47" fmla="*/ 315 h 771"/>
              <a:gd name="T48" fmla="*/ 281 w 771"/>
              <a:gd name="T49" fmla="*/ 102 h 771"/>
              <a:gd name="T50" fmla="*/ 315 w 771"/>
              <a:gd name="T51" fmla="*/ 61 h 771"/>
              <a:gd name="T52" fmla="*/ 315 w 771"/>
              <a:gd name="T53" fmla="*/ 350 h 771"/>
              <a:gd name="T54" fmla="*/ 0 w 771"/>
              <a:gd name="T55" fmla="*/ 350 h 771"/>
              <a:gd name="T56" fmla="*/ 0 w 771"/>
              <a:gd name="T57" fmla="*/ 104 h 771"/>
              <a:gd name="T58" fmla="*/ 315 w 771"/>
              <a:gd name="T59" fmla="*/ 61 h 771"/>
              <a:gd name="T60" fmla="*/ 737 w 771"/>
              <a:gd name="T61" fmla="*/ 39 h 771"/>
              <a:gd name="T62" fmla="*/ 420 w 771"/>
              <a:gd name="T63" fmla="*/ 82 h 771"/>
              <a:gd name="T64" fmla="*/ 420 w 771"/>
              <a:gd name="T65" fmla="*/ 315 h 771"/>
              <a:gd name="T66" fmla="*/ 737 w 771"/>
              <a:gd name="T67" fmla="*/ 315 h 771"/>
              <a:gd name="T68" fmla="*/ 737 w 771"/>
              <a:gd name="T69" fmla="*/ 39 h 771"/>
              <a:gd name="T70" fmla="*/ 771 w 771"/>
              <a:gd name="T71" fmla="*/ 0 h 771"/>
              <a:gd name="T72" fmla="*/ 771 w 771"/>
              <a:gd name="T73" fmla="*/ 350 h 771"/>
              <a:gd name="T74" fmla="*/ 386 w 771"/>
              <a:gd name="T75" fmla="*/ 350 h 771"/>
              <a:gd name="T76" fmla="*/ 386 w 771"/>
              <a:gd name="T77" fmla="*/ 52 h 771"/>
              <a:gd name="T78" fmla="*/ 771 w 771"/>
              <a:gd name="T79" fmla="*/ 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71" h="771">
                <a:moveTo>
                  <a:pt x="420" y="455"/>
                </a:moveTo>
                <a:lnTo>
                  <a:pt x="420" y="687"/>
                </a:lnTo>
                <a:lnTo>
                  <a:pt x="737" y="730"/>
                </a:lnTo>
                <a:lnTo>
                  <a:pt x="737" y="455"/>
                </a:lnTo>
                <a:lnTo>
                  <a:pt x="420" y="455"/>
                </a:lnTo>
                <a:close/>
                <a:moveTo>
                  <a:pt x="35" y="455"/>
                </a:moveTo>
                <a:lnTo>
                  <a:pt x="35" y="635"/>
                </a:lnTo>
                <a:lnTo>
                  <a:pt x="281" y="667"/>
                </a:lnTo>
                <a:lnTo>
                  <a:pt x="281" y="455"/>
                </a:lnTo>
                <a:lnTo>
                  <a:pt x="35" y="455"/>
                </a:lnTo>
                <a:close/>
                <a:moveTo>
                  <a:pt x="386" y="420"/>
                </a:moveTo>
                <a:lnTo>
                  <a:pt x="771" y="420"/>
                </a:lnTo>
                <a:lnTo>
                  <a:pt x="771" y="771"/>
                </a:lnTo>
                <a:lnTo>
                  <a:pt x="386" y="718"/>
                </a:lnTo>
                <a:lnTo>
                  <a:pt x="386" y="420"/>
                </a:lnTo>
                <a:close/>
                <a:moveTo>
                  <a:pt x="0" y="420"/>
                </a:moveTo>
                <a:lnTo>
                  <a:pt x="315" y="420"/>
                </a:lnTo>
                <a:lnTo>
                  <a:pt x="315" y="708"/>
                </a:lnTo>
                <a:lnTo>
                  <a:pt x="0" y="665"/>
                </a:lnTo>
                <a:lnTo>
                  <a:pt x="0" y="420"/>
                </a:lnTo>
                <a:close/>
                <a:moveTo>
                  <a:pt x="281" y="102"/>
                </a:moveTo>
                <a:lnTo>
                  <a:pt x="35" y="136"/>
                </a:lnTo>
                <a:lnTo>
                  <a:pt x="35" y="315"/>
                </a:lnTo>
                <a:lnTo>
                  <a:pt x="281" y="315"/>
                </a:lnTo>
                <a:lnTo>
                  <a:pt x="281" y="102"/>
                </a:lnTo>
                <a:close/>
                <a:moveTo>
                  <a:pt x="315" y="61"/>
                </a:moveTo>
                <a:lnTo>
                  <a:pt x="315" y="350"/>
                </a:lnTo>
                <a:lnTo>
                  <a:pt x="0" y="350"/>
                </a:lnTo>
                <a:lnTo>
                  <a:pt x="0" y="104"/>
                </a:lnTo>
                <a:lnTo>
                  <a:pt x="315" y="61"/>
                </a:lnTo>
                <a:close/>
                <a:moveTo>
                  <a:pt x="737" y="39"/>
                </a:moveTo>
                <a:lnTo>
                  <a:pt x="420" y="82"/>
                </a:lnTo>
                <a:lnTo>
                  <a:pt x="420" y="315"/>
                </a:lnTo>
                <a:lnTo>
                  <a:pt x="737" y="315"/>
                </a:lnTo>
                <a:lnTo>
                  <a:pt x="737" y="39"/>
                </a:lnTo>
                <a:close/>
                <a:moveTo>
                  <a:pt x="771" y="0"/>
                </a:moveTo>
                <a:lnTo>
                  <a:pt x="771" y="350"/>
                </a:lnTo>
                <a:lnTo>
                  <a:pt x="386" y="350"/>
                </a:lnTo>
                <a:lnTo>
                  <a:pt x="386" y="52"/>
                </a:lnTo>
                <a:lnTo>
                  <a:pt x="77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33" name="Freeform 99"/>
          <p:cNvSpPr>
            <a:spLocks noEditPoints="1"/>
          </p:cNvSpPr>
          <p:nvPr/>
        </p:nvSpPr>
        <p:spPr bwMode="auto">
          <a:xfrm>
            <a:off x="9622991" y="5639315"/>
            <a:ext cx="304643" cy="419428"/>
          </a:xfrm>
          <a:custGeom>
            <a:avLst/>
            <a:gdLst>
              <a:gd name="T0" fmla="*/ 353 w 560"/>
              <a:gd name="T1" fmla="*/ 729 h 771"/>
              <a:gd name="T2" fmla="*/ 373 w 560"/>
              <a:gd name="T3" fmla="*/ 736 h 771"/>
              <a:gd name="T4" fmla="*/ 384 w 560"/>
              <a:gd name="T5" fmla="*/ 719 h 771"/>
              <a:gd name="T6" fmla="*/ 174 w 560"/>
              <a:gd name="T7" fmla="*/ 719 h 771"/>
              <a:gd name="T8" fmla="*/ 187 w 560"/>
              <a:gd name="T9" fmla="*/ 736 h 771"/>
              <a:gd name="T10" fmla="*/ 206 w 560"/>
              <a:gd name="T11" fmla="*/ 729 h 771"/>
              <a:gd name="T12" fmla="*/ 174 w 560"/>
              <a:gd name="T13" fmla="*/ 631 h 771"/>
              <a:gd name="T14" fmla="*/ 493 w 560"/>
              <a:gd name="T15" fmla="*/ 234 h 771"/>
              <a:gd name="T16" fmla="*/ 490 w 560"/>
              <a:gd name="T17" fmla="*/ 496 h 771"/>
              <a:gd name="T18" fmla="*/ 507 w 560"/>
              <a:gd name="T19" fmla="*/ 508 h 771"/>
              <a:gd name="T20" fmla="*/ 524 w 560"/>
              <a:gd name="T21" fmla="*/ 496 h 771"/>
              <a:gd name="T22" fmla="*/ 522 w 560"/>
              <a:gd name="T23" fmla="*/ 234 h 771"/>
              <a:gd name="T24" fmla="*/ 104 w 560"/>
              <a:gd name="T25" fmla="*/ 228 h 771"/>
              <a:gd name="T26" fmla="*/ 104 w 560"/>
              <a:gd name="T27" fmla="*/ 228 h 771"/>
              <a:gd name="T28" fmla="*/ 37 w 560"/>
              <a:gd name="T29" fmla="*/ 234 h 771"/>
              <a:gd name="T30" fmla="*/ 35 w 560"/>
              <a:gd name="T31" fmla="*/ 496 h 771"/>
              <a:gd name="T32" fmla="*/ 52 w 560"/>
              <a:gd name="T33" fmla="*/ 508 h 771"/>
              <a:gd name="T34" fmla="*/ 68 w 560"/>
              <a:gd name="T35" fmla="*/ 496 h 771"/>
              <a:gd name="T36" fmla="*/ 66 w 560"/>
              <a:gd name="T37" fmla="*/ 234 h 771"/>
              <a:gd name="T38" fmla="*/ 332 w 560"/>
              <a:gd name="T39" fmla="*/ 123 h 771"/>
              <a:gd name="T40" fmla="*/ 349 w 560"/>
              <a:gd name="T41" fmla="*/ 135 h 771"/>
              <a:gd name="T42" fmla="*/ 342 w 560"/>
              <a:gd name="T43" fmla="*/ 154 h 771"/>
              <a:gd name="T44" fmla="*/ 321 w 560"/>
              <a:gd name="T45" fmla="*/ 154 h 771"/>
              <a:gd name="T46" fmla="*/ 315 w 560"/>
              <a:gd name="T47" fmla="*/ 135 h 771"/>
              <a:gd name="T48" fmla="*/ 332 w 560"/>
              <a:gd name="T49" fmla="*/ 123 h 771"/>
              <a:gd name="T50" fmla="*/ 240 w 560"/>
              <a:gd name="T51" fmla="*/ 129 h 771"/>
              <a:gd name="T52" fmla="*/ 240 w 560"/>
              <a:gd name="T53" fmla="*/ 150 h 771"/>
              <a:gd name="T54" fmla="*/ 221 w 560"/>
              <a:gd name="T55" fmla="*/ 157 h 771"/>
              <a:gd name="T56" fmla="*/ 209 w 560"/>
              <a:gd name="T57" fmla="*/ 140 h 771"/>
              <a:gd name="T58" fmla="*/ 221 w 560"/>
              <a:gd name="T59" fmla="*/ 123 h 771"/>
              <a:gd name="T60" fmla="*/ 208 w 560"/>
              <a:gd name="T61" fmla="*/ 82 h 771"/>
              <a:gd name="T62" fmla="*/ 113 w 560"/>
              <a:gd name="T63" fmla="*/ 163 h 771"/>
              <a:gd name="T64" fmla="*/ 430 w 560"/>
              <a:gd name="T65" fmla="*/ 139 h 771"/>
              <a:gd name="T66" fmla="*/ 316 w 560"/>
              <a:gd name="T67" fmla="*/ 73 h 771"/>
              <a:gd name="T68" fmla="*/ 164 w 560"/>
              <a:gd name="T69" fmla="*/ 2 h 771"/>
              <a:gd name="T70" fmla="*/ 198 w 560"/>
              <a:gd name="T71" fmla="*/ 48 h 771"/>
              <a:gd name="T72" fmla="*/ 361 w 560"/>
              <a:gd name="T73" fmla="*/ 48 h 771"/>
              <a:gd name="T74" fmla="*/ 393 w 560"/>
              <a:gd name="T75" fmla="*/ 2 h 771"/>
              <a:gd name="T76" fmla="*/ 412 w 560"/>
              <a:gd name="T77" fmla="*/ 4 h 771"/>
              <a:gd name="T78" fmla="*/ 420 w 560"/>
              <a:gd name="T79" fmla="*/ 21 h 771"/>
              <a:gd name="T80" fmla="*/ 392 w 560"/>
              <a:gd name="T81" fmla="*/ 63 h 771"/>
              <a:gd name="T82" fmla="*/ 481 w 560"/>
              <a:gd name="T83" fmla="*/ 161 h 771"/>
              <a:gd name="T84" fmla="*/ 498 w 560"/>
              <a:gd name="T85" fmla="*/ 194 h 771"/>
              <a:gd name="T86" fmla="*/ 549 w 560"/>
              <a:gd name="T87" fmla="*/ 214 h 771"/>
              <a:gd name="T88" fmla="*/ 557 w 560"/>
              <a:gd name="T89" fmla="*/ 506 h 771"/>
              <a:gd name="T90" fmla="*/ 507 w 560"/>
              <a:gd name="T91" fmla="*/ 543 h 771"/>
              <a:gd name="T92" fmla="*/ 486 w 560"/>
              <a:gd name="T93" fmla="*/ 610 h 771"/>
              <a:gd name="T94" fmla="*/ 420 w 560"/>
              <a:gd name="T95" fmla="*/ 631 h 771"/>
              <a:gd name="T96" fmla="*/ 397 w 560"/>
              <a:gd name="T97" fmla="*/ 761 h 771"/>
              <a:gd name="T98" fmla="*/ 336 w 560"/>
              <a:gd name="T99" fmla="*/ 761 h 771"/>
              <a:gd name="T100" fmla="*/ 315 w 560"/>
              <a:gd name="T101" fmla="*/ 631 h 771"/>
              <a:gd name="T102" fmla="*/ 234 w 560"/>
              <a:gd name="T103" fmla="*/ 750 h 771"/>
              <a:gd name="T104" fmla="*/ 175 w 560"/>
              <a:gd name="T105" fmla="*/ 768 h 771"/>
              <a:gd name="T106" fmla="*/ 140 w 560"/>
              <a:gd name="T107" fmla="*/ 719 h 771"/>
              <a:gd name="T108" fmla="*/ 79 w 560"/>
              <a:gd name="T109" fmla="*/ 620 h 771"/>
              <a:gd name="T110" fmla="*/ 61 w 560"/>
              <a:gd name="T111" fmla="*/ 542 h 771"/>
              <a:gd name="T112" fmla="*/ 9 w 560"/>
              <a:gd name="T113" fmla="*/ 522 h 771"/>
              <a:gd name="T114" fmla="*/ 2 w 560"/>
              <a:gd name="T115" fmla="*/ 229 h 771"/>
              <a:gd name="T116" fmla="*/ 52 w 560"/>
              <a:gd name="T117" fmla="*/ 192 h 771"/>
              <a:gd name="T118" fmla="*/ 70 w 560"/>
              <a:gd name="T119" fmla="*/ 192 h 771"/>
              <a:gd name="T120" fmla="*/ 137 w 560"/>
              <a:gd name="T121" fmla="*/ 82 h 771"/>
              <a:gd name="T122" fmla="*/ 141 w 560"/>
              <a:gd name="T123" fmla="*/ 23 h 771"/>
              <a:gd name="T124" fmla="*/ 142 w 560"/>
              <a:gd name="T125" fmla="*/ 6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0" h="771">
                <a:moveTo>
                  <a:pt x="349" y="631"/>
                </a:moveTo>
                <a:lnTo>
                  <a:pt x="349" y="719"/>
                </a:lnTo>
                <a:lnTo>
                  <a:pt x="350" y="724"/>
                </a:lnTo>
                <a:lnTo>
                  <a:pt x="353" y="729"/>
                </a:lnTo>
                <a:lnTo>
                  <a:pt x="357" y="733"/>
                </a:lnTo>
                <a:lnTo>
                  <a:pt x="361" y="736"/>
                </a:lnTo>
                <a:lnTo>
                  <a:pt x="367" y="736"/>
                </a:lnTo>
                <a:lnTo>
                  <a:pt x="373" y="736"/>
                </a:lnTo>
                <a:lnTo>
                  <a:pt x="378" y="733"/>
                </a:lnTo>
                <a:lnTo>
                  <a:pt x="382" y="729"/>
                </a:lnTo>
                <a:lnTo>
                  <a:pt x="383" y="724"/>
                </a:lnTo>
                <a:lnTo>
                  <a:pt x="384" y="719"/>
                </a:lnTo>
                <a:lnTo>
                  <a:pt x="384" y="631"/>
                </a:lnTo>
                <a:lnTo>
                  <a:pt x="349" y="631"/>
                </a:lnTo>
                <a:close/>
                <a:moveTo>
                  <a:pt x="174" y="631"/>
                </a:moveTo>
                <a:lnTo>
                  <a:pt x="174" y="719"/>
                </a:lnTo>
                <a:lnTo>
                  <a:pt x="175" y="724"/>
                </a:lnTo>
                <a:lnTo>
                  <a:pt x="178" y="729"/>
                </a:lnTo>
                <a:lnTo>
                  <a:pt x="181" y="733"/>
                </a:lnTo>
                <a:lnTo>
                  <a:pt x="187" y="736"/>
                </a:lnTo>
                <a:lnTo>
                  <a:pt x="192" y="736"/>
                </a:lnTo>
                <a:lnTo>
                  <a:pt x="197" y="736"/>
                </a:lnTo>
                <a:lnTo>
                  <a:pt x="202" y="733"/>
                </a:lnTo>
                <a:lnTo>
                  <a:pt x="206" y="729"/>
                </a:lnTo>
                <a:lnTo>
                  <a:pt x="209" y="724"/>
                </a:lnTo>
                <a:lnTo>
                  <a:pt x="209" y="719"/>
                </a:lnTo>
                <a:lnTo>
                  <a:pt x="209" y="631"/>
                </a:lnTo>
                <a:lnTo>
                  <a:pt x="174" y="631"/>
                </a:lnTo>
                <a:close/>
                <a:moveTo>
                  <a:pt x="507" y="228"/>
                </a:moveTo>
                <a:lnTo>
                  <a:pt x="502" y="229"/>
                </a:lnTo>
                <a:lnTo>
                  <a:pt x="497" y="231"/>
                </a:lnTo>
                <a:lnTo>
                  <a:pt x="493" y="234"/>
                </a:lnTo>
                <a:lnTo>
                  <a:pt x="490" y="239"/>
                </a:lnTo>
                <a:lnTo>
                  <a:pt x="489" y="245"/>
                </a:lnTo>
                <a:lnTo>
                  <a:pt x="489" y="491"/>
                </a:lnTo>
                <a:lnTo>
                  <a:pt x="490" y="496"/>
                </a:lnTo>
                <a:lnTo>
                  <a:pt x="493" y="501"/>
                </a:lnTo>
                <a:lnTo>
                  <a:pt x="497" y="505"/>
                </a:lnTo>
                <a:lnTo>
                  <a:pt x="502" y="508"/>
                </a:lnTo>
                <a:lnTo>
                  <a:pt x="507" y="508"/>
                </a:lnTo>
                <a:lnTo>
                  <a:pt x="513" y="508"/>
                </a:lnTo>
                <a:lnTo>
                  <a:pt x="518" y="505"/>
                </a:lnTo>
                <a:lnTo>
                  <a:pt x="522" y="501"/>
                </a:lnTo>
                <a:lnTo>
                  <a:pt x="524" y="496"/>
                </a:lnTo>
                <a:lnTo>
                  <a:pt x="524" y="491"/>
                </a:lnTo>
                <a:lnTo>
                  <a:pt x="524" y="245"/>
                </a:lnTo>
                <a:lnTo>
                  <a:pt x="524" y="239"/>
                </a:lnTo>
                <a:lnTo>
                  <a:pt x="522" y="234"/>
                </a:lnTo>
                <a:lnTo>
                  <a:pt x="518" y="231"/>
                </a:lnTo>
                <a:lnTo>
                  <a:pt x="513" y="229"/>
                </a:lnTo>
                <a:lnTo>
                  <a:pt x="507" y="228"/>
                </a:lnTo>
                <a:close/>
                <a:moveTo>
                  <a:pt x="104" y="228"/>
                </a:moveTo>
                <a:lnTo>
                  <a:pt x="104" y="596"/>
                </a:lnTo>
                <a:lnTo>
                  <a:pt x="455" y="596"/>
                </a:lnTo>
                <a:lnTo>
                  <a:pt x="455" y="228"/>
                </a:lnTo>
                <a:lnTo>
                  <a:pt x="104" y="228"/>
                </a:lnTo>
                <a:close/>
                <a:moveTo>
                  <a:pt x="52" y="228"/>
                </a:moveTo>
                <a:lnTo>
                  <a:pt x="45" y="229"/>
                </a:lnTo>
                <a:lnTo>
                  <a:pt x="41" y="231"/>
                </a:lnTo>
                <a:lnTo>
                  <a:pt x="37" y="234"/>
                </a:lnTo>
                <a:lnTo>
                  <a:pt x="35" y="239"/>
                </a:lnTo>
                <a:lnTo>
                  <a:pt x="34" y="245"/>
                </a:lnTo>
                <a:lnTo>
                  <a:pt x="34" y="491"/>
                </a:lnTo>
                <a:lnTo>
                  <a:pt x="35" y="496"/>
                </a:lnTo>
                <a:lnTo>
                  <a:pt x="37" y="501"/>
                </a:lnTo>
                <a:lnTo>
                  <a:pt x="41" y="505"/>
                </a:lnTo>
                <a:lnTo>
                  <a:pt x="45" y="508"/>
                </a:lnTo>
                <a:lnTo>
                  <a:pt x="52" y="508"/>
                </a:lnTo>
                <a:lnTo>
                  <a:pt x="57" y="508"/>
                </a:lnTo>
                <a:lnTo>
                  <a:pt x="62" y="505"/>
                </a:lnTo>
                <a:lnTo>
                  <a:pt x="66" y="501"/>
                </a:lnTo>
                <a:lnTo>
                  <a:pt x="68" y="496"/>
                </a:lnTo>
                <a:lnTo>
                  <a:pt x="69" y="491"/>
                </a:lnTo>
                <a:lnTo>
                  <a:pt x="69" y="245"/>
                </a:lnTo>
                <a:lnTo>
                  <a:pt x="68" y="239"/>
                </a:lnTo>
                <a:lnTo>
                  <a:pt x="66" y="234"/>
                </a:lnTo>
                <a:lnTo>
                  <a:pt x="62" y="231"/>
                </a:lnTo>
                <a:lnTo>
                  <a:pt x="57" y="229"/>
                </a:lnTo>
                <a:lnTo>
                  <a:pt x="52" y="228"/>
                </a:lnTo>
                <a:close/>
                <a:moveTo>
                  <a:pt x="332" y="123"/>
                </a:moveTo>
                <a:lnTo>
                  <a:pt x="337" y="123"/>
                </a:lnTo>
                <a:lnTo>
                  <a:pt x="342" y="125"/>
                </a:lnTo>
                <a:lnTo>
                  <a:pt x="346" y="129"/>
                </a:lnTo>
                <a:lnTo>
                  <a:pt x="349" y="135"/>
                </a:lnTo>
                <a:lnTo>
                  <a:pt x="349" y="140"/>
                </a:lnTo>
                <a:lnTo>
                  <a:pt x="349" y="145"/>
                </a:lnTo>
                <a:lnTo>
                  <a:pt x="346" y="150"/>
                </a:lnTo>
                <a:lnTo>
                  <a:pt x="342" y="154"/>
                </a:lnTo>
                <a:lnTo>
                  <a:pt x="337" y="157"/>
                </a:lnTo>
                <a:lnTo>
                  <a:pt x="332" y="157"/>
                </a:lnTo>
                <a:lnTo>
                  <a:pt x="327" y="157"/>
                </a:lnTo>
                <a:lnTo>
                  <a:pt x="321" y="154"/>
                </a:lnTo>
                <a:lnTo>
                  <a:pt x="318" y="150"/>
                </a:lnTo>
                <a:lnTo>
                  <a:pt x="315" y="145"/>
                </a:lnTo>
                <a:lnTo>
                  <a:pt x="315" y="140"/>
                </a:lnTo>
                <a:lnTo>
                  <a:pt x="315" y="135"/>
                </a:lnTo>
                <a:lnTo>
                  <a:pt x="318" y="129"/>
                </a:lnTo>
                <a:lnTo>
                  <a:pt x="321" y="125"/>
                </a:lnTo>
                <a:lnTo>
                  <a:pt x="327" y="123"/>
                </a:lnTo>
                <a:lnTo>
                  <a:pt x="332" y="123"/>
                </a:lnTo>
                <a:close/>
                <a:moveTo>
                  <a:pt x="227" y="123"/>
                </a:moveTo>
                <a:lnTo>
                  <a:pt x="232" y="123"/>
                </a:lnTo>
                <a:lnTo>
                  <a:pt x="238" y="125"/>
                </a:lnTo>
                <a:lnTo>
                  <a:pt x="240" y="129"/>
                </a:lnTo>
                <a:lnTo>
                  <a:pt x="243" y="135"/>
                </a:lnTo>
                <a:lnTo>
                  <a:pt x="244" y="140"/>
                </a:lnTo>
                <a:lnTo>
                  <a:pt x="243" y="145"/>
                </a:lnTo>
                <a:lnTo>
                  <a:pt x="240" y="150"/>
                </a:lnTo>
                <a:lnTo>
                  <a:pt x="238" y="154"/>
                </a:lnTo>
                <a:lnTo>
                  <a:pt x="232" y="157"/>
                </a:lnTo>
                <a:lnTo>
                  <a:pt x="227" y="157"/>
                </a:lnTo>
                <a:lnTo>
                  <a:pt x="221" y="157"/>
                </a:lnTo>
                <a:lnTo>
                  <a:pt x="217" y="154"/>
                </a:lnTo>
                <a:lnTo>
                  <a:pt x="213" y="150"/>
                </a:lnTo>
                <a:lnTo>
                  <a:pt x="210" y="145"/>
                </a:lnTo>
                <a:lnTo>
                  <a:pt x="209" y="140"/>
                </a:lnTo>
                <a:lnTo>
                  <a:pt x="210" y="135"/>
                </a:lnTo>
                <a:lnTo>
                  <a:pt x="213" y="129"/>
                </a:lnTo>
                <a:lnTo>
                  <a:pt x="217" y="125"/>
                </a:lnTo>
                <a:lnTo>
                  <a:pt x="221" y="123"/>
                </a:lnTo>
                <a:lnTo>
                  <a:pt x="227" y="123"/>
                </a:lnTo>
                <a:close/>
                <a:moveTo>
                  <a:pt x="280" y="69"/>
                </a:moveTo>
                <a:lnTo>
                  <a:pt x="242" y="73"/>
                </a:lnTo>
                <a:lnTo>
                  <a:pt x="208" y="82"/>
                </a:lnTo>
                <a:lnTo>
                  <a:pt x="176" y="97"/>
                </a:lnTo>
                <a:lnTo>
                  <a:pt x="150" y="115"/>
                </a:lnTo>
                <a:lnTo>
                  <a:pt x="129" y="139"/>
                </a:lnTo>
                <a:lnTo>
                  <a:pt x="113" y="163"/>
                </a:lnTo>
                <a:lnTo>
                  <a:pt x="106" y="192"/>
                </a:lnTo>
                <a:lnTo>
                  <a:pt x="452" y="192"/>
                </a:lnTo>
                <a:lnTo>
                  <a:pt x="445" y="163"/>
                </a:lnTo>
                <a:lnTo>
                  <a:pt x="430" y="139"/>
                </a:lnTo>
                <a:lnTo>
                  <a:pt x="408" y="115"/>
                </a:lnTo>
                <a:lnTo>
                  <a:pt x="382" y="97"/>
                </a:lnTo>
                <a:lnTo>
                  <a:pt x="350" y="82"/>
                </a:lnTo>
                <a:lnTo>
                  <a:pt x="316" y="73"/>
                </a:lnTo>
                <a:lnTo>
                  <a:pt x="280" y="69"/>
                </a:lnTo>
                <a:close/>
                <a:moveTo>
                  <a:pt x="157" y="0"/>
                </a:moveTo>
                <a:lnTo>
                  <a:pt x="160" y="0"/>
                </a:lnTo>
                <a:lnTo>
                  <a:pt x="164" y="2"/>
                </a:lnTo>
                <a:lnTo>
                  <a:pt x="168" y="5"/>
                </a:lnTo>
                <a:lnTo>
                  <a:pt x="171" y="8"/>
                </a:lnTo>
                <a:lnTo>
                  <a:pt x="171" y="8"/>
                </a:lnTo>
                <a:lnTo>
                  <a:pt x="198" y="48"/>
                </a:lnTo>
                <a:lnTo>
                  <a:pt x="238" y="38"/>
                </a:lnTo>
                <a:lnTo>
                  <a:pt x="280" y="35"/>
                </a:lnTo>
                <a:lnTo>
                  <a:pt x="321" y="38"/>
                </a:lnTo>
                <a:lnTo>
                  <a:pt x="361" y="48"/>
                </a:lnTo>
                <a:lnTo>
                  <a:pt x="387" y="8"/>
                </a:lnTo>
                <a:lnTo>
                  <a:pt x="388" y="8"/>
                </a:lnTo>
                <a:lnTo>
                  <a:pt x="391" y="5"/>
                </a:lnTo>
                <a:lnTo>
                  <a:pt x="393" y="2"/>
                </a:lnTo>
                <a:lnTo>
                  <a:pt x="397" y="0"/>
                </a:lnTo>
                <a:lnTo>
                  <a:pt x="401" y="0"/>
                </a:lnTo>
                <a:lnTo>
                  <a:pt x="408" y="1"/>
                </a:lnTo>
                <a:lnTo>
                  <a:pt x="412" y="4"/>
                </a:lnTo>
                <a:lnTo>
                  <a:pt x="416" y="6"/>
                </a:lnTo>
                <a:lnTo>
                  <a:pt x="418" y="11"/>
                </a:lnTo>
                <a:lnTo>
                  <a:pt x="420" y="17"/>
                </a:lnTo>
                <a:lnTo>
                  <a:pt x="420" y="21"/>
                </a:lnTo>
                <a:lnTo>
                  <a:pt x="418" y="23"/>
                </a:lnTo>
                <a:lnTo>
                  <a:pt x="416" y="27"/>
                </a:lnTo>
                <a:lnTo>
                  <a:pt x="417" y="27"/>
                </a:lnTo>
                <a:lnTo>
                  <a:pt x="392" y="63"/>
                </a:lnTo>
                <a:lnTo>
                  <a:pt x="422" y="82"/>
                </a:lnTo>
                <a:lnTo>
                  <a:pt x="447" y="104"/>
                </a:lnTo>
                <a:lnTo>
                  <a:pt x="467" y="132"/>
                </a:lnTo>
                <a:lnTo>
                  <a:pt x="481" y="161"/>
                </a:lnTo>
                <a:lnTo>
                  <a:pt x="488" y="192"/>
                </a:lnTo>
                <a:lnTo>
                  <a:pt x="489" y="192"/>
                </a:lnTo>
                <a:lnTo>
                  <a:pt x="489" y="196"/>
                </a:lnTo>
                <a:lnTo>
                  <a:pt x="498" y="194"/>
                </a:lnTo>
                <a:lnTo>
                  <a:pt x="507" y="192"/>
                </a:lnTo>
                <a:lnTo>
                  <a:pt x="524" y="195"/>
                </a:lnTo>
                <a:lnTo>
                  <a:pt x="539" y="203"/>
                </a:lnTo>
                <a:lnTo>
                  <a:pt x="549" y="214"/>
                </a:lnTo>
                <a:lnTo>
                  <a:pt x="557" y="229"/>
                </a:lnTo>
                <a:lnTo>
                  <a:pt x="560" y="245"/>
                </a:lnTo>
                <a:lnTo>
                  <a:pt x="560" y="491"/>
                </a:lnTo>
                <a:lnTo>
                  <a:pt x="557" y="506"/>
                </a:lnTo>
                <a:lnTo>
                  <a:pt x="549" y="522"/>
                </a:lnTo>
                <a:lnTo>
                  <a:pt x="539" y="533"/>
                </a:lnTo>
                <a:lnTo>
                  <a:pt x="524" y="541"/>
                </a:lnTo>
                <a:lnTo>
                  <a:pt x="507" y="543"/>
                </a:lnTo>
                <a:lnTo>
                  <a:pt x="498" y="542"/>
                </a:lnTo>
                <a:lnTo>
                  <a:pt x="489" y="541"/>
                </a:lnTo>
                <a:lnTo>
                  <a:pt x="489" y="596"/>
                </a:lnTo>
                <a:lnTo>
                  <a:pt x="486" y="610"/>
                </a:lnTo>
                <a:lnTo>
                  <a:pt x="480" y="620"/>
                </a:lnTo>
                <a:lnTo>
                  <a:pt x="468" y="628"/>
                </a:lnTo>
                <a:lnTo>
                  <a:pt x="455" y="631"/>
                </a:lnTo>
                <a:lnTo>
                  <a:pt x="420" y="631"/>
                </a:lnTo>
                <a:lnTo>
                  <a:pt x="420" y="719"/>
                </a:lnTo>
                <a:lnTo>
                  <a:pt x="417" y="736"/>
                </a:lnTo>
                <a:lnTo>
                  <a:pt x="409" y="750"/>
                </a:lnTo>
                <a:lnTo>
                  <a:pt x="397" y="761"/>
                </a:lnTo>
                <a:lnTo>
                  <a:pt x="383" y="768"/>
                </a:lnTo>
                <a:lnTo>
                  <a:pt x="367" y="771"/>
                </a:lnTo>
                <a:lnTo>
                  <a:pt x="350" y="768"/>
                </a:lnTo>
                <a:lnTo>
                  <a:pt x="336" y="761"/>
                </a:lnTo>
                <a:lnTo>
                  <a:pt x="324" y="750"/>
                </a:lnTo>
                <a:lnTo>
                  <a:pt x="318" y="736"/>
                </a:lnTo>
                <a:lnTo>
                  <a:pt x="315" y="719"/>
                </a:lnTo>
                <a:lnTo>
                  <a:pt x="315" y="631"/>
                </a:lnTo>
                <a:lnTo>
                  <a:pt x="244" y="631"/>
                </a:lnTo>
                <a:lnTo>
                  <a:pt x="244" y="719"/>
                </a:lnTo>
                <a:lnTo>
                  <a:pt x="242" y="736"/>
                </a:lnTo>
                <a:lnTo>
                  <a:pt x="234" y="750"/>
                </a:lnTo>
                <a:lnTo>
                  <a:pt x="223" y="761"/>
                </a:lnTo>
                <a:lnTo>
                  <a:pt x="209" y="768"/>
                </a:lnTo>
                <a:lnTo>
                  <a:pt x="192" y="771"/>
                </a:lnTo>
                <a:lnTo>
                  <a:pt x="175" y="768"/>
                </a:lnTo>
                <a:lnTo>
                  <a:pt x="160" y="761"/>
                </a:lnTo>
                <a:lnTo>
                  <a:pt x="149" y="750"/>
                </a:lnTo>
                <a:lnTo>
                  <a:pt x="142" y="736"/>
                </a:lnTo>
                <a:lnTo>
                  <a:pt x="140" y="719"/>
                </a:lnTo>
                <a:lnTo>
                  <a:pt x="140" y="631"/>
                </a:lnTo>
                <a:lnTo>
                  <a:pt x="104" y="631"/>
                </a:lnTo>
                <a:lnTo>
                  <a:pt x="90" y="628"/>
                </a:lnTo>
                <a:lnTo>
                  <a:pt x="79" y="620"/>
                </a:lnTo>
                <a:lnTo>
                  <a:pt x="71" y="610"/>
                </a:lnTo>
                <a:lnTo>
                  <a:pt x="69" y="596"/>
                </a:lnTo>
                <a:lnTo>
                  <a:pt x="69" y="541"/>
                </a:lnTo>
                <a:lnTo>
                  <a:pt x="61" y="542"/>
                </a:lnTo>
                <a:lnTo>
                  <a:pt x="52" y="543"/>
                </a:lnTo>
                <a:lnTo>
                  <a:pt x="35" y="541"/>
                </a:lnTo>
                <a:lnTo>
                  <a:pt x="20" y="533"/>
                </a:lnTo>
                <a:lnTo>
                  <a:pt x="9" y="522"/>
                </a:lnTo>
                <a:lnTo>
                  <a:pt x="2" y="506"/>
                </a:lnTo>
                <a:lnTo>
                  <a:pt x="0" y="491"/>
                </a:lnTo>
                <a:lnTo>
                  <a:pt x="0" y="245"/>
                </a:lnTo>
                <a:lnTo>
                  <a:pt x="2" y="229"/>
                </a:lnTo>
                <a:lnTo>
                  <a:pt x="9" y="214"/>
                </a:lnTo>
                <a:lnTo>
                  <a:pt x="20" y="203"/>
                </a:lnTo>
                <a:lnTo>
                  <a:pt x="35" y="195"/>
                </a:lnTo>
                <a:lnTo>
                  <a:pt x="52" y="192"/>
                </a:lnTo>
                <a:lnTo>
                  <a:pt x="61" y="194"/>
                </a:lnTo>
                <a:lnTo>
                  <a:pt x="69" y="196"/>
                </a:lnTo>
                <a:lnTo>
                  <a:pt x="69" y="192"/>
                </a:lnTo>
                <a:lnTo>
                  <a:pt x="70" y="192"/>
                </a:lnTo>
                <a:lnTo>
                  <a:pt x="78" y="161"/>
                </a:lnTo>
                <a:lnTo>
                  <a:pt x="91" y="132"/>
                </a:lnTo>
                <a:lnTo>
                  <a:pt x="112" y="104"/>
                </a:lnTo>
                <a:lnTo>
                  <a:pt x="137" y="82"/>
                </a:lnTo>
                <a:lnTo>
                  <a:pt x="166" y="63"/>
                </a:lnTo>
                <a:lnTo>
                  <a:pt x="142" y="27"/>
                </a:lnTo>
                <a:lnTo>
                  <a:pt x="142" y="27"/>
                </a:lnTo>
                <a:lnTo>
                  <a:pt x="141" y="23"/>
                </a:lnTo>
                <a:lnTo>
                  <a:pt x="140" y="21"/>
                </a:lnTo>
                <a:lnTo>
                  <a:pt x="140" y="17"/>
                </a:lnTo>
                <a:lnTo>
                  <a:pt x="140" y="11"/>
                </a:lnTo>
                <a:lnTo>
                  <a:pt x="142" y="6"/>
                </a:lnTo>
                <a:lnTo>
                  <a:pt x="146" y="4"/>
                </a:lnTo>
                <a:lnTo>
                  <a:pt x="151" y="1"/>
                </a:lnTo>
                <a:lnTo>
                  <a:pt x="15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文本框 196"/>
          <p:cNvSpPr txBox="1"/>
          <p:nvPr/>
        </p:nvSpPr>
        <p:spPr>
          <a:xfrm>
            <a:off x="3445855" y="1301578"/>
            <a:ext cx="5297488" cy="369332"/>
          </a:xfrm>
          <a:prstGeom prst="rect">
            <a:avLst/>
          </a:prstGeom>
          <a:noFill/>
        </p:spPr>
        <p:txBody>
          <a:bodyPr wrap="square" rtlCol="0">
            <a:spAutoFit/>
          </a:bodyPr>
          <a:lstStyle/>
          <a:p>
            <a:pPr algn="ctr"/>
            <a:r>
              <a:rPr lang="en-US" altLang="zh-CN" dirty="0" smtClean="0">
                <a:solidFill>
                  <a:schemeClr val="bg1"/>
                </a:solidFill>
                <a:latin typeface="Lato Black" panose="020F0502020204030203" pitchFamily="34" charset="0"/>
                <a:cs typeface="Lato Black" panose="020F0502020204030203" pitchFamily="34" charset="0"/>
              </a:rPr>
              <a:t>E-commerce</a:t>
            </a:r>
            <a:endParaRPr lang="zh-CN" altLang="en-US" dirty="0">
              <a:solidFill>
                <a:schemeClr val="bg1"/>
              </a:solidFill>
              <a:latin typeface="Lato Black" panose="020F0502020204030203" pitchFamily="34" charset="0"/>
              <a:cs typeface="Lato Black" panose="020F0502020204030203" pitchFamily="34" charset="0"/>
            </a:endParaRPr>
          </a:p>
        </p:txBody>
      </p:sp>
      <p:sp>
        <p:nvSpPr>
          <p:cNvPr id="7" name="Freeform 6"/>
          <p:cNvSpPr>
            <a:spLocks noEditPoints="1"/>
          </p:cNvSpPr>
          <p:nvPr/>
        </p:nvSpPr>
        <p:spPr bwMode="auto">
          <a:xfrm>
            <a:off x="2194083" y="2166927"/>
            <a:ext cx="421895" cy="307360"/>
          </a:xfrm>
          <a:custGeom>
            <a:avLst/>
            <a:gdLst>
              <a:gd name="T0" fmla="*/ 417 w 873"/>
              <a:gd name="T1" fmla="*/ 477 h 636"/>
              <a:gd name="T2" fmla="*/ 427 w 873"/>
              <a:gd name="T3" fmla="*/ 480 h 636"/>
              <a:gd name="T4" fmla="*/ 434 w 873"/>
              <a:gd name="T5" fmla="*/ 486 h 636"/>
              <a:gd name="T6" fmla="*/ 436 w 873"/>
              <a:gd name="T7" fmla="*/ 497 h 636"/>
              <a:gd name="T8" fmla="*/ 434 w 873"/>
              <a:gd name="T9" fmla="*/ 506 h 636"/>
              <a:gd name="T10" fmla="*/ 427 w 873"/>
              <a:gd name="T11" fmla="*/ 514 h 636"/>
              <a:gd name="T12" fmla="*/ 417 w 873"/>
              <a:gd name="T13" fmla="*/ 516 h 636"/>
              <a:gd name="T14" fmla="*/ 133 w 873"/>
              <a:gd name="T15" fmla="*/ 515 h 636"/>
              <a:gd name="T16" fmla="*/ 125 w 873"/>
              <a:gd name="T17" fmla="*/ 511 h 636"/>
              <a:gd name="T18" fmla="*/ 120 w 873"/>
              <a:gd name="T19" fmla="*/ 502 h 636"/>
              <a:gd name="T20" fmla="*/ 120 w 873"/>
              <a:gd name="T21" fmla="*/ 492 h 636"/>
              <a:gd name="T22" fmla="*/ 125 w 873"/>
              <a:gd name="T23" fmla="*/ 482 h 636"/>
              <a:gd name="T24" fmla="*/ 133 w 873"/>
              <a:gd name="T25" fmla="*/ 477 h 636"/>
              <a:gd name="T26" fmla="*/ 654 w 873"/>
              <a:gd name="T27" fmla="*/ 397 h 636"/>
              <a:gd name="T28" fmla="*/ 740 w 873"/>
              <a:gd name="T29" fmla="*/ 398 h 636"/>
              <a:gd name="T30" fmla="*/ 749 w 873"/>
              <a:gd name="T31" fmla="*/ 403 h 636"/>
              <a:gd name="T32" fmla="*/ 753 w 873"/>
              <a:gd name="T33" fmla="*/ 411 h 636"/>
              <a:gd name="T34" fmla="*/ 754 w 873"/>
              <a:gd name="T35" fmla="*/ 497 h 636"/>
              <a:gd name="T36" fmla="*/ 751 w 873"/>
              <a:gd name="T37" fmla="*/ 506 h 636"/>
              <a:gd name="T38" fmla="*/ 745 w 873"/>
              <a:gd name="T39" fmla="*/ 514 h 636"/>
              <a:gd name="T40" fmla="*/ 734 w 873"/>
              <a:gd name="T41" fmla="*/ 516 h 636"/>
              <a:gd name="T42" fmla="*/ 649 w 873"/>
              <a:gd name="T43" fmla="*/ 515 h 636"/>
              <a:gd name="T44" fmla="*/ 641 w 873"/>
              <a:gd name="T45" fmla="*/ 511 h 636"/>
              <a:gd name="T46" fmla="*/ 636 w 873"/>
              <a:gd name="T47" fmla="*/ 502 h 636"/>
              <a:gd name="T48" fmla="*/ 635 w 873"/>
              <a:gd name="T49" fmla="*/ 417 h 636"/>
              <a:gd name="T50" fmla="*/ 637 w 873"/>
              <a:gd name="T51" fmla="*/ 407 h 636"/>
              <a:gd name="T52" fmla="*/ 645 w 873"/>
              <a:gd name="T53" fmla="*/ 400 h 636"/>
              <a:gd name="T54" fmla="*/ 654 w 873"/>
              <a:gd name="T55" fmla="*/ 397 h 636"/>
              <a:gd name="T56" fmla="*/ 497 w 873"/>
              <a:gd name="T57" fmla="*/ 397 h 636"/>
              <a:gd name="T58" fmla="*/ 506 w 873"/>
              <a:gd name="T59" fmla="*/ 400 h 636"/>
              <a:gd name="T60" fmla="*/ 514 w 873"/>
              <a:gd name="T61" fmla="*/ 407 h 636"/>
              <a:gd name="T62" fmla="*/ 516 w 873"/>
              <a:gd name="T63" fmla="*/ 417 h 636"/>
              <a:gd name="T64" fmla="*/ 514 w 873"/>
              <a:gd name="T65" fmla="*/ 427 h 636"/>
              <a:gd name="T66" fmla="*/ 506 w 873"/>
              <a:gd name="T67" fmla="*/ 434 h 636"/>
              <a:gd name="T68" fmla="*/ 497 w 873"/>
              <a:gd name="T69" fmla="*/ 438 h 636"/>
              <a:gd name="T70" fmla="*/ 133 w 873"/>
              <a:gd name="T71" fmla="*/ 436 h 636"/>
              <a:gd name="T72" fmla="*/ 125 w 873"/>
              <a:gd name="T73" fmla="*/ 431 h 636"/>
              <a:gd name="T74" fmla="*/ 120 w 873"/>
              <a:gd name="T75" fmla="*/ 422 h 636"/>
              <a:gd name="T76" fmla="*/ 120 w 873"/>
              <a:gd name="T77" fmla="*/ 411 h 636"/>
              <a:gd name="T78" fmla="*/ 125 w 873"/>
              <a:gd name="T79" fmla="*/ 403 h 636"/>
              <a:gd name="T80" fmla="*/ 133 w 873"/>
              <a:gd name="T81" fmla="*/ 398 h 636"/>
              <a:gd name="T82" fmla="*/ 40 w 873"/>
              <a:gd name="T83" fmla="*/ 279 h 636"/>
              <a:gd name="T84" fmla="*/ 833 w 873"/>
              <a:gd name="T85" fmla="*/ 595 h 636"/>
              <a:gd name="T86" fmla="*/ 40 w 873"/>
              <a:gd name="T87" fmla="*/ 279 h 636"/>
              <a:gd name="T88" fmla="*/ 40 w 873"/>
              <a:gd name="T89" fmla="*/ 120 h 636"/>
              <a:gd name="T90" fmla="*/ 833 w 873"/>
              <a:gd name="T91" fmla="*/ 40 h 636"/>
              <a:gd name="T92" fmla="*/ 40 w 873"/>
              <a:gd name="T93" fmla="*/ 0 h 636"/>
              <a:gd name="T94" fmla="*/ 848 w 873"/>
              <a:gd name="T95" fmla="*/ 3 h 636"/>
              <a:gd name="T96" fmla="*/ 869 w 873"/>
              <a:gd name="T97" fmla="*/ 24 h 636"/>
              <a:gd name="T98" fmla="*/ 873 w 873"/>
              <a:gd name="T99" fmla="*/ 595 h 636"/>
              <a:gd name="T100" fmla="*/ 862 w 873"/>
              <a:gd name="T101" fmla="*/ 624 h 636"/>
              <a:gd name="T102" fmla="*/ 833 w 873"/>
              <a:gd name="T103" fmla="*/ 636 h 636"/>
              <a:gd name="T104" fmla="*/ 24 w 873"/>
              <a:gd name="T105" fmla="*/ 632 h 636"/>
              <a:gd name="T106" fmla="*/ 3 w 873"/>
              <a:gd name="T107" fmla="*/ 611 h 636"/>
              <a:gd name="T108" fmla="*/ 0 w 873"/>
              <a:gd name="T109" fmla="*/ 40 h 636"/>
              <a:gd name="T110" fmla="*/ 12 w 873"/>
              <a:gd name="T111" fmla="*/ 12 h 636"/>
              <a:gd name="T112" fmla="*/ 40 w 873"/>
              <a:gd name="T113"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3" h="636">
                <a:moveTo>
                  <a:pt x="138" y="477"/>
                </a:moveTo>
                <a:lnTo>
                  <a:pt x="417" y="477"/>
                </a:lnTo>
                <a:lnTo>
                  <a:pt x="422" y="477"/>
                </a:lnTo>
                <a:lnTo>
                  <a:pt x="427" y="480"/>
                </a:lnTo>
                <a:lnTo>
                  <a:pt x="431" y="482"/>
                </a:lnTo>
                <a:lnTo>
                  <a:pt x="434" y="486"/>
                </a:lnTo>
                <a:lnTo>
                  <a:pt x="436" y="492"/>
                </a:lnTo>
                <a:lnTo>
                  <a:pt x="436" y="497"/>
                </a:lnTo>
                <a:lnTo>
                  <a:pt x="436" y="502"/>
                </a:lnTo>
                <a:lnTo>
                  <a:pt x="434" y="506"/>
                </a:lnTo>
                <a:lnTo>
                  <a:pt x="431" y="511"/>
                </a:lnTo>
                <a:lnTo>
                  <a:pt x="427" y="514"/>
                </a:lnTo>
                <a:lnTo>
                  <a:pt x="422" y="515"/>
                </a:lnTo>
                <a:lnTo>
                  <a:pt x="417" y="516"/>
                </a:lnTo>
                <a:lnTo>
                  <a:pt x="138" y="516"/>
                </a:lnTo>
                <a:lnTo>
                  <a:pt x="133" y="515"/>
                </a:lnTo>
                <a:lnTo>
                  <a:pt x="129" y="514"/>
                </a:lnTo>
                <a:lnTo>
                  <a:pt x="125" y="511"/>
                </a:lnTo>
                <a:lnTo>
                  <a:pt x="121" y="506"/>
                </a:lnTo>
                <a:lnTo>
                  <a:pt x="120" y="502"/>
                </a:lnTo>
                <a:lnTo>
                  <a:pt x="119" y="497"/>
                </a:lnTo>
                <a:lnTo>
                  <a:pt x="120" y="492"/>
                </a:lnTo>
                <a:lnTo>
                  <a:pt x="121" y="486"/>
                </a:lnTo>
                <a:lnTo>
                  <a:pt x="125" y="482"/>
                </a:lnTo>
                <a:lnTo>
                  <a:pt x="129" y="480"/>
                </a:lnTo>
                <a:lnTo>
                  <a:pt x="133" y="477"/>
                </a:lnTo>
                <a:lnTo>
                  <a:pt x="138" y="477"/>
                </a:lnTo>
                <a:close/>
                <a:moveTo>
                  <a:pt x="654" y="397"/>
                </a:moveTo>
                <a:lnTo>
                  <a:pt x="734" y="397"/>
                </a:lnTo>
                <a:lnTo>
                  <a:pt x="740" y="398"/>
                </a:lnTo>
                <a:lnTo>
                  <a:pt x="745" y="400"/>
                </a:lnTo>
                <a:lnTo>
                  <a:pt x="749" y="403"/>
                </a:lnTo>
                <a:lnTo>
                  <a:pt x="751" y="407"/>
                </a:lnTo>
                <a:lnTo>
                  <a:pt x="753" y="411"/>
                </a:lnTo>
                <a:lnTo>
                  <a:pt x="754" y="417"/>
                </a:lnTo>
                <a:lnTo>
                  <a:pt x="754" y="497"/>
                </a:lnTo>
                <a:lnTo>
                  <a:pt x="753" y="502"/>
                </a:lnTo>
                <a:lnTo>
                  <a:pt x="751" y="506"/>
                </a:lnTo>
                <a:lnTo>
                  <a:pt x="749" y="511"/>
                </a:lnTo>
                <a:lnTo>
                  <a:pt x="745" y="514"/>
                </a:lnTo>
                <a:lnTo>
                  <a:pt x="740" y="515"/>
                </a:lnTo>
                <a:lnTo>
                  <a:pt x="734" y="516"/>
                </a:lnTo>
                <a:lnTo>
                  <a:pt x="654" y="516"/>
                </a:lnTo>
                <a:lnTo>
                  <a:pt x="649" y="515"/>
                </a:lnTo>
                <a:lnTo>
                  <a:pt x="645" y="514"/>
                </a:lnTo>
                <a:lnTo>
                  <a:pt x="641" y="511"/>
                </a:lnTo>
                <a:lnTo>
                  <a:pt x="637" y="506"/>
                </a:lnTo>
                <a:lnTo>
                  <a:pt x="636" y="502"/>
                </a:lnTo>
                <a:lnTo>
                  <a:pt x="635" y="497"/>
                </a:lnTo>
                <a:lnTo>
                  <a:pt x="635" y="417"/>
                </a:lnTo>
                <a:lnTo>
                  <a:pt x="636" y="411"/>
                </a:lnTo>
                <a:lnTo>
                  <a:pt x="637" y="407"/>
                </a:lnTo>
                <a:lnTo>
                  <a:pt x="641" y="403"/>
                </a:lnTo>
                <a:lnTo>
                  <a:pt x="645" y="400"/>
                </a:lnTo>
                <a:lnTo>
                  <a:pt x="649" y="398"/>
                </a:lnTo>
                <a:lnTo>
                  <a:pt x="654" y="397"/>
                </a:lnTo>
                <a:close/>
                <a:moveTo>
                  <a:pt x="138" y="397"/>
                </a:moveTo>
                <a:lnTo>
                  <a:pt x="497" y="397"/>
                </a:lnTo>
                <a:lnTo>
                  <a:pt x="502" y="398"/>
                </a:lnTo>
                <a:lnTo>
                  <a:pt x="506" y="400"/>
                </a:lnTo>
                <a:lnTo>
                  <a:pt x="510" y="403"/>
                </a:lnTo>
                <a:lnTo>
                  <a:pt x="514" y="407"/>
                </a:lnTo>
                <a:lnTo>
                  <a:pt x="515" y="411"/>
                </a:lnTo>
                <a:lnTo>
                  <a:pt x="516" y="417"/>
                </a:lnTo>
                <a:lnTo>
                  <a:pt x="515" y="422"/>
                </a:lnTo>
                <a:lnTo>
                  <a:pt x="514" y="427"/>
                </a:lnTo>
                <a:lnTo>
                  <a:pt x="510" y="431"/>
                </a:lnTo>
                <a:lnTo>
                  <a:pt x="506" y="434"/>
                </a:lnTo>
                <a:lnTo>
                  <a:pt x="502" y="436"/>
                </a:lnTo>
                <a:lnTo>
                  <a:pt x="497" y="438"/>
                </a:lnTo>
                <a:lnTo>
                  <a:pt x="138" y="438"/>
                </a:lnTo>
                <a:lnTo>
                  <a:pt x="133" y="436"/>
                </a:lnTo>
                <a:lnTo>
                  <a:pt x="129" y="434"/>
                </a:lnTo>
                <a:lnTo>
                  <a:pt x="125" y="431"/>
                </a:lnTo>
                <a:lnTo>
                  <a:pt x="121" y="427"/>
                </a:lnTo>
                <a:lnTo>
                  <a:pt x="120" y="422"/>
                </a:lnTo>
                <a:lnTo>
                  <a:pt x="119" y="417"/>
                </a:lnTo>
                <a:lnTo>
                  <a:pt x="120" y="411"/>
                </a:lnTo>
                <a:lnTo>
                  <a:pt x="121" y="407"/>
                </a:lnTo>
                <a:lnTo>
                  <a:pt x="125" y="403"/>
                </a:lnTo>
                <a:lnTo>
                  <a:pt x="129" y="400"/>
                </a:lnTo>
                <a:lnTo>
                  <a:pt x="133" y="398"/>
                </a:lnTo>
                <a:lnTo>
                  <a:pt x="138" y="397"/>
                </a:lnTo>
                <a:close/>
                <a:moveTo>
                  <a:pt x="40" y="279"/>
                </a:moveTo>
                <a:lnTo>
                  <a:pt x="40" y="595"/>
                </a:lnTo>
                <a:lnTo>
                  <a:pt x="833" y="595"/>
                </a:lnTo>
                <a:lnTo>
                  <a:pt x="833" y="279"/>
                </a:lnTo>
                <a:lnTo>
                  <a:pt x="40" y="279"/>
                </a:lnTo>
                <a:close/>
                <a:moveTo>
                  <a:pt x="40" y="40"/>
                </a:moveTo>
                <a:lnTo>
                  <a:pt x="40" y="120"/>
                </a:lnTo>
                <a:lnTo>
                  <a:pt x="833" y="120"/>
                </a:lnTo>
                <a:lnTo>
                  <a:pt x="833" y="40"/>
                </a:lnTo>
                <a:lnTo>
                  <a:pt x="40" y="40"/>
                </a:lnTo>
                <a:close/>
                <a:moveTo>
                  <a:pt x="40" y="0"/>
                </a:moveTo>
                <a:lnTo>
                  <a:pt x="833" y="0"/>
                </a:lnTo>
                <a:lnTo>
                  <a:pt x="848" y="3"/>
                </a:lnTo>
                <a:lnTo>
                  <a:pt x="862" y="12"/>
                </a:lnTo>
                <a:lnTo>
                  <a:pt x="869" y="24"/>
                </a:lnTo>
                <a:lnTo>
                  <a:pt x="873" y="40"/>
                </a:lnTo>
                <a:lnTo>
                  <a:pt x="873" y="595"/>
                </a:lnTo>
                <a:lnTo>
                  <a:pt x="869" y="611"/>
                </a:lnTo>
                <a:lnTo>
                  <a:pt x="862" y="624"/>
                </a:lnTo>
                <a:lnTo>
                  <a:pt x="848" y="632"/>
                </a:lnTo>
                <a:lnTo>
                  <a:pt x="833" y="636"/>
                </a:lnTo>
                <a:lnTo>
                  <a:pt x="40" y="636"/>
                </a:lnTo>
                <a:lnTo>
                  <a:pt x="24" y="632"/>
                </a:lnTo>
                <a:lnTo>
                  <a:pt x="12" y="624"/>
                </a:lnTo>
                <a:lnTo>
                  <a:pt x="3" y="611"/>
                </a:lnTo>
                <a:lnTo>
                  <a:pt x="0" y="595"/>
                </a:lnTo>
                <a:lnTo>
                  <a:pt x="0" y="40"/>
                </a:lnTo>
                <a:lnTo>
                  <a:pt x="3" y="24"/>
                </a:lnTo>
                <a:lnTo>
                  <a:pt x="12" y="12"/>
                </a:lnTo>
                <a:lnTo>
                  <a:pt x="24" y="3"/>
                </a:lnTo>
                <a:lnTo>
                  <a:pt x="4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8" name="Freeform 7"/>
          <p:cNvSpPr>
            <a:spLocks noEditPoints="1"/>
          </p:cNvSpPr>
          <p:nvPr/>
        </p:nvSpPr>
        <p:spPr bwMode="auto">
          <a:xfrm>
            <a:off x="3011056" y="2148079"/>
            <a:ext cx="421895" cy="345054"/>
          </a:xfrm>
          <a:custGeom>
            <a:avLst/>
            <a:gdLst>
              <a:gd name="T0" fmla="*/ 304 w 873"/>
              <a:gd name="T1" fmla="*/ 557 h 714"/>
              <a:gd name="T2" fmla="*/ 315 w 873"/>
              <a:gd name="T3" fmla="*/ 565 h 714"/>
              <a:gd name="T4" fmla="*/ 317 w 873"/>
              <a:gd name="T5" fmla="*/ 580 h 714"/>
              <a:gd name="T6" fmla="*/ 309 w 873"/>
              <a:gd name="T7" fmla="*/ 592 h 714"/>
              <a:gd name="T8" fmla="*/ 139 w 873"/>
              <a:gd name="T9" fmla="*/ 595 h 714"/>
              <a:gd name="T10" fmla="*/ 125 w 873"/>
              <a:gd name="T11" fmla="*/ 590 h 714"/>
              <a:gd name="T12" fmla="*/ 120 w 873"/>
              <a:gd name="T13" fmla="*/ 575 h 714"/>
              <a:gd name="T14" fmla="*/ 125 w 873"/>
              <a:gd name="T15" fmla="*/ 561 h 714"/>
              <a:gd name="T16" fmla="*/ 139 w 873"/>
              <a:gd name="T17" fmla="*/ 555 h 714"/>
              <a:gd name="T18" fmla="*/ 582 w 873"/>
              <a:gd name="T19" fmla="*/ 477 h 714"/>
              <a:gd name="T20" fmla="*/ 594 w 873"/>
              <a:gd name="T21" fmla="*/ 486 h 714"/>
              <a:gd name="T22" fmla="*/ 596 w 873"/>
              <a:gd name="T23" fmla="*/ 575 h 714"/>
              <a:gd name="T24" fmla="*/ 590 w 873"/>
              <a:gd name="T25" fmla="*/ 590 h 714"/>
              <a:gd name="T26" fmla="*/ 575 w 873"/>
              <a:gd name="T27" fmla="*/ 595 h 714"/>
              <a:gd name="T28" fmla="*/ 486 w 873"/>
              <a:gd name="T29" fmla="*/ 592 h 714"/>
              <a:gd name="T30" fmla="*/ 477 w 873"/>
              <a:gd name="T31" fmla="*/ 580 h 714"/>
              <a:gd name="T32" fmla="*/ 477 w 873"/>
              <a:gd name="T33" fmla="*/ 491 h 714"/>
              <a:gd name="T34" fmla="*/ 486 w 873"/>
              <a:gd name="T35" fmla="*/ 479 h 714"/>
              <a:gd name="T36" fmla="*/ 139 w 873"/>
              <a:gd name="T37" fmla="*/ 477 h 714"/>
              <a:gd name="T38" fmla="*/ 388 w 873"/>
              <a:gd name="T39" fmla="*/ 479 h 714"/>
              <a:gd name="T40" fmla="*/ 397 w 873"/>
              <a:gd name="T41" fmla="*/ 491 h 714"/>
              <a:gd name="T42" fmla="*/ 394 w 873"/>
              <a:gd name="T43" fmla="*/ 506 h 714"/>
              <a:gd name="T44" fmla="*/ 382 w 873"/>
              <a:gd name="T45" fmla="*/ 515 h 714"/>
              <a:gd name="T46" fmla="*/ 134 w 873"/>
              <a:gd name="T47" fmla="*/ 515 h 714"/>
              <a:gd name="T48" fmla="*/ 122 w 873"/>
              <a:gd name="T49" fmla="*/ 506 h 714"/>
              <a:gd name="T50" fmla="*/ 120 w 873"/>
              <a:gd name="T51" fmla="*/ 491 h 714"/>
              <a:gd name="T52" fmla="*/ 129 w 873"/>
              <a:gd name="T53" fmla="*/ 479 h 714"/>
              <a:gd name="T54" fmla="*/ 40 w 873"/>
              <a:gd name="T55" fmla="*/ 397 h 714"/>
              <a:gd name="T56" fmla="*/ 675 w 873"/>
              <a:gd name="T57" fmla="*/ 397 h 714"/>
              <a:gd name="T58" fmla="*/ 40 w 873"/>
              <a:gd name="T59" fmla="*/ 277 h 714"/>
              <a:gd name="T60" fmla="*/ 40 w 873"/>
              <a:gd name="T61" fmla="*/ 198 h 714"/>
              <a:gd name="T62" fmla="*/ 691 w 873"/>
              <a:gd name="T63" fmla="*/ 161 h 714"/>
              <a:gd name="T64" fmla="*/ 714 w 873"/>
              <a:gd name="T65" fmla="*/ 198 h 714"/>
              <a:gd name="T66" fmla="*/ 703 w 873"/>
              <a:gd name="T67" fmla="*/ 703 h 714"/>
              <a:gd name="T68" fmla="*/ 40 w 873"/>
              <a:gd name="T69" fmla="*/ 714 h 714"/>
              <a:gd name="T70" fmla="*/ 4 w 873"/>
              <a:gd name="T71" fmla="*/ 689 h 714"/>
              <a:gd name="T72" fmla="*/ 4 w 873"/>
              <a:gd name="T73" fmla="*/ 182 h 714"/>
              <a:gd name="T74" fmla="*/ 40 w 873"/>
              <a:gd name="T75" fmla="*/ 159 h 714"/>
              <a:gd name="T76" fmla="*/ 850 w 873"/>
              <a:gd name="T77" fmla="*/ 2 h 714"/>
              <a:gd name="T78" fmla="*/ 873 w 873"/>
              <a:gd name="T79" fmla="*/ 39 h 714"/>
              <a:gd name="T80" fmla="*/ 861 w 873"/>
              <a:gd name="T81" fmla="*/ 544 h 714"/>
              <a:gd name="T82" fmla="*/ 775 w 873"/>
              <a:gd name="T83" fmla="*/ 555 h 714"/>
              <a:gd name="T84" fmla="*/ 760 w 873"/>
              <a:gd name="T85" fmla="*/ 550 h 714"/>
              <a:gd name="T86" fmla="*/ 755 w 873"/>
              <a:gd name="T87" fmla="*/ 536 h 714"/>
              <a:gd name="T88" fmla="*/ 760 w 873"/>
              <a:gd name="T89" fmla="*/ 521 h 714"/>
              <a:gd name="T90" fmla="*/ 775 w 873"/>
              <a:gd name="T91" fmla="*/ 516 h 714"/>
              <a:gd name="T92" fmla="*/ 199 w 873"/>
              <a:gd name="T93" fmla="*/ 39 h 714"/>
              <a:gd name="T94" fmla="*/ 196 w 873"/>
              <a:gd name="T95" fmla="*/ 109 h 714"/>
              <a:gd name="T96" fmla="*/ 184 w 873"/>
              <a:gd name="T97" fmla="*/ 118 h 714"/>
              <a:gd name="T98" fmla="*/ 170 w 873"/>
              <a:gd name="T99" fmla="*/ 115 h 714"/>
              <a:gd name="T100" fmla="*/ 160 w 873"/>
              <a:gd name="T101" fmla="*/ 104 h 714"/>
              <a:gd name="T102" fmla="*/ 162 w 873"/>
              <a:gd name="T103" fmla="*/ 23 h 714"/>
              <a:gd name="T104" fmla="*/ 199 w 873"/>
              <a:gd name="T105" fmla="*/ 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3" h="714">
                <a:moveTo>
                  <a:pt x="139" y="555"/>
                </a:moveTo>
                <a:lnTo>
                  <a:pt x="298" y="555"/>
                </a:lnTo>
                <a:lnTo>
                  <a:pt x="304" y="557"/>
                </a:lnTo>
                <a:lnTo>
                  <a:pt x="309" y="558"/>
                </a:lnTo>
                <a:lnTo>
                  <a:pt x="313" y="561"/>
                </a:lnTo>
                <a:lnTo>
                  <a:pt x="315" y="565"/>
                </a:lnTo>
                <a:lnTo>
                  <a:pt x="317" y="570"/>
                </a:lnTo>
                <a:lnTo>
                  <a:pt x="318" y="575"/>
                </a:lnTo>
                <a:lnTo>
                  <a:pt x="317" y="580"/>
                </a:lnTo>
                <a:lnTo>
                  <a:pt x="315" y="586"/>
                </a:lnTo>
                <a:lnTo>
                  <a:pt x="313" y="590"/>
                </a:lnTo>
                <a:lnTo>
                  <a:pt x="309" y="592"/>
                </a:lnTo>
                <a:lnTo>
                  <a:pt x="304" y="595"/>
                </a:lnTo>
                <a:lnTo>
                  <a:pt x="298" y="595"/>
                </a:lnTo>
                <a:lnTo>
                  <a:pt x="139" y="595"/>
                </a:lnTo>
                <a:lnTo>
                  <a:pt x="134" y="595"/>
                </a:lnTo>
                <a:lnTo>
                  <a:pt x="129" y="592"/>
                </a:lnTo>
                <a:lnTo>
                  <a:pt x="125" y="590"/>
                </a:lnTo>
                <a:lnTo>
                  <a:pt x="122" y="586"/>
                </a:lnTo>
                <a:lnTo>
                  <a:pt x="120" y="580"/>
                </a:lnTo>
                <a:lnTo>
                  <a:pt x="120" y="575"/>
                </a:lnTo>
                <a:lnTo>
                  <a:pt x="120" y="570"/>
                </a:lnTo>
                <a:lnTo>
                  <a:pt x="122" y="565"/>
                </a:lnTo>
                <a:lnTo>
                  <a:pt x="125" y="561"/>
                </a:lnTo>
                <a:lnTo>
                  <a:pt x="129" y="558"/>
                </a:lnTo>
                <a:lnTo>
                  <a:pt x="134" y="557"/>
                </a:lnTo>
                <a:lnTo>
                  <a:pt x="139" y="555"/>
                </a:lnTo>
                <a:close/>
                <a:moveTo>
                  <a:pt x="497" y="477"/>
                </a:moveTo>
                <a:lnTo>
                  <a:pt x="575" y="477"/>
                </a:lnTo>
                <a:lnTo>
                  <a:pt x="582" y="477"/>
                </a:lnTo>
                <a:lnTo>
                  <a:pt x="586" y="479"/>
                </a:lnTo>
                <a:lnTo>
                  <a:pt x="590" y="482"/>
                </a:lnTo>
                <a:lnTo>
                  <a:pt x="594" y="486"/>
                </a:lnTo>
                <a:lnTo>
                  <a:pt x="595" y="491"/>
                </a:lnTo>
                <a:lnTo>
                  <a:pt x="596" y="496"/>
                </a:lnTo>
                <a:lnTo>
                  <a:pt x="596" y="575"/>
                </a:lnTo>
                <a:lnTo>
                  <a:pt x="595" y="580"/>
                </a:lnTo>
                <a:lnTo>
                  <a:pt x="594" y="586"/>
                </a:lnTo>
                <a:lnTo>
                  <a:pt x="590" y="590"/>
                </a:lnTo>
                <a:lnTo>
                  <a:pt x="586" y="592"/>
                </a:lnTo>
                <a:lnTo>
                  <a:pt x="582" y="595"/>
                </a:lnTo>
                <a:lnTo>
                  <a:pt x="575" y="595"/>
                </a:lnTo>
                <a:lnTo>
                  <a:pt x="497" y="595"/>
                </a:lnTo>
                <a:lnTo>
                  <a:pt x="491" y="595"/>
                </a:lnTo>
                <a:lnTo>
                  <a:pt x="486" y="592"/>
                </a:lnTo>
                <a:lnTo>
                  <a:pt x="482" y="590"/>
                </a:lnTo>
                <a:lnTo>
                  <a:pt x="479" y="586"/>
                </a:lnTo>
                <a:lnTo>
                  <a:pt x="477" y="580"/>
                </a:lnTo>
                <a:lnTo>
                  <a:pt x="477" y="575"/>
                </a:lnTo>
                <a:lnTo>
                  <a:pt x="477" y="496"/>
                </a:lnTo>
                <a:lnTo>
                  <a:pt x="477" y="491"/>
                </a:lnTo>
                <a:lnTo>
                  <a:pt x="479" y="486"/>
                </a:lnTo>
                <a:lnTo>
                  <a:pt x="482" y="482"/>
                </a:lnTo>
                <a:lnTo>
                  <a:pt x="486" y="479"/>
                </a:lnTo>
                <a:lnTo>
                  <a:pt x="491" y="477"/>
                </a:lnTo>
                <a:lnTo>
                  <a:pt x="497" y="477"/>
                </a:lnTo>
                <a:close/>
                <a:moveTo>
                  <a:pt x="139" y="477"/>
                </a:moveTo>
                <a:lnTo>
                  <a:pt x="377" y="477"/>
                </a:lnTo>
                <a:lnTo>
                  <a:pt x="382" y="477"/>
                </a:lnTo>
                <a:lnTo>
                  <a:pt x="388" y="479"/>
                </a:lnTo>
                <a:lnTo>
                  <a:pt x="392" y="482"/>
                </a:lnTo>
                <a:lnTo>
                  <a:pt x="394" y="486"/>
                </a:lnTo>
                <a:lnTo>
                  <a:pt x="397" y="491"/>
                </a:lnTo>
                <a:lnTo>
                  <a:pt x="397" y="496"/>
                </a:lnTo>
                <a:lnTo>
                  <a:pt x="397" y="502"/>
                </a:lnTo>
                <a:lnTo>
                  <a:pt x="394" y="506"/>
                </a:lnTo>
                <a:lnTo>
                  <a:pt x="392" y="509"/>
                </a:lnTo>
                <a:lnTo>
                  <a:pt x="388" y="513"/>
                </a:lnTo>
                <a:lnTo>
                  <a:pt x="382" y="515"/>
                </a:lnTo>
                <a:lnTo>
                  <a:pt x="377" y="516"/>
                </a:lnTo>
                <a:lnTo>
                  <a:pt x="139" y="516"/>
                </a:lnTo>
                <a:lnTo>
                  <a:pt x="134" y="515"/>
                </a:lnTo>
                <a:lnTo>
                  <a:pt x="129" y="513"/>
                </a:lnTo>
                <a:lnTo>
                  <a:pt x="125" y="509"/>
                </a:lnTo>
                <a:lnTo>
                  <a:pt x="122" y="506"/>
                </a:lnTo>
                <a:lnTo>
                  <a:pt x="120" y="502"/>
                </a:lnTo>
                <a:lnTo>
                  <a:pt x="120" y="496"/>
                </a:lnTo>
                <a:lnTo>
                  <a:pt x="120" y="491"/>
                </a:lnTo>
                <a:lnTo>
                  <a:pt x="122" y="486"/>
                </a:lnTo>
                <a:lnTo>
                  <a:pt x="125" y="482"/>
                </a:lnTo>
                <a:lnTo>
                  <a:pt x="129" y="479"/>
                </a:lnTo>
                <a:lnTo>
                  <a:pt x="134" y="477"/>
                </a:lnTo>
                <a:lnTo>
                  <a:pt x="139" y="477"/>
                </a:lnTo>
                <a:close/>
                <a:moveTo>
                  <a:pt x="40" y="397"/>
                </a:moveTo>
                <a:lnTo>
                  <a:pt x="40" y="675"/>
                </a:lnTo>
                <a:lnTo>
                  <a:pt x="675" y="675"/>
                </a:lnTo>
                <a:lnTo>
                  <a:pt x="675" y="397"/>
                </a:lnTo>
                <a:lnTo>
                  <a:pt x="40" y="397"/>
                </a:lnTo>
                <a:close/>
                <a:moveTo>
                  <a:pt x="40" y="198"/>
                </a:moveTo>
                <a:lnTo>
                  <a:pt x="40" y="277"/>
                </a:lnTo>
                <a:lnTo>
                  <a:pt x="675" y="277"/>
                </a:lnTo>
                <a:lnTo>
                  <a:pt x="675" y="198"/>
                </a:lnTo>
                <a:lnTo>
                  <a:pt x="40" y="198"/>
                </a:lnTo>
                <a:close/>
                <a:moveTo>
                  <a:pt x="40" y="159"/>
                </a:moveTo>
                <a:lnTo>
                  <a:pt x="675" y="159"/>
                </a:lnTo>
                <a:lnTo>
                  <a:pt x="691" y="161"/>
                </a:lnTo>
                <a:lnTo>
                  <a:pt x="703" y="171"/>
                </a:lnTo>
                <a:lnTo>
                  <a:pt x="712" y="182"/>
                </a:lnTo>
                <a:lnTo>
                  <a:pt x="714" y="198"/>
                </a:lnTo>
                <a:lnTo>
                  <a:pt x="714" y="675"/>
                </a:lnTo>
                <a:lnTo>
                  <a:pt x="712" y="689"/>
                </a:lnTo>
                <a:lnTo>
                  <a:pt x="703" y="703"/>
                </a:lnTo>
                <a:lnTo>
                  <a:pt x="691" y="711"/>
                </a:lnTo>
                <a:lnTo>
                  <a:pt x="675" y="714"/>
                </a:lnTo>
                <a:lnTo>
                  <a:pt x="40" y="714"/>
                </a:lnTo>
                <a:lnTo>
                  <a:pt x="25" y="711"/>
                </a:lnTo>
                <a:lnTo>
                  <a:pt x="12" y="703"/>
                </a:lnTo>
                <a:lnTo>
                  <a:pt x="4" y="689"/>
                </a:lnTo>
                <a:lnTo>
                  <a:pt x="0" y="675"/>
                </a:lnTo>
                <a:lnTo>
                  <a:pt x="0" y="198"/>
                </a:lnTo>
                <a:lnTo>
                  <a:pt x="4" y="182"/>
                </a:lnTo>
                <a:lnTo>
                  <a:pt x="12" y="171"/>
                </a:lnTo>
                <a:lnTo>
                  <a:pt x="25" y="161"/>
                </a:lnTo>
                <a:lnTo>
                  <a:pt x="40" y="159"/>
                </a:lnTo>
                <a:close/>
                <a:moveTo>
                  <a:pt x="199" y="0"/>
                </a:moveTo>
                <a:lnTo>
                  <a:pt x="834" y="0"/>
                </a:lnTo>
                <a:lnTo>
                  <a:pt x="850" y="2"/>
                </a:lnTo>
                <a:lnTo>
                  <a:pt x="861" y="12"/>
                </a:lnTo>
                <a:lnTo>
                  <a:pt x="871" y="23"/>
                </a:lnTo>
                <a:lnTo>
                  <a:pt x="873" y="39"/>
                </a:lnTo>
                <a:lnTo>
                  <a:pt x="873" y="516"/>
                </a:lnTo>
                <a:lnTo>
                  <a:pt x="871" y="531"/>
                </a:lnTo>
                <a:lnTo>
                  <a:pt x="861" y="544"/>
                </a:lnTo>
                <a:lnTo>
                  <a:pt x="850" y="553"/>
                </a:lnTo>
                <a:lnTo>
                  <a:pt x="834" y="555"/>
                </a:lnTo>
                <a:lnTo>
                  <a:pt x="775" y="555"/>
                </a:lnTo>
                <a:lnTo>
                  <a:pt x="770" y="554"/>
                </a:lnTo>
                <a:lnTo>
                  <a:pt x="764" y="553"/>
                </a:lnTo>
                <a:lnTo>
                  <a:pt x="760" y="550"/>
                </a:lnTo>
                <a:lnTo>
                  <a:pt x="758" y="545"/>
                </a:lnTo>
                <a:lnTo>
                  <a:pt x="755" y="541"/>
                </a:lnTo>
                <a:lnTo>
                  <a:pt x="755" y="536"/>
                </a:lnTo>
                <a:lnTo>
                  <a:pt x="755" y="531"/>
                </a:lnTo>
                <a:lnTo>
                  <a:pt x="758" y="525"/>
                </a:lnTo>
                <a:lnTo>
                  <a:pt x="760" y="521"/>
                </a:lnTo>
                <a:lnTo>
                  <a:pt x="764" y="519"/>
                </a:lnTo>
                <a:lnTo>
                  <a:pt x="770" y="516"/>
                </a:lnTo>
                <a:lnTo>
                  <a:pt x="775" y="516"/>
                </a:lnTo>
                <a:lnTo>
                  <a:pt x="834" y="516"/>
                </a:lnTo>
                <a:lnTo>
                  <a:pt x="834" y="39"/>
                </a:lnTo>
                <a:lnTo>
                  <a:pt x="199" y="39"/>
                </a:lnTo>
                <a:lnTo>
                  <a:pt x="199" y="98"/>
                </a:lnTo>
                <a:lnTo>
                  <a:pt x="199" y="104"/>
                </a:lnTo>
                <a:lnTo>
                  <a:pt x="196" y="109"/>
                </a:lnTo>
                <a:lnTo>
                  <a:pt x="193" y="113"/>
                </a:lnTo>
                <a:lnTo>
                  <a:pt x="189" y="115"/>
                </a:lnTo>
                <a:lnTo>
                  <a:pt x="184" y="118"/>
                </a:lnTo>
                <a:lnTo>
                  <a:pt x="179" y="118"/>
                </a:lnTo>
                <a:lnTo>
                  <a:pt x="174" y="118"/>
                </a:lnTo>
                <a:lnTo>
                  <a:pt x="170" y="115"/>
                </a:lnTo>
                <a:lnTo>
                  <a:pt x="166" y="113"/>
                </a:lnTo>
                <a:lnTo>
                  <a:pt x="162" y="109"/>
                </a:lnTo>
                <a:lnTo>
                  <a:pt x="160" y="104"/>
                </a:lnTo>
                <a:lnTo>
                  <a:pt x="159" y="98"/>
                </a:lnTo>
                <a:lnTo>
                  <a:pt x="159" y="39"/>
                </a:lnTo>
                <a:lnTo>
                  <a:pt x="162" y="23"/>
                </a:lnTo>
                <a:lnTo>
                  <a:pt x="171" y="12"/>
                </a:lnTo>
                <a:lnTo>
                  <a:pt x="184" y="2"/>
                </a:lnTo>
                <a:lnTo>
                  <a:pt x="19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9" name="Freeform 8"/>
          <p:cNvSpPr>
            <a:spLocks noEditPoints="1"/>
          </p:cNvSpPr>
          <p:nvPr/>
        </p:nvSpPr>
        <p:spPr bwMode="auto">
          <a:xfrm>
            <a:off x="3828030" y="2109659"/>
            <a:ext cx="421895" cy="421894"/>
          </a:xfrm>
          <a:custGeom>
            <a:avLst/>
            <a:gdLst>
              <a:gd name="T0" fmla="*/ 473 w 873"/>
              <a:gd name="T1" fmla="*/ 557 h 873"/>
              <a:gd name="T2" fmla="*/ 498 w 873"/>
              <a:gd name="T3" fmla="*/ 509 h 873"/>
              <a:gd name="T4" fmla="*/ 486 w 873"/>
              <a:gd name="T5" fmla="*/ 479 h 873"/>
              <a:gd name="T6" fmla="*/ 460 w 873"/>
              <a:gd name="T7" fmla="*/ 463 h 873"/>
              <a:gd name="T8" fmla="*/ 422 w 873"/>
              <a:gd name="T9" fmla="*/ 308 h 873"/>
              <a:gd name="T10" fmla="*/ 382 w 873"/>
              <a:gd name="T11" fmla="*/ 327 h 873"/>
              <a:gd name="T12" fmla="*/ 379 w 873"/>
              <a:gd name="T13" fmla="*/ 365 h 873"/>
              <a:gd name="T14" fmla="*/ 400 w 873"/>
              <a:gd name="T15" fmla="*/ 388 h 873"/>
              <a:gd name="T16" fmla="*/ 418 w 873"/>
              <a:gd name="T17" fmla="*/ 396 h 873"/>
              <a:gd name="T18" fmla="*/ 448 w 873"/>
              <a:gd name="T19" fmla="*/ 237 h 873"/>
              <a:gd name="T20" fmla="*/ 498 w 873"/>
              <a:gd name="T21" fmla="*/ 279 h 873"/>
              <a:gd name="T22" fmla="*/ 539 w 873"/>
              <a:gd name="T23" fmla="*/ 335 h 873"/>
              <a:gd name="T24" fmla="*/ 478 w 873"/>
              <a:gd name="T25" fmla="*/ 320 h 873"/>
              <a:gd name="T26" fmla="*/ 448 w 873"/>
              <a:gd name="T27" fmla="*/ 403 h 873"/>
              <a:gd name="T28" fmla="*/ 516 w 873"/>
              <a:gd name="T29" fmla="*/ 434 h 873"/>
              <a:gd name="T30" fmla="*/ 548 w 873"/>
              <a:gd name="T31" fmla="*/ 503 h 873"/>
              <a:gd name="T32" fmla="*/ 518 w 873"/>
              <a:gd name="T33" fmla="*/ 578 h 873"/>
              <a:gd name="T34" fmla="*/ 448 w 873"/>
              <a:gd name="T35" fmla="*/ 604 h 873"/>
              <a:gd name="T36" fmla="*/ 407 w 873"/>
              <a:gd name="T37" fmla="*/ 603 h 873"/>
              <a:gd name="T38" fmla="*/ 348 w 873"/>
              <a:gd name="T39" fmla="*/ 576 h 873"/>
              <a:gd name="T40" fmla="*/ 319 w 873"/>
              <a:gd name="T41" fmla="*/ 499 h 873"/>
              <a:gd name="T42" fmla="*/ 382 w 873"/>
              <a:gd name="T43" fmla="*/ 546 h 873"/>
              <a:gd name="T44" fmla="*/ 422 w 873"/>
              <a:gd name="T45" fmla="*/ 454 h 873"/>
              <a:gd name="T46" fmla="*/ 359 w 873"/>
              <a:gd name="T47" fmla="*/ 425 h 873"/>
              <a:gd name="T48" fmla="*/ 326 w 873"/>
              <a:gd name="T49" fmla="*/ 356 h 873"/>
              <a:gd name="T50" fmla="*/ 356 w 873"/>
              <a:gd name="T51" fmla="*/ 290 h 873"/>
              <a:gd name="T52" fmla="*/ 422 w 873"/>
              <a:gd name="T53" fmla="*/ 268 h 873"/>
              <a:gd name="T54" fmla="*/ 331 w 873"/>
              <a:gd name="T55" fmla="*/ 53 h 873"/>
              <a:gd name="T56" fmla="*/ 155 w 873"/>
              <a:gd name="T57" fmla="*/ 156 h 873"/>
              <a:gd name="T58" fmla="*/ 54 w 873"/>
              <a:gd name="T59" fmla="*/ 331 h 873"/>
              <a:gd name="T60" fmla="*/ 54 w 873"/>
              <a:gd name="T61" fmla="*/ 542 h 873"/>
              <a:gd name="T62" fmla="*/ 155 w 873"/>
              <a:gd name="T63" fmla="*/ 718 h 873"/>
              <a:gd name="T64" fmla="*/ 331 w 873"/>
              <a:gd name="T65" fmla="*/ 819 h 873"/>
              <a:gd name="T66" fmla="*/ 543 w 873"/>
              <a:gd name="T67" fmla="*/ 819 h 873"/>
              <a:gd name="T68" fmla="*/ 717 w 873"/>
              <a:gd name="T69" fmla="*/ 718 h 873"/>
              <a:gd name="T70" fmla="*/ 820 w 873"/>
              <a:gd name="T71" fmla="*/ 542 h 873"/>
              <a:gd name="T72" fmla="*/ 820 w 873"/>
              <a:gd name="T73" fmla="*/ 331 h 873"/>
              <a:gd name="T74" fmla="*/ 717 w 873"/>
              <a:gd name="T75" fmla="*/ 156 h 873"/>
              <a:gd name="T76" fmla="*/ 543 w 873"/>
              <a:gd name="T77" fmla="*/ 53 h 873"/>
              <a:gd name="T78" fmla="*/ 495 w 873"/>
              <a:gd name="T79" fmla="*/ 4 h 873"/>
              <a:gd name="T80" fmla="*/ 703 w 873"/>
              <a:gd name="T81" fmla="*/ 92 h 873"/>
              <a:gd name="T82" fmla="*/ 839 w 873"/>
              <a:gd name="T83" fmla="*/ 266 h 873"/>
              <a:gd name="T84" fmla="*/ 869 w 873"/>
              <a:gd name="T85" fmla="*/ 496 h 873"/>
              <a:gd name="T86" fmla="*/ 782 w 873"/>
              <a:gd name="T87" fmla="*/ 704 h 873"/>
              <a:gd name="T88" fmla="*/ 607 w 873"/>
              <a:gd name="T89" fmla="*/ 839 h 873"/>
              <a:gd name="T90" fmla="*/ 377 w 873"/>
              <a:gd name="T91" fmla="*/ 869 h 873"/>
              <a:gd name="T92" fmla="*/ 170 w 873"/>
              <a:gd name="T93" fmla="*/ 783 h 873"/>
              <a:gd name="T94" fmla="*/ 35 w 873"/>
              <a:gd name="T95" fmla="*/ 607 h 873"/>
              <a:gd name="T96" fmla="*/ 4 w 873"/>
              <a:gd name="T97" fmla="*/ 378 h 873"/>
              <a:gd name="T98" fmla="*/ 91 w 873"/>
              <a:gd name="T99" fmla="*/ 170 h 873"/>
              <a:gd name="T100" fmla="*/ 267 w 873"/>
              <a:gd name="T101" fmla="*/ 34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3" h="873">
                <a:moveTo>
                  <a:pt x="448" y="458"/>
                </a:moveTo>
                <a:lnTo>
                  <a:pt x="448" y="563"/>
                </a:lnTo>
                <a:lnTo>
                  <a:pt x="463" y="561"/>
                </a:lnTo>
                <a:lnTo>
                  <a:pt x="473" y="557"/>
                </a:lnTo>
                <a:lnTo>
                  <a:pt x="484" y="549"/>
                </a:lnTo>
                <a:lnTo>
                  <a:pt x="491" y="540"/>
                </a:lnTo>
                <a:lnTo>
                  <a:pt x="497" y="526"/>
                </a:lnTo>
                <a:lnTo>
                  <a:pt x="498" y="509"/>
                </a:lnTo>
                <a:lnTo>
                  <a:pt x="497" y="499"/>
                </a:lnTo>
                <a:lnTo>
                  <a:pt x="494" y="488"/>
                </a:lnTo>
                <a:lnTo>
                  <a:pt x="490" y="483"/>
                </a:lnTo>
                <a:lnTo>
                  <a:pt x="486" y="479"/>
                </a:lnTo>
                <a:lnTo>
                  <a:pt x="481" y="474"/>
                </a:lnTo>
                <a:lnTo>
                  <a:pt x="473" y="469"/>
                </a:lnTo>
                <a:lnTo>
                  <a:pt x="464" y="465"/>
                </a:lnTo>
                <a:lnTo>
                  <a:pt x="460" y="463"/>
                </a:lnTo>
                <a:lnTo>
                  <a:pt x="456" y="462"/>
                </a:lnTo>
                <a:lnTo>
                  <a:pt x="452" y="459"/>
                </a:lnTo>
                <a:lnTo>
                  <a:pt x="448" y="458"/>
                </a:lnTo>
                <a:close/>
                <a:moveTo>
                  <a:pt x="422" y="308"/>
                </a:moveTo>
                <a:lnTo>
                  <a:pt x="409" y="310"/>
                </a:lnTo>
                <a:lnTo>
                  <a:pt x="398" y="312"/>
                </a:lnTo>
                <a:lnTo>
                  <a:pt x="389" y="318"/>
                </a:lnTo>
                <a:lnTo>
                  <a:pt x="382" y="327"/>
                </a:lnTo>
                <a:lnTo>
                  <a:pt x="377" y="337"/>
                </a:lnTo>
                <a:lnTo>
                  <a:pt x="376" y="352"/>
                </a:lnTo>
                <a:lnTo>
                  <a:pt x="377" y="358"/>
                </a:lnTo>
                <a:lnTo>
                  <a:pt x="379" y="365"/>
                </a:lnTo>
                <a:lnTo>
                  <a:pt x="381" y="370"/>
                </a:lnTo>
                <a:lnTo>
                  <a:pt x="385" y="378"/>
                </a:lnTo>
                <a:lnTo>
                  <a:pt x="392" y="383"/>
                </a:lnTo>
                <a:lnTo>
                  <a:pt x="400" y="388"/>
                </a:lnTo>
                <a:lnTo>
                  <a:pt x="407" y="392"/>
                </a:lnTo>
                <a:lnTo>
                  <a:pt x="411" y="394"/>
                </a:lnTo>
                <a:lnTo>
                  <a:pt x="415" y="395"/>
                </a:lnTo>
                <a:lnTo>
                  <a:pt x="418" y="396"/>
                </a:lnTo>
                <a:lnTo>
                  <a:pt x="422" y="398"/>
                </a:lnTo>
                <a:lnTo>
                  <a:pt x="422" y="308"/>
                </a:lnTo>
                <a:close/>
                <a:moveTo>
                  <a:pt x="422" y="237"/>
                </a:moveTo>
                <a:lnTo>
                  <a:pt x="448" y="237"/>
                </a:lnTo>
                <a:lnTo>
                  <a:pt x="448" y="268"/>
                </a:lnTo>
                <a:lnTo>
                  <a:pt x="465" y="269"/>
                </a:lnTo>
                <a:lnTo>
                  <a:pt x="481" y="273"/>
                </a:lnTo>
                <a:lnTo>
                  <a:pt x="498" y="279"/>
                </a:lnTo>
                <a:lnTo>
                  <a:pt x="512" y="289"/>
                </a:lnTo>
                <a:lnTo>
                  <a:pt x="523" y="302"/>
                </a:lnTo>
                <a:lnTo>
                  <a:pt x="532" y="316"/>
                </a:lnTo>
                <a:lnTo>
                  <a:pt x="539" y="335"/>
                </a:lnTo>
                <a:lnTo>
                  <a:pt x="540" y="356"/>
                </a:lnTo>
                <a:lnTo>
                  <a:pt x="490" y="356"/>
                </a:lnTo>
                <a:lnTo>
                  <a:pt x="487" y="335"/>
                </a:lnTo>
                <a:lnTo>
                  <a:pt x="478" y="320"/>
                </a:lnTo>
                <a:lnTo>
                  <a:pt x="472" y="314"/>
                </a:lnTo>
                <a:lnTo>
                  <a:pt x="461" y="310"/>
                </a:lnTo>
                <a:lnTo>
                  <a:pt x="448" y="308"/>
                </a:lnTo>
                <a:lnTo>
                  <a:pt x="448" y="403"/>
                </a:lnTo>
                <a:lnTo>
                  <a:pt x="465" y="408"/>
                </a:lnTo>
                <a:lnTo>
                  <a:pt x="482" y="416"/>
                </a:lnTo>
                <a:lnTo>
                  <a:pt x="501" y="424"/>
                </a:lnTo>
                <a:lnTo>
                  <a:pt x="516" y="434"/>
                </a:lnTo>
                <a:lnTo>
                  <a:pt x="530" y="446"/>
                </a:lnTo>
                <a:lnTo>
                  <a:pt x="539" y="462"/>
                </a:lnTo>
                <a:lnTo>
                  <a:pt x="545" y="480"/>
                </a:lnTo>
                <a:lnTo>
                  <a:pt x="548" y="503"/>
                </a:lnTo>
                <a:lnTo>
                  <a:pt x="545" y="526"/>
                </a:lnTo>
                <a:lnTo>
                  <a:pt x="540" y="546"/>
                </a:lnTo>
                <a:lnTo>
                  <a:pt x="531" y="563"/>
                </a:lnTo>
                <a:lnTo>
                  <a:pt x="518" y="578"/>
                </a:lnTo>
                <a:lnTo>
                  <a:pt x="502" y="588"/>
                </a:lnTo>
                <a:lnTo>
                  <a:pt x="485" y="596"/>
                </a:lnTo>
                <a:lnTo>
                  <a:pt x="468" y="601"/>
                </a:lnTo>
                <a:lnTo>
                  <a:pt x="448" y="604"/>
                </a:lnTo>
                <a:lnTo>
                  <a:pt x="448" y="634"/>
                </a:lnTo>
                <a:lnTo>
                  <a:pt x="422" y="634"/>
                </a:lnTo>
                <a:lnTo>
                  <a:pt x="422" y="604"/>
                </a:lnTo>
                <a:lnTo>
                  <a:pt x="407" y="603"/>
                </a:lnTo>
                <a:lnTo>
                  <a:pt x="396" y="600"/>
                </a:lnTo>
                <a:lnTo>
                  <a:pt x="382" y="596"/>
                </a:lnTo>
                <a:lnTo>
                  <a:pt x="364" y="588"/>
                </a:lnTo>
                <a:lnTo>
                  <a:pt x="348" y="576"/>
                </a:lnTo>
                <a:lnTo>
                  <a:pt x="337" y="561"/>
                </a:lnTo>
                <a:lnTo>
                  <a:pt x="327" y="544"/>
                </a:lnTo>
                <a:lnTo>
                  <a:pt x="322" y="522"/>
                </a:lnTo>
                <a:lnTo>
                  <a:pt x="319" y="499"/>
                </a:lnTo>
                <a:lnTo>
                  <a:pt x="369" y="499"/>
                </a:lnTo>
                <a:lnTo>
                  <a:pt x="371" y="517"/>
                </a:lnTo>
                <a:lnTo>
                  <a:pt x="375" y="533"/>
                </a:lnTo>
                <a:lnTo>
                  <a:pt x="382" y="546"/>
                </a:lnTo>
                <a:lnTo>
                  <a:pt x="392" y="555"/>
                </a:lnTo>
                <a:lnTo>
                  <a:pt x="405" y="561"/>
                </a:lnTo>
                <a:lnTo>
                  <a:pt x="422" y="563"/>
                </a:lnTo>
                <a:lnTo>
                  <a:pt x="422" y="454"/>
                </a:lnTo>
                <a:lnTo>
                  <a:pt x="406" y="449"/>
                </a:lnTo>
                <a:lnTo>
                  <a:pt x="390" y="442"/>
                </a:lnTo>
                <a:lnTo>
                  <a:pt x="373" y="434"/>
                </a:lnTo>
                <a:lnTo>
                  <a:pt x="359" y="425"/>
                </a:lnTo>
                <a:lnTo>
                  <a:pt x="346" y="412"/>
                </a:lnTo>
                <a:lnTo>
                  <a:pt x="335" y="396"/>
                </a:lnTo>
                <a:lnTo>
                  <a:pt x="329" y="378"/>
                </a:lnTo>
                <a:lnTo>
                  <a:pt x="326" y="356"/>
                </a:lnTo>
                <a:lnTo>
                  <a:pt x="329" y="336"/>
                </a:lnTo>
                <a:lnTo>
                  <a:pt x="335" y="318"/>
                </a:lnTo>
                <a:lnTo>
                  <a:pt x="344" y="303"/>
                </a:lnTo>
                <a:lnTo>
                  <a:pt x="356" y="290"/>
                </a:lnTo>
                <a:lnTo>
                  <a:pt x="371" y="281"/>
                </a:lnTo>
                <a:lnTo>
                  <a:pt x="388" y="273"/>
                </a:lnTo>
                <a:lnTo>
                  <a:pt x="405" y="269"/>
                </a:lnTo>
                <a:lnTo>
                  <a:pt x="422" y="268"/>
                </a:lnTo>
                <a:lnTo>
                  <a:pt x="422" y="237"/>
                </a:lnTo>
                <a:close/>
                <a:moveTo>
                  <a:pt x="436" y="40"/>
                </a:moveTo>
                <a:lnTo>
                  <a:pt x="382" y="43"/>
                </a:lnTo>
                <a:lnTo>
                  <a:pt x="331" y="53"/>
                </a:lnTo>
                <a:lnTo>
                  <a:pt x="283" y="71"/>
                </a:lnTo>
                <a:lnTo>
                  <a:pt x="237" y="94"/>
                </a:lnTo>
                <a:lnTo>
                  <a:pt x="195" y="123"/>
                </a:lnTo>
                <a:lnTo>
                  <a:pt x="155" y="156"/>
                </a:lnTo>
                <a:lnTo>
                  <a:pt x="123" y="194"/>
                </a:lnTo>
                <a:lnTo>
                  <a:pt x="94" y="236"/>
                </a:lnTo>
                <a:lnTo>
                  <a:pt x="71" y="282"/>
                </a:lnTo>
                <a:lnTo>
                  <a:pt x="54" y="331"/>
                </a:lnTo>
                <a:lnTo>
                  <a:pt x="44" y="383"/>
                </a:lnTo>
                <a:lnTo>
                  <a:pt x="40" y="437"/>
                </a:lnTo>
                <a:lnTo>
                  <a:pt x="44" y="491"/>
                </a:lnTo>
                <a:lnTo>
                  <a:pt x="54" y="542"/>
                </a:lnTo>
                <a:lnTo>
                  <a:pt x="71" y="591"/>
                </a:lnTo>
                <a:lnTo>
                  <a:pt x="94" y="637"/>
                </a:lnTo>
                <a:lnTo>
                  <a:pt x="123" y="680"/>
                </a:lnTo>
                <a:lnTo>
                  <a:pt x="155" y="718"/>
                </a:lnTo>
                <a:lnTo>
                  <a:pt x="195" y="751"/>
                </a:lnTo>
                <a:lnTo>
                  <a:pt x="237" y="780"/>
                </a:lnTo>
                <a:lnTo>
                  <a:pt x="283" y="802"/>
                </a:lnTo>
                <a:lnTo>
                  <a:pt x="331" y="819"/>
                </a:lnTo>
                <a:lnTo>
                  <a:pt x="382" y="830"/>
                </a:lnTo>
                <a:lnTo>
                  <a:pt x="436" y="834"/>
                </a:lnTo>
                <a:lnTo>
                  <a:pt x="490" y="830"/>
                </a:lnTo>
                <a:lnTo>
                  <a:pt x="543" y="819"/>
                </a:lnTo>
                <a:lnTo>
                  <a:pt x="591" y="802"/>
                </a:lnTo>
                <a:lnTo>
                  <a:pt x="637" y="780"/>
                </a:lnTo>
                <a:lnTo>
                  <a:pt x="679" y="751"/>
                </a:lnTo>
                <a:lnTo>
                  <a:pt x="717" y="718"/>
                </a:lnTo>
                <a:lnTo>
                  <a:pt x="751" y="680"/>
                </a:lnTo>
                <a:lnTo>
                  <a:pt x="779" y="637"/>
                </a:lnTo>
                <a:lnTo>
                  <a:pt x="803" y="591"/>
                </a:lnTo>
                <a:lnTo>
                  <a:pt x="820" y="542"/>
                </a:lnTo>
                <a:lnTo>
                  <a:pt x="830" y="491"/>
                </a:lnTo>
                <a:lnTo>
                  <a:pt x="834" y="437"/>
                </a:lnTo>
                <a:lnTo>
                  <a:pt x="830" y="383"/>
                </a:lnTo>
                <a:lnTo>
                  <a:pt x="820" y="331"/>
                </a:lnTo>
                <a:lnTo>
                  <a:pt x="803" y="282"/>
                </a:lnTo>
                <a:lnTo>
                  <a:pt x="779" y="236"/>
                </a:lnTo>
                <a:lnTo>
                  <a:pt x="751" y="194"/>
                </a:lnTo>
                <a:lnTo>
                  <a:pt x="717" y="156"/>
                </a:lnTo>
                <a:lnTo>
                  <a:pt x="679" y="123"/>
                </a:lnTo>
                <a:lnTo>
                  <a:pt x="637" y="94"/>
                </a:lnTo>
                <a:lnTo>
                  <a:pt x="591" y="71"/>
                </a:lnTo>
                <a:lnTo>
                  <a:pt x="543" y="53"/>
                </a:lnTo>
                <a:lnTo>
                  <a:pt x="490" y="43"/>
                </a:lnTo>
                <a:lnTo>
                  <a:pt x="436" y="40"/>
                </a:lnTo>
                <a:close/>
                <a:moveTo>
                  <a:pt x="436" y="0"/>
                </a:moveTo>
                <a:lnTo>
                  <a:pt x="495" y="4"/>
                </a:lnTo>
                <a:lnTo>
                  <a:pt x="553" y="15"/>
                </a:lnTo>
                <a:lnTo>
                  <a:pt x="607" y="34"/>
                </a:lnTo>
                <a:lnTo>
                  <a:pt x="657" y="60"/>
                </a:lnTo>
                <a:lnTo>
                  <a:pt x="703" y="92"/>
                </a:lnTo>
                <a:lnTo>
                  <a:pt x="745" y="128"/>
                </a:lnTo>
                <a:lnTo>
                  <a:pt x="782" y="170"/>
                </a:lnTo>
                <a:lnTo>
                  <a:pt x="813" y="216"/>
                </a:lnTo>
                <a:lnTo>
                  <a:pt x="839" y="266"/>
                </a:lnTo>
                <a:lnTo>
                  <a:pt x="858" y="320"/>
                </a:lnTo>
                <a:lnTo>
                  <a:pt x="869" y="378"/>
                </a:lnTo>
                <a:lnTo>
                  <a:pt x="873" y="437"/>
                </a:lnTo>
                <a:lnTo>
                  <a:pt x="869" y="496"/>
                </a:lnTo>
                <a:lnTo>
                  <a:pt x="858" y="553"/>
                </a:lnTo>
                <a:lnTo>
                  <a:pt x="839" y="607"/>
                </a:lnTo>
                <a:lnTo>
                  <a:pt x="813" y="658"/>
                </a:lnTo>
                <a:lnTo>
                  <a:pt x="782" y="704"/>
                </a:lnTo>
                <a:lnTo>
                  <a:pt x="745" y="746"/>
                </a:lnTo>
                <a:lnTo>
                  <a:pt x="703" y="783"/>
                </a:lnTo>
                <a:lnTo>
                  <a:pt x="657" y="814"/>
                </a:lnTo>
                <a:lnTo>
                  <a:pt x="607" y="839"/>
                </a:lnTo>
                <a:lnTo>
                  <a:pt x="553" y="858"/>
                </a:lnTo>
                <a:lnTo>
                  <a:pt x="495" y="869"/>
                </a:lnTo>
                <a:lnTo>
                  <a:pt x="436" y="873"/>
                </a:lnTo>
                <a:lnTo>
                  <a:pt x="377" y="869"/>
                </a:lnTo>
                <a:lnTo>
                  <a:pt x="321" y="858"/>
                </a:lnTo>
                <a:lnTo>
                  <a:pt x="267" y="839"/>
                </a:lnTo>
                <a:lnTo>
                  <a:pt x="216" y="814"/>
                </a:lnTo>
                <a:lnTo>
                  <a:pt x="170" y="783"/>
                </a:lnTo>
                <a:lnTo>
                  <a:pt x="128" y="746"/>
                </a:lnTo>
                <a:lnTo>
                  <a:pt x="91" y="704"/>
                </a:lnTo>
                <a:lnTo>
                  <a:pt x="60" y="658"/>
                </a:lnTo>
                <a:lnTo>
                  <a:pt x="35" y="607"/>
                </a:lnTo>
                <a:lnTo>
                  <a:pt x="16" y="553"/>
                </a:lnTo>
                <a:lnTo>
                  <a:pt x="4" y="496"/>
                </a:lnTo>
                <a:lnTo>
                  <a:pt x="0" y="437"/>
                </a:lnTo>
                <a:lnTo>
                  <a:pt x="4" y="378"/>
                </a:lnTo>
                <a:lnTo>
                  <a:pt x="16" y="320"/>
                </a:lnTo>
                <a:lnTo>
                  <a:pt x="35" y="266"/>
                </a:lnTo>
                <a:lnTo>
                  <a:pt x="60" y="216"/>
                </a:lnTo>
                <a:lnTo>
                  <a:pt x="91" y="170"/>
                </a:lnTo>
                <a:lnTo>
                  <a:pt x="128" y="128"/>
                </a:lnTo>
                <a:lnTo>
                  <a:pt x="170" y="92"/>
                </a:lnTo>
                <a:lnTo>
                  <a:pt x="216" y="60"/>
                </a:lnTo>
                <a:lnTo>
                  <a:pt x="267" y="34"/>
                </a:lnTo>
                <a:lnTo>
                  <a:pt x="321" y="15"/>
                </a:lnTo>
                <a:lnTo>
                  <a:pt x="377" y="4"/>
                </a:lnTo>
                <a:lnTo>
                  <a:pt x="43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0" name="Freeform 9"/>
          <p:cNvSpPr>
            <a:spLocks noEditPoints="1"/>
          </p:cNvSpPr>
          <p:nvPr/>
        </p:nvSpPr>
        <p:spPr bwMode="auto">
          <a:xfrm>
            <a:off x="4645004" y="2109417"/>
            <a:ext cx="421895" cy="422378"/>
          </a:xfrm>
          <a:custGeom>
            <a:avLst/>
            <a:gdLst>
              <a:gd name="T0" fmla="*/ 385 w 873"/>
              <a:gd name="T1" fmla="*/ 600 h 874"/>
              <a:gd name="T2" fmla="*/ 402 w 873"/>
              <a:gd name="T3" fmla="*/ 562 h 874"/>
              <a:gd name="T4" fmla="*/ 390 w 873"/>
              <a:gd name="T5" fmla="*/ 544 h 874"/>
              <a:gd name="T6" fmla="*/ 372 w 873"/>
              <a:gd name="T7" fmla="*/ 533 h 874"/>
              <a:gd name="T8" fmla="*/ 332 w 873"/>
              <a:gd name="T9" fmla="*/ 429 h 874"/>
              <a:gd name="T10" fmla="*/ 318 w 873"/>
              <a:gd name="T11" fmla="*/ 462 h 874"/>
              <a:gd name="T12" fmla="*/ 328 w 873"/>
              <a:gd name="T13" fmla="*/ 479 h 874"/>
              <a:gd name="T14" fmla="*/ 345 w 873"/>
              <a:gd name="T15" fmla="*/ 489 h 874"/>
              <a:gd name="T16" fmla="*/ 368 w 873"/>
              <a:gd name="T17" fmla="*/ 378 h 874"/>
              <a:gd name="T18" fmla="*/ 402 w 873"/>
              <a:gd name="T19" fmla="*/ 407 h 874"/>
              <a:gd name="T20" fmla="*/ 425 w 873"/>
              <a:gd name="T21" fmla="*/ 432 h 874"/>
              <a:gd name="T22" fmla="*/ 394 w 873"/>
              <a:gd name="T23" fmla="*/ 445 h 874"/>
              <a:gd name="T24" fmla="*/ 368 w 873"/>
              <a:gd name="T25" fmla="*/ 427 h 874"/>
              <a:gd name="T26" fmla="*/ 403 w 873"/>
              <a:gd name="T27" fmla="*/ 508 h 874"/>
              <a:gd name="T28" fmla="*/ 431 w 873"/>
              <a:gd name="T29" fmla="*/ 535 h 874"/>
              <a:gd name="T30" fmla="*/ 431 w 873"/>
              <a:gd name="T31" fmla="*/ 594 h 874"/>
              <a:gd name="T32" fmla="*/ 393 w 873"/>
              <a:gd name="T33" fmla="*/ 629 h 874"/>
              <a:gd name="T34" fmla="*/ 349 w 873"/>
              <a:gd name="T35" fmla="*/ 655 h 874"/>
              <a:gd name="T36" fmla="*/ 308 w 873"/>
              <a:gd name="T37" fmla="*/ 623 h 874"/>
              <a:gd name="T38" fmla="*/ 278 w 873"/>
              <a:gd name="T39" fmla="*/ 577 h 874"/>
              <a:gd name="T40" fmla="*/ 322 w 873"/>
              <a:gd name="T41" fmla="*/ 592 h 874"/>
              <a:gd name="T42" fmla="*/ 349 w 873"/>
              <a:gd name="T43" fmla="*/ 529 h 874"/>
              <a:gd name="T44" fmla="*/ 305 w 873"/>
              <a:gd name="T45" fmla="*/ 508 h 874"/>
              <a:gd name="T46" fmla="*/ 284 w 873"/>
              <a:gd name="T47" fmla="*/ 475 h 874"/>
              <a:gd name="T48" fmla="*/ 293 w 873"/>
              <a:gd name="T49" fmla="*/ 427 h 874"/>
              <a:gd name="T50" fmla="*/ 326 w 873"/>
              <a:gd name="T51" fmla="*/ 402 h 874"/>
              <a:gd name="T52" fmla="*/ 357 w 873"/>
              <a:gd name="T53" fmla="*/ 200 h 874"/>
              <a:gd name="T54" fmla="*/ 184 w 873"/>
              <a:gd name="T55" fmla="*/ 251 h 874"/>
              <a:gd name="T56" fmla="*/ 70 w 873"/>
              <a:gd name="T57" fmla="*/ 382 h 874"/>
              <a:gd name="T58" fmla="*/ 43 w 873"/>
              <a:gd name="T59" fmla="*/ 563 h 874"/>
              <a:gd name="T60" fmla="*/ 118 w 873"/>
              <a:gd name="T61" fmla="*/ 725 h 874"/>
              <a:gd name="T62" fmla="*/ 265 w 873"/>
              <a:gd name="T63" fmla="*/ 821 h 874"/>
              <a:gd name="T64" fmla="*/ 449 w 873"/>
              <a:gd name="T65" fmla="*/ 821 h 874"/>
              <a:gd name="T66" fmla="*/ 596 w 873"/>
              <a:gd name="T67" fmla="*/ 725 h 874"/>
              <a:gd name="T68" fmla="*/ 671 w 873"/>
              <a:gd name="T69" fmla="*/ 563 h 874"/>
              <a:gd name="T70" fmla="*/ 645 w 873"/>
              <a:gd name="T71" fmla="*/ 382 h 874"/>
              <a:gd name="T72" fmla="*/ 530 w 873"/>
              <a:gd name="T73" fmla="*/ 251 h 874"/>
              <a:gd name="T74" fmla="*/ 357 w 873"/>
              <a:gd name="T75" fmla="*/ 200 h 874"/>
              <a:gd name="T76" fmla="*/ 508 w 873"/>
              <a:gd name="T77" fmla="*/ 192 h 874"/>
              <a:gd name="T78" fmla="*/ 656 w 873"/>
              <a:gd name="T79" fmla="*/ 322 h 874"/>
              <a:gd name="T80" fmla="*/ 714 w 873"/>
              <a:gd name="T81" fmla="*/ 516 h 874"/>
              <a:gd name="T82" fmla="*/ 656 w 873"/>
              <a:gd name="T83" fmla="*/ 711 h 874"/>
              <a:gd name="T84" fmla="*/ 508 w 873"/>
              <a:gd name="T85" fmla="*/ 841 h 874"/>
              <a:gd name="T86" fmla="*/ 305 w 873"/>
              <a:gd name="T87" fmla="*/ 870 h 874"/>
              <a:gd name="T88" fmla="*/ 123 w 873"/>
              <a:gd name="T89" fmla="*/ 787 h 874"/>
              <a:gd name="T90" fmla="*/ 16 w 873"/>
              <a:gd name="T91" fmla="*/ 620 h 874"/>
              <a:gd name="T92" fmla="*/ 16 w 873"/>
              <a:gd name="T93" fmla="*/ 414 h 874"/>
              <a:gd name="T94" fmla="*/ 123 w 873"/>
              <a:gd name="T95" fmla="*/ 247 h 874"/>
              <a:gd name="T96" fmla="*/ 305 w 873"/>
              <a:gd name="T97" fmla="*/ 163 h 874"/>
              <a:gd name="T98" fmla="*/ 620 w 873"/>
              <a:gd name="T99" fmla="*/ 16 h 874"/>
              <a:gd name="T100" fmla="*/ 785 w 873"/>
              <a:gd name="T101" fmla="*/ 123 h 874"/>
              <a:gd name="T102" fmla="*/ 869 w 873"/>
              <a:gd name="T103" fmla="*/ 305 h 874"/>
              <a:gd name="T104" fmla="*/ 845 w 873"/>
              <a:gd name="T105" fmla="*/ 496 h 874"/>
              <a:gd name="T106" fmla="*/ 734 w 873"/>
              <a:gd name="T107" fmla="*/ 640 h 874"/>
              <a:gd name="T108" fmla="*/ 801 w 873"/>
              <a:gd name="T109" fmla="*/ 495 h 874"/>
              <a:gd name="T110" fmla="*/ 830 w 873"/>
              <a:gd name="T111" fmla="*/ 311 h 874"/>
              <a:gd name="T112" fmla="*/ 755 w 873"/>
              <a:gd name="T113" fmla="*/ 150 h 874"/>
              <a:gd name="T114" fmla="*/ 608 w 873"/>
              <a:gd name="T115" fmla="*/ 54 h 874"/>
              <a:gd name="T116" fmla="*/ 421 w 873"/>
              <a:gd name="T117" fmla="*/ 55 h 874"/>
              <a:gd name="T118" fmla="*/ 268 w 873"/>
              <a:gd name="T119" fmla="*/ 130 h 874"/>
              <a:gd name="T120" fmla="*/ 336 w 873"/>
              <a:gd name="T121" fmla="*/ 48 h 874"/>
              <a:gd name="T122" fmla="*/ 516 w 873"/>
              <a:gd name="T123" fmla="*/ 0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73" h="874">
                <a:moveTo>
                  <a:pt x="368" y="532"/>
                </a:moveTo>
                <a:lnTo>
                  <a:pt x="368" y="606"/>
                </a:lnTo>
                <a:lnTo>
                  <a:pt x="377" y="604"/>
                </a:lnTo>
                <a:lnTo>
                  <a:pt x="385" y="600"/>
                </a:lnTo>
                <a:lnTo>
                  <a:pt x="391" y="595"/>
                </a:lnTo>
                <a:lnTo>
                  <a:pt x="399" y="584"/>
                </a:lnTo>
                <a:lnTo>
                  <a:pt x="402" y="569"/>
                </a:lnTo>
                <a:lnTo>
                  <a:pt x="402" y="562"/>
                </a:lnTo>
                <a:lnTo>
                  <a:pt x="400" y="558"/>
                </a:lnTo>
                <a:lnTo>
                  <a:pt x="399" y="553"/>
                </a:lnTo>
                <a:lnTo>
                  <a:pt x="395" y="548"/>
                </a:lnTo>
                <a:lnTo>
                  <a:pt x="390" y="544"/>
                </a:lnTo>
                <a:lnTo>
                  <a:pt x="385" y="540"/>
                </a:lnTo>
                <a:lnTo>
                  <a:pt x="378" y="537"/>
                </a:lnTo>
                <a:lnTo>
                  <a:pt x="374" y="535"/>
                </a:lnTo>
                <a:lnTo>
                  <a:pt x="372" y="533"/>
                </a:lnTo>
                <a:lnTo>
                  <a:pt x="368" y="532"/>
                </a:lnTo>
                <a:close/>
                <a:moveTo>
                  <a:pt x="349" y="427"/>
                </a:moveTo>
                <a:lnTo>
                  <a:pt x="340" y="427"/>
                </a:lnTo>
                <a:lnTo>
                  <a:pt x="332" y="429"/>
                </a:lnTo>
                <a:lnTo>
                  <a:pt x="326" y="433"/>
                </a:lnTo>
                <a:lnTo>
                  <a:pt x="319" y="443"/>
                </a:lnTo>
                <a:lnTo>
                  <a:pt x="316" y="457"/>
                </a:lnTo>
                <a:lnTo>
                  <a:pt x="318" y="462"/>
                </a:lnTo>
                <a:lnTo>
                  <a:pt x="319" y="466"/>
                </a:lnTo>
                <a:lnTo>
                  <a:pt x="320" y="470"/>
                </a:lnTo>
                <a:lnTo>
                  <a:pt x="323" y="475"/>
                </a:lnTo>
                <a:lnTo>
                  <a:pt x="328" y="479"/>
                </a:lnTo>
                <a:lnTo>
                  <a:pt x="333" y="483"/>
                </a:lnTo>
                <a:lnTo>
                  <a:pt x="339" y="486"/>
                </a:lnTo>
                <a:lnTo>
                  <a:pt x="343" y="487"/>
                </a:lnTo>
                <a:lnTo>
                  <a:pt x="345" y="489"/>
                </a:lnTo>
                <a:lnTo>
                  <a:pt x="349" y="490"/>
                </a:lnTo>
                <a:lnTo>
                  <a:pt x="349" y="427"/>
                </a:lnTo>
                <a:close/>
                <a:moveTo>
                  <a:pt x="349" y="378"/>
                </a:moveTo>
                <a:lnTo>
                  <a:pt x="368" y="378"/>
                </a:lnTo>
                <a:lnTo>
                  <a:pt x="368" y="398"/>
                </a:lnTo>
                <a:lnTo>
                  <a:pt x="379" y="399"/>
                </a:lnTo>
                <a:lnTo>
                  <a:pt x="390" y="402"/>
                </a:lnTo>
                <a:lnTo>
                  <a:pt x="402" y="407"/>
                </a:lnTo>
                <a:lnTo>
                  <a:pt x="412" y="414"/>
                </a:lnTo>
                <a:lnTo>
                  <a:pt x="417" y="419"/>
                </a:lnTo>
                <a:lnTo>
                  <a:pt x="421" y="426"/>
                </a:lnTo>
                <a:lnTo>
                  <a:pt x="425" y="432"/>
                </a:lnTo>
                <a:lnTo>
                  <a:pt x="429" y="445"/>
                </a:lnTo>
                <a:lnTo>
                  <a:pt x="431" y="460"/>
                </a:lnTo>
                <a:lnTo>
                  <a:pt x="396" y="460"/>
                </a:lnTo>
                <a:lnTo>
                  <a:pt x="394" y="445"/>
                </a:lnTo>
                <a:lnTo>
                  <a:pt x="389" y="435"/>
                </a:lnTo>
                <a:lnTo>
                  <a:pt x="383" y="431"/>
                </a:lnTo>
                <a:lnTo>
                  <a:pt x="377" y="428"/>
                </a:lnTo>
                <a:lnTo>
                  <a:pt x="368" y="427"/>
                </a:lnTo>
                <a:lnTo>
                  <a:pt x="368" y="493"/>
                </a:lnTo>
                <a:lnTo>
                  <a:pt x="379" y="498"/>
                </a:lnTo>
                <a:lnTo>
                  <a:pt x="391" y="502"/>
                </a:lnTo>
                <a:lnTo>
                  <a:pt x="403" y="508"/>
                </a:lnTo>
                <a:lnTo>
                  <a:pt x="415" y="515"/>
                </a:lnTo>
                <a:lnTo>
                  <a:pt x="420" y="520"/>
                </a:lnTo>
                <a:lnTo>
                  <a:pt x="427" y="527"/>
                </a:lnTo>
                <a:lnTo>
                  <a:pt x="431" y="535"/>
                </a:lnTo>
                <a:lnTo>
                  <a:pt x="435" y="548"/>
                </a:lnTo>
                <a:lnTo>
                  <a:pt x="437" y="563"/>
                </a:lnTo>
                <a:lnTo>
                  <a:pt x="436" y="579"/>
                </a:lnTo>
                <a:lnTo>
                  <a:pt x="431" y="594"/>
                </a:lnTo>
                <a:lnTo>
                  <a:pt x="424" y="606"/>
                </a:lnTo>
                <a:lnTo>
                  <a:pt x="416" y="616"/>
                </a:lnTo>
                <a:lnTo>
                  <a:pt x="406" y="623"/>
                </a:lnTo>
                <a:lnTo>
                  <a:pt x="393" y="629"/>
                </a:lnTo>
                <a:lnTo>
                  <a:pt x="381" y="632"/>
                </a:lnTo>
                <a:lnTo>
                  <a:pt x="368" y="634"/>
                </a:lnTo>
                <a:lnTo>
                  <a:pt x="368" y="655"/>
                </a:lnTo>
                <a:lnTo>
                  <a:pt x="349" y="655"/>
                </a:lnTo>
                <a:lnTo>
                  <a:pt x="349" y="634"/>
                </a:lnTo>
                <a:lnTo>
                  <a:pt x="335" y="632"/>
                </a:lnTo>
                <a:lnTo>
                  <a:pt x="322" y="629"/>
                </a:lnTo>
                <a:lnTo>
                  <a:pt x="308" y="623"/>
                </a:lnTo>
                <a:lnTo>
                  <a:pt x="298" y="615"/>
                </a:lnTo>
                <a:lnTo>
                  <a:pt x="289" y="604"/>
                </a:lnTo>
                <a:lnTo>
                  <a:pt x="282" y="591"/>
                </a:lnTo>
                <a:lnTo>
                  <a:pt x="278" y="577"/>
                </a:lnTo>
                <a:lnTo>
                  <a:pt x="278" y="561"/>
                </a:lnTo>
                <a:lnTo>
                  <a:pt x="312" y="561"/>
                </a:lnTo>
                <a:lnTo>
                  <a:pt x="315" y="579"/>
                </a:lnTo>
                <a:lnTo>
                  <a:pt x="322" y="592"/>
                </a:lnTo>
                <a:lnTo>
                  <a:pt x="328" y="600"/>
                </a:lnTo>
                <a:lnTo>
                  <a:pt x="337" y="604"/>
                </a:lnTo>
                <a:lnTo>
                  <a:pt x="349" y="606"/>
                </a:lnTo>
                <a:lnTo>
                  <a:pt x="349" y="529"/>
                </a:lnTo>
                <a:lnTo>
                  <a:pt x="337" y="525"/>
                </a:lnTo>
                <a:lnTo>
                  <a:pt x="327" y="521"/>
                </a:lnTo>
                <a:lnTo>
                  <a:pt x="315" y="515"/>
                </a:lnTo>
                <a:lnTo>
                  <a:pt x="305" y="508"/>
                </a:lnTo>
                <a:lnTo>
                  <a:pt x="298" y="503"/>
                </a:lnTo>
                <a:lnTo>
                  <a:pt x="293" y="496"/>
                </a:lnTo>
                <a:lnTo>
                  <a:pt x="289" y="489"/>
                </a:lnTo>
                <a:lnTo>
                  <a:pt x="284" y="475"/>
                </a:lnTo>
                <a:lnTo>
                  <a:pt x="282" y="460"/>
                </a:lnTo>
                <a:lnTo>
                  <a:pt x="284" y="445"/>
                </a:lnTo>
                <a:lnTo>
                  <a:pt x="287" y="433"/>
                </a:lnTo>
                <a:lnTo>
                  <a:pt x="293" y="427"/>
                </a:lnTo>
                <a:lnTo>
                  <a:pt x="297" y="420"/>
                </a:lnTo>
                <a:lnTo>
                  <a:pt x="303" y="414"/>
                </a:lnTo>
                <a:lnTo>
                  <a:pt x="314" y="407"/>
                </a:lnTo>
                <a:lnTo>
                  <a:pt x="326" y="402"/>
                </a:lnTo>
                <a:lnTo>
                  <a:pt x="337" y="399"/>
                </a:lnTo>
                <a:lnTo>
                  <a:pt x="349" y="398"/>
                </a:lnTo>
                <a:lnTo>
                  <a:pt x="349" y="378"/>
                </a:lnTo>
                <a:close/>
                <a:moveTo>
                  <a:pt x="357" y="200"/>
                </a:moveTo>
                <a:lnTo>
                  <a:pt x="310" y="202"/>
                </a:lnTo>
                <a:lnTo>
                  <a:pt x="265" y="213"/>
                </a:lnTo>
                <a:lnTo>
                  <a:pt x="223" y="228"/>
                </a:lnTo>
                <a:lnTo>
                  <a:pt x="184" y="251"/>
                </a:lnTo>
                <a:lnTo>
                  <a:pt x="150" y="277"/>
                </a:lnTo>
                <a:lnTo>
                  <a:pt x="118" y="309"/>
                </a:lnTo>
                <a:lnTo>
                  <a:pt x="91" y="344"/>
                </a:lnTo>
                <a:lnTo>
                  <a:pt x="70" y="382"/>
                </a:lnTo>
                <a:lnTo>
                  <a:pt x="54" y="424"/>
                </a:lnTo>
                <a:lnTo>
                  <a:pt x="43" y="470"/>
                </a:lnTo>
                <a:lnTo>
                  <a:pt x="39" y="516"/>
                </a:lnTo>
                <a:lnTo>
                  <a:pt x="43" y="563"/>
                </a:lnTo>
                <a:lnTo>
                  <a:pt x="54" y="608"/>
                </a:lnTo>
                <a:lnTo>
                  <a:pt x="70" y="650"/>
                </a:lnTo>
                <a:lnTo>
                  <a:pt x="91" y="690"/>
                </a:lnTo>
                <a:lnTo>
                  <a:pt x="118" y="725"/>
                </a:lnTo>
                <a:lnTo>
                  <a:pt x="150" y="757"/>
                </a:lnTo>
                <a:lnTo>
                  <a:pt x="184" y="783"/>
                </a:lnTo>
                <a:lnTo>
                  <a:pt x="223" y="804"/>
                </a:lnTo>
                <a:lnTo>
                  <a:pt x="265" y="821"/>
                </a:lnTo>
                <a:lnTo>
                  <a:pt x="310" y="830"/>
                </a:lnTo>
                <a:lnTo>
                  <a:pt x="357" y="834"/>
                </a:lnTo>
                <a:lnTo>
                  <a:pt x="404" y="830"/>
                </a:lnTo>
                <a:lnTo>
                  <a:pt x="449" y="821"/>
                </a:lnTo>
                <a:lnTo>
                  <a:pt x="491" y="804"/>
                </a:lnTo>
                <a:lnTo>
                  <a:pt x="530" y="783"/>
                </a:lnTo>
                <a:lnTo>
                  <a:pt x="566" y="757"/>
                </a:lnTo>
                <a:lnTo>
                  <a:pt x="596" y="725"/>
                </a:lnTo>
                <a:lnTo>
                  <a:pt x="624" y="690"/>
                </a:lnTo>
                <a:lnTo>
                  <a:pt x="645" y="650"/>
                </a:lnTo>
                <a:lnTo>
                  <a:pt x="660" y="608"/>
                </a:lnTo>
                <a:lnTo>
                  <a:pt x="671" y="563"/>
                </a:lnTo>
                <a:lnTo>
                  <a:pt x="675" y="516"/>
                </a:lnTo>
                <a:lnTo>
                  <a:pt x="671" y="470"/>
                </a:lnTo>
                <a:lnTo>
                  <a:pt x="660" y="424"/>
                </a:lnTo>
                <a:lnTo>
                  <a:pt x="645" y="382"/>
                </a:lnTo>
                <a:lnTo>
                  <a:pt x="624" y="344"/>
                </a:lnTo>
                <a:lnTo>
                  <a:pt x="596" y="309"/>
                </a:lnTo>
                <a:lnTo>
                  <a:pt x="566" y="277"/>
                </a:lnTo>
                <a:lnTo>
                  <a:pt x="530" y="251"/>
                </a:lnTo>
                <a:lnTo>
                  <a:pt x="491" y="228"/>
                </a:lnTo>
                <a:lnTo>
                  <a:pt x="449" y="213"/>
                </a:lnTo>
                <a:lnTo>
                  <a:pt x="404" y="202"/>
                </a:lnTo>
                <a:lnTo>
                  <a:pt x="357" y="200"/>
                </a:lnTo>
                <a:close/>
                <a:moveTo>
                  <a:pt x="357" y="159"/>
                </a:moveTo>
                <a:lnTo>
                  <a:pt x="410" y="163"/>
                </a:lnTo>
                <a:lnTo>
                  <a:pt x="461" y="175"/>
                </a:lnTo>
                <a:lnTo>
                  <a:pt x="508" y="192"/>
                </a:lnTo>
                <a:lnTo>
                  <a:pt x="551" y="217"/>
                </a:lnTo>
                <a:lnTo>
                  <a:pt x="592" y="247"/>
                </a:lnTo>
                <a:lnTo>
                  <a:pt x="626" y="282"/>
                </a:lnTo>
                <a:lnTo>
                  <a:pt x="656" y="322"/>
                </a:lnTo>
                <a:lnTo>
                  <a:pt x="681" y="366"/>
                </a:lnTo>
                <a:lnTo>
                  <a:pt x="700" y="414"/>
                </a:lnTo>
                <a:lnTo>
                  <a:pt x="710" y="464"/>
                </a:lnTo>
                <a:lnTo>
                  <a:pt x="714" y="516"/>
                </a:lnTo>
                <a:lnTo>
                  <a:pt x="710" y="569"/>
                </a:lnTo>
                <a:lnTo>
                  <a:pt x="700" y="620"/>
                </a:lnTo>
                <a:lnTo>
                  <a:pt x="681" y="667"/>
                </a:lnTo>
                <a:lnTo>
                  <a:pt x="656" y="711"/>
                </a:lnTo>
                <a:lnTo>
                  <a:pt x="626" y="751"/>
                </a:lnTo>
                <a:lnTo>
                  <a:pt x="592" y="787"/>
                </a:lnTo>
                <a:lnTo>
                  <a:pt x="551" y="816"/>
                </a:lnTo>
                <a:lnTo>
                  <a:pt x="508" y="841"/>
                </a:lnTo>
                <a:lnTo>
                  <a:pt x="461" y="859"/>
                </a:lnTo>
                <a:lnTo>
                  <a:pt x="410" y="870"/>
                </a:lnTo>
                <a:lnTo>
                  <a:pt x="357" y="874"/>
                </a:lnTo>
                <a:lnTo>
                  <a:pt x="305" y="870"/>
                </a:lnTo>
                <a:lnTo>
                  <a:pt x="253" y="859"/>
                </a:lnTo>
                <a:lnTo>
                  <a:pt x="206" y="841"/>
                </a:lnTo>
                <a:lnTo>
                  <a:pt x="163" y="816"/>
                </a:lnTo>
                <a:lnTo>
                  <a:pt x="123" y="787"/>
                </a:lnTo>
                <a:lnTo>
                  <a:pt x="88" y="751"/>
                </a:lnTo>
                <a:lnTo>
                  <a:pt x="58" y="711"/>
                </a:lnTo>
                <a:lnTo>
                  <a:pt x="33" y="667"/>
                </a:lnTo>
                <a:lnTo>
                  <a:pt x="16" y="620"/>
                </a:lnTo>
                <a:lnTo>
                  <a:pt x="4" y="569"/>
                </a:lnTo>
                <a:lnTo>
                  <a:pt x="0" y="516"/>
                </a:lnTo>
                <a:lnTo>
                  <a:pt x="4" y="464"/>
                </a:lnTo>
                <a:lnTo>
                  <a:pt x="16" y="414"/>
                </a:lnTo>
                <a:lnTo>
                  <a:pt x="33" y="366"/>
                </a:lnTo>
                <a:lnTo>
                  <a:pt x="58" y="322"/>
                </a:lnTo>
                <a:lnTo>
                  <a:pt x="88" y="282"/>
                </a:lnTo>
                <a:lnTo>
                  <a:pt x="123" y="247"/>
                </a:lnTo>
                <a:lnTo>
                  <a:pt x="163" y="217"/>
                </a:lnTo>
                <a:lnTo>
                  <a:pt x="206" y="192"/>
                </a:lnTo>
                <a:lnTo>
                  <a:pt x="253" y="175"/>
                </a:lnTo>
                <a:lnTo>
                  <a:pt x="305" y="163"/>
                </a:lnTo>
                <a:lnTo>
                  <a:pt x="357" y="159"/>
                </a:lnTo>
                <a:close/>
                <a:moveTo>
                  <a:pt x="516" y="0"/>
                </a:moveTo>
                <a:lnTo>
                  <a:pt x="568" y="4"/>
                </a:lnTo>
                <a:lnTo>
                  <a:pt x="620" y="16"/>
                </a:lnTo>
                <a:lnTo>
                  <a:pt x="667" y="34"/>
                </a:lnTo>
                <a:lnTo>
                  <a:pt x="710" y="58"/>
                </a:lnTo>
                <a:lnTo>
                  <a:pt x="750" y="88"/>
                </a:lnTo>
                <a:lnTo>
                  <a:pt x="785" y="123"/>
                </a:lnTo>
                <a:lnTo>
                  <a:pt x="815" y="163"/>
                </a:lnTo>
                <a:lnTo>
                  <a:pt x="840" y="207"/>
                </a:lnTo>
                <a:lnTo>
                  <a:pt x="857" y="255"/>
                </a:lnTo>
                <a:lnTo>
                  <a:pt x="869" y="305"/>
                </a:lnTo>
                <a:lnTo>
                  <a:pt x="873" y="357"/>
                </a:lnTo>
                <a:lnTo>
                  <a:pt x="869" y="406"/>
                </a:lnTo>
                <a:lnTo>
                  <a:pt x="860" y="453"/>
                </a:lnTo>
                <a:lnTo>
                  <a:pt x="845" y="496"/>
                </a:lnTo>
                <a:lnTo>
                  <a:pt x="824" y="537"/>
                </a:lnTo>
                <a:lnTo>
                  <a:pt x="798" y="575"/>
                </a:lnTo>
                <a:lnTo>
                  <a:pt x="768" y="609"/>
                </a:lnTo>
                <a:lnTo>
                  <a:pt x="734" y="640"/>
                </a:lnTo>
                <a:lnTo>
                  <a:pt x="743" y="607"/>
                </a:lnTo>
                <a:lnTo>
                  <a:pt x="750" y="571"/>
                </a:lnTo>
                <a:lnTo>
                  <a:pt x="778" y="536"/>
                </a:lnTo>
                <a:lnTo>
                  <a:pt x="801" y="495"/>
                </a:lnTo>
                <a:lnTo>
                  <a:pt x="819" y="452"/>
                </a:lnTo>
                <a:lnTo>
                  <a:pt x="830" y="406"/>
                </a:lnTo>
                <a:lnTo>
                  <a:pt x="834" y="357"/>
                </a:lnTo>
                <a:lnTo>
                  <a:pt x="830" y="311"/>
                </a:lnTo>
                <a:lnTo>
                  <a:pt x="819" y="267"/>
                </a:lnTo>
                <a:lnTo>
                  <a:pt x="803" y="223"/>
                </a:lnTo>
                <a:lnTo>
                  <a:pt x="782" y="185"/>
                </a:lnTo>
                <a:lnTo>
                  <a:pt x="755" y="150"/>
                </a:lnTo>
                <a:lnTo>
                  <a:pt x="723" y="118"/>
                </a:lnTo>
                <a:lnTo>
                  <a:pt x="689" y="92"/>
                </a:lnTo>
                <a:lnTo>
                  <a:pt x="650" y="69"/>
                </a:lnTo>
                <a:lnTo>
                  <a:pt x="608" y="54"/>
                </a:lnTo>
                <a:lnTo>
                  <a:pt x="563" y="43"/>
                </a:lnTo>
                <a:lnTo>
                  <a:pt x="516" y="41"/>
                </a:lnTo>
                <a:lnTo>
                  <a:pt x="467" y="44"/>
                </a:lnTo>
                <a:lnTo>
                  <a:pt x="421" y="55"/>
                </a:lnTo>
                <a:lnTo>
                  <a:pt x="378" y="72"/>
                </a:lnTo>
                <a:lnTo>
                  <a:pt x="337" y="96"/>
                </a:lnTo>
                <a:lnTo>
                  <a:pt x="302" y="123"/>
                </a:lnTo>
                <a:lnTo>
                  <a:pt x="268" y="130"/>
                </a:lnTo>
                <a:lnTo>
                  <a:pt x="234" y="139"/>
                </a:lnTo>
                <a:lnTo>
                  <a:pt x="264" y="105"/>
                </a:lnTo>
                <a:lnTo>
                  <a:pt x="298" y="75"/>
                </a:lnTo>
                <a:lnTo>
                  <a:pt x="336" y="48"/>
                </a:lnTo>
                <a:lnTo>
                  <a:pt x="377" y="29"/>
                </a:lnTo>
                <a:lnTo>
                  <a:pt x="421" y="13"/>
                </a:lnTo>
                <a:lnTo>
                  <a:pt x="467" y="4"/>
                </a:lnTo>
                <a:lnTo>
                  <a:pt x="51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1" name="Freeform 10"/>
          <p:cNvSpPr>
            <a:spLocks noEditPoints="1"/>
          </p:cNvSpPr>
          <p:nvPr/>
        </p:nvSpPr>
        <p:spPr bwMode="auto">
          <a:xfrm>
            <a:off x="5461977" y="2109417"/>
            <a:ext cx="421895" cy="422378"/>
          </a:xfrm>
          <a:custGeom>
            <a:avLst/>
            <a:gdLst>
              <a:gd name="T0" fmla="*/ 520 w 873"/>
              <a:gd name="T1" fmla="*/ 285 h 874"/>
              <a:gd name="T2" fmla="*/ 508 w 873"/>
              <a:gd name="T3" fmla="*/ 326 h 874"/>
              <a:gd name="T4" fmla="*/ 448 w 873"/>
              <a:gd name="T5" fmla="*/ 315 h 874"/>
              <a:gd name="T6" fmla="*/ 407 w 873"/>
              <a:gd name="T7" fmla="*/ 352 h 874"/>
              <a:gd name="T8" fmla="*/ 510 w 873"/>
              <a:gd name="T9" fmla="*/ 389 h 874"/>
              <a:gd name="T10" fmla="*/ 391 w 873"/>
              <a:gd name="T11" fmla="*/ 420 h 874"/>
              <a:gd name="T12" fmla="*/ 391 w 873"/>
              <a:gd name="T13" fmla="*/ 441 h 874"/>
              <a:gd name="T14" fmla="*/ 492 w 873"/>
              <a:gd name="T15" fmla="*/ 448 h 874"/>
              <a:gd name="T16" fmla="*/ 398 w 873"/>
              <a:gd name="T17" fmla="*/ 499 h 874"/>
              <a:gd name="T18" fmla="*/ 431 w 873"/>
              <a:gd name="T19" fmla="*/ 548 h 874"/>
              <a:gd name="T20" fmla="*/ 490 w 873"/>
              <a:gd name="T21" fmla="*/ 558 h 874"/>
              <a:gd name="T22" fmla="*/ 536 w 873"/>
              <a:gd name="T23" fmla="*/ 529 h 874"/>
              <a:gd name="T24" fmla="*/ 492 w 873"/>
              <a:gd name="T25" fmla="*/ 598 h 874"/>
              <a:gd name="T26" fmla="*/ 418 w 873"/>
              <a:gd name="T27" fmla="*/ 591 h 874"/>
              <a:gd name="T28" fmla="*/ 361 w 873"/>
              <a:gd name="T29" fmla="*/ 539 h 874"/>
              <a:gd name="T30" fmla="*/ 309 w 873"/>
              <a:gd name="T31" fmla="*/ 477 h 874"/>
              <a:gd name="T32" fmla="*/ 340 w 873"/>
              <a:gd name="T33" fmla="*/ 441 h 874"/>
              <a:gd name="T34" fmla="*/ 340 w 873"/>
              <a:gd name="T35" fmla="*/ 418 h 874"/>
              <a:gd name="T36" fmla="*/ 344 w 873"/>
              <a:gd name="T37" fmla="*/ 389 h 874"/>
              <a:gd name="T38" fmla="*/ 383 w 873"/>
              <a:gd name="T39" fmla="*/ 307 h 874"/>
              <a:gd name="T40" fmla="*/ 444 w 873"/>
              <a:gd name="T41" fmla="*/ 274 h 874"/>
              <a:gd name="T42" fmla="*/ 382 w 873"/>
              <a:gd name="T43" fmla="*/ 43 h 874"/>
              <a:gd name="T44" fmla="*/ 235 w 873"/>
              <a:gd name="T45" fmla="*/ 94 h 874"/>
              <a:gd name="T46" fmla="*/ 122 w 873"/>
              <a:gd name="T47" fmla="*/ 194 h 874"/>
              <a:gd name="T48" fmla="*/ 54 w 873"/>
              <a:gd name="T49" fmla="*/ 331 h 874"/>
              <a:gd name="T50" fmla="*/ 43 w 873"/>
              <a:gd name="T51" fmla="*/ 491 h 874"/>
              <a:gd name="T52" fmla="*/ 93 w 873"/>
              <a:gd name="T53" fmla="*/ 637 h 874"/>
              <a:gd name="T54" fmla="*/ 193 w 873"/>
              <a:gd name="T55" fmla="*/ 751 h 874"/>
              <a:gd name="T56" fmla="*/ 331 w 873"/>
              <a:gd name="T57" fmla="*/ 820 h 874"/>
              <a:gd name="T58" fmla="*/ 490 w 873"/>
              <a:gd name="T59" fmla="*/ 830 h 874"/>
              <a:gd name="T60" fmla="*/ 637 w 873"/>
              <a:gd name="T61" fmla="*/ 780 h 874"/>
              <a:gd name="T62" fmla="*/ 750 w 873"/>
              <a:gd name="T63" fmla="*/ 679 h 874"/>
              <a:gd name="T64" fmla="*/ 818 w 873"/>
              <a:gd name="T65" fmla="*/ 542 h 874"/>
              <a:gd name="T66" fmla="*/ 830 w 873"/>
              <a:gd name="T67" fmla="*/ 383 h 874"/>
              <a:gd name="T68" fmla="*/ 779 w 873"/>
              <a:gd name="T69" fmla="*/ 236 h 874"/>
              <a:gd name="T70" fmla="*/ 679 w 873"/>
              <a:gd name="T71" fmla="*/ 122 h 874"/>
              <a:gd name="T72" fmla="*/ 541 w 873"/>
              <a:gd name="T73" fmla="*/ 54 h 874"/>
              <a:gd name="T74" fmla="*/ 436 w 873"/>
              <a:gd name="T75" fmla="*/ 0 h 874"/>
              <a:gd name="T76" fmla="*/ 605 w 873"/>
              <a:gd name="T77" fmla="*/ 34 h 874"/>
              <a:gd name="T78" fmla="*/ 744 w 873"/>
              <a:gd name="T79" fmla="*/ 129 h 874"/>
              <a:gd name="T80" fmla="*/ 838 w 873"/>
              <a:gd name="T81" fmla="*/ 267 h 874"/>
              <a:gd name="T82" fmla="*/ 873 w 873"/>
              <a:gd name="T83" fmla="*/ 437 h 874"/>
              <a:gd name="T84" fmla="*/ 838 w 873"/>
              <a:gd name="T85" fmla="*/ 607 h 874"/>
              <a:gd name="T86" fmla="*/ 744 w 873"/>
              <a:gd name="T87" fmla="*/ 746 h 874"/>
              <a:gd name="T88" fmla="*/ 605 w 873"/>
              <a:gd name="T89" fmla="*/ 839 h 874"/>
              <a:gd name="T90" fmla="*/ 436 w 873"/>
              <a:gd name="T91" fmla="*/ 874 h 874"/>
              <a:gd name="T92" fmla="*/ 267 w 873"/>
              <a:gd name="T93" fmla="*/ 839 h 874"/>
              <a:gd name="T94" fmla="*/ 127 w 873"/>
              <a:gd name="T95" fmla="*/ 746 h 874"/>
              <a:gd name="T96" fmla="*/ 34 w 873"/>
              <a:gd name="T97" fmla="*/ 607 h 874"/>
              <a:gd name="T98" fmla="*/ 0 w 873"/>
              <a:gd name="T99" fmla="*/ 437 h 874"/>
              <a:gd name="T100" fmla="*/ 34 w 873"/>
              <a:gd name="T101" fmla="*/ 267 h 874"/>
              <a:gd name="T102" fmla="*/ 127 w 873"/>
              <a:gd name="T103" fmla="*/ 129 h 874"/>
              <a:gd name="T104" fmla="*/ 267 w 873"/>
              <a:gd name="T105" fmla="*/ 34 h 874"/>
              <a:gd name="T106" fmla="*/ 436 w 873"/>
              <a:gd name="T107" fmla="*/ 0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3" h="874">
                <a:moveTo>
                  <a:pt x="469" y="273"/>
                </a:moveTo>
                <a:lnTo>
                  <a:pt x="495" y="276"/>
                </a:lnTo>
                <a:lnTo>
                  <a:pt x="520" y="285"/>
                </a:lnTo>
                <a:lnTo>
                  <a:pt x="546" y="301"/>
                </a:lnTo>
                <a:lnTo>
                  <a:pt x="527" y="341"/>
                </a:lnTo>
                <a:lnTo>
                  <a:pt x="508" y="326"/>
                </a:lnTo>
                <a:lnTo>
                  <a:pt x="487" y="315"/>
                </a:lnTo>
                <a:lnTo>
                  <a:pt x="466" y="313"/>
                </a:lnTo>
                <a:lnTo>
                  <a:pt x="448" y="315"/>
                </a:lnTo>
                <a:lnTo>
                  <a:pt x="431" y="323"/>
                </a:lnTo>
                <a:lnTo>
                  <a:pt x="416" y="336"/>
                </a:lnTo>
                <a:lnTo>
                  <a:pt x="407" y="352"/>
                </a:lnTo>
                <a:lnTo>
                  <a:pt x="399" y="369"/>
                </a:lnTo>
                <a:lnTo>
                  <a:pt x="394" y="389"/>
                </a:lnTo>
                <a:lnTo>
                  <a:pt x="510" y="389"/>
                </a:lnTo>
                <a:lnTo>
                  <a:pt x="498" y="418"/>
                </a:lnTo>
                <a:lnTo>
                  <a:pt x="391" y="418"/>
                </a:lnTo>
                <a:lnTo>
                  <a:pt x="391" y="420"/>
                </a:lnTo>
                <a:lnTo>
                  <a:pt x="391" y="424"/>
                </a:lnTo>
                <a:lnTo>
                  <a:pt x="391" y="435"/>
                </a:lnTo>
                <a:lnTo>
                  <a:pt x="391" y="441"/>
                </a:lnTo>
                <a:lnTo>
                  <a:pt x="391" y="447"/>
                </a:lnTo>
                <a:lnTo>
                  <a:pt x="391" y="448"/>
                </a:lnTo>
                <a:lnTo>
                  <a:pt x="492" y="448"/>
                </a:lnTo>
                <a:lnTo>
                  <a:pt x="482" y="477"/>
                </a:lnTo>
                <a:lnTo>
                  <a:pt x="394" y="477"/>
                </a:lnTo>
                <a:lnTo>
                  <a:pt x="398" y="499"/>
                </a:lnTo>
                <a:lnTo>
                  <a:pt x="406" y="519"/>
                </a:lnTo>
                <a:lnTo>
                  <a:pt x="416" y="535"/>
                </a:lnTo>
                <a:lnTo>
                  <a:pt x="431" y="548"/>
                </a:lnTo>
                <a:lnTo>
                  <a:pt x="448" y="557"/>
                </a:lnTo>
                <a:lnTo>
                  <a:pt x="469" y="560"/>
                </a:lnTo>
                <a:lnTo>
                  <a:pt x="490" y="558"/>
                </a:lnTo>
                <a:lnTo>
                  <a:pt x="506" y="553"/>
                </a:lnTo>
                <a:lnTo>
                  <a:pt x="520" y="544"/>
                </a:lnTo>
                <a:lnTo>
                  <a:pt x="536" y="529"/>
                </a:lnTo>
                <a:lnTo>
                  <a:pt x="536" y="579"/>
                </a:lnTo>
                <a:lnTo>
                  <a:pt x="515" y="591"/>
                </a:lnTo>
                <a:lnTo>
                  <a:pt x="492" y="598"/>
                </a:lnTo>
                <a:lnTo>
                  <a:pt x="469" y="600"/>
                </a:lnTo>
                <a:lnTo>
                  <a:pt x="441" y="598"/>
                </a:lnTo>
                <a:lnTo>
                  <a:pt x="418" y="591"/>
                </a:lnTo>
                <a:lnTo>
                  <a:pt x="397" y="579"/>
                </a:lnTo>
                <a:lnTo>
                  <a:pt x="378" y="562"/>
                </a:lnTo>
                <a:lnTo>
                  <a:pt x="361" y="539"/>
                </a:lnTo>
                <a:lnTo>
                  <a:pt x="349" y="511"/>
                </a:lnTo>
                <a:lnTo>
                  <a:pt x="343" y="477"/>
                </a:lnTo>
                <a:lnTo>
                  <a:pt x="309" y="477"/>
                </a:lnTo>
                <a:lnTo>
                  <a:pt x="320" y="448"/>
                </a:lnTo>
                <a:lnTo>
                  <a:pt x="340" y="448"/>
                </a:lnTo>
                <a:lnTo>
                  <a:pt x="340" y="441"/>
                </a:lnTo>
                <a:lnTo>
                  <a:pt x="340" y="435"/>
                </a:lnTo>
                <a:lnTo>
                  <a:pt x="340" y="427"/>
                </a:lnTo>
                <a:lnTo>
                  <a:pt x="340" y="418"/>
                </a:lnTo>
                <a:lnTo>
                  <a:pt x="309" y="418"/>
                </a:lnTo>
                <a:lnTo>
                  <a:pt x="320" y="389"/>
                </a:lnTo>
                <a:lnTo>
                  <a:pt x="344" y="389"/>
                </a:lnTo>
                <a:lnTo>
                  <a:pt x="353" y="357"/>
                </a:lnTo>
                <a:lnTo>
                  <a:pt x="366" y="330"/>
                </a:lnTo>
                <a:lnTo>
                  <a:pt x="383" y="307"/>
                </a:lnTo>
                <a:lnTo>
                  <a:pt x="401" y="291"/>
                </a:lnTo>
                <a:lnTo>
                  <a:pt x="422" y="281"/>
                </a:lnTo>
                <a:lnTo>
                  <a:pt x="444" y="274"/>
                </a:lnTo>
                <a:lnTo>
                  <a:pt x="469" y="273"/>
                </a:lnTo>
                <a:close/>
                <a:moveTo>
                  <a:pt x="436" y="41"/>
                </a:moveTo>
                <a:lnTo>
                  <a:pt x="382" y="43"/>
                </a:lnTo>
                <a:lnTo>
                  <a:pt x="331" y="54"/>
                </a:lnTo>
                <a:lnTo>
                  <a:pt x="281" y="71"/>
                </a:lnTo>
                <a:lnTo>
                  <a:pt x="235" y="94"/>
                </a:lnTo>
                <a:lnTo>
                  <a:pt x="193" y="122"/>
                </a:lnTo>
                <a:lnTo>
                  <a:pt x="155" y="156"/>
                </a:lnTo>
                <a:lnTo>
                  <a:pt x="122" y="194"/>
                </a:lnTo>
                <a:lnTo>
                  <a:pt x="93" y="236"/>
                </a:lnTo>
                <a:lnTo>
                  <a:pt x="71" y="282"/>
                </a:lnTo>
                <a:lnTo>
                  <a:pt x="54" y="331"/>
                </a:lnTo>
                <a:lnTo>
                  <a:pt x="43" y="383"/>
                </a:lnTo>
                <a:lnTo>
                  <a:pt x="40" y="437"/>
                </a:lnTo>
                <a:lnTo>
                  <a:pt x="43" y="491"/>
                </a:lnTo>
                <a:lnTo>
                  <a:pt x="54" y="542"/>
                </a:lnTo>
                <a:lnTo>
                  <a:pt x="71" y="591"/>
                </a:lnTo>
                <a:lnTo>
                  <a:pt x="93" y="637"/>
                </a:lnTo>
                <a:lnTo>
                  <a:pt x="122" y="679"/>
                </a:lnTo>
                <a:lnTo>
                  <a:pt x="155" y="719"/>
                </a:lnTo>
                <a:lnTo>
                  <a:pt x="193" y="751"/>
                </a:lnTo>
                <a:lnTo>
                  <a:pt x="235" y="780"/>
                </a:lnTo>
                <a:lnTo>
                  <a:pt x="281" y="803"/>
                </a:lnTo>
                <a:lnTo>
                  <a:pt x="331" y="820"/>
                </a:lnTo>
                <a:lnTo>
                  <a:pt x="382" y="830"/>
                </a:lnTo>
                <a:lnTo>
                  <a:pt x="436" y="834"/>
                </a:lnTo>
                <a:lnTo>
                  <a:pt x="490" y="830"/>
                </a:lnTo>
                <a:lnTo>
                  <a:pt x="541" y="820"/>
                </a:lnTo>
                <a:lnTo>
                  <a:pt x="591" y="803"/>
                </a:lnTo>
                <a:lnTo>
                  <a:pt x="637" y="780"/>
                </a:lnTo>
                <a:lnTo>
                  <a:pt x="679" y="751"/>
                </a:lnTo>
                <a:lnTo>
                  <a:pt x="717" y="719"/>
                </a:lnTo>
                <a:lnTo>
                  <a:pt x="750" y="679"/>
                </a:lnTo>
                <a:lnTo>
                  <a:pt x="779" y="637"/>
                </a:lnTo>
                <a:lnTo>
                  <a:pt x="802" y="591"/>
                </a:lnTo>
                <a:lnTo>
                  <a:pt x="818" y="542"/>
                </a:lnTo>
                <a:lnTo>
                  <a:pt x="830" y="491"/>
                </a:lnTo>
                <a:lnTo>
                  <a:pt x="832" y="437"/>
                </a:lnTo>
                <a:lnTo>
                  <a:pt x="830" y="383"/>
                </a:lnTo>
                <a:lnTo>
                  <a:pt x="818" y="331"/>
                </a:lnTo>
                <a:lnTo>
                  <a:pt x="802" y="282"/>
                </a:lnTo>
                <a:lnTo>
                  <a:pt x="779" y="236"/>
                </a:lnTo>
                <a:lnTo>
                  <a:pt x="750" y="194"/>
                </a:lnTo>
                <a:lnTo>
                  <a:pt x="717" y="156"/>
                </a:lnTo>
                <a:lnTo>
                  <a:pt x="679" y="122"/>
                </a:lnTo>
                <a:lnTo>
                  <a:pt x="637" y="94"/>
                </a:lnTo>
                <a:lnTo>
                  <a:pt x="591" y="71"/>
                </a:lnTo>
                <a:lnTo>
                  <a:pt x="541" y="54"/>
                </a:lnTo>
                <a:lnTo>
                  <a:pt x="490" y="43"/>
                </a:lnTo>
                <a:lnTo>
                  <a:pt x="436" y="41"/>
                </a:lnTo>
                <a:close/>
                <a:moveTo>
                  <a:pt x="436" y="0"/>
                </a:moveTo>
                <a:lnTo>
                  <a:pt x="495" y="4"/>
                </a:lnTo>
                <a:lnTo>
                  <a:pt x="552" y="16"/>
                </a:lnTo>
                <a:lnTo>
                  <a:pt x="605" y="34"/>
                </a:lnTo>
                <a:lnTo>
                  <a:pt x="657" y="60"/>
                </a:lnTo>
                <a:lnTo>
                  <a:pt x="702" y="92"/>
                </a:lnTo>
                <a:lnTo>
                  <a:pt x="744" y="129"/>
                </a:lnTo>
                <a:lnTo>
                  <a:pt x="781" y="171"/>
                </a:lnTo>
                <a:lnTo>
                  <a:pt x="813" y="217"/>
                </a:lnTo>
                <a:lnTo>
                  <a:pt x="838" y="267"/>
                </a:lnTo>
                <a:lnTo>
                  <a:pt x="857" y="320"/>
                </a:lnTo>
                <a:lnTo>
                  <a:pt x="868" y="378"/>
                </a:lnTo>
                <a:lnTo>
                  <a:pt x="873" y="437"/>
                </a:lnTo>
                <a:lnTo>
                  <a:pt x="868" y="496"/>
                </a:lnTo>
                <a:lnTo>
                  <a:pt x="857" y="553"/>
                </a:lnTo>
                <a:lnTo>
                  <a:pt x="838" y="607"/>
                </a:lnTo>
                <a:lnTo>
                  <a:pt x="813" y="658"/>
                </a:lnTo>
                <a:lnTo>
                  <a:pt x="781" y="704"/>
                </a:lnTo>
                <a:lnTo>
                  <a:pt x="744" y="746"/>
                </a:lnTo>
                <a:lnTo>
                  <a:pt x="702" y="783"/>
                </a:lnTo>
                <a:lnTo>
                  <a:pt x="657" y="814"/>
                </a:lnTo>
                <a:lnTo>
                  <a:pt x="605" y="839"/>
                </a:lnTo>
                <a:lnTo>
                  <a:pt x="552" y="858"/>
                </a:lnTo>
                <a:lnTo>
                  <a:pt x="495" y="870"/>
                </a:lnTo>
                <a:lnTo>
                  <a:pt x="436" y="874"/>
                </a:lnTo>
                <a:lnTo>
                  <a:pt x="377" y="870"/>
                </a:lnTo>
                <a:lnTo>
                  <a:pt x="320" y="858"/>
                </a:lnTo>
                <a:lnTo>
                  <a:pt x="267" y="839"/>
                </a:lnTo>
                <a:lnTo>
                  <a:pt x="215" y="814"/>
                </a:lnTo>
                <a:lnTo>
                  <a:pt x="170" y="783"/>
                </a:lnTo>
                <a:lnTo>
                  <a:pt x="127" y="746"/>
                </a:lnTo>
                <a:lnTo>
                  <a:pt x="91" y="704"/>
                </a:lnTo>
                <a:lnTo>
                  <a:pt x="59" y="658"/>
                </a:lnTo>
                <a:lnTo>
                  <a:pt x="34" y="607"/>
                </a:lnTo>
                <a:lnTo>
                  <a:pt x="15" y="553"/>
                </a:lnTo>
                <a:lnTo>
                  <a:pt x="4" y="496"/>
                </a:lnTo>
                <a:lnTo>
                  <a:pt x="0" y="437"/>
                </a:lnTo>
                <a:lnTo>
                  <a:pt x="4" y="378"/>
                </a:lnTo>
                <a:lnTo>
                  <a:pt x="15" y="320"/>
                </a:lnTo>
                <a:lnTo>
                  <a:pt x="34" y="267"/>
                </a:lnTo>
                <a:lnTo>
                  <a:pt x="59" y="217"/>
                </a:lnTo>
                <a:lnTo>
                  <a:pt x="91" y="171"/>
                </a:lnTo>
                <a:lnTo>
                  <a:pt x="127" y="129"/>
                </a:lnTo>
                <a:lnTo>
                  <a:pt x="170" y="92"/>
                </a:lnTo>
                <a:lnTo>
                  <a:pt x="215" y="60"/>
                </a:lnTo>
                <a:lnTo>
                  <a:pt x="267" y="34"/>
                </a:lnTo>
                <a:lnTo>
                  <a:pt x="320" y="16"/>
                </a:lnTo>
                <a:lnTo>
                  <a:pt x="377" y="4"/>
                </a:lnTo>
                <a:lnTo>
                  <a:pt x="43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2" name="Freeform 11"/>
          <p:cNvSpPr>
            <a:spLocks noEditPoints="1"/>
          </p:cNvSpPr>
          <p:nvPr/>
        </p:nvSpPr>
        <p:spPr bwMode="auto">
          <a:xfrm>
            <a:off x="6278951" y="2109417"/>
            <a:ext cx="421895" cy="422378"/>
          </a:xfrm>
          <a:custGeom>
            <a:avLst/>
            <a:gdLst>
              <a:gd name="T0" fmla="*/ 436 w 873"/>
              <a:gd name="T1" fmla="*/ 418 h 874"/>
              <a:gd name="T2" fmla="*/ 375 w 873"/>
              <a:gd name="T3" fmla="*/ 427 h 874"/>
              <a:gd name="T4" fmla="*/ 328 w 873"/>
              <a:gd name="T5" fmla="*/ 461 h 874"/>
              <a:gd name="T6" fmla="*/ 320 w 873"/>
              <a:gd name="T7" fmla="*/ 503 h 874"/>
              <a:gd name="T8" fmla="*/ 319 w 873"/>
              <a:gd name="T9" fmla="*/ 520 h 874"/>
              <a:gd name="T10" fmla="*/ 387 w 873"/>
              <a:gd name="T11" fmla="*/ 546 h 874"/>
              <a:gd name="T12" fmla="*/ 349 w 873"/>
              <a:gd name="T13" fmla="*/ 598 h 874"/>
              <a:gd name="T14" fmla="*/ 406 w 873"/>
              <a:gd name="T15" fmla="*/ 602 h 874"/>
              <a:gd name="T16" fmla="*/ 404 w 873"/>
              <a:gd name="T17" fmla="*/ 632 h 874"/>
              <a:gd name="T18" fmla="*/ 310 w 873"/>
              <a:gd name="T19" fmla="*/ 608 h 874"/>
              <a:gd name="T20" fmla="*/ 259 w 873"/>
              <a:gd name="T21" fmla="*/ 546 h 874"/>
              <a:gd name="T22" fmla="*/ 281 w 873"/>
              <a:gd name="T23" fmla="*/ 515 h 874"/>
              <a:gd name="T24" fmla="*/ 266 w 873"/>
              <a:gd name="T25" fmla="*/ 482 h 874"/>
              <a:gd name="T26" fmla="*/ 314 w 873"/>
              <a:gd name="T27" fmla="*/ 423 h 874"/>
              <a:gd name="T28" fmla="*/ 357 w 873"/>
              <a:gd name="T29" fmla="*/ 200 h 874"/>
              <a:gd name="T30" fmla="*/ 185 w 873"/>
              <a:gd name="T31" fmla="*/ 251 h 874"/>
              <a:gd name="T32" fmla="*/ 70 w 873"/>
              <a:gd name="T33" fmla="*/ 382 h 874"/>
              <a:gd name="T34" fmla="*/ 43 w 873"/>
              <a:gd name="T35" fmla="*/ 563 h 874"/>
              <a:gd name="T36" fmla="*/ 118 w 873"/>
              <a:gd name="T37" fmla="*/ 725 h 874"/>
              <a:gd name="T38" fmla="*/ 265 w 873"/>
              <a:gd name="T39" fmla="*/ 821 h 874"/>
              <a:gd name="T40" fmla="*/ 449 w 873"/>
              <a:gd name="T41" fmla="*/ 821 h 874"/>
              <a:gd name="T42" fmla="*/ 596 w 873"/>
              <a:gd name="T43" fmla="*/ 725 h 874"/>
              <a:gd name="T44" fmla="*/ 671 w 873"/>
              <a:gd name="T45" fmla="*/ 563 h 874"/>
              <a:gd name="T46" fmla="*/ 645 w 873"/>
              <a:gd name="T47" fmla="*/ 382 h 874"/>
              <a:gd name="T48" fmla="*/ 530 w 873"/>
              <a:gd name="T49" fmla="*/ 251 h 874"/>
              <a:gd name="T50" fmla="*/ 357 w 873"/>
              <a:gd name="T51" fmla="*/ 200 h 874"/>
              <a:gd name="T52" fmla="*/ 508 w 873"/>
              <a:gd name="T53" fmla="*/ 192 h 874"/>
              <a:gd name="T54" fmla="*/ 656 w 873"/>
              <a:gd name="T55" fmla="*/ 322 h 874"/>
              <a:gd name="T56" fmla="*/ 714 w 873"/>
              <a:gd name="T57" fmla="*/ 516 h 874"/>
              <a:gd name="T58" fmla="*/ 656 w 873"/>
              <a:gd name="T59" fmla="*/ 711 h 874"/>
              <a:gd name="T60" fmla="*/ 508 w 873"/>
              <a:gd name="T61" fmla="*/ 841 h 874"/>
              <a:gd name="T62" fmla="*/ 305 w 873"/>
              <a:gd name="T63" fmla="*/ 870 h 874"/>
              <a:gd name="T64" fmla="*/ 123 w 873"/>
              <a:gd name="T65" fmla="*/ 787 h 874"/>
              <a:gd name="T66" fmla="*/ 16 w 873"/>
              <a:gd name="T67" fmla="*/ 620 h 874"/>
              <a:gd name="T68" fmla="*/ 16 w 873"/>
              <a:gd name="T69" fmla="*/ 414 h 874"/>
              <a:gd name="T70" fmla="*/ 123 w 873"/>
              <a:gd name="T71" fmla="*/ 247 h 874"/>
              <a:gd name="T72" fmla="*/ 305 w 873"/>
              <a:gd name="T73" fmla="*/ 163 h 874"/>
              <a:gd name="T74" fmla="*/ 620 w 873"/>
              <a:gd name="T75" fmla="*/ 16 h 874"/>
              <a:gd name="T76" fmla="*/ 785 w 873"/>
              <a:gd name="T77" fmla="*/ 123 h 874"/>
              <a:gd name="T78" fmla="*/ 869 w 873"/>
              <a:gd name="T79" fmla="*/ 305 h 874"/>
              <a:gd name="T80" fmla="*/ 845 w 873"/>
              <a:gd name="T81" fmla="*/ 496 h 874"/>
              <a:gd name="T82" fmla="*/ 734 w 873"/>
              <a:gd name="T83" fmla="*/ 640 h 874"/>
              <a:gd name="T84" fmla="*/ 801 w 873"/>
              <a:gd name="T85" fmla="*/ 495 h 874"/>
              <a:gd name="T86" fmla="*/ 830 w 873"/>
              <a:gd name="T87" fmla="*/ 311 h 874"/>
              <a:gd name="T88" fmla="*/ 755 w 873"/>
              <a:gd name="T89" fmla="*/ 150 h 874"/>
              <a:gd name="T90" fmla="*/ 608 w 873"/>
              <a:gd name="T91" fmla="*/ 54 h 874"/>
              <a:gd name="T92" fmla="*/ 421 w 873"/>
              <a:gd name="T93" fmla="*/ 55 h 874"/>
              <a:gd name="T94" fmla="*/ 268 w 873"/>
              <a:gd name="T95" fmla="*/ 130 h 874"/>
              <a:gd name="T96" fmla="*/ 336 w 873"/>
              <a:gd name="T97" fmla="*/ 48 h 874"/>
              <a:gd name="T98" fmla="*/ 516 w 873"/>
              <a:gd name="T99" fmla="*/ 0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3" h="874">
                <a:moveTo>
                  <a:pt x="378" y="398"/>
                </a:moveTo>
                <a:lnTo>
                  <a:pt x="398" y="399"/>
                </a:lnTo>
                <a:lnTo>
                  <a:pt x="416" y="406"/>
                </a:lnTo>
                <a:lnTo>
                  <a:pt x="436" y="418"/>
                </a:lnTo>
                <a:lnTo>
                  <a:pt x="421" y="448"/>
                </a:lnTo>
                <a:lnTo>
                  <a:pt x="407" y="436"/>
                </a:lnTo>
                <a:lnTo>
                  <a:pt x="391" y="429"/>
                </a:lnTo>
                <a:lnTo>
                  <a:pt x="375" y="427"/>
                </a:lnTo>
                <a:lnTo>
                  <a:pt x="362" y="428"/>
                </a:lnTo>
                <a:lnTo>
                  <a:pt x="349" y="435"/>
                </a:lnTo>
                <a:lnTo>
                  <a:pt x="339" y="444"/>
                </a:lnTo>
                <a:lnTo>
                  <a:pt x="328" y="461"/>
                </a:lnTo>
                <a:lnTo>
                  <a:pt x="322" y="482"/>
                </a:lnTo>
                <a:lnTo>
                  <a:pt x="408" y="482"/>
                </a:lnTo>
                <a:lnTo>
                  <a:pt x="400" y="503"/>
                </a:lnTo>
                <a:lnTo>
                  <a:pt x="320" y="503"/>
                </a:lnTo>
                <a:lnTo>
                  <a:pt x="320" y="506"/>
                </a:lnTo>
                <a:lnTo>
                  <a:pt x="319" y="508"/>
                </a:lnTo>
                <a:lnTo>
                  <a:pt x="319" y="515"/>
                </a:lnTo>
                <a:lnTo>
                  <a:pt x="319" y="520"/>
                </a:lnTo>
                <a:lnTo>
                  <a:pt x="320" y="524"/>
                </a:lnTo>
                <a:lnTo>
                  <a:pt x="320" y="525"/>
                </a:lnTo>
                <a:lnTo>
                  <a:pt x="395" y="525"/>
                </a:lnTo>
                <a:lnTo>
                  <a:pt x="387" y="546"/>
                </a:lnTo>
                <a:lnTo>
                  <a:pt x="322" y="546"/>
                </a:lnTo>
                <a:lnTo>
                  <a:pt x="328" y="570"/>
                </a:lnTo>
                <a:lnTo>
                  <a:pt x="339" y="588"/>
                </a:lnTo>
                <a:lnTo>
                  <a:pt x="349" y="598"/>
                </a:lnTo>
                <a:lnTo>
                  <a:pt x="362" y="604"/>
                </a:lnTo>
                <a:lnTo>
                  <a:pt x="378" y="607"/>
                </a:lnTo>
                <a:lnTo>
                  <a:pt x="394" y="606"/>
                </a:lnTo>
                <a:lnTo>
                  <a:pt x="406" y="602"/>
                </a:lnTo>
                <a:lnTo>
                  <a:pt x="416" y="595"/>
                </a:lnTo>
                <a:lnTo>
                  <a:pt x="428" y="584"/>
                </a:lnTo>
                <a:lnTo>
                  <a:pt x="428" y="621"/>
                </a:lnTo>
                <a:lnTo>
                  <a:pt x="404" y="632"/>
                </a:lnTo>
                <a:lnTo>
                  <a:pt x="378" y="636"/>
                </a:lnTo>
                <a:lnTo>
                  <a:pt x="351" y="633"/>
                </a:lnTo>
                <a:lnTo>
                  <a:pt x="328" y="624"/>
                </a:lnTo>
                <a:lnTo>
                  <a:pt x="310" y="608"/>
                </a:lnTo>
                <a:lnTo>
                  <a:pt x="298" y="591"/>
                </a:lnTo>
                <a:lnTo>
                  <a:pt x="289" y="570"/>
                </a:lnTo>
                <a:lnTo>
                  <a:pt x="284" y="546"/>
                </a:lnTo>
                <a:lnTo>
                  <a:pt x="259" y="546"/>
                </a:lnTo>
                <a:lnTo>
                  <a:pt x="266" y="525"/>
                </a:lnTo>
                <a:lnTo>
                  <a:pt x="282" y="525"/>
                </a:lnTo>
                <a:lnTo>
                  <a:pt x="281" y="520"/>
                </a:lnTo>
                <a:lnTo>
                  <a:pt x="281" y="515"/>
                </a:lnTo>
                <a:lnTo>
                  <a:pt x="281" y="510"/>
                </a:lnTo>
                <a:lnTo>
                  <a:pt x="282" y="503"/>
                </a:lnTo>
                <a:lnTo>
                  <a:pt x="259" y="503"/>
                </a:lnTo>
                <a:lnTo>
                  <a:pt x="266" y="482"/>
                </a:lnTo>
                <a:lnTo>
                  <a:pt x="284" y="482"/>
                </a:lnTo>
                <a:lnTo>
                  <a:pt x="291" y="458"/>
                </a:lnTo>
                <a:lnTo>
                  <a:pt x="301" y="439"/>
                </a:lnTo>
                <a:lnTo>
                  <a:pt x="314" y="423"/>
                </a:lnTo>
                <a:lnTo>
                  <a:pt x="332" y="408"/>
                </a:lnTo>
                <a:lnTo>
                  <a:pt x="353" y="401"/>
                </a:lnTo>
                <a:lnTo>
                  <a:pt x="378" y="398"/>
                </a:lnTo>
                <a:close/>
                <a:moveTo>
                  <a:pt x="357" y="200"/>
                </a:moveTo>
                <a:lnTo>
                  <a:pt x="310" y="202"/>
                </a:lnTo>
                <a:lnTo>
                  <a:pt x="265" y="213"/>
                </a:lnTo>
                <a:lnTo>
                  <a:pt x="223" y="228"/>
                </a:lnTo>
                <a:lnTo>
                  <a:pt x="185" y="251"/>
                </a:lnTo>
                <a:lnTo>
                  <a:pt x="150" y="277"/>
                </a:lnTo>
                <a:lnTo>
                  <a:pt x="118" y="309"/>
                </a:lnTo>
                <a:lnTo>
                  <a:pt x="91" y="344"/>
                </a:lnTo>
                <a:lnTo>
                  <a:pt x="70" y="382"/>
                </a:lnTo>
                <a:lnTo>
                  <a:pt x="54" y="424"/>
                </a:lnTo>
                <a:lnTo>
                  <a:pt x="43" y="470"/>
                </a:lnTo>
                <a:lnTo>
                  <a:pt x="39" y="516"/>
                </a:lnTo>
                <a:lnTo>
                  <a:pt x="43" y="563"/>
                </a:lnTo>
                <a:lnTo>
                  <a:pt x="54" y="608"/>
                </a:lnTo>
                <a:lnTo>
                  <a:pt x="70" y="650"/>
                </a:lnTo>
                <a:lnTo>
                  <a:pt x="91" y="690"/>
                </a:lnTo>
                <a:lnTo>
                  <a:pt x="118" y="725"/>
                </a:lnTo>
                <a:lnTo>
                  <a:pt x="150" y="757"/>
                </a:lnTo>
                <a:lnTo>
                  <a:pt x="185" y="783"/>
                </a:lnTo>
                <a:lnTo>
                  <a:pt x="223" y="804"/>
                </a:lnTo>
                <a:lnTo>
                  <a:pt x="265" y="821"/>
                </a:lnTo>
                <a:lnTo>
                  <a:pt x="310" y="830"/>
                </a:lnTo>
                <a:lnTo>
                  <a:pt x="357" y="834"/>
                </a:lnTo>
                <a:lnTo>
                  <a:pt x="404" y="830"/>
                </a:lnTo>
                <a:lnTo>
                  <a:pt x="449" y="821"/>
                </a:lnTo>
                <a:lnTo>
                  <a:pt x="491" y="804"/>
                </a:lnTo>
                <a:lnTo>
                  <a:pt x="530" y="783"/>
                </a:lnTo>
                <a:lnTo>
                  <a:pt x="566" y="757"/>
                </a:lnTo>
                <a:lnTo>
                  <a:pt x="596" y="725"/>
                </a:lnTo>
                <a:lnTo>
                  <a:pt x="624" y="690"/>
                </a:lnTo>
                <a:lnTo>
                  <a:pt x="645" y="650"/>
                </a:lnTo>
                <a:lnTo>
                  <a:pt x="662" y="608"/>
                </a:lnTo>
                <a:lnTo>
                  <a:pt x="671" y="563"/>
                </a:lnTo>
                <a:lnTo>
                  <a:pt x="675" y="516"/>
                </a:lnTo>
                <a:lnTo>
                  <a:pt x="671" y="470"/>
                </a:lnTo>
                <a:lnTo>
                  <a:pt x="662" y="424"/>
                </a:lnTo>
                <a:lnTo>
                  <a:pt x="645" y="382"/>
                </a:lnTo>
                <a:lnTo>
                  <a:pt x="624" y="344"/>
                </a:lnTo>
                <a:lnTo>
                  <a:pt x="596" y="309"/>
                </a:lnTo>
                <a:lnTo>
                  <a:pt x="566" y="277"/>
                </a:lnTo>
                <a:lnTo>
                  <a:pt x="530" y="251"/>
                </a:lnTo>
                <a:lnTo>
                  <a:pt x="491" y="228"/>
                </a:lnTo>
                <a:lnTo>
                  <a:pt x="449" y="213"/>
                </a:lnTo>
                <a:lnTo>
                  <a:pt x="404" y="202"/>
                </a:lnTo>
                <a:lnTo>
                  <a:pt x="357" y="200"/>
                </a:lnTo>
                <a:close/>
                <a:moveTo>
                  <a:pt x="357" y="159"/>
                </a:moveTo>
                <a:lnTo>
                  <a:pt x="410" y="163"/>
                </a:lnTo>
                <a:lnTo>
                  <a:pt x="461" y="175"/>
                </a:lnTo>
                <a:lnTo>
                  <a:pt x="508" y="192"/>
                </a:lnTo>
                <a:lnTo>
                  <a:pt x="551" y="217"/>
                </a:lnTo>
                <a:lnTo>
                  <a:pt x="592" y="247"/>
                </a:lnTo>
                <a:lnTo>
                  <a:pt x="626" y="282"/>
                </a:lnTo>
                <a:lnTo>
                  <a:pt x="656" y="322"/>
                </a:lnTo>
                <a:lnTo>
                  <a:pt x="681" y="366"/>
                </a:lnTo>
                <a:lnTo>
                  <a:pt x="700" y="414"/>
                </a:lnTo>
                <a:lnTo>
                  <a:pt x="710" y="464"/>
                </a:lnTo>
                <a:lnTo>
                  <a:pt x="714" y="516"/>
                </a:lnTo>
                <a:lnTo>
                  <a:pt x="710" y="569"/>
                </a:lnTo>
                <a:lnTo>
                  <a:pt x="700" y="620"/>
                </a:lnTo>
                <a:lnTo>
                  <a:pt x="681" y="667"/>
                </a:lnTo>
                <a:lnTo>
                  <a:pt x="656" y="711"/>
                </a:lnTo>
                <a:lnTo>
                  <a:pt x="626" y="751"/>
                </a:lnTo>
                <a:lnTo>
                  <a:pt x="592" y="787"/>
                </a:lnTo>
                <a:lnTo>
                  <a:pt x="551" y="816"/>
                </a:lnTo>
                <a:lnTo>
                  <a:pt x="508" y="841"/>
                </a:lnTo>
                <a:lnTo>
                  <a:pt x="461" y="859"/>
                </a:lnTo>
                <a:lnTo>
                  <a:pt x="410" y="870"/>
                </a:lnTo>
                <a:lnTo>
                  <a:pt x="357" y="874"/>
                </a:lnTo>
                <a:lnTo>
                  <a:pt x="305" y="870"/>
                </a:lnTo>
                <a:lnTo>
                  <a:pt x="255" y="859"/>
                </a:lnTo>
                <a:lnTo>
                  <a:pt x="206" y="841"/>
                </a:lnTo>
                <a:lnTo>
                  <a:pt x="163" y="816"/>
                </a:lnTo>
                <a:lnTo>
                  <a:pt x="123" y="787"/>
                </a:lnTo>
                <a:lnTo>
                  <a:pt x="88" y="751"/>
                </a:lnTo>
                <a:lnTo>
                  <a:pt x="58" y="711"/>
                </a:lnTo>
                <a:lnTo>
                  <a:pt x="33" y="667"/>
                </a:lnTo>
                <a:lnTo>
                  <a:pt x="16" y="620"/>
                </a:lnTo>
                <a:lnTo>
                  <a:pt x="4" y="569"/>
                </a:lnTo>
                <a:lnTo>
                  <a:pt x="0" y="516"/>
                </a:lnTo>
                <a:lnTo>
                  <a:pt x="4" y="464"/>
                </a:lnTo>
                <a:lnTo>
                  <a:pt x="16" y="414"/>
                </a:lnTo>
                <a:lnTo>
                  <a:pt x="33" y="366"/>
                </a:lnTo>
                <a:lnTo>
                  <a:pt x="58" y="322"/>
                </a:lnTo>
                <a:lnTo>
                  <a:pt x="88" y="282"/>
                </a:lnTo>
                <a:lnTo>
                  <a:pt x="123" y="247"/>
                </a:lnTo>
                <a:lnTo>
                  <a:pt x="163" y="217"/>
                </a:lnTo>
                <a:lnTo>
                  <a:pt x="206" y="192"/>
                </a:lnTo>
                <a:lnTo>
                  <a:pt x="255" y="175"/>
                </a:lnTo>
                <a:lnTo>
                  <a:pt x="305" y="163"/>
                </a:lnTo>
                <a:lnTo>
                  <a:pt x="357" y="159"/>
                </a:lnTo>
                <a:close/>
                <a:moveTo>
                  <a:pt x="516" y="0"/>
                </a:moveTo>
                <a:lnTo>
                  <a:pt x="568" y="4"/>
                </a:lnTo>
                <a:lnTo>
                  <a:pt x="620" y="16"/>
                </a:lnTo>
                <a:lnTo>
                  <a:pt x="667" y="34"/>
                </a:lnTo>
                <a:lnTo>
                  <a:pt x="710" y="58"/>
                </a:lnTo>
                <a:lnTo>
                  <a:pt x="750" y="88"/>
                </a:lnTo>
                <a:lnTo>
                  <a:pt x="785" y="123"/>
                </a:lnTo>
                <a:lnTo>
                  <a:pt x="815" y="163"/>
                </a:lnTo>
                <a:lnTo>
                  <a:pt x="840" y="207"/>
                </a:lnTo>
                <a:lnTo>
                  <a:pt x="859" y="255"/>
                </a:lnTo>
                <a:lnTo>
                  <a:pt x="869" y="305"/>
                </a:lnTo>
                <a:lnTo>
                  <a:pt x="873" y="357"/>
                </a:lnTo>
                <a:lnTo>
                  <a:pt x="870" y="406"/>
                </a:lnTo>
                <a:lnTo>
                  <a:pt x="860" y="453"/>
                </a:lnTo>
                <a:lnTo>
                  <a:pt x="845" y="496"/>
                </a:lnTo>
                <a:lnTo>
                  <a:pt x="824" y="537"/>
                </a:lnTo>
                <a:lnTo>
                  <a:pt x="798" y="575"/>
                </a:lnTo>
                <a:lnTo>
                  <a:pt x="768" y="609"/>
                </a:lnTo>
                <a:lnTo>
                  <a:pt x="734" y="640"/>
                </a:lnTo>
                <a:lnTo>
                  <a:pt x="743" y="607"/>
                </a:lnTo>
                <a:lnTo>
                  <a:pt x="750" y="571"/>
                </a:lnTo>
                <a:lnTo>
                  <a:pt x="778" y="536"/>
                </a:lnTo>
                <a:lnTo>
                  <a:pt x="801" y="495"/>
                </a:lnTo>
                <a:lnTo>
                  <a:pt x="819" y="452"/>
                </a:lnTo>
                <a:lnTo>
                  <a:pt x="830" y="406"/>
                </a:lnTo>
                <a:lnTo>
                  <a:pt x="834" y="357"/>
                </a:lnTo>
                <a:lnTo>
                  <a:pt x="830" y="311"/>
                </a:lnTo>
                <a:lnTo>
                  <a:pt x="819" y="267"/>
                </a:lnTo>
                <a:lnTo>
                  <a:pt x="803" y="223"/>
                </a:lnTo>
                <a:lnTo>
                  <a:pt x="782" y="185"/>
                </a:lnTo>
                <a:lnTo>
                  <a:pt x="755" y="150"/>
                </a:lnTo>
                <a:lnTo>
                  <a:pt x="725" y="118"/>
                </a:lnTo>
                <a:lnTo>
                  <a:pt x="689" y="92"/>
                </a:lnTo>
                <a:lnTo>
                  <a:pt x="650" y="69"/>
                </a:lnTo>
                <a:lnTo>
                  <a:pt x="608" y="54"/>
                </a:lnTo>
                <a:lnTo>
                  <a:pt x="563" y="43"/>
                </a:lnTo>
                <a:lnTo>
                  <a:pt x="516" y="41"/>
                </a:lnTo>
                <a:lnTo>
                  <a:pt x="467" y="44"/>
                </a:lnTo>
                <a:lnTo>
                  <a:pt x="421" y="55"/>
                </a:lnTo>
                <a:lnTo>
                  <a:pt x="378" y="72"/>
                </a:lnTo>
                <a:lnTo>
                  <a:pt x="339" y="94"/>
                </a:lnTo>
                <a:lnTo>
                  <a:pt x="302" y="123"/>
                </a:lnTo>
                <a:lnTo>
                  <a:pt x="268" y="130"/>
                </a:lnTo>
                <a:lnTo>
                  <a:pt x="234" y="139"/>
                </a:lnTo>
                <a:lnTo>
                  <a:pt x="264" y="105"/>
                </a:lnTo>
                <a:lnTo>
                  <a:pt x="298" y="75"/>
                </a:lnTo>
                <a:lnTo>
                  <a:pt x="336" y="48"/>
                </a:lnTo>
                <a:lnTo>
                  <a:pt x="377" y="29"/>
                </a:lnTo>
                <a:lnTo>
                  <a:pt x="421" y="13"/>
                </a:lnTo>
                <a:lnTo>
                  <a:pt x="467" y="4"/>
                </a:lnTo>
                <a:lnTo>
                  <a:pt x="51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 name="Freeform 12"/>
          <p:cNvSpPr>
            <a:spLocks noEditPoints="1"/>
          </p:cNvSpPr>
          <p:nvPr/>
        </p:nvSpPr>
        <p:spPr bwMode="auto">
          <a:xfrm>
            <a:off x="7095924" y="2109417"/>
            <a:ext cx="421895" cy="422378"/>
          </a:xfrm>
          <a:custGeom>
            <a:avLst/>
            <a:gdLst>
              <a:gd name="T0" fmla="*/ 424 w 873"/>
              <a:gd name="T1" fmla="*/ 518 h 874"/>
              <a:gd name="T2" fmla="*/ 477 w 873"/>
              <a:gd name="T3" fmla="*/ 522 h 874"/>
              <a:gd name="T4" fmla="*/ 503 w 873"/>
              <a:gd name="T5" fmla="*/ 488 h 874"/>
              <a:gd name="T6" fmla="*/ 460 w 873"/>
              <a:gd name="T7" fmla="*/ 455 h 874"/>
              <a:gd name="T8" fmla="*/ 445 w 873"/>
              <a:gd name="T9" fmla="*/ 353 h 874"/>
              <a:gd name="T10" fmla="*/ 461 w 873"/>
              <a:gd name="T11" fmla="*/ 421 h 874"/>
              <a:gd name="T12" fmla="*/ 507 w 873"/>
              <a:gd name="T13" fmla="*/ 412 h 874"/>
              <a:gd name="T14" fmla="*/ 501 w 873"/>
              <a:gd name="T15" fmla="*/ 371 h 874"/>
              <a:gd name="T16" fmla="*/ 455 w 873"/>
              <a:gd name="T17" fmla="*/ 354 h 874"/>
              <a:gd name="T18" fmla="*/ 455 w 873"/>
              <a:gd name="T19" fmla="*/ 316 h 874"/>
              <a:gd name="T20" fmla="*/ 511 w 873"/>
              <a:gd name="T21" fmla="*/ 330 h 874"/>
              <a:gd name="T22" fmla="*/ 570 w 873"/>
              <a:gd name="T23" fmla="*/ 370 h 874"/>
              <a:gd name="T24" fmla="*/ 561 w 873"/>
              <a:gd name="T25" fmla="*/ 433 h 874"/>
              <a:gd name="T26" fmla="*/ 558 w 873"/>
              <a:gd name="T27" fmla="*/ 464 h 874"/>
              <a:gd name="T28" fmla="*/ 564 w 873"/>
              <a:gd name="T29" fmla="*/ 522 h 874"/>
              <a:gd name="T30" fmla="*/ 514 w 873"/>
              <a:gd name="T31" fmla="*/ 567 h 874"/>
              <a:gd name="T32" fmla="*/ 439 w 873"/>
              <a:gd name="T33" fmla="*/ 615 h 874"/>
              <a:gd name="T34" fmla="*/ 381 w 873"/>
              <a:gd name="T35" fmla="*/ 602 h 874"/>
              <a:gd name="T36" fmla="*/ 298 w 873"/>
              <a:gd name="T37" fmla="*/ 527 h 874"/>
              <a:gd name="T38" fmla="*/ 329 w 873"/>
              <a:gd name="T39" fmla="*/ 496 h 874"/>
              <a:gd name="T40" fmla="*/ 344 w 873"/>
              <a:gd name="T41" fmla="*/ 497 h 874"/>
              <a:gd name="T42" fmla="*/ 352 w 873"/>
              <a:gd name="T43" fmla="*/ 489 h 874"/>
              <a:gd name="T44" fmla="*/ 388 w 873"/>
              <a:gd name="T45" fmla="*/ 350 h 874"/>
              <a:gd name="T46" fmla="*/ 384 w 873"/>
              <a:gd name="T47" fmla="*/ 338 h 874"/>
              <a:gd name="T48" fmla="*/ 371 w 873"/>
              <a:gd name="T49" fmla="*/ 331 h 874"/>
              <a:gd name="T50" fmla="*/ 350 w 873"/>
              <a:gd name="T51" fmla="*/ 326 h 874"/>
              <a:gd name="T52" fmla="*/ 422 w 873"/>
              <a:gd name="T53" fmla="*/ 309 h 874"/>
              <a:gd name="T54" fmla="*/ 331 w 873"/>
              <a:gd name="T55" fmla="*/ 54 h 874"/>
              <a:gd name="T56" fmla="*/ 157 w 873"/>
              <a:gd name="T57" fmla="*/ 157 h 874"/>
              <a:gd name="T58" fmla="*/ 54 w 873"/>
              <a:gd name="T59" fmla="*/ 331 h 874"/>
              <a:gd name="T60" fmla="*/ 54 w 873"/>
              <a:gd name="T61" fmla="*/ 543 h 874"/>
              <a:gd name="T62" fmla="*/ 157 w 873"/>
              <a:gd name="T63" fmla="*/ 718 h 874"/>
              <a:gd name="T64" fmla="*/ 331 w 873"/>
              <a:gd name="T65" fmla="*/ 820 h 874"/>
              <a:gd name="T66" fmla="*/ 543 w 873"/>
              <a:gd name="T67" fmla="*/ 820 h 874"/>
              <a:gd name="T68" fmla="*/ 717 w 873"/>
              <a:gd name="T69" fmla="*/ 718 h 874"/>
              <a:gd name="T70" fmla="*/ 820 w 873"/>
              <a:gd name="T71" fmla="*/ 543 h 874"/>
              <a:gd name="T72" fmla="*/ 820 w 873"/>
              <a:gd name="T73" fmla="*/ 331 h 874"/>
              <a:gd name="T74" fmla="*/ 717 w 873"/>
              <a:gd name="T75" fmla="*/ 157 h 874"/>
              <a:gd name="T76" fmla="*/ 543 w 873"/>
              <a:gd name="T77" fmla="*/ 54 h 874"/>
              <a:gd name="T78" fmla="*/ 497 w 873"/>
              <a:gd name="T79" fmla="*/ 4 h 874"/>
              <a:gd name="T80" fmla="*/ 704 w 873"/>
              <a:gd name="T81" fmla="*/ 91 h 874"/>
              <a:gd name="T82" fmla="*/ 839 w 873"/>
              <a:gd name="T83" fmla="*/ 267 h 874"/>
              <a:gd name="T84" fmla="*/ 869 w 873"/>
              <a:gd name="T85" fmla="*/ 496 h 874"/>
              <a:gd name="T86" fmla="*/ 783 w 873"/>
              <a:gd name="T87" fmla="*/ 703 h 874"/>
              <a:gd name="T88" fmla="*/ 607 w 873"/>
              <a:gd name="T89" fmla="*/ 840 h 874"/>
              <a:gd name="T90" fmla="*/ 378 w 873"/>
              <a:gd name="T91" fmla="*/ 870 h 874"/>
              <a:gd name="T92" fmla="*/ 171 w 873"/>
              <a:gd name="T93" fmla="*/ 782 h 874"/>
              <a:gd name="T94" fmla="*/ 35 w 873"/>
              <a:gd name="T95" fmla="*/ 607 h 874"/>
              <a:gd name="T96" fmla="*/ 4 w 873"/>
              <a:gd name="T97" fmla="*/ 377 h 874"/>
              <a:gd name="T98" fmla="*/ 92 w 873"/>
              <a:gd name="T99" fmla="*/ 170 h 874"/>
              <a:gd name="T100" fmla="*/ 267 w 873"/>
              <a:gd name="T101" fmla="*/ 35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3" h="874">
                <a:moveTo>
                  <a:pt x="422" y="446"/>
                </a:moveTo>
                <a:lnTo>
                  <a:pt x="405" y="514"/>
                </a:lnTo>
                <a:lnTo>
                  <a:pt x="413" y="515"/>
                </a:lnTo>
                <a:lnTo>
                  <a:pt x="424" y="518"/>
                </a:lnTo>
                <a:lnTo>
                  <a:pt x="438" y="521"/>
                </a:lnTo>
                <a:lnTo>
                  <a:pt x="451" y="523"/>
                </a:lnTo>
                <a:lnTo>
                  <a:pt x="465" y="523"/>
                </a:lnTo>
                <a:lnTo>
                  <a:pt x="477" y="522"/>
                </a:lnTo>
                <a:lnTo>
                  <a:pt x="489" y="519"/>
                </a:lnTo>
                <a:lnTo>
                  <a:pt x="497" y="511"/>
                </a:lnTo>
                <a:lnTo>
                  <a:pt x="502" y="501"/>
                </a:lnTo>
                <a:lnTo>
                  <a:pt x="503" y="488"/>
                </a:lnTo>
                <a:lnTo>
                  <a:pt x="497" y="476"/>
                </a:lnTo>
                <a:lnTo>
                  <a:pt x="487" y="467"/>
                </a:lnTo>
                <a:lnTo>
                  <a:pt x="474" y="460"/>
                </a:lnTo>
                <a:lnTo>
                  <a:pt x="460" y="455"/>
                </a:lnTo>
                <a:lnTo>
                  <a:pt x="445" y="451"/>
                </a:lnTo>
                <a:lnTo>
                  <a:pt x="432" y="447"/>
                </a:lnTo>
                <a:lnTo>
                  <a:pt x="422" y="446"/>
                </a:lnTo>
                <a:close/>
                <a:moveTo>
                  <a:pt x="445" y="353"/>
                </a:moveTo>
                <a:lnTo>
                  <a:pt x="430" y="414"/>
                </a:lnTo>
                <a:lnTo>
                  <a:pt x="439" y="417"/>
                </a:lnTo>
                <a:lnTo>
                  <a:pt x="449" y="420"/>
                </a:lnTo>
                <a:lnTo>
                  <a:pt x="461" y="421"/>
                </a:lnTo>
                <a:lnTo>
                  <a:pt x="474" y="422"/>
                </a:lnTo>
                <a:lnTo>
                  <a:pt x="487" y="422"/>
                </a:lnTo>
                <a:lnTo>
                  <a:pt x="498" y="418"/>
                </a:lnTo>
                <a:lnTo>
                  <a:pt x="507" y="412"/>
                </a:lnTo>
                <a:lnTo>
                  <a:pt x="512" y="401"/>
                </a:lnTo>
                <a:lnTo>
                  <a:pt x="512" y="389"/>
                </a:lnTo>
                <a:lnTo>
                  <a:pt x="508" y="379"/>
                </a:lnTo>
                <a:lnTo>
                  <a:pt x="501" y="371"/>
                </a:lnTo>
                <a:lnTo>
                  <a:pt x="489" y="364"/>
                </a:lnTo>
                <a:lnTo>
                  <a:pt x="477" y="360"/>
                </a:lnTo>
                <a:lnTo>
                  <a:pt x="465" y="356"/>
                </a:lnTo>
                <a:lnTo>
                  <a:pt x="455" y="354"/>
                </a:lnTo>
                <a:lnTo>
                  <a:pt x="445" y="353"/>
                </a:lnTo>
                <a:close/>
                <a:moveTo>
                  <a:pt x="435" y="258"/>
                </a:moveTo>
                <a:lnTo>
                  <a:pt x="468" y="266"/>
                </a:lnTo>
                <a:lnTo>
                  <a:pt x="455" y="316"/>
                </a:lnTo>
                <a:lnTo>
                  <a:pt x="480" y="322"/>
                </a:lnTo>
                <a:lnTo>
                  <a:pt x="493" y="272"/>
                </a:lnTo>
                <a:lnTo>
                  <a:pt x="524" y="280"/>
                </a:lnTo>
                <a:lnTo>
                  <a:pt x="511" y="330"/>
                </a:lnTo>
                <a:lnTo>
                  <a:pt x="531" y="338"/>
                </a:lnTo>
                <a:lnTo>
                  <a:pt x="548" y="347"/>
                </a:lnTo>
                <a:lnTo>
                  <a:pt x="561" y="358"/>
                </a:lnTo>
                <a:lnTo>
                  <a:pt x="570" y="370"/>
                </a:lnTo>
                <a:lnTo>
                  <a:pt x="575" y="384"/>
                </a:lnTo>
                <a:lnTo>
                  <a:pt x="575" y="402"/>
                </a:lnTo>
                <a:lnTo>
                  <a:pt x="570" y="420"/>
                </a:lnTo>
                <a:lnTo>
                  <a:pt x="561" y="433"/>
                </a:lnTo>
                <a:lnTo>
                  <a:pt x="549" y="442"/>
                </a:lnTo>
                <a:lnTo>
                  <a:pt x="535" y="447"/>
                </a:lnTo>
                <a:lnTo>
                  <a:pt x="548" y="455"/>
                </a:lnTo>
                <a:lnTo>
                  <a:pt x="558" y="464"/>
                </a:lnTo>
                <a:lnTo>
                  <a:pt x="565" y="476"/>
                </a:lnTo>
                <a:lnTo>
                  <a:pt x="569" y="489"/>
                </a:lnTo>
                <a:lnTo>
                  <a:pt x="569" y="505"/>
                </a:lnTo>
                <a:lnTo>
                  <a:pt x="564" y="522"/>
                </a:lnTo>
                <a:lnTo>
                  <a:pt x="556" y="540"/>
                </a:lnTo>
                <a:lnTo>
                  <a:pt x="544" y="554"/>
                </a:lnTo>
                <a:lnTo>
                  <a:pt x="529" y="563"/>
                </a:lnTo>
                <a:lnTo>
                  <a:pt x="514" y="567"/>
                </a:lnTo>
                <a:lnTo>
                  <a:pt x="494" y="569"/>
                </a:lnTo>
                <a:lnTo>
                  <a:pt x="474" y="568"/>
                </a:lnTo>
                <a:lnTo>
                  <a:pt x="452" y="564"/>
                </a:lnTo>
                <a:lnTo>
                  <a:pt x="439" y="615"/>
                </a:lnTo>
                <a:lnTo>
                  <a:pt x="406" y="607"/>
                </a:lnTo>
                <a:lnTo>
                  <a:pt x="419" y="557"/>
                </a:lnTo>
                <a:lnTo>
                  <a:pt x="394" y="551"/>
                </a:lnTo>
                <a:lnTo>
                  <a:pt x="381" y="602"/>
                </a:lnTo>
                <a:lnTo>
                  <a:pt x="350" y="594"/>
                </a:lnTo>
                <a:lnTo>
                  <a:pt x="363" y="543"/>
                </a:lnTo>
                <a:lnTo>
                  <a:pt x="339" y="536"/>
                </a:lnTo>
                <a:lnTo>
                  <a:pt x="298" y="527"/>
                </a:lnTo>
                <a:lnTo>
                  <a:pt x="314" y="492"/>
                </a:lnTo>
                <a:lnTo>
                  <a:pt x="317" y="492"/>
                </a:lnTo>
                <a:lnTo>
                  <a:pt x="322" y="493"/>
                </a:lnTo>
                <a:lnTo>
                  <a:pt x="329" y="496"/>
                </a:lnTo>
                <a:lnTo>
                  <a:pt x="335" y="497"/>
                </a:lnTo>
                <a:lnTo>
                  <a:pt x="336" y="497"/>
                </a:lnTo>
                <a:lnTo>
                  <a:pt x="342" y="497"/>
                </a:lnTo>
                <a:lnTo>
                  <a:pt x="344" y="497"/>
                </a:lnTo>
                <a:lnTo>
                  <a:pt x="347" y="496"/>
                </a:lnTo>
                <a:lnTo>
                  <a:pt x="350" y="494"/>
                </a:lnTo>
                <a:lnTo>
                  <a:pt x="351" y="492"/>
                </a:lnTo>
                <a:lnTo>
                  <a:pt x="352" y="489"/>
                </a:lnTo>
                <a:lnTo>
                  <a:pt x="372" y="409"/>
                </a:lnTo>
                <a:lnTo>
                  <a:pt x="376" y="409"/>
                </a:lnTo>
                <a:lnTo>
                  <a:pt x="373" y="408"/>
                </a:lnTo>
                <a:lnTo>
                  <a:pt x="388" y="350"/>
                </a:lnTo>
                <a:lnTo>
                  <a:pt x="388" y="347"/>
                </a:lnTo>
                <a:lnTo>
                  <a:pt x="386" y="345"/>
                </a:lnTo>
                <a:lnTo>
                  <a:pt x="386" y="342"/>
                </a:lnTo>
                <a:lnTo>
                  <a:pt x="384" y="338"/>
                </a:lnTo>
                <a:lnTo>
                  <a:pt x="381" y="337"/>
                </a:lnTo>
                <a:lnTo>
                  <a:pt x="377" y="334"/>
                </a:lnTo>
                <a:lnTo>
                  <a:pt x="373" y="333"/>
                </a:lnTo>
                <a:lnTo>
                  <a:pt x="371" y="331"/>
                </a:lnTo>
                <a:lnTo>
                  <a:pt x="364" y="330"/>
                </a:lnTo>
                <a:lnTo>
                  <a:pt x="357" y="329"/>
                </a:lnTo>
                <a:lnTo>
                  <a:pt x="352" y="328"/>
                </a:lnTo>
                <a:lnTo>
                  <a:pt x="350" y="326"/>
                </a:lnTo>
                <a:lnTo>
                  <a:pt x="357" y="293"/>
                </a:lnTo>
                <a:lnTo>
                  <a:pt x="402" y="304"/>
                </a:lnTo>
                <a:lnTo>
                  <a:pt x="402" y="304"/>
                </a:lnTo>
                <a:lnTo>
                  <a:pt x="422" y="309"/>
                </a:lnTo>
                <a:lnTo>
                  <a:pt x="435" y="258"/>
                </a:lnTo>
                <a:close/>
                <a:moveTo>
                  <a:pt x="438" y="40"/>
                </a:moveTo>
                <a:lnTo>
                  <a:pt x="384" y="44"/>
                </a:lnTo>
                <a:lnTo>
                  <a:pt x="331" y="54"/>
                </a:lnTo>
                <a:lnTo>
                  <a:pt x="283" y="71"/>
                </a:lnTo>
                <a:lnTo>
                  <a:pt x="237" y="94"/>
                </a:lnTo>
                <a:lnTo>
                  <a:pt x="195" y="123"/>
                </a:lnTo>
                <a:lnTo>
                  <a:pt x="157" y="157"/>
                </a:lnTo>
                <a:lnTo>
                  <a:pt x="122" y="195"/>
                </a:lnTo>
                <a:lnTo>
                  <a:pt x="95" y="237"/>
                </a:lnTo>
                <a:lnTo>
                  <a:pt x="71" y="283"/>
                </a:lnTo>
                <a:lnTo>
                  <a:pt x="54" y="331"/>
                </a:lnTo>
                <a:lnTo>
                  <a:pt x="44" y="383"/>
                </a:lnTo>
                <a:lnTo>
                  <a:pt x="40" y="437"/>
                </a:lnTo>
                <a:lnTo>
                  <a:pt x="44" y="490"/>
                </a:lnTo>
                <a:lnTo>
                  <a:pt x="54" y="543"/>
                </a:lnTo>
                <a:lnTo>
                  <a:pt x="71" y="592"/>
                </a:lnTo>
                <a:lnTo>
                  <a:pt x="95" y="638"/>
                </a:lnTo>
                <a:lnTo>
                  <a:pt x="122" y="680"/>
                </a:lnTo>
                <a:lnTo>
                  <a:pt x="157" y="718"/>
                </a:lnTo>
                <a:lnTo>
                  <a:pt x="195" y="752"/>
                </a:lnTo>
                <a:lnTo>
                  <a:pt x="237" y="780"/>
                </a:lnTo>
                <a:lnTo>
                  <a:pt x="283" y="803"/>
                </a:lnTo>
                <a:lnTo>
                  <a:pt x="331" y="820"/>
                </a:lnTo>
                <a:lnTo>
                  <a:pt x="384" y="831"/>
                </a:lnTo>
                <a:lnTo>
                  <a:pt x="438" y="835"/>
                </a:lnTo>
                <a:lnTo>
                  <a:pt x="491" y="831"/>
                </a:lnTo>
                <a:lnTo>
                  <a:pt x="543" y="820"/>
                </a:lnTo>
                <a:lnTo>
                  <a:pt x="591" y="803"/>
                </a:lnTo>
                <a:lnTo>
                  <a:pt x="637" y="780"/>
                </a:lnTo>
                <a:lnTo>
                  <a:pt x="679" y="752"/>
                </a:lnTo>
                <a:lnTo>
                  <a:pt x="717" y="718"/>
                </a:lnTo>
                <a:lnTo>
                  <a:pt x="751" y="680"/>
                </a:lnTo>
                <a:lnTo>
                  <a:pt x="780" y="638"/>
                </a:lnTo>
                <a:lnTo>
                  <a:pt x="802" y="592"/>
                </a:lnTo>
                <a:lnTo>
                  <a:pt x="820" y="543"/>
                </a:lnTo>
                <a:lnTo>
                  <a:pt x="830" y="490"/>
                </a:lnTo>
                <a:lnTo>
                  <a:pt x="834" y="437"/>
                </a:lnTo>
                <a:lnTo>
                  <a:pt x="830" y="383"/>
                </a:lnTo>
                <a:lnTo>
                  <a:pt x="820" y="331"/>
                </a:lnTo>
                <a:lnTo>
                  <a:pt x="802" y="283"/>
                </a:lnTo>
                <a:lnTo>
                  <a:pt x="780" y="237"/>
                </a:lnTo>
                <a:lnTo>
                  <a:pt x="751" y="195"/>
                </a:lnTo>
                <a:lnTo>
                  <a:pt x="717" y="157"/>
                </a:lnTo>
                <a:lnTo>
                  <a:pt x="679" y="123"/>
                </a:lnTo>
                <a:lnTo>
                  <a:pt x="637" y="94"/>
                </a:lnTo>
                <a:lnTo>
                  <a:pt x="591" y="71"/>
                </a:lnTo>
                <a:lnTo>
                  <a:pt x="543" y="54"/>
                </a:lnTo>
                <a:lnTo>
                  <a:pt x="491" y="44"/>
                </a:lnTo>
                <a:lnTo>
                  <a:pt x="438" y="40"/>
                </a:lnTo>
                <a:close/>
                <a:moveTo>
                  <a:pt x="438" y="0"/>
                </a:moveTo>
                <a:lnTo>
                  <a:pt x="497" y="4"/>
                </a:lnTo>
                <a:lnTo>
                  <a:pt x="553" y="16"/>
                </a:lnTo>
                <a:lnTo>
                  <a:pt x="607" y="35"/>
                </a:lnTo>
                <a:lnTo>
                  <a:pt x="658" y="60"/>
                </a:lnTo>
                <a:lnTo>
                  <a:pt x="704" y="91"/>
                </a:lnTo>
                <a:lnTo>
                  <a:pt x="746" y="128"/>
                </a:lnTo>
                <a:lnTo>
                  <a:pt x="783" y="170"/>
                </a:lnTo>
                <a:lnTo>
                  <a:pt x="814" y="216"/>
                </a:lnTo>
                <a:lnTo>
                  <a:pt x="839" y="267"/>
                </a:lnTo>
                <a:lnTo>
                  <a:pt x="858" y="321"/>
                </a:lnTo>
                <a:lnTo>
                  <a:pt x="869" y="377"/>
                </a:lnTo>
                <a:lnTo>
                  <a:pt x="873" y="437"/>
                </a:lnTo>
                <a:lnTo>
                  <a:pt x="869" y="496"/>
                </a:lnTo>
                <a:lnTo>
                  <a:pt x="858" y="554"/>
                </a:lnTo>
                <a:lnTo>
                  <a:pt x="839" y="607"/>
                </a:lnTo>
                <a:lnTo>
                  <a:pt x="814" y="657"/>
                </a:lnTo>
                <a:lnTo>
                  <a:pt x="783" y="703"/>
                </a:lnTo>
                <a:lnTo>
                  <a:pt x="746" y="745"/>
                </a:lnTo>
                <a:lnTo>
                  <a:pt x="704" y="782"/>
                </a:lnTo>
                <a:lnTo>
                  <a:pt x="658" y="814"/>
                </a:lnTo>
                <a:lnTo>
                  <a:pt x="607" y="840"/>
                </a:lnTo>
                <a:lnTo>
                  <a:pt x="553" y="858"/>
                </a:lnTo>
                <a:lnTo>
                  <a:pt x="497" y="870"/>
                </a:lnTo>
                <a:lnTo>
                  <a:pt x="438" y="874"/>
                </a:lnTo>
                <a:lnTo>
                  <a:pt x="378" y="870"/>
                </a:lnTo>
                <a:lnTo>
                  <a:pt x="321" y="858"/>
                </a:lnTo>
                <a:lnTo>
                  <a:pt x="267" y="840"/>
                </a:lnTo>
                <a:lnTo>
                  <a:pt x="217" y="814"/>
                </a:lnTo>
                <a:lnTo>
                  <a:pt x="171" y="782"/>
                </a:lnTo>
                <a:lnTo>
                  <a:pt x="129" y="745"/>
                </a:lnTo>
                <a:lnTo>
                  <a:pt x="92" y="703"/>
                </a:lnTo>
                <a:lnTo>
                  <a:pt x="61" y="657"/>
                </a:lnTo>
                <a:lnTo>
                  <a:pt x="35" y="607"/>
                </a:lnTo>
                <a:lnTo>
                  <a:pt x="16" y="554"/>
                </a:lnTo>
                <a:lnTo>
                  <a:pt x="4" y="496"/>
                </a:lnTo>
                <a:lnTo>
                  <a:pt x="0" y="437"/>
                </a:lnTo>
                <a:lnTo>
                  <a:pt x="4" y="377"/>
                </a:lnTo>
                <a:lnTo>
                  <a:pt x="16" y="321"/>
                </a:lnTo>
                <a:lnTo>
                  <a:pt x="35" y="267"/>
                </a:lnTo>
                <a:lnTo>
                  <a:pt x="61" y="216"/>
                </a:lnTo>
                <a:lnTo>
                  <a:pt x="92" y="170"/>
                </a:lnTo>
                <a:lnTo>
                  <a:pt x="129" y="128"/>
                </a:lnTo>
                <a:lnTo>
                  <a:pt x="171" y="91"/>
                </a:lnTo>
                <a:lnTo>
                  <a:pt x="217" y="60"/>
                </a:lnTo>
                <a:lnTo>
                  <a:pt x="267" y="35"/>
                </a:lnTo>
                <a:lnTo>
                  <a:pt x="321" y="16"/>
                </a:lnTo>
                <a:lnTo>
                  <a:pt x="378" y="4"/>
                </a:lnTo>
                <a:lnTo>
                  <a:pt x="43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 name="Freeform 13"/>
          <p:cNvSpPr>
            <a:spLocks noEditPoints="1"/>
          </p:cNvSpPr>
          <p:nvPr/>
        </p:nvSpPr>
        <p:spPr bwMode="auto">
          <a:xfrm>
            <a:off x="7912898" y="2109417"/>
            <a:ext cx="421895" cy="422378"/>
          </a:xfrm>
          <a:custGeom>
            <a:avLst/>
            <a:gdLst>
              <a:gd name="T0" fmla="*/ 338 w 873"/>
              <a:gd name="T1" fmla="*/ 580 h 874"/>
              <a:gd name="T2" fmla="*/ 384 w 873"/>
              <a:gd name="T3" fmla="*/ 581 h 874"/>
              <a:gd name="T4" fmla="*/ 392 w 873"/>
              <a:gd name="T5" fmla="*/ 544 h 874"/>
              <a:gd name="T6" fmla="*/ 343 w 873"/>
              <a:gd name="T7" fmla="*/ 525 h 874"/>
              <a:gd name="T8" fmla="*/ 349 w 873"/>
              <a:gd name="T9" fmla="*/ 501 h 874"/>
              <a:gd name="T10" fmla="*/ 392 w 873"/>
              <a:gd name="T11" fmla="*/ 504 h 874"/>
              <a:gd name="T12" fmla="*/ 401 w 873"/>
              <a:gd name="T13" fmla="*/ 469 h 874"/>
              <a:gd name="T14" fmla="*/ 361 w 873"/>
              <a:gd name="T15" fmla="*/ 452 h 874"/>
              <a:gd name="T16" fmla="*/ 361 w 873"/>
              <a:gd name="T17" fmla="*/ 422 h 874"/>
              <a:gd name="T18" fmla="*/ 405 w 873"/>
              <a:gd name="T19" fmla="*/ 434 h 874"/>
              <a:gd name="T20" fmla="*/ 455 w 873"/>
              <a:gd name="T21" fmla="*/ 473 h 874"/>
              <a:gd name="T22" fmla="*/ 434 w 873"/>
              <a:gd name="T23" fmla="*/ 521 h 874"/>
              <a:gd name="T24" fmla="*/ 448 w 873"/>
              <a:gd name="T25" fmla="*/ 552 h 874"/>
              <a:gd name="T26" fmla="*/ 426 w 873"/>
              <a:gd name="T27" fmla="*/ 610 h 874"/>
              <a:gd name="T28" fmla="*/ 358 w 873"/>
              <a:gd name="T29" fmla="*/ 615 h 874"/>
              <a:gd name="T30" fmla="*/ 312 w 873"/>
              <a:gd name="T31" fmla="*/ 605 h 874"/>
              <a:gd name="T32" fmla="*/ 270 w 873"/>
              <a:gd name="T33" fmla="*/ 594 h 874"/>
              <a:gd name="T34" fmla="*/ 253 w 873"/>
              <a:gd name="T35" fmla="*/ 560 h 874"/>
              <a:gd name="T36" fmla="*/ 265 w 873"/>
              <a:gd name="T37" fmla="*/ 563 h 874"/>
              <a:gd name="T38" fmla="*/ 274 w 873"/>
              <a:gd name="T39" fmla="*/ 563 h 874"/>
              <a:gd name="T40" fmla="*/ 296 w 873"/>
              <a:gd name="T41" fmla="*/ 494 h 874"/>
              <a:gd name="T42" fmla="*/ 307 w 873"/>
              <a:gd name="T43" fmla="*/ 446 h 874"/>
              <a:gd name="T44" fmla="*/ 300 w 873"/>
              <a:gd name="T45" fmla="*/ 437 h 874"/>
              <a:gd name="T46" fmla="*/ 290 w 873"/>
              <a:gd name="T47" fmla="*/ 434 h 874"/>
              <a:gd name="T48" fmla="*/ 278 w 873"/>
              <a:gd name="T49" fmla="*/ 431 h 874"/>
              <a:gd name="T50" fmla="*/ 319 w 873"/>
              <a:gd name="T51" fmla="*/ 413 h 874"/>
              <a:gd name="T52" fmla="*/ 309 w 873"/>
              <a:gd name="T53" fmla="*/ 203 h 874"/>
              <a:gd name="T54" fmla="*/ 148 w 873"/>
              <a:gd name="T55" fmla="*/ 276 h 874"/>
              <a:gd name="T56" fmla="*/ 52 w 873"/>
              <a:gd name="T57" fmla="*/ 425 h 874"/>
              <a:gd name="T58" fmla="*/ 52 w 873"/>
              <a:gd name="T59" fmla="*/ 609 h 874"/>
              <a:gd name="T60" fmla="*/ 148 w 873"/>
              <a:gd name="T61" fmla="*/ 756 h 874"/>
              <a:gd name="T62" fmla="*/ 309 w 873"/>
              <a:gd name="T63" fmla="*/ 831 h 874"/>
              <a:gd name="T64" fmla="*/ 491 w 873"/>
              <a:gd name="T65" fmla="*/ 804 h 874"/>
              <a:gd name="T66" fmla="*/ 623 w 873"/>
              <a:gd name="T67" fmla="*/ 689 h 874"/>
              <a:gd name="T68" fmla="*/ 673 w 873"/>
              <a:gd name="T69" fmla="*/ 517 h 874"/>
              <a:gd name="T70" fmla="*/ 623 w 873"/>
              <a:gd name="T71" fmla="*/ 343 h 874"/>
              <a:gd name="T72" fmla="*/ 491 w 873"/>
              <a:gd name="T73" fmla="*/ 229 h 874"/>
              <a:gd name="T74" fmla="*/ 357 w 873"/>
              <a:gd name="T75" fmla="*/ 159 h 874"/>
              <a:gd name="T76" fmla="*/ 551 w 873"/>
              <a:gd name="T77" fmla="*/ 217 h 874"/>
              <a:gd name="T78" fmla="*/ 681 w 873"/>
              <a:gd name="T79" fmla="*/ 366 h 874"/>
              <a:gd name="T80" fmla="*/ 710 w 873"/>
              <a:gd name="T81" fmla="*/ 569 h 874"/>
              <a:gd name="T82" fmla="*/ 626 w 873"/>
              <a:gd name="T83" fmla="*/ 751 h 874"/>
              <a:gd name="T84" fmla="*/ 459 w 873"/>
              <a:gd name="T85" fmla="*/ 858 h 874"/>
              <a:gd name="T86" fmla="*/ 253 w 873"/>
              <a:gd name="T87" fmla="*/ 858 h 874"/>
              <a:gd name="T88" fmla="*/ 86 w 873"/>
              <a:gd name="T89" fmla="*/ 751 h 874"/>
              <a:gd name="T90" fmla="*/ 3 w 873"/>
              <a:gd name="T91" fmla="*/ 569 h 874"/>
              <a:gd name="T92" fmla="*/ 32 w 873"/>
              <a:gd name="T93" fmla="*/ 366 h 874"/>
              <a:gd name="T94" fmla="*/ 162 w 873"/>
              <a:gd name="T95" fmla="*/ 217 h 874"/>
              <a:gd name="T96" fmla="*/ 357 w 873"/>
              <a:gd name="T97" fmla="*/ 159 h 874"/>
              <a:gd name="T98" fmla="*/ 665 w 873"/>
              <a:gd name="T99" fmla="*/ 33 h 874"/>
              <a:gd name="T100" fmla="*/ 815 w 873"/>
              <a:gd name="T101" fmla="*/ 163 h 874"/>
              <a:gd name="T102" fmla="*/ 873 w 873"/>
              <a:gd name="T103" fmla="*/ 358 h 874"/>
              <a:gd name="T104" fmla="*/ 824 w 873"/>
              <a:gd name="T105" fmla="*/ 538 h 874"/>
              <a:gd name="T106" fmla="*/ 743 w 873"/>
              <a:gd name="T107" fmla="*/ 606 h 874"/>
              <a:gd name="T108" fmla="*/ 817 w 873"/>
              <a:gd name="T109" fmla="*/ 452 h 874"/>
              <a:gd name="T110" fmla="*/ 819 w 873"/>
              <a:gd name="T111" fmla="*/ 266 h 874"/>
              <a:gd name="T112" fmla="*/ 723 w 873"/>
              <a:gd name="T113" fmla="*/ 117 h 874"/>
              <a:gd name="T114" fmla="*/ 561 w 873"/>
              <a:gd name="T115" fmla="*/ 44 h 874"/>
              <a:gd name="T116" fmla="*/ 378 w 873"/>
              <a:gd name="T117" fmla="*/ 71 h 874"/>
              <a:gd name="T118" fmla="*/ 233 w 873"/>
              <a:gd name="T119" fmla="*/ 140 h 874"/>
              <a:gd name="T120" fmla="*/ 376 w 873"/>
              <a:gd name="T121" fmla="*/ 28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73" h="874">
                <a:moveTo>
                  <a:pt x="334" y="523"/>
                </a:moveTo>
                <a:lnTo>
                  <a:pt x="321" y="576"/>
                </a:lnTo>
                <a:lnTo>
                  <a:pt x="329" y="578"/>
                </a:lnTo>
                <a:lnTo>
                  <a:pt x="338" y="580"/>
                </a:lnTo>
                <a:lnTo>
                  <a:pt x="350" y="582"/>
                </a:lnTo>
                <a:lnTo>
                  <a:pt x="363" y="584"/>
                </a:lnTo>
                <a:lnTo>
                  <a:pt x="375" y="584"/>
                </a:lnTo>
                <a:lnTo>
                  <a:pt x="384" y="581"/>
                </a:lnTo>
                <a:lnTo>
                  <a:pt x="393" y="576"/>
                </a:lnTo>
                <a:lnTo>
                  <a:pt x="397" y="567"/>
                </a:lnTo>
                <a:lnTo>
                  <a:pt x="397" y="555"/>
                </a:lnTo>
                <a:lnTo>
                  <a:pt x="392" y="544"/>
                </a:lnTo>
                <a:lnTo>
                  <a:pt x="382" y="538"/>
                </a:lnTo>
                <a:lnTo>
                  <a:pt x="368" y="533"/>
                </a:lnTo>
                <a:lnTo>
                  <a:pt x="355" y="529"/>
                </a:lnTo>
                <a:lnTo>
                  <a:pt x="343" y="525"/>
                </a:lnTo>
                <a:lnTo>
                  <a:pt x="334" y="523"/>
                </a:lnTo>
                <a:close/>
                <a:moveTo>
                  <a:pt x="353" y="451"/>
                </a:moveTo>
                <a:lnTo>
                  <a:pt x="341" y="498"/>
                </a:lnTo>
                <a:lnTo>
                  <a:pt x="349" y="501"/>
                </a:lnTo>
                <a:lnTo>
                  <a:pt x="358" y="504"/>
                </a:lnTo>
                <a:lnTo>
                  <a:pt x="370" y="505"/>
                </a:lnTo>
                <a:lnTo>
                  <a:pt x="382" y="505"/>
                </a:lnTo>
                <a:lnTo>
                  <a:pt x="392" y="504"/>
                </a:lnTo>
                <a:lnTo>
                  <a:pt x="400" y="498"/>
                </a:lnTo>
                <a:lnTo>
                  <a:pt x="405" y="489"/>
                </a:lnTo>
                <a:lnTo>
                  <a:pt x="405" y="477"/>
                </a:lnTo>
                <a:lnTo>
                  <a:pt x="401" y="469"/>
                </a:lnTo>
                <a:lnTo>
                  <a:pt x="392" y="463"/>
                </a:lnTo>
                <a:lnTo>
                  <a:pt x="382" y="458"/>
                </a:lnTo>
                <a:lnTo>
                  <a:pt x="371" y="455"/>
                </a:lnTo>
                <a:lnTo>
                  <a:pt x="361" y="452"/>
                </a:lnTo>
                <a:lnTo>
                  <a:pt x="353" y="451"/>
                </a:lnTo>
                <a:close/>
                <a:moveTo>
                  <a:pt x="345" y="377"/>
                </a:moveTo>
                <a:lnTo>
                  <a:pt x="370" y="384"/>
                </a:lnTo>
                <a:lnTo>
                  <a:pt x="361" y="422"/>
                </a:lnTo>
                <a:lnTo>
                  <a:pt x="380" y="426"/>
                </a:lnTo>
                <a:lnTo>
                  <a:pt x="389" y="388"/>
                </a:lnTo>
                <a:lnTo>
                  <a:pt x="414" y="395"/>
                </a:lnTo>
                <a:lnTo>
                  <a:pt x="405" y="434"/>
                </a:lnTo>
                <a:lnTo>
                  <a:pt x="422" y="441"/>
                </a:lnTo>
                <a:lnTo>
                  <a:pt x="438" y="450"/>
                </a:lnTo>
                <a:lnTo>
                  <a:pt x="448" y="460"/>
                </a:lnTo>
                <a:lnTo>
                  <a:pt x="455" y="473"/>
                </a:lnTo>
                <a:lnTo>
                  <a:pt x="455" y="489"/>
                </a:lnTo>
                <a:lnTo>
                  <a:pt x="451" y="504"/>
                </a:lnTo>
                <a:lnTo>
                  <a:pt x="443" y="514"/>
                </a:lnTo>
                <a:lnTo>
                  <a:pt x="434" y="521"/>
                </a:lnTo>
                <a:lnTo>
                  <a:pt x="424" y="525"/>
                </a:lnTo>
                <a:lnTo>
                  <a:pt x="435" y="533"/>
                </a:lnTo>
                <a:lnTo>
                  <a:pt x="445" y="542"/>
                </a:lnTo>
                <a:lnTo>
                  <a:pt x="448" y="552"/>
                </a:lnTo>
                <a:lnTo>
                  <a:pt x="450" y="567"/>
                </a:lnTo>
                <a:lnTo>
                  <a:pt x="446" y="582"/>
                </a:lnTo>
                <a:lnTo>
                  <a:pt x="438" y="598"/>
                </a:lnTo>
                <a:lnTo>
                  <a:pt x="426" y="610"/>
                </a:lnTo>
                <a:lnTo>
                  <a:pt x="413" y="617"/>
                </a:lnTo>
                <a:lnTo>
                  <a:pt x="396" y="619"/>
                </a:lnTo>
                <a:lnTo>
                  <a:pt x="378" y="618"/>
                </a:lnTo>
                <a:lnTo>
                  <a:pt x="358" y="615"/>
                </a:lnTo>
                <a:lnTo>
                  <a:pt x="347" y="656"/>
                </a:lnTo>
                <a:lnTo>
                  <a:pt x="322" y="649"/>
                </a:lnTo>
                <a:lnTo>
                  <a:pt x="333" y="610"/>
                </a:lnTo>
                <a:lnTo>
                  <a:pt x="312" y="605"/>
                </a:lnTo>
                <a:lnTo>
                  <a:pt x="303" y="644"/>
                </a:lnTo>
                <a:lnTo>
                  <a:pt x="278" y="639"/>
                </a:lnTo>
                <a:lnTo>
                  <a:pt x="287" y="598"/>
                </a:lnTo>
                <a:lnTo>
                  <a:pt x="270" y="594"/>
                </a:lnTo>
                <a:lnTo>
                  <a:pt x="237" y="586"/>
                </a:lnTo>
                <a:lnTo>
                  <a:pt x="249" y="559"/>
                </a:lnTo>
                <a:lnTo>
                  <a:pt x="250" y="559"/>
                </a:lnTo>
                <a:lnTo>
                  <a:pt x="253" y="560"/>
                </a:lnTo>
                <a:lnTo>
                  <a:pt x="256" y="560"/>
                </a:lnTo>
                <a:lnTo>
                  <a:pt x="258" y="561"/>
                </a:lnTo>
                <a:lnTo>
                  <a:pt x="262" y="561"/>
                </a:lnTo>
                <a:lnTo>
                  <a:pt x="265" y="563"/>
                </a:lnTo>
                <a:lnTo>
                  <a:pt x="267" y="563"/>
                </a:lnTo>
                <a:lnTo>
                  <a:pt x="267" y="563"/>
                </a:lnTo>
                <a:lnTo>
                  <a:pt x="271" y="564"/>
                </a:lnTo>
                <a:lnTo>
                  <a:pt x="274" y="563"/>
                </a:lnTo>
                <a:lnTo>
                  <a:pt x="277" y="561"/>
                </a:lnTo>
                <a:lnTo>
                  <a:pt x="278" y="559"/>
                </a:lnTo>
                <a:lnTo>
                  <a:pt x="279" y="557"/>
                </a:lnTo>
                <a:lnTo>
                  <a:pt x="296" y="494"/>
                </a:lnTo>
                <a:lnTo>
                  <a:pt x="299" y="494"/>
                </a:lnTo>
                <a:lnTo>
                  <a:pt x="296" y="494"/>
                </a:lnTo>
                <a:lnTo>
                  <a:pt x="307" y="448"/>
                </a:lnTo>
                <a:lnTo>
                  <a:pt x="307" y="446"/>
                </a:lnTo>
                <a:lnTo>
                  <a:pt x="307" y="443"/>
                </a:lnTo>
                <a:lnTo>
                  <a:pt x="305" y="441"/>
                </a:lnTo>
                <a:lnTo>
                  <a:pt x="303" y="439"/>
                </a:lnTo>
                <a:lnTo>
                  <a:pt x="300" y="437"/>
                </a:lnTo>
                <a:lnTo>
                  <a:pt x="296" y="435"/>
                </a:lnTo>
                <a:lnTo>
                  <a:pt x="295" y="435"/>
                </a:lnTo>
                <a:lnTo>
                  <a:pt x="294" y="434"/>
                </a:lnTo>
                <a:lnTo>
                  <a:pt x="290" y="434"/>
                </a:lnTo>
                <a:lnTo>
                  <a:pt x="287" y="433"/>
                </a:lnTo>
                <a:lnTo>
                  <a:pt x="283" y="431"/>
                </a:lnTo>
                <a:lnTo>
                  <a:pt x="280" y="431"/>
                </a:lnTo>
                <a:lnTo>
                  <a:pt x="278" y="431"/>
                </a:lnTo>
                <a:lnTo>
                  <a:pt x="278" y="430"/>
                </a:lnTo>
                <a:lnTo>
                  <a:pt x="284" y="405"/>
                </a:lnTo>
                <a:lnTo>
                  <a:pt x="319" y="413"/>
                </a:lnTo>
                <a:lnTo>
                  <a:pt x="319" y="413"/>
                </a:lnTo>
                <a:lnTo>
                  <a:pt x="334" y="417"/>
                </a:lnTo>
                <a:lnTo>
                  <a:pt x="345" y="377"/>
                </a:lnTo>
                <a:close/>
                <a:moveTo>
                  <a:pt x="357" y="199"/>
                </a:moveTo>
                <a:lnTo>
                  <a:pt x="309" y="203"/>
                </a:lnTo>
                <a:lnTo>
                  <a:pt x="265" y="212"/>
                </a:lnTo>
                <a:lnTo>
                  <a:pt x="223" y="229"/>
                </a:lnTo>
                <a:lnTo>
                  <a:pt x="183" y="250"/>
                </a:lnTo>
                <a:lnTo>
                  <a:pt x="148" y="276"/>
                </a:lnTo>
                <a:lnTo>
                  <a:pt x="116" y="308"/>
                </a:lnTo>
                <a:lnTo>
                  <a:pt x="90" y="343"/>
                </a:lnTo>
                <a:lnTo>
                  <a:pt x="69" y="383"/>
                </a:lnTo>
                <a:lnTo>
                  <a:pt x="52" y="425"/>
                </a:lnTo>
                <a:lnTo>
                  <a:pt x="43" y="469"/>
                </a:lnTo>
                <a:lnTo>
                  <a:pt x="39" y="517"/>
                </a:lnTo>
                <a:lnTo>
                  <a:pt x="43" y="563"/>
                </a:lnTo>
                <a:lnTo>
                  <a:pt x="52" y="609"/>
                </a:lnTo>
                <a:lnTo>
                  <a:pt x="69" y="651"/>
                </a:lnTo>
                <a:lnTo>
                  <a:pt x="90" y="689"/>
                </a:lnTo>
                <a:lnTo>
                  <a:pt x="116" y="724"/>
                </a:lnTo>
                <a:lnTo>
                  <a:pt x="148" y="756"/>
                </a:lnTo>
                <a:lnTo>
                  <a:pt x="183" y="782"/>
                </a:lnTo>
                <a:lnTo>
                  <a:pt x="223" y="804"/>
                </a:lnTo>
                <a:lnTo>
                  <a:pt x="265" y="820"/>
                </a:lnTo>
                <a:lnTo>
                  <a:pt x="309" y="831"/>
                </a:lnTo>
                <a:lnTo>
                  <a:pt x="357" y="833"/>
                </a:lnTo>
                <a:lnTo>
                  <a:pt x="404" y="831"/>
                </a:lnTo>
                <a:lnTo>
                  <a:pt x="448" y="820"/>
                </a:lnTo>
                <a:lnTo>
                  <a:pt x="491" y="804"/>
                </a:lnTo>
                <a:lnTo>
                  <a:pt x="529" y="782"/>
                </a:lnTo>
                <a:lnTo>
                  <a:pt x="564" y="756"/>
                </a:lnTo>
                <a:lnTo>
                  <a:pt x="596" y="724"/>
                </a:lnTo>
                <a:lnTo>
                  <a:pt x="623" y="689"/>
                </a:lnTo>
                <a:lnTo>
                  <a:pt x="644" y="651"/>
                </a:lnTo>
                <a:lnTo>
                  <a:pt x="660" y="609"/>
                </a:lnTo>
                <a:lnTo>
                  <a:pt x="670" y="563"/>
                </a:lnTo>
                <a:lnTo>
                  <a:pt x="673" y="517"/>
                </a:lnTo>
                <a:lnTo>
                  <a:pt x="670" y="469"/>
                </a:lnTo>
                <a:lnTo>
                  <a:pt x="660" y="425"/>
                </a:lnTo>
                <a:lnTo>
                  <a:pt x="644" y="383"/>
                </a:lnTo>
                <a:lnTo>
                  <a:pt x="623" y="343"/>
                </a:lnTo>
                <a:lnTo>
                  <a:pt x="596" y="308"/>
                </a:lnTo>
                <a:lnTo>
                  <a:pt x="564" y="276"/>
                </a:lnTo>
                <a:lnTo>
                  <a:pt x="529" y="250"/>
                </a:lnTo>
                <a:lnTo>
                  <a:pt x="491" y="229"/>
                </a:lnTo>
                <a:lnTo>
                  <a:pt x="448" y="212"/>
                </a:lnTo>
                <a:lnTo>
                  <a:pt x="404" y="203"/>
                </a:lnTo>
                <a:lnTo>
                  <a:pt x="357" y="199"/>
                </a:lnTo>
                <a:close/>
                <a:moveTo>
                  <a:pt x="357" y="159"/>
                </a:moveTo>
                <a:lnTo>
                  <a:pt x="409" y="163"/>
                </a:lnTo>
                <a:lnTo>
                  <a:pt x="459" y="174"/>
                </a:lnTo>
                <a:lnTo>
                  <a:pt x="506" y="192"/>
                </a:lnTo>
                <a:lnTo>
                  <a:pt x="551" y="217"/>
                </a:lnTo>
                <a:lnTo>
                  <a:pt x="590" y="246"/>
                </a:lnTo>
                <a:lnTo>
                  <a:pt x="626" y="282"/>
                </a:lnTo>
                <a:lnTo>
                  <a:pt x="656" y="322"/>
                </a:lnTo>
                <a:lnTo>
                  <a:pt x="681" y="366"/>
                </a:lnTo>
                <a:lnTo>
                  <a:pt x="698" y="413"/>
                </a:lnTo>
                <a:lnTo>
                  <a:pt x="710" y="464"/>
                </a:lnTo>
                <a:lnTo>
                  <a:pt x="714" y="517"/>
                </a:lnTo>
                <a:lnTo>
                  <a:pt x="710" y="569"/>
                </a:lnTo>
                <a:lnTo>
                  <a:pt x="698" y="619"/>
                </a:lnTo>
                <a:lnTo>
                  <a:pt x="681" y="667"/>
                </a:lnTo>
                <a:lnTo>
                  <a:pt x="656" y="711"/>
                </a:lnTo>
                <a:lnTo>
                  <a:pt x="626" y="751"/>
                </a:lnTo>
                <a:lnTo>
                  <a:pt x="590" y="786"/>
                </a:lnTo>
                <a:lnTo>
                  <a:pt x="551" y="816"/>
                </a:lnTo>
                <a:lnTo>
                  <a:pt x="506" y="840"/>
                </a:lnTo>
                <a:lnTo>
                  <a:pt x="459" y="858"/>
                </a:lnTo>
                <a:lnTo>
                  <a:pt x="409" y="870"/>
                </a:lnTo>
                <a:lnTo>
                  <a:pt x="357" y="874"/>
                </a:lnTo>
                <a:lnTo>
                  <a:pt x="304" y="870"/>
                </a:lnTo>
                <a:lnTo>
                  <a:pt x="253" y="858"/>
                </a:lnTo>
                <a:lnTo>
                  <a:pt x="206" y="840"/>
                </a:lnTo>
                <a:lnTo>
                  <a:pt x="162" y="816"/>
                </a:lnTo>
                <a:lnTo>
                  <a:pt x="122" y="786"/>
                </a:lnTo>
                <a:lnTo>
                  <a:pt x="86" y="751"/>
                </a:lnTo>
                <a:lnTo>
                  <a:pt x="57" y="711"/>
                </a:lnTo>
                <a:lnTo>
                  <a:pt x="32" y="667"/>
                </a:lnTo>
                <a:lnTo>
                  <a:pt x="14" y="619"/>
                </a:lnTo>
                <a:lnTo>
                  <a:pt x="3" y="569"/>
                </a:lnTo>
                <a:lnTo>
                  <a:pt x="0" y="517"/>
                </a:lnTo>
                <a:lnTo>
                  <a:pt x="3" y="464"/>
                </a:lnTo>
                <a:lnTo>
                  <a:pt x="14" y="413"/>
                </a:lnTo>
                <a:lnTo>
                  <a:pt x="32" y="366"/>
                </a:lnTo>
                <a:lnTo>
                  <a:pt x="57" y="322"/>
                </a:lnTo>
                <a:lnTo>
                  <a:pt x="86" y="282"/>
                </a:lnTo>
                <a:lnTo>
                  <a:pt x="122" y="246"/>
                </a:lnTo>
                <a:lnTo>
                  <a:pt x="162" y="217"/>
                </a:lnTo>
                <a:lnTo>
                  <a:pt x="206" y="192"/>
                </a:lnTo>
                <a:lnTo>
                  <a:pt x="253" y="174"/>
                </a:lnTo>
                <a:lnTo>
                  <a:pt x="304" y="163"/>
                </a:lnTo>
                <a:lnTo>
                  <a:pt x="357" y="159"/>
                </a:lnTo>
                <a:close/>
                <a:moveTo>
                  <a:pt x="515" y="0"/>
                </a:moveTo>
                <a:lnTo>
                  <a:pt x="568" y="4"/>
                </a:lnTo>
                <a:lnTo>
                  <a:pt x="618" y="15"/>
                </a:lnTo>
                <a:lnTo>
                  <a:pt x="665" y="33"/>
                </a:lnTo>
                <a:lnTo>
                  <a:pt x="710" y="58"/>
                </a:lnTo>
                <a:lnTo>
                  <a:pt x="749" y="88"/>
                </a:lnTo>
                <a:lnTo>
                  <a:pt x="785" y="123"/>
                </a:lnTo>
                <a:lnTo>
                  <a:pt x="815" y="163"/>
                </a:lnTo>
                <a:lnTo>
                  <a:pt x="838" y="207"/>
                </a:lnTo>
                <a:lnTo>
                  <a:pt x="857" y="254"/>
                </a:lnTo>
                <a:lnTo>
                  <a:pt x="869" y="305"/>
                </a:lnTo>
                <a:lnTo>
                  <a:pt x="873" y="358"/>
                </a:lnTo>
                <a:lnTo>
                  <a:pt x="869" y="406"/>
                </a:lnTo>
                <a:lnTo>
                  <a:pt x="859" y="452"/>
                </a:lnTo>
                <a:lnTo>
                  <a:pt x="844" y="497"/>
                </a:lnTo>
                <a:lnTo>
                  <a:pt x="824" y="538"/>
                </a:lnTo>
                <a:lnTo>
                  <a:pt x="798" y="576"/>
                </a:lnTo>
                <a:lnTo>
                  <a:pt x="767" y="610"/>
                </a:lnTo>
                <a:lnTo>
                  <a:pt x="733" y="640"/>
                </a:lnTo>
                <a:lnTo>
                  <a:pt x="743" y="606"/>
                </a:lnTo>
                <a:lnTo>
                  <a:pt x="749" y="572"/>
                </a:lnTo>
                <a:lnTo>
                  <a:pt x="778" y="535"/>
                </a:lnTo>
                <a:lnTo>
                  <a:pt x="800" y="496"/>
                </a:lnTo>
                <a:lnTo>
                  <a:pt x="817" y="452"/>
                </a:lnTo>
                <a:lnTo>
                  <a:pt x="829" y="406"/>
                </a:lnTo>
                <a:lnTo>
                  <a:pt x="832" y="358"/>
                </a:lnTo>
                <a:lnTo>
                  <a:pt x="829" y="310"/>
                </a:lnTo>
                <a:lnTo>
                  <a:pt x="819" y="266"/>
                </a:lnTo>
                <a:lnTo>
                  <a:pt x="803" y="224"/>
                </a:lnTo>
                <a:lnTo>
                  <a:pt x="781" y="184"/>
                </a:lnTo>
                <a:lnTo>
                  <a:pt x="754" y="149"/>
                </a:lnTo>
                <a:lnTo>
                  <a:pt x="723" y="117"/>
                </a:lnTo>
                <a:lnTo>
                  <a:pt x="687" y="91"/>
                </a:lnTo>
                <a:lnTo>
                  <a:pt x="649" y="70"/>
                </a:lnTo>
                <a:lnTo>
                  <a:pt x="606" y="53"/>
                </a:lnTo>
                <a:lnTo>
                  <a:pt x="561" y="44"/>
                </a:lnTo>
                <a:lnTo>
                  <a:pt x="515" y="40"/>
                </a:lnTo>
                <a:lnTo>
                  <a:pt x="467" y="44"/>
                </a:lnTo>
                <a:lnTo>
                  <a:pt x="421" y="54"/>
                </a:lnTo>
                <a:lnTo>
                  <a:pt x="378" y="71"/>
                </a:lnTo>
                <a:lnTo>
                  <a:pt x="337" y="95"/>
                </a:lnTo>
                <a:lnTo>
                  <a:pt x="301" y="124"/>
                </a:lnTo>
                <a:lnTo>
                  <a:pt x="266" y="130"/>
                </a:lnTo>
                <a:lnTo>
                  <a:pt x="233" y="140"/>
                </a:lnTo>
                <a:lnTo>
                  <a:pt x="263" y="105"/>
                </a:lnTo>
                <a:lnTo>
                  <a:pt x="298" y="75"/>
                </a:lnTo>
                <a:lnTo>
                  <a:pt x="336" y="49"/>
                </a:lnTo>
                <a:lnTo>
                  <a:pt x="376" y="28"/>
                </a:lnTo>
                <a:lnTo>
                  <a:pt x="420" y="14"/>
                </a:lnTo>
                <a:lnTo>
                  <a:pt x="467" y="3"/>
                </a:lnTo>
                <a:lnTo>
                  <a:pt x="51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5" name="Freeform 14"/>
          <p:cNvSpPr>
            <a:spLocks noEditPoints="1"/>
          </p:cNvSpPr>
          <p:nvPr/>
        </p:nvSpPr>
        <p:spPr bwMode="auto">
          <a:xfrm>
            <a:off x="8729872" y="2205346"/>
            <a:ext cx="421895" cy="230519"/>
          </a:xfrm>
          <a:custGeom>
            <a:avLst/>
            <a:gdLst>
              <a:gd name="T0" fmla="*/ 795 w 873"/>
              <a:gd name="T1" fmla="*/ 411 h 477"/>
              <a:gd name="T2" fmla="*/ 809 w 873"/>
              <a:gd name="T3" fmla="*/ 436 h 477"/>
              <a:gd name="T4" fmla="*/ 834 w 873"/>
              <a:gd name="T5" fmla="*/ 422 h 477"/>
              <a:gd name="T6" fmla="*/ 820 w 873"/>
              <a:gd name="T7" fmla="*/ 398 h 477"/>
              <a:gd name="T8" fmla="*/ 44 w 873"/>
              <a:gd name="T9" fmla="*/ 407 h 477"/>
              <a:gd name="T10" fmla="*/ 50 w 873"/>
              <a:gd name="T11" fmla="*/ 433 h 477"/>
              <a:gd name="T12" fmla="*/ 78 w 873"/>
              <a:gd name="T13" fmla="*/ 427 h 477"/>
              <a:gd name="T14" fmla="*/ 70 w 873"/>
              <a:gd name="T15" fmla="*/ 399 h 477"/>
              <a:gd name="T16" fmla="*/ 705 w 873"/>
              <a:gd name="T17" fmla="*/ 360 h 477"/>
              <a:gd name="T18" fmla="*/ 712 w 873"/>
              <a:gd name="T19" fmla="*/ 387 h 477"/>
              <a:gd name="T20" fmla="*/ 650 w 873"/>
              <a:gd name="T21" fmla="*/ 397 h 477"/>
              <a:gd name="T22" fmla="*/ 636 w 873"/>
              <a:gd name="T23" fmla="*/ 372 h 477"/>
              <a:gd name="T24" fmla="*/ 445 w 873"/>
              <a:gd name="T25" fmla="*/ 252 h 477"/>
              <a:gd name="T26" fmla="*/ 470 w 873"/>
              <a:gd name="T27" fmla="*/ 265 h 477"/>
              <a:gd name="T28" fmla="*/ 457 w 873"/>
              <a:gd name="T29" fmla="*/ 311 h 477"/>
              <a:gd name="T30" fmla="*/ 423 w 873"/>
              <a:gd name="T31" fmla="*/ 213 h 477"/>
              <a:gd name="T32" fmla="*/ 402 w 873"/>
              <a:gd name="T33" fmla="*/ 193 h 477"/>
              <a:gd name="T34" fmla="*/ 414 w 873"/>
              <a:gd name="T35" fmla="*/ 164 h 477"/>
              <a:gd name="T36" fmla="*/ 422 w 873"/>
              <a:gd name="T37" fmla="*/ 136 h 477"/>
              <a:gd name="T38" fmla="*/ 384 w 873"/>
              <a:gd name="T39" fmla="*/ 155 h 477"/>
              <a:gd name="T40" fmla="*/ 376 w 873"/>
              <a:gd name="T41" fmla="*/ 214 h 477"/>
              <a:gd name="T42" fmla="*/ 417 w 873"/>
              <a:gd name="T43" fmla="*/ 244 h 477"/>
              <a:gd name="T44" fmla="*/ 405 w 873"/>
              <a:gd name="T45" fmla="*/ 303 h 477"/>
              <a:gd name="T46" fmla="*/ 375 w 873"/>
              <a:gd name="T47" fmla="*/ 310 h 477"/>
              <a:gd name="T48" fmla="*/ 417 w 873"/>
              <a:gd name="T49" fmla="*/ 337 h 477"/>
              <a:gd name="T50" fmla="*/ 468 w 873"/>
              <a:gd name="T51" fmla="*/ 335 h 477"/>
              <a:gd name="T52" fmla="*/ 502 w 873"/>
              <a:gd name="T53" fmla="*/ 305 h 477"/>
              <a:gd name="T54" fmla="*/ 493 w 873"/>
              <a:gd name="T55" fmla="*/ 242 h 477"/>
              <a:gd name="T56" fmla="*/ 445 w 873"/>
              <a:gd name="T57" fmla="*/ 161 h 477"/>
              <a:gd name="T58" fmla="*/ 469 w 873"/>
              <a:gd name="T59" fmla="*/ 177 h 477"/>
              <a:gd name="T60" fmla="*/ 489 w 873"/>
              <a:gd name="T61" fmla="*/ 155 h 477"/>
              <a:gd name="T62" fmla="*/ 452 w 873"/>
              <a:gd name="T63" fmla="*/ 136 h 477"/>
              <a:gd name="T64" fmla="*/ 499 w 873"/>
              <a:gd name="T65" fmla="*/ 92 h 477"/>
              <a:gd name="T66" fmla="*/ 596 w 873"/>
              <a:gd name="T67" fmla="*/ 238 h 477"/>
              <a:gd name="T68" fmla="*/ 499 w 873"/>
              <a:gd name="T69" fmla="*/ 385 h 477"/>
              <a:gd name="T70" fmla="*/ 325 w 873"/>
              <a:gd name="T71" fmla="*/ 351 h 477"/>
              <a:gd name="T72" fmla="*/ 291 w 873"/>
              <a:gd name="T73" fmla="*/ 176 h 477"/>
              <a:gd name="T74" fmla="*/ 438 w 873"/>
              <a:gd name="T75" fmla="*/ 79 h 477"/>
              <a:gd name="T76" fmla="*/ 237 w 873"/>
              <a:gd name="T77" fmla="*/ 89 h 477"/>
              <a:gd name="T78" fmla="*/ 229 w 873"/>
              <a:gd name="T79" fmla="*/ 117 h 477"/>
              <a:gd name="T80" fmla="*/ 166 w 873"/>
              <a:gd name="T81" fmla="*/ 113 h 477"/>
              <a:gd name="T82" fmla="*/ 166 w 873"/>
              <a:gd name="T83" fmla="*/ 85 h 477"/>
              <a:gd name="T84" fmla="*/ 804 w 873"/>
              <a:gd name="T85" fmla="*/ 42 h 477"/>
              <a:gd name="T86" fmla="*/ 797 w 873"/>
              <a:gd name="T87" fmla="*/ 69 h 477"/>
              <a:gd name="T88" fmla="*/ 825 w 873"/>
              <a:gd name="T89" fmla="*/ 76 h 477"/>
              <a:gd name="T90" fmla="*/ 831 w 873"/>
              <a:gd name="T91" fmla="*/ 50 h 477"/>
              <a:gd name="T92" fmla="*/ 119 w 873"/>
              <a:gd name="T93" fmla="*/ 46 h 477"/>
              <a:gd name="T94" fmla="*/ 79 w 873"/>
              <a:gd name="T95" fmla="*/ 115 h 477"/>
              <a:gd name="T96" fmla="*/ 46 w 873"/>
              <a:gd name="T97" fmla="*/ 358 h 477"/>
              <a:gd name="T98" fmla="*/ 117 w 873"/>
              <a:gd name="T99" fmla="*/ 398 h 477"/>
              <a:gd name="T100" fmla="*/ 757 w 873"/>
              <a:gd name="T101" fmla="*/ 431 h 477"/>
              <a:gd name="T102" fmla="*/ 796 w 873"/>
              <a:gd name="T103" fmla="*/ 360 h 477"/>
              <a:gd name="T104" fmla="*/ 827 w 873"/>
              <a:gd name="T105" fmla="*/ 117 h 477"/>
              <a:gd name="T106" fmla="*/ 758 w 873"/>
              <a:gd name="T107" fmla="*/ 79 h 477"/>
              <a:gd name="T108" fmla="*/ 61 w 873"/>
              <a:gd name="T109" fmla="*/ 39 h 477"/>
              <a:gd name="T110" fmla="*/ 41 w 873"/>
              <a:gd name="T111" fmla="*/ 59 h 477"/>
              <a:gd name="T112" fmla="*/ 61 w 873"/>
              <a:gd name="T113" fmla="*/ 79 h 477"/>
              <a:gd name="T114" fmla="*/ 80 w 873"/>
              <a:gd name="T115" fmla="*/ 59 h 477"/>
              <a:gd name="T116" fmla="*/ 61 w 873"/>
              <a:gd name="T117" fmla="*/ 39 h 477"/>
              <a:gd name="T118" fmla="*/ 873 w 873"/>
              <a:gd name="T119" fmla="*/ 39 h 477"/>
              <a:gd name="T120" fmla="*/ 41 w 873"/>
              <a:gd name="T121" fmla="*/ 477 h 477"/>
              <a:gd name="T122" fmla="*/ 4 w 873"/>
              <a:gd name="T123" fmla="*/ 23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73" h="477">
                <a:moveTo>
                  <a:pt x="814" y="397"/>
                </a:moveTo>
                <a:lnTo>
                  <a:pt x="809" y="398"/>
                </a:lnTo>
                <a:lnTo>
                  <a:pt x="804" y="399"/>
                </a:lnTo>
                <a:lnTo>
                  <a:pt x="800" y="403"/>
                </a:lnTo>
                <a:lnTo>
                  <a:pt x="797" y="407"/>
                </a:lnTo>
                <a:lnTo>
                  <a:pt x="795" y="411"/>
                </a:lnTo>
                <a:lnTo>
                  <a:pt x="795" y="416"/>
                </a:lnTo>
                <a:lnTo>
                  <a:pt x="795" y="422"/>
                </a:lnTo>
                <a:lnTo>
                  <a:pt x="797" y="427"/>
                </a:lnTo>
                <a:lnTo>
                  <a:pt x="800" y="431"/>
                </a:lnTo>
                <a:lnTo>
                  <a:pt x="804" y="433"/>
                </a:lnTo>
                <a:lnTo>
                  <a:pt x="809" y="436"/>
                </a:lnTo>
                <a:lnTo>
                  <a:pt x="814" y="436"/>
                </a:lnTo>
                <a:lnTo>
                  <a:pt x="820" y="436"/>
                </a:lnTo>
                <a:lnTo>
                  <a:pt x="825" y="433"/>
                </a:lnTo>
                <a:lnTo>
                  <a:pt x="829" y="431"/>
                </a:lnTo>
                <a:lnTo>
                  <a:pt x="831" y="427"/>
                </a:lnTo>
                <a:lnTo>
                  <a:pt x="834" y="422"/>
                </a:lnTo>
                <a:lnTo>
                  <a:pt x="834" y="416"/>
                </a:lnTo>
                <a:lnTo>
                  <a:pt x="834" y="411"/>
                </a:lnTo>
                <a:lnTo>
                  <a:pt x="831" y="407"/>
                </a:lnTo>
                <a:lnTo>
                  <a:pt x="829" y="403"/>
                </a:lnTo>
                <a:lnTo>
                  <a:pt x="825" y="399"/>
                </a:lnTo>
                <a:lnTo>
                  <a:pt x="820" y="398"/>
                </a:lnTo>
                <a:lnTo>
                  <a:pt x="814" y="397"/>
                </a:lnTo>
                <a:close/>
                <a:moveTo>
                  <a:pt x="61" y="397"/>
                </a:moveTo>
                <a:lnTo>
                  <a:pt x="56" y="398"/>
                </a:lnTo>
                <a:lnTo>
                  <a:pt x="50" y="399"/>
                </a:lnTo>
                <a:lnTo>
                  <a:pt x="46" y="403"/>
                </a:lnTo>
                <a:lnTo>
                  <a:pt x="44" y="407"/>
                </a:lnTo>
                <a:lnTo>
                  <a:pt x="41" y="411"/>
                </a:lnTo>
                <a:lnTo>
                  <a:pt x="41" y="416"/>
                </a:lnTo>
                <a:lnTo>
                  <a:pt x="41" y="422"/>
                </a:lnTo>
                <a:lnTo>
                  <a:pt x="44" y="427"/>
                </a:lnTo>
                <a:lnTo>
                  <a:pt x="46" y="431"/>
                </a:lnTo>
                <a:lnTo>
                  <a:pt x="50" y="433"/>
                </a:lnTo>
                <a:lnTo>
                  <a:pt x="56" y="436"/>
                </a:lnTo>
                <a:lnTo>
                  <a:pt x="61" y="436"/>
                </a:lnTo>
                <a:lnTo>
                  <a:pt x="66" y="436"/>
                </a:lnTo>
                <a:lnTo>
                  <a:pt x="70" y="433"/>
                </a:lnTo>
                <a:lnTo>
                  <a:pt x="74" y="431"/>
                </a:lnTo>
                <a:lnTo>
                  <a:pt x="78" y="427"/>
                </a:lnTo>
                <a:lnTo>
                  <a:pt x="79" y="422"/>
                </a:lnTo>
                <a:lnTo>
                  <a:pt x="80" y="416"/>
                </a:lnTo>
                <a:lnTo>
                  <a:pt x="79" y="411"/>
                </a:lnTo>
                <a:lnTo>
                  <a:pt x="78" y="407"/>
                </a:lnTo>
                <a:lnTo>
                  <a:pt x="74" y="403"/>
                </a:lnTo>
                <a:lnTo>
                  <a:pt x="70" y="399"/>
                </a:lnTo>
                <a:lnTo>
                  <a:pt x="66" y="398"/>
                </a:lnTo>
                <a:lnTo>
                  <a:pt x="61" y="397"/>
                </a:lnTo>
                <a:close/>
                <a:moveTo>
                  <a:pt x="655" y="357"/>
                </a:moveTo>
                <a:lnTo>
                  <a:pt x="695" y="357"/>
                </a:lnTo>
                <a:lnTo>
                  <a:pt x="700" y="358"/>
                </a:lnTo>
                <a:lnTo>
                  <a:pt x="705" y="360"/>
                </a:lnTo>
                <a:lnTo>
                  <a:pt x="709" y="362"/>
                </a:lnTo>
                <a:lnTo>
                  <a:pt x="712" y="366"/>
                </a:lnTo>
                <a:lnTo>
                  <a:pt x="715" y="372"/>
                </a:lnTo>
                <a:lnTo>
                  <a:pt x="715" y="377"/>
                </a:lnTo>
                <a:lnTo>
                  <a:pt x="715" y="382"/>
                </a:lnTo>
                <a:lnTo>
                  <a:pt x="712" y="387"/>
                </a:lnTo>
                <a:lnTo>
                  <a:pt x="709" y="391"/>
                </a:lnTo>
                <a:lnTo>
                  <a:pt x="705" y="394"/>
                </a:lnTo>
                <a:lnTo>
                  <a:pt x="700" y="397"/>
                </a:lnTo>
                <a:lnTo>
                  <a:pt x="695" y="397"/>
                </a:lnTo>
                <a:lnTo>
                  <a:pt x="655" y="397"/>
                </a:lnTo>
                <a:lnTo>
                  <a:pt x="650" y="397"/>
                </a:lnTo>
                <a:lnTo>
                  <a:pt x="645" y="394"/>
                </a:lnTo>
                <a:lnTo>
                  <a:pt x="641" y="391"/>
                </a:lnTo>
                <a:lnTo>
                  <a:pt x="638" y="387"/>
                </a:lnTo>
                <a:lnTo>
                  <a:pt x="636" y="382"/>
                </a:lnTo>
                <a:lnTo>
                  <a:pt x="636" y="377"/>
                </a:lnTo>
                <a:lnTo>
                  <a:pt x="636" y="372"/>
                </a:lnTo>
                <a:lnTo>
                  <a:pt x="638" y="366"/>
                </a:lnTo>
                <a:lnTo>
                  <a:pt x="641" y="362"/>
                </a:lnTo>
                <a:lnTo>
                  <a:pt x="645" y="360"/>
                </a:lnTo>
                <a:lnTo>
                  <a:pt x="650" y="358"/>
                </a:lnTo>
                <a:lnTo>
                  <a:pt x="655" y="357"/>
                </a:lnTo>
                <a:close/>
                <a:moveTo>
                  <a:pt x="445" y="252"/>
                </a:moveTo>
                <a:lnTo>
                  <a:pt x="449" y="252"/>
                </a:lnTo>
                <a:lnTo>
                  <a:pt x="452" y="253"/>
                </a:lnTo>
                <a:lnTo>
                  <a:pt x="455" y="255"/>
                </a:lnTo>
                <a:lnTo>
                  <a:pt x="461" y="257"/>
                </a:lnTo>
                <a:lnTo>
                  <a:pt x="465" y="261"/>
                </a:lnTo>
                <a:lnTo>
                  <a:pt x="470" y="265"/>
                </a:lnTo>
                <a:lnTo>
                  <a:pt x="473" y="269"/>
                </a:lnTo>
                <a:lnTo>
                  <a:pt x="476" y="276"/>
                </a:lnTo>
                <a:lnTo>
                  <a:pt x="476" y="282"/>
                </a:lnTo>
                <a:lnTo>
                  <a:pt x="473" y="297"/>
                </a:lnTo>
                <a:lnTo>
                  <a:pt x="466" y="306"/>
                </a:lnTo>
                <a:lnTo>
                  <a:pt x="457" y="311"/>
                </a:lnTo>
                <a:lnTo>
                  <a:pt x="445" y="314"/>
                </a:lnTo>
                <a:lnTo>
                  <a:pt x="445" y="252"/>
                </a:lnTo>
                <a:close/>
                <a:moveTo>
                  <a:pt x="430" y="161"/>
                </a:moveTo>
                <a:lnTo>
                  <a:pt x="430" y="215"/>
                </a:lnTo>
                <a:lnTo>
                  <a:pt x="426" y="214"/>
                </a:lnTo>
                <a:lnTo>
                  <a:pt x="423" y="213"/>
                </a:lnTo>
                <a:lnTo>
                  <a:pt x="420" y="211"/>
                </a:lnTo>
                <a:lnTo>
                  <a:pt x="415" y="209"/>
                </a:lnTo>
                <a:lnTo>
                  <a:pt x="411" y="206"/>
                </a:lnTo>
                <a:lnTo>
                  <a:pt x="407" y="202"/>
                </a:lnTo>
                <a:lnTo>
                  <a:pt x="405" y="198"/>
                </a:lnTo>
                <a:lnTo>
                  <a:pt x="402" y="193"/>
                </a:lnTo>
                <a:lnTo>
                  <a:pt x="402" y="188"/>
                </a:lnTo>
                <a:lnTo>
                  <a:pt x="402" y="181"/>
                </a:lnTo>
                <a:lnTo>
                  <a:pt x="403" y="175"/>
                </a:lnTo>
                <a:lnTo>
                  <a:pt x="406" y="171"/>
                </a:lnTo>
                <a:lnTo>
                  <a:pt x="410" y="167"/>
                </a:lnTo>
                <a:lnTo>
                  <a:pt x="414" y="164"/>
                </a:lnTo>
                <a:lnTo>
                  <a:pt x="418" y="163"/>
                </a:lnTo>
                <a:lnTo>
                  <a:pt x="423" y="161"/>
                </a:lnTo>
                <a:lnTo>
                  <a:pt x="430" y="161"/>
                </a:lnTo>
                <a:close/>
                <a:moveTo>
                  <a:pt x="430" y="119"/>
                </a:moveTo>
                <a:lnTo>
                  <a:pt x="430" y="136"/>
                </a:lnTo>
                <a:lnTo>
                  <a:pt x="422" y="136"/>
                </a:lnTo>
                <a:lnTo>
                  <a:pt x="415" y="138"/>
                </a:lnTo>
                <a:lnTo>
                  <a:pt x="409" y="140"/>
                </a:lnTo>
                <a:lnTo>
                  <a:pt x="402" y="143"/>
                </a:lnTo>
                <a:lnTo>
                  <a:pt x="396" y="146"/>
                </a:lnTo>
                <a:lnTo>
                  <a:pt x="389" y="151"/>
                </a:lnTo>
                <a:lnTo>
                  <a:pt x="384" y="155"/>
                </a:lnTo>
                <a:lnTo>
                  <a:pt x="380" y="160"/>
                </a:lnTo>
                <a:lnTo>
                  <a:pt x="376" y="167"/>
                </a:lnTo>
                <a:lnTo>
                  <a:pt x="372" y="177"/>
                </a:lnTo>
                <a:lnTo>
                  <a:pt x="371" y="189"/>
                </a:lnTo>
                <a:lnTo>
                  <a:pt x="372" y="203"/>
                </a:lnTo>
                <a:lnTo>
                  <a:pt x="376" y="214"/>
                </a:lnTo>
                <a:lnTo>
                  <a:pt x="380" y="221"/>
                </a:lnTo>
                <a:lnTo>
                  <a:pt x="385" y="226"/>
                </a:lnTo>
                <a:lnTo>
                  <a:pt x="390" y="231"/>
                </a:lnTo>
                <a:lnTo>
                  <a:pt x="399" y="238"/>
                </a:lnTo>
                <a:lnTo>
                  <a:pt x="410" y="242"/>
                </a:lnTo>
                <a:lnTo>
                  <a:pt x="417" y="244"/>
                </a:lnTo>
                <a:lnTo>
                  <a:pt x="423" y="247"/>
                </a:lnTo>
                <a:lnTo>
                  <a:pt x="430" y="249"/>
                </a:lnTo>
                <a:lnTo>
                  <a:pt x="430" y="314"/>
                </a:lnTo>
                <a:lnTo>
                  <a:pt x="419" y="312"/>
                </a:lnTo>
                <a:lnTo>
                  <a:pt x="411" y="310"/>
                </a:lnTo>
                <a:lnTo>
                  <a:pt x="405" y="303"/>
                </a:lnTo>
                <a:lnTo>
                  <a:pt x="399" y="291"/>
                </a:lnTo>
                <a:lnTo>
                  <a:pt x="398" y="276"/>
                </a:lnTo>
                <a:lnTo>
                  <a:pt x="367" y="276"/>
                </a:lnTo>
                <a:lnTo>
                  <a:pt x="368" y="290"/>
                </a:lnTo>
                <a:lnTo>
                  <a:pt x="372" y="302"/>
                </a:lnTo>
                <a:lnTo>
                  <a:pt x="375" y="310"/>
                </a:lnTo>
                <a:lnTo>
                  <a:pt x="380" y="316"/>
                </a:lnTo>
                <a:lnTo>
                  <a:pt x="385" y="322"/>
                </a:lnTo>
                <a:lnTo>
                  <a:pt x="390" y="327"/>
                </a:lnTo>
                <a:lnTo>
                  <a:pt x="398" y="331"/>
                </a:lnTo>
                <a:lnTo>
                  <a:pt x="405" y="334"/>
                </a:lnTo>
                <a:lnTo>
                  <a:pt x="417" y="337"/>
                </a:lnTo>
                <a:lnTo>
                  <a:pt x="430" y="339"/>
                </a:lnTo>
                <a:lnTo>
                  <a:pt x="430" y="357"/>
                </a:lnTo>
                <a:lnTo>
                  <a:pt x="445" y="357"/>
                </a:lnTo>
                <a:lnTo>
                  <a:pt x="445" y="339"/>
                </a:lnTo>
                <a:lnTo>
                  <a:pt x="457" y="337"/>
                </a:lnTo>
                <a:lnTo>
                  <a:pt x="468" y="335"/>
                </a:lnTo>
                <a:lnTo>
                  <a:pt x="476" y="331"/>
                </a:lnTo>
                <a:lnTo>
                  <a:pt x="482" y="327"/>
                </a:lnTo>
                <a:lnTo>
                  <a:pt x="487" y="323"/>
                </a:lnTo>
                <a:lnTo>
                  <a:pt x="493" y="318"/>
                </a:lnTo>
                <a:lnTo>
                  <a:pt x="498" y="311"/>
                </a:lnTo>
                <a:lnTo>
                  <a:pt x="502" y="305"/>
                </a:lnTo>
                <a:lnTo>
                  <a:pt x="504" y="291"/>
                </a:lnTo>
                <a:lnTo>
                  <a:pt x="506" y="278"/>
                </a:lnTo>
                <a:lnTo>
                  <a:pt x="504" y="264"/>
                </a:lnTo>
                <a:lnTo>
                  <a:pt x="501" y="253"/>
                </a:lnTo>
                <a:lnTo>
                  <a:pt x="497" y="247"/>
                </a:lnTo>
                <a:lnTo>
                  <a:pt x="493" y="242"/>
                </a:lnTo>
                <a:lnTo>
                  <a:pt x="487" y="236"/>
                </a:lnTo>
                <a:lnTo>
                  <a:pt x="477" y="231"/>
                </a:lnTo>
                <a:lnTo>
                  <a:pt x="466" y="226"/>
                </a:lnTo>
                <a:lnTo>
                  <a:pt x="456" y="222"/>
                </a:lnTo>
                <a:lnTo>
                  <a:pt x="445" y="218"/>
                </a:lnTo>
                <a:lnTo>
                  <a:pt x="445" y="161"/>
                </a:lnTo>
                <a:lnTo>
                  <a:pt x="451" y="161"/>
                </a:lnTo>
                <a:lnTo>
                  <a:pt x="455" y="163"/>
                </a:lnTo>
                <a:lnTo>
                  <a:pt x="459" y="164"/>
                </a:lnTo>
                <a:lnTo>
                  <a:pt x="461" y="165"/>
                </a:lnTo>
                <a:lnTo>
                  <a:pt x="464" y="168"/>
                </a:lnTo>
                <a:lnTo>
                  <a:pt x="469" y="177"/>
                </a:lnTo>
                <a:lnTo>
                  <a:pt x="472" y="189"/>
                </a:lnTo>
                <a:lnTo>
                  <a:pt x="502" y="189"/>
                </a:lnTo>
                <a:lnTo>
                  <a:pt x="501" y="177"/>
                </a:lnTo>
                <a:lnTo>
                  <a:pt x="497" y="167"/>
                </a:lnTo>
                <a:lnTo>
                  <a:pt x="493" y="160"/>
                </a:lnTo>
                <a:lnTo>
                  <a:pt x="489" y="155"/>
                </a:lnTo>
                <a:lnTo>
                  <a:pt x="485" y="150"/>
                </a:lnTo>
                <a:lnTo>
                  <a:pt x="478" y="146"/>
                </a:lnTo>
                <a:lnTo>
                  <a:pt x="473" y="143"/>
                </a:lnTo>
                <a:lnTo>
                  <a:pt x="465" y="140"/>
                </a:lnTo>
                <a:lnTo>
                  <a:pt x="459" y="138"/>
                </a:lnTo>
                <a:lnTo>
                  <a:pt x="452" y="136"/>
                </a:lnTo>
                <a:lnTo>
                  <a:pt x="445" y="136"/>
                </a:lnTo>
                <a:lnTo>
                  <a:pt x="445" y="119"/>
                </a:lnTo>
                <a:lnTo>
                  <a:pt x="430" y="119"/>
                </a:lnTo>
                <a:close/>
                <a:moveTo>
                  <a:pt x="438" y="79"/>
                </a:moveTo>
                <a:lnTo>
                  <a:pt x="469" y="83"/>
                </a:lnTo>
                <a:lnTo>
                  <a:pt x="499" y="92"/>
                </a:lnTo>
                <a:lnTo>
                  <a:pt x="525" y="106"/>
                </a:lnTo>
                <a:lnTo>
                  <a:pt x="549" y="126"/>
                </a:lnTo>
                <a:lnTo>
                  <a:pt x="569" y="150"/>
                </a:lnTo>
                <a:lnTo>
                  <a:pt x="583" y="176"/>
                </a:lnTo>
                <a:lnTo>
                  <a:pt x="592" y="206"/>
                </a:lnTo>
                <a:lnTo>
                  <a:pt x="596" y="238"/>
                </a:lnTo>
                <a:lnTo>
                  <a:pt x="592" y="270"/>
                </a:lnTo>
                <a:lnTo>
                  <a:pt x="583" y="299"/>
                </a:lnTo>
                <a:lnTo>
                  <a:pt x="569" y="327"/>
                </a:lnTo>
                <a:lnTo>
                  <a:pt x="549" y="351"/>
                </a:lnTo>
                <a:lnTo>
                  <a:pt x="525" y="370"/>
                </a:lnTo>
                <a:lnTo>
                  <a:pt x="499" y="385"/>
                </a:lnTo>
                <a:lnTo>
                  <a:pt x="469" y="394"/>
                </a:lnTo>
                <a:lnTo>
                  <a:pt x="438" y="397"/>
                </a:lnTo>
                <a:lnTo>
                  <a:pt x="405" y="394"/>
                </a:lnTo>
                <a:lnTo>
                  <a:pt x="376" y="385"/>
                </a:lnTo>
                <a:lnTo>
                  <a:pt x="348" y="370"/>
                </a:lnTo>
                <a:lnTo>
                  <a:pt x="325" y="351"/>
                </a:lnTo>
                <a:lnTo>
                  <a:pt x="306" y="327"/>
                </a:lnTo>
                <a:lnTo>
                  <a:pt x="291" y="299"/>
                </a:lnTo>
                <a:lnTo>
                  <a:pt x="281" y="270"/>
                </a:lnTo>
                <a:lnTo>
                  <a:pt x="279" y="238"/>
                </a:lnTo>
                <a:lnTo>
                  <a:pt x="281" y="206"/>
                </a:lnTo>
                <a:lnTo>
                  <a:pt x="291" y="176"/>
                </a:lnTo>
                <a:lnTo>
                  <a:pt x="306" y="150"/>
                </a:lnTo>
                <a:lnTo>
                  <a:pt x="325" y="126"/>
                </a:lnTo>
                <a:lnTo>
                  <a:pt x="348" y="106"/>
                </a:lnTo>
                <a:lnTo>
                  <a:pt x="376" y="92"/>
                </a:lnTo>
                <a:lnTo>
                  <a:pt x="405" y="83"/>
                </a:lnTo>
                <a:lnTo>
                  <a:pt x="438" y="79"/>
                </a:lnTo>
                <a:close/>
                <a:moveTo>
                  <a:pt x="179" y="79"/>
                </a:moveTo>
                <a:lnTo>
                  <a:pt x="220" y="79"/>
                </a:lnTo>
                <a:lnTo>
                  <a:pt x="225" y="80"/>
                </a:lnTo>
                <a:lnTo>
                  <a:pt x="229" y="81"/>
                </a:lnTo>
                <a:lnTo>
                  <a:pt x="233" y="85"/>
                </a:lnTo>
                <a:lnTo>
                  <a:pt x="237" y="89"/>
                </a:lnTo>
                <a:lnTo>
                  <a:pt x="238" y="93"/>
                </a:lnTo>
                <a:lnTo>
                  <a:pt x="239" y="98"/>
                </a:lnTo>
                <a:lnTo>
                  <a:pt x="238" y="105"/>
                </a:lnTo>
                <a:lnTo>
                  <a:pt x="237" y="109"/>
                </a:lnTo>
                <a:lnTo>
                  <a:pt x="233" y="113"/>
                </a:lnTo>
                <a:lnTo>
                  <a:pt x="229" y="117"/>
                </a:lnTo>
                <a:lnTo>
                  <a:pt x="225" y="118"/>
                </a:lnTo>
                <a:lnTo>
                  <a:pt x="220" y="119"/>
                </a:lnTo>
                <a:lnTo>
                  <a:pt x="179" y="119"/>
                </a:lnTo>
                <a:lnTo>
                  <a:pt x="174" y="118"/>
                </a:lnTo>
                <a:lnTo>
                  <a:pt x="170" y="117"/>
                </a:lnTo>
                <a:lnTo>
                  <a:pt x="166" y="113"/>
                </a:lnTo>
                <a:lnTo>
                  <a:pt x="162" y="109"/>
                </a:lnTo>
                <a:lnTo>
                  <a:pt x="161" y="105"/>
                </a:lnTo>
                <a:lnTo>
                  <a:pt x="159" y="98"/>
                </a:lnTo>
                <a:lnTo>
                  <a:pt x="161" y="93"/>
                </a:lnTo>
                <a:lnTo>
                  <a:pt x="162" y="89"/>
                </a:lnTo>
                <a:lnTo>
                  <a:pt x="166" y="85"/>
                </a:lnTo>
                <a:lnTo>
                  <a:pt x="170" y="81"/>
                </a:lnTo>
                <a:lnTo>
                  <a:pt x="174" y="80"/>
                </a:lnTo>
                <a:lnTo>
                  <a:pt x="179" y="79"/>
                </a:lnTo>
                <a:close/>
                <a:moveTo>
                  <a:pt x="814" y="39"/>
                </a:moveTo>
                <a:lnTo>
                  <a:pt x="809" y="41"/>
                </a:lnTo>
                <a:lnTo>
                  <a:pt x="804" y="42"/>
                </a:lnTo>
                <a:lnTo>
                  <a:pt x="800" y="46"/>
                </a:lnTo>
                <a:lnTo>
                  <a:pt x="797" y="50"/>
                </a:lnTo>
                <a:lnTo>
                  <a:pt x="795" y="54"/>
                </a:lnTo>
                <a:lnTo>
                  <a:pt x="795" y="59"/>
                </a:lnTo>
                <a:lnTo>
                  <a:pt x="795" y="64"/>
                </a:lnTo>
                <a:lnTo>
                  <a:pt x="797" y="69"/>
                </a:lnTo>
                <a:lnTo>
                  <a:pt x="800" y="73"/>
                </a:lnTo>
                <a:lnTo>
                  <a:pt x="804" y="76"/>
                </a:lnTo>
                <a:lnTo>
                  <a:pt x="809" y="79"/>
                </a:lnTo>
                <a:lnTo>
                  <a:pt x="814" y="79"/>
                </a:lnTo>
                <a:lnTo>
                  <a:pt x="820" y="79"/>
                </a:lnTo>
                <a:lnTo>
                  <a:pt x="825" y="76"/>
                </a:lnTo>
                <a:lnTo>
                  <a:pt x="829" y="73"/>
                </a:lnTo>
                <a:lnTo>
                  <a:pt x="831" y="69"/>
                </a:lnTo>
                <a:lnTo>
                  <a:pt x="834" y="64"/>
                </a:lnTo>
                <a:lnTo>
                  <a:pt x="834" y="59"/>
                </a:lnTo>
                <a:lnTo>
                  <a:pt x="834" y="54"/>
                </a:lnTo>
                <a:lnTo>
                  <a:pt x="831" y="50"/>
                </a:lnTo>
                <a:lnTo>
                  <a:pt x="829" y="46"/>
                </a:lnTo>
                <a:lnTo>
                  <a:pt x="825" y="42"/>
                </a:lnTo>
                <a:lnTo>
                  <a:pt x="820" y="41"/>
                </a:lnTo>
                <a:lnTo>
                  <a:pt x="814" y="39"/>
                </a:lnTo>
                <a:close/>
                <a:moveTo>
                  <a:pt x="116" y="39"/>
                </a:moveTo>
                <a:lnTo>
                  <a:pt x="119" y="46"/>
                </a:lnTo>
                <a:lnTo>
                  <a:pt x="120" y="52"/>
                </a:lnTo>
                <a:lnTo>
                  <a:pt x="120" y="59"/>
                </a:lnTo>
                <a:lnTo>
                  <a:pt x="117" y="79"/>
                </a:lnTo>
                <a:lnTo>
                  <a:pt x="108" y="94"/>
                </a:lnTo>
                <a:lnTo>
                  <a:pt x="95" y="108"/>
                </a:lnTo>
                <a:lnTo>
                  <a:pt x="79" y="115"/>
                </a:lnTo>
                <a:lnTo>
                  <a:pt x="61" y="119"/>
                </a:lnTo>
                <a:lnTo>
                  <a:pt x="53" y="118"/>
                </a:lnTo>
                <a:lnTo>
                  <a:pt x="46" y="117"/>
                </a:lnTo>
                <a:lnTo>
                  <a:pt x="41" y="115"/>
                </a:lnTo>
                <a:lnTo>
                  <a:pt x="41" y="361"/>
                </a:lnTo>
                <a:lnTo>
                  <a:pt x="46" y="358"/>
                </a:lnTo>
                <a:lnTo>
                  <a:pt x="53" y="357"/>
                </a:lnTo>
                <a:lnTo>
                  <a:pt x="61" y="357"/>
                </a:lnTo>
                <a:lnTo>
                  <a:pt x="79" y="360"/>
                </a:lnTo>
                <a:lnTo>
                  <a:pt x="95" y="369"/>
                </a:lnTo>
                <a:lnTo>
                  <a:pt x="108" y="382"/>
                </a:lnTo>
                <a:lnTo>
                  <a:pt x="117" y="398"/>
                </a:lnTo>
                <a:lnTo>
                  <a:pt x="120" y="416"/>
                </a:lnTo>
                <a:lnTo>
                  <a:pt x="120" y="424"/>
                </a:lnTo>
                <a:lnTo>
                  <a:pt x="119" y="431"/>
                </a:lnTo>
                <a:lnTo>
                  <a:pt x="116" y="436"/>
                </a:lnTo>
                <a:lnTo>
                  <a:pt x="758" y="436"/>
                </a:lnTo>
                <a:lnTo>
                  <a:pt x="757" y="431"/>
                </a:lnTo>
                <a:lnTo>
                  <a:pt x="755" y="424"/>
                </a:lnTo>
                <a:lnTo>
                  <a:pt x="755" y="416"/>
                </a:lnTo>
                <a:lnTo>
                  <a:pt x="758" y="398"/>
                </a:lnTo>
                <a:lnTo>
                  <a:pt x="766" y="382"/>
                </a:lnTo>
                <a:lnTo>
                  <a:pt x="779" y="369"/>
                </a:lnTo>
                <a:lnTo>
                  <a:pt x="796" y="360"/>
                </a:lnTo>
                <a:lnTo>
                  <a:pt x="814" y="357"/>
                </a:lnTo>
                <a:lnTo>
                  <a:pt x="821" y="357"/>
                </a:lnTo>
                <a:lnTo>
                  <a:pt x="827" y="358"/>
                </a:lnTo>
                <a:lnTo>
                  <a:pt x="834" y="361"/>
                </a:lnTo>
                <a:lnTo>
                  <a:pt x="834" y="115"/>
                </a:lnTo>
                <a:lnTo>
                  <a:pt x="827" y="117"/>
                </a:lnTo>
                <a:lnTo>
                  <a:pt x="821" y="118"/>
                </a:lnTo>
                <a:lnTo>
                  <a:pt x="814" y="119"/>
                </a:lnTo>
                <a:lnTo>
                  <a:pt x="796" y="115"/>
                </a:lnTo>
                <a:lnTo>
                  <a:pt x="779" y="108"/>
                </a:lnTo>
                <a:lnTo>
                  <a:pt x="766" y="94"/>
                </a:lnTo>
                <a:lnTo>
                  <a:pt x="758" y="79"/>
                </a:lnTo>
                <a:lnTo>
                  <a:pt x="755" y="59"/>
                </a:lnTo>
                <a:lnTo>
                  <a:pt x="755" y="52"/>
                </a:lnTo>
                <a:lnTo>
                  <a:pt x="757" y="46"/>
                </a:lnTo>
                <a:lnTo>
                  <a:pt x="758" y="39"/>
                </a:lnTo>
                <a:lnTo>
                  <a:pt x="116" y="39"/>
                </a:lnTo>
                <a:close/>
                <a:moveTo>
                  <a:pt x="61" y="39"/>
                </a:moveTo>
                <a:lnTo>
                  <a:pt x="56" y="41"/>
                </a:lnTo>
                <a:lnTo>
                  <a:pt x="50" y="42"/>
                </a:lnTo>
                <a:lnTo>
                  <a:pt x="46" y="46"/>
                </a:lnTo>
                <a:lnTo>
                  <a:pt x="44" y="50"/>
                </a:lnTo>
                <a:lnTo>
                  <a:pt x="41" y="54"/>
                </a:lnTo>
                <a:lnTo>
                  <a:pt x="41" y="59"/>
                </a:lnTo>
                <a:lnTo>
                  <a:pt x="41" y="64"/>
                </a:lnTo>
                <a:lnTo>
                  <a:pt x="44" y="69"/>
                </a:lnTo>
                <a:lnTo>
                  <a:pt x="46" y="73"/>
                </a:lnTo>
                <a:lnTo>
                  <a:pt x="50" y="76"/>
                </a:lnTo>
                <a:lnTo>
                  <a:pt x="56" y="79"/>
                </a:lnTo>
                <a:lnTo>
                  <a:pt x="61" y="79"/>
                </a:lnTo>
                <a:lnTo>
                  <a:pt x="66" y="79"/>
                </a:lnTo>
                <a:lnTo>
                  <a:pt x="70" y="76"/>
                </a:lnTo>
                <a:lnTo>
                  <a:pt x="74" y="73"/>
                </a:lnTo>
                <a:lnTo>
                  <a:pt x="78" y="69"/>
                </a:lnTo>
                <a:lnTo>
                  <a:pt x="79" y="64"/>
                </a:lnTo>
                <a:lnTo>
                  <a:pt x="80" y="59"/>
                </a:lnTo>
                <a:lnTo>
                  <a:pt x="79" y="54"/>
                </a:lnTo>
                <a:lnTo>
                  <a:pt x="78" y="50"/>
                </a:lnTo>
                <a:lnTo>
                  <a:pt x="74" y="46"/>
                </a:lnTo>
                <a:lnTo>
                  <a:pt x="70" y="42"/>
                </a:lnTo>
                <a:lnTo>
                  <a:pt x="66" y="41"/>
                </a:lnTo>
                <a:lnTo>
                  <a:pt x="61" y="39"/>
                </a:lnTo>
                <a:close/>
                <a:moveTo>
                  <a:pt x="41" y="0"/>
                </a:moveTo>
                <a:lnTo>
                  <a:pt x="834" y="0"/>
                </a:lnTo>
                <a:lnTo>
                  <a:pt x="850" y="2"/>
                </a:lnTo>
                <a:lnTo>
                  <a:pt x="862" y="12"/>
                </a:lnTo>
                <a:lnTo>
                  <a:pt x="871" y="23"/>
                </a:lnTo>
                <a:lnTo>
                  <a:pt x="873" y="39"/>
                </a:lnTo>
                <a:lnTo>
                  <a:pt x="873" y="436"/>
                </a:lnTo>
                <a:lnTo>
                  <a:pt x="871" y="452"/>
                </a:lnTo>
                <a:lnTo>
                  <a:pt x="862" y="465"/>
                </a:lnTo>
                <a:lnTo>
                  <a:pt x="850" y="473"/>
                </a:lnTo>
                <a:lnTo>
                  <a:pt x="834" y="477"/>
                </a:lnTo>
                <a:lnTo>
                  <a:pt x="41" y="477"/>
                </a:lnTo>
                <a:lnTo>
                  <a:pt x="25" y="473"/>
                </a:lnTo>
                <a:lnTo>
                  <a:pt x="12" y="465"/>
                </a:lnTo>
                <a:lnTo>
                  <a:pt x="4" y="452"/>
                </a:lnTo>
                <a:lnTo>
                  <a:pt x="0" y="436"/>
                </a:lnTo>
                <a:lnTo>
                  <a:pt x="0" y="39"/>
                </a:lnTo>
                <a:lnTo>
                  <a:pt x="4" y="23"/>
                </a:lnTo>
                <a:lnTo>
                  <a:pt x="12" y="12"/>
                </a:lnTo>
                <a:lnTo>
                  <a:pt x="25" y="2"/>
                </a:lnTo>
                <a:lnTo>
                  <a:pt x="4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 name="Freeform 15"/>
          <p:cNvSpPr>
            <a:spLocks noEditPoints="1"/>
          </p:cNvSpPr>
          <p:nvPr/>
        </p:nvSpPr>
        <p:spPr bwMode="auto">
          <a:xfrm>
            <a:off x="9546842" y="2167168"/>
            <a:ext cx="421895" cy="306876"/>
          </a:xfrm>
          <a:custGeom>
            <a:avLst/>
            <a:gdLst>
              <a:gd name="T0" fmla="*/ 794 w 873"/>
              <a:gd name="T1" fmla="*/ 576 h 635"/>
              <a:gd name="T2" fmla="*/ 819 w 873"/>
              <a:gd name="T3" fmla="*/ 594 h 635"/>
              <a:gd name="T4" fmla="*/ 831 w 873"/>
              <a:gd name="T5" fmla="*/ 565 h 635"/>
              <a:gd name="T6" fmla="*/ 49 w 873"/>
              <a:gd name="T7" fmla="*/ 559 h 635"/>
              <a:gd name="T8" fmla="*/ 46 w 873"/>
              <a:gd name="T9" fmla="*/ 590 h 635"/>
              <a:gd name="T10" fmla="*/ 77 w 873"/>
              <a:gd name="T11" fmla="*/ 585 h 635"/>
              <a:gd name="T12" fmla="*/ 65 w 873"/>
              <a:gd name="T13" fmla="*/ 556 h 635"/>
              <a:gd name="T14" fmla="*/ 711 w 873"/>
              <a:gd name="T15" fmla="*/ 526 h 635"/>
              <a:gd name="T16" fmla="*/ 699 w 873"/>
              <a:gd name="T17" fmla="*/ 555 h 635"/>
              <a:gd name="T18" fmla="*/ 635 w 873"/>
              <a:gd name="T19" fmla="*/ 542 h 635"/>
              <a:gd name="T20" fmla="*/ 655 w 873"/>
              <a:gd name="T21" fmla="*/ 515 h 635"/>
              <a:gd name="T22" fmla="*/ 468 w 873"/>
              <a:gd name="T23" fmla="*/ 423 h 635"/>
              <a:gd name="T24" fmla="*/ 445 w 873"/>
              <a:gd name="T25" fmla="*/ 473 h 635"/>
              <a:gd name="T26" fmla="*/ 414 w 873"/>
              <a:gd name="T27" fmla="*/ 368 h 635"/>
              <a:gd name="T28" fmla="*/ 403 w 873"/>
              <a:gd name="T29" fmla="*/ 334 h 635"/>
              <a:gd name="T30" fmla="*/ 429 w 873"/>
              <a:gd name="T31" fmla="*/ 278 h 635"/>
              <a:gd name="T32" fmla="*/ 388 w 873"/>
              <a:gd name="T33" fmla="*/ 309 h 635"/>
              <a:gd name="T34" fmla="*/ 375 w 873"/>
              <a:gd name="T35" fmla="*/ 374 h 635"/>
              <a:gd name="T36" fmla="*/ 422 w 873"/>
              <a:gd name="T37" fmla="*/ 406 h 635"/>
              <a:gd name="T38" fmla="*/ 396 w 873"/>
              <a:gd name="T39" fmla="*/ 434 h 635"/>
              <a:gd name="T40" fmla="*/ 389 w 873"/>
              <a:gd name="T41" fmla="*/ 485 h 635"/>
              <a:gd name="T42" fmla="*/ 445 w 873"/>
              <a:gd name="T43" fmla="*/ 497 h 635"/>
              <a:gd name="T44" fmla="*/ 497 w 873"/>
              <a:gd name="T45" fmla="*/ 471 h 635"/>
              <a:gd name="T46" fmla="*/ 492 w 873"/>
              <a:gd name="T47" fmla="*/ 400 h 635"/>
              <a:gd name="T48" fmla="*/ 450 w 873"/>
              <a:gd name="T49" fmla="*/ 320 h 635"/>
              <a:gd name="T50" fmla="*/ 501 w 873"/>
              <a:gd name="T51" fmla="*/ 349 h 635"/>
              <a:gd name="T52" fmla="*/ 472 w 873"/>
              <a:gd name="T53" fmla="*/ 301 h 635"/>
              <a:gd name="T54" fmla="*/ 437 w 873"/>
              <a:gd name="T55" fmla="*/ 238 h 635"/>
              <a:gd name="T56" fmla="*/ 592 w 873"/>
              <a:gd name="T57" fmla="*/ 364 h 635"/>
              <a:gd name="T58" fmla="*/ 498 w 873"/>
              <a:gd name="T59" fmla="*/ 543 h 635"/>
              <a:gd name="T60" fmla="*/ 304 w 873"/>
              <a:gd name="T61" fmla="*/ 485 h 635"/>
              <a:gd name="T62" fmla="*/ 324 w 873"/>
              <a:gd name="T63" fmla="*/ 284 h 635"/>
              <a:gd name="T64" fmla="*/ 223 w 873"/>
              <a:gd name="T65" fmla="*/ 238 h 635"/>
              <a:gd name="T66" fmla="*/ 235 w 873"/>
              <a:gd name="T67" fmla="*/ 268 h 635"/>
              <a:gd name="T68" fmla="*/ 169 w 873"/>
              <a:gd name="T69" fmla="*/ 275 h 635"/>
              <a:gd name="T70" fmla="*/ 165 w 873"/>
              <a:gd name="T71" fmla="*/ 243 h 635"/>
              <a:gd name="T72" fmla="*/ 799 w 873"/>
              <a:gd name="T73" fmla="*/ 204 h 635"/>
              <a:gd name="T74" fmla="*/ 803 w 873"/>
              <a:gd name="T75" fmla="*/ 236 h 635"/>
              <a:gd name="T76" fmla="*/ 832 w 873"/>
              <a:gd name="T77" fmla="*/ 224 h 635"/>
              <a:gd name="T78" fmla="*/ 813 w 873"/>
              <a:gd name="T79" fmla="*/ 199 h 635"/>
              <a:gd name="T80" fmla="*/ 94 w 873"/>
              <a:gd name="T81" fmla="*/ 266 h 635"/>
              <a:gd name="T82" fmla="*/ 46 w 873"/>
              <a:gd name="T83" fmla="*/ 518 h 635"/>
              <a:gd name="T84" fmla="*/ 119 w 873"/>
              <a:gd name="T85" fmla="*/ 576 h 635"/>
              <a:gd name="T86" fmla="*/ 754 w 873"/>
              <a:gd name="T87" fmla="*/ 576 h 635"/>
              <a:gd name="T88" fmla="*/ 827 w 873"/>
              <a:gd name="T89" fmla="*/ 518 h 635"/>
              <a:gd name="T90" fmla="*/ 778 w 873"/>
              <a:gd name="T91" fmla="*/ 266 h 635"/>
              <a:gd name="T92" fmla="*/ 115 w 873"/>
              <a:gd name="T93" fmla="*/ 199 h 635"/>
              <a:gd name="T94" fmla="*/ 39 w 873"/>
              <a:gd name="T95" fmla="*/ 219 h 635"/>
              <a:gd name="T96" fmla="*/ 65 w 873"/>
              <a:gd name="T97" fmla="*/ 237 h 635"/>
              <a:gd name="T98" fmla="*/ 77 w 873"/>
              <a:gd name="T99" fmla="*/ 208 h 635"/>
              <a:gd name="T100" fmla="*/ 849 w 873"/>
              <a:gd name="T101" fmla="*/ 162 h 635"/>
              <a:gd name="T102" fmla="*/ 849 w 873"/>
              <a:gd name="T103" fmla="*/ 632 h 635"/>
              <a:gd name="T104" fmla="*/ 0 w 873"/>
              <a:gd name="T105" fmla="*/ 199 h 635"/>
              <a:gd name="T106" fmla="*/ 779 w 873"/>
              <a:gd name="T107" fmla="*/ 81 h 635"/>
              <a:gd name="T108" fmla="*/ 791 w 873"/>
              <a:gd name="T109" fmla="*/ 109 h 635"/>
              <a:gd name="T110" fmla="*/ 89 w 873"/>
              <a:gd name="T111" fmla="*/ 116 h 635"/>
              <a:gd name="T112" fmla="*/ 85 w 873"/>
              <a:gd name="T113" fmla="*/ 84 h 635"/>
              <a:gd name="T114" fmla="*/ 705 w 873"/>
              <a:gd name="T115" fmla="*/ 3 h 635"/>
              <a:gd name="T116" fmla="*/ 708 w 873"/>
              <a:gd name="T117" fmla="*/ 33 h 635"/>
              <a:gd name="T118" fmla="*/ 165 w 873"/>
              <a:gd name="T119" fmla="*/ 33 h 635"/>
              <a:gd name="T120" fmla="*/ 169 w 873"/>
              <a:gd name="T121" fmla="*/ 3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73" h="635">
                <a:moveTo>
                  <a:pt x="813" y="556"/>
                </a:moveTo>
                <a:lnTo>
                  <a:pt x="808" y="556"/>
                </a:lnTo>
                <a:lnTo>
                  <a:pt x="803" y="559"/>
                </a:lnTo>
                <a:lnTo>
                  <a:pt x="799" y="561"/>
                </a:lnTo>
                <a:lnTo>
                  <a:pt x="796" y="565"/>
                </a:lnTo>
                <a:lnTo>
                  <a:pt x="794" y="571"/>
                </a:lnTo>
                <a:lnTo>
                  <a:pt x="794" y="576"/>
                </a:lnTo>
                <a:lnTo>
                  <a:pt x="794" y="581"/>
                </a:lnTo>
                <a:lnTo>
                  <a:pt x="796" y="585"/>
                </a:lnTo>
                <a:lnTo>
                  <a:pt x="799" y="590"/>
                </a:lnTo>
                <a:lnTo>
                  <a:pt x="803" y="593"/>
                </a:lnTo>
                <a:lnTo>
                  <a:pt x="808" y="594"/>
                </a:lnTo>
                <a:lnTo>
                  <a:pt x="813" y="596"/>
                </a:lnTo>
                <a:lnTo>
                  <a:pt x="819" y="594"/>
                </a:lnTo>
                <a:lnTo>
                  <a:pt x="823" y="593"/>
                </a:lnTo>
                <a:lnTo>
                  <a:pt x="828" y="590"/>
                </a:lnTo>
                <a:lnTo>
                  <a:pt x="831" y="585"/>
                </a:lnTo>
                <a:lnTo>
                  <a:pt x="832" y="581"/>
                </a:lnTo>
                <a:lnTo>
                  <a:pt x="833" y="576"/>
                </a:lnTo>
                <a:lnTo>
                  <a:pt x="832" y="571"/>
                </a:lnTo>
                <a:lnTo>
                  <a:pt x="831" y="565"/>
                </a:lnTo>
                <a:lnTo>
                  <a:pt x="828" y="561"/>
                </a:lnTo>
                <a:lnTo>
                  <a:pt x="823" y="559"/>
                </a:lnTo>
                <a:lnTo>
                  <a:pt x="819" y="556"/>
                </a:lnTo>
                <a:lnTo>
                  <a:pt x="813" y="556"/>
                </a:lnTo>
                <a:close/>
                <a:moveTo>
                  <a:pt x="60" y="556"/>
                </a:moveTo>
                <a:lnTo>
                  <a:pt x="55" y="556"/>
                </a:lnTo>
                <a:lnTo>
                  <a:pt x="49" y="559"/>
                </a:lnTo>
                <a:lnTo>
                  <a:pt x="46" y="561"/>
                </a:lnTo>
                <a:lnTo>
                  <a:pt x="42" y="565"/>
                </a:lnTo>
                <a:lnTo>
                  <a:pt x="40" y="571"/>
                </a:lnTo>
                <a:lnTo>
                  <a:pt x="39" y="576"/>
                </a:lnTo>
                <a:lnTo>
                  <a:pt x="40" y="581"/>
                </a:lnTo>
                <a:lnTo>
                  <a:pt x="42" y="585"/>
                </a:lnTo>
                <a:lnTo>
                  <a:pt x="46" y="590"/>
                </a:lnTo>
                <a:lnTo>
                  <a:pt x="49" y="593"/>
                </a:lnTo>
                <a:lnTo>
                  <a:pt x="55" y="594"/>
                </a:lnTo>
                <a:lnTo>
                  <a:pt x="60" y="596"/>
                </a:lnTo>
                <a:lnTo>
                  <a:pt x="65" y="594"/>
                </a:lnTo>
                <a:lnTo>
                  <a:pt x="69" y="593"/>
                </a:lnTo>
                <a:lnTo>
                  <a:pt x="73" y="590"/>
                </a:lnTo>
                <a:lnTo>
                  <a:pt x="77" y="585"/>
                </a:lnTo>
                <a:lnTo>
                  <a:pt x="78" y="581"/>
                </a:lnTo>
                <a:lnTo>
                  <a:pt x="80" y="576"/>
                </a:lnTo>
                <a:lnTo>
                  <a:pt x="78" y="571"/>
                </a:lnTo>
                <a:lnTo>
                  <a:pt x="77" y="565"/>
                </a:lnTo>
                <a:lnTo>
                  <a:pt x="73" y="561"/>
                </a:lnTo>
                <a:lnTo>
                  <a:pt x="69" y="559"/>
                </a:lnTo>
                <a:lnTo>
                  <a:pt x="65" y="556"/>
                </a:lnTo>
                <a:lnTo>
                  <a:pt x="60" y="556"/>
                </a:lnTo>
                <a:close/>
                <a:moveTo>
                  <a:pt x="655" y="515"/>
                </a:moveTo>
                <a:lnTo>
                  <a:pt x="694" y="515"/>
                </a:lnTo>
                <a:lnTo>
                  <a:pt x="699" y="517"/>
                </a:lnTo>
                <a:lnTo>
                  <a:pt x="705" y="519"/>
                </a:lnTo>
                <a:lnTo>
                  <a:pt x="708" y="522"/>
                </a:lnTo>
                <a:lnTo>
                  <a:pt x="711" y="526"/>
                </a:lnTo>
                <a:lnTo>
                  <a:pt x="714" y="531"/>
                </a:lnTo>
                <a:lnTo>
                  <a:pt x="714" y="536"/>
                </a:lnTo>
                <a:lnTo>
                  <a:pt x="714" y="542"/>
                </a:lnTo>
                <a:lnTo>
                  <a:pt x="711" y="546"/>
                </a:lnTo>
                <a:lnTo>
                  <a:pt x="708" y="550"/>
                </a:lnTo>
                <a:lnTo>
                  <a:pt x="705" y="554"/>
                </a:lnTo>
                <a:lnTo>
                  <a:pt x="699" y="555"/>
                </a:lnTo>
                <a:lnTo>
                  <a:pt x="694" y="556"/>
                </a:lnTo>
                <a:lnTo>
                  <a:pt x="655" y="556"/>
                </a:lnTo>
                <a:lnTo>
                  <a:pt x="649" y="555"/>
                </a:lnTo>
                <a:lnTo>
                  <a:pt x="644" y="554"/>
                </a:lnTo>
                <a:lnTo>
                  <a:pt x="640" y="550"/>
                </a:lnTo>
                <a:lnTo>
                  <a:pt x="638" y="546"/>
                </a:lnTo>
                <a:lnTo>
                  <a:pt x="635" y="542"/>
                </a:lnTo>
                <a:lnTo>
                  <a:pt x="635" y="536"/>
                </a:lnTo>
                <a:lnTo>
                  <a:pt x="635" y="531"/>
                </a:lnTo>
                <a:lnTo>
                  <a:pt x="638" y="526"/>
                </a:lnTo>
                <a:lnTo>
                  <a:pt x="640" y="522"/>
                </a:lnTo>
                <a:lnTo>
                  <a:pt x="644" y="519"/>
                </a:lnTo>
                <a:lnTo>
                  <a:pt x="649" y="517"/>
                </a:lnTo>
                <a:lnTo>
                  <a:pt x="655" y="515"/>
                </a:lnTo>
                <a:close/>
                <a:moveTo>
                  <a:pt x="445" y="410"/>
                </a:moveTo>
                <a:lnTo>
                  <a:pt x="449" y="412"/>
                </a:lnTo>
                <a:lnTo>
                  <a:pt x="451" y="413"/>
                </a:lnTo>
                <a:lnTo>
                  <a:pt x="454" y="414"/>
                </a:lnTo>
                <a:lnTo>
                  <a:pt x="460" y="417"/>
                </a:lnTo>
                <a:lnTo>
                  <a:pt x="464" y="420"/>
                </a:lnTo>
                <a:lnTo>
                  <a:pt x="468" y="423"/>
                </a:lnTo>
                <a:lnTo>
                  <a:pt x="472" y="429"/>
                </a:lnTo>
                <a:lnTo>
                  <a:pt x="475" y="434"/>
                </a:lnTo>
                <a:lnTo>
                  <a:pt x="475" y="441"/>
                </a:lnTo>
                <a:lnTo>
                  <a:pt x="472" y="455"/>
                </a:lnTo>
                <a:lnTo>
                  <a:pt x="466" y="464"/>
                </a:lnTo>
                <a:lnTo>
                  <a:pt x="456" y="471"/>
                </a:lnTo>
                <a:lnTo>
                  <a:pt x="445" y="473"/>
                </a:lnTo>
                <a:lnTo>
                  <a:pt x="445" y="410"/>
                </a:lnTo>
                <a:close/>
                <a:moveTo>
                  <a:pt x="429" y="320"/>
                </a:moveTo>
                <a:lnTo>
                  <a:pt x="429" y="374"/>
                </a:lnTo>
                <a:lnTo>
                  <a:pt x="425" y="374"/>
                </a:lnTo>
                <a:lnTo>
                  <a:pt x="422" y="372"/>
                </a:lnTo>
                <a:lnTo>
                  <a:pt x="420" y="371"/>
                </a:lnTo>
                <a:lnTo>
                  <a:pt x="414" y="368"/>
                </a:lnTo>
                <a:lnTo>
                  <a:pt x="410" y="366"/>
                </a:lnTo>
                <a:lnTo>
                  <a:pt x="407" y="362"/>
                </a:lnTo>
                <a:lnTo>
                  <a:pt x="404" y="358"/>
                </a:lnTo>
                <a:lnTo>
                  <a:pt x="401" y="353"/>
                </a:lnTo>
                <a:lnTo>
                  <a:pt x="400" y="346"/>
                </a:lnTo>
                <a:lnTo>
                  <a:pt x="401" y="339"/>
                </a:lnTo>
                <a:lnTo>
                  <a:pt x="403" y="334"/>
                </a:lnTo>
                <a:lnTo>
                  <a:pt x="405" y="330"/>
                </a:lnTo>
                <a:lnTo>
                  <a:pt x="408" y="326"/>
                </a:lnTo>
                <a:lnTo>
                  <a:pt x="413" y="324"/>
                </a:lnTo>
                <a:lnTo>
                  <a:pt x="417" y="321"/>
                </a:lnTo>
                <a:lnTo>
                  <a:pt x="422" y="320"/>
                </a:lnTo>
                <a:lnTo>
                  <a:pt x="429" y="320"/>
                </a:lnTo>
                <a:close/>
                <a:moveTo>
                  <a:pt x="429" y="278"/>
                </a:moveTo>
                <a:lnTo>
                  <a:pt x="429" y="296"/>
                </a:lnTo>
                <a:lnTo>
                  <a:pt x="421" y="296"/>
                </a:lnTo>
                <a:lnTo>
                  <a:pt x="414" y="297"/>
                </a:lnTo>
                <a:lnTo>
                  <a:pt x="408" y="299"/>
                </a:lnTo>
                <a:lnTo>
                  <a:pt x="401" y="301"/>
                </a:lnTo>
                <a:lnTo>
                  <a:pt x="395" y="305"/>
                </a:lnTo>
                <a:lnTo>
                  <a:pt x="388" y="309"/>
                </a:lnTo>
                <a:lnTo>
                  <a:pt x="383" y="314"/>
                </a:lnTo>
                <a:lnTo>
                  <a:pt x="379" y="320"/>
                </a:lnTo>
                <a:lnTo>
                  <a:pt x="375" y="326"/>
                </a:lnTo>
                <a:lnTo>
                  <a:pt x="371" y="337"/>
                </a:lnTo>
                <a:lnTo>
                  <a:pt x="370" y="349"/>
                </a:lnTo>
                <a:lnTo>
                  <a:pt x="371" y="362"/>
                </a:lnTo>
                <a:lnTo>
                  <a:pt x="375" y="374"/>
                </a:lnTo>
                <a:lnTo>
                  <a:pt x="379" y="380"/>
                </a:lnTo>
                <a:lnTo>
                  <a:pt x="384" y="385"/>
                </a:lnTo>
                <a:lnTo>
                  <a:pt x="389" y="391"/>
                </a:lnTo>
                <a:lnTo>
                  <a:pt x="399" y="396"/>
                </a:lnTo>
                <a:lnTo>
                  <a:pt x="409" y="401"/>
                </a:lnTo>
                <a:lnTo>
                  <a:pt x="416" y="404"/>
                </a:lnTo>
                <a:lnTo>
                  <a:pt x="422" y="406"/>
                </a:lnTo>
                <a:lnTo>
                  <a:pt x="429" y="408"/>
                </a:lnTo>
                <a:lnTo>
                  <a:pt x="429" y="473"/>
                </a:lnTo>
                <a:lnTo>
                  <a:pt x="418" y="472"/>
                </a:lnTo>
                <a:lnTo>
                  <a:pt x="410" y="468"/>
                </a:lnTo>
                <a:lnTo>
                  <a:pt x="404" y="463"/>
                </a:lnTo>
                <a:lnTo>
                  <a:pt x="399" y="450"/>
                </a:lnTo>
                <a:lnTo>
                  <a:pt x="396" y="434"/>
                </a:lnTo>
                <a:lnTo>
                  <a:pt x="366" y="434"/>
                </a:lnTo>
                <a:lnTo>
                  <a:pt x="367" y="448"/>
                </a:lnTo>
                <a:lnTo>
                  <a:pt x="371" y="462"/>
                </a:lnTo>
                <a:lnTo>
                  <a:pt x="374" y="468"/>
                </a:lnTo>
                <a:lnTo>
                  <a:pt x="379" y="475"/>
                </a:lnTo>
                <a:lnTo>
                  <a:pt x="384" y="481"/>
                </a:lnTo>
                <a:lnTo>
                  <a:pt x="389" y="485"/>
                </a:lnTo>
                <a:lnTo>
                  <a:pt x="397" y="489"/>
                </a:lnTo>
                <a:lnTo>
                  <a:pt x="404" y="493"/>
                </a:lnTo>
                <a:lnTo>
                  <a:pt x="416" y="496"/>
                </a:lnTo>
                <a:lnTo>
                  <a:pt x="429" y="497"/>
                </a:lnTo>
                <a:lnTo>
                  <a:pt x="429" y="515"/>
                </a:lnTo>
                <a:lnTo>
                  <a:pt x="445" y="515"/>
                </a:lnTo>
                <a:lnTo>
                  <a:pt x="445" y="497"/>
                </a:lnTo>
                <a:lnTo>
                  <a:pt x="456" y="496"/>
                </a:lnTo>
                <a:lnTo>
                  <a:pt x="467" y="493"/>
                </a:lnTo>
                <a:lnTo>
                  <a:pt x="475" y="490"/>
                </a:lnTo>
                <a:lnTo>
                  <a:pt x="481" y="487"/>
                </a:lnTo>
                <a:lnTo>
                  <a:pt x="487" y="481"/>
                </a:lnTo>
                <a:lnTo>
                  <a:pt x="492" y="476"/>
                </a:lnTo>
                <a:lnTo>
                  <a:pt x="497" y="471"/>
                </a:lnTo>
                <a:lnTo>
                  <a:pt x="500" y="463"/>
                </a:lnTo>
                <a:lnTo>
                  <a:pt x="504" y="451"/>
                </a:lnTo>
                <a:lnTo>
                  <a:pt x="505" y="437"/>
                </a:lnTo>
                <a:lnTo>
                  <a:pt x="504" y="423"/>
                </a:lnTo>
                <a:lnTo>
                  <a:pt x="500" y="412"/>
                </a:lnTo>
                <a:lnTo>
                  <a:pt x="496" y="406"/>
                </a:lnTo>
                <a:lnTo>
                  <a:pt x="492" y="400"/>
                </a:lnTo>
                <a:lnTo>
                  <a:pt x="485" y="396"/>
                </a:lnTo>
                <a:lnTo>
                  <a:pt x="476" y="389"/>
                </a:lnTo>
                <a:lnTo>
                  <a:pt x="466" y="384"/>
                </a:lnTo>
                <a:lnTo>
                  <a:pt x="455" y="380"/>
                </a:lnTo>
                <a:lnTo>
                  <a:pt x="445" y="377"/>
                </a:lnTo>
                <a:lnTo>
                  <a:pt x="445" y="320"/>
                </a:lnTo>
                <a:lnTo>
                  <a:pt x="450" y="320"/>
                </a:lnTo>
                <a:lnTo>
                  <a:pt x="454" y="321"/>
                </a:lnTo>
                <a:lnTo>
                  <a:pt x="458" y="322"/>
                </a:lnTo>
                <a:lnTo>
                  <a:pt x="460" y="325"/>
                </a:lnTo>
                <a:lnTo>
                  <a:pt x="463" y="328"/>
                </a:lnTo>
                <a:lnTo>
                  <a:pt x="468" y="337"/>
                </a:lnTo>
                <a:lnTo>
                  <a:pt x="470" y="349"/>
                </a:lnTo>
                <a:lnTo>
                  <a:pt x="501" y="349"/>
                </a:lnTo>
                <a:lnTo>
                  <a:pt x="500" y="335"/>
                </a:lnTo>
                <a:lnTo>
                  <a:pt x="496" y="325"/>
                </a:lnTo>
                <a:lnTo>
                  <a:pt x="492" y="318"/>
                </a:lnTo>
                <a:lnTo>
                  <a:pt x="488" y="313"/>
                </a:lnTo>
                <a:lnTo>
                  <a:pt x="483" y="309"/>
                </a:lnTo>
                <a:lnTo>
                  <a:pt x="477" y="305"/>
                </a:lnTo>
                <a:lnTo>
                  <a:pt x="472" y="301"/>
                </a:lnTo>
                <a:lnTo>
                  <a:pt x="464" y="299"/>
                </a:lnTo>
                <a:lnTo>
                  <a:pt x="458" y="297"/>
                </a:lnTo>
                <a:lnTo>
                  <a:pt x="451" y="296"/>
                </a:lnTo>
                <a:lnTo>
                  <a:pt x="445" y="296"/>
                </a:lnTo>
                <a:lnTo>
                  <a:pt x="445" y="278"/>
                </a:lnTo>
                <a:lnTo>
                  <a:pt x="429" y="278"/>
                </a:lnTo>
                <a:close/>
                <a:moveTo>
                  <a:pt x="437" y="238"/>
                </a:moveTo>
                <a:lnTo>
                  <a:pt x="468" y="241"/>
                </a:lnTo>
                <a:lnTo>
                  <a:pt x="498" y="250"/>
                </a:lnTo>
                <a:lnTo>
                  <a:pt x="525" y="266"/>
                </a:lnTo>
                <a:lnTo>
                  <a:pt x="548" y="284"/>
                </a:lnTo>
                <a:lnTo>
                  <a:pt x="568" y="308"/>
                </a:lnTo>
                <a:lnTo>
                  <a:pt x="582" y="335"/>
                </a:lnTo>
                <a:lnTo>
                  <a:pt x="592" y="364"/>
                </a:lnTo>
                <a:lnTo>
                  <a:pt x="596" y="397"/>
                </a:lnTo>
                <a:lnTo>
                  <a:pt x="592" y="429"/>
                </a:lnTo>
                <a:lnTo>
                  <a:pt x="582" y="459"/>
                </a:lnTo>
                <a:lnTo>
                  <a:pt x="568" y="485"/>
                </a:lnTo>
                <a:lnTo>
                  <a:pt x="548" y="509"/>
                </a:lnTo>
                <a:lnTo>
                  <a:pt x="525" y="529"/>
                </a:lnTo>
                <a:lnTo>
                  <a:pt x="498" y="543"/>
                </a:lnTo>
                <a:lnTo>
                  <a:pt x="468" y="552"/>
                </a:lnTo>
                <a:lnTo>
                  <a:pt x="437" y="556"/>
                </a:lnTo>
                <a:lnTo>
                  <a:pt x="404" y="552"/>
                </a:lnTo>
                <a:lnTo>
                  <a:pt x="375" y="543"/>
                </a:lnTo>
                <a:lnTo>
                  <a:pt x="347" y="529"/>
                </a:lnTo>
                <a:lnTo>
                  <a:pt x="324" y="509"/>
                </a:lnTo>
                <a:lnTo>
                  <a:pt x="304" y="485"/>
                </a:lnTo>
                <a:lnTo>
                  <a:pt x="290" y="459"/>
                </a:lnTo>
                <a:lnTo>
                  <a:pt x="281" y="429"/>
                </a:lnTo>
                <a:lnTo>
                  <a:pt x="278" y="397"/>
                </a:lnTo>
                <a:lnTo>
                  <a:pt x="281" y="364"/>
                </a:lnTo>
                <a:lnTo>
                  <a:pt x="290" y="335"/>
                </a:lnTo>
                <a:lnTo>
                  <a:pt x="304" y="308"/>
                </a:lnTo>
                <a:lnTo>
                  <a:pt x="324" y="284"/>
                </a:lnTo>
                <a:lnTo>
                  <a:pt x="347" y="266"/>
                </a:lnTo>
                <a:lnTo>
                  <a:pt x="375" y="250"/>
                </a:lnTo>
                <a:lnTo>
                  <a:pt x="404" y="241"/>
                </a:lnTo>
                <a:lnTo>
                  <a:pt x="437" y="238"/>
                </a:lnTo>
                <a:close/>
                <a:moveTo>
                  <a:pt x="178" y="238"/>
                </a:moveTo>
                <a:lnTo>
                  <a:pt x="218" y="238"/>
                </a:lnTo>
                <a:lnTo>
                  <a:pt x="223" y="238"/>
                </a:lnTo>
                <a:lnTo>
                  <a:pt x="228" y="241"/>
                </a:lnTo>
                <a:lnTo>
                  <a:pt x="232" y="243"/>
                </a:lnTo>
                <a:lnTo>
                  <a:pt x="235" y="247"/>
                </a:lnTo>
                <a:lnTo>
                  <a:pt x="237" y="253"/>
                </a:lnTo>
                <a:lnTo>
                  <a:pt x="239" y="258"/>
                </a:lnTo>
                <a:lnTo>
                  <a:pt x="237" y="263"/>
                </a:lnTo>
                <a:lnTo>
                  <a:pt x="235" y="268"/>
                </a:lnTo>
                <a:lnTo>
                  <a:pt x="232" y="272"/>
                </a:lnTo>
                <a:lnTo>
                  <a:pt x="228" y="275"/>
                </a:lnTo>
                <a:lnTo>
                  <a:pt x="223" y="278"/>
                </a:lnTo>
                <a:lnTo>
                  <a:pt x="218" y="278"/>
                </a:lnTo>
                <a:lnTo>
                  <a:pt x="178" y="278"/>
                </a:lnTo>
                <a:lnTo>
                  <a:pt x="173" y="278"/>
                </a:lnTo>
                <a:lnTo>
                  <a:pt x="169" y="275"/>
                </a:lnTo>
                <a:lnTo>
                  <a:pt x="165" y="272"/>
                </a:lnTo>
                <a:lnTo>
                  <a:pt x="161" y="268"/>
                </a:lnTo>
                <a:lnTo>
                  <a:pt x="160" y="263"/>
                </a:lnTo>
                <a:lnTo>
                  <a:pt x="158" y="258"/>
                </a:lnTo>
                <a:lnTo>
                  <a:pt x="160" y="253"/>
                </a:lnTo>
                <a:lnTo>
                  <a:pt x="161" y="247"/>
                </a:lnTo>
                <a:lnTo>
                  <a:pt x="165" y="243"/>
                </a:lnTo>
                <a:lnTo>
                  <a:pt x="169" y="241"/>
                </a:lnTo>
                <a:lnTo>
                  <a:pt x="173" y="238"/>
                </a:lnTo>
                <a:lnTo>
                  <a:pt x="178" y="238"/>
                </a:lnTo>
                <a:close/>
                <a:moveTo>
                  <a:pt x="813" y="199"/>
                </a:moveTo>
                <a:lnTo>
                  <a:pt x="808" y="199"/>
                </a:lnTo>
                <a:lnTo>
                  <a:pt x="803" y="201"/>
                </a:lnTo>
                <a:lnTo>
                  <a:pt x="799" y="204"/>
                </a:lnTo>
                <a:lnTo>
                  <a:pt x="796" y="208"/>
                </a:lnTo>
                <a:lnTo>
                  <a:pt x="794" y="213"/>
                </a:lnTo>
                <a:lnTo>
                  <a:pt x="794" y="219"/>
                </a:lnTo>
                <a:lnTo>
                  <a:pt x="794" y="224"/>
                </a:lnTo>
                <a:lnTo>
                  <a:pt x="796" y="228"/>
                </a:lnTo>
                <a:lnTo>
                  <a:pt x="799" y="232"/>
                </a:lnTo>
                <a:lnTo>
                  <a:pt x="803" y="236"/>
                </a:lnTo>
                <a:lnTo>
                  <a:pt x="808" y="237"/>
                </a:lnTo>
                <a:lnTo>
                  <a:pt x="813" y="238"/>
                </a:lnTo>
                <a:lnTo>
                  <a:pt x="819" y="237"/>
                </a:lnTo>
                <a:lnTo>
                  <a:pt x="823" y="236"/>
                </a:lnTo>
                <a:lnTo>
                  <a:pt x="828" y="232"/>
                </a:lnTo>
                <a:lnTo>
                  <a:pt x="831" y="228"/>
                </a:lnTo>
                <a:lnTo>
                  <a:pt x="832" y="224"/>
                </a:lnTo>
                <a:lnTo>
                  <a:pt x="833" y="219"/>
                </a:lnTo>
                <a:lnTo>
                  <a:pt x="832" y="213"/>
                </a:lnTo>
                <a:lnTo>
                  <a:pt x="831" y="208"/>
                </a:lnTo>
                <a:lnTo>
                  <a:pt x="828" y="204"/>
                </a:lnTo>
                <a:lnTo>
                  <a:pt x="823" y="201"/>
                </a:lnTo>
                <a:lnTo>
                  <a:pt x="819" y="199"/>
                </a:lnTo>
                <a:lnTo>
                  <a:pt x="813" y="199"/>
                </a:lnTo>
                <a:close/>
                <a:moveTo>
                  <a:pt x="115" y="199"/>
                </a:moveTo>
                <a:lnTo>
                  <a:pt x="118" y="205"/>
                </a:lnTo>
                <a:lnTo>
                  <a:pt x="119" y="212"/>
                </a:lnTo>
                <a:lnTo>
                  <a:pt x="119" y="219"/>
                </a:lnTo>
                <a:lnTo>
                  <a:pt x="116" y="237"/>
                </a:lnTo>
                <a:lnTo>
                  <a:pt x="107" y="254"/>
                </a:lnTo>
                <a:lnTo>
                  <a:pt x="94" y="266"/>
                </a:lnTo>
                <a:lnTo>
                  <a:pt x="78" y="275"/>
                </a:lnTo>
                <a:lnTo>
                  <a:pt x="60" y="278"/>
                </a:lnTo>
                <a:lnTo>
                  <a:pt x="52" y="278"/>
                </a:lnTo>
                <a:lnTo>
                  <a:pt x="46" y="276"/>
                </a:lnTo>
                <a:lnTo>
                  <a:pt x="39" y="274"/>
                </a:lnTo>
                <a:lnTo>
                  <a:pt x="39" y="519"/>
                </a:lnTo>
                <a:lnTo>
                  <a:pt x="46" y="518"/>
                </a:lnTo>
                <a:lnTo>
                  <a:pt x="52" y="517"/>
                </a:lnTo>
                <a:lnTo>
                  <a:pt x="60" y="515"/>
                </a:lnTo>
                <a:lnTo>
                  <a:pt x="78" y="519"/>
                </a:lnTo>
                <a:lnTo>
                  <a:pt x="94" y="527"/>
                </a:lnTo>
                <a:lnTo>
                  <a:pt x="107" y="540"/>
                </a:lnTo>
                <a:lnTo>
                  <a:pt x="116" y="556"/>
                </a:lnTo>
                <a:lnTo>
                  <a:pt x="119" y="576"/>
                </a:lnTo>
                <a:lnTo>
                  <a:pt x="119" y="582"/>
                </a:lnTo>
                <a:lnTo>
                  <a:pt x="118" y="589"/>
                </a:lnTo>
                <a:lnTo>
                  <a:pt x="115" y="596"/>
                </a:lnTo>
                <a:lnTo>
                  <a:pt x="757" y="596"/>
                </a:lnTo>
                <a:lnTo>
                  <a:pt x="756" y="589"/>
                </a:lnTo>
                <a:lnTo>
                  <a:pt x="754" y="582"/>
                </a:lnTo>
                <a:lnTo>
                  <a:pt x="754" y="576"/>
                </a:lnTo>
                <a:lnTo>
                  <a:pt x="757" y="556"/>
                </a:lnTo>
                <a:lnTo>
                  <a:pt x="765" y="540"/>
                </a:lnTo>
                <a:lnTo>
                  <a:pt x="778" y="527"/>
                </a:lnTo>
                <a:lnTo>
                  <a:pt x="795" y="519"/>
                </a:lnTo>
                <a:lnTo>
                  <a:pt x="813" y="515"/>
                </a:lnTo>
                <a:lnTo>
                  <a:pt x="820" y="517"/>
                </a:lnTo>
                <a:lnTo>
                  <a:pt x="827" y="518"/>
                </a:lnTo>
                <a:lnTo>
                  <a:pt x="833" y="519"/>
                </a:lnTo>
                <a:lnTo>
                  <a:pt x="833" y="274"/>
                </a:lnTo>
                <a:lnTo>
                  <a:pt x="827" y="276"/>
                </a:lnTo>
                <a:lnTo>
                  <a:pt x="820" y="278"/>
                </a:lnTo>
                <a:lnTo>
                  <a:pt x="813" y="278"/>
                </a:lnTo>
                <a:lnTo>
                  <a:pt x="795" y="275"/>
                </a:lnTo>
                <a:lnTo>
                  <a:pt x="778" y="266"/>
                </a:lnTo>
                <a:lnTo>
                  <a:pt x="765" y="254"/>
                </a:lnTo>
                <a:lnTo>
                  <a:pt x="757" y="237"/>
                </a:lnTo>
                <a:lnTo>
                  <a:pt x="754" y="219"/>
                </a:lnTo>
                <a:lnTo>
                  <a:pt x="754" y="212"/>
                </a:lnTo>
                <a:lnTo>
                  <a:pt x="756" y="205"/>
                </a:lnTo>
                <a:lnTo>
                  <a:pt x="757" y="199"/>
                </a:lnTo>
                <a:lnTo>
                  <a:pt x="115" y="199"/>
                </a:lnTo>
                <a:close/>
                <a:moveTo>
                  <a:pt x="60" y="199"/>
                </a:moveTo>
                <a:lnTo>
                  <a:pt x="55" y="199"/>
                </a:lnTo>
                <a:lnTo>
                  <a:pt x="49" y="201"/>
                </a:lnTo>
                <a:lnTo>
                  <a:pt x="46" y="204"/>
                </a:lnTo>
                <a:lnTo>
                  <a:pt x="42" y="208"/>
                </a:lnTo>
                <a:lnTo>
                  <a:pt x="40" y="213"/>
                </a:lnTo>
                <a:lnTo>
                  <a:pt x="39" y="219"/>
                </a:lnTo>
                <a:lnTo>
                  <a:pt x="40" y="224"/>
                </a:lnTo>
                <a:lnTo>
                  <a:pt x="42" y="228"/>
                </a:lnTo>
                <a:lnTo>
                  <a:pt x="46" y="232"/>
                </a:lnTo>
                <a:lnTo>
                  <a:pt x="49" y="236"/>
                </a:lnTo>
                <a:lnTo>
                  <a:pt x="55" y="237"/>
                </a:lnTo>
                <a:lnTo>
                  <a:pt x="60" y="238"/>
                </a:lnTo>
                <a:lnTo>
                  <a:pt x="65" y="237"/>
                </a:lnTo>
                <a:lnTo>
                  <a:pt x="69" y="236"/>
                </a:lnTo>
                <a:lnTo>
                  <a:pt x="73" y="232"/>
                </a:lnTo>
                <a:lnTo>
                  <a:pt x="77" y="228"/>
                </a:lnTo>
                <a:lnTo>
                  <a:pt x="78" y="224"/>
                </a:lnTo>
                <a:lnTo>
                  <a:pt x="80" y="219"/>
                </a:lnTo>
                <a:lnTo>
                  <a:pt x="78" y="213"/>
                </a:lnTo>
                <a:lnTo>
                  <a:pt x="77" y="208"/>
                </a:lnTo>
                <a:lnTo>
                  <a:pt x="73" y="204"/>
                </a:lnTo>
                <a:lnTo>
                  <a:pt x="69" y="201"/>
                </a:lnTo>
                <a:lnTo>
                  <a:pt x="65" y="199"/>
                </a:lnTo>
                <a:lnTo>
                  <a:pt x="60" y="199"/>
                </a:lnTo>
                <a:close/>
                <a:moveTo>
                  <a:pt x="39" y="158"/>
                </a:moveTo>
                <a:lnTo>
                  <a:pt x="833" y="158"/>
                </a:lnTo>
                <a:lnTo>
                  <a:pt x="849" y="162"/>
                </a:lnTo>
                <a:lnTo>
                  <a:pt x="861" y="170"/>
                </a:lnTo>
                <a:lnTo>
                  <a:pt x="870" y="183"/>
                </a:lnTo>
                <a:lnTo>
                  <a:pt x="873" y="199"/>
                </a:lnTo>
                <a:lnTo>
                  <a:pt x="873" y="596"/>
                </a:lnTo>
                <a:lnTo>
                  <a:pt x="870" y="611"/>
                </a:lnTo>
                <a:lnTo>
                  <a:pt x="861" y="623"/>
                </a:lnTo>
                <a:lnTo>
                  <a:pt x="849" y="632"/>
                </a:lnTo>
                <a:lnTo>
                  <a:pt x="833" y="635"/>
                </a:lnTo>
                <a:lnTo>
                  <a:pt x="39" y="635"/>
                </a:lnTo>
                <a:lnTo>
                  <a:pt x="25" y="632"/>
                </a:lnTo>
                <a:lnTo>
                  <a:pt x="11" y="623"/>
                </a:lnTo>
                <a:lnTo>
                  <a:pt x="4" y="611"/>
                </a:lnTo>
                <a:lnTo>
                  <a:pt x="0" y="596"/>
                </a:lnTo>
                <a:lnTo>
                  <a:pt x="0" y="199"/>
                </a:lnTo>
                <a:lnTo>
                  <a:pt x="4" y="183"/>
                </a:lnTo>
                <a:lnTo>
                  <a:pt x="11" y="170"/>
                </a:lnTo>
                <a:lnTo>
                  <a:pt x="25" y="162"/>
                </a:lnTo>
                <a:lnTo>
                  <a:pt x="39" y="158"/>
                </a:lnTo>
                <a:close/>
                <a:moveTo>
                  <a:pt x="99" y="79"/>
                </a:moveTo>
                <a:lnTo>
                  <a:pt x="774" y="79"/>
                </a:lnTo>
                <a:lnTo>
                  <a:pt x="779" y="81"/>
                </a:lnTo>
                <a:lnTo>
                  <a:pt x="783" y="82"/>
                </a:lnTo>
                <a:lnTo>
                  <a:pt x="787" y="84"/>
                </a:lnTo>
                <a:lnTo>
                  <a:pt x="791" y="88"/>
                </a:lnTo>
                <a:lnTo>
                  <a:pt x="792" y="94"/>
                </a:lnTo>
                <a:lnTo>
                  <a:pt x="794" y="99"/>
                </a:lnTo>
                <a:lnTo>
                  <a:pt x="792" y="104"/>
                </a:lnTo>
                <a:lnTo>
                  <a:pt x="791" y="109"/>
                </a:lnTo>
                <a:lnTo>
                  <a:pt x="787" y="113"/>
                </a:lnTo>
                <a:lnTo>
                  <a:pt x="783" y="116"/>
                </a:lnTo>
                <a:lnTo>
                  <a:pt x="779" y="119"/>
                </a:lnTo>
                <a:lnTo>
                  <a:pt x="774" y="119"/>
                </a:lnTo>
                <a:lnTo>
                  <a:pt x="99" y="119"/>
                </a:lnTo>
                <a:lnTo>
                  <a:pt x="94" y="119"/>
                </a:lnTo>
                <a:lnTo>
                  <a:pt x="89" y="116"/>
                </a:lnTo>
                <a:lnTo>
                  <a:pt x="85" y="113"/>
                </a:lnTo>
                <a:lnTo>
                  <a:pt x="82" y="109"/>
                </a:lnTo>
                <a:lnTo>
                  <a:pt x="80" y="104"/>
                </a:lnTo>
                <a:lnTo>
                  <a:pt x="80" y="99"/>
                </a:lnTo>
                <a:lnTo>
                  <a:pt x="80" y="94"/>
                </a:lnTo>
                <a:lnTo>
                  <a:pt x="82" y="88"/>
                </a:lnTo>
                <a:lnTo>
                  <a:pt x="85" y="84"/>
                </a:lnTo>
                <a:lnTo>
                  <a:pt x="89" y="82"/>
                </a:lnTo>
                <a:lnTo>
                  <a:pt x="94" y="81"/>
                </a:lnTo>
                <a:lnTo>
                  <a:pt x="99" y="79"/>
                </a:lnTo>
                <a:close/>
                <a:moveTo>
                  <a:pt x="178" y="0"/>
                </a:moveTo>
                <a:lnTo>
                  <a:pt x="694" y="0"/>
                </a:lnTo>
                <a:lnTo>
                  <a:pt x="699" y="0"/>
                </a:lnTo>
                <a:lnTo>
                  <a:pt x="705" y="3"/>
                </a:lnTo>
                <a:lnTo>
                  <a:pt x="708" y="6"/>
                </a:lnTo>
                <a:lnTo>
                  <a:pt x="711" y="10"/>
                </a:lnTo>
                <a:lnTo>
                  <a:pt x="714" y="15"/>
                </a:lnTo>
                <a:lnTo>
                  <a:pt x="714" y="20"/>
                </a:lnTo>
                <a:lnTo>
                  <a:pt x="714" y="25"/>
                </a:lnTo>
                <a:lnTo>
                  <a:pt x="711" y="29"/>
                </a:lnTo>
                <a:lnTo>
                  <a:pt x="708" y="33"/>
                </a:lnTo>
                <a:lnTo>
                  <a:pt x="705" y="37"/>
                </a:lnTo>
                <a:lnTo>
                  <a:pt x="699" y="39"/>
                </a:lnTo>
                <a:lnTo>
                  <a:pt x="694" y="40"/>
                </a:lnTo>
                <a:lnTo>
                  <a:pt x="178" y="40"/>
                </a:lnTo>
                <a:lnTo>
                  <a:pt x="173" y="39"/>
                </a:lnTo>
                <a:lnTo>
                  <a:pt x="169" y="37"/>
                </a:lnTo>
                <a:lnTo>
                  <a:pt x="165" y="33"/>
                </a:lnTo>
                <a:lnTo>
                  <a:pt x="161" y="29"/>
                </a:lnTo>
                <a:lnTo>
                  <a:pt x="160" y="25"/>
                </a:lnTo>
                <a:lnTo>
                  <a:pt x="158" y="20"/>
                </a:lnTo>
                <a:lnTo>
                  <a:pt x="160" y="15"/>
                </a:lnTo>
                <a:lnTo>
                  <a:pt x="161" y="10"/>
                </a:lnTo>
                <a:lnTo>
                  <a:pt x="165" y="6"/>
                </a:lnTo>
                <a:lnTo>
                  <a:pt x="169" y="3"/>
                </a:lnTo>
                <a:lnTo>
                  <a:pt x="173" y="0"/>
                </a:lnTo>
                <a:lnTo>
                  <a:pt x="17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1" name="Freeform 20"/>
          <p:cNvSpPr>
            <a:spLocks noEditPoints="1"/>
          </p:cNvSpPr>
          <p:nvPr/>
        </p:nvSpPr>
        <p:spPr bwMode="auto">
          <a:xfrm>
            <a:off x="2194568" y="2874215"/>
            <a:ext cx="420923" cy="268653"/>
          </a:xfrm>
          <a:custGeom>
            <a:avLst/>
            <a:gdLst>
              <a:gd name="T0" fmla="*/ 631 w 868"/>
              <a:gd name="T1" fmla="*/ 495 h 554"/>
              <a:gd name="T2" fmla="*/ 656 w 868"/>
              <a:gd name="T3" fmla="*/ 515 h 554"/>
              <a:gd name="T4" fmla="*/ 668 w 868"/>
              <a:gd name="T5" fmla="*/ 484 h 554"/>
              <a:gd name="T6" fmla="*/ 48 w 868"/>
              <a:gd name="T7" fmla="*/ 478 h 554"/>
              <a:gd name="T8" fmla="*/ 44 w 868"/>
              <a:gd name="T9" fmla="*/ 509 h 554"/>
              <a:gd name="T10" fmla="*/ 76 w 868"/>
              <a:gd name="T11" fmla="*/ 505 h 554"/>
              <a:gd name="T12" fmla="*/ 64 w 868"/>
              <a:gd name="T13" fmla="*/ 475 h 554"/>
              <a:gd name="T14" fmla="*/ 552 w 868"/>
              <a:gd name="T15" fmla="*/ 450 h 554"/>
              <a:gd name="T16" fmla="*/ 532 w 868"/>
              <a:gd name="T17" fmla="*/ 475 h 554"/>
              <a:gd name="T18" fmla="*/ 514 w 868"/>
              <a:gd name="T19" fmla="*/ 450 h 554"/>
              <a:gd name="T20" fmla="*/ 367 w 868"/>
              <a:gd name="T21" fmla="*/ 350 h 554"/>
              <a:gd name="T22" fmla="*/ 388 w 868"/>
              <a:gd name="T23" fmla="*/ 373 h 554"/>
              <a:gd name="T24" fmla="*/ 365 w 868"/>
              <a:gd name="T25" fmla="*/ 399 h 554"/>
              <a:gd name="T26" fmla="*/ 333 w 868"/>
              <a:gd name="T27" fmla="*/ 310 h 554"/>
              <a:gd name="T28" fmla="*/ 328 w 868"/>
              <a:gd name="T29" fmla="*/ 280 h 554"/>
              <a:gd name="T30" fmla="*/ 341 w 868"/>
              <a:gd name="T31" fmla="*/ 253 h 554"/>
              <a:gd name="T32" fmla="*/ 303 w 868"/>
              <a:gd name="T33" fmla="*/ 278 h 554"/>
              <a:gd name="T34" fmla="*/ 307 w 868"/>
              <a:gd name="T35" fmla="*/ 322 h 554"/>
              <a:gd name="T36" fmla="*/ 345 w 868"/>
              <a:gd name="T37" fmla="*/ 399 h 554"/>
              <a:gd name="T38" fmla="*/ 295 w 868"/>
              <a:gd name="T39" fmla="*/ 368 h 554"/>
              <a:gd name="T40" fmla="*/ 321 w 868"/>
              <a:gd name="T41" fmla="*/ 414 h 554"/>
              <a:gd name="T42" fmla="*/ 365 w 868"/>
              <a:gd name="T43" fmla="*/ 420 h 554"/>
              <a:gd name="T44" fmla="*/ 406 w 868"/>
              <a:gd name="T45" fmla="*/ 398 h 554"/>
              <a:gd name="T46" fmla="*/ 406 w 868"/>
              <a:gd name="T47" fmla="*/ 344 h 554"/>
              <a:gd name="T48" fmla="*/ 365 w 868"/>
              <a:gd name="T49" fmla="*/ 274 h 554"/>
              <a:gd name="T50" fmla="*/ 410 w 868"/>
              <a:gd name="T51" fmla="*/ 296 h 554"/>
              <a:gd name="T52" fmla="*/ 388 w 868"/>
              <a:gd name="T53" fmla="*/ 259 h 554"/>
              <a:gd name="T54" fmla="*/ 387 w 868"/>
              <a:gd name="T55" fmla="*/ 202 h 554"/>
              <a:gd name="T56" fmla="*/ 489 w 868"/>
              <a:gd name="T57" fmla="*/ 368 h 554"/>
              <a:gd name="T58" fmla="*/ 323 w 868"/>
              <a:gd name="T59" fmla="*/ 471 h 554"/>
              <a:gd name="T60" fmla="*/ 219 w 868"/>
              <a:gd name="T61" fmla="*/ 305 h 554"/>
              <a:gd name="T62" fmla="*/ 176 w 868"/>
              <a:gd name="T63" fmla="*/ 198 h 554"/>
              <a:gd name="T64" fmla="*/ 196 w 868"/>
              <a:gd name="T65" fmla="*/ 224 h 554"/>
              <a:gd name="T66" fmla="*/ 167 w 868"/>
              <a:gd name="T67" fmla="*/ 236 h 554"/>
              <a:gd name="T68" fmla="*/ 163 w 868"/>
              <a:gd name="T69" fmla="*/ 204 h 554"/>
              <a:gd name="T70" fmla="*/ 637 w 868"/>
              <a:gd name="T71" fmla="*/ 165 h 554"/>
              <a:gd name="T72" fmla="*/ 641 w 868"/>
              <a:gd name="T73" fmla="*/ 195 h 554"/>
              <a:gd name="T74" fmla="*/ 669 w 868"/>
              <a:gd name="T75" fmla="*/ 183 h 554"/>
              <a:gd name="T76" fmla="*/ 651 w 868"/>
              <a:gd name="T77" fmla="*/ 158 h 554"/>
              <a:gd name="T78" fmla="*/ 94 w 868"/>
              <a:gd name="T79" fmla="*/ 227 h 554"/>
              <a:gd name="T80" fmla="*/ 45 w 868"/>
              <a:gd name="T81" fmla="*/ 437 h 554"/>
              <a:gd name="T82" fmla="*/ 117 w 868"/>
              <a:gd name="T83" fmla="*/ 495 h 554"/>
              <a:gd name="T84" fmla="*/ 592 w 868"/>
              <a:gd name="T85" fmla="*/ 495 h 554"/>
              <a:gd name="T86" fmla="*/ 664 w 868"/>
              <a:gd name="T87" fmla="*/ 437 h 554"/>
              <a:gd name="T88" fmla="*/ 616 w 868"/>
              <a:gd name="T89" fmla="*/ 227 h 554"/>
              <a:gd name="T90" fmla="*/ 113 w 868"/>
              <a:gd name="T91" fmla="*/ 158 h 554"/>
              <a:gd name="T92" fmla="*/ 39 w 868"/>
              <a:gd name="T93" fmla="*/ 178 h 554"/>
              <a:gd name="T94" fmla="*/ 64 w 868"/>
              <a:gd name="T95" fmla="*/ 198 h 554"/>
              <a:gd name="T96" fmla="*/ 76 w 868"/>
              <a:gd name="T97" fmla="*/ 169 h 554"/>
              <a:gd name="T98" fmla="*/ 686 w 868"/>
              <a:gd name="T99" fmla="*/ 122 h 554"/>
              <a:gd name="T100" fmla="*/ 686 w 868"/>
              <a:gd name="T101" fmla="*/ 551 h 554"/>
              <a:gd name="T102" fmla="*/ 0 w 868"/>
              <a:gd name="T103" fmla="*/ 158 h 554"/>
              <a:gd name="T104" fmla="*/ 845 w 868"/>
              <a:gd name="T105" fmla="*/ 4 h 554"/>
              <a:gd name="T106" fmla="*/ 845 w 868"/>
              <a:gd name="T107" fmla="*/ 432 h 554"/>
              <a:gd name="T108" fmla="*/ 750 w 868"/>
              <a:gd name="T109" fmla="*/ 422 h 554"/>
              <a:gd name="T110" fmla="*/ 770 w 868"/>
              <a:gd name="T111" fmla="*/ 395 h 554"/>
              <a:gd name="T112" fmla="*/ 191 w 868"/>
              <a:gd name="T113" fmla="*/ 73 h 554"/>
              <a:gd name="T114" fmla="*/ 159 w 868"/>
              <a:gd name="T115" fmla="*/ 69 h 554"/>
              <a:gd name="T116" fmla="*/ 197 w 868"/>
              <a:gd name="T117"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554">
                <a:moveTo>
                  <a:pt x="651" y="475"/>
                </a:moveTo>
                <a:lnTo>
                  <a:pt x="646" y="475"/>
                </a:lnTo>
                <a:lnTo>
                  <a:pt x="641" y="478"/>
                </a:lnTo>
                <a:lnTo>
                  <a:pt x="637" y="481"/>
                </a:lnTo>
                <a:lnTo>
                  <a:pt x="634" y="484"/>
                </a:lnTo>
                <a:lnTo>
                  <a:pt x="631" y="490"/>
                </a:lnTo>
                <a:lnTo>
                  <a:pt x="631" y="495"/>
                </a:lnTo>
                <a:lnTo>
                  <a:pt x="631" y="500"/>
                </a:lnTo>
                <a:lnTo>
                  <a:pt x="634" y="505"/>
                </a:lnTo>
                <a:lnTo>
                  <a:pt x="637" y="509"/>
                </a:lnTo>
                <a:lnTo>
                  <a:pt x="641" y="512"/>
                </a:lnTo>
                <a:lnTo>
                  <a:pt x="646" y="515"/>
                </a:lnTo>
                <a:lnTo>
                  <a:pt x="651" y="515"/>
                </a:lnTo>
                <a:lnTo>
                  <a:pt x="656" y="515"/>
                </a:lnTo>
                <a:lnTo>
                  <a:pt x="661" y="512"/>
                </a:lnTo>
                <a:lnTo>
                  <a:pt x="665" y="509"/>
                </a:lnTo>
                <a:lnTo>
                  <a:pt x="668" y="505"/>
                </a:lnTo>
                <a:lnTo>
                  <a:pt x="669" y="500"/>
                </a:lnTo>
                <a:lnTo>
                  <a:pt x="671" y="495"/>
                </a:lnTo>
                <a:lnTo>
                  <a:pt x="669" y="490"/>
                </a:lnTo>
                <a:lnTo>
                  <a:pt x="668" y="484"/>
                </a:lnTo>
                <a:lnTo>
                  <a:pt x="665" y="481"/>
                </a:lnTo>
                <a:lnTo>
                  <a:pt x="661" y="478"/>
                </a:lnTo>
                <a:lnTo>
                  <a:pt x="656" y="475"/>
                </a:lnTo>
                <a:lnTo>
                  <a:pt x="651" y="475"/>
                </a:lnTo>
                <a:close/>
                <a:moveTo>
                  <a:pt x="59" y="475"/>
                </a:moveTo>
                <a:lnTo>
                  <a:pt x="53" y="475"/>
                </a:lnTo>
                <a:lnTo>
                  <a:pt x="48" y="478"/>
                </a:lnTo>
                <a:lnTo>
                  <a:pt x="44" y="481"/>
                </a:lnTo>
                <a:lnTo>
                  <a:pt x="42" y="484"/>
                </a:lnTo>
                <a:lnTo>
                  <a:pt x="39" y="490"/>
                </a:lnTo>
                <a:lnTo>
                  <a:pt x="39" y="495"/>
                </a:lnTo>
                <a:lnTo>
                  <a:pt x="39" y="500"/>
                </a:lnTo>
                <a:lnTo>
                  <a:pt x="42" y="505"/>
                </a:lnTo>
                <a:lnTo>
                  <a:pt x="44" y="509"/>
                </a:lnTo>
                <a:lnTo>
                  <a:pt x="48" y="512"/>
                </a:lnTo>
                <a:lnTo>
                  <a:pt x="53" y="515"/>
                </a:lnTo>
                <a:lnTo>
                  <a:pt x="59" y="515"/>
                </a:lnTo>
                <a:lnTo>
                  <a:pt x="64" y="515"/>
                </a:lnTo>
                <a:lnTo>
                  <a:pt x="68" y="512"/>
                </a:lnTo>
                <a:lnTo>
                  <a:pt x="73" y="509"/>
                </a:lnTo>
                <a:lnTo>
                  <a:pt x="76" y="505"/>
                </a:lnTo>
                <a:lnTo>
                  <a:pt x="77" y="500"/>
                </a:lnTo>
                <a:lnTo>
                  <a:pt x="78" y="495"/>
                </a:lnTo>
                <a:lnTo>
                  <a:pt x="77" y="490"/>
                </a:lnTo>
                <a:lnTo>
                  <a:pt x="76" y="484"/>
                </a:lnTo>
                <a:lnTo>
                  <a:pt x="73" y="481"/>
                </a:lnTo>
                <a:lnTo>
                  <a:pt x="68" y="478"/>
                </a:lnTo>
                <a:lnTo>
                  <a:pt x="64" y="475"/>
                </a:lnTo>
                <a:lnTo>
                  <a:pt x="59" y="475"/>
                </a:lnTo>
                <a:close/>
                <a:moveTo>
                  <a:pt x="532" y="436"/>
                </a:moveTo>
                <a:lnTo>
                  <a:pt x="537" y="436"/>
                </a:lnTo>
                <a:lnTo>
                  <a:pt x="542" y="439"/>
                </a:lnTo>
                <a:lnTo>
                  <a:pt x="546" y="441"/>
                </a:lnTo>
                <a:lnTo>
                  <a:pt x="549" y="445"/>
                </a:lnTo>
                <a:lnTo>
                  <a:pt x="552" y="450"/>
                </a:lnTo>
                <a:lnTo>
                  <a:pt x="552" y="456"/>
                </a:lnTo>
                <a:lnTo>
                  <a:pt x="552" y="461"/>
                </a:lnTo>
                <a:lnTo>
                  <a:pt x="549" y="465"/>
                </a:lnTo>
                <a:lnTo>
                  <a:pt x="546" y="469"/>
                </a:lnTo>
                <a:lnTo>
                  <a:pt x="542" y="473"/>
                </a:lnTo>
                <a:lnTo>
                  <a:pt x="537" y="474"/>
                </a:lnTo>
                <a:lnTo>
                  <a:pt x="532" y="475"/>
                </a:lnTo>
                <a:lnTo>
                  <a:pt x="527" y="474"/>
                </a:lnTo>
                <a:lnTo>
                  <a:pt x="523" y="473"/>
                </a:lnTo>
                <a:lnTo>
                  <a:pt x="519" y="469"/>
                </a:lnTo>
                <a:lnTo>
                  <a:pt x="515" y="465"/>
                </a:lnTo>
                <a:lnTo>
                  <a:pt x="514" y="461"/>
                </a:lnTo>
                <a:lnTo>
                  <a:pt x="512" y="456"/>
                </a:lnTo>
                <a:lnTo>
                  <a:pt x="514" y="450"/>
                </a:lnTo>
                <a:lnTo>
                  <a:pt x="515" y="445"/>
                </a:lnTo>
                <a:lnTo>
                  <a:pt x="519" y="441"/>
                </a:lnTo>
                <a:lnTo>
                  <a:pt x="523" y="439"/>
                </a:lnTo>
                <a:lnTo>
                  <a:pt x="527" y="436"/>
                </a:lnTo>
                <a:lnTo>
                  <a:pt x="532" y="436"/>
                </a:lnTo>
                <a:close/>
                <a:moveTo>
                  <a:pt x="365" y="348"/>
                </a:moveTo>
                <a:lnTo>
                  <a:pt x="367" y="350"/>
                </a:lnTo>
                <a:lnTo>
                  <a:pt x="370" y="351"/>
                </a:lnTo>
                <a:lnTo>
                  <a:pt x="375" y="354"/>
                </a:lnTo>
                <a:lnTo>
                  <a:pt x="379" y="356"/>
                </a:lnTo>
                <a:lnTo>
                  <a:pt x="383" y="359"/>
                </a:lnTo>
                <a:lnTo>
                  <a:pt x="386" y="363"/>
                </a:lnTo>
                <a:lnTo>
                  <a:pt x="388" y="368"/>
                </a:lnTo>
                <a:lnTo>
                  <a:pt x="388" y="373"/>
                </a:lnTo>
                <a:lnTo>
                  <a:pt x="388" y="380"/>
                </a:lnTo>
                <a:lnTo>
                  <a:pt x="386" y="385"/>
                </a:lnTo>
                <a:lnTo>
                  <a:pt x="384" y="389"/>
                </a:lnTo>
                <a:lnTo>
                  <a:pt x="380" y="393"/>
                </a:lnTo>
                <a:lnTo>
                  <a:pt x="376" y="395"/>
                </a:lnTo>
                <a:lnTo>
                  <a:pt x="371" y="398"/>
                </a:lnTo>
                <a:lnTo>
                  <a:pt x="365" y="399"/>
                </a:lnTo>
                <a:lnTo>
                  <a:pt x="365" y="348"/>
                </a:lnTo>
                <a:close/>
                <a:moveTo>
                  <a:pt x="345" y="274"/>
                </a:moveTo>
                <a:lnTo>
                  <a:pt x="345" y="317"/>
                </a:lnTo>
                <a:lnTo>
                  <a:pt x="344" y="316"/>
                </a:lnTo>
                <a:lnTo>
                  <a:pt x="341" y="314"/>
                </a:lnTo>
                <a:lnTo>
                  <a:pt x="337" y="313"/>
                </a:lnTo>
                <a:lnTo>
                  <a:pt x="333" y="310"/>
                </a:lnTo>
                <a:lnTo>
                  <a:pt x="329" y="308"/>
                </a:lnTo>
                <a:lnTo>
                  <a:pt x="327" y="304"/>
                </a:lnTo>
                <a:lnTo>
                  <a:pt x="325" y="300"/>
                </a:lnTo>
                <a:lnTo>
                  <a:pt x="324" y="295"/>
                </a:lnTo>
                <a:lnTo>
                  <a:pt x="325" y="289"/>
                </a:lnTo>
                <a:lnTo>
                  <a:pt x="327" y="284"/>
                </a:lnTo>
                <a:lnTo>
                  <a:pt x="328" y="280"/>
                </a:lnTo>
                <a:lnTo>
                  <a:pt x="332" y="278"/>
                </a:lnTo>
                <a:lnTo>
                  <a:pt x="336" y="275"/>
                </a:lnTo>
                <a:lnTo>
                  <a:pt x="340" y="274"/>
                </a:lnTo>
                <a:lnTo>
                  <a:pt x="345" y="274"/>
                </a:lnTo>
                <a:close/>
                <a:moveTo>
                  <a:pt x="345" y="238"/>
                </a:moveTo>
                <a:lnTo>
                  <a:pt x="345" y="253"/>
                </a:lnTo>
                <a:lnTo>
                  <a:pt x="341" y="253"/>
                </a:lnTo>
                <a:lnTo>
                  <a:pt x="336" y="254"/>
                </a:lnTo>
                <a:lnTo>
                  <a:pt x="331" y="255"/>
                </a:lnTo>
                <a:lnTo>
                  <a:pt x="321" y="259"/>
                </a:lnTo>
                <a:lnTo>
                  <a:pt x="315" y="264"/>
                </a:lnTo>
                <a:lnTo>
                  <a:pt x="310" y="268"/>
                </a:lnTo>
                <a:lnTo>
                  <a:pt x="306" y="272"/>
                </a:lnTo>
                <a:lnTo>
                  <a:pt x="303" y="278"/>
                </a:lnTo>
                <a:lnTo>
                  <a:pt x="301" y="283"/>
                </a:lnTo>
                <a:lnTo>
                  <a:pt x="299" y="289"/>
                </a:lnTo>
                <a:lnTo>
                  <a:pt x="299" y="296"/>
                </a:lnTo>
                <a:lnTo>
                  <a:pt x="299" y="304"/>
                </a:lnTo>
                <a:lnTo>
                  <a:pt x="301" y="312"/>
                </a:lnTo>
                <a:lnTo>
                  <a:pt x="303" y="317"/>
                </a:lnTo>
                <a:lnTo>
                  <a:pt x="307" y="322"/>
                </a:lnTo>
                <a:lnTo>
                  <a:pt x="311" y="327"/>
                </a:lnTo>
                <a:lnTo>
                  <a:pt x="315" y="331"/>
                </a:lnTo>
                <a:lnTo>
                  <a:pt x="323" y="337"/>
                </a:lnTo>
                <a:lnTo>
                  <a:pt x="332" y="340"/>
                </a:lnTo>
                <a:lnTo>
                  <a:pt x="338" y="343"/>
                </a:lnTo>
                <a:lnTo>
                  <a:pt x="345" y="344"/>
                </a:lnTo>
                <a:lnTo>
                  <a:pt x="345" y="399"/>
                </a:lnTo>
                <a:lnTo>
                  <a:pt x="340" y="398"/>
                </a:lnTo>
                <a:lnTo>
                  <a:pt x="335" y="397"/>
                </a:lnTo>
                <a:lnTo>
                  <a:pt x="331" y="394"/>
                </a:lnTo>
                <a:lnTo>
                  <a:pt x="328" y="392"/>
                </a:lnTo>
                <a:lnTo>
                  <a:pt x="323" y="381"/>
                </a:lnTo>
                <a:lnTo>
                  <a:pt x="321" y="368"/>
                </a:lnTo>
                <a:lnTo>
                  <a:pt x="295" y="368"/>
                </a:lnTo>
                <a:lnTo>
                  <a:pt x="297" y="380"/>
                </a:lnTo>
                <a:lnTo>
                  <a:pt x="299" y="390"/>
                </a:lnTo>
                <a:lnTo>
                  <a:pt x="302" y="395"/>
                </a:lnTo>
                <a:lnTo>
                  <a:pt x="306" y="402"/>
                </a:lnTo>
                <a:lnTo>
                  <a:pt x="311" y="406"/>
                </a:lnTo>
                <a:lnTo>
                  <a:pt x="315" y="410"/>
                </a:lnTo>
                <a:lnTo>
                  <a:pt x="321" y="414"/>
                </a:lnTo>
                <a:lnTo>
                  <a:pt x="328" y="416"/>
                </a:lnTo>
                <a:lnTo>
                  <a:pt x="333" y="418"/>
                </a:lnTo>
                <a:lnTo>
                  <a:pt x="340" y="419"/>
                </a:lnTo>
                <a:lnTo>
                  <a:pt x="345" y="420"/>
                </a:lnTo>
                <a:lnTo>
                  <a:pt x="345" y="436"/>
                </a:lnTo>
                <a:lnTo>
                  <a:pt x="365" y="436"/>
                </a:lnTo>
                <a:lnTo>
                  <a:pt x="365" y="420"/>
                </a:lnTo>
                <a:lnTo>
                  <a:pt x="374" y="419"/>
                </a:lnTo>
                <a:lnTo>
                  <a:pt x="382" y="416"/>
                </a:lnTo>
                <a:lnTo>
                  <a:pt x="388" y="414"/>
                </a:lnTo>
                <a:lnTo>
                  <a:pt x="393" y="411"/>
                </a:lnTo>
                <a:lnTo>
                  <a:pt x="399" y="407"/>
                </a:lnTo>
                <a:lnTo>
                  <a:pt x="403" y="403"/>
                </a:lnTo>
                <a:lnTo>
                  <a:pt x="406" y="398"/>
                </a:lnTo>
                <a:lnTo>
                  <a:pt x="410" y="392"/>
                </a:lnTo>
                <a:lnTo>
                  <a:pt x="413" y="381"/>
                </a:lnTo>
                <a:lnTo>
                  <a:pt x="414" y="369"/>
                </a:lnTo>
                <a:lnTo>
                  <a:pt x="413" y="363"/>
                </a:lnTo>
                <a:lnTo>
                  <a:pt x="412" y="355"/>
                </a:lnTo>
                <a:lnTo>
                  <a:pt x="409" y="350"/>
                </a:lnTo>
                <a:lnTo>
                  <a:pt x="406" y="344"/>
                </a:lnTo>
                <a:lnTo>
                  <a:pt x="403" y="339"/>
                </a:lnTo>
                <a:lnTo>
                  <a:pt x="397" y="335"/>
                </a:lnTo>
                <a:lnTo>
                  <a:pt x="389" y="330"/>
                </a:lnTo>
                <a:lnTo>
                  <a:pt x="380" y="326"/>
                </a:lnTo>
                <a:lnTo>
                  <a:pt x="372" y="323"/>
                </a:lnTo>
                <a:lnTo>
                  <a:pt x="365" y="321"/>
                </a:lnTo>
                <a:lnTo>
                  <a:pt x="365" y="274"/>
                </a:lnTo>
                <a:lnTo>
                  <a:pt x="370" y="274"/>
                </a:lnTo>
                <a:lnTo>
                  <a:pt x="375" y="276"/>
                </a:lnTo>
                <a:lnTo>
                  <a:pt x="378" y="279"/>
                </a:lnTo>
                <a:lnTo>
                  <a:pt x="382" y="284"/>
                </a:lnTo>
                <a:lnTo>
                  <a:pt x="383" y="289"/>
                </a:lnTo>
                <a:lnTo>
                  <a:pt x="384" y="296"/>
                </a:lnTo>
                <a:lnTo>
                  <a:pt x="410" y="296"/>
                </a:lnTo>
                <a:lnTo>
                  <a:pt x="409" y="289"/>
                </a:lnTo>
                <a:lnTo>
                  <a:pt x="408" y="283"/>
                </a:lnTo>
                <a:lnTo>
                  <a:pt x="406" y="278"/>
                </a:lnTo>
                <a:lnTo>
                  <a:pt x="403" y="272"/>
                </a:lnTo>
                <a:lnTo>
                  <a:pt x="400" y="267"/>
                </a:lnTo>
                <a:lnTo>
                  <a:pt x="395" y="263"/>
                </a:lnTo>
                <a:lnTo>
                  <a:pt x="388" y="259"/>
                </a:lnTo>
                <a:lnTo>
                  <a:pt x="379" y="255"/>
                </a:lnTo>
                <a:lnTo>
                  <a:pt x="372" y="254"/>
                </a:lnTo>
                <a:lnTo>
                  <a:pt x="365" y="253"/>
                </a:lnTo>
                <a:lnTo>
                  <a:pt x="365" y="238"/>
                </a:lnTo>
                <a:lnTo>
                  <a:pt x="345" y="238"/>
                </a:lnTo>
                <a:close/>
                <a:moveTo>
                  <a:pt x="354" y="198"/>
                </a:moveTo>
                <a:lnTo>
                  <a:pt x="387" y="202"/>
                </a:lnTo>
                <a:lnTo>
                  <a:pt x="416" y="212"/>
                </a:lnTo>
                <a:lnTo>
                  <a:pt x="440" y="229"/>
                </a:lnTo>
                <a:lnTo>
                  <a:pt x="463" y="250"/>
                </a:lnTo>
                <a:lnTo>
                  <a:pt x="478" y="276"/>
                </a:lnTo>
                <a:lnTo>
                  <a:pt x="489" y="305"/>
                </a:lnTo>
                <a:lnTo>
                  <a:pt x="493" y="337"/>
                </a:lnTo>
                <a:lnTo>
                  <a:pt x="489" y="368"/>
                </a:lnTo>
                <a:lnTo>
                  <a:pt x="478" y="398"/>
                </a:lnTo>
                <a:lnTo>
                  <a:pt x="463" y="423"/>
                </a:lnTo>
                <a:lnTo>
                  <a:pt x="440" y="445"/>
                </a:lnTo>
                <a:lnTo>
                  <a:pt x="416" y="461"/>
                </a:lnTo>
                <a:lnTo>
                  <a:pt x="387" y="471"/>
                </a:lnTo>
                <a:lnTo>
                  <a:pt x="354" y="475"/>
                </a:lnTo>
                <a:lnTo>
                  <a:pt x="323" y="471"/>
                </a:lnTo>
                <a:lnTo>
                  <a:pt x="294" y="461"/>
                </a:lnTo>
                <a:lnTo>
                  <a:pt x="268" y="445"/>
                </a:lnTo>
                <a:lnTo>
                  <a:pt x="247" y="423"/>
                </a:lnTo>
                <a:lnTo>
                  <a:pt x="230" y="398"/>
                </a:lnTo>
                <a:lnTo>
                  <a:pt x="219" y="368"/>
                </a:lnTo>
                <a:lnTo>
                  <a:pt x="217" y="337"/>
                </a:lnTo>
                <a:lnTo>
                  <a:pt x="219" y="305"/>
                </a:lnTo>
                <a:lnTo>
                  <a:pt x="230" y="276"/>
                </a:lnTo>
                <a:lnTo>
                  <a:pt x="247" y="250"/>
                </a:lnTo>
                <a:lnTo>
                  <a:pt x="268" y="229"/>
                </a:lnTo>
                <a:lnTo>
                  <a:pt x="294" y="212"/>
                </a:lnTo>
                <a:lnTo>
                  <a:pt x="323" y="202"/>
                </a:lnTo>
                <a:lnTo>
                  <a:pt x="354" y="198"/>
                </a:lnTo>
                <a:close/>
                <a:moveTo>
                  <a:pt x="176" y="198"/>
                </a:moveTo>
                <a:lnTo>
                  <a:pt x="181" y="199"/>
                </a:lnTo>
                <a:lnTo>
                  <a:pt x="187" y="200"/>
                </a:lnTo>
                <a:lnTo>
                  <a:pt x="191" y="204"/>
                </a:lnTo>
                <a:lnTo>
                  <a:pt x="193" y="208"/>
                </a:lnTo>
                <a:lnTo>
                  <a:pt x="196" y="213"/>
                </a:lnTo>
                <a:lnTo>
                  <a:pt x="197" y="219"/>
                </a:lnTo>
                <a:lnTo>
                  <a:pt x="196" y="224"/>
                </a:lnTo>
                <a:lnTo>
                  <a:pt x="193" y="228"/>
                </a:lnTo>
                <a:lnTo>
                  <a:pt x="191" y="232"/>
                </a:lnTo>
                <a:lnTo>
                  <a:pt x="187" y="236"/>
                </a:lnTo>
                <a:lnTo>
                  <a:pt x="181" y="237"/>
                </a:lnTo>
                <a:lnTo>
                  <a:pt x="176" y="238"/>
                </a:lnTo>
                <a:lnTo>
                  <a:pt x="171" y="237"/>
                </a:lnTo>
                <a:lnTo>
                  <a:pt x="167" y="236"/>
                </a:lnTo>
                <a:lnTo>
                  <a:pt x="163" y="232"/>
                </a:lnTo>
                <a:lnTo>
                  <a:pt x="159" y="228"/>
                </a:lnTo>
                <a:lnTo>
                  <a:pt x="158" y="224"/>
                </a:lnTo>
                <a:lnTo>
                  <a:pt x="157" y="219"/>
                </a:lnTo>
                <a:lnTo>
                  <a:pt x="158" y="213"/>
                </a:lnTo>
                <a:lnTo>
                  <a:pt x="159" y="208"/>
                </a:lnTo>
                <a:lnTo>
                  <a:pt x="163" y="204"/>
                </a:lnTo>
                <a:lnTo>
                  <a:pt x="167" y="200"/>
                </a:lnTo>
                <a:lnTo>
                  <a:pt x="171" y="199"/>
                </a:lnTo>
                <a:lnTo>
                  <a:pt x="176" y="198"/>
                </a:lnTo>
                <a:close/>
                <a:moveTo>
                  <a:pt x="651" y="158"/>
                </a:moveTo>
                <a:lnTo>
                  <a:pt x="646" y="160"/>
                </a:lnTo>
                <a:lnTo>
                  <a:pt x="641" y="161"/>
                </a:lnTo>
                <a:lnTo>
                  <a:pt x="637" y="165"/>
                </a:lnTo>
                <a:lnTo>
                  <a:pt x="634" y="169"/>
                </a:lnTo>
                <a:lnTo>
                  <a:pt x="631" y="173"/>
                </a:lnTo>
                <a:lnTo>
                  <a:pt x="631" y="178"/>
                </a:lnTo>
                <a:lnTo>
                  <a:pt x="631" y="183"/>
                </a:lnTo>
                <a:lnTo>
                  <a:pt x="634" y="189"/>
                </a:lnTo>
                <a:lnTo>
                  <a:pt x="637" y="192"/>
                </a:lnTo>
                <a:lnTo>
                  <a:pt x="641" y="195"/>
                </a:lnTo>
                <a:lnTo>
                  <a:pt x="646" y="198"/>
                </a:lnTo>
                <a:lnTo>
                  <a:pt x="651" y="198"/>
                </a:lnTo>
                <a:lnTo>
                  <a:pt x="656" y="198"/>
                </a:lnTo>
                <a:lnTo>
                  <a:pt x="661" y="195"/>
                </a:lnTo>
                <a:lnTo>
                  <a:pt x="665" y="192"/>
                </a:lnTo>
                <a:lnTo>
                  <a:pt x="668" y="189"/>
                </a:lnTo>
                <a:lnTo>
                  <a:pt x="669" y="183"/>
                </a:lnTo>
                <a:lnTo>
                  <a:pt x="671" y="178"/>
                </a:lnTo>
                <a:lnTo>
                  <a:pt x="669" y="173"/>
                </a:lnTo>
                <a:lnTo>
                  <a:pt x="668" y="169"/>
                </a:lnTo>
                <a:lnTo>
                  <a:pt x="665" y="165"/>
                </a:lnTo>
                <a:lnTo>
                  <a:pt x="661" y="161"/>
                </a:lnTo>
                <a:lnTo>
                  <a:pt x="656" y="160"/>
                </a:lnTo>
                <a:lnTo>
                  <a:pt x="651" y="158"/>
                </a:lnTo>
                <a:close/>
                <a:moveTo>
                  <a:pt x="113" y="158"/>
                </a:moveTo>
                <a:lnTo>
                  <a:pt x="116" y="165"/>
                </a:lnTo>
                <a:lnTo>
                  <a:pt x="117" y="172"/>
                </a:lnTo>
                <a:lnTo>
                  <a:pt x="117" y="178"/>
                </a:lnTo>
                <a:lnTo>
                  <a:pt x="115" y="198"/>
                </a:lnTo>
                <a:lnTo>
                  <a:pt x="106" y="213"/>
                </a:lnTo>
                <a:lnTo>
                  <a:pt x="94" y="227"/>
                </a:lnTo>
                <a:lnTo>
                  <a:pt x="77" y="234"/>
                </a:lnTo>
                <a:lnTo>
                  <a:pt x="59" y="238"/>
                </a:lnTo>
                <a:lnTo>
                  <a:pt x="52" y="237"/>
                </a:lnTo>
                <a:lnTo>
                  <a:pt x="45" y="236"/>
                </a:lnTo>
                <a:lnTo>
                  <a:pt x="39" y="234"/>
                </a:lnTo>
                <a:lnTo>
                  <a:pt x="39" y="439"/>
                </a:lnTo>
                <a:lnTo>
                  <a:pt x="45" y="437"/>
                </a:lnTo>
                <a:lnTo>
                  <a:pt x="52" y="436"/>
                </a:lnTo>
                <a:lnTo>
                  <a:pt x="59" y="436"/>
                </a:lnTo>
                <a:lnTo>
                  <a:pt x="77" y="439"/>
                </a:lnTo>
                <a:lnTo>
                  <a:pt x="94" y="447"/>
                </a:lnTo>
                <a:lnTo>
                  <a:pt x="106" y="460"/>
                </a:lnTo>
                <a:lnTo>
                  <a:pt x="115" y="477"/>
                </a:lnTo>
                <a:lnTo>
                  <a:pt x="117" y="495"/>
                </a:lnTo>
                <a:lnTo>
                  <a:pt x="117" y="502"/>
                </a:lnTo>
                <a:lnTo>
                  <a:pt x="116" y="508"/>
                </a:lnTo>
                <a:lnTo>
                  <a:pt x="113" y="515"/>
                </a:lnTo>
                <a:lnTo>
                  <a:pt x="595" y="515"/>
                </a:lnTo>
                <a:lnTo>
                  <a:pt x="593" y="508"/>
                </a:lnTo>
                <a:lnTo>
                  <a:pt x="592" y="502"/>
                </a:lnTo>
                <a:lnTo>
                  <a:pt x="592" y="495"/>
                </a:lnTo>
                <a:lnTo>
                  <a:pt x="595" y="477"/>
                </a:lnTo>
                <a:lnTo>
                  <a:pt x="603" y="460"/>
                </a:lnTo>
                <a:lnTo>
                  <a:pt x="616" y="447"/>
                </a:lnTo>
                <a:lnTo>
                  <a:pt x="633" y="439"/>
                </a:lnTo>
                <a:lnTo>
                  <a:pt x="651" y="436"/>
                </a:lnTo>
                <a:lnTo>
                  <a:pt x="658" y="436"/>
                </a:lnTo>
                <a:lnTo>
                  <a:pt x="664" y="437"/>
                </a:lnTo>
                <a:lnTo>
                  <a:pt x="671" y="439"/>
                </a:lnTo>
                <a:lnTo>
                  <a:pt x="671" y="234"/>
                </a:lnTo>
                <a:lnTo>
                  <a:pt x="664" y="236"/>
                </a:lnTo>
                <a:lnTo>
                  <a:pt x="658" y="237"/>
                </a:lnTo>
                <a:lnTo>
                  <a:pt x="651" y="238"/>
                </a:lnTo>
                <a:lnTo>
                  <a:pt x="633" y="234"/>
                </a:lnTo>
                <a:lnTo>
                  <a:pt x="616" y="227"/>
                </a:lnTo>
                <a:lnTo>
                  <a:pt x="603" y="213"/>
                </a:lnTo>
                <a:lnTo>
                  <a:pt x="595" y="198"/>
                </a:lnTo>
                <a:lnTo>
                  <a:pt x="592" y="178"/>
                </a:lnTo>
                <a:lnTo>
                  <a:pt x="592" y="172"/>
                </a:lnTo>
                <a:lnTo>
                  <a:pt x="593" y="165"/>
                </a:lnTo>
                <a:lnTo>
                  <a:pt x="595" y="158"/>
                </a:lnTo>
                <a:lnTo>
                  <a:pt x="113" y="158"/>
                </a:lnTo>
                <a:close/>
                <a:moveTo>
                  <a:pt x="59" y="158"/>
                </a:moveTo>
                <a:lnTo>
                  <a:pt x="53" y="160"/>
                </a:lnTo>
                <a:lnTo>
                  <a:pt x="48" y="161"/>
                </a:lnTo>
                <a:lnTo>
                  <a:pt x="44" y="165"/>
                </a:lnTo>
                <a:lnTo>
                  <a:pt x="42" y="169"/>
                </a:lnTo>
                <a:lnTo>
                  <a:pt x="39" y="173"/>
                </a:lnTo>
                <a:lnTo>
                  <a:pt x="39" y="178"/>
                </a:lnTo>
                <a:lnTo>
                  <a:pt x="39" y="183"/>
                </a:lnTo>
                <a:lnTo>
                  <a:pt x="42" y="189"/>
                </a:lnTo>
                <a:lnTo>
                  <a:pt x="44" y="192"/>
                </a:lnTo>
                <a:lnTo>
                  <a:pt x="48" y="195"/>
                </a:lnTo>
                <a:lnTo>
                  <a:pt x="53" y="198"/>
                </a:lnTo>
                <a:lnTo>
                  <a:pt x="59" y="198"/>
                </a:lnTo>
                <a:lnTo>
                  <a:pt x="64" y="198"/>
                </a:lnTo>
                <a:lnTo>
                  <a:pt x="68" y="195"/>
                </a:lnTo>
                <a:lnTo>
                  <a:pt x="73" y="192"/>
                </a:lnTo>
                <a:lnTo>
                  <a:pt x="76" y="189"/>
                </a:lnTo>
                <a:lnTo>
                  <a:pt x="77" y="183"/>
                </a:lnTo>
                <a:lnTo>
                  <a:pt x="78" y="178"/>
                </a:lnTo>
                <a:lnTo>
                  <a:pt x="77" y="173"/>
                </a:lnTo>
                <a:lnTo>
                  <a:pt x="76" y="169"/>
                </a:lnTo>
                <a:lnTo>
                  <a:pt x="73" y="165"/>
                </a:lnTo>
                <a:lnTo>
                  <a:pt x="68" y="161"/>
                </a:lnTo>
                <a:lnTo>
                  <a:pt x="64" y="160"/>
                </a:lnTo>
                <a:lnTo>
                  <a:pt x="59" y="158"/>
                </a:lnTo>
                <a:close/>
                <a:moveTo>
                  <a:pt x="39" y="119"/>
                </a:moveTo>
                <a:lnTo>
                  <a:pt x="671" y="119"/>
                </a:lnTo>
                <a:lnTo>
                  <a:pt x="686" y="122"/>
                </a:lnTo>
                <a:lnTo>
                  <a:pt x="698" y="131"/>
                </a:lnTo>
                <a:lnTo>
                  <a:pt x="707" y="143"/>
                </a:lnTo>
                <a:lnTo>
                  <a:pt x="710" y="158"/>
                </a:lnTo>
                <a:lnTo>
                  <a:pt x="710" y="515"/>
                </a:lnTo>
                <a:lnTo>
                  <a:pt x="707" y="530"/>
                </a:lnTo>
                <a:lnTo>
                  <a:pt x="698" y="542"/>
                </a:lnTo>
                <a:lnTo>
                  <a:pt x="686" y="551"/>
                </a:lnTo>
                <a:lnTo>
                  <a:pt x="671" y="554"/>
                </a:lnTo>
                <a:lnTo>
                  <a:pt x="39" y="554"/>
                </a:lnTo>
                <a:lnTo>
                  <a:pt x="23" y="551"/>
                </a:lnTo>
                <a:lnTo>
                  <a:pt x="10" y="542"/>
                </a:lnTo>
                <a:lnTo>
                  <a:pt x="2" y="530"/>
                </a:lnTo>
                <a:lnTo>
                  <a:pt x="0" y="515"/>
                </a:lnTo>
                <a:lnTo>
                  <a:pt x="0" y="158"/>
                </a:lnTo>
                <a:lnTo>
                  <a:pt x="2" y="143"/>
                </a:lnTo>
                <a:lnTo>
                  <a:pt x="10" y="131"/>
                </a:lnTo>
                <a:lnTo>
                  <a:pt x="23" y="122"/>
                </a:lnTo>
                <a:lnTo>
                  <a:pt x="39" y="119"/>
                </a:lnTo>
                <a:close/>
                <a:moveTo>
                  <a:pt x="197" y="0"/>
                </a:moveTo>
                <a:lnTo>
                  <a:pt x="829" y="0"/>
                </a:lnTo>
                <a:lnTo>
                  <a:pt x="845" y="4"/>
                </a:lnTo>
                <a:lnTo>
                  <a:pt x="856" y="12"/>
                </a:lnTo>
                <a:lnTo>
                  <a:pt x="865" y="25"/>
                </a:lnTo>
                <a:lnTo>
                  <a:pt x="868" y="41"/>
                </a:lnTo>
                <a:lnTo>
                  <a:pt x="868" y="395"/>
                </a:lnTo>
                <a:lnTo>
                  <a:pt x="865" y="411"/>
                </a:lnTo>
                <a:lnTo>
                  <a:pt x="856" y="424"/>
                </a:lnTo>
                <a:lnTo>
                  <a:pt x="845" y="432"/>
                </a:lnTo>
                <a:lnTo>
                  <a:pt x="829" y="436"/>
                </a:lnTo>
                <a:lnTo>
                  <a:pt x="770" y="436"/>
                </a:lnTo>
                <a:lnTo>
                  <a:pt x="765" y="435"/>
                </a:lnTo>
                <a:lnTo>
                  <a:pt x="760" y="433"/>
                </a:lnTo>
                <a:lnTo>
                  <a:pt x="756" y="429"/>
                </a:lnTo>
                <a:lnTo>
                  <a:pt x="752" y="426"/>
                </a:lnTo>
                <a:lnTo>
                  <a:pt x="750" y="422"/>
                </a:lnTo>
                <a:lnTo>
                  <a:pt x="749" y="416"/>
                </a:lnTo>
                <a:lnTo>
                  <a:pt x="750" y="411"/>
                </a:lnTo>
                <a:lnTo>
                  <a:pt x="752" y="406"/>
                </a:lnTo>
                <a:lnTo>
                  <a:pt x="756" y="402"/>
                </a:lnTo>
                <a:lnTo>
                  <a:pt x="760" y="399"/>
                </a:lnTo>
                <a:lnTo>
                  <a:pt x="765" y="397"/>
                </a:lnTo>
                <a:lnTo>
                  <a:pt x="770" y="395"/>
                </a:lnTo>
                <a:lnTo>
                  <a:pt x="829" y="395"/>
                </a:lnTo>
                <a:lnTo>
                  <a:pt x="829" y="41"/>
                </a:lnTo>
                <a:lnTo>
                  <a:pt x="197" y="41"/>
                </a:lnTo>
                <a:lnTo>
                  <a:pt x="197" y="60"/>
                </a:lnTo>
                <a:lnTo>
                  <a:pt x="196" y="65"/>
                </a:lnTo>
                <a:lnTo>
                  <a:pt x="193" y="69"/>
                </a:lnTo>
                <a:lnTo>
                  <a:pt x="191" y="73"/>
                </a:lnTo>
                <a:lnTo>
                  <a:pt x="187" y="77"/>
                </a:lnTo>
                <a:lnTo>
                  <a:pt x="181" y="79"/>
                </a:lnTo>
                <a:lnTo>
                  <a:pt x="176" y="80"/>
                </a:lnTo>
                <a:lnTo>
                  <a:pt x="171" y="79"/>
                </a:lnTo>
                <a:lnTo>
                  <a:pt x="167" y="77"/>
                </a:lnTo>
                <a:lnTo>
                  <a:pt x="163" y="73"/>
                </a:lnTo>
                <a:lnTo>
                  <a:pt x="159" y="69"/>
                </a:lnTo>
                <a:lnTo>
                  <a:pt x="158" y="65"/>
                </a:lnTo>
                <a:lnTo>
                  <a:pt x="157" y="60"/>
                </a:lnTo>
                <a:lnTo>
                  <a:pt x="157" y="41"/>
                </a:lnTo>
                <a:lnTo>
                  <a:pt x="161" y="25"/>
                </a:lnTo>
                <a:lnTo>
                  <a:pt x="168" y="12"/>
                </a:lnTo>
                <a:lnTo>
                  <a:pt x="181" y="4"/>
                </a:lnTo>
                <a:lnTo>
                  <a:pt x="19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2" name="Freeform 21"/>
          <p:cNvSpPr>
            <a:spLocks noEditPoints="1"/>
          </p:cNvSpPr>
          <p:nvPr/>
        </p:nvSpPr>
        <p:spPr bwMode="auto">
          <a:xfrm>
            <a:off x="3011110" y="2893612"/>
            <a:ext cx="421893" cy="229859"/>
          </a:xfrm>
          <a:custGeom>
            <a:avLst/>
            <a:gdLst>
              <a:gd name="T0" fmla="*/ 793 w 870"/>
              <a:gd name="T1" fmla="*/ 404 h 474"/>
              <a:gd name="T2" fmla="*/ 797 w 870"/>
              <a:gd name="T3" fmla="*/ 428 h 474"/>
              <a:gd name="T4" fmla="*/ 820 w 870"/>
              <a:gd name="T5" fmla="*/ 432 h 474"/>
              <a:gd name="T6" fmla="*/ 829 w 870"/>
              <a:gd name="T7" fmla="*/ 409 h 474"/>
              <a:gd name="T8" fmla="*/ 810 w 870"/>
              <a:gd name="T9" fmla="*/ 395 h 474"/>
              <a:gd name="T10" fmla="*/ 42 w 870"/>
              <a:gd name="T11" fmla="*/ 404 h 474"/>
              <a:gd name="T12" fmla="*/ 46 w 870"/>
              <a:gd name="T13" fmla="*/ 428 h 474"/>
              <a:gd name="T14" fmla="*/ 69 w 870"/>
              <a:gd name="T15" fmla="*/ 432 h 474"/>
              <a:gd name="T16" fmla="*/ 79 w 870"/>
              <a:gd name="T17" fmla="*/ 409 h 474"/>
              <a:gd name="T18" fmla="*/ 59 w 870"/>
              <a:gd name="T19" fmla="*/ 395 h 474"/>
              <a:gd name="T20" fmla="*/ 705 w 870"/>
              <a:gd name="T21" fmla="*/ 361 h 474"/>
              <a:gd name="T22" fmla="*/ 709 w 870"/>
              <a:gd name="T23" fmla="*/ 385 h 474"/>
              <a:gd name="T24" fmla="*/ 653 w 870"/>
              <a:gd name="T25" fmla="*/ 395 h 474"/>
              <a:gd name="T26" fmla="*/ 633 w 870"/>
              <a:gd name="T27" fmla="*/ 381 h 474"/>
              <a:gd name="T28" fmla="*/ 642 w 870"/>
              <a:gd name="T29" fmla="*/ 358 h 474"/>
              <a:gd name="T30" fmla="*/ 409 w 870"/>
              <a:gd name="T31" fmla="*/ 146 h 474"/>
              <a:gd name="T32" fmla="*/ 352 w 870"/>
              <a:gd name="T33" fmla="*/ 208 h 474"/>
              <a:gd name="T34" fmla="*/ 365 w 870"/>
              <a:gd name="T35" fmla="*/ 239 h 474"/>
              <a:gd name="T36" fmla="*/ 371 w 870"/>
              <a:gd name="T37" fmla="*/ 281 h 474"/>
              <a:gd name="T38" fmla="*/ 450 w 870"/>
              <a:gd name="T39" fmla="*/ 335 h 474"/>
              <a:gd name="T40" fmla="*/ 480 w 870"/>
              <a:gd name="T41" fmla="*/ 303 h 474"/>
              <a:gd name="T42" fmla="*/ 425 w 870"/>
              <a:gd name="T43" fmla="*/ 305 h 474"/>
              <a:gd name="T44" fmla="*/ 466 w 870"/>
              <a:gd name="T45" fmla="*/ 244 h 474"/>
              <a:gd name="T46" fmla="*/ 399 w 870"/>
              <a:gd name="T47" fmla="*/ 229 h 474"/>
              <a:gd name="T48" fmla="*/ 400 w 870"/>
              <a:gd name="T49" fmla="*/ 208 h 474"/>
              <a:gd name="T50" fmla="*/ 470 w 870"/>
              <a:gd name="T51" fmla="*/ 166 h 474"/>
              <a:gd name="T52" fmla="*/ 434 w 870"/>
              <a:gd name="T53" fmla="*/ 78 h 474"/>
              <a:gd name="T54" fmla="*/ 566 w 870"/>
              <a:gd name="T55" fmla="*/ 148 h 474"/>
              <a:gd name="T56" fmla="*/ 581 w 870"/>
              <a:gd name="T57" fmla="*/ 298 h 474"/>
              <a:gd name="T58" fmla="*/ 467 w 870"/>
              <a:gd name="T59" fmla="*/ 391 h 474"/>
              <a:gd name="T60" fmla="*/ 323 w 870"/>
              <a:gd name="T61" fmla="*/ 348 h 474"/>
              <a:gd name="T62" fmla="*/ 280 w 870"/>
              <a:gd name="T63" fmla="*/ 204 h 474"/>
              <a:gd name="T64" fmla="*/ 373 w 870"/>
              <a:gd name="T65" fmla="*/ 91 h 474"/>
              <a:gd name="T66" fmla="*/ 222 w 870"/>
              <a:gd name="T67" fmla="*/ 79 h 474"/>
              <a:gd name="T68" fmla="*/ 237 w 870"/>
              <a:gd name="T69" fmla="*/ 98 h 474"/>
              <a:gd name="T70" fmla="*/ 222 w 870"/>
              <a:gd name="T71" fmla="*/ 117 h 474"/>
              <a:gd name="T72" fmla="*/ 164 w 870"/>
              <a:gd name="T73" fmla="*/ 112 h 474"/>
              <a:gd name="T74" fmla="*/ 161 w 870"/>
              <a:gd name="T75" fmla="*/ 87 h 474"/>
              <a:gd name="T76" fmla="*/ 810 w 870"/>
              <a:gd name="T77" fmla="*/ 39 h 474"/>
              <a:gd name="T78" fmla="*/ 791 w 870"/>
              <a:gd name="T79" fmla="*/ 53 h 474"/>
              <a:gd name="T80" fmla="*/ 800 w 870"/>
              <a:gd name="T81" fmla="*/ 76 h 474"/>
              <a:gd name="T82" fmla="*/ 824 w 870"/>
              <a:gd name="T83" fmla="*/ 73 h 474"/>
              <a:gd name="T84" fmla="*/ 827 w 870"/>
              <a:gd name="T85" fmla="*/ 48 h 474"/>
              <a:gd name="T86" fmla="*/ 115 w 870"/>
              <a:gd name="T87" fmla="*/ 39 h 474"/>
              <a:gd name="T88" fmla="*/ 107 w 870"/>
              <a:gd name="T89" fmla="*/ 94 h 474"/>
              <a:gd name="T90" fmla="*/ 46 w 870"/>
              <a:gd name="T91" fmla="*/ 116 h 474"/>
              <a:gd name="T92" fmla="*/ 59 w 870"/>
              <a:gd name="T93" fmla="*/ 354 h 474"/>
              <a:gd name="T94" fmla="*/ 119 w 870"/>
              <a:gd name="T95" fmla="*/ 415 h 474"/>
              <a:gd name="T96" fmla="*/ 752 w 870"/>
              <a:gd name="T97" fmla="*/ 428 h 474"/>
              <a:gd name="T98" fmla="*/ 776 w 870"/>
              <a:gd name="T99" fmla="*/ 366 h 474"/>
              <a:gd name="T100" fmla="*/ 829 w 870"/>
              <a:gd name="T101" fmla="*/ 358 h 474"/>
              <a:gd name="T102" fmla="*/ 791 w 870"/>
              <a:gd name="T103" fmla="*/ 115 h 474"/>
              <a:gd name="T104" fmla="*/ 751 w 870"/>
              <a:gd name="T105" fmla="*/ 52 h 474"/>
              <a:gd name="T106" fmla="*/ 54 w 870"/>
              <a:gd name="T107" fmla="*/ 39 h 474"/>
              <a:gd name="T108" fmla="*/ 39 w 870"/>
              <a:gd name="T109" fmla="*/ 58 h 474"/>
              <a:gd name="T110" fmla="*/ 54 w 870"/>
              <a:gd name="T111" fmla="*/ 77 h 474"/>
              <a:gd name="T112" fmla="*/ 76 w 870"/>
              <a:gd name="T113" fmla="*/ 69 h 474"/>
              <a:gd name="T114" fmla="*/ 73 w 870"/>
              <a:gd name="T115" fmla="*/ 44 h 474"/>
              <a:gd name="T116" fmla="*/ 829 w 870"/>
              <a:gd name="T117" fmla="*/ 0 h 474"/>
              <a:gd name="T118" fmla="*/ 870 w 870"/>
              <a:gd name="T119" fmla="*/ 434 h 474"/>
              <a:gd name="T120" fmla="*/ 39 w 870"/>
              <a:gd name="T121" fmla="*/ 474 h 474"/>
              <a:gd name="T122" fmla="*/ 0 w 870"/>
              <a:gd name="T123" fmla="*/ 39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70" h="474">
                <a:moveTo>
                  <a:pt x="810" y="395"/>
                </a:moveTo>
                <a:lnTo>
                  <a:pt x="804" y="395"/>
                </a:lnTo>
                <a:lnTo>
                  <a:pt x="800" y="398"/>
                </a:lnTo>
                <a:lnTo>
                  <a:pt x="797" y="400"/>
                </a:lnTo>
                <a:lnTo>
                  <a:pt x="793" y="404"/>
                </a:lnTo>
                <a:lnTo>
                  <a:pt x="791" y="409"/>
                </a:lnTo>
                <a:lnTo>
                  <a:pt x="790" y="415"/>
                </a:lnTo>
                <a:lnTo>
                  <a:pt x="791" y="420"/>
                </a:lnTo>
                <a:lnTo>
                  <a:pt x="793" y="424"/>
                </a:lnTo>
                <a:lnTo>
                  <a:pt x="797" y="428"/>
                </a:lnTo>
                <a:lnTo>
                  <a:pt x="800" y="432"/>
                </a:lnTo>
                <a:lnTo>
                  <a:pt x="804" y="433"/>
                </a:lnTo>
                <a:lnTo>
                  <a:pt x="810" y="434"/>
                </a:lnTo>
                <a:lnTo>
                  <a:pt x="815" y="433"/>
                </a:lnTo>
                <a:lnTo>
                  <a:pt x="820" y="432"/>
                </a:lnTo>
                <a:lnTo>
                  <a:pt x="824" y="428"/>
                </a:lnTo>
                <a:lnTo>
                  <a:pt x="827" y="424"/>
                </a:lnTo>
                <a:lnTo>
                  <a:pt x="829" y="420"/>
                </a:lnTo>
                <a:lnTo>
                  <a:pt x="829" y="415"/>
                </a:lnTo>
                <a:lnTo>
                  <a:pt x="829" y="409"/>
                </a:lnTo>
                <a:lnTo>
                  <a:pt x="827" y="404"/>
                </a:lnTo>
                <a:lnTo>
                  <a:pt x="824" y="400"/>
                </a:lnTo>
                <a:lnTo>
                  <a:pt x="820" y="398"/>
                </a:lnTo>
                <a:lnTo>
                  <a:pt x="815" y="395"/>
                </a:lnTo>
                <a:lnTo>
                  <a:pt x="810" y="395"/>
                </a:lnTo>
                <a:close/>
                <a:moveTo>
                  <a:pt x="59" y="395"/>
                </a:moveTo>
                <a:lnTo>
                  <a:pt x="54" y="395"/>
                </a:lnTo>
                <a:lnTo>
                  <a:pt x="50" y="398"/>
                </a:lnTo>
                <a:lnTo>
                  <a:pt x="46" y="400"/>
                </a:lnTo>
                <a:lnTo>
                  <a:pt x="42" y="404"/>
                </a:lnTo>
                <a:lnTo>
                  <a:pt x="41" y="409"/>
                </a:lnTo>
                <a:lnTo>
                  <a:pt x="39" y="415"/>
                </a:lnTo>
                <a:lnTo>
                  <a:pt x="41" y="420"/>
                </a:lnTo>
                <a:lnTo>
                  <a:pt x="42" y="424"/>
                </a:lnTo>
                <a:lnTo>
                  <a:pt x="46" y="428"/>
                </a:lnTo>
                <a:lnTo>
                  <a:pt x="50" y="432"/>
                </a:lnTo>
                <a:lnTo>
                  <a:pt x="54" y="433"/>
                </a:lnTo>
                <a:lnTo>
                  <a:pt x="59" y="434"/>
                </a:lnTo>
                <a:lnTo>
                  <a:pt x="64" y="433"/>
                </a:lnTo>
                <a:lnTo>
                  <a:pt x="69" y="432"/>
                </a:lnTo>
                <a:lnTo>
                  <a:pt x="73" y="428"/>
                </a:lnTo>
                <a:lnTo>
                  <a:pt x="76" y="424"/>
                </a:lnTo>
                <a:lnTo>
                  <a:pt x="79" y="420"/>
                </a:lnTo>
                <a:lnTo>
                  <a:pt x="80" y="415"/>
                </a:lnTo>
                <a:lnTo>
                  <a:pt x="79" y="409"/>
                </a:lnTo>
                <a:lnTo>
                  <a:pt x="76" y="404"/>
                </a:lnTo>
                <a:lnTo>
                  <a:pt x="73" y="400"/>
                </a:lnTo>
                <a:lnTo>
                  <a:pt x="69" y="398"/>
                </a:lnTo>
                <a:lnTo>
                  <a:pt x="64" y="395"/>
                </a:lnTo>
                <a:lnTo>
                  <a:pt x="59" y="395"/>
                </a:lnTo>
                <a:close/>
                <a:moveTo>
                  <a:pt x="653" y="354"/>
                </a:moveTo>
                <a:lnTo>
                  <a:pt x="692" y="354"/>
                </a:lnTo>
                <a:lnTo>
                  <a:pt x="697" y="356"/>
                </a:lnTo>
                <a:lnTo>
                  <a:pt x="701" y="358"/>
                </a:lnTo>
                <a:lnTo>
                  <a:pt x="705" y="361"/>
                </a:lnTo>
                <a:lnTo>
                  <a:pt x="709" y="365"/>
                </a:lnTo>
                <a:lnTo>
                  <a:pt x="710" y="370"/>
                </a:lnTo>
                <a:lnTo>
                  <a:pt x="711" y="375"/>
                </a:lnTo>
                <a:lnTo>
                  <a:pt x="710" y="381"/>
                </a:lnTo>
                <a:lnTo>
                  <a:pt x="709" y="385"/>
                </a:lnTo>
                <a:lnTo>
                  <a:pt x="705" y="388"/>
                </a:lnTo>
                <a:lnTo>
                  <a:pt x="701" y="392"/>
                </a:lnTo>
                <a:lnTo>
                  <a:pt x="697" y="394"/>
                </a:lnTo>
                <a:lnTo>
                  <a:pt x="692" y="395"/>
                </a:lnTo>
                <a:lnTo>
                  <a:pt x="653" y="395"/>
                </a:lnTo>
                <a:lnTo>
                  <a:pt x="647" y="394"/>
                </a:lnTo>
                <a:lnTo>
                  <a:pt x="642" y="392"/>
                </a:lnTo>
                <a:lnTo>
                  <a:pt x="638" y="388"/>
                </a:lnTo>
                <a:lnTo>
                  <a:pt x="634" y="385"/>
                </a:lnTo>
                <a:lnTo>
                  <a:pt x="633" y="381"/>
                </a:lnTo>
                <a:lnTo>
                  <a:pt x="632" y="375"/>
                </a:lnTo>
                <a:lnTo>
                  <a:pt x="633" y="370"/>
                </a:lnTo>
                <a:lnTo>
                  <a:pt x="634" y="365"/>
                </a:lnTo>
                <a:lnTo>
                  <a:pt x="638" y="361"/>
                </a:lnTo>
                <a:lnTo>
                  <a:pt x="642" y="358"/>
                </a:lnTo>
                <a:lnTo>
                  <a:pt x="647" y="356"/>
                </a:lnTo>
                <a:lnTo>
                  <a:pt x="653" y="354"/>
                </a:lnTo>
                <a:close/>
                <a:moveTo>
                  <a:pt x="450" y="137"/>
                </a:moveTo>
                <a:lnTo>
                  <a:pt x="429" y="140"/>
                </a:lnTo>
                <a:lnTo>
                  <a:pt x="409" y="146"/>
                </a:lnTo>
                <a:lnTo>
                  <a:pt x="394" y="158"/>
                </a:lnTo>
                <a:lnTo>
                  <a:pt x="382" y="172"/>
                </a:lnTo>
                <a:lnTo>
                  <a:pt x="373" y="188"/>
                </a:lnTo>
                <a:lnTo>
                  <a:pt x="368" y="208"/>
                </a:lnTo>
                <a:lnTo>
                  <a:pt x="352" y="208"/>
                </a:lnTo>
                <a:lnTo>
                  <a:pt x="344" y="225"/>
                </a:lnTo>
                <a:lnTo>
                  <a:pt x="365" y="225"/>
                </a:lnTo>
                <a:lnTo>
                  <a:pt x="365" y="231"/>
                </a:lnTo>
                <a:lnTo>
                  <a:pt x="365" y="235"/>
                </a:lnTo>
                <a:lnTo>
                  <a:pt x="365" y="239"/>
                </a:lnTo>
                <a:lnTo>
                  <a:pt x="365" y="244"/>
                </a:lnTo>
                <a:lnTo>
                  <a:pt x="352" y="244"/>
                </a:lnTo>
                <a:lnTo>
                  <a:pt x="344" y="261"/>
                </a:lnTo>
                <a:lnTo>
                  <a:pt x="366" y="261"/>
                </a:lnTo>
                <a:lnTo>
                  <a:pt x="371" y="281"/>
                </a:lnTo>
                <a:lnTo>
                  <a:pt x="379" y="298"/>
                </a:lnTo>
                <a:lnTo>
                  <a:pt x="390" y="313"/>
                </a:lnTo>
                <a:lnTo>
                  <a:pt x="407" y="326"/>
                </a:lnTo>
                <a:lnTo>
                  <a:pt x="426" y="332"/>
                </a:lnTo>
                <a:lnTo>
                  <a:pt x="450" y="335"/>
                </a:lnTo>
                <a:lnTo>
                  <a:pt x="473" y="332"/>
                </a:lnTo>
                <a:lnTo>
                  <a:pt x="494" y="323"/>
                </a:lnTo>
                <a:lnTo>
                  <a:pt x="494" y="293"/>
                </a:lnTo>
                <a:lnTo>
                  <a:pt x="487" y="299"/>
                </a:lnTo>
                <a:lnTo>
                  <a:pt x="480" y="303"/>
                </a:lnTo>
                <a:lnTo>
                  <a:pt x="475" y="307"/>
                </a:lnTo>
                <a:lnTo>
                  <a:pt x="463" y="310"/>
                </a:lnTo>
                <a:lnTo>
                  <a:pt x="450" y="311"/>
                </a:lnTo>
                <a:lnTo>
                  <a:pt x="437" y="310"/>
                </a:lnTo>
                <a:lnTo>
                  <a:pt x="425" y="305"/>
                </a:lnTo>
                <a:lnTo>
                  <a:pt x="415" y="296"/>
                </a:lnTo>
                <a:lnTo>
                  <a:pt x="405" y="281"/>
                </a:lnTo>
                <a:lnTo>
                  <a:pt x="400" y="261"/>
                </a:lnTo>
                <a:lnTo>
                  <a:pt x="459" y="261"/>
                </a:lnTo>
                <a:lnTo>
                  <a:pt x="466" y="244"/>
                </a:lnTo>
                <a:lnTo>
                  <a:pt x="399" y="244"/>
                </a:lnTo>
                <a:lnTo>
                  <a:pt x="399" y="242"/>
                </a:lnTo>
                <a:lnTo>
                  <a:pt x="399" y="239"/>
                </a:lnTo>
                <a:lnTo>
                  <a:pt x="399" y="235"/>
                </a:lnTo>
                <a:lnTo>
                  <a:pt x="399" y="229"/>
                </a:lnTo>
                <a:lnTo>
                  <a:pt x="399" y="227"/>
                </a:lnTo>
                <a:lnTo>
                  <a:pt x="399" y="225"/>
                </a:lnTo>
                <a:lnTo>
                  <a:pt x="470" y="225"/>
                </a:lnTo>
                <a:lnTo>
                  <a:pt x="477" y="208"/>
                </a:lnTo>
                <a:lnTo>
                  <a:pt x="400" y="208"/>
                </a:lnTo>
                <a:lnTo>
                  <a:pt x="407" y="191"/>
                </a:lnTo>
                <a:lnTo>
                  <a:pt x="416" y="176"/>
                </a:lnTo>
                <a:lnTo>
                  <a:pt x="430" y="166"/>
                </a:lnTo>
                <a:lnTo>
                  <a:pt x="449" y="162"/>
                </a:lnTo>
                <a:lnTo>
                  <a:pt x="470" y="166"/>
                </a:lnTo>
                <a:lnTo>
                  <a:pt x="489" y="179"/>
                </a:lnTo>
                <a:lnTo>
                  <a:pt x="502" y="154"/>
                </a:lnTo>
                <a:lnTo>
                  <a:pt x="476" y="142"/>
                </a:lnTo>
                <a:lnTo>
                  <a:pt x="450" y="137"/>
                </a:lnTo>
                <a:close/>
                <a:moveTo>
                  <a:pt x="434" y="78"/>
                </a:moveTo>
                <a:lnTo>
                  <a:pt x="467" y="81"/>
                </a:lnTo>
                <a:lnTo>
                  <a:pt x="496" y="91"/>
                </a:lnTo>
                <a:lnTo>
                  <a:pt x="523" y="106"/>
                </a:lnTo>
                <a:lnTo>
                  <a:pt x="547" y="124"/>
                </a:lnTo>
                <a:lnTo>
                  <a:pt x="566" y="148"/>
                </a:lnTo>
                <a:lnTo>
                  <a:pt x="581" y="175"/>
                </a:lnTo>
                <a:lnTo>
                  <a:pt x="590" y="204"/>
                </a:lnTo>
                <a:lnTo>
                  <a:pt x="592" y="237"/>
                </a:lnTo>
                <a:lnTo>
                  <a:pt x="590" y="268"/>
                </a:lnTo>
                <a:lnTo>
                  <a:pt x="581" y="298"/>
                </a:lnTo>
                <a:lnTo>
                  <a:pt x="566" y="324"/>
                </a:lnTo>
                <a:lnTo>
                  <a:pt x="547" y="348"/>
                </a:lnTo>
                <a:lnTo>
                  <a:pt x="523" y="368"/>
                </a:lnTo>
                <a:lnTo>
                  <a:pt x="496" y="382"/>
                </a:lnTo>
                <a:lnTo>
                  <a:pt x="467" y="391"/>
                </a:lnTo>
                <a:lnTo>
                  <a:pt x="434" y="395"/>
                </a:lnTo>
                <a:lnTo>
                  <a:pt x="403" y="391"/>
                </a:lnTo>
                <a:lnTo>
                  <a:pt x="373" y="382"/>
                </a:lnTo>
                <a:lnTo>
                  <a:pt x="347" y="368"/>
                </a:lnTo>
                <a:lnTo>
                  <a:pt x="323" y="348"/>
                </a:lnTo>
                <a:lnTo>
                  <a:pt x="303" y="324"/>
                </a:lnTo>
                <a:lnTo>
                  <a:pt x="289" y="298"/>
                </a:lnTo>
                <a:lnTo>
                  <a:pt x="280" y="268"/>
                </a:lnTo>
                <a:lnTo>
                  <a:pt x="277" y="237"/>
                </a:lnTo>
                <a:lnTo>
                  <a:pt x="280" y="204"/>
                </a:lnTo>
                <a:lnTo>
                  <a:pt x="289" y="175"/>
                </a:lnTo>
                <a:lnTo>
                  <a:pt x="303" y="148"/>
                </a:lnTo>
                <a:lnTo>
                  <a:pt x="323" y="124"/>
                </a:lnTo>
                <a:lnTo>
                  <a:pt x="347" y="106"/>
                </a:lnTo>
                <a:lnTo>
                  <a:pt x="373" y="91"/>
                </a:lnTo>
                <a:lnTo>
                  <a:pt x="403" y="81"/>
                </a:lnTo>
                <a:lnTo>
                  <a:pt x="434" y="78"/>
                </a:lnTo>
                <a:close/>
                <a:moveTo>
                  <a:pt x="178" y="78"/>
                </a:moveTo>
                <a:lnTo>
                  <a:pt x="217" y="78"/>
                </a:lnTo>
                <a:lnTo>
                  <a:pt x="222" y="79"/>
                </a:lnTo>
                <a:lnTo>
                  <a:pt x="228" y="81"/>
                </a:lnTo>
                <a:lnTo>
                  <a:pt x="232" y="83"/>
                </a:lnTo>
                <a:lnTo>
                  <a:pt x="234" y="87"/>
                </a:lnTo>
                <a:lnTo>
                  <a:pt x="237" y="93"/>
                </a:lnTo>
                <a:lnTo>
                  <a:pt x="237" y="98"/>
                </a:lnTo>
                <a:lnTo>
                  <a:pt x="237" y="103"/>
                </a:lnTo>
                <a:lnTo>
                  <a:pt x="234" y="108"/>
                </a:lnTo>
                <a:lnTo>
                  <a:pt x="232" y="112"/>
                </a:lnTo>
                <a:lnTo>
                  <a:pt x="228" y="115"/>
                </a:lnTo>
                <a:lnTo>
                  <a:pt x="222" y="117"/>
                </a:lnTo>
                <a:lnTo>
                  <a:pt x="217" y="117"/>
                </a:lnTo>
                <a:lnTo>
                  <a:pt x="178" y="117"/>
                </a:lnTo>
                <a:lnTo>
                  <a:pt x="173" y="117"/>
                </a:lnTo>
                <a:lnTo>
                  <a:pt x="167" y="115"/>
                </a:lnTo>
                <a:lnTo>
                  <a:pt x="164" y="112"/>
                </a:lnTo>
                <a:lnTo>
                  <a:pt x="161" y="108"/>
                </a:lnTo>
                <a:lnTo>
                  <a:pt x="160" y="103"/>
                </a:lnTo>
                <a:lnTo>
                  <a:pt x="158" y="98"/>
                </a:lnTo>
                <a:lnTo>
                  <a:pt x="160" y="93"/>
                </a:lnTo>
                <a:lnTo>
                  <a:pt x="161" y="87"/>
                </a:lnTo>
                <a:lnTo>
                  <a:pt x="164" y="83"/>
                </a:lnTo>
                <a:lnTo>
                  <a:pt x="167" y="81"/>
                </a:lnTo>
                <a:lnTo>
                  <a:pt x="173" y="79"/>
                </a:lnTo>
                <a:lnTo>
                  <a:pt x="178" y="78"/>
                </a:lnTo>
                <a:close/>
                <a:moveTo>
                  <a:pt x="810" y="39"/>
                </a:moveTo>
                <a:lnTo>
                  <a:pt x="804" y="39"/>
                </a:lnTo>
                <a:lnTo>
                  <a:pt x="800" y="41"/>
                </a:lnTo>
                <a:lnTo>
                  <a:pt x="797" y="44"/>
                </a:lnTo>
                <a:lnTo>
                  <a:pt x="793" y="48"/>
                </a:lnTo>
                <a:lnTo>
                  <a:pt x="791" y="53"/>
                </a:lnTo>
                <a:lnTo>
                  <a:pt x="790" y="58"/>
                </a:lnTo>
                <a:lnTo>
                  <a:pt x="791" y="64"/>
                </a:lnTo>
                <a:lnTo>
                  <a:pt x="793" y="69"/>
                </a:lnTo>
                <a:lnTo>
                  <a:pt x="797" y="73"/>
                </a:lnTo>
                <a:lnTo>
                  <a:pt x="800" y="76"/>
                </a:lnTo>
                <a:lnTo>
                  <a:pt x="804" y="77"/>
                </a:lnTo>
                <a:lnTo>
                  <a:pt x="810" y="78"/>
                </a:lnTo>
                <a:lnTo>
                  <a:pt x="815" y="77"/>
                </a:lnTo>
                <a:lnTo>
                  <a:pt x="820" y="76"/>
                </a:lnTo>
                <a:lnTo>
                  <a:pt x="824" y="73"/>
                </a:lnTo>
                <a:lnTo>
                  <a:pt x="827" y="69"/>
                </a:lnTo>
                <a:lnTo>
                  <a:pt x="829" y="64"/>
                </a:lnTo>
                <a:lnTo>
                  <a:pt x="829" y="58"/>
                </a:lnTo>
                <a:lnTo>
                  <a:pt x="829" y="53"/>
                </a:lnTo>
                <a:lnTo>
                  <a:pt x="827" y="48"/>
                </a:lnTo>
                <a:lnTo>
                  <a:pt x="824" y="44"/>
                </a:lnTo>
                <a:lnTo>
                  <a:pt x="820" y="41"/>
                </a:lnTo>
                <a:lnTo>
                  <a:pt x="815" y="39"/>
                </a:lnTo>
                <a:lnTo>
                  <a:pt x="810" y="39"/>
                </a:lnTo>
                <a:close/>
                <a:moveTo>
                  <a:pt x="115" y="39"/>
                </a:moveTo>
                <a:lnTo>
                  <a:pt x="116" y="45"/>
                </a:lnTo>
                <a:lnTo>
                  <a:pt x="118" y="52"/>
                </a:lnTo>
                <a:lnTo>
                  <a:pt x="119" y="58"/>
                </a:lnTo>
                <a:lnTo>
                  <a:pt x="115" y="77"/>
                </a:lnTo>
                <a:lnTo>
                  <a:pt x="107" y="94"/>
                </a:lnTo>
                <a:lnTo>
                  <a:pt x="94" y="106"/>
                </a:lnTo>
                <a:lnTo>
                  <a:pt x="79" y="115"/>
                </a:lnTo>
                <a:lnTo>
                  <a:pt x="59" y="117"/>
                </a:lnTo>
                <a:lnTo>
                  <a:pt x="52" y="117"/>
                </a:lnTo>
                <a:lnTo>
                  <a:pt x="46" y="116"/>
                </a:lnTo>
                <a:lnTo>
                  <a:pt x="39" y="113"/>
                </a:lnTo>
                <a:lnTo>
                  <a:pt x="39" y="358"/>
                </a:lnTo>
                <a:lnTo>
                  <a:pt x="46" y="357"/>
                </a:lnTo>
                <a:lnTo>
                  <a:pt x="52" y="356"/>
                </a:lnTo>
                <a:lnTo>
                  <a:pt x="59" y="354"/>
                </a:lnTo>
                <a:lnTo>
                  <a:pt x="79" y="358"/>
                </a:lnTo>
                <a:lnTo>
                  <a:pt x="94" y="366"/>
                </a:lnTo>
                <a:lnTo>
                  <a:pt x="107" y="379"/>
                </a:lnTo>
                <a:lnTo>
                  <a:pt x="115" y="395"/>
                </a:lnTo>
                <a:lnTo>
                  <a:pt x="119" y="415"/>
                </a:lnTo>
                <a:lnTo>
                  <a:pt x="118" y="421"/>
                </a:lnTo>
                <a:lnTo>
                  <a:pt x="116" y="428"/>
                </a:lnTo>
                <a:lnTo>
                  <a:pt x="115" y="434"/>
                </a:lnTo>
                <a:lnTo>
                  <a:pt x="755" y="434"/>
                </a:lnTo>
                <a:lnTo>
                  <a:pt x="752" y="428"/>
                </a:lnTo>
                <a:lnTo>
                  <a:pt x="751" y="421"/>
                </a:lnTo>
                <a:lnTo>
                  <a:pt x="751" y="415"/>
                </a:lnTo>
                <a:lnTo>
                  <a:pt x="753" y="395"/>
                </a:lnTo>
                <a:lnTo>
                  <a:pt x="763" y="379"/>
                </a:lnTo>
                <a:lnTo>
                  <a:pt x="776" y="366"/>
                </a:lnTo>
                <a:lnTo>
                  <a:pt x="791" y="358"/>
                </a:lnTo>
                <a:lnTo>
                  <a:pt x="810" y="354"/>
                </a:lnTo>
                <a:lnTo>
                  <a:pt x="817" y="356"/>
                </a:lnTo>
                <a:lnTo>
                  <a:pt x="824" y="357"/>
                </a:lnTo>
                <a:lnTo>
                  <a:pt x="829" y="358"/>
                </a:lnTo>
                <a:lnTo>
                  <a:pt x="829" y="113"/>
                </a:lnTo>
                <a:lnTo>
                  <a:pt x="824" y="116"/>
                </a:lnTo>
                <a:lnTo>
                  <a:pt x="817" y="117"/>
                </a:lnTo>
                <a:lnTo>
                  <a:pt x="810" y="117"/>
                </a:lnTo>
                <a:lnTo>
                  <a:pt x="791" y="115"/>
                </a:lnTo>
                <a:lnTo>
                  <a:pt x="776" y="106"/>
                </a:lnTo>
                <a:lnTo>
                  <a:pt x="763" y="94"/>
                </a:lnTo>
                <a:lnTo>
                  <a:pt x="753" y="77"/>
                </a:lnTo>
                <a:lnTo>
                  <a:pt x="751" y="58"/>
                </a:lnTo>
                <a:lnTo>
                  <a:pt x="751" y="52"/>
                </a:lnTo>
                <a:lnTo>
                  <a:pt x="752" y="45"/>
                </a:lnTo>
                <a:lnTo>
                  <a:pt x="755" y="39"/>
                </a:lnTo>
                <a:lnTo>
                  <a:pt x="115" y="39"/>
                </a:lnTo>
                <a:close/>
                <a:moveTo>
                  <a:pt x="59" y="39"/>
                </a:moveTo>
                <a:lnTo>
                  <a:pt x="54" y="39"/>
                </a:lnTo>
                <a:lnTo>
                  <a:pt x="50" y="41"/>
                </a:lnTo>
                <a:lnTo>
                  <a:pt x="46" y="44"/>
                </a:lnTo>
                <a:lnTo>
                  <a:pt x="42" y="48"/>
                </a:lnTo>
                <a:lnTo>
                  <a:pt x="41" y="53"/>
                </a:lnTo>
                <a:lnTo>
                  <a:pt x="39" y="58"/>
                </a:lnTo>
                <a:lnTo>
                  <a:pt x="41" y="64"/>
                </a:lnTo>
                <a:lnTo>
                  <a:pt x="42" y="69"/>
                </a:lnTo>
                <a:lnTo>
                  <a:pt x="46" y="73"/>
                </a:lnTo>
                <a:lnTo>
                  <a:pt x="50" y="76"/>
                </a:lnTo>
                <a:lnTo>
                  <a:pt x="54" y="77"/>
                </a:lnTo>
                <a:lnTo>
                  <a:pt x="59" y="78"/>
                </a:lnTo>
                <a:lnTo>
                  <a:pt x="64" y="77"/>
                </a:lnTo>
                <a:lnTo>
                  <a:pt x="69" y="76"/>
                </a:lnTo>
                <a:lnTo>
                  <a:pt x="73" y="73"/>
                </a:lnTo>
                <a:lnTo>
                  <a:pt x="76" y="69"/>
                </a:lnTo>
                <a:lnTo>
                  <a:pt x="79" y="64"/>
                </a:lnTo>
                <a:lnTo>
                  <a:pt x="80" y="58"/>
                </a:lnTo>
                <a:lnTo>
                  <a:pt x="79" y="53"/>
                </a:lnTo>
                <a:lnTo>
                  <a:pt x="76" y="48"/>
                </a:lnTo>
                <a:lnTo>
                  <a:pt x="73" y="44"/>
                </a:lnTo>
                <a:lnTo>
                  <a:pt x="69" y="41"/>
                </a:lnTo>
                <a:lnTo>
                  <a:pt x="64" y="39"/>
                </a:lnTo>
                <a:lnTo>
                  <a:pt x="59" y="39"/>
                </a:lnTo>
                <a:close/>
                <a:moveTo>
                  <a:pt x="39" y="0"/>
                </a:moveTo>
                <a:lnTo>
                  <a:pt x="829" y="0"/>
                </a:lnTo>
                <a:lnTo>
                  <a:pt x="845" y="2"/>
                </a:lnTo>
                <a:lnTo>
                  <a:pt x="858" y="10"/>
                </a:lnTo>
                <a:lnTo>
                  <a:pt x="866" y="23"/>
                </a:lnTo>
                <a:lnTo>
                  <a:pt x="870" y="39"/>
                </a:lnTo>
                <a:lnTo>
                  <a:pt x="870" y="434"/>
                </a:lnTo>
                <a:lnTo>
                  <a:pt x="866" y="450"/>
                </a:lnTo>
                <a:lnTo>
                  <a:pt x="858" y="462"/>
                </a:lnTo>
                <a:lnTo>
                  <a:pt x="845" y="471"/>
                </a:lnTo>
                <a:lnTo>
                  <a:pt x="829" y="474"/>
                </a:lnTo>
                <a:lnTo>
                  <a:pt x="39" y="474"/>
                </a:lnTo>
                <a:lnTo>
                  <a:pt x="25" y="471"/>
                </a:lnTo>
                <a:lnTo>
                  <a:pt x="12" y="462"/>
                </a:lnTo>
                <a:lnTo>
                  <a:pt x="4" y="450"/>
                </a:lnTo>
                <a:lnTo>
                  <a:pt x="0" y="434"/>
                </a:lnTo>
                <a:lnTo>
                  <a:pt x="0" y="39"/>
                </a:lnTo>
                <a:lnTo>
                  <a:pt x="4" y="23"/>
                </a:lnTo>
                <a:lnTo>
                  <a:pt x="12" y="10"/>
                </a:lnTo>
                <a:lnTo>
                  <a:pt x="25" y="2"/>
                </a:lnTo>
                <a:lnTo>
                  <a:pt x="3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3" name="Freeform 22"/>
          <p:cNvSpPr>
            <a:spLocks noEditPoints="1"/>
          </p:cNvSpPr>
          <p:nvPr/>
        </p:nvSpPr>
        <p:spPr bwMode="auto">
          <a:xfrm>
            <a:off x="3828622" y="2855303"/>
            <a:ext cx="420923" cy="306479"/>
          </a:xfrm>
          <a:custGeom>
            <a:avLst/>
            <a:gdLst>
              <a:gd name="T0" fmla="*/ 790 w 868"/>
              <a:gd name="T1" fmla="*/ 568 h 632"/>
              <a:gd name="T2" fmla="*/ 804 w 868"/>
              <a:gd name="T3" fmla="*/ 593 h 632"/>
              <a:gd name="T4" fmla="*/ 829 w 868"/>
              <a:gd name="T5" fmla="*/ 578 h 632"/>
              <a:gd name="T6" fmla="*/ 814 w 868"/>
              <a:gd name="T7" fmla="*/ 555 h 632"/>
              <a:gd name="T8" fmla="*/ 42 w 868"/>
              <a:gd name="T9" fmla="*/ 564 h 632"/>
              <a:gd name="T10" fmla="*/ 48 w 868"/>
              <a:gd name="T11" fmla="*/ 590 h 632"/>
              <a:gd name="T12" fmla="*/ 76 w 868"/>
              <a:gd name="T13" fmla="*/ 584 h 632"/>
              <a:gd name="T14" fmla="*/ 69 w 868"/>
              <a:gd name="T15" fmla="*/ 556 h 632"/>
              <a:gd name="T16" fmla="*/ 701 w 868"/>
              <a:gd name="T17" fmla="*/ 517 h 632"/>
              <a:gd name="T18" fmla="*/ 707 w 868"/>
              <a:gd name="T19" fmla="*/ 544 h 632"/>
              <a:gd name="T20" fmla="*/ 646 w 868"/>
              <a:gd name="T21" fmla="*/ 554 h 632"/>
              <a:gd name="T22" fmla="*/ 633 w 868"/>
              <a:gd name="T23" fmla="*/ 529 h 632"/>
              <a:gd name="T24" fmla="*/ 450 w 868"/>
              <a:gd name="T25" fmla="*/ 297 h 632"/>
              <a:gd name="T26" fmla="*/ 366 w 868"/>
              <a:gd name="T27" fmla="*/ 368 h 632"/>
              <a:gd name="T28" fmla="*/ 363 w 868"/>
              <a:gd name="T29" fmla="*/ 399 h 632"/>
              <a:gd name="T30" fmla="*/ 378 w 868"/>
              <a:gd name="T31" fmla="*/ 458 h 632"/>
              <a:gd name="T32" fmla="*/ 493 w 868"/>
              <a:gd name="T33" fmla="*/ 483 h 632"/>
              <a:gd name="T34" fmla="*/ 450 w 868"/>
              <a:gd name="T35" fmla="*/ 470 h 632"/>
              <a:gd name="T36" fmla="*/ 457 w 868"/>
              <a:gd name="T37" fmla="*/ 420 h 632"/>
              <a:gd name="T38" fmla="*/ 397 w 868"/>
              <a:gd name="T39" fmla="*/ 389 h 632"/>
              <a:gd name="T40" fmla="*/ 405 w 868"/>
              <a:gd name="T41" fmla="*/ 349 h 632"/>
              <a:gd name="T42" fmla="*/ 501 w 868"/>
              <a:gd name="T43" fmla="*/ 314 h 632"/>
              <a:gd name="T44" fmla="*/ 523 w 868"/>
              <a:gd name="T45" fmla="*/ 264 h 632"/>
              <a:gd name="T46" fmla="*/ 588 w 868"/>
              <a:gd name="T47" fmla="*/ 428 h 632"/>
              <a:gd name="T48" fmla="*/ 465 w 868"/>
              <a:gd name="T49" fmla="*/ 551 h 632"/>
              <a:gd name="T50" fmla="*/ 303 w 868"/>
              <a:gd name="T51" fmla="*/ 484 h 632"/>
              <a:gd name="T52" fmla="*/ 303 w 868"/>
              <a:gd name="T53" fmla="*/ 307 h 632"/>
              <a:gd name="T54" fmla="*/ 178 w 868"/>
              <a:gd name="T55" fmla="*/ 237 h 632"/>
              <a:gd name="T56" fmla="*/ 235 w 868"/>
              <a:gd name="T57" fmla="*/ 252 h 632"/>
              <a:gd name="T58" fmla="*/ 222 w 868"/>
              <a:gd name="T59" fmla="*/ 276 h 632"/>
              <a:gd name="T60" fmla="*/ 161 w 868"/>
              <a:gd name="T61" fmla="*/ 267 h 632"/>
              <a:gd name="T62" fmla="*/ 167 w 868"/>
              <a:gd name="T63" fmla="*/ 239 h 632"/>
              <a:gd name="T64" fmla="*/ 795 w 868"/>
              <a:gd name="T65" fmla="*/ 204 h 632"/>
              <a:gd name="T66" fmla="*/ 795 w 868"/>
              <a:gd name="T67" fmla="*/ 231 h 632"/>
              <a:gd name="T68" fmla="*/ 824 w 868"/>
              <a:gd name="T69" fmla="*/ 231 h 632"/>
              <a:gd name="T70" fmla="*/ 824 w 868"/>
              <a:gd name="T71" fmla="*/ 204 h 632"/>
              <a:gd name="T72" fmla="*/ 117 w 868"/>
              <a:gd name="T73" fmla="*/ 211 h 632"/>
              <a:gd name="T74" fmla="*/ 59 w 868"/>
              <a:gd name="T75" fmla="*/ 277 h 632"/>
              <a:gd name="T76" fmla="*/ 52 w 868"/>
              <a:gd name="T77" fmla="*/ 514 h 632"/>
              <a:gd name="T78" fmla="*/ 117 w 868"/>
              <a:gd name="T79" fmla="*/ 573 h 632"/>
              <a:gd name="T80" fmla="*/ 750 w 868"/>
              <a:gd name="T81" fmla="*/ 580 h 632"/>
              <a:gd name="T82" fmla="*/ 809 w 868"/>
              <a:gd name="T83" fmla="*/ 514 h 632"/>
              <a:gd name="T84" fmla="*/ 816 w 868"/>
              <a:gd name="T85" fmla="*/ 276 h 632"/>
              <a:gd name="T86" fmla="*/ 750 w 868"/>
              <a:gd name="T87" fmla="*/ 217 h 632"/>
              <a:gd name="T88" fmla="*/ 53 w 868"/>
              <a:gd name="T89" fmla="*/ 199 h 632"/>
              <a:gd name="T90" fmla="*/ 40 w 868"/>
              <a:gd name="T91" fmla="*/ 222 h 632"/>
              <a:gd name="T92" fmla="*/ 64 w 868"/>
              <a:gd name="T93" fmla="*/ 237 h 632"/>
              <a:gd name="T94" fmla="*/ 78 w 868"/>
              <a:gd name="T95" fmla="*/ 212 h 632"/>
              <a:gd name="T96" fmla="*/ 39 w 868"/>
              <a:gd name="T97" fmla="*/ 158 h 632"/>
              <a:gd name="T98" fmla="*/ 868 w 868"/>
              <a:gd name="T99" fmla="*/ 593 h 632"/>
              <a:gd name="T100" fmla="*/ 23 w 868"/>
              <a:gd name="T101" fmla="*/ 630 h 632"/>
              <a:gd name="T102" fmla="*/ 11 w 868"/>
              <a:gd name="T103" fmla="*/ 170 h 632"/>
              <a:gd name="T104" fmla="*/ 779 w 868"/>
              <a:gd name="T105" fmla="*/ 82 h 632"/>
              <a:gd name="T106" fmla="*/ 787 w 868"/>
              <a:gd name="T107" fmla="*/ 108 h 632"/>
              <a:gd name="T108" fmla="*/ 93 w 868"/>
              <a:gd name="T109" fmla="*/ 118 h 632"/>
              <a:gd name="T110" fmla="*/ 79 w 868"/>
              <a:gd name="T111" fmla="*/ 94 h 632"/>
              <a:gd name="T112" fmla="*/ 178 w 868"/>
              <a:gd name="T113" fmla="*/ 0 h 632"/>
              <a:gd name="T114" fmla="*/ 710 w 868"/>
              <a:gd name="T115" fmla="*/ 14 h 632"/>
              <a:gd name="T116" fmla="*/ 695 w 868"/>
              <a:gd name="T117" fmla="*/ 39 h 632"/>
              <a:gd name="T118" fmla="*/ 161 w 868"/>
              <a:gd name="T119" fmla="*/ 30 h 632"/>
              <a:gd name="T120" fmla="*/ 167 w 868"/>
              <a:gd name="T121" fmla="*/ 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8" h="632">
                <a:moveTo>
                  <a:pt x="809" y="554"/>
                </a:moveTo>
                <a:lnTo>
                  <a:pt x="804" y="555"/>
                </a:lnTo>
                <a:lnTo>
                  <a:pt x="799" y="556"/>
                </a:lnTo>
                <a:lnTo>
                  <a:pt x="795" y="559"/>
                </a:lnTo>
                <a:lnTo>
                  <a:pt x="792" y="564"/>
                </a:lnTo>
                <a:lnTo>
                  <a:pt x="790" y="568"/>
                </a:lnTo>
                <a:lnTo>
                  <a:pt x="790" y="573"/>
                </a:lnTo>
                <a:lnTo>
                  <a:pt x="790" y="578"/>
                </a:lnTo>
                <a:lnTo>
                  <a:pt x="792" y="584"/>
                </a:lnTo>
                <a:lnTo>
                  <a:pt x="795" y="588"/>
                </a:lnTo>
                <a:lnTo>
                  <a:pt x="799" y="590"/>
                </a:lnTo>
                <a:lnTo>
                  <a:pt x="804" y="593"/>
                </a:lnTo>
                <a:lnTo>
                  <a:pt x="809" y="593"/>
                </a:lnTo>
                <a:lnTo>
                  <a:pt x="814" y="593"/>
                </a:lnTo>
                <a:lnTo>
                  <a:pt x="820" y="590"/>
                </a:lnTo>
                <a:lnTo>
                  <a:pt x="824" y="588"/>
                </a:lnTo>
                <a:lnTo>
                  <a:pt x="826" y="584"/>
                </a:lnTo>
                <a:lnTo>
                  <a:pt x="829" y="578"/>
                </a:lnTo>
                <a:lnTo>
                  <a:pt x="829" y="573"/>
                </a:lnTo>
                <a:lnTo>
                  <a:pt x="829" y="568"/>
                </a:lnTo>
                <a:lnTo>
                  <a:pt x="826" y="564"/>
                </a:lnTo>
                <a:lnTo>
                  <a:pt x="824" y="559"/>
                </a:lnTo>
                <a:lnTo>
                  <a:pt x="820" y="556"/>
                </a:lnTo>
                <a:lnTo>
                  <a:pt x="814" y="555"/>
                </a:lnTo>
                <a:lnTo>
                  <a:pt x="809" y="554"/>
                </a:lnTo>
                <a:close/>
                <a:moveTo>
                  <a:pt x="59" y="554"/>
                </a:moveTo>
                <a:lnTo>
                  <a:pt x="53" y="555"/>
                </a:lnTo>
                <a:lnTo>
                  <a:pt x="48" y="556"/>
                </a:lnTo>
                <a:lnTo>
                  <a:pt x="44" y="559"/>
                </a:lnTo>
                <a:lnTo>
                  <a:pt x="42" y="564"/>
                </a:lnTo>
                <a:lnTo>
                  <a:pt x="40" y="568"/>
                </a:lnTo>
                <a:lnTo>
                  <a:pt x="39" y="573"/>
                </a:lnTo>
                <a:lnTo>
                  <a:pt x="40" y="578"/>
                </a:lnTo>
                <a:lnTo>
                  <a:pt x="42" y="584"/>
                </a:lnTo>
                <a:lnTo>
                  <a:pt x="44" y="588"/>
                </a:lnTo>
                <a:lnTo>
                  <a:pt x="48" y="590"/>
                </a:lnTo>
                <a:lnTo>
                  <a:pt x="53" y="593"/>
                </a:lnTo>
                <a:lnTo>
                  <a:pt x="59" y="593"/>
                </a:lnTo>
                <a:lnTo>
                  <a:pt x="64" y="593"/>
                </a:lnTo>
                <a:lnTo>
                  <a:pt x="69" y="590"/>
                </a:lnTo>
                <a:lnTo>
                  <a:pt x="73" y="588"/>
                </a:lnTo>
                <a:lnTo>
                  <a:pt x="76" y="584"/>
                </a:lnTo>
                <a:lnTo>
                  <a:pt x="78" y="578"/>
                </a:lnTo>
                <a:lnTo>
                  <a:pt x="78" y="573"/>
                </a:lnTo>
                <a:lnTo>
                  <a:pt x="78" y="568"/>
                </a:lnTo>
                <a:lnTo>
                  <a:pt x="76" y="564"/>
                </a:lnTo>
                <a:lnTo>
                  <a:pt x="73" y="559"/>
                </a:lnTo>
                <a:lnTo>
                  <a:pt x="69" y="556"/>
                </a:lnTo>
                <a:lnTo>
                  <a:pt x="64" y="555"/>
                </a:lnTo>
                <a:lnTo>
                  <a:pt x="59" y="554"/>
                </a:lnTo>
                <a:close/>
                <a:moveTo>
                  <a:pt x="651" y="514"/>
                </a:moveTo>
                <a:lnTo>
                  <a:pt x="690" y="514"/>
                </a:lnTo>
                <a:lnTo>
                  <a:pt x="695" y="514"/>
                </a:lnTo>
                <a:lnTo>
                  <a:pt x="701" y="517"/>
                </a:lnTo>
                <a:lnTo>
                  <a:pt x="705" y="520"/>
                </a:lnTo>
                <a:lnTo>
                  <a:pt x="707" y="523"/>
                </a:lnTo>
                <a:lnTo>
                  <a:pt x="710" y="529"/>
                </a:lnTo>
                <a:lnTo>
                  <a:pt x="710" y="534"/>
                </a:lnTo>
                <a:lnTo>
                  <a:pt x="710" y="539"/>
                </a:lnTo>
                <a:lnTo>
                  <a:pt x="707" y="544"/>
                </a:lnTo>
                <a:lnTo>
                  <a:pt x="705" y="548"/>
                </a:lnTo>
                <a:lnTo>
                  <a:pt x="701" y="551"/>
                </a:lnTo>
                <a:lnTo>
                  <a:pt x="695" y="554"/>
                </a:lnTo>
                <a:lnTo>
                  <a:pt x="690" y="554"/>
                </a:lnTo>
                <a:lnTo>
                  <a:pt x="651" y="554"/>
                </a:lnTo>
                <a:lnTo>
                  <a:pt x="646" y="554"/>
                </a:lnTo>
                <a:lnTo>
                  <a:pt x="642" y="551"/>
                </a:lnTo>
                <a:lnTo>
                  <a:pt x="637" y="548"/>
                </a:lnTo>
                <a:lnTo>
                  <a:pt x="634" y="544"/>
                </a:lnTo>
                <a:lnTo>
                  <a:pt x="633" y="539"/>
                </a:lnTo>
                <a:lnTo>
                  <a:pt x="631" y="534"/>
                </a:lnTo>
                <a:lnTo>
                  <a:pt x="633" y="529"/>
                </a:lnTo>
                <a:lnTo>
                  <a:pt x="634" y="523"/>
                </a:lnTo>
                <a:lnTo>
                  <a:pt x="637" y="520"/>
                </a:lnTo>
                <a:lnTo>
                  <a:pt x="642" y="517"/>
                </a:lnTo>
                <a:lnTo>
                  <a:pt x="646" y="514"/>
                </a:lnTo>
                <a:lnTo>
                  <a:pt x="651" y="514"/>
                </a:lnTo>
                <a:close/>
                <a:moveTo>
                  <a:pt x="450" y="297"/>
                </a:moveTo>
                <a:lnTo>
                  <a:pt x="427" y="300"/>
                </a:lnTo>
                <a:lnTo>
                  <a:pt x="409" y="306"/>
                </a:lnTo>
                <a:lnTo>
                  <a:pt x="392" y="318"/>
                </a:lnTo>
                <a:lnTo>
                  <a:pt x="382" y="331"/>
                </a:lnTo>
                <a:lnTo>
                  <a:pt x="372" y="348"/>
                </a:lnTo>
                <a:lnTo>
                  <a:pt x="366" y="368"/>
                </a:lnTo>
                <a:lnTo>
                  <a:pt x="350" y="368"/>
                </a:lnTo>
                <a:lnTo>
                  <a:pt x="344" y="385"/>
                </a:lnTo>
                <a:lnTo>
                  <a:pt x="365" y="385"/>
                </a:lnTo>
                <a:lnTo>
                  <a:pt x="363" y="390"/>
                </a:lnTo>
                <a:lnTo>
                  <a:pt x="363" y="394"/>
                </a:lnTo>
                <a:lnTo>
                  <a:pt x="363" y="399"/>
                </a:lnTo>
                <a:lnTo>
                  <a:pt x="365" y="403"/>
                </a:lnTo>
                <a:lnTo>
                  <a:pt x="351" y="403"/>
                </a:lnTo>
                <a:lnTo>
                  <a:pt x="344" y="420"/>
                </a:lnTo>
                <a:lnTo>
                  <a:pt x="366" y="420"/>
                </a:lnTo>
                <a:lnTo>
                  <a:pt x="370" y="441"/>
                </a:lnTo>
                <a:lnTo>
                  <a:pt x="378" y="458"/>
                </a:lnTo>
                <a:lnTo>
                  <a:pt x="389" y="472"/>
                </a:lnTo>
                <a:lnTo>
                  <a:pt x="405" y="484"/>
                </a:lnTo>
                <a:lnTo>
                  <a:pt x="426" y="492"/>
                </a:lnTo>
                <a:lnTo>
                  <a:pt x="450" y="495"/>
                </a:lnTo>
                <a:lnTo>
                  <a:pt x="473" y="492"/>
                </a:lnTo>
                <a:lnTo>
                  <a:pt x="493" y="483"/>
                </a:lnTo>
                <a:lnTo>
                  <a:pt x="493" y="453"/>
                </a:lnTo>
                <a:lnTo>
                  <a:pt x="486" y="458"/>
                </a:lnTo>
                <a:lnTo>
                  <a:pt x="480" y="462"/>
                </a:lnTo>
                <a:lnTo>
                  <a:pt x="473" y="466"/>
                </a:lnTo>
                <a:lnTo>
                  <a:pt x="463" y="468"/>
                </a:lnTo>
                <a:lnTo>
                  <a:pt x="450" y="470"/>
                </a:lnTo>
                <a:lnTo>
                  <a:pt x="435" y="468"/>
                </a:lnTo>
                <a:lnTo>
                  <a:pt x="423" y="463"/>
                </a:lnTo>
                <a:lnTo>
                  <a:pt x="414" y="454"/>
                </a:lnTo>
                <a:lnTo>
                  <a:pt x="405" y="440"/>
                </a:lnTo>
                <a:lnTo>
                  <a:pt x="400" y="420"/>
                </a:lnTo>
                <a:lnTo>
                  <a:pt x="457" y="420"/>
                </a:lnTo>
                <a:lnTo>
                  <a:pt x="465" y="403"/>
                </a:lnTo>
                <a:lnTo>
                  <a:pt x="399" y="403"/>
                </a:lnTo>
                <a:lnTo>
                  <a:pt x="397" y="402"/>
                </a:lnTo>
                <a:lnTo>
                  <a:pt x="397" y="399"/>
                </a:lnTo>
                <a:lnTo>
                  <a:pt x="397" y="395"/>
                </a:lnTo>
                <a:lnTo>
                  <a:pt x="397" y="389"/>
                </a:lnTo>
                <a:lnTo>
                  <a:pt x="397" y="386"/>
                </a:lnTo>
                <a:lnTo>
                  <a:pt x="399" y="385"/>
                </a:lnTo>
                <a:lnTo>
                  <a:pt x="469" y="385"/>
                </a:lnTo>
                <a:lnTo>
                  <a:pt x="477" y="368"/>
                </a:lnTo>
                <a:lnTo>
                  <a:pt x="400" y="368"/>
                </a:lnTo>
                <a:lnTo>
                  <a:pt x="405" y="349"/>
                </a:lnTo>
                <a:lnTo>
                  <a:pt x="414" y="335"/>
                </a:lnTo>
                <a:lnTo>
                  <a:pt x="430" y="324"/>
                </a:lnTo>
                <a:lnTo>
                  <a:pt x="447" y="321"/>
                </a:lnTo>
                <a:lnTo>
                  <a:pt x="468" y="326"/>
                </a:lnTo>
                <a:lnTo>
                  <a:pt x="487" y="339"/>
                </a:lnTo>
                <a:lnTo>
                  <a:pt x="501" y="314"/>
                </a:lnTo>
                <a:lnTo>
                  <a:pt x="474" y="301"/>
                </a:lnTo>
                <a:lnTo>
                  <a:pt x="450" y="297"/>
                </a:lnTo>
                <a:close/>
                <a:moveTo>
                  <a:pt x="434" y="237"/>
                </a:moveTo>
                <a:lnTo>
                  <a:pt x="465" y="241"/>
                </a:lnTo>
                <a:lnTo>
                  <a:pt x="495" y="250"/>
                </a:lnTo>
                <a:lnTo>
                  <a:pt x="523" y="264"/>
                </a:lnTo>
                <a:lnTo>
                  <a:pt x="545" y="284"/>
                </a:lnTo>
                <a:lnTo>
                  <a:pt x="565" y="307"/>
                </a:lnTo>
                <a:lnTo>
                  <a:pt x="579" y="334"/>
                </a:lnTo>
                <a:lnTo>
                  <a:pt x="588" y="364"/>
                </a:lnTo>
                <a:lnTo>
                  <a:pt x="592" y="395"/>
                </a:lnTo>
                <a:lnTo>
                  <a:pt x="588" y="428"/>
                </a:lnTo>
                <a:lnTo>
                  <a:pt x="579" y="457"/>
                </a:lnTo>
                <a:lnTo>
                  <a:pt x="565" y="484"/>
                </a:lnTo>
                <a:lnTo>
                  <a:pt x="545" y="508"/>
                </a:lnTo>
                <a:lnTo>
                  <a:pt x="523" y="526"/>
                </a:lnTo>
                <a:lnTo>
                  <a:pt x="495" y="542"/>
                </a:lnTo>
                <a:lnTo>
                  <a:pt x="465" y="551"/>
                </a:lnTo>
                <a:lnTo>
                  <a:pt x="434" y="554"/>
                </a:lnTo>
                <a:lnTo>
                  <a:pt x="402" y="551"/>
                </a:lnTo>
                <a:lnTo>
                  <a:pt x="372" y="542"/>
                </a:lnTo>
                <a:lnTo>
                  <a:pt x="345" y="526"/>
                </a:lnTo>
                <a:lnTo>
                  <a:pt x="323" y="508"/>
                </a:lnTo>
                <a:lnTo>
                  <a:pt x="303" y="484"/>
                </a:lnTo>
                <a:lnTo>
                  <a:pt x="289" y="457"/>
                </a:lnTo>
                <a:lnTo>
                  <a:pt x="280" y="428"/>
                </a:lnTo>
                <a:lnTo>
                  <a:pt x="276" y="395"/>
                </a:lnTo>
                <a:lnTo>
                  <a:pt x="280" y="364"/>
                </a:lnTo>
                <a:lnTo>
                  <a:pt x="289" y="334"/>
                </a:lnTo>
                <a:lnTo>
                  <a:pt x="303" y="307"/>
                </a:lnTo>
                <a:lnTo>
                  <a:pt x="323" y="284"/>
                </a:lnTo>
                <a:lnTo>
                  <a:pt x="345" y="264"/>
                </a:lnTo>
                <a:lnTo>
                  <a:pt x="372" y="250"/>
                </a:lnTo>
                <a:lnTo>
                  <a:pt x="402" y="241"/>
                </a:lnTo>
                <a:lnTo>
                  <a:pt x="434" y="237"/>
                </a:lnTo>
                <a:close/>
                <a:moveTo>
                  <a:pt x="178" y="237"/>
                </a:moveTo>
                <a:lnTo>
                  <a:pt x="217" y="237"/>
                </a:lnTo>
                <a:lnTo>
                  <a:pt x="222" y="238"/>
                </a:lnTo>
                <a:lnTo>
                  <a:pt x="227" y="239"/>
                </a:lnTo>
                <a:lnTo>
                  <a:pt x="231" y="243"/>
                </a:lnTo>
                <a:lnTo>
                  <a:pt x="234" y="247"/>
                </a:lnTo>
                <a:lnTo>
                  <a:pt x="235" y="252"/>
                </a:lnTo>
                <a:lnTo>
                  <a:pt x="236" y="258"/>
                </a:lnTo>
                <a:lnTo>
                  <a:pt x="235" y="263"/>
                </a:lnTo>
                <a:lnTo>
                  <a:pt x="234" y="267"/>
                </a:lnTo>
                <a:lnTo>
                  <a:pt x="231" y="271"/>
                </a:lnTo>
                <a:lnTo>
                  <a:pt x="227" y="275"/>
                </a:lnTo>
                <a:lnTo>
                  <a:pt x="222" y="276"/>
                </a:lnTo>
                <a:lnTo>
                  <a:pt x="217" y="277"/>
                </a:lnTo>
                <a:lnTo>
                  <a:pt x="178" y="277"/>
                </a:lnTo>
                <a:lnTo>
                  <a:pt x="172" y="276"/>
                </a:lnTo>
                <a:lnTo>
                  <a:pt x="167" y="275"/>
                </a:lnTo>
                <a:lnTo>
                  <a:pt x="163" y="271"/>
                </a:lnTo>
                <a:lnTo>
                  <a:pt x="161" y="267"/>
                </a:lnTo>
                <a:lnTo>
                  <a:pt x="158" y="263"/>
                </a:lnTo>
                <a:lnTo>
                  <a:pt x="158" y="258"/>
                </a:lnTo>
                <a:lnTo>
                  <a:pt x="158" y="252"/>
                </a:lnTo>
                <a:lnTo>
                  <a:pt x="161" y="247"/>
                </a:lnTo>
                <a:lnTo>
                  <a:pt x="163" y="243"/>
                </a:lnTo>
                <a:lnTo>
                  <a:pt x="167" y="239"/>
                </a:lnTo>
                <a:lnTo>
                  <a:pt x="172" y="238"/>
                </a:lnTo>
                <a:lnTo>
                  <a:pt x="178" y="237"/>
                </a:lnTo>
                <a:close/>
                <a:moveTo>
                  <a:pt x="809" y="197"/>
                </a:moveTo>
                <a:lnTo>
                  <a:pt x="804" y="199"/>
                </a:lnTo>
                <a:lnTo>
                  <a:pt x="799" y="200"/>
                </a:lnTo>
                <a:lnTo>
                  <a:pt x="795" y="204"/>
                </a:lnTo>
                <a:lnTo>
                  <a:pt x="792" y="208"/>
                </a:lnTo>
                <a:lnTo>
                  <a:pt x="790" y="212"/>
                </a:lnTo>
                <a:lnTo>
                  <a:pt x="790" y="217"/>
                </a:lnTo>
                <a:lnTo>
                  <a:pt x="790" y="222"/>
                </a:lnTo>
                <a:lnTo>
                  <a:pt x="792" y="228"/>
                </a:lnTo>
                <a:lnTo>
                  <a:pt x="795" y="231"/>
                </a:lnTo>
                <a:lnTo>
                  <a:pt x="799" y="234"/>
                </a:lnTo>
                <a:lnTo>
                  <a:pt x="804" y="237"/>
                </a:lnTo>
                <a:lnTo>
                  <a:pt x="809" y="237"/>
                </a:lnTo>
                <a:lnTo>
                  <a:pt x="814" y="237"/>
                </a:lnTo>
                <a:lnTo>
                  <a:pt x="820" y="234"/>
                </a:lnTo>
                <a:lnTo>
                  <a:pt x="824" y="231"/>
                </a:lnTo>
                <a:lnTo>
                  <a:pt x="826" y="228"/>
                </a:lnTo>
                <a:lnTo>
                  <a:pt x="829" y="222"/>
                </a:lnTo>
                <a:lnTo>
                  <a:pt x="829" y="217"/>
                </a:lnTo>
                <a:lnTo>
                  <a:pt x="829" y="212"/>
                </a:lnTo>
                <a:lnTo>
                  <a:pt x="826" y="208"/>
                </a:lnTo>
                <a:lnTo>
                  <a:pt x="824" y="204"/>
                </a:lnTo>
                <a:lnTo>
                  <a:pt x="820" y="200"/>
                </a:lnTo>
                <a:lnTo>
                  <a:pt x="814" y="199"/>
                </a:lnTo>
                <a:lnTo>
                  <a:pt x="809" y="197"/>
                </a:lnTo>
                <a:close/>
                <a:moveTo>
                  <a:pt x="115" y="197"/>
                </a:moveTo>
                <a:lnTo>
                  <a:pt x="116" y="204"/>
                </a:lnTo>
                <a:lnTo>
                  <a:pt x="117" y="211"/>
                </a:lnTo>
                <a:lnTo>
                  <a:pt x="117" y="217"/>
                </a:lnTo>
                <a:lnTo>
                  <a:pt x="115" y="237"/>
                </a:lnTo>
                <a:lnTo>
                  <a:pt x="107" y="252"/>
                </a:lnTo>
                <a:lnTo>
                  <a:pt x="94" y="266"/>
                </a:lnTo>
                <a:lnTo>
                  <a:pt x="77" y="273"/>
                </a:lnTo>
                <a:lnTo>
                  <a:pt x="59" y="277"/>
                </a:lnTo>
                <a:lnTo>
                  <a:pt x="52" y="276"/>
                </a:lnTo>
                <a:lnTo>
                  <a:pt x="45" y="275"/>
                </a:lnTo>
                <a:lnTo>
                  <a:pt x="39" y="273"/>
                </a:lnTo>
                <a:lnTo>
                  <a:pt x="39" y="518"/>
                </a:lnTo>
                <a:lnTo>
                  <a:pt x="45" y="516"/>
                </a:lnTo>
                <a:lnTo>
                  <a:pt x="52" y="514"/>
                </a:lnTo>
                <a:lnTo>
                  <a:pt x="59" y="514"/>
                </a:lnTo>
                <a:lnTo>
                  <a:pt x="77" y="517"/>
                </a:lnTo>
                <a:lnTo>
                  <a:pt x="94" y="526"/>
                </a:lnTo>
                <a:lnTo>
                  <a:pt x="107" y="538"/>
                </a:lnTo>
                <a:lnTo>
                  <a:pt x="115" y="555"/>
                </a:lnTo>
                <a:lnTo>
                  <a:pt x="117" y="573"/>
                </a:lnTo>
                <a:lnTo>
                  <a:pt x="117" y="580"/>
                </a:lnTo>
                <a:lnTo>
                  <a:pt x="116" y="586"/>
                </a:lnTo>
                <a:lnTo>
                  <a:pt x="115" y="593"/>
                </a:lnTo>
                <a:lnTo>
                  <a:pt x="753" y="593"/>
                </a:lnTo>
                <a:lnTo>
                  <a:pt x="752" y="586"/>
                </a:lnTo>
                <a:lnTo>
                  <a:pt x="750" y="580"/>
                </a:lnTo>
                <a:lnTo>
                  <a:pt x="750" y="573"/>
                </a:lnTo>
                <a:lnTo>
                  <a:pt x="753" y="555"/>
                </a:lnTo>
                <a:lnTo>
                  <a:pt x="761" y="538"/>
                </a:lnTo>
                <a:lnTo>
                  <a:pt x="774" y="526"/>
                </a:lnTo>
                <a:lnTo>
                  <a:pt x="791" y="517"/>
                </a:lnTo>
                <a:lnTo>
                  <a:pt x="809" y="514"/>
                </a:lnTo>
                <a:lnTo>
                  <a:pt x="816" y="514"/>
                </a:lnTo>
                <a:lnTo>
                  <a:pt x="822" y="516"/>
                </a:lnTo>
                <a:lnTo>
                  <a:pt x="829" y="518"/>
                </a:lnTo>
                <a:lnTo>
                  <a:pt x="829" y="273"/>
                </a:lnTo>
                <a:lnTo>
                  <a:pt x="822" y="275"/>
                </a:lnTo>
                <a:lnTo>
                  <a:pt x="816" y="276"/>
                </a:lnTo>
                <a:lnTo>
                  <a:pt x="809" y="277"/>
                </a:lnTo>
                <a:lnTo>
                  <a:pt x="791" y="273"/>
                </a:lnTo>
                <a:lnTo>
                  <a:pt x="774" y="266"/>
                </a:lnTo>
                <a:lnTo>
                  <a:pt x="761" y="252"/>
                </a:lnTo>
                <a:lnTo>
                  <a:pt x="753" y="237"/>
                </a:lnTo>
                <a:lnTo>
                  <a:pt x="750" y="217"/>
                </a:lnTo>
                <a:lnTo>
                  <a:pt x="750" y="211"/>
                </a:lnTo>
                <a:lnTo>
                  <a:pt x="752" y="204"/>
                </a:lnTo>
                <a:lnTo>
                  <a:pt x="753" y="197"/>
                </a:lnTo>
                <a:lnTo>
                  <a:pt x="115" y="197"/>
                </a:lnTo>
                <a:close/>
                <a:moveTo>
                  <a:pt x="59" y="197"/>
                </a:moveTo>
                <a:lnTo>
                  <a:pt x="53" y="199"/>
                </a:lnTo>
                <a:lnTo>
                  <a:pt x="48" y="200"/>
                </a:lnTo>
                <a:lnTo>
                  <a:pt x="44" y="204"/>
                </a:lnTo>
                <a:lnTo>
                  <a:pt x="42" y="208"/>
                </a:lnTo>
                <a:lnTo>
                  <a:pt x="40" y="212"/>
                </a:lnTo>
                <a:lnTo>
                  <a:pt x="39" y="217"/>
                </a:lnTo>
                <a:lnTo>
                  <a:pt x="40" y="222"/>
                </a:lnTo>
                <a:lnTo>
                  <a:pt x="42" y="228"/>
                </a:lnTo>
                <a:lnTo>
                  <a:pt x="44" y="231"/>
                </a:lnTo>
                <a:lnTo>
                  <a:pt x="48" y="234"/>
                </a:lnTo>
                <a:lnTo>
                  <a:pt x="53" y="237"/>
                </a:lnTo>
                <a:lnTo>
                  <a:pt x="59" y="237"/>
                </a:lnTo>
                <a:lnTo>
                  <a:pt x="64" y="237"/>
                </a:lnTo>
                <a:lnTo>
                  <a:pt x="69" y="234"/>
                </a:lnTo>
                <a:lnTo>
                  <a:pt x="73" y="231"/>
                </a:lnTo>
                <a:lnTo>
                  <a:pt x="76" y="228"/>
                </a:lnTo>
                <a:lnTo>
                  <a:pt x="78" y="222"/>
                </a:lnTo>
                <a:lnTo>
                  <a:pt x="78" y="217"/>
                </a:lnTo>
                <a:lnTo>
                  <a:pt x="78" y="212"/>
                </a:lnTo>
                <a:lnTo>
                  <a:pt x="76" y="208"/>
                </a:lnTo>
                <a:lnTo>
                  <a:pt x="73" y="204"/>
                </a:lnTo>
                <a:lnTo>
                  <a:pt x="69" y="200"/>
                </a:lnTo>
                <a:lnTo>
                  <a:pt x="64" y="199"/>
                </a:lnTo>
                <a:lnTo>
                  <a:pt x="59" y="197"/>
                </a:lnTo>
                <a:close/>
                <a:moveTo>
                  <a:pt x="39" y="158"/>
                </a:moveTo>
                <a:lnTo>
                  <a:pt x="829" y="158"/>
                </a:lnTo>
                <a:lnTo>
                  <a:pt x="845" y="161"/>
                </a:lnTo>
                <a:lnTo>
                  <a:pt x="856" y="170"/>
                </a:lnTo>
                <a:lnTo>
                  <a:pt x="865" y="182"/>
                </a:lnTo>
                <a:lnTo>
                  <a:pt x="868" y="197"/>
                </a:lnTo>
                <a:lnTo>
                  <a:pt x="868" y="593"/>
                </a:lnTo>
                <a:lnTo>
                  <a:pt x="865" y="609"/>
                </a:lnTo>
                <a:lnTo>
                  <a:pt x="856" y="622"/>
                </a:lnTo>
                <a:lnTo>
                  <a:pt x="845" y="630"/>
                </a:lnTo>
                <a:lnTo>
                  <a:pt x="829" y="632"/>
                </a:lnTo>
                <a:lnTo>
                  <a:pt x="39" y="632"/>
                </a:lnTo>
                <a:lnTo>
                  <a:pt x="23" y="630"/>
                </a:lnTo>
                <a:lnTo>
                  <a:pt x="11" y="622"/>
                </a:lnTo>
                <a:lnTo>
                  <a:pt x="2" y="609"/>
                </a:lnTo>
                <a:lnTo>
                  <a:pt x="0" y="593"/>
                </a:lnTo>
                <a:lnTo>
                  <a:pt x="0" y="197"/>
                </a:lnTo>
                <a:lnTo>
                  <a:pt x="2" y="182"/>
                </a:lnTo>
                <a:lnTo>
                  <a:pt x="11" y="170"/>
                </a:lnTo>
                <a:lnTo>
                  <a:pt x="23" y="161"/>
                </a:lnTo>
                <a:lnTo>
                  <a:pt x="39" y="158"/>
                </a:lnTo>
                <a:close/>
                <a:moveTo>
                  <a:pt x="98" y="80"/>
                </a:moveTo>
                <a:lnTo>
                  <a:pt x="770" y="80"/>
                </a:lnTo>
                <a:lnTo>
                  <a:pt x="775" y="80"/>
                </a:lnTo>
                <a:lnTo>
                  <a:pt x="779" y="82"/>
                </a:lnTo>
                <a:lnTo>
                  <a:pt x="783" y="85"/>
                </a:lnTo>
                <a:lnTo>
                  <a:pt x="787" y="89"/>
                </a:lnTo>
                <a:lnTo>
                  <a:pt x="788" y="94"/>
                </a:lnTo>
                <a:lnTo>
                  <a:pt x="790" y="99"/>
                </a:lnTo>
                <a:lnTo>
                  <a:pt x="788" y="104"/>
                </a:lnTo>
                <a:lnTo>
                  <a:pt x="787" y="108"/>
                </a:lnTo>
                <a:lnTo>
                  <a:pt x="783" y="112"/>
                </a:lnTo>
                <a:lnTo>
                  <a:pt x="779" y="116"/>
                </a:lnTo>
                <a:lnTo>
                  <a:pt x="775" y="118"/>
                </a:lnTo>
                <a:lnTo>
                  <a:pt x="770" y="119"/>
                </a:lnTo>
                <a:lnTo>
                  <a:pt x="98" y="119"/>
                </a:lnTo>
                <a:lnTo>
                  <a:pt x="93" y="118"/>
                </a:lnTo>
                <a:lnTo>
                  <a:pt x="89" y="116"/>
                </a:lnTo>
                <a:lnTo>
                  <a:pt x="85" y="112"/>
                </a:lnTo>
                <a:lnTo>
                  <a:pt x="81" y="108"/>
                </a:lnTo>
                <a:lnTo>
                  <a:pt x="79" y="104"/>
                </a:lnTo>
                <a:lnTo>
                  <a:pt x="78" y="99"/>
                </a:lnTo>
                <a:lnTo>
                  <a:pt x="79" y="94"/>
                </a:lnTo>
                <a:lnTo>
                  <a:pt x="81" y="89"/>
                </a:lnTo>
                <a:lnTo>
                  <a:pt x="85" y="85"/>
                </a:lnTo>
                <a:lnTo>
                  <a:pt x="89" y="82"/>
                </a:lnTo>
                <a:lnTo>
                  <a:pt x="93" y="80"/>
                </a:lnTo>
                <a:lnTo>
                  <a:pt x="98" y="80"/>
                </a:lnTo>
                <a:close/>
                <a:moveTo>
                  <a:pt x="178" y="0"/>
                </a:moveTo>
                <a:lnTo>
                  <a:pt x="690" y="0"/>
                </a:lnTo>
                <a:lnTo>
                  <a:pt x="695" y="1"/>
                </a:lnTo>
                <a:lnTo>
                  <a:pt x="701" y="2"/>
                </a:lnTo>
                <a:lnTo>
                  <a:pt x="705" y="6"/>
                </a:lnTo>
                <a:lnTo>
                  <a:pt x="707" y="10"/>
                </a:lnTo>
                <a:lnTo>
                  <a:pt x="710" y="14"/>
                </a:lnTo>
                <a:lnTo>
                  <a:pt x="710" y="19"/>
                </a:lnTo>
                <a:lnTo>
                  <a:pt x="710" y="25"/>
                </a:lnTo>
                <a:lnTo>
                  <a:pt x="707" y="30"/>
                </a:lnTo>
                <a:lnTo>
                  <a:pt x="705" y="34"/>
                </a:lnTo>
                <a:lnTo>
                  <a:pt x="701" y="36"/>
                </a:lnTo>
                <a:lnTo>
                  <a:pt x="695" y="39"/>
                </a:lnTo>
                <a:lnTo>
                  <a:pt x="690" y="39"/>
                </a:lnTo>
                <a:lnTo>
                  <a:pt x="178" y="39"/>
                </a:lnTo>
                <a:lnTo>
                  <a:pt x="172" y="39"/>
                </a:lnTo>
                <a:lnTo>
                  <a:pt x="167" y="36"/>
                </a:lnTo>
                <a:lnTo>
                  <a:pt x="163" y="34"/>
                </a:lnTo>
                <a:lnTo>
                  <a:pt x="161" y="30"/>
                </a:lnTo>
                <a:lnTo>
                  <a:pt x="158" y="25"/>
                </a:lnTo>
                <a:lnTo>
                  <a:pt x="158" y="19"/>
                </a:lnTo>
                <a:lnTo>
                  <a:pt x="158" y="14"/>
                </a:lnTo>
                <a:lnTo>
                  <a:pt x="161" y="10"/>
                </a:lnTo>
                <a:lnTo>
                  <a:pt x="163" y="6"/>
                </a:lnTo>
                <a:lnTo>
                  <a:pt x="167" y="2"/>
                </a:lnTo>
                <a:lnTo>
                  <a:pt x="172" y="1"/>
                </a:lnTo>
                <a:lnTo>
                  <a:pt x="17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4" name="Freeform 23"/>
          <p:cNvSpPr>
            <a:spLocks noEditPoints="1"/>
          </p:cNvSpPr>
          <p:nvPr/>
        </p:nvSpPr>
        <p:spPr bwMode="auto">
          <a:xfrm>
            <a:off x="4645164" y="2874458"/>
            <a:ext cx="421893" cy="268168"/>
          </a:xfrm>
          <a:custGeom>
            <a:avLst/>
            <a:gdLst>
              <a:gd name="T0" fmla="*/ 633 w 870"/>
              <a:gd name="T1" fmla="*/ 489 h 553"/>
              <a:gd name="T2" fmla="*/ 648 w 870"/>
              <a:gd name="T3" fmla="*/ 513 h 553"/>
              <a:gd name="T4" fmla="*/ 671 w 870"/>
              <a:gd name="T5" fmla="*/ 500 h 553"/>
              <a:gd name="T6" fmla="*/ 658 w 870"/>
              <a:gd name="T7" fmla="*/ 475 h 553"/>
              <a:gd name="T8" fmla="*/ 43 w 870"/>
              <a:gd name="T9" fmla="*/ 484 h 553"/>
              <a:gd name="T10" fmla="*/ 50 w 870"/>
              <a:gd name="T11" fmla="*/ 512 h 553"/>
              <a:gd name="T12" fmla="*/ 77 w 870"/>
              <a:gd name="T13" fmla="*/ 504 h 553"/>
              <a:gd name="T14" fmla="*/ 69 w 870"/>
              <a:gd name="T15" fmla="*/ 477 h 553"/>
              <a:gd name="T16" fmla="*/ 548 w 870"/>
              <a:gd name="T17" fmla="*/ 441 h 553"/>
              <a:gd name="T18" fmla="*/ 548 w 870"/>
              <a:gd name="T19" fmla="*/ 468 h 553"/>
              <a:gd name="T20" fmla="*/ 519 w 870"/>
              <a:gd name="T21" fmla="*/ 468 h 553"/>
              <a:gd name="T22" fmla="*/ 519 w 870"/>
              <a:gd name="T23" fmla="*/ 441 h 553"/>
              <a:gd name="T24" fmla="*/ 338 w 870"/>
              <a:gd name="T25" fmla="*/ 264 h 553"/>
              <a:gd name="T26" fmla="*/ 304 w 870"/>
              <a:gd name="T27" fmla="*/ 327 h 553"/>
              <a:gd name="T28" fmla="*/ 288 w 870"/>
              <a:gd name="T29" fmla="*/ 356 h 553"/>
              <a:gd name="T30" fmla="*/ 351 w 870"/>
              <a:gd name="T31" fmla="*/ 413 h 553"/>
              <a:gd name="T32" fmla="*/ 391 w 870"/>
              <a:gd name="T33" fmla="*/ 390 h 553"/>
              <a:gd name="T34" fmla="*/ 342 w 870"/>
              <a:gd name="T35" fmla="*/ 383 h 553"/>
              <a:gd name="T36" fmla="*/ 330 w 870"/>
              <a:gd name="T37" fmla="*/ 340 h 553"/>
              <a:gd name="T38" fmla="*/ 331 w 870"/>
              <a:gd name="T39" fmla="*/ 314 h 553"/>
              <a:gd name="T40" fmla="*/ 396 w 870"/>
              <a:gd name="T41" fmla="*/ 290 h 553"/>
              <a:gd name="T42" fmla="*/ 417 w 870"/>
              <a:gd name="T43" fmla="*/ 212 h 553"/>
              <a:gd name="T44" fmla="*/ 491 w 870"/>
              <a:gd name="T45" fmla="*/ 368 h 553"/>
              <a:gd name="T46" fmla="*/ 356 w 870"/>
              <a:gd name="T47" fmla="*/ 475 h 553"/>
              <a:gd name="T48" fmla="*/ 221 w 870"/>
              <a:gd name="T49" fmla="*/ 368 h 553"/>
              <a:gd name="T50" fmla="*/ 296 w 870"/>
              <a:gd name="T51" fmla="*/ 212 h 553"/>
              <a:gd name="T52" fmla="*/ 192 w 870"/>
              <a:gd name="T53" fmla="*/ 204 h 553"/>
              <a:gd name="T54" fmla="*/ 192 w 870"/>
              <a:gd name="T55" fmla="*/ 231 h 553"/>
              <a:gd name="T56" fmla="*/ 165 w 870"/>
              <a:gd name="T57" fmla="*/ 231 h 553"/>
              <a:gd name="T58" fmla="*/ 165 w 870"/>
              <a:gd name="T59" fmla="*/ 204 h 553"/>
              <a:gd name="T60" fmla="*/ 642 w 870"/>
              <a:gd name="T61" fmla="*/ 161 h 553"/>
              <a:gd name="T62" fmla="*/ 636 w 870"/>
              <a:gd name="T63" fmla="*/ 188 h 553"/>
              <a:gd name="T64" fmla="*/ 662 w 870"/>
              <a:gd name="T65" fmla="*/ 195 h 553"/>
              <a:gd name="T66" fmla="*/ 670 w 870"/>
              <a:gd name="T67" fmla="*/ 167 h 553"/>
              <a:gd name="T68" fmla="*/ 118 w 870"/>
              <a:gd name="T69" fmla="*/ 165 h 553"/>
              <a:gd name="T70" fmla="*/ 79 w 870"/>
              <a:gd name="T71" fmla="*/ 234 h 553"/>
              <a:gd name="T72" fmla="*/ 46 w 870"/>
              <a:gd name="T73" fmla="*/ 437 h 553"/>
              <a:gd name="T74" fmla="*/ 117 w 870"/>
              <a:gd name="T75" fmla="*/ 475 h 553"/>
              <a:gd name="T76" fmla="*/ 595 w 870"/>
              <a:gd name="T77" fmla="*/ 508 h 553"/>
              <a:gd name="T78" fmla="*/ 633 w 870"/>
              <a:gd name="T79" fmla="*/ 438 h 553"/>
              <a:gd name="T80" fmla="*/ 666 w 870"/>
              <a:gd name="T81" fmla="*/ 235 h 553"/>
              <a:gd name="T82" fmla="*/ 597 w 870"/>
              <a:gd name="T83" fmla="*/ 196 h 553"/>
              <a:gd name="T84" fmla="*/ 60 w 870"/>
              <a:gd name="T85" fmla="*/ 158 h 553"/>
              <a:gd name="T86" fmla="*/ 41 w 870"/>
              <a:gd name="T87" fmla="*/ 178 h 553"/>
              <a:gd name="T88" fmla="*/ 60 w 870"/>
              <a:gd name="T89" fmla="*/ 197 h 553"/>
              <a:gd name="T90" fmla="*/ 80 w 870"/>
              <a:gd name="T91" fmla="*/ 178 h 553"/>
              <a:gd name="T92" fmla="*/ 60 w 870"/>
              <a:gd name="T93" fmla="*/ 158 h 553"/>
              <a:gd name="T94" fmla="*/ 712 w 870"/>
              <a:gd name="T95" fmla="*/ 158 h 553"/>
              <a:gd name="T96" fmla="*/ 41 w 870"/>
              <a:gd name="T97" fmla="*/ 553 h 553"/>
              <a:gd name="T98" fmla="*/ 4 w 870"/>
              <a:gd name="T99" fmla="*/ 142 h 553"/>
              <a:gd name="T100" fmla="*/ 845 w 870"/>
              <a:gd name="T101" fmla="*/ 3 h 553"/>
              <a:gd name="T102" fmla="*/ 858 w 870"/>
              <a:gd name="T103" fmla="*/ 424 h 553"/>
              <a:gd name="T104" fmla="*/ 757 w 870"/>
              <a:gd name="T105" fmla="*/ 429 h 553"/>
              <a:gd name="T106" fmla="*/ 757 w 870"/>
              <a:gd name="T107" fmla="*/ 402 h 553"/>
              <a:gd name="T108" fmla="*/ 198 w 870"/>
              <a:gd name="T109" fmla="*/ 39 h 553"/>
              <a:gd name="T110" fmla="*/ 183 w 870"/>
              <a:gd name="T111" fmla="*/ 78 h 553"/>
              <a:gd name="T112" fmla="*/ 160 w 870"/>
              <a:gd name="T113" fmla="*/ 64 h 553"/>
              <a:gd name="T114" fmla="*/ 198 w 870"/>
              <a:gd name="T115"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70" h="553">
                <a:moveTo>
                  <a:pt x="653" y="475"/>
                </a:moveTo>
                <a:lnTo>
                  <a:pt x="648" y="475"/>
                </a:lnTo>
                <a:lnTo>
                  <a:pt x="642" y="477"/>
                </a:lnTo>
                <a:lnTo>
                  <a:pt x="638" y="480"/>
                </a:lnTo>
                <a:lnTo>
                  <a:pt x="636" y="484"/>
                </a:lnTo>
                <a:lnTo>
                  <a:pt x="633" y="489"/>
                </a:lnTo>
                <a:lnTo>
                  <a:pt x="633" y="495"/>
                </a:lnTo>
                <a:lnTo>
                  <a:pt x="633" y="500"/>
                </a:lnTo>
                <a:lnTo>
                  <a:pt x="636" y="504"/>
                </a:lnTo>
                <a:lnTo>
                  <a:pt x="638" y="508"/>
                </a:lnTo>
                <a:lnTo>
                  <a:pt x="642" y="512"/>
                </a:lnTo>
                <a:lnTo>
                  <a:pt x="648" y="513"/>
                </a:lnTo>
                <a:lnTo>
                  <a:pt x="653" y="514"/>
                </a:lnTo>
                <a:lnTo>
                  <a:pt x="658" y="513"/>
                </a:lnTo>
                <a:lnTo>
                  <a:pt x="662" y="512"/>
                </a:lnTo>
                <a:lnTo>
                  <a:pt x="666" y="508"/>
                </a:lnTo>
                <a:lnTo>
                  <a:pt x="670" y="504"/>
                </a:lnTo>
                <a:lnTo>
                  <a:pt x="671" y="500"/>
                </a:lnTo>
                <a:lnTo>
                  <a:pt x="672" y="495"/>
                </a:lnTo>
                <a:lnTo>
                  <a:pt x="671" y="489"/>
                </a:lnTo>
                <a:lnTo>
                  <a:pt x="670" y="484"/>
                </a:lnTo>
                <a:lnTo>
                  <a:pt x="666" y="480"/>
                </a:lnTo>
                <a:lnTo>
                  <a:pt x="662" y="477"/>
                </a:lnTo>
                <a:lnTo>
                  <a:pt x="658" y="475"/>
                </a:lnTo>
                <a:lnTo>
                  <a:pt x="653" y="475"/>
                </a:lnTo>
                <a:close/>
                <a:moveTo>
                  <a:pt x="60" y="475"/>
                </a:moveTo>
                <a:lnTo>
                  <a:pt x="55" y="475"/>
                </a:lnTo>
                <a:lnTo>
                  <a:pt x="50" y="477"/>
                </a:lnTo>
                <a:lnTo>
                  <a:pt x="46" y="480"/>
                </a:lnTo>
                <a:lnTo>
                  <a:pt x="43" y="484"/>
                </a:lnTo>
                <a:lnTo>
                  <a:pt x="41" y="489"/>
                </a:lnTo>
                <a:lnTo>
                  <a:pt x="41" y="495"/>
                </a:lnTo>
                <a:lnTo>
                  <a:pt x="41" y="500"/>
                </a:lnTo>
                <a:lnTo>
                  <a:pt x="43" y="504"/>
                </a:lnTo>
                <a:lnTo>
                  <a:pt x="46" y="508"/>
                </a:lnTo>
                <a:lnTo>
                  <a:pt x="50" y="512"/>
                </a:lnTo>
                <a:lnTo>
                  <a:pt x="55" y="513"/>
                </a:lnTo>
                <a:lnTo>
                  <a:pt x="60" y="514"/>
                </a:lnTo>
                <a:lnTo>
                  <a:pt x="66" y="513"/>
                </a:lnTo>
                <a:lnTo>
                  <a:pt x="69" y="512"/>
                </a:lnTo>
                <a:lnTo>
                  <a:pt x="73" y="508"/>
                </a:lnTo>
                <a:lnTo>
                  <a:pt x="77" y="504"/>
                </a:lnTo>
                <a:lnTo>
                  <a:pt x="79" y="500"/>
                </a:lnTo>
                <a:lnTo>
                  <a:pt x="80" y="495"/>
                </a:lnTo>
                <a:lnTo>
                  <a:pt x="79" y="489"/>
                </a:lnTo>
                <a:lnTo>
                  <a:pt x="77" y="484"/>
                </a:lnTo>
                <a:lnTo>
                  <a:pt x="73" y="480"/>
                </a:lnTo>
                <a:lnTo>
                  <a:pt x="69" y="477"/>
                </a:lnTo>
                <a:lnTo>
                  <a:pt x="66" y="475"/>
                </a:lnTo>
                <a:lnTo>
                  <a:pt x="60" y="475"/>
                </a:lnTo>
                <a:close/>
                <a:moveTo>
                  <a:pt x="534" y="434"/>
                </a:moveTo>
                <a:lnTo>
                  <a:pt x="539" y="436"/>
                </a:lnTo>
                <a:lnTo>
                  <a:pt x="544" y="437"/>
                </a:lnTo>
                <a:lnTo>
                  <a:pt x="548" y="441"/>
                </a:lnTo>
                <a:lnTo>
                  <a:pt x="551" y="445"/>
                </a:lnTo>
                <a:lnTo>
                  <a:pt x="553" y="449"/>
                </a:lnTo>
                <a:lnTo>
                  <a:pt x="553" y="455"/>
                </a:lnTo>
                <a:lnTo>
                  <a:pt x="553" y="460"/>
                </a:lnTo>
                <a:lnTo>
                  <a:pt x="551" y="464"/>
                </a:lnTo>
                <a:lnTo>
                  <a:pt x="548" y="468"/>
                </a:lnTo>
                <a:lnTo>
                  <a:pt x="544" y="472"/>
                </a:lnTo>
                <a:lnTo>
                  <a:pt x="539" y="474"/>
                </a:lnTo>
                <a:lnTo>
                  <a:pt x="534" y="475"/>
                </a:lnTo>
                <a:lnTo>
                  <a:pt x="529" y="474"/>
                </a:lnTo>
                <a:lnTo>
                  <a:pt x="523" y="472"/>
                </a:lnTo>
                <a:lnTo>
                  <a:pt x="519" y="468"/>
                </a:lnTo>
                <a:lnTo>
                  <a:pt x="517" y="464"/>
                </a:lnTo>
                <a:lnTo>
                  <a:pt x="515" y="460"/>
                </a:lnTo>
                <a:lnTo>
                  <a:pt x="514" y="455"/>
                </a:lnTo>
                <a:lnTo>
                  <a:pt x="515" y="449"/>
                </a:lnTo>
                <a:lnTo>
                  <a:pt x="517" y="445"/>
                </a:lnTo>
                <a:lnTo>
                  <a:pt x="519" y="441"/>
                </a:lnTo>
                <a:lnTo>
                  <a:pt x="523" y="437"/>
                </a:lnTo>
                <a:lnTo>
                  <a:pt x="529" y="436"/>
                </a:lnTo>
                <a:lnTo>
                  <a:pt x="534" y="434"/>
                </a:lnTo>
                <a:close/>
                <a:moveTo>
                  <a:pt x="368" y="256"/>
                </a:moveTo>
                <a:lnTo>
                  <a:pt x="352" y="259"/>
                </a:lnTo>
                <a:lnTo>
                  <a:pt x="338" y="264"/>
                </a:lnTo>
                <a:lnTo>
                  <a:pt x="326" y="273"/>
                </a:lnTo>
                <a:lnTo>
                  <a:pt x="313" y="290"/>
                </a:lnTo>
                <a:lnTo>
                  <a:pt x="305" y="314"/>
                </a:lnTo>
                <a:lnTo>
                  <a:pt x="294" y="314"/>
                </a:lnTo>
                <a:lnTo>
                  <a:pt x="288" y="327"/>
                </a:lnTo>
                <a:lnTo>
                  <a:pt x="304" y="327"/>
                </a:lnTo>
                <a:lnTo>
                  <a:pt x="304" y="332"/>
                </a:lnTo>
                <a:lnTo>
                  <a:pt x="304" y="335"/>
                </a:lnTo>
                <a:lnTo>
                  <a:pt x="304" y="339"/>
                </a:lnTo>
                <a:lnTo>
                  <a:pt x="304" y="341"/>
                </a:lnTo>
                <a:lnTo>
                  <a:pt x="294" y="341"/>
                </a:lnTo>
                <a:lnTo>
                  <a:pt x="288" y="356"/>
                </a:lnTo>
                <a:lnTo>
                  <a:pt x="305" y="356"/>
                </a:lnTo>
                <a:lnTo>
                  <a:pt x="309" y="371"/>
                </a:lnTo>
                <a:lnTo>
                  <a:pt x="314" y="386"/>
                </a:lnTo>
                <a:lnTo>
                  <a:pt x="323" y="398"/>
                </a:lnTo>
                <a:lnTo>
                  <a:pt x="335" y="407"/>
                </a:lnTo>
                <a:lnTo>
                  <a:pt x="351" y="413"/>
                </a:lnTo>
                <a:lnTo>
                  <a:pt x="368" y="415"/>
                </a:lnTo>
                <a:lnTo>
                  <a:pt x="385" y="413"/>
                </a:lnTo>
                <a:lnTo>
                  <a:pt x="400" y="405"/>
                </a:lnTo>
                <a:lnTo>
                  <a:pt x="400" y="382"/>
                </a:lnTo>
                <a:lnTo>
                  <a:pt x="395" y="386"/>
                </a:lnTo>
                <a:lnTo>
                  <a:pt x="391" y="390"/>
                </a:lnTo>
                <a:lnTo>
                  <a:pt x="386" y="392"/>
                </a:lnTo>
                <a:lnTo>
                  <a:pt x="381" y="394"/>
                </a:lnTo>
                <a:lnTo>
                  <a:pt x="374" y="395"/>
                </a:lnTo>
                <a:lnTo>
                  <a:pt x="368" y="396"/>
                </a:lnTo>
                <a:lnTo>
                  <a:pt x="353" y="392"/>
                </a:lnTo>
                <a:lnTo>
                  <a:pt x="342" y="383"/>
                </a:lnTo>
                <a:lnTo>
                  <a:pt x="335" y="371"/>
                </a:lnTo>
                <a:lnTo>
                  <a:pt x="331" y="356"/>
                </a:lnTo>
                <a:lnTo>
                  <a:pt x="374" y="356"/>
                </a:lnTo>
                <a:lnTo>
                  <a:pt x="379" y="341"/>
                </a:lnTo>
                <a:lnTo>
                  <a:pt x="330" y="341"/>
                </a:lnTo>
                <a:lnTo>
                  <a:pt x="330" y="340"/>
                </a:lnTo>
                <a:lnTo>
                  <a:pt x="330" y="335"/>
                </a:lnTo>
                <a:lnTo>
                  <a:pt x="330" y="331"/>
                </a:lnTo>
                <a:lnTo>
                  <a:pt x="330" y="327"/>
                </a:lnTo>
                <a:lnTo>
                  <a:pt x="382" y="327"/>
                </a:lnTo>
                <a:lnTo>
                  <a:pt x="389" y="314"/>
                </a:lnTo>
                <a:lnTo>
                  <a:pt x="331" y="314"/>
                </a:lnTo>
                <a:lnTo>
                  <a:pt x="335" y="299"/>
                </a:lnTo>
                <a:lnTo>
                  <a:pt x="342" y="288"/>
                </a:lnTo>
                <a:lnTo>
                  <a:pt x="353" y="278"/>
                </a:lnTo>
                <a:lnTo>
                  <a:pt x="366" y="276"/>
                </a:lnTo>
                <a:lnTo>
                  <a:pt x="382" y="280"/>
                </a:lnTo>
                <a:lnTo>
                  <a:pt x="396" y="290"/>
                </a:lnTo>
                <a:lnTo>
                  <a:pt x="407" y="271"/>
                </a:lnTo>
                <a:lnTo>
                  <a:pt x="387" y="260"/>
                </a:lnTo>
                <a:lnTo>
                  <a:pt x="368" y="256"/>
                </a:lnTo>
                <a:close/>
                <a:moveTo>
                  <a:pt x="356" y="197"/>
                </a:moveTo>
                <a:lnTo>
                  <a:pt x="387" y="201"/>
                </a:lnTo>
                <a:lnTo>
                  <a:pt x="417" y="212"/>
                </a:lnTo>
                <a:lnTo>
                  <a:pt x="442" y="227"/>
                </a:lnTo>
                <a:lnTo>
                  <a:pt x="464" y="250"/>
                </a:lnTo>
                <a:lnTo>
                  <a:pt x="480" y="275"/>
                </a:lnTo>
                <a:lnTo>
                  <a:pt x="491" y="305"/>
                </a:lnTo>
                <a:lnTo>
                  <a:pt x="495" y="336"/>
                </a:lnTo>
                <a:lnTo>
                  <a:pt x="491" y="368"/>
                </a:lnTo>
                <a:lnTo>
                  <a:pt x="480" y="396"/>
                </a:lnTo>
                <a:lnTo>
                  <a:pt x="464" y="422"/>
                </a:lnTo>
                <a:lnTo>
                  <a:pt x="442" y="443"/>
                </a:lnTo>
                <a:lnTo>
                  <a:pt x="417" y="460"/>
                </a:lnTo>
                <a:lnTo>
                  <a:pt x="387" y="471"/>
                </a:lnTo>
                <a:lnTo>
                  <a:pt x="356" y="475"/>
                </a:lnTo>
                <a:lnTo>
                  <a:pt x="325" y="471"/>
                </a:lnTo>
                <a:lnTo>
                  <a:pt x="296" y="460"/>
                </a:lnTo>
                <a:lnTo>
                  <a:pt x="270" y="443"/>
                </a:lnTo>
                <a:lnTo>
                  <a:pt x="249" y="422"/>
                </a:lnTo>
                <a:lnTo>
                  <a:pt x="232" y="396"/>
                </a:lnTo>
                <a:lnTo>
                  <a:pt x="221" y="368"/>
                </a:lnTo>
                <a:lnTo>
                  <a:pt x="217" y="336"/>
                </a:lnTo>
                <a:lnTo>
                  <a:pt x="221" y="305"/>
                </a:lnTo>
                <a:lnTo>
                  <a:pt x="232" y="275"/>
                </a:lnTo>
                <a:lnTo>
                  <a:pt x="249" y="250"/>
                </a:lnTo>
                <a:lnTo>
                  <a:pt x="270" y="227"/>
                </a:lnTo>
                <a:lnTo>
                  <a:pt x="296" y="212"/>
                </a:lnTo>
                <a:lnTo>
                  <a:pt x="325" y="201"/>
                </a:lnTo>
                <a:lnTo>
                  <a:pt x="356" y="197"/>
                </a:lnTo>
                <a:close/>
                <a:moveTo>
                  <a:pt x="178" y="197"/>
                </a:moveTo>
                <a:lnTo>
                  <a:pt x="183" y="199"/>
                </a:lnTo>
                <a:lnTo>
                  <a:pt x="188" y="200"/>
                </a:lnTo>
                <a:lnTo>
                  <a:pt x="192" y="204"/>
                </a:lnTo>
                <a:lnTo>
                  <a:pt x="195" y="208"/>
                </a:lnTo>
                <a:lnTo>
                  <a:pt x="198" y="212"/>
                </a:lnTo>
                <a:lnTo>
                  <a:pt x="198" y="217"/>
                </a:lnTo>
                <a:lnTo>
                  <a:pt x="198" y="222"/>
                </a:lnTo>
                <a:lnTo>
                  <a:pt x="195" y="227"/>
                </a:lnTo>
                <a:lnTo>
                  <a:pt x="192" y="231"/>
                </a:lnTo>
                <a:lnTo>
                  <a:pt x="188" y="234"/>
                </a:lnTo>
                <a:lnTo>
                  <a:pt x="183" y="237"/>
                </a:lnTo>
                <a:lnTo>
                  <a:pt x="178" y="237"/>
                </a:lnTo>
                <a:lnTo>
                  <a:pt x="173" y="237"/>
                </a:lnTo>
                <a:lnTo>
                  <a:pt x="169" y="234"/>
                </a:lnTo>
                <a:lnTo>
                  <a:pt x="165" y="231"/>
                </a:lnTo>
                <a:lnTo>
                  <a:pt x="161" y="227"/>
                </a:lnTo>
                <a:lnTo>
                  <a:pt x="160" y="222"/>
                </a:lnTo>
                <a:lnTo>
                  <a:pt x="158" y="217"/>
                </a:lnTo>
                <a:lnTo>
                  <a:pt x="160" y="212"/>
                </a:lnTo>
                <a:lnTo>
                  <a:pt x="161" y="208"/>
                </a:lnTo>
                <a:lnTo>
                  <a:pt x="165" y="204"/>
                </a:lnTo>
                <a:lnTo>
                  <a:pt x="169" y="200"/>
                </a:lnTo>
                <a:lnTo>
                  <a:pt x="173" y="199"/>
                </a:lnTo>
                <a:lnTo>
                  <a:pt x="178" y="197"/>
                </a:lnTo>
                <a:close/>
                <a:moveTo>
                  <a:pt x="653" y="158"/>
                </a:moveTo>
                <a:lnTo>
                  <a:pt x="648" y="159"/>
                </a:lnTo>
                <a:lnTo>
                  <a:pt x="642" y="161"/>
                </a:lnTo>
                <a:lnTo>
                  <a:pt x="638" y="163"/>
                </a:lnTo>
                <a:lnTo>
                  <a:pt x="636" y="167"/>
                </a:lnTo>
                <a:lnTo>
                  <a:pt x="633" y="172"/>
                </a:lnTo>
                <a:lnTo>
                  <a:pt x="633" y="178"/>
                </a:lnTo>
                <a:lnTo>
                  <a:pt x="633" y="183"/>
                </a:lnTo>
                <a:lnTo>
                  <a:pt x="636" y="188"/>
                </a:lnTo>
                <a:lnTo>
                  <a:pt x="638" y="192"/>
                </a:lnTo>
                <a:lnTo>
                  <a:pt x="642" y="195"/>
                </a:lnTo>
                <a:lnTo>
                  <a:pt x="648" y="197"/>
                </a:lnTo>
                <a:lnTo>
                  <a:pt x="653" y="197"/>
                </a:lnTo>
                <a:lnTo>
                  <a:pt x="658" y="197"/>
                </a:lnTo>
                <a:lnTo>
                  <a:pt x="662" y="195"/>
                </a:lnTo>
                <a:lnTo>
                  <a:pt x="666" y="192"/>
                </a:lnTo>
                <a:lnTo>
                  <a:pt x="670" y="188"/>
                </a:lnTo>
                <a:lnTo>
                  <a:pt x="671" y="183"/>
                </a:lnTo>
                <a:lnTo>
                  <a:pt x="672" y="178"/>
                </a:lnTo>
                <a:lnTo>
                  <a:pt x="671" y="172"/>
                </a:lnTo>
                <a:lnTo>
                  <a:pt x="670" y="167"/>
                </a:lnTo>
                <a:lnTo>
                  <a:pt x="666" y="163"/>
                </a:lnTo>
                <a:lnTo>
                  <a:pt x="662" y="161"/>
                </a:lnTo>
                <a:lnTo>
                  <a:pt x="658" y="159"/>
                </a:lnTo>
                <a:lnTo>
                  <a:pt x="653" y="158"/>
                </a:lnTo>
                <a:close/>
                <a:moveTo>
                  <a:pt x="115" y="158"/>
                </a:moveTo>
                <a:lnTo>
                  <a:pt x="118" y="165"/>
                </a:lnTo>
                <a:lnTo>
                  <a:pt x="119" y="171"/>
                </a:lnTo>
                <a:lnTo>
                  <a:pt x="119" y="178"/>
                </a:lnTo>
                <a:lnTo>
                  <a:pt x="117" y="196"/>
                </a:lnTo>
                <a:lnTo>
                  <a:pt x="107" y="213"/>
                </a:lnTo>
                <a:lnTo>
                  <a:pt x="94" y="226"/>
                </a:lnTo>
                <a:lnTo>
                  <a:pt x="79" y="234"/>
                </a:lnTo>
                <a:lnTo>
                  <a:pt x="60" y="237"/>
                </a:lnTo>
                <a:lnTo>
                  <a:pt x="52" y="237"/>
                </a:lnTo>
                <a:lnTo>
                  <a:pt x="46" y="235"/>
                </a:lnTo>
                <a:lnTo>
                  <a:pt x="41" y="234"/>
                </a:lnTo>
                <a:lnTo>
                  <a:pt x="41" y="438"/>
                </a:lnTo>
                <a:lnTo>
                  <a:pt x="46" y="437"/>
                </a:lnTo>
                <a:lnTo>
                  <a:pt x="52" y="436"/>
                </a:lnTo>
                <a:lnTo>
                  <a:pt x="60" y="434"/>
                </a:lnTo>
                <a:lnTo>
                  <a:pt x="79" y="438"/>
                </a:lnTo>
                <a:lnTo>
                  <a:pt x="94" y="446"/>
                </a:lnTo>
                <a:lnTo>
                  <a:pt x="107" y="459"/>
                </a:lnTo>
                <a:lnTo>
                  <a:pt x="117" y="475"/>
                </a:lnTo>
                <a:lnTo>
                  <a:pt x="119" y="495"/>
                </a:lnTo>
                <a:lnTo>
                  <a:pt x="119" y="501"/>
                </a:lnTo>
                <a:lnTo>
                  <a:pt x="118" y="508"/>
                </a:lnTo>
                <a:lnTo>
                  <a:pt x="115" y="514"/>
                </a:lnTo>
                <a:lnTo>
                  <a:pt x="597" y="514"/>
                </a:lnTo>
                <a:lnTo>
                  <a:pt x="595" y="508"/>
                </a:lnTo>
                <a:lnTo>
                  <a:pt x="594" y="501"/>
                </a:lnTo>
                <a:lnTo>
                  <a:pt x="593" y="495"/>
                </a:lnTo>
                <a:lnTo>
                  <a:pt x="597" y="475"/>
                </a:lnTo>
                <a:lnTo>
                  <a:pt x="604" y="459"/>
                </a:lnTo>
                <a:lnTo>
                  <a:pt x="617" y="446"/>
                </a:lnTo>
                <a:lnTo>
                  <a:pt x="633" y="438"/>
                </a:lnTo>
                <a:lnTo>
                  <a:pt x="653" y="434"/>
                </a:lnTo>
                <a:lnTo>
                  <a:pt x="659" y="436"/>
                </a:lnTo>
                <a:lnTo>
                  <a:pt x="666" y="437"/>
                </a:lnTo>
                <a:lnTo>
                  <a:pt x="672" y="438"/>
                </a:lnTo>
                <a:lnTo>
                  <a:pt x="672" y="234"/>
                </a:lnTo>
                <a:lnTo>
                  <a:pt x="666" y="235"/>
                </a:lnTo>
                <a:lnTo>
                  <a:pt x="659" y="237"/>
                </a:lnTo>
                <a:lnTo>
                  <a:pt x="653" y="237"/>
                </a:lnTo>
                <a:lnTo>
                  <a:pt x="633" y="234"/>
                </a:lnTo>
                <a:lnTo>
                  <a:pt x="617" y="226"/>
                </a:lnTo>
                <a:lnTo>
                  <a:pt x="604" y="213"/>
                </a:lnTo>
                <a:lnTo>
                  <a:pt x="597" y="196"/>
                </a:lnTo>
                <a:lnTo>
                  <a:pt x="593" y="178"/>
                </a:lnTo>
                <a:lnTo>
                  <a:pt x="594" y="171"/>
                </a:lnTo>
                <a:lnTo>
                  <a:pt x="595" y="165"/>
                </a:lnTo>
                <a:lnTo>
                  <a:pt x="597" y="158"/>
                </a:lnTo>
                <a:lnTo>
                  <a:pt x="115" y="158"/>
                </a:lnTo>
                <a:close/>
                <a:moveTo>
                  <a:pt x="60" y="158"/>
                </a:moveTo>
                <a:lnTo>
                  <a:pt x="55" y="159"/>
                </a:lnTo>
                <a:lnTo>
                  <a:pt x="50" y="161"/>
                </a:lnTo>
                <a:lnTo>
                  <a:pt x="46" y="163"/>
                </a:lnTo>
                <a:lnTo>
                  <a:pt x="43" y="167"/>
                </a:lnTo>
                <a:lnTo>
                  <a:pt x="41" y="172"/>
                </a:lnTo>
                <a:lnTo>
                  <a:pt x="41" y="178"/>
                </a:lnTo>
                <a:lnTo>
                  <a:pt x="41" y="183"/>
                </a:lnTo>
                <a:lnTo>
                  <a:pt x="43" y="188"/>
                </a:lnTo>
                <a:lnTo>
                  <a:pt x="46" y="192"/>
                </a:lnTo>
                <a:lnTo>
                  <a:pt x="50" y="195"/>
                </a:lnTo>
                <a:lnTo>
                  <a:pt x="55" y="197"/>
                </a:lnTo>
                <a:lnTo>
                  <a:pt x="60" y="197"/>
                </a:lnTo>
                <a:lnTo>
                  <a:pt x="66" y="197"/>
                </a:lnTo>
                <a:lnTo>
                  <a:pt x="69" y="195"/>
                </a:lnTo>
                <a:lnTo>
                  <a:pt x="73" y="192"/>
                </a:lnTo>
                <a:lnTo>
                  <a:pt x="77" y="188"/>
                </a:lnTo>
                <a:lnTo>
                  <a:pt x="79" y="183"/>
                </a:lnTo>
                <a:lnTo>
                  <a:pt x="80" y="178"/>
                </a:lnTo>
                <a:lnTo>
                  <a:pt x="79" y="172"/>
                </a:lnTo>
                <a:lnTo>
                  <a:pt x="77" y="167"/>
                </a:lnTo>
                <a:lnTo>
                  <a:pt x="73" y="163"/>
                </a:lnTo>
                <a:lnTo>
                  <a:pt x="69" y="161"/>
                </a:lnTo>
                <a:lnTo>
                  <a:pt x="66" y="159"/>
                </a:lnTo>
                <a:lnTo>
                  <a:pt x="60" y="158"/>
                </a:lnTo>
                <a:close/>
                <a:moveTo>
                  <a:pt x="41" y="119"/>
                </a:moveTo>
                <a:lnTo>
                  <a:pt x="672" y="119"/>
                </a:lnTo>
                <a:lnTo>
                  <a:pt x="688" y="121"/>
                </a:lnTo>
                <a:lnTo>
                  <a:pt x="700" y="130"/>
                </a:lnTo>
                <a:lnTo>
                  <a:pt x="709" y="142"/>
                </a:lnTo>
                <a:lnTo>
                  <a:pt x="712" y="158"/>
                </a:lnTo>
                <a:lnTo>
                  <a:pt x="712" y="514"/>
                </a:lnTo>
                <a:lnTo>
                  <a:pt x="709" y="530"/>
                </a:lnTo>
                <a:lnTo>
                  <a:pt x="700" y="542"/>
                </a:lnTo>
                <a:lnTo>
                  <a:pt x="688" y="551"/>
                </a:lnTo>
                <a:lnTo>
                  <a:pt x="672" y="553"/>
                </a:lnTo>
                <a:lnTo>
                  <a:pt x="41" y="553"/>
                </a:lnTo>
                <a:lnTo>
                  <a:pt x="25" y="551"/>
                </a:lnTo>
                <a:lnTo>
                  <a:pt x="12" y="542"/>
                </a:lnTo>
                <a:lnTo>
                  <a:pt x="4" y="530"/>
                </a:lnTo>
                <a:lnTo>
                  <a:pt x="0" y="514"/>
                </a:lnTo>
                <a:lnTo>
                  <a:pt x="0" y="158"/>
                </a:lnTo>
                <a:lnTo>
                  <a:pt x="4" y="142"/>
                </a:lnTo>
                <a:lnTo>
                  <a:pt x="12" y="130"/>
                </a:lnTo>
                <a:lnTo>
                  <a:pt x="25" y="121"/>
                </a:lnTo>
                <a:lnTo>
                  <a:pt x="41" y="119"/>
                </a:lnTo>
                <a:close/>
                <a:moveTo>
                  <a:pt x="198" y="0"/>
                </a:moveTo>
                <a:lnTo>
                  <a:pt x="831" y="0"/>
                </a:lnTo>
                <a:lnTo>
                  <a:pt x="845" y="3"/>
                </a:lnTo>
                <a:lnTo>
                  <a:pt x="858" y="11"/>
                </a:lnTo>
                <a:lnTo>
                  <a:pt x="866" y="24"/>
                </a:lnTo>
                <a:lnTo>
                  <a:pt x="870" y="39"/>
                </a:lnTo>
                <a:lnTo>
                  <a:pt x="870" y="395"/>
                </a:lnTo>
                <a:lnTo>
                  <a:pt x="866" y="411"/>
                </a:lnTo>
                <a:lnTo>
                  <a:pt x="858" y="424"/>
                </a:lnTo>
                <a:lnTo>
                  <a:pt x="845" y="432"/>
                </a:lnTo>
                <a:lnTo>
                  <a:pt x="831" y="434"/>
                </a:lnTo>
                <a:lnTo>
                  <a:pt x="770" y="434"/>
                </a:lnTo>
                <a:lnTo>
                  <a:pt x="765" y="434"/>
                </a:lnTo>
                <a:lnTo>
                  <a:pt x="761" y="432"/>
                </a:lnTo>
                <a:lnTo>
                  <a:pt x="757" y="429"/>
                </a:lnTo>
                <a:lnTo>
                  <a:pt x="753" y="425"/>
                </a:lnTo>
                <a:lnTo>
                  <a:pt x="752" y="420"/>
                </a:lnTo>
                <a:lnTo>
                  <a:pt x="751" y="415"/>
                </a:lnTo>
                <a:lnTo>
                  <a:pt x="752" y="409"/>
                </a:lnTo>
                <a:lnTo>
                  <a:pt x="753" y="405"/>
                </a:lnTo>
                <a:lnTo>
                  <a:pt x="757" y="402"/>
                </a:lnTo>
                <a:lnTo>
                  <a:pt x="761" y="398"/>
                </a:lnTo>
                <a:lnTo>
                  <a:pt x="765" y="396"/>
                </a:lnTo>
                <a:lnTo>
                  <a:pt x="770" y="395"/>
                </a:lnTo>
                <a:lnTo>
                  <a:pt x="831" y="395"/>
                </a:lnTo>
                <a:lnTo>
                  <a:pt x="831" y="39"/>
                </a:lnTo>
                <a:lnTo>
                  <a:pt x="198" y="39"/>
                </a:lnTo>
                <a:lnTo>
                  <a:pt x="198" y="58"/>
                </a:lnTo>
                <a:lnTo>
                  <a:pt x="198" y="64"/>
                </a:lnTo>
                <a:lnTo>
                  <a:pt x="195" y="69"/>
                </a:lnTo>
                <a:lnTo>
                  <a:pt x="192" y="73"/>
                </a:lnTo>
                <a:lnTo>
                  <a:pt x="188" y="77"/>
                </a:lnTo>
                <a:lnTo>
                  <a:pt x="183" y="78"/>
                </a:lnTo>
                <a:lnTo>
                  <a:pt x="178" y="79"/>
                </a:lnTo>
                <a:lnTo>
                  <a:pt x="173" y="78"/>
                </a:lnTo>
                <a:lnTo>
                  <a:pt x="169" y="77"/>
                </a:lnTo>
                <a:lnTo>
                  <a:pt x="165" y="73"/>
                </a:lnTo>
                <a:lnTo>
                  <a:pt x="161" y="69"/>
                </a:lnTo>
                <a:lnTo>
                  <a:pt x="160" y="64"/>
                </a:lnTo>
                <a:lnTo>
                  <a:pt x="158" y="58"/>
                </a:lnTo>
                <a:lnTo>
                  <a:pt x="158" y="39"/>
                </a:lnTo>
                <a:lnTo>
                  <a:pt x="162" y="24"/>
                </a:lnTo>
                <a:lnTo>
                  <a:pt x="170" y="11"/>
                </a:lnTo>
                <a:lnTo>
                  <a:pt x="183" y="3"/>
                </a:lnTo>
                <a:lnTo>
                  <a:pt x="19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5" name="Freeform 24"/>
          <p:cNvSpPr>
            <a:spLocks noEditPoints="1"/>
          </p:cNvSpPr>
          <p:nvPr/>
        </p:nvSpPr>
        <p:spPr bwMode="auto">
          <a:xfrm>
            <a:off x="5462676" y="2893370"/>
            <a:ext cx="420923" cy="230344"/>
          </a:xfrm>
          <a:custGeom>
            <a:avLst/>
            <a:gdLst>
              <a:gd name="T0" fmla="*/ 791 w 868"/>
              <a:gd name="T1" fmla="*/ 410 h 475"/>
              <a:gd name="T2" fmla="*/ 804 w 868"/>
              <a:gd name="T3" fmla="*/ 435 h 475"/>
              <a:gd name="T4" fmla="*/ 829 w 868"/>
              <a:gd name="T5" fmla="*/ 421 h 475"/>
              <a:gd name="T6" fmla="*/ 815 w 868"/>
              <a:gd name="T7" fmla="*/ 397 h 475"/>
              <a:gd name="T8" fmla="*/ 42 w 868"/>
              <a:gd name="T9" fmla="*/ 406 h 475"/>
              <a:gd name="T10" fmla="*/ 49 w 868"/>
              <a:gd name="T11" fmla="*/ 433 h 475"/>
              <a:gd name="T12" fmla="*/ 76 w 868"/>
              <a:gd name="T13" fmla="*/ 425 h 475"/>
              <a:gd name="T14" fmla="*/ 69 w 868"/>
              <a:gd name="T15" fmla="*/ 398 h 475"/>
              <a:gd name="T16" fmla="*/ 701 w 868"/>
              <a:gd name="T17" fmla="*/ 359 h 475"/>
              <a:gd name="T18" fmla="*/ 709 w 868"/>
              <a:gd name="T19" fmla="*/ 386 h 475"/>
              <a:gd name="T20" fmla="*/ 646 w 868"/>
              <a:gd name="T21" fmla="*/ 395 h 475"/>
              <a:gd name="T22" fmla="*/ 633 w 868"/>
              <a:gd name="T23" fmla="*/ 370 h 475"/>
              <a:gd name="T24" fmla="*/ 418 w 868"/>
              <a:gd name="T25" fmla="*/ 243 h 475"/>
              <a:gd name="T26" fmla="*/ 469 w 868"/>
              <a:gd name="T27" fmla="*/ 270 h 475"/>
              <a:gd name="T28" fmla="*/ 424 w 868"/>
              <a:gd name="T29" fmla="*/ 293 h 475"/>
              <a:gd name="T30" fmla="*/ 451 w 868"/>
              <a:gd name="T31" fmla="*/ 186 h 475"/>
              <a:gd name="T32" fmla="*/ 465 w 868"/>
              <a:gd name="T33" fmla="*/ 226 h 475"/>
              <a:gd name="T34" fmla="*/ 433 w 868"/>
              <a:gd name="T35" fmla="*/ 182 h 475"/>
              <a:gd name="T36" fmla="*/ 371 w 868"/>
              <a:gd name="T37" fmla="*/ 165 h 475"/>
              <a:gd name="T38" fmla="*/ 386 w 868"/>
              <a:gd name="T39" fmla="*/ 167 h 475"/>
              <a:gd name="T40" fmla="*/ 396 w 868"/>
              <a:gd name="T41" fmla="*/ 181 h 475"/>
              <a:gd name="T42" fmla="*/ 371 w 868"/>
              <a:gd name="T43" fmla="*/ 276 h 475"/>
              <a:gd name="T44" fmla="*/ 358 w 868"/>
              <a:gd name="T45" fmla="*/ 276 h 475"/>
              <a:gd name="T46" fmla="*/ 365 w 868"/>
              <a:gd name="T47" fmla="*/ 304 h 475"/>
              <a:gd name="T48" fmla="*/ 408 w 868"/>
              <a:gd name="T49" fmla="*/ 351 h 475"/>
              <a:gd name="T50" fmla="*/ 493 w 868"/>
              <a:gd name="T51" fmla="*/ 317 h 475"/>
              <a:gd name="T52" fmla="*/ 499 w 868"/>
              <a:gd name="T53" fmla="*/ 251 h 475"/>
              <a:gd name="T54" fmla="*/ 515 w 868"/>
              <a:gd name="T55" fmla="*/ 200 h 475"/>
              <a:gd name="T56" fmla="*/ 463 w 868"/>
              <a:gd name="T57" fmla="*/ 128 h 475"/>
              <a:gd name="T58" fmla="*/ 467 w 868"/>
              <a:gd name="T59" fmla="*/ 82 h 475"/>
              <a:gd name="T60" fmla="*/ 590 w 868"/>
              <a:gd name="T61" fmla="*/ 205 h 475"/>
              <a:gd name="T62" fmla="*/ 523 w 868"/>
              <a:gd name="T63" fmla="*/ 369 h 475"/>
              <a:gd name="T64" fmla="*/ 346 w 868"/>
              <a:gd name="T65" fmla="*/ 369 h 475"/>
              <a:gd name="T66" fmla="*/ 280 w 868"/>
              <a:gd name="T67" fmla="*/ 205 h 475"/>
              <a:gd name="T68" fmla="*/ 403 w 868"/>
              <a:gd name="T69" fmla="*/ 82 h 475"/>
              <a:gd name="T70" fmla="*/ 231 w 868"/>
              <a:gd name="T71" fmla="*/ 85 h 475"/>
              <a:gd name="T72" fmla="*/ 231 w 868"/>
              <a:gd name="T73" fmla="*/ 114 h 475"/>
              <a:gd name="T74" fmla="*/ 167 w 868"/>
              <a:gd name="T75" fmla="*/ 116 h 475"/>
              <a:gd name="T76" fmla="*/ 161 w 868"/>
              <a:gd name="T77" fmla="*/ 89 h 475"/>
              <a:gd name="T78" fmla="*/ 804 w 868"/>
              <a:gd name="T79" fmla="*/ 40 h 475"/>
              <a:gd name="T80" fmla="*/ 791 w 868"/>
              <a:gd name="T81" fmla="*/ 65 h 475"/>
              <a:gd name="T82" fmla="*/ 815 w 868"/>
              <a:gd name="T83" fmla="*/ 78 h 475"/>
              <a:gd name="T84" fmla="*/ 829 w 868"/>
              <a:gd name="T85" fmla="*/ 55 h 475"/>
              <a:gd name="T86" fmla="*/ 115 w 868"/>
              <a:gd name="T87" fmla="*/ 40 h 475"/>
              <a:gd name="T88" fmla="*/ 94 w 868"/>
              <a:gd name="T89" fmla="*/ 107 h 475"/>
              <a:gd name="T90" fmla="*/ 39 w 868"/>
              <a:gd name="T91" fmla="*/ 360 h 475"/>
              <a:gd name="T92" fmla="*/ 107 w 868"/>
              <a:gd name="T93" fmla="*/ 381 h 475"/>
              <a:gd name="T94" fmla="*/ 754 w 868"/>
              <a:gd name="T95" fmla="*/ 436 h 475"/>
              <a:gd name="T96" fmla="*/ 774 w 868"/>
              <a:gd name="T97" fmla="*/ 368 h 475"/>
              <a:gd name="T98" fmla="*/ 829 w 868"/>
              <a:gd name="T99" fmla="*/ 115 h 475"/>
              <a:gd name="T100" fmla="*/ 762 w 868"/>
              <a:gd name="T101" fmla="*/ 94 h 475"/>
              <a:gd name="T102" fmla="*/ 115 w 868"/>
              <a:gd name="T103" fmla="*/ 40 h 475"/>
              <a:gd name="T104" fmla="*/ 40 w 868"/>
              <a:gd name="T105" fmla="*/ 55 h 475"/>
              <a:gd name="T106" fmla="*/ 53 w 868"/>
              <a:gd name="T107" fmla="*/ 78 h 475"/>
              <a:gd name="T108" fmla="*/ 78 w 868"/>
              <a:gd name="T109" fmla="*/ 65 h 475"/>
              <a:gd name="T110" fmla="*/ 64 w 868"/>
              <a:gd name="T111" fmla="*/ 40 h 475"/>
              <a:gd name="T112" fmla="*/ 866 w 868"/>
              <a:gd name="T113" fmla="*/ 25 h 475"/>
              <a:gd name="T114" fmla="*/ 829 w 868"/>
              <a:gd name="T115" fmla="*/ 475 h 475"/>
              <a:gd name="T116" fmla="*/ 0 w 868"/>
              <a:gd name="T117" fmla="*/ 4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68" h="475">
                <a:moveTo>
                  <a:pt x="809" y="395"/>
                </a:moveTo>
                <a:lnTo>
                  <a:pt x="804" y="397"/>
                </a:lnTo>
                <a:lnTo>
                  <a:pt x="800" y="398"/>
                </a:lnTo>
                <a:lnTo>
                  <a:pt x="795" y="402"/>
                </a:lnTo>
                <a:lnTo>
                  <a:pt x="792" y="406"/>
                </a:lnTo>
                <a:lnTo>
                  <a:pt x="791" y="410"/>
                </a:lnTo>
                <a:lnTo>
                  <a:pt x="790" y="416"/>
                </a:lnTo>
                <a:lnTo>
                  <a:pt x="791" y="421"/>
                </a:lnTo>
                <a:lnTo>
                  <a:pt x="792" y="425"/>
                </a:lnTo>
                <a:lnTo>
                  <a:pt x="795" y="429"/>
                </a:lnTo>
                <a:lnTo>
                  <a:pt x="800" y="433"/>
                </a:lnTo>
                <a:lnTo>
                  <a:pt x="804" y="435"/>
                </a:lnTo>
                <a:lnTo>
                  <a:pt x="809" y="436"/>
                </a:lnTo>
                <a:lnTo>
                  <a:pt x="815" y="435"/>
                </a:lnTo>
                <a:lnTo>
                  <a:pt x="820" y="433"/>
                </a:lnTo>
                <a:lnTo>
                  <a:pt x="824" y="429"/>
                </a:lnTo>
                <a:lnTo>
                  <a:pt x="826" y="425"/>
                </a:lnTo>
                <a:lnTo>
                  <a:pt x="829" y="421"/>
                </a:lnTo>
                <a:lnTo>
                  <a:pt x="829" y="416"/>
                </a:lnTo>
                <a:lnTo>
                  <a:pt x="829" y="410"/>
                </a:lnTo>
                <a:lnTo>
                  <a:pt x="826" y="406"/>
                </a:lnTo>
                <a:lnTo>
                  <a:pt x="824" y="402"/>
                </a:lnTo>
                <a:lnTo>
                  <a:pt x="820" y="398"/>
                </a:lnTo>
                <a:lnTo>
                  <a:pt x="815" y="397"/>
                </a:lnTo>
                <a:lnTo>
                  <a:pt x="809" y="395"/>
                </a:lnTo>
                <a:close/>
                <a:moveTo>
                  <a:pt x="59" y="395"/>
                </a:moveTo>
                <a:lnTo>
                  <a:pt x="53" y="397"/>
                </a:lnTo>
                <a:lnTo>
                  <a:pt x="49" y="398"/>
                </a:lnTo>
                <a:lnTo>
                  <a:pt x="46" y="402"/>
                </a:lnTo>
                <a:lnTo>
                  <a:pt x="42" y="406"/>
                </a:lnTo>
                <a:lnTo>
                  <a:pt x="40" y="410"/>
                </a:lnTo>
                <a:lnTo>
                  <a:pt x="39" y="416"/>
                </a:lnTo>
                <a:lnTo>
                  <a:pt x="40" y="421"/>
                </a:lnTo>
                <a:lnTo>
                  <a:pt x="42" y="425"/>
                </a:lnTo>
                <a:lnTo>
                  <a:pt x="46" y="429"/>
                </a:lnTo>
                <a:lnTo>
                  <a:pt x="49" y="433"/>
                </a:lnTo>
                <a:lnTo>
                  <a:pt x="53" y="435"/>
                </a:lnTo>
                <a:lnTo>
                  <a:pt x="59" y="436"/>
                </a:lnTo>
                <a:lnTo>
                  <a:pt x="64" y="435"/>
                </a:lnTo>
                <a:lnTo>
                  <a:pt x="69" y="433"/>
                </a:lnTo>
                <a:lnTo>
                  <a:pt x="73" y="429"/>
                </a:lnTo>
                <a:lnTo>
                  <a:pt x="76" y="425"/>
                </a:lnTo>
                <a:lnTo>
                  <a:pt x="78" y="421"/>
                </a:lnTo>
                <a:lnTo>
                  <a:pt x="78" y="416"/>
                </a:lnTo>
                <a:lnTo>
                  <a:pt x="78" y="410"/>
                </a:lnTo>
                <a:lnTo>
                  <a:pt x="76" y="406"/>
                </a:lnTo>
                <a:lnTo>
                  <a:pt x="73" y="402"/>
                </a:lnTo>
                <a:lnTo>
                  <a:pt x="69" y="398"/>
                </a:lnTo>
                <a:lnTo>
                  <a:pt x="64" y="397"/>
                </a:lnTo>
                <a:lnTo>
                  <a:pt x="59" y="395"/>
                </a:lnTo>
                <a:close/>
                <a:moveTo>
                  <a:pt x="651" y="356"/>
                </a:moveTo>
                <a:lnTo>
                  <a:pt x="692" y="356"/>
                </a:lnTo>
                <a:lnTo>
                  <a:pt x="697" y="357"/>
                </a:lnTo>
                <a:lnTo>
                  <a:pt x="701" y="359"/>
                </a:lnTo>
                <a:lnTo>
                  <a:pt x="705" y="363"/>
                </a:lnTo>
                <a:lnTo>
                  <a:pt x="709" y="366"/>
                </a:lnTo>
                <a:lnTo>
                  <a:pt x="710" y="370"/>
                </a:lnTo>
                <a:lnTo>
                  <a:pt x="711" y="376"/>
                </a:lnTo>
                <a:lnTo>
                  <a:pt x="710" y="381"/>
                </a:lnTo>
                <a:lnTo>
                  <a:pt x="709" y="386"/>
                </a:lnTo>
                <a:lnTo>
                  <a:pt x="705" y="390"/>
                </a:lnTo>
                <a:lnTo>
                  <a:pt x="701" y="393"/>
                </a:lnTo>
                <a:lnTo>
                  <a:pt x="697" y="395"/>
                </a:lnTo>
                <a:lnTo>
                  <a:pt x="692" y="395"/>
                </a:lnTo>
                <a:lnTo>
                  <a:pt x="651" y="395"/>
                </a:lnTo>
                <a:lnTo>
                  <a:pt x="646" y="395"/>
                </a:lnTo>
                <a:lnTo>
                  <a:pt x="642" y="393"/>
                </a:lnTo>
                <a:lnTo>
                  <a:pt x="638" y="390"/>
                </a:lnTo>
                <a:lnTo>
                  <a:pt x="634" y="386"/>
                </a:lnTo>
                <a:lnTo>
                  <a:pt x="633" y="381"/>
                </a:lnTo>
                <a:lnTo>
                  <a:pt x="631" y="376"/>
                </a:lnTo>
                <a:lnTo>
                  <a:pt x="633" y="370"/>
                </a:lnTo>
                <a:lnTo>
                  <a:pt x="634" y="366"/>
                </a:lnTo>
                <a:lnTo>
                  <a:pt x="638" y="363"/>
                </a:lnTo>
                <a:lnTo>
                  <a:pt x="642" y="359"/>
                </a:lnTo>
                <a:lnTo>
                  <a:pt x="646" y="357"/>
                </a:lnTo>
                <a:lnTo>
                  <a:pt x="651" y="356"/>
                </a:lnTo>
                <a:close/>
                <a:moveTo>
                  <a:pt x="418" y="243"/>
                </a:moveTo>
                <a:lnTo>
                  <a:pt x="425" y="245"/>
                </a:lnTo>
                <a:lnTo>
                  <a:pt x="435" y="247"/>
                </a:lnTo>
                <a:lnTo>
                  <a:pt x="446" y="251"/>
                </a:lnTo>
                <a:lnTo>
                  <a:pt x="456" y="255"/>
                </a:lnTo>
                <a:lnTo>
                  <a:pt x="464" y="262"/>
                </a:lnTo>
                <a:lnTo>
                  <a:pt x="469" y="270"/>
                </a:lnTo>
                <a:lnTo>
                  <a:pt x="469" y="280"/>
                </a:lnTo>
                <a:lnTo>
                  <a:pt x="464" y="289"/>
                </a:lnTo>
                <a:lnTo>
                  <a:pt x="456" y="293"/>
                </a:lnTo>
                <a:lnTo>
                  <a:pt x="447" y="296"/>
                </a:lnTo>
                <a:lnTo>
                  <a:pt x="435" y="294"/>
                </a:lnTo>
                <a:lnTo>
                  <a:pt x="424" y="293"/>
                </a:lnTo>
                <a:lnTo>
                  <a:pt x="414" y="291"/>
                </a:lnTo>
                <a:lnTo>
                  <a:pt x="407" y="288"/>
                </a:lnTo>
                <a:lnTo>
                  <a:pt x="418" y="243"/>
                </a:lnTo>
                <a:close/>
                <a:moveTo>
                  <a:pt x="433" y="182"/>
                </a:moveTo>
                <a:lnTo>
                  <a:pt x="441" y="183"/>
                </a:lnTo>
                <a:lnTo>
                  <a:pt x="451" y="186"/>
                </a:lnTo>
                <a:lnTo>
                  <a:pt x="461" y="190"/>
                </a:lnTo>
                <a:lnTo>
                  <a:pt x="469" y="195"/>
                </a:lnTo>
                <a:lnTo>
                  <a:pt x="476" y="203"/>
                </a:lnTo>
                <a:lnTo>
                  <a:pt x="476" y="215"/>
                </a:lnTo>
                <a:lnTo>
                  <a:pt x="472" y="222"/>
                </a:lnTo>
                <a:lnTo>
                  <a:pt x="465" y="226"/>
                </a:lnTo>
                <a:lnTo>
                  <a:pt x="456" y="228"/>
                </a:lnTo>
                <a:lnTo>
                  <a:pt x="447" y="228"/>
                </a:lnTo>
                <a:lnTo>
                  <a:pt x="438" y="226"/>
                </a:lnTo>
                <a:lnTo>
                  <a:pt x="429" y="224"/>
                </a:lnTo>
                <a:lnTo>
                  <a:pt x="424" y="222"/>
                </a:lnTo>
                <a:lnTo>
                  <a:pt x="433" y="182"/>
                </a:lnTo>
                <a:close/>
                <a:moveTo>
                  <a:pt x="426" y="119"/>
                </a:moveTo>
                <a:lnTo>
                  <a:pt x="418" y="153"/>
                </a:lnTo>
                <a:lnTo>
                  <a:pt x="405" y="149"/>
                </a:lnTo>
                <a:lnTo>
                  <a:pt x="405" y="149"/>
                </a:lnTo>
                <a:lnTo>
                  <a:pt x="376" y="143"/>
                </a:lnTo>
                <a:lnTo>
                  <a:pt x="371" y="165"/>
                </a:lnTo>
                <a:lnTo>
                  <a:pt x="373" y="165"/>
                </a:lnTo>
                <a:lnTo>
                  <a:pt x="375" y="165"/>
                </a:lnTo>
                <a:lnTo>
                  <a:pt x="378" y="166"/>
                </a:lnTo>
                <a:lnTo>
                  <a:pt x="380" y="166"/>
                </a:lnTo>
                <a:lnTo>
                  <a:pt x="383" y="167"/>
                </a:lnTo>
                <a:lnTo>
                  <a:pt x="386" y="167"/>
                </a:lnTo>
                <a:lnTo>
                  <a:pt x="387" y="169"/>
                </a:lnTo>
                <a:lnTo>
                  <a:pt x="391" y="170"/>
                </a:lnTo>
                <a:lnTo>
                  <a:pt x="393" y="171"/>
                </a:lnTo>
                <a:lnTo>
                  <a:pt x="395" y="174"/>
                </a:lnTo>
                <a:lnTo>
                  <a:pt x="396" y="178"/>
                </a:lnTo>
                <a:lnTo>
                  <a:pt x="396" y="181"/>
                </a:lnTo>
                <a:lnTo>
                  <a:pt x="387" y="219"/>
                </a:lnTo>
                <a:lnTo>
                  <a:pt x="388" y="220"/>
                </a:lnTo>
                <a:lnTo>
                  <a:pt x="387" y="219"/>
                </a:lnTo>
                <a:lnTo>
                  <a:pt x="373" y="272"/>
                </a:lnTo>
                <a:lnTo>
                  <a:pt x="373" y="275"/>
                </a:lnTo>
                <a:lnTo>
                  <a:pt x="371" y="276"/>
                </a:lnTo>
                <a:lnTo>
                  <a:pt x="369" y="277"/>
                </a:lnTo>
                <a:lnTo>
                  <a:pt x="367" y="277"/>
                </a:lnTo>
                <a:lnTo>
                  <a:pt x="363" y="277"/>
                </a:lnTo>
                <a:lnTo>
                  <a:pt x="363" y="277"/>
                </a:lnTo>
                <a:lnTo>
                  <a:pt x="361" y="277"/>
                </a:lnTo>
                <a:lnTo>
                  <a:pt x="358" y="276"/>
                </a:lnTo>
                <a:lnTo>
                  <a:pt x="354" y="275"/>
                </a:lnTo>
                <a:lnTo>
                  <a:pt x="352" y="275"/>
                </a:lnTo>
                <a:lnTo>
                  <a:pt x="349" y="274"/>
                </a:lnTo>
                <a:lnTo>
                  <a:pt x="349" y="274"/>
                </a:lnTo>
                <a:lnTo>
                  <a:pt x="339" y="297"/>
                </a:lnTo>
                <a:lnTo>
                  <a:pt x="365" y="304"/>
                </a:lnTo>
                <a:lnTo>
                  <a:pt x="380" y="308"/>
                </a:lnTo>
                <a:lnTo>
                  <a:pt x="371" y="342"/>
                </a:lnTo>
                <a:lnTo>
                  <a:pt x="392" y="347"/>
                </a:lnTo>
                <a:lnTo>
                  <a:pt x="400" y="313"/>
                </a:lnTo>
                <a:lnTo>
                  <a:pt x="416" y="318"/>
                </a:lnTo>
                <a:lnTo>
                  <a:pt x="408" y="351"/>
                </a:lnTo>
                <a:lnTo>
                  <a:pt x="429" y="356"/>
                </a:lnTo>
                <a:lnTo>
                  <a:pt x="437" y="322"/>
                </a:lnTo>
                <a:lnTo>
                  <a:pt x="454" y="325"/>
                </a:lnTo>
                <a:lnTo>
                  <a:pt x="468" y="325"/>
                </a:lnTo>
                <a:lnTo>
                  <a:pt x="481" y="323"/>
                </a:lnTo>
                <a:lnTo>
                  <a:pt x="493" y="317"/>
                </a:lnTo>
                <a:lnTo>
                  <a:pt x="502" y="308"/>
                </a:lnTo>
                <a:lnTo>
                  <a:pt x="509" y="294"/>
                </a:lnTo>
                <a:lnTo>
                  <a:pt x="512" y="280"/>
                </a:lnTo>
                <a:lnTo>
                  <a:pt x="511" y="268"/>
                </a:lnTo>
                <a:lnTo>
                  <a:pt x="507" y="259"/>
                </a:lnTo>
                <a:lnTo>
                  <a:pt x="499" y="251"/>
                </a:lnTo>
                <a:lnTo>
                  <a:pt x="490" y="245"/>
                </a:lnTo>
                <a:lnTo>
                  <a:pt x="499" y="241"/>
                </a:lnTo>
                <a:lnTo>
                  <a:pt x="507" y="236"/>
                </a:lnTo>
                <a:lnTo>
                  <a:pt x="512" y="226"/>
                </a:lnTo>
                <a:lnTo>
                  <a:pt x="516" y="215"/>
                </a:lnTo>
                <a:lnTo>
                  <a:pt x="515" y="200"/>
                </a:lnTo>
                <a:lnTo>
                  <a:pt x="511" y="190"/>
                </a:lnTo>
                <a:lnTo>
                  <a:pt x="502" y="181"/>
                </a:lnTo>
                <a:lnTo>
                  <a:pt x="490" y="173"/>
                </a:lnTo>
                <a:lnTo>
                  <a:pt x="475" y="167"/>
                </a:lnTo>
                <a:lnTo>
                  <a:pt x="484" y="133"/>
                </a:lnTo>
                <a:lnTo>
                  <a:pt x="463" y="128"/>
                </a:lnTo>
                <a:lnTo>
                  <a:pt x="455" y="161"/>
                </a:lnTo>
                <a:lnTo>
                  <a:pt x="439" y="157"/>
                </a:lnTo>
                <a:lnTo>
                  <a:pt x="447" y="124"/>
                </a:lnTo>
                <a:lnTo>
                  <a:pt x="426" y="119"/>
                </a:lnTo>
                <a:close/>
                <a:moveTo>
                  <a:pt x="434" y="80"/>
                </a:moveTo>
                <a:lnTo>
                  <a:pt x="467" y="82"/>
                </a:lnTo>
                <a:lnTo>
                  <a:pt x="495" y="91"/>
                </a:lnTo>
                <a:lnTo>
                  <a:pt x="523" y="106"/>
                </a:lnTo>
                <a:lnTo>
                  <a:pt x="546" y="126"/>
                </a:lnTo>
                <a:lnTo>
                  <a:pt x="565" y="149"/>
                </a:lnTo>
                <a:lnTo>
                  <a:pt x="580" y="177"/>
                </a:lnTo>
                <a:lnTo>
                  <a:pt x="590" y="205"/>
                </a:lnTo>
                <a:lnTo>
                  <a:pt x="592" y="238"/>
                </a:lnTo>
                <a:lnTo>
                  <a:pt x="590" y="270"/>
                </a:lnTo>
                <a:lnTo>
                  <a:pt x="580" y="300"/>
                </a:lnTo>
                <a:lnTo>
                  <a:pt x="565" y="326"/>
                </a:lnTo>
                <a:lnTo>
                  <a:pt x="546" y="349"/>
                </a:lnTo>
                <a:lnTo>
                  <a:pt x="523" y="369"/>
                </a:lnTo>
                <a:lnTo>
                  <a:pt x="495" y="383"/>
                </a:lnTo>
                <a:lnTo>
                  <a:pt x="467" y="393"/>
                </a:lnTo>
                <a:lnTo>
                  <a:pt x="434" y="395"/>
                </a:lnTo>
                <a:lnTo>
                  <a:pt x="403" y="393"/>
                </a:lnTo>
                <a:lnTo>
                  <a:pt x="373" y="383"/>
                </a:lnTo>
                <a:lnTo>
                  <a:pt x="346" y="369"/>
                </a:lnTo>
                <a:lnTo>
                  <a:pt x="323" y="349"/>
                </a:lnTo>
                <a:lnTo>
                  <a:pt x="303" y="326"/>
                </a:lnTo>
                <a:lnTo>
                  <a:pt x="289" y="300"/>
                </a:lnTo>
                <a:lnTo>
                  <a:pt x="280" y="270"/>
                </a:lnTo>
                <a:lnTo>
                  <a:pt x="276" y="238"/>
                </a:lnTo>
                <a:lnTo>
                  <a:pt x="280" y="205"/>
                </a:lnTo>
                <a:lnTo>
                  <a:pt x="289" y="177"/>
                </a:lnTo>
                <a:lnTo>
                  <a:pt x="303" y="149"/>
                </a:lnTo>
                <a:lnTo>
                  <a:pt x="323" y="126"/>
                </a:lnTo>
                <a:lnTo>
                  <a:pt x="346" y="106"/>
                </a:lnTo>
                <a:lnTo>
                  <a:pt x="373" y="91"/>
                </a:lnTo>
                <a:lnTo>
                  <a:pt x="403" y="82"/>
                </a:lnTo>
                <a:lnTo>
                  <a:pt x="434" y="80"/>
                </a:lnTo>
                <a:close/>
                <a:moveTo>
                  <a:pt x="178" y="80"/>
                </a:moveTo>
                <a:lnTo>
                  <a:pt x="217" y="80"/>
                </a:lnTo>
                <a:lnTo>
                  <a:pt x="222" y="80"/>
                </a:lnTo>
                <a:lnTo>
                  <a:pt x="227" y="82"/>
                </a:lnTo>
                <a:lnTo>
                  <a:pt x="231" y="85"/>
                </a:lnTo>
                <a:lnTo>
                  <a:pt x="234" y="89"/>
                </a:lnTo>
                <a:lnTo>
                  <a:pt x="237" y="94"/>
                </a:lnTo>
                <a:lnTo>
                  <a:pt x="237" y="99"/>
                </a:lnTo>
                <a:lnTo>
                  <a:pt x="237" y="105"/>
                </a:lnTo>
                <a:lnTo>
                  <a:pt x="234" y="109"/>
                </a:lnTo>
                <a:lnTo>
                  <a:pt x="231" y="114"/>
                </a:lnTo>
                <a:lnTo>
                  <a:pt x="227" y="116"/>
                </a:lnTo>
                <a:lnTo>
                  <a:pt x="222" y="118"/>
                </a:lnTo>
                <a:lnTo>
                  <a:pt x="217" y="119"/>
                </a:lnTo>
                <a:lnTo>
                  <a:pt x="178" y="119"/>
                </a:lnTo>
                <a:lnTo>
                  <a:pt x="172" y="118"/>
                </a:lnTo>
                <a:lnTo>
                  <a:pt x="167" y="116"/>
                </a:lnTo>
                <a:lnTo>
                  <a:pt x="163" y="114"/>
                </a:lnTo>
                <a:lnTo>
                  <a:pt x="161" y="109"/>
                </a:lnTo>
                <a:lnTo>
                  <a:pt x="158" y="105"/>
                </a:lnTo>
                <a:lnTo>
                  <a:pt x="158" y="99"/>
                </a:lnTo>
                <a:lnTo>
                  <a:pt x="158" y="94"/>
                </a:lnTo>
                <a:lnTo>
                  <a:pt x="161" y="89"/>
                </a:lnTo>
                <a:lnTo>
                  <a:pt x="163" y="85"/>
                </a:lnTo>
                <a:lnTo>
                  <a:pt x="167" y="82"/>
                </a:lnTo>
                <a:lnTo>
                  <a:pt x="172" y="80"/>
                </a:lnTo>
                <a:lnTo>
                  <a:pt x="178" y="80"/>
                </a:lnTo>
                <a:close/>
                <a:moveTo>
                  <a:pt x="809" y="40"/>
                </a:moveTo>
                <a:lnTo>
                  <a:pt x="804" y="40"/>
                </a:lnTo>
                <a:lnTo>
                  <a:pt x="800" y="43"/>
                </a:lnTo>
                <a:lnTo>
                  <a:pt x="795" y="46"/>
                </a:lnTo>
                <a:lnTo>
                  <a:pt x="792" y="50"/>
                </a:lnTo>
                <a:lnTo>
                  <a:pt x="791" y="55"/>
                </a:lnTo>
                <a:lnTo>
                  <a:pt x="790" y="60"/>
                </a:lnTo>
                <a:lnTo>
                  <a:pt x="791" y="65"/>
                </a:lnTo>
                <a:lnTo>
                  <a:pt x="792" y="69"/>
                </a:lnTo>
                <a:lnTo>
                  <a:pt x="795" y="73"/>
                </a:lnTo>
                <a:lnTo>
                  <a:pt x="800" y="77"/>
                </a:lnTo>
                <a:lnTo>
                  <a:pt x="804" y="78"/>
                </a:lnTo>
                <a:lnTo>
                  <a:pt x="809" y="80"/>
                </a:lnTo>
                <a:lnTo>
                  <a:pt x="815" y="78"/>
                </a:lnTo>
                <a:lnTo>
                  <a:pt x="820" y="77"/>
                </a:lnTo>
                <a:lnTo>
                  <a:pt x="824" y="73"/>
                </a:lnTo>
                <a:lnTo>
                  <a:pt x="826" y="69"/>
                </a:lnTo>
                <a:lnTo>
                  <a:pt x="829" y="65"/>
                </a:lnTo>
                <a:lnTo>
                  <a:pt x="829" y="60"/>
                </a:lnTo>
                <a:lnTo>
                  <a:pt x="829" y="55"/>
                </a:lnTo>
                <a:lnTo>
                  <a:pt x="826" y="50"/>
                </a:lnTo>
                <a:lnTo>
                  <a:pt x="824" y="46"/>
                </a:lnTo>
                <a:lnTo>
                  <a:pt x="820" y="43"/>
                </a:lnTo>
                <a:lnTo>
                  <a:pt x="815" y="40"/>
                </a:lnTo>
                <a:lnTo>
                  <a:pt x="809" y="40"/>
                </a:lnTo>
                <a:close/>
                <a:moveTo>
                  <a:pt x="115" y="40"/>
                </a:moveTo>
                <a:lnTo>
                  <a:pt x="116" y="46"/>
                </a:lnTo>
                <a:lnTo>
                  <a:pt x="118" y="52"/>
                </a:lnTo>
                <a:lnTo>
                  <a:pt x="119" y="60"/>
                </a:lnTo>
                <a:lnTo>
                  <a:pt x="115" y="78"/>
                </a:lnTo>
                <a:lnTo>
                  <a:pt x="107" y="94"/>
                </a:lnTo>
                <a:lnTo>
                  <a:pt x="94" y="107"/>
                </a:lnTo>
                <a:lnTo>
                  <a:pt x="78" y="116"/>
                </a:lnTo>
                <a:lnTo>
                  <a:pt x="59" y="119"/>
                </a:lnTo>
                <a:lnTo>
                  <a:pt x="52" y="119"/>
                </a:lnTo>
                <a:lnTo>
                  <a:pt x="46" y="118"/>
                </a:lnTo>
                <a:lnTo>
                  <a:pt x="39" y="115"/>
                </a:lnTo>
                <a:lnTo>
                  <a:pt x="39" y="360"/>
                </a:lnTo>
                <a:lnTo>
                  <a:pt x="46" y="359"/>
                </a:lnTo>
                <a:lnTo>
                  <a:pt x="52" y="357"/>
                </a:lnTo>
                <a:lnTo>
                  <a:pt x="59" y="356"/>
                </a:lnTo>
                <a:lnTo>
                  <a:pt x="78" y="360"/>
                </a:lnTo>
                <a:lnTo>
                  <a:pt x="94" y="368"/>
                </a:lnTo>
                <a:lnTo>
                  <a:pt x="107" y="381"/>
                </a:lnTo>
                <a:lnTo>
                  <a:pt x="115" y="397"/>
                </a:lnTo>
                <a:lnTo>
                  <a:pt x="119" y="416"/>
                </a:lnTo>
                <a:lnTo>
                  <a:pt x="118" y="423"/>
                </a:lnTo>
                <a:lnTo>
                  <a:pt x="116" y="429"/>
                </a:lnTo>
                <a:lnTo>
                  <a:pt x="115" y="436"/>
                </a:lnTo>
                <a:lnTo>
                  <a:pt x="754" y="436"/>
                </a:lnTo>
                <a:lnTo>
                  <a:pt x="752" y="429"/>
                </a:lnTo>
                <a:lnTo>
                  <a:pt x="750" y="423"/>
                </a:lnTo>
                <a:lnTo>
                  <a:pt x="750" y="416"/>
                </a:lnTo>
                <a:lnTo>
                  <a:pt x="753" y="397"/>
                </a:lnTo>
                <a:lnTo>
                  <a:pt x="762" y="381"/>
                </a:lnTo>
                <a:lnTo>
                  <a:pt x="774" y="368"/>
                </a:lnTo>
                <a:lnTo>
                  <a:pt x="791" y="360"/>
                </a:lnTo>
                <a:lnTo>
                  <a:pt x="809" y="356"/>
                </a:lnTo>
                <a:lnTo>
                  <a:pt x="816" y="357"/>
                </a:lnTo>
                <a:lnTo>
                  <a:pt x="822" y="359"/>
                </a:lnTo>
                <a:lnTo>
                  <a:pt x="829" y="360"/>
                </a:lnTo>
                <a:lnTo>
                  <a:pt x="829" y="115"/>
                </a:lnTo>
                <a:lnTo>
                  <a:pt x="822" y="118"/>
                </a:lnTo>
                <a:lnTo>
                  <a:pt x="816" y="119"/>
                </a:lnTo>
                <a:lnTo>
                  <a:pt x="809" y="119"/>
                </a:lnTo>
                <a:lnTo>
                  <a:pt x="791" y="116"/>
                </a:lnTo>
                <a:lnTo>
                  <a:pt x="774" y="107"/>
                </a:lnTo>
                <a:lnTo>
                  <a:pt x="762" y="94"/>
                </a:lnTo>
                <a:lnTo>
                  <a:pt x="753" y="78"/>
                </a:lnTo>
                <a:lnTo>
                  <a:pt x="750" y="60"/>
                </a:lnTo>
                <a:lnTo>
                  <a:pt x="750" y="52"/>
                </a:lnTo>
                <a:lnTo>
                  <a:pt x="752" y="46"/>
                </a:lnTo>
                <a:lnTo>
                  <a:pt x="754" y="40"/>
                </a:lnTo>
                <a:lnTo>
                  <a:pt x="115" y="40"/>
                </a:lnTo>
                <a:close/>
                <a:moveTo>
                  <a:pt x="59" y="40"/>
                </a:moveTo>
                <a:lnTo>
                  <a:pt x="53" y="40"/>
                </a:lnTo>
                <a:lnTo>
                  <a:pt x="49" y="43"/>
                </a:lnTo>
                <a:lnTo>
                  <a:pt x="46" y="46"/>
                </a:lnTo>
                <a:lnTo>
                  <a:pt x="42" y="50"/>
                </a:lnTo>
                <a:lnTo>
                  <a:pt x="40" y="55"/>
                </a:lnTo>
                <a:lnTo>
                  <a:pt x="39" y="60"/>
                </a:lnTo>
                <a:lnTo>
                  <a:pt x="40" y="65"/>
                </a:lnTo>
                <a:lnTo>
                  <a:pt x="42" y="69"/>
                </a:lnTo>
                <a:lnTo>
                  <a:pt x="46" y="73"/>
                </a:lnTo>
                <a:lnTo>
                  <a:pt x="49" y="77"/>
                </a:lnTo>
                <a:lnTo>
                  <a:pt x="53" y="78"/>
                </a:lnTo>
                <a:lnTo>
                  <a:pt x="59" y="80"/>
                </a:lnTo>
                <a:lnTo>
                  <a:pt x="64" y="78"/>
                </a:lnTo>
                <a:lnTo>
                  <a:pt x="69" y="77"/>
                </a:lnTo>
                <a:lnTo>
                  <a:pt x="73" y="73"/>
                </a:lnTo>
                <a:lnTo>
                  <a:pt x="76" y="69"/>
                </a:lnTo>
                <a:lnTo>
                  <a:pt x="78" y="65"/>
                </a:lnTo>
                <a:lnTo>
                  <a:pt x="78" y="60"/>
                </a:lnTo>
                <a:lnTo>
                  <a:pt x="78" y="55"/>
                </a:lnTo>
                <a:lnTo>
                  <a:pt x="76" y="50"/>
                </a:lnTo>
                <a:lnTo>
                  <a:pt x="73" y="46"/>
                </a:lnTo>
                <a:lnTo>
                  <a:pt x="69" y="43"/>
                </a:lnTo>
                <a:lnTo>
                  <a:pt x="64" y="40"/>
                </a:lnTo>
                <a:lnTo>
                  <a:pt x="59" y="40"/>
                </a:lnTo>
                <a:close/>
                <a:moveTo>
                  <a:pt x="39" y="0"/>
                </a:moveTo>
                <a:lnTo>
                  <a:pt x="829" y="0"/>
                </a:lnTo>
                <a:lnTo>
                  <a:pt x="845" y="4"/>
                </a:lnTo>
                <a:lnTo>
                  <a:pt x="858" y="12"/>
                </a:lnTo>
                <a:lnTo>
                  <a:pt x="866" y="25"/>
                </a:lnTo>
                <a:lnTo>
                  <a:pt x="868" y="40"/>
                </a:lnTo>
                <a:lnTo>
                  <a:pt x="868" y="436"/>
                </a:lnTo>
                <a:lnTo>
                  <a:pt x="866" y="450"/>
                </a:lnTo>
                <a:lnTo>
                  <a:pt x="858" y="463"/>
                </a:lnTo>
                <a:lnTo>
                  <a:pt x="845" y="471"/>
                </a:lnTo>
                <a:lnTo>
                  <a:pt x="829" y="475"/>
                </a:lnTo>
                <a:lnTo>
                  <a:pt x="39" y="475"/>
                </a:lnTo>
                <a:lnTo>
                  <a:pt x="23" y="471"/>
                </a:lnTo>
                <a:lnTo>
                  <a:pt x="12" y="463"/>
                </a:lnTo>
                <a:lnTo>
                  <a:pt x="2" y="450"/>
                </a:lnTo>
                <a:lnTo>
                  <a:pt x="0" y="436"/>
                </a:lnTo>
                <a:lnTo>
                  <a:pt x="0" y="40"/>
                </a:lnTo>
                <a:lnTo>
                  <a:pt x="2" y="25"/>
                </a:lnTo>
                <a:lnTo>
                  <a:pt x="12" y="12"/>
                </a:lnTo>
                <a:lnTo>
                  <a:pt x="23" y="4"/>
                </a:lnTo>
                <a:lnTo>
                  <a:pt x="3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6" name="Freeform 25"/>
          <p:cNvSpPr>
            <a:spLocks noEditPoints="1"/>
          </p:cNvSpPr>
          <p:nvPr/>
        </p:nvSpPr>
        <p:spPr bwMode="auto">
          <a:xfrm>
            <a:off x="6279218" y="2855061"/>
            <a:ext cx="421408" cy="306963"/>
          </a:xfrm>
          <a:custGeom>
            <a:avLst/>
            <a:gdLst>
              <a:gd name="T0" fmla="*/ 790 w 869"/>
              <a:gd name="T1" fmla="*/ 574 h 633"/>
              <a:gd name="T2" fmla="*/ 815 w 869"/>
              <a:gd name="T3" fmla="*/ 592 h 633"/>
              <a:gd name="T4" fmla="*/ 827 w 869"/>
              <a:gd name="T5" fmla="*/ 563 h 633"/>
              <a:gd name="T6" fmla="*/ 49 w 869"/>
              <a:gd name="T7" fmla="*/ 557 h 633"/>
              <a:gd name="T8" fmla="*/ 45 w 869"/>
              <a:gd name="T9" fmla="*/ 588 h 633"/>
              <a:gd name="T10" fmla="*/ 76 w 869"/>
              <a:gd name="T11" fmla="*/ 584 h 633"/>
              <a:gd name="T12" fmla="*/ 65 w 869"/>
              <a:gd name="T13" fmla="*/ 554 h 633"/>
              <a:gd name="T14" fmla="*/ 708 w 869"/>
              <a:gd name="T15" fmla="*/ 524 h 633"/>
              <a:gd name="T16" fmla="*/ 696 w 869"/>
              <a:gd name="T17" fmla="*/ 553 h 633"/>
              <a:gd name="T18" fmla="*/ 632 w 869"/>
              <a:gd name="T19" fmla="*/ 540 h 633"/>
              <a:gd name="T20" fmla="*/ 652 w 869"/>
              <a:gd name="T21" fmla="*/ 515 h 633"/>
              <a:gd name="T22" fmla="*/ 470 w 869"/>
              <a:gd name="T23" fmla="*/ 428 h 633"/>
              <a:gd name="T24" fmla="*/ 414 w 869"/>
              <a:gd name="T25" fmla="*/ 448 h 633"/>
              <a:gd name="T26" fmla="*/ 470 w 869"/>
              <a:gd name="T27" fmla="*/ 354 h 633"/>
              <a:gd name="T28" fmla="*/ 437 w 869"/>
              <a:gd name="T29" fmla="*/ 384 h 633"/>
              <a:gd name="T30" fmla="*/ 406 w 869"/>
              <a:gd name="T31" fmla="*/ 308 h 633"/>
              <a:gd name="T32" fmla="*/ 384 w 869"/>
              <a:gd name="T33" fmla="*/ 325 h 633"/>
              <a:gd name="T34" fmla="*/ 395 w 869"/>
              <a:gd name="T35" fmla="*/ 338 h 633"/>
              <a:gd name="T36" fmla="*/ 369 w 869"/>
              <a:gd name="T37" fmla="*/ 435 h 633"/>
              <a:gd name="T38" fmla="*/ 352 w 869"/>
              <a:gd name="T39" fmla="*/ 432 h 633"/>
              <a:gd name="T40" fmla="*/ 391 w 869"/>
              <a:gd name="T41" fmla="*/ 506 h 633"/>
              <a:gd name="T42" fmla="*/ 469 w 869"/>
              <a:gd name="T43" fmla="*/ 483 h 633"/>
              <a:gd name="T44" fmla="*/ 507 w 869"/>
              <a:gd name="T45" fmla="*/ 417 h 633"/>
              <a:gd name="T46" fmla="*/ 516 w 869"/>
              <a:gd name="T47" fmla="*/ 359 h 633"/>
              <a:gd name="T48" fmla="*/ 456 w 869"/>
              <a:gd name="T49" fmla="*/ 320 h 633"/>
              <a:gd name="T50" fmla="*/ 522 w 869"/>
              <a:gd name="T51" fmla="*/ 265 h 633"/>
              <a:gd name="T52" fmla="*/ 580 w 869"/>
              <a:gd name="T53" fmla="*/ 457 h 633"/>
              <a:gd name="T54" fmla="*/ 402 w 869"/>
              <a:gd name="T55" fmla="*/ 550 h 633"/>
              <a:gd name="T56" fmla="*/ 276 w 869"/>
              <a:gd name="T57" fmla="*/ 396 h 633"/>
              <a:gd name="T58" fmla="*/ 402 w 869"/>
              <a:gd name="T59" fmla="*/ 241 h 633"/>
              <a:gd name="T60" fmla="*/ 235 w 869"/>
              <a:gd name="T61" fmla="*/ 248 h 633"/>
              <a:gd name="T62" fmla="*/ 223 w 869"/>
              <a:gd name="T63" fmla="*/ 277 h 633"/>
              <a:gd name="T64" fmla="*/ 159 w 869"/>
              <a:gd name="T65" fmla="*/ 262 h 633"/>
              <a:gd name="T66" fmla="*/ 177 w 869"/>
              <a:gd name="T67" fmla="*/ 237 h 633"/>
              <a:gd name="T68" fmla="*/ 790 w 869"/>
              <a:gd name="T69" fmla="*/ 218 h 633"/>
              <a:gd name="T70" fmla="*/ 815 w 869"/>
              <a:gd name="T71" fmla="*/ 237 h 633"/>
              <a:gd name="T72" fmla="*/ 827 w 869"/>
              <a:gd name="T73" fmla="*/ 207 h 633"/>
              <a:gd name="T74" fmla="*/ 118 w 869"/>
              <a:gd name="T75" fmla="*/ 211 h 633"/>
              <a:gd name="T76" fmla="*/ 53 w 869"/>
              <a:gd name="T77" fmla="*/ 277 h 633"/>
              <a:gd name="T78" fmla="*/ 78 w 869"/>
              <a:gd name="T79" fmla="*/ 517 h 633"/>
              <a:gd name="T80" fmla="*/ 114 w 869"/>
              <a:gd name="T81" fmla="*/ 593 h 633"/>
              <a:gd name="T82" fmla="*/ 775 w 869"/>
              <a:gd name="T83" fmla="*/ 525 h 633"/>
              <a:gd name="T84" fmla="*/ 823 w 869"/>
              <a:gd name="T85" fmla="*/ 275 h 633"/>
              <a:gd name="T86" fmla="*/ 750 w 869"/>
              <a:gd name="T87" fmla="*/ 218 h 633"/>
              <a:gd name="T88" fmla="*/ 49 w 869"/>
              <a:gd name="T89" fmla="*/ 201 h 633"/>
              <a:gd name="T90" fmla="*/ 45 w 869"/>
              <a:gd name="T91" fmla="*/ 232 h 633"/>
              <a:gd name="T92" fmla="*/ 76 w 869"/>
              <a:gd name="T93" fmla="*/ 228 h 633"/>
              <a:gd name="T94" fmla="*/ 65 w 869"/>
              <a:gd name="T95" fmla="*/ 199 h 633"/>
              <a:gd name="T96" fmla="*/ 869 w 869"/>
              <a:gd name="T97" fmla="*/ 198 h 633"/>
              <a:gd name="T98" fmla="*/ 24 w 869"/>
              <a:gd name="T99" fmla="*/ 630 h 633"/>
              <a:gd name="T100" fmla="*/ 24 w 869"/>
              <a:gd name="T101" fmla="*/ 161 h 633"/>
              <a:gd name="T102" fmla="*/ 788 w 869"/>
              <a:gd name="T103" fmla="*/ 89 h 633"/>
              <a:gd name="T104" fmla="*/ 776 w 869"/>
              <a:gd name="T105" fmla="*/ 118 h 633"/>
              <a:gd name="T106" fmla="*/ 80 w 869"/>
              <a:gd name="T107" fmla="*/ 104 h 633"/>
              <a:gd name="T108" fmla="*/ 99 w 869"/>
              <a:gd name="T109" fmla="*/ 79 h 633"/>
              <a:gd name="T110" fmla="*/ 711 w 869"/>
              <a:gd name="T111" fmla="*/ 15 h 633"/>
              <a:gd name="T112" fmla="*/ 691 w 869"/>
              <a:gd name="T113" fmla="*/ 40 h 633"/>
              <a:gd name="T114" fmla="*/ 157 w 869"/>
              <a:gd name="T115" fmla="*/ 2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9" h="633">
                <a:moveTo>
                  <a:pt x="810" y="554"/>
                </a:moveTo>
                <a:lnTo>
                  <a:pt x="805" y="554"/>
                </a:lnTo>
                <a:lnTo>
                  <a:pt x="800" y="557"/>
                </a:lnTo>
                <a:lnTo>
                  <a:pt x="796" y="559"/>
                </a:lnTo>
                <a:lnTo>
                  <a:pt x="793" y="563"/>
                </a:lnTo>
                <a:lnTo>
                  <a:pt x="790" y="569"/>
                </a:lnTo>
                <a:lnTo>
                  <a:pt x="790" y="574"/>
                </a:lnTo>
                <a:lnTo>
                  <a:pt x="790" y="579"/>
                </a:lnTo>
                <a:lnTo>
                  <a:pt x="793" y="584"/>
                </a:lnTo>
                <a:lnTo>
                  <a:pt x="796" y="588"/>
                </a:lnTo>
                <a:lnTo>
                  <a:pt x="800" y="591"/>
                </a:lnTo>
                <a:lnTo>
                  <a:pt x="805" y="592"/>
                </a:lnTo>
                <a:lnTo>
                  <a:pt x="810" y="593"/>
                </a:lnTo>
                <a:lnTo>
                  <a:pt x="815" y="592"/>
                </a:lnTo>
                <a:lnTo>
                  <a:pt x="819" y="591"/>
                </a:lnTo>
                <a:lnTo>
                  <a:pt x="823" y="588"/>
                </a:lnTo>
                <a:lnTo>
                  <a:pt x="827" y="584"/>
                </a:lnTo>
                <a:lnTo>
                  <a:pt x="828" y="579"/>
                </a:lnTo>
                <a:lnTo>
                  <a:pt x="830" y="574"/>
                </a:lnTo>
                <a:lnTo>
                  <a:pt x="828" y="569"/>
                </a:lnTo>
                <a:lnTo>
                  <a:pt x="827" y="563"/>
                </a:lnTo>
                <a:lnTo>
                  <a:pt x="823" y="559"/>
                </a:lnTo>
                <a:lnTo>
                  <a:pt x="819" y="557"/>
                </a:lnTo>
                <a:lnTo>
                  <a:pt x="815" y="554"/>
                </a:lnTo>
                <a:lnTo>
                  <a:pt x="810" y="554"/>
                </a:lnTo>
                <a:close/>
                <a:moveTo>
                  <a:pt x="59" y="554"/>
                </a:moveTo>
                <a:lnTo>
                  <a:pt x="54" y="554"/>
                </a:lnTo>
                <a:lnTo>
                  <a:pt x="49" y="557"/>
                </a:lnTo>
                <a:lnTo>
                  <a:pt x="45" y="559"/>
                </a:lnTo>
                <a:lnTo>
                  <a:pt x="42" y="563"/>
                </a:lnTo>
                <a:lnTo>
                  <a:pt x="40" y="569"/>
                </a:lnTo>
                <a:lnTo>
                  <a:pt x="40" y="574"/>
                </a:lnTo>
                <a:lnTo>
                  <a:pt x="40" y="579"/>
                </a:lnTo>
                <a:lnTo>
                  <a:pt x="42" y="584"/>
                </a:lnTo>
                <a:lnTo>
                  <a:pt x="45" y="588"/>
                </a:lnTo>
                <a:lnTo>
                  <a:pt x="49" y="591"/>
                </a:lnTo>
                <a:lnTo>
                  <a:pt x="54" y="592"/>
                </a:lnTo>
                <a:lnTo>
                  <a:pt x="59" y="593"/>
                </a:lnTo>
                <a:lnTo>
                  <a:pt x="65" y="592"/>
                </a:lnTo>
                <a:lnTo>
                  <a:pt x="68" y="591"/>
                </a:lnTo>
                <a:lnTo>
                  <a:pt x="74" y="588"/>
                </a:lnTo>
                <a:lnTo>
                  <a:pt x="76" y="584"/>
                </a:lnTo>
                <a:lnTo>
                  <a:pt x="78" y="579"/>
                </a:lnTo>
                <a:lnTo>
                  <a:pt x="79" y="574"/>
                </a:lnTo>
                <a:lnTo>
                  <a:pt x="78" y="569"/>
                </a:lnTo>
                <a:lnTo>
                  <a:pt x="76" y="563"/>
                </a:lnTo>
                <a:lnTo>
                  <a:pt x="74" y="559"/>
                </a:lnTo>
                <a:lnTo>
                  <a:pt x="68" y="557"/>
                </a:lnTo>
                <a:lnTo>
                  <a:pt x="65" y="554"/>
                </a:lnTo>
                <a:lnTo>
                  <a:pt x="59" y="554"/>
                </a:lnTo>
                <a:close/>
                <a:moveTo>
                  <a:pt x="652" y="515"/>
                </a:moveTo>
                <a:lnTo>
                  <a:pt x="691" y="515"/>
                </a:lnTo>
                <a:lnTo>
                  <a:pt x="696" y="515"/>
                </a:lnTo>
                <a:lnTo>
                  <a:pt x="701" y="517"/>
                </a:lnTo>
                <a:lnTo>
                  <a:pt x="705" y="520"/>
                </a:lnTo>
                <a:lnTo>
                  <a:pt x="708" y="524"/>
                </a:lnTo>
                <a:lnTo>
                  <a:pt x="711" y="529"/>
                </a:lnTo>
                <a:lnTo>
                  <a:pt x="711" y="535"/>
                </a:lnTo>
                <a:lnTo>
                  <a:pt x="711" y="540"/>
                </a:lnTo>
                <a:lnTo>
                  <a:pt x="708" y="544"/>
                </a:lnTo>
                <a:lnTo>
                  <a:pt x="705" y="548"/>
                </a:lnTo>
                <a:lnTo>
                  <a:pt x="701" y="552"/>
                </a:lnTo>
                <a:lnTo>
                  <a:pt x="696" y="553"/>
                </a:lnTo>
                <a:lnTo>
                  <a:pt x="691" y="554"/>
                </a:lnTo>
                <a:lnTo>
                  <a:pt x="652" y="554"/>
                </a:lnTo>
                <a:lnTo>
                  <a:pt x="647" y="553"/>
                </a:lnTo>
                <a:lnTo>
                  <a:pt x="641" y="552"/>
                </a:lnTo>
                <a:lnTo>
                  <a:pt x="637" y="548"/>
                </a:lnTo>
                <a:lnTo>
                  <a:pt x="635" y="544"/>
                </a:lnTo>
                <a:lnTo>
                  <a:pt x="632" y="540"/>
                </a:lnTo>
                <a:lnTo>
                  <a:pt x="632" y="535"/>
                </a:lnTo>
                <a:lnTo>
                  <a:pt x="632" y="529"/>
                </a:lnTo>
                <a:lnTo>
                  <a:pt x="635" y="524"/>
                </a:lnTo>
                <a:lnTo>
                  <a:pt x="637" y="520"/>
                </a:lnTo>
                <a:lnTo>
                  <a:pt x="641" y="517"/>
                </a:lnTo>
                <a:lnTo>
                  <a:pt x="647" y="515"/>
                </a:lnTo>
                <a:lnTo>
                  <a:pt x="652" y="515"/>
                </a:lnTo>
                <a:close/>
                <a:moveTo>
                  <a:pt x="418" y="401"/>
                </a:moveTo>
                <a:lnTo>
                  <a:pt x="425" y="404"/>
                </a:lnTo>
                <a:lnTo>
                  <a:pt x="436" y="406"/>
                </a:lnTo>
                <a:lnTo>
                  <a:pt x="446" y="409"/>
                </a:lnTo>
                <a:lnTo>
                  <a:pt x="457" y="414"/>
                </a:lnTo>
                <a:lnTo>
                  <a:pt x="465" y="421"/>
                </a:lnTo>
                <a:lnTo>
                  <a:pt x="470" y="428"/>
                </a:lnTo>
                <a:lnTo>
                  <a:pt x="470" y="439"/>
                </a:lnTo>
                <a:lnTo>
                  <a:pt x="465" y="447"/>
                </a:lnTo>
                <a:lnTo>
                  <a:pt x="457" y="452"/>
                </a:lnTo>
                <a:lnTo>
                  <a:pt x="446" y="453"/>
                </a:lnTo>
                <a:lnTo>
                  <a:pt x="436" y="453"/>
                </a:lnTo>
                <a:lnTo>
                  <a:pt x="424" y="451"/>
                </a:lnTo>
                <a:lnTo>
                  <a:pt x="414" y="448"/>
                </a:lnTo>
                <a:lnTo>
                  <a:pt x="407" y="447"/>
                </a:lnTo>
                <a:lnTo>
                  <a:pt x="418" y="401"/>
                </a:lnTo>
                <a:close/>
                <a:moveTo>
                  <a:pt x="433" y="339"/>
                </a:moveTo>
                <a:lnTo>
                  <a:pt x="441" y="341"/>
                </a:lnTo>
                <a:lnTo>
                  <a:pt x="450" y="343"/>
                </a:lnTo>
                <a:lnTo>
                  <a:pt x="461" y="347"/>
                </a:lnTo>
                <a:lnTo>
                  <a:pt x="470" y="354"/>
                </a:lnTo>
                <a:lnTo>
                  <a:pt x="475" y="362"/>
                </a:lnTo>
                <a:lnTo>
                  <a:pt x="476" y="372"/>
                </a:lnTo>
                <a:lnTo>
                  <a:pt x="471" y="380"/>
                </a:lnTo>
                <a:lnTo>
                  <a:pt x="465" y="384"/>
                </a:lnTo>
                <a:lnTo>
                  <a:pt x="457" y="387"/>
                </a:lnTo>
                <a:lnTo>
                  <a:pt x="446" y="385"/>
                </a:lnTo>
                <a:lnTo>
                  <a:pt x="437" y="384"/>
                </a:lnTo>
                <a:lnTo>
                  <a:pt x="429" y="383"/>
                </a:lnTo>
                <a:lnTo>
                  <a:pt x="423" y="380"/>
                </a:lnTo>
                <a:lnTo>
                  <a:pt x="433" y="339"/>
                </a:lnTo>
                <a:close/>
                <a:moveTo>
                  <a:pt x="427" y="277"/>
                </a:moveTo>
                <a:lnTo>
                  <a:pt x="418" y="311"/>
                </a:lnTo>
                <a:lnTo>
                  <a:pt x="405" y="308"/>
                </a:lnTo>
                <a:lnTo>
                  <a:pt x="406" y="308"/>
                </a:lnTo>
                <a:lnTo>
                  <a:pt x="377" y="300"/>
                </a:lnTo>
                <a:lnTo>
                  <a:pt x="372" y="322"/>
                </a:lnTo>
                <a:lnTo>
                  <a:pt x="372" y="322"/>
                </a:lnTo>
                <a:lnTo>
                  <a:pt x="374" y="324"/>
                </a:lnTo>
                <a:lnTo>
                  <a:pt x="377" y="324"/>
                </a:lnTo>
                <a:lnTo>
                  <a:pt x="381" y="325"/>
                </a:lnTo>
                <a:lnTo>
                  <a:pt x="384" y="325"/>
                </a:lnTo>
                <a:lnTo>
                  <a:pt x="386" y="326"/>
                </a:lnTo>
                <a:lnTo>
                  <a:pt x="386" y="326"/>
                </a:lnTo>
                <a:lnTo>
                  <a:pt x="390" y="328"/>
                </a:lnTo>
                <a:lnTo>
                  <a:pt x="394" y="330"/>
                </a:lnTo>
                <a:lnTo>
                  <a:pt x="395" y="333"/>
                </a:lnTo>
                <a:lnTo>
                  <a:pt x="395" y="335"/>
                </a:lnTo>
                <a:lnTo>
                  <a:pt x="395" y="338"/>
                </a:lnTo>
                <a:lnTo>
                  <a:pt x="386" y="376"/>
                </a:lnTo>
                <a:lnTo>
                  <a:pt x="389" y="377"/>
                </a:lnTo>
                <a:lnTo>
                  <a:pt x="386" y="377"/>
                </a:lnTo>
                <a:lnTo>
                  <a:pt x="373" y="431"/>
                </a:lnTo>
                <a:lnTo>
                  <a:pt x="372" y="432"/>
                </a:lnTo>
                <a:lnTo>
                  <a:pt x="371" y="434"/>
                </a:lnTo>
                <a:lnTo>
                  <a:pt x="369" y="435"/>
                </a:lnTo>
                <a:lnTo>
                  <a:pt x="367" y="436"/>
                </a:lnTo>
                <a:lnTo>
                  <a:pt x="364" y="435"/>
                </a:lnTo>
                <a:lnTo>
                  <a:pt x="363" y="435"/>
                </a:lnTo>
                <a:lnTo>
                  <a:pt x="361" y="435"/>
                </a:lnTo>
                <a:lnTo>
                  <a:pt x="357" y="434"/>
                </a:lnTo>
                <a:lnTo>
                  <a:pt x="355" y="434"/>
                </a:lnTo>
                <a:lnTo>
                  <a:pt x="352" y="432"/>
                </a:lnTo>
                <a:lnTo>
                  <a:pt x="350" y="432"/>
                </a:lnTo>
                <a:lnTo>
                  <a:pt x="348" y="432"/>
                </a:lnTo>
                <a:lnTo>
                  <a:pt x="339" y="456"/>
                </a:lnTo>
                <a:lnTo>
                  <a:pt x="365" y="462"/>
                </a:lnTo>
                <a:lnTo>
                  <a:pt x="380" y="466"/>
                </a:lnTo>
                <a:lnTo>
                  <a:pt x="372" y="500"/>
                </a:lnTo>
                <a:lnTo>
                  <a:pt x="391" y="506"/>
                </a:lnTo>
                <a:lnTo>
                  <a:pt x="401" y="472"/>
                </a:lnTo>
                <a:lnTo>
                  <a:pt x="416" y="476"/>
                </a:lnTo>
                <a:lnTo>
                  <a:pt x="408" y="510"/>
                </a:lnTo>
                <a:lnTo>
                  <a:pt x="428" y="515"/>
                </a:lnTo>
                <a:lnTo>
                  <a:pt x="437" y="481"/>
                </a:lnTo>
                <a:lnTo>
                  <a:pt x="453" y="482"/>
                </a:lnTo>
                <a:lnTo>
                  <a:pt x="469" y="483"/>
                </a:lnTo>
                <a:lnTo>
                  <a:pt x="482" y="481"/>
                </a:lnTo>
                <a:lnTo>
                  <a:pt x="493" y="476"/>
                </a:lnTo>
                <a:lnTo>
                  <a:pt x="503" y="466"/>
                </a:lnTo>
                <a:lnTo>
                  <a:pt x="509" y="452"/>
                </a:lnTo>
                <a:lnTo>
                  <a:pt x="512" y="439"/>
                </a:lnTo>
                <a:lnTo>
                  <a:pt x="512" y="427"/>
                </a:lnTo>
                <a:lnTo>
                  <a:pt x="507" y="417"/>
                </a:lnTo>
                <a:lnTo>
                  <a:pt x="500" y="409"/>
                </a:lnTo>
                <a:lnTo>
                  <a:pt x="490" y="402"/>
                </a:lnTo>
                <a:lnTo>
                  <a:pt x="500" y="400"/>
                </a:lnTo>
                <a:lnTo>
                  <a:pt x="507" y="393"/>
                </a:lnTo>
                <a:lnTo>
                  <a:pt x="513" y="384"/>
                </a:lnTo>
                <a:lnTo>
                  <a:pt x="516" y="372"/>
                </a:lnTo>
                <a:lnTo>
                  <a:pt x="516" y="359"/>
                </a:lnTo>
                <a:lnTo>
                  <a:pt x="510" y="347"/>
                </a:lnTo>
                <a:lnTo>
                  <a:pt x="501" y="338"/>
                </a:lnTo>
                <a:lnTo>
                  <a:pt x="490" y="332"/>
                </a:lnTo>
                <a:lnTo>
                  <a:pt x="475" y="325"/>
                </a:lnTo>
                <a:lnTo>
                  <a:pt x="483" y="291"/>
                </a:lnTo>
                <a:lnTo>
                  <a:pt x="463" y="286"/>
                </a:lnTo>
                <a:lnTo>
                  <a:pt x="456" y="320"/>
                </a:lnTo>
                <a:lnTo>
                  <a:pt x="439" y="316"/>
                </a:lnTo>
                <a:lnTo>
                  <a:pt x="446" y="282"/>
                </a:lnTo>
                <a:lnTo>
                  <a:pt x="427" y="277"/>
                </a:lnTo>
                <a:close/>
                <a:moveTo>
                  <a:pt x="435" y="237"/>
                </a:moveTo>
                <a:lnTo>
                  <a:pt x="466" y="241"/>
                </a:lnTo>
                <a:lnTo>
                  <a:pt x="496" y="250"/>
                </a:lnTo>
                <a:lnTo>
                  <a:pt x="522" y="265"/>
                </a:lnTo>
                <a:lnTo>
                  <a:pt x="546" y="284"/>
                </a:lnTo>
                <a:lnTo>
                  <a:pt x="565" y="307"/>
                </a:lnTo>
                <a:lnTo>
                  <a:pt x="580" y="334"/>
                </a:lnTo>
                <a:lnTo>
                  <a:pt x="589" y="364"/>
                </a:lnTo>
                <a:lnTo>
                  <a:pt x="593" y="396"/>
                </a:lnTo>
                <a:lnTo>
                  <a:pt x="589" y="427"/>
                </a:lnTo>
                <a:lnTo>
                  <a:pt x="580" y="457"/>
                </a:lnTo>
                <a:lnTo>
                  <a:pt x="565" y="485"/>
                </a:lnTo>
                <a:lnTo>
                  <a:pt x="546" y="507"/>
                </a:lnTo>
                <a:lnTo>
                  <a:pt x="522" y="527"/>
                </a:lnTo>
                <a:lnTo>
                  <a:pt x="496" y="541"/>
                </a:lnTo>
                <a:lnTo>
                  <a:pt x="466" y="550"/>
                </a:lnTo>
                <a:lnTo>
                  <a:pt x="435" y="554"/>
                </a:lnTo>
                <a:lnTo>
                  <a:pt x="402" y="550"/>
                </a:lnTo>
                <a:lnTo>
                  <a:pt x="373" y="541"/>
                </a:lnTo>
                <a:lnTo>
                  <a:pt x="346" y="527"/>
                </a:lnTo>
                <a:lnTo>
                  <a:pt x="322" y="507"/>
                </a:lnTo>
                <a:lnTo>
                  <a:pt x="304" y="485"/>
                </a:lnTo>
                <a:lnTo>
                  <a:pt x="288" y="457"/>
                </a:lnTo>
                <a:lnTo>
                  <a:pt x="279" y="427"/>
                </a:lnTo>
                <a:lnTo>
                  <a:pt x="276" y="396"/>
                </a:lnTo>
                <a:lnTo>
                  <a:pt x="279" y="364"/>
                </a:lnTo>
                <a:lnTo>
                  <a:pt x="288" y="334"/>
                </a:lnTo>
                <a:lnTo>
                  <a:pt x="304" y="307"/>
                </a:lnTo>
                <a:lnTo>
                  <a:pt x="322" y="284"/>
                </a:lnTo>
                <a:lnTo>
                  <a:pt x="346" y="265"/>
                </a:lnTo>
                <a:lnTo>
                  <a:pt x="373" y="250"/>
                </a:lnTo>
                <a:lnTo>
                  <a:pt x="402" y="241"/>
                </a:lnTo>
                <a:lnTo>
                  <a:pt x="435" y="237"/>
                </a:lnTo>
                <a:close/>
                <a:moveTo>
                  <a:pt x="177" y="237"/>
                </a:moveTo>
                <a:lnTo>
                  <a:pt x="218" y="237"/>
                </a:lnTo>
                <a:lnTo>
                  <a:pt x="223" y="239"/>
                </a:lnTo>
                <a:lnTo>
                  <a:pt x="227" y="240"/>
                </a:lnTo>
                <a:lnTo>
                  <a:pt x="231" y="244"/>
                </a:lnTo>
                <a:lnTo>
                  <a:pt x="235" y="248"/>
                </a:lnTo>
                <a:lnTo>
                  <a:pt x="236" y="252"/>
                </a:lnTo>
                <a:lnTo>
                  <a:pt x="237" y="257"/>
                </a:lnTo>
                <a:lnTo>
                  <a:pt x="236" y="262"/>
                </a:lnTo>
                <a:lnTo>
                  <a:pt x="235" y="267"/>
                </a:lnTo>
                <a:lnTo>
                  <a:pt x="231" y="271"/>
                </a:lnTo>
                <a:lnTo>
                  <a:pt x="227" y="274"/>
                </a:lnTo>
                <a:lnTo>
                  <a:pt x="223" y="277"/>
                </a:lnTo>
                <a:lnTo>
                  <a:pt x="218" y="277"/>
                </a:lnTo>
                <a:lnTo>
                  <a:pt x="177" y="277"/>
                </a:lnTo>
                <a:lnTo>
                  <a:pt x="172" y="277"/>
                </a:lnTo>
                <a:lnTo>
                  <a:pt x="168" y="274"/>
                </a:lnTo>
                <a:lnTo>
                  <a:pt x="164" y="271"/>
                </a:lnTo>
                <a:lnTo>
                  <a:pt x="160" y="267"/>
                </a:lnTo>
                <a:lnTo>
                  <a:pt x="159" y="262"/>
                </a:lnTo>
                <a:lnTo>
                  <a:pt x="157" y="257"/>
                </a:lnTo>
                <a:lnTo>
                  <a:pt x="159" y="252"/>
                </a:lnTo>
                <a:lnTo>
                  <a:pt x="160" y="248"/>
                </a:lnTo>
                <a:lnTo>
                  <a:pt x="164" y="244"/>
                </a:lnTo>
                <a:lnTo>
                  <a:pt x="168" y="240"/>
                </a:lnTo>
                <a:lnTo>
                  <a:pt x="172" y="239"/>
                </a:lnTo>
                <a:lnTo>
                  <a:pt x="177" y="237"/>
                </a:lnTo>
                <a:close/>
                <a:moveTo>
                  <a:pt x="810" y="198"/>
                </a:moveTo>
                <a:lnTo>
                  <a:pt x="805" y="199"/>
                </a:lnTo>
                <a:lnTo>
                  <a:pt x="800" y="201"/>
                </a:lnTo>
                <a:lnTo>
                  <a:pt x="796" y="203"/>
                </a:lnTo>
                <a:lnTo>
                  <a:pt x="793" y="207"/>
                </a:lnTo>
                <a:lnTo>
                  <a:pt x="790" y="212"/>
                </a:lnTo>
                <a:lnTo>
                  <a:pt x="790" y="218"/>
                </a:lnTo>
                <a:lnTo>
                  <a:pt x="790" y="223"/>
                </a:lnTo>
                <a:lnTo>
                  <a:pt x="793" y="228"/>
                </a:lnTo>
                <a:lnTo>
                  <a:pt x="796" y="232"/>
                </a:lnTo>
                <a:lnTo>
                  <a:pt x="800" y="235"/>
                </a:lnTo>
                <a:lnTo>
                  <a:pt x="805" y="237"/>
                </a:lnTo>
                <a:lnTo>
                  <a:pt x="810" y="237"/>
                </a:lnTo>
                <a:lnTo>
                  <a:pt x="815" y="237"/>
                </a:lnTo>
                <a:lnTo>
                  <a:pt x="819" y="235"/>
                </a:lnTo>
                <a:lnTo>
                  <a:pt x="823" y="232"/>
                </a:lnTo>
                <a:lnTo>
                  <a:pt x="827" y="228"/>
                </a:lnTo>
                <a:lnTo>
                  <a:pt x="828" y="223"/>
                </a:lnTo>
                <a:lnTo>
                  <a:pt x="830" y="218"/>
                </a:lnTo>
                <a:lnTo>
                  <a:pt x="828" y="212"/>
                </a:lnTo>
                <a:lnTo>
                  <a:pt x="827" y="207"/>
                </a:lnTo>
                <a:lnTo>
                  <a:pt x="823" y="203"/>
                </a:lnTo>
                <a:lnTo>
                  <a:pt x="819" y="201"/>
                </a:lnTo>
                <a:lnTo>
                  <a:pt x="815" y="199"/>
                </a:lnTo>
                <a:lnTo>
                  <a:pt x="810" y="198"/>
                </a:lnTo>
                <a:close/>
                <a:moveTo>
                  <a:pt x="114" y="198"/>
                </a:moveTo>
                <a:lnTo>
                  <a:pt x="117" y="205"/>
                </a:lnTo>
                <a:lnTo>
                  <a:pt x="118" y="211"/>
                </a:lnTo>
                <a:lnTo>
                  <a:pt x="118" y="218"/>
                </a:lnTo>
                <a:lnTo>
                  <a:pt x="116" y="236"/>
                </a:lnTo>
                <a:lnTo>
                  <a:pt x="106" y="253"/>
                </a:lnTo>
                <a:lnTo>
                  <a:pt x="95" y="266"/>
                </a:lnTo>
                <a:lnTo>
                  <a:pt x="78" y="274"/>
                </a:lnTo>
                <a:lnTo>
                  <a:pt x="59" y="277"/>
                </a:lnTo>
                <a:lnTo>
                  <a:pt x="53" y="277"/>
                </a:lnTo>
                <a:lnTo>
                  <a:pt x="46" y="275"/>
                </a:lnTo>
                <a:lnTo>
                  <a:pt x="40" y="274"/>
                </a:lnTo>
                <a:lnTo>
                  <a:pt x="40" y="517"/>
                </a:lnTo>
                <a:lnTo>
                  <a:pt x="46" y="516"/>
                </a:lnTo>
                <a:lnTo>
                  <a:pt x="53" y="515"/>
                </a:lnTo>
                <a:lnTo>
                  <a:pt x="59" y="515"/>
                </a:lnTo>
                <a:lnTo>
                  <a:pt x="78" y="517"/>
                </a:lnTo>
                <a:lnTo>
                  <a:pt x="95" y="525"/>
                </a:lnTo>
                <a:lnTo>
                  <a:pt x="106" y="538"/>
                </a:lnTo>
                <a:lnTo>
                  <a:pt x="116" y="555"/>
                </a:lnTo>
                <a:lnTo>
                  <a:pt x="118" y="574"/>
                </a:lnTo>
                <a:lnTo>
                  <a:pt x="118" y="580"/>
                </a:lnTo>
                <a:lnTo>
                  <a:pt x="117" y="587"/>
                </a:lnTo>
                <a:lnTo>
                  <a:pt x="114" y="593"/>
                </a:lnTo>
                <a:lnTo>
                  <a:pt x="754" y="593"/>
                </a:lnTo>
                <a:lnTo>
                  <a:pt x="752" y="587"/>
                </a:lnTo>
                <a:lnTo>
                  <a:pt x="751" y="580"/>
                </a:lnTo>
                <a:lnTo>
                  <a:pt x="750" y="574"/>
                </a:lnTo>
                <a:lnTo>
                  <a:pt x="754" y="555"/>
                </a:lnTo>
                <a:lnTo>
                  <a:pt x="762" y="538"/>
                </a:lnTo>
                <a:lnTo>
                  <a:pt x="775" y="525"/>
                </a:lnTo>
                <a:lnTo>
                  <a:pt x="790" y="517"/>
                </a:lnTo>
                <a:lnTo>
                  <a:pt x="810" y="515"/>
                </a:lnTo>
                <a:lnTo>
                  <a:pt x="817" y="515"/>
                </a:lnTo>
                <a:lnTo>
                  <a:pt x="823" y="516"/>
                </a:lnTo>
                <a:lnTo>
                  <a:pt x="830" y="517"/>
                </a:lnTo>
                <a:lnTo>
                  <a:pt x="830" y="274"/>
                </a:lnTo>
                <a:lnTo>
                  <a:pt x="823" y="275"/>
                </a:lnTo>
                <a:lnTo>
                  <a:pt x="817" y="277"/>
                </a:lnTo>
                <a:lnTo>
                  <a:pt x="810" y="277"/>
                </a:lnTo>
                <a:lnTo>
                  <a:pt x="790" y="274"/>
                </a:lnTo>
                <a:lnTo>
                  <a:pt x="775" y="266"/>
                </a:lnTo>
                <a:lnTo>
                  <a:pt x="762" y="253"/>
                </a:lnTo>
                <a:lnTo>
                  <a:pt x="754" y="236"/>
                </a:lnTo>
                <a:lnTo>
                  <a:pt x="750" y="218"/>
                </a:lnTo>
                <a:lnTo>
                  <a:pt x="751" y="211"/>
                </a:lnTo>
                <a:lnTo>
                  <a:pt x="752" y="205"/>
                </a:lnTo>
                <a:lnTo>
                  <a:pt x="754" y="198"/>
                </a:lnTo>
                <a:lnTo>
                  <a:pt x="114" y="198"/>
                </a:lnTo>
                <a:close/>
                <a:moveTo>
                  <a:pt x="59" y="198"/>
                </a:moveTo>
                <a:lnTo>
                  <a:pt x="54" y="199"/>
                </a:lnTo>
                <a:lnTo>
                  <a:pt x="49" y="201"/>
                </a:lnTo>
                <a:lnTo>
                  <a:pt x="45" y="203"/>
                </a:lnTo>
                <a:lnTo>
                  <a:pt x="42" y="207"/>
                </a:lnTo>
                <a:lnTo>
                  <a:pt x="40" y="212"/>
                </a:lnTo>
                <a:lnTo>
                  <a:pt x="40" y="218"/>
                </a:lnTo>
                <a:lnTo>
                  <a:pt x="40" y="223"/>
                </a:lnTo>
                <a:lnTo>
                  <a:pt x="42" y="228"/>
                </a:lnTo>
                <a:lnTo>
                  <a:pt x="45" y="232"/>
                </a:lnTo>
                <a:lnTo>
                  <a:pt x="49" y="235"/>
                </a:lnTo>
                <a:lnTo>
                  <a:pt x="54" y="237"/>
                </a:lnTo>
                <a:lnTo>
                  <a:pt x="59" y="237"/>
                </a:lnTo>
                <a:lnTo>
                  <a:pt x="65" y="237"/>
                </a:lnTo>
                <a:lnTo>
                  <a:pt x="68" y="235"/>
                </a:lnTo>
                <a:lnTo>
                  <a:pt x="74" y="232"/>
                </a:lnTo>
                <a:lnTo>
                  <a:pt x="76" y="228"/>
                </a:lnTo>
                <a:lnTo>
                  <a:pt x="78" y="223"/>
                </a:lnTo>
                <a:lnTo>
                  <a:pt x="79" y="218"/>
                </a:lnTo>
                <a:lnTo>
                  <a:pt x="78" y="212"/>
                </a:lnTo>
                <a:lnTo>
                  <a:pt x="76" y="207"/>
                </a:lnTo>
                <a:lnTo>
                  <a:pt x="74" y="203"/>
                </a:lnTo>
                <a:lnTo>
                  <a:pt x="68" y="201"/>
                </a:lnTo>
                <a:lnTo>
                  <a:pt x="65" y="199"/>
                </a:lnTo>
                <a:lnTo>
                  <a:pt x="59" y="198"/>
                </a:lnTo>
                <a:close/>
                <a:moveTo>
                  <a:pt x="40" y="159"/>
                </a:moveTo>
                <a:lnTo>
                  <a:pt x="830" y="159"/>
                </a:lnTo>
                <a:lnTo>
                  <a:pt x="845" y="161"/>
                </a:lnTo>
                <a:lnTo>
                  <a:pt x="857" y="170"/>
                </a:lnTo>
                <a:lnTo>
                  <a:pt x="866" y="182"/>
                </a:lnTo>
                <a:lnTo>
                  <a:pt x="869" y="198"/>
                </a:lnTo>
                <a:lnTo>
                  <a:pt x="869" y="593"/>
                </a:lnTo>
                <a:lnTo>
                  <a:pt x="866" y="609"/>
                </a:lnTo>
                <a:lnTo>
                  <a:pt x="857" y="621"/>
                </a:lnTo>
                <a:lnTo>
                  <a:pt x="845" y="630"/>
                </a:lnTo>
                <a:lnTo>
                  <a:pt x="830" y="633"/>
                </a:lnTo>
                <a:lnTo>
                  <a:pt x="40" y="633"/>
                </a:lnTo>
                <a:lnTo>
                  <a:pt x="24" y="630"/>
                </a:lnTo>
                <a:lnTo>
                  <a:pt x="11" y="621"/>
                </a:lnTo>
                <a:lnTo>
                  <a:pt x="3" y="609"/>
                </a:lnTo>
                <a:lnTo>
                  <a:pt x="0" y="593"/>
                </a:lnTo>
                <a:lnTo>
                  <a:pt x="0" y="198"/>
                </a:lnTo>
                <a:lnTo>
                  <a:pt x="3" y="182"/>
                </a:lnTo>
                <a:lnTo>
                  <a:pt x="11" y="170"/>
                </a:lnTo>
                <a:lnTo>
                  <a:pt x="24" y="161"/>
                </a:lnTo>
                <a:lnTo>
                  <a:pt x="40" y="159"/>
                </a:lnTo>
                <a:close/>
                <a:moveTo>
                  <a:pt x="99" y="79"/>
                </a:moveTo>
                <a:lnTo>
                  <a:pt x="771" y="79"/>
                </a:lnTo>
                <a:lnTo>
                  <a:pt x="776" y="80"/>
                </a:lnTo>
                <a:lnTo>
                  <a:pt x="780" y="81"/>
                </a:lnTo>
                <a:lnTo>
                  <a:pt x="784" y="85"/>
                </a:lnTo>
                <a:lnTo>
                  <a:pt x="788" y="89"/>
                </a:lnTo>
                <a:lnTo>
                  <a:pt x="789" y="93"/>
                </a:lnTo>
                <a:lnTo>
                  <a:pt x="790" y="98"/>
                </a:lnTo>
                <a:lnTo>
                  <a:pt x="789" y="104"/>
                </a:lnTo>
                <a:lnTo>
                  <a:pt x="788" y="109"/>
                </a:lnTo>
                <a:lnTo>
                  <a:pt x="784" y="113"/>
                </a:lnTo>
                <a:lnTo>
                  <a:pt x="780" y="117"/>
                </a:lnTo>
                <a:lnTo>
                  <a:pt x="776" y="118"/>
                </a:lnTo>
                <a:lnTo>
                  <a:pt x="771" y="119"/>
                </a:lnTo>
                <a:lnTo>
                  <a:pt x="99" y="119"/>
                </a:lnTo>
                <a:lnTo>
                  <a:pt x="93" y="118"/>
                </a:lnTo>
                <a:lnTo>
                  <a:pt x="88" y="117"/>
                </a:lnTo>
                <a:lnTo>
                  <a:pt x="84" y="113"/>
                </a:lnTo>
                <a:lnTo>
                  <a:pt x="82" y="109"/>
                </a:lnTo>
                <a:lnTo>
                  <a:pt x="80" y="104"/>
                </a:lnTo>
                <a:lnTo>
                  <a:pt x="79" y="98"/>
                </a:lnTo>
                <a:lnTo>
                  <a:pt x="80" y="93"/>
                </a:lnTo>
                <a:lnTo>
                  <a:pt x="82" y="89"/>
                </a:lnTo>
                <a:lnTo>
                  <a:pt x="84" y="85"/>
                </a:lnTo>
                <a:lnTo>
                  <a:pt x="88" y="81"/>
                </a:lnTo>
                <a:lnTo>
                  <a:pt x="93" y="80"/>
                </a:lnTo>
                <a:lnTo>
                  <a:pt x="99" y="79"/>
                </a:lnTo>
                <a:close/>
                <a:moveTo>
                  <a:pt x="177" y="0"/>
                </a:moveTo>
                <a:lnTo>
                  <a:pt x="691" y="0"/>
                </a:lnTo>
                <a:lnTo>
                  <a:pt x="696" y="0"/>
                </a:lnTo>
                <a:lnTo>
                  <a:pt x="701" y="3"/>
                </a:lnTo>
                <a:lnTo>
                  <a:pt x="705" y="5"/>
                </a:lnTo>
                <a:lnTo>
                  <a:pt x="708" y="9"/>
                </a:lnTo>
                <a:lnTo>
                  <a:pt x="711" y="15"/>
                </a:lnTo>
                <a:lnTo>
                  <a:pt x="711" y="20"/>
                </a:lnTo>
                <a:lnTo>
                  <a:pt x="711" y="25"/>
                </a:lnTo>
                <a:lnTo>
                  <a:pt x="708" y="30"/>
                </a:lnTo>
                <a:lnTo>
                  <a:pt x="705" y="34"/>
                </a:lnTo>
                <a:lnTo>
                  <a:pt x="701" y="37"/>
                </a:lnTo>
                <a:lnTo>
                  <a:pt x="696" y="40"/>
                </a:lnTo>
                <a:lnTo>
                  <a:pt x="691" y="40"/>
                </a:lnTo>
                <a:lnTo>
                  <a:pt x="177" y="40"/>
                </a:lnTo>
                <a:lnTo>
                  <a:pt x="172" y="40"/>
                </a:lnTo>
                <a:lnTo>
                  <a:pt x="168" y="37"/>
                </a:lnTo>
                <a:lnTo>
                  <a:pt x="164" y="34"/>
                </a:lnTo>
                <a:lnTo>
                  <a:pt x="160" y="30"/>
                </a:lnTo>
                <a:lnTo>
                  <a:pt x="159" y="25"/>
                </a:lnTo>
                <a:lnTo>
                  <a:pt x="157" y="20"/>
                </a:lnTo>
                <a:lnTo>
                  <a:pt x="159" y="15"/>
                </a:lnTo>
                <a:lnTo>
                  <a:pt x="160" y="9"/>
                </a:lnTo>
                <a:lnTo>
                  <a:pt x="164" y="5"/>
                </a:lnTo>
                <a:lnTo>
                  <a:pt x="168" y="3"/>
                </a:lnTo>
                <a:lnTo>
                  <a:pt x="172" y="0"/>
                </a:lnTo>
                <a:lnTo>
                  <a:pt x="17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7" name="Freeform 26"/>
          <p:cNvSpPr>
            <a:spLocks noEditPoints="1"/>
          </p:cNvSpPr>
          <p:nvPr/>
        </p:nvSpPr>
        <p:spPr bwMode="auto">
          <a:xfrm>
            <a:off x="7096244" y="2874215"/>
            <a:ext cx="421408" cy="268653"/>
          </a:xfrm>
          <a:custGeom>
            <a:avLst/>
            <a:gdLst>
              <a:gd name="T0" fmla="*/ 633 w 869"/>
              <a:gd name="T1" fmla="*/ 495 h 554"/>
              <a:gd name="T2" fmla="*/ 658 w 869"/>
              <a:gd name="T3" fmla="*/ 514 h 554"/>
              <a:gd name="T4" fmla="*/ 669 w 869"/>
              <a:gd name="T5" fmla="*/ 485 h 554"/>
              <a:gd name="T6" fmla="*/ 49 w 869"/>
              <a:gd name="T7" fmla="*/ 478 h 554"/>
              <a:gd name="T8" fmla="*/ 45 w 869"/>
              <a:gd name="T9" fmla="*/ 508 h 554"/>
              <a:gd name="T10" fmla="*/ 77 w 869"/>
              <a:gd name="T11" fmla="*/ 504 h 554"/>
              <a:gd name="T12" fmla="*/ 65 w 869"/>
              <a:gd name="T13" fmla="*/ 476 h 554"/>
              <a:gd name="T14" fmla="*/ 553 w 869"/>
              <a:gd name="T15" fmla="*/ 451 h 554"/>
              <a:gd name="T16" fmla="*/ 533 w 869"/>
              <a:gd name="T17" fmla="*/ 476 h 554"/>
              <a:gd name="T18" fmla="*/ 514 w 869"/>
              <a:gd name="T19" fmla="*/ 451 h 554"/>
              <a:gd name="T20" fmla="*/ 350 w 869"/>
              <a:gd name="T21" fmla="*/ 343 h 554"/>
              <a:gd name="T22" fmla="*/ 371 w 869"/>
              <a:gd name="T23" fmla="*/ 384 h 554"/>
              <a:gd name="T24" fmla="*/ 362 w 869"/>
              <a:gd name="T25" fmla="*/ 291 h 554"/>
              <a:gd name="T26" fmla="*/ 378 w 869"/>
              <a:gd name="T27" fmla="*/ 328 h 554"/>
              <a:gd name="T28" fmla="*/ 344 w 869"/>
              <a:gd name="T29" fmla="*/ 266 h 554"/>
              <a:gd name="T30" fmla="*/ 314 w 869"/>
              <a:gd name="T31" fmla="*/ 277 h 554"/>
              <a:gd name="T32" fmla="*/ 327 w 869"/>
              <a:gd name="T33" fmla="*/ 287 h 554"/>
              <a:gd name="T34" fmla="*/ 307 w 869"/>
              <a:gd name="T35" fmla="*/ 370 h 554"/>
              <a:gd name="T36" fmla="*/ 291 w 869"/>
              <a:gd name="T37" fmla="*/ 367 h 554"/>
              <a:gd name="T38" fmla="*/ 329 w 869"/>
              <a:gd name="T39" fmla="*/ 400 h 554"/>
              <a:gd name="T40" fmla="*/ 399 w 869"/>
              <a:gd name="T41" fmla="*/ 405 h 554"/>
              <a:gd name="T42" fmla="*/ 409 w 869"/>
              <a:gd name="T43" fmla="*/ 338 h 554"/>
              <a:gd name="T44" fmla="*/ 395 w 869"/>
              <a:gd name="T45" fmla="*/ 250 h 554"/>
              <a:gd name="T46" fmla="*/ 387 w 869"/>
              <a:gd name="T47" fmla="*/ 202 h 554"/>
              <a:gd name="T48" fmla="*/ 490 w 869"/>
              <a:gd name="T49" fmla="*/ 368 h 554"/>
              <a:gd name="T50" fmla="*/ 324 w 869"/>
              <a:gd name="T51" fmla="*/ 472 h 554"/>
              <a:gd name="T52" fmla="*/ 221 w 869"/>
              <a:gd name="T53" fmla="*/ 305 h 554"/>
              <a:gd name="T54" fmla="*/ 178 w 869"/>
              <a:gd name="T55" fmla="*/ 198 h 554"/>
              <a:gd name="T56" fmla="*/ 197 w 869"/>
              <a:gd name="T57" fmla="*/ 223 h 554"/>
              <a:gd name="T58" fmla="*/ 168 w 869"/>
              <a:gd name="T59" fmla="*/ 235 h 554"/>
              <a:gd name="T60" fmla="*/ 163 w 869"/>
              <a:gd name="T61" fmla="*/ 205 h 554"/>
              <a:gd name="T62" fmla="*/ 638 w 869"/>
              <a:gd name="T63" fmla="*/ 164 h 554"/>
              <a:gd name="T64" fmla="*/ 642 w 869"/>
              <a:gd name="T65" fmla="*/ 195 h 554"/>
              <a:gd name="T66" fmla="*/ 671 w 869"/>
              <a:gd name="T67" fmla="*/ 184 h 554"/>
              <a:gd name="T68" fmla="*/ 652 w 869"/>
              <a:gd name="T69" fmla="*/ 159 h 554"/>
              <a:gd name="T70" fmla="*/ 94 w 869"/>
              <a:gd name="T71" fmla="*/ 227 h 554"/>
              <a:gd name="T72" fmla="*/ 45 w 869"/>
              <a:gd name="T73" fmla="*/ 438 h 554"/>
              <a:gd name="T74" fmla="*/ 119 w 869"/>
              <a:gd name="T75" fmla="*/ 495 h 554"/>
              <a:gd name="T76" fmla="*/ 592 w 869"/>
              <a:gd name="T77" fmla="*/ 495 h 554"/>
              <a:gd name="T78" fmla="*/ 665 w 869"/>
              <a:gd name="T79" fmla="*/ 438 h 554"/>
              <a:gd name="T80" fmla="*/ 617 w 869"/>
              <a:gd name="T81" fmla="*/ 227 h 554"/>
              <a:gd name="T82" fmla="*/ 115 w 869"/>
              <a:gd name="T83" fmla="*/ 159 h 554"/>
              <a:gd name="T84" fmla="*/ 39 w 869"/>
              <a:gd name="T85" fmla="*/ 178 h 554"/>
              <a:gd name="T86" fmla="*/ 65 w 869"/>
              <a:gd name="T87" fmla="*/ 198 h 554"/>
              <a:gd name="T88" fmla="*/ 77 w 869"/>
              <a:gd name="T89" fmla="*/ 168 h 554"/>
              <a:gd name="T90" fmla="*/ 686 w 869"/>
              <a:gd name="T91" fmla="*/ 122 h 554"/>
              <a:gd name="T92" fmla="*/ 686 w 869"/>
              <a:gd name="T93" fmla="*/ 552 h 554"/>
              <a:gd name="T94" fmla="*/ 0 w 869"/>
              <a:gd name="T95" fmla="*/ 159 h 554"/>
              <a:gd name="T96" fmla="*/ 845 w 869"/>
              <a:gd name="T97" fmla="*/ 4 h 554"/>
              <a:gd name="T98" fmla="*/ 845 w 869"/>
              <a:gd name="T99" fmla="*/ 432 h 554"/>
              <a:gd name="T100" fmla="*/ 752 w 869"/>
              <a:gd name="T101" fmla="*/ 421 h 554"/>
              <a:gd name="T102" fmla="*/ 770 w 869"/>
              <a:gd name="T103" fmla="*/ 396 h 554"/>
              <a:gd name="T104" fmla="*/ 192 w 869"/>
              <a:gd name="T105" fmla="*/ 74 h 554"/>
              <a:gd name="T106" fmla="*/ 161 w 869"/>
              <a:gd name="T107" fmla="*/ 70 h 554"/>
              <a:gd name="T108" fmla="*/ 197 w 869"/>
              <a:gd name="T109"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9" h="554">
                <a:moveTo>
                  <a:pt x="652" y="476"/>
                </a:moveTo>
                <a:lnTo>
                  <a:pt x="647" y="476"/>
                </a:lnTo>
                <a:lnTo>
                  <a:pt x="642" y="478"/>
                </a:lnTo>
                <a:lnTo>
                  <a:pt x="638" y="481"/>
                </a:lnTo>
                <a:lnTo>
                  <a:pt x="635" y="485"/>
                </a:lnTo>
                <a:lnTo>
                  <a:pt x="633" y="490"/>
                </a:lnTo>
                <a:lnTo>
                  <a:pt x="633" y="495"/>
                </a:lnTo>
                <a:lnTo>
                  <a:pt x="633" y="501"/>
                </a:lnTo>
                <a:lnTo>
                  <a:pt x="635" y="504"/>
                </a:lnTo>
                <a:lnTo>
                  <a:pt x="638" y="508"/>
                </a:lnTo>
                <a:lnTo>
                  <a:pt x="642" y="512"/>
                </a:lnTo>
                <a:lnTo>
                  <a:pt x="647" y="514"/>
                </a:lnTo>
                <a:lnTo>
                  <a:pt x="652" y="515"/>
                </a:lnTo>
                <a:lnTo>
                  <a:pt x="658" y="514"/>
                </a:lnTo>
                <a:lnTo>
                  <a:pt x="661" y="512"/>
                </a:lnTo>
                <a:lnTo>
                  <a:pt x="665" y="508"/>
                </a:lnTo>
                <a:lnTo>
                  <a:pt x="669" y="504"/>
                </a:lnTo>
                <a:lnTo>
                  <a:pt x="671" y="501"/>
                </a:lnTo>
                <a:lnTo>
                  <a:pt x="672" y="495"/>
                </a:lnTo>
                <a:lnTo>
                  <a:pt x="671" y="490"/>
                </a:lnTo>
                <a:lnTo>
                  <a:pt x="669" y="485"/>
                </a:lnTo>
                <a:lnTo>
                  <a:pt x="665" y="481"/>
                </a:lnTo>
                <a:lnTo>
                  <a:pt x="661" y="478"/>
                </a:lnTo>
                <a:lnTo>
                  <a:pt x="658" y="476"/>
                </a:lnTo>
                <a:lnTo>
                  <a:pt x="652" y="476"/>
                </a:lnTo>
                <a:close/>
                <a:moveTo>
                  <a:pt x="60" y="476"/>
                </a:moveTo>
                <a:lnTo>
                  <a:pt x="55" y="476"/>
                </a:lnTo>
                <a:lnTo>
                  <a:pt x="49" y="478"/>
                </a:lnTo>
                <a:lnTo>
                  <a:pt x="45" y="481"/>
                </a:lnTo>
                <a:lnTo>
                  <a:pt x="43" y="485"/>
                </a:lnTo>
                <a:lnTo>
                  <a:pt x="40" y="490"/>
                </a:lnTo>
                <a:lnTo>
                  <a:pt x="39" y="495"/>
                </a:lnTo>
                <a:lnTo>
                  <a:pt x="40" y="501"/>
                </a:lnTo>
                <a:lnTo>
                  <a:pt x="43" y="504"/>
                </a:lnTo>
                <a:lnTo>
                  <a:pt x="45" y="508"/>
                </a:lnTo>
                <a:lnTo>
                  <a:pt x="49" y="512"/>
                </a:lnTo>
                <a:lnTo>
                  <a:pt x="55" y="514"/>
                </a:lnTo>
                <a:lnTo>
                  <a:pt x="60" y="515"/>
                </a:lnTo>
                <a:lnTo>
                  <a:pt x="65" y="514"/>
                </a:lnTo>
                <a:lnTo>
                  <a:pt x="69" y="512"/>
                </a:lnTo>
                <a:lnTo>
                  <a:pt x="73" y="508"/>
                </a:lnTo>
                <a:lnTo>
                  <a:pt x="77" y="504"/>
                </a:lnTo>
                <a:lnTo>
                  <a:pt x="78" y="501"/>
                </a:lnTo>
                <a:lnTo>
                  <a:pt x="79" y="495"/>
                </a:lnTo>
                <a:lnTo>
                  <a:pt x="78" y="490"/>
                </a:lnTo>
                <a:lnTo>
                  <a:pt x="77" y="485"/>
                </a:lnTo>
                <a:lnTo>
                  <a:pt x="73" y="481"/>
                </a:lnTo>
                <a:lnTo>
                  <a:pt x="69" y="478"/>
                </a:lnTo>
                <a:lnTo>
                  <a:pt x="65" y="476"/>
                </a:lnTo>
                <a:lnTo>
                  <a:pt x="60" y="476"/>
                </a:lnTo>
                <a:close/>
                <a:moveTo>
                  <a:pt x="533" y="435"/>
                </a:moveTo>
                <a:lnTo>
                  <a:pt x="539" y="436"/>
                </a:lnTo>
                <a:lnTo>
                  <a:pt x="544" y="438"/>
                </a:lnTo>
                <a:lnTo>
                  <a:pt x="548" y="442"/>
                </a:lnTo>
                <a:lnTo>
                  <a:pt x="550" y="446"/>
                </a:lnTo>
                <a:lnTo>
                  <a:pt x="553" y="451"/>
                </a:lnTo>
                <a:lnTo>
                  <a:pt x="553" y="456"/>
                </a:lnTo>
                <a:lnTo>
                  <a:pt x="553" y="461"/>
                </a:lnTo>
                <a:lnTo>
                  <a:pt x="550" y="465"/>
                </a:lnTo>
                <a:lnTo>
                  <a:pt x="548" y="469"/>
                </a:lnTo>
                <a:lnTo>
                  <a:pt x="544" y="473"/>
                </a:lnTo>
                <a:lnTo>
                  <a:pt x="539" y="474"/>
                </a:lnTo>
                <a:lnTo>
                  <a:pt x="533" y="476"/>
                </a:lnTo>
                <a:lnTo>
                  <a:pt x="528" y="474"/>
                </a:lnTo>
                <a:lnTo>
                  <a:pt x="523" y="473"/>
                </a:lnTo>
                <a:lnTo>
                  <a:pt x="519" y="469"/>
                </a:lnTo>
                <a:lnTo>
                  <a:pt x="516" y="465"/>
                </a:lnTo>
                <a:lnTo>
                  <a:pt x="514" y="461"/>
                </a:lnTo>
                <a:lnTo>
                  <a:pt x="514" y="456"/>
                </a:lnTo>
                <a:lnTo>
                  <a:pt x="514" y="451"/>
                </a:lnTo>
                <a:lnTo>
                  <a:pt x="516" y="446"/>
                </a:lnTo>
                <a:lnTo>
                  <a:pt x="519" y="442"/>
                </a:lnTo>
                <a:lnTo>
                  <a:pt x="523" y="438"/>
                </a:lnTo>
                <a:lnTo>
                  <a:pt x="528" y="436"/>
                </a:lnTo>
                <a:lnTo>
                  <a:pt x="533" y="435"/>
                </a:lnTo>
                <a:close/>
                <a:moveTo>
                  <a:pt x="344" y="341"/>
                </a:moveTo>
                <a:lnTo>
                  <a:pt x="350" y="343"/>
                </a:lnTo>
                <a:lnTo>
                  <a:pt x="361" y="346"/>
                </a:lnTo>
                <a:lnTo>
                  <a:pt x="370" y="350"/>
                </a:lnTo>
                <a:lnTo>
                  <a:pt x="378" y="355"/>
                </a:lnTo>
                <a:lnTo>
                  <a:pt x="383" y="363"/>
                </a:lnTo>
                <a:lnTo>
                  <a:pt x="384" y="372"/>
                </a:lnTo>
                <a:lnTo>
                  <a:pt x="379" y="380"/>
                </a:lnTo>
                <a:lnTo>
                  <a:pt x="371" y="384"/>
                </a:lnTo>
                <a:lnTo>
                  <a:pt x="362" y="385"/>
                </a:lnTo>
                <a:lnTo>
                  <a:pt x="352" y="384"/>
                </a:lnTo>
                <a:lnTo>
                  <a:pt x="342" y="381"/>
                </a:lnTo>
                <a:lnTo>
                  <a:pt x="335" y="379"/>
                </a:lnTo>
                <a:lnTo>
                  <a:pt x="344" y="341"/>
                </a:lnTo>
                <a:close/>
                <a:moveTo>
                  <a:pt x="355" y="290"/>
                </a:moveTo>
                <a:lnTo>
                  <a:pt x="362" y="291"/>
                </a:lnTo>
                <a:lnTo>
                  <a:pt x="370" y="294"/>
                </a:lnTo>
                <a:lnTo>
                  <a:pt x="378" y="296"/>
                </a:lnTo>
                <a:lnTo>
                  <a:pt x="384" y="301"/>
                </a:lnTo>
                <a:lnTo>
                  <a:pt x="388" y="308"/>
                </a:lnTo>
                <a:lnTo>
                  <a:pt x="389" y="317"/>
                </a:lnTo>
                <a:lnTo>
                  <a:pt x="384" y="325"/>
                </a:lnTo>
                <a:lnTo>
                  <a:pt x="378" y="328"/>
                </a:lnTo>
                <a:lnTo>
                  <a:pt x="370" y="329"/>
                </a:lnTo>
                <a:lnTo>
                  <a:pt x="362" y="328"/>
                </a:lnTo>
                <a:lnTo>
                  <a:pt x="354" y="326"/>
                </a:lnTo>
                <a:lnTo>
                  <a:pt x="348" y="324"/>
                </a:lnTo>
                <a:lnTo>
                  <a:pt x="355" y="290"/>
                </a:lnTo>
                <a:close/>
                <a:moveTo>
                  <a:pt x="350" y="237"/>
                </a:moveTo>
                <a:lnTo>
                  <a:pt x="344" y="266"/>
                </a:lnTo>
                <a:lnTo>
                  <a:pt x="333" y="263"/>
                </a:lnTo>
                <a:lnTo>
                  <a:pt x="333" y="263"/>
                </a:lnTo>
                <a:lnTo>
                  <a:pt x="312" y="257"/>
                </a:lnTo>
                <a:lnTo>
                  <a:pt x="308" y="275"/>
                </a:lnTo>
                <a:lnTo>
                  <a:pt x="308" y="275"/>
                </a:lnTo>
                <a:lnTo>
                  <a:pt x="311" y="277"/>
                </a:lnTo>
                <a:lnTo>
                  <a:pt x="314" y="277"/>
                </a:lnTo>
                <a:lnTo>
                  <a:pt x="316" y="278"/>
                </a:lnTo>
                <a:lnTo>
                  <a:pt x="319" y="278"/>
                </a:lnTo>
                <a:lnTo>
                  <a:pt x="319" y="279"/>
                </a:lnTo>
                <a:lnTo>
                  <a:pt x="323" y="281"/>
                </a:lnTo>
                <a:lnTo>
                  <a:pt x="324" y="282"/>
                </a:lnTo>
                <a:lnTo>
                  <a:pt x="325" y="284"/>
                </a:lnTo>
                <a:lnTo>
                  <a:pt x="327" y="287"/>
                </a:lnTo>
                <a:lnTo>
                  <a:pt x="327" y="288"/>
                </a:lnTo>
                <a:lnTo>
                  <a:pt x="319" y="321"/>
                </a:lnTo>
                <a:lnTo>
                  <a:pt x="321" y="321"/>
                </a:lnTo>
                <a:lnTo>
                  <a:pt x="319" y="321"/>
                </a:lnTo>
                <a:lnTo>
                  <a:pt x="308" y="366"/>
                </a:lnTo>
                <a:lnTo>
                  <a:pt x="308" y="367"/>
                </a:lnTo>
                <a:lnTo>
                  <a:pt x="307" y="370"/>
                </a:lnTo>
                <a:lnTo>
                  <a:pt x="304" y="370"/>
                </a:lnTo>
                <a:lnTo>
                  <a:pt x="302" y="370"/>
                </a:lnTo>
                <a:lnTo>
                  <a:pt x="300" y="370"/>
                </a:lnTo>
                <a:lnTo>
                  <a:pt x="299" y="370"/>
                </a:lnTo>
                <a:lnTo>
                  <a:pt x="295" y="368"/>
                </a:lnTo>
                <a:lnTo>
                  <a:pt x="293" y="368"/>
                </a:lnTo>
                <a:lnTo>
                  <a:pt x="291" y="367"/>
                </a:lnTo>
                <a:lnTo>
                  <a:pt x="290" y="367"/>
                </a:lnTo>
                <a:lnTo>
                  <a:pt x="282" y="387"/>
                </a:lnTo>
                <a:lnTo>
                  <a:pt x="303" y="392"/>
                </a:lnTo>
                <a:lnTo>
                  <a:pt x="314" y="396"/>
                </a:lnTo>
                <a:lnTo>
                  <a:pt x="307" y="423"/>
                </a:lnTo>
                <a:lnTo>
                  <a:pt x="323" y="428"/>
                </a:lnTo>
                <a:lnTo>
                  <a:pt x="329" y="400"/>
                </a:lnTo>
                <a:lnTo>
                  <a:pt x="342" y="404"/>
                </a:lnTo>
                <a:lnTo>
                  <a:pt x="336" y="431"/>
                </a:lnTo>
                <a:lnTo>
                  <a:pt x="352" y="435"/>
                </a:lnTo>
                <a:lnTo>
                  <a:pt x="358" y="408"/>
                </a:lnTo>
                <a:lnTo>
                  <a:pt x="374" y="409"/>
                </a:lnTo>
                <a:lnTo>
                  <a:pt x="387" y="409"/>
                </a:lnTo>
                <a:lnTo>
                  <a:pt x="399" y="405"/>
                </a:lnTo>
                <a:lnTo>
                  <a:pt x="408" y="397"/>
                </a:lnTo>
                <a:lnTo>
                  <a:pt x="414" y="384"/>
                </a:lnTo>
                <a:lnTo>
                  <a:pt x="417" y="370"/>
                </a:lnTo>
                <a:lnTo>
                  <a:pt x="416" y="358"/>
                </a:lnTo>
                <a:lnTo>
                  <a:pt x="409" y="350"/>
                </a:lnTo>
                <a:lnTo>
                  <a:pt x="400" y="342"/>
                </a:lnTo>
                <a:lnTo>
                  <a:pt x="409" y="338"/>
                </a:lnTo>
                <a:lnTo>
                  <a:pt x="417" y="330"/>
                </a:lnTo>
                <a:lnTo>
                  <a:pt x="420" y="317"/>
                </a:lnTo>
                <a:lnTo>
                  <a:pt x="420" y="304"/>
                </a:lnTo>
                <a:lnTo>
                  <a:pt x="413" y="292"/>
                </a:lnTo>
                <a:lnTo>
                  <a:pt x="403" y="284"/>
                </a:lnTo>
                <a:lnTo>
                  <a:pt x="388" y="278"/>
                </a:lnTo>
                <a:lnTo>
                  <a:pt x="395" y="250"/>
                </a:lnTo>
                <a:lnTo>
                  <a:pt x="379" y="245"/>
                </a:lnTo>
                <a:lnTo>
                  <a:pt x="372" y="273"/>
                </a:lnTo>
                <a:lnTo>
                  <a:pt x="359" y="270"/>
                </a:lnTo>
                <a:lnTo>
                  <a:pt x="366" y="243"/>
                </a:lnTo>
                <a:lnTo>
                  <a:pt x="350" y="237"/>
                </a:lnTo>
                <a:close/>
                <a:moveTo>
                  <a:pt x="355" y="198"/>
                </a:moveTo>
                <a:lnTo>
                  <a:pt x="387" y="202"/>
                </a:lnTo>
                <a:lnTo>
                  <a:pt x="417" y="212"/>
                </a:lnTo>
                <a:lnTo>
                  <a:pt x="442" y="228"/>
                </a:lnTo>
                <a:lnTo>
                  <a:pt x="464" y="250"/>
                </a:lnTo>
                <a:lnTo>
                  <a:pt x="480" y="275"/>
                </a:lnTo>
                <a:lnTo>
                  <a:pt x="490" y="305"/>
                </a:lnTo>
                <a:lnTo>
                  <a:pt x="494" y="337"/>
                </a:lnTo>
                <a:lnTo>
                  <a:pt x="490" y="368"/>
                </a:lnTo>
                <a:lnTo>
                  <a:pt x="480" y="397"/>
                </a:lnTo>
                <a:lnTo>
                  <a:pt x="464" y="423"/>
                </a:lnTo>
                <a:lnTo>
                  <a:pt x="442" y="444"/>
                </a:lnTo>
                <a:lnTo>
                  <a:pt x="417" y="461"/>
                </a:lnTo>
                <a:lnTo>
                  <a:pt x="387" y="472"/>
                </a:lnTo>
                <a:lnTo>
                  <a:pt x="355" y="476"/>
                </a:lnTo>
                <a:lnTo>
                  <a:pt x="324" y="472"/>
                </a:lnTo>
                <a:lnTo>
                  <a:pt x="295" y="461"/>
                </a:lnTo>
                <a:lnTo>
                  <a:pt x="269" y="444"/>
                </a:lnTo>
                <a:lnTo>
                  <a:pt x="248" y="423"/>
                </a:lnTo>
                <a:lnTo>
                  <a:pt x="231" y="397"/>
                </a:lnTo>
                <a:lnTo>
                  <a:pt x="221" y="368"/>
                </a:lnTo>
                <a:lnTo>
                  <a:pt x="217" y="337"/>
                </a:lnTo>
                <a:lnTo>
                  <a:pt x="221" y="305"/>
                </a:lnTo>
                <a:lnTo>
                  <a:pt x="231" y="275"/>
                </a:lnTo>
                <a:lnTo>
                  <a:pt x="248" y="250"/>
                </a:lnTo>
                <a:lnTo>
                  <a:pt x="269" y="228"/>
                </a:lnTo>
                <a:lnTo>
                  <a:pt x="295" y="212"/>
                </a:lnTo>
                <a:lnTo>
                  <a:pt x="324" y="202"/>
                </a:lnTo>
                <a:lnTo>
                  <a:pt x="355" y="198"/>
                </a:lnTo>
                <a:close/>
                <a:moveTo>
                  <a:pt x="178" y="198"/>
                </a:moveTo>
                <a:lnTo>
                  <a:pt x="183" y="199"/>
                </a:lnTo>
                <a:lnTo>
                  <a:pt x="188" y="201"/>
                </a:lnTo>
                <a:lnTo>
                  <a:pt x="192" y="205"/>
                </a:lnTo>
                <a:lnTo>
                  <a:pt x="195" y="208"/>
                </a:lnTo>
                <a:lnTo>
                  <a:pt x="197" y="212"/>
                </a:lnTo>
                <a:lnTo>
                  <a:pt x="197" y="218"/>
                </a:lnTo>
                <a:lnTo>
                  <a:pt x="197" y="223"/>
                </a:lnTo>
                <a:lnTo>
                  <a:pt x="195" y="228"/>
                </a:lnTo>
                <a:lnTo>
                  <a:pt x="192" y="232"/>
                </a:lnTo>
                <a:lnTo>
                  <a:pt x="188" y="235"/>
                </a:lnTo>
                <a:lnTo>
                  <a:pt x="183" y="237"/>
                </a:lnTo>
                <a:lnTo>
                  <a:pt x="178" y="237"/>
                </a:lnTo>
                <a:lnTo>
                  <a:pt x="172" y="237"/>
                </a:lnTo>
                <a:lnTo>
                  <a:pt x="168" y="235"/>
                </a:lnTo>
                <a:lnTo>
                  <a:pt x="163" y="232"/>
                </a:lnTo>
                <a:lnTo>
                  <a:pt x="161" y="228"/>
                </a:lnTo>
                <a:lnTo>
                  <a:pt x="159" y="223"/>
                </a:lnTo>
                <a:lnTo>
                  <a:pt x="158" y="218"/>
                </a:lnTo>
                <a:lnTo>
                  <a:pt x="159" y="212"/>
                </a:lnTo>
                <a:lnTo>
                  <a:pt x="161" y="208"/>
                </a:lnTo>
                <a:lnTo>
                  <a:pt x="163" y="205"/>
                </a:lnTo>
                <a:lnTo>
                  <a:pt x="168" y="201"/>
                </a:lnTo>
                <a:lnTo>
                  <a:pt x="172" y="199"/>
                </a:lnTo>
                <a:lnTo>
                  <a:pt x="178" y="198"/>
                </a:lnTo>
                <a:close/>
                <a:moveTo>
                  <a:pt x="652" y="159"/>
                </a:moveTo>
                <a:lnTo>
                  <a:pt x="647" y="160"/>
                </a:lnTo>
                <a:lnTo>
                  <a:pt x="642" y="161"/>
                </a:lnTo>
                <a:lnTo>
                  <a:pt x="638" y="164"/>
                </a:lnTo>
                <a:lnTo>
                  <a:pt x="635" y="168"/>
                </a:lnTo>
                <a:lnTo>
                  <a:pt x="633" y="173"/>
                </a:lnTo>
                <a:lnTo>
                  <a:pt x="633" y="178"/>
                </a:lnTo>
                <a:lnTo>
                  <a:pt x="633" y="184"/>
                </a:lnTo>
                <a:lnTo>
                  <a:pt x="635" y="189"/>
                </a:lnTo>
                <a:lnTo>
                  <a:pt x="638" y="193"/>
                </a:lnTo>
                <a:lnTo>
                  <a:pt x="642" y="195"/>
                </a:lnTo>
                <a:lnTo>
                  <a:pt x="647" y="198"/>
                </a:lnTo>
                <a:lnTo>
                  <a:pt x="652" y="198"/>
                </a:lnTo>
                <a:lnTo>
                  <a:pt x="658" y="198"/>
                </a:lnTo>
                <a:lnTo>
                  <a:pt x="661" y="195"/>
                </a:lnTo>
                <a:lnTo>
                  <a:pt x="665" y="193"/>
                </a:lnTo>
                <a:lnTo>
                  <a:pt x="669" y="189"/>
                </a:lnTo>
                <a:lnTo>
                  <a:pt x="671" y="184"/>
                </a:lnTo>
                <a:lnTo>
                  <a:pt x="672" y="178"/>
                </a:lnTo>
                <a:lnTo>
                  <a:pt x="671" y="173"/>
                </a:lnTo>
                <a:lnTo>
                  <a:pt x="669" y="168"/>
                </a:lnTo>
                <a:lnTo>
                  <a:pt x="665" y="164"/>
                </a:lnTo>
                <a:lnTo>
                  <a:pt x="661" y="161"/>
                </a:lnTo>
                <a:lnTo>
                  <a:pt x="658" y="160"/>
                </a:lnTo>
                <a:lnTo>
                  <a:pt x="652" y="159"/>
                </a:lnTo>
                <a:close/>
                <a:moveTo>
                  <a:pt x="115" y="159"/>
                </a:moveTo>
                <a:lnTo>
                  <a:pt x="117" y="165"/>
                </a:lnTo>
                <a:lnTo>
                  <a:pt x="119" y="172"/>
                </a:lnTo>
                <a:lnTo>
                  <a:pt x="119" y="178"/>
                </a:lnTo>
                <a:lnTo>
                  <a:pt x="116" y="197"/>
                </a:lnTo>
                <a:lnTo>
                  <a:pt x="107" y="214"/>
                </a:lnTo>
                <a:lnTo>
                  <a:pt x="94" y="227"/>
                </a:lnTo>
                <a:lnTo>
                  <a:pt x="78" y="235"/>
                </a:lnTo>
                <a:lnTo>
                  <a:pt x="60" y="237"/>
                </a:lnTo>
                <a:lnTo>
                  <a:pt x="52" y="237"/>
                </a:lnTo>
                <a:lnTo>
                  <a:pt x="45" y="236"/>
                </a:lnTo>
                <a:lnTo>
                  <a:pt x="39" y="235"/>
                </a:lnTo>
                <a:lnTo>
                  <a:pt x="39" y="439"/>
                </a:lnTo>
                <a:lnTo>
                  <a:pt x="45" y="438"/>
                </a:lnTo>
                <a:lnTo>
                  <a:pt x="52" y="436"/>
                </a:lnTo>
                <a:lnTo>
                  <a:pt x="60" y="435"/>
                </a:lnTo>
                <a:lnTo>
                  <a:pt x="78" y="439"/>
                </a:lnTo>
                <a:lnTo>
                  <a:pt x="94" y="447"/>
                </a:lnTo>
                <a:lnTo>
                  <a:pt x="107" y="460"/>
                </a:lnTo>
                <a:lnTo>
                  <a:pt x="116" y="476"/>
                </a:lnTo>
                <a:lnTo>
                  <a:pt x="119" y="495"/>
                </a:lnTo>
                <a:lnTo>
                  <a:pt x="119" y="502"/>
                </a:lnTo>
                <a:lnTo>
                  <a:pt x="117" y="508"/>
                </a:lnTo>
                <a:lnTo>
                  <a:pt x="115" y="515"/>
                </a:lnTo>
                <a:lnTo>
                  <a:pt x="596" y="515"/>
                </a:lnTo>
                <a:lnTo>
                  <a:pt x="595" y="508"/>
                </a:lnTo>
                <a:lnTo>
                  <a:pt x="593" y="502"/>
                </a:lnTo>
                <a:lnTo>
                  <a:pt x="592" y="495"/>
                </a:lnTo>
                <a:lnTo>
                  <a:pt x="596" y="476"/>
                </a:lnTo>
                <a:lnTo>
                  <a:pt x="604" y="460"/>
                </a:lnTo>
                <a:lnTo>
                  <a:pt x="617" y="447"/>
                </a:lnTo>
                <a:lnTo>
                  <a:pt x="633" y="439"/>
                </a:lnTo>
                <a:lnTo>
                  <a:pt x="652" y="435"/>
                </a:lnTo>
                <a:lnTo>
                  <a:pt x="659" y="436"/>
                </a:lnTo>
                <a:lnTo>
                  <a:pt x="665" y="438"/>
                </a:lnTo>
                <a:lnTo>
                  <a:pt x="672" y="439"/>
                </a:lnTo>
                <a:lnTo>
                  <a:pt x="672" y="235"/>
                </a:lnTo>
                <a:lnTo>
                  <a:pt x="665" y="236"/>
                </a:lnTo>
                <a:lnTo>
                  <a:pt x="659" y="237"/>
                </a:lnTo>
                <a:lnTo>
                  <a:pt x="652" y="237"/>
                </a:lnTo>
                <a:lnTo>
                  <a:pt x="633" y="235"/>
                </a:lnTo>
                <a:lnTo>
                  <a:pt x="617" y="227"/>
                </a:lnTo>
                <a:lnTo>
                  <a:pt x="604" y="214"/>
                </a:lnTo>
                <a:lnTo>
                  <a:pt x="596" y="197"/>
                </a:lnTo>
                <a:lnTo>
                  <a:pt x="592" y="178"/>
                </a:lnTo>
                <a:lnTo>
                  <a:pt x="593" y="172"/>
                </a:lnTo>
                <a:lnTo>
                  <a:pt x="595" y="165"/>
                </a:lnTo>
                <a:lnTo>
                  <a:pt x="596" y="159"/>
                </a:lnTo>
                <a:lnTo>
                  <a:pt x="115" y="159"/>
                </a:lnTo>
                <a:close/>
                <a:moveTo>
                  <a:pt x="60" y="159"/>
                </a:moveTo>
                <a:lnTo>
                  <a:pt x="55" y="160"/>
                </a:lnTo>
                <a:lnTo>
                  <a:pt x="49" y="161"/>
                </a:lnTo>
                <a:lnTo>
                  <a:pt x="45" y="164"/>
                </a:lnTo>
                <a:lnTo>
                  <a:pt x="43" y="168"/>
                </a:lnTo>
                <a:lnTo>
                  <a:pt x="40" y="173"/>
                </a:lnTo>
                <a:lnTo>
                  <a:pt x="39" y="178"/>
                </a:lnTo>
                <a:lnTo>
                  <a:pt x="40" y="184"/>
                </a:lnTo>
                <a:lnTo>
                  <a:pt x="43" y="189"/>
                </a:lnTo>
                <a:lnTo>
                  <a:pt x="45" y="193"/>
                </a:lnTo>
                <a:lnTo>
                  <a:pt x="49" y="195"/>
                </a:lnTo>
                <a:lnTo>
                  <a:pt x="55" y="198"/>
                </a:lnTo>
                <a:lnTo>
                  <a:pt x="60" y="198"/>
                </a:lnTo>
                <a:lnTo>
                  <a:pt x="65" y="198"/>
                </a:lnTo>
                <a:lnTo>
                  <a:pt x="69" y="195"/>
                </a:lnTo>
                <a:lnTo>
                  <a:pt x="73" y="193"/>
                </a:lnTo>
                <a:lnTo>
                  <a:pt x="77" y="189"/>
                </a:lnTo>
                <a:lnTo>
                  <a:pt x="78" y="184"/>
                </a:lnTo>
                <a:lnTo>
                  <a:pt x="79" y="178"/>
                </a:lnTo>
                <a:lnTo>
                  <a:pt x="78" y="173"/>
                </a:lnTo>
                <a:lnTo>
                  <a:pt x="77" y="168"/>
                </a:lnTo>
                <a:lnTo>
                  <a:pt x="73" y="164"/>
                </a:lnTo>
                <a:lnTo>
                  <a:pt x="69" y="161"/>
                </a:lnTo>
                <a:lnTo>
                  <a:pt x="65" y="160"/>
                </a:lnTo>
                <a:lnTo>
                  <a:pt x="60" y="159"/>
                </a:lnTo>
                <a:close/>
                <a:moveTo>
                  <a:pt x="39" y="119"/>
                </a:moveTo>
                <a:lnTo>
                  <a:pt x="672" y="119"/>
                </a:lnTo>
                <a:lnTo>
                  <a:pt x="686" y="122"/>
                </a:lnTo>
                <a:lnTo>
                  <a:pt x="699" y="131"/>
                </a:lnTo>
                <a:lnTo>
                  <a:pt x="709" y="143"/>
                </a:lnTo>
                <a:lnTo>
                  <a:pt x="711" y="159"/>
                </a:lnTo>
                <a:lnTo>
                  <a:pt x="711" y="515"/>
                </a:lnTo>
                <a:lnTo>
                  <a:pt x="709" y="531"/>
                </a:lnTo>
                <a:lnTo>
                  <a:pt x="699" y="542"/>
                </a:lnTo>
                <a:lnTo>
                  <a:pt x="686" y="552"/>
                </a:lnTo>
                <a:lnTo>
                  <a:pt x="672" y="554"/>
                </a:lnTo>
                <a:lnTo>
                  <a:pt x="39" y="554"/>
                </a:lnTo>
                <a:lnTo>
                  <a:pt x="25" y="552"/>
                </a:lnTo>
                <a:lnTo>
                  <a:pt x="11" y="542"/>
                </a:lnTo>
                <a:lnTo>
                  <a:pt x="4" y="531"/>
                </a:lnTo>
                <a:lnTo>
                  <a:pt x="0" y="515"/>
                </a:lnTo>
                <a:lnTo>
                  <a:pt x="0" y="159"/>
                </a:lnTo>
                <a:lnTo>
                  <a:pt x="4" y="143"/>
                </a:lnTo>
                <a:lnTo>
                  <a:pt x="11" y="131"/>
                </a:lnTo>
                <a:lnTo>
                  <a:pt x="25" y="122"/>
                </a:lnTo>
                <a:lnTo>
                  <a:pt x="39" y="119"/>
                </a:lnTo>
                <a:close/>
                <a:moveTo>
                  <a:pt x="197" y="0"/>
                </a:moveTo>
                <a:lnTo>
                  <a:pt x="830" y="0"/>
                </a:lnTo>
                <a:lnTo>
                  <a:pt x="845" y="4"/>
                </a:lnTo>
                <a:lnTo>
                  <a:pt x="858" y="12"/>
                </a:lnTo>
                <a:lnTo>
                  <a:pt x="865" y="25"/>
                </a:lnTo>
                <a:lnTo>
                  <a:pt x="869" y="40"/>
                </a:lnTo>
                <a:lnTo>
                  <a:pt x="869" y="396"/>
                </a:lnTo>
                <a:lnTo>
                  <a:pt x="865" y="411"/>
                </a:lnTo>
                <a:lnTo>
                  <a:pt x="858" y="425"/>
                </a:lnTo>
                <a:lnTo>
                  <a:pt x="845" y="432"/>
                </a:lnTo>
                <a:lnTo>
                  <a:pt x="830" y="435"/>
                </a:lnTo>
                <a:lnTo>
                  <a:pt x="770" y="435"/>
                </a:lnTo>
                <a:lnTo>
                  <a:pt x="765" y="435"/>
                </a:lnTo>
                <a:lnTo>
                  <a:pt x="761" y="432"/>
                </a:lnTo>
                <a:lnTo>
                  <a:pt x="757" y="430"/>
                </a:lnTo>
                <a:lnTo>
                  <a:pt x="753" y="426"/>
                </a:lnTo>
                <a:lnTo>
                  <a:pt x="752" y="421"/>
                </a:lnTo>
                <a:lnTo>
                  <a:pt x="750" y="415"/>
                </a:lnTo>
                <a:lnTo>
                  <a:pt x="752" y="410"/>
                </a:lnTo>
                <a:lnTo>
                  <a:pt x="753" y="406"/>
                </a:lnTo>
                <a:lnTo>
                  <a:pt x="757" y="402"/>
                </a:lnTo>
                <a:lnTo>
                  <a:pt x="761" y="398"/>
                </a:lnTo>
                <a:lnTo>
                  <a:pt x="765" y="397"/>
                </a:lnTo>
                <a:lnTo>
                  <a:pt x="770" y="396"/>
                </a:lnTo>
                <a:lnTo>
                  <a:pt x="830" y="396"/>
                </a:lnTo>
                <a:lnTo>
                  <a:pt x="830" y="40"/>
                </a:lnTo>
                <a:lnTo>
                  <a:pt x="197" y="40"/>
                </a:lnTo>
                <a:lnTo>
                  <a:pt x="197" y="59"/>
                </a:lnTo>
                <a:lnTo>
                  <a:pt x="197" y="64"/>
                </a:lnTo>
                <a:lnTo>
                  <a:pt x="195" y="70"/>
                </a:lnTo>
                <a:lnTo>
                  <a:pt x="192" y="74"/>
                </a:lnTo>
                <a:lnTo>
                  <a:pt x="188" y="78"/>
                </a:lnTo>
                <a:lnTo>
                  <a:pt x="183" y="79"/>
                </a:lnTo>
                <a:lnTo>
                  <a:pt x="178" y="80"/>
                </a:lnTo>
                <a:lnTo>
                  <a:pt x="172" y="79"/>
                </a:lnTo>
                <a:lnTo>
                  <a:pt x="168" y="78"/>
                </a:lnTo>
                <a:lnTo>
                  <a:pt x="163" y="74"/>
                </a:lnTo>
                <a:lnTo>
                  <a:pt x="161" y="70"/>
                </a:lnTo>
                <a:lnTo>
                  <a:pt x="159" y="64"/>
                </a:lnTo>
                <a:lnTo>
                  <a:pt x="158" y="59"/>
                </a:lnTo>
                <a:lnTo>
                  <a:pt x="158" y="40"/>
                </a:lnTo>
                <a:lnTo>
                  <a:pt x="161" y="25"/>
                </a:lnTo>
                <a:lnTo>
                  <a:pt x="170" y="12"/>
                </a:lnTo>
                <a:lnTo>
                  <a:pt x="183" y="4"/>
                </a:lnTo>
                <a:lnTo>
                  <a:pt x="19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8" name="Freeform 27"/>
          <p:cNvSpPr>
            <a:spLocks noEditPoints="1"/>
          </p:cNvSpPr>
          <p:nvPr/>
        </p:nvSpPr>
        <p:spPr bwMode="auto">
          <a:xfrm>
            <a:off x="7913271" y="2855303"/>
            <a:ext cx="421408" cy="306479"/>
          </a:xfrm>
          <a:custGeom>
            <a:avLst/>
            <a:gdLst>
              <a:gd name="T0" fmla="*/ 683 w 869"/>
              <a:gd name="T1" fmla="*/ 525 h 632"/>
              <a:gd name="T2" fmla="*/ 675 w 869"/>
              <a:gd name="T3" fmla="*/ 570 h 632"/>
              <a:gd name="T4" fmla="*/ 712 w 869"/>
              <a:gd name="T5" fmla="*/ 593 h 632"/>
              <a:gd name="T6" fmla="*/ 747 w 869"/>
              <a:gd name="T7" fmla="*/ 570 h 632"/>
              <a:gd name="T8" fmla="*/ 739 w 869"/>
              <a:gd name="T9" fmla="*/ 525 h 632"/>
              <a:gd name="T10" fmla="*/ 356 w 869"/>
              <a:gd name="T11" fmla="*/ 515 h 632"/>
              <a:gd name="T12" fmla="*/ 319 w 869"/>
              <a:gd name="T13" fmla="*/ 538 h 632"/>
              <a:gd name="T14" fmla="*/ 327 w 869"/>
              <a:gd name="T15" fmla="*/ 581 h 632"/>
              <a:gd name="T16" fmla="*/ 370 w 869"/>
              <a:gd name="T17" fmla="*/ 591 h 632"/>
              <a:gd name="T18" fmla="*/ 395 w 869"/>
              <a:gd name="T19" fmla="*/ 554 h 632"/>
              <a:gd name="T20" fmla="*/ 370 w 869"/>
              <a:gd name="T21" fmla="*/ 517 h 632"/>
              <a:gd name="T22" fmla="*/ 674 w 869"/>
              <a:gd name="T23" fmla="*/ 474 h 632"/>
              <a:gd name="T24" fmla="*/ 683 w 869"/>
              <a:gd name="T25" fmla="*/ 395 h 632"/>
              <a:gd name="T26" fmla="*/ 635 w 869"/>
              <a:gd name="T27" fmla="*/ 474 h 632"/>
              <a:gd name="T28" fmla="*/ 424 w 869"/>
              <a:gd name="T29" fmla="*/ 395 h 632"/>
              <a:gd name="T30" fmla="*/ 514 w 869"/>
              <a:gd name="T31" fmla="*/ 395 h 632"/>
              <a:gd name="T32" fmla="*/ 312 w 869"/>
              <a:gd name="T33" fmla="*/ 474 h 632"/>
              <a:gd name="T34" fmla="*/ 291 w 869"/>
              <a:gd name="T35" fmla="*/ 395 h 632"/>
              <a:gd name="T36" fmla="*/ 781 w 869"/>
              <a:gd name="T37" fmla="*/ 356 h 632"/>
              <a:gd name="T38" fmla="*/ 554 w 869"/>
              <a:gd name="T39" fmla="*/ 276 h 632"/>
              <a:gd name="T40" fmla="*/ 657 w 869"/>
              <a:gd name="T41" fmla="*/ 276 h 632"/>
              <a:gd name="T42" fmla="*/ 419 w 869"/>
              <a:gd name="T43" fmla="*/ 356 h 632"/>
              <a:gd name="T44" fmla="*/ 411 w 869"/>
              <a:gd name="T45" fmla="*/ 276 h 632"/>
              <a:gd name="T46" fmla="*/ 380 w 869"/>
              <a:gd name="T47" fmla="*/ 356 h 632"/>
              <a:gd name="T48" fmla="*/ 709 w 869"/>
              <a:gd name="T49" fmla="*/ 158 h 632"/>
              <a:gd name="T50" fmla="*/ 824 w 869"/>
              <a:gd name="T51" fmla="*/ 158 h 632"/>
              <a:gd name="T52" fmla="*/ 554 w 869"/>
              <a:gd name="T53" fmla="*/ 237 h 632"/>
              <a:gd name="T54" fmla="*/ 554 w 869"/>
              <a:gd name="T55" fmla="*/ 158 h 632"/>
              <a:gd name="T56" fmla="*/ 514 w 869"/>
              <a:gd name="T57" fmla="*/ 237 h 632"/>
              <a:gd name="T58" fmla="*/ 227 w 869"/>
              <a:gd name="T59" fmla="*/ 158 h 632"/>
              <a:gd name="T60" fmla="*/ 357 w 869"/>
              <a:gd name="T61" fmla="*/ 158 h 632"/>
              <a:gd name="T62" fmla="*/ 169 w 869"/>
              <a:gd name="T63" fmla="*/ 0 h 632"/>
              <a:gd name="T64" fmla="*/ 183 w 869"/>
              <a:gd name="T65" fmla="*/ 5 h 632"/>
              <a:gd name="T66" fmla="*/ 189 w 869"/>
              <a:gd name="T67" fmla="*/ 14 h 632"/>
              <a:gd name="T68" fmla="*/ 854 w 869"/>
              <a:gd name="T69" fmla="*/ 119 h 632"/>
              <a:gd name="T70" fmla="*/ 866 w 869"/>
              <a:gd name="T71" fmla="*/ 128 h 632"/>
              <a:gd name="T72" fmla="*/ 869 w 869"/>
              <a:gd name="T73" fmla="*/ 141 h 632"/>
              <a:gd name="T74" fmla="*/ 790 w 869"/>
              <a:gd name="T75" fmla="*/ 499 h 632"/>
              <a:gd name="T76" fmla="*/ 785 w 869"/>
              <a:gd name="T77" fmla="*/ 507 h 632"/>
              <a:gd name="T78" fmla="*/ 788 w 869"/>
              <a:gd name="T79" fmla="*/ 532 h 632"/>
              <a:gd name="T80" fmla="*/ 780 w 869"/>
              <a:gd name="T81" fmla="*/ 593 h 632"/>
              <a:gd name="T82" fmla="*/ 733 w 869"/>
              <a:gd name="T83" fmla="*/ 630 h 632"/>
              <a:gd name="T84" fmla="*/ 671 w 869"/>
              <a:gd name="T85" fmla="*/ 622 h 632"/>
              <a:gd name="T86" fmla="*/ 635 w 869"/>
              <a:gd name="T87" fmla="*/ 575 h 632"/>
              <a:gd name="T88" fmla="*/ 644 w 869"/>
              <a:gd name="T89" fmla="*/ 515 h 632"/>
              <a:gd name="T90" fmla="*/ 435 w 869"/>
              <a:gd name="T91" fmla="*/ 554 h 632"/>
              <a:gd name="T92" fmla="*/ 411 w 869"/>
              <a:gd name="T93" fmla="*/ 610 h 632"/>
              <a:gd name="T94" fmla="*/ 356 w 869"/>
              <a:gd name="T95" fmla="*/ 632 h 632"/>
              <a:gd name="T96" fmla="*/ 300 w 869"/>
              <a:gd name="T97" fmla="*/ 610 h 632"/>
              <a:gd name="T98" fmla="*/ 276 w 869"/>
              <a:gd name="T99" fmla="*/ 554 h 632"/>
              <a:gd name="T100" fmla="*/ 284 w 869"/>
              <a:gd name="T101" fmla="*/ 509 h 632"/>
              <a:gd name="T102" fmla="*/ 278 w 869"/>
              <a:gd name="T103" fmla="*/ 500 h 632"/>
              <a:gd name="T104" fmla="*/ 15 w 869"/>
              <a:gd name="T105" fmla="*/ 39 h 632"/>
              <a:gd name="T106" fmla="*/ 3 w 869"/>
              <a:gd name="T107" fmla="*/ 30 h 632"/>
              <a:gd name="T108" fmla="*/ 0 w 869"/>
              <a:gd name="T109" fmla="*/ 14 h 632"/>
              <a:gd name="T110" fmla="*/ 9 w 869"/>
              <a:gd name="T111" fmla="*/ 3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9" h="632">
                <a:moveTo>
                  <a:pt x="712" y="515"/>
                </a:moveTo>
                <a:lnTo>
                  <a:pt x="696" y="517"/>
                </a:lnTo>
                <a:lnTo>
                  <a:pt x="683" y="525"/>
                </a:lnTo>
                <a:lnTo>
                  <a:pt x="675" y="538"/>
                </a:lnTo>
                <a:lnTo>
                  <a:pt x="671" y="554"/>
                </a:lnTo>
                <a:lnTo>
                  <a:pt x="675" y="570"/>
                </a:lnTo>
                <a:lnTo>
                  <a:pt x="683" y="581"/>
                </a:lnTo>
                <a:lnTo>
                  <a:pt x="696" y="591"/>
                </a:lnTo>
                <a:lnTo>
                  <a:pt x="712" y="593"/>
                </a:lnTo>
                <a:lnTo>
                  <a:pt x="726" y="591"/>
                </a:lnTo>
                <a:lnTo>
                  <a:pt x="739" y="581"/>
                </a:lnTo>
                <a:lnTo>
                  <a:pt x="747" y="570"/>
                </a:lnTo>
                <a:lnTo>
                  <a:pt x="751" y="554"/>
                </a:lnTo>
                <a:lnTo>
                  <a:pt x="747" y="538"/>
                </a:lnTo>
                <a:lnTo>
                  <a:pt x="739" y="525"/>
                </a:lnTo>
                <a:lnTo>
                  <a:pt x="726" y="517"/>
                </a:lnTo>
                <a:lnTo>
                  <a:pt x="712" y="515"/>
                </a:lnTo>
                <a:close/>
                <a:moveTo>
                  <a:pt x="356" y="515"/>
                </a:moveTo>
                <a:lnTo>
                  <a:pt x="340" y="517"/>
                </a:lnTo>
                <a:lnTo>
                  <a:pt x="327" y="525"/>
                </a:lnTo>
                <a:lnTo>
                  <a:pt x="319" y="538"/>
                </a:lnTo>
                <a:lnTo>
                  <a:pt x="316" y="554"/>
                </a:lnTo>
                <a:lnTo>
                  <a:pt x="319" y="570"/>
                </a:lnTo>
                <a:lnTo>
                  <a:pt x="327" y="581"/>
                </a:lnTo>
                <a:lnTo>
                  <a:pt x="340" y="591"/>
                </a:lnTo>
                <a:lnTo>
                  <a:pt x="356" y="593"/>
                </a:lnTo>
                <a:lnTo>
                  <a:pt x="370" y="591"/>
                </a:lnTo>
                <a:lnTo>
                  <a:pt x="384" y="581"/>
                </a:lnTo>
                <a:lnTo>
                  <a:pt x="393" y="570"/>
                </a:lnTo>
                <a:lnTo>
                  <a:pt x="395" y="554"/>
                </a:lnTo>
                <a:lnTo>
                  <a:pt x="393" y="538"/>
                </a:lnTo>
                <a:lnTo>
                  <a:pt x="384" y="525"/>
                </a:lnTo>
                <a:lnTo>
                  <a:pt x="370" y="517"/>
                </a:lnTo>
                <a:lnTo>
                  <a:pt x="356" y="515"/>
                </a:lnTo>
                <a:close/>
                <a:moveTo>
                  <a:pt x="683" y="395"/>
                </a:moveTo>
                <a:lnTo>
                  <a:pt x="674" y="474"/>
                </a:lnTo>
                <a:lnTo>
                  <a:pt x="755" y="474"/>
                </a:lnTo>
                <a:lnTo>
                  <a:pt x="772" y="395"/>
                </a:lnTo>
                <a:lnTo>
                  <a:pt x="683" y="395"/>
                </a:lnTo>
                <a:close/>
                <a:moveTo>
                  <a:pt x="554" y="395"/>
                </a:moveTo>
                <a:lnTo>
                  <a:pt x="554" y="474"/>
                </a:lnTo>
                <a:lnTo>
                  <a:pt x="635" y="474"/>
                </a:lnTo>
                <a:lnTo>
                  <a:pt x="642" y="395"/>
                </a:lnTo>
                <a:lnTo>
                  <a:pt x="554" y="395"/>
                </a:lnTo>
                <a:close/>
                <a:moveTo>
                  <a:pt x="424" y="395"/>
                </a:moveTo>
                <a:lnTo>
                  <a:pt x="433" y="474"/>
                </a:lnTo>
                <a:lnTo>
                  <a:pt x="514" y="474"/>
                </a:lnTo>
                <a:lnTo>
                  <a:pt x="514" y="395"/>
                </a:lnTo>
                <a:lnTo>
                  <a:pt x="424" y="395"/>
                </a:lnTo>
                <a:close/>
                <a:moveTo>
                  <a:pt x="291" y="395"/>
                </a:moveTo>
                <a:lnTo>
                  <a:pt x="312" y="474"/>
                </a:lnTo>
                <a:lnTo>
                  <a:pt x="393" y="474"/>
                </a:lnTo>
                <a:lnTo>
                  <a:pt x="384" y="395"/>
                </a:lnTo>
                <a:lnTo>
                  <a:pt x="291" y="395"/>
                </a:lnTo>
                <a:close/>
                <a:moveTo>
                  <a:pt x="696" y="276"/>
                </a:moveTo>
                <a:lnTo>
                  <a:pt x="687" y="356"/>
                </a:lnTo>
                <a:lnTo>
                  <a:pt x="781" y="356"/>
                </a:lnTo>
                <a:lnTo>
                  <a:pt x="798" y="276"/>
                </a:lnTo>
                <a:lnTo>
                  <a:pt x="696" y="276"/>
                </a:lnTo>
                <a:close/>
                <a:moveTo>
                  <a:pt x="554" y="276"/>
                </a:moveTo>
                <a:lnTo>
                  <a:pt x="554" y="356"/>
                </a:lnTo>
                <a:lnTo>
                  <a:pt x="648" y="356"/>
                </a:lnTo>
                <a:lnTo>
                  <a:pt x="657" y="276"/>
                </a:lnTo>
                <a:lnTo>
                  <a:pt x="554" y="276"/>
                </a:lnTo>
                <a:close/>
                <a:moveTo>
                  <a:pt x="411" y="276"/>
                </a:moveTo>
                <a:lnTo>
                  <a:pt x="419" y="356"/>
                </a:lnTo>
                <a:lnTo>
                  <a:pt x="514" y="356"/>
                </a:lnTo>
                <a:lnTo>
                  <a:pt x="514" y="276"/>
                </a:lnTo>
                <a:lnTo>
                  <a:pt x="411" y="276"/>
                </a:lnTo>
                <a:close/>
                <a:moveTo>
                  <a:pt x="258" y="276"/>
                </a:moveTo>
                <a:lnTo>
                  <a:pt x="280" y="356"/>
                </a:lnTo>
                <a:lnTo>
                  <a:pt x="380" y="356"/>
                </a:lnTo>
                <a:lnTo>
                  <a:pt x="370" y="276"/>
                </a:lnTo>
                <a:lnTo>
                  <a:pt x="258" y="276"/>
                </a:lnTo>
                <a:close/>
                <a:moveTo>
                  <a:pt x="709" y="158"/>
                </a:moveTo>
                <a:lnTo>
                  <a:pt x="700" y="237"/>
                </a:lnTo>
                <a:lnTo>
                  <a:pt x="807" y="237"/>
                </a:lnTo>
                <a:lnTo>
                  <a:pt x="824" y="158"/>
                </a:lnTo>
                <a:lnTo>
                  <a:pt x="709" y="158"/>
                </a:lnTo>
                <a:close/>
                <a:moveTo>
                  <a:pt x="554" y="158"/>
                </a:moveTo>
                <a:lnTo>
                  <a:pt x="554" y="237"/>
                </a:lnTo>
                <a:lnTo>
                  <a:pt x="661" y="237"/>
                </a:lnTo>
                <a:lnTo>
                  <a:pt x="670" y="158"/>
                </a:lnTo>
                <a:lnTo>
                  <a:pt x="554" y="158"/>
                </a:lnTo>
                <a:close/>
                <a:moveTo>
                  <a:pt x="398" y="158"/>
                </a:moveTo>
                <a:lnTo>
                  <a:pt x="406" y="237"/>
                </a:lnTo>
                <a:lnTo>
                  <a:pt x="514" y="237"/>
                </a:lnTo>
                <a:lnTo>
                  <a:pt x="514" y="158"/>
                </a:lnTo>
                <a:lnTo>
                  <a:pt x="398" y="158"/>
                </a:lnTo>
                <a:close/>
                <a:moveTo>
                  <a:pt x="227" y="158"/>
                </a:moveTo>
                <a:lnTo>
                  <a:pt x="248" y="237"/>
                </a:lnTo>
                <a:lnTo>
                  <a:pt x="367" y="237"/>
                </a:lnTo>
                <a:lnTo>
                  <a:pt x="357" y="158"/>
                </a:lnTo>
                <a:lnTo>
                  <a:pt x="227" y="158"/>
                </a:lnTo>
                <a:close/>
                <a:moveTo>
                  <a:pt x="20" y="0"/>
                </a:moveTo>
                <a:lnTo>
                  <a:pt x="169" y="0"/>
                </a:lnTo>
                <a:lnTo>
                  <a:pt x="174" y="0"/>
                </a:lnTo>
                <a:lnTo>
                  <a:pt x="180" y="3"/>
                </a:lnTo>
                <a:lnTo>
                  <a:pt x="183" y="5"/>
                </a:lnTo>
                <a:lnTo>
                  <a:pt x="186" y="9"/>
                </a:lnTo>
                <a:lnTo>
                  <a:pt x="187" y="14"/>
                </a:lnTo>
                <a:lnTo>
                  <a:pt x="189" y="14"/>
                </a:lnTo>
                <a:lnTo>
                  <a:pt x="216" y="119"/>
                </a:lnTo>
                <a:lnTo>
                  <a:pt x="849" y="119"/>
                </a:lnTo>
                <a:lnTo>
                  <a:pt x="854" y="119"/>
                </a:lnTo>
                <a:lnTo>
                  <a:pt x="860" y="122"/>
                </a:lnTo>
                <a:lnTo>
                  <a:pt x="864" y="124"/>
                </a:lnTo>
                <a:lnTo>
                  <a:pt x="866" y="128"/>
                </a:lnTo>
                <a:lnTo>
                  <a:pt x="869" y="134"/>
                </a:lnTo>
                <a:lnTo>
                  <a:pt x="869" y="139"/>
                </a:lnTo>
                <a:lnTo>
                  <a:pt x="869" y="141"/>
                </a:lnTo>
                <a:lnTo>
                  <a:pt x="869" y="143"/>
                </a:lnTo>
                <a:lnTo>
                  <a:pt x="869" y="143"/>
                </a:lnTo>
                <a:lnTo>
                  <a:pt x="790" y="499"/>
                </a:lnTo>
                <a:lnTo>
                  <a:pt x="789" y="499"/>
                </a:lnTo>
                <a:lnTo>
                  <a:pt x="788" y="503"/>
                </a:lnTo>
                <a:lnTo>
                  <a:pt x="785" y="507"/>
                </a:lnTo>
                <a:lnTo>
                  <a:pt x="782" y="511"/>
                </a:lnTo>
                <a:lnTo>
                  <a:pt x="778" y="512"/>
                </a:lnTo>
                <a:lnTo>
                  <a:pt x="788" y="532"/>
                </a:lnTo>
                <a:lnTo>
                  <a:pt x="790" y="554"/>
                </a:lnTo>
                <a:lnTo>
                  <a:pt x="788" y="575"/>
                </a:lnTo>
                <a:lnTo>
                  <a:pt x="780" y="593"/>
                </a:lnTo>
                <a:lnTo>
                  <a:pt x="767" y="610"/>
                </a:lnTo>
                <a:lnTo>
                  <a:pt x="751" y="622"/>
                </a:lnTo>
                <a:lnTo>
                  <a:pt x="733" y="630"/>
                </a:lnTo>
                <a:lnTo>
                  <a:pt x="712" y="632"/>
                </a:lnTo>
                <a:lnTo>
                  <a:pt x="690" y="630"/>
                </a:lnTo>
                <a:lnTo>
                  <a:pt x="671" y="622"/>
                </a:lnTo>
                <a:lnTo>
                  <a:pt x="656" y="610"/>
                </a:lnTo>
                <a:lnTo>
                  <a:pt x="642" y="593"/>
                </a:lnTo>
                <a:lnTo>
                  <a:pt x="635" y="575"/>
                </a:lnTo>
                <a:lnTo>
                  <a:pt x="632" y="554"/>
                </a:lnTo>
                <a:lnTo>
                  <a:pt x="635" y="533"/>
                </a:lnTo>
                <a:lnTo>
                  <a:pt x="644" y="515"/>
                </a:lnTo>
                <a:lnTo>
                  <a:pt x="424" y="515"/>
                </a:lnTo>
                <a:lnTo>
                  <a:pt x="432" y="533"/>
                </a:lnTo>
                <a:lnTo>
                  <a:pt x="435" y="554"/>
                </a:lnTo>
                <a:lnTo>
                  <a:pt x="432" y="575"/>
                </a:lnTo>
                <a:lnTo>
                  <a:pt x="424" y="593"/>
                </a:lnTo>
                <a:lnTo>
                  <a:pt x="411" y="610"/>
                </a:lnTo>
                <a:lnTo>
                  <a:pt x="395" y="622"/>
                </a:lnTo>
                <a:lnTo>
                  <a:pt x="377" y="630"/>
                </a:lnTo>
                <a:lnTo>
                  <a:pt x="356" y="632"/>
                </a:lnTo>
                <a:lnTo>
                  <a:pt x="335" y="630"/>
                </a:lnTo>
                <a:lnTo>
                  <a:pt x="316" y="622"/>
                </a:lnTo>
                <a:lnTo>
                  <a:pt x="300" y="610"/>
                </a:lnTo>
                <a:lnTo>
                  <a:pt x="288" y="593"/>
                </a:lnTo>
                <a:lnTo>
                  <a:pt x="279" y="575"/>
                </a:lnTo>
                <a:lnTo>
                  <a:pt x="276" y="554"/>
                </a:lnTo>
                <a:lnTo>
                  <a:pt x="280" y="532"/>
                </a:lnTo>
                <a:lnTo>
                  <a:pt x="288" y="512"/>
                </a:lnTo>
                <a:lnTo>
                  <a:pt x="284" y="509"/>
                </a:lnTo>
                <a:lnTo>
                  <a:pt x="280" y="505"/>
                </a:lnTo>
                <a:lnTo>
                  <a:pt x="278" y="500"/>
                </a:lnTo>
                <a:lnTo>
                  <a:pt x="278" y="500"/>
                </a:lnTo>
                <a:lnTo>
                  <a:pt x="155" y="39"/>
                </a:lnTo>
                <a:lnTo>
                  <a:pt x="20" y="39"/>
                </a:lnTo>
                <a:lnTo>
                  <a:pt x="15" y="39"/>
                </a:lnTo>
                <a:lnTo>
                  <a:pt x="9" y="37"/>
                </a:lnTo>
                <a:lnTo>
                  <a:pt x="6" y="34"/>
                </a:lnTo>
                <a:lnTo>
                  <a:pt x="3" y="30"/>
                </a:lnTo>
                <a:lnTo>
                  <a:pt x="0" y="25"/>
                </a:lnTo>
                <a:lnTo>
                  <a:pt x="0" y="20"/>
                </a:lnTo>
                <a:lnTo>
                  <a:pt x="0" y="14"/>
                </a:lnTo>
                <a:lnTo>
                  <a:pt x="3" y="9"/>
                </a:lnTo>
                <a:lnTo>
                  <a:pt x="6" y="5"/>
                </a:lnTo>
                <a:lnTo>
                  <a:pt x="9" y="3"/>
                </a:lnTo>
                <a:lnTo>
                  <a:pt x="15" y="0"/>
                </a:lnTo>
                <a:lnTo>
                  <a:pt x="2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9" name="Freeform 28"/>
          <p:cNvSpPr>
            <a:spLocks noEditPoints="1"/>
          </p:cNvSpPr>
          <p:nvPr/>
        </p:nvSpPr>
        <p:spPr bwMode="auto">
          <a:xfrm>
            <a:off x="8730298" y="2797353"/>
            <a:ext cx="421408" cy="422378"/>
          </a:xfrm>
          <a:custGeom>
            <a:avLst/>
            <a:gdLst>
              <a:gd name="T0" fmla="*/ 675 w 869"/>
              <a:gd name="T1" fmla="*/ 776 h 871"/>
              <a:gd name="T2" fmla="*/ 695 w 869"/>
              <a:gd name="T3" fmla="*/ 827 h 871"/>
              <a:gd name="T4" fmla="*/ 748 w 869"/>
              <a:gd name="T5" fmla="*/ 806 h 871"/>
              <a:gd name="T6" fmla="*/ 727 w 869"/>
              <a:gd name="T7" fmla="*/ 755 h 871"/>
              <a:gd name="T8" fmla="*/ 328 w 869"/>
              <a:gd name="T9" fmla="*/ 763 h 871"/>
              <a:gd name="T10" fmla="*/ 328 w 869"/>
              <a:gd name="T11" fmla="*/ 820 h 871"/>
              <a:gd name="T12" fmla="*/ 384 w 869"/>
              <a:gd name="T13" fmla="*/ 820 h 871"/>
              <a:gd name="T14" fmla="*/ 384 w 869"/>
              <a:gd name="T15" fmla="*/ 763 h 871"/>
              <a:gd name="T16" fmla="*/ 675 w 869"/>
              <a:gd name="T17" fmla="*/ 712 h 871"/>
              <a:gd name="T18" fmla="*/ 553 w 869"/>
              <a:gd name="T19" fmla="*/ 634 h 871"/>
              <a:gd name="T20" fmla="*/ 553 w 869"/>
              <a:gd name="T21" fmla="*/ 634 h 871"/>
              <a:gd name="T22" fmla="*/ 514 w 869"/>
              <a:gd name="T23" fmla="*/ 634 h 871"/>
              <a:gd name="T24" fmla="*/ 393 w 869"/>
              <a:gd name="T25" fmla="*/ 712 h 871"/>
              <a:gd name="T26" fmla="*/ 688 w 869"/>
              <a:gd name="T27" fmla="*/ 593 h 871"/>
              <a:gd name="T28" fmla="*/ 553 w 869"/>
              <a:gd name="T29" fmla="*/ 514 h 871"/>
              <a:gd name="T30" fmla="*/ 553 w 869"/>
              <a:gd name="T31" fmla="*/ 514 h 871"/>
              <a:gd name="T32" fmla="*/ 514 w 869"/>
              <a:gd name="T33" fmla="*/ 514 h 871"/>
              <a:gd name="T34" fmla="*/ 380 w 869"/>
              <a:gd name="T35" fmla="*/ 593 h 871"/>
              <a:gd name="T36" fmla="*/ 701 w 869"/>
              <a:gd name="T37" fmla="*/ 475 h 871"/>
              <a:gd name="T38" fmla="*/ 553 w 869"/>
              <a:gd name="T39" fmla="*/ 395 h 871"/>
              <a:gd name="T40" fmla="*/ 553 w 869"/>
              <a:gd name="T41" fmla="*/ 395 h 871"/>
              <a:gd name="T42" fmla="*/ 514 w 869"/>
              <a:gd name="T43" fmla="*/ 395 h 871"/>
              <a:gd name="T44" fmla="*/ 367 w 869"/>
              <a:gd name="T45" fmla="*/ 475 h 871"/>
              <a:gd name="T46" fmla="*/ 170 w 869"/>
              <a:gd name="T47" fmla="*/ 238 h 871"/>
              <a:gd name="T48" fmla="*/ 185 w 869"/>
              <a:gd name="T49" fmla="*/ 247 h 871"/>
              <a:gd name="T50" fmla="*/ 850 w 869"/>
              <a:gd name="T51" fmla="*/ 356 h 871"/>
              <a:gd name="T52" fmla="*/ 867 w 869"/>
              <a:gd name="T53" fmla="*/ 366 h 871"/>
              <a:gd name="T54" fmla="*/ 868 w 869"/>
              <a:gd name="T55" fmla="*/ 381 h 871"/>
              <a:gd name="T56" fmla="*/ 787 w 869"/>
              <a:gd name="T57" fmla="*/ 742 h 871"/>
              <a:gd name="T58" fmla="*/ 791 w 869"/>
              <a:gd name="T59" fmla="*/ 791 h 871"/>
              <a:gd name="T60" fmla="*/ 752 w 869"/>
              <a:gd name="T61" fmla="*/ 860 h 871"/>
              <a:gd name="T62" fmla="*/ 672 w 869"/>
              <a:gd name="T63" fmla="*/ 860 h 871"/>
              <a:gd name="T64" fmla="*/ 633 w 869"/>
              <a:gd name="T65" fmla="*/ 791 h 871"/>
              <a:gd name="T66" fmla="*/ 431 w 869"/>
              <a:gd name="T67" fmla="*/ 771 h 871"/>
              <a:gd name="T68" fmla="*/ 412 w 869"/>
              <a:gd name="T69" fmla="*/ 847 h 871"/>
              <a:gd name="T70" fmla="*/ 334 w 869"/>
              <a:gd name="T71" fmla="*/ 868 h 871"/>
              <a:gd name="T72" fmla="*/ 280 w 869"/>
              <a:gd name="T73" fmla="*/ 813 h 871"/>
              <a:gd name="T74" fmla="*/ 283 w 869"/>
              <a:gd name="T75" fmla="*/ 748 h 871"/>
              <a:gd name="T76" fmla="*/ 154 w 869"/>
              <a:gd name="T77" fmla="*/ 277 h 871"/>
              <a:gd name="T78" fmla="*/ 6 w 869"/>
              <a:gd name="T79" fmla="*/ 271 h 871"/>
              <a:gd name="T80" fmla="*/ 1 w 869"/>
              <a:gd name="T81" fmla="*/ 253 h 871"/>
              <a:gd name="T82" fmla="*/ 15 w 869"/>
              <a:gd name="T83" fmla="*/ 238 h 871"/>
              <a:gd name="T84" fmla="*/ 544 w 869"/>
              <a:gd name="T85" fmla="*/ 2 h 871"/>
              <a:gd name="T86" fmla="*/ 553 w 869"/>
              <a:gd name="T87" fmla="*/ 19 h 871"/>
              <a:gd name="T88" fmla="*/ 608 w 869"/>
              <a:gd name="T89" fmla="*/ 199 h 871"/>
              <a:gd name="T90" fmla="*/ 626 w 869"/>
              <a:gd name="T91" fmla="*/ 204 h 871"/>
              <a:gd name="T92" fmla="*/ 631 w 869"/>
              <a:gd name="T93" fmla="*/ 222 h 871"/>
              <a:gd name="T94" fmla="*/ 544 w 869"/>
              <a:gd name="T95" fmla="*/ 314 h 871"/>
              <a:gd name="T96" fmla="*/ 524 w 869"/>
              <a:gd name="T97" fmla="*/ 314 h 871"/>
              <a:gd name="T98" fmla="*/ 435 w 869"/>
              <a:gd name="T99" fmla="*/ 222 h 871"/>
              <a:gd name="T100" fmla="*/ 440 w 869"/>
              <a:gd name="T101" fmla="*/ 204 h 871"/>
              <a:gd name="T102" fmla="*/ 460 w 869"/>
              <a:gd name="T103" fmla="*/ 199 h 871"/>
              <a:gd name="T104" fmla="*/ 514 w 869"/>
              <a:gd name="T105" fmla="*/ 19 h 871"/>
              <a:gd name="T106" fmla="*/ 524 w 869"/>
              <a:gd name="T107" fmla="*/ 2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9" h="871">
                <a:moveTo>
                  <a:pt x="711" y="751"/>
                </a:moveTo>
                <a:lnTo>
                  <a:pt x="695" y="755"/>
                </a:lnTo>
                <a:lnTo>
                  <a:pt x="684" y="763"/>
                </a:lnTo>
                <a:lnTo>
                  <a:pt x="675" y="776"/>
                </a:lnTo>
                <a:lnTo>
                  <a:pt x="672" y="791"/>
                </a:lnTo>
                <a:lnTo>
                  <a:pt x="675" y="806"/>
                </a:lnTo>
                <a:lnTo>
                  <a:pt x="684" y="820"/>
                </a:lnTo>
                <a:lnTo>
                  <a:pt x="695" y="827"/>
                </a:lnTo>
                <a:lnTo>
                  <a:pt x="711" y="831"/>
                </a:lnTo>
                <a:lnTo>
                  <a:pt x="727" y="827"/>
                </a:lnTo>
                <a:lnTo>
                  <a:pt x="740" y="820"/>
                </a:lnTo>
                <a:lnTo>
                  <a:pt x="748" y="806"/>
                </a:lnTo>
                <a:lnTo>
                  <a:pt x="750" y="791"/>
                </a:lnTo>
                <a:lnTo>
                  <a:pt x="748" y="776"/>
                </a:lnTo>
                <a:lnTo>
                  <a:pt x="740" y="763"/>
                </a:lnTo>
                <a:lnTo>
                  <a:pt x="727" y="755"/>
                </a:lnTo>
                <a:lnTo>
                  <a:pt x="711" y="751"/>
                </a:lnTo>
                <a:close/>
                <a:moveTo>
                  <a:pt x="355" y="751"/>
                </a:moveTo>
                <a:lnTo>
                  <a:pt x="341" y="755"/>
                </a:lnTo>
                <a:lnTo>
                  <a:pt x="328" y="763"/>
                </a:lnTo>
                <a:lnTo>
                  <a:pt x="319" y="776"/>
                </a:lnTo>
                <a:lnTo>
                  <a:pt x="316" y="791"/>
                </a:lnTo>
                <a:lnTo>
                  <a:pt x="319" y="806"/>
                </a:lnTo>
                <a:lnTo>
                  <a:pt x="328" y="820"/>
                </a:lnTo>
                <a:lnTo>
                  <a:pt x="341" y="827"/>
                </a:lnTo>
                <a:lnTo>
                  <a:pt x="355" y="831"/>
                </a:lnTo>
                <a:lnTo>
                  <a:pt x="371" y="827"/>
                </a:lnTo>
                <a:lnTo>
                  <a:pt x="384" y="820"/>
                </a:lnTo>
                <a:lnTo>
                  <a:pt x="392" y="806"/>
                </a:lnTo>
                <a:lnTo>
                  <a:pt x="396" y="791"/>
                </a:lnTo>
                <a:lnTo>
                  <a:pt x="392" y="776"/>
                </a:lnTo>
                <a:lnTo>
                  <a:pt x="384" y="763"/>
                </a:lnTo>
                <a:lnTo>
                  <a:pt x="371" y="755"/>
                </a:lnTo>
                <a:lnTo>
                  <a:pt x="355" y="751"/>
                </a:lnTo>
                <a:close/>
                <a:moveTo>
                  <a:pt x="682" y="634"/>
                </a:moveTo>
                <a:lnTo>
                  <a:pt x="675" y="712"/>
                </a:lnTo>
                <a:lnTo>
                  <a:pt x="754" y="712"/>
                </a:lnTo>
                <a:lnTo>
                  <a:pt x="773" y="634"/>
                </a:lnTo>
                <a:lnTo>
                  <a:pt x="682" y="634"/>
                </a:lnTo>
                <a:close/>
                <a:moveTo>
                  <a:pt x="553" y="634"/>
                </a:moveTo>
                <a:lnTo>
                  <a:pt x="553" y="712"/>
                </a:lnTo>
                <a:lnTo>
                  <a:pt x="634" y="712"/>
                </a:lnTo>
                <a:lnTo>
                  <a:pt x="643" y="634"/>
                </a:lnTo>
                <a:lnTo>
                  <a:pt x="553" y="634"/>
                </a:lnTo>
                <a:close/>
                <a:moveTo>
                  <a:pt x="423" y="634"/>
                </a:moveTo>
                <a:lnTo>
                  <a:pt x="433" y="712"/>
                </a:lnTo>
                <a:lnTo>
                  <a:pt x="514" y="712"/>
                </a:lnTo>
                <a:lnTo>
                  <a:pt x="514" y="634"/>
                </a:lnTo>
                <a:lnTo>
                  <a:pt x="423" y="634"/>
                </a:lnTo>
                <a:close/>
                <a:moveTo>
                  <a:pt x="290" y="634"/>
                </a:moveTo>
                <a:lnTo>
                  <a:pt x="312" y="712"/>
                </a:lnTo>
                <a:lnTo>
                  <a:pt x="393" y="712"/>
                </a:lnTo>
                <a:lnTo>
                  <a:pt x="384" y="634"/>
                </a:lnTo>
                <a:lnTo>
                  <a:pt x="290" y="634"/>
                </a:lnTo>
                <a:close/>
                <a:moveTo>
                  <a:pt x="695" y="514"/>
                </a:moveTo>
                <a:lnTo>
                  <a:pt x="688" y="593"/>
                </a:lnTo>
                <a:lnTo>
                  <a:pt x="780" y="593"/>
                </a:lnTo>
                <a:lnTo>
                  <a:pt x="799" y="514"/>
                </a:lnTo>
                <a:lnTo>
                  <a:pt x="695" y="514"/>
                </a:lnTo>
                <a:close/>
                <a:moveTo>
                  <a:pt x="553" y="514"/>
                </a:moveTo>
                <a:lnTo>
                  <a:pt x="553" y="593"/>
                </a:lnTo>
                <a:lnTo>
                  <a:pt x="647" y="593"/>
                </a:lnTo>
                <a:lnTo>
                  <a:pt x="656" y="514"/>
                </a:lnTo>
                <a:lnTo>
                  <a:pt x="553" y="514"/>
                </a:lnTo>
                <a:close/>
                <a:moveTo>
                  <a:pt x="410" y="514"/>
                </a:moveTo>
                <a:lnTo>
                  <a:pt x="419" y="593"/>
                </a:lnTo>
                <a:lnTo>
                  <a:pt x="514" y="593"/>
                </a:lnTo>
                <a:lnTo>
                  <a:pt x="514" y="514"/>
                </a:lnTo>
                <a:lnTo>
                  <a:pt x="410" y="514"/>
                </a:lnTo>
                <a:close/>
                <a:moveTo>
                  <a:pt x="259" y="514"/>
                </a:moveTo>
                <a:lnTo>
                  <a:pt x="280" y="593"/>
                </a:lnTo>
                <a:lnTo>
                  <a:pt x="380" y="593"/>
                </a:lnTo>
                <a:lnTo>
                  <a:pt x="371" y="514"/>
                </a:lnTo>
                <a:lnTo>
                  <a:pt x="259" y="514"/>
                </a:lnTo>
                <a:close/>
                <a:moveTo>
                  <a:pt x="710" y="395"/>
                </a:moveTo>
                <a:lnTo>
                  <a:pt x="701" y="475"/>
                </a:lnTo>
                <a:lnTo>
                  <a:pt x="808" y="475"/>
                </a:lnTo>
                <a:lnTo>
                  <a:pt x="825" y="395"/>
                </a:lnTo>
                <a:lnTo>
                  <a:pt x="710" y="395"/>
                </a:lnTo>
                <a:close/>
                <a:moveTo>
                  <a:pt x="553" y="395"/>
                </a:moveTo>
                <a:lnTo>
                  <a:pt x="553" y="475"/>
                </a:lnTo>
                <a:lnTo>
                  <a:pt x="660" y="475"/>
                </a:lnTo>
                <a:lnTo>
                  <a:pt x="669" y="395"/>
                </a:lnTo>
                <a:lnTo>
                  <a:pt x="553" y="395"/>
                </a:lnTo>
                <a:close/>
                <a:moveTo>
                  <a:pt x="397" y="395"/>
                </a:moveTo>
                <a:lnTo>
                  <a:pt x="406" y="475"/>
                </a:lnTo>
                <a:lnTo>
                  <a:pt x="514" y="475"/>
                </a:lnTo>
                <a:lnTo>
                  <a:pt x="514" y="395"/>
                </a:lnTo>
                <a:lnTo>
                  <a:pt x="397" y="395"/>
                </a:lnTo>
                <a:close/>
                <a:moveTo>
                  <a:pt x="227" y="395"/>
                </a:moveTo>
                <a:lnTo>
                  <a:pt x="248" y="475"/>
                </a:lnTo>
                <a:lnTo>
                  <a:pt x="367" y="475"/>
                </a:lnTo>
                <a:lnTo>
                  <a:pt x="358" y="395"/>
                </a:lnTo>
                <a:lnTo>
                  <a:pt x="227" y="395"/>
                </a:lnTo>
                <a:close/>
                <a:moveTo>
                  <a:pt x="21" y="238"/>
                </a:moveTo>
                <a:lnTo>
                  <a:pt x="170" y="238"/>
                </a:lnTo>
                <a:lnTo>
                  <a:pt x="175" y="238"/>
                </a:lnTo>
                <a:lnTo>
                  <a:pt x="179" y="241"/>
                </a:lnTo>
                <a:lnTo>
                  <a:pt x="183" y="243"/>
                </a:lnTo>
                <a:lnTo>
                  <a:pt x="185" y="247"/>
                </a:lnTo>
                <a:lnTo>
                  <a:pt x="188" y="251"/>
                </a:lnTo>
                <a:lnTo>
                  <a:pt x="188" y="251"/>
                </a:lnTo>
                <a:lnTo>
                  <a:pt x="217" y="356"/>
                </a:lnTo>
                <a:lnTo>
                  <a:pt x="850" y="356"/>
                </a:lnTo>
                <a:lnTo>
                  <a:pt x="855" y="357"/>
                </a:lnTo>
                <a:lnTo>
                  <a:pt x="859" y="359"/>
                </a:lnTo>
                <a:lnTo>
                  <a:pt x="864" y="363"/>
                </a:lnTo>
                <a:lnTo>
                  <a:pt x="867" y="366"/>
                </a:lnTo>
                <a:lnTo>
                  <a:pt x="868" y="370"/>
                </a:lnTo>
                <a:lnTo>
                  <a:pt x="869" y="376"/>
                </a:lnTo>
                <a:lnTo>
                  <a:pt x="869" y="378"/>
                </a:lnTo>
                <a:lnTo>
                  <a:pt x="868" y="381"/>
                </a:lnTo>
                <a:lnTo>
                  <a:pt x="869" y="381"/>
                </a:lnTo>
                <a:lnTo>
                  <a:pt x="790" y="737"/>
                </a:lnTo>
                <a:lnTo>
                  <a:pt x="790" y="737"/>
                </a:lnTo>
                <a:lnTo>
                  <a:pt x="787" y="742"/>
                </a:lnTo>
                <a:lnTo>
                  <a:pt x="783" y="748"/>
                </a:lnTo>
                <a:lnTo>
                  <a:pt x="778" y="750"/>
                </a:lnTo>
                <a:lnTo>
                  <a:pt x="787" y="770"/>
                </a:lnTo>
                <a:lnTo>
                  <a:pt x="791" y="791"/>
                </a:lnTo>
                <a:lnTo>
                  <a:pt x="787" y="813"/>
                </a:lnTo>
                <a:lnTo>
                  <a:pt x="779" y="831"/>
                </a:lnTo>
                <a:lnTo>
                  <a:pt x="767" y="847"/>
                </a:lnTo>
                <a:lnTo>
                  <a:pt x="752" y="860"/>
                </a:lnTo>
                <a:lnTo>
                  <a:pt x="732" y="868"/>
                </a:lnTo>
                <a:lnTo>
                  <a:pt x="711" y="871"/>
                </a:lnTo>
                <a:lnTo>
                  <a:pt x="690" y="868"/>
                </a:lnTo>
                <a:lnTo>
                  <a:pt x="672" y="860"/>
                </a:lnTo>
                <a:lnTo>
                  <a:pt x="655" y="847"/>
                </a:lnTo>
                <a:lnTo>
                  <a:pt x="643" y="831"/>
                </a:lnTo>
                <a:lnTo>
                  <a:pt x="635" y="813"/>
                </a:lnTo>
                <a:lnTo>
                  <a:pt x="633" y="791"/>
                </a:lnTo>
                <a:lnTo>
                  <a:pt x="635" y="771"/>
                </a:lnTo>
                <a:lnTo>
                  <a:pt x="643" y="751"/>
                </a:lnTo>
                <a:lnTo>
                  <a:pt x="423" y="751"/>
                </a:lnTo>
                <a:lnTo>
                  <a:pt x="431" y="771"/>
                </a:lnTo>
                <a:lnTo>
                  <a:pt x="435" y="791"/>
                </a:lnTo>
                <a:lnTo>
                  <a:pt x="433" y="813"/>
                </a:lnTo>
                <a:lnTo>
                  <a:pt x="423" y="831"/>
                </a:lnTo>
                <a:lnTo>
                  <a:pt x="412" y="847"/>
                </a:lnTo>
                <a:lnTo>
                  <a:pt x="396" y="860"/>
                </a:lnTo>
                <a:lnTo>
                  <a:pt x="376" y="868"/>
                </a:lnTo>
                <a:lnTo>
                  <a:pt x="355" y="871"/>
                </a:lnTo>
                <a:lnTo>
                  <a:pt x="334" y="868"/>
                </a:lnTo>
                <a:lnTo>
                  <a:pt x="316" y="860"/>
                </a:lnTo>
                <a:lnTo>
                  <a:pt x="300" y="847"/>
                </a:lnTo>
                <a:lnTo>
                  <a:pt x="287" y="831"/>
                </a:lnTo>
                <a:lnTo>
                  <a:pt x="280" y="813"/>
                </a:lnTo>
                <a:lnTo>
                  <a:pt x="277" y="791"/>
                </a:lnTo>
                <a:lnTo>
                  <a:pt x="280" y="770"/>
                </a:lnTo>
                <a:lnTo>
                  <a:pt x="289" y="750"/>
                </a:lnTo>
                <a:lnTo>
                  <a:pt x="283" y="748"/>
                </a:lnTo>
                <a:lnTo>
                  <a:pt x="280" y="742"/>
                </a:lnTo>
                <a:lnTo>
                  <a:pt x="278" y="737"/>
                </a:lnTo>
                <a:lnTo>
                  <a:pt x="278" y="737"/>
                </a:lnTo>
                <a:lnTo>
                  <a:pt x="154" y="277"/>
                </a:lnTo>
                <a:lnTo>
                  <a:pt x="21" y="277"/>
                </a:lnTo>
                <a:lnTo>
                  <a:pt x="15" y="276"/>
                </a:lnTo>
                <a:lnTo>
                  <a:pt x="10" y="275"/>
                </a:lnTo>
                <a:lnTo>
                  <a:pt x="6" y="271"/>
                </a:lnTo>
                <a:lnTo>
                  <a:pt x="4" y="267"/>
                </a:lnTo>
                <a:lnTo>
                  <a:pt x="1" y="263"/>
                </a:lnTo>
                <a:lnTo>
                  <a:pt x="0" y="258"/>
                </a:lnTo>
                <a:lnTo>
                  <a:pt x="1" y="253"/>
                </a:lnTo>
                <a:lnTo>
                  <a:pt x="4" y="247"/>
                </a:lnTo>
                <a:lnTo>
                  <a:pt x="6" y="243"/>
                </a:lnTo>
                <a:lnTo>
                  <a:pt x="10" y="241"/>
                </a:lnTo>
                <a:lnTo>
                  <a:pt x="15" y="238"/>
                </a:lnTo>
                <a:lnTo>
                  <a:pt x="21" y="238"/>
                </a:lnTo>
                <a:close/>
                <a:moveTo>
                  <a:pt x="533" y="0"/>
                </a:moveTo>
                <a:lnTo>
                  <a:pt x="538" y="1"/>
                </a:lnTo>
                <a:lnTo>
                  <a:pt x="544" y="2"/>
                </a:lnTo>
                <a:lnTo>
                  <a:pt x="548" y="6"/>
                </a:lnTo>
                <a:lnTo>
                  <a:pt x="550" y="10"/>
                </a:lnTo>
                <a:lnTo>
                  <a:pt x="553" y="14"/>
                </a:lnTo>
                <a:lnTo>
                  <a:pt x="553" y="19"/>
                </a:lnTo>
                <a:lnTo>
                  <a:pt x="553" y="249"/>
                </a:lnTo>
                <a:lnTo>
                  <a:pt x="599" y="204"/>
                </a:lnTo>
                <a:lnTo>
                  <a:pt x="603" y="200"/>
                </a:lnTo>
                <a:lnTo>
                  <a:pt x="608" y="199"/>
                </a:lnTo>
                <a:lnTo>
                  <a:pt x="613" y="198"/>
                </a:lnTo>
                <a:lnTo>
                  <a:pt x="618" y="199"/>
                </a:lnTo>
                <a:lnTo>
                  <a:pt x="622" y="200"/>
                </a:lnTo>
                <a:lnTo>
                  <a:pt x="626" y="204"/>
                </a:lnTo>
                <a:lnTo>
                  <a:pt x="630" y="208"/>
                </a:lnTo>
                <a:lnTo>
                  <a:pt x="631" y="212"/>
                </a:lnTo>
                <a:lnTo>
                  <a:pt x="633" y="217"/>
                </a:lnTo>
                <a:lnTo>
                  <a:pt x="631" y="222"/>
                </a:lnTo>
                <a:lnTo>
                  <a:pt x="630" y="228"/>
                </a:lnTo>
                <a:lnTo>
                  <a:pt x="626" y="232"/>
                </a:lnTo>
                <a:lnTo>
                  <a:pt x="548" y="311"/>
                </a:lnTo>
                <a:lnTo>
                  <a:pt x="544" y="314"/>
                </a:lnTo>
                <a:lnTo>
                  <a:pt x="538" y="315"/>
                </a:lnTo>
                <a:lnTo>
                  <a:pt x="533" y="317"/>
                </a:lnTo>
                <a:lnTo>
                  <a:pt x="528" y="315"/>
                </a:lnTo>
                <a:lnTo>
                  <a:pt x="524" y="314"/>
                </a:lnTo>
                <a:lnTo>
                  <a:pt x="520" y="311"/>
                </a:lnTo>
                <a:lnTo>
                  <a:pt x="440" y="232"/>
                </a:lnTo>
                <a:lnTo>
                  <a:pt x="438" y="228"/>
                </a:lnTo>
                <a:lnTo>
                  <a:pt x="435" y="222"/>
                </a:lnTo>
                <a:lnTo>
                  <a:pt x="435" y="217"/>
                </a:lnTo>
                <a:lnTo>
                  <a:pt x="435" y="212"/>
                </a:lnTo>
                <a:lnTo>
                  <a:pt x="438" y="208"/>
                </a:lnTo>
                <a:lnTo>
                  <a:pt x="440" y="204"/>
                </a:lnTo>
                <a:lnTo>
                  <a:pt x="444" y="200"/>
                </a:lnTo>
                <a:lnTo>
                  <a:pt x="450" y="199"/>
                </a:lnTo>
                <a:lnTo>
                  <a:pt x="455" y="198"/>
                </a:lnTo>
                <a:lnTo>
                  <a:pt x="460" y="199"/>
                </a:lnTo>
                <a:lnTo>
                  <a:pt x="464" y="200"/>
                </a:lnTo>
                <a:lnTo>
                  <a:pt x="468" y="204"/>
                </a:lnTo>
                <a:lnTo>
                  <a:pt x="514" y="249"/>
                </a:lnTo>
                <a:lnTo>
                  <a:pt x="514" y="19"/>
                </a:lnTo>
                <a:lnTo>
                  <a:pt x="515" y="14"/>
                </a:lnTo>
                <a:lnTo>
                  <a:pt x="516" y="10"/>
                </a:lnTo>
                <a:lnTo>
                  <a:pt x="520" y="6"/>
                </a:lnTo>
                <a:lnTo>
                  <a:pt x="524" y="2"/>
                </a:lnTo>
                <a:lnTo>
                  <a:pt x="528" y="1"/>
                </a:lnTo>
                <a:lnTo>
                  <a:pt x="53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0" name="Freeform 29"/>
          <p:cNvSpPr>
            <a:spLocks noEditPoints="1"/>
          </p:cNvSpPr>
          <p:nvPr/>
        </p:nvSpPr>
        <p:spPr bwMode="auto">
          <a:xfrm>
            <a:off x="9547328" y="2797353"/>
            <a:ext cx="420923" cy="422378"/>
          </a:xfrm>
          <a:custGeom>
            <a:avLst/>
            <a:gdLst>
              <a:gd name="T0" fmla="*/ 675 w 868"/>
              <a:gd name="T1" fmla="*/ 777 h 871"/>
              <a:gd name="T2" fmla="*/ 696 w 868"/>
              <a:gd name="T3" fmla="*/ 828 h 871"/>
              <a:gd name="T4" fmla="*/ 747 w 868"/>
              <a:gd name="T5" fmla="*/ 807 h 871"/>
              <a:gd name="T6" fmla="*/ 726 w 868"/>
              <a:gd name="T7" fmla="*/ 756 h 871"/>
              <a:gd name="T8" fmla="*/ 327 w 868"/>
              <a:gd name="T9" fmla="*/ 764 h 871"/>
              <a:gd name="T10" fmla="*/ 327 w 868"/>
              <a:gd name="T11" fmla="*/ 820 h 871"/>
              <a:gd name="T12" fmla="*/ 383 w 868"/>
              <a:gd name="T13" fmla="*/ 820 h 871"/>
              <a:gd name="T14" fmla="*/ 383 w 868"/>
              <a:gd name="T15" fmla="*/ 764 h 871"/>
              <a:gd name="T16" fmla="*/ 674 w 868"/>
              <a:gd name="T17" fmla="*/ 713 h 871"/>
              <a:gd name="T18" fmla="*/ 553 w 868"/>
              <a:gd name="T19" fmla="*/ 634 h 871"/>
              <a:gd name="T20" fmla="*/ 553 w 868"/>
              <a:gd name="T21" fmla="*/ 634 h 871"/>
              <a:gd name="T22" fmla="*/ 514 w 868"/>
              <a:gd name="T23" fmla="*/ 634 h 871"/>
              <a:gd name="T24" fmla="*/ 392 w 868"/>
              <a:gd name="T25" fmla="*/ 713 h 871"/>
              <a:gd name="T26" fmla="*/ 687 w 868"/>
              <a:gd name="T27" fmla="*/ 595 h 871"/>
              <a:gd name="T28" fmla="*/ 553 w 868"/>
              <a:gd name="T29" fmla="*/ 515 h 871"/>
              <a:gd name="T30" fmla="*/ 553 w 868"/>
              <a:gd name="T31" fmla="*/ 515 h 871"/>
              <a:gd name="T32" fmla="*/ 514 w 868"/>
              <a:gd name="T33" fmla="*/ 515 h 871"/>
              <a:gd name="T34" fmla="*/ 379 w 868"/>
              <a:gd name="T35" fmla="*/ 595 h 871"/>
              <a:gd name="T36" fmla="*/ 700 w 868"/>
              <a:gd name="T37" fmla="*/ 476 h 871"/>
              <a:gd name="T38" fmla="*/ 553 w 868"/>
              <a:gd name="T39" fmla="*/ 397 h 871"/>
              <a:gd name="T40" fmla="*/ 553 w 868"/>
              <a:gd name="T41" fmla="*/ 397 h 871"/>
              <a:gd name="T42" fmla="*/ 514 w 868"/>
              <a:gd name="T43" fmla="*/ 397 h 871"/>
              <a:gd name="T44" fmla="*/ 366 w 868"/>
              <a:gd name="T45" fmla="*/ 476 h 871"/>
              <a:gd name="T46" fmla="*/ 169 w 868"/>
              <a:gd name="T47" fmla="*/ 239 h 871"/>
              <a:gd name="T48" fmla="*/ 186 w 868"/>
              <a:gd name="T49" fmla="*/ 248 h 871"/>
              <a:gd name="T50" fmla="*/ 849 w 868"/>
              <a:gd name="T51" fmla="*/ 356 h 871"/>
              <a:gd name="T52" fmla="*/ 866 w 868"/>
              <a:gd name="T53" fmla="*/ 367 h 871"/>
              <a:gd name="T54" fmla="*/ 868 w 868"/>
              <a:gd name="T55" fmla="*/ 381 h 871"/>
              <a:gd name="T56" fmla="*/ 787 w 868"/>
              <a:gd name="T57" fmla="*/ 741 h 871"/>
              <a:gd name="T58" fmla="*/ 787 w 868"/>
              <a:gd name="T59" fmla="*/ 770 h 871"/>
              <a:gd name="T60" fmla="*/ 766 w 868"/>
              <a:gd name="T61" fmla="*/ 847 h 871"/>
              <a:gd name="T62" fmla="*/ 691 w 868"/>
              <a:gd name="T63" fmla="*/ 868 h 871"/>
              <a:gd name="T64" fmla="*/ 634 w 868"/>
              <a:gd name="T65" fmla="*/ 813 h 871"/>
              <a:gd name="T66" fmla="*/ 424 w 868"/>
              <a:gd name="T67" fmla="*/ 752 h 871"/>
              <a:gd name="T68" fmla="*/ 424 w 868"/>
              <a:gd name="T69" fmla="*/ 832 h 871"/>
              <a:gd name="T70" fmla="*/ 356 w 868"/>
              <a:gd name="T71" fmla="*/ 871 h 871"/>
              <a:gd name="T72" fmla="*/ 288 w 868"/>
              <a:gd name="T73" fmla="*/ 832 h 871"/>
              <a:gd name="T74" fmla="*/ 288 w 868"/>
              <a:gd name="T75" fmla="*/ 751 h 871"/>
              <a:gd name="T76" fmla="*/ 277 w 868"/>
              <a:gd name="T77" fmla="*/ 739 h 871"/>
              <a:gd name="T78" fmla="*/ 9 w 868"/>
              <a:gd name="T79" fmla="*/ 275 h 871"/>
              <a:gd name="T80" fmla="*/ 0 w 868"/>
              <a:gd name="T81" fmla="*/ 258 h 871"/>
              <a:gd name="T82" fmla="*/ 9 w 868"/>
              <a:gd name="T83" fmla="*/ 241 h 871"/>
              <a:gd name="T84" fmla="*/ 539 w 868"/>
              <a:gd name="T85" fmla="*/ 2 h 871"/>
              <a:gd name="T86" fmla="*/ 629 w 868"/>
              <a:gd name="T87" fmla="*/ 89 h 871"/>
              <a:gd name="T88" fmla="*/ 629 w 868"/>
              <a:gd name="T89" fmla="*/ 110 h 871"/>
              <a:gd name="T90" fmla="*/ 612 w 868"/>
              <a:gd name="T91" fmla="*/ 119 h 871"/>
              <a:gd name="T92" fmla="*/ 553 w 868"/>
              <a:gd name="T93" fmla="*/ 68 h 871"/>
              <a:gd name="T94" fmla="*/ 547 w 868"/>
              <a:gd name="T95" fmla="*/ 312 h 871"/>
              <a:gd name="T96" fmla="*/ 528 w 868"/>
              <a:gd name="T97" fmla="*/ 317 h 871"/>
              <a:gd name="T98" fmla="*/ 514 w 868"/>
              <a:gd name="T99" fmla="*/ 303 h 871"/>
              <a:gd name="T100" fmla="*/ 464 w 868"/>
              <a:gd name="T101" fmla="*/ 117 h 871"/>
              <a:gd name="T102" fmla="*/ 445 w 868"/>
              <a:gd name="T103" fmla="*/ 117 h 871"/>
              <a:gd name="T104" fmla="*/ 434 w 868"/>
              <a:gd name="T105" fmla="*/ 100 h 871"/>
              <a:gd name="T106" fmla="*/ 519 w 868"/>
              <a:gd name="T107" fmla="*/ 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8" h="871">
                <a:moveTo>
                  <a:pt x="711" y="752"/>
                </a:moveTo>
                <a:lnTo>
                  <a:pt x="696" y="756"/>
                </a:lnTo>
                <a:lnTo>
                  <a:pt x="683" y="764"/>
                </a:lnTo>
                <a:lnTo>
                  <a:pt x="675" y="777"/>
                </a:lnTo>
                <a:lnTo>
                  <a:pt x="671" y="792"/>
                </a:lnTo>
                <a:lnTo>
                  <a:pt x="675" y="807"/>
                </a:lnTo>
                <a:lnTo>
                  <a:pt x="683" y="820"/>
                </a:lnTo>
                <a:lnTo>
                  <a:pt x="696" y="828"/>
                </a:lnTo>
                <a:lnTo>
                  <a:pt x="711" y="832"/>
                </a:lnTo>
                <a:lnTo>
                  <a:pt x="726" y="828"/>
                </a:lnTo>
                <a:lnTo>
                  <a:pt x="739" y="820"/>
                </a:lnTo>
                <a:lnTo>
                  <a:pt x="747" y="807"/>
                </a:lnTo>
                <a:lnTo>
                  <a:pt x="751" y="792"/>
                </a:lnTo>
                <a:lnTo>
                  <a:pt x="747" y="777"/>
                </a:lnTo>
                <a:lnTo>
                  <a:pt x="739" y="764"/>
                </a:lnTo>
                <a:lnTo>
                  <a:pt x="726" y="756"/>
                </a:lnTo>
                <a:lnTo>
                  <a:pt x="711" y="752"/>
                </a:lnTo>
                <a:close/>
                <a:moveTo>
                  <a:pt x="356" y="752"/>
                </a:moveTo>
                <a:lnTo>
                  <a:pt x="340" y="756"/>
                </a:lnTo>
                <a:lnTo>
                  <a:pt x="327" y="764"/>
                </a:lnTo>
                <a:lnTo>
                  <a:pt x="319" y="777"/>
                </a:lnTo>
                <a:lnTo>
                  <a:pt x="316" y="792"/>
                </a:lnTo>
                <a:lnTo>
                  <a:pt x="319" y="807"/>
                </a:lnTo>
                <a:lnTo>
                  <a:pt x="327" y="820"/>
                </a:lnTo>
                <a:lnTo>
                  <a:pt x="340" y="828"/>
                </a:lnTo>
                <a:lnTo>
                  <a:pt x="356" y="832"/>
                </a:lnTo>
                <a:lnTo>
                  <a:pt x="371" y="828"/>
                </a:lnTo>
                <a:lnTo>
                  <a:pt x="383" y="820"/>
                </a:lnTo>
                <a:lnTo>
                  <a:pt x="392" y="807"/>
                </a:lnTo>
                <a:lnTo>
                  <a:pt x="395" y="792"/>
                </a:lnTo>
                <a:lnTo>
                  <a:pt x="392" y="777"/>
                </a:lnTo>
                <a:lnTo>
                  <a:pt x="383" y="764"/>
                </a:lnTo>
                <a:lnTo>
                  <a:pt x="371" y="756"/>
                </a:lnTo>
                <a:lnTo>
                  <a:pt x="356" y="752"/>
                </a:lnTo>
                <a:close/>
                <a:moveTo>
                  <a:pt x="683" y="634"/>
                </a:moveTo>
                <a:lnTo>
                  <a:pt x="674" y="713"/>
                </a:lnTo>
                <a:lnTo>
                  <a:pt x="755" y="713"/>
                </a:lnTo>
                <a:lnTo>
                  <a:pt x="772" y="634"/>
                </a:lnTo>
                <a:lnTo>
                  <a:pt x="683" y="634"/>
                </a:lnTo>
                <a:close/>
                <a:moveTo>
                  <a:pt x="553" y="634"/>
                </a:moveTo>
                <a:lnTo>
                  <a:pt x="553" y="713"/>
                </a:lnTo>
                <a:lnTo>
                  <a:pt x="634" y="713"/>
                </a:lnTo>
                <a:lnTo>
                  <a:pt x="642" y="634"/>
                </a:lnTo>
                <a:lnTo>
                  <a:pt x="553" y="634"/>
                </a:lnTo>
                <a:close/>
                <a:moveTo>
                  <a:pt x="424" y="634"/>
                </a:moveTo>
                <a:lnTo>
                  <a:pt x="433" y="713"/>
                </a:lnTo>
                <a:lnTo>
                  <a:pt x="514" y="713"/>
                </a:lnTo>
                <a:lnTo>
                  <a:pt x="514" y="634"/>
                </a:lnTo>
                <a:lnTo>
                  <a:pt x="424" y="634"/>
                </a:lnTo>
                <a:close/>
                <a:moveTo>
                  <a:pt x="290" y="634"/>
                </a:moveTo>
                <a:lnTo>
                  <a:pt x="311" y="713"/>
                </a:lnTo>
                <a:lnTo>
                  <a:pt x="392" y="713"/>
                </a:lnTo>
                <a:lnTo>
                  <a:pt x="383" y="634"/>
                </a:lnTo>
                <a:lnTo>
                  <a:pt x="290" y="634"/>
                </a:lnTo>
                <a:close/>
                <a:moveTo>
                  <a:pt x="696" y="515"/>
                </a:moveTo>
                <a:lnTo>
                  <a:pt x="687" y="595"/>
                </a:lnTo>
                <a:lnTo>
                  <a:pt x="781" y="595"/>
                </a:lnTo>
                <a:lnTo>
                  <a:pt x="798" y="515"/>
                </a:lnTo>
                <a:lnTo>
                  <a:pt x="696" y="515"/>
                </a:lnTo>
                <a:close/>
                <a:moveTo>
                  <a:pt x="553" y="515"/>
                </a:moveTo>
                <a:lnTo>
                  <a:pt x="553" y="595"/>
                </a:lnTo>
                <a:lnTo>
                  <a:pt x="647" y="595"/>
                </a:lnTo>
                <a:lnTo>
                  <a:pt x="657" y="515"/>
                </a:lnTo>
                <a:lnTo>
                  <a:pt x="553" y="515"/>
                </a:lnTo>
                <a:close/>
                <a:moveTo>
                  <a:pt x="411" y="515"/>
                </a:moveTo>
                <a:lnTo>
                  <a:pt x="420" y="595"/>
                </a:lnTo>
                <a:lnTo>
                  <a:pt x="514" y="595"/>
                </a:lnTo>
                <a:lnTo>
                  <a:pt x="514" y="515"/>
                </a:lnTo>
                <a:lnTo>
                  <a:pt x="411" y="515"/>
                </a:lnTo>
                <a:close/>
                <a:moveTo>
                  <a:pt x="259" y="515"/>
                </a:moveTo>
                <a:lnTo>
                  <a:pt x="280" y="595"/>
                </a:lnTo>
                <a:lnTo>
                  <a:pt x="379" y="595"/>
                </a:lnTo>
                <a:lnTo>
                  <a:pt x="370" y="515"/>
                </a:lnTo>
                <a:lnTo>
                  <a:pt x="259" y="515"/>
                </a:lnTo>
                <a:close/>
                <a:moveTo>
                  <a:pt x="709" y="397"/>
                </a:moveTo>
                <a:lnTo>
                  <a:pt x="700" y="476"/>
                </a:lnTo>
                <a:lnTo>
                  <a:pt x="807" y="476"/>
                </a:lnTo>
                <a:lnTo>
                  <a:pt x="824" y="397"/>
                </a:lnTo>
                <a:lnTo>
                  <a:pt x="709" y="397"/>
                </a:lnTo>
                <a:close/>
                <a:moveTo>
                  <a:pt x="553" y="397"/>
                </a:moveTo>
                <a:lnTo>
                  <a:pt x="553" y="476"/>
                </a:lnTo>
                <a:lnTo>
                  <a:pt x="660" y="476"/>
                </a:lnTo>
                <a:lnTo>
                  <a:pt x="670" y="397"/>
                </a:lnTo>
                <a:lnTo>
                  <a:pt x="553" y="397"/>
                </a:lnTo>
                <a:close/>
                <a:moveTo>
                  <a:pt x="398" y="397"/>
                </a:moveTo>
                <a:lnTo>
                  <a:pt x="405" y="476"/>
                </a:lnTo>
                <a:lnTo>
                  <a:pt x="514" y="476"/>
                </a:lnTo>
                <a:lnTo>
                  <a:pt x="514" y="397"/>
                </a:lnTo>
                <a:lnTo>
                  <a:pt x="398" y="397"/>
                </a:lnTo>
                <a:close/>
                <a:moveTo>
                  <a:pt x="226" y="397"/>
                </a:moveTo>
                <a:lnTo>
                  <a:pt x="247" y="476"/>
                </a:lnTo>
                <a:lnTo>
                  <a:pt x="366" y="476"/>
                </a:lnTo>
                <a:lnTo>
                  <a:pt x="357" y="397"/>
                </a:lnTo>
                <a:lnTo>
                  <a:pt x="226" y="397"/>
                </a:lnTo>
                <a:close/>
                <a:moveTo>
                  <a:pt x="20" y="239"/>
                </a:moveTo>
                <a:lnTo>
                  <a:pt x="169" y="239"/>
                </a:lnTo>
                <a:lnTo>
                  <a:pt x="174" y="239"/>
                </a:lnTo>
                <a:lnTo>
                  <a:pt x="179" y="241"/>
                </a:lnTo>
                <a:lnTo>
                  <a:pt x="183" y="244"/>
                </a:lnTo>
                <a:lnTo>
                  <a:pt x="186" y="248"/>
                </a:lnTo>
                <a:lnTo>
                  <a:pt x="187" y="253"/>
                </a:lnTo>
                <a:lnTo>
                  <a:pt x="188" y="252"/>
                </a:lnTo>
                <a:lnTo>
                  <a:pt x="216" y="356"/>
                </a:lnTo>
                <a:lnTo>
                  <a:pt x="849" y="356"/>
                </a:lnTo>
                <a:lnTo>
                  <a:pt x="854" y="358"/>
                </a:lnTo>
                <a:lnTo>
                  <a:pt x="859" y="359"/>
                </a:lnTo>
                <a:lnTo>
                  <a:pt x="863" y="363"/>
                </a:lnTo>
                <a:lnTo>
                  <a:pt x="866" y="367"/>
                </a:lnTo>
                <a:lnTo>
                  <a:pt x="868" y="371"/>
                </a:lnTo>
                <a:lnTo>
                  <a:pt x="868" y="376"/>
                </a:lnTo>
                <a:lnTo>
                  <a:pt x="868" y="379"/>
                </a:lnTo>
                <a:lnTo>
                  <a:pt x="868" y="381"/>
                </a:lnTo>
                <a:lnTo>
                  <a:pt x="868" y="381"/>
                </a:lnTo>
                <a:lnTo>
                  <a:pt x="790" y="737"/>
                </a:lnTo>
                <a:lnTo>
                  <a:pt x="789" y="737"/>
                </a:lnTo>
                <a:lnTo>
                  <a:pt x="787" y="741"/>
                </a:lnTo>
                <a:lnTo>
                  <a:pt x="785" y="745"/>
                </a:lnTo>
                <a:lnTo>
                  <a:pt x="782" y="748"/>
                </a:lnTo>
                <a:lnTo>
                  <a:pt x="778" y="751"/>
                </a:lnTo>
                <a:lnTo>
                  <a:pt x="787" y="770"/>
                </a:lnTo>
                <a:lnTo>
                  <a:pt x="790" y="792"/>
                </a:lnTo>
                <a:lnTo>
                  <a:pt x="787" y="813"/>
                </a:lnTo>
                <a:lnTo>
                  <a:pt x="779" y="832"/>
                </a:lnTo>
                <a:lnTo>
                  <a:pt x="766" y="847"/>
                </a:lnTo>
                <a:lnTo>
                  <a:pt x="751" y="861"/>
                </a:lnTo>
                <a:lnTo>
                  <a:pt x="732" y="868"/>
                </a:lnTo>
                <a:lnTo>
                  <a:pt x="711" y="871"/>
                </a:lnTo>
                <a:lnTo>
                  <a:pt x="691" y="868"/>
                </a:lnTo>
                <a:lnTo>
                  <a:pt x="671" y="861"/>
                </a:lnTo>
                <a:lnTo>
                  <a:pt x="655" y="847"/>
                </a:lnTo>
                <a:lnTo>
                  <a:pt x="642" y="832"/>
                </a:lnTo>
                <a:lnTo>
                  <a:pt x="634" y="813"/>
                </a:lnTo>
                <a:lnTo>
                  <a:pt x="632" y="792"/>
                </a:lnTo>
                <a:lnTo>
                  <a:pt x="634" y="771"/>
                </a:lnTo>
                <a:lnTo>
                  <a:pt x="643" y="752"/>
                </a:lnTo>
                <a:lnTo>
                  <a:pt x="424" y="752"/>
                </a:lnTo>
                <a:lnTo>
                  <a:pt x="432" y="771"/>
                </a:lnTo>
                <a:lnTo>
                  <a:pt x="434" y="792"/>
                </a:lnTo>
                <a:lnTo>
                  <a:pt x="432" y="813"/>
                </a:lnTo>
                <a:lnTo>
                  <a:pt x="424" y="832"/>
                </a:lnTo>
                <a:lnTo>
                  <a:pt x="411" y="847"/>
                </a:lnTo>
                <a:lnTo>
                  <a:pt x="395" y="861"/>
                </a:lnTo>
                <a:lnTo>
                  <a:pt x="377" y="868"/>
                </a:lnTo>
                <a:lnTo>
                  <a:pt x="356" y="871"/>
                </a:lnTo>
                <a:lnTo>
                  <a:pt x="335" y="868"/>
                </a:lnTo>
                <a:lnTo>
                  <a:pt x="315" y="861"/>
                </a:lnTo>
                <a:lnTo>
                  <a:pt x="299" y="847"/>
                </a:lnTo>
                <a:lnTo>
                  <a:pt x="288" y="832"/>
                </a:lnTo>
                <a:lnTo>
                  <a:pt x="279" y="813"/>
                </a:lnTo>
                <a:lnTo>
                  <a:pt x="276" y="792"/>
                </a:lnTo>
                <a:lnTo>
                  <a:pt x="280" y="770"/>
                </a:lnTo>
                <a:lnTo>
                  <a:pt x="288" y="751"/>
                </a:lnTo>
                <a:lnTo>
                  <a:pt x="284" y="748"/>
                </a:lnTo>
                <a:lnTo>
                  <a:pt x="280" y="744"/>
                </a:lnTo>
                <a:lnTo>
                  <a:pt x="277" y="739"/>
                </a:lnTo>
                <a:lnTo>
                  <a:pt x="277" y="739"/>
                </a:lnTo>
                <a:lnTo>
                  <a:pt x="154" y="278"/>
                </a:lnTo>
                <a:lnTo>
                  <a:pt x="20" y="278"/>
                </a:lnTo>
                <a:lnTo>
                  <a:pt x="14" y="276"/>
                </a:lnTo>
                <a:lnTo>
                  <a:pt x="9" y="275"/>
                </a:lnTo>
                <a:lnTo>
                  <a:pt x="5" y="273"/>
                </a:lnTo>
                <a:lnTo>
                  <a:pt x="3" y="267"/>
                </a:lnTo>
                <a:lnTo>
                  <a:pt x="0" y="263"/>
                </a:lnTo>
                <a:lnTo>
                  <a:pt x="0" y="258"/>
                </a:lnTo>
                <a:lnTo>
                  <a:pt x="0" y="253"/>
                </a:lnTo>
                <a:lnTo>
                  <a:pt x="3" y="248"/>
                </a:lnTo>
                <a:lnTo>
                  <a:pt x="5" y="244"/>
                </a:lnTo>
                <a:lnTo>
                  <a:pt x="9" y="241"/>
                </a:lnTo>
                <a:lnTo>
                  <a:pt x="14" y="239"/>
                </a:lnTo>
                <a:lnTo>
                  <a:pt x="20" y="239"/>
                </a:lnTo>
                <a:close/>
                <a:moveTo>
                  <a:pt x="534" y="0"/>
                </a:moveTo>
                <a:lnTo>
                  <a:pt x="539" y="2"/>
                </a:lnTo>
                <a:lnTo>
                  <a:pt x="543" y="4"/>
                </a:lnTo>
                <a:lnTo>
                  <a:pt x="547" y="7"/>
                </a:lnTo>
                <a:lnTo>
                  <a:pt x="626" y="85"/>
                </a:lnTo>
                <a:lnTo>
                  <a:pt x="629" y="89"/>
                </a:lnTo>
                <a:lnTo>
                  <a:pt x="632" y="94"/>
                </a:lnTo>
                <a:lnTo>
                  <a:pt x="632" y="100"/>
                </a:lnTo>
                <a:lnTo>
                  <a:pt x="632" y="105"/>
                </a:lnTo>
                <a:lnTo>
                  <a:pt x="629" y="110"/>
                </a:lnTo>
                <a:lnTo>
                  <a:pt x="626" y="114"/>
                </a:lnTo>
                <a:lnTo>
                  <a:pt x="623" y="117"/>
                </a:lnTo>
                <a:lnTo>
                  <a:pt x="617" y="119"/>
                </a:lnTo>
                <a:lnTo>
                  <a:pt x="612" y="119"/>
                </a:lnTo>
                <a:lnTo>
                  <a:pt x="607" y="119"/>
                </a:lnTo>
                <a:lnTo>
                  <a:pt x="602" y="117"/>
                </a:lnTo>
                <a:lnTo>
                  <a:pt x="598" y="114"/>
                </a:lnTo>
                <a:lnTo>
                  <a:pt x="553" y="68"/>
                </a:lnTo>
                <a:lnTo>
                  <a:pt x="553" y="297"/>
                </a:lnTo>
                <a:lnTo>
                  <a:pt x="552" y="303"/>
                </a:lnTo>
                <a:lnTo>
                  <a:pt x="551" y="308"/>
                </a:lnTo>
                <a:lnTo>
                  <a:pt x="547" y="312"/>
                </a:lnTo>
                <a:lnTo>
                  <a:pt x="543" y="314"/>
                </a:lnTo>
                <a:lnTo>
                  <a:pt x="539" y="317"/>
                </a:lnTo>
                <a:lnTo>
                  <a:pt x="534" y="317"/>
                </a:lnTo>
                <a:lnTo>
                  <a:pt x="528" y="317"/>
                </a:lnTo>
                <a:lnTo>
                  <a:pt x="523" y="314"/>
                </a:lnTo>
                <a:lnTo>
                  <a:pt x="519" y="312"/>
                </a:lnTo>
                <a:lnTo>
                  <a:pt x="517" y="308"/>
                </a:lnTo>
                <a:lnTo>
                  <a:pt x="514" y="303"/>
                </a:lnTo>
                <a:lnTo>
                  <a:pt x="514" y="297"/>
                </a:lnTo>
                <a:lnTo>
                  <a:pt x="514" y="68"/>
                </a:lnTo>
                <a:lnTo>
                  <a:pt x="468" y="114"/>
                </a:lnTo>
                <a:lnTo>
                  <a:pt x="464" y="117"/>
                </a:lnTo>
                <a:lnTo>
                  <a:pt x="459" y="119"/>
                </a:lnTo>
                <a:lnTo>
                  <a:pt x="454" y="119"/>
                </a:lnTo>
                <a:lnTo>
                  <a:pt x="449" y="119"/>
                </a:lnTo>
                <a:lnTo>
                  <a:pt x="445" y="117"/>
                </a:lnTo>
                <a:lnTo>
                  <a:pt x="441" y="114"/>
                </a:lnTo>
                <a:lnTo>
                  <a:pt x="437" y="110"/>
                </a:lnTo>
                <a:lnTo>
                  <a:pt x="436" y="105"/>
                </a:lnTo>
                <a:lnTo>
                  <a:pt x="434" y="100"/>
                </a:lnTo>
                <a:lnTo>
                  <a:pt x="436" y="94"/>
                </a:lnTo>
                <a:lnTo>
                  <a:pt x="437" y="89"/>
                </a:lnTo>
                <a:lnTo>
                  <a:pt x="441" y="85"/>
                </a:lnTo>
                <a:lnTo>
                  <a:pt x="519" y="7"/>
                </a:lnTo>
                <a:lnTo>
                  <a:pt x="523" y="4"/>
                </a:lnTo>
                <a:lnTo>
                  <a:pt x="528" y="2"/>
                </a:lnTo>
                <a:lnTo>
                  <a:pt x="53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82" name="Freeform 34"/>
          <p:cNvSpPr>
            <a:spLocks noEditPoints="1"/>
          </p:cNvSpPr>
          <p:nvPr/>
        </p:nvSpPr>
        <p:spPr bwMode="auto">
          <a:xfrm>
            <a:off x="2193841" y="3504370"/>
            <a:ext cx="422378" cy="384217"/>
          </a:xfrm>
          <a:custGeom>
            <a:avLst/>
            <a:gdLst>
              <a:gd name="T0" fmla="*/ 627 w 808"/>
              <a:gd name="T1" fmla="*/ 647 h 735"/>
              <a:gd name="T2" fmla="*/ 646 w 808"/>
              <a:gd name="T3" fmla="*/ 695 h 735"/>
              <a:gd name="T4" fmla="*/ 694 w 808"/>
              <a:gd name="T5" fmla="*/ 676 h 735"/>
              <a:gd name="T6" fmla="*/ 675 w 808"/>
              <a:gd name="T7" fmla="*/ 627 h 735"/>
              <a:gd name="T8" fmla="*/ 304 w 808"/>
              <a:gd name="T9" fmla="*/ 635 h 735"/>
              <a:gd name="T10" fmla="*/ 304 w 808"/>
              <a:gd name="T11" fmla="*/ 688 h 735"/>
              <a:gd name="T12" fmla="*/ 356 w 808"/>
              <a:gd name="T13" fmla="*/ 688 h 735"/>
              <a:gd name="T14" fmla="*/ 356 w 808"/>
              <a:gd name="T15" fmla="*/ 635 h 735"/>
              <a:gd name="T16" fmla="*/ 626 w 808"/>
              <a:gd name="T17" fmla="*/ 588 h 735"/>
              <a:gd name="T18" fmla="*/ 513 w 808"/>
              <a:gd name="T19" fmla="*/ 515 h 735"/>
              <a:gd name="T20" fmla="*/ 513 w 808"/>
              <a:gd name="T21" fmla="*/ 515 h 735"/>
              <a:gd name="T22" fmla="*/ 477 w 808"/>
              <a:gd name="T23" fmla="*/ 515 h 735"/>
              <a:gd name="T24" fmla="*/ 364 w 808"/>
              <a:gd name="T25" fmla="*/ 588 h 735"/>
              <a:gd name="T26" fmla="*/ 638 w 808"/>
              <a:gd name="T27" fmla="*/ 478 h 735"/>
              <a:gd name="T28" fmla="*/ 513 w 808"/>
              <a:gd name="T29" fmla="*/ 405 h 735"/>
              <a:gd name="T30" fmla="*/ 513 w 808"/>
              <a:gd name="T31" fmla="*/ 405 h 735"/>
              <a:gd name="T32" fmla="*/ 477 w 808"/>
              <a:gd name="T33" fmla="*/ 405 h 735"/>
              <a:gd name="T34" fmla="*/ 352 w 808"/>
              <a:gd name="T35" fmla="*/ 478 h 735"/>
              <a:gd name="T36" fmla="*/ 651 w 808"/>
              <a:gd name="T37" fmla="*/ 368 h 735"/>
              <a:gd name="T38" fmla="*/ 513 w 808"/>
              <a:gd name="T39" fmla="*/ 295 h 735"/>
              <a:gd name="T40" fmla="*/ 513 w 808"/>
              <a:gd name="T41" fmla="*/ 295 h 735"/>
              <a:gd name="T42" fmla="*/ 477 w 808"/>
              <a:gd name="T43" fmla="*/ 295 h 735"/>
              <a:gd name="T44" fmla="*/ 341 w 808"/>
              <a:gd name="T45" fmla="*/ 368 h 735"/>
              <a:gd name="T46" fmla="*/ 157 w 808"/>
              <a:gd name="T47" fmla="*/ 148 h 735"/>
              <a:gd name="T48" fmla="*/ 172 w 808"/>
              <a:gd name="T49" fmla="*/ 156 h 735"/>
              <a:gd name="T50" fmla="*/ 790 w 808"/>
              <a:gd name="T51" fmla="*/ 258 h 735"/>
              <a:gd name="T52" fmla="*/ 807 w 808"/>
              <a:gd name="T53" fmla="*/ 270 h 735"/>
              <a:gd name="T54" fmla="*/ 807 w 808"/>
              <a:gd name="T55" fmla="*/ 280 h 735"/>
              <a:gd name="T56" fmla="*/ 728 w 808"/>
              <a:gd name="T57" fmla="*/ 621 h 735"/>
              <a:gd name="T58" fmla="*/ 731 w 808"/>
              <a:gd name="T59" fmla="*/ 685 h 735"/>
              <a:gd name="T60" fmla="*/ 660 w 808"/>
              <a:gd name="T61" fmla="*/ 735 h 735"/>
              <a:gd name="T62" fmla="*/ 591 w 808"/>
              <a:gd name="T63" fmla="*/ 685 h 735"/>
              <a:gd name="T64" fmla="*/ 393 w 808"/>
              <a:gd name="T65" fmla="*/ 625 h 735"/>
              <a:gd name="T66" fmla="*/ 389 w 808"/>
              <a:gd name="T67" fmla="*/ 705 h 735"/>
              <a:gd name="T68" fmla="*/ 307 w 808"/>
              <a:gd name="T69" fmla="*/ 731 h 735"/>
              <a:gd name="T70" fmla="*/ 257 w 808"/>
              <a:gd name="T71" fmla="*/ 661 h 735"/>
              <a:gd name="T72" fmla="*/ 259 w 808"/>
              <a:gd name="T73" fmla="*/ 617 h 735"/>
              <a:gd name="T74" fmla="*/ 18 w 808"/>
              <a:gd name="T75" fmla="*/ 185 h 735"/>
              <a:gd name="T76" fmla="*/ 0 w 808"/>
              <a:gd name="T77" fmla="*/ 172 h 735"/>
              <a:gd name="T78" fmla="*/ 7 w 808"/>
              <a:gd name="T79" fmla="*/ 151 h 735"/>
              <a:gd name="T80" fmla="*/ 537 w 808"/>
              <a:gd name="T81" fmla="*/ 2 h 735"/>
              <a:gd name="T82" fmla="*/ 621 w 808"/>
              <a:gd name="T83" fmla="*/ 83 h 735"/>
              <a:gd name="T84" fmla="*/ 621 w 808"/>
              <a:gd name="T85" fmla="*/ 102 h 735"/>
              <a:gd name="T86" fmla="*/ 537 w 808"/>
              <a:gd name="T87" fmla="*/ 184 h 735"/>
              <a:gd name="T88" fmla="*/ 517 w 808"/>
              <a:gd name="T89" fmla="*/ 177 h 735"/>
              <a:gd name="T90" fmla="*/ 516 w 808"/>
              <a:gd name="T91" fmla="*/ 156 h 735"/>
              <a:gd name="T92" fmla="*/ 343 w 808"/>
              <a:gd name="T93" fmla="*/ 110 h 735"/>
              <a:gd name="T94" fmla="*/ 330 w 808"/>
              <a:gd name="T95" fmla="*/ 92 h 735"/>
              <a:gd name="T96" fmla="*/ 343 w 808"/>
              <a:gd name="T97" fmla="*/ 75 h 735"/>
              <a:gd name="T98" fmla="*/ 516 w 808"/>
              <a:gd name="T99" fmla="*/ 28 h 735"/>
              <a:gd name="T100" fmla="*/ 517 w 808"/>
              <a:gd name="T101" fmla="*/ 8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8" h="735">
                <a:moveTo>
                  <a:pt x="660" y="625"/>
                </a:moveTo>
                <a:lnTo>
                  <a:pt x="646" y="627"/>
                </a:lnTo>
                <a:lnTo>
                  <a:pt x="635" y="635"/>
                </a:lnTo>
                <a:lnTo>
                  <a:pt x="627" y="647"/>
                </a:lnTo>
                <a:lnTo>
                  <a:pt x="623" y="661"/>
                </a:lnTo>
                <a:lnTo>
                  <a:pt x="627" y="676"/>
                </a:lnTo>
                <a:lnTo>
                  <a:pt x="635" y="688"/>
                </a:lnTo>
                <a:lnTo>
                  <a:pt x="646" y="695"/>
                </a:lnTo>
                <a:lnTo>
                  <a:pt x="660" y="698"/>
                </a:lnTo>
                <a:lnTo>
                  <a:pt x="675" y="695"/>
                </a:lnTo>
                <a:lnTo>
                  <a:pt x="686" y="688"/>
                </a:lnTo>
                <a:lnTo>
                  <a:pt x="694" y="676"/>
                </a:lnTo>
                <a:lnTo>
                  <a:pt x="697" y="661"/>
                </a:lnTo>
                <a:lnTo>
                  <a:pt x="694" y="647"/>
                </a:lnTo>
                <a:lnTo>
                  <a:pt x="686" y="635"/>
                </a:lnTo>
                <a:lnTo>
                  <a:pt x="675" y="627"/>
                </a:lnTo>
                <a:lnTo>
                  <a:pt x="660" y="625"/>
                </a:lnTo>
                <a:close/>
                <a:moveTo>
                  <a:pt x="330" y="625"/>
                </a:moveTo>
                <a:lnTo>
                  <a:pt x="316" y="627"/>
                </a:lnTo>
                <a:lnTo>
                  <a:pt x="304" y="635"/>
                </a:lnTo>
                <a:lnTo>
                  <a:pt x="296" y="647"/>
                </a:lnTo>
                <a:lnTo>
                  <a:pt x="293" y="661"/>
                </a:lnTo>
                <a:lnTo>
                  <a:pt x="296" y="676"/>
                </a:lnTo>
                <a:lnTo>
                  <a:pt x="304" y="688"/>
                </a:lnTo>
                <a:lnTo>
                  <a:pt x="316" y="695"/>
                </a:lnTo>
                <a:lnTo>
                  <a:pt x="330" y="698"/>
                </a:lnTo>
                <a:lnTo>
                  <a:pt x="344" y="695"/>
                </a:lnTo>
                <a:lnTo>
                  <a:pt x="356" y="688"/>
                </a:lnTo>
                <a:lnTo>
                  <a:pt x="364" y="676"/>
                </a:lnTo>
                <a:lnTo>
                  <a:pt x="367" y="661"/>
                </a:lnTo>
                <a:lnTo>
                  <a:pt x="364" y="647"/>
                </a:lnTo>
                <a:lnTo>
                  <a:pt x="356" y="635"/>
                </a:lnTo>
                <a:lnTo>
                  <a:pt x="344" y="627"/>
                </a:lnTo>
                <a:lnTo>
                  <a:pt x="330" y="625"/>
                </a:lnTo>
                <a:close/>
                <a:moveTo>
                  <a:pt x="634" y="515"/>
                </a:moveTo>
                <a:lnTo>
                  <a:pt x="626" y="588"/>
                </a:lnTo>
                <a:lnTo>
                  <a:pt x="701" y="588"/>
                </a:lnTo>
                <a:lnTo>
                  <a:pt x="718" y="515"/>
                </a:lnTo>
                <a:lnTo>
                  <a:pt x="634" y="515"/>
                </a:lnTo>
                <a:close/>
                <a:moveTo>
                  <a:pt x="513" y="515"/>
                </a:moveTo>
                <a:lnTo>
                  <a:pt x="513" y="588"/>
                </a:lnTo>
                <a:lnTo>
                  <a:pt x="589" y="588"/>
                </a:lnTo>
                <a:lnTo>
                  <a:pt x="597" y="515"/>
                </a:lnTo>
                <a:lnTo>
                  <a:pt x="513" y="515"/>
                </a:lnTo>
                <a:close/>
                <a:moveTo>
                  <a:pt x="393" y="515"/>
                </a:moveTo>
                <a:lnTo>
                  <a:pt x="402" y="588"/>
                </a:lnTo>
                <a:lnTo>
                  <a:pt x="477" y="588"/>
                </a:lnTo>
                <a:lnTo>
                  <a:pt x="477" y="515"/>
                </a:lnTo>
                <a:lnTo>
                  <a:pt x="393" y="515"/>
                </a:lnTo>
                <a:close/>
                <a:moveTo>
                  <a:pt x="270" y="515"/>
                </a:moveTo>
                <a:lnTo>
                  <a:pt x="289" y="588"/>
                </a:lnTo>
                <a:lnTo>
                  <a:pt x="364" y="588"/>
                </a:lnTo>
                <a:lnTo>
                  <a:pt x="356" y="515"/>
                </a:lnTo>
                <a:lnTo>
                  <a:pt x="270" y="515"/>
                </a:lnTo>
                <a:close/>
                <a:moveTo>
                  <a:pt x="647" y="405"/>
                </a:moveTo>
                <a:lnTo>
                  <a:pt x="638" y="478"/>
                </a:lnTo>
                <a:lnTo>
                  <a:pt x="726" y="478"/>
                </a:lnTo>
                <a:lnTo>
                  <a:pt x="741" y="405"/>
                </a:lnTo>
                <a:lnTo>
                  <a:pt x="647" y="405"/>
                </a:lnTo>
                <a:close/>
                <a:moveTo>
                  <a:pt x="513" y="405"/>
                </a:moveTo>
                <a:lnTo>
                  <a:pt x="513" y="478"/>
                </a:lnTo>
                <a:lnTo>
                  <a:pt x="601" y="478"/>
                </a:lnTo>
                <a:lnTo>
                  <a:pt x="609" y="405"/>
                </a:lnTo>
                <a:lnTo>
                  <a:pt x="513" y="405"/>
                </a:lnTo>
                <a:close/>
                <a:moveTo>
                  <a:pt x="381" y="405"/>
                </a:moveTo>
                <a:lnTo>
                  <a:pt x="389" y="478"/>
                </a:lnTo>
                <a:lnTo>
                  <a:pt x="477" y="478"/>
                </a:lnTo>
                <a:lnTo>
                  <a:pt x="477" y="405"/>
                </a:lnTo>
                <a:lnTo>
                  <a:pt x="381" y="405"/>
                </a:lnTo>
                <a:close/>
                <a:moveTo>
                  <a:pt x="240" y="405"/>
                </a:moveTo>
                <a:lnTo>
                  <a:pt x="259" y="478"/>
                </a:lnTo>
                <a:lnTo>
                  <a:pt x="352" y="478"/>
                </a:lnTo>
                <a:lnTo>
                  <a:pt x="344" y="405"/>
                </a:lnTo>
                <a:lnTo>
                  <a:pt x="240" y="405"/>
                </a:lnTo>
                <a:close/>
                <a:moveTo>
                  <a:pt x="659" y="295"/>
                </a:moveTo>
                <a:lnTo>
                  <a:pt x="651" y="368"/>
                </a:lnTo>
                <a:lnTo>
                  <a:pt x="751" y="368"/>
                </a:lnTo>
                <a:lnTo>
                  <a:pt x="766" y="295"/>
                </a:lnTo>
                <a:lnTo>
                  <a:pt x="659" y="295"/>
                </a:lnTo>
                <a:close/>
                <a:moveTo>
                  <a:pt x="513" y="295"/>
                </a:moveTo>
                <a:lnTo>
                  <a:pt x="513" y="368"/>
                </a:lnTo>
                <a:lnTo>
                  <a:pt x="613" y="368"/>
                </a:lnTo>
                <a:lnTo>
                  <a:pt x="622" y="295"/>
                </a:lnTo>
                <a:lnTo>
                  <a:pt x="513" y="295"/>
                </a:lnTo>
                <a:close/>
                <a:moveTo>
                  <a:pt x="369" y="295"/>
                </a:moveTo>
                <a:lnTo>
                  <a:pt x="377" y="368"/>
                </a:lnTo>
                <a:lnTo>
                  <a:pt x="477" y="368"/>
                </a:lnTo>
                <a:lnTo>
                  <a:pt x="477" y="295"/>
                </a:lnTo>
                <a:lnTo>
                  <a:pt x="369" y="295"/>
                </a:lnTo>
                <a:close/>
                <a:moveTo>
                  <a:pt x="210" y="295"/>
                </a:moveTo>
                <a:lnTo>
                  <a:pt x="229" y="368"/>
                </a:lnTo>
                <a:lnTo>
                  <a:pt x="341" y="368"/>
                </a:lnTo>
                <a:lnTo>
                  <a:pt x="331" y="295"/>
                </a:lnTo>
                <a:lnTo>
                  <a:pt x="210" y="295"/>
                </a:lnTo>
                <a:close/>
                <a:moveTo>
                  <a:pt x="18" y="148"/>
                </a:moveTo>
                <a:lnTo>
                  <a:pt x="157" y="148"/>
                </a:lnTo>
                <a:lnTo>
                  <a:pt x="161" y="148"/>
                </a:lnTo>
                <a:lnTo>
                  <a:pt x="165" y="149"/>
                </a:lnTo>
                <a:lnTo>
                  <a:pt x="169" y="153"/>
                </a:lnTo>
                <a:lnTo>
                  <a:pt x="172" y="156"/>
                </a:lnTo>
                <a:lnTo>
                  <a:pt x="174" y="161"/>
                </a:lnTo>
                <a:lnTo>
                  <a:pt x="174" y="161"/>
                </a:lnTo>
                <a:lnTo>
                  <a:pt x="200" y="258"/>
                </a:lnTo>
                <a:lnTo>
                  <a:pt x="790" y="258"/>
                </a:lnTo>
                <a:lnTo>
                  <a:pt x="795" y="258"/>
                </a:lnTo>
                <a:lnTo>
                  <a:pt x="800" y="261"/>
                </a:lnTo>
                <a:lnTo>
                  <a:pt x="804" y="265"/>
                </a:lnTo>
                <a:lnTo>
                  <a:pt x="807" y="270"/>
                </a:lnTo>
                <a:lnTo>
                  <a:pt x="808" y="276"/>
                </a:lnTo>
                <a:lnTo>
                  <a:pt x="807" y="278"/>
                </a:lnTo>
                <a:lnTo>
                  <a:pt x="807" y="280"/>
                </a:lnTo>
                <a:lnTo>
                  <a:pt x="807" y="280"/>
                </a:lnTo>
                <a:lnTo>
                  <a:pt x="734" y="612"/>
                </a:lnTo>
                <a:lnTo>
                  <a:pt x="734" y="612"/>
                </a:lnTo>
                <a:lnTo>
                  <a:pt x="731" y="616"/>
                </a:lnTo>
                <a:lnTo>
                  <a:pt x="728" y="621"/>
                </a:lnTo>
                <a:lnTo>
                  <a:pt x="723" y="623"/>
                </a:lnTo>
                <a:lnTo>
                  <a:pt x="731" y="642"/>
                </a:lnTo>
                <a:lnTo>
                  <a:pt x="734" y="661"/>
                </a:lnTo>
                <a:lnTo>
                  <a:pt x="731" y="685"/>
                </a:lnTo>
                <a:lnTo>
                  <a:pt x="720" y="705"/>
                </a:lnTo>
                <a:lnTo>
                  <a:pt x="705" y="722"/>
                </a:lnTo>
                <a:lnTo>
                  <a:pt x="684" y="731"/>
                </a:lnTo>
                <a:lnTo>
                  <a:pt x="660" y="735"/>
                </a:lnTo>
                <a:lnTo>
                  <a:pt x="638" y="731"/>
                </a:lnTo>
                <a:lnTo>
                  <a:pt x="617" y="722"/>
                </a:lnTo>
                <a:lnTo>
                  <a:pt x="601" y="705"/>
                </a:lnTo>
                <a:lnTo>
                  <a:pt x="591" y="685"/>
                </a:lnTo>
                <a:lnTo>
                  <a:pt x="587" y="661"/>
                </a:lnTo>
                <a:lnTo>
                  <a:pt x="589" y="642"/>
                </a:lnTo>
                <a:lnTo>
                  <a:pt x="597" y="625"/>
                </a:lnTo>
                <a:lnTo>
                  <a:pt x="393" y="625"/>
                </a:lnTo>
                <a:lnTo>
                  <a:pt x="401" y="642"/>
                </a:lnTo>
                <a:lnTo>
                  <a:pt x="403" y="661"/>
                </a:lnTo>
                <a:lnTo>
                  <a:pt x="400" y="685"/>
                </a:lnTo>
                <a:lnTo>
                  <a:pt x="389" y="705"/>
                </a:lnTo>
                <a:lnTo>
                  <a:pt x="373" y="722"/>
                </a:lnTo>
                <a:lnTo>
                  <a:pt x="354" y="731"/>
                </a:lnTo>
                <a:lnTo>
                  <a:pt x="330" y="735"/>
                </a:lnTo>
                <a:lnTo>
                  <a:pt x="307" y="731"/>
                </a:lnTo>
                <a:lnTo>
                  <a:pt x="287" y="722"/>
                </a:lnTo>
                <a:lnTo>
                  <a:pt x="271" y="705"/>
                </a:lnTo>
                <a:lnTo>
                  <a:pt x="261" y="685"/>
                </a:lnTo>
                <a:lnTo>
                  <a:pt x="257" y="661"/>
                </a:lnTo>
                <a:lnTo>
                  <a:pt x="259" y="642"/>
                </a:lnTo>
                <a:lnTo>
                  <a:pt x="267" y="623"/>
                </a:lnTo>
                <a:lnTo>
                  <a:pt x="263" y="621"/>
                </a:lnTo>
                <a:lnTo>
                  <a:pt x="259" y="617"/>
                </a:lnTo>
                <a:lnTo>
                  <a:pt x="257" y="612"/>
                </a:lnTo>
                <a:lnTo>
                  <a:pt x="257" y="612"/>
                </a:lnTo>
                <a:lnTo>
                  <a:pt x="143" y="185"/>
                </a:lnTo>
                <a:lnTo>
                  <a:pt x="18" y="185"/>
                </a:lnTo>
                <a:lnTo>
                  <a:pt x="12" y="184"/>
                </a:lnTo>
                <a:lnTo>
                  <a:pt x="7" y="181"/>
                </a:lnTo>
                <a:lnTo>
                  <a:pt x="3" y="177"/>
                </a:lnTo>
                <a:lnTo>
                  <a:pt x="0" y="172"/>
                </a:lnTo>
                <a:lnTo>
                  <a:pt x="0" y="166"/>
                </a:lnTo>
                <a:lnTo>
                  <a:pt x="0" y="160"/>
                </a:lnTo>
                <a:lnTo>
                  <a:pt x="3" y="155"/>
                </a:lnTo>
                <a:lnTo>
                  <a:pt x="7" y="151"/>
                </a:lnTo>
                <a:lnTo>
                  <a:pt x="12" y="148"/>
                </a:lnTo>
                <a:lnTo>
                  <a:pt x="18" y="148"/>
                </a:lnTo>
                <a:close/>
                <a:moveTo>
                  <a:pt x="532" y="0"/>
                </a:moveTo>
                <a:lnTo>
                  <a:pt x="537" y="2"/>
                </a:lnTo>
                <a:lnTo>
                  <a:pt x="541" y="3"/>
                </a:lnTo>
                <a:lnTo>
                  <a:pt x="545" y="5"/>
                </a:lnTo>
                <a:lnTo>
                  <a:pt x="618" y="80"/>
                </a:lnTo>
                <a:lnTo>
                  <a:pt x="621" y="83"/>
                </a:lnTo>
                <a:lnTo>
                  <a:pt x="623" y="88"/>
                </a:lnTo>
                <a:lnTo>
                  <a:pt x="623" y="92"/>
                </a:lnTo>
                <a:lnTo>
                  <a:pt x="623" y="97"/>
                </a:lnTo>
                <a:lnTo>
                  <a:pt x="621" y="102"/>
                </a:lnTo>
                <a:lnTo>
                  <a:pt x="618" y="105"/>
                </a:lnTo>
                <a:lnTo>
                  <a:pt x="545" y="178"/>
                </a:lnTo>
                <a:lnTo>
                  <a:pt x="541" y="182"/>
                </a:lnTo>
                <a:lnTo>
                  <a:pt x="537" y="184"/>
                </a:lnTo>
                <a:lnTo>
                  <a:pt x="532" y="185"/>
                </a:lnTo>
                <a:lnTo>
                  <a:pt x="527" y="184"/>
                </a:lnTo>
                <a:lnTo>
                  <a:pt x="521" y="181"/>
                </a:lnTo>
                <a:lnTo>
                  <a:pt x="517" y="177"/>
                </a:lnTo>
                <a:lnTo>
                  <a:pt x="515" y="172"/>
                </a:lnTo>
                <a:lnTo>
                  <a:pt x="513" y="166"/>
                </a:lnTo>
                <a:lnTo>
                  <a:pt x="515" y="161"/>
                </a:lnTo>
                <a:lnTo>
                  <a:pt x="516" y="156"/>
                </a:lnTo>
                <a:lnTo>
                  <a:pt x="519" y="153"/>
                </a:lnTo>
                <a:lnTo>
                  <a:pt x="561" y="110"/>
                </a:lnTo>
                <a:lnTo>
                  <a:pt x="348" y="110"/>
                </a:lnTo>
                <a:lnTo>
                  <a:pt x="343" y="110"/>
                </a:lnTo>
                <a:lnTo>
                  <a:pt x="338" y="108"/>
                </a:lnTo>
                <a:lnTo>
                  <a:pt x="334" y="104"/>
                </a:lnTo>
                <a:lnTo>
                  <a:pt x="331" y="98"/>
                </a:lnTo>
                <a:lnTo>
                  <a:pt x="330" y="92"/>
                </a:lnTo>
                <a:lnTo>
                  <a:pt x="331" y="87"/>
                </a:lnTo>
                <a:lnTo>
                  <a:pt x="334" y="81"/>
                </a:lnTo>
                <a:lnTo>
                  <a:pt x="338" y="77"/>
                </a:lnTo>
                <a:lnTo>
                  <a:pt x="343" y="75"/>
                </a:lnTo>
                <a:lnTo>
                  <a:pt x="348" y="74"/>
                </a:lnTo>
                <a:lnTo>
                  <a:pt x="561" y="74"/>
                </a:lnTo>
                <a:lnTo>
                  <a:pt x="519" y="32"/>
                </a:lnTo>
                <a:lnTo>
                  <a:pt x="516" y="28"/>
                </a:lnTo>
                <a:lnTo>
                  <a:pt x="515" y="24"/>
                </a:lnTo>
                <a:lnTo>
                  <a:pt x="513" y="19"/>
                </a:lnTo>
                <a:lnTo>
                  <a:pt x="515" y="13"/>
                </a:lnTo>
                <a:lnTo>
                  <a:pt x="517" y="8"/>
                </a:lnTo>
                <a:lnTo>
                  <a:pt x="521" y="4"/>
                </a:lnTo>
                <a:lnTo>
                  <a:pt x="527" y="2"/>
                </a:lnTo>
                <a:lnTo>
                  <a:pt x="5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83" name="Freeform 35"/>
          <p:cNvSpPr>
            <a:spLocks noEditPoints="1"/>
          </p:cNvSpPr>
          <p:nvPr/>
        </p:nvSpPr>
        <p:spPr bwMode="auto">
          <a:xfrm>
            <a:off x="3023477" y="3504370"/>
            <a:ext cx="422378" cy="384217"/>
          </a:xfrm>
          <a:custGeom>
            <a:avLst/>
            <a:gdLst>
              <a:gd name="T0" fmla="*/ 627 w 808"/>
              <a:gd name="T1" fmla="*/ 647 h 735"/>
              <a:gd name="T2" fmla="*/ 647 w 808"/>
              <a:gd name="T3" fmla="*/ 695 h 735"/>
              <a:gd name="T4" fmla="*/ 694 w 808"/>
              <a:gd name="T5" fmla="*/ 676 h 735"/>
              <a:gd name="T6" fmla="*/ 675 w 808"/>
              <a:gd name="T7" fmla="*/ 627 h 735"/>
              <a:gd name="T8" fmla="*/ 304 w 808"/>
              <a:gd name="T9" fmla="*/ 635 h 735"/>
              <a:gd name="T10" fmla="*/ 304 w 808"/>
              <a:gd name="T11" fmla="*/ 688 h 735"/>
              <a:gd name="T12" fmla="*/ 356 w 808"/>
              <a:gd name="T13" fmla="*/ 688 h 735"/>
              <a:gd name="T14" fmla="*/ 356 w 808"/>
              <a:gd name="T15" fmla="*/ 635 h 735"/>
              <a:gd name="T16" fmla="*/ 626 w 808"/>
              <a:gd name="T17" fmla="*/ 588 h 735"/>
              <a:gd name="T18" fmla="*/ 513 w 808"/>
              <a:gd name="T19" fmla="*/ 515 h 735"/>
              <a:gd name="T20" fmla="*/ 513 w 808"/>
              <a:gd name="T21" fmla="*/ 515 h 735"/>
              <a:gd name="T22" fmla="*/ 477 w 808"/>
              <a:gd name="T23" fmla="*/ 515 h 735"/>
              <a:gd name="T24" fmla="*/ 364 w 808"/>
              <a:gd name="T25" fmla="*/ 588 h 735"/>
              <a:gd name="T26" fmla="*/ 638 w 808"/>
              <a:gd name="T27" fmla="*/ 478 h 735"/>
              <a:gd name="T28" fmla="*/ 513 w 808"/>
              <a:gd name="T29" fmla="*/ 405 h 735"/>
              <a:gd name="T30" fmla="*/ 513 w 808"/>
              <a:gd name="T31" fmla="*/ 405 h 735"/>
              <a:gd name="T32" fmla="*/ 477 w 808"/>
              <a:gd name="T33" fmla="*/ 405 h 735"/>
              <a:gd name="T34" fmla="*/ 352 w 808"/>
              <a:gd name="T35" fmla="*/ 478 h 735"/>
              <a:gd name="T36" fmla="*/ 651 w 808"/>
              <a:gd name="T37" fmla="*/ 368 h 735"/>
              <a:gd name="T38" fmla="*/ 513 w 808"/>
              <a:gd name="T39" fmla="*/ 295 h 735"/>
              <a:gd name="T40" fmla="*/ 513 w 808"/>
              <a:gd name="T41" fmla="*/ 295 h 735"/>
              <a:gd name="T42" fmla="*/ 477 w 808"/>
              <a:gd name="T43" fmla="*/ 295 h 735"/>
              <a:gd name="T44" fmla="*/ 341 w 808"/>
              <a:gd name="T45" fmla="*/ 368 h 735"/>
              <a:gd name="T46" fmla="*/ 157 w 808"/>
              <a:gd name="T47" fmla="*/ 148 h 735"/>
              <a:gd name="T48" fmla="*/ 172 w 808"/>
              <a:gd name="T49" fmla="*/ 156 h 735"/>
              <a:gd name="T50" fmla="*/ 790 w 808"/>
              <a:gd name="T51" fmla="*/ 258 h 735"/>
              <a:gd name="T52" fmla="*/ 807 w 808"/>
              <a:gd name="T53" fmla="*/ 270 h 735"/>
              <a:gd name="T54" fmla="*/ 807 w 808"/>
              <a:gd name="T55" fmla="*/ 280 h 735"/>
              <a:gd name="T56" fmla="*/ 728 w 808"/>
              <a:gd name="T57" fmla="*/ 621 h 735"/>
              <a:gd name="T58" fmla="*/ 731 w 808"/>
              <a:gd name="T59" fmla="*/ 685 h 735"/>
              <a:gd name="T60" fmla="*/ 660 w 808"/>
              <a:gd name="T61" fmla="*/ 735 h 735"/>
              <a:gd name="T62" fmla="*/ 591 w 808"/>
              <a:gd name="T63" fmla="*/ 685 h 735"/>
              <a:gd name="T64" fmla="*/ 393 w 808"/>
              <a:gd name="T65" fmla="*/ 625 h 735"/>
              <a:gd name="T66" fmla="*/ 389 w 808"/>
              <a:gd name="T67" fmla="*/ 705 h 735"/>
              <a:gd name="T68" fmla="*/ 307 w 808"/>
              <a:gd name="T69" fmla="*/ 731 h 735"/>
              <a:gd name="T70" fmla="*/ 257 w 808"/>
              <a:gd name="T71" fmla="*/ 661 h 735"/>
              <a:gd name="T72" fmla="*/ 259 w 808"/>
              <a:gd name="T73" fmla="*/ 617 h 735"/>
              <a:gd name="T74" fmla="*/ 18 w 808"/>
              <a:gd name="T75" fmla="*/ 185 h 735"/>
              <a:gd name="T76" fmla="*/ 0 w 808"/>
              <a:gd name="T77" fmla="*/ 172 h 735"/>
              <a:gd name="T78" fmla="*/ 7 w 808"/>
              <a:gd name="T79" fmla="*/ 151 h 735"/>
              <a:gd name="T80" fmla="*/ 428 w 808"/>
              <a:gd name="T81" fmla="*/ 2 h 735"/>
              <a:gd name="T82" fmla="*/ 440 w 808"/>
              <a:gd name="T83" fmla="*/ 19 h 735"/>
              <a:gd name="T84" fmla="*/ 393 w 808"/>
              <a:gd name="T85" fmla="*/ 74 h 735"/>
              <a:gd name="T86" fmla="*/ 621 w 808"/>
              <a:gd name="T87" fmla="*/ 81 h 735"/>
              <a:gd name="T88" fmla="*/ 621 w 808"/>
              <a:gd name="T89" fmla="*/ 104 h 735"/>
              <a:gd name="T90" fmla="*/ 393 w 808"/>
              <a:gd name="T91" fmla="*/ 110 h 735"/>
              <a:gd name="T92" fmla="*/ 440 w 808"/>
              <a:gd name="T93" fmla="*/ 166 h 735"/>
              <a:gd name="T94" fmla="*/ 428 w 808"/>
              <a:gd name="T95" fmla="*/ 184 h 735"/>
              <a:gd name="T96" fmla="*/ 409 w 808"/>
              <a:gd name="T97" fmla="*/ 178 h 735"/>
              <a:gd name="T98" fmla="*/ 330 w 808"/>
              <a:gd name="T99" fmla="*/ 92 h 735"/>
              <a:gd name="T100" fmla="*/ 409 w 808"/>
              <a:gd name="T101" fmla="*/ 5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8" h="735">
                <a:moveTo>
                  <a:pt x="660" y="625"/>
                </a:moveTo>
                <a:lnTo>
                  <a:pt x="647" y="627"/>
                </a:lnTo>
                <a:lnTo>
                  <a:pt x="635" y="635"/>
                </a:lnTo>
                <a:lnTo>
                  <a:pt x="627" y="647"/>
                </a:lnTo>
                <a:lnTo>
                  <a:pt x="623" y="661"/>
                </a:lnTo>
                <a:lnTo>
                  <a:pt x="627" y="676"/>
                </a:lnTo>
                <a:lnTo>
                  <a:pt x="635" y="688"/>
                </a:lnTo>
                <a:lnTo>
                  <a:pt x="647" y="695"/>
                </a:lnTo>
                <a:lnTo>
                  <a:pt x="660" y="698"/>
                </a:lnTo>
                <a:lnTo>
                  <a:pt x="675" y="695"/>
                </a:lnTo>
                <a:lnTo>
                  <a:pt x="686" y="688"/>
                </a:lnTo>
                <a:lnTo>
                  <a:pt x="694" y="676"/>
                </a:lnTo>
                <a:lnTo>
                  <a:pt x="698" y="661"/>
                </a:lnTo>
                <a:lnTo>
                  <a:pt x="694" y="647"/>
                </a:lnTo>
                <a:lnTo>
                  <a:pt x="686" y="635"/>
                </a:lnTo>
                <a:lnTo>
                  <a:pt x="675" y="627"/>
                </a:lnTo>
                <a:lnTo>
                  <a:pt x="660" y="625"/>
                </a:lnTo>
                <a:close/>
                <a:moveTo>
                  <a:pt x="330" y="625"/>
                </a:moveTo>
                <a:lnTo>
                  <a:pt x="316" y="627"/>
                </a:lnTo>
                <a:lnTo>
                  <a:pt x="304" y="635"/>
                </a:lnTo>
                <a:lnTo>
                  <a:pt x="296" y="647"/>
                </a:lnTo>
                <a:lnTo>
                  <a:pt x="293" y="661"/>
                </a:lnTo>
                <a:lnTo>
                  <a:pt x="296" y="676"/>
                </a:lnTo>
                <a:lnTo>
                  <a:pt x="304" y="688"/>
                </a:lnTo>
                <a:lnTo>
                  <a:pt x="316" y="695"/>
                </a:lnTo>
                <a:lnTo>
                  <a:pt x="330" y="698"/>
                </a:lnTo>
                <a:lnTo>
                  <a:pt x="344" y="695"/>
                </a:lnTo>
                <a:lnTo>
                  <a:pt x="356" y="688"/>
                </a:lnTo>
                <a:lnTo>
                  <a:pt x="364" y="676"/>
                </a:lnTo>
                <a:lnTo>
                  <a:pt x="367" y="661"/>
                </a:lnTo>
                <a:lnTo>
                  <a:pt x="364" y="647"/>
                </a:lnTo>
                <a:lnTo>
                  <a:pt x="356" y="635"/>
                </a:lnTo>
                <a:lnTo>
                  <a:pt x="344" y="627"/>
                </a:lnTo>
                <a:lnTo>
                  <a:pt x="330" y="625"/>
                </a:lnTo>
                <a:close/>
                <a:moveTo>
                  <a:pt x="634" y="515"/>
                </a:moveTo>
                <a:lnTo>
                  <a:pt x="626" y="588"/>
                </a:lnTo>
                <a:lnTo>
                  <a:pt x="701" y="588"/>
                </a:lnTo>
                <a:lnTo>
                  <a:pt x="718" y="515"/>
                </a:lnTo>
                <a:lnTo>
                  <a:pt x="634" y="515"/>
                </a:lnTo>
                <a:close/>
                <a:moveTo>
                  <a:pt x="513" y="515"/>
                </a:moveTo>
                <a:lnTo>
                  <a:pt x="513" y="588"/>
                </a:lnTo>
                <a:lnTo>
                  <a:pt x="589" y="588"/>
                </a:lnTo>
                <a:lnTo>
                  <a:pt x="597" y="515"/>
                </a:lnTo>
                <a:lnTo>
                  <a:pt x="513" y="515"/>
                </a:lnTo>
                <a:close/>
                <a:moveTo>
                  <a:pt x="393" y="515"/>
                </a:moveTo>
                <a:lnTo>
                  <a:pt x="402" y="588"/>
                </a:lnTo>
                <a:lnTo>
                  <a:pt x="477" y="588"/>
                </a:lnTo>
                <a:lnTo>
                  <a:pt x="477" y="515"/>
                </a:lnTo>
                <a:lnTo>
                  <a:pt x="393" y="515"/>
                </a:lnTo>
                <a:close/>
                <a:moveTo>
                  <a:pt x="270" y="515"/>
                </a:moveTo>
                <a:lnTo>
                  <a:pt x="289" y="588"/>
                </a:lnTo>
                <a:lnTo>
                  <a:pt x="364" y="588"/>
                </a:lnTo>
                <a:lnTo>
                  <a:pt x="356" y="515"/>
                </a:lnTo>
                <a:lnTo>
                  <a:pt x="270" y="515"/>
                </a:lnTo>
                <a:close/>
                <a:moveTo>
                  <a:pt x="647" y="405"/>
                </a:moveTo>
                <a:lnTo>
                  <a:pt x="638" y="478"/>
                </a:lnTo>
                <a:lnTo>
                  <a:pt x="726" y="478"/>
                </a:lnTo>
                <a:lnTo>
                  <a:pt x="741" y="405"/>
                </a:lnTo>
                <a:lnTo>
                  <a:pt x="647" y="405"/>
                </a:lnTo>
                <a:close/>
                <a:moveTo>
                  <a:pt x="513" y="405"/>
                </a:moveTo>
                <a:lnTo>
                  <a:pt x="513" y="478"/>
                </a:lnTo>
                <a:lnTo>
                  <a:pt x="601" y="478"/>
                </a:lnTo>
                <a:lnTo>
                  <a:pt x="609" y="405"/>
                </a:lnTo>
                <a:lnTo>
                  <a:pt x="513" y="405"/>
                </a:lnTo>
                <a:close/>
                <a:moveTo>
                  <a:pt x="381" y="405"/>
                </a:moveTo>
                <a:lnTo>
                  <a:pt x="389" y="478"/>
                </a:lnTo>
                <a:lnTo>
                  <a:pt x="477" y="478"/>
                </a:lnTo>
                <a:lnTo>
                  <a:pt x="477" y="405"/>
                </a:lnTo>
                <a:lnTo>
                  <a:pt x="381" y="405"/>
                </a:lnTo>
                <a:close/>
                <a:moveTo>
                  <a:pt x="240" y="405"/>
                </a:moveTo>
                <a:lnTo>
                  <a:pt x="259" y="478"/>
                </a:lnTo>
                <a:lnTo>
                  <a:pt x="352" y="478"/>
                </a:lnTo>
                <a:lnTo>
                  <a:pt x="344" y="405"/>
                </a:lnTo>
                <a:lnTo>
                  <a:pt x="240" y="405"/>
                </a:lnTo>
                <a:close/>
                <a:moveTo>
                  <a:pt x="659" y="295"/>
                </a:moveTo>
                <a:lnTo>
                  <a:pt x="651" y="368"/>
                </a:lnTo>
                <a:lnTo>
                  <a:pt x="751" y="368"/>
                </a:lnTo>
                <a:lnTo>
                  <a:pt x="766" y="295"/>
                </a:lnTo>
                <a:lnTo>
                  <a:pt x="659" y="295"/>
                </a:lnTo>
                <a:close/>
                <a:moveTo>
                  <a:pt x="513" y="295"/>
                </a:moveTo>
                <a:lnTo>
                  <a:pt x="513" y="368"/>
                </a:lnTo>
                <a:lnTo>
                  <a:pt x="614" y="368"/>
                </a:lnTo>
                <a:lnTo>
                  <a:pt x="622" y="295"/>
                </a:lnTo>
                <a:lnTo>
                  <a:pt x="513" y="295"/>
                </a:lnTo>
                <a:close/>
                <a:moveTo>
                  <a:pt x="369" y="295"/>
                </a:moveTo>
                <a:lnTo>
                  <a:pt x="377" y="368"/>
                </a:lnTo>
                <a:lnTo>
                  <a:pt x="477" y="368"/>
                </a:lnTo>
                <a:lnTo>
                  <a:pt x="477" y="295"/>
                </a:lnTo>
                <a:lnTo>
                  <a:pt x="369" y="295"/>
                </a:lnTo>
                <a:close/>
                <a:moveTo>
                  <a:pt x="211" y="295"/>
                </a:moveTo>
                <a:lnTo>
                  <a:pt x="231" y="368"/>
                </a:lnTo>
                <a:lnTo>
                  <a:pt x="341" y="368"/>
                </a:lnTo>
                <a:lnTo>
                  <a:pt x="331" y="295"/>
                </a:lnTo>
                <a:lnTo>
                  <a:pt x="211" y="295"/>
                </a:lnTo>
                <a:close/>
                <a:moveTo>
                  <a:pt x="18" y="148"/>
                </a:moveTo>
                <a:lnTo>
                  <a:pt x="157" y="148"/>
                </a:lnTo>
                <a:lnTo>
                  <a:pt x="161" y="148"/>
                </a:lnTo>
                <a:lnTo>
                  <a:pt x="166" y="149"/>
                </a:lnTo>
                <a:lnTo>
                  <a:pt x="169" y="153"/>
                </a:lnTo>
                <a:lnTo>
                  <a:pt x="172" y="156"/>
                </a:lnTo>
                <a:lnTo>
                  <a:pt x="174" y="161"/>
                </a:lnTo>
                <a:lnTo>
                  <a:pt x="174" y="161"/>
                </a:lnTo>
                <a:lnTo>
                  <a:pt x="200" y="258"/>
                </a:lnTo>
                <a:lnTo>
                  <a:pt x="790" y="258"/>
                </a:lnTo>
                <a:lnTo>
                  <a:pt x="795" y="258"/>
                </a:lnTo>
                <a:lnTo>
                  <a:pt x="800" y="261"/>
                </a:lnTo>
                <a:lnTo>
                  <a:pt x="804" y="265"/>
                </a:lnTo>
                <a:lnTo>
                  <a:pt x="807" y="270"/>
                </a:lnTo>
                <a:lnTo>
                  <a:pt x="808" y="276"/>
                </a:lnTo>
                <a:lnTo>
                  <a:pt x="807" y="278"/>
                </a:lnTo>
                <a:lnTo>
                  <a:pt x="807" y="280"/>
                </a:lnTo>
                <a:lnTo>
                  <a:pt x="807" y="280"/>
                </a:lnTo>
                <a:lnTo>
                  <a:pt x="734" y="612"/>
                </a:lnTo>
                <a:lnTo>
                  <a:pt x="734" y="612"/>
                </a:lnTo>
                <a:lnTo>
                  <a:pt x="731" y="616"/>
                </a:lnTo>
                <a:lnTo>
                  <a:pt x="728" y="621"/>
                </a:lnTo>
                <a:lnTo>
                  <a:pt x="723" y="623"/>
                </a:lnTo>
                <a:lnTo>
                  <a:pt x="731" y="642"/>
                </a:lnTo>
                <a:lnTo>
                  <a:pt x="735" y="661"/>
                </a:lnTo>
                <a:lnTo>
                  <a:pt x="731" y="685"/>
                </a:lnTo>
                <a:lnTo>
                  <a:pt x="720" y="705"/>
                </a:lnTo>
                <a:lnTo>
                  <a:pt x="705" y="722"/>
                </a:lnTo>
                <a:lnTo>
                  <a:pt x="684" y="731"/>
                </a:lnTo>
                <a:lnTo>
                  <a:pt x="660" y="735"/>
                </a:lnTo>
                <a:lnTo>
                  <a:pt x="638" y="731"/>
                </a:lnTo>
                <a:lnTo>
                  <a:pt x="617" y="722"/>
                </a:lnTo>
                <a:lnTo>
                  <a:pt x="601" y="705"/>
                </a:lnTo>
                <a:lnTo>
                  <a:pt x="591" y="685"/>
                </a:lnTo>
                <a:lnTo>
                  <a:pt x="587" y="661"/>
                </a:lnTo>
                <a:lnTo>
                  <a:pt x="589" y="642"/>
                </a:lnTo>
                <a:lnTo>
                  <a:pt x="597" y="625"/>
                </a:lnTo>
                <a:lnTo>
                  <a:pt x="393" y="625"/>
                </a:lnTo>
                <a:lnTo>
                  <a:pt x="401" y="642"/>
                </a:lnTo>
                <a:lnTo>
                  <a:pt x="403" y="661"/>
                </a:lnTo>
                <a:lnTo>
                  <a:pt x="400" y="685"/>
                </a:lnTo>
                <a:lnTo>
                  <a:pt x="389" y="705"/>
                </a:lnTo>
                <a:lnTo>
                  <a:pt x="373" y="722"/>
                </a:lnTo>
                <a:lnTo>
                  <a:pt x="354" y="731"/>
                </a:lnTo>
                <a:lnTo>
                  <a:pt x="330" y="735"/>
                </a:lnTo>
                <a:lnTo>
                  <a:pt x="307" y="731"/>
                </a:lnTo>
                <a:lnTo>
                  <a:pt x="287" y="722"/>
                </a:lnTo>
                <a:lnTo>
                  <a:pt x="271" y="705"/>
                </a:lnTo>
                <a:lnTo>
                  <a:pt x="261" y="685"/>
                </a:lnTo>
                <a:lnTo>
                  <a:pt x="257" y="661"/>
                </a:lnTo>
                <a:lnTo>
                  <a:pt x="259" y="642"/>
                </a:lnTo>
                <a:lnTo>
                  <a:pt x="267" y="623"/>
                </a:lnTo>
                <a:lnTo>
                  <a:pt x="263" y="621"/>
                </a:lnTo>
                <a:lnTo>
                  <a:pt x="259" y="617"/>
                </a:lnTo>
                <a:lnTo>
                  <a:pt x="258" y="612"/>
                </a:lnTo>
                <a:lnTo>
                  <a:pt x="258" y="612"/>
                </a:lnTo>
                <a:lnTo>
                  <a:pt x="143" y="185"/>
                </a:lnTo>
                <a:lnTo>
                  <a:pt x="18" y="185"/>
                </a:lnTo>
                <a:lnTo>
                  <a:pt x="12" y="184"/>
                </a:lnTo>
                <a:lnTo>
                  <a:pt x="7" y="181"/>
                </a:lnTo>
                <a:lnTo>
                  <a:pt x="3" y="177"/>
                </a:lnTo>
                <a:lnTo>
                  <a:pt x="0" y="172"/>
                </a:lnTo>
                <a:lnTo>
                  <a:pt x="0" y="166"/>
                </a:lnTo>
                <a:lnTo>
                  <a:pt x="0" y="160"/>
                </a:lnTo>
                <a:lnTo>
                  <a:pt x="3" y="155"/>
                </a:lnTo>
                <a:lnTo>
                  <a:pt x="7" y="151"/>
                </a:lnTo>
                <a:lnTo>
                  <a:pt x="12" y="148"/>
                </a:lnTo>
                <a:lnTo>
                  <a:pt x="18" y="148"/>
                </a:lnTo>
                <a:close/>
                <a:moveTo>
                  <a:pt x="422" y="0"/>
                </a:moveTo>
                <a:lnTo>
                  <a:pt x="428" y="2"/>
                </a:lnTo>
                <a:lnTo>
                  <a:pt x="432" y="4"/>
                </a:lnTo>
                <a:lnTo>
                  <a:pt x="436" y="8"/>
                </a:lnTo>
                <a:lnTo>
                  <a:pt x="439" y="13"/>
                </a:lnTo>
                <a:lnTo>
                  <a:pt x="440" y="19"/>
                </a:lnTo>
                <a:lnTo>
                  <a:pt x="440" y="24"/>
                </a:lnTo>
                <a:lnTo>
                  <a:pt x="437" y="28"/>
                </a:lnTo>
                <a:lnTo>
                  <a:pt x="435" y="32"/>
                </a:lnTo>
                <a:lnTo>
                  <a:pt x="393" y="74"/>
                </a:lnTo>
                <a:lnTo>
                  <a:pt x="605" y="74"/>
                </a:lnTo>
                <a:lnTo>
                  <a:pt x="612" y="75"/>
                </a:lnTo>
                <a:lnTo>
                  <a:pt x="617" y="77"/>
                </a:lnTo>
                <a:lnTo>
                  <a:pt x="621" y="81"/>
                </a:lnTo>
                <a:lnTo>
                  <a:pt x="623" y="87"/>
                </a:lnTo>
                <a:lnTo>
                  <a:pt x="623" y="92"/>
                </a:lnTo>
                <a:lnTo>
                  <a:pt x="623" y="98"/>
                </a:lnTo>
                <a:lnTo>
                  <a:pt x="621" y="104"/>
                </a:lnTo>
                <a:lnTo>
                  <a:pt x="617" y="108"/>
                </a:lnTo>
                <a:lnTo>
                  <a:pt x="612" y="110"/>
                </a:lnTo>
                <a:lnTo>
                  <a:pt x="605" y="110"/>
                </a:lnTo>
                <a:lnTo>
                  <a:pt x="393" y="110"/>
                </a:lnTo>
                <a:lnTo>
                  <a:pt x="435" y="153"/>
                </a:lnTo>
                <a:lnTo>
                  <a:pt x="437" y="156"/>
                </a:lnTo>
                <a:lnTo>
                  <a:pt x="440" y="161"/>
                </a:lnTo>
                <a:lnTo>
                  <a:pt x="440" y="166"/>
                </a:lnTo>
                <a:lnTo>
                  <a:pt x="439" y="172"/>
                </a:lnTo>
                <a:lnTo>
                  <a:pt x="436" y="177"/>
                </a:lnTo>
                <a:lnTo>
                  <a:pt x="432" y="181"/>
                </a:lnTo>
                <a:lnTo>
                  <a:pt x="428" y="184"/>
                </a:lnTo>
                <a:lnTo>
                  <a:pt x="422" y="185"/>
                </a:lnTo>
                <a:lnTo>
                  <a:pt x="417" y="184"/>
                </a:lnTo>
                <a:lnTo>
                  <a:pt x="413" y="182"/>
                </a:lnTo>
                <a:lnTo>
                  <a:pt x="409" y="178"/>
                </a:lnTo>
                <a:lnTo>
                  <a:pt x="335" y="105"/>
                </a:lnTo>
                <a:lnTo>
                  <a:pt x="333" y="102"/>
                </a:lnTo>
                <a:lnTo>
                  <a:pt x="331" y="97"/>
                </a:lnTo>
                <a:lnTo>
                  <a:pt x="330" y="92"/>
                </a:lnTo>
                <a:lnTo>
                  <a:pt x="331" y="88"/>
                </a:lnTo>
                <a:lnTo>
                  <a:pt x="333" y="83"/>
                </a:lnTo>
                <a:lnTo>
                  <a:pt x="335" y="80"/>
                </a:lnTo>
                <a:lnTo>
                  <a:pt x="409" y="5"/>
                </a:lnTo>
                <a:lnTo>
                  <a:pt x="413" y="3"/>
                </a:lnTo>
                <a:lnTo>
                  <a:pt x="417" y="2"/>
                </a:lnTo>
                <a:lnTo>
                  <a:pt x="42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84" name="Freeform 36"/>
          <p:cNvSpPr>
            <a:spLocks noEditPoints="1"/>
          </p:cNvSpPr>
          <p:nvPr/>
        </p:nvSpPr>
        <p:spPr bwMode="auto">
          <a:xfrm>
            <a:off x="3853112" y="3504370"/>
            <a:ext cx="422378" cy="384217"/>
          </a:xfrm>
          <a:custGeom>
            <a:avLst/>
            <a:gdLst>
              <a:gd name="T0" fmla="*/ 627 w 808"/>
              <a:gd name="T1" fmla="*/ 647 h 735"/>
              <a:gd name="T2" fmla="*/ 647 w 808"/>
              <a:gd name="T3" fmla="*/ 695 h 735"/>
              <a:gd name="T4" fmla="*/ 694 w 808"/>
              <a:gd name="T5" fmla="*/ 676 h 735"/>
              <a:gd name="T6" fmla="*/ 675 w 808"/>
              <a:gd name="T7" fmla="*/ 627 h 735"/>
              <a:gd name="T8" fmla="*/ 304 w 808"/>
              <a:gd name="T9" fmla="*/ 635 h 735"/>
              <a:gd name="T10" fmla="*/ 304 w 808"/>
              <a:gd name="T11" fmla="*/ 688 h 735"/>
              <a:gd name="T12" fmla="*/ 356 w 808"/>
              <a:gd name="T13" fmla="*/ 688 h 735"/>
              <a:gd name="T14" fmla="*/ 356 w 808"/>
              <a:gd name="T15" fmla="*/ 635 h 735"/>
              <a:gd name="T16" fmla="*/ 626 w 808"/>
              <a:gd name="T17" fmla="*/ 588 h 735"/>
              <a:gd name="T18" fmla="*/ 513 w 808"/>
              <a:gd name="T19" fmla="*/ 515 h 735"/>
              <a:gd name="T20" fmla="*/ 513 w 808"/>
              <a:gd name="T21" fmla="*/ 515 h 735"/>
              <a:gd name="T22" fmla="*/ 477 w 808"/>
              <a:gd name="T23" fmla="*/ 515 h 735"/>
              <a:gd name="T24" fmla="*/ 364 w 808"/>
              <a:gd name="T25" fmla="*/ 588 h 735"/>
              <a:gd name="T26" fmla="*/ 638 w 808"/>
              <a:gd name="T27" fmla="*/ 478 h 735"/>
              <a:gd name="T28" fmla="*/ 513 w 808"/>
              <a:gd name="T29" fmla="*/ 405 h 735"/>
              <a:gd name="T30" fmla="*/ 513 w 808"/>
              <a:gd name="T31" fmla="*/ 405 h 735"/>
              <a:gd name="T32" fmla="*/ 477 w 808"/>
              <a:gd name="T33" fmla="*/ 405 h 735"/>
              <a:gd name="T34" fmla="*/ 352 w 808"/>
              <a:gd name="T35" fmla="*/ 478 h 735"/>
              <a:gd name="T36" fmla="*/ 651 w 808"/>
              <a:gd name="T37" fmla="*/ 368 h 735"/>
              <a:gd name="T38" fmla="*/ 513 w 808"/>
              <a:gd name="T39" fmla="*/ 295 h 735"/>
              <a:gd name="T40" fmla="*/ 513 w 808"/>
              <a:gd name="T41" fmla="*/ 295 h 735"/>
              <a:gd name="T42" fmla="*/ 477 w 808"/>
              <a:gd name="T43" fmla="*/ 295 h 735"/>
              <a:gd name="T44" fmla="*/ 341 w 808"/>
              <a:gd name="T45" fmla="*/ 368 h 735"/>
              <a:gd name="T46" fmla="*/ 157 w 808"/>
              <a:gd name="T47" fmla="*/ 148 h 735"/>
              <a:gd name="T48" fmla="*/ 173 w 808"/>
              <a:gd name="T49" fmla="*/ 156 h 735"/>
              <a:gd name="T50" fmla="*/ 790 w 808"/>
              <a:gd name="T51" fmla="*/ 258 h 735"/>
              <a:gd name="T52" fmla="*/ 807 w 808"/>
              <a:gd name="T53" fmla="*/ 270 h 735"/>
              <a:gd name="T54" fmla="*/ 807 w 808"/>
              <a:gd name="T55" fmla="*/ 280 h 735"/>
              <a:gd name="T56" fmla="*/ 728 w 808"/>
              <a:gd name="T57" fmla="*/ 621 h 735"/>
              <a:gd name="T58" fmla="*/ 731 w 808"/>
              <a:gd name="T59" fmla="*/ 685 h 735"/>
              <a:gd name="T60" fmla="*/ 661 w 808"/>
              <a:gd name="T61" fmla="*/ 735 h 735"/>
              <a:gd name="T62" fmla="*/ 591 w 808"/>
              <a:gd name="T63" fmla="*/ 685 h 735"/>
              <a:gd name="T64" fmla="*/ 393 w 808"/>
              <a:gd name="T65" fmla="*/ 625 h 735"/>
              <a:gd name="T66" fmla="*/ 389 w 808"/>
              <a:gd name="T67" fmla="*/ 705 h 735"/>
              <a:gd name="T68" fmla="*/ 307 w 808"/>
              <a:gd name="T69" fmla="*/ 731 h 735"/>
              <a:gd name="T70" fmla="*/ 257 w 808"/>
              <a:gd name="T71" fmla="*/ 661 h 735"/>
              <a:gd name="T72" fmla="*/ 259 w 808"/>
              <a:gd name="T73" fmla="*/ 617 h 735"/>
              <a:gd name="T74" fmla="*/ 18 w 808"/>
              <a:gd name="T75" fmla="*/ 185 h 735"/>
              <a:gd name="T76" fmla="*/ 0 w 808"/>
              <a:gd name="T77" fmla="*/ 172 h 735"/>
              <a:gd name="T78" fmla="*/ 7 w 808"/>
              <a:gd name="T79" fmla="*/ 151 h 735"/>
              <a:gd name="T80" fmla="*/ 502 w 808"/>
              <a:gd name="T81" fmla="*/ 2 h 735"/>
              <a:gd name="T82" fmla="*/ 513 w 808"/>
              <a:gd name="T83" fmla="*/ 19 h 735"/>
              <a:gd name="T84" fmla="*/ 599 w 808"/>
              <a:gd name="T85" fmla="*/ 96 h 735"/>
              <a:gd name="T86" fmla="*/ 605 w 808"/>
              <a:gd name="T87" fmla="*/ 117 h 735"/>
              <a:gd name="T88" fmla="*/ 587 w 808"/>
              <a:gd name="T89" fmla="*/ 130 h 735"/>
              <a:gd name="T90" fmla="*/ 511 w 808"/>
              <a:gd name="T91" fmla="*/ 214 h 735"/>
              <a:gd name="T92" fmla="*/ 490 w 808"/>
              <a:gd name="T93" fmla="*/ 220 h 735"/>
              <a:gd name="T94" fmla="*/ 477 w 808"/>
              <a:gd name="T95" fmla="*/ 203 h 735"/>
              <a:gd name="T96" fmla="*/ 393 w 808"/>
              <a:gd name="T97" fmla="*/ 126 h 735"/>
              <a:gd name="T98" fmla="*/ 386 w 808"/>
              <a:gd name="T99" fmla="*/ 105 h 735"/>
              <a:gd name="T100" fmla="*/ 403 w 808"/>
              <a:gd name="T101" fmla="*/ 92 h 735"/>
              <a:gd name="T102" fmla="*/ 481 w 808"/>
              <a:gd name="T103" fmla="*/ 8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08" h="735">
                <a:moveTo>
                  <a:pt x="661" y="625"/>
                </a:moveTo>
                <a:lnTo>
                  <a:pt x="647" y="627"/>
                </a:lnTo>
                <a:lnTo>
                  <a:pt x="635" y="635"/>
                </a:lnTo>
                <a:lnTo>
                  <a:pt x="627" y="647"/>
                </a:lnTo>
                <a:lnTo>
                  <a:pt x="623" y="661"/>
                </a:lnTo>
                <a:lnTo>
                  <a:pt x="627" y="676"/>
                </a:lnTo>
                <a:lnTo>
                  <a:pt x="635" y="688"/>
                </a:lnTo>
                <a:lnTo>
                  <a:pt x="647" y="695"/>
                </a:lnTo>
                <a:lnTo>
                  <a:pt x="661" y="698"/>
                </a:lnTo>
                <a:lnTo>
                  <a:pt x="675" y="695"/>
                </a:lnTo>
                <a:lnTo>
                  <a:pt x="686" y="688"/>
                </a:lnTo>
                <a:lnTo>
                  <a:pt x="694" y="676"/>
                </a:lnTo>
                <a:lnTo>
                  <a:pt x="698" y="661"/>
                </a:lnTo>
                <a:lnTo>
                  <a:pt x="694" y="647"/>
                </a:lnTo>
                <a:lnTo>
                  <a:pt x="686" y="635"/>
                </a:lnTo>
                <a:lnTo>
                  <a:pt x="675" y="627"/>
                </a:lnTo>
                <a:lnTo>
                  <a:pt x="661" y="625"/>
                </a:lnTo>
                <a:close/>
                <a:moveTo>
                  <a:pt x="330" y="625"/>
                </a:moveTo>
                <a:lnTo>
                  <a:pt x="316" y="627"/>
                </a:lnTo>
                <a:lnTo>
                  <a:pt x="304" y="635"/>
                </a:lnTo>
                <a:lnTo>
                  <a:pt x="296" y="647"/>
                </a:lnTo>
                <a:lnTo>
                  <a:pt x="293" y="661"/>
                </a:lnTo>
                <a:lnTo>
                  <a:pt x="296" y="676"/>
                </a:lnTo>
                <a:lnTo>
                  <a:pt x="304" y="688"/>
                </a:lnTo>
                <a:lnTo>
                  <a:pt x="316" y="695"/>
                </a:lnTo>
                <a:lnTo>
                  <a:pt x="330" y="698"/>
                </a:lnTo>
                <a:lnTo>
                  <a:pt x="344" y="695"/>
                </a:lnTo>
                <a:lnTo>
                  <a:pt x="356" y="688"/>
                </a:lnTo>
                <a:lnTo>
                  <a:pt x="364" y="676"/>
                </a:lnTo>
                <a:lnTo>
                  <a:pt x="367" y="661"/>
                </a:lnTo>
                <a:lnTo>
                  <a:pt x="364" y="647"/>
                </a:lnTo>
                <a:lnTo>
                  <a:pt x="356" y="635"/>
                </a:lnTo>
                <a:lnTo>
                  <a:pt x="344" y="627"/>
                </a:lnTo>
                <a:lnTo>
                  <a:pt x="330" y="625"/>
                </a:lnTo>
                <a:close/>
                <a:moveTo>
                  <a:pt x="634" y="515"/>
                </a:moveTo>
                <a:lnTo>
                  <a:pt x="626" y="588"/>
                </a:lnTo>
                <a:lnTo>
                  <a:pt x="701" y="588"/>
                </a:lnTo>
                <a:lnTo>
                  <a:pt x="718" y="515"/>
                </a:lnTo>
                <a:lnTo>
                  <a:pt x="634" y="515"/>
                </a:lnTo>
                <a:close/>
                <a:moveTo>
                  <a:pt x="513" y="515"/>
                </a:moveTo>
                <a:lnTo>
                  <a:pt x="513" y="588"/>
                </a:lnTo>
                <a:lnTo>
                  <a:pt x="589" y="588"/>
                </a:lnTo>
                <a:lnTo>
                  <a:pt x="597" y="515"/>
                </a:lnTo>
                <a:lnTo>
                  <a:pt x="513" y="515"/>
                </a:lnTo>
                <a:close/>
                <a:moveTo>
                  <a:pt x="393" y="515"/>
                </a:moveTo>
                <a:lnTo>
                  <a:pt x="402" y="588"/>
                </a:lnTo>
                <a:lnTo>
                  <a:pt x="477" y="588"/>
                </a:lnTo>
                <a:lnTo>
                  <a:pt x="477" y="515"/>
                </a:lnTo>
                <a:lnTo>
                  <a:pt x="393" y="515"/>
                </a:lnTo>
                <a:close/>
                <a:moveTo>
                  <a:pt x="270" y="515"/>
                </a:moveTo>
                <a:lnTo>
                  <a:pt x="289" y="588"/>
                </a:lnTo>
                <a:lnTo>
                  <a:pt x="364" y="588"/>
                </a:lnTo>
                <a:lnTo>
                  <a:pt x="356" y="515"/>
                </a:lnTo>
                <a:lnTo>
                  <a:pt x="270" y="515"/>
                </a:lnTo>
                <a:close/>
                <a:moveTo>
                  <a:pt x="647" y="405"/>
                </a:moveTo>
                <a:lnTo>
                  <a:pt x="638" y="478"/>
                </a:lnTo>
                <a:lnTo>
                  <a:pt x="726" y="478"/>
                </a:lnTo>
                <a:lnTo>
                  <a:pt x="743" y="405"/>
                </a:lnTo>
                <a:lnTo>
                  <a:pt x="647" y="405"/>
                </a:lnTo>
                <a:close/>
                <a:moveTo>
                  <a:pt x="513" y="405"/>
                </a:moveTo>
                <a:lnTo>
                  <a:pt x="513" y="478"/>
                </a:lnTo>
                <a:lnTo>
                  <a:pt x="601" y="478"/>
                </a:lnTo>
                <a:lnTo>
                  <a:pt x="609" y="405"/>
                </a:lnTo>
                <a:lnTo>
                  <a:pt x="513" y="405"/>
                </a:lnTo>
                <a:close/>
                <a:moveTo>
                  <a:pt x="381" y="405"/>
                </a:moveTo>
                <a:lnTo>
                  <a:pt x="389" y="478"/>
                </a:lnTo>
                <a:lnTo>
                  <a:pt x="477" y="478"/>
                </a:lnTo>
                <a:lnTo>
                  <a:pt x="477" y="405"/>
                </a:lnTo>
                <a:lnTo>
                  <a:pt x="381" y="405"/>
                </a:lnTo>
                <a:close/>
                <a:moveTo>
                  <a:pt x="240" y="405"/>
                </a:moveTo>
                <a:lnTo>
                  <a:pt x="259" y="478"/>
                </a:lnTo>
                <a:lnTo>
                  <a:pt x="352" y="478"/>
                </a:lnTo>
                <a:lnTo>
                  <a:pt x="344" y="405"/>
                </a:lnTo>
                <a:lnTo>
                  <a:pt x="240" y="405"/>
                </a:lnTo>
                <a:close/>
                <a:moveTo>
                  <a:pt x="659" y="295"/>
                </a:moveTo>
                <a:lnTo>
                  <a:pt x="651" y="368"/>
                </a:lnTo>
                <a:lnTo>
                  <a:pt x="751" y="368"/>
                </a:lnTo>
                <a:lnTo>
                  <a:pt x="766" y="295"/>
                </a:lnTo>
                <a:lnTo>
                  <a:pt x="659" y="295"/>
                </a:lnTo>
                <a:close/>
                <a:moveTo>
                  <a:pt x="513" y="295"/>
                </a:moveTo>
                <a:lnTo>
                  <a:pt x="513" y="368"/>
                </a:lnTo>
                <a:lnTo>
                  <a:pt x="614" y="368"/>
                </a:lnTo>
                <a:lnTo>
                  <a:pt x="622" y="295"/>
                </a:lnTo>
                <a:lnTo>
                  <a:pt x="513" y="295"/>
                </a:lnTo>
                <a:close/>
                <a:moveTo>
                  <a:pt x="369" y="295"/>
                </a:moveTo>
                <a:lnTo>
                  <a:pt x="377" y="368"/>
                </a:lnTo>
                <a:lnTo>
                  <a:pt x="477" y="368"/>
                </a:lnTo>
                <a:lnTo>
                  <a:pt x="477" y="295"/>
                </a:lnTo>
                <a:lnTo>
                  <a:pt x="369" y="295"/>
                </a:lnTo>
                <a:close/>
                <a:moveTo>
                  <a:pt x="211" y="295"/>
                </a:moveTo>
                <a:lnTo>
                  <a:pt x="231" y="368"/>
                </a:lnTo>
                <a:lnTo>
                  <a:pt x="341" y="368"/>
                </a:lnTo>
                <a:lnTo>
                  <a:pt x="333" y="295"/>
                </a:lnTo>
                <a:lnTo>
                  <a:pt x="211" y="295"/>
                </a:lnTo>
                <a:close/>
                <a:moveTo>
                  <a:pt x="18" y="148"/>
                </a:moveTo>
                <a:lnTo>
                  <a:pt x="157" y="148"/>
                </a:lnTo>
                <a:lnTo>
                  <a:pt x="161" y="148"/>
                </a:lnTo>
                <a:lnTo>
                  <a:pt x="166" y="149"/>
                </a:lnTo>
                <a:lnTo>
                  <a:pt x="169" y="153"/>
                </a:lnTo>
                <a:lnTo>
                  <a:pt x="173" y="156"/>
                </a:lnTo>
                <a:lnTo>
                  <a:pt x="174" y="161"/>
                </a:lnTo>
                <a:lnTo>
                  <a:pt x="174" y="161"/>
                </a:lnTo>
                <a:lnTo>
                  <a:pt x="200" y="258"/>
                </a:lnTo>
                <a:lnTo>
                  <a:pt x="790" y="258"/>
                </a:lnTo>
                <a:lnTo>
                  <a:pt x="795" y="258"/>
                </a:lnTo>
                <a:lnTo>
                  <a:pt x="800" y="261"/>
                </a:lnTo>
                <a:lnTo>
                  <a:pt x="804" y="265"/>
                </a:lnTo>
                <a:lnTo>
                  <a:pt x="807" y="270"/>
                </a:lnTo>
                <a:lnTo>
                  <a:pt x="808" y="276"/>
                </a:lnTo>
                <a:lnTo>
                  <a:pt x="807" y="278"/>
                </a:lnTo>
                <a:lnTo>
                  <a:pt x="807" y="280"/>
                </a:lnTo>
                <a:lnTo>
                  <a:pt x="807" y="280"/>
                </a:lnTo>
                <a:lnTo>
                  <a:pt x="734" y="612"/>
                </a:lnTo>
                <a:lnTo>
                  <a:pt x="734" y="612"/>
                </a:lnTo>
                <a:lnTo>
                  <a:pt x="731" y="616"/>
                </a:lnTo>
                <a:lnTo>
                  <a:pt x="728" y="621"/>
                </a:lnTo>
                <a:lnTo>
                  <a:pt x="723" y="623"/>
                </a:lnTo>
                <a:lnTo>
                  <a:pt x="731" y="642"/>
                </a:lnTo>
                <a:lnTo>
                  <a:pt x="735" y="661"/>
                </a:lnTo>
                <a:lnTo>
                  <a:pt x="731" y="685"/>
                </a:lnTo>
                <a:lnTo>
                  <a:pt x="720" y="705"/>
                </a:lnTo>
                <a:lnTo>
                  <a:pt x="705" y="722"/>
                </a:lnTo>
                <a:lnTo>
                  <a:pt x="684" y="731"/>
                </a:lnTo>
                <a:lnTo>
                  <a:pt x="661" y="735"/>
                </a:lnTo>
                <a:lnTo>
                  <a:pt x="638" y="731"/>
                </a:lnTo>
                <a:lnTo>
                  <a:pt x="617" y="722"/>
                </a:lnTo>
                <a:lnTo>
                  <a:pt x="601" y="705"/>
                </a:lnTo>
                <a:lnTo>
                  <a:pt x="591" y="685"/>
                </a:lnTo>
                <a:lnTo>
                  <a:pt x="587" y="661"/>
                </a:lnTo>
                <a:lnTo>
                  <a:pt x="591" y="642"/>
                </a:lnTo>
                <a:lnTo>
                  <a:pt x="597" y="625"/>
                </a:lnTo>
                <a:lnTo>
                  <a:pt x="393" y="625"/>
                </a:lnTo>
                <a:lnTo>
                  <a:pt x="401" y="642"/>
                </a:lnTo>
                <a:lnTo>
                  <a:pt x="403" y="661"/>
                </a:lnTo>
                <a:lnTo>
                  <a:pt x="400" y="685"/>
                </a:lnTo>
                <a:lnTo>
                  <a:pt x="389" y="705"/>
                </a:lnTo>
                <a:lnTo>
                  <a:pt x="373" y="722"/>
                </a:lnTo>
                <a:lnTo>
                  <a:pt x="354" y="731"/>
                </a:lnTo>
                <a:lnTo>
                  <a:pt x="330" y="735"/>
                </a:lnTo>
                <a:lnTo>
                  <a:pt x="307" y="731"/>
                </a:lnTo>
                <a:lnTo>
                  <a:pt x="287" y="722"/>
                </a:lnTo>
                <a:lnTo>
                  <a:pt x="271" y="705"/>
                </a:lnTo>
                <a:lnTo>
                  <a:pt x="261" y="685"/>
                </a:lnTo>
                <a:lnTo>
                  <a:pt x="257" y="661"/>
                </a:lnTo>
                <a:lnTo>
                  <a:pt x="259" y="642"/>
                </a:lnTo>
                <a:lnTo>
                  <a:pt x="267" y="623"/>
                </a:lnTo>
                <a:lnTo>
                  <a:pt x="263" y="621"/>
                </a:lnTo>
                <a:lnTo>
                  <a:pt x="259" y="617"/>
                </a:lnTo>
                <a:lnTo>
                  <a:pt x="258" y="612"/>
                </a:lnTo>
                <a:lnTo>
                  <a:pt x="258" y="612"/>
                </a:lnTo>
                <a:lnTo>
                  <a:pt x="143" y="185"/>
                </a:lnTo>
                <a:lnTo>
                  <a:pt x="18" y="185"/>
                </a:lnTo>
                <a:lnTo>
                  <a:pt x="12" y="184"/>
                </a:lnTo>
                <a:lnTo>
                  <a:pt x="7" y="181"/>
                </a:lnTo>
                <a:lnTo>
                  <a:pt x="3" y="177"/>
                </a:lnTo>
                <a:lnTo>
                  <a:pt x="0" y="172"/>
                </a:lnTo>
                <a:lnTo>
                  <a:pt x="0" y="166"/>
                </a:lnTo>
                <a:lnTo>
                  <a:pt x="0" y="160"/>
                </a:lnTo>
                <a:lnTo>
                  <a:pt x="3" y="155"/>
                </a:lnTo>
                <a:lnTo>
                  <a:pt x="7" y="151"/>
                </a:lnTo>
                <a:lnTo>
                  <a:pt x="12" y="148"/>
                </a:lnTo>
                <a:lnTo>
                  <a:pt x="18" y="148"/>
                </a:lnTo>
                <a:close/>
                <a:moveTo>
                  <a:pt x="495" y="0"/>
                </a:moveTo>
                <a:lnTo>
                  <a:pt x="502" y="2"/>
                </a:lnTo>
                <a:lnTo>
                  <a:pt x="507" y="4"/>
                </a:lnTo>
                <a:lnTo>
                  <a:pt x="511" y="8"/>
                </a:lnTo>
                <a:lnTo>
                  <a:pt x="513" y="13"/>
                </a:lnTo>
                <a:lnTo>
                  <a:pt x="513" y="19"/>
                </a:lnTo>
                <a:lnTo>
                  <a:pt x="513" y="92"/>
                </a:lnTo>
                <a:lnTo>
                  <a:pt x="587" y="92"/>
                </a:lnTo>
                <a:lnTo>
                  <a:pt x="593" y="93"/>
                </a:lnTo>
                <a:lnTo>
                  <a:pt x="599" y="96"/>
                </a:lnTo>
                <a:lnTo>
                  <a:pt x="603" y="100"/>
                </a:lnTo>
                <a:lnTo>
                  <a:pt x="605" y="105"/>
                </a:lnTo>
                <a:lnTo>
                  <a:pt x="605" y="110"/>
                </a:lnTo>
                <a:lnTo>
                  <a:pt x="605" y="117"/>
                </a:lnTo>
                <a:lnTo>
                  <a:pt x="603" y="122"/>
                </a:lnTo>
                <a:lnTo>
                  <a:pt x="599" y="126"/>
                </a:lnTo>
                <a:lnTo>
                  <a:pt x="593" y="129"/>
                </a:lnTo>
                <a:lnTo>
                  <a:pt x="587" y="130"/>
                </a:lnTo>
                <a:lnTo>
                  <a:pt x="513" y="130"/>
                </a:lnTo>
                <a:lnTo>
                  <a:pt x="513" y="203"/>
                </a:lnTo>
                <a:lnTo>
                  <a:pt x="513" y="208"/>
                </a:lnTo>
                <a:lnTo>
                  <a:pt x="511" y="214"/>
                </a:lnTo>
                <a:lnTo>
                  <a:pt x="507" y="218"/>
                </a:lnTo>
                <a:lnTo>
                  <a:pt x="502" y="220"/>
                </a:lnTo>
                <a:lnTo>
                  <a:pt x="495" y="221"/>
                </a:lnTo>
                <a:lnTo>
                  <a:pt x="490" y="220"/>
                </a:lnTo>
                <a:lnTo>
                  <a:pt x="485" y="218"/>
                </a:lnTo>
                <a:lnTo>
                  <a:pt x="481" y="214"/>
                </a:lnTo>
                <a:lnTo>
                  <a:pt x="478" y="208"/>
                </a:lnTo>
                <a:lnTo>
                  <a:pt x="477" y="203"/>
                </a:lnTo>
                <a:lnTo>
                  <a:pt x="477" y="130"/>
                </a:lnTo>
                <a:lnTo>
                  <a:pt x="403" y="130"/>
                </a:lnTo>
                <a:lnTo>
                  <a:pt x="398" y="129"/>
                </a:lnTo>
                <a:lnTo>
                  <a:pt x="393" y="126"/>
                </a:lnTo>
                <a:lnTo>
                  <a:pt x="389" y="122"/>
                </a:lnTo>
                <a:lnTo>
                  <a:pt x="386" y="117"/>
                </a:lnTo>
                <a:lnTo>
                  <a:pt x="385" y="110"/>
                </a:lnTo>
                <a:lnTo>
                  <a:pt x="386" y="105"/>
                </a:lnTo>
                <a:lnTo>
                  <a:pt x="389" y="100"/>
                </a:lnTo>
                <a:lnTo>
                  <a:pt x="393" y="96"/>
                </a:lnTo>
                <a:lnTo>
                  <a:pt x="398" y="93"/>
                </a:lnTo>
                <a:lnTo>
                  <a:pt x="403" y="92"/>
                </a:lnTo>
                <a:lnTo>
                  <a:pt x="477" y="92"/>
                </a:lnTo>
                <a:lnTo>
                  <a:pt x="477" y="19"/>
                </a:lnTo>
                <a:lnTo>
                  <a:pt x="478" y="13"/>
                </a:lnTo>
                <a:lnTo>
                  <a:pt x="481" y="8"/>
                </a:lnTo>
                <a:lnTo>
                  <a:pt x="485" y="4"/>
                </a:lnTo>
                <a:lnTo>
                  <a:pt x="490" y="2"/>
                </a:lnTo>
                <a:lnTo>
                  <a:pt x="49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85" name="Freeform 37"/>
          <p:cNvSpPr>
            <a:spLocks noEditPoints="1"/>
          </p:cNvSpPr>
          <p:nvPr/>
        </p:nvSpPr>
        <p:spPr bwMode="auto">
          <a:xfrm>
            <a:off x="4682748" y="3528678"/>
            <a:ext cx="422378" cy="335602"/>
          </a:xfrm>
          <a:custGeom>
            <a:avLst/>
            <a:gdLst>
              <a:gd name="T0" fmla="*/ 635 w 808"/>
              <a:gd name="T1" fmla="*/ 543 h 642"/>
              <a:gd name="T2" fmla="*/ 627 w 808"/>
              <a:gd name="T3" fmla="*/ 583 h 642"/>
              <a:gd name="T4" fmla="*/ 660 w 808"/>
              <a:gd name="T5" fmla="*/ 606 h 642"/>
              <a:gd name="T6" fmla="*/ 694 w 808"/>
              <a:gd name="T7" fmla="*/ 583 h 642"/>
              <a:gd name="T8" fmla="*/ 686 w 808"/>
              <a:gd name="T9" fmla="*/ 543 h 642"/>
              <a:gd name="T10" fmla="*/ 330 w 808"/>
              <a:gd name="T11" fmla="*/ 532 h 642"/>
              <a:gd name="T12" fmla="*/ 296 w 808"/>
              <a:gd name="T13" fmla="*/ 555 h 642"/>
              <a:gd name="T14" fmla="*/ 304 w 808"/>
              <a:gd name="T15" fmla="*/ 595 h 642"/>
              <a:gd name="T16" fmla="*/ 345 w 808"/>
              <a:gd name="T17" fmla="*/ 603 h 642"/>
              <a:gd name="T18" fmla="*/ 367 w 808"/>
              <a:gd name="T19" fmla="*/ 569 h 642"/>
              <a:gd name="T20" fmla="*/ 345 w 808"/>
              <a:gd name="T21" fmla="*/ 535 h 642"/>
              <a:gd name="T22" fmla="*/ 626 w 808"/>
              <a:gd name="T23" fmla="*/ 496 h 642"/>
              <a:gd name="T24" fmla="*/ 634 w 808"/>
              <a:gd name="T25" fmla="*/ 422 h 642"/>
              <a:gd name="T26" fmla="*/ 589 w 808"/>
              <a:gd name="T27" fmla="*/ 496 h 642"/>
              <a:gd name="T28" fmla="*/ 393 w 808"/>
              <a:gd name="T29" fmla="*/ 422 h 642"/>
              <a:gd name="T30" fmla="*/ 477 w 808"/>
              <a:gd name="T31" fmla="*/ 422 h 642"/>
              <a:gd name="T32" fmla="*/ 289 w 808"/>
              <a:gd name="T33" fmla="*/ 496 h 642"/>
              <a:gd name="T34" fmla="*/ 270 w 808"/>
              <a:gd name="T35" fmla="*/ 422 h 642"/>
              <a:gd name="T36" fmla="*/ 726 w 808"/>
              <a:gd name="T37" fmla="*/ 384 h 642"/>
              <a:gd name="T38" fmla="*/ 513 w 808"/>
              <a:gd name="T39" fmla="*/ 311 h 642"/>
              <a:gd name="T40" fmla="*/ 609 w 808"/>
              <a:gd name="T41" fmla="*/ 311 h 642"/>
              <a:gd name="T42" fmla="*/ 389 w 808"/>
              <a:gd name="T43" fmla="*/ 384 h 642"/>
              <a:gd name="T44" fmla="*/ 381 w 808"/>
              <a:gd name="T45" fmla="*/ 311 h 642"/>
              <a:gd name="T46" fmla="*/ 352 w 808"/>
              <a:gd name="T47" fmla="*/ 384 h 642"/>
              <a:gd name="T48" fmla="*/ 659 w 808"/>
              <a:gd name="T49" fmla="*/ 201 h 642"/>
              <a:gd name="T50" fmla="*/ 766 w 808"/>
              <a:gd name="T51" fmla="*/ 201 h 642"/>
              <a:gd name="T52" fmla="*/ 513 w 808"/>
              <a:gd name="T53" fmla="*/ 275 h 642"/>
              <a:gd name="T54" fmla="*/ 513 w 808"/>
              <a:gd name="T55" fmla="*/ 201 h 642"/>
              <a:gd name="T56" fmla="*/ 477 w 808"/>
              <a:gd name="T57" fmla="*/ 275 h 642"/>
              <a:gd name="T58" fmla="*/ 211 w 808"/>
              <a:gd name="T59" fmla="*/ 201 h 642"/>
              <a:gd name="T60" fmla="*/ 331 w 808"/>
              <a:gd name="T61" fmla="*/ 201 h 642"/>
              <a:gd name="T62" fmla="*/ 157 w 808"/>
              <a:gd name="T63" fmla="*/ 55 h 642"/>
              <a:gd name="T64" fmla="*/ 169 w 808"/>
              <a:gd name="T65" fmla="*/ 60 h 642"/>
              <a:gd name="T66" fmla="*/ 174 w 808"/>
              <a:gd name="T67" fmla="*/ 68 h 642"/>
              <a:gd name="T68" fmla="*/ 795 w 808"/>
              <a:gd name="T69" fmla="*/ 166 h 642"/>
              <a:gd name="T70" fmla="*/ 807 w 808"/>
              <a:gd name="T71" fmla="*/ 178 h 642"/>
              <a:gd name="T72" fmla="*/ 807 w 808"/>
              <a:gd name="T73" fmla="*/ 188 h 642"/>
              <a:gd name="T74" fmla="*/ 734 w 808"/>
              <a:gd name="T75" fmla="*/ 518 h 642"/>
              <a:gd name="T76" fmla="*/ 723 w 808"/>
              <a:gd name="T77" fmla="*/ 530 h 642"/>
              <a:gd name="T78" fmla="*/ 731 w 808"/>
              <a:gd name="T79" fmla="*/ 591 h 642"/>
              <a:gd name="T80" fmla="*/ 684 w 808"/>
              <a:gd name="T81" fmla="*/ 638 h 642"/>
              <a:gd name="T82" fmla="*/ 617 w 808"/>
              <a:gd name="T83" fmla="*/ 628 h 642"/>
              <a:gd name="T84" fmla="*/ 587 w 808"/>
              <a:gd name="T85" fmla="*/ 569 h 642"/>
              <a:gd name="T86" fmla="*/ 393 w 808"/>
              <a:gd name="T87" fmla="*/ 532 h 642"/>
              <a:gd name="T88" fmla="*/ 400 w 808"/>
              <a:gd name="T89" fmla="*/ 591 h 642"/>
              <a:gd name="T90" fmla="*/ 354 w 808"/>
              <a:gd name="T91" fmla="*/ 638 h 642"/>
              <a:gd name="T92" fmla="*/ 287 w 808"/>
              <a:gd name="T93" fmla="*/ 628 h 642"/>
              <a:gd name="T94" fmla="*/ 257 w 808"/>
              <a:gd name="T95" fmla="*/ 569 h 642"/>
              <a:gd name="T96" fmla="*/ 263 w 808"/>
              <a:gd name="T97" fmla="*/ 527 h 642"/>
              <a:gd name="T98" fmla="*/ 258 w 808"/>
              <a:gd name="T99" fmla="*/ 519 h 642"/>
              <a:gd name="T100" fmla="*/ 12 w 808"/>
              <a:gd name="T101" fmla="*/ 90 h 642"/>
              <a:gd name="T102" fmla="*/ 0 w 808"/>
              <a:gd name="T103" fmla="*/ 78 h 642"/>
              <a:gd name="T104" fmla="*/ 3 w 808"/>
              <a:gd name="T105" fmla="*/ 62 h 642"/>
              <a:gd name="T106" fmla="*/ 18 w 808"/>
              <a:gd name="T107" fmla="*/ 55 h 642"/>
              <a:gd name="T108" fmla="*/ 593 w 808"/>
              <a:gd name="T109" fmla="*/ 1 h 642"/>
              <a:gd name="T110" fmla="*/ 605 w 808"/>
              <a:gd name="T111" fmla="*/ 13 h 642"/>
              <a:gd name="T112" fmla="*/ 603 w 808"/>
              <a:gd name="T113" fmla="*/ 28 h 642"/>
              <a:gd name="T114" fmla="*/ 587 w 808"/>
              <a:gd name="T115" fmla="*/ 36 h 642"/>
              <a:gd name="T116" fmla="*/ 393 w 808"/>
              <a:gd name="T117" fmla="*/ 32 h 642"/>
              <a:gd name="T118" fmla="*/ 385 w 808"/>
              <a:gd name="T119" fmla="*/ 18 h 642"/>
              <a:gd name="T120" fmla="*/ 393 w 808"/>
              <a:gd name="T121" fmla="*/ 4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8" h="642">
                <a:moveTo>
                  <a:pt x="660" y="532"/>
                </a:moveTo>
                <a:lnTo>
                  <a:pt x="647" y="535"/>
                </a:lnTo>
                <a:lnTo>
                  <a:pt x="635" y="543"/>
                </a:lnTo>
                <a:lnTo>
                  <a:pt x="627" y="555"/>
                </a:lnTo>
                <a:lnTo>
                  <a:pt x="624" y="569"/>
                </a:lnTo>
                <a:lnTo>
                  <a:pt x="627" y="583"/>
                </a:lnTo>
                <a:lnTo>
                  <a:pt x="635" y="595"/>
                </a:lnTo>
                <a:lnTo>
                  <a:pt x="647" y="603"/>
                </a:lnTo>
                <a:lnTo>
                  <a:pt x="660" y="606"/>
                </a:lnTo>
                <a:lnTo>
                  <a:pt x="675" y="603"/>
                </a:lnTo>
                <a:lnTo>
                  <a:pt x="686" y="595"/>
                </a:lnTo>
                <a:lnTo>
                  <a:pt x="694" y="583"/>
                </a:lnTo>
                <a:lnTo>
                  <a:pt x="698" y="569"/>
                </a:lnTo>
                <a:lnTo>
                  <a:pt x="694" y="555"/>
                </a:lnTo>
                <a:lnTo>
                  <a:pt x="686" y="543"/>
                </a:lnTo>
                <a:lnTo>
                  <a:pt x="675" y="535"/>
                </a:lnTo>
                <a:lnTo>
                  <a:pt x="660" y="532"/>
                </a:lnTo>
                <a:close/>
                <a:moveTo>
                  <a:pt x="330" y="532"/>
                </a:moveTo>
                <a:lnTo>
                  <a:pt x="316" y="535"/>
                </a:lnTo>
                <a:lnTo>
                  <a:pt x="304" y="543"/>
                </a:lnTo>
                <a:lnTo>
                  <a:pt x="296" y="555"/>
                </a:lnTo>
                <a:lnTo>
                  <a:pt x="293" y="569"/>
                </a:lnTo>
                <a:lnTo>
                  <a:pt x="296" y="583"/>
                </a:lnTo>
                <a:lnTo>
                  <a:pt x="304" y="595"/>
                </a:lnTo>
                <a:lnTo>
                  <a:pt x="316" y="603"/>
                </a:lnTo>
                <a:lnTo>
                  <a:pt x="330" y="606"/>
                </a:lnTo>
                <a:lnTo>
                  <a:pt x="345" y="603"/>
                </a:lnTo>
                <a:lnTo>
                  <a:pt x="356" y="595"/>
                </a:lnTo>
                <a:lnTo>
                  <a:pt x="364" y="583"/>
                </a:lnTo>
                <a:lnTo>
                  <a:pt x="367" y="569"/>
                </a:lnTo>
                <a:lnTo>
                  <a:pt x="364" y="555"/>
                </a:lnTo>
                <a:lnTo>
                  <a:pt x="356" y="543"/>
                </a:lnTo>
                <a:lnTo>
                  <a:pt x="345" y="535"/>
                </a:lnTo>
                <a:lnTo>
                  <a:pt x="330" y="532"/>
                </a:lnTo>
                <a:close/>
                <a:moveTo>
                  <a:pt x="634" y="422"/>
                </a:moveTo>
                <a:lnTo>
                  <a:pt x="626" y="496"/>
                </a:lnTo>
                <a:lnTo>
                  <a:pt x="701" y="496"/>
                </a:lnTo>
                <a:lnTo>
                  <a:pt x="718" y="422"/>
                </a:lnTo>
                <a:lnTo>
                  <a:pt x="634" y="422"/>
                </a:lnTo>
                <a:close/>
                <a:moveTo>
                  <a:pt x="513" y="422"/>
                </a:moveTo>
                <a:lnTo>
                  <a:pt x="513" y="496"/>
                </a:lnTo>
                <a:lnTo>
                  <a:pt x="589" y="496"/>
                </a:lnTo>
                <a:lnTo>
                  <a:pt x="597" y="422"/>
                </a:lnTo>
                <a:lnTo>
                  <a:pt x="513" y="422"/>
                </a:lnTo>
                <a:close/>
                <a:moveTo>
                  <a:pt x="393" y="422"/>
                </a:moveTo>
                <a:lnTo>
                  <a:pt x="402" y="496"/>
                </a:lnTo>
                <a:lnTo>
                  <a:pt x="477" y="496"/>
                </a:lnTo>
                <a:lnTo>
                  <a:pt x="477" y="422"/>
                </a:lnTo>
                <a:lnTo>
                  <a:pt x="393" y="422"/>
                </a:lnTo>
                <a:close/>
                <a:moveTo>
                  <a:pt x="270" y="422"/>
                </a:moveTo>
                <a:lnTo>
                  <a:pt x="289" y="496"/>
                </a:lnTo>
                <a:lnTo>
                  <a:pt x="364" y="496"/>
                </a:lnTo>
                <a:lnTo>
                  <a:pt x="356" y="422"/>
                </a:lnTo>
                <a:lnTo>
                  <a:pt x="270" y="422"/>
                </a:lnTo>
                <a:close/>
                <a:moveTo>
                  <a:pt x="647" y="311"/>
                </a:moveTo>
                <a:lnTo>
                  <a:pt x="638" y="384"/>
                </a:lnTo>
                <a:lnTo>
                  <a:pt x="726" y="384"/>
                </a:lnTo>
                <a:lnTo>
                  <a:pt x="741" y="311"/>
                </a:lnTo>
                <a:lnTo>
                  <a:pt x="647" y="311"/>
                </a:lnTo>
                <a:close/>
                <a:moveTo>
                  <a:pt x="513" y="311"/>
                </a:moveTo>
                <a:lnTo>
                  <a:pt x="513" y="384"/>
                </a:lnTo>
                <a:lnTo>
                  <a:pt x="601" y="384"/>
                </a:lnTo>
                <a:lnTo>
                  <a:pt x="609" y="311"/>
                </a:lnTo>
                <a:lnTo>
                  <a:pt x="513" y="311"/>
                </a:lnTo>
                <a:close/>
                <a:moveTo>
                  <a:pt x="381" y="311"/>
                </a:moveTo>
                <a:lnTo>
                  <a:pt x="389" y="384"/>
                </a:lnTo>
                <a:lnTo>
                  <a:pt x="477" y="384"/>
                </a:lnTo>
                <a:lnTo>
                  <a:pt x="477" y="311"/>
                </a:lnTo>
                <a:lnTo>
                  <a:pt x="381" y="311"/>
                </a:lnTo>
                <a:close/>
                <a:moveTo>
                  <a:pt x="240" y="311"/>
                </a:moveTo>
                <a:lnTo>
                  <a:pt x="259" y="384"/>
                </a:lnTo>
                <a:lnTo>
                  <a:pt x="352" y="384"/>
                </a:lnTo>
                <a:lnTo>
                  <a:pt x="345" y="311"/>
                </a:lnTo>
                <a:lnTo>
                  <a:pt x="240" y="311"/>
                </a:lnTo>
                <a:close/>
                <a:moveTo>
                  <a:pt x="659" y="201"/>
                </a:moveTo>
                <a:lnTo>
                  <a:pt x="651" y="275"/>
                </a:lnTo>
                <a:lnTo>
                  <a:pt x="751" y="275"/>
                </a:lnTo>
                <a:lnTo>
                  <a:pt x="766" y="201"/>
                </a:lnTo>
                <a:lnTo>
                  <a:pt x="659" y="201"/>
                </a:lnTo>
                <a:close/>
                <a:moveTo>
                  <a:pt x="513" y="201"/>
                </a:moveTo>
                <a:lnTo>
                  <a:pt x="513" y="275"/>
                </a:lnTo>
                <a:lnTo>
                  <a:pt x="614" y="275"/>
                </a:lnTo>
                <a:lnTo>
                  <a:pt x="622" y="201"/>
                </a:lnTo>
                <a:lnTo>
                  <a:pt x="513" y="201"/>
                </a:lnTo>
                <a:close/>
                <a:moveTo>
                  <a:pt x="369" y="201"/>
                </a:moveTo>
                <a:lnTo>
                  <a:pt x="377" y="275"/>
                </a:lnTo>
                <a:lnTo>
                  <a:pt x="477" y="275"/>
                </a:lnTo>
                <a:lnTo>
                  <a:pt x="477" y="201"/>
                </a:lnTo>
                <a:lnTo>
                  <a:pt x="369" y="201"/>
                </a:lnTo>
                <a:close/>
                <a:moveTo>
                  <a:pt x="211" y="201"/>
                </a:moveTo>
                <a:lnTo>
                  <a:pt x="231" y="275"/>
                </a:lnTo>
                <a:lnTo>
                  <a:pt x="341" y="275"/>
                </a:lnTo>
                <a:lnTo>
                  <a:pt x="331" y="201"/>
                </a:lnTo>
                <a:lnTo>
                  <a:pt x="211" y="201"/>
                </a:lnTo>
                <a:close/>
                <a:moveTo>
                  <a:pt x="18" y="55"/>
                </a:moveTo>
                <a:lnTo>
                  <a:pt x="157" y="55"/>
                </a:lnTo>
                <a:lnTo>
                  <a:pt x="161" y="56"/>
                </a:lnTo>
                <a:lnTo>
                  <a:pt x="166" y="57"/>
                </a:lnTo>
                <a:lnTo>
                  <a:pt x="169" y="60"/>
                </a:lnTo>
                <a:lnTo>
                  <a:pt x="172" y="64"/>
                </a:lnTo>
                <a:lnTo>
                  <a:pt x="174" y="68"/>
                </a:lnTo>
                <a:lnTo>
                  <a:pt x="174" y="68"/>
                </a:lnTo>
                <a:lnTo>
                  <a:pt x="200" y="165"/>
                </a:lnTo>
                <a:lnTo>
                  <a:pt x="790" y="165"/>
                </a:lnTo>
                <a:lnTo>
                  <a:pt x="795" y="166"/>
                </a:lnTo>
                <a:lnTo>
                  <a:pt x="800" y="168"/>
                </a:lnTo>
                <a:lnTo>
                  <a:pt x="804" y="172"/>
                </a:lnTo>
                <a:lnTo>
                  <a:pt x="807" y="178"/>
                </a:lnTo>
                <a:lnTo>
                  <a:pt x="808" y="183"/>
                </a:lnTo>
                <a:lnTo>
                  <a:pt x="807" y="186"/>
                </a:lnTo>
                <a:lnTo>
                  <a:pt x="807" y="188"/>
                </a:lnTo>
                <a:lnTo>
                  <a:pt x="807" y="188"/>
                </a:lnTo>
                <a:lnTo>
                  <a:pt x="734" y="518"/>
                </a:lnTo>
                <a:lnTo>
                  <a:pt x="734" y="518"/>
                </a:lnTo>
                <a:lnTo>
                  <a:pt x="731" y="523"/>
                </a:lnTo>
                <a:lnTo>
                  <a:pt x="728" y="527"/>
                </a:lnTo>
                <a:lnTo>
                  <a:pt x="723" y="530"/>
                </a:lnTo>
                <a:lnTo>
                  <a:pt x="731" y="548"/>
                </a:lnTo>
                <a:lnTo>
                  <a:pt x="735" y="569"/>
                </a:lnTo>
                <a:lnTo>
                  <a:pt x="731" y="591"/>
                </a:lnTo>
                <a:lnTo>
                  <a:pt x="720" y="612"/>
                </a:lnTo>
                <a:lnTo>
                  <a:pt x="705" y="628"/>
                </a:lnTo>
                <a:lnTo>
                  <a:pt x="684" y="638"/>
                </a:lnTo>
                <a:lnTo>
                  <a:pt x="660" y="642"/>
                </a:lnTo>
                <a:lnTo>
                  <a:pt x="638" y="638"/>
                </a:lnTo>
                <a:lnTo>
                  <a:pt x="617" y="628"/>
                </a:lnTo>
                <a:lnTo>
                  <a:pt x="601" y="612"/>
                </a:lnTo>
                <a:lnTo>
                  <a:pt x="591" y="591"/>
                </a:lnTo>
                <a:lnTo>
                  <a:pt x="587" y="569"/>
                </a:lnTo>
                <a:lnTo>
                  <a:pt x="589" y="549"/>
                </a:lnTo>
                <a:lnTo>
                  <a:pt x="597" y="532"/>
                </a:lnTo>
                <a:lnTo>
                  <a:pt x="393" y="532"/>
                </a:lnTo>
                <a:lnTo>
                  <a:pt x="401" y="549"/>
                </a:lnTo>
                <a:lnTo>
                  <a:pt x="403" y="569"/>
                </a:lnTo>
                <a:lnTo>
                  <a:pt x="400" y="591"/>
                </a:lnTo>
                <a:lnTo>
                  <a:pt x="389" y="612"/>
                </a:lnTo>
                <a:lnTo>
                  <a:pt x="373" y="628"/>
                </a:lnTo>
                <a:lnTo>
                  <a:pt x="354" y="638"/>
                </a:lnTo>
                <a:lnTo>
                  <a:pt x="330" y="642"/>
                </a:lnTo>
                <a:lnTo>
                  <a:pt x="307" y="638"/>
                </a:lnTo>
                <a:lnTo>
                  <a:pt x="287" y="628"/>
                </a:lnTo>
                <a:lnTo>
                  <a:pt x="271" y="612"/>
                </a:lnTo>
                <a:lnTo>
                  <a:pt x="261" y="591"/>
                </a:lnTo>
                <a:lnTo>
                  <a:pt x="257" y="569"/>
                </a:lnTo>
                <a:lnTo>
                  <a:pt x="259" y="548"/>
                </a:lnTo>
                <a:lnTo>
                  <a:pt x="267" y="530"/>
                </a:lnTo>
                <a:lnTo>
                  <a:pt x="263" y="527"/>
                </a:lnTo>
                <a:lnTo>
                  <a:pt x="259" y="523"/>
                </a:lnTo>
                <a:lnTo>
                  <a:pt x="258" y="519"/>
                </a:lnTo>
                <a:lnTo>
                  <a:pt x="258" y="519"/>
                </a:lnTo>
                <a:lnTo>
                  <a:pt x="143" y="91"/>
                </a:lnTo>
                <a:lnTo>
                  <a:pt x="18" y="91"/>
                </a:lnTo>
                <a:lnTo>
                  <a:pt x="12" y="90"/>
                </a:lnTo>
                <a:lnTo>
                  <a:pt x="7" y="87"/>
                </a:lnTo>
                <a:lnTo>
                  <a:pt x="3" y="83"/>
                </a:lnTo>
                <a:lnTo>
                  <a:pt x="0" y="78"/>
                </a:lnTo>
                <a:lnTo>
                  <a:pt x="0" y="73"/>
                </a:lnTo>
                <a:lnTo>
                  <a:pt x="0" y="68"/>
                </a:lnTo>
                <a:lnTo>
                  <a:pt x="3" y="62"/>
                </a:lnTo>
                <a:lnTo>
                  <a:pt x="7" y="59"/>
                </a:lnTo>
                <a:lnTo>
                  <a:pt x="12" y="56"/>
                </a:lnTo>
                <a:lnTo>
                  <a:pt x="18" y="55"/>
                </a:lnTo>
                <a:close/>
                <a:moveTo>
                  <a:pt x="403" y="0"/>
                </a:moveTo>
                <a:lnTo>
                  <a:pt x="587" y="0"/>
                </a:lnTo>
                <a:lnTo>
                  <a:pt x="593" y="1"/>
                </a:lnTo>
                <a:lnTo>
                  <a:pt x="599" y="4"/>
                </a:lnTo>
                <a:lnTo>
                  <a:pt x="603" y="7"/>
                </a:lnTo>
                <a:lnTo>
                  <a:pt x="605" y="13"/>
                </a:lnTo>
                <a:lnTo>
                  <a:pt x="605" y="18"/>
                </a:lnTo>
                <a:lnTo>
                  <a:pt x="605" y="23"/>
                </a:lnTo>
                <a:lnTo>
                  <a:pt x="603" y="28"/>
                </a:lnTo>
                <a:lnTo>
                  <a:pt x="599" y="32"/>
                </a:lnTo>
                <a:lnTo>
                  <a:pt x="593" y="35"/>
                </a:lnTo>
                <a:lnTo>
                  <a:pt x="587" y="36"/>
                </a:lnTo>
                <a:lnTo>
                  <a:pt x="403" y="36"/>
                </a:lnTo>
                <a:lnTo>
                  <a:pt x="398" y="35"/>
                </a:lnTo>
                <a:lnTo>
                  <a:pt x="393" y="32"/>
                </a:lnTo>
                <a:lnTo>
                  <a:pt x="389" y="28"/>
                </a:lnTo>
                <a:lnTo>
                  <a:pt x="386" y="23"/>
                </a:lnTo>
                <a:lnTo>
                  <a:pt x="385" y="18"/>
                </a:lnTo>
                <a:lnTo>
                  <a:pt x="386" y="13"/>
                </a:lnTo>
                <a:lnTo>
                  <a:pt x="389" y="7"/>
                </a:lnTo>
                <a:lnTo>
                  <a:pt x="393" y="4"/>
                </a:lnTo>
                <a:lnTo>
                  <a:pt x="398" y="1"/>
                </a:lnTo>
                <a:lnTo>
                  <a:pt x="40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86" name="Freeform 38"/>
          <p:cNvSpPr>
            <a:spLocks noEditPoints="1"/>
          </p:cNvSpPr>
          <p:nvPr/>
        </p:nvSpPr>
        <p:spPr bwMode="auto">
          <a:xfrm>
            <a:off x="5512383" y="3485289"/>
            <a:ext cx="346057" cy="422378"/>
          </a:xfrm>
          <a:custGeom>
            <a:avLst/>
            <a:gdLst>
              <a:gd name="T0" fmla="*/ 392 w 662"/>
              <a:gd name="T1" fmla="*/ 698 h 808"/>
              <a:gd name="T2" fmla="*/ 404 w 662"/>
              <a:gd name="T3" fmla="*/ 710 h 808"/>
              <a:gd name="T4" fmla="*/ 401 w 662"/>
              <a:gd name="T5" fmla="*/ 727 h 808"/>
              <a:gd name="T6" fmla="*/ 385 w 662"/>
              <a:gd name="T7" fmla="*/ 734 h 808"/>
              <a:gd name="T8" fmla="*/ 265 w 662"/>
              <a:gd name="T9" fmla="*/ 730 h 808"/>
              <a:gd name="T10" fmla="*/ 257 w 662"/>
              <a:gd name="T11" fmla="*/ 716 h 808"/>
              <a:gd name="T12" fmla="*/ 265 w 662"/>
              <a:gd name="T13" fmla="*/ 700 h 808"/>
              <a:gd name="T14" fmla="*/ 37 w 662"/>
              <a:gd name="T15" fmla="*/ 661 h 808"/>
              <a:gd name="T16" fmla="*/ 625 w 662"/>
              <a:gd name="T17" fmla="*/ 661 h 808"/>
              <a:gd name="T18" fmla="*/ 588 w 662"/>
              <a:gd name="T19" fmla="*/ 551 h 808"/>
              <a:gd name="T20" fmla="*/ 477 w 662"/>
              <a:gd name="T21" fmla="*/ 551 h 808"/>
              <a:gd name="T22" fmla="*/ 257 w 662"/>
              <a:gd name="T23" fmla="*/ 588 h 808"/>
              <a:gd name="T24" fmla="*/ 147 w 662"/>
              <a:gd name="T25" fmla="*/ 551 h 808"/>
              <a:gd name="T26" fmla="*/ 147 w 662"/>
              <a:gd name="T27" fmla="*/ 588 h 808"/>
              <a:gd name="T28" fmla="*/ 110 w 662"/>
              <a:gd name="T29" fmla="*/ 551 h 808"/>
              <a:gd name="T30" fmla="*/ 74 w 662"/>
              <a:gd name="T31" fmla="*/ 551 h 808"/>
              <a:gd name="T32" fmla="*/ 588 w 662"/>
              <a:gd name="T33" fmla="*/ 514 h 808"/>
              <a:gd name="T34" fmla="*/ 477 w 662"/>
              <a:gd name="T35" fmla="*/ 476 h 808"/>
              <a:gd name="T36" fmla="*/ 477 w 662"/>
              <a:gd name="T37" fmla="*/ 514 h 808"/>
              <a:gd name="T38" fmla="*/ 440 w 662"/>
              <a:gd name="T39" fmla="*/ 476 h 808"/>
              <a:gd name="T40" fmla="*/ 404 w 662"/>
              <a:gd name="T41" fmla="*/ 476 h 808"/>
              <a:gd name="T42" fmla="*/ 588 w 662"/>
              <a:gd name="T43" fmla="*/ 440 h 808"/>
              <a:gd name="T44" fmla="*/ 477 w 662"/>
              <a:gd name="T45" fmla="*/ 403 h 808"/>
              <a:gd name="T46" fmla="*/ 477 w 662"/>
              <a:gd name="T47" fmla="*/ 440 h 808"/>
              <a:gd name="T48" fmla="*/ 440 w 662"/>
              <a:gd name="T49" fmla="*/ 403 h 808"/>
              <a:gd name="T50" fmla="*/ 404 w 662"/>
              <a:gd name="T51" fmla="*/ 403 h 808"/>
              <a:gd name="T52" fmla="*/ 588 w 662"/>
              <a:gd name="T53" fmla="*/ 367 h 808"/>
              <a:gd name="T54" fmla="*/ 477 w 662"/>
              <a:gd name="T55" fmla="*/ 330 h 808"/>
              <a:gd name="T56" fmla="*/ 477 w 662"/>
              <a:gd name="T57" fmla="*/ 367 h 808"/>
              <a:gd name="T58" fmla="*/ 440 w 662"/>
              <a:gd name="T59" fmla="*/ 330 h 808"/>
              <a:gd name="T60" fmla="*/ 404 w 662"/>
              <a:gd name="T61" fmla="*/ 330 h 808"/>
              <a:gd name="T62" fmla="*/ 330 w 662"/>
              <a:gd name="T63" fmla="*/ 476 h 808"/>
              <a:gd name="T64" fmla="*/ 404 w 662"/>
              <a:gd name="T65" fmla="*/ 257 h 808"/>
              <a:gd name="T66" fmla="*/ 404 w 662"/>
              <a:gd name="T67" fmla="*/ 293 h 808"/>
              <a:gd name="T68" fmla="*/ 367 w 662"/>
              <a:gd name="T69" fmla="*/ 257 h 808"/>
              <a:gd name="T70" fmla="*/ 74 w 662"/>
              <a:gd name="T71" fmla="*/ 257 h 808"/>
              <a:gd name="T72" fmla="*/ 625 w 662"/>
              <a:gd name="T73" fmla="*/ 624 h 808"/>
              <a:gd name="T74" fmla="*/ 422 w 662"/>
              <a:gd name="T75" fmla="*/ 110 h 808"/>
              <a:gd name="T76" fmla="*/ 459 w 662"/>
              <a:gd name="T77" fmla="*/ 110 h 808"/>
              <a:gd name="T78" fmla="*/ 404 w 662"/>
              <a:gd name="T79" fmla="*/ 73 h 808"/>
              <a:gd name="T80" fmla="*/ 404 w 662"/>
              <a:gd name="T81" fmla="*/ 37 h 808"/>
              <a:gd name="T82" fmla="*/ 367 w 662"/>
              <a:gd name="T83" fmla="*/ 73 h 808"/>
              <a:gd name="T84" fmla="*/ 330 w 662"/>
              <a:gd name="T85" fmla="*/ 0 h 808"/>
              <a:gd name="T86" fmla="*/ 577 w 662"/>
              <a:gd name="T87" fmla="*/ 10 h 808"/>
              <a:gd name="T88" fmla="*/ 588 w 662"/>
              <a:gd name="T89" fmla="*/ 73 h 808"/>
              <a:gd name="T90" fmla="*/ 565 w 662"/>
              <a:gd name="T91" fmla="*/ 107 h 808"/>
              <a:gd name="T92" fmla="*/ 495 w 662"/>
              <a:gd name="T93" fmla="*/ 183 h 808"/>
              <a:gd name="T94" fmla="*/ 650 w 662"/>
              <a:gd name="T95" fmla="*/ 194 h 808"/>
              <a:gd name="T96" fmla="*/ 662 w 662"/>
              <a:gd name="T97" fmla="*/ 771 h 808"/>
              <a:gd name="T98" fmla="*/ 640 w 662"/>
              <a:gd name="T99" fmla="*/ 805 h 808"/>
              <a:gd name="T100" fmla="*/ 23 w 662"/>
              <a:gd name="T101" fmla="*/ 805 h 808"/>
              <a:gd name="T102" fmla="*/ 0 w 662"/>
              <a:gd name="T103" fmla="*/ 771 h 808"/>
              <a:gd name="T104" fmla="*/ 11 w 662"/>
              <a:gd name="T105" fmla="*/ 194 h 808"/>
              <a:gd name="T106" fmla="*/ 385 w 662"/>
              <a:gd name="T107" fmla="*/ 183 h 808"/>
              <a:gd name="T108" fmla="*/ 316 w 662"/>
              <a:gd name="T109" fmla="*/ 107 h 808"/>
              <a:gd name="T110" fmla="*/ 294 w 662"/>
              <a:gd name="T111" fmla="*/ 73 h 808"/>
              <a:gd name="T112" fmla="*/ 304 w 662"/>
              <a:gd name="T113" fmla="*/ 10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2" h="808">
                <a:moveTo>
                  <a:pt x="275" y="698"/>
                </a:moveTo>
                <a:lnTo>
                  <a:pt x="385" y="698"/>
                </a:lnTo>
                <a:lnTo>
                  <a:pt x="392" y="698"/>
                </a:lnTo>
                <a:lnTo>
                  <a:pt x="397" y="700"/>
                </a:lnTo>
                <a:lnTo>
                  <a:pt x="401" y="706"/>
                </a:lnTo>
                <a:lnTo>
                  <a:pt x="404" y="710"/>
                </a:lnTo>
                <a:lnTo>
                  <a:pt x="404" y="716"/>
                </a:lnTo>
                <a:lnTo>
                  <a:pt x="404" y="721"/>
                </a:lnTo>
                <a:lnTo>
                  <a:pt x="401" y="727"/>
                </a:lnTo>
                <a:lnTo>
                  <a:pt x="397" y="730"/>
                </a:lnTo>
                <a:lnTo>
                  <a:pt x="392" y="733"/>
                </a:lnTo>
                <a:lnTo>
                  <a:pt x="385" y="734"/>
                </a:lnTo>
                <a:lnTo>
                  <a:pt x="275" y="734"/>
                </a:lnTo>
                <a:lnTo>
                  <a:pt x="270" y="733"/>
                </a:lnTo>
                <a:lnTo>
                  <a:pt x="265" y="730"/>
                </a:lnTo>
                <a:lnTo>
                  <a:pt x="261" y="727"/>
                </a:lnTo>
                <a:lnTo>
                  <a:pt x="258" y="721"/>
                </a:lnTo>
                <a:lnTo>
                  <a:pt x="257" y="716"/>
                </a:lnTo>
                <a:lnTo>
                  <a:pt x="258" y="710"/>
                </a:lnTo>
                <a:lnTo>
                  <a:pt x="261" y="706"/>
                </a:lnTo>
                <a:lnTo>
                  <a:pt x="265" y="700"/>
                </a:lnTo>
                <a:lnTo>
                  <a:pt x="270" y="698"/>
                </a:lnTo>
                <a:lnTo>
                  <a:pt x="275" y="698"/>
                </a:lnTo>
                <a:close/>
                <a:moveTo>
                  <a:pt x="37" y="661"/>
                </a:moveTo>
                <a:lnTo>
                  <a:pt x="37" y="771"/>
                </a:lnTo>
                <a:lnTo>
                  <a:pt x="625" y="771"/>
                </a:lnTo>
                <a:lnTo>
                  <a:pt x="625" y="661"/>
                </a:lnTo>
                <a:lnTo>
                  <a:pt x="37" y="661"/>
                </a:lnTo>
                <a:close/>
                <a:moveTo>
                  <a:pt x="477" y="551"/>
                </a:moveTo>
                <a:lnTo>
                  <a:pt x="588" y="551"/>
                </a:lnTo>
                <a:lnTo>
                  <a:pt x="588" y="588"/>
                </a:lnTo>
                <a:lnTo>
                  <a:pt x="477" y="588"/>
                </a:lnTo>
                <a:lnTo>
                  <a:pt x="477" y="551"/>
                </a:lnTo>
                <a:close/>
                <a:moveTo>
                  <a:pt x="220" y="551"/>
                </a:moveTo>
                <a:lnTo>
                  <a:pt x="257" y="551"/>
                </a:lnTo>
                <a:lnTo>
                  <a:pt x="257" y="588"/>
                </a:lnTo>
                <a:lnTo>
                  <a:pt x="220" y="588"/>
                </a:lnTo>
                <a:lnTo>
                  <a:pt x="220" y="551"/>
                </a:lnTo>
                <a:close/>
                <a:moveTo>
                  <a:pt x="147" y="551"/>
                </a:moveTo>
                <a:lnTo>
                  <a:pt x="184" y="551"/>
                </a:lnTo>
                <a:lnTo>
                  <a:pt x="184" y="588"/>
                </a:lnTo>
                <a:lnTo>
                  <a:pt x="147" y="588"/>
                </a:lnTo>
                <a:lnTo>
                  <a:pt x="147" y="551"/>
                </a:lnTo>
                <a:close/>
                <a:moveTo>
                  <a:pt x="74" y="551"/>
                </a:moveTo>
                <a:lnTo>
                  <a:pt x="110" y="551"/>
                </a:lnTo>
                <a:lnTo>
                  <a:pt x="110" y="588"/>
                </a:lnTo>
                <a:lnTo>
                  <a:pt x="74" y="588"/>
                </a:lnTo>
                <a:lnTo>
                  <a:pt x="74" y="551"/>
                </a:lnTo>
                <a:close/>
                <a:moveTo>
                  <a:pt x="551" y="476"/>
                </a:moveTo>
                <a:lnTo>
                  <a:pt x="588" y="476"/>
                </a:lnTo>
                <a:lnTo>
                  <a:pt x="588" y="514"/>
                </a:lnTo>
                <a:lnTo>
                  <a:pt x="551" y="514"/>
                </a:lnTo>
                <a:lnTo>
                  <a:pt x="551" y="476"/>
                </a:lnTo>
                <a:close/>
                <a:moveTo>
                  <a:pt x="477" y="476"/>
                </a:moveTo>
                <a:lnTo>
                  <a:pt x="514" y="476"/>
                </a:lnTo>
                <a:lnTo>
                  <a:pt x="514" y="514"/>
                </a:lnTo>
                <a:lnTo>
                  <a:pt x="477" y="514"/>
                </a:lnTo>
                <a:lnTo>
                  <a:pt x="477" y="476"/>
                </a:lnTo>
                <a:close/>
                <a:moveTo>
                  <a:pt x="404" y="476"/>
                </a:moveTo>
                <a:lnTo>
                  <a:pt x="440" y="476"/>
                </a:lnTo>
                <a:lnTo>
                  <a:pt x="440" y="514"/>
                </a:lnTo>
                <a:lnTo>
                  <a:pt x="404" y="514"/>
                </a:lnTo>
                <a:lnTo>
                  <a:pt x="404" y="476"/>
                </a:lnTo>
                <a:close/>
                <a:moveTo>
                  <a:pt x="551" y="403"/>
                </a:moveTo>
                <a:lnTo>
                  <a:pt x="588" y="403"/>
                </a:lnTo>
                <a:lnTo>
                  <a:pt x="588" y="440"/>
                </a:lnTo>
                <a:lnTo>
                  <a:pt x="551" y="440"/>
                </a:lnTo>
                <a:lnTo>
                  <a:pt x="551" y="403"/>
                </a:lnTo>
                <a:close/>
                <a:moveTo>
                  <a:pt x="477" y="403"/>
                </a:moveTo>
                <a:lnTo>
                  <a:pt x="514" y="403"/>
                </a:lnTo>
                <a:lnTo>
                  <a:pt x="514" y="440"/>
                </a:lnTo>
                <a:lnTo>
                  <a:pt x="477" y="440"/>
                </a:lnTo>
                <a:lnTo>
                  <a:pt x="477" y="403"/>
                </a:lnTo>
                <a:close/>
                <a:moveTo>
                  <a:pt x="404" y="403"/>
                </a:moveTo>
                <a:lnTo>
                  <a:pt x="440" y="403"/>
                </a:lnTo>
                <a:lnTo>
                  <a:pt x="440" y="440"/>
                </a:lnTo>
                <a:lnTo>
                  <a:pt x="404" y="440"/>
                </a:lnTo>
                <a:lnTo>
                  <a:pt x="404" y="403"/>
                </a:lnTo>
                <a:close/>
                <a:moveTo>
                  <a:pt x="551" y="330"/>
                </a:moveTo>
                <a:lnTo>
                  <a:pt x="588" y="330"/>
                </a:lnTo>
                <a:lnTo>
                  <a:pt x="588" y="367"/>
                </a:lnTo>
                <a:lnTo>
                  <a:pt x="551" y="367"/>
                </a:lnTo>
                <a:lnTo>
                  <a:pt x="551" y="330"/>
                </a:lnTo>
                <a:close/>
                <a:moveTo>
                  <a:pt x="477" y="330"/>
                </a:moveTo>
                <a:lnTo>
                  <a:pt x="514" y="330"/>
                </a:lnTo>
                <a:lnTo>
                  <a:pt x="514" y="367"/>
                </a:lnTo>
                <a:lnTo>
                  <a:pt x="477" y="367"/>
                </a:lnTo>
                <a:lnTo>
                  <a:pt x="477" y="330"/>
                </a:lnTo>
                <a:close/>
                <a:moveTo>
                  <a:pt x="404" y="330"/>
                </a:moveTo>
                <a:lnTo>
                  <a:pt x="440" y="330"/>
                </a:lnTo>
                <a:lnTo>
                  <a:pt x="440" y="367"/>
                </a:lnTo>
                <a:lnTo>
                  <a:pt x="404" y="367"/>
                </a:lnTo>
                <a:lnTo>
                  <a:pt x="404" y="330"/>
                </a:lnTo>
                <a:close/>
                <a:moveTo>
                  <a:pt x="110" y="293"/>
                </a:moveTo>
                <a:lnTo>
                  <a:pt x="110" y="476"/>
                </a:lnTo>
                <a:lnTo>
                  <a:pt x="330" y="476"/>
                </a:lnTo>
                <a:lnTo>
                  <a:pt x="330" y="293"/>
                </a:lnTo>
                <a:lnTo>
                  <a:pt x="110" y="293"/>
                </a:lnTo>
                <a:close/>
                <a:moveTo>
                  <a:pt x="404" y="257"/>
                </a:moveTo>
                <a:lnTo>
                  <a:pt x="588" y="257"/>
                </a:lnTo>
                <a:lnTo>
                  <a:pt x="588" y="293"/>
                </a:lnTo>
                <a:lnTo>
                  <a:pt x="404" y="293"/>
                </a:lnTo>
                <a:lnTo>
                  <a:pt x="404" y="257"/>
                </a:lnTo>
                <a:close/>
                <a:moveTo>
                  <a:pt x="74" y="257"/>
                </a:moveTo>
                <a:lnTo>
                  <a:pt x="367" y="257"/>
                </a:lnTo>
                <a:lnTo>
                  <a:pt x="367" y="514"/>
                </a:lnTo>
                <a:lnTo>
                  <a:pt x="74" y="514"/>
                </a:lnTo>
                <a:lnTo>
                  <a:pt x="74" y="257"/>
                </a:lnTo>
                <a:close/>
                <a:moveTo>
                  <a:pt x="37" y="220"/>
                </a:moveTo>
                <a:lnTo>
                  <a:pt x="37" y="624"/>
                </a:lnTo>
                <a:lnTo>
                  <a:pt x="625" y="624"/>
                </a:lnTo>
                <a:lnTo>
                  <a:pt x="625" y="220"/>
                </a:lnTo>
                <a:lnTo>
                  <a:pt x="37" y="220"/>
                </a:lnTo>
                <a:close/>
                <a:moveTo>
                  <a:pt x="422" y="110"/>
                </a:moveTo>
                <a:lnTo>
                  <a:pt x="422" y="183"/>
                </a:lnTo>
                <a:lnTo>
                  <a:pt x="459" y="183"/>
                </a:lnTo>
                <a:lnTo>
                  <a:pt x="459" y="110"/>
                </a:lnTo>
                <a:lnTo>
                  <a:pt x="422" y="110"/>
                </a:lnTo>
                <a:close/>
                <a:moveTo>
                  <a:pt x="404" y="37"/>
                </a:moveTo>
                <a:lnTo>
                  <a:pt x="404" y="73"/>
                </a:lnTo>
                <a:lnTo>
                  <a:pt x="551" y="73"/>
                </a:lnTo>
                <a:lnTo>
                  <a:pt x="551" y="37"/>
                </a:lnTo>
                <a:lnTo>
                  <a:pt x="404" y="37"/>
                </a:lnTo>
                <a:close/>
                <a:moveTo>
                  <a:pt x="330" y="37"/>
                </a:moveTo>
                <a:lnTo>
                  <a:pt x="330" y="73"/>
                </a:lnTo>
                <a:lnTo>
                  <a:pt x="367" y="73"/>
                </a:lnTo>
                <a:lnTo>
                  <a:pt x="367" y="37"/>
                </a:lnTo>
                <a:lnTo>
                  <a:pt x="330" y="37"/>
                </a:lnTo>
                <a:close/>
                <a:moveTo>
                  <a:pt x="330" y="0"/>
                </a:moveTo>
                <a:lnTo>
                  <a:pt x="551" y="0"/>
                </a:lnTo>
                <a:lnTo>
                  <a:pt x="565" y="3"/>
                </a:lnTo>
                <a:lnTo>
                  <a:pt x="577" y="10"/>
                </a:lnTo>
                <a:lnTo>
                  <a:pt x="585" y="22"/>
                </a:lnTo>
                <a:lnTo>
                  <a:pt x="588" y="37"/>
                </a:lnTo>
                <a:lnTo>
                  <a:pt x="588" y="73"/>
                </a:lnTo>
                <a:lnTo>
                  <a:pt x="585" y="88"/>
                </a:lnTo>
                <a:lnTo>
                  <a:pt x="577" y="99"/>
                </a:lnTo>
                <a:lnTo>
                  <a:pt x="565" y="107"/>
                </a:lnTo>
                <a:lnTo>
                  <a:pt x="551" y="110"/>
                </a:lnTo>
                <a:lnTo>
                  <a:pt x="495" y="110"/>
                </a:lnTo>
                <a:lnTo>
                  <a:pt x="495" y="183"/>
                </a:lnTo>
                <a:lnTo>
                  <a:pt x="625" y="183"/>
                </a:lnTo>
                <a:lnTo>
                  <a:pt x="640" y="186"/>
                </a:lnTo>
                <a:lnTo>
                  <a:pt x="650" y="194"/>
                </a:lnTo>
                <a:lnTo>
                  <a:pt x="658" y="206"/>
                </a:lnTo>
                <a:lnTo>
                  <a:pt x="662" y="220"/>
                </a:lnTo>
                <a:lnTo>
                  <a:pt x="662" y="771"/>
                </a:lnTo>
                <a:lnTo>
                  <a:pt x="658" y="785"/>
                </a:lnTo>
                <a:lnTo>
                  <a:pt x="650" y="797"/>
                </a:lnTo>
                <a:lnTo>
                  <a:pt x="640" y="805"/>
                </a:lnTo>
                <a:lnTo>
                  <a:pt x="625" y="808"/>
                </a:lnTo>
                <a:lnTo>
                  <a:pt x="37" y="808"/>
                </a:lnTo>
                <a:lnTo>
                  <a:pt x="23" y="805"/>
                </a:lnTo>
                <a:lnTo>
                  <a:pt x="11" y="797"/>
                </a:lnTo>
                <a:lnTo>
                  <a:pt x="3" y="785"/>
                </a:lnTo>
                <a:lnTo>
                  <a:pt x="0" y="771"/>
                </a:lnTo>
                <a:lnTo>
                  <a:pt x="0" y="220"/>
                </a:lnTo>
                <a:lnTo>
                  <a:pt x="3" y="206"/>
                </a:lnTo>
                <a:lnTo>
                  <a:pt x="11" y="194"/>
                </a:lnTo>
                <a:lnTo>
                  <a:pt x="23" y="186"/>
                </a:lnTo>
                <a:lnTo>
                  <a:pt x="37" y="183"/>
                </a:lnTo>
                <a:lnTo>
                  <a:pt x="385" y="183"/>
                </a:lnTo>
                <a:lnTo>
                  <a:pt x="385" y="110"/>
                </a:lnTo>
                <a:lnTo>
                  <a:pt x="330" y="110"/>
                </a:lnTo>
                <a:lnTo>
                  <a:pt x="316" y="107"/>
                </a:lnTo>
                <a:lnTo>
                  <a:pt x="304" y="99"/>
                </a:lnTo>
                <a:lnTo>
                  <a:pt x="296" y="88"/>
                </a:lnTo>
                <a:lnTo>
                  <a:pt x="294" y="73"/>
                </a:lnTo>
                <a:lnTo>
                  <a:pt x="294" y="37"/>
                </a:lnTo>
                <a:lnTo>
                  <a:pt x="296" y="22"/>
                </a:lnTo>
                <a:lnTo>
                  <a:pt x="304" y="10"/>
                </a:lnTo>
                <a:lnTo>
                  <a:pt x="316" y="3"/>
                </a:lnTo>
                <a:lnTo>
                  <a:pt x="33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87" name="Freeform 39"/>
          <p:cNvSpPr>
            <a:spLocks noEditPoints="1"/>
          </p:cNvSpPr>
          <p:nvPr/>
        </p:nvSpPr>
        <p:spPr bwMode="auto">
          <a:xfrm>
            <a:off x="6265698" y="3485289"/>
            <a:ext cx="384217" cy="422378"/>
          </a:xfrm>
          <a:custGeom>
            <a:avLst/>
            <a:gdLst>
              <a:gd name="T0" fmla="*/ 39 w 735"/>
              <a:gd name="T1" fmla="*/ 771 h 808"/>
              <a:gd name="T2" fmla="*/ 690 w 735"/>
              <a:gd name="T3" fmla="*/ 734 h 808"/>
              <a:gd name="T4" fmla="*/ 107 w 735"/>
              <a:gd name="T5" fmla="*/ 257 h 808"/>
              <a:gd name="T6" fmla="*/ 685 w 735"/>
              <a:gd name="T7" fmla="*/ 698 h 808"/>
              <a:gd name="T8" fmla="*/ 513 w 735"/>
              <a:gd name="T9" fmla="*/ 257 h 808"/>
              <a:gd name="T10" fmla="*/ 524 w 735"/>
              <a:gd name="T11" fmla="*/ 343 h 808"/>
              <a:gd name="T12" fmla="*/ 531 w 735"/>
              <a:gd name="T13" fmla="*/ 367 h 808"/>
              <a:gd name="T14" fmla="*/ 521 w 735"/>
              <a:gd name="T15" fmla="*/ 393 h 808"/>
              <a:gd name="T16" fmla="*/ 495 w 735"/>
              <a:gd name="T17" fmla="*/ 403 h 808"/>
              <a:gd name="T18" fmla="*/ 470 w 735"/>
              <a:gd name="T19" fmla="*/ 393 h 808"/>
              <a:gd name="T20" fmla="*/ 458 w 735"/>
              <a:gd name="T21" fmla="*/ 367 h 808"/>
              <a:gd name="T22" fmla="*/ 467 w 735"/>
              <a:gd name="T23" fmla="*/ 343 h 808"/>
              <a:gd name="T24" fmla="*/ 476 w 735"/>
              <a:gd name="T25" fmla="*/ 257 h 808"/>
              <a:gd name="T26" fmla="*/ 256 w 735"/>
              <a:gd name="T27" fmla="*/ 335 h 808"/>
              <a:gd name="T28" fmla="*/ 272 w 735"/>
              <a:gd name="T29" fmla="*/ 355 h 808"/>
              <a:gd name="T30" fmla="*/ 272 w 735"/>
              <a:gd name="T31" fmla="*/ 381 h 808"/>
              <a:gd name="T32" fmla="*/ 252 w 735"/>
              <a:gd name="T33" fmla="*/ 401 h 808"/>
              <a:gd name="T34" fmla="*/ 224 w 735"/>
              <a:gd name="T35" fmla="*/ 401 h 808"/>
              <a:gd name="T36" fmla="*/ 204 w 735"/>
              <a:gd name="T37" fmla="*/ 381 h 808"/>
              <a:gd name="T38" fmla="*/ 204 w 735"/>
              <a:gd name="T39" fmla="*/ 355 h 808"/>
              <a:gd name="T40" fmla="*/ 220 w 735"/>
              <a:gd name="T41" fmla="*/ 335 h 808"/>
              <a:gd name="T42" fmla="*/ 107 w 735"/>
              <a:gd name="T43" fmla="*/ 257 h 808"/>
              <a:gd name="T44" fmla="*/ 338 w 735"/>
              <a:gd name="T45" fmla="*/ 41 h 808"/>
              <a:gd name="T46" fmla="*/ 289 w 735"/>
              <a:gd name="T47" fmla="*/ 69 h 808"/>
              <a:gd name="T48" fmla="*/ 260 w 735"/>
              <a:gd name="T49" fmla="*/ 118 h 808"/>
              <a:gd name="T50" fmla="*/ 256 w 735"/>
              <a:gd name="T51" fmla="*/ 220 h 808"/>
              <a:gd name="T52" fmla="*/ 476 w 735"/>
              <a:gd name="T53" fmla="*/ 147 h 808"/>
              <a:gd name="T54" fmla="*/ 462 w 735"/>
              <a:gd name="T55" fmla="*/ 92 h 808"/>
              <a:gd name="T56" fmla="*/ 423 w 735"/>
              <a:gd name="T57" fmla="*/ 51 h 808"/>
              <a:gd name="T58" fmla="*/ 366 w 735"/>
              <a:gd name="T59" fmla="*/ 37 h 808"/>
              <a:gd name="T60" fmla="*/ 401 w 735"/>
              <a:gd name="T61" fmla="*/ 4 h 808"/>
              <a:gd name="T62" fmla="*/ 458 w 735"/>
              <a:gd name="T63" fmla="*/ 31 h 808"/>
              <a:gd name="T64" fmla="*/ 499 w 735"/>
              <a:gd name="T65" fmla="*/ 82 h 808"/>
              <a:gd name="T66" fmla="*/ 513 w 735"/>
              <a:gd name="T67" fmla="*/ 147 h 808"/>
              <a:gd name="T68" fmla="*/ 643 w 735"/>
              <a:gd name="T69" fmla="*/ 220 h 808"/>
              <a:gd name="T70" fmla="*/ 652 w 735"/>
              <a:gd name="T71" fmla="*/ 223 h 808"/>
              <a:gd name="T72" fmla="*/ 659 w 735"/>
              <a:gd name="T73" fmla="*/ 230 h 808"/>
              <a:gd name="T74" fmla="*/ 661 w 735"/>
              <a:gd name="T75" fmla="*/ 236 h 808"/>
              <a:gd name="T76" fmla="*/ 733 w 735"/>
              <a:gd name="T77" fmla="*/ 787 h 808"/>
              <a:gd name="T78" fmla="*/ 735 w 735"/>
              <a:gd name="T79" fmla="*/ 789 h 808"/>
              <a:gd name="T80" fmla="*/ 731 w 735"/>
              <a:gd name="T81" fmla="*/ 800 h 808"/>
              <a:gd name="T82" fmla="*/ 721 w 735"/>
              <a:gd name="T83" fmla="*/ 806 h 808"/>
              <a:gd name="T84" fmla="*/ 18 w 735"/>
              <a:gd name="T85" fmla="*/ 808 h 808"/>
              <a:gd name="T86" fmla="*/ 8 w 735"/>
              <a:gd name="T87" fmla="*/ 804 h 808"/>
              <a:gd name="T88" fmla="*/ 0 w 735"/>
              <a:gd name="T89" fmla="*/ 795 h 808"/>
              <a:gd name="T90" fmla="*/ 0 w 735"/>
              <a:gd name="T91" fmla="*/ 788 h 808"/>
              <a:gd name="T92" fmla="*/ 0 w 735"/>
              <a:gd name="T93" fmla="*/ 787 h 808"/>
              <a:gd name="T94" fmla="*/ 73 w 735"/>
              <a:gd name="T95" fmla="*/ 236 h 808"/>
              <a:gd name="T96" fmla="*/ 77 w 735"/>
              <a:gd name="T97" fmla="*/ 226 h 808"/>
              <a:gd name="T98" fmla="*/ 86 w 735"/>
              <a:gd name="T99" fmla="*/ 221 h 808"/>
              <a:gd name="T100" fmla="*/ 220 w 735"/>
              <a:gd name="T101" fmla="*/ 220 h 808"/>
              <a:gd name="T102" fmla="*/ 224 w 735"/>
              <a:gd name="T103" fmla="*/ 113 h 808"/>
              <a:gd name="T104" fmla="*/ 252 w 735"/>
              <a:gd name="T105" fmla="*/ 55 h 808"/>
              <a:gd name="T106" fmla="*/ 302 w 735"/>
              <a:gd name="T107" fmla="*/ 14 h 808"/>
              <a:gd name="T108" fmla="*/ 366 w 735"/>
              <a:gd name="T109" fmla="*/ 0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5" h="808">
                <a:moveTo>
                  <a:pt x="44" y="734"/>
                </a:moveTo>
                <a:lnTo>
                  <a:pt x="39" y="771"/>
                </a:lnTo>
                <a:lnTo>
                  <a:pt x="695" y="771"/>
                </a:lnTo>
                <a:lnTo>
                  <a:pt x="690" y="734"/>
                </a:lnTo>
                <a:lnTo>
                  <a:pt x="44" y="734"/>
                </a:lnTo>
                <a:close/>
                <a:moveTo>
                  <a:pt x="107" y="257"/>
                </a:moveTo>
                <a:lnTo>
                  <a:pt x="48" y="698"/>
                </a:lnTo>
                <a:lnTo>
                  <a:pt x="685" y="698"/>
                </a:lnTo>
                <a:lnTo>
                  <a:pt x="626" y="257"/>
                </a:lnTo>
                <a:lnTo>
                  <a:pt x="513" y="257"/>
                </a:lnTo>
                <a:lnTo>
                  <a:pt x="513" y="335"/>
                </a:lnTo>
                <a:lnTo>
                  <a:pt x="524" y="343"/>
                </a:lnTo>
                <a:lnTo>
                  <a:pt x="530" y="355"/>
                </a:lnTo>
                <a:lnTo>
                  <a:pt x="531" y="367"/>
                </a:lnTo>
                <a:lnTo>
                  <a:pt x="529" y="381"/>
                </a:lnTo>
                <a:lnTo>
                  <a:pt x="521" y="393"/>
                </a:lnTo>
                <a:lnTo>
                  <a:pt x="509" y="401"/>
                </a:lnTo>
                <a:lnTo>
                  <a:pt x="495" y="403"/>
                </a:lnTo>
                <a:lnTo>
                  <a:pt x="482" y="401"/>
                </a:lnTo>
                <a:lnTo>
                  <a:pt x="470" y="393"/>
                </a:lnTo>
                <a:lnTo>
                  <a:pt x="462" y="381"/>
                </a:lnTo>
                <a:lnTo>
                  <a:pt x="458" y="367"/>
                </a:lnTo>
                <a:lnTo>
                  <a:pt x="461" y="355"/>
                </a:lnTo>
                <a:lnTo>
                  <a:pt x="467" y="343"/>
                </a:lnTo>
                <a:lnTo>
                  <a:pt x="476" y="335"/>
                </a:lnTo>
                <a:lnTo>
                  <a:pt x="476" y="257"/>
                </a:lnTo>
                <a:lnTo>
                  <a:pt x="256" y="257"/>
                </a:lnTo>
                <a:lnTo>
                  <a:pt x="256" y="335"/>
                </a:lnTo>
                <a:lnTo>
                  <a:pt x="266" y="343"/>
                </a:lnTo>
                <a:lnTo>
                  <a:pt x="272" y="355"/>
                </a:lnTo>
                <a:lnTo>
                  <a:pt x="275" y="367"/>
                </a:lnTo>
                <a:lnTo>
                  <a:pt x="272" y="381"/>
                </a:lnTo>
                <a:lnTo>
                  <a:pt x="264" y="393"/>
                </a:lnTo>
                <a:lnTo>
                  <a:pt x="252" y="401"/>
                </a:lnTo>
                <a:lnTo>
                  <a:pt x="238" y="403"/>
                </a:lnTo>
                <a:lnTo>
                  <a:pt x="224" y="401"/>
                </a:lnTo>
                <a:lnTo>
                  <a:pt x="212" y="393"/>
                </a:lnTo>
                <a:lnTo>
                  <a:pt x="204" y="381"/>
                </a:lnTo>
                <a:lnTo>
                  <a:pt x="201" y="367"/>
                </a:lnTo>
                <a:lnTo>
                  <a:pt x="204" y="355"/>
                </a:lnTo>
                <a:lnTo>
                  <a:pt x="211" y="343"/>
                </a:lnTo>
                <a:lnTo>
                  <a:pt x="220" y="335"/>
                </a:lnTo>
                <a:lnTo>
                  <a:pt x="220" y="257"/>
                </a:lnTo>
                <a:lnTo>
                  <a:pt x="107" y="257"/>
                </a:lnTo>
                <a:close/>
                <a:moveTo>
                  <a:pt x="366" y="37"/>
                </a:moveTo>
                <a:lnTo>
                  <a:pt x="338" y="41"/>
                </a:lnTo>
                <a:lnTo>
                  <a:pt x="311" y="51"/>
                </a:lnTo>
                <a:lnTo>
                  <a:pt x="289" y="69"/>
                </a:lnTo>
                <a:lnTo>
                  <a:pt x="272" y="92"/>
                </a:lnTo>
                <a:lnTo>
                  <a:pt x="260" y="118"/>
                </a:lnTo>
                <a:lnTo>
                  <a:pt x="256" y="147"/>
                </a:lnTo>
                <a:lnTo>
                  <a:pt x="256" y="220"/>
                </a:lnTo>
                <a:lnTo>
                  <a:pt x="476" y="220"/>
                </a:lnTo>
                <a:lnTo>
                  <a:pt x="476" y="147"/>
                </a:lnTo>
                <a:lnTo>
                  <a:pt x="473" y="118"/>
                </a:lnTo>
                <a:lnTo>
                  <a:pt x="462" y="92"/>
                </a:lnTo>
                <a:lnTo>
                  <a:pt x="445" y="69"/>
                </a:lnTo>
                <a:lnTo>
                  <a:pt x="423" y="51"/>
                </a:lnTo>
                <a:lnTo>
                  <a:pt x="397" y="41"/>
                </a:lnTo>
                <a:lnTo>
                  <a:pt x="366" y="37"/>
                </a:lnTo>
                <a:close/>
                <a:moveTo>
                  <a:pt x="366" y="0"/>
                </a:moveTo>
                <a:lnTo>
                  <a:pt x="401" y="4"/>
                </a:lnTo>
                <a:lnTo>
                  <a:pt x="432" y="14"/>
                </a:lnTo>
                <a:lnTo>
                  <a:pt x="458" y="31"/>
                </a:lnTo>
                <a:lnTo>
                  <a:pt x="482" y="55"/>
                </a:lnTo>
                <a:lnTo>
                  <a:pt x="499" y="82"/>
                </a:lnTo>
                <a:lnTo>
                  <a:pt x="509" y="113"/>
                </a:lnTo>
                <a:lnTo>
                  <a:pt x="513" y="147"/>
                </a:lnTo>
                <a:lnTo>
                  <a:pt x="513" y="220"/>
                </a:lnTo>
                <a:lnTo>
                  <a:pt x="643" y="220"/>
                </a:lnTo>
                <a:lnTo>
                  <a:pt x="648" y="221"/>
                </a:lnTo>
                <a:lnTo>
                  <a:pt x="652" y="223"/>
                </a:lnTo>
                <a:lnTo>
                  <a:pt x="656" y="226"/>
                </a:lnTo>
                <a:lnTo>
                  <a:pt x="659" y="230"/>
                </a:lnTo>
                <a:lnTo>
                  <a:pt x="660" y="236"/>
                </a:lnTo>
                <a:lnTo>
                  <a:pt x="661" y="236"/>
                </a:lnTo>
                <a:lnTo>
                  <a:pt x="735" y="787"/>
                </a:lnTo>
                <a:lnTo>
                  <a:pt x="733" y="787"/>
                </a:lnTo>
                <a:lnTo>
                  <a:pt x="735" y="788"/>
                </a:lnTo>
                <a:lnTo>
                  <a:pt x="735" y="789"/>
                </a:lnTo>
                <a:lnTo>
                  <a:pt x="733" y="795"/>
                </a:lnTo>
                <a:lnTo>
                  <a:pt x="731" y="800"/>
                </a:lnTo>
                <a:lnTo>
                  <a:pt x="727" y="804"/>
                </a:lnTo>
                <a:lnTo>
                  <a:pt x="721" y="806"/>
                </a:lnTo>
                <a:lnTo>
                  <a:pt x="716" y="808"/>
                </a:lnTo>
                <a:lnTo>
                  <a:pt x="18" y="808"/>
                </a:lnTo>
                <a:lnTo>
                  <a:pt x="11" y="806"/>
                </a:lnTo>
                <a:lnTo>
                  <a:pt x="8" y="804"/>
                </a:lnTo>
                <a:lnTo>
                  <a:pt x="2" y="800"/>
                </a:lnTo>
                <a:lnTo>
                  <a:pt x="0" y="795"/>
                </a:lnTo>
                <a:lnTo>
                  <a:pt x="0" y="789"/>
                </a:lnTo>
                <a:lnTo>
                  <a:pt x="0" y="788"/>
                </a:lnTo>
                <a:lnTo>
                  <a:pt x="0" y="787"/>
                </a:lnTo>
                <a:lnTo>
                  <a:pt x="0" y="787"/>
                </a:lnTo>
                <a:lnTo>
                  <a:pt x="73" y="236"/>
                </a:lnTo>
                <a:lnTo>
                  <a:pt x="73" y="236"/>
                </a:lnTo>
                <a:lnTo>
                  <a:pt x="74" y="230"/>
                </a:lnTo>
                <a:lnTo>
                  <a:pt x="77" y="226"/>
                </a:lnTo>
                <a:lnTo>
                  <a:pt x="81" y="223"/>
                </a:lnTo>
                <a:lnTo>
                  <a:pt x="86" y="221"/>
                </a:lnTo>
                <a:lnTo>
                  <a:pt x="91" y="220"/>
                </a:lnTo>
                <a:lnTo>
                  <a:pt x="220" y="220"/>
                </a:lnTo>
                <a:lnTo>
                  <a:pt x="220" y="147"/>
                </a:lnTo>
                <a:lnTo>
                  <a:pt x="224" y="113"/>
                </a:lnTo>
                <a:lnTo>
                  <a:pt x="234" y="82"/>
                </a:lnTo>
                <a:lnTo>
                  <a:pt x="252" y="55"/>
                </a:lnTo>
                <a:lnTo>
                  <a:pt x="275" y="31"/>
                </a:lnTo>
                <a:lnTo>
                  <a:pt x="302" y="14"/>
                </a:lnTo>
                <a:lnTo>
                  <a:pt x="334" y="4"/>
                </a:lnTo>
                <a:lnTo>
                  <a:pt x="36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88" name="Freeform 40"/>
          <p:cNvSpPr>
            <a:spLocks noEditPoints="1"/>
          </p:cNvSpPr>
          <p:nvPr/>
        </p:nvSpPr>
        <p:spPr bwMode="auto">
          <a:xfrm>
            <a:off x="7057172" y="3485550"/>
            <a:ext cx="422378" cy="421854"/>
          </a:xfrm>
          <a:custGeom>
            <a:avLst/>
            <a:gdLst>
              <a:gd name="T0" fmla="*/ 622 w 808"/>
              <a:gd name="T1" fmla="*/ 771 h 807"/>
              <a:gd name="T2" fmla="*/ 72 w 808"/>
              <a:gd name="T3" fmla="*/ 331 h 807"/>
              <a:gd name="T4" fmla="*/ 588 w 808"/>
              <a:gd name="T5" fmla="*/ 331 h 807"/>
              <a:gd name="T6" fmla="*/ 487 w 808"/>
              <a:gd name="T7" fmla="*/ 417 h 807"/>
              <a:gd name="T8" fmla="*/ 492 w 808"/>
              <a:gd name="T9" fmla="*/ 455 h 807"/>
              <a:gd name="T10" fmla="*/ 458 w 808"/>
              <a:gd name="T11" fmla="*/ 478 h 807"/>
              <a:gd name="T12" fmla="*/ 424 w 808"/>
              <a:gd name="T13" fmla="*/ 455 h 807"/>
              <a:gd name="T14" fmla="*/ 431 w 808"/>
              <a:gd name="T15" fmla="*/ 417 h 807"/>
              <a:gd name="T16" fmla="*/ 220 w 808"/>
              <a:gd name="T17" fmla="*/ 331 h 807"/>
              <a:gd name="T18" fmla="*/ 236 w 808"/>
              <a:gd name="T19" fmla="*/ 428 h 807"/>
              <a:gd name="T20" fmla="*/ 228 w 808"/>
              <a:gd name="T21" fmla="*/ 467 h 807"/>
              <a:gd name="T22" fmla="*/ 187 w 808"/>
              <a:gd name="T23" fmla="*/ 475 h 807"/>
              <a:gd name="T24" fmla="*/ 165 w 808"/>
              <a:gd name="T25" fmla="*/ 441 h 807"/>
              <a:gd name="T26" fmla="*/ 183 w 808"/>
              <a:gd name="T27" fmla="*/ 409 h 807"/>
              <a:gd name="T28" fmla="*/ 330 w 808"/>
              <a:gd name="T29" fmla="*/ 148 h 807"/>
              <a:gd name="T30" fmla="*/ 253 w 808"/>
              <a:gd name="T31" fmla="*/ 179 h 807"/>
              <a:gd name="T32" fmla="*/ 220 w 808"/>
              <a:gd name="T33" fmla="*/ 258 h 807"/>
              <a:gd name="T34" fmla="*/ 440 w 808"/>
              <a:gd name="T35" fmla="*/ 258 h 807"/>
              <a:gd name="T36" fmla="*/ 409 w 808"/>
              <a:gd name="T37" fmla="*/ 179 h 807"/>
              <a:gd name="T38" fmla="*/ 330 w 808"/>
              <a:gd name="T39" fmla="*/ 148 h 807"/>
              <a:gd name="T40" fmla="*/ 394 w 808"/>
              <a:gd name="T41" fmla="*/ 125 h 807"/>
              <a:gd name="T42" fmla="*/ 462 w 808"/>
              <a:gd name="T43" fmla="*/ 192 h 807"/>
              <a:gd name="T44" fmla="*/ 477 w 808"/>
              <a:gd name="T45" fmla="*/ 294 h 807"/>
              <a:gd name="T46" fmla="*/ 615 w 808"/>
              <a:gd name="T47" fmla="*/ 297 h 807"/>
              <a:gd name="T48" fmla="*/ 623 w 808"/>
              <a:gd name="T49" fmla="*/ 310 h 807"/>
              <a:gd name="T50" fmla="*/ 660 w 808"/>
              <a:gd name="T51" fmla="*/ 788 h 807"/>
              <a:gd name="T52" fmla="*/ 660 w 808"/>
              <a:gd name="T53" fmla="*/ 796 h 807"/>
              <a:gd name="T54" fmla="*/ 648 w 808"/>
              <a:gd name="T55" fmla="*/ 807 h 807"/>
              <a:gd name="T56" fmla="*/ 12 w 808"/>
              <a:gd name="T57" fmla="*/ 807 h 807"/>
              <a:gd name="T58" fmla="*/ 0 w 808"/>
              <a:gd name="T59" fmla="*/ 796 h 807"/>
              <a:gd name="T60" fmla="*/ 0 w 808"/>
              <a:gd name="T61" fmla="*/ 788 h 807"/>
              <a:gd name="T62" fmla="*/ 37 w 808"/>
              <a:gd name="T63" fmla="*/ 310 h 807"/>
              <a:gd name="T64" fmla="*/ 44 w 808"/>
              <a:gd name="T65" fmla="*/ 297 h 807"/>
              <a:gd name="T66" fmla="*/ 183 w 808"/>
              <a:gd name="T67" fmla="*/ 294 h 807"/>
              <a:gd name="T68" fmla="*/ 198 w 808"/>
              <a:gd name="T69" fmla="*/ 192 h 807"/>
              <a:gd name="T70" fmla="*/ 266 w 808"/>
              <a:gd name="T71" fmla="*/ 125 h 807"/>
              <a:gd name="T72" fmla="*/ 477 w 808"/>
              <a:gd name="T73" fmla="*/ 0 h 807"/>
              <a:gd name="T74" fmla="*/ 568 w 808"/>
              <a:gd name="T75" fmla="*/ 32 h 807"/>
              <a:gd name="T76" fmla="*/ 621 w 808"/>
              <a:gd name="T77" fmla="*/ 114 h 807"/>
              <a:gd name="T78" fmla="*/ 753 w 808"/>
              <a:gd name="T79" fmla="*/ 184 h 807"/>
              <a:gd name="T80" fmla="*/ 766 w 808"/>
              <a:gd name="T81" fmla="*/ 191 h 807"/>
              <a:gd name="T82" fmla="*/ 771 w 808"/>
              <a:gd name="T83" fmla="*/ 200 h 807"/>
              <a:gd name="T84" fmla="*/ 808 w 808"/>
              <a:gd name="T85" fmla="*/ 678 h 807"/>
              <a:gd name="T86" fmla="*/ 804 w 808"/>
              <a:gd name="T87" fmla="*/ 691 h 807"/>
              <a:gd name="T88" fmla="*/ 790 w 808"/>
              <a:gd name="T89" fmla="*/ 697 h 807"/>
              <a:gd name="T90" fmla="*/ 770 w 808"/>
              <a:gd name="T91" fmla="*/ 661 h 807"/>
              <a:gd name="T92" fmla="*/ 682 w 808"/>
              <a:gd name="T93" fmla="*/ 588 h 807"/>
              <a:gd name="T94" fmla="*/ 623 w 808"/>
              <a:gd name="T95" fmla="*/ 221 h 807"/>
              <a:gd name="T96" fmla="*/ 606 w 808"/>
              <a:gd name="T97" fmla="*/ 258 h 807"/>
              <a:gd name="T98" fmla="*/ 511 w 808"/>
              <a:gd name="T99" fmla="*/ 221 h 807"/>
              <a:gd name="T100" fmla="*/ 587 w 808"/>
              <a:gd name="T101" fmla="*/ 184 h 807"/>
              <a:gd name="T102" fmla="*/ 572 w 808"/>
              <a:gd name="T103" fmla="*/ 91 h 807"/>
              <a:gd name="T104" fmla="*/ 507 w 808"/>
              <a:gd name="T105" fmla="*/ 40 h 807"/>
              <a:gd name="T106" fmla="*/ 426 w 808"/>
              <a:gd name="T107" fmla="*/ 49 h 807"/>
              <a:gd name="T108" fmla="*/ 369 w 808"/>
              <a:gd name="T109" fmla="*/ 78 h 807"/>
              <a:gd name="T110" fmla="*/ 389 w 808"/>
              <a:gd name="T111" fmla="*/ 30 h 807"/>
              <a:gd name="T112" fmla="*/ 477 w 808"/>
              <a:gd name="T113" fmla="*/ 0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08" h="807">
                <a:moveTo>
                  <a:pt x="40" y="734"/>
                </a:moveTo>
                <a:lnTo>
                  <a:pt x="38" y="771"/>
                </a:lnTo>
                <a:lnTo>
                  <a:pt x="622" y="771"/>
                </a:lnTo>
                <a:lnTo>
                  <a:pt x="619" y="734"/>
                </a:lnTo>
                <a:lnTo>
                  <a:pt x="40" y="734"/>
                </a:lnTo>
                <a:close/>
                <a:moveTo>
                  <a:pt x="72" y="331"/>
                </a:moveTo>
                <a:lnTo>
                  <a:pt x="43" y="697"/>
                </a:lnTo>
                <a:lnTo>
                  <a:pt x="617" y="697"/>
                </a:lnTo>
                <a:lnTo>
                  <a:pt x="588" y="331"/>
                </a:lnTo>
                <a:lnTo>
                  <a:pt x="477" y="331"/>
                </a:lnTo>
                <a:lnTo>
                  <a:pt x="477" y="409"/>
                </a:lnTo>
                <a:lnTo>
                  <a:pt x="487" y="417"/>
                </a:lnTo>
                <a:lnTo>
                  <a:pt x="494" y="428"/>
                </a:lnTo>
                <a:lnTo>
                  <a:pt x="495" y="441"/>
                </a:lnTo>
                <a:lnTo>
                  <a:pt x="492" y="455"/>
                </a:lnTo>
                <a:lnTo>
                  <a:pt x="485" y="467"/>
                </a:lnTo>
                <a:lnTo>
                  <a:pt x="473" y="475"/>
                </a:lnTo>
                <a:lnTo>
                  <a:pt x="458" y="478"/>
                </a:lnTo>
                <a:lnTo>
                  <a:pt x="444" y="475"/>
                </a:lnTo>
                <a:lnTo>
                  <a:pt x="432" y="467"/>
                </a:lnTo>
                <a:lnTo>
                  <a:pt x="424" y="455"/>
                </a:lnTo>
                <a:lnTo>
                  <a:pt x="422" y="441"/>
                </a:lnTo>
                <a:lnTo>
                  <a:pt x="424" y="428"/>
                </a:lnTo>
                <a:lnTo>
                  <a:pt x="431" y="417"/>
                </a:lnTo>
                <a:lnTo>
                  <a:pt x="440" y="409"/>
                </a:lnTo>
                <a:lnTo>
                  <a:pt x="440" y="331"/>
                </a:lnTo>
                <a:lnTo>
                  <a:pt x="220" y="331"/>
                </a:lnTo>
                <a:lnTo>
                  <a:pt x="220" y="409"/>
                </a:lnTo>
                <a:lnTo>
                  <a:pt x="229" y="417"/>
                </a:lnTo>
                <a:lnTo>
                  <a:pt x="236" y="428"/>
                </a:lnTo>
                <a:lnTo>
                  <a:pt x="238" y="441"/>
                </a:lnTo>
                <a:lnTo>
                  <a:pt x="236" y="455"/>
                </a:lnTo>
                <a:lnTo>
                  <a:pt x="228" y="467"/>
                </a:lnTo>
                <a:lnTo>
                  <a:pt x="216" y="475"/>
                </a:lnTo>
                <a:lnTo>
                  <a:pt x="202" y="478"/>
                </a:lnTo>
                <a:lnTo>
                  <a:pt x="187" y="475"/>
                </a:lnTo>
                <a:lnTo>
                  <a:pt x="175" y="467"/>
                </a:lnTo>
                <a:lnTo>
                  <a:pt x="168" y="455"/>
                </a:lnTo>
                <a:lnTo>
                  <a:pt x="165" y="441"/>
                </a:lnTo>
                <a:lnTo>
                  <a:pt x="168" y="428"/>
                </a:lnTo>
                <a:lnTo>
                  <a:pt x="174" y="417"/>
                </a:lnTo>
                <a:lnTo>
                  <a:pt x="183" y="409"/>
                </a:lnTo>
                <a:lnTo>
                  <a:pt x="183" y="331"/>
                </a:lnTo>
                <a:lnTo>
                  <a:pt x="72" y="331"/>
                </a:lnTo>
                <a:close/>
                <a:moveTo>
                  <a:pt x="330" y="148"/>
                </a:moveTo>
                <a:lnTo>
                  <a:pt x="301" y="152"/>
                </a:lnTo>
                <a:lnTo>
                  <a:pt x="275" y="162"/>
                </a:lnTo>
                <a:lnTo>
                  <a:pt x="253" y="179"/>
                </a:lnTo>
                <a:lnTo>
                  <a:pt x="234" y="201"/>
                </a:lnTo>
                <a:lnTo>
                  <a:pt x="224" y="228"/>
                </a:lnTo>
                <a:lnTo>
                  <a:pt x="220" y="258"/>
                </a:lnTo>
                <a:lnTo>
                  <a:pt x="220" y="294"/>
                </a:lnTo>
                <a:lnTo>
                  <a:pt x="440" y="294"/>
                </a:lnTo>
                <a:lnTo>
                  <a:pt x="440" y="258"/>
                </a:lnTo>
                <a:lnTo>
                  <a:pt x="436" y="228"/>
                </a:lnTo>
                <a:lnTo>
                  <a:pt x="426" y="201"/>
                </a:lnTo>
                <a:lnTo>
                  <a:pt x="409" y="179"/>
                </a:lnTo>
                <a:lnTo>
                  <a:pt x="386" y="162"/>
                </a:lnTo>
                <a:lnTo>
                  <a:pt x="359" y="152"/>
                </a:lnTo>
                <a:lnTo>
                  <a:pt x="330" y="148"/>
                </a:lnTo>
                <a:close/>
                <a:moveTo>
                  <a:pt x="330" y="111"/>
                </a:moveTo>
                <a:lnTo>
                  <a:pt x="364" y="115"/>
                </a:lnTo>
                <a:lnTo>
                  <a:pt x="394" y="125"/>
                </a:lnTo>
                <a:lnTo>
                  <a:pt x="422" y="142"/>
                </a:lnTo>
                <a:lnTo>
                  <a:pt x="445" y="166"/>
                </a:lnTo>
                <a:lnTo>
                  <a:pt x="462" y="192"/>
                </a:lnTo>
                <a:lnTo>
                  <a:pt x="473" y="224"/>
                </a:lnTo>
                <a:lnTo>
                  <a:pt x="477" y="258"/>
                </a:lnTo>
                <a:lnTo>
                  <a:pt x="477" y="294"/>
                </a:lnTo>
                <a:lnTo>
                  <a:pt x="605" y="294"/>
                </a:lnTo>
                <a:lnTo>
                  <a:pt x="612" y="294"/>
                </a:lnTo>
                <a:lnTo>
                  <a:pt x="615" y="297"/>
                </a:lnTo>
                <a:lnTo>
                  <a:pt x="619" y="301"/>
                </a:lnTo>
                <a:lnTo>
                  <a:pt x="622" y="305"/>
                </a:lnTo>
                <a:lnTo>
                  <a:pt x="623" y="310"/>
                </a:lnTo>
                <a:lnTo>
                  <a:pt x="623" y="310"/>
                </a:lnTo>
                <a:lnTo>
                  <a:pt x="660" y="788"/>
                </a:lnTo>
                <a:lnTo>
                  <a:pt x="660" y="788"/>
                </a:lnTo>
                <a:lnTo>
                  <a:pt x="660" y="789"/>
                </a:lnTo>
                <a:lnTo>
                  <a:pt x="661" y="789"/>
                </a:lnTo>
                <a:lnTo>
                  <a:pt x="660" y="796"/>
                </a:lnTo>
                <a:lnTo>
                  <a:pt x="657" y="801"/>
                </a:lnTo>
                <a:lnTo>
                  <a:pt x="653" y="805"/>
                </a:lnTo>
                <a:lnTo>
                  <a:pt x="648" y="807"/>
                </a:lnTo>
                <a:lnTo>
                  <a:pt x="643" y="807"/>
                </a:lnTo>
                <a:lnTo>
                  <a:pt x="18" y="807"/>
                </a:lnTo>
                <a:lnTo>
                  <a:pt x="12" y="807"/>
                </a:lnTo>
                <a:lnTo>
                  <a:pt x="6" y="805"/>
                </a:lnTo>
                <a:lnTo>
                  <a:pt x="2" y="801"/>
                </a:lnTo>
                <a:lnTo>
                  <a:pt x="0" y="796"/>
                </a:lnTo>
                <a:lnTo>
                  <a:pt x="0" y="789"/>
                </a:lnTo>
                <a:lnTo>
                  <a:pt x="0" y="789"/>
                </a:lnTo>
                <a:lnTo>
                  <a:pt x="0" y="788"/>
                </a:lnTo>
                <a:lnTo>
                  <a:pt x="0" y="788"/>
                </a:lnTo>
                <a:lnTo>
                  <a:pt x="37" y="310"/>
                </a:lnTo>
                <a:lnTo>
                  <a:pt x="37" y="310"/>
                </a:lnTo>
                <a:lnTo>
                  <a:pt x="38" y="305"/>
                </a:lnTo>
                <a:lnTo>
                  <a:pt x="40" y="301"/>
                </a:lnTo>
                <a:lnTo>
                  <a:pt x="44" y="297"/>
                </a:lnTo>
                <a:lnTo>
                  <a:pt x="50" y="294"/>
                </a:lnTo>
                <a:lnTo>
                  <a:pt x="55" y="294"/>
                </a:lnTo>
                <a:lnTo>
                  <a:pt x="183" y="294"/>
                </a:lnTo>
                <a:lnTo>
                  <a:pt x="183" y="258"/>
                </a:lnTo>
                <a:lnTo>
                  <a:pt x="187" y="224"/>
                </a:lnTo>
                <a:lnTo>
                  <a:pt x="198" y="192"/>
                </a:lnTo>
                <a:lnTo>
                  <a:pt x="216" y="166"/>
                </a:lnTo>
                <a:lnTo>
                  <a:pt x="238" y="142"/>
                </a:lnTo>
                <a:lnTo>
                  <a:pt x="266" y="125"/>
                </a:lnTo>
                <a:lnTo>
                  <a:pt x="296" y="115"/>
                </a:lnTo>
                <a:lnTo>
                  <a:pt x="330" y="111"/>
                </a:lnTo>
                <a:close/>
                <a:moveTo>
                  <a:pt x="477" y="0"/>
                </a:moveTo>
                <a:lnTo>
                  <a:pt x="511" y="4"/>
                </a:lnTo>
                <a:lnTo>
                  <a:pt x="542" y="15"/>
                </a:lnTo>
                <a:lnTo>
                  <a:pt x="568" y="32"/>
                </a:lnTo>
                <a:lnTo>
                  <a:pt x="592" y="55"/>
                </a:lnTo>
                <a:lnTo>
                  <a:pt x="609" y="82"/>
                </a:lnTo>
                <a:lnTo>
                  <a:pt x="621" y="114"/>
                </a:lnTo>
                <a:lnTo>
                  <a:pt x="623" y="148"/>
                </a:lnTo>
                <a:lnTo>
                  <a:pt x="623" y="184"/>
                </a:lnTo>
                <a:lnTo>
                  <a:pt x="753" y="184"/>
                </a:lnTo>
                <a:lnTo>
                  <a:pt x="758" y="184"/>
                </a:lnTo>
                <a:lnTo>
                  <a:pt x="762" y="187"/>
                </a:lnTo>
                <a:lnTo>
                  <a:pt x="766" y="191"/>
                </a:lnTo>
                <a:lnTo>
                  <a:pt x="769" y="195"/>
                </a:lnTo>
                <a:lnTo>
                  <a:pt x="770" y="200"/>
                </a:lnTo>
                <a:lnTo>
                  <a:pt x="771" y="200"/>
                </a:lnTo>
                <a:lnTo>
                  <a:pt x="808" y="677"/>
                </a:lnTo>
                <a:lnTo>
                  <a:pt x="807" y="677"/>
                </a:lnTo>
                <a:lnTo>
                  <a:pt x="808" y="678"/>
                </a:lnTo>
                <a:lnTo>
                  <a:pt x="808" y="679"/>
                </a:lnTo>
                <a:lnTo>
                  <a:pt x="807" y="686"/>
                </a:lnTo>
                <a:lnTo>
                  <a:pt x="804" y="691"/>
                </a:lnTo>
                <a:lnTo>
                  <a:pt x="800" y="695"/>
                </a:lnTo>
                <a:lnTo>
                  <a:pt x="795" y="697"/>
                </a:lnTo>
                <a:lnTo>
                  <a:pt x="790" y="697"/>
                </a:lnTo>
                <a:lnTo>
                  <a:pt x="690" y="697"/>
                </a:lnTo>
                <a:lnTo>
                  <a:pt x="688" y="661"/>
                </a:lnTo>
                <a:lnTo>
                  <a:pt x="770" y="661"/>
                </a:lnTo>
                <a:lnTo>
                  <a:pt x="766" y="624"/>
                </a:lnTo>
                <a:lnTo>
                  <a:pt x="685" y="624"/>
                </a:lnTo>
                <a:lnTo>
                  <a:pt x="682" y="588"/>
                </a:lnTo>
                <a:lnTo>
                  <a:pt x="764" y="588"/>
                </a:lnTo>
                <a:lnTo>
                  <a:pt x="736" y="221"/>
                </a:lnTo>
                <a:lnTo>
                  <a:pt x="623" y="221"/>
                </a:lnTo>
                <a:lnTo>
                  <a:pt x="623" y="260"/>
                </a:lnTo>
                <a:lnTo>
                  <a:pt x="615" y="258"/>
                </a:lnTo>
                <a:lnTo>
                  <a:pt x="606" y="258"/>
                </a:lnTo>
                <a:lnTo>
                  <a:pt x="587" y="258"/>
                </a:lnTo>
                <a:lnTo>
                  <a:pt x="587" y="221"/>
                </a:lnTo>
                <a:lnTo>
                  <a:pt x="511" y="221"/>
                </a:lnTo>
                <a:lnTo>
                  <a:pt x="505" y="201"/>
                </a:lnTo>
                <a:lnTo>
                  <a:pt x="499" y="184"/>
                </a:lnTo>
                <a:lnTo>
                  <a:pt x="587" y="184"/>
                </a:lnTo>
                <a:lnTo>
                  <a:pt x="587" y="148"/>
                </a:lnTo>
                <a:lnTo>
                  <a:pt x="583" y="118"/>
                </a:lnTo>
                <a:lnTo>
                  <a:pt x="572" y="91"/>
                </a:lnTo>
                <a:lnTo>
                  <a:pt x="555" y="69"/>
                </a:lnTo>
                <a:lnTo>
                  <a:pt x="533" y="52"/>
                </a:lnTo>
                <a:lnTo>
                  <a:pt x="507" y="40"/>
                </a:lnTo>
                <a:lnTo>
                  <a:pt x="477" y="36"/>
                </a:lnTo>
                <a:lnTo>
                  <a:pt x="450" y="40"/>
                </a:lnTo>
                <a:lnTo>
                  <a:pt x="426" y="49"/>
                </a:lnTo>
                <a:lnTo>
                  <a:pt x="405" y="64"/>
                </a:lnTo>
                <a:lnTo>
                  <a:pt x="388" y="84"/>
                </a:lnTo>
                <a:lnTo>
                  <a:pt x="369" y="78"/>
                </a:lnTo>
                <a:lnTo>
                  <a:pt x="350" y="74"/>
                </a:lnTo>
                <a:lnTo>
                  <a:pt x="367" y="49"/>
                </a:lnTo>
                <a:lnTo>
                  <a:pt x="389" y="30"/>
                </a:lnTo>
                <a:lnTo>
                  <a:pt x="415" y="14"/>
                </a:lnTo>
                <a:lnTo>
                  <a:pt x="445" y="4"/>
                </a:lnTo>
                <a:lnTo>
                  <a:pt x="47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89" name="Freeform 41"/>
          <p:cNvSpPr>
            <a:spLocks noEditPoints="1"/>
          </p:cNvSpPr>
          <p:nvPr/>
        </p:nvSpPr>
        <p:spPr bwMode="auto">
          <a:xfrm>
            <a:off x="7886808" y="3523711"/>
            <a:ext cx="422378" cy="345535"/>
          </a:xfrm>
          <a:custGeom>
            <a:avLst/>
            <a:gdLst>
              <a:gd name="T0" fmla="*/ 554 w 808"/>
              <a:gd name="T1" fmla="*/ 624 h 661"/>
              <a:gd name="T2" fmla="*/ 680 w 808"/>
              <a:gd name="T3" fmla="*/ 551 h 661"/>
              <a:gd name="T4" fmla="*/ 422 w 808"/>
              <a:gd name="T5" fmla="*/ 551 h 661"/>
              <a:gd name="T6" fmla="*/ 518 w 808"/>
              <a:gd name="T7" fmla="*/ 624 h 661"/>
              <a:gd name="T8" fmla="*/ 422 w 808"/>
              <a:gd name="T9" fmla="*/ 551 h 661"/>
              <a:gd name="T10" fmla="*/ 291 w 808"/>
              <a:gd name="T11" fmla="*/ 624 h 661"/>
              <a:gd name="T12" fmla="*/ 385 w 808"/>
              <a:gd name="T13" fmla="*/ 551 h 661"/>
              <a:gd name="T14" fmla="*/ 127 w 808"/>
              <a:gd name="T15" fmla="*/ 551 h 661"/>
              <a:gd name="T16" fmla="*/ 254 w 808"/>
              <a:gd name="T17" fmla="*/ 624 h 661"/>
              <a:gd name="T18" fmla="*/ 127 w 808"/>
              <a:gd name="T19" fmla="*/ 551 h 661"/>
              <a:gd name="T20" fmla="*/ 571 w 808"/>
              <a:gd name="T21" fmla="*/ 515 h 661"/>
              <a:gd name="T22" fmla="*/ 704 w 808"/>
              <a:gd name="T23" fmla="*/ 441 h 661"/>
              <a:gd name="T24" fmla="*/ 422 w 808"/>
              <a:gd name="T25" fmla="*/ 441 h 661"/>
              <a:gd name="T26" fmla="*/ 535 w 808"/>
              <a:gd name="T27" fmla="*/ 515 h 661"/>
              <a:gd name="T28" fmla="*/ 422 w 808"/>
              <a:gd name="T29" fmla="*/ 441 h 661"/>
              <a:gd name="T30" fmla="*/ 274 w 808"/>
              <a:gd name="T31" fmla="*/ 515 h 661"/>
              <a:gd name="T32" fmla="*/ 385 w 808"/>
              <a:gd name="T33" fmla="*/ 441 h 661"/>
              <a:gd name="T34" fmla="*/ 105 w 808"/>
              <a:gd name="T35" fmla="*/ 441 h 661"/>
              <a:gd name="T36" fmla="*/ 237 w 808"/>
              <a:gd name="T37" fmla="*/ 515 h 661"/>
              <a:gd name="T38" fmla="*/ 105 w 808"/>
              <a:gd name="T39" fmla="*/ 441 h 661"/>
              <a:gd name="T40" fmla="*/ 588 w 808"/>
              <a:gd name="T41" fmla="*/ 405 h 661"/>
              <a:gd name="T42" fmla="*/ 727 w 808"/>
              <a:gd name="T43" fmla="*/ 331 h 661"/>
              <a:gd name="T44" fmla="*/ 422 w 808"/>
              <a:gd name="T45" fmla="*/ 331 h 661"/>
              <a:gd name="T46" fmla="*/ 552 w 808"/>
              <a:gd name="T47" fmla="*/ 405 h 661"/>
              <a:gd name="T48" fmla="*/ 422 w 808"/>
              <a:gd name="T49" fmla="*/ 331 h 661"/>
              <a:gd name="T50" fmla="*/ 256 w 808"/>
              <a:gd name="T51" fmla="*/ 405 h 661"/>
              <a:gd name="T52" fmla="*/ 385 w 808"/>
              <a:gd name="T53" fmla="*/ 331 h 661"/>
              <a:gd name="T54" fmla="*/ 81 w 808"/>
              <a:gd name="T55" fmla="*/ 331 h 661"/>
              <a:gd name="T56" fmla="*/ 219 w 808"/>
              <a:gd name="T57" fmla="*/ 405 h 661"/>
              <a:gd name="T58" fmla="*/ 81 w 808"/>
              <a:gd name="T59" fmla="*/ 331 h 661"/>
              <a:gd name="T60" fmla="*/ 37 w 808"/>
              <a:gd name="T61" fmla="*/ 295 h 661"/>
              <a:gd name="T62" fmla="*/ 772 w 808"/>
              <a:gd name="T63" fmla="*/ 258 h 661"/>
              <a:gd name="T64" fmla="*/ 404 w 808"/>
              <a:gd name="T65" fmla="*/ 41 h 661"/>
              <a:gd name="T66" fmla="*/ 659 w 808"/>
              <a:gd name="T67" fmla="*/ 221 h 661"/>
              <a:gd name="T68" fmla="*/ 404 w 808"/>
              <a:gd name="T69" fmla="*/ 0 h 661"/>
              <a:gd name="T70" fmla="*/ 414 w 808"/>
              <a:gd name="T71" fmla="*/ 4 h 661"/>
              <a:gd name="T72" fmla="*/ 417 w 808"/>
              <a:gd name="T73" fmla="*/ 7 h 661"/>
              <a:gd name="T74" fmla="*/ 772 w 808"/>
              <a:gd name="T75" fmla="*/ 221 h 661"/>
              <a:gd name="T76" fmla="*/ 798 w 808"/>
              <a:gd name="T77" fmla="*/ 232 h 661"/>
              <a:gd name="T78" fmla="*/ 808 w 808"/>
              <a:gd name="T79" fmla="*/ 258 h 661"/>
              <a:gd name="T80" fmla="*/ 806 w 808"/>
              <a:gd name="T81" fmla="*/ 309 h 661"/>
              <a:gd name="T82" fmla="*/ 786 w 808"/>
              <a:gd name="T83" fmla="*/ 329 h 661"/>
              <a:gd name="T84" fmla="*/ 764 w 808"/>
              <a:gd name="T85" fmla="*/ 331 h 661"/>
              <a:gd name="T86" fmla="*/ 697 w 808"/>
              <a:gd name="T87" fmla="*/ 648 h 661"/>
              <a:gd name="T88" fmla="*/ 693 w 808"/>
              <a:gd name="T89" fmla="*/ 656 h 661"/>
              <a:gd name="T90" fmla="*/ 684 w 808"/>
              <a:gd name="T91" fmla="*/ 661 h 661"/>
              <a:gd name="T92" fmla="*/ 129 w 808"/>
              <a:gd name="T93" fmla="*/ 661 h 661"/>
              <a:gd name="T94" fmla="*/ 119 w 808"/>
              <a:gd name="T95" fmla="*/ 659 h 661"/>
              <a:gd name="T96" fmla="*/ 113 w 808"/>
              <a:gd name="T97" fmla="*/ 652 h 661"/>
              <a:gd name="T98" fmla="*/ 110 w 808"/>
              <a:gd name="T99" fmla="*/ 648 h 661"/>
              <a:gd name="T100" fmla="*/ 37 w 808"/>
              <a:gd name="T101" fmla="*/ 331 h 661"/>
              <a:gd name="T102" fmla="*/ 11 w 808"/>
              <a:gd name="T103" fmla="*/ 321 h 661"/>
              <a:gd name="T104" fmla="*/ 0 w 808"/>
              <a:gd name="T105" fmla="*/ 295 h 661"/>
              <a:gd name="T106" fmla="*/ 3 w 808"/>
              <a:gd name="T107" fmla="*/ 244 h 661"/>
              <a:gd name="T108" fmla="*/ 22 w 808"/>
              <a:gd name="T109" fmla="*/ 224 h 661"/>
              <a:gd name="T110" fmla="*/ 87 w 808"/>
              <a:gd name="T111" fmla="*/ 221 h 661"/>
              <a:gd name="T112" fmla="*/ 391 w 808"/>
              <a:gd name="T113" fmla="*/ 7 h 661"/>
              <a:gd name="T114" fmla="*/ 398 w 808"/>
              <a:gd name="T115" fmla="*/ 1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08" h="661">
                <a:moveTo>
                  <a:pt x="566" y="551"/>
                </a:moveTo>
                <a:lnTo>
                  <a:pt x="554" y="624"/>
                </a:lnTo>
                <a:lnTo>
                  <a:pt x="664" y="624"/>
                </a:lnTo>
                <a:lnTo>
                  <a:pt x="680" y="551"/>
                </a:lnTo>
                <a:lnTo>
                  <a:pt x="566" y="551"/>
                </a:lnTo>
                <a:close/>
                <a:moveTo>
                  <a:pt x="422" y="551"/>
                </a:moveTo>
                <a:lnTo>
                  <a:pt x="422" y="624"/>
                </a:lnTo>
                <a:lnTo>
                  <a:pt x="518" y="624"/>
                </a:lnTo>
                <a:lnTo>
                  <a:pt x="528" y="551"/>
                </a:lnTo>
                <a:lnTo>
                  <a:pt x="422" y="551"/>
                </a:lnTo>
                <a:close/>
                <a:moveTo>
                  <a:pt x="279" y="551"/>
                </a:moveTo>
                <a:lnTo>
                  <a:pt x="291" y="624"/>
                </a:lnTo>
                <a:lnTo>
                  <a:pt x="385" y="624"/>
                </a:lnTo>
                <a:lnTo>
                  <a:pt x="385" y="551"/>
                </a:lnTo>
                <a:lnTo>
                  <a:pt x="279" y="551"/>
                </a:lnTo>
                <a:close/>
                <a:moveTo>
                  <a:pt x="127" y="551"/>
                </a:moveTo>
                <a:lnTo>
                  <a:pt x="143" y="624"/>
                </a:lnTo>
                <a:lnTo>
                  <a:pt x="254" y="624"/>
                </a:lnTo>
                <a:lnTo>
                  <a:pt x="243" y="551"/>
                </a:lnTo>
                <a:lnTo>
                  <a:pt x="127" y="551"/>
                </a:lnTo>
                <a:close/>
                <a:moveTo>
                  <a:pt x="583" y="441"/>
                </a:moveTo>
                <a:lnTo>
                  <a:pt x="571" y="515"/>
                </a:lnTo>
                <a:lnTo>
                  <a:pt x="688" y="515"/>
                </a:lnTo>
                <a:lnTo>
                  <a:pt x="704" y="441"/>
                </a:lnTo>
                <a:lnTo>
                  <a:pt x="583" y="441"/>
                </a:lnTo>
                <a:close/>
                <a:moveTo>
                  <a:pt x="422" y="441"/>
                </a:moveTo>
                <a:lnTo>
                  <a:pt x="422" y="515"/>
                </a:lnTo>
                <a:lnTo>
                  <a:pt x="535" y="515"/>
                </a:lnTo>
                <a:lnTo>
                  <a:pt x="546" y="441"/>
                </a:lnTo>
                <a:lnTo>
                  <a:pt x="422" y="441"/>
                </a:lnTo>
                <a:close/>
                <a:moveTo>
                  <a:pt x="262" y="441"/>
                </a:moveTo>
                <a:lnTo>
                  <a:pt x="274" y="515"/>
                </a:lnTo>
                <a:lnTo>
                  <a:pt x="385" y="515"/>
                </a:lnTo>
                <a:lnTo>
                  <a:pt x="385" y="441"/>
                </a:lnTo>
                <a:lnTo>
                  <a:pt x="262" y="441"/>
                </a:lnTo>
                <a:close/>
                <a:moveTo>
                  <a:pt x="105" y="441"/>
                </a:moveTo>
                <a:lnTo>
                  <a:pt x="121" y="515"/>
                </a:lnTo>
                <a:lnTo>
                  <a:pt x="237" y="515"/>
                </a:lnTo>
                <a:lnTo>
                  <a:pt x="225" y="441"/>
                </a:lnTo>
                <a:lnTo>
                  <a:pt x="105" y="441"/>
                </a:lnTo>
                <a:close/>
                <a:moveTo>
                  <a:pt x="600" y="331"/>
                </a:moveTo>
                <a:lnTo>
                  <a:pt x="588" y="405"/>
                </a:lnTo>
                <a:lnTo>
                  <a:pt x="711" y="405"/>
                </a:lnTo>
                <a:lnTo>
                  <a:pt x="727" y="331"/>
                </a:lnTo>
                <a:lnTo>
                  <a:pt x="600" y="331"/>
                </a:lnTo>
                <a:close/>
                <a:moveTo>
                  <a:pt x="422" y="331"/>
                </a:moveTo>
                <a:lnTo>
                  <a:pt x="422" y="405"/>
                </a:lnTo>
                <a:lnTo>
                  <a:pt x="552" y="405"/>
                </a:lnTo>
                <a:lnTo>
                  <a:pt x="563" y="331"/>
                </a:lnTo>
                <a:lnTo>
                  <a:pt x="422" y="331"/>
                </a:lnTo>
                <a:close/>
                <a:moveTo>
                  <a:pt x="244" y="331"/>
                </a:moveTo>
                <a:lnTo>
                  <a:pt x="256" y="405"/>
                </a:lnTo>
                <a:lnTo>
                  <a:pt x="385" y="405"/>
                </a:lnTo>
                <a:lnTo>
                  <a:pt x="385" y="331"/>
                </a:lnTo>
                <a:lnTo>
                  <a:pt x="244" y="331"/>
                </a:lnTo>
                <a:close/>
                <a:moveTo>
                  <a:pt x="81" y="331"/>
                </a:moveTo>
                <a:lnTo>
                  <a:pt x="97" y="405"/>
                </a:lnTo>
                <a:lnTo>
                  <a:pt x="219" y="405"/>
                </a:lnTo>
                <a:lnTo>
                  <a:pt x="207" y="331"/>
                </a:lnTo>
                <a:lnTo>
                  <a:pt x="81" y="331"/>
                </a:lnTo>
                <a:close/>
                <a:moveTo>
                  <a:pt x="37" y="258"/>
                </a:moveTo>
                <a:lnTo>
                  <a:pt x="37" y="295"/>
                </a:lnTo>
                <a:lnTo>
                  <a:pt x="772" y="295"/>
                </a:lnTo>
                <a:lnTo>
                  <a:pt x="772" y="258"/>
                </a:lnTo>
                <a:lnTo>
                  <a:pt x="37" y="258"/>
                </a:lnTo>
                <a:close/>
                <a:moveTo>
                  <a:pt x="404" y="41"/>
                </a:moveTo>
                <a:lnTo>
                  <a:pt x="150" y="221"/>
                </a:lnTo>
                <a:lnTo>
                  <a:pt x="659" y="221"/>
                </a:lnTo>
                <a:lnTo>
                  <a:pt x="404" y="41"/>
                </a:lnTo>
                <a:close/>
                <a:moveTo>
                  <a:pt x="404" y="0"/>
                </a:moveTo>
                <a:lnTo>
                  <a:pt x="409" y="1"/>
                </a:lnTo>
                <a:lnTo>
                  <a:pt x="414" y="4"/>
                </a:lnTo>
                <a:lnTo>
                  <a:pt x="417" y="7"/>
                </a:lnTo>
                <a:lnTo>
                  <a:pt x="417" y="7"/>
                </a:lnTo>
                <a:lnTo>
                  <a:pt x="722" y="221"/>
                </a:lnTo>
                <a:lnTo>
                  <a:pt x="772" y="221"/>
                </a:lnTo>
                <a:lnTo>
                  <a:pt x="786" y="224"/>
                </a:lnTo>
                <a:lnTo>
                  <a:pt x="798" y="232"/>
                </a:lnTo>
                <a:lnTo>
                  <a:pt x="806" y="244"/>
                </a:lnTo>
                <a:lnTo>
                  <a:pt x="808" y="258"/>
                </a:lnTo>
                <a:lnTo>
                  <a:pt x="808" y="295"/>
                </a:lnTo>
                <a:lnTo>
                  <a:pt x="806" y="309"/>
                </a:lnTo>
                <a:lnTo>
                  <a:pt x="798" y="321"/>
                </a:lnTo>
                <a:lnTo>
                  <a:pt x="786" y="329"/>
                </a:lnTo>
                <a:lnTo>
                  <a:pt x="772" y="331"/>
                </a:lnTo>
                <a:lnTo>
                  <a:pt x="764" y="331"/>
                </a:lnTo>
                <a:lnTo>
                  <a:pt x="697" y="648"/>
                </a:lnTo>
                <a:lnTo>
                  <a:pt x="697" y="648"/>
                </a:lnTo>
                <a:lnTo>
                  <a:pt x="696" y="652"/>
                </a:lnTo>
                <a:lnTo>
                  <a:pt x="693" y="656"/>
                </a:lnTo>
                <a:lnTo>
                  <a:pt x="689" y="659"/>
                </a:lnTo>
                <a:lnTo>
                  <a:pt x="684" y="661"/>
                </a:lnTo>
                <a:lnTo>
                  <a:pt x="680" y="661"/>
                </a:lnTo>
                <a:lnTo>
                  <a:pt x="129" y="661"/>
                </a:lnTo>
                <a:lnTo>
                  <a:pt x="123" y="661"/>
                </a:lnTo>
                <a:lnTo>
                  <a:pt x="119" y="659"/>
                </a:lnTo>
                <a:lnTo>
                  <a:pt x="115" y="656"/>
                </a:lnTo>
                <a:lnTo>
                  <a:pt x="113" y="652"/>
                </a:lnTo>
                <a:lnTo>
                  <a:pt x="112" y="648"/>
                </a:lnTo>
                <a:lnTo>
                  <a:pt x="110" y="648"/>
                </a:lnTo>
                <a:lnTo>
                  <a:pt x="43" y="331"/>
                </a:lnTo>
                <a:lnTo>
                  <a:pt x="37" y="331"/>
                </a:lnTo>
                <a:lnTo>
                  <a:pt x="22" y="329"/>
                </a:lnTo>
                <a:lnTo>
                  <a:pt x="11" y="321"/>
                </a:lnTo>
                <a:lnTo>
                  <a:pt x="3" y="309"/>
                </a:lnTo>
                <a:lnTo>
                  <a:pt x="0" y="295"/>
                </a:lnTo>
                <a:lnTo>
                  <a:pt x="0" y="258"/>
                </a:lnTo>
                <a:lnTo>
                  <a:pt x="3" y="244"/>
                </a:lnTo>
                <a:lnTo>
                  <a:pt x="11" y="232"/>
                </a:lnTo>
                <a:lnTo>
                  <a:pt x="22" y="224"/>
                </a:lnTo>
                <a:lnTo>
                  <a:pt x="37" y="221"/>
                </a:lnTo>
                <a:lnTo>
                  <a:pt x="87" y="221"/>
                </a:lnTo>
                <a:lnTo>
                  <a:pt x="391" y="7"/>
                </a:lnTo>
                <a:lnTo>
                  <a:pt x="391" y="7"/>
                </a:lnTo>
                <a:lnTo>
                  <a:pt x="394" y="4"/>
                </a:lnTo>
                <a:lnTo>
                  <a:pt x="398" y="1"/>
                </a:lnTo>
                <a:lnTo>
                  <a:pt x="40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90" name="Freeform 42"/>
          <p:cNvSpPr>
            <a:spLocks noEditPoints="1"/>
          </p:cNvSpPr>
          <p:nvPr/>
        </p:nvSpPr>
        <p:spPr bwMode="auto">
          <a:xfrm>
            <a:off x="8716443" y="3504370"/>
            <a:ext cx="422378" cy="384217"/>
          </a:xfrm>
          <a:custGeom>
            <a:avLst/>
            <a:gdLst>
              <a:gd name="T0" fmla="*/ 664 w 808"/>
              <a:gd name="T1" fmla="*/ 698 h 735"/>
              <a:gd name="T2" fmla="*/ 422 w 808"/>
              <a:gd name="T3" fmla="*/ 625 h 735"/>
              <a:gd name="T4" fmla="*/ 529 w 808"/>
              <a:gd name="T5" fmla="*/ 625 h 735"/>
              <a:gd name="T6" fmla="*/ 291 w 808"/>
              <a:gd name="T7" fmla="*/ 698 h 735"/>
              <a:gd name="T8" fmla="*/ 279 w 808"/>
              <a:gd name="T9" fmla="*/ 625 h 735"/>
              <a:gd name="T10" fmla="*/ 254 w 808"/>
              <a:gd name="T11" fmla="*/ 698 h 735"/>
              <a:gd name="T12" fmla="*/ 583 w 808"/>
              <a:gd name="T13" fmla="*/ 515 h 735"/>
              <a:gd name="T14" fmla="*/ 704 w 808"/>
              <a:gd name="T15" fmla="*/ 515 h 735"/>
              <a:gd name="T16" fmla="*/ 422 w 808"/>
              <a:gd name="T17" fmla="*/ 588 h 735"/>
              <a:gd name="T18" fmla="*/ 422 w 808"/>
              <a:gd name="T19" fmla="*/ 515 h 735"/>
              <a:gd name="T20" fmla="*/ 385 w 808"/>
              <a:gd name="T21" fmla="*/ 588 h 735"/>
              <a:gd name="T22" fmla="*/ 105 w 808"/>
              <a:gd name="T23" fmla="*/ 515 h 735"/>
              <a:gd name="T24" fmla="*/ 225 w 808"/>
              <a:gd name="T25" fmla="*/ 515 h 735"/>
              <a:gd name="T26" fmla="*/ 588 w 808"/>
              <a:gd name="T27" fmla="*/ 478 h 735"/>
              <a:gd name="T28" fmla="*/ 600 w 808"/>
              <a:gd name="T29" fmla="*/ 405 h 735"/>
              <a:gd name="T30" fmla="*/ 552 w 808"/>
              <a:gd name="T31" fmla="*/ 478 h 735"/>
              <a:gd name="T32" fmla="*/ 245 w 808"/>
              <a:gd name="T33" fmla="*/ 405 h 735"/>
              <a:gd name="T34" fmla="*/ 385 w 808"/>
              <a:gd name="T35" fmla="*/ 405 h 735"/>
              <a:gd name="T36" fmla="*/ 97 w 808"/>
              <a:gd name="T37" fmla="*/ 478 h 735"/>
              <a:gd name="T38" fmla="*/ 81 w 808"/>
              <a:gd name="T39" fmla="*/ 405 h 735"/>
              <a:gd name="T40" fmla="*/ 772 w 808"/>
              <a:gd name="T41" fmla="*/ 368 h 735"/>
              <a:gd name="T42" fmla="*/ 37 w 808"/>
              <a:gd name="T43" fmla="*/ 295 h 735"/>
              <a:gd name="T44" fmla="*/ 798 w 808"/>
              <a:gd name="T45" fmla="*/ 305 h 735"/>
              <a:gd name="T46" fmla="*/ 808 w 808"/>
              <a:gd name="T47" fmla="*/ 368 h 735"/>
              <a:gd name="T48" fmla="*/ 786 w 808"/>
              <a:gd name="T49" fmla="*/ 402 h 735"/>
              <a:gd name="T50" fmla="*/ 697 w 808"/>
              <a:gd name="T51" fmla="*/ 722 h 735"/>
              <a:gd name="T52" fmla="*/ 693 w 808"/>
              <a:gd name="T53" fmla="*/ 730 h 735"/>
              <a:gd name="T54" fmla="*/ 680 w 808"/>
              <a:gd name="T55" fmla="*/ 735 h 735"/>
              <a:gd name="T56" fmla="*/ 119 w 808"/>
              <a:gd name="T57" fmla="*/ 732 h 735"/>
              <a:gd name="T58" fmla="*/ 112 w 808"/>
              <a:gd name="T59" fmla="*/ 722 h 735"/>
              <a:gd name="T60" fmla="*/ 37 w 808"/>
              <a:gd name="T61" fmla="*/ 405 h 735"/>
              <a:gd name="T62" fmla="*/ 3 w 808"/>
              <a:gd name="T63" fmla="*/ 383 h 735"/>
              <a:gd name="T64" fmla="*/ 3 w 808"/>
              <a:gd name="T65" fmla="*/ 317 h 735"/>
              <a:gd name="T66" fmla="*/ 37 w 808"/>
              <a:gd name="T67" fmla="*/ 295 h 735"/>
              <a:gd name="T68" fmla="*/ 415 w 808"/>
              <a:gd name="T69" fmla="*/ 4 h 735"/>
              <a:gd name="T70" fmla="*/ 422 w 808"/>
              <a:gd name="T71" fmla="*/ 19 h 735"/>
              <a:gd name="T72" fmla="*/ 468 w 808"/>
              <a:gd name="T73" fmla="*/ 151 h 735"/>
              <a:gd name="T74" fmla="*/ 484 w 808"/>
              <a:gd name="T75" fmla="*/ 148 h 735"/>
              <a:gd name="T76" fmla="*/ 495 w 808"/>
              <a:gd name="T77" fmla="*/ 160 h 735"/>
              <a:gd name="T78" fmla="*/ 494 w 808"/>
              <a:gd name="T79" fmla="*/ 176 h 735"/>
              <a:gd name="T80" fmla="*/ 413 w 808"/>
              <a:gd name="T81" fmla="*/ 256 h 735"/>
              <a:gd name="T82" fmla="*/ 400 w 808"/>
              <a:gd name="T83" fmla="*/ 257 h 735"/>
              <a:gd name="T84" fmla="*/ 317 w 808"/>
              <a:gd name="T85" fmla="*/ 180 h 735"/>
              <a:gd name="T86" fmla="*/ 312 w 808"/>
              <a:gd name="T87" fmla="*/ 167 h 735"/>
              <a:gd name="T88" fmla="*/ 320 w 808"/>
              <a:gd name="T89" fmla="*/ 151 h 735"/>
              <a:gd name="T90" fmla="*/ 336 w 808"/>
              <a:gd name="T91" fmla="*/ 148 h 735"/>
              <a:gd name="T92" fmla="*/ 385 w 808"/>
              <a:gd name="T93" fmla="*/ 195 h 735"/>
              <a:gd name="T94" fmla="*/ 389 w 808"/>
              <a:gd name="T95" fmla="*/ 8 h 735"/>
              <a:gd name="T96" fmla="*/ 404 w 808"/>
              <a:gd name="T97"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8" h="735">
                <a:moveTo>
                  <a:pt x="566" y="625"/>
                </a:moveTo>
                <a:lnTo>
                  <a:pt x="554" y="698"/>
                </a:lnTo>
                <a:lnTo>
                  <a:pt x="664" y="698"/>
                </a:lnTo>
                <a:lnTo>
                  <a:pt x="680" y="625"/>
                </a:lnTo>
                <a:lnTo>
                  <a:pt x="566" y="625"/>
                </a:lnTo>
                <a:close/>
                <a:moveTo>
                  <a:pt x="422" y="625"/>
                </a:moveTo>
                <a:lnTo>
                  <a:pt x="422" y="698"/>
                </a:lnTo>
                <a:lnTo>
                  <a:pt x="518" y="698"/>
                </a:lnTo>
                <a:lnTo>
                  <a:pt x="529" y="625"/>
                </a:lnTo>
                <a:lnTo>
                  <a:pt x="422" y="625"/>
                </a:lnTo>
                <a:close/>
                <a:moveTo>
                  <a:pt x="279" y="625"/>
                </a:moveTo>
                <a:lnTo>
                  <a:pt x="291" y="698"/>
                </a:lnTo>
                <a:lnTo>
                  <a:pt x="385" y="698"/>
                </a:lnTo>
                <a:lnTo>
                  <a:pt x="385" y="625"/>
                </a:lnTo>
                <a:lnTo>
                  <a:pt x="279" y="625"/>
                </a:lnTo>
                <a:close/>
                <a:moveTo>
                  <a:pt x="129" y="625"/>
                </a:moveTo>
                <a:lnTo>
                  <a:pt x="143" y="698"/>
                </a:lnTo>
                <a:lnTo>
                  <a:pt x="254" y="698"/>
                </a:lnTo>
                <a:lnTo>
                  <a:pt x="243" y="625"/>
                </a:lnTo>
                <a:lnTo>
                  <a:pt x="129" y="625"/>
                </a:lnTo>
                <a:close/>
                <a:moveTo>
                  <a:pt x="583" y="515"/>
                </a:moveTo>
                <a:lnTo>
                  <a:pt x="571" y="588"/>
                </a:lnTo>
                <a:lnTo>
                  <a:pt x="688" y="588"/>
                </a:lnTo>
                <a:lnTo>
                  <a:pt x="704" y="515"/>
                </a:lnTo>
                <a:lnTo>
                  <a:pt x="583" y="515"/>
                </a:lnTo>
                <a:close/>
                <a:moveTo>
                  <a:pt x="422" y="515"/>
                </a:moveTo>
                <a:lnTo>
                  <a:pt x="422" y="588"/>
                </a:lnTo>
                <a:lnTo>
                  <a:pt x="535" y="588"/>
                </a:lnTo>
                <a:lnTo>
                  <a:pt x="546" y="515"/>
                </a:lnTo>
                <a:lnTo>
                  <a:pt x="422" y="515"/>
                </a:lnTo>
                <a:close/>
                <a:moveTo>
                  <a:pt x="262" y="515"/>
                </a:moveTo>
                <a:lnTo>
                  <a:pt x="274" y="588"/>
                </a:lnTo>
                <a:lnTo>
                  <a:pt x="385" y="588"/>
                </a:lnTo>
                <a:lnTo>
                  <a:pt x="385" y="515"/>
                </a:lnTo>
                <a:lnTo>
                  <a:pt x="262" y="515"/>
                </a:lnTo>
                <a:close/>
                <a:moveTo>
                  <a:pt x="105" y="515"/>
                </a:moveTo>
                <a:lnTo>
                  <a:pt x="121" y="588"/>
                </a:lnTo>
                <a:lnTo>
                  <a:pt x="237" y="588"/>
                </a:lnTo>
                <a:lnTo>
                  <a:pt x="225" y="515"/>
                </a:lnTo>
                <a:lnTo>
                  <a:pt x="105" y="515"/>
                </a:lnTo>
                <a:close/>
                <a:moveTo>
                  <a:pt x="600" y="405"/>
                </a:moveTo>
                <a:lnTo>
                  <a:pt x="588" y="478"/>
                </a:lnTo>
                <a:lnTo>
                  <a:pt x="711" y="478"/>
                </a:lnTo>
                <a:lnTo>
                  <a:pt x="727" y="405"/>
                </a:lnTo>
                <a:lnTo>
                  <a:pt x="600" y="405"/>
                </a:lnTo>
                <a:close/>
                <a:moveTo>
                  <a:pt x="422" y="405"/>
                </a:moveTo>
                <a:lnTo>
                  <a:pt x="422" y="478"/>
                </a:lnTo>
                <a:lnTo>
                  <a:pt x="552" y="478"/>
                </a:lnTo>
                <a:lnTo>
                  <a:pt x="563" y="405"/>
                </a:lnTo>
                <a:lnTo>
                  <a:pt x="422" y="405"/>
                </a:lnTo>
                <a:close/>
                <a:moveTo>
                  <a:pt x="245" y="405"/>
                </a:moveTo>
                <a:lnTo>
                  <a:pt x="256" y="478"/>
                </a:lnTo>
                <a:lnTo>
                  <a:pt x="385" y="478"/>
                </a:lnTo>
                <a:lnTo>
                  <a:pt x="385" y="405"/>
                </a:lnTo>
                <a:lnTo>
                  <a:pt x="245" y="405"/>
                </a:lnTo>
                <a:close/>
                <a:moveTo>
                  <a:pt x="81" y="405"/>
                </a:moveTo>
                <a:lnTo>
                  <a:pt x="97" y="478"/>
                </a:lnTo>
                <a:lnTo>
                  <a:pt x="219" y="478"/>
                </a:lnTo>
                <a:lnTo>
                  <a:pt x="208" y="405"/>
                </a:lnTo>
                <a:lnTo>
                  <a:pt x="81" y="405"/>
                </a:lnTo>
                <a:close/>
                <a:moveTo>
                  <a:pt x="37" y="332"/>
                </a:moveTo>
                <a:lnTo>
                  <a:pt x="37" y="368"/>
                </a:lnTo>
                <a:lnTo>
                  <a:pt x="772" y="368"/>
                </a:lnTo>
                <a:lnTo>
                  <a:pt x="772" y="332"/>
                </a:lnTo>
                <a:lnTo>
                  <a:pt x="37" y="332"/>
                </a:lnTo>
                <a:close/>
                <a:moveTo>
                  <a:pt x="37" y="295"/>
                </a:moveTo>
                <a:lnTo>
                  <a:pt x="772" y="295"/>
                </a:lnTo>
                <a:lnTo>
                  <a:pt x="786" y="298"/>
                </a:lnTo>
                <a:lnTo>
                  <a:pt x="798" y="305"/>
                </a:lnTo>
                <a:lnTo>
                  <a:pt x="806" y="317"/>
                </a:lnTo>
                <a:lnTo>
                  <a:pt x="808" y="332"/>
                </a:lnTo>
                <a:lnTo>
                  <a:pt x="808" y="368"/>
                </a:lnTo>
                <a:lnTo>
                  <a:pt x="806" y="383"/>
                </a:lnTo>
                <a:lnTo>
                  <a:pt x="798" y="394"/>
                </a:lnTo>
                <a:lnTo>
                  <a:pt x="786" y="402"/>
                </a:lnTo>
                <a:lnTo>
                  <a:pt x="772" y="405"/>
                </a:lnTo>
                <a:lnTo>
                  <a:pt x="764" y="405"/>
                </a:lnTo>
                <a:lnTo>
                  <a:pt x="697" y="722"/>
                </a:lnTo>
                <a:lnTo>
                  <a:pt x="697" y="722"/>
                </a:lnTo>
                <a:lnTo>
                  <a:pt x="696" y="726"/>
                </a:lnTo>
                <a:lnTo>
                  <a:pt x="693" y="730"/>
                </a:lnTo>
                <a:lnTo>
                  <a:pt x="689" y="732"/>
                </a:lnTo>
                <a:lnTo>
                  <a:pt x="684" y="735"/>
                </a:lnTo>
                <a:lnTo>
                  <a:pt x="680" y="735"/>
                </a:lnTo>
                <a:lnTo>
                  <a:pt x="129" y="735"/>
                </a:lnTo>
                <a:lnTo>
                  <a:pt x="123" y="735"/>
                </a:lnTo>
                <a:lnTo>
                  <a:pt x="119" y="732"/>
                </a:lnTo>
                <a:lnTo>
                  <a:pt x="115" y="730"/>
                </a:lnTo>
                <a:lnTo>
                  <a:pt x="113" y="726"/>
                </a:lnTo>
                <a:lnTo>
                  <a:pt x="112" y="722"/>
                </a:lnTo>
                <a:lnTo>
                  <a:pt x="110" y="722"/>
                </a:lnTo>
                <a:lnTo>
                  <a:pt x="43" y="405"/>
                </a:lnTo>
                <a:lnTo>
                  <a:pt x="37" y="405"/>
                </a:lnTo>
                <a:lnTo>
                  <a:pt x="22" y="402"/>
                </a:lnTo>
                <a:lnTo>
                  <a:pt x="11" y="394"/>
                </a:lnTo>
                <a:lnTo>
                  <a:pt x="3" y="383"/>
                </a:lnTo>
                <a:lnTo>
                  <a:pt x="0" y="368"/>
                </a:lnTo>
                <a:lnTo>
                  <a:pt x="0" y="332"/>
                </a:lnTo>
                <a:lnTo>
                  <a:pt x="3" y="317"/>
                </a:lnTo>
                <a:lnTo>
                  <a:pt x="11" y="305"/>
                </a:lnTo>
                <a:lnTo>
                  <a:pt x="22" y="298"/>
                </a:lnTo>
                <a:lnTo>
                  <a:pt x="37" y="295"/>
                </a:lnTo>
                <a:close/>
                <a:moveTo>
                  <a:pt x="404" y="0"/>
                </a:moveTo>
                <a:lnTo>
                  <a:pt x="410" y="2"/>
                </a:lnTo>
                <a:lnTo>
                  <a:pt x="415" y="4"/>
                </a:lnTo>
                <a:lnTo>
                  <a:pt x="419" y="8"/>
                </a:lnTo>
                <a:lnTo>
                  <a:pt x="422" y="13"/>
                </a:lnTo>
                <a:lnTo>
                  <a:pt x="422" y="19"/>
                </a:lnTo>
                <a:lnTo>
                  <a:pt x="422" y="195"/>
                </a:lnTo>
                <a:lnTo>
                  <a:pt x="465" y="154"/>
                </a:lnTo>
                <a:lnTo>
                  <a:pt x="468" y="151"/>
                </a:lnTo>
                <a:lnTo>
                  <a:pt x="473" y="148"/>
                </a:lnTo>
                <a:lnTo>
                  <a:pt x="477" y="148"/>
                </a:lnTo>
                <a:lnTo>
                  <a:pt x="484" y="148"/>
                </a:lnTo>
                <a:lnTo>
                  <a:pt x="489" y="151"/>
                </a:lnTo>
                <a:lnTo>
                  <a:pt x="493" y="155"/>
                </a:lnTo>
                <a:lnTo>
                  <a:pt x="495" y="160"/>
                </a:lnTo>
                <a:lnTo>
                  <a:pt x="495" y="167"/>
                </a:lnTo>
                <a:lnTo>
                  <a:pt x="495" y="171"/>
                </a:lnTo>
                <a:lnTo>
                  <a:pt x="494" y="176"/>
                </a:lnTo>
                <a:lnTo>
                  <a:pt x="490" y="180"/>
                </a:lnTo>
                <a:lnTo>
                  <a:pt x="417" y="253"/>
                </a:lnTo>
                <a:lnTo>
                  <a:pt x="413" y="256"/>
                </a:lnTo>
                <a:lnTo>
                  <a:pt x="409" y="257"/>
                </a:lnTo>
                <a:lnTo>
                  <a:pt x="404" y="258"/>
                </a:lnTo>
                <a:lnTo>
                  <a:pt x="400" y="257"/>
                </a:lnTo>
                <a:lnTo>
                  <a:pt x="394" y="256"/>
                </a:lnTo>
                <a:lnTo>
                  <a:pt x="391" y="253"/>
                </a:lnTo>
                <a:lnTo>
                  <a:pt x="317" y="180"/>
                </a:lnTo>
                <a:lnTo>
                  <a:pt x="315" y="176"/>
                </a:lnTo>
                <a:lnTo>
                  <a:pt x="313" y="171"/>
                </a:lnTo>
                <a:lnTo>
                  <a:pt x="312" y="167"/>
                </a:lnTo>
                <a:lnTo>
                  <a:pt x="313" y="160"/>
                </a:lnTo>
                <a:lnTo>
                  <a:pt x="316" y="155"/>
                </a:lnTo>
                <a:lnTo>
                  <a:pt x="320" y="151"/>
                </a:lnTo>
                <a:lnTo>
                  <a:pt x="325" y="148"/>
                </a:lnTo>
                <a:lnTo>
                  <a:pt x="330" y="148"/>
                </a:lnTo>
                <a:lnTo>
                  <a:pt x="336" y="148"/>
                </a:lnTo>
                <a:lnTo>
                  <a:pt x="339" y="151"/>
                </a:lnTo>
                <a:lnTo>
                  <a:pt x="343" y="154"/>
                </a:lnTo>
                <a:lnTo>
                  <a:pt x="385" y="195"/>
                </a:lnTo>
                <a:lnTo>
                  <a:pt x="385" y="19"/>
                </a:lnTo>
                <a:lnTo>
                  <a:pt x="387" y="13"/>
                </a:lnTo>
                <a:lnTo>
                  <a:pt x="389" y="8"/>
                </a:lnTo>
                <a:lnTo>
                  <a:pt x="393" y="4"/>
                </a:lnTo>
                <a:lnTo>
                  <a:pt x="398" y="2"/>
                </a:lnTo>
                <a:lnTo>
                  <a:pt x="40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91" name="Freeform 43"/>
          <p:cNvSpPr>
            <a:spLocks noEditPoints="1"/>
          </p:cNvSpPr>
          <p:nvPr/>
        </p:nvSpPr>
        <p:spPr bwMode="auto">
          <a:xfrm>
            <a:off x="9546078" y="3504632"/>
            <a:ext cx="423423" cy="383694"/>
          </a:xfrm>
          <a:custGeom>
            <a:avLst/>
            <a:gdLst>
              <a:gd name="T0" fmla="*/ 666 w 810"/>
              <a:gd name="T1" fmla="*/ 697 h 734"/>
              <a:gd name="T2" fmla="*/ 423 w 810"/>
              <a:gd name="T3" fmla="*/ 624 h 734"/>
              <a:gd name="T4" fmla="*/ 530 w 810"/>
              <a:gd name="T5" fmla="*/ 624 h 734"/>
              <a:gd name="T6" fmla="*/ 292 w 810"/>
              <a:gd name="T7" fmla="*/ 697 h 734"/>
              <a:gd name="T8" fmla="*/ 281 w 810"/>
              <a:gd name="T9" fmla="*/ 624 h 734"/>
              <a:gd name="T10" fmla="*/ 256 w 810"/>
              <a:gd name="T11" fmla="*/ 697 h 734"/>
              <a:gd name="T12" fmla="*/ 585 w 810"/>
              <a:gd name="T13" fmla="*/ 514 h 734"/>
              <a:gd name="T14" fmla="*/ 704 w 810"/>
              <a:gd name="T15" fmla="*/ 514 h 734"/>
              <a:gd name="T16" fmla="*/ 423 w 810"/>
              <a:gd name="T17" fmla="*/ 587 h 734"/>
              <a:gd name="T18" fmla="*/ 423 w 810"/>
              <a:gd name="T19" fmla="*/ 514 h 734"/>
              <a:gd name="T20" fmla="*/ 387 w 810"/>
              <a:gd name="T21" fmla="*/ 587 h 734"/>
              <a:gd name="T22" fmla="*/ 105 w 810"/>
              <a:gd name="T23" fmla="*/ 514 h 734"/>
              <a:gd name="T24" fmla="*/ 226 w 810"/>
              <a:gd name="T25" fmla="*/ 514 h 734"/>
              <a:gd name="T26" fmla="*/ 590 w 810"/>
              <a:gd name="T27" fmla="*/ 477 h 734"/>
              <a:gd name="T28" fmla="*/ 602 w 810"/>
              <a:gd name="T29" fmla="*/ 404 h 734"/>
              <a:gd name="T30" fmla="*/ 553 w 810"/>
              <a:gd name="T31" fmla="*/ 477 h 734"/>
              <a:gd name="T32" fmla="*/ 245 w 810"/>
              <a:gd name="T33" fmla="*/ 404 h 734"/>
              <a:gd name="T34" fmla="*/ 387 w 810"/>
              <a:gd name="T35" fmla="*/ 404 h 734"/>
              <a:gd name="T36" fmla="*/ 99 w 810"/>
              <a:gd name="T37" fmla="*/ 477 h 734"/>
              <a:gd name="T38" fmla="*/ 83 w 810"/>
              <a:gd name="T39" fmla="*/ 404 h 734"/>
              <a:gd name="T40" fmla="*/ 772 w 810"/>
              <a:gd name="T41" fmla="*/ 367 h 734"/>
              <a:gd name="T42" fmla="*/ 37 w 810"/>
              <a:gd name="T43" fmla="*/ 293 h 734"/>
              <a:gd name="T44" fmla="*/ 798 w 810"/>
              <a:gd name="T45" fmla="*/ 305 h 734"/>
              <a:gd name="T46" fmla="*/ 810 w 810"/>
              <a:gd name="T47" fmla="*/ 367 h 734"/>
              <a:gd name="T48" fmla="*/ 786 w 810"/>
              <a:gd name="T49" fmla="*/ 400 h 734"/>
              <a:gd name="T50" fmla="*/ 699 w 810"/>
              <a:gd name="T51" fmla="*/ 720 h 734"/>
              <a:gd name="T52" fmla="*/ 693 w 810"/>
              <a:gd name="T53" fmla="*/ 729 h 734"/>
              <a:gd name="T54" fmla="*/ 680 w 810"/>
              <a:gd name="T55" fmla="*/ 734 h 734"/>
              <a:gd name="T56" fmla="*/ 121 w 810"/>
              <a:gd name="T57" fmla="*/ 731 h 734"/>
              <a:gd name="T58" fmla="*/ 112 w 810"/>
              <a:gd name="T59" fmla="*/ 720 h 734"/>
              <a:gd name="T60" fmla="*/ 37 w 810"/>
              <a:gd name="T61" fmla="*/ 404 h 734"/>
              <a:gd name="T62" fmla="*/ 4 w 810"/>
              <a:gd name="T63" fmla="*/ 381 h 734"/>
              <a:gd name="T64" fmla="*/ 4 w 810"/>
              <a:gd name="T65" fmla="*/ 316 h 734"/>
              <a:gd name="T66" fmla="*/ 37 w 810"/>
              <a:gd name="T67" fmla="*/ 293 h 734"/>
              <a:gd name="T68" fmla="*/ 414 w 810"/>
              <a:gd name="T69" fmla="*/ 2 h 734"/>
              <a:gd name="T70" fmla="*/ 494 w 810"/>
              <a:gd name="T71" fmla="*/ 82 h 734"/>
              <a:gd name="T72" fmla="*/ 495 w 810"/>
              <a:gd name="T73" fmla="*/ 98 h 734"/>
              <a:gd name="T74" fmla="*/ 484 w 810"/>
              <a:gd name="T75" fmla="*/ 108 h 734"/>
              <a:gd name="T76" fmla="*/ 469 w 810"/>
              <a:gd name="T77" fmla="*/ 107 h 734"/>
              <a:gd name="T78" fmla="*/ 423 w 810"/>
              <a:gd name="T79" fmla="*/ 238 h 734"/>
              <a:gd name="T80" fmla="*/ 416 w 810"/>
              <a:gd name="T81" fmla="*/ 254 h 734"/>
              <a:gd name="T82" fmla="*/ 400 w 810"/>
              <a:gd name="T83" fmla="*/ 256 h 734"/>
              <a:gd name="T84" fmla="*/ 388 w 810"/>
              <a:gd name="T85" fmla="*/ 244 h 734"/>
              <a:gd name="T86" fmla="*/ 345 w 810"/>
              <a:gd name="T87" fmla="*/ 104 h 734"/>
              <a:gd name="T88" fmla="*/ 332 w 810"/>
              <a:gd name="T89" fmla="*/ 110 h 734"/>
              <a:gd name="T90" fmla="*/ 317 w 810"/>
              <a:gd name="T91" fmla="*/ 102 h 734"/>
              <a:gd name="T92" fmla="*/ 313 w 810"/>
              <a:gd name="T93" fmla="*/ 86 h 734"/>
              <a:gd name="T94" fmla="*/ 392 w 810"/>
              <a:gd name="T95" fmla="*/ 5 h 734"/>
              <a:gd name="T96" fmla="*/ 405 w 810"/>
              <a:gd name="T97" fmla="*/ 0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0" h="734">
                <a:moveTo>
                  <a:pt x="566" y="624"/>
                </a:moveTo>
                <a:lnTo>
                  <a:pt x="554" y="697"/>
                </a:lnTo>
                <a:lnTo>
                  <a:pt x="666" y="697"/>
                </a:lnTo>
                <a:lnTo>
                  <a:pt x="681" y="624"/>
                </a:lnTo>
                <a:lnTo>
                  <a:pt x="566" y="624"/>
                </a:lnTo>
                <a:close/>
                <a:moveTo>
                  <a:pt x="423" y="624"/>
                </a:moveTo>
                <a:lnTo>
                  <a:pt x="423" y="697"/>
                </a:lnTo>
                <a:lnTo>
                  <a:pt x="518" y="697"/>
                </a:lnTo>
                <a:lnTo>
                  <a:pt x="530" y="624"/>
                </a:lnTo>
                <a:lnTo>
                  <a:pt x="423" y="624"/>
                </a:lnTo>
                <a:close/>
                <a:moveTo>
                  <a:pt x="281" y="624"/>
                </a:moveTo>
                <a:lnTo>
                  <a:pt x="292" y="697"/>
                </a:lnTo>
                <a:lnTo>
                  <a:pt x="387" y="697"/>
                </a:lnTo>
                <a:lnTo>
                  <a:pt x="387" y="624"/>
                </a:lnTo>
                <a:lnTo>
                  <a:pt x="281" y="624"/>
                </a:lnTo>
                <a:close/>
                <a:moveTo>
                  <a:pt x="129" y="624"/>
                </a:moveTo>
                <a:lnTo>
                  <a:pt x="144" y="697"/>
                </a:lnTo>
                <a:lnTo>
                  <a:pt x="256" y="697"/>
                </a:lnTo>
                <a:lnTo>
                  <a:pt x="244" y="624"/>
                </a:lnTo>
                <a:lnTo>
                  <a:pt x="129" y="624"/>
                </a:lnTo>
                <a:close/>
                <a:moveTo>
                  <a:pt x="585" y="514"/>
                </a:moveTo>
                <a:lnTo>
                  <a:pt x="573" y="587"/>
                </a:lnTo>
                <a:lnTo>
                  <a:pt x="689" y="587"/>
                </a:lnTo>
                <a:lnTo>
                  <a:pt x="704" y="514"/>
                </a:lnTo>
                <a:lnTo>
                  <a:pt x="585" y="514"/>
                </a:lnTo>
                <a:close/>
                <a:moveTo>
                  <a:pt x="423" y="514"/>
                </a:moveTo>
                <a:lnTo>
                  <a:pt x="423" y="587"/>
                </a:lnTo>
                <a:lnTo>
                  <a:pt x="536" y="587"/>
                </a:lnTo>
                <a:lnTo>
                  <a:pt x="547" y="514"/>
                </a:lnTo>
                <a:lnTo>
                  <a:pt x="423" y="514"/>
                </a:lnTo>
                <a:close/>
                <a:moveTo>
                  <a:pt x="262" y="514"/>
                </a:moveTo>
                <a:lnTo>
                  <a:pt x="274" y="587"/>
                </a:lnTo>
                <a:lnTo>
                  <a:pt x="387" y="587"/>
                </a:lnTo>
                <a:lnTo>
                  <a:pt x="387" y="514"/>
                </a:lnTo>
                <a:lnTo>
                  <a:pt x="262" y="514"/>
                </a:lnTo>
                <a:close/>
                <a:moveTo>
                  <a:pt x="105" y="514"/>
                </a:moveTo>
                <a:lnTo>
                  <a:pt x="121" y="587"/>
                </a:lnTo>
                <a:lnTo>
                  <a:pt x="237" y="587"/>
                </a:lnTo>
                <a:lnTo>
                  <a:pt x="226" y="514"/>
                </a:lnTo>
                <a:lnTo>
                  <a:pt x="105" y="514"/>
                </a:lnTo>
                <a:close/>
                <a:moveTo>
                  <a:pt x="602" y="404"/>
                </a:moveTo>
                <a:lnTo>
                  <a:pt x="590" y="477"/>
                </a:lnTo>
                <a:lnTo>
                  <a:pt x="712" y="477"/>
                </a:lnTo>
                <a:lnTo>
                  <a:pt x="727" y="404"/>
                </a:lnTo>
                <a:lnTo>
                  <a:pt x="602" y="404"/>
                </a:lnTo>
                <a:close/>
                <a:moveTo>
                  <a:pt x="423" y="404"/>
                </a:moveTo>
                <a:lnTo>
                  <a:pt x="423" y="477"/>
                </a:lnTo>
                <a:lnTo>
                  <a:pt x="553" y="477"/>
                </a:lnTo>
                <a:lnTo>
                  <a:pt x="565" y="404"/>
                </a:lnTo>
                <a:lnTo>
                  <a:pt x="423" y="404"/>
                </a:lnTo>
                <a:close/>
                <a:moveTo>
                  <a:pt x="245" y="404"/>
                </a:moveTo>
                <a:lnTo>
                  <a:pt x="257" y="477"/>
                </a:lnTo>
                <a:lnTo>
                  <a:pt x="387" y="477"/>
                </a:lnTo>
                <a:lnTo>
                  <a:pt x="387" y="404"/>
                </a:lnTo>
                <a:lnTo>
                  <a:pt x="245" y="404"/>
                </a:lnTo>
                <a:close/>
                <a:moveTo>
                  <a:pt x="83" y="404"/>
                </a:moveTo>
                <a:lnTo>
                  <a:pt x="99" y="477"/>
                </a:lnTo>
                <a:lnTo>
                  <a:pt x="220" y="477"/>
                </a:lnTo>
                <a:lnTo>
                  <a:pt x="209" y="404"/>
                </a:lnTo>
                <a:lnTo>
                  <a:pt x="83" y="404"/>
                </a:lnTo>
                <a:close/>
                <a:moveTo>
                  <a:pt x="37" y="329"/>
                </a:moveTo>
                <a:lnTo>
                  <a:pt x="37" y="367"/>
                </a:lnTo>
                <a:lnTo>
                  <a:pt x="772" y="367"/>
                </a:lnTo>
                <a:lnTo>
                  <a:pt x="772" y="329"/>
                </a:lnTo>
                <a:lnTo>
                  <a:pt x="37" y="329"/>
                </a:lnTo>
                <a:close/>
                <a:moveTo>
                  <a:pt x="37" y="293"/>
                </a:moveTo>
                <a:lnTo>
                  <a:pt x="772" y="293"/>
                </a:lnTo>
                <a:lnTo>
                  <a:pt x="786" y="297"/>
                </a:lnTo>
                <a:lnTo>
                  <a:pt x="798" y="305"/>
                </a:lnTo>
                <a:lnTo>
                  <a:pt x="806" y="316"/>
                </a:lnTo>
                <a:lnTo>
                  <a:pt x="810" y="329"/>
                </a:lnTo>
                <a:lnTo>
                  <a:pt x="810" y="367"/>
                </a:lnTo>
                <a:lnTo>
                  <a:pt x="806" y="381"/>
                </a:lnTo>
                <a:lnTo>
                  <a:pt x="798" y="392"/>
                </a:lnTo>
                <a:lnTo>
                  <a:pt x="786" y="400"/>
                </a:lnTo>
                <a:lnTo>
                  <a:pt x="772" y="404"/>
                </a:lnTo>
                <a:lnTo>
                  <a:pt x="765" y="404"/>
                </a:lnTo>
                <a:lnTo>
                  <a:pt x="699" y="720"/>
                </a:lnTo>
                <a:lnTo>
                  <a:pt x="699" y="720"/>
                </a:lnTo>
                <a:lnTo>
                  <a:pt x="696" y="725"/>
                </a:lnTo>
                <a:lnTo>
                  <a:pt x="693" y="729"/>
                </a:lnTo>
                <a:lnTo>
                  <a:pt x="689" y="731"/>
                </a:lnTo>
                <a:lnTo>
                  <a:pt x="685" y="733"/>
                </a:lnTo>
                <a:lnTo>
                  <a:pt x="680" y="734"/>
                </a:lnTo>
                <a:lnTo>
                  <a:pt x="130" y="734"/>
                </a:lnTo>
                <a:lnTo>
                  <a:pt x="125" y="733"/>
                </a:lnTo>
                <a:lnTo>
                  <a:pt x="121" y="731"/>
                </a:lnTo>
                <a:lnTo>
                  <a:pt x="117" y="729"/>
                </a:lnTo>
                <a:lnTo>
                  <a:pt x="114" y="725"/>
                </a:lnTo>
                <a:lnTo>
                  <a:pt x="112" y="720"/>
                </a:lnTo>
                <a:lnTo>
                  <a:pt x="112" y="720"/>
                </a:lnTo>
                <a:lnTo>
                  <a:pt x="45" y="404"/>
                </a:lnTo>
                <a:lnTo>
                  <a:pt x="37" y="404"/>
                </a:lnTo>
                <a:lnTo>
                  <a:pt x="24" y="400"/>
                </a:lnTo>
                <a:lnTo>
                  <a:pt x="12" y="392"/>
                </a:lnTo>
                <a:lnTo>
                  <a:pt x="4" y="381"/>
                </a:lnTo>
                <a:lnTo>
                  <a:pt x="0" y="367"/>
                </a:lnTo>
                <a:lnTo>
                  <a:pt x="0" y="329"/>
                </a:lnTo>
                <a:lnTo>
                  <a:pt x="4" y="316"/>
                </a:lnTo>
                <a:lnTo>
                  <a:pt x="12" y="305"/>
                </a:lnTo>
                <a:lnTo>
                  <a:pt x="24" y="297"/>
                </a:lnTo>
                <a:lnTo>
                  <a:pt x="37" y="293"/>
                </a:lnTo>
                <a:close/>
                <a:moveTo>
                  <a:pt x="405" y="0"/>
                </a:moveTo>
                <a:lnTo>
                  <a:pt x="410" y="1"/>
                </a:lnTo>
                <a:lnTo>
                  <a:pt x="414" y="2"/>
                </a:lnTo>
                <a:lnTo>
                  <a:pt x="418" y="5"/>
                </a:lnTo>
                <a:lnTo>
                  <a:pt x="492" y="78"/>
                </a:lnTo>
                <a:lnTo>
                  <a:pt x="494" y="82"/>
                </a:lnTo>
                <a:lnTo>
                  <a:pt x="497" y="86"/>
                </a:lnTo>
                <a:lnTo>
                  <a:pt x="497" y="91"/>
                </a:lnTo>
                <a:lnTo>
                  <a:pt x="495" y="98"/>
                </a:lnTo>
                <a:lnTo>
                  <a:pt x="493" y="102"/>
                </a:lnTo>
                <a:lnTo>
                  <a:pt x="489" y="106"/>
                </a:lnTo>
                <a:lnTo>
                  <a:pt x="484" y="108"/>
                </a:lnTo>
                <a:lnTo>
                  <a:pt x="478" y="110"/>
                </a:lnTo>
                <a:lnTo>
                  <a:pt x="473" y="110"/>
                </a:lnTo>
                <a:lnTo>
                  <a:pt x="469" y="107"/>
                </a:lnTo>
                <a:lnTo>
                  <a:pt x="465" y="104"/>
                </a:lnTo>
                <a:lnTo>
                  <a:pt x="423" y="62"/>
                </a:lnTo>
                <a:lnTo>
                  <a:pt x="423" y="238"/>
                </a:lnTo>
                <a:lnTo>
                  <a:pt x="422" y="244"/>
                </a:lnTo>
                <a:lnTo>
                  <a:pt x="420" y="250"/>
                </a:lnTo>
                <a:lnTo>
                  <a:pt x="416" y="254"/>
                </a:lnTo>
                <a:lnTo>
                  <a:pt x="410" y="256"/>
                </a:lnTo>
                <a:lnTo>
                  <a:pt x="405" y="256"/>
                </a:lnTo>
                <a:lnTo>
                  <a:pt x="400" y="256"/>
                </a:lnTo>
                <a:lnTo>
                  <a:pt x="395" y="254"/>
                </a:lnTo>
                <a:lnTo>
                  <a:pt x="391" y="250"/>
                </a:lnTo>
                <a:lnTo>
                  <a:pt x="388" y="244"/>
                </a:lnTo>
                <a:lnTo>
                  <a:pt x="387" y="238"/>
                </a:lnTo>
                <a:lnTo>
                  <a:pt x="387" y="62"/>
                </a:lnTo>
                <a:lnTo>
                  <a:pt x="345" y="104"/>
                </a:lnTo>
                <a:lnTo>
                  <a:pt x="341" y="107"/>
                </a:lnTo>
                <a:lnTo>
                  <a:pt x="337" y="110"/>
                </a:lnTo>
                <a:lnTo>
                  <a:pt x="332" y="110"/>
                </a:lnTo>
                <a:lnTo>
                  <a:pt x="325" y="108"/>
                </a:lnTo>
                <a:lnTo>
                  <a:pt x="321" y="106"/>
                </a:lnTo>
                <a:lnTo>
                  <a:pt x="317" y="102"/>
                </a:lnTo>
                <a:lnTo>
                  <a:pt x="315" y="98"/>
                </a:lnTo>
                <a:lnTo>
                  <a:pt x="313" y="91"/>
                </a:lnTo>
                <a:lnTo>
                  <a:pt x="313" y="86"/>
                </a:lnTo>
                <a:lnTo>
                  <a:pt x="316" y="82"/>
                </a:lnTo>
                <a:lnTo>
                  <a:pt x="319" y="78"/>
                </a:lnTo>
                <a:lnTo>
                  <a:pt x="392" y="5"/>
                </a:lnTo>
                <a:lnTo>
                  <a:pt x="396" y="2"/>
                </a:lnTo>
                <a:lnTo>
                  <a:pt x="400" y="1"/>
                </a:lnTo>
                <a:lnTo>
                  <a:pt x="40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96" name="Freeform 48"/>
          <p:cNvSpPr>
            <a:spLocks noEditPoints="1"/>
          </p:cNvSpPr>
          <p:nvPr/>
        </p:nvSpPr>
        <p:spPr bwMode="auto">
          <a:xfrm>
            <a:off x="2194096" y="4192355"/>
            <a:ext cx="421868" cy="384120"/>
          </a:xfrm>
          <a:custGeom>
            <a:avLst/>
            <a:gdLst>
              <a:gd name="T0" fmla="*/ 680 w 827"/>
              <a:gd name="T1" fmla="*/ 715 h 753"/>
              <a:gd name="T2" fmla="*/ 433 w 827"/>
              <a:gd name="T3" fmla="*/ 639 h 753"/>
              <a:gd name="T4" fmla="*/ 541 w 827"/>
              <a:gd name="T5" fmla="*/ 639 h 753"/>
              <a:gd name="T6" fmla="*/ 298 w 827"/>
              <a:gd name="T7" fmla="*/ 715 h 753"/>
              <a:gd name="T8" fmla="*/ 286 w 827"/>
              <a:gd name="T9" fmla="*/ 639 h 753"/>
              <a:gd name="T10" fmla="*/ 260 w 827"/>
              <a:gd name="T11" fmla="*/ 715 h 753"/>
              <a:gd name="T12" fmla="*/ 596 w 827"/>
              <a:gd name="T13" fmla="*/ 526 h 753"/>
              <a:gd name="T14" fmla="*/ 719 w 827"/>
              <a:gd name="T15" fmla="*/ 526 h 753"/>
              <a:gd name="T16" fmla="*/ 433 w 827"/>
              <a:gd name="T17" fmla="*/ 602 h 753"/>
              <a:gd name="T18" fmla="*/ 433 w 827"/>
              <a:gd name="T19" fmla="*/ 526 h 753"/>
              <a:gd name="T20" fmla="*/ 395 w 827"/>
              <a:gd name="T21" fmla="*/ 602 h 753"/>
              <a:gd name="T22" fmla="*/ 107 w 827"/>
              <a:gd name="T23" fmla="*/ 526 h 753"/>
              <a:gd name="T24" fmla="*/ 231 w 827"/>
              <a:gd name="T25" fmla="*/ 526 h 753"/>
              <a:gd name="T26" fmla="*/ 603 w 827"/>
              <a:gd name="T27" fmla="*/ 489 h 753"/>
              <a:gd name="T28" fmla="*/ 615 w 827"/>
              <a:gd name="T29" fmla="*/ 413 h 753"/>
              <a:gd name="T30" fmla="*/ 565 w 827"/>
              <a:gd name="T31" fmla="*/ 489 h 753"/>
              <a:gd name="T32" fmla="*/ 251 w 827"/>
              <a:gd name="T33" fmla="*/ 413 h 753"/>
              <a:gd name="T34" fmla="*/ 395 w 827"/>
              <a:gd name="T35" fmla="*/ 413 h 753"/>
              <a:gd name="T36" fmla="*/ 99 w 827"/>
              <a:gd name="T37" fmla="*/ 489 h 753"/>
              <a:gd name="T38" fmla="*/ 83 w 827"/>
              <a:gd name="T39" fmla="*/ 413 h 753"/>
              <a:gd name="T40" fmla="*/ 790 w 827"/>
              <a:gd name="T41" fmla="*/ 375 h 753"/>
              <a:gd name="T42" fmla="*/ 38 w 827"/>
              <a:gd name="T43" fmla="*/ 301 h 753"/>
              <a:gd name="T44" fmla="*/ 816 w 827"/>
              <a:gd name="T45" fmla="*/ 311 h 753"/>
              <a:gd name="T46" fmla="*/ 827 w 827"/>
              <a:gd name="T47" fmla="*/ 375 h 753"/>
              <a:gd name="T48" fmla="*/ 804 w 827"/>
              <a:gd name="T49" fmla="*/ 411 h 753"/>
              <a:gd name="T50" fmla="*/ 714 w 827"/>
              <a:gd name="T51" fmla="*/ 738 h 753"/>
              <a:gd name="T52" fmla="*/ 709 w 827"/>
              <a:gd name="T53" fmla="*/ 746 h 753"/>
              <a:gd name="T54" fmla="*/ 696 w 827"/>
              <a:gd name="T55" fmla="*/ 753 h 753"/>
              <a:gd name="T56" fmla="*/ 123 w 827"/>
              <a:gd name="T57" fmla="*/ 750 h 753"/>
              <a:gd name="T58" fmla="*/ 114 w 827"/>
              <a:gd name="T59" fmla="*/ 738 h 753"/>
              <a:gd name="T60" fmla="*/ 38 w 827"/>
              <a:gd name="T61" fmla="*/ 413 h 753"/>
              <a:gd name="T62" fmla="*/ 4 w 827"/>
              <a:gd name="T63" fmla="*/ 391 h 753"/>
              <a:gd name="T64" fmla="*/ 4 w 827"/>
              <a:gd name="T65" fmla="*/ 324 h 753"/>
              <a:gd name="T66" fmla="*/ 38 w 827"/>
              <a:gd name="T67" fmla="*/ 301 h 753"/>
              <a:gd name="T68" fmla="*/ 387 w 827"/>
              <a:gd name="T69" fmla="*/ 4 h 753"/>
              <a:gd name="T70" fmla="*/ 395 w 827"/>
              <a:gd name="T71" fmla="*/ 19 h 753"/>
              <a:gd name="T72" fmla="*/ 390 w 827"/>
              <a:gd name="T73" fmla="*/ 32 h 753"/>
              <a:gd name="T74" fmla="*/ 532 w 827"/>
              <a:gd name="T75" fmla="*/ 76 h 753"/>
              <a:gd name="T76" fmla="*/ 544 w 827"/>
              <a:gd name="T77" fmla="*/ 89 h 753"/>
              <a:gd name="T78" fmla="*/ 541 w 827"/>
              <a:gd name="T79" fmla="*/ 106 h 753"/>
              <a:gd name="T80" fmla="*/ 526 w 827"/>
              <a:gd name="T81" fmla="*/ 112 h 753"/>
              <a:gd name="T82" fmla="*/ 392 w 827"/>
              <a:gd name="T83" fmla="*/ 159 h 753"/>
              <a:gd name="T84" fmla="*/ 393 w 827"/>
              <a:gd name="T85" fmla="*/ 175 h 753"/>
              <a:gd name="T86" fmla="*/ 382 w 827"/>
              <a:gd name="T87" fmla="*/ 187 h 753"/>
              <a:gd name="T88" fmla="*/ 366 w 827"/>
              <a:gd name="T89" fmla="*/ 186 h 753"/>
              <a:gd name="T90" fmla="*/ 288 w 827"/>
              <a:gd name="T91" fmla="*/ 107 h 753"/>
              <a:gd name="T92" fmla="*/ 282 w 827"/>
              <a:gd name="T93" fmla="*/ 94 h 753"/>
              <a:gd name="T94" fmla="*/ 288 w 827"/>
              <a:gd name="T95" fmla="*/ 81 h 753"/>
              <a:gd name="T96" fmla="*/ 366 w 827"/>
              <a:gd name="T97" fmla="*/ 2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27" h="753">
                <a:moveTo>
                  <a:pt x="579" y="639"/>
                </a:moveTo>
                <a:lnTo>
                  <a:pt x="566" y="715"/>
                </a:lnTo>
                <a:lnTo>
                  <a:pt x="680" y="715"/>
                </a:lnTo>
                <a:lnTo>
                  <a:pt x="696" y="639"/>
                </a:lnTo>
                <a:lnTo>
                  <a:pt x="579" y="639"/>
                </a:lnTo>
                <a:close/>
                <a:moveTo>
                  <a:pt x="433" y="639"/>
                </a:moveTo>
                <a:lnTo>
                  <a:pt x="433" y="715"/>
                </a:lnTo>
                <a:lnTo>
                  <a:pt x="530" y="715"/>
                </a:lnTo>
                <a:lnTo>
                  <a:pt x="541" y="639"/>
                </a:lnTo>
                <a:lnTo>
                  <a:pt x="433" y="639"/>
                </a:lnTo>
                <a:close/>
                <a:moveTo>
                  <a:pt x="286" y="639"/>
                </a:moveTo>
                <a:lnTo>
                  <a:pt x="298" y="715"/>
                </a:lnTo>
                <a:lnTo>
                  <a:pt x="395" y="715"/>
                </a:lnTo>
                <a:lnTo>
                  <a:pt x="395" y="639"/>
                </a:lnTo>
                <a:lnTo>
                  <a:pt x="286" y="639"/>
                </a:lnTo>
                <a:close/>
                <a:moveTo>
                  <a:pt x="132" y="639"/>
                </a:moveTo>
                <a:lnTo>
                  <a:pt x="148" y="715"/>
                </a:lnTo>
                <a:lnTo>
                  <a:pt x="260" y="715"/>
                </a:lnTo>
                <a:lnTo>
                  <a:pt x="248" y="639"/>
                </a:lnTo>
                <a:lnTo>
                  <a:pt x="132" y="639"/>
                </a:lnTo>
                <a:close/>
                <a:moveTo>
                  <a:pt x="596" y="526"/>
                </a:moveTo>
                <a:lnTo>
                  <a:pt x="585" y="602"/>
                </a:lnTo>
                <a:lnTo>
                  <a:pt x="704" y="602"/>
                </a:lnTo>
                <a:lnTo>
                  <a:pt x="719" y="526"/>
                </a:lnTo>
                <a:lnTo>
                  <a:pt x="596" y="526"/>
                </a:lnTo>
                <a:close/>
                <a:moveTo>
                  <a:pt x="433" y="526"/>
                </a:moveTo>
                <a:lnTo>
                  <a:pt x="433" y="602"/>
                </a:lnTo>
                <a:lnTo>
                  <a:pt x="547" y="602"/>
                </a:lnTo>
                <a:lnTo>
                  <a:pt x="558" y="526"/>
                </a:lnTo>
                <a:lnTo>
                  <a:pt x="433" y="526"/>
                </a:lnTo>
                <a:close/>
                <a:moveTo>
                  <a:pt x="268" y="526"/>
                </a:moveTo>
                <a:lnTo>
                  <a:pt x="280" y="602"/>
                </a:lnTo>
                <a:lnTo>
                  <a:pt x="395" y="602"/>
                </a:lnTo>
                <a:lnTo>
                  <a:pt x="395" y="526"/>
                </a:lnTo>
                <a:lnTo>
                  <a:pt x="268" y="526"/>
                </a:lnTo>
                <a:close/>
                <a:moveTo>
                  <a:pt x="107" y="526"/>
                </a:moveTo>
                <a:lnTo>
                  <a:pt x="123" y="602"/>
                </a:lnTo>
                <a:lnTo>
                  <a:pt x="243" y="602"/>
                </a:lnTo>
                <a:lnTo>
                  <a:pt x="231" y="526"/>
                </a:lnTo>
                <a:lnTo>
                  <a:pt x="107" y="526"/>
                </a:lnTo>
                <a:close/>
                <a:moveTo>
                  <a:pt x="615" y="413"/>
                </a:moveTo>
                <a:lnTo>
                  <a:pt x="603" y="489"/>
                </a:lnTo>
                <a:lnTo>
                  <a:pt x="727" y="489"/>
                </a:lnTo>
                <a:lnTo>
                  <a:pt x="743" y="413"/>
                </a:lnTo>
                <a:lnTo>
                  <a:pt x="615" y="413"/>
                </a:lnTo>
                <a:close/>
                <a:moveTo>
                  <a:pt x="433" y="413"/>
                </a:moveTo>
                <a:lnTo>
                  <a:pt x="433" y="489"/>
                </a:lnTo>
                <a:lnTo>
                  <a:pt x="565" y="489"/>
                </a:lnTo>
                <a:lnTo>
                  <a:pt x="577" y="413"/>
                </a:lnTo>
                <a:lnTo>
                  <a:pt x="433" y="413"/>
                </a:lnTo>
                <a:close/>
                <a:moveTo>
                  <a:pt x="251" y="413"/>
                </a:moveTo>
                <a:lnTo>
                  <a:pt x="263" y="489"/>
                </a:lnTo>
                <a:lnTo>
                  <a:pt x="395" y="489"/>
                </a:lnTo>
                <a:lnTo>
                  <a:pt x="395" y="413"/>
                </a:lnTo>
                <a:lnTo>
                  <a:pt x="251" y="413"/>
                </a:lnTo>
                <a:close/>
                <a:moveTo>
                  <a:pt x="83" y="413"/>
                </a:moveTo>
                <a:lnTo>
                  <a:pt x="99" y="489"/>
                </a:lnTo>
                <a:lnTo>
                  <a:pt x="225" y="489"/>
                </a:lnTo>
                <a:lnTo>
                  <a:pt x="213" y="413"/>
                </a:lnTo>
                <a:lnTo>
                  <a:pt x="83" y="413"/>
                </a:lnTo>
                <a:close/>
                <a:moveTo>
                  <a:pt x="38" y="339"/>
                </a:moveTo>
                <a:lnTo>
                  <a:pt x="38" y="375"/>
                </a:lnTo>
                <a:lnTo>
                  <a:pt x="790" y="375"/>
                </a:lnTo>
                <a:lnTo>
                  <a:pt x="790" y="339"/>
                </a:lnTo>
                <a:lnTo>
                  <a:pt x="38" y="339"/>
                </a:lnTo>
                <a:close/>
                <a:moveTo>
                  <a:pt x="38" y="301"/>
                </a:moveTo>
                <a:lnTo>
                  <a:pt x="790" y="301"/>
                </a:lnTo>
                <a:lnTo>
                  <a:pt x="804" y="303"/>
                </a:lnTo>
                <a:lnTo>
                  <a:pt x="816" y="311"/>
                </a:lnTo>
                <a:lnTo>
                  <a:pt x="824" y="324"/>
                </a:lnTo>
                <a:lnTo>
                  <a:pt x="827" y="339"/>
                </a:lnTo>
                <a:lnTo>
                  <a:pt x="827" y="375"/>
                </a:lnTo>
                <a:lnTo>
                  <a:pt x="824" y="391"/>
                </a:lnTo>
                <a:lnTo>
                  <a:pt x="816" y="403"/>
                </a:lnTo>
                <a:lnTo>
                  <a:pt x="804" y="411"/>
                </a:lnTo>
                <a:lnTo>
                  <a:pt x="790" y="413"/>
                </a:lnTo>
                <a:lnTo>
                  <a:pt x="782" y="413"/>
                </a:lnTo>
                <a:lnTo>
                  <a:pt x="714" y="738"/>
                </a:lnTo>
                <a:lnTo>
                  <a:pt x="713" y="738"/>
                </a:lnTo>
                <a:lnTo>
                  <a:pt x="711" y="742"/>
                </a:lnTo>
                <a:lnTo>
                  <a:pt x="709" y="746"/>
                </a:lnTo>
                <a:lnTo>
                  <a:pt x="705" y="750"/>
                </a:lnTo>
                <a:lnTo>
                  <a:pt x="701" y="751"/>
                </a:lnTo>
                <a:lnTo>
                  <a:pt x="696" y="753"/>
                </a:lnTo>
                <a:lnTo>
                  <a:pt x="132" y="753"/>
                </a:lnTo>
                <a:lnTo>
                  <a:pt x="127" y="751"/>
                </a:lnTo>
                <a:lnTo>
                  <a:pt x="123" y="750"/>
                </a:lnTo>
                <a:lnTo>
                  <a:pt x="119" y="746"/>
                </a:lnTo>
                <a:lnTo>
                  <a:pt x="116" y="742"/>
                </a:lnTo>
                <a:lnTo>
                  <a:pt x="114" y="738"/>
                </a:lnTo>
                <a:lnTo>
                  <a:pt x="114" y="738"/>
                </a:lnTo>
                <a:lnTo>
                  <a:pt x="45" y="413"/>
                </a:lnTo>
                <a:lnTo>
                  <a:pt x="38" y="413"/>
                </a:lnTo>
                <a:lnTo>
                  <a:pt x="23" y="411"/>
                </a:lnTo>
                <a:lnTo>
                  <a:pt x="11" y="403"/>
                </a:lnTo>
                <a:lnTo>
                  <a:pt x="4" y="391"/>
                </a:lnTo>
                <a:lnTo>
                  <a:pt x="0" y="375"/>
                </a:lnTo>
                <a:lnTo>
                  <a:pt x="0" y="339"/>
                </a:lnTo>
                <a:lnTo>
                  <a:pt x="4" y="324"/>
                </a:lnTo>
                <a:lnTo>
                  <a:pt x="11" y="311"/>
                </a:lnTo>
                <a:lnTo>
                  <a:pt x="23" y="303"/>
                </a:lnTo>
                <a:lnTo>
                  <a:pt x="38" y="301"/>
                </a:lnTo>
                <a:close/>
                <a:moveTo>
                  <a:pt x="376" y="0"/>
                </a:moveTo>
                <a:lnTo>
                  <a:pt x="382" y="1"/>
                </a:lnTo>
                <a:lnTo>
                  <a:pt x="387" y="4"/>
                </a:lnTo>
                <a:lnTo>
                  <a:pt x="391" y="7"/>
                </a:lnTo>
                <a:lnTo>
                  <a:pt x="393" y="13"/>
                </a:lnTo>
                <a:lnTo>
                  <a:pt x="395" y="19"/>
                </a:lnTo>
                <a:lnTo>
                  <a:pt x="393" y="23"/>
                </a:lnTo>
                <a:lnTo>
                  <a:pt x="392" y="28"/>
                </a:lnTo>
                <a:lnTo>
                  <a:pt x="390" y="32"/>
                </a:lnTo>
                <a:lnTo>
                  <a:pt x="346" y="76"/>
                </a:lnTo>
                <a:lnTo>
                  <a:pt x="526" y="76"/>
                </a:lnTo>
                <a:lnTo>
                  <a:pt x="532" y="76"/>
                </a:lnTo>
                <a:lnTo>
                  <a:pt x="537" y="78"/>
                </a:lnTo>
                <a:lnTo>
                  <a:pt x="541" y="83"/>
                </a:lnTo>
                <a:lnTo>
                  <a:pt x="544" y="89"/>
                </a:lnTo>
                <a:lnTo>
                  <a:pt x="545" y="94"/>
                </a:lnTo>
                <a:lnTo>
                  <a:pt x="544" y="100"/>
                </a:lnTo>
                <a:lnTo>
                  <a:pt x="541" y="106"/>
                </a:lnTo>
                <a:lnTo>
                  <a:pt x="537" y="110"/>
                </a:lnTo>
                <a:lnTo>
                  <a:pt x="532" y="112"/>
                </a:lnTo>
                <a:lnTo>
                  <a:pt x="526" y="112"/>
                </a:lnTo>
                <a:lnTo>
                  <a:pt x="346" y="112"/>
                </a:lnTo>
                <a:lnTo>
                  <a:pt x="390" y="155"/>
                </a:lnTo>
                <a:lnTo>
                  <a:pt x="392" y="159"/>
                </a:lnTo>
                <a:lnTo>
                  <a:pt x="393" y="165"/>
                </a:lnTo>
                <a:lnTo>
                  <a:pt x="395" y="169"/>
                </a:lnTo>
                <a:lnTo>
                  <a:pt x="393" y="175"/>
                </a:lnTo>
                <a:lnTo>
                  <a:pt x="391" y="180"/>
                </a:lnTo>
                <a:lnTo>
                  <a:pt x="387" y="184"/>
                </a:lnTo>
                <a:lnTo>
                  <a:pt x="382" y="187"/>
                </a:lnTo>
                <a:lnTo>
                  <a:pt x="376" y="188"/>
                </a:lnTo>
                <a:lnTo>
                  <a:pt x="371" y="187"/>
                </a:lnTo>
                <a:lnTo>
                  <a:pt x="366" y="186"/>
                </a:lnTo>
                <a:lnTo>
                  <a:pt x="362" y="183"/>
                </a:lnTo>
                <a:lnTo>
                  <a:pt x="288" y="107"/>
                </a:lnTo>
                <a:lnTo>
                  <a:pt x="288" y="107"/>
                </a:lnTo>
                <a:lnTo>
                  <a:pt x="285" y="103"/>
                </a:lnTo>
                <a:lnTo>
                  <a:pt x="282" y="99"/>
                </a:lnTo>
                <a:lnTo>
                  <a:pt x="282" y="94"/>
                </a:lnTo>
                <a:lnTo>
                  <a:pt x="282" y="89"/>
                </a:lnTo>
                <a:lnTo>
                  <a:pt x="285" y="85"/>
                </a:lnTo>
                <a:lnTo>
                  <a:pt x="288" y="81"/>
                </a:lnTo>
                <a:lnTo>
                  <a:pt x="288" y="81"/>
                </a:lnTo>
                <a:lnTo>
                  <a:pt x="362" y="5"/>
                </a:lnTo>
                <a:lnTo>
                  <a:pt x="366" y="2"/>
                </a:lnTo>
                <a:lnTo>
                  <a:pt x="371" y="1"/>
                </a:lnTo>
                <a:lnTo>
                  <a:pt x="3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97" name="Freeform 49"/>
          <p:cNvSpPr>
            <a:spLocks noEditPoints="1"/>
          </p:cNvSpPr>
          <p:nvPr/>
        </p:nvSpPr>
        <p:spPr bwMode="auto">
          <a:xfrm>
            <a:off x="3032636" y="4192355"/>
            <a:ext cx="420848" cy="384120"/>
          </a:xfrm>
          <a:custGeom>
            <a:avLst/>
            <a:gdLst>
              <a:gd name="T0" fmla="*/ 679 w 825"/>
              <a:gd name="T1" fmla="*/ 715 h 753"/>
              <a:gd name="T2" fmla="*/ 432 w 825"/>
              <a:gd name="T3" fmla="*/ 639 h 753"/>
              <a:gd name="T4" fmla="*/ 540 w 825"/>
              <a:gd name="T5" fmla="*/ 639 h 753"/>
              <a:gd name="T6" fmla="*/ 297 w 825"/>
              <a:gd name="T7" fmla="*/ 715 h 753"/>
              <a:gd name="T8" fmla="*/ 285 w 825"/>
              <a:gd name="T9" fmla="*/ 639 h 753"/>
              <a:gd name="T10" fmla="*/ 259 w 825"/>
              <a:gd name="T11" fmla="*/ 715 h 753"/>
              <a:gd name="T12" fmla="*/ 595 w 825"/>
              <a:gd name="T13" fmla="*/ 526 h 753"/>
              <a:gd name="T14" fmla="*/ 718 w 825"/>
              <a:gd name="T15" fmla="*/ 526 h 753"/>
              <a:gd name="T16" fmla="*/ 432 w 825"/>
              <a:gd name="T17" fmla="*/ 602 h 753"/>
              <a:gd name="T18" fmla="*/ 432 w 825"/>
              <a:gd name="T19" fmla="*/ 526 h 753"/>
              <a:gd name="T20" fmla="*/ 394 w 825"/>
              <a:gd name="T21" fmla="*/ 602 h 753"/>
              <a:gd name="T22" fmla="*/ 106 w 825"/>
              <a:gd name="T23" fmla="*/ 526 h 753"/>
              <a:gd name="T24" fmla="*/ 230 w 825"/>
              <a:gd name="T25" fmla="*/ 526 h 753"/>
              <a:gd name="T26" fmla="*/ 602 w 825"/>
              <a:gd name="T27" fmla="*/ 489 h 753"/>
              <a:gd name="T28" fmla="*/ 613 w 825"/>
              <a:gd name="T29" fmla="*/ 413 h 753"/>
              <a:gd name="T30" fmla="*/ 564 w 825"/>
              <a:gd name="T31" fmla="*/ 489 h 753"/>
              <a:gd name="T32" fmla="*/ 250 w 825"/>
              <a:gd name="T33" fmla="*/ 413 h 753"/>
              <a:gd name="T34" fmla="*/ 394 w 825"/>
              <a:gd name="T35" fmla="*/ 413 h 753"/>
              <a:gd name="T36" fmla="*/ 98 w 825"/>
              <a:gd name="T37" fmla="*/ 489 h 753"/>
              <a:gd name="T38" fmla="*/ 82 w 825"/>
              <a:gd name="T39" fmla="*/ 413 h 753"/>
              <a:gd name="T40" fmla="*/ 789 w 825"/>
              <a:gd name="T41" fmla="*/ 375 h 753"/>
              <a:gd name="T42" fmla="*/ 36 w 825"/>
              <a:gd name="T43" fmla="*/ 301 h 753"/>
              <a:gd name="T44" fmla="*/ 815 w 825"/>
              <a:gd name="T45" fmla="*/ 311 h 753"/>
              <a:gd name="T46" fmla="*/ 825 w 825"/>
              <a:gd name="T47" fmla="*/ 375 h 753"/>
              <a:gd name="T48" fmla="*/ 803 w 825"/>
              <a:gd name="T49" fmla="*/ 411 h 753"/>
              <a:gd name="T50" fmla="*/ 713 w 825"/>
              <a:gd name="T51" fmla="*/ 738 h 753"/>
              <a:gd name="T52" fmla="*/ 708 w 825"/>
              <a:gd name="T53" fmla="*/ 746 h 753"/>
              <a:gd name="T54" fmla="*/ 695 w 825"/>
              <a:gd name="T55" fmla="*/ 753 h 753"/>
              <a:gd name="T56" fmla="*/ 122 w 825"/>
              <a:gd name="T57" fmla="*/ 750 h 753"/>
              <a:gd name="T58" fmla="*/ 112 w 825"/>
              <a:gd name="T59" fmla="*/ 738 h 753"/>
              <a:gd name="T60" fmla="*/ 36 w 825"/>
              <a:gd name="T61" fmla="*/ 413 h 753"/>
              <a:gd name="T62" fmla="*/ 2 w 825"/>
              <a:gd name="T63" fmla="*/ 391 h 753"/>
              <a:gd name="T64" fmla="*/ 2 w 825"/>
              <a:gd name="T65" fmla="*/ 324 h 753"/>
              <a:gd name="T66" fmla="*/ 36 w 825"/>
              <a:gd name="T67" fmla="*/ 301 h 753"/>
              <a:gd name="T68" fmla="*/ 459 w 825"/>
              <a:gd name="T69" fmla="*/ 2 h 753"/>
              <a:gd name="T70" fmla="*/ 541 w 825"/>
              <a:gd name="T71" fmla="*/ 85 h 753"/>
              <a:gd name="T72" fmla="*/ 543 w 825"/>
              <a:gd name="T73" fmla="*/ 99 h 753"/>
              <a:gd name="T74" fmla="*/ 539 w 825"/>
              <a:gd name="T75" fmla="*/ 107 h 753"/>
              <a:gd name="T76" fmla="*/ 455 w 825"/>
              <a:gd name="T77" fmla="*/ 187 h 753"/>
              <a:gd name="T78" fmla="*/ 439 w 825"/>
              <a:gd name="T79" fmla="*/ 184 h 753"/>
              <a:gd name="T80" fmla="*/ 432 w 825"/>
              <a:gd name="T81" fmla="*/ 169 h 753"/>
              <a:gd name="T82" fmla="*/ 437 w 825"/>
              <a:gd name="T83" fmla="*/ 155 h 753"/>
              <a:gd name="T84" fmla="*/ 294 w 825"/>
              <a:gd name="T85" fmla="*/ 112 h 753"/>
              <a:gd name="T86" fmla="*/ 282 w 825"/>
              <a:gd name="T87" fmla="*/ 100 h 753"/>
              <a:gd name="T88" fmla="*/ 285 w 825"/>
              <a:gd name="T89" fmla="*/ 83 h 753"/>
              <a:gd name="T90" fmla="*/ 299 w 825"/>
              <a:gd name="T91" fmla="*/ 76 h 753"/>
              <a:gd name="T92" fmla="*/ 434 w 825"/>
              <a:gd name="T93" fmla="*/ 28 h 753"/>
              <a:gd name="T94" fmla="*/ 433 w 825"/>
              <a:gd name="T95" fmla="*/ 13 h 753"/>
              <a:gd name="T96" fmla="*/ 445 w 825"/>
              <a:gd name="T97" fmla="*/ 1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25" h="753">
                <a:moveTo>
                  <a:pt x="578" y="639"/>
                </a:moveTo>
                <a:lnTo>
                  <a:pt x="566" y="715"/>
                </a:lnTo>
                <a:lnTo>
                  <a:pt x="679" y="715"/>
                </a:lnTo>
                <a:lnTo>
                  <a:pt x="695" y="639"/>
                </a:lnTo>
                <a:lnTo>
                  <a:pt x="578" y="639"/>
                </a:lnTo>
                <a:close/>
                <a:moveTo>
                  <a:pt x="432" y="639"/>
                </a:moveTo>
                <a:lnTo>
                  <a:pt x="432" y="715"/>
                </a:lnTo>
                <a:lnTo>
                  <a:pt x="528" y="715"/>
                </a:lnTo>
                <a:lnTo>
                  <a:pt x="540" y="639"/>
                </a:lnTo>
                <a:lnTo>
                  <a:pt x="432" y="639"/>
                </a:lnTo>
                <a:close/>
                <a:moveTo>
                  <a:pt x="285" y="639"/>
                </a:moveTo>
                <a:lnTo>
                  <a:pt x="297" y="715"/>
                </a:lnTo>
                <a:lnTo>
                  <a:pt x="394" y="715"/>
                </a:lnTo>
                <a:lnTo>
                  <a:pt x="394" y="639"/>
                </a:lnTo>
                <a:lnTo>
                  <a:pt x="285" y="639"/>
                </a:lnTo>
                <a:close/>
                <a:moveTo>
                  <a:pt x="131" y="639"/>
                </a:moveTo>
                <a:lnTo>
                  <a:pt x="146" y="715"/>
                </a:lnTo>
                <a:lnTo>
                  <a:pt x="259" y="715"/>
                </a:lnTo>
                <a:lnTo>
                  <a:pt x="247" y="639"/>
                </a:lnTo>
                <a:lnTo>
                  <a:pt x="131" y="639"/>
                </a:lnTo>
                <a:close/>
                <a:moveTo>
                  <a:pt x="595" y="526"/>
                </a:moveTo>
                <a:lnTo>
                  <a:pt x="583" y="602"/>
                </a:lnTo>
                <a:lnTo>
                  <a:pt x="702" y="602"/>
                </a:lnTo>
                <a:lnTo>
                  <a:pt x="718" y="526"/>
                </a:lnTo>
                <a:lnTo>
                  <a:pt x="595" y="526"/>
                </a:lnTo>
                <a:close/>
                <a:moveTo>
                  <a:pt x="432" y="526"/>
                </a:moveTo>
                <a:lnTo>
                  <a:pt x="432" y="602"/>
                </a:lnTo>
                <a:lnTo>
                  <a:pt x="545" y="602"/>
                </a:lnTo>
                <a:lnTo>
                  <a:pt x="558" y="526"/>
                </a:lnTo>
                <a:lnTo>
                  <a:pt x="432" y="526"/>
                </a:lnTo>
                <a:close/>
                <a:moveTo>
                  <a:pt x="267" y="526"/>
                </a:moveTo>
                <a:lnTo>
                  <a:pt x="279" y="602"/>
                </a:lnTo>
                <a:lnTo>
                  <a:pt x="394" y="602"/>
                </a:lnTo>
                <a:lnTo>
                  <a:pt x="394" y="526"/>
                </a:lnTo>
                <a:lnTo>
                  <a:pt x="267" y="526"/>
                </a:lnTo>
                <a:close/>
                <a:moveTo>
                  <a:pt x="106" y="526"/>
                </a:moveTo>
                <a:lnTo>
                  <a:pt x="123" y="602"/>
                </a:lnTo>
                <a:lnTo>
                  <a:pt x="242" y="602"/>
                </a:lnTo>
                <a:lnTo>
                  <a:pt x="230" y="526"/>
                </a:lnTo>
                <a:lnTo>
                  <a:pt x="106" y="526"/>
                </a:lnTo>
                <a:close/>
                <a:moveTo>
                  <a:pt x="613" y="413"/>
                </a:moveTo>
                <a:lnTo>
                  <a:pt x="602" y="489"/>
                </a:lnTo>
                <a:lnTo>
                  <a:pt x="726" y="489"/>
                </a:lnTo>
                <a:lnTo>
                  <a:pt x="743" y="413"/>
                </a:lnTo>
                <a:lnTo>
                  <a:pt x="613" y="413"/>
                </a:lnTo>
                <a:close/>
                <a:moveTo>
                  <a:pt x="432" y="413"/>
                </a:moveTo>
                <a:lnTo>
                  <a:pt x="432" y="489"/>
                </a:lnTo>
                <a:lnTo>
                  <a:pt x="564" y="489"/>
                </a:lnTo>
                <a:lnTo>
                  <a:pt x="575" y="413"/>
                </a:lnTo>
                <a:lnTo>
                  <a:pt x="432" y="413"/>
                </a:lnTo>
                <a:close/>
                <a:moveTo>
                  <a:pt x="250" y="413"/>
                </a:moveTo>
                <a:lnTo>
                  <a:pt x="261" y="489"/>
                </a:lnTo>
                <a:lnTo>
                  <a:pt x="394" y="489"/>
                </a:lnTo>
                <a:lnTo>
                  <a:pt x="394" y="413"/>
                </a:lnTo>
                <a:lnTo>
                  <a:pt x="250" y="413"/>
                </a:lnTo>
                <a:close/>
                <a:moveTo>
                  <a:pt x="82" y="413"/>
                </a:moveTo>
                <a:lnTo>
                  <a:pt x="98" y="489"/>
                </a:lnTo>
                <a:lnTo>
                  <a:pt x="224" y="489"/>
                </a:lnTo>
                <a:lnTo>
                  <a:pt x="212" y="413"/>
                </a:lnTo>
                <a:lnTo>
                  <a:pt x="82" y="413"/>
                </a:lnTo>
                <a:close/>
                <a:moveTo>
                  <a:pt x="36" y="339"/>
                </a:moveTo>
                <a:lnTo>
                  <a:pt x="36" y="375"/>
                </a:lnTo>
                <a:lnTo>
                  <a:pt x="789" y="375"/>
                </a:lnTo>
                <a:lnTo>
                  <a:pt x="789" y="339"/>
                </a:lnTo>
                <a:lnTo>
                  <a:pt x="36" y="339"/>
                </a:lnTo>
                <a:close/>
                <a:moveTo>
                  <a:pt x="36" y="301"/>
                </a:moveTo>
                <a:lnTo>
                  <a:pt x="789" y="301"/>
                </a:lnTo>
                <a:lnTo>
                  <a:pt x="803" y="303"/>
                </a:lnTo>
                <a:lnTo>
                  <a:pt x="815" y="311"/>
                </a:lnTo>
                <a:lnTo>
                  <a:pt x="823" y="324"/>
                </a:lnTo>
                <a:lnTo>
                  <a:pt x="825" y="339"/>
                </a:lnTo>
                <a:lnTo>
                  <a:pt x="825" y="375"/>
                </a:lnTo>
                <a:lnTo>
                  <a:pt x="823" y="391"/>
                </a:lnTo>
                <a:lnTo>
                  <a:pt x="815" y="403"/>
                </a:lnTo>
                <a:lnTo>
                  <a:pt x="803" y="411"/>
                </a:lnTo>
                <a:lnTo>
                  <a:pt x="789" y="413"/>
                </a:lnTo>
                <a:lnTo>
                  <a:pt x="781" y="413"/>
                </a:lnTo>
                <a:lnTo>
                  <a:pt x="713" y="738"/>
                </a:lnTo>
                <a:lnTo>
                  <a:pt x="712" y="738"/>
                </a:lnTo>
                <a:lnTo>
                  <a:pt x="710" y="742"/>
                </a:lnTo>
                <a:lnTo>
                  <a:pt x="708" y="746"/>
                </a:lnTo>
                <a:lnTo>
                  <a:pt x="704" y="750"/>
                </a:lnTo>
                <a:lnTo>
                  <a:pt x="700" y="751"/>
                </a:lnTo>
                <a:lnTo>
                  <a:pt x="695" y="753"/>
                </a:lnTo>
                <a:lnTo>
                  <a:pt x="131" y="753"/>
                </a:lnTo>
                <a:lnTo>
                  <a:pt x="125" y="751"/>
                </a:lnTo>
                <a:lnTo>
                  <a:pt x="122" y="750"/>
                </a:lnTo>
                <a:lnTo>
                  <a:pt x="118" y="746"/>
                </a:lnTo>
                <a:lnTo>
                  <a:pt x="115" y="742"/>
                </a:lnTo>
                <a:lnTo>
                  <a:pt x="112" y="738"/>
                </a:lnTo>
                <a:lnTo>
                  <a:pt x="112" y="738"/>
                </a:lnTo>
                <a:lnTo>
                  <a:pt x="44" y="413"/>
                </a:lnTo>
                <a:lnTo>
                  <a:pt x="36" y="413"/>
                </a:lnTo>
                <a:lnTo>
                  <a:pt x="22" y="411"/>
                </a:lnTo>
                <a:lnTo>
                  <a:pt x="10" y="403"/>
                </a:lnTo>
                <a:lnTo>
                  <a:pt x="2" y="391"/>
                </a:lnTo>
                <a:lnTo>
                  <a:pt x="0" y="375"/>
                </a:lnTo>
                <a:lnTo>
                  <a:pt x="0" y="339"/>
                </a:lnTo>
                <a:lnTo>
                  <a:pt x="2" y="324"/>
                </a:lnTo>
                <a:lnTo>
                  <a:pt x="10" y="311"/>
                </a:lnTo>
                <a:lnTo>
                  <a:pt x="22" y="303"/>
                </a:lnTo>
                <a:lnTo>
                  <a:pt x="36" y="301"/>
                </a:lnTo>
                <a:close/>
                <a:moveTo>
                  <a:pt x="450" y="0"/>
                </a:moveTo>
                <a:lnTo>
                  <a:pt x="455" y="1"/>
                </a:lnTo>
                <a:lnTo>
                  <a:pt x="459" y="2"/>
                </a:lnTo>
                <a:lnTo>
                  <a:pt x="463" y="5"/>
                </a:lnTo>
                <a:lnTo>
                  <a:pt x="539" y="81"/>
                </a:lnTo>
                <a:lnTo>
                  <a:pt x="541" y="85"/>
                </a:lnTo>
                <a:lnTo>
                  <a:pt x="543" y="89"/>
                </a:lnTo>
                <a:lnTo>
                  <a:pt x="544" y="94"/>
                </a:lnTo>
                <a:lnTo>
                  <a:pt x="543" y="99"/>
                </a:lnTo>
                <a:lnTo>
                  <a:pt x="541" y="103"/>
                </a:lnTo>
                <a:lnTo>
                  <a:pt x="539" y="107"/>
                </a:lnTo>
                <a:lnTo>
                  <a:pt x="539" y="107"/>
                </a:lnTo>
                <a:lnTo>
                  <a:pt x="463" y="183"/>
                </a:lnTo>
                <a:lnTo>
                  <a:pt x="459" y="186"/>
                </a:lnTo>
                <a:lnTo>
                  <a:pt x="455" y="187"/>
                </a:lnTo>
                <a:lnTo>
                  <a:pt x="450" y="188"/>
                </a:lnTo>
                <a:lnTo>
                  <a:pt x="445" y="187"/>
                </a:lnTo>
                <a:lnTo>
                  <a:pt x="439" y="184"/>
                </a:lnTo>
                <a:lnTo>
                  <a:pt x="436" y="180"/>
                </a:lnTo>
                <a:lnTo>
                  <a:pt x="433" y="175"/>
                </a:lnTo>
                <a:lnTo>
                  <a:pt x="432" y="169"/>
                </a:lnTo>
                <a:lnTo>
                  <a:pt x="432" y="165"/>
                </a:lnTo>
                <a:lnTo>
                  <a:pt x="434" y="159"/>
                </a:lnTo>
                <a:lnTo>
                  <a:pt x="437" y="155"/>
                </a:lnTo>
                <a:lnTo>
                  <a:pt x="480" y="112"/>
                </a:lnTo>
                <a:lnTo>
                  <a:pt x="299" y="112"/>
                </a:lnTo>
                <a:lnTo>
                  <a:pt x="294" y="112"/>
                </a:lnTo>
                <a:lnTo>
                  <a:pt x="289" y="110"/>
                </a:lnTo>
                <a:lnTo>
                  <a:pt x="285" y="106"/>
                </a:lnTo>
                <a:lnTo>
                  <a:pt x="282" y="100"/>
                </a:lnTo>
                <a:lnTo>
                  <a:pt x="281" y="94"/>
                </a:lnTo>
                <a:lnTo>
                  <a:pt x="282" y="89"/>
                </a:lnTo>
                <a:lnTo>
                  <a:pt x="285" y="83"/>
                </a:lnTo>
                <a:lnTo>
                  <a:pt x="289" y="78"/>
                </a:lnTo>
                <a:lnTo>
                  <a:pt x="294" y="76"/>
                </a:lnTo>
                <a:lnTo>
                  <a:pt x="299" y="76"/>
                </a:lnTo>
                <a:lnTo>
                  <a:pt x="480" y="76"/>
                </a:lnTo>
                <a:lnTo>
                  <a:pt x="437" y="32"/>
                </a:lnTo>
                <a:lnTo>
                  <a:pt x="434" y="28"/>
                </a:lnTo>
                <a:lnTo>
                  <a:pt x="432" y="23"/>
                </a:lnTo>
                <a:lnTo>
                  <a:pt x="432" y="19"/>
                </a:lnTo>
                <a:lnTo>
                  <a:pt x="433" y="13"/>
                </a:lnTo>
                <a:lnTo>
                  <a:pt x="436" y="7"/>
                </a:lnTo>
                <a:lnTo>
                  <a:pt x="439" y="4"/>
                </a:lnTo>
                <a:lnTo>
                  <a:pt x="445" y="1"/>
                </a:lnTo>
                <a:lnTo>
                  <a:pt x="45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98" name="Freeform 50"/>
          <p:cNvSpPr>
            <a:spLocks noEditPoints="1"/>
          </p:cNvSpPr>
          <p:nvPr/>
        </p:nvSpPr>
        <p:spPr bwMode="auto">
          <a:xfrm>
            <a:off x="3870156" y="4192355"/>
            <a:ext cx="420848" cy="384120"/>
          </a:xfrm>
          <a:custGeom>
            <a:avLst/>
            <a:gdLst>
              <a:gd name="T0" fmla="*/ 679 w 825"/>
              <a:gd name="T1" fmla="*/ 715 h 753"/>
              <a:gd name="T2" fmla="*/ 431 w 825"/>
              <a:gd name="T3" fmla="*/ 639 h 753"/>
              <a:gd name="T4" fmla="*/ 540 w 825"/>
              <a:gd name="T5" fmla="*/ 639 h 753"/>
              <a:gd name="T6" fmla="*/ 297 w 825"/>
              <a:gd name="T7" fmla="*/ 715 h 753"/>
              <a:gd name="T8" fmla="*/ 285 w 825"/>
              <a:gd name="T9" fmla="*/ 639 h 753"/>
              <a:gd name="T10" fmla="*/ 259 w 825"/>
              <a:gd name="T11" fmla="*/ 715 h 753"/>
              <a:gd name="T12" fmla="*/ 595 w 825"/>
              <a:gd name="T13" fmla="*/ 526 h 753"/>
              <a:gd name="T14" fmla="*/ 718 w 825"/>
              <a:gd name="T15" fmla="*/ 526 h 753"/>
              <a:gd name="T16" fmla="*/ 431 w 825"/>
              <a:gd name="T17" fmla="*/ 602 h 753"/>
              <a:gd name="T18" fmla="*/ 431 w 825"/>
              <a:gd name="T19" fmla="*/ 526 h 753"/>
              <a:gd name="T20" fmla="*/ 393 w 825"/>
              <a:gd name="T21" fmla="*/ 602 h 753"/>
              <a:gd name="T22" fmla="*/ 107 w 825"/>
              <a:gd name="T23" fmla="*/ 526 h 753"/>
              <a:gd name="T24" fmla="*/ 230 w 825"/>
              <a:gd name="T25" fmla="*/ 526 h 753"/>
              <a:gd name="T26" fmla="*/ 601 w 825"/>
              <a:gd name="T27" fmla="*/ 489 h 753"/>
              <a:gd name="T28" fmla="*/ 613 w 825"/>
              <a:gd name="T29" fmla="*/ 413 h 753"/>
              <a:gd name="T30" fmla="*/ 564 w 825"/>
              <a:gd name="T31" fmla="*/ 489 h 753"/>
              <a:gd name="T32" fmla="*/ 250 w 825"/>
              <a:gd name="T33" fmla="*/ 413 h 753"/>
              <a:gd name="T34" fmla="*/ 393 w 825"/>
              <a:gd name="T35" fmla="*/ 413 h 753"/>
              <a:gd name="T36" fmla="*/ 98 w 825"/>
              <a:gd name="T37" fmla="*/ 489 h 753"/>
              <a:gd name="T38" fmla="*/ 82 w 825"/>
              <a:gd name="T39" fmla="*/ 413 h 753"/>
              <a:gd name="T40" fmla="*/ 789 w 825"/>
              <a:gd name="T41" fmla="*/ 375 h 753"/>
              <a:gd name="T42" fmla="*/ 36 w 825"/>
              <a:gd name="T43" fmla="*/ 301 h 753"/>
              <a:gd name="T44" fmla="*/ 815 w 825"/>
              <a:gd name="T45" fmla="*/ 311 h 753"/>
              <a:gd name="T46" fmla="*/ 825 w 825"/>
              <a:gd name="T47" fmla="*/ 375 h 753"/>
              <a:gd name="T48" fmla="*/ 803 w 825"/>
              <a:gd name="T49" fmla="*/ 411 h 753"/>
              <a:gd name="T50" fmla="*/ 713 w 825"/>
              <a:gd name="T51" fmla="*/ 738 h 753"/>
              <a:gd name="T52" fmla="*/ 707 w 825"/>
              <a:gd name="T53" fmla="*/ 746 h 753"/>
              <a:gd name="T54" fmla="*/ 694 w 825"/>
              <a:gd name="T55" fmla="*/ 753 h 753"/>
              <a:gd name="T56" fmla="*/ 121 w 825"/>
              <a:gd name="T57" fmla="*/ 750 h 753"/>
              <a:gd name="T58" fmla="*/ 112 w 825"/>
              <a:gd name="T59" fmla="*/ 738 h 753"/>
              <a:gd name="T60" fmla="*/ 36 w 825"/>
              <a:gd name="T61" fmla="*/ 413 h 753"/>
              <a:gd name="T62" fmla="*/ 2 w 825"/>
              <a:gd name="T63" fmla="*/ 391 h 753"/>
              <a:gd name="T64" fmla="*/ 2 w 825"/>
              <a:gd name="T65" fmla="*/ 324 h 753"/>
              <a:gd name="T66" fmla="*/ 36 w 825"/>
              <a:gd name="T67" fmla="*/ 301 h 753"/>
              <a:gd name="T68" fmla="*/ 424 w 825"/>
              <a:gd name="T69" fmla="*/ 4 h 753"/>
              <a:gd name="T70" fmla="*/ 431 w 825"/>
              <a:gd name="T71" fmla="*/ 19 h 753"/>
              <a:gd name="T72" fmla="*/ 513 w 825"/>
              <a:gd name="T73" fmla="*/ 95 h 753"/>
              <a:gd name="T74" fmla="*/ 524 w 825"/>
              <a:gd name="T75" fmla="*/ 107 h 753"/>
              <a:gd name="T76" fmla="*/ 522 w 825"/>
              <a:gd name="T77" fmla="*/ 124 h 753"/>
              <a:gd name="T78" fmla="*/ 506 w 825"/>
              <a:gd name="T79" fmla="*/ 132 h 753"/>
              <a:gd name="T80" fmla="*/ 430 w 825"/>
              <a:gd name="T81" fmla="*/ 213 h 753"/>
              <a:gd name="T82" fmla="*/ 418 w 825"/>
              <a:gd name="T83" fmla="*/ 225 h 753"/>
              <a:gd name="T84" fmla="*/ 401 w 825"/>
              <a:gd name="T85" fmla="*/ 222 h 753"/>
              <a:gd name="T86" fmla="*/ 393 w 825"/>
              <a:gd name="T87" fmla="*/ 207 h 753"/>
              <a:gd name="T88" fmla="*/ 312 w 825"/>
              <a:gd name="T89" fmla="*/ 131 h 753"/>
              <a:gd name="T90" fmla="*/ 301 w 825"/>
              <a:gd name="T91" fmla="*/ 119 h 753"/>
              <a:gd name="T92" fmla="*/ 303 w 825"/>
              <a:gd name="T93" fmla="*/ 102 h 753"/>
              <a:gd name="T94" fmla="*/ 319 w 825"/>
              <a:gd name="T95" fmla="*/ 94 h 753"/>
              <a:gd name="T96" fmla="*/ 395 w 825"/>
              <a:gd name="T97" fmla="*/ 13 h 753"/>
              <a:gd name="T98" fmla="*/ 407 w 825"/>
              <a:gd name="T99" fmla="*/ 1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25" h="753">
                <a:moveTo>
                  <a:pt x="578" y="639"/>
                </a:moveTo>
                <a:lnTo>
                  <a:pt x="566" y="715"/>
                </a:lnTo>
                <a:lnTo>
                  <a:pt x="679" y="715"/>
                </a:lnTo>
                <a:lnTo>
                  <a:pt x="694" y="639"/>
                </a:lnTo>
                <a:lnTo>
                  <a:pt x="578" y="639"/>
                </a:lnTo>
                <a:close/>
                <a:moveTo>
                  <a:pt x="431" y="639"/>
                </a:moveTo>
                <a:lnTo>
                  <a:pt x="431" y="715"/>
                </a:lnTo>
                <a:lnTo>
                  <a:pt x="528" y="715"/>
                </a:lnTo>
                <a:lnTo>
                  <a:pt x="540" y="639"/>
                </a:lnTo>
                <a:lnTo>
                  <a:pt x="431" y="639"/>
                </a:lnTo>
                <a:close/>
                <a:moveTo>
                  <a:pt x="285" y="639"/>
                </a:moveTo>
                <a:lnTo>
                  <a:pt x="297" y="715"/>
                </a:lnTo>
                <a:lnTo>
                  <a:pt x="393" y="715"/>
                </a:lnTo>
                <a:lnTo>
                  <a:pt x="393" y="639"/>
                </a:lnTo>
                <a:lnTo>
                  <a:pt x="285" y="639"/>
                </a:lnTo>
                <a:close/>
                <a:moveTo>
                  <a:pt x="130" y="639"/>
                </a:moveTo>
                <a:lnTo>
                  <a:pt x="146" y="715"/>
                </a:lnTo>
                <a:lnTo>
                  <a:pt x="259" y="715"/>
                </a:lnTo>
                <a:lnTo>
                  <a:pt x="247" y="639"/>
                </a:lnTo>
                <a:lnTo>
                  <a:pt x="130" y="639"/>
                </a:lnTo>
                <a:close/>
                <a:moveTo>
                  <a:pt x="595" y="526"/>
                </a:moveTo>
                <a:lnTo>
                  <a:pt x="583" y="602"/>
                </a:lnTo>
                <a:lnTo>
                  <a:pt x="702" y="602"/>
                </a:lnTo>
                <a:lnTo>
                  <a:pt x="718" y="526"/>
                </a:lnTo>
                <a:lnTo>
                  <a:pt x="595" y="526"/>
                </a:lnTo>
                <a:close/>
                <a:moveTo>
                  <a:pt x="431" y="526"/>
                </a:moveTo>
                <a:lnTo>
                  <a:pt x="431" y="602"/>
                </a:lnTo>
                <a:lnTo>
                  <a:pt x="547" y="602"/>
                </a:lnTo>
                <a:lnTo>
                  <a:pt x="558" y="526"/>
                </a:lnTo>
                <a:lnTo>
                  <a:pt x="431" y="526"/>
                </a:lnTo>
                <a:close/>
                <a:moveTo>
                  <a:pt x="267" y="526"/>
                </a:moveTo>
                <a:lnTo>
                  <a:pt x="278" y="602"/>
                </a:lnTo>
                <a:lnTo>
                  <a:pt x="393" y="602"/>
                </a:lnTo>
                <a:lnTo>
                  <a:pt x="393" y="526"/>
                </a:lnTo>
                <a:lnTo>
                  <a:pt x="267" y="526"/>
                </a:lnTo>
                <a:close/>
                <a:moveTo>
                  <a:pt x="107" y="526"/>
                </a:moveTo>
                <a:lnTo>
                  <a:pt x="123" y="602"/>
                </a:lnTo>
                <a:lnTo>
                  <a:pt x="242" y="602"/>
                </a:lnTo>
                <a:lnTo>
                  <a:pt x="230" y="526"/>
                </a:lnTo>
                <a:lnTo>
                  <a:pt x="107" y="526"/>
                </a:lnTo>
                <a:close/>
                <a:moveTo>
                  <a:pt x="613" y="413"/>
                </a:moveTo>
                <a:lnTo>
                  <a:pt x="601" y="489"/>
                </a:lnTo>
                <a:lnTo>
                  <a:pt x="726" y="489"/>
                </a:lnTo>
                <a:lnTo>
                  <a:pt x="743" y="413"/>
                </a:lnTo>
                <a:lnTo>
                  <a:pt x="613" y="413"/>
                </a:lnTo>
                <a:close/>
                <a:moveTo>
                  <a:pt x="431" y="413"/>
                </a:moveTo>
                <a:lnTo>
                  <a:pt x="431" y="489"/>
                </a:lnTo>
                <a:lnTo>
                  <a:pt x="564" y="489"/>
                </a:lnTo>
                <a:lnTo>
                  <a:pt x="575" y="413"/>
                </a:lnTo>
                <a:lnTo>
                  <a:pt x="431" y="413"/>
                </a:lnTo>
                <a:close/>
                <a:moveTo>
                  <a:pt x="250" y="413"/>
                </a:moveTo>
                <a:lnTo>
                  <a:pt x="261" y="489"/>
                </a:lnTo>
                <a:lnTo>
                  <a:pt x="393" y="489"/>
                </a:lnTo>
                <a:lnTo>
                  <a:pt x="393" y="413"/>
                </a:lnTo>
                <a:lnTo>
                  <a:pt x="250" y="413"/>
                </a:lnTo>
                <a:close/>
                <a:moveTo>
                  <a:pt x="82" y="413"/>
                </a:moveTo>
                <a:lnTo>
                  <a:pt x="98" y="489"/>
                </a:lnTo>
                <a:lnTo>
                  <a:pt x="223" y="489"/>
                </a:lnTo>
                <a:lnTo>
                  <a:pt x="212" y="413"/>
                </a:lnTo>
                <a:lnTo>
                  <a:pt x="82" y="413"/>
                </a:lnTo>
                <a:close/>
                <a:moveTo>
                  <a:pt x="36" y="339"/>
                </a:moveTo>
                <a:lnTo>
                  <a:pt x="36" y="375"/>
                </a:lnTo>
                <a:lnTo>
                  <a:pt x="789" y="375"/>
                </a:lnTo>
                <a:lnTo>
                  <a:pt x="789" y="339"/>
                </a:lnTo>
                <a:lnTo>
                  <a:pt x="36" y="339"/>
                </a:lnTo>
                <a:close/>
                <a:moveTo>
                  <a:pt x="36" y="301"/>
                </a:moveTo>
                <a:lnTo>
                  <a:pt x="789" y="301"/>
                </a:lnTo>
                <a:lnTo>
                  <a:pt x="803" y="303"/>
                </a:lnTo>
                <a:lnTo>
                  <a:pt x="815" y="311"/>
                </a:lnTo>
                <a:lnTo>
                  <a:pt x="823" y="324"/>
                </a:lnTo>
                <a:lnTo>
                  <a:pt x="825" y="339"/>
                </a:lnTo>
                <a:lnTo>
                  <a:pt x="825" y="375"/>
                </a:lnTo>
                <a:lnTo>
                  <a:pt x="823" y="391"/>
                </a:lnTo>
                <a:lnTo>
                  <a:pt x="815" y="403"/>
                </a:lnTo>
                <a:lnTo>
                  <a:pt x="803" y="411"/>
                </a:lnTo>
                <a:lnTo>
                  <a:pt x="789" y="413"/>
                </a:lnTo>
                <a:lnTo>
                  <a:pt x="781" y="413"/>
                </a:lnTo>
                <a:lnTo>
                  <a:pt x="713" y="738"/>
                </a:lnTo>
                <a:lnTo>
                  <a:pt x="713" y="738"/>
                </a:lnTo>
                <a:lnTo>
                  <a:pt x="710" y="742"/>
                </a:lnTo>
                <a:lnTo>
                  <a:pt x="707" y="746"/>
                </a:lnTo>
                <a:lnTo>
                  <a:pt x="704" y="750"/>
                </a:lnTo>
                <a:lnTo>
                  <a:pt x="700" y="751"/>
                </a:lnTo>
                <a:lnTo>
                  <a:pt x="694" y="753"/>
                </a:lnTo>
                <a:lnTo>
                  <a:pt x="130" y="753"/>
                </a:lnTo>
                <a:lnTo>
                  <a:pt x="125" y="751"/>
                </a:lnTo>
                <a:lnTo>
                  <a:pt x="121" y="750"/>
                </a:lnTo>
                <a:lnTo>
                  <a:pt x="117" y="746"/>
                </a:lnTo>
                <a:lnTo>
                  <a:pt x="115" y="742"/>
                </a:lnTo>
                <a:lnTo>
                  <a:pt x="112" y="738"/>
                </a:lnTo>
                <a:lnTo>
                  <a:pt x="112" y="738"/>
                </a:lnTo>
                <a:lnTo>
                  <a:pt x="44" y="413"/>
                </a:lnTo>
                <a:lnTo>
                  <a:pt x="36" y="413"/>
                </a:lnTo>
                <a:lnTo>
                  <a:pt x="22" y="411"/>
                </a:lnTo>
                <a:lnTo>
                  <a:pt x="10" y="403"/>
                </a:lnTo>
                <a:lnTo>
                  <a:pt x="2" y="391"/>
                </a:lnTo>
                <a:lnTo>
                  <a:pt x="0" y="375"/>
                </a:lnTo>
                <a:lnTo>
                  <a:pt x="0" y="339"/>
                </a:lnTo>
                <a:lnTo>
                  <a:pt x="2" y="324"/>
                </a:lnTo>
                <a:lnTo>
                  <a:pt x="10" y="311"/>
                </a:lnTo>
                <a:lnTo>
                  <a:pt x="22" y="303"/>
                </a:lnTo>
                <a:lnTo>
                  <a:pt x="36" y="301"/>
                </a:lnTo>
                <a:close/>
                <a:moveTo>
                  <a:pt x="412" y="0"/>
                </a:moveTo>
                <a:lnTo>
                  <a:pt x="418" y="1"/>
                </a:lnTo>
                <a:lnTo>
                  <a:pt x="424" y="4"/>
                </a:lnTo>
                <a:lnTo>
                  <a:pt x="427" y="7"/>
                </a:lnTo>
                <a:lnTo>
                  <a:pt x="430" y="13"/>
                </a:lnTo>
                <a:lnTo>
                  <a:pt x="431" y="19"/>
                </a:lnTo>
                <a:lnTo>
                  <a:pt x="431" y="94"/>
                </a:lnTo>
                <a:lnTo>
                  <a:pt x="506" y="94"/>
                </a:lnTo>
                <a:lnTo>
                  <a:pt x="513" y="95"/>
                </a:lnTo>
                <a:lnTo>
                  <a:pt x="518" y="98"/>
                </a:lnTo>
                <a:lnTo>
                  <a:pt x="522" y="102"/>
                </a:lnTo>
                <a:lnTo>
                  <a:pt x="524" y="107"/>
                </a:lnTo>
                <a:lnTo>
                  <a:pt x="526" y="112"/>
                </a:lnTo>
                <a:lnTo>
                  <a:pt x="524" y="119"/>
                </a:lnTo>
                <a:lnTo>
                  <a:pt x="522" y="124"/>
                </a:lnTo>
                <a:lnTo>
                  <a:pt x="518" y="128"/>
                </a:lnTo>
                <a:lnTo>
                  <a:pt x="513" y="131"/>
                </a:lnTo>
                <a:lnTo>
                  <a:pt x="506" y="132"/>
                </a:lnTo>
                <a:lnTo>
                  <a:pt x="431" y="132"/>
                </a:lnTo>
                <a:lnTo>
                  <a:pt x="431" y="207"/>
                </a:lnTo>
                <a:lnTo>
                  <a:pt x="430" y="213"/>
                </a:lnTo>
                <a:lnTo>
                  <a:pt x="427" y="218"/>
                </a:lnTo>
                <a:lnTo>
                  <a:pt x="424" y="222"/>
                </a:lnTo>
                <a:lnTo>
                  <a:pt x="418" y="225"/>
                </a:lnTo>
                <a:lnTo>
                  <a:pt x="412" y="226"/>
                </a:lnTo>
                <a:lnTo>
                  <a:pt x="407" y="225"/>
                </a:lnTo>
                <a:lnTo>
                  <a:pt x="401" y="222"/>
                </a:lnTo>
                <a:lnTo>
                  <a:pt x="397" y="218"/>
                </a:lnTo>
                <a:lnTo>
                  <a:pt x="395" y="213"/>
                </a:lnTo>
                <a:lnTo>
                  <a:pt x="393" y="207"/>
                </a:lnTo>
                <a:lnTo>
                  <a:pt x="393" y="132"/>
                </a:lnTo>
                <a:lnTo>
                  <a:pt x="319" y="132"/>
                </a:lnTo>
                <a:lnTo>
                  <a:pt x="312" y="131"/>
                </a:lnTo>
                <a:lnTo>
                  <a:pt x="307" y="128"/>
                </a:lnTo>
                <a:lnTo>
                  <a:pt x="303" y="124"/>
                </a:lnTo>
                <a:lnTo>
                  <a:pt x="301" y="119"/>
                </a:lnTo>
                <a:lnTo>
                  <a:pt x="299" y="112"/>
                </a:lnTo>
                <a:lnTo>
                  <a:pt x="301" y="107"/>
                </a:lnTo>
                <a:lnTo>
                  <a:pt x="303" y="102"/>
                </a:lnTo>
                <a:lnTo>
                  <a:pt x="307" y="98"/>
                </a:lnTo>
                <a:lnTo>
                  <a:pt x="312" y="95"/>
                </a:lnTo>
                <a:lnTo>
                  <a:pt x="319" y="94"/>
                </a:lnTo>
                <a:lnTo>
                  <a:pt x="393" y="94"/>
                </a:lnTo>
                <a:lnTo>
                  <a:pt x="393" y="19"/>
                </a:lnTo>
                <a:lnTo>
                  <a:pt x="395" y="13"/>
                </a:lnTo>
                <a:lnTo>
                  <a:pt x="397" y="7"/>
                </a:lnTo>
                <a:lnTo>
                  <a:pt x="401" y="4"/>
                </a:lnTo>
                <a:lnTo>
                  <a:pt x="407" y="1"/>
                </a:lnTo>
                <a:lnTo>
                  <a:pt x="41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99" name="Freeform 51"/>
          <p:cNvSpPr>
            <a:spLocks noEditPoints="1"/>
          </p:cNvSpPr>
          <p:nvPr/>
        </p:nvSpPr>
        <p:spPr bwMode="auto">
          <a:xfrm>
            <a:off x="4707676" y="4216841"/>
            <a:ext cx="421868" cy="335147"/>
          </a:xfrm>
          <a:custGeom>
            <a:avLst/>
            <a:gdLst>
              <a:gd name="T0" fmla="*/ 567 w 827"/>
              <a:gd name="T1" fmla="*/ 620 h 657"/>
              <a:gd name="T2" fmla="*/ 696 w 827"/>
              <a:gd name="T3" fmla="*/ 544 h 657"/>
              <a:gd name="T4" fmla="*/ 432 w 827"/>
              <a:gd name="T5" fmla="*/ 544 h 657"/>
              <a:gd name="T6" fmla="*/ 529 w 827"/>
              <a:gd name="T7" fmla="*/ 620 h 657"/>
              <a:gd name="T8" fmla="*/ 432 w 827"/>
              <a:gd name="T9" fmla="*/ 544 h 657"/>
              <a:gd name="T10" fmla="*/ 299 w 827"/>
              <a:gd name="T11" fmla="*/ 620 h 657"/>
              <a:gd name="T12" fmla="*/ 395 w 827"/>
              <a:gd name="T13" fmla="*/ 544 h 657"/>
              <a:gd name="T14" fmla="*/ 131 w 827"/>
              <a:gd name="T15" fmla="*/ 544 h 657"/>
              <a:gd name="T16" fmla="*/ 261 w 827"/>
              <a:gd name="T17" fmla="*/ 620 h 657"/>
              <a:gd name="T18" fmla="*/ 131 w 827"/>
              <a:gd name="T19" fmla="*/ 544 h 657"/>
              <a:gd name="T20" fmla="*/ 585 w 827"/>
              <a:gd name="T21" fmla="*/ 506 h 657"/>
              <a:gd name="T22" fmla="*/ 720 w 827"/>
              <a:gd name="T23" fmla="*/ 432 h 657"/>
              <a:gd name="T24" fmla="*/ 432 w 827"/>
              <a:gd name="T25" fmla="*/ 432 h 657"/>
              <a:gd name="T26" fmla="*/ 547 w 827"/>
              <a:gd name="T27" fmla="*/ 506 h 657"/>
              <a:gd name="T28" fmla="*/ 432 w 827"/>
              <a:gd name="T29" fmla="*/ 432 h 657"/>
              <a:gd name="T30" fmla="*/ 280 w 827"/>
              <a:gd name="T31" fmla="*/ 506 h 657"/>
              <a:gd name="T32" fmla="*/ 395 w 827"/>
              <a:gd name="T33" fmla="*/ 432 h 657"/>
              <a:gd name="T34" fmla="*/ 108 w 827"/>
              <a:gd name="T35" fmla="*/ 432 h 657"/>
              <a:gd name="T36" fmla="*/ 242 w 827"/>
              <a:gd name="T37" fmla="*/ 506 h 657"/>
              <a:gd name="T38" fmla="*/ 108 w 827"/>
              <a:gd name="T39" fmla="*/ 432 h 657"/>
              <a:gd name="T40" fmla="*/ 602 w 827"/>
              <a:gd name="T41" fmla="*/ 394 h 657"/>
              <a:gd name="T42" fmla="*/ 743 w 827"/>
              <a:gd name="T43" fmla="*/ 319 h 657"/>
              <a:gd name="T44" fmla="*/ 432 w 827"/>
              <a:gd name="T45" fmla="*/ 319 h 657"/>
              <a:gd name="T46" fmla="*/ 565 w 827"/>
              <a:gd name="T47" fmla="*/ 394 h 657"/>
              <a:gd name="T48" fmla="*/ 432 w 827"/>
              <a:gd name="T49" fmla="*/ 319 h 657"/>
              <a:gd name="T50" fmla="*/ 262 w 827"/>
              <a:gd name="T51" fmla="*/ 394 h 657"/>
              <a:gd name="T52" fmla="*/ 395 w 827"/>
              <a:gd name="T53" fmla="*/ 319 h 657"/>
              <a:gd name="T54" fmla="*/ 84 w 827"/>
              <a:gd name="T55" fmla="*/ 319 h 657"/>
              <a:gd name="T56" fmla="*/ 225 w 827"/>
              <a:gd name="T57" fmla="*/ 394 h 657"/>
              <a:gd name="T58" fmla="*/ 84 w 827"/>
              <a:gd name="T59" fmla="*/ 319 h 657"/>
              <a:gd name="T60" fmla="*/ 38 w 827"/>
              <a:gd name="T61" fmla="*/ 281 h 657"/>
              <a:gd name="T62" fmla="*/ 789 w 827"/>
              <a:gd name="T63" fmla="*/ 243 h 657"/>
              <a:gd name="T64" fmla="*/ 38 w 827"/>
              <a:gd name="T65" fmla="*/ 207 h 657"/>
              <a:gd name="T66" fmla="*/ 804 w 827"/>
              <a:gd name="T67" fmla="*/ 209 h 657"/>
              <a:gd name="T68" fmla="*/ 824 w 827"/>
              <a:gd name="T69" fmla="*/ 229 h 657"/>
              <a:gd name="T70" fmla="*/ 827 w 827"/>
              <a:gd name="T71" fmla="*/ 281 h 657"/>
              <a:gd name="T72" fmla="*/ 815 w 827"/>
              <a:gd name="T73" fmla="*/ 307 h 657"/>
              <a:gd name="T74" fmla="*/ 789 w 827"/>
              <a:gd name="T75" fmla="*/ 319 h 657"/>
              <a:gd name="T76" fmla="*/ 713 w 827"/>
              <a:gd name="T77" fmla="*/ 643 h 657"/>
              <a:gd name="T78" fmla="*/ 712 w 827"/>
              <a:gd name="T79" fmla="*/ 648 h 657"/>
              <a:gd name="T80" fmla="*/ 705 w 827"/>
              <a:gd name="T81" fmla="*/ 654 h 657"/>
              <a:gd name="T82" fmla="*/ 695 w 827"/>
              <a:gd name="T83" fmla="*/ 657 h 657"/>
              <a:gd name="T84" fmla="*/ 127 w 827"/>
              <a:gd name="T85" fmla="*/ 657 h 657"/>
              <a:gd name="T86" fmla="*/ 118 w 827"/>
              <a:gd name="T87" fmla="*/ 652 h 657"/>
              <a:gd name="T88" fmla="*/ 114 w 827"/>
              <a:gd name="T89" fmla="*/ 643 h 657"/>
              <a:gd name="T90" fmla="*/ 46 w 827"/>
              <a:gd name="T91" fmla="*/ 319 h 657"/>
              <a:gd name="T92" fmla="*/ 24 w 827"/>
              <a:gd name="T93" fmla="*/ 317 h 657"/>
              <a:gd name="T94" fmla="*/ 3 w 827"/>
              <a:gd name="T95" fmla="*/ 296 h 657"/>
              <a:gd name="T96" fmla="*/ 0 w 827"/>
              <a:gd name="T97" fmla="*/ 243 h 657"/>
              <a:gd name="T98" fmla="*/ 11 w 827"/>
              <a:gd name="T99" fmla="*/ 217 h 657"/>
              <a:gd name="T100" fmla="*/ 38 w 827"/>
              <a:gd name="T101" fmla="*/ 207 h 657"/>
              <a:gd name="T102" fmla="*/ 508 w 827"/>
              <a:gd name="T103" fmla="*/ 0 h 657"/>
              <a:gd name="T104" fmla="*/ 518 w 827"/>
              <a:gd name="T105" fmla="*/ 4 h 657"/>
              <a:gd name="T106" fmla="*/ 525 w 827"/>
              <a:gd name="T107" fmla="*/ 13 h 657"/>
              <a:gd name="T108" fmla="*/ 525 w 827"/>
              <a:gd name="T109" fmla="*/ 25 h 657"/>
              <a:gd name="T110" fmla="*/ 518 w 827"/>
              <a:gd name="T111" fmla="*/ 34 h 657"/>
              <a:gd name="T112" fmla="*/ 508 w 827"/>
              <a:gd name="T113" fmla="*/ 36 h 657"/>
              <a:gd name="T114" fmla="*/ 314 w 827"/>
              <a:gd name="T115" fmla="*/ 36 h 657"/>
              <a:gd name="T116" fmla="*/ 305 w 827"/>
              <a:gd name="T117" fmla="*/ 30 h 657"/>
              <a:gd name="T118" fmla="*/ 301 w 827"/>
              <a:gd name="T119" fmla="*/ 18 h 657"/>
              <a:gd name="T120" fmla="*/ 305 w 827"/>
              <a:gd name="T121" fmla="*/ 8 h 657"/>
              <a:gd name="T122" fmla="*/ 314 w 827"/>
              <a:gd name="T123" fmla="*/ 1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7" h="657">
                <a:moveTo>
                  <a:pt x="579" y="544"/>
                </a:moveTo>
                <a:lnTo>
                  <a:pt x="567" y="620"/>
                </a:lnTo>
                <a:lnTo>
                  <a:pt x="681" y="620"/>
                </a:lnTo>
                <a:lnTo>
                  <a:pt x="696" y="544"/>
                </a:lnTo>
                <a:lnTo>
                  <a:pt x="579" y="544"/>
                </a:lnTo>
                <a:close/>
                <a:moveTo>
                  <a:pt x="432" y="544"/>
                </a:moveTo>
                <a:lnTo>
                  <a:pt x="432" y="620"/>
                </a:lnTo>
                <a:lnTo>
                  <a:pt x="529" y="620"/>
                </a:lnTo>
                <a:lnTo>
                  <a:pt x="541" y="544"/>
                </a:lnTo>
                <a:lnTo>
                  <a:pt x="432" y="544"/>
                </a:lnTo>
                <a:close/>
                <a:moveTo>
                  <a:pt x="285" y="544"/>
                </a:moveTo>
                <a:lnTo>
                  <a:pt x="299" y="620"/>
                </a:lnTo>
                <a:lnTo>
                  <a:pt x="395" y="620"/>
                </a:lnTo>
                <a:lnTo>
                  <a:pt x="395" y="544"/>
                </a:lnTo>
                <a:lnTo>
                  <a:pt x="285" y="544"/>
                </a:lnTo>
                <a:close/>
                <a:moveTo>
                  <a:pt x="131" y="544"/>
                </a:moveTo>
                <a:lnTo>
                  <a:pt x="147" y="620"/>
                </a:lnTo>
                <a:lnTo>
                  <a:pt x="261" y="620"/>
                </a:lnTo>
                <a:lnTo>
                  <a:pt x="249" y="544"/>
                </a:lnTo>
                <a:lnTo>
                  <a:pt x="131" y="544"/>
                </a:lnTo>
                <a:close/>
                <a:moveTo>
                  <a:pt x="597" y="432"/>
                </a:moveTo>
                <a:lnTo>
                  <a:pt x="585" y="506"/>
                </a:lnTo>
                <a:lnTo>
                  <a:pt x="704" y="506"/>
                </a:lnTo>
                <a:lnTo>
                  <a:pt x="720" y="432"/>
                </a:lnTo>
                <a:lnTo>
                  <a:pt x="597" y="432"/>
                </a:lnTo>
                <a:close/>
                <a:moveTo>
                  <a:pt x="432" y="432"/>
                </a:moveTo>
                <a:lnTo>
                  <a:pt x="432" y="506"/>
                </a:lnTo>
                <a:lnTo>
                  <a:pt x="547" y="506"/>
                </a:lnTo>
                <a:lnTo>
                  <a:pt x="559" y="432"/>
                </a:lnTo>
                <a:lnTo>
                  <a:pt x="432" y="432"/>
                </a:lnTo>
                <a:close/>
                <a:moveTo>
                  <a:pt x="268" y="432"/>
                </a:moveTo>
                <a:lnTo>
                  <a:pt x="280" y="506"/>
                </a:lnTo>
                <a:lnTo>
                  <a:pt x="395" y="506"/>
                </a:lnTo>
                <a:lnTo>
                  <a:pt x="395" y="432"/>
                </a:lnTo>
                <a:lnTo>
                  <a:pt x="268" y="432"/>
                </a:lnTo>
                <a:close/>
                <a:moveTo>
                  <a:pt x="108" y="432"/>
                </a:moveTo>
                <a:lnTo>
                  <a:pt x="123" y="506"/>
                </a:lnTo>
                <a:lnTo>
                  <a:pt x="242" y="506"/>
                </a:lnTo>
                <a:lnTo>
                  <a:pt x="231" y="432"/>
                </a:lnTo>
                <a:lnTo>
                  <a:pt x="108" y="432"/>
                </a:lnTo>
                <a:close/>
                <a:moveTo>
                  <a:pt x="614" y="319"/>
                </a:moveTo>
                <a:lnTo>
                  <a:pt x="602" y="394"/>
                </a:lnTo>
                <a:lnTo>
                  <a:pt x="728" y="394"/>
                </a:lnTo>
                <a:lnTo>
                  <a:pt x="743" y="319"/>
                </a:lnTo>
                <a:lnTo>
                  <a:pt x="614" y="319"/>
                </a:lnTo>
                <a:close/>
                <a:moveTo>
                  <a:pt x="432" y="319"/>
                </a:moveTo>
                <a:lnTo>
                  <a:pt x="432" y="394"/>
                </a:lnTo>
                <a:lnTo>
                  <a:pt x="565" y="394"/>
                </a:lnTo>
                <a:lnTo>
                  <a:pt x="577" y="319"/>
                </a:lnTo>
                <a:lnTo>
                  <a:pt x="432" y="319"/>
                </a:lnTo>
                <a:close/>
                <a:moveTo>
                  <a:pt x="250" y="319"/>
                </a:moveTo>
                <a:lnTo>
                  <a:pt x="262" y="394"/>
                </a:lnTo>
                <a:lnTo>
                  <a:pt x="395" y="394"/>
                </a:lnTo>
                <a:lnTo>
                  <a:pt x="395" y="319"/>
                </a:lnTo>
                <a:lnTo>
                  <a:pt x="250" y="319"/>
                </a:lnTo>
                <a:close/>
                <a:moveTo>
                  <a:pt x="84" y="319"/>
                </a:moveTo>
                <a:lnTo>
                  <a:pt x="100" y="394"/>
                </a:lnTo>
                <a:lnTo>
                  <a:pt x="225" y="394"/>
                </a:lnTo>
                <a:lnTo>
                  <a:pt x="213" y="319"/>
                </a:lnTo>
                <a:lnTo>
                  <a:pt x="84" y="319"/>
                </a:lnTo>
                <a:close/>
                <a:moveTo>
                  <a:pt x="38" y="243"/>
                </a:moveTo>
                <a:lnTo>
                  <a:pt x="38" y="281"/>
                </a:lnTo>
                <a:lnTo>
                  <a:pt x="789" y="281"/>
                </a:lnTo>
                <a:lnTo>
                  <a:pt x="789" y="243"/>
                </a:lnTo>
                <a:lnTo>
                  <a:pt x="38" y="243"/>
                </a:lnTo>
                <a:close/>
                <a:moveTo>
                  <a:pt x="38" y="207"/>
                </a:moveTo>
                <a:lnTo>
                  <a:pt x="789" y="207"/>
                </a:lnTo>
                <a:lnTo>
                  <a:pt x="804" y="209"/>
                </a:lnTo>
                <a:lnTo>
                  <a:pt x="815" y="217"/>
                </a:lnTo>
                <a:lnTo>
                  <a:pt x="824" y="229"/>
                </a:lnTo>
                <a:lnTo>
                  <a:pt x="827" y="243"/>
                </a:lnTo>
                <a:lnTo>
                  <a:pt x="827" y="281"/>
                </a:lnTo>
                <a:lnTo>
                  <a:pt x="824" y="296"/>
                </a:lnTo>
                <a:lnTo>
                  <a:pt x="815" y="307"/>
                </a:lnTo>
                <a:lnTo>
                  <a:pt x="804" y="317"/>
                </a:lnTo>
                <a:lnTo>
                  <a:pt x="789" y="319"/>
                </a:lnTo>
                <a:lnTo>
                  <a:pt x="781" y="319"/>
                </a:lnTo>
                <a:lnTo>
                  <a:pt x="713" y="643"/>
                </a:lnTo>
                <a:lnTo>
                  <a:pt x="713" y="643"/>
                </a:lnTo>
                <a:lnTo>
                  <a:pt x="712" y="648"/>
                </a:lnTo>
                <a:lnTo>
                  <a:pt x="708" y="652"/>
                </a:lnTo>
                <a:lnTo>
                  <a:pt x="705" y="654"/>
                </a:lnTo>
                <a:lnTo>
                  <a:pt x="700" y="657"/>
                </a:lnTo>
                <a:lnTo>
                  <a:pt x="695" y="657"/>
                </a:lnTo>
                <a:lnTo>
                  <a:pt x="132" y="657"/>
                </a:lnTo>
                <a:lnTo>
                  <a:pt x="127" y="657"/>
                </a:lnTo>
                <a:lnTo>
                  <a:pt x="122" y="654"/>
                </a:lnTo>
                <a:lnTo>
                  <a:pt x="118" y="652"/>
                </a:lnTo>
                <a:lnTo>
                  <a:pt x="115" y="648"/>
                </a:lnTo>
                <a:lnTo>
                  <a:pt x="114" y="643"/>
                </a:lnTo>
                <a:lnTo>
                  <a:pt x="114" y="643"/>
                </a:lnTo>
                <a:lnTo>
                  <a:pt x="46" y="319"/>
                </a:lnTo>
                <a:lnTo>
                  <a:pt x="38" y="319"/>
                </a:lnTo>
                <a:lnTo>
                  <a:pt x="24" y="317"/>
                </a:lnTo>
                <a:lnTo>
                  <a:pt x="11" y="307"/>
                </a:lnTo>
                <a:lnTo>
                  <a:pt x="3" y="296"/>
                </a:lnTo>
                <a:lnTo>
                  <a:pt x="0" y="281"/>
                </a:lnTo>
                <a:lnTo>
                  <a:pt x="0" y="243"/>
                </a:lnTo>
                <a:lnTo>
                  <a:pt x="3" y="229"/>
                </a:lnTo>
                <a:lnTo>
                  <a:pt x="11" y="217"/>
                </a:lnTo>
                <a:lnTo>
                  <a:pt x="24" y="209"/>
                </a:lnTo>
                <a:lnTo>
                  <a:pt x="38" y="207"/>
                </a:lnTo>
                <a:close/>
                <a:moveTo>
                  <a:pt x="319" y="0"/>
                </a:moveTo>
                <a:lnTo>
                  <a:pt x="508" y="0"/>
                </a:lnTo>
                <a:lnTo>
                  <a:pt x="513" y="1"/>
                </a:lnTo>
                <a:lnTo>
                  <a:pt x="518" y="4"/>
                </a:lnTo>
                <a:lnTo>
                  <a:pt x="522" y="8"/>
                </a:lnTo>
                <a:lnTo>
                  <a:pt x="525" y="13"/>
                </a:lnTo>
                <a:lnTo>
                  <a:pt x="526" y="18"/>
                </a:lnTo>
                <a:lnTo>
                  <a:pt x="525" y="25"/>
                </a:lnTo>
                <a:lnTo>
                  <a:pt x="522" y="30"/>
                </a:lnTo>
                <a:lnTo>
                  <a:pt x="518" y="34"/>
                </a:lnTo>
                <a:lnTo>
                  <a:pt x="513" y="36"/>
                </a:lnTo>
                <a:lnTo>
                  <a:pt x="508" y="36"/>
                </a:lnTo>
                <a:lnTo>
                  <a:pt x="319" y="36"/>
                </a:lnTo>
                <a:lnTo>
                  <a:pt x="314" y="36"/>
                </a:lnTo>
                <a:lnTo>
                  <a:pt x="309" y="34"/>
                </a:lnTo>
                <a:lnTo>
                  <a:pt x="305" y="30"/>
                </a:lnTo>
                <a:lnTo>
                  <a:pt x="302" y="25"/>
                </a:lnTo>
                <a:lnTo>
                  <a:pt x="301" y="18"/>
                </a:lnTo>
                <a:lnTo>
                  <a:pt x="302" y="13"/>
                </a:lnTo>
                <a:lnTo>
                  <a:pt x="305" y="8"/>
                </a:lnTo>
                <a:lnTo>
                  <a:pt x="309" y="4"/>
                </a:lnTo>
                <a:lnTo>
                  <a:pt x="314" y="1"/>
                </a:lnTo>
                <a:lnTo>
                  <a:pt x="3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00" name="Freeform 52"/>
          <p:cNvSpPr>
            <a:spLocks noEditPoints="1"/>
          </p:cNvSpPr>
          <p:nvPr/>
        </p:nvSpPr>
        <p:spPr bwMode="auto">
          <a:xfrm>
            <a:off x="5546216" y="4173225"/>
            <a:ext cx="421868" cy="422378"/>
          </a:xfrm>
          <a:custGeom>
            <a:avLst/>
            <a:gdLst>
              <a:gd name="T0" fmla="*/ 639 w 827"/>
              <a:gd name="T1" fmla="*/ 734 h 828"/>
              <a:gd name="T2" fmla="*/ 577 w 827"/>
              <a:gd name="T3" fmla="*/ 752 h 828"/>
              <a:gd name="T4" fmla="*/ 572 w 827"/>
              <a:gd name="T5" fmla="*/ 718 h 828"/>
              <a:gd name="T6" fmla="*/ 522 w 827"/>
              <a:gd name="T7" fmla="*/ 722 h 828"/>
              <a:gd name="T8" fmla="*/ 508 w 827"/>
              <a:gd name="T9" fmla="*/ 752 h 828"/>
              <a:gd name="T10" fmla="*/ 451 w 827"/>
              <a:gd name="T11" fmla="*/ 727 h 828"/>
              <a:gd name="T12" fmla="*/ 400 w 827"/>
              <a:gd name="T13" fmla="*/ 715 h 828"/>
              <a:gd name="T14" fmla="*/ 406 w 827"/>
              <a:gd name="T15" fmla="*/ 749 h 828"/>
              <a:gd name="T16" fmla="*/ 339 w 827"/>
              <a:gd name="T17" fmla="*/ 739 h 828"/>
              <a:gd name="T18" fmla="*/ 245 w 827"/>
              <a:gd name="T19" fmla="*/ 715 h 828"/>
              <a:gd name="T20" fmla="*/ 300 w 827"/>
              <a:gd name="T21" fmla="*/ 739 h 828"/>
              <a:gd name="T22" fmla="*/ 233 w 827"/>
              <a:gd name="T23" fmla="*/ 749 h 828"/>
              <a:gd name="T24" fmla="*/ 238 w 827"/>
              <a:gd name="T25" fmla="*/ 715 h 828"/>
              <a:gd name="T26" fmla="*/ 187 w 827"/>
              <a:gd name="T27" fmla="*/ 727 h 828"/>
              <a:gd name="T28" fmla="*/ 132 w 827"/>
              <a:gd name="T29" fmla="*/ 752 h 828"/>
              <a:gd name="T30" fmla="*/ 117 w 827"/>
              <a:gd name="T31" fmla="*/ 722 h 828"/>
              <a:gd name="T32" fmla="*/ 673 w 827"/>
              <a:gd name="T33" fmla="*/ 553 h 828"/>
              <a:gd name="T34" fmla="*/ 658 w 827"/>
              <a:gd name="T35" fmla="*/ 583 h 828"/>
              <a:gd name="T36" fmla="*/ 642 w 827"/>
              <a:gd name="T37" fmla="*/ 553 h 828"/>
              <a:gd name="T38" fmla="*/ 605 w 827"/>
              <a:gd name="T39" fmla="*/ 512 h 828"/>
              <a:gd name="T40" fmla="*/ 751 w 827"/>
              <a:gd name="T41" fmla="*/ 639 h 828"/>
              <a:gd name="T42" fmla="*/ 779 w 827"/>
              <a:gd name="T43" fmla="*/ 501 h 828"/>
              <a:gd name="T44" fmla="*/ 631 w 827"/>
              <a:gd name="T45" fmla="*/ 380 h 828"/>
              <a:gd name="T46" fmla="*/ 625 w 827"/>
              <a:gd name="T47" fmla="*/ 413 h 828"/>
              <a:gd name="T48" fmla="*/ 564 w 827"/>
              <a:gd name="T49" fmla="*/ 396 h 828"/>
              <a:gd name="T50" fmla="*/ 508 w 827"/>
              <a:gd name="T51" fmla="*/ 376 h 828"/>
              <a:gd name="T52" fmla="*/ 522 w 827"/>
              <a:gd name="T53" fmla="*/ 406 h 828"/>
              <a:gd name="T54" fmla="*/ 455 w 827"/>
              <a:gd name="T55" fmla="*/ 406 h 828"/>
              <a:gd name="T56" fmla="*/ 470 w 827"/>
              <a:gd name="T57" fmla="*/ 376 h 828"/>
              <a:gd name="T58" fmla="*/ 414 w 827"/>
              <a:gd name="T59" fmla="*/ 396 h 828"/>
              <a:gd name="T60" fmla="*/ 351 w 827"/>
              <a:gd name="T61" fmla="*/ 413 h 828"/>
              <a:gd name="T62" fmla="*/ 345 w 827"/>
              <a:gd name="T63" fmla="*/ 380 h 828"/>
              <a:gd name="T64" fmla="*/ 297 w 827"/>
              <a:gd name="T65" fmla="*/ 384 h 828"/>
              <a:gd name="T66" fmla="*/ 283 w 827"/>
              <a:gd name="T67" fmla="*/ 414 h 828"/>
              <a:gd name="T68" fmla="*/ 226 w 827"/>
              <a:gd name="T69" fmla="*/ 389 h 828"/>
              <a:gd name="T70" fmla="*/ 175 w 827"/>
              <a:gd name="T71" fmla="*/ 378 h 828"/>
              <a:gd name="T72" fmla="*/ 181 w 827"/>
              <a:gd name="T73" fmla="*/ 410 h 828"/>
              <a:gd name="T74" fmla="*/ 114 w 827"/>
              <a:gd name="T75" fmla="*/ 401 h 828"/>
              <a:gd name="T76" fmla="*/ 76 w 827"/>
              <a:gd name="T77" fmla="*/ 338 h 828"/>
              <a:gd name="T78" fmla="*/ 48 w 827"/>
              <a:gd name="T79" fmla="*/ 780 h 828"/>
              <a:gd name="T80" fmla="*/ 714 w 827"/>
              <a:gd name="T81" fmla="*/ 752 h 828"/>
              <a:gd name="T82" fmla="*/ 564 w 827"/>
              <a:gd name="T83" fmla="*/ 601 h 828"/>
              <a:gd name="T84" fmla="*/ 714 w 827"/>
              <a:gd name="T85" fmla="*/ 452 h 828"/>
              <a:gd name="T86" fmla="*/ 659 w 827"/>
              <a:gd name="T87" fmla="*/ 264 h 828"/>
              <a:gd name="T88" fmla="*/ 703 w 827"/>
              <a:gd name="T89" fmla="*/ 274 h 828"/>
              <a:gd name="T90" fmla="*/ 41 w 827"/>
              <a:gd name="T91" fmla="*/ 287 h 828"/>
              <a:gd name="T92" fmla="*/ 76 w 827"/>
              <a:gd name="T93" fmla="*/ 264 h 828"/>
              <a:gd name="T94" fmla="*/ 143 w 827"/>
              <a:gd name="T95" fmla="*/ 139 h 828"/>
              <a:gd name="T96" fmla="*/ 568 w 827"/>
              <a:gd name="T97" fmla="*/ 66 h 828"/>
              <a:gd name="T98" fmla="*/ 585 w 827"/>
              <a:gd name="T99" fmla="*/ 23 h 828"/>
              <a:gd name="T100" fmla="*/ 737 w 827"/>
              <a:gd name="T101" fmla="*/ 257 h 828"/>
              <a:gd name="T102" fmla="*/ 823 w 827"/>
              <a:gd name="T103" fmla="*/ 503 h 828"/>
              <a:gd name="T104" fmla="*/ 751 w 827"/>
              <a:gd name="T105" fmla="*/ 677 h 828"/>
              <a:gd name="T106" fmla="*/ 76 w 827"/>
              <a:gd name="T107" fmla="*/ 828 h 828"/>
              <a:gd name="T108" fmla="*/ 4 w 827"/>
              <a:gd name="T109" fmla="*/ 278 h 828"/>
              <a:gd name="T110" fmla="*/ 77 w 827"/>
              <a:gd name="T111" fmla="*/ 176 h 828"/>
              <a:gd name="T112" fmla="*/ 533 w 827"/>
              <a:gd name="T113" fmla="*/ 0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7" h="828">
                <a:moveTo>
                  <a:pt x="582" y="715"/>
                </a:moveTo>
                <a:lnTo>
                  <a:pt x="620" y="715"/>
                </a:lnTo>
                <a:lnTo>
                  <a:pt x="625" y="715"/>
                </a:lnTo>
                <a:lnTo>
                  <a:pt x="631" y="718"/>
                </a:lnTo>
                <a:lnTo>
                  <a:pt x="636" y="722"/>
                </a:lnTo>
                <a:lnTo>
                  <a:pt x="639" y="727"/>
                </a:lnTo>
                <a:lnTo>
                  <a:pt x="639" y="734"/>
                </a:lnTo>
                <a:lnTo>
                  <a:pt x="639" y="739"/>
                </a:lnTo>
                <a:lnTo>
                  <a:pt x="636" y="744"/>
                </a:lnTo>
                <a:lnTo>
                  <a:pt x="631" y="749"/>
                </a:lnTo>
                <a:lnTo>
                  <a:pt x="625" y="752"/>
                </a:lnTo>
                <a:lnTo>
                  <a:pt x="620" y="752"/>
                </a:lnTo>
                <a:lnTo>
                  <a:pt x="582" y="752"/>
                </a:lnTo>
                <a:lnTo>
                  <a:pt x="577" y="752"/>
                </a:lnTo>
                <a:lnTo>
                  <a:pt x="572" y="749"/>
                </a:lnTo>
                <a:lnTo>
                  <a:pt x="568" y="744"/>
                </a:lnTo>
                <a:lnTo>
                  <a:pt x="565" y="739"/>
                </a:lnTo>
                <a:lnTo>
                  <a:pt x="564" y="734"/>
                </a:lnTo>
                <a:lnTo>
                  <a:pt x="565" y="727"/>
                </a:lnTo>
                <a:lnTo>
                  <a:pt x="568" y="722"/>
                </a:lnTo>
                <a:lnTo>
                  <a:pt x="572" y="718"/>
                </a:lnTo>
                <a:lnTo>
                  <a:pt x="577" y="715"/>
                </a:lnTo>
                <a:lnTo>
                  <a:pt x="582" y="715"/>
                </a:lnTo>
                <a:close/>
                <a:moveTo>
                  <a:pt x="470" y="715"/>
                </a:moveTo>
                <a:lnTo>
                  <a:pt x="508" y="715"/>
                </a:lnTo>
                <a:lnTo>
                  <a:pt x="513" y="715"/>
                </a:lnTo>
                <a:lnTo>
                  <a:pt x="518" y="718"/>
                </a:lnTo>
                <a:lnTo>
                  <a:pt x="522" y="722"/>
                </a:lnTo>
                <a:lnTo>
                  <a:pt x="525" y="727"/>
                </a:lnTo>
                <a:lnTo>
                  <a:pt x="526" y="734"/>
                </a:lnTo>
                <a:lnTo>
                  <a:pt x="525" y="739"/>
                </a:lnTo>
                <a:lnTo>
                  <a:pt x="522" y="744"/>
                </a:lnTo>
                <a:lnTo>
                  <a:pt x="518" y="749"/>
                </a:lnTo>
                <a:lnTo>
                  <a:pt x="513" y="752"/>
                </a:lnTo>
                <a:lnTo>
                  <a:pt x="508" y="752"/>
                </a:lnTo>
                <a:lnTo>
                  <a:pt x="470" y="752"/>
                </a:lnTo>
                <a:lnTo>
                  <a:pt x="465" y="752"/>
                </a:lnTo>
                <a:lnTo>
                  <a:pt x="459" y="749"/>
                </a:lnTo>
                <a:lnTo>
                  <a:pt x="455" y="744"/>
                </a:lnTo>
                <a:lnTo>
                  <a:pt x="451" y="739"/>
                </a:lnTo>
                <a:lnTo>
                  <a:pt x="451" y="734"/>
                </a:lnTo>
                <a:lnTo>
                  <a:pt x="451" y="727"/>
                </a:lnTo>
                <a:lnTo>
                  <a:pt x="455" y="722"/>
                </a:lnTo>
                <a:lnTo>
                  <a:pt x="459" y="718"/>
                </a:lnTo>
                <a:lnTo>
                  <a:pt x="465" y="715"/>
                </a:lnTo>
                <a:lnTo>
                  <a:pt x="470" y="715"/>
                </a:lnTo>
                <a:close/>
                <a:moveTo>
                  <a:pt x="357" y="715"/>
                </a:moveTo>
                <a:lnTo>
                  <a:pt x="395" y="715"/>
                </a:lnTo>
                <a:lnTo>
                  <a:pt x="400" y="715"/>
                </a:lnTo>
                <a:lnTo>
                  <a:pt x="406" y="718"/>
                </a:lnTo>
                <a:lnTo>
                  <a:pt x="410" y="722"/>
                </a:lnTo>
                <a:lnTo>
                  <a:pt x="412" y="727"/>
                </a:lnTo>
                <a:lnTo>
                  <a:pt x="414" y="734"/>
                </a:lnTo>
                <a:lnTo>
                  <a:pt x="412" y="739"/>
                </a:lnTo>
                <a:lnTo>
                  <a:pt x="410" y="744"/>
                </a:lnTo>
                <a:lnTo>
                  <a:pt x="406" y="749"/>
                </a:lnTo>
                <a:lnTo>
                  <a:pt x="400" y="752"/>
                </a:lnTo>
                <a:lnTo>
                  <a:pt x="395" y="752"/>
                </a:lnTo>
                <a:lnTo>
                  <a:pt x="357" y="752"/>
                </a:lnTo>
                <a:lnTo>
                  <a:pt x="351" y="752"/>
                </a:lnTo>
                <a:lnTo>
                  <a:pt x="345" y="749"/>
                </a:lnTo>
                <a:lnTo>
                  <a:pt x="342" y="744"/>
                </a:lnTo>
                <a:lnTo>
                  <a:pt x="339" y="739"/>
                </a:lnTo>
                <a:lnTo>
                  <a:pt x="339" y="734"/>
                </a:lnTo>
                <a:lnTo>
                  <a:pt x="339" y="727"/>
                </a:lnTo>
                <a:lnTo>
                  <a:pt x="342" y="722"/>
                </a:lnTo>
                <a:lnTo>
                  <a:pt x="345" y="718"/>
                </a:lnTo>
                <a:lnTo>
                  <a:pt x="351" y="715"/>
                </a:lnTo>
                <a:lnTo>
                  <a:pt x="357" y="715"/>
                </a:lnTo>
                <a:close/>
                <a:moveTo>
                  <a:pt x="245" y="715"/>
                </a:moveTo>
                <a:lnTo>
                  <a:pt x="283" y="715"/>
                </a:lnTo>
                <a:lnTo>
                  <a:pt x="288" y="715"/>
                </a:lnTo>
                <a:lnTo>
                  <a:pt x="293" y="718"/>
                </a:lnTo>
                <a:lnTo>
                  <a:pt x="297" y="722"/>
                </a:lnTo>
                <a:lnTo>
                  <a:pt x="300" y="727"/>
                </a:lnTo>
                <a:lnTo>
                  <a:pt x="301" y="734"/>
                </a:lnTo>
                <a:lnTo>
                  <a:pt x="300" y="739"/>
                </a:lnTo>
                <a:lnTo>
                  <a:pt x="297" y="744"/>
                </a:lnTo>
                <a:lnTo>
                  <a:pt x="293" y="749"/>
                </a:lnTo>
                <a:lnTo>
                  <a:pt x="288" y="752"/>
                </a:lnTo>
                <a:lnTo>
                  <a:pt x="283" y="752"/>
                </a:lnTo>
                <a:lnTo>
                  <a:pt x="245" y="752"/>
                </a:lnTo>
                <a:lnTo>
                  <a:pt x="238" y="752"/>
                </a:lnTo>
                <a:lnTo>
                  <a:pt x="233" y="749"/>
                </a:lnTo>
                <a:lnTo>
                  <a:pt x="229" y="744"/>
                </a:lnTo>
                <a:lnTo>
                  <a:pt x="226" y="739"/>
                </a:lnTo>
                <a:lnTo>
                  <a:pt x="225" y="734"/>
                </a:lnTo>
                <a:lnTo>
                  <a:pt x="226" y="727"/>
                </a:lnTo>
                <a:lnTo>
                  <a:pt x="229" y="722"/>
                </a:lnTo>
                <a:lnTo>
                  <a:pt x="233" y="718"/>
                </a:lnTo>
                <a:lnTo>
                  <a:pt x="238" y="715"/>
                </a:lnTo>
                <a:lnTo>
                  <a:pt x="245" y="715"/>
                </a:lnTo>
                <a:close/>
                <a:moveTo>
                  <a:pt x="132" y="715"/>
                </a:moveTo>
                <a:lnTo>
                  <a:pt x="169" y="715"/>
                </a:lnTo>
                <a:lnTo>
                  <a:pt x="175" y="715"/>
                </a:lnTo>
                <a:lnTo>
                  <a:pt x="181" y="718"/>
                </a:lnTo>
                <a:lnTo>
                  <a:pt x="185" y="722"/>
                </a:lnTo>
                <a:lnTo>
                  <a:pt x="187" y="727"/>
                </a:lnTo>
                <a:lnTo>
                  <a:pt x="188" y="734"/>
                </a:lnTo>
                <a:lnTo>
                  <a:pt x="187" y="739"/>
                </a:lnTo>
                <a:lnTo>
                  <a:pt x="185" y="744"/>
                </a:lnTo>
                <a:lnTo>
                  <a:pt x="181" y="749"/>
                </a:lnTo>
                <a:lnTo>
                  <a:pt x="175" y="752"/>
                </a:lnTo>
                <a:lnTo>
                  <a:pt x="169" y="752"/>
                </a:lnTo>
                <a:lnTo>
                  <a:pt x="132" y="752"/>
                </a:lnTo>
                <a:lnTo>
                  <a:pt x="126" y="752"/>
                </a:lnTo>
                <a:lnTo>
                  <a:pt x="120" y="749"/>
                </a:lnTo>
                <a:lnTo>
                  <a:pt x="117" y="744"/>
                </a:lnTo>
                <a:lnTo>
                  <a:pt x="114" y="739"/>
                </a:lnTo>
                <a:lnTo>
                  <a:pt x="113" y="734"/>
                </a:lnTo>
                <a:lnTo>
                  <a:pt x="114" y="727"/>
                </a:lnTo>
                <a:lnTo>
                  <a:pt x="117" y="722"/>
                </a:lnTo>
                <a:lnTo>
                  <a:pt x="120" y="718"/>
                </a:lnTo>
                <a:lnTo>
                  <a:pt x="126" y="715"/>
                </a:lnTo>
                <a:lnTo>
                  <a:pt x="132" y="715"/>
                </a:lnTo>
                <a:close/>
                <a:moveTo>
                  <a:pt x="658" y="545"/>
                </a:moveTo>
                <a:lnTo>
                  <a:pt x="663" y="546"/>
                </a:lnTo>
                <a:lnTo>
                  <a:pt x="669" y="549"/>
                </a:lnTo>
                <a:lnTo>
                  <a:pt x="673" y="553"/>
                </a:lnTo>
                <a:lnTo>
                  <a:pt x="675" y="558"/>
                </a:lnTo>
                <a:lnTo>
                  <a:pt x="676" y="565"/>
                </a:lnTo>
                <a:lnTo>
                  <a:pt x="675" y="570"/>
                </a:lnTo>
                <a:lnTo>
                  <a:pt x="673" y="575"/>
                </a:lnTo>
                <a:lnTo>
                  <a:pt x="669" y="579"/>
                </a:lnTo>
                <a:lnTo>
                  <a:pt x="663" y="582"/>
                </a:lnTo>
                <a:lnTo>
                  <a:pt x="658" y="583"/>
                </a:lnTo>
                <a:lnTo>
                  <a:pt x="652" y="582"/>
                </a:lnTo>
                <a:lnTo>
                  <a:pt x="646" y="579"/>
                </a:lnTo>
                <a:lnTo>
                  <a:pt x="642" y="575"/>
                </a:lnTo>
                <a:lnTo>
                  <a:pt x="640" y="570"/>
                </a:lnTo>
                <a:lnTo>
                  <a:pt x="639" y="565"/>
                </a:lnTo>
                <a:lnTo>
                  <a:pt x="640" y="558"/>
                </a:lnTo>
                <a:lnTo>
                  <a:pt x="642" y="553"/>
                </a:lnTo>
                <a:lnTo>
                  <a:pt x="646" y="549"/>
                </a:lnTo>
                <a:lnTo>
                  <a:pt x="652" y="546"/>
                </a:lnTo>
                <a:lnTo>
                  <a:pt x="658" y="545"/>
                </a:lnTo>
                <a:close/>
                <a:moveTo>
                  <a:pt x="639" y="489"/>
                </a:moveTo>
                <a:lnTo>
                  <a:pt x="624" y="493"/>
                </a:lnTo>
                <a:lnTo>
                  <a:pt x="612" y="501"/>
                </a:lnTo>
                <a:lnTo>
                  <a:pt x="605" y="512"/>
                </a:lnTo>
                <a:lnTo>
                  <a:pt x="602" y="527"/>
                </a:lnTo>
                <a:lnTo>
                  <a:pt x="602" y="601"/>
                </a:lnTo>
                <a:lnTo>
                  <a:pt x="605" y="617"/>
                </a:lnTo>
                <a:lnTo>
                  <a:pt x="612" y="629"/>
                </a:lnTo>
                <a:lnTo>
                  <a:pt x="624" y="637"/>
                </a:lnTo>
                <a:lnTo>
                  <a:pt x="639" y="639"/>
                </a:lnTo>
                <a:lnTo>
                  <a:pt x="751" y="639"/>
                </a:lnTo>
                <a:lnTo>
                  <a:pt x="767" y="637"/>
                </a:lnTo>
                <a:lnTo>
                  <a:pt x="779" y="629"/>
                </a:lnTo>
                <a:lnTo>
                  <a:pt x="786" y="617"/>
                </a:lnTo>
                <a:lnTo>
                  <a:pt x="789" y="601"/>
                </a:lnTo>
                <a:lnTo>
                  <a:pt x="789" y="527"/>
                </a:lnTo>
                <a:lnTo>
                  <a:pt x="786" y="512"/>
                </a:lnTo>
                <a:lnTo>
                  <a:pt x="779" y="501"/>
                </a:lnTo>
                <a:lnTo>
                  <a:pt x="767" y="493"/>
                </a:lnTo>
                <a:lnTo>
                  <a:pt x="751" y="489"/>
                </a:lnTo>
                <a:lnTo>
                  <a:pt x="639" y="489"/>
                </a:lnTo>
                <a:close/>
                <a:moveTo>
                  <a:pt x="582" y="376"/>
                </a:moveTo>
                <a:lnTo>
                  <a:pt x="620" y="376"/>
                </a:lnTo>
                <a:lnTo>
                  <a:pt x="625" y="378"/>
                </a:lnTo>
                <a:lnTo>
                  <a:pt x="631" y="380"/>
                </a:lnTo>
                <a:lnTo>
                  <a:pt x="636" y="384"/>
                </a:lnTo>
                <a:lnTo>
                  <a:pt x="639" y="389"/>
                </a:lnTo>
                <a:lnTo>
                  <a:pt x="639" y="396"/>
                </a:lnTo>
                <a:lnTo>
                  <a:pt x="639" y="401"/>
                </a:lnTo>
                <a:lnTo>
                  <a:pt x="636" y="406"/>
                </a:lnTo>
                <a:lnTo>
                  <a:pt x="631" y="410"/>
                </a:lnTo>
                <a:lnTo>
                  <a:pt x="625" y="413"/>
                </a:lnTo>
                <a:lnTo>
                  <a:pt x="620" y="414"/>
                </a:lnTo>
                <a:lnTo>
                  <a:pt x="582" y="414"/>
                </a:lnTo>
                <a:lnTo>
                  <a:pt x="577" y="413"/>
                </a:lnTo>
                <a:lnTo>
                  <a:pt x="572" y="410"/>
                </a:lnTo>
                <a:lnTo>
                  <a:pt x="568" y="406"/>
                </a:lnTo>
                <a:lnTo>
                  <a:pt x="565" y="401"/>
                </a:lnTo>
                <a:lnTo>
                  <a:pt x="564" y="396"/>
                </a:lnTo>
                <a:lnTo>
                  <a:pt x="565" y="389"/>
                </a:lnTo>
                <a:lnTo>
                  <a:pt x="568" y="384"/>
                </a:lnTo>
                <a:lnTo>
                  <a:pt x="572" y="380"/>
                </a:lnTo>
                <a:lnTo>
                  <a:pt x="577" y="378"/>
                </a:lnTo>
                <a:lnTo>
                  <a:pt x="582" y="376"/>
                </a:lnTo>
                <a:close/>
                <a:moveTo>
                  <a:pt x="470" y="376"/>
                </a:moveTo>
                <a:lnTo>
                  <a:pt x="508" y="376"/>
                </a:lnTo>
                <a:lnTo>
                  <a:pt x="513" y="378"/>
                </a:lnTo>
                <a:lnTo>
                  <a:pt x="518" y="380"/>
                </a:lnTo>
                <a:lnTo>
                  <a:pt x="522" y="384"/>
                </a:lnTo>
                <a:lnTo>
                  <a:pt x="525" y="389"/>
                </a:lnTo>
                <a:lnTo>
                  <a:pt x="526" y="396"/>
                </a:lnTo>
                <a:lnTo>
                  <a:pt x="525" y="401"/>
                </a:lnTo>
                <a:lnTo>
                  <a:pt x="522" y="406"/>
                </a:lnTo>
                <a:lnTo>
                  <a:pt x="518" y="410"/>
                </a:lnTo>
                <a:lnTo>
                  <a:pt x="513" y="413"/>
                </a:lnTo>
                <a:lnTo>
                  <a:pt x="508" y="414"/>
                </a:lnTo>
                <a:lnTo>
                  <a:pt x="470" y="414"/>
                </a:lnTo>
                <a:lnTo>
                  <a:pt x="465" y="413"/>
                </a:lnTo>
                <a:lnTo>
                  <a:pt x="459" y="410"/>
                </a:lnTo>
                <a:lnTo>
                  <a:pt x="455" y="406"/>
                </a:lnTo>
                <a:lnTo>
                  <a:pt x="451" y="401"/>
                </a:lnTo>
                <a:lnTo>
                  <a:pt x="451" y="396"/>
                </a:lnTo>
                <a:lnTo>
                  <a:pt x="451" y="389"/>
                </a:lnTo>
                <a:lnTo>
                  <a:pt x="455" y="384"/>
                </a:lnTo>
                <a:lnTo>
                  <a:pt x="459" y="380"/>
                </a:lnTo>
                <a:lnTo>
                  <a:pt x="465" y="378"/>
                </a:lnTo>
                <a:lnTo>
                  <a:pt x="470" y="376"/>
                </a:lnTo>
                <a:close/>
                <a:moveTo>
                  <a:pt x="357" y="376"/>
                </a:moveTo>
                <a:lnTo>
                  <a:pt x="395" y="376"/>
                </a:lnTo>
                <a:lnTo>
                  <a:pt x="400" y="378"/>
                </a:lnTo>
                <a:lnTo>
                  <a:pt x="406" y="380"/>
                </a:lnTo>
                <a:lnTo>
                  <a:pt x="410" y="384"/>
                </a:lnTo>
                <a:lnTo>
                  <a:pt x="412" y="389"/>
                </a:lnTo>
                <a:lnTo>
                  <a:pt x="414" y="396"/>
                </a:lnTo>
                <a:lnTo>
                  <a:pt x="412" y="401"/>
                </a:lnTo>
                <a:lnTo>
                  <a:pt x="410" y="406"/>
                </a:lnTo>
                <a:lnTo>
                  <a:pt x="406" y="410"/>
                </a:lnTo>
                <a:lnTo>
                  <a:pt x="400" y="413"/>
                </a:lnTo>
                <a:lnTo>
                  <a:pt x="395" y="414"/>
                </a:lnTo>
                <a:lnTo>
                  <a:pt x="357" y="414"/>
                </a:lnTo>
                <a:lnTo>
                  <a:pt x="351" y="413"/>
                </a:lnTo>
                <a:lnTo>
                  <a:pt x="345" y="410"/>
                </a:lnTo>
                <a:lnTo>
                  <a:pt x="342" y="406"/>
                </a:lnTo>
                <a:lnTo>
                  <a:pt x="339" y="401"/>
                </a:lnTo>
                <a:lnTo>
                  <a:pt x="339" y="396"/>
                </a:lnTo>
                <a:lnTo>
                  <a:pt x="339" y="389"/>
                </a:lnTo>
                <a:lnTo>
                  <a:pt x="342" y="384"/>
                </a:lnTo>
                <a:lnTo>
                  <a:pt x="345" y="380"/>
                </a:lnTo>
                <a:lnTo>
                  <a:pt x="351" y="378"/>
                </a:lnTo>
                <a:lnTo>
                  <a:pt x="357" y="376"/>
                </a:lnTo>
                <a:close/>
                <a:moveTo>
                  <a:pt x="245" y="376"/>
                </a:moveTo>
                <a:lnTo>
                  <a:pt x="283" y="376"/>
                </a:lnTo>
                <a:lnTo>
                  <a:pt x="288" y="378"/>
                </a:lnTo>
                <a:lnTo>
                  <a:pt x="293" y="380"/>
                </a:lnTo>
                <a:lnTo>
                  <a:pt x="297" y="384"/>
                </a:lnTo>
                <a:lnTo>
                  <a:pt x="300" y="389"/>
                </a:lnTo>
                <a:lnTo>
                  <a:pt x="301" y="396"/>
                </a:lnTo>
                <a:lnTo>
                  <a:pt x="300" y="401"/>
                </a:lnTo>
                <a:lnTo>
                  <a:pt x="297" y="406"/>
                </a:lnTo>
                <a:lnTo>
                  <a:pt x="293" y="410"/>
                </a:lnTo>
                <a:lnTo>
                  <a:pt x="288" y="413"/>
                </a:lnTo>
                <a:lnTo>
                  <a:pt x="283" y="414"/>
                </a:lnTo>
                <a:lnTo>
                  <a:pt x="245" y="414"/>
                </a:lnTo>
                <a:lnTo>
                  <a:pt x="238" y="413"/>
                </a:lnTo>
                <a:lnTo>
                  <a:pt x="233" y="410"/>
                </a:lnTo>
                <a:lnTo>
                  <a:pt x="229" y="406"/>
                </a:lnTo>
                <a:lnTo>
                  <a:pt x="226" y="401"/>
                </a:lnTo>
                <a:lnTo>
                  <a:pt x="225" y="396"/>
                </a:lnTo>
                <a:lnTo>
                  <a:pt x="226" y="389"/>
                </a:lnTo>
                <a:lnTo>
                  <a:pt x="229" y="384"/>
                </a:lnTo>
                <a:lnTo>
                  <a:pt x="233" y="380"/>
                </a:lnTo>
                <a:lnTo>
                  <a:pt x="238" y="378"/>
                </a:lnTo>
                <a:lnTo>
                  <a:pt x="245" y="376"/>
                </a:lnTo>
                <a:close/>
                <a:moveTo>
                  <a:pt x="132" y="376"/>
                </a:moveTo>
                <a:lnTo>
                  <a:pt x="169" y="376"/>
                </a:lnTo>
                <a:lnTo>
                  <a:pt x="175" y="378"/>
                </a:lnTo>
                <a:lnTo>
                  <a:pt x="181" y="380"/>
                </a:lnTo>
                <a:lnTo>
                  <a:pt x="185" y="384"/>
                </a:lnTo>
                <a:lnTo>
                  <a:pt x="187" y="389"/>
                </a:lnTo>
                <a:lnTo>
                  <a:pt x="188" y="396"/>
                </a:lnTo>
                <a:lnTo>
                  <a:pt x="187" y="401"/>
                </a:lnTo>
                <a:lnTo>
                  <a:pt x="185" y="406"/>
                </a:lnTo>
                <a:lnTo>
                  <a:pt x="181" y="410"/>
                </a:lnTo>
                <a:lnTo>
                  <a:pt x="175" y="413"/>
                </a:lnTo>
                <a:lnTo>
                  <a:pt x="169" y="414"/>
                </a:lnTo>
                <a:lnTo>
                  <a:pt x="132" y="414"/>
                </a:lnTo>
                <a:lnTo>
                  <a:pt x="126" y="413"/>
                </a:lnTo>
                <a:lnTo>
                  <a:pt x="120" y="410"/>
                </a:lnTo>
                <a:lnTo>
                  <a:pt x="117" y="406"/>
                </a:lnTo>
                <a:lnTo>
                  <a:pt x="114" y="401"/>
                </a:lnTo>
                <a:lnTo>
                  <a:pt x="113" y="396"/>
                </a:lnTo>
                <a:lnTo>
                  <a:pt x="114" y="389"/>
                </a:lnTo>
                <a:lnTo>
                  <a:pt x="117" y="384"/>
                </a:lnTo>
                <a:lnTo>
                  <a:pt x="120" y="380"/>
                </a:lnTo>
                <a:lnTo>
                  <a:pt x="126" y="378"/>
                </a:lnTo>
                <a:lnTo>
                  <a:pt x="132" y="376"/>
                </a:lnTo>
                <a:close/>
                <a:moveTo>
                  <a:pt x="76" y="338"/>
                </a:moveTo>
                <a:lnTo>
                  <a:pt x="60" y="342"/>
                </a:lnTo>
                <a:lnTo>
                  <a:pt x="48" y="350"/>
                </a:lnTo>
                <a:lnTo>
                  <a:pt x="41" y="362"/>
                </a:lnTo>
                <a:lnTo>
                  <a:pt x="38" y="376"/>
                </a:lnTo>
                <a:lnTo>
                  <a:pt x="38" y="752"/>
                </a:lnTo>
                <a:lnTo>
                  <a:pt x="41" y="766"/>
                </a:lnTo>
                <a:lnTo>
                  <a:pt x="48" y="780"/>
                </a:lnTo>
                <a:lnTo>
                  <a:pt x="60" y="787"/>
                </a:lnTo>
                <a:lnTo>
                  <a:pt x="76" y="790"/>
                </a:lnTo>
                <a:lnTo>
                  <a:pt x="676" y="790"/>
                </a:lnTo>
                <a:lnTo>
                  <a:pt x="691" y="787"/>
                </a:lnTo>
                <a:lnTo>
                  <a:pt x="703" y="780"/>
                </a:lnTo>
                <a:lnTo>
                  <a:pt x="710" y="766"/>
                </a:lnTo>
                <a:lnTo>
                  <a:pt x="714" y="752"/>
                </a:lnTo>
                <a:lnTo>
                  <a:pt x="714" y="677"/>
                </a:lnTo>
                <a:lnTo>
                  <a:pt x="639" y="677"/>
                </a:lnTo>
                <a:lnTo>
                  <a:pt x="615" y="673"/>
                </a:lnTo>
                <a:lnTo>
                  <a:pt x="594" y="663"/>
                </a:lnTo>
                <a:lnTo>
                  <a:pt x="578" y="646"/>
                </a:lnTo>
                <a:lnTo>
                  <a:pt x="568" y="626"/>
                </a:lnTo>
                <a:lnTo>
                  <a:pt x="564" y="601"/>
                </a:lnTo>
                <a:lnTo>
                  <a:pt x="564" y="527"/>
                </a:lnTo>
                <a:lnTo>
                  <a:pt x="568" y="503"/>
                </a:lnTo>
                <a:lnTo>
                  <a:pt x="578" y="482"/>
                </a:lnTo>
                <a:lnTo>
                  <a:pt x="594" y="467"/>
                </a:lnTo>
                <a:lnTo>
                  <a:pt x="615" y="456"/>
                </a:lnTo>
                <a:lnTo>
                  <a:pt x="639" y="452"/>
                </a:lnTo>
                <a:lnTo>
                  <a:pt x="714" y="452"/>
                </a:lnTo>
                <a:lnTo>
                  <a:pt x="714" y="376"/>
                </a:lnTo>
                <a:lnTo>
                  <a:pt x="710" y="362"/>
                </a:lnTo>
                <a:lnTo>
                  <a:pt x="703" y="350"/>
                </a:lnTo>
                <a:lnTo>
                  <a:pt x="691" y="342"/>
                </a:lnTo>
                <a:lnTo>
                  <a:pt x="676" y="338"/>
                </a:lnTo>
                <a:lnTo>
                  <a:pt x="76" y="338"/>
                </a:lnTo>
                <a:close/>
                <a:moveTo>
                  <a:pt x="659" y="264"/>
                </a:moveTo>
                <a:lnTo>
                  <a:pt x="670" y="302"/>
                </a:lnTo>
                <a:lnTo>
                  <a:pt x="676" y="302"/>
                </a:lnTo>
                <a:lnTo>
                  <a:pt x="696" y="304"/>
                </a:lnTo>
                <a:lnTo>
                  <a:pt x="714" y="312"/>
                </a:lnTo>
                <a:lnTo>
                  <a:pt x="714" y="302"/>
                </a:lnTo>
                <a:lnTo>
                  <a:pt x="710" y="287"/>
                </a:lnTo>
                <a:lnTo>
                  <a:pt x="703" y="274"/>
                </a:lnTo>
                <a:lnTo>
                  <a:pt x="691" y="266"/>
                </a:lnTo>
                <a:lnTo>
                  <a:pt x="676" y="264"/>
                </a:lnTo>
                <a:lnTo>
                  <a:pt x="659" y="264"/>
                </a:lnTo>
                <a:close/>
                <a:moveTo>
                  <a:pt x="76" y="264"/>
                </a:moveTo>
                <a:lnTo>
                  <a:pt x="60" y="266"/>
                </a:lnTo>
                <a:lnTo>
                  <a:pt x="48" y="274"/>
                </a:lnTo>
                <a:lnTo>
                  <a:pt x="41" y="287"/>
                </a:lnTo>
                <a:lnTo>
                  <a:pt x="38" y="302"/>
                </a:lnTo>
                <a:lnTo>
                  <a:pt x="38" y="312"/>
                </a:lnTo>
                <a:lnTo>
                  <a:pt x="55" y="304"/>
                </a:lnTo>
                <a:lnTo>
                  <a:pt x="76" y="302"/>
                </a:lnTo>
                <a:lnTo>
                  <a:pt x="109" y="302"/>
                </a:lnTo>
                <a:lnTo>
                  <a:pt x="98" y="264"/>
                </a:lnTo>
                <a:lnTo>
                  <a:pt x="76" y="264"/>
                </a:lnTo>
                <a:close/>
                <a:moveTo>
                  <a:pt x="607" y="211"/>
                </a:moveTo>
                <a:lnTo>
                  <a:pt x="268" y="302"/>
                </a:lnTo>
                <a:lnTo>
                  <a:pt x="631" y="302"/>
                </a:lnTo>
                <a:lnTo>
                  <a:pt x="607" y="211"/>
                </a:lnTo>
                <a:close/>
                <a:moveTo>
                  <a:pt x="536" y="38"/>
                </a:moveTo>
                <a:lnTo>
                  <a:pt x="522" y="40"/>
                </a:lnTo>
                <a:lnTo>
                  <a:pt x="143" y="139"/>
                </a:lnTo>
                <a:lnTo>
                  <a:pt x="130" y="146"/>
                </a:lnTo>
                <a:lnTo>
                  <a:pt x="120" y="158"/>
                </a:lnTo>
                <a:lnTo>
                  <a:pt x="115" y="171"/>
                </a:lnTo>
                <a:lnTo>
                  <a:pt x="117" y="186"/>
                </a:lnTo>
                <a:lnTo>
                  <a:pt x="126" y="222"/>
                </a:lnTo>
                <a:lnTo>
                  <a:pt x="577" y="103"/>
                </a:lnTo>
                <a:lnTo>
                  <a:pt x="568" y="66"/>
                </a:lnTo>
                <a:lnTo>
                  <a:pt x="561" y="53"/>
                </a:lnTo>
                <a:lnTo>
                  <a:pt x="551" y="44"/>
                </a:lnTo>
                <a:lnTo>
                  <a:pt x="536" y="38"/>
                </a:lnTo>
                <a:close/>
                <a:moveTo>
                  <a:pt x="533" y="0"/>
                </a:moveTo>
                <a:lnTo>
                  <a:pt x="551" y="3"/>
                </a:lnTo>
                <a:lnTo>
                  <a:pt x="569" y="11"/>
                </a:lnTo>
                <a:lnTo>
                  <a:pt x="585" y="23"/>
                </a:lnTo>
                <a:lnTo>
                  <a:pt x="597" y="37"/>
                </a:lnTo>
                <a:lnTo>
                  <a:pt x="605" y="57"/>
                </a:lnTo>
                <a:lnTo>
                  <a:pt x="649" y="226"/>
                </a:lnTo>
                <a:lnTo>
                  <a:pt x="676" y="226"/>
                </a:lnTo>
                <a:lnTo>
                  <a:pt x="700" y="230"/>
                </a:lnTo>
                <a:lnTo>
                  <a:pt x="721" y="240"/>
                </a:lnTo>
                <a:lnTo>
                  <a:pt x="737" y="257"/>
                </a:lnTo>
                <a:lnTo>
                  <a:pt x="748" y="278"/>
                </a:lnTo>
                <a:lnTo>
                  <a:pt x="751" y="302"/>
                </a:lnTo>
                <a:lnTo>
                  <a:pt x="751" y="452"/>
                </a:lnTo>
                <a:lnTo>
                  <a:pt x="776" y="456"/>
                </a:lnTo>
                <a:lnTo>
                  <a:pt x="796" y="467"/>
                </a:lnTo>
                <a:lnTo>
                  <a:pt x="813" y="482"/>
                </a:lnTo>
                <a:lnTo>
                  <a:pt x="823" y="503"/>
                </a:lnTo>
                <a:lnTo>
                  <a:pt x="827" y="527"/>
                </a:lnTo>
                <a:lnTo>
                  <a:pt x="827" y="601"/>
                </a:lnTo>
                <a:lnTo>
                  <a:pt x="823" y="626"/>
                </a:lnTo>
                <a:lnTo>
                  <a:pt x="813" y="646"/>
                </a:lnTo>
                <a:lnTo>
                  <a:pt x="796" y="663"/>
                </a:lnTo>
                <a:lnTo>
                  <a:pt x="776" y="673"/>
                </a:lnTo>
                <a:lnTo>
                  <a:pt x="751" y="677"/>
                </a:lnTo>
                <a:lnTo>
                  <a:pt x="751" y="752"/>
                </a:lnTo>
                <a:lnTo>
                  <a:pt x="748" y="776"/>
                </a:lnTo>
                <a:lnTo>
                  <a:pt x="737" y="797"/>
                </a:lnTo>
                <a:lnTo>
                  <a:pt x="721" y="814"/>
                </a:lnTo>
                <a:lnTo>
                  <a:pt x="700" y="824"/>
                </a:lnTo>
                <a:lnTo>
                  <a:pt x="676" y="828"/>
                </a:lnTo>
                <a:lnTo>
                  <a:pt x="76" y="828"/>
                </a:lnTo>
                <a:lnTo>
                  <a:pt x="51" y="824"/>
                </a:lnTo>
                <a:lnTo>
                  <a:pt x="31" y="814"/>
                </a:lnTo>
                <a:lnTo>
                  <a:pt x="14" y="797"/>
                </a:lnTo>
                <a:lnTo>
                  <a:pt x="4" y="776"/>
                </a:lnTo>
                <a:lnTo>
                  <a:pt x="0" y="752"/>
                </a:lnTo>
                <a:lnTo>
                  <a:pt x="0" y="302"/>
                </a:lnTo>
                <a:lnTo>
                  <a:pt x="4" y="278"/>
                </a:lnTo>
                <a:lnTo>
                  <a:pt x="14" y="257"/>
                </a:lnTo>
                <a:lnTo>
                  <a:pt x="31" y="240"/>
                </a:lnTo>
                <a:lnTo>
                  <a:pt x="51" y="230"/>
                </a:lnTo>
                <a:lnTo>
                  <a:pt x="76" y="226"/>
                </a:lnTo>
                <a:lnTo>
                  <a:pt x="88" y="226"/>
                </a:lnTo>
                <a:lnTo>
                  <a:pt x="80" y="196"/>
                </a:lnTo>
                <a:lnTo>
                  <a:pt x="77" y="176"/>
                </a:lnTo>
                <a:lnTo>
                  <a:pt x="80" y="156"/>
                </a:lnTo>
                <a:lnTo>
                  <a:pt x="88" y="138"/>
                </a:lnTo>
                <a:lnTo>
                  <a:pt x="100" y="124"/>
                </a:lnTo>
                <a:lnTo>
                  <a:pt x="114" y="112"/>
                </a:lnTo>
                <a:lnTo>
                  <a:pt x="134" y="104"/>
                </a:lnTo>
                <a:lnTo>
                  <a:pt x="512" y="3"/>
                </a:lnTo>
                <a:lnTo>
                  <a:pt x="53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01" name="Freeform 53"/>
          <p:cNvSpPr>
            <a:spLocks noEditPoints="1"/>
          </p:cNvSpPr>
          <p:nvPr/>
        </p:nvSpPr>
        <p:spPr bwMode="auto">
          <a:xfrm>
            <a:off x="6384756" y="4230868"/>
            <a:ext cx="421868" cy="307091"/>
          </a:xfrm>
          <a:custGeom>
            <a:avLst/>
            <a:gdLst>
              <a:gd name="T0" fmla="*/ 638 w 827"/>
              <a:gd name="T1" fmla="*/ 502 h 602"/>
              <a:gd name="T2" fmla="*/ 620 w 827"/>
              <a:gd name="T3" fmla="*/ 526 h 602"/>
              <a:gd name="T4" fmla="*/ 564 w 827"/>
              <a:gd name="T5" fmla="*/ 508 h 602"/>
              <a:gd name="T6" fmla="*/ 470 w 827"/>
              <a:gd name="T7" fmla="*/ 488 h 602"/>
              <a:gd name="T8" fmla="*/ 526 w 827"/>
              <a:gd name="T9" fmla="*/ 508 h 602"/>
              <a:gd name="T10" fmla="*/ 470 w 827"/>
              <a:gd name="T11" fmla="*/ 526 h 602"/>
              <a:gd name="T12" fmla="*/ 453 w 827"/>
              <a:gd name="T13" fmla="*/ 502 h 602"/>
              <a:gd name="T14" fmla="*/ 395 w 827"/>
              <a:gd name="T15" fmla="*/ 488 h 602"/>
              <a:gd name="T16" fmla="*/ 412 w 827"/>
              <a:gd name="T17" fmla="*/ 513 h 602"/>
              <a:gd name="T18" fmla="*/ 351 w 827"/>
              <a:gd name="T19" fmla="*/ 525 h 602"/>
              <a:gd name="T20" fmla="*/ 341 w 827"/>
              <a:gd name="T21" fmla="*/ 496 h 602"/>
              <a:gd name="T22" fmla="*/ 288 w 827"/>
              <a:gd name="T23" fmla="*/ 490 h 602"/>
              <a:gd name="T24" fmla="*/ 297 w 827"/>
              <a:gd name="T25" fmla="*/ 519 h 602"/>
              <a:gd name="T26" fmla="*/ 233 w 827"/>
              <a:gd name="T27" fmla="*/ 523 h 602"/>
              <a:gd name="T28" fmla="*/ 233 w 827"/>
              <a:gd name="T29" fmla="*/ 492 h 602"/>
              <a:gd name="T30" fmla="*/ 180 w 827"/>
              <a:gd name="T31" fmla="*/ 492 h 602"/>
              <a:gd name="T32" fmla="*/ 180 w 827"/>
              <a:gd name="T33" fmla="*/ 523 h 602"/>
              <a:gd name="T34" fmla="*/ 116 w 827"/>
              <a:gd name="T35" fmla="*/ 519 h 602"/>
              <a:gd name="T36" fmla="*/ 126 w 827"/>
              <a:gd name="T37" fmla="*/ 490 h 602"/>
              <a:gd name="T38" fmla="*/ 675 w 827"/>
              <a:gd name="T39" fmla="*/ 333 h 602"/>
              <a:gd name="T40" fmla="*/ 658 w 827"/>
              <a:gd name="T41" fmla="*/ 358 h 602"/>
              <a:gd name="T42" fmla="*/ 640 w 827"/>
              <a:gd name="T43" fmla="*/ 333 h 602"/>
              <a:gd name="T44" fmla="*/ 624 w 827"/>
              <a:gd name="T45" fmla="*/ 266 h 602"/>
              <a:gd name="T46" fmla="*/ 612 w 827"/>
              <a:gd name="T47" fmla="*/ 403 h 602"/>
              <a:gd name="T48" fmla="*/ 786 w 827"/>
              <a:gd name="T49" fmla="*/ 390 h 602"/>
              <a:gd name="T50" fmla="*/ 752 w 827"/>
              <a:gd name="T51" fmla="*/ 263 h 602"/>
              <a:gd name="T52" fmla="*/ 636 w 827"/>
              <a:gd name="T53" fmla="*/ 158 h 602"/>
              <a:gd name="T54" fmla="*/ 627 w 827"/>
              <a:gd name="T55" fmla="*/ 187 h 602"/>
              <a:gd name="T56" fmla="*/ 565 w 827"/>
              <a:gd name="T57" fmla="*/ 176 h 602"/>
              <a:gd name="T58" fmla="*/ 582 w 827"/>
              <a:gd name="T59" fmla="*/ 151 h 602"/>
              <a:gd name="T60" fmla="*/ 526 w 827"/>
              <a:gd name="T61" fmla="*/ 164 h 602"/>
              <a:gd name="T62" fmla="*/ 508 w 827"/>
              <a:gd name="T63" fmla="*/ 189 h 602"/>
              <a:gd name="T64" fmla="*/ 451 w 827"/>
              <a:gd name="T65" fmla="*/ 169 h 602"/>
              <a:gd name="T66" fmla="*/ 357 w 827"/>
              <a:gd name="T67" fmla="*/ 151 h 602"/>
              <a:gd name="T68" fmla="*/ 413 w 827"/>
              <a:gd name="T69" fmla="*/ 169 h 602"/>
              <a:gd name="T70" fmla="*/ 357 w 827"/>
              <a:gd name="T71" fmla="*/ 189 h 602"/>
              <a:gd name="T72" fmla="*/ 339 w 827"/>
              <a:gd name="T73" fmla="*/ 164 h 602"/>
              <a:gd name="T74" fmla="*/ 283 w 827"/>
              <a:gd name="T75" fmla="*/ 151 h 602"/>
              <a:gd name="T76" fmla="*/ 300 w 827"/>
              <a:gd name="T77" fmla="*/ 176 h 602"/>
              <a:gd name="T78" fmla="*/ 238 w 827"/>
              <a:gd name="T79" fmla="*/ 187 h 602"/>
              <a:gd name="T80" fmla="*/ 229 w 827"/>
              <a:gd name="T81" fmla="*/ 158 h 602"/>
              <a:gd name="T82" fmla="*/ 175 w 827"/>
              <a:gd name="T83" fmla="*/ 152 h 602"/>
              <a:gd name="T84" fmla="*/ 184 w 827"/>
              <a:gd name="T85" fmla="*/ 181 h 602"/>
              <a:gd name="T86" fmla="*/ 120 w 827"/>
              <a:gd name="T87" fmla="*/ 185 h 602"/>
              <a:gd name="T88" fmla="*/ 120 w 827"/>
              <a:gd name="T89" fmla="*/ 155 h 602"/>
              <a:gd name="T90" fmla="*/ 40 w 827"/>
              <a:gd name="T91" fmla="*/ 136 h 602"/>
              <a:gd name="T92" fmla="*/ 76 w 827"/>
              <a:gd name="T93" fmla="*/ 564 h 602"/>
              <a:gd name="T94" fmla="*/ 714 w 827"/>
              <a:gd name="T95" fmla="*/ 452 h 602"/>
              <a:gd name="T96" fmla="*/ 564 w 827"/>
              <a:gd name="T97" fmla="*/ 376 h 602"/>
              <a:gd name="T98" fmla="*/ 638 w 827"/>
              <a:gd name="T99" fmla="*/ 225 h 602"/>
              <a:gd name="T100" fmla="*/ 676 w 827"/>
              <a:gd name="T101" fmla="*/ 113 h 602"/>
              <a:gd name="T102" fmla="*/ 38 w 827"/>
              <a:gd name="T103" fmla="*/ 76 h 602"/>
              <a:gd name="T104" fmla="*/ 714 w 827"/>
              <a:gd name="T105" fmla="*/ 86 h 602"/>
              <a:gd name="T106" fmla="*/ 76 w 827"/>
              <a:gd name="T107" fmla="*/ 38 h 602"/>
              <a:gd name="T108" fmla="*/ 748 w 827"/>
              <a:gd name="T109" fmla="*/ 51 h 602"/>
              <a:gd name="T110" fmla="*/ 823 w 827"/>
              <a:gd name="T111" fmla="*/ 278 h 602"/>
              <a:gd name="T112" fmla="*/ 776 w 827"/>
              <a:gd name="T113" fmla="*/ 448 h 602"/>
              <a:gd name="T114" fmla="*/ 700 w 827"/>
              <a:gd name="T115" fmla="*/ 598 h 602"/>
              <a:gd name="T116" fmla="*/ 4 w 827"/>
              <a:gd name="T117" fmla="*/ 550 h 602"/>
              <a:gd name="T118" fmla="*/ 51 w 827"/>
              <a:gd name="T119" fmla="*/ 4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7" h="602">
                <a:moveTo>
                  <a:pt x="582" y="488"/>
                </a:moveTo>
                <a:lnTo>
                  <a:pt x="620" y="488"/>
                </a:lnTo>
                <a:lnTo>
                  <a:pt x="627" y="490"/>
                </a:lnTo>
                <a:lnTo>
                  <a:pt x="632" y="492"/>
                </a:lnTo>
                <a:lnTo>
                  <a:pt x="636" y="496"/>
                </a:lnTo>
                <a:lnTo>
                  <a:pt x="638" y="502"/>
                </a:lnTo>
                <a:lnTo>
                  <a:pt x="638" y="508"/>
                </a:lnTo>
                <a:lnTo>
                  <a:pt x="638" y="513"/>
                </a:lnTo>
                <a:lnTo>
                  <a:pt x="636" y="519"/>
                </a:lnTo>
                <a:lnTo>
                  <a:pt x="632" y="523"/>
                </a:lnTo>
                <a:lnTo>
                  <a:pt x="627" y="525"/>
                </a:lnTo>
                <a:lnTo>
                  <a:pt x="620" y="526"/>
                </a:lnTo>
                <a:lnTo>
                  <a:pt x="582" y="526"/>
                </a:lnTo>
                <a:lnTo>
                  <a:pt x="577" y="525"/>
                </a:lnTo>
                <a:lnTo>
                  <a:pt x="572" y="523"/>
                </a:lnTo>
                <a:lnTo>
                  <a:pt x="568" y="519"/>
                </a:lnTo>
                <a:lnTo>
                  <a:pt x="565" y="513"/>
                </a:lnTo>
                <a:lnTo>
                  <a:pt x="564" y="508"/>
                </a:lnTo>
                <a:lnTo>
                  <a:pt x="565" y="502"/>
                </a:lnTo>
                <a:lnTo>
                  <a:pt x="568" y="496"/>
                </a:lnTo>
                <a:lnTo>
                  <a:pt x="572" y="492"/>
                </a:lnTo>
                <a:lnTo>
                  <a:pt x="577" y="490"/>
                </a:lnTo>
                <a:lnTo>
                  <a:pt x="582" y="488"/>
                </a:lnTo>
                <a:close/>
                <a:moveTo>
                  <a:pt x="470" y="488"/>
                </a:moveTo>
                <a:lnTo>
                  <a:pt x="508" y="488"/>
                </a:lnTo>
                <a:lnTo>
                  <a:pt x="513" y="490"/>
                </a:lnTo>
                <a:lnTo>
                  <a:pt x="518" y="492"/>
                </a:lnTo>
                <a:lnTo>
                  <a:pt x="522" y="496"/>
                </a:lnTo>
                <a:lnTo>
                  <a:pt x="526" y="502"/>
                </a:lnTo>
                <a:lnTo>
                  <a:pt x="526" y="508"/>
                </a:lnTo>
                <a:lnTo>
                  <a:pt x="526" y="513"/>
                </a:lnTo>
                <a:lnTo>
                  <a:pt x="522" y="519"/>
                </a:lnTo>
                <a:lnTo>
                  <a:pt x="518" y="523"/>
                </a:lnTo>
                <a:lnTo>
                  <a:pt x="513" y="525"/>
                </a:lnTo>
                <a:lnTo>
                  <a:pt x="508" y="526"/>
                </a:lnTo>
                <a:lnTo>
                  <a:pt x="470" y="526"/>
                </a:lnTo>
                <a:lnTo>
                  <a:pt x="464" y="525"/>
                </a:lnTo>
                <a:lnTo>
                  <a:pt x="459" y="523"/>
                </a:lnTo>
                <a:lnTo>
                  <a:pt x="455" y="519"/>
                </a:lnTo>
                <a:lnTo>
                  <a:pt x="453" y="513"/>
                </a:lnTo>
                <a:lnTo>
                  <a:pt x="451" y="508"/>
                </a:lnTo>
                <a:lnTo>
                  <a:pt x="453" y="502"/>
                </a:lnTo>
                <a:lnTo>
                  <a:pt x="455" y="496"/>
                </a:lnTo>
                <a:lnTo>
                  <a:pt x="459" y="492"/>
                </a:lnTo>
                <a:lnTo>
                  <a:pt x="464" y="490"/>
                </a:lnTo>
                <a:lnTo>
                  <a:pt x="470" y="488"/>
                </a:lnTo>
                <a:close/>
                <a:moveTo>
                  <a:pt x="357" y="488"/>
                </a:moveTo>
                <a:lnTo>
                  <a:pt x="395" y="488"/>
                </a:lnTo>
                <a:lnTo>
                  <a:pt x="400" y="490"/>
                </a:lnTo>
                <a:lnTo>
                  <a:pt x="405" y="492"/>
                </a:lnTo>
                <a:lnTo>
                  <a:pt x="409" y="496"/>
                </a:lnTo>
                <a:lnTo>
                  <a:pt x="412" y="502"/>
                </a:lnTo>
                <a:lnTo>
                  <a:pt x="413" y="508"/>
                </a:lnTo>
                <a:lnTo>
                  <a:pt x="412" y="513"/>
                </a:lnTo>
                <a:lnTo>
                  <a:pt x="409" y="519"/>
                </a:lnTo>
                <a:lnTo>
                  <a:pt x="405" y="523"/>
                </a:lnTo>
                <a:lnTo>
                  <a:pt x="400" y="525"/>
                </a:lnTo>
                <a:lnTo>
                  <a:pt x="395" y="526"/>
                </a:lnTo>
                <a:lnTo>
                  <a:pt x="357" y="526"/>
                </a:lnTo>
                <a:lnTo>
                  <a:pt x="351" y="525"/>
                </a:lnTo>
                <a:lnTo>
                  <a:pt x="347" y="523"/>
                </a:lnTo>
                <a:lnTo>
                  <a:pt x="341" y="519"/>
                </a:lnTo>
                <a:lnTo>
                  <a:pt x="339" y="513"/>
                </a:lnTo>
                <a:lnTo>
                  <a:pt x="339" y="508"/>
                </a:lnTo>
                <a:lnTo>
                  <a:pt x="339" y="502"/>
                </a:lnTo>
                <a:lnTo>
                  <a:pt x="341" y="496"/>
                </a:lnTo>
                <a:lnTo>
                  <a:pt x="347" y="492"/>
                </a:lnTo>
                <a:lnTo>
                  <a:pt x="351" y="490"/>
                </a:lnTo>
                <a:lnTo>
                  <a:pt x="357" y="488"/>
                </a:lnTo>
                <a:close/>
                <a:moveTo>
                  <a:pt x="245" y="488"/>
                </a:moveTo>
                <a:lnTo>
                  <a:pt x="283" y="488"/>
                </a:lnTo>
                <a:lnTo>
                  <a:pt x="288" y="490"/>
                </a:lnTo>
                <a:lnTo>
                  <a:pt x="293" y="492"/>
                </a:lnTo>
                <a:lnTo>
                  <a:pt x="297" y="496"/>
                </a:lnTo>
                <a:lnTo>
                  <a:pt x="300" y="502"/>
                </a:lnTo>
                <a:lnTo>
                  <a:pt x="301" y="508"/>
                </a:lnTo>
                <a:lnTo>
                  <a:pt x="300" y="513"/>
                </a:lnTo>
                <a:lnTo>
                  <a:pt x="297" y="519"/>
                </a:lnTo>
                <a:lnTo>
                  <a:pt x="293" y="523"/>
                </a:lnTo>
                <a:lnTo>
                  <a:pt x="288" y="525"/>
                </a:lnTo>
                <a:lnTo>
                  <a:pt x="283" y="526"/>
                </a:lnTo>
                <a:lnTo>
                  <a:pt x="245" y="526"/>
                </a:lnTo>
                <a:lnTo>
                  <a:pt x="238" y="525"/>
                </a:lnTo>
                <a:lnTo>
                  <a:pt x="233" y="523"/>
                </a:lnTo>
                <a:lnTo>
                  <a:pt x="229" y="519"/>
                </a:lnTo>
                <a:lnTo>
                  <a:pt x="226" y="513"/>
                </a:lnTo>
                <a:lnTo>
                  <a:pt x="226" y="508"/>
                </a:lnTo>
                <a:lnTo>
                  <a:pt x="226" y="502"/>
                </a:lnTo>
                <a:lnTo>
                  <a:pt x="229" y="496"/>
                </a:lnTo>
                <a:lnTo>
                  <a:pt x="233" y="492"/>
                </a:lnTo>
                <a:lnTo>
                  <a:pt x="238" y="490"/>
                </a:lnTo>
                <a:lnTo>
                  <a:pt x="245" y="488"/>
                </a:lnTo>
                <a:close/>
                <a:moveTo>
                  <a:pt x="132" y="488"/>
                </a:moveTo>
                <a:lnTo>
                  <a:pt x="169" y="488"/>
                </a:lnTo>
                <a:lnTo>
                  <a:pt x="175" y="490"/>
                </a:lnTo>
                <a:lnTo>
                  <a:pt x="180" y="492"/>
                </a:lnTo>
                <a:lnTo>
                  <a:pt x="184" y="496"/>
                </a:lnTo>
                <a:lnTo>
                  <a:pt x="187" y="502"/>
                </a:lnTo>
                <a:lnTo>
                  <a:pt x="188" y="508"/>
                </a:lnTo>
                <a:lnTo>
                  <a:pt x="187" y="513"/>
                </a:lnTo>
                <a:lnTo>
                  <a:pt x="184" y="519"/>
                </a:lnTo>
                <a:lnTo>
                  <a:pt x="180" y="523"/>
                </a:lnTo>
                <a:lnTo>
                  <a:pt x="175" y="525"/>
                </a:lnTo>
                <a:lnTo>
                  <a:pt x="169" y="526"/>
                </a:lnTo>
                <a:lnTo>
                  <a:pt x="132" y="526"/>
                </a:lnTo>
                <a:lnTo>
                  <a:pt x="126" y="525"/>
                </a:lnTo>
                <a:lnTo>
                  <a:pt x="120" y="523"/>
                </a:lnTo>
                <a:lnTo>
                  <a:pt x="116" y="519"/>
                </a:lnTo>
                <a:lnTo>
                  <a:pt x="114" y="513"/>
                </a:lnTo>
                <a:lnTo>
                  <a:pt x="112" y="508"/>
                </a:lnTo>
                <a:lnTo>
                  <a:pt x="114" y="502"/>
                </a:lnTo>
                <a:lnTo>
                  <a:pt x="116" y="496"/>
                </a:lnTo>
                <a:lnTo>
                  <a:pt x="120" y="492"/>
                </a:lnTo>
                <a:lnTo>
                  <a:pt x="126" y="490"/>
                </a:lnTo>
                <a:lnTo>
                  <a:pt x="132" y="488"/>
                </a:lnTo>
                <a:close/>
                <a:moveTo>
                  <a:pt x="658" y="320"/>
                </a:moveTo>
                <a:lnTo>
                  <a:pt x="663" y="321"/>
                </a:lnTo>
                <a:lnTo>
                  <a:pt x="668" y="323"/>
                </a:lnTo>
                <a:lnTo>
                  <a:pt x="672" y="327"/>
                </a:lnTo>
                <a:lnTo>
                  <a:pt x="675" y="333"/>
                </a:lnTo>
                <a:lnTo>
                  <a:pt x="676" y="339"/>
                </a:lnTo>
                <a:lnTo>
                  <a:pt x="675" y="344"/>
                </a:lnTo>
                <a:lnTo>
                  <a:pt x="672" y="350"/>
                </a:lnTo>
                <a:lnTo>
                  <a:pt x="668" y="354"/>
                </a:lnTo>
                <a:lnTo>
                  <a:pt x="663" y="356"/>
                </a:lnTo>
                <a:lnTo>
                  <a:pt x="658" y="358"/>
                </a:lnTo>
                <a:lnTo>
                  <a:pt x="651" y="356"/>
                </a:lnTo>
                <a:lnTo>
                  <a:pt x="646" y="354"/>
                </a:lnTo>
                <a:lnTo>
                  <a:pt x="642" y="350"/>
                </a:lnTo>
                <a:lnTo>
                  <a:pt x="640" y="344"/>
                </a:lnTo>
                <a:lnTo>
                  <a:pt x="638" y="339"/>
                </a:lnTo>
                <a:lnTo>
                  <a:pt x="640" y="333"/>
                </a:lnTo>
                <a:lnTo>
                  <a:pt x="642" y="327"/>
                </a:lnTo>
                <a:lnTo>
                  <a:pt x="646" y="323"/>
                </a:lnTo>
                <a:lnTo>
                  <a:pt x="651" y="321"/>
                </a:lnTo>
                <a:lnTo>
                  <a:pt x="658" y="320"/>
                </a:lnTo>
                <a:close/>
                <a:moveTo>
                  <a:pt x="638" y="263"/>
                </a:moveTo>
                <a:lnTo>
                  <a:pt x="624" y="266"/>
                </a:lnTo>
                <a:lnTo>
                  <a:pt x="612" y="275"/>
                </a:lnTo>
                <a:lnTo>
                  <a:pt x="604" y="287"/>
                </a:lnTo>
                <a:lnTo>
                  <a:pt x="602" y="301"/>
                </a:lnTo>
                <a:lnTo>
                  <a:pt x="602" y="376"/>
                </a:lnTo>
                <a:lnTo>
                  <a:pt x="604" y="390"/>
                </a:lnTo>
                <a:lnTo>
                  <a:pt x="612" y="403"/>
                </a:lnTo>
                <a:lnTo>
                  <a:pt x="624" y="411"/>
                </a:lnTo>
                <a:lnTo>
                  <a:pt x="638" y="414"/>
                </a:lnTo>
                <a:lnTo>
                  <a:pt x="752" y="414"/>
                </a:lnTo>
                <a:lnTo>
                  <a:pt x="767" y="411"/>
                </a:lnTo>
                <a:lnTo>
                  <a:pt x="778" y="403"/>
                </a:lnTo>
                <a:lnTo>
                  <a:pt x="786" y="390"/>
                </a:lnTo>
                <a:lnTo>
                  <a:pt x="789" y="376"/>
                </a:lnTo>
                <a:lnTo>
                  <a:pt x="789" y="301"/>
                </a:lnTo>
                <a:lnTo>
                  <a:pt x="786" y="287"/>
                </a:lnTo>
                <a:lnTo>
                  <a:pt x="778" y="275"/>
                </a:lnTo>
                <a:lnTo>
                  <a:pt x="767" y="266"/>
                </a:lnTo>
                <a:lnTo>
                  <a:pt x="752" y="263"/>
                </a:lnTo>
                <a:lnTo>
                  <a:pt x="638" y="263"/>
                </a:lnTo>
                <a:close/>
                <a:moveTo>
                  <a:pt x="582" y="151"/>
                </a:moveTo>
                <a:lnTo>
                  <a:pt x="620" y="151"/>
                </a:lnTo>
                <a:lnTo>
                  <a:pt x="627" y="152"/>
                </a:lnTo>
                <a:lnTo>
                  <a:pt x="632" y="155"/>
                </a:lnTo>
                <a:lnTo>
                  <a:pt x="636" y="158"/>
                </a:lnTo>
                <a:lnTo>
                  <a:pt x="638" y="164"/>
                </a:lnTo>
                <a:lnTo>
                  <a:pt x="638" y="169"/>
                </a:lnTo>
                <a:lnTo>
                  <a:pt x="638" y="176"/>
                </a:lnTo>
                <a:lnTo>
                  <a:pt x="636" y="181"/>
                </a:lnTo>
                <a:lnTo>
                  <a:pt x="632" y="185"/>
                </a:lnTo>
                <a:lnTo>
                  <a:pt x="627" y="187"/>
                </a:lnTo>
                <a:lnTo>
                  <a:pt x="620" y="189"/>
                </a:lnTo>
                <a:lnTo>
                  <a:pt x="582" y="189"/>
                </a:lnTo>
                <a:lnTo>
                  <a:pt x="577" y="187"/>
                </a:lnTo>
                <a:lnTo>
                  <a:pt x="572" y="185"/>
                </a:lnTo>
                <a:lnTo>
                  <a:pt x="568" y="181"/>
                </a:lnTo>
                <a:lnTo>
                  <a:pt x="565" y="176"/>
                </a:lnTo>
                <a:lnTo>
                  <a:pt x="564" y="169"/>
                </a:lnTo>
                <a:lnTo>
                  <a:pt x="565" y="164"/>
                </a:lnTo>
                <a:lnTo>
                  <a:pt x="568" y="158"/>
                </a:lnTo>
                <a:lnTo>
                  <a:pt x="572" y="155"/>
                </a:lnTo>
                <a:lnTo>
                  <a:pt x="577" y="152"/>
                </a:lnTo>
                <a:lnTo>
                  <a:pt x="582" y="151"/>
                </a:lnTo>
                <a:close/>
                <a:moveTo>
                  <a:pt x="470" y="151"/>
                </a:moveTo>
                <a:lnTo>
                  <a:pt x="508" y="151"/>
                </a:lnTo>
                <a:lnTo>
                  <a:pt x="513" y="152"/>
                </a:lnTo>
                <a:lnTo>
                  <a:pt x="518" y="155"/>
                </a:lnTo>
                <a:lnTo>
                  <a:pt x="522" y="158"/>
                </a:lnTo>
                <a:lnTo>
                  <a:pt x="526" y="164"/>
                </a:lnTo>
                <a:lnTo>
                  <a:pt x="526" y="169"/>
                </a:lnTo>
                <a:lnTo>
                  <a:pt x="526" y="176"/>
                </a:lnTo>
                <a:lnTo>
                  <a:pt x="522" y="181"/>
                </a:lnTo>
                <a:lnTo>
                  <a:pt x="518" y="185"/>
                </a:lnTo>
                <a:lnTo>
                  <a:pt x="513" y="187"/>
                </a:lnTo>
                <a:lnTo>
                  <a:pt x="508" y="189"/>
                </a:lnTo>
                <a:lnTo>
                  <a:pt x="470" y="189"/>
                </a:lnTo>
                <a:lnTo>
                  <a:pt x="464" y="187"/>
                </a:lnTo>
                <a:lnTo>
                  <a:pt x="459" y="185"/>
                </a:lnTo>
                <a:lnTo>
                  <a:pt x="455" y="181"/>
                </a:lnTo>
                <a:lnTo>
                  <a:pt x="453" y="176"/>
                </a:lnTo>
                <a:lnTo>
                  <a:pt x="451" y="169"/>
                </a:lnTo>
                <a:lnTo>
                  <a:pt x="453" y="164"/>
                </a:lnTo>
                <a:lnTo>
                  <a:pt x="455" y="158"/>
                </a:lnTo>
                <a:lnTo>
                  <a:pt x="459" y="155"/>
                </a:lnTo>
                <a:lnTo>
                  <a:pt x="464" y="152"/>
                </a:lnTo>
                <a:lnTo>
                  <a:pt x="470" y="151"/>
                </a:lnTo>
                <a:close/>
                <a:moveTo>
                  <a:pt x="357" y="151"/>
                </a:moveTo>
                <a:lnTo>
                  <a:pt x="395" y="151"/>
                </a:lnTo>
                <a:lnTo>
                  <a:pt x="400" y="152"/>
                </a:lnTo>
                <a:lnTo>
                  <a:pt x="405" y="155"/>
                </a:lnTo>
                <a:lnTo>
                  <a:pt x="409" y="158"/>
                </a:lnTo>
                <a:lnTo>
                  <a:pt x="412" y="164"/>
                </a:lnTo>
                <a:lnTo>
                  <a:pt x="413" y="169"/>
                </a:lnTo>
                <a:lnTo>
                  <a:pt x="412" y="176"/>
                </a:lnTo>
                <a:lnTo>
                  <a:pt x="409" y="181"/>
                </a:lnTo>
                <a:lnTo>
                  <a:pt x="405" y="185"/>
                </a:lnTo>
                <a:lnTo>
                  <a:pt x="400" y="187"/>
                </a:lnTo>
                <a:lnTo>
                  <a:pt x="395" y="189"/>
                </a:lnTo>
                <a:lnTo>
                  <a:pt x="357" y="189"/>
                </a:lnTo>
                <a:lnTo>
                  <a:pt x="351" y="187"/>
                </a:lnTo>
                <a:lnTo>
                  <a:pt x="347" y="185"/>
                </a:lnTo>
                <a:lnTo>
                  <a:pt x="341" y="181"/>
                </a:lnTo>
                <a:lnTo>
                  <a:pt x="339" y="176"/>
                </a:lnTo>
                <a:lnTo>
                  <a:pt x="339" y="169"/>
                </a:lnTo>
                <a:lnTo>
                  <a:pt x="339" y="164"/>
                </a:lnTo>
                <a:lnTo>
                  <a:pt x="341" y="158"/>
                </a:lnTo>
                <a:lnTo>
                  <a:pt x="347" y="155"/>
                </a:lnTo>
                <a:lnTo>
                  <a:pt x="351" y="152"/>
                </a:lnTo>
                <a:lnTo>
                  <a:pt x="357" y="151"/>
                </a:lnTo>
                <a:close/>
                <a:moveTo>
                  <a:pt x="245" y="151"/>
                </a:moveTo>
                <a:lnTo>
                  <a:pt x="283" y="151"/>
                </a:lnTo>
                <a:lnTo>
                  <a:pt x="288" y="152"/>
                </a:lnTo>
                <a:lnTo>
                  <a:pt x="293" y="155"/>
                </a:lnTo>
                <a:lnTo>
                  <a:pt x="297" y="158"/>
                </a:lnTo>
                <a:lnTo>
                  <a:pt x="300" y="164"/>
                </a:lnTo>
                <a:lnTo>
                  <a:pt x="301" y="169"/>
                </a:lnTo>
                <a:lnTo>
                  <a:pt x="300" y="176"/>
                </a:lnTo>
                <a:lnTo>
                  <a:pt x="297" y="181"/>
                </a:lnTo>
                <a:lnTo>
                  <a:pt x="293" y="185"/>
                </a:lnTo>
                <a:lnTo>
                  <a:pt x="288" y="187"/>
                </a:lnTo>
                <a:lnTo>
                  <a:pt x="283" y="189"/>
                </a:lnTo>
                <a:lnTo>
                  <a:pt x="245" y="189"/>
                </a:lnTo>
                <a:lnTo>
                  <a:pt x="238" y="187"/>
                </a:lnTo>
                <a:lnTo>
                  <a:pt x="233" y="185"/>
                </a:lnTo>
                <a:lnTo>
                  <a:pt x="229" y="181"/>
                </a:lnTo>
                <a:lnTo>
                  <a:pt x="226" y="176"/>
                </a:lnTo>
                <a:lnTo>
                  <a:pt x="226" y="169"/>
                </a:lnTo>
                <a:lnTo>
                  <a:pt x="226" y="164"/>
                </a:lnTo>
                <a:lnTo>
                  <a:pt x="229" y="158"/>
                </a:lnTo>
                <a:lnTo>
                  <a:pt x="233" y="155"/>
                </a:lnTo>
                <a:lnTo>
                  <a:pt x="238" y="152"/>
                </a:lnTo>
                <a:lnTo>
                  <a:pt x="245" y="151"/>
                </a:lnTo>
                <a:close/>
                <a:moveTo>
                  <a:pt x="132" y="151"/>
                </a:moveTo>
                <a:lnTo>
                  <a:pt x="169" y="151"/>
                </a:lnTo>
                <a:lnTo>
                  <a:pt x="175" y="152"/>
                </a:lnTo>
                <a:lnTo>
                  <a:pt x="180" y="155"/>
                </a:lnTo>
                <a:lnTo>
                  <a:pt x="184" y="158"/>
                </a:lnTo>
                <a:lnTo>
                  <a:pt x="187" y="164"/>
                </a:lnTo>
                <a:lnTo>
                  <a:pt x="188" y="169"/>
                </a:lnTo>
                <a:lnTo>
                  <a:pt x="187" y="176"/>
                </a:lnTo>
                <a:lnTo>
                  <a:pt x="184" y="181"/>
                </a:lnTo>
                <a:lnTo>
                  <a:pt x="180" y="185"/>
                </a:lnTo>
                <a:lnTo>
                  <a:pt x="175" y="187"/>
                </a:lnTo>
                <a:lnTo>
                  <a:pt x="169" y="189"/>
                </a:lnTo>
                <a:lnTo>
                  <a:pt x="132" y="189"/>
                </a:lnTo>
                <a:lnTo>
                  <a:pt x="126" y="187"/>
                </a:lnTo>
                <a:lnTo>
                  <a:pt x="120" y="185"/>
                </a:lnTo>
                <a:lnTo>
                  <a:pt x="116" y="181"/>
                </a:lnTo>
                <a:lnTo>
                  <a:pt x="114" y="176"/>
                </a:lnTo>
                <a:lnTo>
                  <a:pt x="112" y="169"/>
                </a:lnTo>
                <a:lnTo>
                  <a:pt x="114" y="164"/>
                </a:lnTo>
                <a:lnTo>
                  <a:pt x="116" y="158"/>
                </a:lnTo>
                <a:lnTo>
                  <a:pt x="120" y="155"/>
                </a:lnTo>
                <a:lnTo>
                  <a:pt x="126" y="152"/>
                </a:lnTo>
                <a:lnTo>
                  <a:pt x="132" y="151"/>
                </a:lnTo>
                <a:close/>
                <a:moveTo>
                  <a:pt x="76" y="113"/>
                </a:moveTo>
                <a:lnTo>
                  <a:pt x="60" y="117"/>
                </a:lnTo>
                <a:lnTo>
                  <a:pt x="48" y="124"/>
                </a:lnTo>
                <a:lnTo>
                  <a:pt x="40" y="136"/>
                </a:lnTo>
                <a:lnTo>
                  <a:pt x="38" y="151"/>
                </a:lnTo>
                <a:lnTo>
                  <a:pt x="38" y="526"/>
                </a:lnTo>
                <a:lnTo>
                  <a:pt x="40" y="541"/>
                </a:lnTo>
                <a:lnTo>
                  <a:pt x="48" y="553"/>
                </a:lnTo>
                <a:lnTo>
                  <a:pt x="60" y="562"/>
                </a:lnTo>
                <a:lnTo>
                  <a:pt x="76" y="564"/>
                </a:lnTo>
                <a:lnTo>
                  <a:pt x="676" y="564"/>
                </a:lnTo>
                <a:lnTo>
                  <a:pt x="691" y="562"/>
                </a:lnTo>
                <a:lnTo>
                  <a:pt x="702" y="553"/>
                </a:lnTo>
                <a:lnTo>
                  <a:pt x="712" y="541"/>
                </a:lnTo>
                <a:lnTo>
                  <a:pt x="714" y="526"/>
                </a:lnTo>
                <a:lnTo>
                  <a:pt x="714" y="452"/>
                </a:lnTo>
                <a:lnTo>
                  <a:pt x="638" y="452"/>
                </a:lnTo>
                <a:lnTo>
                  <a:pt x="615" y="448"/>
                </a:lnTo>
                <a:lnTo>
                  <a:pt x="594" y="437"/>
                </a:lnTo>
                <a:lnTo>
                  <a:pt x="578" y="420"/>
                </a:lnTo>
                <a:lnTo>
                  <a:pt x="568" y="399"/>
                </a:lnTo>
                <a:lnTo>
                  <a:pt x="564" y="376"/>
                </a:lnTo>
                <a:lnTo>
                  <a:pt x="564" y="301"/>
                </a:lnTo>
                <a:lnTo>
                  <a:pt x="568" y="278"/>
                </a:lnTo>
                <a:lnTo>
                  <a:pt x="578" y="257"/>
                </a:lnTo>
                <a:lnTo>
                  <a:pt x="594" y="241"/>
                </a:lnTo>
                <a:lnTo>
                  <a:pt x="615" y="229"/>
                </a:lnTo>
                <a:lnTo>
                  <a:pt x="638" y="225"/>
                </a:lnTo>
                <a:lnTo>
                  <a:pt x="714" y="225"/>
                </a:lnTo>
                <a:lnTo>
                  <a:pt x="714" y="151"/>
                </a:lnTo>
                <a:lnTo>
                  <a:pt x="712" y="136"/>
                </a:lnTo>
                <a:lnTo>
                  <a:pt x="702" y="124"/>
                </a:lnTo>
                <a:lnTo>
                  <a:pt x="691" y="117"/>
                </a:lnTo>
                <a:lnTo>
                  <a:pt x="676" y="113"/>
                </a:lnTo>
                <a:lnTo>
                  <a:pt x="76" y="113"/>
                </a:lnTo>
                <a:close/>
                <a:moveTo>
                  <a:pt x="76" y="38"/>
                </a:moveTo>
                <a:lnTo>
                  <a:pt x="60" y="41"/>
                </a:lnTo>
                <a:lnTo>
                  <a:pt x="48" y="48"/>
                </a:lnTo>
                <a:lnTo>
                  <a:pt x="40" y="60"/>
                </a:lnTo>
                <a:lnTo>
                  <a:pt x="38" y="76"/>
                </a:lnTo>
                <a:lnTo>
                  <a:pt x="38" y="86"/>
                </a:lnTo>
                <a:lnTo>
                  <a:pt x="56" y="79"/>
                </a:lnTo>
                <a:lnTo>
                  <a:pt x="76" y="76"/>
                </a:lnTo>
                <a:lnTo>
                  <a:pt x="676" y="76"/>
                </a:lnTo>
                <a:lnTo>
                  <a:pt x="696" y="79"/>
                </a:lnTo>
                <a:lnTo>
                  <a:pt x="714" y="86"/>
                </a:lnTo>
                <a:lnTo>
                  <a:pt x="714" y="76"/>
                </a:lnTo>
                <a:lnTo>
                  <a:pt x="712" y="60"/>
                </a:lnTo>
                <a:lnTo>
                  <a:pt x="702" y="48"/>
                </a:lnTo>
                <a:lnTo>
                  <a:pt x="691" y="41"/>
                </a:lnTo>
                <a:lnTo>
                  <a:pt x="676" y="38"/>
                </a:lnTo>
                <a:lnTo>
                  <a:pt x="76" y="38"/>
                </a:lnTo>
                <a:close/>
                <a:moveTo>
                  <a:pt x="76" y="0"/>
                </a:moveTo>
                <a:lnTo>
                  <a:pt x="676" y="0"/>
                </a:lnTo>
                <a:lnTo>
                  <a:pt x="700" y="4"/>
                </a:lnTo>
                <a:lnTo>
                  <a:pt x="721" y="14"/>
                </a:lnTo>
                <a:lnTo>
                  <a:pt x="736" y="31"/>
                </a:lnTo>
                <a:lnTo>
                  <a:pt x="748" y="51"/>
                </a:lnTo>
                <a:lnTo>
                  <a:pt x="752" y="76"/>
                </a:lnTo>
                <a:lnTo>
                  <a:pt x="752" y="225"/>
                </a:lnTo>
                <a:lnTo>
                  <a:pt x="776" y="229"/>
                </a:lnTo>
                <a:lnTo>
                  <a:pt x="795" y="241"/>
                </a:lnTo>
                <a:lnTo>
                  <a:pt x="812" y="257"/>
                </a:lnTo>
                <a:lnTo>
                  <a:pt x="823" y="278"/>
                </a:lnTo>
                <a:lnTo>
                  <a:pt x="827" y="301"/>
                </a:lnTo>
                <a:lnTo>
                  <a:pt x="827" y="376"/>
                </a:lnTo>
                <a:lnTo>
                  <a:pt x="823" y="399"/>
                </a:lnTo>
                <a:lnTo>
                  <a:pt x="812" y="420"/>
                </a:lnTo>
                <a:lnTo>
                  <a:pt x="795" y="437"/>
                </a:lnTo>
                <a:lnTo>
                  <a:pt x="776" y="448"/>
                </a:lnTo>
                <a:lnTo>
                  <a:pt x="752" y="452"/>
                </a:lnTo>
                <a:lnTo>
                  <a:pt x="752" y="526"/>
                </a:lnTo>
                <a:lnTo>
                  <a:pt x="748" y="550"/>
                </a:lnTo>
                <a:lnTo>
                  <a:pt x="736" y="571"/>
                </a:lnTo>
                <a:lnTo>
                  <a:pt x="721" y="588"/>
                </a:lnTo>
                <a:lnTo>
                  <a:pt x="700" y="598"/>
                </a:lnTo>
                <a:lnTo>
                  <a:pt x="676" y="602"/>
                </a:lnTo>
                <a:lnTo>
                  <a:pt x="76" y="602"/>
                </a:lnTo>
                <a:lnTo>
                  <a:pt x="51" y="598"/>
                </a:lnTo>
                <a:lnTo>
                  <a:pt x="31" y="588"/>
                </a:lnTo>
                <a:lnTo>
                  <a:pt x="14" y="571"/>
                </a:lnTo>
                <a:lnTo>
                  <a:pt x="4" y="550"/>
                </a:lnTo>
                <a:lnTo>
                  <a:pt x="0" y="526"/>
                </a:lnTo>
                <a:lnTo>
                  <a:pt x="0" y="76"/>
                </a:lnTo>
                <a:lnTo>
                  <a:pt x="4" y="51"/>
                </a:lnTo>
                <a:lnTo>
                  <a:pt x="14" y="31"/>
                </a:lnTo>
                <a:lnTo>
                  <a:pt x="31" y="14"/>
                </a:lnTo>
                <a:lnTo>
                  <a:pt x="51" y="4"/>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02" name="Freeform 54"/>
          <p:cNvSpPr>
            <a:spLocks noEditPoints="1"/>
          </p:cNvSpPr>
          <p:nvPr/>
        </p:nvSpPr>
        <p:spPr bwMode="auto">
          <a:xfrm>
            <a:off x="7223296" y="4211740"/>
            <a:ext cx="421358" cy="345350"/>
          </a:xfrm>
          <a:custGeom>
            <a:avLst/>
            <a:gdLst>
              <a:gd name="T0" fmla="*/ 638 w 826"/>
              <a:gd name="T1" fmla="*/ 578 h 677"/>
              <a:gd name="T2" fmla="*/ 620 w 826"/>
              <a:gd name="T3" fmla="*/ 603 h 677"/>
              <a:gd name="T4" fmla="*/ 564 w 826"/>
              <a:gd name="T5" fmla="*/ 583 h 677"/>
              <a:gd name="T6" fmla="*/ 469 w 826"/>
              <a:gd name="T7" fmla="*/ 565 h 677"/>
              <a:gd name="T8" fmla="*/ 526 w 826"/>
              <a:gd name="T9" fmla="*/ 583 h 677"/>
              <a:gd name="T10" fmla="*/ 469 w 826"/>
              <a:gd name="T11" fmla="*/ 603 h 677"/>
              <a:gd name="T12" fmla="*/ 452 w 826"/>
              <a:gd name="T13" fmla="*/ 578 h 677"/>
              <a:gd name="T14" fmla="*/ 395 w 826"/>
              <a:gd name="T15" fmla="*/ 565 h 677"/>
              <a:gd name="T16" fmla="*/ 412 w 826"/>
              <a:gd name="T17" fmla="*/ 589 h 677"/>
              <a:gd name="T18" fmla="*/ 350 w 826"/>
              <a:gd name="T19" fmla="*/ 601 h 677"/>
              <a:gd name="T20" fmla="*/ 341 w 826"/>
              <a:gd name="T21" fmla="*/ 572 h 677"/>
              <a:gd name="T22" fmla="*/ 287 w 826"/>
              <a:gd name="T23" fmla="*/ 566 h 677"/>
              <a:gd name="T24" fmla="*/ 297 w 826"/>
              <a:gd name="T25" fmla="*/ 595 h 677"/>
              <a:gd name="T26" fmla="*/ 233 w 826"/>
              <a:gd name="T27" fmla="*/ 599 h 677"/>
              <a:gd name="T28" fmla="*/ 233 w 826"/>
              <a:gd name="T29" fmla="*/ 568 h 677"/>
              <a:gd name="T30" fmla="*/ 180 w 826"/>
              <a:gd name="T31" fmla="*/ 568 h 677"/>
              <a:gd name="T32" fmla="*/ 180 w 826"/>
              <a:gd name="T33" fmla="*/ 599 h 677"/>
              <a:gd name="T34" fmla="*/ 116 w 826"/>
              <a:gd name="T35" fmla="*/ 595 h 677"/>
              <a:gd name="T36" fmla="*/ 125 w 826"/>
              <a:gd name="T37" fmla="*/ 566 h 677"/>
              <a:gd name="T38" fmla="*/ 675 w 826"/>
              <a:gd name="T39" fmla="*/ 409 h 677"/>
              <a:gd name="T40" fmla="*/ 658 w 826"/>
              <a:gd name="T41" fmla="*/ 432 h 677"/>
              <a:gd name="T42" fmla="*/ 639 w 826"/>
              <a:gd name="T43" fmla="*/ 409 h 677"/>
              <a:gd name="T44" fmla="*/ 624 w 826"/>
              <a:gd name="T45" fmla="*/ 342 h 677"/>
              <a:gd name="T46" fmla="*/ 612 w 826"/>
              <a:gd name="T47" fmla="*/ 478 h 677"/>
              <a:gd name="T48" fmla="*/ 786 w 826"/>
              <a:gd name="T49" fmla="*/ 466 h 677"/>
              <a:gd name="T50" fmla="*/ 752 w 826"/>
              <a:gd name="T51" fmla="*/ 339 h 677"/>
              <a:gd name="T52" fmla="*/ 635 w 826"/>
              <a:gd name="T53" fmla="*/ 233 h 677"/>
              <a:gd name="T54" fmla="*/ 626 w 826"/>
              <a:gd name="T55" fmla="*/ 262 h 677"/>
              <a:gd name="T56" fmla="*/ 565 w 826"/>
              <a:gd name="T57" fmla="*/ 250 h 677"/>
              <a:gd name="T58" fmla="*/ 582 w 826"/>
              <a:gd name="T59" fmla="*/ 225 h 677"/>
              <a:gd name="T60" fmla="*/ 524 w 826"/>
              <a:gd name="T61" fmla="*/ 239 h 677"/>
              <a:gd name="T62" fmla="*/ 507 w 826"/>
              <a:gd name="T63" fmla="*/ 263 h 677"/>
              <a:gd name="T64" fmla="*/ 451 w 826"/>
              <a:gd name="T65" fmla="*/ 245 h 677"/>
              <a:gd name="T66" fmla="*/ 357 w 826"/>
              <a:gd name="T67" fmla="*/ 225 h 677"/>
              <a:gd name="T68" fmla="*/ 413 w 826"/>
              <a:gd name="T69" fmla="*/ 245 h 677"/>
              <a:gd name="T70" fmla="*/ 357 w 826"/>
              <a:gd name="T71" fmla="*/ 263 h 677"/>
              <a:gd name="T72" fmla="*/ 338 w 826"/>
              <a:gd name="T73" fmla="*/ 239 h 677"/>
              <a:gd name="T74" fmla="*/ 282 w 826"/>
              <a:gd name="T75" fmla="*/ 225 h 677"/>
              <a:gd name="T76" fmla="*/ 299 w 826"/>
              <a:gd name="T77" fmla="*/ 250 h 677"/>
              <a:gd name="T78" fmla="*/ 238 w 826"/>
              <a:gd name="T79" fmla="*/ 262 h 677"/>
              <a:gd name="T80" fmla="*/ 229 w 826"/>
              <a:gd name="T81" fmla="*/ 233 h 677"/>
              <a:gd name="T82" fmla="*/ 175 w 826"/>
              <a:gd name="T83" fmla="*/ 227 h 677"/>
              <a:gd name="T84" fmla="*/ 184 w 826"/>
              <a:gd name="T85" fmla="*/ 256 h 677"/>
              <a:gd name="T86" fmla="*/ 120 w 826"/>
              <a:gd name="T87" fmla="*/ 259 h 677"/>
              <a:gd name="T88" fmla="*/ 120 w 826"/>
              <a:gd name="T89" fmla="*/ 229 h 677"/>
              <a:gd name="T90" fmla="*/ 40 w 826"/>
              <a:gd name="T91" fmla="*/ 211 h 677"/>
              <a:gd name="T92" fmla="*/ 76 w 826"/>
              <a:gd name="T93" fmla="*/ 639 h 677"/>
              <a:gd name="T94" fmla="*/ 714 w 826"/>
              <a:gd name="T95" fmla="*/ 527 h 677"/>
              <a:gd name="T96" fmla="*/ 564 w 826"/>
              <a:gd name="T97" fmla="*/ 452 h 677"/>
              <a:gd name="T98" fmla="*/ 638 w 826"/>
              <a:gd name="T99" fmla="*/ 301 h 677"/>
              <a:gd name="T100" fmla="*/ 676 w 826"/>
              <a:gd name="T101" fmla="*/ 189 h 677"/>
              <a:gd name="T102" fmla="*/ 714 w 826"/>
              <a:gd name="T103" fmla="*/ 151 h 677"/>
              <a:gd name="T104" fmla="*/ 60 w 826"/>
              <a:gd name="T105" fmla="*/ 117 h 677"/>
              <a:gd name="T106" fmla="*/ 65 w 826"/>
              <a:gd name="T107" fmla="*/ 152 h 677"/>
              <a:gd name="T108" fmla="*/ 132 w 826"/>
              <a:gd name="T109" fmla="*/ 46 h 677"/>
              <a:gd name="T110" fmla="*/ 675 w 826"/>
              <a:gd name="T111" fmla="*/ 39 h 677"/>
              <a:gd name="T112" fmla="*/ 752 w 826"/>
              <a:gd name="T113" fmla="*/ 151 h 677"/>
              <a:gd name="T114" fmla="*/ 826 w 826"/>
              <a:gd name="T115" fmla="*/ 376 h 677"/>
              <a:gd name="T116" fmla="*/ 752 w 826"/>
              <a:gd name="T117" fmla="*/ 527 h 677"/>
              <a:gd name="T118" fmla="*/ 676 w 826"/>
              <a:gd name="T119" fmla="*/ 677 h 677"/>
              <a:gd name="T120" fmla="*/ 0 w 826"/>
              <a:gd name="T121" fmla="*/ 603 h 677"/>
              <a:gd name="T122" fmla="*/ 76 w 826"/>
              <a:gd name="T123" fmla="*/ 76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6" h="677">
                <a:moveTo>
                  <a:pt x="582" y="565"/>
                </a:moveTo>
                <a:lnTo>
                  <a:pt x="620" y="565"/>
                </a:lnTo>
                <a:lnTo>
                  <a:pt x="626" y="566"/>
                </a:lnTo>
                <a:lnTo>
                  <a:pt x="630" y="568"/>
                </a:lnTo>
                <a:lnTo>
                  <a:pt x="635" y="572"/>
                </a:lnTo>
                <a:lnTo>
                  <a:pt x="638" y="578"/>
                </a:lnTo>
                <a:lnTo>
                  <a:pt x="638" y="583"/>
                </a:lnTo>
                <a:lnTo>
                  <a:pt x="638" y="589"/>
                </a:lnTo>
                <a:lnTo>
                  <a:pt x="635" y="595"/>
                </a:lnTo>
                <a:lnTo>
                  <a:pt x="630" y="599"/>
                </a:lnTo>
                <a:lnTo>
                  <a:pt x="626" y="601"/>
                </a:lnTo>
                <a:lnTo>
                  <a:pt x="620" y="603"/>
                </a:lnTo>
                <a:lnTo>
                  <a:pt x="582" y="603"/>
                </a:lnTo>
                <a:lnTo>
                  <a:pt x="577" y="601"/>
                </a:lnTo>
                <a:lnTo>
                  <a:pt x="571" y="599"/>
                </a:lnTo>
                <a:lnTo>
                  <a:pt x="567" y="595"/>
                </a:lnTo>
                <a:lnTo>
                  <a:pt x="565" y="589"/>
                </a:lnTo>
                <a:lnTo>
                  <a:pt x="564" y="583"/>
                </a:lnTo>
                <a:lnTo>
                  <a:pt x="565" y="578"/>
                </a:lnTo>
                <a:lnTo>
                  <a:pt x="567" y="572"/>
                </a:lnTo>
                <a:lnTo>
                  <a:pt x="571" y="568"/>
                </a:lnTo>
                <a:lnTo>
                  <a:pt x="577" y="566"/>
                </a:lnTo>
                <a:lnTo>
                  <a:pt x="582" y="565"/>
                </a:lnTo>
                <a:close/>
                <a:moveTo>
                  <a:pt x="469" y="565"/>
                </a:moveTo>
                <a:lnTo>
                  <a:pt x="507" y="565"/>
                </a:lnTo>
                <a:lnTo>
                  <a:pt x="512" y="566"/>
                </a:lnTo>
                <a:lnTo>
                  <a:pt x="518" y="568"/>
                </a:lnTo>
                <a:lnTo>
                  <a:pt x="522" y="572"/>
                </a:lnTo>
                <a:lnTo>
                  <a:pt x="524" y="578"/>
                </a:lnTo>
                <a:lnTo>
                  <a:pt x="526" y="583"/>
                </a:lnTo>
                <a:lnTo>
                  <a:pt x="524" y="589"/>
                </a:lnTo>
                <a:lnTo>
                  <a:pt x="522" y="595"/>
                </a:lnTo>
                <a:lnTo>
                  <a:pt x="518" y="599"/>
                </a:lnTo>
                <a:lnTo>
                  <a:pt x="512" y="601"/>
                </a:lnTo>
                <a:lnTo>
                  <a:pt x="507" y="603"/>
                </a:lnTo>
                <a:lnTo>
                  <a:pt x="469" y="603"/>
                </a:lnTo>
                <a:lnTo>
                  <a:pt x="464" y="601"/>
                </a:lnTo>
                <a:lnTo>
                  <a:pt x="459" y="599"/>
                </a:lnTo>
                <a:lnTo>
                  <a:pt x="455" y="595"/>
                </a:lnTo>
                <a:lnTo>
                  <a:pt x="452" y="589"/>
                </a:lnTo>
                <a:lnTo>
                  <a:pt x="451" y="583"/>
                </a:lnTo>
                <a:lnTo>
                  <a:pt x="452" y="578"/>
                </a:lnTo>
                <a:lnTo>
                  <a:pt x="455" y="572"/>
                </a:lnTo>
                <a:lnTo>
                  <a:pt x="459" y="568"/>
                </a:lnTo>
                <a:lnTo>
                  <a:pt x="464" y="566"/>
                </a:lnTo>
                <a:lnTo>
                  <a:pt x="469" y="565"/>
                </a:lnTo>
                <a:close/>
                <a:moveTo>
                  <a:pt x="357" y="565"/>
                </a:moveTo>
                <a:lnTo>
                  <a:pt x="395" y="565"/>
                </a:lnTo>
                <a:lnTo>
                  <a:pt x="400" y="566"/>
                </a:lnTo>
                <a:lnTo>
                  <a:pt x="405" y="568"/>
                </a:lnTo>
                <a:lnTo>
                  <a:pt x="409" y="572"/>
                </a:lnTo>
                <a:lnTo>
                  <a:pt x="412" y="578"/>
                </a:lnTo>
                <a:lnTo>
                  <a:pt x="413" y="583"/>
                </a:lnTo>
                <a:lnTo>
                  <a:pt x="412" y="589"/>
                </a:lnTo>
                <a:lnTo>
                  <a:pt x="409" y="595"/>
                </a:lnTo>
                <a:lnTo>
                  <a:pt x="405" y="599"/>
                </a:lnTo>
                <a:lnTo>
                  <a:pt x="400" y="601"/>
                </a:lnTo>
                <a:lnTo>
                  <a:pt x="395" y="603"/>
                </a:lnTo>
                <a:lnTo>
                  <a:pt x="357" y="603"/>
                </a:lnTo>
                <a:lnTo>
                  <a:pt x="350" y="601"/>
                </a:lnTo>
                <a:lnTo>
                  <a:pt x="346" y="599"/>
                </a:lnTo>
                <a:lnTo>
                  <a:pt x="341" y="595"/>
                </a:lnTo>
                <a:lnTo>
                  <a:pt x="338" y="589"/>
                </a:lnTo>
                <a:lnTo>
                  <a:pt x="338" y="583"/>
                </a:lnTo>
                <a:lnTo>
                  <a:pt x="338" y="578"/>
                </a:lnTo>
                <a:lnTo>
                  <a:pt x="341" y="572"/>
                </a:lnTo>
                <a:lnTo>
                  <a:pt x="346" y="568"/>
                </a:lnTo>
                <a:lnTo>
                  <a:pt x="350" y="566"/>
                </a:lnTo>
                <a:lnTo>
                  <a:pt x="357" y="565"/>
                </a:lnTo>
                <a:close/>
                <a:moveTo>
                  <a:pt x="244" y="565"/>
                </a:moveTo>
                <a:lnTo>
                  <a:pt x="282" y="565"/>
                </a:lnTo>
                <a:lnTo>
                  <a:pt x="287" y="566"/>
                </a:lnTo>
                <a:lnTo>
                  <a:pt x="293" y="568"/>
                </a:lnTo>
                <a:lnTo>
                  <a:pt x="297" y="572"/>
                </a:lnTo>
                <a:lnTo>
                  <a:pt x="299" y="578"/>
                </a:lnTo>
                <a:lnTo>
                  <a:pt x="301" y="583"/>
                </a:lnTo>
                <a:lnTo>
                  <a:pt x="299" y="589"/>
                </a:lnTo>
                <a:lnTo>
                  <a:pt x="297" y="595"/>
                </a:lnTo>
                <a:lnTo>
                  <a:pt x="293" y="599"/>
                </a:lnTo>
                <a:lnTo>
                  <a:pt x="287" y="601"/>
                </a:lnTo>
                <a:lnTo>
                  <a:pt x="282" y="603"/>
                </a:lnTo>
                <a:lnTo>
                  <a:pt x="244" y="603"/>
                </a:lnTo>
                <a:lnTo>
                  <a:pt x="238" y="601"/>
                </a:lnTo>
                <a:lnTo>
                  <a:pt x="233" y="599"/>
                </a:lnTo>
                <a:lnTo>
                  <a:pt x="229" y="595"/>
                </a:lnTo>
                <a:lnTo>
                  <a:pt x="226" y="589"/>
                </a:lnTo>
                <a:lnTo>
                  <a:pt x="225" y="583"/>
                </a:lnTo>
                <a:lnTo>
                  <a:pt x="226" y="578"/>
                </a:lnTo>
                <a:lnTo>
                  <a:pt x="229" y="572"/>
                </a:lnTo>
                <a:lnTo>
                  <a:pt x="233" y="568"/>
                </a:lnTo>
                <a:lnTo>
                  <a:pt x="238" y="566"/>
                </a:lnTo>
                <a:lnTo>
                  <a:pt x="244" y="565"/>
                </a:lnTo>
                <a:close/>
                <a:moveTo>
                  <a:pt x="132" y="565"/>
                </a:moveTo>
                <a:lnTo>
                  <a:pt x="168" y="565"/>
                </a:lnTo>
                <a:lnTo>
                  <a:pt x="175" y="566"/>
                </a:lnTo>
                <a:lnTo>
                  <a:pt x="180" y="568"/>
                </a:lnTo>
                <a:lnTo>
                  <a:pt x="184" y="572"/>
                </a:lnTo>
                <a:lnTo>
                  <a:pt x="187" y="578"/>
                </a:lnTo>
                <a:lnTo>
                  <a:pt x="188" y="583"/>
                </a:lnTo>
                <a:lnTo>
                  <a:pt x="187" y="589"/>
                </a:lnTo>
                <a:lnTo>
                  <a:pt x="184" y="595"/>
                </a:lnTo>
                <a:lnTo>
                  <a:pt x="180" y="599"/>
                </a:lnTo>
                <a:lnTo>
                  <a:pt x="175" y="601"/>
                </a:lnTo>
                <a:lnTo>
                  <a:pt x="168" y="603"/>
                </a:lnTo>
                <a:lnTo>
                  <a:pt x="132" y="603"/>
                </a:lnTo>
                <a:lnTo>
                  <a:pt x="125" y="601"/>
                </a:lnTo>
                <a:lnTo>
                  <a:pt x="120" y="599"/>
                </a:lnTo>
                <a:lnTo>
                  <a:pt x="116" y="595"/>
                </a:lnTo>
                <a:lnTo>
                  <a:pt x="113" y="589"/>
                </a:lnTo>
                <a:lnTo>
                  <a:pt x="112" y="583"/>
                </a:lnTo>
                <a:lnTo>
                  <a:pt x="113" y="578"/>
                </a:lnTo>
                <a:lnTo>
                  <a:pt x="116" y="572"/>
                </a:lnTo>
                <a:lnTo>
                  <a:pt x="120" y="568"/>
                </a:lnTo>
                <a:lnTo>
                  <a:pt x="125" y="566"/>
                </a:lnTo>
                <a:lnTo>
                  <a:pt x="132" y="565"/>
                </a:lnTo>
                <a:close/>
                <a:moveTo>
                  <a:pt x="658" y="396"/>
                </a:moveTo>
                <a:lnTo>
                  <a:pt x="663" y="396"/>
                </a:lnTo>
                <a:lnTo>
                  <a:pt x="668" y="398"/>
                </a:lnTo>
                <a:lnTo>
                  <a:pt x="672" y="403"/>
                </a:lnTo>
                <a:lnTo>
                  <a:pt x="675" y="409"/>
                </a:lnTo>
                <a:lnTo>
                  <a:pt x="676" y="414"/>
                </a:lnTo>
                <a:lnTo>
                  <a:pt x="675" y="421"/>
                </a:lnTo>
                <a:lnTo>
                  <a:pt x="672" y="426"/>
                </a:lnTo>
                <a:lnTo>
                  <a:pt x="668" y="430"/>
                </a:lnTo>
                <a:lnTo>
                  <a:pt x="663" y="432"/>
                </a:lnTo>
                <a:lnTo>
                  <a:pt x="658" y="432"/>
                </a:lnTo>
                <a:lnTo>
                  <a:pt x="651" y="432"/>
                </a:lnTo>
                <a:lnTo>
                  <a:pt x="646" y="430"/>
                </a:lnTo>
                <a:lnTo>
                  <a:pt x="642" y="426"/>
                </a:lnTo>
                <a:lnTo>
                  <a:pt x="639" y="421"/>
                </a:lnTo>
                <a:lnTo>
                  <a:pt x="638" y="414"/>
                </a:lnTo>
                <a:lnTo>
                  <a:pt x="639" y="409"/>
                </a:lnTo>
                <a:lnTo>
                  <a:pt x="642" y="403"/>
                </a:lnTo>
                <a:lnTo>
                  <a:pt x="646" y="398"/>
                </a:lnTo>
                <a:lnTo>
                  <a:pt x="651" y="396"/>
                </a:lnTo>
                <a:lnTo>
                  <a:pt x="658" y="396"/>
                </a:lnTo>
                <a:close/>
                <a:moveTo>
                  <a:pt x="638" y="339"/>
                </a:moveTo>
                <a:lnTo>
                  <a:pt x="624" y="342"/>
                </a:lnTo>
                <a:lnTo>
                  <a:pt x="612" y="350"/>
                </a:lnTo>
                <a:lnTo>
                  <a:pt x="604" y="362"/>
                </a:lnTo>
                <a:lnTo>
                  <a:pt x="601" y="376"/>
                </a:lnTo>
                <a:lnTo>
                  <a:pt x="601" y="452"/>
                </a:lnTo>
                <a:lnTo>
                  <a:pt x="604" y="466"/>
                </a:lnTo>
                <a:lnTo>
                  <a:pt x="612" y="478"/>
                </a:lnTo>
                <a:lnTo>
                  <a:pt x="624" y="486"/>
                </a:lnTo>
                <a:lnTo>
                  <a:pt x="638" y="490"/>
                </a:lnTo>
                <a:lnTo>
                  <a:pt x="752" y="490"/>
                </a:lnTo>
                <a:lnTo>
                  <a:pt x="766" y="486"/>
                </a:lnTo>
                <a:lnTo>
                  <a:pt x="778" y="478"/>
                </a:lnTo>
                <a:lnTo>
                  <a:pt x="786" y="466"/>
                </a:lnTo>
                <a:lnTo>
                  <a:pt x="789" y="452"/>
                </a:lnTo>
                <a:lnTo>
                  <a:pt x="789" y="376"/>
                </a:lnTo>
                <a:lnTo>
                  <a:pt x="786" y="362"/>
                </a:lnTo>
                <a:lnTo>
                  <a:pt x="778" y="350"/>
                </a:lnTo>
                <a:lnTo>
                  <a:pt x="766" y="342"/>
                </a:lnTo>
                <a:lnTo>
                  <a:pt x="752" y="339"/>
                </a:lnTo>
                <a:lnTo>
                  <a:pt x="638" y="339"/>
                </a:lnTo>
                <a:close/>
                <a:moveTo>
                  <a:pt x="582" y="225"/>
                </a:moveTo>
                <a:lnTo>
                  <a:pt x="620" y="225"/>
                </a:lnTo>
                <a:lnTo>
                  <a:pt x="626" y="227"/>
                </a:lnTo>
                <a:lnTo>
                  <a:pt x="630" y="229"/>
                </a:lnTo>
                <a:lnTo>
                  <a:pt x="635" y="233"/>
                </a:lnTo>
                <a:lnTo>
                  <a:pt x="638" y="239"/>
                </a:lnTo>
                <a:lnTo>
                  <a:pt x="638" y="245"/>
                </a:lnTo>
                <a:lnTo>
                  <a:pt x="638" y="250"/>
                </a:lnTo>
                <a:lnTo>
                  <a:pt x="635" y="256"/>
                </a:lnTo>
                <a:lnTo>
                  <a:pt x="630" y="259"/>
                </a:lnTo>
                <a:lnTo>
                  <a:pt x="626" y="262"/>
                </a:lnTo>
                <a:lnTo>
                  <a:pt x="620" y="263"/>
                </a:lnTo>
                <a:lnTo>
                  <a:pt x="582" y="263"/>
                </a:lnTo>
                <a:lnTo>
                  <a:pt x="577" y="262"/>
                </a:lnTo>
                <a:lnTo>
                  <a:pt x="571" y="259"/>
                </a:lnTo>
                <a:lnTo>
                  <a:pt x="567" y="256"/>
                </a:lnTo>
                <a:lnTo>
                  <a:pt x="565" y="250"/>
                </a:lnTo>
                <a:lnTo>
                  <a:pt x="564" y="245"/>
                </a:lnTo>
                <a:lnTo>
                  <a:pt x="565" y="239"/>
                </a:lnTo>
                <a:lnTo>
                  <a:pt x="567" y="233"/>
                </a:lnTo>
                <a:lnTo>
                  <a:pt x="571" y="229"/>
                </a:lnTo>
                <a:lnTo>
                  <a:pt x="577" y="227"/>
                </a:lnTo>
                <a:lnTo>
                  <a:pt x="582" y="225"/>
                </a:lnTo>
                <a:close/>
                <a:moveTo>
                  <a:pt x="469" y="225"/>
                </a:moveTo>
                <a:lnTo>
                  <a:pt x="507" y="225"/>
                </a:lnTo>
                <a:lnTo>
                  <a:pt x="512" y="227"/>
                </a:lnTo>
                <a:lnTo>
                  <a:pt x="518" y="229"/>
                </a:lnTo>
                <a:lnTo>
                  <a:pt x="522" y="233"/>
                </a:lnTo>
                <a:lnTo>
                  <a:pt x="524" y="239"/>
                </a:lnTo>
                <a:lnTo>
                  <a:pt x="526" y="245"/>
                </a:lnTo>
                <a:lnTo>
                  <a:pt x="524" y="250"/>
                </a:lnTo>
                <a:lnTo>
                  <a:pt x="522" y="256"/>
                </a:lnTo>
                <a:lnTo>
                  <a:pt x="518" y="259"/>
                </a:lnTo>
                <a:lnTo>
                  <a:pt x="512" y="262"/>
                </a:lnTo>
                <a:lnTo>
                  <a:pt x="507" y="263"/>
                </a:lnTo>
                <a:lnTo>
                  <a:pt x="469" y="263"/>
                </a:lnTo>
                <a:lnTo>
                  <a:pt x="464" y="262"/>
                </a:lnTo>
                <a:lnTo>
                  <a:pt x="459" y="259"/>
                </a:lnTo>
                <a:lnTo>
                  <a:pt x="455" y="256"/>
                </a:lnTo>
                <a:lnTo>
                  <a:pt x="452" y="250"/>
                </a:lnTo>
                <a:lnTo>
                  <a:pt x="451" y="245"/>
                </a:lnTo>
                <a:lnTo>
                  <a:pt x="452" y="239"/>
                </a:lnTo>
                <a:lnTo>
                  <a:pt x="455" y="233"/>
                </a:lnTo>
                <a:lnTo>
                  <a:pt x="459" y="229"/>
                </a:lnTo>
                <a:lnTo>
                  <a:pt x="464" y="227"/>
                </a:lnTo>
                <a:lnTo>
                  <a:pt x="469" y="225"/>
                </a:lnTo>
                <a:close/>
                <a:moveTo>
                  <a:pt x="357" y="225"/>
                </a:moveTo>
                <a:lnTo>
                  <a:pt x="395" y="225"/>
                </a:lnTo>
                <a:lnTo>
                  <a:pt x="400" y="227"/>
                </a:lnTo>
                <a:lnTo>
                  <a:pt x="405" y="229"/>
                </a:lnTo>
                <a:lnTo>
                  <a:pt x="409" y="233"/>
                </a:lnTo>
                <a:lnTo>
                  <a:pt x="412" y="239"/>
                </a:lnTo>
                <a:lnTo>
                  <a:pt x="413" y="245"/>
                </a:lnTo>
                <a:lnTo>
                  <a:pt x="412" y="250"/>
                </a:lnTo>
                <a:lnTo>
                  <a:pt x="409" y="256"/>
                </a:lnTo>
                <a:lnTo>
                  <a:pt x="405" y="259"/>
                </a:lnTo>
                <a:lnTo>
                  <a:pt x="400" y="262"/>
                </a:lnTo>
                <a:lnTo>
                  <a:pt x="395" y="263"/>
                </a:lnTo>
                <a:lnTo>
                  <a:pt x="357" y="263"/>
                </a:lnTo>
                <a:lnTo>
                  <a:pt x="350" y="262"/>
                </a:lnTo>
                <a:lnTo>
                  <a:pt x="346" y="259"/>
                </a:lnTo>
                <a:lnTo>
                  <a:pt x="341" y="256"/>
                </a:lnTo>
                <a:lnTo>
                  <a:pt x="338" y="250"/>
                </a:lnTo>
                <a:lnTo>
                  <a:pt x="338" y="245"/>
                </a:lnTo>
                <a:lnTo>
                  <a:pt x="338" y="239"/>
                </a:lnTo>
                <a:lnTo>
                  <a:pt x="341" y="233"/>
                </a:lnTo>
                <a:lnTo>
                  <a:pt x="346" y="229"/>
                </a:lnTo>
                <a:lnTo>
                  <a:pt x="350" y="227"/>
                </a:lnTo>
                <a:lnTo>
                  <a:pt x="357" y="225"/>
                </a:lnTo>
                <a:close/>
                <a:moveTo>
                  <a:pt x="244" y="225"/>
                </a:moveTo>
                <a:lnTo>
                  <a:pt x="282" y="225"/>
                </a:lnTo>
                <a:lnTo>
                  <a:pt x="287" y="227"/>
                </a:lnTo>
                <a:lnTo>
                  <a:pt x="293" y="229"/>
                </a:lnTo>
                <a:lnTo>
                  <a:pt x="297" y="233"/>
                </a:lnTo>
                <a:lnTo>
                  <a:pt x="299" y="239"/>
                </a:lnTo>
                <a:lnTo>
                  <a:pt x="301" y="245"/>
                </a:lnTo>
                <a:lnTo>
                  <a:pt x="299" y="250"/>
                </a:lnTo>
                <a:lnTo>
                  <a:pt x="297" y="256"/>
                </a:lnTo>
                <a:lnTo>
                  <a:pt x="293" y="259"/>
                </a:lnTo>
                <a:lnTo>
                  <a:pt x="287" y="262"/>
                </a:lnTo>
                <a:lnTo>
                  <a:pt x="282" y="263"/>
                </a:lnTo>
                <a:lnTo>
                  <a:pt x="244" y="263"/>
                </a:lnTo>
                <a:lnTo>
                  <a:pt x="238" y="262"/>
                </a:lnTo>
                <a:lnTo>
                  <a:pt x="233" y="259"/>
                </a:lnTo>
                <a:lnTo>
                  <a:pt x="229" y="256"/>
                </a:lnTo>
                <a:lnTo>
                  <a:pt x="226" y="250"/>
                </a:lnTo>
                <a:lnTo>
                  <a:pt x="225" y="245"/>
                </a:lnTo>
                <a:lnTo>
                  <a:pt x="226" y="239"/>
                </a:lnTo>
                <a:lnTo>
                  <a:pt x="229" y="233"/>
                </a:lnTo>
                <a:lnTo>
                  <a:pt x="233" y="229"/>
                </a:lnTo>
                <a:lnTo>
                  <a:pt x="238" y="227"/>
                </a:lnTo>
                <a:lnTo>
                  <a:pt x="244" y="225"/>
                </a:lnTo>
                <a:close/>
                <a:moveTo>
                  <a:pt x="132" y="225"/>
                </a:moveTo>
                <a:lnTo>
                  <a:pt x="168" y="225"/>
                </a:lnTo>
                <a:lnTo>
                  <a:pt x="175" y="227"/>
                </a:lnTo>
                <a:lnTo>
                  <a:pt x="180" y="229"/>
                </a:lnTo>
                <a:lnTo>
                  <a:pt x="184" y="233"/>
                </a:lnTo>
                <a:lnTo>
                  <a:pt x="187" y="239"/>
                </a:lnTo>
                <a:lnTo>
                  <a:pt x="188" y="245"/>
                </a:lnTo>
                <a:lnTo>
                  <a:pt x="187" y="250"/>
                </a:lnTo>
                <a:lnTo>
                  <a:pt x="184" y="256"/>
                </a:lnTo>
                <a:lnTo>
                  <a:pt x="180" y="259"/>
                </a:lnTo>
                <a:lnTo>
                  <a:pt x="175" y="262"/>
                </a:lnTo>
                <a:lnTo>
                  <a:pt x="168" y="263"/>
                </a:lnTo>
                <a:lnTo>
                  <a:pt x="132" y="263"/>
                </a:lnTo>
                <a:lnTo>
                  <a:pt x="125" y="262"/>
                </a:lnTo>
                <a:lnTo>
                  <a:pt x="120" y="259"/>
                </a:lnTo>
                <a:lnTo>
                  <a:pt x="116" y="256"/>
                </a:lnTo>
                <a:lnTo>
                  <a:pt x="113" y="250"/>
                </a:lnTo>
                <a:lnTo>
                  <a:pt x="112" y="245"/>
                </a:lnTo>
                <a:lnTo>
                  <a:pt x="113" y="239"/>
                </a:lnTo>
                <a:lnTo>
                  <a:pt x="116" y="233"/>
                </a:lnTo>
                <a:lnTo>
                  <a:pt x="120" y="229"/>
                </a:lnTo>
                <a:lnTo>
                  <a:pt x="125" y="227"/>
                </a:lnTo>
                <a:lnTo>
                  <a:pt x="132" y="225"/>
                </a:lnTo>
                <a:close/>
                <a:moveTo>
                  <a:pt x="76" y="189"/>
                </a:moveTo>
                <a:lnTo>
                  <a:pt x="60" y="191"/>
                </a:lnTo>
                <a:lnTo>
                  <a:pt x="48" y="199"/>
                </a:lnTo>
                <a:lnTo>
                  <a:pt x="40" y="211"/>
                </a:lnTo>
                <a:lnTo>
                  <a:pt x="38" y="225"/>
                </a:lnTo>
                <a:lnTo>
                  <a:pt x="38" y="603"/>
                </a:lnTo>
                <a:lnTo>
                  <a:pt x="40" y="617"/>
                </a:lnTo>
                <a:lnTo>
                  <a:pt x="48" y="629"/>
                </a:lnTo>
                <a:lnTo>
                  <a:pt x="60" y="637"/>
                </a:lnTo>
                <a:lnTo>
                  <a:pt x="76" y="639"/>
                </a:lnTo>
                <a:lnTo>
                  <a:pt x="676" y="639"/>
                </a:lnTo>
                <a:lnTo>
                  <a:pt x="690" y="637"/>
                </a:lnTo>
                <a:lnTo>
                  <a:pt x="702" y="629"/>
                </a:lnTo>
                <a:lnTo>
                  <a:pt x="711" y="617"/>
                </a:lnTo>
                <a:lnTo>
                  <a:pt x="714" y="603"/>
                </a:lnTo>
                <a:lnTo>
                  <a:pt x="714" y="527"/>
                </a:lnTo>
                <a:lnTo>
                  <a:pt x="638" y="527"/>
                </a:lnTo>
                <a:lnTo>
                  <a:pt x="615" y="523"/>
                </a:lnTo>
                <a:lnTo>
                  <a:pt x="594" y="512"/>
                </a:lnTo>
                <a:lnTo>
                  <a:pt x="578" y="496"/>
                </a:lnTo>
                <a:lnTo>
                  <a:pt x="567" y="476"/>
                </a:lnTo>
                <a:lnTo>
                  <a:pt x="564" y="452"/>
                </a:lnTo>
                <a:lnTo>
                  <a:pt x="564" y="376"/>
                </a:lnTo>
                <a:lnTo>
                  <a:pt x="567" y="352"/>
                </a:lnTo>
                <a:lnTo>
                  <a:pt x="578" y="331"/>
                </a:lnTo>
                <a:lnTo>
                  <a:pt x="594" y="316"/>
                </a:lnTo>
                <a:lnTo>
                  <a:pt x="615" y="305"/>
                </a:lnTo>
                <a:lnTo>
                  <a:pt x="638" y="301"/>
                </a:lnTo>
                <a:lnTo>
                  <a:pt x="714" y="301"/>
                </a:lnTo>
                <a:lnTo>
                  <a:pt x="714" y="225"/>
                </a:lnTo>
                <a:lnTo>
                  <a:pt x="711" y="211"/>
                </a:lnTo>
                <a:lnTo>
                  <a:pt x="702" y="199"/>
                </a:lnTo>
                <a:lnTo>
                  <a:pt x="690" y="191"/>
                </a:lnTo>
                <a:lnTo>
                  <a:pt x="676" y="189"/>
                </a:lnTo>
                <a:lnTo>
                  <a:pt x="76" y="189"/>
                </a:lnTo>
                <a:close/>
                <a:moveTo>
                  <a:pt x="684" y="114"/>
                </a:moveTo>
                <a:lnTo>
                  <a:pt x="688" y="152"/>
                </a:lnTo>
                <a:lnTo>
                  <a:pt x="702" y="156"/>
                </a:lnTo>
                <a:lnTo>
                  <a:pt x="714" y="161"/>
                </a:lnTo>
                <a:lnTo>
                  <a:pt x="714" y="151"/>
                </a:lnTo>
                <a:lnTo>
                  <a:pt x="711" y="138"/>
                </a:lnTo>
                <a:lnTo>
                  <a:pt x="705" y="127"/>
                </a:lnTo>
                <a:lnTo>
                  <a:pt x="696" y="119"/>
                </a:lnTo>
                <a:lnTo>
                  <a:pt x="684" y="114"/>
                </a:lnTo>
                <a:close/>
                <a:moveTo>
                  <a:pt x="76" y="113"/>
                </a:moveTo>
                <a:lnTo>
                  <a:pt x="60" y="117"/>
                </a:lnTo>
                <a:lnTo>
                  <a:pt x="48" y="125"/>
                </a:lnTo>
                <a:lnTo>
                  <a:pt x="40" y="136"/>
                </a:lnTo>
                <a:lnTo>
                  <a:pt x="38" y="151"/>
                </a:lnTo>
                <a:lnTo>
                  <a:pt x="38" y="161"/>
                </a:lnTo>
                <a:lnTo>
                  <a:pt x="51" y="155"/>
                </a:lnTo>
                <a:lnTo>
                  <a:pt x="65" y="152"/>
                </a:lnTo>
                <a:lnTo>
                  <a:pt x="76" y="113"/>
                </a:lnTo>
                <a:close/>
                <a:moveTo>
                  <a:pt x="642" y="81"/>
                </a:moveTo>
                <a:lnTo>
                  <a:pt x="481" y="101"/>
                </a:lnTo>
                <a:lnTo>
                  <a:pt x="650" y="146"/>
                </a:lnTo>
                <a:lnTo>
                  <a:pt x="642" y="81"/>
                </a:lnTo>
                <a:close/>
                <a:moveTo>
                  <a:pt x="132" y="46"/>
                </a:moveTo>
                <a:lnTo>
                  <a:pt x="104" y="151"/>
                </a:lnTo>
                <a:lnTo>
                  <a:pt x="523" y="151"/>
                </a:lnTo>
                <a:lnTo>
                  <a:pt x="132" y="46"/>
                </a:lnTo>
                <a:close/>
                <a:moveTo>
                  <a:pt x="106" y="0"/>
                </a:moveTo>
                <a:lnTo>
                  <a:pt x="383" y="75"/>
                </a:lnTo>
                <a:lnTo>
                  <a:pt x="675" y="39"/>
                </a:lnTo>
                <a:lnTo>
                  <a:pt x="679" y="76"/>
                </a:lnTo>
                <a:lnTo>
                  <a:pt x="702" y="80"/>
                </a:lnTo>
                <a:lnTo>
                  <a:pt x="722" y="92"/>
                </a:lnTo>
                <a:lnTo>
                  <a:pt x="738" y="108"/>
                </a:lnTo>
                <a:lnTo>
                  <a:pt x="748" y="127"/>
                </a:lnTo>
                <a:lnTo>
                  <a:pt x="752" y="151"/>
                </a:lnTo>
                <a:lnTo>
                  <a:pt x="752" y="301"/>
                </a:lnTo>
                <a:lnTo>
                  <a:pt x="775" y="305"/>
                </a:lnTo>
                <a:lnTo>
                  <a:pt x="795" y="316"/>
                </a:lnTo>
                <a:lnTo>
                  <a:pt x="812" y="331"/>
                </a:lnTo>
                <a:lnTo>
                  <a:pt x="823" y="352"/>
                </a:lnTo>
                <a:lnTo>
                  <a:pt x="826" y="376"/>
                </a:lnTo>
                <a:lnTo>
                  <a:pt x="826" y="452"/>
                </a:lnTo>
                <a:lnTo>
                  <a:pt x="823" y="476"/>
                </a:lnTo>
                <a:lnTo>
                  <a:pt x="812" y="496"/>
                </a:lnTo>
                <a:lnTo>
                  <a:pt x="795" y="512"/>
                </a:lnTo>
                <a:lnTo>
                  <a:pt x="775" y="523"/>
                </a:lnTo>
                <a:lnTo>
                  <a:pt x="752" y="527"/>
                </a:lnTo>
                <a:lnTo>
                  <a:pt x="752" y="603"/>
                </a:lnTo>
                <a:lnTo>
                  <a:pt x="748" y="626"/>
                </a:lnTo>
                <a:lnTo>
                  <a:pt x="736" y="647"/>
                </a:lnTo>
                <a:lnTo>
                  <a:pt x="721" y="663"/>
                </a:lnTo>
                <a:lnTo>
                  <a:pt x="700" y="673"/>
                </a:lnTo>
                <a:lnTo>
                  <a:pt x="676" y="677"/>
                </a:lnTo>
                <a:lnTo>
                  <a:pt x="76" y="677"/>
                </a:lnTo>
                <a:lnTo>
                  <a:pt x="51" y="673"/>
                </a:lnTo>
                <a:lnTo>
                  <a:pt x="31" y="663"/>
                </a:lnTo>
                <a:lnTo>
                  <a:pt x="14" y="647"/>
                </a:lnTo>
                <a:lnTo>
                  <a:pt x="4" y="626"/>
                </a:lnTo>
                <a:lnTo>
                  <a:pt x="0" y="603"/>
                </a:lnTo>
                <a:lnTo>
                  <a:pt x="0" y="151"/>
                </a:lnTo>
                <a:lnTo>
                  <a:pt x="4" y="127"/>
                </a:lnTo>
                <a:lnTo>
                  <a:pt x="14" y="106"/>
                </a:lnTo>
                <a:lnTo>
                  <a:pt x="31" y="91"/>
                </a:lnTo>
                <a:lnTo>
                  <a:pt x="51" y="80"/>
                </a:lnTo>
                <a:lnTo>
                  <a:pt x="76" y="76"/>
                </a:lnTo>
                <a:lnTo>
                  <a:pt x="85" y="76"/>
                </a:lnTo>
                <a:lnTo>
                  <a:pt x="10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03" name="Freeform 55"/>
          <p:cNvSpPr>
            <a:spLocks noEditPoints="1"/>
          </p:cNvSpPr>
          <p:nvPr/>
        </p:nvSpPr>
        <p:spPr bwMode="auto">
          <a:xfrm>
            <a:off x="8061326" y="4173480"/>
            <a:ext cx="307091" cy="421868"/>
          </a:xfrm>
          <a:custGeom>
            <a:avLst/>
            <a:gdLst>
              <a:gd name="T0" fmla="*/ 451 w 602"/>
              <a:gd name="T1" fmla="*/ 639 h 827"/>
              <a:gd name="T2" fmla="*/ 76 w 602"/>
              <a:gd name="T3" fmla="*/ 526 h 827"/>
              <a:gd name="T4" fmla="*/ 76 w 602"/>
              <a:gd name="T5" fmla="*/ 564 h 827"/>
              <a:gd name="T6" fmla="*/ 526 w 602"/>
              <a:gd name="T7" fmla="*/ 450 h 827"/>
              <a:gd name="T8" fmla="*/ 76 w 602"/>
              <a:gd name="T9" fmla="*/ 450 h 827"/>
              <a:gd name="T10" fmla="*/ 377 w 602"/>
              <a:gd name="T11" fmla="*/ 413 h 827"/>
              <a:gd name="T12" fmla="*/ 489 w 602"/>
              <a:gd name="T13" fmla="*/ 74 h 827"/>
              <a:gd name="T14" fmla="*/ 489 w 602"/>
              <a:gd name="T15" fmla="*/ 299 h 827"/>
              <a:gd name="T16" fmla="*/ 451 w 602"/>
              <a:gd name="T17" fmla="*/ 74 h 827"/>
              <a:gd name="T18" fmla="*/ 413 w 602"/>
              <a:gd name="T19" fmla="*/ 74 h 827"/>
              <a:gd name="T20" fmla="*/ 377 w 602"/>
              <a:gd name="T21" fmla="*/ 299 h 827"/>
              <a:gd name="T22" fmla="*/ 263 w 602"/>
              <a:gd name="T23" fmla="*/ 74 h 827"/>
              <a:gd name="T24" fmla="*/ 263 w 602"/>
              <a:gd name="T25" fmla="*/ 299 h 827"/>
              <a:gd name="T26" fmla="*/ 226 w 602"/>
              <a:gd name="T27" fmla="*/ 74 h 827"/>
              <a:gd name="T28" fmla="*/ 150 w 602"/>
              <a:gd name="T29" fmla="*/ 74 h 827"/>
              <a:gd name="T30" fmla="*/ 114 w 602"/>
              <a:gd name="T31" fmla="*/ 299 h 827"/>
              <a:gd name="T32" fmla="*/ 38 w 602"/>
              <a:gd name="T33" fmla="*/ 36 h 827"/>
              <a:gd name="T34" fmla="*/ 85 w 602"/>
              <a:gd name="T35" fmla="*/ 716 h 827"/>
              <a:gd name="T36" fmla="*/ 99 w 602"/>
              <a:gd name="T37" fmla="*/ 715 h 827"/>
              <a:gd name="T38" fmla="*/ 170 w 602"/>
              <a:gd name="T39" fmla="*/ 781 h 827"/>
              <a:gd name="T40" fmla="*/ 239 w 602"/>
              <a:gd name="T41" fmla="*/ 715 h 827"/>
              <a:gd name="T42" fmla="*/ 252 w 602"/>
              <a:gd name="T43" fmla="*/ 716 h 827"/>
              <a:gd name="T44" fmla="*/ 260 w 602"/>
              <a:gd name="T45" fmla="*/ 721 h 827"/>
              <a:gd name="T46" fmla="*/ 343 w 602"/>
              <a:gd name="T47" fmla="*/ 721 h 827"/>
              <a:gd name="T48" fmla="*/ 353 w 602"/>
              <a:gd name="T49" fmla="*/ 715 h 827"/>
              <a:gd name="T50" fmla="*/ 366 w 602"/>
              <a:gd name="T51" fmla="*/ 716 h 827"/>
              <a:gd name="T52" fmla="*/ 495 w 602"/>
              <a:gd name="T53" fmla="*/ 720 h 827"/>
              <a:gd name="T54" fmla="*/ 508 w 602"/>
              <a:gd name="T55" fmla="*/ 713 h 827"/>
              <a:gd name="T56" fmla="*/ 521 w 602"/>
              <a:gd name="T57" fmla="*/ 720 h 827"/>
              <a:gd name="T58" fmla="*/ 38 w 602"/>
              <a:gd name="T59" fmla="*/ 36 h 827"/>
              <a:gd name="T60" fmla="*/ 589 w 602"/>
              <a:gd name="T61" fmla="*/ 1 h 827"/>
              <a:gd name="T62" fmla="*/ 601 w 602"/>
              <a:gd name="T63" fmla="*/ 13 h 827"/>
              <a:gd name="T64" fmla="*/ 601 w 602"/>
              <a:gd name="T65" fmla="*/ 814 h 827"/>
              <a:gd name="T66" fmla="*/ 589 w 602"/>
              <a:gd name="T67" fmla="*/ 826 h 827"/>
              <a:gd name="T68" fmla="*/ 573 w 602"/>
              <a:gd name="T69" fmla="*/ 825 h 827"/>
              <a:gd name="T70" fmla="*/ 446 w 602"/>
              <a:gd name="T71" fmla="*/ 821 h 827"/>
              <a:gd name="T72" fmla="*/ 433 w 602"/>
              <a:gd name="T73" fmla="*/ 827 h 827"/>
              <a:gd name="T74" fmla="*/ 419 w 602"/>
              <a:gd name="T75" fmla="*/ 821 h 827"/>
              <a:gd name="T76" fmla="*/ 315 w 602"/>
              <a:gd name="T77" fmla="*/ 819 h 827"/>
              <a:gd name="T78" fmla="*/ 306 w 602"/>
              <a:gd name="T79" fmla="*/ 826 h 827"/>
              <a:gd name="T80" fmla="*/ 293 w 602"/>
              <a:gd name="T81" fmla="*/ 825 h 827"/>
              <a:gd name="T82" fmla="*/ 287 w 602"/>
              <a:gd name="T83" fmla="*/ 819 h 827"/>
              <a:gd name="T84" fmla="*/ 179 w 602"/>
              <a:gd name="T85" fmla="*/ 825 h 827"/>
              <a:gd name="T86" fmla="*/ 165 w 602"/>
              <a:gd name="T87" fmla="*/ 826 h 827"/>
              <a:gd name="T88" fmla="*/ 94 w 602"/>
              <a:gd name="T89" fmla="*/ 759 h 827"/>
              <a:gd name="T90" fmla="*/ 25 w 602"/>
              <a:gd name="T91" fmla="*/ 826 h 827"/>
              <a:gd name="T92" fmla="*/ 8 w 602"/>
              <a:gd name="T93" fmla="*/ 823 h 827"/>
              <a:gd name="T94" fmla="*/ 0 w 602"/>
              <a:gd name="T95" fmla="*/ 807 h 827"/>
              <a:gd name="T96" fmla="*/ 4 w 602"/>
              <a:gd name="T97" fmla="*/ 7 h 827"/>
              <a:gd name="T98" fmla="*/ 20 w 602"/>
              <a:gd name="T99" fmla="*/ 0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2" h="827">
                <a:moveTo>
                  <a:pt x="76" y="601"/>
                </a:moveTo>
                <a:lnTo>
                  <a:pt x="451" y="601"/>
                </a:lnTo>
                <a:lnTo>
                  <a:pt x="451" y="639"/>
                </a:lnTo>
                <a:lnTo>
                  <a:pt x="76" y="639"/>
                </a:lnTo>
                <a:lnTo>
                  <a:pt x="76" y="601"/>
                </a:lnTo>
                <a:close/>
                <a:moveTo>
                  <a:pt x="76" y="526"/>
                </a:moveTo>
                <a:lnTo>
                  <a:pt x="526" y="526"/>
                </a:lnTo>
                <a:lnTo>
                  <a:pt x="526" y="564"/>
                </a:lnTo>
                <a:lnTo>
                  <a:pt x="76" y="564"/>
                </a:lnTo>
                <a:lnTo>
                  <a:pt x="76" y="526"/>
                </a:lnTo>
                <a:close/>
                <a:moveTo>
                  <a:pt x="76" y="450"/>
                </a:moveTo>
                <a:lnTo>
                  <a:pt x="526" y="450"/>
                </a:lnTo>
                <a:lnTo>
                  <a:pt x="526" y="488"/>
                </a:lnTo>
                <a:lnTo>
                  <a:pt x="76" y="488"/>
                </a:lnTo>
                <a:lnTo>
                  <a:pt x="76" y="450"/>
                </a:lnTo>
                <a:close/>
                <a:moveTo>
                  <a:pt x="76" y="375"/>
                </a:moveTo>
                <a:lnTo>
                  <a:pt x="377" y="375"/>
                </a:lnTo>
                <a:lnTo>
                  <a:pt x="377" y="413"/>
                </a:lnTo>
                <a:lnTo>
                  <a:pt x="76" y="413"/>
                </a:lnTo>
                <a:lnTo>
                  <a:pt x="76" y="375"/>
                </a:lnTo>
                <a:close/>
                <a:moveTo>
                  <a:pt x="489" y="74"/>
                </a:moveTo>
                <a:lnTo>
                  <a:pt x="526" y="74"/>
                </a:lnTo>
                <a:lnTo>
                  <a:pt x="526" y="299"/>
                </a:lnTo>
                <a:lnTo>
                  <a:pt x="489" y="299"/>
                </a:lnTo>
                <a:lnTo>
                  <a:pt x="489" y="74"/>
                </a:lnTo>
                <a:close/>
                <a:moveTo>
                  <a:pt x="413" y="74"/>
                </a:moveTo>
                <a:lnTo>
                  <a:pt x="451" y="74"/>
                </a:lnTo>
                <a:lnTo>
                  <a:pt x="451" y="299"/>
                </a:lnTo>
                <a:lnTo>
                  <a:pt x="413" y="299"/>
                </a:lnTo>
                <a:lnTo>
                  <a:pt x="413" y="74"/>
                </a:lnTo>
                <a:close/>
                <a:moveTo>
                  <a:pt x="339" y="74"/>
                </a:moveTo>
                <a:lnTo>
                  <a:pt x="377" y="74"/>
                </a:lnTo>
                <a:lnTo>
                  <a:pt x="377" y="299"/>
                </a:lnTo>
                <a:lnTo>
                  <a:pt x="339" y="299"/>
                </a:lnTo>
                <a:lnTo>
                  <a:pt x="339" y="74"/>
                </a:lnTo>
                <a:close/>
                <a:moveTo>
                  <a:pt x="263" y="74"/>
                </a:moveTo>
                <a:lnTo>
                  <a:pt x="301" y="74"/>
                </a:lnTo>
                <a:lnTo>
                  <a:pt x="301" y="299"/>
                </a:lnTo>
                <a:lnTo>
                  <a:pt x="263" y="299"/>
                </a:lnTo>
                <a:lnTo>
                  <a:pt x="263" y="74"/>
                </a:lnTo>
                <a:close/>
                <a:moveTo>
                  <a:pt x="150" y="74"/>
                </a:moveTo>
                <a:lnTo>
                  <a:pt x="226" y="74"/>
                </a:lnTo>
                <a:lnTo>
                  <a:pt x="226" y="299"/>
                </a:lnTo>
                <a:lnTo>
                  <a:pt x="150" y="299"/>
                </a:lnTo>
                <a:lnTo>
                  <a:pt x="150" y="74"/>
                </a:lnTo>
                <a:close/>
                <a:moveTo>
                  <a:pt x="76" y="74"/>
                </a:moveTo>
                <a:lnTo>
                  <a:pt x="114" y="74"/>
                </a:lnTo>
                <a:lnTo>
                  <a:pt x="114" y="299"/>
                </a:lnTo>
                <a:lnTo>
                  <a:pt x="76" y="299"/>
                </a:lnTo>
                <a:lnTo>
                  <a:pt x="76" y="74"/>
                </a:lnTo>
                <a:close/>
                <a:moveTo>
                  <a:pt x="38" y="36"/>
                </a:moveTo>
                <a:lnTo>
                  <a:pt x="38" y="763"/>
                </a:lnTo>
                <a:lnTo>
                  <a:pt x="81" y="720"/>
                </a:lnTo>
                <a:lnTo>
                  <a:pt x="85" y="716"/>
                </a:lnTo>
                <a:lnTo>
                  <a:pt x="89" y="715"/>
                </a:lnTo>
                <a:lnTo>
                  <a:pt x="94" y="713"/>
                </a:lnTo>
                <a:lnTo>
                  <a:pt x="99" y="715"/>
                </a:lnTo>
                <a:lnTo>
                  <a:pt x="103" y="716"/>
                </a:lnTo>
                <a:lnTo>
                  <a:pt x="107" y="720"/>
                </a:lnTo>
                <a:lnTo>
                  <a:pt x="170" y="781"/>
                </a:lnTo>
                <a:lnTo>
                  <a:pt x="232" y="720"/>
                </a:lnTo>
                <a:lnTo>
                  <a:pt x="235" y="716"/>
                </a:lnTo>
                <a:lnTo>
                  <a:pt x="239" y="715"/>
                </a:lnTo>
                <a:lnTo>
                  <a:pt x="245" y="713"/>
                </a:lnTo>
                <a:lnTo>
                  <a:pt x="249" y="715"/>
                </a:lnTo>
                <a:lnTo>
                  <a:pt x="252" y="716"/>
                </a:lnTo>
                <a:lnTo>
                  <a:pt x="256" y="718"/>
                </a:lnTo>
                <a:lnTo>
                  <a:pt x="259" y="721"/>
                </a:lnTo>
                <a:lnTo>
                  <a:pt x="260" y="721"/>
                </a:lnTo>
                <a:lnTo>
                  <a:pt x="301" y="776"/>
                </a:lnTo>
                <a:lnTo>
                  <a:pt x="343" y="721"/>
                </a:lnTo>
                <a:lnTo>
                  <a:pt x="343" y="721"/>
                </a:lnTo>
                <a:lnTo>
                  <a:pt x="345" y="718"/>
                </a:lnTo>
                <a:lnTo>
                  <a:pt x="349" y="716"/>
                </a:lnTo>
                <a:lnTo>
                  <a:pt x="353" y="715"/>
                </a:lnTo>
                <a:lnTo>
                  <a:pt x="357" y="713"/>
                </a:lnTo>
                <a:lnTo>
                  <a:pt x="362" y="715"/>
                </a:lnTo>
                <a:lnTo>
                  <a:pt x="366" y="716"/>
                </a:lnTo>
                <a:lnTo>
                  <a:pt x="370" y="720"/>
                </a:lnTo>
                <a:lnTo>
                  <a:pt x="433" y="781"/>
                </a:lnTo>
                <a:lnTo>
                  <a:pt x="495" y="720"/>
                </a:lnTo>
                <a:lnTo>
                  <a:pt x="498" y="716"/>
                </a:lnTo>
                <a:lnTo>
                  <a:pt x="502" y="715"/>
                </a:lnTo>
                <a:lnTo>
                  <a:pt x="508" y="713"/>
                </a:lnTo>
                <a:lnTo>
                  <a:pt x="513" y="715"/>
                </a:lnTo>
                <a:lnTo>
                  <a:pt x="517" y="716"/>
                </a:lnTo>
                <a:lnTo>
                  <a:pt x="521" y="720"/>
                </a:lnTo>
                <a:lnTo>
                  <a:pt x="564" y="763"/>
                </a:lnTo>
                <a:lnTo>
                  <a:pt x="564" y="36"/>
                </a:lnTo>
                <a:lnTo>
                  <a:pt x="38" y="36"/>
                </a:lnTo>
                <a:close/>
                <a:moveTo>
                  <a:pt x="20" y="0"/>
                </a:moveTo>
                <a:lnTo>
                  <a:pt x="583" y="0"/>
                </a:lnTo>
                <a:lnTo>
                  <a:pt x="589" y="1"/>
                </a:lnTo>
                <a:lnTo>
                  <a:pt x="594" y="3"/>
                </a:lnTo>
                <a:lnTo>
                  <a:pt x="598" y="7"/>
                </a:lnTo>
                <a:lnTo>
                  <a:pt x="601" y="13"/>
                </a:lnTo>
                <a:lnTo>
                  <a:pt x="602" y="18"/>
                </a:lnTo>
                <a:lnTo>
                  <a:pt x="602" y="807"/>
                </a:lnTo>
                <a:lnTo>
                  <a:pt x="601" y="814"/>
                </a:lnTo>
                <a:lnTo>
                  <a:pt x="598" y="819"/>
                </a:lnTo>
                <a:lnTo>
                  <a:pt x="594" y="823"/>
                </a:lnTo>
                <a:lnTo>
                  <a:pt x="589" y="826"/>
                </a:lnTo>
                <a:lnTo>
                  <a:pt x="583" y="827"/>
                </a:lnTo>
                <a:lnTo>
                  <a:pt x="578" y="826"/>
                </a:lnTo>
                <a:lnTo>
                  <a:pt x="573" y="825"/>
                </a:lnTo>
                <a:lnTo>
                  <a:pt x="569" y="821"/>
                </a:lnTo>
                <a:lnTo>
                  <a:pt x="508" y="759"/>
                </a:lnTo>
                <a:lnTo>
                  <a:pt x="446" y="821"/>
                </a:lnTo>
                <a:lnTo>
                  <a:pt x="442" y="825"/>
                </a:lnTo>
                <a:lnTo>
                  <a:pt x="437" y="826"/>
                </a:lnTo>
                <a:lnTo>
                  <a:pt x="433" y="827"/>
                </a:lnTo>
                <a:lnTo>
                  <a:pt x="428" y="826"/>
                </a:lnTo>
                <a:lnTo>
                  <a:pt x="423" y="825"/>
                </a:lnTo>
                <a:lnTo>
                  <a:pt x="419" y="821"/>
                </a:lnTo>
                <a:lnTo>
                  <a:pt x="360" y="762"/>
                </a:lnTo>
                <a:lnTo>
                  <a:pt x="317" y="819"/>
                </a:lnTo>
                <a:lnTo>
                  <a:pt x="315" y="819"/>
                </a:lnTo>
                <a:lnTo>
                  <a:pt x="313" y="822"/>
                </a:lnTo>
                <a:lnTo>
                  <a:pt x="310" y="825"/>
                </a:lnTo>
                <a:lnTo>
                  <a:pt x="306" y="826"/>
                </a:lnTo>
                <a:lnTo>
                  <a:pt x="301" y="827"/>
                </a:lnTo>
                <a:lnTo>
                  <a:pt x="297" y="826"/>
                </a:lnTo>
                <a:lnTo>
                  <a:pt x="293" y="825"/>
                </a:lnTo>
                <a:lnTo>
                  <a:pt x="289" y="822"/>
                </a:lnTo>
                <a:lnTo>
                  <a:pt x="287" y="819"/>
                </a:lnTo>
                <a:lnTo>
                  <a:pt x="287" y="819"/>
                </a:lnTo>
                <a:lnTo>
                  <a:pt x="243" y="762"/>
                </a:lnTo>
                <a:lnTo>
                  <a:pt x="183" y="821"/>
                </a:lnTo>
                <a:lnTo>
                  <a:pt x="179" y="825"/>
                </a:lnTo>
                <a:lnTo>
                  <a:pt x="174" y="826"/>
                </a:lnTo>
                <a:lnTo>
                  <a:pt x="170" y="827"/>
                </a:lnTo>
                <a:lnTo>
                  <a:pt x="165" y="826"/>
                </a:lnTo>
                <a:lnTo>
                  <a:pt x="160" y="825"/>
                </a:lnTo>
                <a:lnTo>
                  <a:pt x="156" y="821"/>
                </a:lnTo>
                <a:lnTo>
                  <a:pt x="94" y="759"/>
                </a:lnTo>
                <a:lnTo>
                  <a:pt x="33" y="821"/>
                </a:lnTo>
                <a:lnTo>
                  <a:pt x="29" y="825"/>
                </a:lnTo>
                <a:lnTo>
                  <a:pt x="25" y="826"/>
                </a:lnTo>
                <a:lnTo>
                  <a:pt x="20" y="827"/>
                </a:lnTo>
                <a:lnTo>
                  <a:pt x="13" y="826"/>
                </a:lnTo>
                <a:lnTo>
                  <a:pt x="8" y="823"/>
                </a:lnTo>
                <a:lnTo>
                  <a:pt x="4" y="819"/>
                </a:lnTo>
                <a:lnTo>
                  <a:pt x="1" y="814"/>
                </a:lnTo>
                <a:lnTo>
                  <a:pt x="0" y="807"/>
                </a:lnTo>
                <a:lnTo>
                  <a:pt x="0" y="18"/>
                </a:lnTo>
                <a:lnTo>
                  <a:pt x="1" y="13"/>
                </a:lnTo>
                <a:lnTo>
                  <a:pt x="4" y="7"/>
                </a:lnTo>
                <a:lnTo>
                  <a:pt x="8" y="3"/>
                </a:lnTo>
                <a:lnTo>
                  <a:pt x="13" y="1"/>
                </a:lnTo>
                <a:lnTo>
                  <a:pt x="2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04" name="Freeform 56"/>
          <p:cNvSpPr>
            <a:spLocks noEditPoints="1"/>
          </p:cNvSpPr>
          <p:nvPr/>
        </p:nvSpPr>
        <p:spPr bwMode="auto">
          <a:xfrm>
            <a:off x="8785089" y="4173480"/>
            <a:ext cx="345350" cy="421868"/>
          </a:xfrm>
          <a:custGeom>
            <a:avLst/>
            <a:gdLst>
              <a:gd name="T0" fmla="*/ 338 w 677"/>
              <a:gd name="T1" fmla="*/ 639 h 827"/>
              <a:gd name="T2" fmla="*/ 75 w 677"/>
              <a:gd name="T3" fmla="*/ 526 h 827"/>
              <a:gd name="T4" fmla="*/ 75 w 677"/>
              <a:gd name="T5" fmla="*/ 564 h 827"/>
              <a:gd name="T6" fmla="*/ 263 w 677"/>
              <a:gd name="T7" fmla="*/ 450 h 827"/>
              <a:gd name="T8" fmla="*/ 75 w 677"/>
              <a:gd name="T9" fmla="*/ 450 h 827"/>
              <a:gd name="T10" fmla="*/ 450 w 677"/>
              <a:gd name="T11" fmla="*/ 375 h 827"/>
              <a:gd name="T12" fmla="*/ 338 w 677"/>
              <a:gd name="T13" fmla="*/ 187 h 827"/>
              <a:gd name="T14" fmla="*/ 338 w 677"/>
              <a:gd name="T15" fmla="*/ 375 h 827"/>
              <a:gd name="T16" fmla="*/ 300 w 677"/>
              <a:gd name="T17" fmla="*/ 187 h 827"/>
              <a:gd name="T18" fmla="*/ 263 w 677"/>
              <a:gd name="T19" fmla="*/ 187 h 827"/>
              <a:gd name="T20" fmla="*/ 225 w 677"/>
              <a:gd name="T21" fmla="*/ 375 h 827"/>
              <a:gd name="T22" fmla="*/ 75 w 677"/>
              <a:gd name="T23" fmla="*/ 187 h 827"/>
              <a:gd name="T24" fmla="*/ 75 w 677"/>
              <a:gd name="T25" fmla="*/ 375 h 827"/>
              <a:gd name="T26" fmla="*/ 37 w 677"/>
              <a:gd name="T27" fmla="*/ 768 h 827"/>
              <a:gd name="T28" fmla="*/ 107 w 677"/>
              <a:gd name="T29" fmla="*/ 715 h 827"/>
              <a:gd name="T30" fmla="*/ 122 w 677"/>
              <a:gd name="T31" fmla="*/ 716 h 827"/>
              <a:gd name="T32" fmla="*/ 250 w 677"/>
              <a:gd name="T33" fmla="*/ 720 h 827"/>
              <a:gd name="T34" fmla="*/ 263 w 677"/>
              <a:gd name="T35" fmla="*/ 713 h 827"/>
              <a:gd name="T36" fmla="*/ 276 w 677"/>
              <a:gd name="T37" fmla="*/ 720 h 827"/>
              <a:gd name="T38" fmla="*/ 403 w 677"/>
              <a:gd name="T39" fmla="*/ 716 h 827"/>
              <a:gd name="T40" fmla="*/ 418 w 677"/>
              <a:gd name="T41" fmla="*/ 715 h 827"/>
              <a:gd name="T42" fmla="*/ 488 w 677"/>
              <a:gd name="T43" fmla="*/ 768 h 827"/>
              <a:gd name="T44" fmla="*/ 18 w 677"/>
              <a:gd name="T45" fmla="*/ 112 h 827"/>
              <a:gd name="T46" fmla="*/ 518 w 677"/>
              <a:gd name="T47" fmla="*/ 116 h 827"/>
              <a:gd name="T48" fmla="*/ 526 w 677"/>
              <a:gd name="T49" fmla="*/ 130 h 827"/>
              <a:gd name="T50" fmla="*/ 522 w 677"/>
              <a:gd name="T51" fmla="*/ 819 h 827"/>
              <a:gd name="T52" fmla="*/ 507 w 677"/>
              <a:gd name="T53" fmla="*/ 827 h 827"/>
              <a:gd name="T54" fmla="*/ 493 w 677"/>
              <a:gd name="T55" fmla="*/ 821 h 827"/>
              <a:gd name="T56" fmla="*/ 347 w 677"/>
              <a:gd name="T57" fmla="*/ 825 h 827"/>
              <a:gd name="T58" fmla="*/ 332 w 677"/>
              <a:gd name="T59" fmla="*/ 826 h 827"/>
              <a:gd name="T60" fmla="*/ 263 w 677"/>
              <a:gd name="T61" fmla="*/ 759 h 827"/>
              <a:gd name="T62" fmla="*/ 193 w 677"/>
              <a:gd name="T63" fmla="*/ 826 h 827"/>
              <a:gd name="T64" fmla="*/ 178 w 677"/>
              <a:gd name="T65" fmla="*/ 825 h 827"/>
              <a:gd name="T66" fmla="*/ 32 w 677"/>
              <a:gd name="T67" fmla="*/ 821 h 827"/>
              <a:gd name="T68" fmla="*/ 18 w 677"/>
              <a:gd name="T69" fmla="*/ 827 h 827"/>
              <a:gd name="T70" fmla="*/ 4 w 677"/>
              <a:gd name="T71" fmla="*/ 819 h 827"/>
              <a:gd name="T72" fmla="*/ 0 w 677"/>
              <a:gd name="T73" fmla="*/ 130 h 827"/>
              <a:gd name="T74" fmla="*/ 8 w 677"/>
              <a:gd name="T75" fmla="*/ 116 h 827"/>
              <a:gd name="T76" fmla="*/ 169 w 677"/>
              <a:gd name="T77" fmla="*/ 0 h 827"/>
              <a:gd name="T78" fmla="*/ 669 w 677"/>
              <a:gd name="T79" fmla="*/ 3 h 827"/>
              <a:gd name="T80" fmla="*/ 677 w 677"/>
              <a:gd name="T81" fmla="*/ 18 h 827"/>
              <a:gd name="T82" fmla="*/ 673 w 677"/>
              <a:gd name="T83" fmla="*/ 705 h 827"/>
              <a:gd name="T84" fmla="*/ 657 w 677"/>
              <a:gd name="T85" fmla="*/ 713 h 827"/>
              <a:gd name="T86" fmla="*/ 644 w 677"/>
              <a:gd name="T87" fmla="*/ 708 h 827"/>
              <a:gd name="T88" fmla="*/ 563 w 677"/>
              <a:gd name="T89" fmla="*/ 601 h 827"/>
              <a:gd name="T90" fmla="*/ 577 w 677"/>
              <a:gd name="T91" fmla="*/ 606 h 827"/>
              <a:gd name="T92" fmla="*/ 187 w 677"/>
              <a:gd name="T93" fmla="*/ 36 h 827"/>
              <a:gd name="T94" fmla="*/ 151 w 677"/>
              <a:gd name="T95" fmla="*/ 18 h 827"/>
              <a:gd name="T96" fmla="*/ 157 w 677"/>
              <a:gd name="T97" fmla="*/ 3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77" h="827">
                <a:moveTo>
                  <a:pt x="75" y="601"/>
                </a:moveTo>
                <a:lnTo>
                  <a:pt x="338" y="601"/>
                </a:lnTo>
                <a:lnTo>
                  <a:pt x="338" y="639"/>
                </a:lnTo>
                <a:lnTo>
                  <a:pt x="75" y="639"/>
                </a:lnTo>
                <a:lnTo>
                  <a:pt x="75" y="601"/>
                </a:lnTo>
                <a:close/>
                <a:moveTo>
                  <a:pt x="75" y="526"/>
                </a:moveTo>
                <a:lnTo>
                  <a:pt x="450" y="526"/>
                </a:lnTo>
                <a:lnTo>
                  <a:pt x="450" y="564"/>
                </a:lnTo>
                <a:lnTo>
                  <a:pt x="75" y="564"/>
                </a:lnTo>
                <a:lnTo>
                  <a:pt x="75" y="526"/>
                </a:lnTo>
                <a:close/>
                <a:moveTo>
                  <a:pt x="75" y="450"/>
                </a:moveTo>
                <a:lnTo>
                  <a:pt x="263" y="450"/>
                </a:lnTo>
                <a:lnTo>
                  <a:pt x="263" y="488"/>
                </a:lnTo>
                <a:lnTo>
                  <a:pt x="75" y="488"/>
                </a:lnTo>
                <a:lnTo>
                  <a:pt x="75" y="450"/>
                </a:lnTo>
                <a:close/>
                <a:moveTo>
                  <a:pt x="414" y="187"/>
                </a:moveTo>
                <a:lnTo>
                  <a:pt x="450" y="187"/>
                </a:lnTo>
                <a:lnTo>
                  <a:pt x="450" y="375"/>
                </a:lnTo>
                <a:lnTo>
                  <a:pt x="414" y="375"/>
                </a:lnTo>
                <a:lnTo>
                  <a:pt x="414" y="187"/>
                </a:lnTo>
                <a:close/>
                <a:moveTo>
                  <a:pt x="338" y="187"/>
                </a:moveTo>
                <a:lnTo>
                  <a:pt x="376" y="187"/>
                </a:lnTo>
                <a:lnTo>
                  <a:pt x="376" y="375"/>
                </a:lnTo>
                <a:lnTo>
                  <a:pt x="338" y="375"/>
                </a:lnTo>
                <a:lnTo>
                  <a:pt x="338" y="187"/>
                </a:lnTo>
                <a:close/>
                <a:moveTo>
                  <a:pt x="263" y="187"/>
                </a:moveTo>
                <a:lnTo>
                  <a:pt x="300" y="187"/>
                </a:lnTo>
                <a:lnTo>
                  <a:pt x="300" y="375"/>
                </a:lnTo>
                <a:lnTo>
                  <a:pt x="263" y="375"/>
                </a:lnTo>
                <a:lnTo>
                  <a:pt x="263" y="187"/>
                </a:lnTo>
                <a:close/>
                <a:moveTo>
                  <a:pt x="151" y="187"/>
                </a:moveTo>
                <a:lnTo>
                  <a:pt x="225" y="187"/>
                </a:lnTo>
                <a:lnTo>
                  <a:pt x="225" y="375"/>
                </a:lnTo>
                <a:lnTo>
                  <a:pt x="151" y="375"/>
                </a:lnTo>
                <a:lnTo>
                  <a:pt x="151" y="187"/>
                </a:lnTo>
                <a:close/>
                <a:moveTo>
                  <a:pt x="75" y="187"/>
                </a:moveTo>
                <a:lnTo>
                  <a:pt x="113" y="187"/>
                </a:lnTo>
                <a:lnTo>
                  <a:pt x="113" y="375"/>
                </a:lnTo>
                <a:lnTo>
                  <a:pt x="75" y="375"/>
                </a:lnTo>
                <a:lnTo>
                  <a:pt x="75" y="187"/>
                </a:lnTo>
                <a:close/>
                <a:moveTo>
                  <a:pt x="37" y="150"/>
                </a:moveTo>
                <a:lnTo>
                  <a:pt x="37" y="768"/>
                </a:lnTo>
                <a:lnTo>
                  <a:pt x="100" y="720"/>
                </a:lnTo>
                <a:lnTo>
                  <a:pt x="104" y="716"/>
                </a:lnTo>
                <a:lnTo>
                  <a:pt x="107" y="715"/>
                </a:lnTo>
                <a:lnTo>
                  <a:pt x="113" y="713"/>
                </a:lnTo>
                <a:lnTo>
                  <a:pt x="118" y="715"/>
                </a:lnTo>
                <a:lnTo>
                  <a:pt x="122" y="716"/>
                </a:lnTo>
                <a:lnTo>
                  <a:pt x="126" y="720"/>
                </a:lnTo>
                <a:lnTo>
                  <a:pt x="187" y="781"/>
                </a:lnTo>
                <a:lnTo>
                  <a:pt x="250" y="720"/>
                </a:lnTo>
                <a:lnTo>
                  <a:pt x="254" y="716"/>
                </a:lnTo>
                <a:lnTo>
                  <a:pt x="258" y="715"/>
                </a:lnTo>
                <a:lnTo>
                  <a:pt x="263" y="713"/>
                </a:lnTo>
                <a:lnTo>
                  <a:pt x="268" y="715"/>
                </a:lnTo>
                <a:lnTo>
                  <a:pt x="272" y="716"/>
                </a:lnTo>
                <a:lnTo>
                  <a:pt x="276" y="720"/>
                </a:lnTo>
                <a:lnTo>
                  <a:pt x="338" y="781"/>
                </a:lnTo>
                <a:lnTo>
                  <a:pt x="399" y="720"/>
                </a:lnTo>
                <a:lnTo>
                  <a:pt x="403" y="716"/>
                </a:lnTo>
                <a:lnTo>
                  <a:pt x="408" y="715"/>
                </a:lnTo>
                <a:lnTo>
                  <a:pt x="414" y="713"/>
                </a:lnTo>
                <a:lnTo>
                  <a:pt x="418" y="715"/>
                </a:lnTo>
                <a:lnTo>
                  <a:pt x="423" y="716"/>
                </a:lnTo>
                <a:lnTo>
                  <a:pt x="427" y="720"/>
                </a:lnTo>
                <a:lnTo>
                  <a:pt x="488" y="768"/>
                </a:lnTo>
                <a:lnTo>
                  <a:pt x="488" y="150"/>
                </a:lnTo>
                <a:lnTo>
                  <a:pt x="37" y="150"/>
                </a:lnTo>
                <a:close/>
                <a:moveTo>
                  <a:pt x="18" y="112"/>
                </a:moveTo>
                <a:lnTo>
                  <a:pt x="507" y="112"/>
                </a:lnTo>
                <a:lnTo>
                  <a:pt x="513" y="113"/>
                </a:lnTo>
                <a:lnTo>
                  <a:pt x="518" y="116"/>
                </a:lnTo>
                <a:lnTo>
                  <a:pt x="522" y="120"/>
                </a:lnTo>
                <a:lnTo>
                  <a:pt x="525" y="125"/>
                </a:lnTo>
                <a:lnTo>
                  <a:pt x="526" y="130"/>
                </a:lnTo>
                <a:lnTo>
                  <a:pt x="526" y="807"/>
                </a:lnTo>
                <a:lnTo>
                  <a:pt x="525" y="814"/>
                </a:lnTo>
                <a:lnTo>
                  <a:pt x="522" y="819"/>
                </a:lnTo>
                <a:lnTo>
                  <a:pt x="518" y="823"/>
                </a:lnTo>
                <a:lnTo>
                  <a:pt x="513" y="826"/>
                </a:lnTo>
                <a:lnTo>
                  <a:pt x="507" y="827"/>
                </a:lnTo>
                <a:lnTo>
                  <a:pt x="503" y="826"/>
                </a:lnTo>
                <a:lnTo>
                  <a:pt x="497" y="825"/>
                </a:lnTo>
                <a:lnTo>
                  <a:pt x="493" y="821"/>
                </a:lnTo>
                <a:lnTo>
                  <a:pt x="415" y="758"/>
                </a:lnTo>
                <a:lnTo>
                  <a:pt x="351" y="821"/>
                </a:lnTo>
                <a:lnTo>
                  <a:pt x="347" y="825"/>
                </a:lnTo>
                <a:lnTo>
                  <a:pt x="343" y="826"/>
                </a:lnTo>
                <a:lnTo>
                  <a:pt x="338" y="827"/>
                </a:lnTo>
                <a:lnTo>
                  <a:pt x="332" y="826"/>
                </a:lnTo>
                <a:lnTo>
                  <a:pt x="329" y="825"/>
                </a:lnTo>
                <a:lnTo>
                  <a:pt x="325" y="821"/>
                </a:lnTo>
                <a:lnTo>
                  <a:pt x="263" y="759"/>
                </a:lnTo>
                <a:lnTo>
                  <a:pt x="200" y="821"/>
                </a:lnTo>
                <a:lnTo>
                  <a:pt x="198" y="825"/>
                </a:lnTo>
                <a:lnTo>
                  <a:pt x="193" y="826"/>
                </a:lnTo>
                <a:lnTo>
                  <a:pt x="187" y="827"/>
                </a:lnTo>
                <a:lnTo>
                  <a:pt x="183" y="826"/>
                </a:lnTo>
                <a:lnTo>
                  <a:pt x="178" y="825"/>
                </a:lnTo>
                <a:lnTo>
                  <a:pt x="174" y="821"/>
                </a:lnTo>
                <a:lnTo>
                  <a:pt x="111" y="758"/>
                </a:lnTo>
                <a:lnTo>
                  <a:pt x="32" y="821"/>
                </a:lnTo>
                <a:lnTo>
                  <a:pt x="28" y="825"/>
                </a:lnTo>
                <a:lnTo>
                  <a:pt x="24" y="826"/>
                </a:lnTo>
                <a:lnTo>
                  <a:pt x="18" y="827"/>
                </a:lnTo>
                <a:lnTo>
                  <a:pt x="13" y="826"/>
                </a:lnTo>
                <a:lnTo>
                  <a:pt x="8" y="823"/>
                </a:lnTo>
                <a:lnTo>
                  <a:pt x="4" y="819"/>
                </a:lnTo>
                <a:lnTo>
                  <a:pt x="0" y="814"/>
                </a:lnTo>
                <a:lnTo>
                  <a:pt x="0" y="807"/>
                </a:lnTo>
                <a:lnTo>
                  <a:pt x="0" y="130"/>
                </a:lnTo>
                <a:lnTo>
                  <a:pt x="0" y="125"/>
                </a:lnTo>
                <a:lnTo>
                  <a:pt x="4" y="120"/>
                </a:lnTo>
                <a:lnTo>
                  <a:pt x="8" y="116"/>
                </a:lnTo>
                <a:lnTo>
                  <a:pt x="13" y="113"/>
                </a:lnTo>
                <a:lnTo>
                  <a:pt x="18" y="112"/>
                </a:lnTo>
                <a:close/>
                <a:moveTo>
                  <a:pt x="169" y="0"/>
                </a:moveTo>
                <a:lnTo>
                  <a:pt x="657" y="0"/>
                </a:lnTo>
                <a:lnTo>
                  <a:pt x="664" y="1"/>
                </a:lnTo>
                <a:lnTo>
                  <a:pt x="669" y="3"/>
                </a:lnTo>
                <a:lnTo>
                  <a:pt x="673" y="7"/>
                </a:lnTo>
                <a:lnTo>
                  <a:pt x="675" y="13"/>
                </a:lnTo>
                <a:lnTo>
                  <a:pt x="677" y="18"/>
                </a:lnTo>
                <a:lnTo>
                  <a:pt x="677" y="695"/>
                </a:lnTo>
                <a:lnTo>
                  <a:pt x="675" y="701"/>
                </a:lnTo>
                <a:lnTo>
                  <a:pt x="673" y="705"/>
                </a:lnTo>
                <a:lnTo>
                  <a:pt x="669" y="711"/>
                </a:lnTo>
                <a:lnTo>
                  <a:pt x="664" y="713"/>
                </a:lnTo>
                <a:lnTo>
                  <a:pt x="657" y="713"/>
                </a:lnTo>
                <a:lnTo>
                  <a:pt x="652" y="713"/>
                </a:lnTo>
                <a:lnTo>
                  <a:pt x="648" y="711"/>
                </a:lnTo>
                <a:lnTo>
                  <a:pt x="644" y="708"/>
                </a:lnTo>
                <a:lnTo>
                  <a:pt x="565" y="645"/>
                </a:lnTo>
                <a:lnTo>
                  <a:pt x="563" y="646"/>
                </a:lnTo>
                <a:lnTo>
                  <a:pt x="563" y="601"/>
                </a:lnTo>
                <a:lnTo>
                  <a:pt x="568" y="602"/>
                </a:lnTo>
                <a:lnTo>
                  <a:pt x="573" y="603"/>
                </a:lnTo>
                <a:lnTo>
                  <a:pt x="577" y="606"/>
                </a:lnTo>
                <a:lnTo>
                  <a:pt x="639" y="656"/>
                </a:lnTo>
                <a:lnTo>
                  <a:pt x="639" y="36"/>
                </a:lnTo>
                <a:lnTo>
                  <a:pt x="187" y="36"/>
                </a:lnTo>
                <a:lnTo>
                  <a:pt x="187" y="74"/>
                </a:lnTo>
                <a:lnTo>
                  <a:pt x="151" y="74"/>
                </a:lnTo>
                <a:lnTo>
                  <a:pt x="151" y="18"/>
                </a:lnTo>
                <a:lnTo>
                  <a:pt x="151" y="13"/>
                </a:lnTo>
                <a:lnTo>
                  <a:pt x="153" y="7"/>
                </a:lnTo>
                <a:lnTo>
                  <a:pt x="157" y="3"/>
                </a:lnTo>
                <a:lnTo>
                  <a:pt x="162" y="1"/>
                </a:lnTo>
                <a:lnTo>
                  <a:pt x="16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05" name="Freeform 57"/>
          <p:cNvSpPr>
            <a:spLocks noEditPoints="1"/>
          </p:cNvSpPr>
          <p:nvPr/>
        </p:nvSpPr>
        <p:spPr bwMode="auto">
          <a:xfrm>
            <a:off x="9547111" y="4173225"/>
            <a:ext cx="421358" cy="422378"/>
          </a:xfrm>
          <a:custGeom>
            <a:avLst/>
            <a:gdLst>
              <a:gd name="T0" fmla="*/ 153 w 826"/>
              <a:gd name="T1" fmla="*/ 764 h 828"/>
              <a:gd name="T2" fmla="*/ 166 w 826"/>
              <a:gd name="T3" fmla="*/ 783 h 828"/>
              <a:gd name="T4" fmla="*/ 638 w 826"/>
              <a:gd name="T5" fmla="*/ 790 h 828"/>
              <a:gd name="T6" fmla="*/ 667 w 826"/>
              <a:gd name="T7" fmla="*/ 776 h 828"/>
              <a:gd name="T8" fmla="*/ 675 w 826"/>
              <a:gd name="T9" fmla="*/ 761 h 828"/>
              <a:gd name="T10" fmla="*/ 624 w 826"/>
              <a:gd name="T11" fmla="*/ 615 h 828"/>
              <a:gd name="T12" fmla="*/ 422 w 826"/>
              <a:gd name="T13" fmla="*/ 639 h 828"/>
              <a:gd name="T14" fmla="*/ 239 w 826"/>
              <a:gd name="T15" fmla="*/ 620 h 828"/>
              <a:gd name="T16" fmla="*/ 83 w 826"/>
              <a:gd name="T17" fmla="*/ 563 h 828"/>
              <a:gd name="T18" fmla="*/ 403 w 826"/>
              <a:gd name="T19" fmla="*/ 456 h 828"/>
              <a:gd name="T20" fmla="*/ 395 w 826"/>
              <a:gd name="T21" fmla="*/ 471 h 828"/>
              <a:gd name="T22" fmla="*/ 403 w 826"/>
              <a:gd name="T23" fmla="*/ 486 h 828"/>
              <a:gd name="T24" fmla="*/ 420 w 826"/>
              <a:gd name="T25" fmla="*/ 489 h 828"/>
              <a:gd name="T26" fmla="*/ 431 w 826"/>
              <a:gd name="T27" fmla="*/ 477 h 828"/>
              <a:gd name="T28" fmla="*/ 429 w 826"/>
              <a:gd name="T29" fmla="*/ 460 h 828"/>
              <a:gd name="T30" fmla="*/ 413 w 826"/>
              <a:gd name="T31" fmla="*/ 452 h 828"/>
              <a:gd name="T32" fmla="*/ 447 w 826"/>
              <a:gd name="T33" fmla="*/ 425 h 828"/>
              <a:gd name="T34" fmla="*/ 469 w 826"/>
              <a:gd name="T35" fmla="*/ 471 h 828"/>
              <a:gd name="T36" fmla="*/ 447 w 826"/>
              <a:gd name="T37" fmla="*/ 516 h 828"/>
              <a:gd name="T38" fmla="*/ 395 w 826"/>
              <a:gd name="T39" fmla="*/ 524 h 828"/>
              <a:gd name="T40" fmla="*/ 359 w 826"/>
              <a:gd name="T41" fmla="*/ 489 h 828"/>
              <a:gd name="T42" fmla="*/ 367 w 826"/>
              <a:gd name="T43" fmla="*/ 438 h 828"/>
              <a:gd name="T44" fmla="*/ 413 w 826"/>
              <a:gd name="T45" fmla="*/ 414 h 828"/>
              <a:gd name="T46" fmla="*/ 68 w 826"/>
              <a:gd name="T47" fmla="*/ 354 h 828"/>
              <a:gd name="T48" fmla="*/ 38 w 826"/>
              <a:gd name="T49" fmla="*/ 414 h 828"/>
              <a:gd name="T50" fmla="*/ 43 w 826"/>
              <a:gd name="T51" fmla="*/ 442 h 828"/>
              <a:gd name="T52" fmla="*/ 113 w 826"/>
              <a:gd name="T53" fmla="*/ 537 h 828"/>
              <a:gd name="T54" fmla="*/ 286 w 826"/>
              <a:gd name="T55" fmla="*/ 591 h 828"/>
              <a:gd name="T56" fmla="*/ 486 w 826"/>
              <a:gd name="T57" fmla="*/ 600 h 828"/>
              <a:gd name="T58" fmla="*/ 659 w 826"/>
              <a:gd name="T59" fmla="*/ 566 h 828"/>
              <a:gd name="T60" fmla="*/ 783 w 826"/>
              <a:gd name="T61" fmla="*/ 443 h 828"/>
              <a:gd name="T62" fmla="*/ 789 w 826"/>
              <a:gd name="T63" fmla="*/ 425 h 828"/>
              <a:gd name="T64" fmla="*/ 774 w 826"/>
              <a:gd name="T65" fmla="*/ 370 h 828"/>
              <a:gd name="T66" fmla="*/ 714 w 826"/>
              <a:gd name="T67" fmla="*/ 340 h 828"/>
              <a:gd name="T68" fmla="*/ 380 w 826"/>
              <a:gd name="T69" fmla="*/ 42 h 828"/>
              <a:gd name="T70" fmla="*/ 291 w 826"/>
              <a:gd name="T71" fmla="*/ 97 h 828"/>
              <a:gd name="T72" fmla="*/ 226 w 826"/>
              <a:gd name="T73" fmla="*/ 207 h 828"/>
              <a:gd name="T74" fmla="*/ 628 w 826"/>
              <a:gd name="T75" fmla="*/ 302 h 828"/>
              <a:gd name="T76" fmla="*/ 582 w 826"/>
              <a:gd name="T77" fmla="*/ 165 h 828"/>
              <a:gd name="T78" fmla="*/ 507 w 826"/>
              <a:gd name="T79" fmla="*/ 72 h 828"/>
              <a:gd name="T80" fmla="*/ 413 w 826"/>
              <a:gd name="T81" fmla="*/ 38 h 828"/>
              <a:gd name="T82" fmla="*/ 482 w 826"/>
              <a:gd name="T83" fmla="*/ 15 h 828"/>
              <a:gd name="T84" fmla="*/ 573 w 826"/>
              <a:gd name="T85" fmla="*/ 86 h 828"/>
              <a:gd name="T86" fmla="*/ 639 w 826"/>
              <a:gd name="T87" fmla="*/ 203 h 828"/>
              <a:gd name="T88" fmla="*/ 714 w 826"/>
              <a:gd name="T89" fmla="*/ 302 h 828"/>
              <a:gd name="T90" fmla="*/ 794 w 826"/>
              <a:gd name="T91" fmla="*/ 334 h 828"/>
              <a:gd name="T92" fmla="*/ 826 w 826"/>
              <a:gd name="T93" fmla="*/ 414 h 828"/>
              <a:gd name="T94" fmla="*/ 710 w 826"/>
              <a:gd name="T95" fmla="*/ 773 h 828"/>
              <a:gd name="T96" fmla="*/ 702 w 826"/>
              <a:gd name="T97" fmla="*/ 791 h 828"/>
              <a:gd name="T98" fmla="*/ 673 w 826"/>
              <a:gd name="T99" fmla="*/ 820 h 828"/>
              <a:gd name="T100" fmla="*/ 188 w 826"/>
              <a:gd name="T101" fmla="*/ 828 h 828"/>
              <a:gd name="T102" fmla="*/ 141 w 826"/>
              <a:gd name="T103" fmla="*/ 814 h 828"/>
              <a:gd name="T104" fmla="*/ 123 w 826"/>
              <a:gd name="T105" fmla="*/ 790 h 828"/>
              <a:gd name="T106" fmla="*/ 6 w 826"/>
              <a:gd name="T107" fmla="*/ 450 h 828"/>
              <a:gd name="T108" fmla="*/ 1 w 826"/>
              <a:gd name="T109" fmla="*/ 429 h 828"/>
              <a:gd name="T110" fmla="*/ 15 w 826"/>
              <a:gd name="T111" fmla="*/ 358 h 828"/>
              <a:gd name="T112" fmla="*/ 82 w 826"/>
              <a:gd name="T113" fmla="*/ 306 h 828"/>
              <a:gd name="T114" fmla="*/ 172 w 826"/>
              <a:gd name="T115" fmla="*/ 251 h 828"/>
              <a:gd name="T116" fmla="*/ 229 w 826"/>
              <a:gd name="T117" fmla="*/ 121 h 828"/>
              <a:gd name="T118" fmla="*/ 311 w 826"/>
              <a:gd name="T119" fmla="*/ 33 h 828"/>
              <a:gd name="T120" fmla="*/ 413 w 826"/>
              <a:gd name="T121" fmla="*/ 0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26" h="828">
                <a:moveTo>
                  <a:pt x="83" y="563"/>
                </a:moveTo>
                <a:lnTo>
                  <a:pt x="151" y="761"/>
                </a:lnTo>
                <a:lnTo>
                  <a:pt x="153" y="764"/>
                </a:lnTo>
                <a:lnTo>
                  <a:pt x="154" y="769"/>
                </a:lnTo>
                <a:lnTo>
                  <a:pt x="159" y="776"/>
                </a:lnTo>
                <a:lnTo>
                  <a:pt x="166" y="783"/>
                </a:lnTo>
                <a:lnTo>
                  <a:pt x="175" y="789"/>
                </a:lnTo>
                <a:lnTo>
                  <a:pt x="188" y="790"/>
                </a:lnTo>
                <a:lnTo>
                  <a:pt x="638" y="790"/>
                </a:lnTo>
                <a:lnTo>
                  <a:pt x="651" y="789"/>
                </a:lnTo>
                <a:lnTo>
                  <a:pt x="660" y="783"/>
                </a:lnTo>
                <a:lnTo>
                  <a:pt x="667" y="776"/>
                </a:lnTo>
                <a:lnTo>
                  <a:pt x="672" y="769"/>
                </a:lnTo>
                <a:lnTo>
                  <a:pt x="675" y="764"/>
                </a:lnTo>
                <a:lnTo>
                  <a:pt x="675" y="761"/>
                </a:lnTo>
                <a:lnTo>
                  <a:pt x="739" y="574"/>
                </a:lnTo>
                <a:lnTo>
                  <a:pt x="684" y="598"/>
                </a:lnTo>
                <a:lnTo>
                  <a:pt x="624" y="615"/>
                </a:lnTo>
                <a:lnTo>
                  <a:pt x="560" y="629"/>
                </a:lnTo>
                <a:lnTo>
                  <a:pt x="493" y="637"/>
                </a:lnTo>
                <a:lnTo>
                  <a:pt x="422" y="639"/>
                </a:lnTo>
                <a:lnTo>
                  <a:pt x="358" y="638"/>
                </a:lnTo>
                <a:lnTo>
                  <a:pt x="297" y="630"/>
                </a:lnTo>
                <a:lnTo>
                  <a:pt x="239" y="620"/>
                </a:lnTo>
                <a:lnTo>
                  <a:pt x="183" y="604"/>
                </a:lnTo>
                <a:lnTo>
                  <a:pt x="132" y="586"/>
                </a:lnTo>
                <a:lnTo>
                  <a:pt x="83" y="563"/>
                </a:lnTo>
                <a:close/>
                <a:moveTo>
                  <a:pt x="413" y="452"/>
                </a:moveTo>
                <a:lnTo>
                  <a:pt x="408" y="453"/>
                </a:lnTo>
                <a:lnTo>
                  <a:pt x="403" y="456"/>
                </a:lnTo>
                <a:lnTo>
                  <a:pt x="397" y="460"/>
                </a:lnTo>
                <a:lnTo>
                  <a:pt x="395" y="465"/>
                </a:lnTo>
                <a:lnTo>
                  <a:pt x="395" y="471"/>
                </a:lnTo>
                <a:lnTo>
                  <a:pt x="395" y="477"/>
                </a:lnTo>
                <a:lnTo>
                  <a:pt x="397" y="482"/>
                </a:lnTo>
                <a:lnTo>
                  <a:pt x="403" y="486"/>
                </a:lnTo>
                <a:lnTo>
                  <a:pt x="408" y="489"/>
                </a:lnTo>
                <a:lnTo>
                  <a:pt x="413" y="490"/>
                </a:lnTo>
                <a:lnTo>
                  <a:pt x="420" y="489"/>
                </a:lnTo>
                <a:lnTo>
                  <a:pt x="425" y="486"/>
                </a:lnTo>
                <a:lnTo>
                  <a:pt x="429" y="482"/>
                </a:lnTo>
                <a:lnTo>
                  <a:pt x="431" y="477"/>
                </a:lnTo>
                <a:lnTo>
                  <a:pt x="431" y="471"/>
                </a:lnTo>
                <a:lnTo>
                  <a:pt x="431" y="465"/>
                </a:lnTo>
                <a:lnTo>
                  <a:pt x="429" y="460"/>
                </a:lnTo>
                <a:lnTo>
                  <a:pt x="425" y="456"/>
                </a:lnTo>
                <a:lnTo>
                  <a:pt x="420" y="453"/>
                </a:lnTo>
                <a:lnTo>
                  <a:pt x="413" y="452"/>
                </a:lnTo>
                <a:close/>
                <a:moveTo>
                  <a:pt x="413" y="414"/>
                </a:moveTo>
                <a:lnTo>
                  <a:pt x="431" y="417"/>
                </a:lnTo>
                <a:lnTo>
                  <a:pt x="447" y="425"/>
                </a:lnTo>
                <a:lnTo>
                  <a:pt x="459" y="438"/>
                </a:lnTo>
                <a:lnTo>
                  <a:pt x="467" y="453"/>
                </a:lnTo>
                <a:lnTo>
                  <a:pt x="469" y="471"/>
                </a:lnTo>
                <a:lnTo>
                  <a:pt x="467" y="489"/>
                </a:lnTo>
                <a:lnTo>
                  <a:pt x="459" y="505"/>
                </a:lnTo>
                <a:lnTo>
                  <a:pt x="447" y="516"/>
                </a:lnTo>
                <a:lnTo>
                  <a:pt x="431" y="524"/>
                </a:lnTo>
                <a:lnTo>
                  <a:pt x="413" y="527"/>
                </a:lnTo>
                <a:lnTo>
                  <a:pt x="395" y="524"/>
                </a:lnTo>
                <a:lnTo>
                  <a:pt x="380" y="516"/>
                </a:lnTo>
                <a:lnTo>
                  <a:pt x="367" y="505"/>
                </a:lnTo>
                <a:lnTo>
                  <a:pt x="359" y="489"/>
                </a:lnTo>
                <a:lnTo>
                  <a:pt x="357" y="471"/>
                </a:lnTo>
                <a:lnTo>
                  <a:pt x="359" y="453"/>
                </a:lnTo>
                <a:lnTo>
                  <a:pt x="367" y="438"/>
                </a:lnTo>
                <a:lnTo>
                  <a:pt x="380" y="425"/>
                </a:lnTo>
                <a:lnTo>
                  <a:pt x="395" y="417"/>
                </a:lnTo>
                <a:lnTo>
                  <a:pt x="413" y="414"/>
                </a:lnTo>
                <a:close/>
                <a:moveTo>
                  <a:pt x="112" y="340"/>
                </a:moveTo>
                <a:lnTo>
                  <a:pt x="89" y="343"/>
                </a:lnTo>
                <a:lnTo>
                  <a:pt x="68" y="354"/>
                </a:lnTo>
                <a:lnTo>
                  <a:pt x="52" y="370"/>
                </a:lnTo>
                <a:lnTo>
                  <a:pt x="41" y="391"/>
                </a:lnTo>
                <a:lnTo>
                  <a:pt x="38" y="414"/>
                </a:lnTo>
                <a:lnTo>
                  <a:pt x="39" y="425"/>
                </a:lnTo>
                <a:lnTo>
                  <a:pt x="40" y="434"/>
                </a:lnTo>
                <a:lnTo>
                  <a:pt x="43" y="442"/>
                </a:lnTo>
                <a:lnTo>
                  <a:pt x="43" y="444"/>
                </a:lnTo>
                <a:lnTo>
                  <a:pt x="66" y="511"/>
                </a:lnTo>
                <a:lnTo>
                  <a:pt x="113" y="537"/>
                </a:lnTo>
                <a:lnTo>
                  <a:pt x="166" y="560"/>
                </a:lnTo>
                <a:lnTo>
                  <a:pt x="225" y="578"/>
                </a:lnTo>
                <a:lnTo>
                  <a:pt x="286" y="591"/>
                </a:lnTo>
                <a:lnTo>
                  <a:pt x="353" y="600"/>
                </a:lnTo>
                <a:lnTo>
                  <a:pt x="422" y="603"/>
                </a:lnTo>
                <a:lnTo>
                  <a:pt x="486" y="600"/>
                </a:lnTo>
                <a:lnTo>
                  <a:pt x="548" y="592"/>
                </a:lnTo>
                <a:lnTo>
                  <a:pt x="605" y="582"/>
                </a:lnTo>
                <a:lnTo>
                  <a:pt x="659" y="566"/>
                </a:lnTo>
                <a:lnTo>
                  <a:pt x="710" y="548"/>
                </a:lnTo>
                <a:lnTo>
                  <a:pt x="756" y="526"/>
                </a:lnTo>
                <a:lnTo>
                  <a:pt x="783" y="443"/>
                </a:lnTo>
                <a:lnTo>
                  <a:pt x="785" y="440"/>
                </a:lnTo>
                <a:lnTo>
                  <a:pt x="786" y="434"/>
                </a:lnTo>
                <a:lnTo>
                  <a:pt x="789" y="425"/>
                </a:lnTo>
                <a:lnTo>
                  <a:pt x="789" y="414"/>
                </a:lnTo>
                <a:lnTo>
                  <a:pt x="785" y="391"/>
                </a:lnTo>
                <a:lnTo>
                  <a:pt x="774" y="370"/>
                </a:lnTo>
                <a:lnTo>
                  <a:pt x="758" y="354"/>
                </a:lnTo>
                <a:lnTo>
                  <a:pt x="738" y="343"/>
                </a:lnTo>
                <a:lnTo>
                  <a:pt x="714" y="340"/>
                </a:lnTo>
                <a:lnTo>
                  <a:pt x="112" y="340"/>
                </a:lnTo>
                <a:close/>
                <a:moveTo>
                  <a:pt x="413" y="38"/>
                </a:moveTo>
                <a:lnTo>
                  <a:pt x="380" y="42"/>
                </a:lnTo>
                <a:lnTo>
                  <a:pt x="349" y="54"/>
                </a:lnTo>
                <a:lnTo>
                  <a:pt x="319" y="72"/>
                </a:lnTo>
                <a:lnTo>
                  <a:pt x="291" y="97"/>
                </a:lnTo>
                <a:lnTo>
                  <a:pt x="267" y="129"/>
                </a:lnTo>
                <a:lnTo>
                  <a:pt x="244" y="165"/>
                </a:lnTo>
                <a:lnTo>
                  <a:pt x="226" y="207"/>
                </a:lnTo>
                <a:lnTo>
                  <a:pt x="210" y="252"/>
                </a:lnTo>
                <a:lnTo>
                  <a:pt x="198" y="302"/>
                </a:lnTo>
                <a:lnTo>
                  <a:pt x="628" y="302"/>
                </a:lnTo>
                <a:lnTo>
                  <a:pt x="616" y="252"/>
                </a:lnTo>
                <a:lnTo>
                  <a:pt x="600" y="207"/>
                </a:lnTo>
                <a:lnTo>
                  <a:pt x="582" y="165"/>
                </a:lnTo>
                <a:lnTo>
                  <a:pt x="560" y="129"/>
                </a:lnTo>
                <a:lnTo>
                  <a:pt x="535" y="97"/>
                </a:lnTo>
                <a:lnTo>
                  <a:pt x="507" y="72"/>
                </a:lnTo>
                <a:lnTo>
                  <a:pt x="477" y="54"/>
                </a:lnTo>
                <a:lnTo>
                  <a:pt x="446" y="42"/>
                </a:lnTo>
                <a:lnTo>
                  <a:pt x="413" y="38"/>
                </a:lnTo>
                <a:close/>
                <a:moveTo>
                  <a:pt x="413" y="0"/>
                </a:moveTo>
                <a:lnTo>
                  <a:pt x="448" y="4"/>
                </a:lnTo>
                <a:lnTo>
                  <a:pt x="482" y="15"/>
                </a:lnTo>
                <a:lnTo>
                  <a:pt x="515" y="33"/>
                </a:lnTo>
                <a:lnTo>
                  <a:pt x="545" y="57"/>
                </a:lnTo>
                <a:lnTo>
                  <a:pt x="573" y="86"/>
                </a:lnTo>
                <a:lnTo>
                  <a:pt x="598" y="121"/>
                </a:lnTo>
                <a:lnTo>
                  <a:pt x="620" y="160"/>
                </a:lnTo>
                <a:lnTo>
                  <a:pt x="639" y="203"/>
                </a:lnTo>
                <a:lnTo>
                  <a:pt x="654" y="251"/>
                </a:lnTo>
                <a:lnTo>
                  <a:pt x="666" y="302"/>
                </a:lnTo>
                <a:lnTo>
                  <a:pt x="714" y="302"/>
                </a:lnTo>
                <a:lnTo>
                  <a:pt x="744" y="306"/>
                </a:lnTo>
                <a:lnTo>
                  <a:pt x="770" y="317"/>
                </a:lnTo>
                <a:lnTo>
                  <a:pt x="794" y="334"/>
                </a:lnTo>
                <a:lnTo>
                  <a:pt x="811" y="358"/>
                </a:lnTo>
                <a:lnTo>
                  <a:pt x="823" y="384"/>
                </a:lnTo>
                <a:lnTo>
                  <a:pt x="826" y="414"/>
                </a:lnTo>
                <a:lnTo>
                  <a:pt x="825" y="433"/>
                </a:lnTo>
                <a:lnTo>
                  <a:pt x="820" y="450"/>
                </a:lnTo>
                <a:lnTo>
                  <a:pt x="710" y="773"/>
                </a:lnTo>
                <a:lnTo>
                  <a:pt x="710" y="776"/>
                </a:lnTo>
                <a:lnTo>
                  <a:pt x="707" y="782"/>
                </a:lnTo>
                <a:lnTo>
                  <a:pt x="702" y="791"/>
                </a:lnTo>
                <a:lnTo>
                  <a:pt x="696" y="801"/>
                </a:lnTo>
                <a:lnTo>
                  <a:pt x="687" y="811"/>
                </a:lnTo>
                <a:lnTo>
                  <a:pt x="673" y="820"/>
                </a:lnTo>
                <a:lnTo>
                  <a:pt x="658" y="825"/>
                </a:lnTo>
                <a:lnTo>
                  <a:pt x="638" y="828"/>
                </a:lnTo>
                <a:lnTo>
                  <a:pt x="188" y="828"/>
                </a:lnTo>
                <a:lnTo>
                  <a:pt x="168" y="827"/>
                </a:lnTo>
                <a:lnTo>
                  <a:pt x="154" y="821"/>
                </a:lnTo>
                <a:lnTo>
                  <a:pt x="141" y="814"/>
                </a:lnTo>
                <a:lnTo>
                  <a:pt x="133" y="806"/>
                </a:lnTo>
                <a:lnTo>
                  <a:pt x="127" y="798"/>
                </a:lnTo>
                <a:lnTo>
                  <a:pt x="123" y="790"/>
                </a:lnTo>
                <a:lnTo>
                  <a:pt x="120" y="785"/>
                </a:lnTo>
                <a:lnTo>
                  <a:pt x="119" y="783"/>
                </a:lnTo>
                <a:lnTo>
                  <a:pt x="6" y="450"/>
                </a:lnTo>
                <a:lnTo>
                  <a:pt x="5" y="447"/>
                </a:lnTo>
                <a:lnTo>
                  <a:pt x="2" y="440"/>
                </a:lnTo>
                <a:lnTo>
                  <a:pt x="1" y="429"/>
                </a:lnTo>
                <a:lnTo>
                  <a:pt x="0" y="414"/>
                </a:lnTo>
                <a:lnTo>
                  <a:pt x="4" y="384"/>
                </a:lnTo>
                <a:lnTo>
                  <a:pt x="15" y="358"/>
                </a:lnTo>
                <a:lnTo>
                  <a:pt x="32" y="334"/>
                </a:lnTo>
                <a:lnTo>
                  <a:pt x="56" y="317"/>
                </a:lnTo>
                <a:lnTo>
                  <a:pt x="82" y="306"/>
                </a:lnTo>
                <a:lnTo>
                  <a:pt x="112" y="302"/>
                </a:lnTo>
                <a:lnTo>
                  <a:pt x="161" y="302"/>
                </a:lnTo>
                <a:lnTo>
                  <a:pt x="172" y="251"/>
                </a:lnTo>
                <a:lnTo>
                  <a:pt x="187" y="203"/>
                </a:lnTo>
                <a:lnTo>
                  <a:pt x="206" y="160"/>
                </a:lnTo>
                <a:lnTo>
                  <a:pt x="229" y="121"/>
                </a:lnTo>
                <a:lnTo>
                  <a:pt x="253" y="86"/>
                </a:lnTo>
                <a:lnTo>
                  <a:pt x="281" y="57"/>
                </a:lnTo>
                <a:lnTo>
                  <a:pt x="311" y="33"/>
                </a:lnTo>
                <a:lnTo>
                  <a:pt x="344" y="15"/>
                </a:lnTo>
                <a:lnTo>
                  <a:pt x="378" y="4"/>
                </a:lnTo>
                <a:lnTo>
                  <a:pt x="41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文本框 129"/>
          <p:cNvSpPr txBox="1"/>
          <p:nvPr/>
        </p:nvSpPr>
        <p:spPr>
          <a:xfrm>
            <a:off x="3450024" y="577270"/>
            <a:ext cx="5297488" cy="369332"/>
          </a:xfrm>
          <a:prstGeom prst="rect">
            <a:avLst/>
          </a:prstGeom>
          <a:noFill/>
        </p:spPr>
        <p:txBody>
          <a:bodyPr wrap="square" rtlCol="0">
            <a:spAutoFit/>
          </a:bodyPr>
          <a:lstStyle/>
          <a:p>
            <a:pPr algn="ctr"/>
            <a:r>
              <a:rPr lang="en-US" altLang="zh-CN" dirty="0" smtClean="0">
                <a:solidFill>
                  <a:schemeClr val="bg1"/>
                </a:solidFill>
                <a:latin typeface="Lato Black" panose="020F0502020204030203" pitchFamily="34" charset="0"/>
                <a:cs typeface="Lato Black" panose="020F0502020204030203" pitchFamily="34" charset="0"/>
              </a:rPr>
              <a:t>Web</a:t>
            </a:r>
            <a:endParaRPr lang="zh-CN" altLang="en-US" dirty="0">
              <a:solidFill>
                <a:schemeClr val="bg1"/>
              </a:solidFill>
              <a:latin typeface="Lato Black" panose="020F0502020204030203" pitchFamily="34" charset="0"/>
              <a:cs typeface="Lato Black" panose="020F0502020204030203" pitchFamily="34" charset="0"/>
            </a:endParaRPr>
          </a:p>
        </p:txBody>
      </p:sp>
      <p:grpSp>
        <p:nvGrpSpPr>
          <p:cNvPr id="2" name="组合 1"/>
          <p:cNvGrpSpPr/>
          <p:nvPr/>
        </p:nvGrpSpPr>
        <p:grpSpPr>
          <a:xfrm>
            <a:off x="2153802" y="1464895"/>
            <a:ext cx="7847448" cy="4364402"/>
            <a:chOff x="1085948" y="871001"/>
            <a:chExt cx="9983156" cy="5552189"/>
          </a:xfrm>
        </p:grpSpPr>
        <p:sp>
          <p:nvSpPr>
            <p:cNvPr id="7" name="Freeform 6"/>
            <p:cNvSpPr>
              <a:spLocks noEditPoints="1"/>
            </p:cNvSpPr>
            <p:nvPr/>
          </p:nvSpPr>
          <p:spPr bwMode="auto">
            <a:xfrm>
              <a:off x="1159554" y="871001"/>
              <a:ext cx="392789" cy="540000"/>
            </a:xfrm>
            <a:custGeom>
              <a:avLst/>
              <a:gdLst>
                <a:gd name="T0" fmla="*/ 217 w 579"/>
                <a:gd name="T1" fmla="*/ 253 h 796"/>
                <a:gd name="T2" fmla="*/ 228 w 579"/>
                <a:gd name="T3" fmla="*/ 257 h 796"/>
                <a:gd name="T4" fmla="*/ 234 w 579"/>
                <a:gd name="T5" fmla="*/ 266 h 796"/>
                <a:gd name="T6" fmla="*/ 234 w 579"/>
                <a:gd name="T7" fmla="*/ 278 h 796"/>
                <a:gd name="T8" fmla="*/ 228 w 579"/>
                <a:gd name="T9" fmla="*/ 285 h 796"/>
                <a:gd name="T10" fmla="*/ 217 w 579"/>
                <a:gd name="T11" fmla="*/ 289 h 796"/>
                <a:gd name="T12" fmla="*/ 35 w 579"/>
                <a:gd name="T13" fmla="*/ 759 h 796"/>
                <a:gd name="T14" fmla="*/ 542 w 579"/>
                <a:gd name="T15" fmla="*/ 289 h 796"/>
                <a:gd name="T16" fmla="*/ 356 w 579"/>
                <a:gd name="T17" fmla="*/ 288 h 796"/>
                <a:gd name="T18" fmla="*/ 347 w 579"/>
                <a:gd name="T19" fmla="*/ 281 h 796"/>
                <a:gd name="T20" fmla="*/ 343 w 579"/>
                <a:gd name="T21" fmla="*/ 271 h 796"/>
                <a:gd name="T22" fmla="*/ 347 w 579"/>
                <a:gd name="T23" fmla="*/ 261 h 796"/>
                <a:gd name="T24" fmla="*/ 356 w 579"/>
                <a:gd name="T25" fmla="*/ 254 h 796"/>
                <a:gd name="T26" fmla="*/ 561 w 579"/>
                <a:gd name="T27" fmla="*/ 253 h 796"/>
                <a:gd name="T28" fmla="*/ 571 w 579"/>
                <a:gd name="T29" fmla="*/ 257 h 796"/>
                <a:gd name="T30" fmla="*/ 578 w 579"/>
                <a:gd name="T31" fmla="*/ 266 h 796"/>
                <a:gd name="T32" fmla="*/ 579 w 579"/>
                <a:gd name="T33" fmla="*/ 778 h 796"/>
                <a:gd name="T34" fmla="*/ 575 w 579"/>
                <a:gd name="T35" fmla="*/ 788 h 796"/>
                <a:gd name="T36" fmla="*/ 566 w 579"/>
                <a:gd name="T37" fmla="*/ 795 h 796"/>
                <a:gd name="T38" fmla="*/ 18 w 579"/>
                <a:gd name="T39" fmla="*/ 796 h 796"/>
                <a:gd name="T40" fmla="*/ 7 w 579"/>
                <a:gd name="T41" fmla="*/ 792 h 796"/>
                <a:gd name="T42" fmla="*/ 1 w 579"/>
                <a:gd name="T43" fmla="*/ 783 h 796"/>
                <a:gd name="T44" fmla="*/ 0 w 579"/>
                <a:gd name="T45" fmla="*/ 271 h 796"/>
                <a:gd name="T46" fmla="*/ 4 w 579"/>
                <a:gd name="T47" fmla="*/ 261 h 796"/>
                <a:gd name="T48" fmla="*/ 12 w 579"/>
                <a:gd name="T49" fmla="*/ 254 h 796"/>
                <a:gd name="T50" fmla="*/ 289 w 579"/>
                <a:gd name="T51" fmla="*/ 0 h 796"/>
                <a:gd name="T52" fmla="*/ 300 w 579"/>
                <a:gd name="T53" fmla="*/ 4 h 796"/>
                <a:gd name="T54" fmla="*/ 307 w 579"/>
                <a:gd name="T55" fmla="*/ 12 h 796"/>
                <a:gd name="T56" fmla="*/ 308 w 579"/>
                <a:gd name="T57" fmla="*/ 589 h 796"/>
                <a:gd name="T58" fmla="*/ 424 w 579"/>
                <a:gd name="T59" fmla="*/ 473 h 796"/>
                <a:gd name="T60" fmla="*/ 434 w 579"/>
                <a:gd name="T61" fmla="*/ 470 h 796"/>
                <a:gd name="T62" fmla="*/ 444 w 579"/>
                <a:gd name="T63" fmla="*/ 474 h 796"/>
                <a:gd name="T64" fmla="*/ 451 w 579"/>
                <a:gd name="T65" fmla="*/ 482 h 796"/>
                <a:gd name="T66" fmla="*/ 452 w 579"/>
                <a:gd name="T67" fmla="*/ 494 h 796"/>
                <a:gd name="T68" fmla="*/ 447 w 579"/>
                <a:gd name="T69" fmla="*/ 501 h 796"/>
                <a:gd name="T70" fmla="*/ 299 w 579"/>
                <a:gd name="T71" fmla="*/ 648 h 796"/>
                <a:gd name="T72" fmla="*/ 289 w 579"/>
                <a:gd name="T73" fmla="*/ 651 h 796"/>
                <a:gd name="T74" fmla="*/ 280 w 579"/>
                <a:gd name="T75" fmla="*/ 648 h 796"/>
                <a:gd name="T76" fmla="*/ 132 w 579"/>
                <a:gd name="T77" fmla="*/ 501 h 796"/>
                <a:gd name="T78" fmla="*/ 127 w 579"/>
                <a:gd name="T79" fmla="*/ 494 h 796"/>
                <a:gd name="T80" fmla="*/ 127 w 579"/>
                <a:gd name="T81" fmla="*/ 482 h 796"/>
                <a:gd name="T82" fmla="*/ 134 w 579"/>
                <a:gd name="T83" fmla="*/ 474 h 796"/>
                <a:gd name="T84" fmla="*/ 144 w 579"/>
                <a:gd name="T85" fmla="*/ 470 h 796"/>
                <a:gd name="T86" fmla="*/ 153 w 579"/>
                <a:gd name="T87" fmla="*/ 473 h 796"/>
                <a:gd name="T88" fmla="*/ 271 w 579"/>
                <a:gd name="T89" fmla="*/ 589 h 796"/>
                <a:gd name="T90" fmla="*/ 272 w 579"/>
                <a:gd name="T91" fmla="*/ 12 h 796"/>
                <a:gd name="T92" fmla="*/ 279 w 579"/>
                <a:gd name="T93" fmla="*/ 4 h 796"/>
                <a:gd name="T94" fmla="*/ 289 w 579"/>
                <a:gd name="T95" fmla="*/ 0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9" h="796">
                  <a:moveTo>
                    <a:pt x="18" y="253"/>
                  </a:moveTo>
                  <a:lnTo>
                    <a:pt x="217" y="253"/>
                  </a:lnTo>
                  <a:lnTo>
                    <a:pt x="223" y="254"/>
                  </a:lnTo>
                  <a:lnTo>
                    <a:pt x="228" y="257"/>
                  </a:lnTo>
                  <a:lnTo>
                    <a:pt x="232" y="261"/>
                  </a:lnTo>
                  <a:lnTo>
                    <a:pt x="234" y="266"/>
                  </a:lnTo>
                  <a:lnTo>
                    <a:pt x="234" y="271"/>
                  </a:lnTo>
                  <a:lnTo>
                    <a:pt x="234" y="278"/>
                  </a:lnTo>
                  <a:lnTo>
                    <a:pt x="232" y="281"/>
                  </a:lnTo>
                  <a:lnTo>
                    <a:pt x="228" y="285"/>
                  </a:lnTo>
                  <a:lnTo>
                    <a:pt x="223" y="288"/>
                  </a:lnTo>
                  <a:lnTo>
                    <a:pt x="217" y="289"/>
                  </a:lnTo>
                  <a:lnTo>
                    <a:pt x="35" y="289"/>
                  </a:lnTo>
                  <a:lnTo>
                    <a:pt x="35" y="759"/>
                  </a:lnTo>
                  <a:lnTo>
                    <a:pt x="542" y="759"/>
                  </a:lnTo>
                  <a:lnTo>
                    <a:pt x="542" y="289"/>
                  </a:lnTo>
                  <a:lnTo>
                    <a:pt x="362" y="289"/>
                  </a:lnTo>
                  <a:lnTo>
                    <a:pt x="356" y="288"/>
                  </a:lnTo>
                  <a:lnTo>
                    <a:pt x="351" y="285"/>
                  </a:lnTo>
                  <a:lnTo>
                    <a:pt x="347" y="281"/>
                  </a:lnTo>
                  <a:lnTo>
                    <a:pt x="344" y="278"/>
                  </a:lnTo>
                  <a:lnTo>
                    <a:pt x="343" y="271"/>
                  </a:lnTo>
                  <a:lnTo>
                    <a:pt x="344" y="266"/>
                  </a:lnTo>
                  <a:lnTo>
                    <a:pt x="347" y="261"/>
                  </a:lnTo>
                  <a:lnTo>
                    <a:pt x="351" y="257"/>
                  </a:lnTo>
                  <a:lnTo>
                    <a:pt x="356" y="254"/>
                  </a:lnTo>
                  <a:lnTo>
                    <a:pt x="362" y="253"/>
                  </a:lnTo>
                  <a:lnTo>
                    <a:pt x="561" y="253"/>
                  </a:lnTo>
                  <a:lnTo>
                    <a:pt x="566" y="254"/>
                  </a:lnTo>
                  <a:lnTo>
                    <a:pt x="571" y="257"/>
                  </a:lnTo>
                  <a:lnTo>
                    <a:pt x="575" y="261"/>
                  </a:lnTo>
                  <a:lnTo>
                    <a:pt x="578" y="266"/>
                  </a:lnTo>
                  <a:lnTo>
                    <a:pt x="579" y="271"/>
                  </a:lnTo>
                  <a:lnTo>
                    <a:pt x="579" y="778"/>
                  </a:lnTo>
                  <a:lnTo>
                    <a:pt x="578" y="783"/>
                  </a:lnTo>
                  <a:lnTo>
                    <a:pt x="575" y="788"/>
                  </a:lnTo>
                  <a:lnTo>
                    <a:pt x="571" y="792"/>
                  </a:lnTo>
                  <a:lnTo>
                    <a:pt x="566" y="795"/>
                  </a:lnTo>
                  <a:lnTo>
                    <a:pt x="561" y="796"/>
                  </a:lnTo>
                  <a:lnTo>
                    <a:pt x="18" y="796"/>
                  </a:lnTo>
                  <a:lnTo>
                    <a:pt x="12" y="795"/>
                  </a:lnTo>
                  <a:lnTo>
                    <a:pt x="7" y="792"/>
                  </a:lnTo>
                  <a:lnTo>
                    <a:pt x="4" y="788"/>
                  </a:lnTo>
                  <a:lnTo>
                    <a:pt x="1" y="783"/>
                  </a:lnTo>
                  <a:lnTo>
                    <a:pt x="0" y="778"/>
                  </a:lnTo>
                  <a:lnTo>
                    <a:pt x="0" y="271"/>
                  </a:lnTo>
                  <a:lnTo>
                    <a:pt x="1" y="266"/>
                  </a:lnTo>
                  <a:lnTo>
                    <a:pt x="4" y="261"/>
                  </a:lnTo>
                  <a:lnTo>
                    <a:pt x="7" y="257"/>
                  </a:lnTo>
                  <a:lnTo>
                    <a:pt x="12" y="254"/>
                  </a:lnTo>
                  <a:lnTo>
                    <a:pt x="18" y="253"/>
                  </a:lnTo>
                  <a:close/>
                  <a:moveTo>
                    <a:pt x="289" y="0"/>
                  </a:moveTo>
                  <a:lnTo>
                    <a:pt x="295" y="1"/>
                  </a:lnTo>
                  <a:lnTo>
                    <a:pt x="300" y="4"/>
                  </a:lnTo>
                  <a:lnTo>
                    <a:pt x="304" y="8"/>
                  </a:lnTo>
                  <a:lnTo>
                    <a:pt x="307" y="12"/>
                  </a:lnTo>
                  <a:lnTo>
                    <a:pt x="308" y="18"/>
                  </a:lnTo>
                  <a:lnTo>
                    <a:pt x="308" y="589"/>
                  </a:lnTo>
                  <a:lnTo>
                    <a:pt x="420" y="475"/>
                  </a:lnTo>
                  <a:lnTo>
                    <a:pt x="424" y="473"/>
                  </a:lnTo>
                  <a:lnTo>
                    <a:pt x="430" y="471"/>
                  </a:lnTo>
                  <a:lnTo>
                    <a:pt x="434" y="470"/>
                  </a:lnTo>
                  <a:lnTo>
                    <a:pt x="440" y="471"/>
                  </a:lnTo>
                  <a:lnTo>
                    <a:pt x="444" y="474"/>
                  </a:lnTo>
                  <a:lnTo>
                    <a:pt x="448" y="478"/>
                  </a:lnTo>
                  <a:lnTo>
                    <a:pt x="451" y="482"/>
                  </a:lnTo>
                  <a:lnTo>
                    <a:pt x="452" y="488"/>
                  </a:lnTo>
                  <a:lnTo>
                    <a:pt x="452" y="494"/>
                  </a:lnTo>
                  <a:lnTo>
                    <a:pt x="449" y="497"/>
                  </a:lnTo>
                  <a:lnTo>
                    <a:pt x="447" y="501"/>
                  </a:lnTo>
                  <a:lnTo>
                    <a:pt x="303" y="645"/>
                  </a:lnTo>
                  <a:lnTo>
                    <a:pt x="299" y="648"/>
                  </a:lnTo>
                  <a:lnTo>
                    <a:pt x="293" y="651"/>
                  </a:lnTo>
                  <a:lnTo>
                    <a:pt x="289" y="651"/>
                  </a:lnTo>
                  <a:lnTo>
                    <a:pt x="284" y="651"/>
                  </a:lnTo>
                  <a:lnTo>
                    <a:pt x="280" y="648"/>
                  </a:lnTo>
                  <a:lnTo>
                    <a:pt x="276" y="645"/>
                  </a:lnTo>
                  <a:lnTo>
                    <a:pt x="132" y="501"/>
                  </a:lnTo>
                  <a:lnTo>
                    <a:pt x="128" y="497"/>
                  </a:lnTo>
                  <a:lnTo>
                    <a:pt x="127" y="494"/>
                  </a:lnTo>
                  <a:lnTo>
                    <a:pt x="126" y="488"/>
                  </a:lnTo>
                  <a:lnTo>
                    <a:pt x="127" y="482"/>
                  </a:lnTo>
                  <a:lnTo>
                    <a:pt x="130" y="478"/>
                  </a:lnTo>
                  <a:lnTo>
                    <a:pt x="134" y="474"/>
                  </a:lnTo>
                  <a:lnTo>
                    <a:pt x="139" y="471"/>
                  </a:lnTo>
                  <a:lnTo>
                    <a:pt x="144" y="470"/>
                  </a:lnTo>
                  <a:lnTo>
                    <a:pt x="149" y="471"/>
                  </a:lnTo>
                  <a:lnTo>
                    <a:pt x="153" y="473"/>
                  </a:lnTo>
                  <a:lnTo>
                    <a:pt x="157" y="475"/>
                  </a:lnTo>
                  <a:lnTo>
                    <a:pt x="271" y="589"/>
                  </a:lnTo>
                  <a:lnTo>
                    <a:pt x="271" y="18"/>
                  </a:lnTo>
                  <a:lnTo>
                    <a:pt x="272" y="12"/>
                  </a:lnTo>
                  <a:lnTo>
                    <a:pt x="275" y="8"/>
                  </a:lnTo>
                  <a:lnTo>
                    <a:pt x="279" y="4"/>
                  </a:lnTo>
                  <a:lnTo>
                    <a:pt x="283" y="1"/>
                  </a:lnTo>
                  <a:lnTo>
                    <a:pt x="28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8" name="Freeform 7"/>
            <p:cNvSpPr>
              <a:spLocks noEditPoints="1"/>
            </p:cNvSpPr>
            <p:nvPr/>
          </p:nvSpPr>
          <p:spPr bwMode="auto">
            <a:xfrm>
              <a:off x="2086568" y="871001"/>
              <a:ext cx="392789" cy="540000"/>
            </a:xfrm>
            <a:custGeom>
              <a:avLst/>
              <a:gdLst>
                <a:gd name="T0" fmla="*/ 216 w 579"/>
                <a:gd name="T1" fmla="*/ 253 h 796"/>
                <a:gd name="T2" fmla="*/ 228 w 579"/>
                <a:gd name="T3" fmla="*/ 257 h 796"/>
                <a:gd name="T4" fmla="*/ 235 w 579"/>
                <a:gd name="T5" fmla="*/ 266 h 796"/>
                <a:gd name="T6" fmla="*/ 235 w 579"/>
                <a:gd name="T7" fmla="*/ 278 h 796"/>
                <a:gd name="T8" fmla="*/ 228 w 579"/>
                <a:gd name="T9" fmla="*/ 285 h 796"/>
                <a:gd name="T10" fmla="*/ 216 w 579"/>
                <a:gd name="T11" fmla="*/ 289 h 796"/>
                <a:gd name="T12" fmla="*/ 36 w 579"/>
                <a:gd name="T13" fmla="*/ 759 h 796"/>
                <a:gd name="T14" fmla="*/ 542 w 579"/>
                <a:gd name="T15" fmla="*/ 289 h 796"/>
                <a:gd name="T16" fmla="*/ 356 w 579"/>
                <a:gd name="T17" fmla="*/ 288 h 796"/>
                <a:gd name="T18" fmla="*/ 347 w 579"/>
                <a:gd name="T19" fmla="*/ 281 h 796"/>
                <a:gd name="T20" fmla="*/ 343 w 579"/>
                <a:gd name="T21" fmla="*/ 271 h 796"/>
                <a:gd name="T22" fmla="*/ 347 w 579"/>
                <a:gd name="T23" fmla="*/ 261 h 796"/>
                <a:gd name="T24" fmla="*/ 356 w 579"/>
                <a:gd name="T25" fmla="*/ 254 h 796"/>
                <a:gd name="T26" fmla="*/ 561 w 579"/>
                <a:gd name="T27" fmla="*/ 253 h 796"/>
                <a:gd name="T28" fmla="*/ 571 w 579"/>
                <a:gd name="T29" fmla="*/ 257 h 796"/>
                <a:gd name="T30" fmla="*/ 578 w 579"/>
                <a:gd name="T31" fmla="*/ 266 h 796"/>
                <a:gd name="T32" fmla="*/ 579 w 579"/>
                <a:gd name="T33" fmla="*/ 778 h 796"/>
                <a:gd name="T34" fmla="*/ 575 w 579"/>
                <a:gd name="T35" fmla="*/ 788 h 796"/>
                <a:gd name="T36" fmla="*/ 566 w 579"/>
                <a:gd name="T37" fmla="*/ 795 h 796"/>
                <a:gd name="T38" fmla="*/ 18 w 579"/>
                <a:gd name="T39" fmla="*/ 796 h 796"/>
                <a:gd name="T40" fmla="*/ 7 w 579"/>
                <a:gd name="T41" fmla="*/ 792 h 796"/>
                <a:gd name="T42" fmla="*/ 0 w 579"/>
                <a:gd name="T43" fmla="*/ 783 h 796"/>
                <a:gd name="T44" fmla="*/ 0 w 579"/>
                <a:gd name="T45" fmla="*/ 271 h 796"/>
                <a:gd name="T46" fmla="*/ 3 w 579"/>
                <a:gd name="T47" fmla="*/ 261 h 796"/>
                <a:gd name="T48" fmla="*/ 12 w 579"/>
                <a:gd name="T49" fmla="*/ 254 h 796"/>
                <a:gd name="T50" fmla="*/ 290 w 579"/>
                <a:gd name="T51" fmla="*/ 0 h 796"/>
                <a:gd name="T52" fmla="*/ 299 w 579"/>
                <a:gd name="T53" fmla="*/ 3 h 796"/>
                <a:gd name="T54" fmla="*/ 447 w 579"/>
                <a:gd name="T55" fmla="*/ 151 h 796"/>
                <a:gd name="T56" fmla="*/ 451 w 579"/>
                <a:gd name="T57" fmla="*/ 158 h 796"/>
                <a:gd name="T58" fmla="*/ 451 w 579"/>
                <a:gd name="T59" fmla="*/ 169 h 796"/>
                <a:gd name="T60" fmla="*/ 444 w 579"/>
                <a:gd name="T61" fmla="*/ 177 h 796"/>
                <a:gd name="T62" fmla="*/ 434 w 579"/>
                <a:gd name="T63" fmla="*/ 181 h 796"/>
                <a:gd name="T64" fmla="*/ 424 w 579"/>
                <a:gd name="T65" fmla="*/ 178 h 796"/>
                <a:gd name="T66" fmla="*/ 307 w 579"/>
                <a:gd name="T67" fmla="*/ 62 h 796"/>
                <a:gd name="T68" fmla="*/ 307 w 579"/>
                <a:gd name="T69" fmla="*/ 639 h 796"/>
                <a:gd name="T70" fmla="*/ 300 w 579"/>
                <a:gd name="T71" fmla="*/ 647 h 796"/>
                <a:gd name="T72" fmla="*/ 290 w 579"/>
                <a:gd name="T73" fmla="*/ 651 h 796"/>
                <a:gd name="T74" fmla="*/ 278 w 579"/>
                <a:gd name="T75" fmla="*/ 647 h 796"/>
                <a:gd name="T76" fmla="*/ 273 w 579"/>
                <a:gd name="T77" fmla="*/ 639 h 796"/>
                <a:gd name="T78" fmla="*/ 271 w 579"/>
                <a:gd name="T79" fmla="*/ 62 h 796"/>
                <a:gd name="T80" fmla="*/ 153 w 579"/>
                <a:gd name="T81" fmla="*/ 178 h 796"/>
                <a:gd name="T82" fmla="*/ 144 w 579"/>
                <a:gd name="T83" fmla="*/ 181 h 796"/>
                <a:gd name="T84" fmla="*/ 134 w 579"/>
                <a:gd name="T85" fmla="*/ 177 h 796"/>
                <a:gd name="T86" fmla="*/ 127 w 579"/>
                <a:gd name="T87" fmla="*/ 169 h 796"/>
                <a:gd name="T88" fmla="*/ 127 w 579"/>
                <a:gd name="T89" fmla="*/ 158 h 796"/>
                <a:gd name="T90" fmla="*/ 131 w 579"/>
                <a:gd name="T91" fmla="*/ 151 h 796"/>
                <a:gd name="T92" fmla="*/ 280 w 579"/>
                <a:gd name="T93" fmla="*/ 3 h 796"/>
                <a:gd name="T94" fmla="*/ 290 w 579"/>
                <a:gd name="T95" fmla="*/ 0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9" h="796">
                  <a:moveTo>
                    <a:pt x="18" y="253"/>
                  </a:moveTo>
                  <a:lnTo>
                    <a:pt x="216" y="253"/>
                  </a:lnTo>
                  <a:lnTo>
                    <a:pt x="223" y="254"/>
                  </a:lnTo>
                  <a:lnTo>
                    <a:pt x="228" y="257"/>
                  </a:lnTo>
                  <a:lnTo>
                    <a:pt x="232" y="261"/>
                  </a:lnTo>
                  <a:lnTo>
                    <a:pt x="235" y="266"/>
                  </a:lnTo>
                  <a:lnTo>
                    <a:pt x="235" y="271"/>
                  </a:lnTo>
                  <a:lnTo>
                    <a:pt x="235" y="278"/>
                  </a:lnTo>
                  <a:lnTo>
                    <a:pt x="232" y="281"/>
                  </a:lnTo>
                  <a:lnTo>
                    <a:pt x="228" y="285"/>
                  </a:lnTo>
                  <a:lnTo>
                    <a:pt x="223" y="288"/>
                  </a:lnTo>
                  <a:lnTo>
                    <a:pt x="216" y="289"/>
                  </a:lnTo>
                  <a:lnTo>
                    <a:pt x="36" y="289"/>
                  </a:lnTo>
                  <a:lnTo>
                    <a:pt x="36" y="759"/>
                  </a:lnTo>
                  <a:lnTo>
                    <a:pt x="542" y="759"/>
                  </a:lnTo>
                  <a:lnTo>
                    <a:pt x="542" y="289"/>
                  </a:lnTo>
                  <a:lnTo>
                    <a:pt x="362" y="289"/>
                  </a:lnTo>
                  <a:lnTo>
                    <a:pt x="356" y="288"/>
                  </a:lnTo>
                  <a:lnTo>
                    <a:pt x="351" y="285"/>
                  </a:lnTo>
                  <a:lnTo>
                    <a:pt x="347" y="281"/>
                  </a:lnTo>
                  <a:lnTo>
                    <a:pt x="345" y="278"/>
                  </a:lnTo>
                  <a:lnTo>
                    <a:pt x="343" y="271"/>
                  </a:lnTo>
                  <a:lnTo>
                    <a:pt x="345" y="266"/>
                  </a:lnTo>
                  <a:lnTo>
                    <a:pt x="347" y="261"/>
                  </a:lnTo>
                  <a:lnTo>
                    <a:pt x="351" y="257"/>
                  </a:lnTo>
                  <a:lnTo>
                    <a:pt x="356" y="254"/>
                  </a:lnTo>
                  <a:lnTo>
                    <a:pt x="362" y="253"/>
                  </a:lnTo>
                  <a:lnTo>
                    <a:pt x="561" y="253"/>
                  </a:lnTo>
                  <a:lnTo>
                    <a:pt x="566" y="254"/>
                  </a:lnTo>
                  <a:lnTo>
                    <a:pt x="571" y="257"/>
                  </a:lnTo>
                  <a:lnTo>
                    <a:pt x="575" y="261"/>
                  </a:lnTo>
                  <a:lnTo>
                    <a:pt x="578" y="266"/>
                  </a:lnTo>
                  <a:lnTo>
                    <a:pt x="579" y="271"/>
                  </a:lnTo>
                  <a:lnTo>
                    <a:pt x="579" y="778"/>
                  </a:lnTo>
                  <a:lnTo>
                    <a:pt x="578" y="783"/>
                  </a:lnTo>
                  <a:lnTo>
                    <a:pt x="575" y="788"/>
                  </a:lnTo>
                  <a:lnTo>
                    <a:pt x="571" y="792"/>
                  </a:lnTo>
                  <a:lnTo>
                    <a:pt x="566" y="795"/>
                  </a:lnTo>
                  <a:lnTo>
                    <a:pt x="561" y="796"/>
                  </a:lnTo>
                  <a:lnTo>
                    <a:pt x="18" y="796"/>
                  </a:lnTo>
                  <a:lnTo>
                    <a:pt x="12" y="795"/>
                  </a:lnTo>
                  <a:lnTo>
                    <a:pt x="7" y="792"/>
                  </a:lnTo>
                  <a:lnTo>
                    <a:pt x="3" y="788"/>
                  </a:lnTo>
                  <a:lnTo>
                    <a:pt x="0" y="783"/>
                  </a:lnTo>
                  <a:lnTo>
                    <a:pt x="0" y="778"/>
                  </a:lnTo>
                  <a:lnTo>
                    <a:pt x="0" y="271"/>
                  </a:lnTo>
                  <a:lnTo>
                    <a:pt x="0" y="266"/>
                  </a:lnTo>
                  <a:lnTo>
                    <a:pt x="3" y="261"/>
                  </a:lnTo>
                  <a:lnTo>
                    <a:pt x="7" y="257"/>
                  </a:lnTo>
                  <a:lnTo>
                    <a:pt x="12" y="254"/>
                  </a:lnTo>
                  <a:lnTo>
                    <a:pt x="18" y="253"/>
                  </a:lnTo>
                  <a:close/>
                  <a:moveTo>
                    <a:pt x="290" y="0"/>
                  </a:moveTo>
                  <a:lnTo>
                    <a:pt x="294" y="1"/>
                  </a:lnTo>
                  <a:lnTo>
                    <a:pt x="299" y="3"/>
                  </a:lnTo>
                  <a:lnTo>
                    <a:pt x="301" y="5"/>
                  </a:lnTo>
                  <a:lnTo>
                    <a:pt x="447" y="151"/>
                  </a:lnTo>
                  <a:lnTo>
                    <a:pt x="449" y="153"/>
                  </a:lnTo>
                  <a:lnTo>
                    <a:pt x="451" y="158"/>
                  </a:lnTo>
                  <a:lnTo>
                    <a:pt x="452" y="162"/>
                  </a:lnTo>
                  <a:lnTo>
                    <a:pt x="451" y="169"/>
                  </a:lnTo>
                  <a:lnTo>
                    <a:pt x="448" y="173"/>
                  </a:lnTo>
                  <a:lnTo>
                    <a:pt x="444" y="177"/>
                  </a:lnTo>
                  <a:lnTo>
                    <a:pt x="439" y="179"/>
                  </a:lnTo>
                  <a:lnTo>
                    <a:pt x="434" y="181"/>
                  </a:lnTo>
                  <a:lnTo>
                    <a:pt x="428" y="181"/>
                  </a:lnTo>
                  <a:lnTo>
                    <a:pt x="424" y="178"/>
                  </a:lnTo>
                  <a:lnTo>
                    <a:pt x="421" y="175"/>
                  </a:lnTo>
                  <a:lnTo>
                    <a:pt x="307" y="62"/>
                  </a:lnTo>
                  <a:lnTo>
                    <a:pt x="307" y="632"/>
                  </a:lnTo>
                  <a:lnTo>
                    <a:pt x="307" y="639"/>
                  </a:lnTo>
                  <a:lnTo>
                    <a:pt x="304" y="643"/>
                  </a:lnTo>
                  <a:lnTo>
                    <a:pt x="300" y="647"/>
                  </a:lnTo>
                  <a:lnTo>
                    <a:pt x="295" y="649"/>
                  </a:lnTo>
                  <a:lnTo>
                    <a:pt x="290" y="651"/>
                  </a:lnTo>
                  <a:lnTo>
                    <a:pt x="283" y="649"/>
                  </a:lnTo>
                  <a:lnTo>
                    <a:pt x="278" y="647"/>
                  </a:lnTo>
                  <a:lnTo>
                    <a:pt x="274" y="643"/>
                  </a:lnTo>
                  <a:lnTo>
                    <a:pt x="273" y="639"/>
                  </a:lnTo>
                  <a:lnTo>
                    <a:pt x="271" y="632"/>
                  </a:lnTo>
                  <a:lnTo>
                    <a:pt x="271" y="62"/>
                  </a:lnTo>
                  <a:lnTo>
                    <a:pt x="157" y="175"/>
                  </a:lnTo>
                  <a:lnTo>
                    <a:pt x="153" y="178"/>
                  </a:lnTo>
                  <a:lnTo>
                    <a:pt x="149" y="181"/>
                  </a:lnTo>
                  <a:lnTo>
                    <a:pt x="144" y="181"/>
                  </a:lnTo>
                  <a:lnTo>
                    <a:pt x="139" y="179"/>
                  </a:lnTo>
                  <a:lnTo>
                    <a:pt x="134" y="177"/>
                  </a:lnTo>
                  <a:lnTo>
                    <a:pt x="130" y="173"/>
                  </a:lnTo>
                  <a:lnTo>
                    <a:pt x="127" y="169"/>
                  </a:lnTo>
                  <a:lnTo>
                    <a:pt x="126" y="162"/>
                  </a:lnTo>
                  <a:lnTo>
                    <a:pt x="127" y="158"/>
                  </a:lnTo>
                  <a:lnTo>
                    <a:pt x="128" y="153"/>
                  </a:lnTo>
                  <a:lnTo>
                    <a:pt x="131" y="151"/>
                  </a:lnTo>
                  <a:lnTo>
                    <a:pt x="276" y="5"/>
                  </a:lnTo>
                  <a:lnTo>
                    <a:pt x="280" y="3"/>
                  </a:lnTo>
                  <a:lnTo>
                    <a:pt x="284" y="1"/>
                  </a:lnTo>
                  <a:lnTo>
                    <a:pt x="29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9" name="Freeform 8"/>
            <p:cNvSpPr>
              <a:spLocks noEditPoints="1"/>
            </p:cNvSpPr>
            <p:nvPr/>
          </p:nvSpPr>
          <p:spPr bwMode="auto">
            <a:xfrm>
              <a:off x="3013582" y="871001"/>
              <a:ext cx="538642" cy="540000"/>
            </a:xfrm>
            <a:custGeom>
              <a:avLst/>
              <a:gdLst>
                <a:gd name="T0" fmla="*/ 379 w 794"/>
                <a:gd name="T1" fmla="*/ 466 h 796"/>
                <a:gd name="T2" fmla="*/ 402 w 794"/>
                <a:gd name="T3" fmla="*/ 487 h 796"/>
                <a:gd name="T4" fmla="*/ 409 w 794"/>
                <a:gd name="T5" fmla="*/ 457 h 796"/>
                <a:gd name="T6" fmla="*/ 574 w 794"/>
                <a:gd name="T7" fmla="*/ 439 h 796"/>
                <a:gd name="T8" fmla="*/ 547 w 794"/>
                <a:gd name="T9" fmla="*/ 571 h 796"/>
                <a:gd name="T10" fmla="*/ 433 w 794"/>
                <a:gd name="T11" fmla="*/ 647 h 796"/>
                <a:gd name="T12" fmla="*/ 309 w 794"/>
                <a:gd name="T13" fmla="*/ 627 h 796"/>
                <a:gd name="T14" fmla="*/ 430 w 794"/>
                <a:gd name="T15" fmla="*/ 611 h 796"/>
                <a:gd name="T16" fmla="*/ 527 w 794"/>
                <a:gd name="T17" fmla="*/ 534 h 796"/>
                <a:gd name="T18" fmla="*/ 531 w 794"/>
                <a:gd name="T19" fmla="*/ 418 h 796"/>
                <a:gd name="T20" fmla="*/ 226 w 794"/>
                <a:gd name="T21" fmla="*/ 641 h 796"/>
                <a:gd name="T22" fmla="*/ 429 w 794"/>
                <a:gd name="T23" fmla="*/ 292 h 796"/>
                <a:gd name="T24" fmla="*/ 424 w 794"/>
                <a:gd name="T25" fmla="*/ 329 h 796"/>
                <a:gd name="T26" fmla="*/ 306 w 794"/>
                <a:gd name="T27" fmla="*/ 357 h 796"/>
                <a:gd name="T28" fmla="*/ 252 w 794"/>
                <a:gd name="T29" fmla="*/ 470 h 796"/>
                <a:gd name="T30" fmla="*/ 227 w 794"/>
                <a:gd name="T31" fmla="*/ 531 h 796"/>
                <a:gd name="T32" fmla="*/ 230 w 794"/>
                <a:gd name="T33" fmla="*/ 399 h 796"/>
                <a:gd name="T34" fmla="*/ 327 w 794"/>
                <a:gd name="T35" fmla="*/ 304 h 796"/>
                <a:gd name="T36" fmla="*/ 35 w 794"/>
                <a:gd name="T37" fmla="*/ 723 h 796"/>
                <a:gd name="T38" fmla="*/ 72 w 794"/>
                <a:gd name="T39" fmla="*/ 759 h 796"/>
                <a:gd name="T40" fmla="*/ 755 w 794"/>
                <a:gd name="T41" fmla="*/ 737 h 796"/>
                <a:gd name="T42" fmla="*/ 306 w 794"/>
                <a:gd name="T43" fmla="*/ 72 h 796"/>
                <a:gd name="T44" fmla="*/ 718 w 794"/>
                <a:gd name="T45" fmla="*/ 80 h 796"/>
                <a:gd name="T46" fmla="*/ 718 w 794"/>
                <a:gd name="T47" fmla="*/ 101 h 796"/>
                <a:gd name="T48" fmla="*/ 306 w 794"/>
                <a:gd name="T49" fmla="*/ 109 h 796"/>
                <a:gd name="T50" fmla="*/ 289 w 794"/>
                <a:gd name="T51" fmla="*/ 96 h 796"/>
                <a:gd name="T52" fmla="*/ 296 w 794"/>
                <a:gd name="T53" fmla="*/ 76 h 796"/>
                <a:gd name="T54" fmla="*/ 241 w 794"/>
                <a:gd name="T55" fmla="*/ 73 h 796"/>
                <a:gd name="T56" fmla="*/ 252 w 794"/>
                <a:gd name="T57" fmla="*/ 90 h 796"/>
                <a:gd name="T58" fmla="*/ 241 w 794"/>
                <a:gd name="T59" fmla="*/ 107 h 796"/>
                <a:gd name="T60" fmla="*/ 220 w 794"/>
                <a:gd name="T61" fmla="*/ 101 h 796"/>
                <a:gd name="T62" fmla="*/ 220 w 794"/>
                <a:gd name="T63" fmla="*/ 80 h 796"/>
                <a:gd name="T64" fmla="*/ 162 w 794"/>
                <a:gd name="T65" fmla="*/ 72 h 796"/>
                <a:gd name="T66" fmla="*/ 179 w 794"/>
                <a:gd name="T67" fmla="*/ 85 h 796"/>
                <a:gd name="T68" fmla="*/ 172 w 794"/>
                <a:gd name="T69" fmla="*/ 105 h 796"/>
                <a:gd name="T70" fmla="*/ 151 w 794"/>
                <a:gd name="T71" fmla="*/ 105 h 796"/>
                <a:gd name="T72" fmla="*/ 145 w 794"/>
                <a:gd name="T73" fmla="*/ 85 h 796"/>
                <a:gd name="T74" fmla="*/ 162 w 794"/>
                <a:gd name="T75" fmla="*/ 72 h 796"/>
                <a:gd name="T76" fmla="*/ 104 w 794"/>
                <a:gd name="T77" fmla="*/ 80 h 796"/>
                <a:gd name="T78" fmla="*/ 104 w 794"/>
                <a:gd name="T79" fmla="*/ 101 h 796"/>
                <a:gd name="T80" fmla="*/ 83 w 794"/>
                <a:gd name="T81" fmla="*/ 107 h 796"/>
                <a:gd name="T82" fmla="*/ 72 w 794"/>
                <a:gd name="T83" fmla="*/ 90 h 796"/>
                <a:gd name="T84" fmla="*/ 83 w 794"/>
                <a:gd name="T85" fmla="*/ 73 h 796"/>
                <a:gd name="T86" fmla="*/ 45 w 794"/>
                <a:gd name="T87" fmla="*/ 47 h 796"/>
                <a:gd name="T88" fmla="*/ 759 w 794"/>
                <a:gd name="T89" fmla="*/ 145 h 796"/>
                <a:gd name="T90" fmla="*/ 737 w 794"/>
                <a:gd name="T91" fmla="*/ 39 h 796"/>
                <a:gd name="T92" fmla="*/ 722 w 794"/>
                <a:gd name="T93" fmla="*/ 0 h 796"/>
                <a:gd name="T94" fmla="*/ 791 w 794"/>
                <a:gd name="T95" fmla="*/ 50 h 796"/>
                <a:gd name="T96" fmla="*/ 781 w 794"/>
                <a:gd name="T97" fmla="*/ 766 h 796"/>
                <a:gd name="T98" fmla="*/ 72 w 794"/>
                <a:gd name="T99" fmla="*/ 796 h 796"/>
                <a:gd name="T100" fmla="*/ 3 w 794"/>
                <a:gd name="T101" fmla="*/ 746 h 796"/>
                <a:gd name="T102" fmla="*/ 13 w 794"/>
                <a:gd name="T103" fmla="*/ 30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4" h="796">
                  <a:moveTo>
                    <a:pt x="402" y="453"/>
                  </a:moveTo>
                  <a:lnTo>
                    <a:pt x="392" y="453"/>
                  </a:lnTo>
                  <a:lnTo>
                    <a:pt x="385" y="457"/>
                  </a:lnTo>
                  <a:lnTo>
                    <a:pt x="379" y="466"/>
                  </a:lnTo>
                  <a:lnTo>
                    <a:pt x="379" y="475"/>
                  </a:lnTo>
                  <a:lnTo>
                    <a:pt x="385" y="483"/>
                  </a:lnTo>
                  <a:lnTo>
                    <a:pt x="392" y="487"/>
                  </a:lnTo>
                  <a:lnTo>
                    <a:pt x="402" y="487"/>
                  </a:lnTo>
                  <a:lnTo>
                    <a:pt x="409" y="483"/>
                  </a:lnTo>
                  <a:lnTo>
                    <a:pt x="415" y="475"/>
                  </a:lnTo>
                  <a:lnTo>
                    <a:pt x="415" y="466"/>
                  </a:lnTo>
                  <a:lnTo>
                    <a:pt x="409" y="457"/>
                  </a:lnTo>
                  <a:lnTo>
                    <a:pt x="402" y="453"/>
                  </a:lnTo>
                  <a:close/>
                  <a:moveTo>
                    <a:pt x="555" y="381"/>
                  </a:moveTo>
                  <a:lnTo>
                    <a:pt x="567" y="408"/>
                  </a:lnTo>
                  <a:lnTo>
                    <a:pt x="574" y="439"/>
                  </a:lnTo>
                  <a:lnTo>
                    <a:pt x="578" y="470"/>
                  </a:lnTo>
                  <a:lnTo>
                    <a:pt x="574" y="507"/>
                  </a:lnTo>
                  <a:lnTo>
                    <a:pt x="564" y="541"/>
                  </a:lnTo>
                  <a:lnTo>
                    <a:pt x="547" y="571"/>
                  </a:lnTo>
                  <a:lnTo>
                    <a:pt x="525" y="598"/>
                  </a:lnTo>
                  <a:lnTo>
                    <a:pt x="498" y="621"/>
                  </a:lnTo>
                  <a:lnTo>
                    <a:pt x="467" y="636"/>
                  </a:lnTo>
                  <a:lnTo>
                    <a:pt x="433" y="647"/>
                  </a:lnTo>
                  <a:lnTo>
                    <a:pt x="398" y="651"/>
                  </a:lnTo>
                  <a:lnTo>
                    <a:pt x="365" y="648"/>
                  </a:lnTo>
                  <a:lnTo>
                    <a:pt x="336" y="640"/>
                  </a:lnTo>
                  <a:lnTo>
                    <a:pt x="309" y="627"/>
                  </a:lnTo>
                  <a:lnTo>
                    <a:pt x="345" y="605"/>
                  </a:lnTo>
                  <a:lnTo>
                    <a:pt x="370" y="613"/>
                  </a:lnTo>
                  <a:lnTo>
                    <a:pt x="398" y="615"/>
                  </a:lnTo>
                  <a:lnTo>
                    <a:pt x="430" y="611"/>
                  </a:lnTo>
                  <a:lnTo>
                    <a:pt x="461" y="600"/>
                  </a:lnTo>
                  <a:lnTo>
                    <a:pt x="488" y="583"/>
                  </a:lnTo>
                  <a:lnTo>
                    <a:pt x="510" y="560"/>
                  </a:lnTo>
                  <a:lnTo>
                    <a:pt x="527" y="534"/>
                  </a:lnTo>
                  <a:lnTo>
                    <a:pt x="538" y="503"/>
                  </a:lnTo>
                  <a:lnTo>
                    <a:pt x="542" y="470"/>
                  </a:lnTo>
                  <a:lnTo>
                    <a:pt x="539" y="442"/>
                  </a:lnTo>
                  <a:lnTo>
                    <a:pt x="531" y="418"/>
                  </a:lnTo>
                  <a:lnTo>
                    <a:pt x="555" y="381"/>
                  </a:lnTo>
                  <a:close/>
                  <a:moveTo>
                    <a:pt x="568" y="298"/>
                  </a:moveTo>
                  <a:lnTo>
                    <a:pt x="436" y="508"/>
                  </a:lnTo>
                  <a:lnTo>
                    <a:pt x="226" y="641"/>
                  </a:lnTo>
                  <a:lnTo>
                    <a:pt x="358" y="432"/>
                  </a:lnTo>
                  <a:lnTo>
                    <a:pt x="568" y="298"/>
                  </a:lnTo>
                  <a:close/>
                  <a:moveTo>
                    <a:pt x="398" y="289"/>
                  </a:moveTo>
                  <a:lnTo>
                    <a:pt x="429" y="292"/>
                  </a:lnTo>
                  <a:lnTo>
                    <a:pt x="458" y="300"/>
                  </a:lnTo>
                  <a:lnTo>
                    <a:pt x="485" y="313"/>
                  </a:lnTo>
                  <a:lnTo>
                    <a:pt x="449" y="335"/>
                  </a:lnTo>
                  <a:lnTo>
                    <a:pt x="424" y="329"/>
                  </a:lnTo>
                  <a:lnTo>
                    <a:pt x="398" y="326"/>
                  </a:lnTo>
                  <a:lnTo>
                    <a:pt x="364" y="330"/>
                  </a:lnTo>
                  <a:lnTo>
                    <a:pt x="333" y="340"/>
                  </a:lnTo>
                  <a:lnTo>
                    <a:pt x="306" y="357"/>
                  </a:lnTo>
                  <a:lnTo>
                    <a:pt x="284" y="380"/>
                  </a:lnTo>
                  <a:lnTo>
                    <a:pt x="267" y="406"/>
                  </a:lnTo>
                  <a:lnTo>
                    <a:pt x="256" y="437"/>
                  </a:lnTo>
                  <a:lnTo>
                    <a:pt x="252" y="470"/>
                  </a:lnTo>
                  <a:lnTo>
                    <a:pt x="255" y="497"/>
                  </a:lnTo>
                  <a:lnTo>
                    <a:pt x="263" y="522"/>
                  </a:lnTo>
                  <a:lnTo>
                    <a:pt x="239" y="559"/>
                  </a:lnTo>
                  <a:lnTo>
                    <a:pt x="227" y="531"/>
                  </a:lnTo>
                  <a:lnTo>
                    <a:pt x="220" y="501"/>
                  </a:lnTo>
                  <a:lnTo>
                    <a:pt x="216" y="470"/>
                  </a:lnTo>
                  <a:lnTo>
                    <a:pt x="220" y="433"/>
                  </a:lnTo>
                  <a:lnTo>
                    <a:pt x="230" y="399"/>
                  </a:lnTo>
                  <a:lnTo>
                    <a:pt x="247" y="369"/>
                  </a:lnTo>
                  <a:lnTo>
                    <a:pt x="269" y="342"/>
                  </a:lnTo>
                  <a:lnTo>
                    <a:pt x="296" y="321"/>
                  </a:lnTo>
                  <a:lnTo>
                    <a:pt x="327" y="304"/>
                  </a:lnTo>
                  <a:lnTo>
                    <a:pt x="361" y="293"/>
                  </a:lnTo>
                  <a:lnTo>
                    <a:pt x="398" y="289"/>
                  </a:lnTo>
                  <a:close/>
                  <a:moveTo>
                    <a:pt x="35" y="181"/>
                  </a:moveTo>
                  <a:lnTo>
                    <a:pt x="35" y="723"/>
                  </a:lnTo>
                  <a:lnTo>
                    <a:pt x="39" y="737"/>
                  </a:lnTo>
                  <a:lnTo>
                    <a:pt x="45" y="749"/>
                  </a:lnTo>
                  <a:lnTo>
                    <a:pt x="57" y="757"/>
                  </a:lnTo>
                  <a:lnTo>
                    <a:pt x="72" y="759"/>
                  </a:lnTo>
                  <a:lnTo>
                    <a:pt x="722" y="759"/>
                  </a:lnTo>
                  <a:lnTo>
                    <a:pt x="737" y="757"/>
                  </a:lnTo>
                  <a:lnTo>
                    <a:pt x="749" y="749"/>
                  </a:lnTo>
                  <a:lnTo>
                    <a:pt x="755" y="737"/>
                  </a:lnTo>
                  <a:lnTo>
                    <a:pt x="759" y="723"/>
                  </a:lnTo>
                  <a:lnTo>
                    <a:pt x="759" y="181"/>
                  </a:lnTo>
                  <a:lnTo>
                    <a:pt x="35" y="181"/>
                  </a:lnTo>
                  <a:close/>
                  <a:moveTo>
                    <a:pt x="306" y="72"/>
                  </a:moveTo>
                  <a:lnTo>
                    <a:pt x="704" y="72"/>
                  </a:lnTo>
                  <a:lnTo>
                    <a:pt x="711" y="73"/>
                  </a:lnTo>
                  <a:lnTo>
                    <a:pt x="715" y="76"/>
                  </a:lnTo>
                  <a:lnTo>
                    <a:pt x="718" y="80"/>
                  </a:lnTo>
                  <a:lnTo>
                    <a:pt x="721" y="85"/>
                  </a:lnTo>
                  <a:lnTo>
                    <a:pt x="722" y="90"/>
                  </a:lnTo>
                  <a:lnTo>
                    <a:pt x="721" y="96"/>
                  </a:lnTo>
                  <a:lnTo>
                    <a:pt x="718" y="101"/>
                  </a:lnTo>
                  <a:lnTo>
                    <a:pt x="715" y="105"/>
                  </a:lnTo>
                  <a:lnTo>
                    <a:pt x="711" y="107"/>
                  </a:lnTo>
                  <a:lnTo>
                    <a:pt x="704" y="109"/>
                  </a:lnTo>
                  <a:lnTo>
                    <a:pt x="306" y="109"/>
                  </a:lnTo>
                  <a:lnTo>
                    <a:pt x="301" y="107"/>
                  </a:lnTo>
                  <a:lnTo>
                    <a:pt x="296" y="105"/>
                  </a:lnTo>
                  <a:lnTo>
                    <a:pt x="292" y="101"/>
                  </a:lnTo>
                  <a:lnTo>
                    <a:pt x="289" y="96"/>
                  </a:lnTo>
                  <a:lnTo>
                    <a:pt x="289" y="90"/>
                  </a:lnTo>
                  <a:lnTo>
                    <a:pt x="289" y="85"/>
                  </a:lnTo>
                  <a:lnTo>
                    <a:pt x="292" y="80"/>
                  </a:lnTo>
                  <a:lnTo>
                    <a:pt x="296" y="76"/>
                  </a:lnTo>
                  <a:lnTo>
                    <a:pt x="301" y="73"/>
                  </a:lnTo>
                  <a:lnTo>
                    <a:pt x="306" y="72"/>
                  </a:lnTo>
                  <a:close/>
                  <a:moveTo>
                    <a:pt x="234" y="72"/>
                  </a:moveTo>
                  <a:lnTo>
                    <a:pt x="241" y="73"/>
                  </a:lnTo>
                  <a:lnTo>
                    <a:pt x="244" y="76"/>
                  </a:lnTo>
                  <a:lnTo>
                    <a:pt x="248" y="80"/>
                  </a:lnTo>
                  <a:lnTo>
                    <a:pt x="251" y="85"/>
                  </a:lnTo>
                  <a:lnTo>
                    <a:pt x="252" y="90"/>
                  </a:lnTo>
                  <a:lnTo>
                    <a:pt x="251" y="96"/>
                  </a:lnTo>
                  <a:lnTo>
                    <a:pt x="248" y="101"/>
                  </a:lnTo>
                  <a:lnTo>
                    <a:pt x="244" y="105"/>
                  </a:lnTo>
                  <a:lnTo>
                    <a:pt x="241" y="107"/>
                  </a:lnTo>
                  <a:lnTo>
                    <a:pt x="234" y="109"/>
                  </a:lnTo>
                  <a:lnTo>
                    <a:pt x="229" y="107"/>
                  </a:lnTo>
                  <a:lnTo>
                    <a:pt x="223" y="105"/>
                  </a:lnTo>
                  <a:lnTo>
                    <a:pt x="220" y="101"/>
                  </a:lnTo>
                  <a:lnTo>
                    <a:pt x="217" y="96"/>
                  </a:lnTo>
                  <a:lnTo>
                    <a:pt x="216" y="90"/>
                  </a:lnTo>
                  <a:lnTo>
                    <a:pt x="217" y="85"/>
                  </a:lnTo>
                  <a:lnTo>
                    <a:pt x="220" y="80"/>
                  </a:lnTo>
                  <a:lnTo>
                    <a:pt x="223" y="76"/>
                  </a:lnTo>
                  <a:lnTo>
                    <a:pt x="229" y="73"/>
                  </a:lnTo>
                  <a:lnTo>
                    <a:pt x="234" y="72"/>
                  </a:lnTo>
                  <a:close/>
                  <a:moveTo>
                    <a:pt x="162" y="72"/>
                  </a:moveTo>
                  <a:lnTo>
                    <a:pt x="167" y="73"/>
                  </a:lnTo>
                  <a:lnTo>
                    <a:pt x="172" y="76"/>
                  </a:lnTo>
                  <a:lnTo>
                    <a:pt x="176" y="80"/>
                  </a:lnTo>
                  <a:lnTo>
                    <a:pt x="179" y="85"/>
                  </a:lnTo>
                  <a:lnTo>
                    <a:pt x="180" y="90"/>
                  </a:lnTo>
                  <a:lnTo>
                    <a:pt x="179" y="96"/>
                  </a:lnTo>
                  <a:lnTo>
                    <a:pt x="176" y="101"/>
                  </a:lnTo>
                  <a:lnTo>
                    <a:pt x="172" y="105"/>
                  </a:lnTo>
                  <a:lnTo>
                    <a:pt x="167" y="107"/>
                  </a:lnTo>
                  <a:lnTo>
                    <a:pt x="162" y="109"/>
                  </a:lnTo>
                  <a:lnTo>
                    <a:pt x="157" y="107"/>
                  </a:lnTo>
                  <a:lnTo>
                    <a:pt x="151" y="105"/>
                  </a:lnTo>
                  <a:lnTo>
                    <a:pt x="148" y="101"/>
                  </a:lnTo>
                  <a:lnTo>
                    <a:pt x="145" y="96"/>
                  </a:lnTo>
                  <a:lnTo>
                    <a:pt x="144" y="90"/>
                  </a:lnTo>
                  <a:lnTo>
                    <a:pt x="145" y="85"/>
                  </a:lnTo>
                  <a:lnTo>
                    <a:pt x="148" y="80"/>
                  </a:lnTo>
                  <a:lnTo>
                    <a:pt x="151" y="76"/>
                  </a:lnTo>
                  <a:lnTo>
                    <a:pt x="157" y="73"/>
                  </a:lnTo>
                  <a:lnTo>
                    <a:pt x="162" y="72"/>
                  </a:lnTo>
                  <a:close/>
                  <a:moveTo>
                    <a:pt x="90" y="72"/>
                  </a:moveTo>
                  <a:lnTo>
                    <a:pt x="95" y="73"/>
                  </a:lnTo>
                  <a:lnTo>
                    <a:pt x="100" y="76"/>
                  </a:lnTo>
                  <a:lnTo>
                    <a:pt x="104" y="80"/>
                  </a:lnTo>
                  <a:lnTo>
                    <a:pt x="107" y="85"/>
                  </a:lnTo>
                  <a:lnTo>
                    <a:pt x="108" y="90"/>
                  </a:lnTo>
                  <a:lnTo>
                    <a:pt x="107" y="96"/>
                  </a:lnTo>
                  <a:lnTo>
                    <a:pt x="104" y="101"/>
                  </a:lnTo>
                  <a:lnTo>
                    <a:pt x="100" y="105"/>
                  </a:lnTo>
                  <a:lnTo>
                    <a:pt x="95" y="107"/>
                  </a:lnTo>
                  <a:lnTo>
                    <a:pt x="90" y="109"/>
                  </a:lnTo>
                  <a:lnTo>
                    <a:pt x="83" y="107"/>
                  </a:lnTo>
                  <a:lnTo>
                    <a:pt x="79" y="105"/>
                  </a:lnTo>
                  <a:lnTo>
                    <a:pt x="76" y="101"/>
                  </a:lnTo>
                  <a:lnTo>
                    <a:pt x="73" y="96"/>
                  </a:lnTo>
                  <a:lnTo>
                    <a:pt x="72" y="90"/>
                  </a:lnTo>
                  <a:lnTo>
                    <a:pt x="73" y="85"/>
                  </a:lnTo>
                  <a:lnTo>
                    <a:pt x="76" y="80"/>
                  </a:lnTo>
                  <a:lnTo>
                    <a:pt x="79" y="76"/>
                  </a:lnTo>
                  <a:lnTo>
                    <a:pt x="83" y="73"/>
                  </a:lnTo>
                  <a:lnTo>
                    <a:pt x="90" y="72"/>
                  </a:lnTo>
                  <a:close/>
                  <a:moveTo>
                    <a:pt x="72" y="37"/>
                  </a:moveTo>
                  <a:lnTo>
                    <a:pt x="57" y="39"/>
                  </a:lnTo>
                  <a:lnTo>
                    <a:pt x="45" y="47"/>
                  </a:lnTo>
                  <a:lnTo>
                    <a:pt x="39" y="59"/>
                  </a:lnTo>
                  <a:lnTo>
                    <a:pt x="35" y="72"/>
                  </a:lnTo>
                  <a:lnTo>
                    <a:pt x="35" y="145"/>
                  </a:lnTo>
                  <a:lnTo>
                    <a:pt x="759" y="145"/>
                  </a:lnTo>
                  <a:lnTo>
                    <a:pt x="759" y="72"/>
                  </a:lnTo>
                  <a:lnTo>
                    <a:pt x="755" y="59"/>
                  </a:lnTo>
                  <a:lnTo>
                    <a:pt x="749" y="47"/>
                  </a:lnTo>
                  <a:lnTo>
                    <a:pt x="737" y="39"/>
                  </a:lnTo>
                  <a:lnTo>
                    <a:pt x="722" y="37"/>
                  </a:lnTo>
                  <a:lnTo>
                    <a:pt x="72" y="37"/>
                  </a:lnTo>
                  <a:close/>
                  <a:moveTo>
                    <a:pt x="72" y="0"/>
                  </a:moveTo>
                  <a:lnTo>
                    <a:pt x="722" y="0"/>
                  </a:lnTo>
                  <a:lnTo>
                    <a:pt x="746" y="4"/>
                  </a:lnTo>
                  <a:lnTo>
                    <a:pt x="766" y="14"/>
                  </a:lnTo>
                  <a:lnTo>
                    <a:pt x="781" y="30"/>
                  </a:lnTo>
                  <a:lnTo>
                    <a:pt x="791" y="50"/>
                  </a:lnTo>
                  <a:lnTo>
                    <a:pt x="794" y="72"/>
                  </a:lnTo>
                  <a:lnTo>
                    <a:pt x="794" y="723"/>
                  </a:lnTo>
                  <a:lnTo>
                    <a:pt x="791" y="746"/>
                  </a:lnTo>
                  <a:lnTo>
                    <a:pt x="781" y="766"/>
                  </a:lnTo>
                  <a:lnTo>
                    <a:pt x="766" y="782"/>
                  </a:lnTo>
                  <a:lnTo>
                    <a:pt x="746" y="792"/>
                  </a:lnTo>
                  <a:lnTo>
                    <a:pt x="722" y="796"/>
                  </a:lnTo>
                  <a:lnTo>
                    <a:pt x="72" y="796"/>
                  </a:lnTo>
                  <a:lnTo>
                    <a:pt x="49" y="792"/>
                  </a:lnTo>
                  <a:lnTo>
                    <a:pt x="28" y="782"/>
                  </a:lnTo>
                  <a:lnTo>
                    <a:pt x="13" y="766"/>
                  </a:lnTo>
                  <a:lnTo>
                    <a:pt x="3" y="746"/>
                  </a:lnTo>
                  <a:lnTo>
                    <a:pt x="0" y="723"/>
                  </a:lnTo>
                  <a:lnTo>
                    <a:pt x="0" y="72"/>
                  </a:lnTo>
                  <a:lnTo>
                    <a:pt x="3" y="50"/>
                  </a:lnTo>
                  <a:lnTo>
                    <a:pt x="13" y="30"/>
                  </a:lnTo>
                  <a:lnTo>
                    <a:pt x="28" y="14"/>
                  </a:lnTo>
                  <a:lnTo>
                    <a:pt x="49" y="4"/>
                  </a:lnTo>
                  <a:lnTo>
                    <a:pt x="7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0" name="Freeform 9"/>
            <p:cNvSpPr>
              <a:spLocks noEditPoints="1"/>
            </p:cNvSpPr>
            <p:nvPr/>
          </p:nvSpPr>
          <p:spPr bwMode="auto">
            <a:xfrm>
              <a:off x="4086449" y="871341"/>
              <a:ext cx="540678" cy="539320"/>
            </a:xfrm>
            <a:custGeom>
              <a:avLst/>
              <a:gdLst>
                <a:gd name="T0" fmla="*/ 40 w 797"/>
                <a:gd name="T1" fmla="*/ 737 h 795"/>
                <a:gd name="T2" fmla="*/ 72 w 797"/>
                <a:gd name="T3" fmla="*/ 760 h 795"/>
                <a:gd name="T4" fmla="*/ 749 w 797"/>
                <a:gd name="T5" fmla="*/ 749 h 795"/>
                <a:gd name="T6" fmla="*/ 760 w 797"/>
                <a:gd name="T7" fmla="*/ 181 h 795"/>
                <a:gd name="T8" fmla="*/ 706 w 797"/>
                <a:gd name="T9" fmla="*/ 72 h 795"/>
                <a:gd name="T10" fmla="*/ 721 w 797"/>
                <a:gd name="T11" fmla="*/ 80 h 795"/>
                <a:gd name="T12" fmla="*/ 723 w 797"/>
                <a:gd name="T13" fmla="*/ 96 h 795"/>
                <a:gd name="T14" fmla="*/ 711 w 797"/>
                <a:gd name="T15" fmla="*/ 108 h 795"/>
                <a:gd name="T16" fmla="*/ 302 w 797"/>
                <a:gd name="T17" fmla="*/ 108 h 795"/>
                <a:gd name="T18" fmla="*/ 291 w 797"/>
                <a:gd name="T19" fmla="*/ 96 h 795"/>
                <a:gd name="T20" fmla="*/ 294 w 797"/>
                <a:gd name="T21" fmla="*/ 80 h 795"/>
                <a:gd name="T22" fmla="*/ 308 w 797"/>
                <a:gd name="T23" fmla="*/ 72 h 795"/>
                <a:gd name="T24" fmla="*/ 247 w 797"/>
                <a:gd name="T25" fmla="*/ 76 h 795"/>
                <a:gd name="T26" fmla="*/ 253 w 797"/>
                <a:gd name="T27" fmla="*/ 91 h 795"/>
                <a:gd name="T28" fmla="*/ 247 w 797"/>
                <a:gd name="T29" fmla="*/ 105 h 795"/>
                <a:gd name="T30" fmla="*/ 230 w 797"/>
                <a:gd name="T31" fmla="*/ 108 h 795"/>
                <a:gd name="T32" fmla="*/ 218 w 797"/>
                <a:gd name="T33" fmla="*/ 96 h 795"/>
                <a:gd name="T34" fmla="*/ 220 w 797"/>
                <a:gd name="T35" fmla="*/ 80 h 795"/>
                <a:gd name="T36" fmla="*/ 235 w 797"/>
                <a:gd name="T37" fmla="*/ 72 h 795"/>
                <a:gd name="T38" fmla="*/ 173 w 797"/>
                <a:gd name="T39" fmla="*/ 76 h 795"/>
                <a:gd name="T40" fmla="*/ 181 w 797"/>
                <a:gd name="T41" fmla="*/ 91 h 795"/>
                <a:gd name="T42" fmla="*/ 173 w 797"/>
                <a:gd name="T43" fmla="*/ 105 h 795"/>
                <a:gd name="T44" fmla="*/ 158 w 797"/>
                <a:gd name="T45" fmla="*/ 108 h 795"/>
                <a:gd name="T46" fmla="*/ 146 w 797"/>
                <a:gd name="T47" fmla="*/ 96 h 795"/>
                <a:gd name="T48" fmla="*/ 148 w 797"/>
                <a:gd name="T49" fmla="*/ 80 h 795"/>
                <a:gd name="T50" fmla="*/ 163 w 797"/>
                <a:gd name="T51" fmla="*/ 72 h 795"/>
                <a:gd name="T52" fmla="*/ 101 w 797"/>
                <a:gd name="T53" fmla="*/ 76 h 795"/>
                <a:gd name="T54" fmla="*/ 109 w 797"/>
                <a:gd name="T55" fmla="*/ 91 h 795"/>
                <a:gd name="T56" fmla="*/ 101 w 797"/>
                <a:gd name="T57" fmla="*/ 105 h 795"/>
                <a:gd name="T58" fmla="*/ 86 w 797"/>
                <a:gd name="T59" fmla="*/ 108 h 795"/>
                <a:gd name="T60" fmla="*/ 74 w 797"/>
                <a:gd name="T61" fmla="*/ 96 h 795"/>
                <a:gd name="T62" fmla="*/ 76 w 797"/>
                <a:gd name="T63" fmla="*/ 80 h 795"/>
                <a:gd name="T64" fmla="*/ 91 w 797"/>
                <a:gd name="T65" fmla="*/ 72 h 795"/>
                <a:gd name="T66" fmla="*/ 48 w 797"/>
                <a:gd name="T67" fmla="*/ 47 h 795"/>
                <a:gd name="T68" fmla="*/ 37 w 797"/>
                <a:gd name="T69" fmla="*/ 144 h 795"/>
                <a:gd name="T70" fmla="*/ 757 w 797"/>
                <a:gd name="T71" fmla="*/ 58 h 795"/>
                <a:gd name="T72" fmla="*/ 723 w 797"/>
                <a:gd name="T73" fmla="*/ 37 h 795"/>
                <a:gd name="T74" fmla="*/ 723 w 797"/>
                <a:gd name="T75" fmla="*/ 0 h 795"/>
                <a:gd name="T76" fmla="*/ 782 w 797"/>
                <a:gd name="T77" fmla="*/ 30 h 795"/>
                <a:gd name="T78" fmla="*/ 797 w 797"/>
                <a:gd name="T79" fmla="*/ 723 h 795"/>
                <a:gd name="T80" fmla="*/ 766 w 797"/>
                <a:gd name="T81" fmla="*/ 782 h 795"/>
                <a:gd name="T82" fmla="*/ 72 w 797"/>
                <a:gd name="T83" fmla="*/ 795 h 795"/>
                <a:gd name="T84" fmla="*/ 15 w 797"/>
                <a:gd name="T85" fmla="*/ 766 h 795"/>
                <a:gd name="T86" fmla="*/ 0 w 797"/>
                <a:gd name="T87" fmla="*/ 72 h 795"/>
                <a:gd name="T88" fmla="*/ 31 w 797"/>
                <a:gd name="T89" fmla="*/ 15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7" h="795">
                  <a:moveTo>
                    <a:pt x="37" y="181"/>
                  </a:moveTo>
                  <a:lnTo>
                    <a:pt x="37" y="723"/>
                  </a:lnTo>
                  <a:lnTo>
                    <a:pt x="40" y="737"/>
                  </a:lnTo>
                  <a:lnTo>
                    <a:pt x="48" y="749"/>
                  </a:lnTo>
                  <a:lnTo>
                    <a:pt x="58" y="757"/>
                  </a:lnTo>
                  <a:lnTo>
                    <a:pt x="72" y="760"/>
                  </a:lnTo>
                  <a:lnTo>
                    <a:pt x="723" y="760"/>
                  </a:lnTo>
                  <a:lnTo>
                    <a:pt x="738" y="757"/>
                  </a:lnTo>
                  <a:lnTo>
                    <a:pt x="749" y="749"/>
                  </a:lnTo>
                  <a:lnTo>
                    <a:pt x="757" y="737"/>
                  </a:lnTo>
                  <a:lnTo>
                    <a:pt x="760" y="723"/>
                  </a:lnTo>
                  <a:lnTo>
                    <a:pt x="760" y="181"/>
                  </a:lnTo>
                  <a:lnTo>
                    <a:pt x="37" y="181"/>
                  </a:lnTo>
                  <a:close/>
                  <a:moveTo>
                    <a:pt x="308" y="72"/>
                  </a:moveTo>
                  <a:lnTo>
                    <a:pt x="706" y="72"/>
                  </a:lnTo>
                  <a:lnTo>
                    <a:pt x="711" y="74"/>
                  </a:lnTo>
                  <a:lnTo>
                    <a:pt x="717" y="76"/>
                  </a:lnTo>
                  <a:lnTo>
                    <a:pt x="721" y="80"/>
                  </a:lnTo>
                  <a:lnTo>
                    <a:pt x="723" y="85"/>
                  </a:lnTo>
                  <a:lnTo>
                    <a:pt x="723" y="91"/>
                  </a:lnTo>
                  <a:lnTo>
                    <a:pt x="723" y="96"/>
                  </a:lnTo>
                  <a:lnTo>
                    <a:pt x="721" y="101"/>
                  </a:lnTo>
                  <a:lnTo>
                    <a:pt x="717" y="105"/>
                  </a:lnTo>
                  <a:lnTo>
                    <a:pt x="711" y="108"/>
                  </a:lnTo>
                  <a:lnTo>
                    <a:pt x="706" y="109"/>
                  </a:lnTo>
                  <a:lnTo>
                    <a:pt x="308" y="109"/>
                  </a:lnTo>
                  <a:lnTo>
                    <a:pt x="302" y="108"/>
                  </a:lnTo>
                  <a:lnTo>
                    <a:pt x="298" y="105"/>
                  </a:lnTo>
                  <a:lnTo>
                    <a:pt x="294" y="101"/>
                  </a:lnTo>
                  <a:lnTo>
                    <a:pt x="291" y="96"/>
                  </a:lnTo>
                  <a:lnTo>
                    <a:pt x="290" y="91"/>
                  </a:lnTo>
                  <a:lnTo>
                    <a:pt x="291" y="85"/>
                  </a:lnTo>
                  <a:lnTo>
                    <a:pt x="294" y="80"/>
                  </a:lnTo>
                  <a:lnTo>
                    <a:pt x="298" y="76"/>
                  </a:lnTo>
                  <a:lnTo>
                    <a:pt x="302" y="74"/>
                  </a:lnTo>
                  <a:lnTo>
                    <a:pt x="308" y="72"/>
                  </a:lnTo>
                  <a:close/>
                  <a:moveTo>
                    <a:pt x="235" y="72"/>
                  </a:moveTo>
                  <a:lnTo>
                    <a:pt x="241" y="74"/>
                  </a:lnTo>
                  <a:lnTo>
                    <a:pt x="247" y="76"/>
                  </a:lnTo>
                  <a:lnTo>
                    <a:pt x="251" y="80"/>
                  </a:lnTo>
                  <a:lnTo>
                    <a:pt x="253" y="85"/>
                  </a:lnTo>
                  <a:lnTo>
                    <a:pt x="253" y="91"/>
                  </a:lnTo>
                  <a:lnTo>
                    <a:pt x="253" y="96"/>
                  </a:lnTo>
                  <a:lnTo>
                    <a:pt x="251" y="101"/>
                  </a:lnTo>
                  <a:lnTo>
                    <a:pt x="247" y="105"/>
                  </a:lnTo>
                  <a:lnTo>
                    <a:pt x="241" y="108"/>
                  </a:lnTo>
                  <a:lnTo>
                    <a:pt x="235" y="109"/>
                  </a:lnTo>
                  <a:lnTo>
                    <a:pt x="230" y="108"/>
                  </a:lnTo>
                  <a:lnTo>
                    <a:pt x="224" y="105"/>
                  </a:lnTo>
                  <a:lnTo>
                    <a:pt x="220" y="101"/>
                  </a:lnTo>
                  <a:lnTo>
                    <a:pt x="218" y="96"/>
                  </a:lnTo>
                  <a:lnTo>
                    <a:pt x="218" y="91"/>
                  </a:lnTo>
                  <a:lnTo>
                    <a:pt x="218" y="85"/>
                  </a:lnTo>
                  <a:lnTo>
                    <a:pt x="220" y="80"/>
                  </a:lnTo>
                  <a:lnTo>
                    <a:pt x="224" y="76"/>
                  </a:lnTo>
                  <a:lnTo>
                    <a:pt x="230" y="74"/>
                  </a:lnTo>
                  <a:lnTo>
                    <a:pt x="235" y="72"/>
                  </a:lnTo>
                  <a:close/>
                  <a:moveTo>
                    <a:pt x="163" y="72"/>
                  </a:moveTo>
                  <a:lnTo>
                    <a:pt x="169" y="74"/>
                  </a:lnTo>
                  <a:lnTo>
                    <a:pt x="173" y="76"/>
                  </a:lnTo>
                  <a:lnTo>
                    <a:pt x="177" y="80"/>
                  </a:lnTo>
                  <a:lnTo>
                    <a:pt x="180" y="85"/>
                  </a:lnTo>
                  <a:lnTo>
                    <a:pt x="181" y="91"/>
                  </a:lnTo>
                  <a:lnTo>
                    <a:pt x="180" y="96"/>
                  </a:lnTo>
                  <a:lnTo>
                    <a:pt x="177" y="101"/>
                  </a:lnTo>
                  <a:lnTo>
                    <a:pt x="173" y="105"/>
                  </a:lnTo>
                  <a:lnTo>
                    <a:pt x="169" y="108"/>
                  </a:lnTo>
                  <a:lnTo>
                    <a:pt x="163" y="109"/>
                  </a:lnTo>
                  <a:lnTo>
                    <a:pt x="158" y="108"/>
                  </a:lnTo>
                  <a:lnTo>
                    <a:pt x="152" y="105"/>
                  </a:lnTo>
                  <a:lnTo>
                    <a:pt x="148" y="101"/>
                  </a:lnTo>
                  <a:lnTo>
                    <a:pt x="146" y="96"/>
                  </a:lnTo>
                  <a:lnTo>
                    <a:pt x="144" y="91"/>
                  </a:lnTo>
                  <a:lnTo>
                    <a:pt x="146" y="85"/>
                  </a:lnTo>
                  <a:lnTo>
                    <a:pt x="148" y="80"/>
                  </a:lnTo>
                  <a:lnTo>
                    <a:pt x="152" y="76"/>
                  </a:lnTo>
                  <a:lnTo>
                    <a:pt x="158" y="74"/>
                  </a:lnTo>
                  <a:lnTo>
                    <a:pt x="163" y="72"/>
                  </a:lnTo>
                  <a:close/>
                  <a:moveTo>
                    <a:pt x="91" y="72"/>
                  </a:moveTo>
                  <a:lnTo>
                    <a:pt x="96" y="74"/>
                  </a:lnTo>
                  <a:lnTo>
                    <a:pt x="101" y="76"/>
                  </a:lnTo>
                  <a:lnTo>
                    <a:pt x="105" y="80"/>
                  </a:lnTo>
                  <a:lnTo>
                    <a:pt x="108" y="85"/>
                  </a:lnTo>
                  <a:lnTo>
                    <a:pt x="109" y="91"/>
                  </a:lnTo>
                  <a:lnTo>
                    <a:pt x="108" y="96"/>
                  </a:lnTo>
                  <a:lnTo>
                    <a:pt x="105" y="101"/>
                  </a:lnTo>
                  <a:lnTo>
                    <a:pt x="101" y="105"/>
                  </a:lnTo>
                  <a:lnTo>
                    <a:pt x="96" y="108"/>
                  </a:lnTo>
                  <a:lnTo>
                    <a:pt x="91" y="109"/>
                  </a:lnTo>
                  <a:lnTo>
                    <a:pt x="86" y="108"/>
                  </a:lnTo>
                  <a:lnTo>
                    <a:pt x="80" y="105"/>
                  </a:lnTo>
                  <a:lnTo>
                    <a:pt x="76" y="101"/>
                  </a:lnTo>
                  <a:lnTo>
                    <a:pt x="74" y="96"/>
                  </a:lnTo>
                  <a:lnTo>
                    <a:pt x="72" y="91"/>
                  </a:lnTo>
                  <a:lnTo>
                    <a:pt x="74" y="85"/>
                  </a:lnTo>
                  <a:lnTo>
                    <a:pt x="76" y="80"/>
                  </a:lnTo>
                  <a:lnTo>
                    <a:pt x="80" y="76"/>
                  </a:lnTo>
                  <a:lnTo>
                    <a:pt x="86" y="74"/>
                  </a:lnTo>
                  <a:lnTo>
                    <a:pt x="91" y="72"/>
                  </a:lnTo>
                  <a:close/>
                  <a:moveTo>
                    <a:pt x="72" y="37"/>
                  </a:moveTo>
                  <a:lnTo>
                    <a:pt x="58" y="40"/>
                  </a:lnTo>
                  <a:lnTo>
                    <a:pt x="48" y="47"/>
                  </a:lnTo>
                  <a:lnTo>
                    <a:pt x="40" y="58"/>
                  </a:lnTo>
                  <a:lnTo>
                    <a:pt x="37" y="72"/>
                  </a:lnTo>
                  <a:lnTo>
                    <a:pt x="37" y="144"/>
                  </a:lnTo>
                  <a:lnTo>
                    <a:pt x="760" y="144"/>
                  </a:lnTo>
                  <a:lnTo>
                    <a:pt x="760" y="72"/>
                  </a:lnTo>
                  <a:lnTo>
                    <a:pt x="757" y="58"/>
                  </a:lnTo>
                  <a:lnTo>
                    <a:pt x="749" y="47"/>
                  </a:lnTo>
                  <a:lnTo>
                    <a:pt x="738" y="40"/>
                  </a:lnTo>
                  <a:lnTo>
                    <a:pt x="723" y="37"/>
                  </a:lnTo>
                  <a:lnTo>
                    <a:pt x="72" y="37"/>
                  </a:lnTo>
                  <a:close/>
                  <a:moveTo>
                    <a:pt x="72" y="0"/>
                  </a:moveTo>
                  <a:lnTo>
                    <a:pt x="723" y="0"/>
                  </a:lnTo>
                  <a:lnTo>
                    <a:pt x="747" y="4"/>
                  </a:lnTo>
                  <a:lnTo>
                    <a:pt x="766" y="15"/>
                  </a:lnTo>
                  <a:lnTo>
                    <a:pt x="782" y="30"/>
                  </a:lnTo>
                  <a:lnTo>
                    <a:pt x="793" y="50"/>
                  </a:lnTo>
                  <a:lnTo>
                    <a:pt x="797" y="72"/>
                  </a:lnTo>
                  <a:lnTo>
                    <a:pt x="797" y="723"/>
                  </a:lnTo>
                  <a:lnTo>
                    <a:pt x="793" y="746"/>
                  </a:lnTo>
                  <a:lnTo>
                    <a:pt x="782" y="766"/>
                  </a:lnTo>
                  <a:lnTo>
                    <a:pt x="766" y="782"/>
                  </a:lnTo>
                  <a:lnTo>
                    <a:pt x="747" y="792"/>
                  </a:lnTo>
                  <a:lnTo>
                    <a:pt x="723" y="795"/>
                  </a:lnTo>
                  <a:lnTo>
                    <a:pt x="72" y="795"/>
                  </a:lnTo>
                  <a:lnTo>
                    <a:pt x="50" y="792"/>
                  </a:lnTo>
                  <a:lnTo>
                    <a:pt x="31" y="782"/>
                  </a:lnTo>
                  <a:lnTo>
                    <a:pt x="15" y="766"/>
                  </a:lnTo>
                  <a:lnTo>
                    <a:pt x="4" y="746"/>
                  </a:lnTo>
                  <a:lnTo>
                    <a:pt x="0" y="723"/>
                  </a:lnTo>
                  <a:lnTo>
                    <a:pt x="0" y="72"/>
                  </a:lnTo>
                  <a:lnTo>
                    <a:pt x="4" y="50"/>
                  </a:lnTo>
                  <a:lnTo>
                    <a:pt x="15" y="30"/>
                  </a:lnTo>
                  <a:lnTo>
                    <a:pt x="31" y="15"/>
                  </a:lnTo>
                  <a:lnTo>
                    <a:pt x="50" y="4"/>
                  </a:lnTo>
                  <a:lnTo>
                    <a:pt x="7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2" name="Freeform 10"/>
            <p:cNvSpPr>
              <a:spLocks noEditPoints="1"/>
            </p:cNvSpPr>
            <p:nvPr/>
          </p:nvSpPr>
          <p:spPr bwMode="auto">
            <a:xfrm>
              <a:off x="5161352" y="871341"/>
              <a:ext cx="539320" cy="539320"/>
            </a:xfrm>
            <a:custGeom>
              <a:avLst/>
              <a:gdLst>
                <a:gd name="T0" fmla="*/ 48 w 795"/>
                <a:gd name="T1" fmla="*/ 749 h 795"/>
                <a:gd name="T2" fmla="*/ 592 w 795"/>
                <a:gd name="T3" fmla="*/ 757 h 795"/>
                <a:gd name="T4" fmla="*/ 615 w 795"/>
                <a:gd name="T5" fmla="*/ 325 h 795"/>
                <a:gd name="T6" fmla="*/ 566 w 795"/>
                <a:gd name="T7" fmla="*/ 218 h 795"/>
                <a:gd name="T8" fmla="*/ 579 w 795"/>
                <a:gd name="T9" fmla="*/ 235 h 795"/>
                <a:gd name="T10" fmla="*/ 566 w 795"/>
                <a:gd name="T11" fmla="*/ 253 h 795"/>
                <a:gd name="T12" fmla="*/ 296 w 795"/>
                <a:gd name="T13" fmla="*/ 250 h 795"/>
                <a:gd name="T14" fmla="*/ 290 w 795"/>
                <a:gd name="T15" fmla="*/ 229 h 795"/>
                <a:gd name="T16" fmla="*/ 308 w 795"/>
                <a:gd name="T17" fmla="*/ 218 h 795"/>
                <a:gd name="T18" fmla="*/ 251 w 795"/>
                <a:gd name="T19" fmla="*/ 224 h 795"/>
                <a:gd name="T20" fmla="*/ 251 w 795"/>
                <a:gd name="T21" fmla="*/ 246 h 795"/>
                <a:gd name="T22" fmla="*/ 230 w 795"/>
                <a:gd name="T23" fmla="*/ 253 h 795"/>
                <a:gd name="T24" fmla="*/ 218 w 795"/>
                <a:gd name="T25" fmla="*/ 235 h 795"/>
                <a:gd name="T26" fmla="*/ 230 w 795"/>
                <a:gd name="T27" fmla="*/ 218 h 795"/>
                <a:gd name="T28" fmla="*/ 173 w 795"/>
                <a:gd name="T29" fmla="*/ 220 h 795"/>
                <a:gd name="T30" fmla="*/ 180 w 795"/>
                <a:gd name="T31" fmla="*/ 241 h 795"/>
                <a:gd name="T32" fmla="*/ 163 w 795"/>
                <a:gd name="T33" fmla="*/ 253 h 795"/>
                <a:gd name="T34" fmla="*/ 146 w 795"/>
                <a:gd name="T35" fmla="*/ 241 h 795"/>
                <a:gd name="T36" fmla="*/ 152 w 795"/>
                <a:gd name="T37" fmla="*/ 220 h 795"/>
                <a:gd name="T38" fmla="*/ 96 w 795"/>
                <a:gd name="T39" fmla="*/ 218 h 795"/>
                <a:gd name="T40" fmla="*/ 109 w 795"/>
                <a:gd name="T41" fmla="*/ 235 h 795"/>
                <a:gd name="T42" fmla="*/ 96 w 795"/>
                <a:gd name="T43" fmla="*/ 253 h 795"/>
                <a:gd name="T44" fmla="*/ 76 w 795"/>
                <a:gd name="T45" fmla="*/ 246 h 795"/>
                <a:gd name="T46" fmla="*/ 76 w 795"/>
                <a:gd name="T47" fmla="*/ 224 h 795"/>
                <a:gd name="T48" fmla="*/ 72 w 795"/>
                <a:gd name="T49" fmla="*/ 181 h 795"/>
                <a:gd name="T50" fmla="*/ 36 w 795"/>
                <a:gd name="T51" fmla="*/ 218 h 795"/>
                <a:gd name="T52" fmla="*/ 612 w 795"/>
                <a:gd name="T53" fmla="*/ 203 h 795"/>
                <a:gd name="T54" fmla="*/ 72 w 795"/>
                <a:gd name="T55" fmla="*/ 181 h 795"/>
                <a:gd name="T56" fmla="*/ 621 w 795"/>
                <a:gd name="T57" fmla="*/ 159 h 795"/>
                <a:gd name="T58" fmla="*/ 651 w 795"/>
                <a:gd name="T59" fmla="*/ 723 h 795"/>
                <a:gd name="T60" fmla="*/ 602 w 795"/>
                <a:gd name="T61" fmla="*/ 792 h 795"/>
                <a:gd name="T62" fmla="*/ 29 w 795"/>
                <a:gd name="T63" fmla="*/ 782 h 795"/>
                <a:gd name="T64" fmla="*/ 0 w 795"/>
                <a:gd name="T65" fmla="*/ 218 h 795"/>
                <a:gd name="T66" fmla="*/ 50 w 795"/>
                <a:gd name="T67" fmla="*/ 148 h 795"/>
                <a:gd name="T68" fmla="*/ 747 w 795"/>
                <a:gd name="T69" fmla="*/ 4 h 795"/>
                <a:gd name="T70" fmla="*/ 795 w 795"/>
                <a:gd name="T71" fmla="*/ 72 h 795"/>
                <a:gd name="T72" fmla="*/ 767 w 795"/>
                <a:gd name="T73" fmla="*/ 636 h 795"/>
                <a:gd name="T74" fmla="*/ 700 w 795"/>
                <a:gd name="T75" fmla="*/ 650 h 795"/>
                <a:gd name="T76" fmla="*/ 688 w 795"/>
                <a:gd name="T77" fmla="*/ 633 h 795"/>
                <a:gd name="T78" fmla="*/ 700 w 795"/>
                <a:gd name="T79" fmla="*/ 616 h 795"/>
                <a:gd name="T80" fmla="*/ 750 w 795"/>
                <a:gd name="T81" fmla="*/ 604 h 795"/>
                <a:gd name="T82" fmla="*/ 757 w 795"/>
                <a:gd name="T83" fmla="*/ 58 h 795"/>
                <a:gd name="T84" fmla="*/ 218 w 795"/>
                <a:gd name="T85" fmla="*/ 37 h 795"/>
                <a:gd name="T86" fmla="*/ 181 w 795"/>
                <a:gd name="T87" fmla="*/ 72 h 795"/>
                <a:gd name="T88" fmla="*/ 173 w 795"/>
                <a:gd name="T89" fmla="*/ 105 h 795"/>
                <a:gd name="T90" fmla="*/ 152 w 795"/>
                <a:gd name="T91" fmla="*/ 105 h 795"/>
                <a:gd name="T92" fmla="*/ 145 w 795"/>
                <a:gd name="T93" fmla="*/ 72 h 795"/>
                <a:gd name="T94" fmla="*/ 194 w 795"/>
                <a:gd name="T95" fmla="*/ 4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5" h="795">
                  <a:moveTo>
                    <a:pt x="36" y="325"/>
                  </a:moveTo>
                  <a:lnTo>
                    <a:pt x="36" y="723"/>
                  </a:lnTo>
                  <a:lnTo>
                    <a:pt x="40" y="737"/>
                  </a:lnTo>
                  <a:lnTo>
                    <a:pt x="48" y="749"/>
                  </a:lnTo>
                  <a:lnTo>
                    <a:pt x="58" y="757"/>
                  </a:lnTo>
                  <a:lnTo>
                    <a:pt x="72" y="760"/>
                  </a:lnTo>
                  <a:lnTo>
                    <a:pt x="579" y="760"/>
                  </a:lnTo>
                  <a:lnTo>
                    <a:pt x="592" y="757"/>
                  </a:lnTo>
                  <a:lnTo>
                    <a:pt x="604" y="749"/>
                  </a:lnTo>
                  <a:lnTo>
                    <a:pt x="612" y="737"/>
                  </a:lnTo>
                  <a:lnTo>
                    <a:pt x="615" y="723"/>
                  </a:lnTo>
                  <a:lnTo>
                    <a:pt x="615" y="325"/>
                  </a:lnTo>
                  <a:lnTo>
                    <a:pt x="36" y="325"/>
                  </a:lnTo>
                  <a:close/>
                  <a:moveTo>
                    <a:pt x="308" y="218"/>
                  </a:moveTo>
                  <a:lnTo>
                    <a:pt x="561" y="218"/>
                  </a:lnTo>
                  <a:lnTo>
                    <a:pt x="566" y="218"/>
                  </a:lnTo>
                  <a:lnTo>
                    <a:pt x="571" y="220"/>
                  </a:lnTo>
                  <a:lnTo>
                    <a:pt x="575" y="224"/>
                  </a:lnTo>
                  <a:lnTo>
                    <a:pt x="578" y="229"/>
                  </a:lnTo>
                  <a:lnTo>
                    <a:pt x="579" y="235"/>
                  </a:lnTo>
                  <a:lnTo>
                    <a:pt x="578" y="241"/>
                  </a:lnTo>
                  <a:lnTo>
                    <a:pt x="575" y="246"/>
                  </a:lnTo>
                  <a:lnTo>
                    <a:pt x="571" y="250"/>
                  </a:lnTo>
                  <a:lnTo>
                    <a:pt x="566" y="253"/>
                  </a:lnTo>
                  <a:lnTo>
                    <a:pt x="561" y="253"/>
                  </a:lnTo>
                  <a:lnTo>
                    <a:pt x="308" y="253"/>
                  </a:lnTo>
                  <a:lnTo>
                    <a:pt x="302" y="253"/>
                  </a:lnTo>
                  <a:lnTo>
                    <a:pt x="296" y="250"/>
                  </a:lnTo>
                  <a:lnTo>
                    <a:pt x="292" y="246"/>
                  </a:lnTo>
                  <a:lnTo>
                    <a:pt x="290" y="241"/>
                  </a:lnTo>
                  <a:lnTo>
                    <a:pt x="290" y="235"/>
                  </a:lnTo>
                  <a:lnTo>
                    <a:pt x="290" y="229"/>
                  </a:lnTo>
                  <a:lnTo>
                    <a:pt x="292" y="224"/>
                  </a:lnTo>
                  <a:lnTo>
                    <a:pt x="296" y="220"/>
                  </a:lnTo>
                  <a:lnTo>
                    <a:pt x="302" y="218"/>
                  </a:lnTo>
                  <a:lnTo>
                    <a:pt x="308" y="218"/>
                  </a:lnTo>
                  <a:close/>
                  <a:moveTo>
                    <a:pt x="235" y="218"/>
                  </a:moveTo>
                  <a:lnTo>
                    <a:pt x="241" y="218"/>
                  </a:lnTo>
                  <a:lnTo>
                    <a:pt x="247" y="220"/>
                  </a:lnTo>
                  <a:lnTo>
                    <a:pt x="251" y="224"/>
                  </a:lnTo>
                  <a:lnTo>
                    <a:pt x="252" y="229"/>
                  </a:lnTo>
                  <a:lnTo>
                    <a:pt x="253" y="235"/>
                  </a:lnTo>
                  <a:lnTo>
                    <a:pt x="252" y="241"/>
                  </a:lnTo>
                  <a:lnTo>
                    <a:pt x="251" y="246"/>
                  </a:lnTo>
                  <a:lnTo>
                    <a:pt x="247" y="250"/>
                  </a:lnTo>
                  <a:lnTo>
                    <a:pt x="241" y="253"/>
                  </a:lnTo>
                  <a:lnTo>
                    <a:pt x="235" y="253"/>
                  </a:lnTo>
                  <a:lnTo>
                    <a:pt x="230" y="253"/>
                  </a:lnTo>
                  <a:lnTo>
                    <a:pt x="224" y="250"/>
                  </a:lnTo>
                  <a:lnTo>
                    <a:pt x="220" y="246"/>
                  </a:lnTo>
                  <a:lnTo>
                    <a:pt x="218" y="241"/>
                  </a:lnTo>
                  <a:lnTo>
                    <a:pt x="218" y="235"/>
                  </a:lnTo>
                  <a:lnTo>
                    <a:pt x="218" y="229"/>
                  </a:lnTo>
                  <a:lnTo>
                    <a:pt x="220" y="224"/>
                  </a:lnTo>
                  <a:lnTo>
                    <a:pt x="224" y="220"/>
                  </a:lnTo>
                  <a:lnTo>
                    <a:pt x="230" y="218"/>
                  </a:lnTo>
                  <a:lnTo>
                    <a:pt x="235" y="218"/>
                  </a:lnTo>
                  <a:close/>
                  <a:moveTo>
                    <a:pt x="163" y="218"/>
                  </a:moveTo>
                  <a:lnTo>
                    <a:pt x="168" y="218"/>
                  </a:lnTo>
                  <a:lnTo>
                    <a:pt x="173" y="220"/>
                  </a:lnTo>
                  <a:lnTo>
                    <a:pt x="177" y="224"/>
                  </a:lnTo>
                  <a:lnTo>
                    <a:pt x="180" y="229"/>
                  </a:lnTo>
                  <a:lnTo>
                    <a:pt x="181" y="235"/>
                  </a:lnTo>
                  <a:lnTo>
                    <a:pt x="180" y="241"/>
                  </a:lnTo>
                  <a:lnTo>
                    <a:pt x="177" y="246"/>
                  </a:lnTo>
                  <a:lnTo>
                    <a:pt x="173" y="250"/>
                  </a:lnTo>
                  <a:lnTo>
                    <a:pt x="168" y="253"/>
                  </a:lnTo>
                  <a:lnTo>
                    <a:pt x="163" y="253"/>
                  </a:lnTo>
                  <a:lnTo>
                    <a:pt x="158" y="253"/>
                  </a:lnTo>
                  <a:lnTo>
                    <a:pt x="152" y="250"/>
                  </a:lnTo>
                  <a:lnTo>
                    <a:pt x="148" y="246"/>
                  </a:lnTo>
                  <a:lnTo>
                    <a:pt x="146" y="241"/>
                  </a:lnTo>
                  <a:lnTo>
                    <a:pt x="145" y="235"/>
                  </a:lnTo>
                  <a:lnTo>
                    <a:pt x="146" y="229"/>
                  </a:lnTo>
                  <a:lnTo>
                    <a:pt x="148" y="224"/>
                  </a:lnTo>
                  <a:lnTo>
                    <a:pt x="152" y="220"/>
                  </a:lnTo>
                  <a:lnTo>
                    <a:pt x="158" y="218"/>
                  </a:lnTo>
                  <a:lnTo>
                    <a:pt x="163" y="218"/>
                  </a:lnTo>
                  <a:close/>
                  <a:moveTo>
                    <a:pt x="91" y="218"/>
                  </a:moveTo>
                  <a:lnTo>
                    <a:pt x="96" y="218"/>
                  </a:lnTo>
                  <a:lnTo>
                    <a:pt x="101" y="220"/>
                  </a:lnTo>
                  <a:lnTo>
                    <a:pt x="105" y="224"/>
                  </a:lnTo>
                  <a:lnTo>
                    <a:pt x="108" y="229"/>
                  </a:lnTo>
                  <a:lnTo>
                    <a:pt x="109" y="235"/>
                  </a:lnTo>
                  <a:lnTo>
                    <a:pt x="108" y="241"/>
                  </a:lnTo>
                  <a:lnTo>
                    <a:pt x="105" y="246"/>
                  </a:lnTo>
                  <a:lnTo>
                    <a:pt x="101" y="250"/>
                  </a:lnTo>
                  <a:lnTo>
                    <a:pt x="96" y="253"/>
                  </a:lnTo>
                  <a:lnTo>
                    <a:pt x="91" y="253"/>
                  </a:lnTo>
                  <a:lnTo>
                    <a:pt x="86" y="253"/>
                  </a:lnTo>
                  <a:lnTo>
                    <a:pt x="80" y="250"/>
                  </a:lnTo>
                  <a:lnTo>
                    <a:pt x="76" y="246"/>
                  </a:lnTo>
                  <a:lnTo>
                    <a:pt x="74" y="241"/>
                  </a:lnTo>
                  <a:lnTo>
                    <a:pt x="72" y="235"/>
                  </a:lnTo>
                  <a:lnTo>
                    <a:pt x="74" y="229"/>
                  </a:lnTo>
                  <a:lnTo>
                    <a:pt x="76" y="224"/>
                  </a:lnTo>
                  <a:lnTo>
                    <a:pt x="80" y="220"/>
                  </a:lnTo>
                  <a:lnTo>
                    <a:pt x="86" y="218"/>
                  </a:lnTo>
                  <a:lnTo>
                    <a:pt x="91" y="218"/>
                  </a:lnTo>
                  <a:close/>
                  <a:moveTo>
                    <a:pt x="72" y="181"/>
                  </a:moveTo>
                  <a:lnTo>
                    <a:pt x="58" y="184"/>
                  </a:lnTo>
                  <a:lnTo>
                    <a:pt x="48" y="191"/>
                  </a:lnTo>
                  <a:lnTo>
                    <a:pt x="40" y="203"/>
                  </a:lnTo>
                  <a:lnTo>
                    <a:pt x="36" y="218"/>
                  </a:lnTo>
                  <a:lnTo>
                    <a:pt x="36" y="290"/>
                  </a:lnTo>
                  <a:lnTo>
                    <a:pt x="615" y="290"/>
                  </a:lnTo>
                  <a:lnTo>
                    <a:pt x="615" y="218"/>
                  </a:lnTo>
                  <a:lnTo>
                    <a:pt x="612" y="203"/>
                  </a:lnTo>
                  <a:lnTo>
                    <a:pt x="604" y="191"/>
                  </a:lnTo>
                  <a:lnTo>
                    <a:pt x="592" y="184"/>
                  </a:lnTo>
                  <a:lnTo>
                    <a:pt x="579" y="181"/>
                  </a:lnTo>
                  <a:lnTo>
                    <a:pt x="72" y="181"/>
                  </a:lnTo>
                  <a:close/>
                  <a:moveTo>
                    <a:pt x="72" y="144"/>
                  </a:moveTo>
                  <a:lnTo>
                    <a:pt x="579" y="144"/>
                  </a:lnTo>
                  <a:lnTo>
                    <a:pt x="602" y="148"/>
                  </a:lnTo>
                  <a:lnTo>
                    <a:pt x="621" y="159"/>
                  </a:lnTo>
                  <a:lnTo>
                    <a:pt x="637" y="174"/>
                  </a:lnTo>
                  <a:lnTo>
                    <a:pt x="647" y="194"/>
                  </a:lnTo>
                  <a:lnTo>
                    <a:pt x="651" y="218"/>
                  </a:lnTo>
                  <a:lnTo>
                    <a:pt x="651" y="723"/>
                  </a:lnTo>
                  <a:lnTo>
                    <a:pt x="647" y="746"/>
                  </a:lnTo>
                  <a:lnTo>
                    <a:pt x="637" y="766"/>
                  </a:lnTo>
                  <a:lnTo>
                    <a:pt x="621" y="782"/>
                  </a:lnTo>
                  <a:lnTo>
                    <a:pt x="602" y="792"/>
                  </a:lnTo>
                  <a:lnTo>
                    <a:pt x="579" y="795"/>
                  </a:lnTo>
                  <a:lnTo>
                    <a:pt x="72" y="795"/>
                  </a:lnTo>
                  <a:lnTo>
                    <a:pt x="50" y="792"/>
                  </a:lnTo>
                  <a:lnTo>
                    <a:pt x="29" y="782"/>
                  </a:lnTo>
                  <a:lnTo>
                    <a:pt x="15" y="766"/>
                  </a:lnTo>
                  <a:lnTo>
                    <a:pt x="4" y="746"/>
                  </a:lnTo>
                  <a:lnTo>
                    <a:pt x="0" y="723"/>
                  </a:lnTo>
                  <a:lnTo>
                    <a:pt x="0" y="218"/>
                  </a:lnTo>
                  <a:lnTo>
                    <a:pt x="4" y="194"/>
                  </a:lnTo>
                  <a:lnTo>
                    <a:pt x="15" y="174"/>
                  </a:lnTo>
                  <a:lnTo>
                    <a:pt x="29" y="159"/>
                  </a:lnTo>
                  <a:lnTo>
                    <a:pt x="50" y="148"/>
                  </a:lnTo>
                  <a:lnTo>
                    <a:pt x="72" y="144"/>
                  </a:lnTo>
                  <a:close/>
                  <a:moveTo>
                    <a:pt x="218" y="0"/>
                  </a:moveTo>
                  <a:lnTo>
                    <a:pt x="723" y="0"/>
                  </a:lnTo>
                  <a:lnTo>
                    <a:pt x="747" y="4"/>
                  </a:lnTo>
                  <a:lnTo>
                    <a:pt x="767" y="15"/>
                  </a:lnTo>
                  <a:lnTo>
                    <a:pt x="782" y="30"/>
                  </a:lnTo>
                  <a:lnTo>
                    <a:pt x="793" y="50"/>
                  </a:lnTo>
                  <a:lnTo>
                    <a:pt x="795" y="72"/>
                  </a:lnTo>
                  <a:lnTo>
                    <a:pt x="795" y="579"/>
                  </a:lnTo>
                  <a:lnTo>
                    <a:pt x="793" y="601"/>
                  </a:lnTo>
                  <a:lnTo>
                    <a:pt x="782" y="621"/>
                  </a:lnTo>
                  <a:lnTo>
                    <a:pt x="767" y="636"/>
                  </a:lnTo>
                  <a:lnTo>
                    <a:pt x="747" y="647"/>
                  </a:lnTo>
                  <a:lnTo>
                    <a:pt x="723" y="651"/>
                  </a:lnTo>
                  <a:lnTo>
                    <a:pt x="705" y="651"/>
                  </a:lnTo>
                  <a:lnTo>
                    <a:pt x="700" y="650"/>
                  </a:lnTo>
                  <a:lnTo>
                    <a:pt x="695" y="647"/>
                  </a:lnTo>
                  <a:lnTo>
                    <a:pt x="691" y="643"/>
                  </a:lnTo>
                  <a:lnTo>
                    <a:pt x="688" y="639"/>
                  </a:lnTo>
                  <a:lnTo>
                    <a:pt x="688" y="633"/>
                  </a:lnTo>
                  <a:lnTo>
                    <a:pt x="688" y="627"/>
                  </a:lnTo>
                  <a:lnTo>
                    <a:pt x="691" y="622"/>
                  </a:lnTo>
                  <a:lnTo>
                    <a:pt x="695" y="618"/>
                  </a:lnTo>
                  <a:lnTo>
                    <a:pt x="700" y="616"/>
                  </a:lnTo>
                  <a:lnTo>
                    <a:pt x="705" y="614"/>
                  </a:lnTo>
                  <a:lnTo>
                    <a:pt x="723" y="614"/>
                  </a:lnTo>
                  <a:lnTo>
                    <a:pt x="738" y="612"/>
                  </a:lnTo>
                  <a:lnTo>
                    <a:pt x="750" y="604"/>
                  </a:lnTo>
                  <a:lnTo>
                    <a:pt x="757" y="593"/>
                  </a:lnTo>
                  <a:lnTo>
                    <a:pt x="760" y="579"/>
                  </a:lnTo>
                  <a:lnTo>
                    <a:pt x="760" y="72"/>
                  </a:lnTo>
                  <a:lnTo>
                    <a:pt x="757" y="58"/>
                  </a:lnTo>
                  <a:lnTo>
                    <a:pt x="750" y="47"/>
                  </a:lnTo>
                  <a:lnTo>
                    <a:pt x="738" y="40"/>
                  </a:lnTo>
                  <a:lnTo>
                    <a:pt x="723" y="37"/>
                  </a:lnTo>
                  <a:lnTo>
                    <a:pt x="218" y="37"/>
                  </a:lnTo>
                  <a:lnTo>
                    <a:pt x="203" y="40"/>
                  </a:lnTo>
                  <a:lnTo>
                    <a:pt x="192" y="47"/>
                  </a:lnTo>
                  <a:lnTo>
                    <a:pt x="184" y="58"/>
                  </a:lnTo>
                  <a:lnTo>
                    <a:pt x="181" y="72"/>
                  </a:lnTo>
                  <a:lnTo>
                    <a:pt x="181" y="91"/>
                  </a:lnTo>
                  <a:lnTo>
                    <a:pt x="180" y="96"/>
                  </a:lnTo>
                  <a:lnTo>
                    <a:pt x="177" y="101"/>
                  </a:lnTo>
                  <a:lnTo>
                    <a:pt x="173" y="105"/>
                  </a:lnTo>
                  <a:lnTo>
                    <a:pt x="168" y="108"/>
                  </a:lnTo>
                  <a:lnTo>
                    <a:pt x="163" y="109"/>
                  </a:lnTo>
                  <a:lnTo>
                    <a:pt x="158" y="108"/>
                  </a:lnTo>
                  <a:lnTo>
                    <a:pt x="152" y="105"/>
                  </a:lnTo>
                  <a:lnTo>
                    <a:pt x="148" y="101"/>
                  </a:lnTo>
                  <a:lnTo>
                    <a:pt x="146" y="96"/>
                  </a:lnTo>
                  <a:lnTo>
                    <a:pt x="145" y="91"/>
                  </a:lnTo>
                  <a:lnTo>
                    <a:pt x="145" y="72"/>
                  </a:lnTo>
                  <a:lnTo>
                    <a:pt x="148" y="50"/>
                  </a:lnTo>
                  <a:lnTo>
                    <a:pt x="159" y="30"/>
                  </a:lnTo>
                  <a:lnTo>
                    <a:pt x="175" y="15"/>
                  </a:lnTo>
                  <a:lnTo>
                    <a:pt x="194" y="4"/>
                  </a:lnTo>
                  <a:lnTo>
                    <a:pt x="21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 name="Freeform 11"/>
            <p:cNvSpPr>
              <a:spLocks noEditPoints="1"/>
            </p:cNvSpPr>
            <p:nvPr/>
          </p:nvSpPr>
          <p:spPr bwMode="auto">
            <a:xfrm>
              <a:off x="6234897" y="944606"/>
              <a:ext cx="538642" cy="392789"/>
            </a:xfrm>
            <a:custGeom>
              <a:avLst/>
              <a:gdLst>
                <a:gd name="T0" fmla="*/ 60 w 794"/>
                <a:gd name="T1" fmla="*/ 539 h 579"/>
                <a:gd name="T2" fmla="*/ 72 w 794"/>
                <a:gd name="T3" fmla="*/ 542 h 579"/>
                <a:gd name="T4" fmla="*/ 729 w 794"/>
                <a:gd name="T5" fmla="*/ 542 h 579"/>
                <a:gd name="T6" fmla="*/ 509 w 794"/>
                <a:gd name="T7" fmla="*/ 314 h 579"/>
                <a:gd name="T8" fmla="*/ 432 w 794"/>
                <a:gd name="T9" fmla="*/ 387 h 579"/>
                <a:gd name="T10" fmla="*/ 398 w 794"/>
                <a:gd name="T11" fmla="*/ 398 h 579"/>
                <a:gd name="T12" fmla="*/ 362 w 794"/>
                <a:gd name="T13" fmla="*/ 387 h 579"/>
                <a:gd name="T14" fmla="*/ 285 w 794"/>
                <a:gd name="T15" fmla="*/ 314 h 579"/>
                <a:gd name="T16" fmla="*/ 535 w 794"/>
                <a:gd name="T17" fmla="*/ 289 h 579"/>
                <a:gd name="T18" fmla="*/ 759 w 794"/>
                <a:gd name="T19" fmla="*/ 505 h 579"/>
                <a:gd name="T20" fmla="*/ 758 w 794"/>
                <a:gd name="T21" fmla="*/ 65 h 579"/>
                <a:gd name="T22" fmla="*/ 35 w 794"/>
                <a:gd name="T23" fmla="*/ 72 h 579"/>
                <a:gd name="T24" fmla="*/ 36 w 794"/>
                <a:gd name="T25" fmla="*/ 512 h 579"/>
                <a:gd name="T26" fmla="*/ 36 w 794"/>
                <a:gd name="T27" fmla="*/ 65 h 579"/>
                <a:gd name="T28" fmla="*/ 65 w 794"/>
                <a:gd name="T29" fmla="*/ 37 h 579"/>
                <a:gd name="T30" fmla="*/ 373 w 794"/>
                <a:gd name="T31" fmla="*/ 351 h 579"/>
                <a:gd name="T32" fmla="*/ 398 w 794"/>
                <a:gd name="T33" fmla="*/ 361 h 579"/>
                <a:gd name="T34" fmla="*/ 421 w 794"/>
                <a:gd name="T35" fmla="*/ 351 h 579"/>
                <a:gd name="T36" fmla="*/ 729 w 794"/>
                <a:gd name="T37" fmla="*/ 37 h 579"/>
                <a:gd name="T38" fmla="*/ 72 w 794"/>
                <a:gd name="T39" fmla="*/ 35 h 579"/>
                <a:gd name="T40" fmla="*/ 722 w 794"/>
                <a:gd name="T41" fmla="*/ 0 h 579"/>
                <a:gd name="T42" fmla="*/ 766 w 794"/>
                <a:gd name="T43" fmla="*/ 13 h 579"/>
                <a:gd name="T44" fmla="*/ 791 w 794"/>
                <a:gd name="T45" fmla="*/ 50 h 579"/>
                <a:gd name="T46" fmla="*/ 794 w 794"/>
                <a:gd name="T47" fmla="*/ 505 h 579"/>
                <a:gd name="T48" fmla="*/ 781 w 794"/>
                <a:gd name="T49" fmla="*/ 548 h 579"/>
                <a:gd name="T50" fmla="*/ 746 w 794"/>
                <a:gd name="T51" fmla="*/ 575 h 579"/>
                <a:gd name="T52" fmla="*/ 72 w 794"/>
                <a:gd name="T53" fmla="*/ 579 h 579"/>
                <a:gd name="T54" fmla="*/ 28 w 794"/>
                <a:gd name="T55" fmla="*/ 564 h 579"/>
                <a:gd name="T56" fmla="*/ 3 w 794"/>
                <a:gd name="T57" fmla="*/ 529 h 579"/>
                <a:gd name="T58" fmla="*/ 0 w 794"/>
                <a:gd name="T59" fmla="*/ 72 h 579"/>
                <a:gd name="T60" fmla="*/ 13 w 794"/>
                <a:gd name="T61" fmla="*/ 29 h 579"/>
                <a:gd name="T62" fmla="*/ 49 w 794"/>
                <a:gd name="T63" fmla="*/ 4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94" h="579">
                  <a:moveTo>
                    <a:pt x="285" y="314"/>
                  </a:moveTo>
                  <a:lnTo>
                    <a:pt x="60" y="539"/>
                  </a:lnTo>
                  <a:lnTo>
                    <a:pt x="65" y="542"/>
                  </a:lnTo>
                  <a:lnTo>
                    <a:pt x="72" y="542"/>
                  </a:lnTo>
                  <a:lnTo>
                    <a:pt x="722" y="542"/>
                  </a:lnTo>
                  <a:lnTo>
                    <a:pt x="729" y="542"/>
                  </a:lnTo>
                  <a:lnTo>
                    <a:pt x="734" y="539"/>
                  </a:lnTo>
                  <a:lnTo>
                    <a:pt x="509" y="314"/>
                  </a:lnTo>
                  <a:lnTo>
                    <a:pt x="447" y="377"/>
                  </a:lnTo>
                  <a:lnTo>
                    <a:pt x="432" y="387"/>
                  </a:lnTo>
                  <a:lnTo>
                    <a:pt x="415" y="395"/>
                  </a:lnTo>
                  <a:lnTo>
                    <a:pt x="398" y="398"/>
                  </a:lnTo>
                  <a:lnTo>
                    <a:pt x="379" y="395"/>
                  </a:lnTo>
                  <a:lnTo>
                    <a:pt x="362" y="387"/>
                  </a:lnTo>
                  <a:lnTo>
                    <a:pt x="347" y="377"/>
                  </a:lnTo>
                  <a:lnTo>
                    <a:pt x="285" y="314"/>
                  </a:lnTo>
                  <a:close/>
                  <a:moveTo>
                    <a:pt x="758" y="65"/>
                  </a:moveTo>
                  <a:lnTo>
                    <a:pt x="535" y="289"/>
                  </a:lnTo>
                  <a:lnTo>
                    <a:pt x="758" y="512"/>
                  </a:lnTo>
                  <a:lnTo>
                    <a:pt x="759" y="505"/>
                  </a:lnTo>
                  <a:lnTo>
                    <a:pt x="759" y="72"/>
                  </a:lnTo>
                  <a:lnTo>
                    <a:pt x="758" y="65"/>
                  </a:lnTo>
                  <a:close/>
                  <a:moveTo>
                    <a:pt x="36" y="65"/>
                  </a:moveTo>
                  <a:lnTo>
                    <a:pt x="35" y="72"/>
                  </a:lnTo>
                  <a:lnTo>
                    <a:pt x="35" y="505"/>
                  </a:lnTo>
                  <a:lnTo>
                    <a:pt x="36" y="512"/>
                  </a:lnTo>
                  <a:lnTo>
                    <a:pt x="259" y="289"/>
                  </a:lnTo>
                  <a:lnTo>
                    <a:pt x="36" y="65"/>
                  </a:lnTo>
                  <a:close/>
                  <a:moveTo>
                    <a:pt x="72" y="35"/>
                  </a:moveTo>
                  <a:lnTo>
                    <a:pt x="65" y="37"/>
                  </a:lnTo>
                  <a:lnTo>
                    <a:pt x="60" y="38"/>
                  </a:lnTo>
                  <a:lnTo>
                    <a:pt x="373" y="351"/>
                  </a:lnTo>
                  <a:lnTo>
                    <a:pt x="383" y="359"/>
                  </a:lnTo>
                  <a:lnTo>
                    <a:pt x="398" y="361"/>
                  </a:lnTo>
                  <a:lnTo>
                    <a:pt x="411" y="359"/>
                  </a:lnTo>
                  <a:lnTo>
                    <a:pt x="421" y="351"/>
                  </a:lnTo>
                  <a:lnTo>
                    <a:pt x="734" y="38"/>
                  </a:lnTo>
                  <a:lnTo>
                    <a:pt x="729" y="37"/>
                  </a:lnTo>
                  <a:lnTo>
                    <a:pt x="722" y="35"/>
                  </a:lnTo>
                  <a:lnTo>
                    <a:pt x="72" y="35"/>
                  </a:lnTo>
                  <a:close/>
                  <a:moveTo>
                    <a:pt x="72" y="0"/>
                  </a:moveTo>
                  <a:lnTo>
                    <a:pt x="722" y="0"/>
                  </a:lnTo>
                  <a:lnTo>
                    <a:pt x="746" y="4"/>
                  </a:lnTo>
                  <a:lnTo>
                    <a:pt x="766" y="13"/>
                  </a:lnTo>
                  <a:lnTo>
                    <a:pt x="781" y="29"/>
                  </a:lnTo>
                  <a:lnTo>
                    <a:pt x="791" y="50"/>
                  </a:lnTo>
                  <a:lnTo>
                    <a:pt x="794" y="72"/>
                  </a:lnTo>
                  <a:lnTo>
                    <a:pt x="794" y="505"/>
                  </a:lnTo>
                  <a:lnTo>
                    <a:pt x="791" y="529"/>
                  </a:lnTo>
                  <a:lnTo>
                    <a:pt x="781" y="548"/>
                  </a:lnTo>
                  <a:lnTo>
                    <a:pt x="766" y="564"/>
                  </a:lnTo>
                  <a:lnTo>
                    <a:pt x="746" y="575"/>
                  </a:lnTo>
                  <a:lnTo>
                    <a:pt x="722" y="579"/>
                  </a:lnTo>
                  <a:lnTo>
                    <a:pt x="72" y="579"/>
                  </a:lnTo>
                  <a:lnTo>
                    <a:pt x="49" y="575"/>
                  </a:lnTo>
                  <a:lnTo>
                    <a:pt x="28" y="564"/>
                  </a:lnTo>
                  <a:lnTo>
                    <a:pt x="13" y="548"/>
                  </a:lnTo>
                  <a:lnTo>
                    <a:pt x="3" y="529"/>
                  </a:lnTo>
                  <a:lnTo>
                    <a:pt x="0" y="505"/>
                  </a:lnTo>
                  <a:lnTo>
                    <a:pt x="0" y="72"/>
                  </a:lnTo>
                  <a:lnTo>
                    <a:pt x="3" y="50"/>
                  </a:lnTo>
                  <a:lnTo>
                    <a:pt x="13" y="29"/>
                  </a:lnTo>
                  <a:lnTo>
                    <a:pt x="28" y="13"/>
                  </a:lnTo>
                  <a:lnTo>
                    <a:pt x="49" y="4"/>
                  </a:lnTo>
                  <a:lnTo>
                    <a:pt x="7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 name="Freeform 12"/>
            <p:cNvSpPr>
              <a:spLocks noEditPoints="1"/>
            </p:cNvSpPr>
            <p:nvPr/>
          </p:nvSpPr>
          <p:spPr bwMode="auto">
            <a:xfrm>
              <a:off x="7307764" y="932396"/>
              <a:ext cx="539320" cy="417211"/>
            </a:xfrm>
            <a:custGeom>
              <a:avLst/>
              <a:gdLst>
                <a:gd name="T0" fmla="*/ 49 w 795"/>
                <a:gd name="T1" fmla="*/ 569 h 615"/>
                <a:gd name="T2" fmla="*/ 72 w 795"/>
                <a:gd name="T3" fmla="*/ 579 h 615"/>
                <a:gd name="T4" fmla="*/ 591 w 795"/>
                <a:gd name="T5" fmla="*/ 576 h 615"/>
                <a:gd name="T6" fmla="*/ 438 w 795"/>
                <a:gd name="T7" fmla="*/ 406 h 615"/>
                <a:gd name="T8" fmla="*/ 360 w 795"/>
                <a:gd name="T9" fmla="*/ 479 h 615"/>
                <a:gd name="T10" fmla="*/ 325 w 795"/>
                <a:gd name="T11" fmla="*/ 488 h 615"/>
                <a:gd name="T12" fmla="*/ 290 w 795"/>
                <a:gd name="T13" fmla="*/ 479 h 615"/>
                <a:gd name="T14" fmla="*/ 212 w 795"/>
                <a:gd name="T15" fmla="*/ 406 h 615"/>
                <a:gd name="T16" fmla="*/ 463 w 795"/>
                <a:gd name="T17" fmla="*/ 380 h 615"/>
                <a:gd name="T18" fmla="*/ 615 w 795"/>
                <a:gd name="T19" fmla="*/ 228 h 615"/>
                <a:gd name="T20" fmla="*/ 36 w 795"/>
                <a:gd name="T21" fmla="*/ 531 h 615"/>
                <a:gd name="T22" fmla="*/ 36 w 795"/>
                <a:gd name="T23" fmla="*/ 228 h 615"/>
                <a:gd name="T24" fmla="*/ 59 w 795"/>
                <a:gd name="T25" fmla="*/ 183 h 615"/>
                <a:gd name="T26" fmla="*/ 300 w 795"/>
                <a:gd name="T27" fmla="*/ 442 h 615"/>
                <a:gd name="T28" fmla="*/ 325 w 795"/>
                <a:gd name="T29" fmla="*/ 452 h 615"/>
                <a:gd name="T30" fmla="*/ 350 w 795"/>
                <a:gd name="T31" fmla="*/ 442 h 615"/>
                <a:gd name="T32" fmla="*/ 591 w 795"/>
                <a:gd name="T33" fmla="*/ 183 h 615"/>
                <a:gd name="T34" fmla="*/ 72 w 795"/>
                <a:gd name="T35" fmla="*/ 181 h 615"/>
                <a:gd name="T36" fmla="*/ 578 w 795"/>
                <a:gd name="T37" fmla="*/ 145 h 615"/>
                <a:gd name="T38" fmla="*/ 621 w 795"/>
                <a:gd name="T39" fmla="*/ 158 h 615"/>
                <a:gd name="T40" fmla="*/ 647 w 795"/>
                <a:gd name="T41" fmla="*/ 194 h 615"/>
                <a:gd name="T42" fmla="*/ 651 w 795"/>
                <a:gd name="T43" fmla="*/ 542 h 615"/>
                <a:gd name="T44" fmla="*/ 637 w 795"/>
                <a:gd name="T45" fmla="*/ 585 h 615"/>
                <a:gd name="T46" fmla="*/ 601 w 795"/>
                <a:gd name="T47" fmla="*/ 611 h 615"/>
                <a:gd name="T48" fmla="*/ 72 w 795"/>
                <a:gd name="T49" fmla="*/ 615 h 615"/>
                <a:gd name="T50" fmla="*/ 29 w 795"/>
                <a:gd name="T51" fmla="*/ 601 h 615"/>
                <a:gd name="T52" fmla="*/ 3 w 795"/>
                <a:gd name="T53" fmla="*/ 566 h 615"/>
                <a:gd name="T54" fmla="*/ 0 w 795"/>
                <a:gd name="T55" fmla="*/ 217 h 615"/>
                <a:gd name="T56" fmla="*/ 13 w 795"/>
                <a:gd name="T57" fmla="*/ 174 h 615"/>
                <a:gd name="T58" fmla="*/ 49 w 795"/>
                <a:gd name="T59" fmla="*/ 148 h 615"/>
                <a:gd name="T60" fmla="*/ 216 w 795"/>
                <a:gd name="T61" fmla="*/ 0 h 615"/>
                <a:gd name="T62" fmla="*/ 745 w 795"/>
                <a:gd name="T63" fmla="*/ 4 h 615"/>
                <a:gd name="T64" fmla="*/ 781 w 795"/>
                <a:gd name="T65" fmla="*/ 30 h 615"/>
                <a:gd name="T66" fmla="*/ 795 w 795"/>
                <a:gd name="T67" fmla="*/ 72 h 615"/>
                <a:gd name="T68" fmla="*/ 791 w 795"/>
                <a:gd name="T69" fmla="*/ 420 h 615"/>
                <a:gd name="T70" fmla="*/ 765 w 795"/>
                <a:gd name="T71" fmla="*/ 456 h 615"/>
                <a:gd name="T72" fmla="*/ 723 w 795"/>
                <a:gd name="T73" fmla="*/ 470 h 615"/>
                <a:gd name="T74" fmla="*/ 700 w 795"/>
                <a:gd name="T75" fmla="*/ 469 h 615"/>
                <a:gd name="T76" fmla="*/ 690 w 795"/>
                <a:gd name="T77" fmla="*/ 462 h 615"/>
                <a:gd name="T78" fmla="*/ 687 w 795"/>
                <a:gd name="T79" fmla="*/ 452 h 615"/>
                <a:gd name="T80" fmla="*/ 690 w 795"/>
                <a:gd name="T81" fmla="*/ 441 h 615"/>
                <a:gd name="T82" fmla="*/ 700 w 795"/>
                <a:gd name="T83" fmla="*/ 435 h 615"/>
                <a:gd name="T84" fmla="*/ 723 w 795"/>
                <a:gd name="T85" fmla="*/ 435 h 615"/>
                <a:gd name="T86" fmla="*/ 748 w 795"/>
                <a:gd name="T87" fmla="*/ 423 h 615"/>
                <a:gd name="T88" fmla="*/ 759 w 795"/>
                <a:gd name="T89" fmla="*/ 398 h 615"/>
                <a:gd name="T90" fmla="*/ 756 w 795"/>
                <a:gd name="T91" fmla="*/ 59 h 615"/>
                <a:gd name="T92" fmla="*/ 738 w 795"/>
                <a:gd name="T93" fmla="*/ 39 h 615"/>
                <a:gd name="T94" fmla="*/ 216 w 795"/>
                <a:gd name="T95" fmla="*/ 37 h 615"/>
                <a:gd name="T96" fmla="*/ 192 w 795"/>
                <a:gd name="T97" fmla="*/ 47 h 615"/>
                <a:gd name="T98" fmla="*/ 181 w 795"/>
                <a:gd name="T99" fmla="*/ 72 h 615"/>
                <a:gd name="T100" fmla="*/ 180 w 795"/>
                <a:gd name="T101" fmla="*/ 97 h 615"/>
                <a:gd name="T102" fmla="*/ 173 w 795"/>
                <a:gd name="T103" fmla="*/ 105 h 615"/>
                <a:gd name="T104" fmla="*/ 163 w 795"/>
                <a:gd name="T105" fmla="*/ 109 h 615"/>
                <a:gd name="T106" fmla="*/ 152 w 795"/>
                <a:gd name="T107" fmla="*/ 105 h 615"/>
                <a:gd name="T108" fmla="*/ 146 w 795"/>
                <a:gd name="T109" fmla="*/ 97 h 615"/>
                <a:gd name="T110" fmla="*/ 144 w 795"/>
                <a:gd name="T111" fmla="*/ 72 h 615"/>
                <a:gd name="T112" fmla="*/ 159 w 795"/>
                <a:gd name="T113" fmla="*/ 30 h 615"/>
                <a:gd name="T114" fmla="*/ 194 w 795"/>
                <a:gd name="T115" fmla="*/ 4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5" h="615">
                  <a:moveTo>
                    <a:pt x="212" y="406"/>
                  </a:moveTo>
                  <a:lnTo>
                    <a:pt x="49" y="569"/>
                  </a:lnTo>
                  <a:lnTo>
                    <a:pt x="59" y="576"/>
                  </a:lnTo>
                  <a:lnTo>
                    <a:pt x="72" y="579"/>
                  </a:lnTo>
                  <a:lnTo>
                    <a:pt x="578" y="579"/>
                  </a:lnTo>
                  <a:lnTo>
                    <a:pt x="591" y="576"/>
                  </a:lnTo>
                  <a:lnTo>
                    <a:pt x="601" y="569"/>
                  </a:lnTo>
                  <a:lnTo>
                    <a:pt x="438" y="406"/>
                  </a:lnTo>
                  <a:lnTo>
                    <a:pt x="375" y="467"/>
                  </a:lnTo>
                  <a:lnTo>
                    <a:pt x="360" y="479"/>
                  </a:lnTo>
                  <a:lnTo>
                    <a:pt x="343" y="486"/>
                  </a:lnTo>
                  <a:lnTo>
                    <a:pt x="325" y="488"/>
                  </a:lnTo>
                  <a:lnTo>
                    <a:pt x="307" y="486"/>
                  </a:lnTo>
                  <a:lnTo>
                    <a:pt x="290" y="479"/>
                  </a:lnTo>
                  <a:lnTo>
                    <a:pt x="275" y="467"/>
                  </a:lnTo>
                  <a:lnTo>
                    <a:pt x="212" y="406"/>
                  </a:lnTo>
                  <a:close/>
                  <a:moveTo>
                    <a:pt x="615" y="228"/>
                  </a:moveTo>
                  <a:lnTo>
                    <a:pt x="463" y="380"/>
                  </a:lnTo>
                  <a:lnTo>
                    <a:pt x="615" y="531"/>
                  </a:lnTo>
                  <a:lnTo>
                    <a:pt x="615" y="228"/>
                  </a:lnTo>
                  <a:close/>
                  <a:moveTo>
                    <a:pt x="36" y="228"/>
                  </a:moveTo>
                  <a:lnTo>
                    <a:pt x="36" y="531"/>
                  </a:lnTo>
                  <a:lnTo>
                    <a:pt x="188" y="380"/>
                  </a:lnTo>
                  <a:lnTo>
                    <a:pt x="36" y="228"/>
                  </a:lnTo>
                  <a:close/>
                  <a:moveTo>
                    <a:pt x="72" y="181"/>
                  </a:moveTo>
                  <a:lnTo>
                    <a:pt x="59" y="183"/>
                  </a:lnTo>
                  <a:lnTo>
                    <a:pt x="49" y="190"/>
                  </a:lnTo>
                  <a:lnTo>
                    <a:pt x="300" y="442"/>
                  </a:lnTo>
                  <a:lnTo>
                    <a:pt x="312" y="449"/>
                  </a:lnTo>
                  <a:lnTo>
                    <a:pt x="325" y="452"/>
                  </a:lnTo>
                  <a:lnTo>
                    <a:pt x="338" y="449"/>
                  </a:lnTo>
                  <a:lnTo>
                    <a:pt x="350" y="442"/>
                  </a:lnTo>
                  <a:lnTo>
                    <a:pt x="601" y="190"/>
                  </a:lnTo>
                  <a:lnTo>
                    <a:pt x="591" y="183"/>
                  </a:lnTo>
                  <a:lnTo>
                    <a:pt x="578" y="181"/>
                  </a:lnTo>
                  <a:lnTo>
                    <a:pt x="72" y="181"/>
                  </a:lnTo>
                  <a:close/>
                  <a:moveTo>
                    <a:pt x="72" y="145"/>
                  </a:moveTo>
                  <a:lnTo>
                    <a:pt x="578" y="145"/>
                  </a:lnTo>
                  <a:lnTo>
                    <a:pt x="601" y="148"/>
                  </a:lnTo>
                  <a:lnTo>
                    <a:pt x="621" y="158"/>
                  </a:lnTo>
                  <a:lnTo>
                    <a:pt x="637" y="174"/>
                  </a:lnTo>
                  <a:lnTo>
                    <a:pt x="647" y="194"/>
                  </a:lnTo>
                  <a:lnTo>
                    <a:pt x="651" y="217"/>
                  </a:lnTo>
                  <a:lnTo>
                    <a:pt x="651" y="542"/>
                  </a:lnTo>
                  <a:lnTo>
                    <a:pt x="647" y="566"/>
                  </a:lnTo>
                  <a:lnTo>
                    <a:pt x="637" y="585"/>
                  </a:lnTo>
                  <a:lnTo>
                    <a:pt x="621" y="601"/>
                  </a:lnTo>
                  <a:lnTo>
                    <a:pt x="601" y="611"/>
                  </a:lnTo>
                  <a:lnTo>
                    <a:pt x="578" y="615"/>
                  </a:lnTo>
                  <a:lnTo>
                    <a:pt x="72" y="615"/>
                  </a:lnTo>
                  <a:lnTo>
                    <a:pt x="49" y="611"/>
                  </a:lnTo>
                  <a:lnTo>
                    <a:pt x="29" y="601"/>
                  </a:lnTo>
                  <a:lnTo>
                    <a:pt x="13" y="585"/>
                  </a:lnTo>
                  <a:lnTo>
                    <a:pt x="3" y="566"/>
                  </a:lnTo>
                  <a:lnTo>
                    <a:pt x="0" y="542"/>
                  </a:lnTo>
                  <a:lnTo>
                    <a:pt x="0" y="217"/>
                  </a:lnTo>
                  <a:lnTo>
                    <a:pt x="3" y="194"/>
                  </a:lnTo>
                  <a:lnTo>
                    <a:pt x="13" y="174"/>
                  </a:lnTo>
                  <a:lnTo>
                    <a:pt x="29" y="158"/>
                  </a:lnTo>
                  <a:lnTo>
                    <a:pt x="49" y="148"/>
                  </a:lnTo>
                  <a:lnTo>
                    <a:pt x="72" y="145"/>
                  </a:lnTo>
                  <a:close/>
                  <a:moveTo>
                    <a:pt x="216" y="0"/>
                  </a:moveTo>
                  <a:lnTo>
                    <a:pt x="723" y="0"/>
                  </a:lnTo>
                  <a:lnTo>
                    <a:pt x="745" y="4"/>
                  </a:lnTo>
                  <a:lnTo>
                    <a:pt x="765" y="14"/>
                  </a:lnTo>
                  <a:lnTo>
                    <a:pt x="781" y="30"/>
                  </a:lnTo>
                  <a:lnTo>
                    <a:pt x="791" y="50"/>
                  </a:lnTo>
                  <a:lnTo>
                    <a:pt x="795" y="72"/>
                  </a:lnTo>
                  <a:lnTo>
                    <a:pt x="795" y="398"/>
                  </a:lnTo>
                  <a:lnTo>
                    <a:pt x="791" y="420"/>
                  </a:lnTo>
                  <a:lnTo>
                    <a:pt x="781" y="441"/>
                  </a:lnTo>
                  <a:lnTo>
                    <a:pt x="765" y="456"/>
                  </a:lnTo>
                  <a:lnTo>
                    <a:pt x="745" y="466"/>
                  </a:lnTo>
                  <a:lnTo>
                    <a:pt x="723" y="470"/>
                  </a:lnTo>
                  <a:lnTo>
                    <a:pt x="705" y="470"/>
                  </a:lnTo>
                  <a:lnTo>
                    <a:pt x="700" y="469"/>
                  </a:lnTo>
                  <a:lnTo>
                    <a:pt x="694" y="466"/>
                  </a:lnTo>
                  <a:lnTo>
                    <a:pt x="690" y="462"/>
                  </a:lnTo>
                  <a:lnTo>
                    <a:pt x="688" y="458"/>
                  </a:lnTo>
                  <a:lnTo>
                    <a:pt x="687" y="452"/>
                  </a:lnTo>
                  <a:lnTo>
                    <a:pt x="688" y="446"/>
                  </a:lnTo>
                  <a:lnTo>
                    <a:pt x="690" y="441"/>
                  </a:lnTo>
                  <a:lnTo>
                    <a:pt x="694" y="437"/>
                  </a:lnTo>
                  <a:lnTo>
                    <a:pt x="700" y="435"/>
                  </a:lnTo>
                  <a:lnTo>
                    <a:pt x="705" y="435"/>
                  </a:lnTo>
                  <a:lnTo>
                    <a:pt x="723" y="435"/>
                  </a:lnTo>
                  <a:lnTo>
                    <a:pt x="738" y="431"/>
                  </a:lnTo>
                  <a:lnTo>
                    <a:pt x="748" y="423"/>
                  </a:lnTo>
                  <a:lnTo>
                    <a:pt x="756" y="412"/>
                  </a:lnTo>
                  <a:lnTo>
                    <a:pt x="759" y="398"/>
                  </a:lnTo>
                  <a:lnTo>
                    <a:pt x="759" y="72"/>
                  </a:lnTo>
                  <a:lnTo>
                    <a:pt x="756" y="59"/>
                  </a:lnTo>
                  <a:lnTo>
                    <a:pt x="748" y="47"/>
                  </a:lnTo>
                  <a:lnTo>
                    <a:pt x="738" y="39"/>
                  </a:lnTo>
                  <a:lnTo>
                    <a:pt x="723" y="37"/>
                  </a:lnTo>
                  <a:lnTo>
                    <a:pt x="216" y="37"/>
                  </a:lnTo>
                  <a:lnTo>
                    <a:pt x="202" y="39"/>
                  </a:lnTo>
                  <a:lnTo>
                    <a:pt x="192" y="47"/>
                  </a:lnTo>
                  <a:lnTo>
                    <a:pt x="184" y="59"/>
                  </a:lnTo>
                  <a:lnTo>
                    <a:pt x="181" y="72"/>
                  </a:lnTo>
                  <a:lnTo>
                    <a:pt x="181" y="90"/>
                  </a:lnTo>
                  <a:lnTo>
                    <a:pt x="180" y="97"/>
                  </a:lnTo>
                  <a:lnTo>
                    <a:pt x="177" y="101"/>
                  </a:lnTo>
                  <a:lnTo>
                    <a:pt x="173" y="105"/>
                  </a:lnTo>
                  <a:lnTo>
                    <a:pt x="168" y="107"/>
                  </a:lnTo>
                  <a:lnTo>
                    <a:pt x="163" y="109"/>
                  </a:lnTo>
                  <a:lnTo>
                    <a:pt x="156" y="107"/>
                  </a:lnTo>
                  <a:lnTo>
                    <a:pt x="152" y="105"/>
                  </a:lnTo>
                  <a:lnTo>
                    <a:pt x="148" y="101"/>
                  </a:lnTo>
                  <a:lnTo>
                    <a:pt x="146" y="97"/>
                  </a:lnTo>
                  <a:lnTo>
                    <a:pt x="144" y="90"/>
                  </a:lnTo>
                  <a:lnTo>
                    <a:pt x="144" y="72"/>
                  </a:lnTo>
                  <a:lnTo>
                    <a:pt x="148" y="50"/>
                  </a:lnTo>
                  <a:lnTo>
                    <a:pt x="159" y="30"/>
                  </a:lnTo>
                  <a:lnTo>
                    <a:pt x="175" y="14"/>
                  </a:lnTo>
                  <a:lnTo>
                    <a:pt x="194" y="4"/>
                  </a:lnTo>
                  <a:lnTo>
                    <a:pt x="21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 name="Freeform 13"/>
            <p:cNvSpPr>
              <a:spLocks noEditPoints="1"/>
            </p:cNvSpPr>
            <p:nvPr/>
          </p:nvSpPr>
          <p:spPr bwMode="auto">
            <a:xfrm>
              <a:off x="8381309" y="920524"/>
              <a:ext cx="540000" cy="440954"/>
            </a:xfrm>
            <a:custGeom>
              <a:avLst/>
              <a:gdLst>
                <a:gd name="T0" fmla="*/ 37 w 796"/>
                <a:gd name="T1" fmla="*/ 615 h 650"/>
                <a:gd name="T2" fmla="*/ 760 w 796"/>
                <a:gd name="T3" fmla="*/ 398 h 650"/>
                <a:gd name="T4" fmla="*/ 534 w 796"/>
                <a:gd name="T5" fmla="*/ 428 h 650"/>
                <a:gd name="T6" fmla="*/ 504 w 796"/>
                <a:gd name="T7" fmla="*/ 477 h 650"/>
                <a:gd name="T8" fmla="*/ 457 w 796"/>
                <a:gd name="T9" fmla="*/ 512 h 650"/>
                <a:gd name="T10" fmla="*/ 398 w 796"/>
                <a:gd name="T11" fmla="*/ 525 h 650"/>
                <a:gd name="T12" fmla="*/ 339 w 796"/>
                <a:gd name="T13" fmla="*/ 512 h 650"/>
                <a:gd name="T14" fmla="*/ 292 w 796"/>
                <a:gd name="T15" fmla="*/ 477 h 650"/>
                <a:gd name="T16" fmla="*/ 262 w 796"/>
                <a:gd name="T17" fmla="*/ 428 h 650"/>
                <a:gd name="T18" fmla="*/ 37 w 796"/>
                <a:gd name="T19" fmla="*/ 398 h 650"/>
                <a:gd name="T20" fmla="*/ 49 w 796"/>
                <a:gd name="T21" fmla="*/ 361 h 650"/>
                <a:gd name="T22" fmla="*/ 278 w 796"/>
                <a:gd name="T23" fmla="*/ 362 h 650"/>
                <a:gd name="T24" fmla="*/ 287 w 796"/>
                <a:gd name="T25" fmla="*/ 369 h 650"/>
                <a:gd name="T26" fmla="*/ 290 w 796"/>
                <a:gd name="T27" fmla="*/ 379 h 650"/>
                <a:gd name="T28" fmla="*/ 305 w 796"/>
                <a:gd name="T29" fmla="*/ 434 h 650"/>
                <a:gd name="T30" fmla="*/ 343 w 796"/>
                <a:gd name="T31" fmla="*/ 474 h 650"/>
                <a:gd name="T32" fmla="*/ 398 w 796"/>
                <a:gd name="T33" fmla="*/ 488 h 650"/>
                <a:gd name="T34" fmla="*/ 453 w 796"/>
                <a:gd name="T35" fmla="*/ 474 h 650"/>
                <a:gd name="T36" fmla="*/ 493 w 796"/>
                <a:gd name="T37" fmla="*/ 434 h 650"/>
                <a:gd name="T38" fmla="*/ 507 w 796"/>
                <a:gd name="T39" fmla="*/ 379 h 650"/>
                <a:gd name="T40" fmla="*/ 511 w 796"/>
                <a:gd name="T41" fmla="*/ 369 h 650"/>
                <a:gd name="T42" fmla="*/ 519 w 796"/>
                <a:gd name="T43" fmla="*/ 362 h 650"/>
                <a:gd name="T44" fmla="*/ 749 w 796"/>
                <a:gd name="T45" fmla="*/ 361 h 650"/>
                <a:gd name="T46" fmla="*/ 211 w 796"/>
                <a:gd name="T47" fmla="*/ 36 h 650"/>
                <a:gd name="T48" fmla="*/ 597 w 796"/>
                <a:gd name="T49" fmla="*/ 0 h 650"/>
                <a:gd name="T50" fmla="*/ 606 w 796"/>
                <a:gd name="T51" fmla="*/ 2 h 650"/>
                <a:gd name="T52" fmla="*/ 613 w 796"/>
                <a:gd name="T53" fmla="*/ 10 h 650"/>
                <a:gd name="T54" fmla="*/ 794 w 796"/>
                <a:gd name="T55" fmla="*/ 371 h 650"/>
                <a:gd name="T56" fmla="*/ 796 w 796"/>
                <a:gd name="T57" fmla="*/ 375 h 650"/>
                <a:gd name="T58" fmla="*/ 796 w 796"/>
                <a:gd name="T59" fmla="*/ 633 h 650"/>
                <a:gd name="T60" fmla="*/ 792 w 796"/>
                <a:gd name="T61" fmla="*/ 644 h 650"/>
                <a:gd name="T62" fmla="*/ 785 w 796"/>
                <a:gd name="T63" fmla="*/ 650 h 650"/>
                <a:gd name="T64" fmla="*/ 18 w 796"/>
                <a:gd name="T65" fmla="*/ 650 h 650"/>
                <a:gd name="T66" fmla="*/ 8 w 796"/>
                <a:gd name="T67" fmla="*/ 648 h 650"/>
                <a:gd name="T68" fmla="*/ 1 w 796"/>
                <a:gd name="T69" fmla="*/ 638 h 650"/>
                <a:gd name="T70" fmla="*/ 0 w 796"/>
                <a:gd name="T71" fmla="*/ 379 h 650"/>
                <a:gd name="T72" fmla="*/ 3 w 796"/>
                <a:gd name="T73" fmla="*/ 371 h 650"/>
                <a:gd name="T74" fmla="*/ 183 w 796"/>
                <a:gd name="T75" fmla="*/ 10 h 650"/>
                <a:gd name="T76" fmla="*/ 186 w 796"/>
                <a:gd name="T77" fmla="*/ 6 h 650"/>
                <a:gd name="T78" fmla="*/ 194 w 796"/>
                <a:gd name="T79" fmla="*/ 1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6" h="650">
                  <a:moveTo>
                    <a:pt x="37" y="398"/>
                  </a:moveTo>
                  <a:lnTo>
                    <a:pt x="37" y="615"/>
                  </a:lnTo>
                  <a:lnTo>
                    <a:pt x="760" y="615"/>
                  </a:lnTo>
                  <a:lnTo>
                    <a:pt x="760" y="398"/>
                  </a:lnTo>
                  <a:lnTo>
                    <a:pt x="542" y="398"/>
                  </a:lnTo>
                  <a:lnTo>
                    <a:pt x="534" y="428"/>
                  </a:lnTo>
                  <a:lnTo>
                    <a:pt x="523" y="454"/>
                  </a:lnTo>
                  <a:lnTo>
                    <a:pt x="504" y="477"/>
                  </a:lnTo>
                  <a:lnTo>
                    <a:pt x="483" y="497"/>
                  </a:lnTo>
                  <a:lnTo>
                    <a:pt x="457" y="512"/>
                  </a:lnTo>
                  <a:lnTo>
                    <a:pt x="430" y="521"/>
                  </a:lnTo>
                  <a:lnTo>
                    <a:pt x="398" y="525"/>
                  </a:lnTo>
                  <a:lnTo>
                    <a:pt x="368" y="521"/>
                  </a:lnTo>
                  <a:lnTo>
                    <a:pt x="339" y="512"/>
                  </a:lnTo>
                  <a:lnTo>
                    <a:pt x="314" y="497"/>
                  </a:lnTo>
                  <a:lnTo>
                    <a:pt x="292" y="477"/>
                  </a:lnTo>
                  <a:lnTo>
                    <a:pt x="275" y="454"/>
                  </a:lnTo>
                  <a:lnTo>
                    <a:pt x="262" y="428"/>
                  </a:lnTo>
                  <a:lnTo>
                    <a:pt x="255" y="398"/>
                  </a:lnTo>
                  <a:lnTo>
                    <a:pt x="37" y="398"/>
                  </a:lnTo>
                  <a:close/>
                  <a:moveTo>
                    <a:pt x="211" y="36"/>
                  </a:moveTo>
                  <a:lnTo>
                    <a:pt x="49" y="361"/>
                  </a:lnTo>
                  <a:lnTo>
                    <a:pt x="272" y="361"/>
                  </a:lnTo>
                  <a:lnTo>
                    <a:pt x="278" y="362"/>
                  </a:lnTo>
                  <a:lnTo>
                    <a:pt x="283" y="365"/>
                  </a:lnTo>
                  <a:lnTo>
                    <a:pt x="287" y="369"/>
                  </a:lnTo>
                  <a:lnTo>
                    <a:pt x="290" y="374"/>
                  </a:lnTo>
                  <a:lnTo>
                    <a:pt x="290" y="379"/>
                  </a:lnTo>
                  <a:lnTo>
                    <a:pt x="293" y="408"/>
                  </a:lnTo>
                  <a:lnTo>
                    <a:pt x="305" y="434"/>
                  </a:lnTo>
                  <a:lnTo>
                    <a:pt x="322" y="457"/>
                  </a:lnTo>
                  <a:lnTo>
                    <a:pt x="343" y="474"/>
                  </a:lnTo>
                  <a:lnTo>
                    <a:pt x="369" y="484"/>
                  </a:lnTo>
                  <a:lnTo>
                    <a:pt x="398" y="488"/>
                  </a:lnTo>
                  <a:lnTo>
                    <a:pt x="427" y="484"/>
                  </a:lnTo>
                  <a:lnTo>
                    <a:pt x="453" y="474"/>
                  </a:lnTo>
                  <a:lnTo>
                    <a:pt x="475" y="457"/>
                  </a:lnTo>
                  <a:lnTo>
                    <a:pt x="493" y="434"/>
                  </a:lnTo>
                  <a:lnTo>
                    <a:pt x="503" y="408"/>
                  </a:lnTo>
                  <a:lnTo>
                    <a:pt x="507" y="379"/>
                  </a:lnTo>
                  <a:lnTo>
                    <a:pt x="508" y="374"/>
                  </a:lnTo>
                  <a:lnTo>
                    <a:pt x="511" y="369"/>
                  </a:lnTo>
                  <a:lnTo>
                    <a:pt x="515" y="365"/>
                  </a:lnTo>
                  <a:lnTo>
                    <a:pt x="519" y="362"/>
                  </a:lnTo>
                  <a:lnTo>
                    <a:pt x="525" y="361"/>
                  </a:lnTo>
                  <a:lnTo>
                    <a:pt x="749" y="361"/>
                  </a:lnTo>
                  <a:lnTo>
                    <a:pt x="587" y="36"/>
                  </a:lnTo>
                  <a:lnTo>
                    <a:pt x="211" y="36"/>
                  </a:lnTo>
                  <a:close/>
                  <a:moveTo>
                    <a:pt x="199" y="0"/>
                  </a:moveTo>
                  <a:lnTo>
                    <a:pt x="597" y="0"/>
                  </a:lnTo>
                  <a:lnTo>
                    <a:pt x="603" y="1"/>
                  </a:lnTo>
                  <a:lnTo>
                    <a:pt x="606" y="2"/>
                  </a:lnTo>
                  <a:lnTo>
                    <a:pt x="610" y="6"/>
                  </a:lnTo>
                  <a:lnTo>
                    <a:pt x="613" y="10"/>
                  </a:lnTo>
                  <a:lnTo>
                    <a:pt x="613" y="10"/>
                  </a:lnTo>
                  <a:lnTo>
                    <a:pt x="794" y="371"/>
                  </a:lnTo>
                  <a:lnTo>
                    <a:pt x="794" y="371"/>
                  </a:lnTo>
                  <a:lnTo>
                    <a:pt x="796" y="375"/>
                  </a:lnTo>
                  <a:lnTo>
                    <a:pt x="796" y="379"/>
                  </a:lnTo>
                  <a:lnTo>
                    <a:pt x="796" y="633"/>
                  </a:lnTo>
                  <a:lnTo>
                    <a:pt x="795" y="638"/>
                  </a:lnTo>
                  <a:lnTo>
                    <a:pt x="792" y="644"/>
                  </a:lnTo>
                  <a:lnTo>
                    <a:pt x="788" y="648"/>
                  </a:lnTo>
                  <a:lnTo>
                    <a:pt x="785" y="650"/>
                  </a:lnTo>
                  <a:lnTo>
                    <a:pt x="778" y="650"/>
                  </a:lnTo>
                  <a:lnTo>
                    <a:pt x="18" y="650"/>
                  </a:lnTo>
                  <a:lnTo>
                    <a:pt x="13" y="650"/>
                  </a:lnTo>
                  <a:lnTo>
                    <a:pt x="8" y="648"/>
                  </a:lnTo>
                  <a:lnTo>
                    <a:pt x="4" y="644"/>
                  </a:lnTo>
                  <a:lnTo>
                    <a:pt x="1" y="638"/>
                  </a:lnTo>
                  <a:lnTo>
                    <a:pt x="0" y="633"/>
                  </a:lnTo>
                  <a:lnTo>
                    <a:pt x="0" y="379"/>
                  </a:lnTo>
                  <a:lnTo>
                    <a:pt x="1" y="375"/>
                  </a:lnTo>
                  <a:lnTo>
                    <a:pt x="3" y="371"/>
                  </a:lnTo>
                  <a:lnTo>
                    <a:pt x="3" y="371"/>
                  </a:lnTo>
                  <a:lnTo>
                    <a:pt x="183" y="10"/>
                  </a:lnTo>
                  <a:lnTo>
                    <a:pt x="183" y="10"/>
                  </a:lnTo>
                  <a:lnTo>
                    <a:pt x="186" y="6"/>
                  </a:lnTo>
                  <a:lnTo>
                    <a:pt x="190" y="2"/>
                  </a:lnTo>
                  <a:lnTo>
                    <a:pt x="194" y="1"/>
                  </a:lnTo>
                  <a:lnTo>
                    <a:pt x="19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7" name="Freeform 14"/>
            <p:cNvSpPr>
              <a:spLocks noEditPoints="1"/>
            </p:cNvSpPr>
            <p:nvPr/>
          </p:nvSpPr>
          <p:spPr bwMode="auto">
            <a:xfrm>
              <a:off x="9455534" y="895763"/>
              <a:ext cx="540000" cy="490477"/>
            </a:xfrm>
            <a:custGeom>
              <a:avLst/>
              <a:gdLst>
                <a:gd name="T0" fmla="*/ 760 w 796"/>
                <a:gd name="T1" fmla="*/ 686 h 723"/>
                <a:gd name="T2" fmla="*/ 534 w 796"/>
                <a:gd name="T3" fmla="*/ 499 h 723"/>
                <a:gd name="T4" fmla="*/ 483 w 796"/>
                <a:gd name="T5" fmla="*/ 568 h 723"/>
                <a:gd name="T6" fmla="*/ 398 w 796"/>
                <a:gd name="T7" fmla="*/ 596 h 723"/>
                <a:gd name="T8" fmla="*/ 313 w 796"/>
                <a:gd name="T9" fmla="*/ 568 h 723"/>
                <a:gd name="T10" fmla="*/ 262 w 796"/>
                <a:gd name="T11" fmla="*/ 499 h 723"/>
                <a:gd name="T12" fmla="*/ 199 w 796"/>
                <a:gd name="T13" fmla="*/ 72 h 723"/>
                <a:gd name="T14" fmla="*/ 337 w 796"/>
                <a:gd name="T15" fmla="*/ 76 h 723"/>
                <a:gd name="T16" fmla="*/ 345 w 796"/>
                <a:gd name="T17" fmla="*/ 91 h 723"/>
                <a:gd name="T18" fmla="*/ 337 w 796"/>
                <a:gd name="T19" fmla="*/ 105 h 723"/>
                <a:gd name="T20" fmla="*/ 211 w 796"/>
                <a:gd name="T21" fmla="*/ 109 h 723"/>
                <a:gd name="T22" fmla="*/ 278 w 796"/>
                <a:gd name="T23" fmla="*/ 435 h 723"/>
                <a:gd name="T24" fmla="*/ 288 w 796"/>
                <a:gd name="T25" fmla="*/ 447 h 723"/>
                <a:gd name="T26" fmla="*/ 305 w 796"/>
                <a:gd name="T27" fmla="*/ 507 h 723"/>
                <a:gd name="T28" fmla="*/ 369 w 796"/>
                <a:gd name="T29" fmla="*/ 557 h 723"/>
                <a:gd name="T30" fmla="*/ 453 w 796"/>
                <a:gd name="T31" fmla="*/ 545 h 723"/>
                <a:gd name="T32" fmla="*/ 503 w 796"/>
                <a:gd name="T33" fmla="*/ 481 h 723"/>
                <a:gd name="T34" fmla="*/ 511 w 796"/>
                <a:gd name="T35" fmla="*/ 441 h 723"/>
                <a:gd name="T36" fmla="*/ 525 w 796"/>
                <a:gd name="T37" fmla="*/ 434 h 723"/>
                <a:gd name="T38" fmla="*/ 470 w 796"/>
                <a:gd name="T39" fmla="*/ 109 h 723"/>
                <a:gd name="T40" fmla="*/ 456 w 796"/>
                <a:gd name="T41" fmla="*/ 101 h 723"/>
                <a:gd name="T42" fmla="*/ 453 w 796"/>
                <a:gd name="T43" fmla="*/ 84 h 723"/>
                <a:gd name="T44" fmla="*/ 465 w 796"/>
                <a:gd name="T45" fmla="*/ 74 h 723"/>
                <a:gd name="T46" fmla="*/ 603 w 796"/>
                <a:gd name="T47" fmla="*/ 72 h 723"/>
                <a:gd name="T48" fmla="*/ 613 w 796"/>
                <a:gd name="T49" fmla="*/ 83 h 723"/>
                <a:gd name="T50" fmla="*/ 794 w 796"/>
                <a:gd name="T51" fmla="*/ 444 h 723"/>
                <a:gd name="T52" fmla="*/ 796 w 796"/>
                <a:gd name="T53" fmla="*/ 705 h 723"/>
                <a:gd name="T54" fmla="*/ 789 w 796"/>
                <a:gd name="T55" fmla="*/ 719 h 723"/>
                <a:gd name="T56" fmla="*/ 19 w 796"/>
                <a:gd name="T57" fmla="*/ 723 h 723"/>
                <a:gd name="T58" fmla="*/ 4 w 796"/>
                <a:gd name="T59" fmla="*/ 715 h 723"/>
                <a:gd name="T60" fmla="*/ 0 w 796"/>
                <a:gd name="T61" fmla="*/ 452 h 723"/>
                <a:gd name="T62" fmla="*/ 3 w 796"/>
                <a:gd name="T63" fmla="*/ 444 h 723"/>
                <a:gd name="T64" fmla="*/ 186 w 796"/>
                <a:gd name="T65" fmla="*/ 79 h 723"/>
                <a:gd name="T66" fmla="*/ 199 w 796"/>
                <a:gd name="T67" fmla="*/ 72 h 723"/>
                <a:gd name="T68" fmla="*/ 409 w 796"/>
                <a:gd name="T69" fmla="*/ 3 h 723"/>
                <a:gd name="T70" fmla="*/ 417 w 796"/>
                <a:gd name="T71" fmla="*/ 17 h 723"/>
                <a:gd name="T72" fmla="*/ 498 w 796"/>
                <a:gd name="T73" fmla="*/ 292 h 723"/>
                <a:gd name="T74" fmla="*/ 512 w 796"/>
                <a:gd name="T75" fmla="*/ 290 h 723"/>
                <a:gd name="T76" fmla="*/ 524 w 796"/>
                <a:gd name="T77" fmla="*/ 301 h 723"/>
                <a:gd name="T78" fmla="*/ 523 w 796"/>
                <a:gd name="T79" fmla="*/ 316 h 723"/>
                <a:gd name="T80" fmla="*/ 407 w 796"/>
                <a:gd name="T81" fmla="*/ 431 h 723"/>
                <a:gd name="T82" fmla="*/ 393 w 796"/>
                <a:gd name="T83" fmla="*/ 434 h 723"/>
                <a:gd name="T84" fmla="*/ 277 w 796"/>
                <a:gd name="T85" fmla="*/ 320 h 723"/>
                <a:gd name="T86" fmla="*/ 271 w 796"/>
                <a:gd name="T87" fmla="*/ 307 h 723"/>
                <a:gd name="T88" fmla="*/ 279 w 796"/>
                <a:gd name="T89" fmla="*/ 292 h 723"/>
                <a:gd name="T90" fmla="*/ 295 w 796"/>
                <a:gd name="T91" fmla="*/ 290 h 723"/>
                <a:gd name="T92" fmla="*/ 380 w 796"/>
                <a:gd name="T93" fmla="*/ 372 h 723"/>
                <a:gd name="T94" fmla="*/ 384 w 796"/>
                <a:gd name="T95" fmla="*/ 7 h 723"/>
                <a:gd name="T96" fmla="*/ 398 w 796"/>
                <a:gd name="T97"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6" h="723">
                  <a:moveTo>
                    <a:pt x="37" y="470"/>
                  </a:moveTo>
                  <a:lnTo>
                    <a:pt x="37" y="686"/>
                  </a:lnTo>
                  <a:lnTo>
                    <a:pt x="760" y="686"/>
                  </a:lnTo>
                  <a:lnTo>
                    <a:pt x="760" y="470"/>
                  </a:lnTo>
                  <a:lnTo>
                    <a:pt x="542" y="470"/>
                  </a:lnTo>
                  <a:lnTo>
                    <a:pt x="534" y="499"/>
                  </a:lnTo>
                  <a:lnTo>
                    <a:pt x="523" y="527"/>
                  </a:lnTo>
                  <a:lnTo>
                    <a:pt x="504" y="550"/>
                  </a:lnTo>
                  <a:lnTo>
                    <a:pt x="483" y="568"/>
                  </a:lnTo>
                  <a:lnTo>
                    <a:pt x="457" y="584"/>
                  </a:lnTo>
                  <a:lnTo>
                    <a:pt x="428" y="593"/>
                  </a:lnTo>
                  <a:lnTo>
                    <a:pt x="398" y="596"/>
                  </a:lnTo>
                  <a:lnTo>
                    <a:pt x="368" y="593"/>
                  </a:lnTo>
                  <a:lnTo>
                    <a:pt x="339" y="584"/>
                  </a:lnTo>
                  <a:lnTo>
                    <a:pt x="313" y="568"/>
                  </a:lnTo>
                  <a:lnTo>
                    <a:pt x="292" y="550"/>
                  </a:lnTo>
                  <a:lnTo>
                    <a:pt x="274" y="527"/>
                  </a:lnTo>
                  <a:lnTo>
                    <a:pt x="262" y="499"/>
                  </a:lnTo>
                  <a:lnTo>
                    <a:pt x="256" y="470"/>
                  </a:lnTo>
                  <a:lnTo>
                    <a:pt x="37" y="470"/>
                  </a:lnTo>
                  <a:close/>
                  <a:moveTo>
                    <a:pt x="199" y="72"/>
                  </a:moveTo>
                  <a:lnTo>
                    <a:pt x="326" y="72"/>
                  </a:lnTo>
                  <a:lnTo>
                    <a:pt x="332" y="74"/>
                  </a:lnTo>
                  <a:lnTo>
                    <a:pt x="337" y="76"/>
                  </a:lnTo>
                  <a:lnTo>
                    <a:pt x="341" y="80"/>
                  </a:lnTo>
                  <a:lnTo>
                    <a:pt x="343" y="84"/>
                  </a:lnTo>
                  <a:lnTo>
                    <a:pt x="345" y="91"/>
                  </a:lnTo>
                  <a:lnTo>
                    <a:pt x="343" y="96"/>
                  </a:lnTo>
                  <a:lnTo>
                    <a:pt x="341" y="101"/>
                  </a:lnTo>
                  <a:lnTo>
                    <a:pt x="337" y="105"/>
                  </a:lnTo>
                  <a:lnTo>
                    <a:pt x="332" y="108"/>
                  </a:lnTo>
                  <a:lnTo>
                    <a:pt x="326" y="109"/>
                  </a:lnTo>
                  <a:lnTo>
                    <a:pt x="211" y="109"/>
                  </a:lnTo>
                  <a:lnTo>
                    <a:pt x="47" y="434"/>
                  </a:lnTo>
                  <a:lnTo>
                    <a:pt x="271" y="434"/>
                  </a:lnTo>
                  <a:lnTo>
                    <a:pt x="278" y="435"/>
                  </a:lnTo>
                  <a:lnTo>
                    <a:pt x="283" y="438"/>
                  </a:lnTo>
                  <a:lnTo>
                    <a:pt x="287" y="441"/>
                  </a:lnTo>
                  <a:lnTo>
                    <a:pt x="288" y="447"/>
                  </a:lnTo>
                  <a:lnTo>
                    <a:pt x="290" y="452"/>
                  </a:lnTo>
                  <a:lnTo>
                    <a:pt x="294" y="481"/>
                  </a:lnTo>
                  <a:lnTo>
                    <a:pt x="305" y="507"/>
                  </a:lnTo>
                  <a:lnTo>
                    <a:pt x="321" y="528"/>
                  </a:lnTo>
                  <a:lnTo>
                    <a:pt x="343" y="545"/>
                  </a:lnTo>
                  <a:lnTo>
                    <a:pt x="369" y="557"/>
                  </a:lnTo>
                  <a:lnTo>
                    <a:pt x="398" y="561"/>
                  </a:lnTo>
                  <a:lnTo>
                    <a:pt x="427" y="557"/>
                  </a:lnTo>
                  <a:lnTo>
                    <a:pt x="453" y="545"/>
                  </a:lnTo>
                  <a:lnTo>
                    <a:pt x="476" y="528"/>
                  </a:lnTo>
                  <a:lnTo>
                    <a:pt x="493" y="507"/>
                  </a:lnTo>
                  <a:lnTo>
                    <a:pt x="503" y="481"/>
                  </a:lnTo>
                  <a:lnTo>
                    <a:pt x="507" y="452"/>
                  </a:lnTo>
                  <a:lnTo>
                    <a:pt x="508" y="447"/>
                  </a:lnTo>
                  <a:lnTo>
                    <a:pt x="511" y="441"/>
                  </a:lnTo>
                  <a:lnTo>
                    <a:pt x="515" y="438"/>
                  </a:lnTo>
                  <a:lnTo>
                    <a:pt x="519" y="435"/>
                  </a:lnTo>
                  <a:lnTo>
                    <a:pt x="525" y="434"/>
                  </a:lnTo>
                  <a:lnTo>
                    <a:pt x="749" y="434"/>
                  </a:lnTo>
                  <a:lnTo>
                    <a:pt x="586" y="109"/>
                  </a:lnTo>
                  <a:lnTo>
                    <a:pt x="470" y="109"/>
                  </a:lnTo>
                  <a:lnTo>
                    <a:pt x="465" y="108"/>
                  </a:lnTo>
                  <a:lnTo>
                    <a:pt x="460" y="105"/>
                  </a:lnTo>
                  <a:lnTo>
                    <a:pt x="456" y="101"/>
                  </a:lnTo>
                  <a:lnTo>
                    <a:pt x="453" y="96"/>
                  </a:lnTo>
                  <a:lnTo>
                    <a:pt x="452" y="91"/>
                  </a:lnTo>
                  <a:lnTo>
                    <a:pt x="453" y="84"/>
                  </a:lnTo>
                  <a:lnTo>
                    <a:pt x="456" y="80"/>
                  </a:lnTo>
                  <a:lnTo>
                    <a:pt x="460" y="76"/>
                  </a:lnTo>
                  <a:lnTo>
                    <a:pt x="465" y="74"/>
                  </a:lnTo>
                  <a:lnTo>
                    <a:pt x="470" y="72"/>
                  </a:lnTo>
                  <a:lnTo>
                    <a:pt x="597" y="72"/>
                  </a:lnTo>
                  <a:lnTo>
                    <a:pt x="603" y="72"/>
                  </a:lnTo>
                  <a:lnTo>
                    <a:pt x="607" y="75"/>
                  </a:lnTo>
                  <a:lnTo>
                    <a:pt x="610" y="79"/>
                  </a:lnTo>
                  <a:lnTo>
                    <a:pt x="613" y="83"/>
                  </a:lnTo>
                  <a:lnTo>
                    <a:pt x="613" y="83"/>
                  </a:lnTo>
                  <a:lnTo>
                    <a:pt x="794" y="444"/>
                  </a:lnTo>
                  <a:lnTo>
                    <a:pt x="794" y="444"/>
                  </a:lnTo>
                  <a:lnTo>
                    <a:pt x="795" y="448"/>
                  </a:lnTo>
                  <a:lnTo>
                    <a:pt x="796" y="452"/>
                  </a:lnTo>
                  <a:lnTo>
                    <a:pt x="796" y="705"/>
                  </a:lnTo>
                  <a:lnTo>
                    <a:pt x="795" y="711"/>
                  </a:lnTo>
                  <a:lnTo>
                    <a:pt x="792" y="715"/>
                  </a:lnTo>
                  <a:lnTo>
                    <a:pt x="789" y="719"/>
                  </a:lnTo>
                  <a:lnTo>
                    <a:pt x="783" y="722"/>
                  </a:lnTo>
                  <a:lnTo>
                    <a:pt x="778" y="723"/>
                  </a:lnTo>
                  <a:lnTo>
                    <a:pt x="19" y="723"/>
                  </a:lnTo>
                  <a:lnTo>
                    <a:pt x="13" y="722"/>
                  </a:lnTo>
                  <a:lnTo>
                    <a:pt x="8" y="719"/>
                  </a:lnTo>
                  <a:lnTo>
                    <a:pt x="4" y="715"/>
                  </a:lnTo>
                  <a:lnTo>
                    <a:pt x="2" y="711"/>
                  </a:lnTo>
                  <a:lnTo>
                    <a:pt x="0" y="705"/>
                  </a:lnTo>
                  <a:lnTo>
                    <a:pt x="0" y="452"/>
                  </a:lnTo>
                  <a:lnTo>
                    <a:pt x="2" y="448"/>
                  </a:lnTo>
                  <a:lnTo>
                    <a:pt x="3" y="444"/>
                  </a:lnTo>
                  <a:lnTo>
                    <a:pt x="3" y="444"/>
                  </a:lnTo>
                  <a:lnTo>
                    <a:pt x="184" y="83"/>
                  </a:lnTo>
                  <a:lnTo>
                    <a:pt x="184" y="83"/>
                  </a:lnTo>
                  <a:lnTo>
                    <a:pt x="186" y="79"/>
                  </a:lnTo>
                  <a:lnTo>
                    <a:pt x="190" y="75"/>
                  </a:lnTo>
                  <a:lnTo>
                    <a:pt x="194" y="72"/>
                  </a:lnTo>
                  <a:lnTo>
                    <a:pt x="199" y="72"/>
                  </a:lnTo>
                  <a:close/>
                  <a:moveTo>
                    <a:pt x="398" y="0"/>
                  </a:moveTo>
                  <a:lnTo>
                    <a:pt x="404" y="0"/>
                  </a:lnTo>
                  <a:lnTo>
                    <a:pt x="409" y="3"/>
                  </a:lnTo>
                  <a:lnTo>
                    <a:pt x="413" y="7"/>
                  </a:lnTo>
                  <a:lnTo>
                    <a:pt x="415" y="12"/>
                  </a:lnTo>
                  <a:lnTo>
                    <a:pt x="417" y="17"/>
                  </a:lnTo>
                  <a:lnTo>
                    <a:pt x="417" y="372"/>
                  </a:lnTo>
                  <a:lnTo>
                    <a:pt x="494" y="295"/>
                  </a:lnTo>
                  <a:lnTo>
                    <a:pt x="498" y="292"/>
                  </a:lnTo>
                  <a:lnTo>
                    <a:pt x="502" y="290"/>
                  </a:lnTo>
                  <a:lnTo>
                    <a:pt x="507" y="290"/>
                  </a:lnTo>
                  <a:lnTo>
                    <a:pt x="512" y="290"/>
                  </a:lnTo>
                  <a:lnTo>
                    <a:pt x="517" y="292"/>
                  </a:lnTo>
                  <a:lnTo>
                    <a:pt x="521" y="296"/>
                  </a:lnTo>
                  <a:lnTo>
                    <a:pt x="524" y="301"/>
                  </a:lnTo>
                  <a:lnTo>
                    <a:pt x="525" y="307"/>
                  </a:lnTo>
                  <a:lnTo>
                    <a:pt x="524" y="312"/>
                  </a:lnTo>
                  <a:lnTo>
                    <a:pt x="523" y="316"/>
                  </a:lnTo>
                  <a:lnTo>
                    <a:pt x="520" y="320"/>
                  </a:lnTo>
                  <a:lnTo>
                    <a:pt x="411" y="428"/>
                  </a:lnTo>
                  <a:lnTo>
                    <a:pt x="407" y="431"/>
                  </a:lnTo>
                  <a:lnTo>
                    <a:pt x="404" y="434"/>
                  </a:lnTo>
                  <a:lnTo>
                    <a:pt x="398" y="434"/>
                  </a:lnTo>
                  <a:lnTo>
                    <a:pt x="393" y="434"/>
                  </a:lnTo>
                  <a:lnTo>
                    <a:pt x="389" y="431"/>
                  </a:lnTo>
                  <a:lnTo>
                    <a:pt x="385" y="428"/>
                  </a:lnTo>
                  <a:lnTo>
                    <a:pt x="277" y="320"/>
                  </a:lnTo>
                  <a:lnTo>
                    <a:pt x="274" y="316"/>
                  </a:lnTo>
                  <a:lnTo>
                    <a:pt x="273" y="312"/>
                  </a:lnTo>
                  <a:lnTo>
                    <a:pt x="271" y="307"/>
                  </a:lnTo>
                  <a:lnTo>
                    <a:pt x="273" y="301"/>
                  </a:lnTo>
                  <a:lnTo>
                    <a:pt x="275" y="296"/>
                  </a:lnTo>
                  <a:lnTo>
                    <a:pt x="279" y="292"/>
                  </a:lnTo>
                  <a:lnTo>
                    <a:pt x="284" y="290"/>
                  </a:lnTo>
                  <a:lnTo>
                    <a:pt x="290" y="290"/>
                  </a:lnTo>
                  <a:lnTo>
                    <a:pt x="295" y="290"/>
                  </a:lnTo>
                  <a:lnTo>
                    <a:pt x="299" y="292"/>
                  </a:lnTo>
                  <a:lnTo>
                    <a:pt x="303" y="295"/>
                  </a:lnTo>
                  <a:lnTo>
                    <a:pt x="380" y="372"/>
                  </a:lnTo>
                  <a:lnTo>
                    <a:pt x="380" y="17"/>
                  </a:lnTo>
                  <a:lnTo>
                    <a:pt x="381" y="12"/>
                  </a:lnTo>
                  <a:lnTo>
                    <a:pt x="384" y="7"/>
                  </a:lnTo>
                  <a:lnTo>
                    <a:pt x="388" y="3"/>
                  </a:lnTo>
                  <a:lnTo>
                    <a:pt x="393" y="0"/>
                  </a:lnTo>
                  <a:lnTo>
                    <a:pt x="39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8" name="Freeform 15"/>
            <p:cNvSpPr>
              <a:spLocks noEditPoints="1"/>
            </p:cNvSpPr>
            <p:nvPr/>
          </p:nvSpPr>
          <p:spPr bwMode="auto">
            <a:xfrm>
              <a:off x="10529759" y="895763"/>
              <a:ext cx="539320" cy="490477"/>
            </a:xfrm>
            <a:custGeom>
              <a:avLst/>
              <a:gdLst>
                <a:gd name="T0" fmla="*/ 760 w 795"/>
                <a:gd name="T1" fmla="*/ 686 h 723"/>
                <a:gd name="T2" fmla="*/ 534 w 795"/>
                <a:gd name="T3" fmla="*/ 499 h 723"/>
                <a:gd name="T4" fmla="*/ 482 w 795"/>
                <a:gd name="T5" fmla="*/ 569 h 723"/>
                <a:gd name="T6" fmla="*/ 397 w 795"/>
                <a:gd name="T7" fmla="*/ 596 h 723"/>
                <a:gd name="T8" fmla="*/ 313 w 795"/>
                <a:gd name="T9" fmla="*/ 569 h 723"/>
                <a:gd name="T10" fmla="*/ 261 w 795"/>
                <a:gd name="T11" fmla="*/ 499 h 723"/>
                <a:gd name="T12" fmla="*/ 199 w 795"/>
                <a:gd name="T13" fmla="*/ 72 h 723"/>
                <a:gd name="T14" fmla="*/ 228 w 795"/>
                <a:gd name="T15" fmla="*/ 76 h 723"/>
                <a:gd name="T16" fmla="*/ 234 w 795"/>
                <a:gd name="T17" fmla="*/ 91 h 723"/>
                <a:gd name="T18" fmla="*/ 228 w 795"/>
                <a:gd name="T19" fmla="*/ 105 h 723"/>
                <a:gd name="T20" fmla="*/ 210 w 795"/>
                <a:gd name="T21" fmla="*/ 109 h 723"/>
                <a:gd name="T22" fmla="*/ 276 w 795"/>
                <a:gd name="T23" fmla="*/ 435 h 723"/>
                <a:gd name="T24" fmla="*/ 288 w 795"/>
                <a:gd name="T25" fmla="*/ 447 h 723"/>
                <a:gd name="T26" fmla="*/ 304 w 795"/>
                <a:gd name="T27" fmla="*/ 507 h 723"/>
                <a:gd name="T28" fmla="*/ 368 w 795"/>
                <a:gd name="T29" fmla="*/ 557 h 723"/>
                <a:gd name="T30" fmla="*/ 452 w 795"/>
                <a:gd name="T31" fmla="*/ 545 h 723"/>
                <a:gd name="T32" fmla="*/ 502 w 795"/>
                <a:gd name="T33" fmla="*/ 481 h 723"/>
                <a:gd name="T34" fmla="*/ 509 w 795"/>
                <a:gd name="T35" fmla="*/ 442 h 723"/>
                <a:gd name="T36" fmla="*/ 524 w 795"/>
                <a:gd name="T37" fmla="*/ 434 h 723"/>
                <a:gd name="T38" fmla="*/ 579 w 795"/>
                <a:gd name="T39" fmla="*/ 109 h 723"/>
                <a:gd name="T40" fmla="*/ 563 w 795"/>
                <a:gd name="T41" fmla="*/ 101 h 723"/>
                <a:gd name="T42" fmla="*/ 560 w 795"/>
                <a:gd name="T43" fmla="*/ 84 h 723"/>
                <a:gd name="T44" fmla="*/ 572 w 795"/>
                <a:gd name="T45" fmla="*/ 74 h 723"/>
                <a:gd name="T46" fmla="*/ 601 w 795"/>
                <a:gd name="T47" fmla="*/ 72 h 723"/>
                <a:gd name="T48" fmla="*/ 613 w 795"/>
                <a:gd name="T49" fmla="*/ 83 h 723"/>
                <a:gd name="T50" fmla="*/ 794 w 795"/>
                <a:gd name="T51" fmla="*/ 444 h 723"/>
                <a:gd name="T52" fmla="*/ 795 w 795"/>
                <a:gd name="T53" fmla="*/ 705 h 723"/>
                <a:gd name="T54" fmla="*/ 788 w 795"/>
                <a:gd name="T55" fmla="*/ 719 h 723"/>
                <a:gd name="T56" fmla="*/ 18 w 795"/>
                <a:gd name="T57" fmla="*/ 723 h 723"/>
                <a:gd name="T58" fmla="*/ 3 w 795"/>
                <a:gd name="T59" fmla="*/ 715 h 723"/>
                <a:gd name="T60" fmla="*/ 0 w 795"/>
                <a:gd name="T61" fmla="*/ 452 h 723"/>
                <a:gd name="T62" fmla="*/ 1 w 795"/>
                <a:gd name="T63" fmla="*/ 444 h 723"/>
                <a:gd name="T64" fmla="*/ 185 w 795"/>
                <a:gd name="T65" fmla="*/ 79 h 723"/>
                <a:gd name="T66" fmla="*/ 199 w 795"/>
                <a:gd name="T67" fmla="*/ 72 h 723"/>
                <a:gd name="T68" fmla="*/ 406 w 795"/>
                <a:gd name="T69" fmla="*/ 3 h 723"/>
                <a:gd name="T70" fmla="*/ 521 w 795"/>
                <a:gd name="T71" fmla="*/ 117 h 723"/>
                <a:gd name="T72" fmla="*/ 523 w 795"/>
                <a:gd name="T73" fmla="*/ 133 h 723"/>
                <a:gd name="T74" fmla="*/ 512 w 795"/>
                <a:gd name="T75" fmla="*/ 143 h 723"/>
                <a:gd name="T76" fmla="*/ 496 w 795"/>
                <a:gd name="T77" fmla="*/ 142 h 723"/>
                <a:gd name="T78" fmla="*/ 415 w 795"/>
                <a:gd name="T79" fmla="*/ 415 h 723"/>
                <a:gd name="T80" fmla="*/ 409 w 795"/>
                <a:gd name="T81" fmla="*/ 430 h 723"/>
                <a:gd name="T82" fmla="*/ 392 w 795"/>
                <a:gd name="T83" fmla="*/ 432 h 723"/>
                <a:gd name="T84" fmla="*/ 380 w 795"/>
                <a:gd name="T85" fmla="*/ 422 h 723"/>
                <a:gd name="T86" fmla="*/ 301 w 795"/>
                <a:gd name="T87" fmla="*/ 139 h 723"/>
                <a:gd name="T88" fmla="*/ 289 w 795"/>
                <a:gd name="T89" fmla="*/ 144 h 723"/>
                <a:gd name="T90" fmla="*/ 275 w 795"/>
                <a:gd name="T91" fmla="*/ 137 h 723"/>
                <a:gd name="T92" fmla="*/ 271 w 795"/>
                <a:gd name="T93" fmla="*/ 122 h 723"/>
                <a:gd name="T94" fmla="*/ 385 w 795"/>
                <a:gd name="T95" fmla="*/ 6 h 723"/>
                <a:gd name="T96" fmla="*/ 397 w 795"/>
                <a:gd name="T97"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5" h="723">
                  <a:moveTo>
                    <a:pt x="35" y="470"/>
                  </a:moveTo>
                  <a:lnTo>
                    <a:pt x="35" y="686"/>
                  </a:lnTo>
                  <a:lnTo>
                    <a:pt x="760" y="686"/>
                  </a:lnTo>
                  <a:lnTo>
                    <a:pt x="760" y="470"/>
                  </a:lnTo>
                  <a:lnTo>
                    <a:pt x="541" y="470"/>
                  </a:lnTo>
                  <a:lnTo>
                    <a:pt x="534" y="499"/>
                  </a:lnTo>
                  <a:lnTo>
                    <a:pt x="521" y="527"/>
                  </a:lnTo>
                  <a:lnTo>
                    <a:pt x="504" y="550"/>
                  </a:lnTo>
                  <a:lnTo>
                    <a:pt x="482" y="569"/>
                  </a:lnTo>
                  <a:lnTo>
                    <a:pt x="457" y="584"/>
                  </a:lnTo>
                  <a:lnTo>
                    <a:pt x="428" y="593"/>
                  </a:lnTo>
                  <a:lnTo>
                    <a:pt x="397" y="596"/>
                  </a:lnTo>
                  <a:lnTo>
                    <a:pt x="367" y="593"/>
                  </a:lnTo>
                  <a:lnTo>
                    <a:pt x="338" y="584"/>
                  </a:lnTo>
                  <a:lnTo>
                    <a:pt x="313" y="569"/>
                  </a:lnTo>
                  <a:lnTo>
                    <a:pt x="291" y="550"/>
                  </a:lnTo>
                  <a:lnTo>
                    <a:pt x="274" y="527"/>
                  </a:lnTo>
                  <a:lnTo>
                    <a:pt x="261" y="499"/>
                  </a:lnTo>
                  <a:lnTo>
                    <a:pt x="254" y="470"/>
                  </a:lnTo>
                  <a:lnTo>
                    <a:pt x="35" y="470"/>
                  </a:lnTo>
                  <a:close/>
                  <a:moveTo>
                    <a:pt x="199" y="72"/>
                  </a:moveTo>
                  <a:lnTo>
                    <a:pt x="216" y="72"/>
                  </a:lnTo>
                  <a:lnTo>
                    <a:pt x="223" y="74"/>
                  </a:lnTo>
                  <a:lnTo>
                    <a:pt x="228" y="76"/>
                  </a:lnTo>
                  <a:lnTo>
                    <a:pt x="232" y="80"/>
                  </a:lnTo>
                  <a:lnTo>
                    <a:pt x="234" y="84"/>
                  </a:lnTo>
                  <a:lnTo>
                    <a:pt x="234" y="91"/>
                  </a:lnTo>
                  <a:lnTo>
                    <a:pt x="234" y="96"/>
                  </a:lnTo>
                  <a:lnTo>
                    <a:pt x="232" y="101"/>
                  </a:lnTo>
                  <a:lnTo>
                    <a:pt x="228" y="105"/>
                  </a:lnTo>
                  <a:lnTo>
                    <a:pt x="223" y="108"/>
                  </a:lnTo>
                  <a:lnTo>
                    <a:pt x="216" y="109"/>
                  </a:lnTo>
                  <a:lnTo>
                    <a:pt x="210" y="109"/>
                  </a:lnTo>
                  <a:lnTo>
                    <a:pt x="47" y="434"/>
                  </a:lnTo>
                  <a:lnTo>
                    <a:pt x="271" y="434"/>
                  </a:lnTo>
                  <a:lnTo>
                    <a:pt x="276" y="435"/>
                  </a:lnTo>
                  <a:lnTo>
                    <a:pt x="282" y="438"/>
                  </a:lnTo>
                  <a:lnTo>
                    <a:pt x="285" y="442"/>
                  </a:lnTo>
                  <a:lnTo>
                    <a:pt x="288" y="447"/>
                  </a:lnTo>
                  <a:lnTo>
                    <a:pt x="289" y="452"/>
                  </a:lnTo>
                  <a:lnTo>
                    <a:pt x="293" y="481"/>
                  </a:lnTo>
                  <a:lnTo>
                    <a:pt x="304" y="507"/>
                  </a:lnTo>
                  <a:lnTo>
                    <a:pt x="321" y="528"/>
                  </a:lnTo>
                  <a:lnTo>
                    <a:pt x="343" y="545"/>
                  </a:lnTo>
                  <a:lnTo>
                    <a:pt x="368" y="557"/>
                  </a:lnTo>
                  <a:lnTo>
                    <a:pt x="397" y="561"/>
                  </a:lnTo>
                  <a:lnTo>
                    <a:pt x="427" y="557"/>
                  </a:lnTo>
                  <a:lnTo>
                    <a:pt x="452" y="545"/>
                  </a:lnTo>
                  <a:lnTo>
                    <a:pt x="474" y="528"/>
                  </a:lnTo>
                  <a:lnTo>
                    <a:pt x="491" y="507"/>
                  </a:lnTo>
                  <a:lnTo>
                    <a:pt x="502" y="481"/>
                  </a:lnTo>
                  <a:lnTo>
                    <a:pt x="505" y="452"/>
                  </a:lnTo>
                  <a:lnTo>
                    <a:pt x="507" y="447"/>
                  </a:lnTo>
                  <a:lnTo>
                    <a:pt x="509" y="442"/>
                  </a:lnTo>
                  <a:lnTo>
                    <a:pt x="513" y="438"/>
                  </a:lnTo>
                  <a:lnTo>
                    <a:pt x="519" y="435"/>
                  </a:lnTo>
                  <a:lnTo>
                    <a:pt x="524" y="434"/>
                  </a:lnTo>
                  <a:lnTo>
                    <a:pt x="748" y="434"/>
                  </a:lnTo>
                  <a:lnTo>
                    <a:pt x="585" y="109"/>
                  </a:lnTo>
                  <a:lnTo>
                    <a:pt x="579" y="109"/>
                  </a:lnTo>
                  <a:lnTo>
                    <a:pt x="572" y="108"/>
                  </a:lnTo>
                  <a:lnTo>
                    <a:pt x="567" y="105"/>
                  </a:lnTo>
                  <a:lnTo>
                    <a:pt x="563" y="101"/>
                  </a:lnTo>
                  <a:lnTo>
                    <a:pt x="560" y="96"/>
                  </a:lnTo>
                  <a:lnTo>
                    <a:pt x="560" y="91"/>
                  </a:lnTo>
                  <a:lnTo>
                    <a:pt x="560" y="84"/>
                  </a:lnTo>
                  <a:lnTo>
                    <a:pt x="563" y="80"/>
                  </a:lnTo>
                  <a:lnTo>
                    <a:pt x="567" y="76"/>
                  </a:lnTo>
                  <a:lnTo>
                    <a:pt x="572" y="74"/>
                  </a:lnTo>
                  <a:lnTo>
                    <a:pt x="579" y="72"/>
                  </a:lnTo>
                  <a:lnTo>
                    <a:pt x="596" y="72"/>
                  </a:lnTo>
                  <a:lnTo>
                    <a:pt x="601" y="72"/>
                  </a:lnTo>
                  <a:lnTo>
                    <a:pt x="606" y="75"/>
                  </a:lnTo>
                  <a:lnTo>
                    <a:pt x="610" y="79"/>
                  </a:lnTo>
                  <a:lnTo>
                    <a:pt x="613" y="83"/>
                  </a:lnTo>
                  <a:lnTo>
                    <a:pt x="613" y="83"/>
                  </a:lnTo>
                  <a:lnTo>
                    <a:pt x="794" y="444"/>
                  </a:lnTo>
                  <a:lnTo>
                    <a:pt x="794" y="444"/>
                  </a:lnTo>
                  <a:lnTo>
                    <a:pt x="795" y="448"/>
                  </a:lnTo>
                  <a:lnTo>
                    <a:pt x="795" y="452"/>
                  </a:lnTo>
                  <a:lnTo>
                    <a:pt x="795" y="705"/>
                  </a:lnTo>
                  <a:lnTo>
                    <a:pt x="795" y="711"/>
                  </a:lnTo>
                  <a:lnTo>
                    <a:pt x="792" y="715"/>
                  </a:lnTo>
                  <a:lnTo>
                    <a:pt x="788" y="719"/>
                  </a:lnTo>
                  <a:lnTo>
                    <a:pt x="783" y="722"/>
                  </a:lnTo>
                  <a:lnTo>
                    <a:pt x="777" y="723"/>
                  </a:lnTo>
                  <a:lnTo>
                    <a:pt x="18" y="723"/>
                  </a:lnTo>
                  <a:lnTo>
                    <a:pt x="12" y="722"/>
                  </a:lnTo>
                  <a:lnTo>
                    <a:pt x="7" y="719"/>
                  </a:lnTo>
                  <a:lnTo>
                    <a:pt x="3" y="715"/>
                  </a:lnTo>
                  <a:lnTo>
                    <a:pt x="0" y="711"/>
                  </a:lnTo>
                  <a:lnTo>
                    <a:pt x="0" y="705"/>
                  </a:lnTo>
                  <a:lnTo>
                    <a:pt x="0" y="452"/>
                  </a:lnTo>
                  <a:lnTo>
                    <a:pt x="0" y="448"/>
                  </a:lnTo>
                  <a:lnTo>
                    <a:pt x="1" y="444"/>
                  </a:lnTo>
                  <a:lnTo>
                    <a:pt x="1" y="444"/>
                  </a:lnTo>
                  <a:lnTo>
                    <a:pt x="182" y="83"/>
                  </a:lnTo>
                  <a:lnTo>
                    <a:pt x="182" y="83"/>
                  </a:lnTo>
                  <a:lnTo>
                    <a:pt x="185" y="79"/>
                  </a:lnTo>
                  <a:lnTo>
                    <a:pt x="189" y="75"/>
                  </a:lnTo>
                  <a:lnTo>
                    <a:pt x="194" y="72"/>
                  </a:lnTo>
                  <a:lnTo>
                    <a:pt x="199" y="72"/>
                  </a:lnTo>
                  <a:close/>
                  <a:moveTo>
                    <a:pt x="397" y="0"/>
                  </a:moveTo>
                  <a:lnTo>
                    <a:pt x="402" y="0"/>
                  </a:lnTo>
                  <a:lnTo>
                    <a:pt x="406" y="3"/>
                  </a:lnTo>
                  <a:lnTo>
                    <a:pt x="410" y="6"/>
                  </a:lnTo>
                  <a:lnTo>
                    <a:pt x="519" y="114"/>
                  </a:lnTo>
                  <a:lnTo>
                    <a:pt x="521" y="117"/>
                  </a:lnTo>
                  <a:lnTo>
                    <a:pt x="524" y="122"/>
                  </a:lnTo>
                  <a:lnTo>
                    <a:pt x="524" y="126"/>
                  </a:lnTo>
                  <a:lnTo>
                    <a:pt x="523" y="133"/>
                  </a:lnTo>
                  <a:lnTo>
                    <a:pt x="520" y="137"/>
                  </a:lnTo>
                  <a:lnTo>
                    <a:pt x="517" y="140"/>
                  </a:lnTo>
                  <a:lnTo>
                    <a:pt x="512" y="143"/>
                  </a:lnTo>
                  <a:lnTo>
                    <a:pt x="505" y="144"/>
                  </a:lnTo>
                  <a:lnTo>
                    <a:pt x="502" y="144"/>
                  </a:lnTo>
                  <a:lnTo>
                    <a:pt x="496" y="142"/>
                  </a:lnTo>
                  <a:lnTo>
                    <a:pt x="494" y="139"/>
                  </a:lnTo>
                  <a:lnTo>
                    <a:pt x="415" y="62"/>
                  </a:lnTo>
                  <a:lnTo>
                    <a:pt x="415" y="415"/>
                  </a:lnTo>
                  <a:lnTo>
                    <a:pt x="415" y="422"/>
                  </a:lnTo>
                  <a:lnTo>
                    <a:pt x="413" y="426"/>
                  </a:lnTo>
                  <a:lnTo>
                    <a:pt x="409" y="430"/>
                  </a:lnTo>
                  <a:lnTo>
                    <a:pt x="403" y="432"/>
                  </a:lnTo>
                  <a:lnTo>
                    <a:pt x="397" y="434"/>
                  </a:lnTo>
                  <a:lnTo>
                    <a:pt x="392" y="432"/>
                  </a:lnTo>
                  <a:lnTo>
                    <a:pt x="386" y="430"/>
                  </a:lnTo>
                  <a:lnTo>
                    <a:pt x="382" y="426"/>
                  </a:lnTo>
                  <a:lnTo>
                    <a:pt x="380" y="422"/>
                  </a:lnTo>
                  <a:lnTo>
                    <a:pt x="380" y="415"/>
                  </a:lnTo>
                  <a:lnTo>
                    <a:pt x="380" y="62"/>
                  </a:lnTo>
                  <a:lnTo>
                    <a:pt x="301" y="139"/>
                  </a:lnTo>
                  <a:lnTo>
                    <a:pt x="299" y="142"/>
                  </a:lnTo>
                  <a:lnTo>
                    <a:pt x="293" y="144"/>
                  </a:lnTo>
                  <a:lnTo>
                    <a:pt x="289" y="144"/>
                  </a:lnTo>
                  <a:lnTo>
                    <a:pt x="283" y="143"/>
                  </a:lnTo>
                  <a:lnTo>
                    <a:pt x="278" y="140"/>
                  </a:lnTo>
                  <a:lnTo>
                    <a:pt x="275" y="137"/>
                  </a:lnTo>
                  <a:lnTo>
                    <a:pt x="272" y="133"/>
                  </a:lnTo>
                  <a:lnTo>
                    <a:pt x="271" y="126"/>
                  </a:lnTo>
                  <a:lnTo>
                    <a:pt x="271" y="122"/>
                  </a:lnTo>
                  <a:lnTo>
                    <a:pt x="274" y="117"/>
                  </a:lnTo>
                  <a:lnTo>
                    <a:pt x="276" y="114"/>
                  </a:lnTo>
                  <a:lnTo>
                    <a:pt x="385" y="6"/>
                  </a:lnTo>
                  <a:lnTo>
                    <a:pt x="389" y="3"/>
                  </a:lnTo>
                  <a:lnTo>
                    <a:pt x="393" y="0"/>
                  </a:lnTo>
                  <a:lnTo>
                    <a:pt x="39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5" name="Freeform 20"/>
            <p:cNvSpPr>
              <a:spLocks noEditPoints="1"/>
            </p:cNvSpPr>
            <p:nvPr/>
          </p:nvSpPr>
          <p:spPr bwMode="auto">
            <a:xfrm>
              <a:off x="1086292" y="1922624"/>
              <a:ext cx="539312" cy="441630"/>
            </a:xfrm>
            <a:custGeom>
              <a:avLst/>
              <a:gdLst>
                <a:gd name="T0" fmla="*/ 748 w 784"/>
                <a:gd name="T1" fmla="*/ 606 h 642"/>
                <a:gd name="T2" fmla="*/ 526 w 784"/>
                <a:gd name="T3" fmla="*/ 422 h 642"/>
                <a:gd name="T4" fmla="*/ 475 w 784"/>
                <a:gd name="T5" fmla="*/ 490 h 642"/>
                <a:gd name="T6" fmla="*/ 391 w 784"/>
                <a:gd name="T7" fmla="*/ 517 h 642"/>
                <a:gd name="T8" fmla="*/ 309 w 784"/>
                <a:gd name="T9" fmla="*/ 490 h 642"/>
                <a:gd name="T10" fmla="*/ 258 w 784"/>
                <a:gd name="T11" fmla="*/ 422 h 642"/>
                <a:gd name="T12" fmla="*/ 196 w 784"/>
                <a:gd name="T13" fmla="*/ 250 h 642"/>
                <a:gd name="T14" fmla="*/ 598 w 784"/>
                <a:gd name="T15" fmla="*/ 253 h 642"/>
                <a:gd name="T16" fmla="*/ 605 w 784"/>
                <a:gd name="T17" fmla="*/ 267 h 642"/>
                <a:gd name="T18" fmla="*/ 598 w 784"/>
                <a:gd name="T19" fmla="*/ 282 h 642"/>
                <a:gd name="T20" fmla="*/ 196 w 784"/>
                <a:gd name="T21" fmla="*/ 286 h 642"/>
                <a:gd name="T22" fmla="*/ 182 w 784"/>
                <a:gd name="T23" fmla="*/ 278 h 642"/>
                <a:gd name="T24" fmla="*/ 179 w 784"/>
                <a:gd name="T25" fmla="*/ 262 h 642"/>
                <a:gd name="T26" fmla="*/ 190 w 784"/>
                <a:gd name="T27" fmla="*/ 250 h 642"/>
                <a:gd name="T28" fmla="*/ 552 w 784"/>
                <a:gd name="T29" fmla="*/ 178 h 642"/>
                <a:gd name="T30" fmla="*/ 567 w 784"/>
                <a:gd name="T31" fmla="*/ 186 h 642"/>
                <a:gd name="T32" fmla="*/ 569 w 784"/>
                <a:gd name="T33" fmla="*/ 202 h 642"/>
                <a:gd name="T34" fmla="*/ 558 w 784"/>
                <a:gd name="T35" fmla="*/ 214 h 642"/>
                <a:gd name="T36" fmla="*/ 226 w 784"/>
                <a:gd name="T37" fmla="*/ 214 h 642"/>
                <a:gd name="T38" fmla="*/ 215 w 784"/>
                <a:gd name="T39" fmla="*/ 202 h 642"/>
                <a:gd name="T40" fmla="*/ 217 w 784"/>
                <a:gd name="T41" fmla="*/ 186 h 642"/>
                <a:gd name="T42" fmla="*/ 232 w 784"/>
                <a:gd name="T43" fmla="*/ 178 h 642"/>
                <a:gd name="T44" fmla="*/ 522 w 784"/>
                <a:gd name="T45" fmla="*/ 109 h 642"/>
                <a:gd name="T46" fmla="*/ 533 w 784"/>
                <a:gd name="T47" fmla="*/ 119 h 642"/>
                <a:gd name="T48" fmla="*/ 530 w 784"/>
                <a:gd name="T49" fmla="*/ 136 h 642"/>
                <a:gd name="T50" fmla="*/ 516 w 784"/>
                <a:gd name="T51" fmla="*/ 143 h 642"/>
                <a:gd name="T52" fmla="*/ 256 w 784"/>
                <a:gd name="T53" fmla="*/ 139 h 642"/>
                <a:gd name="T54" fmla="*/ 249 w 784"/>
                <a:gd name="T55" fmla="*/ 125 h 642"/>
                <a:gd name="T56" fmla="*/ 256 w 784"/>
                <a:gd name="T57" fmla="*/ 110 h 642"/>
                <a:gd name="T58" fmla="*/ 207 w 784"/>
                <a:gd name="T59" fmla="*/ 36 h 642"/>
                <a:gd name="T60" fmla="*/ 272 w 784"/>
                <a:gd name="T61" fmla="*/ 358 h 642"/>
                <a:gd name="T62" fmla="*/ 284 w 784"/>
                <a:gd name="T63" fmla="*/ 369 h 642"/>
                <a:gd name="T64" fmla="*/ 300 w 784"/>
                <a:gd name="T65" fmla="*/ 428 h 642"/>
                <a:gd name="T66" fmla="*/ 364 w 784"/>
                <a:gd name="T67" fmla="*/ 478 h 642"/>
                <a:gd name="T68" fmla="*/ 445 w 784"/>
                <a:gd name="T69" fmla="*/ 466 h 642"/>
                <a:gd name="T70" fmla="*/ 495 w 784"/>
                <a:gd name="T71" fmla="*/ 404 h 642"/>
                <a:gd name="T72" fmla="*/ 503 w 784"/>
                <a:gd name="T73" fmla="*/ 364 h 642"/>
                <a:gd name="T74" fmla="*/ 516 w 784"/>
                <a:gd name="T75" fmla="*/ 356 h 642"/>
                <a:gd name="T76" fmla="*/ 207 w 784"/>
                <a:gd name="T77" fmla="*/ 36 h 642"/>
                <a:gd name="T78" fmla="*/ 593 w 784"/>
                <a:gd name="T79" fmla="*/ 2 h 642"/>
                <a:gd name="T80" fmla="*/ 604 w 784"/>
                <a:gd name="T81" fmla="*/ 11 h 642"/>
                <a:gd name="T82" fmla="*/ 782 w 784"/>
                <a:gd name="T83" fmla="*/ 367 h 642"/>
                <a:gd name="T84" fmla="*/ 784 w 784"/>
                <a:gd name="T85" fmla="*/ 623 h 642"/>
                <a:gd name="T86" fmla="*/ 776 w 784"/>
                <a:gd name="T87" fmla="*/ 638 h 642"/>
                <a:gd name="T88" fmla="*/ 18 w 784"/>
                <a:gd name="T89" fmla="*/ 642 h 642"/>
                <a:gd name="T90" fmla="*/ 4 w 784"/>
                <a:gd name="T91" fmla="*/ 634 h 642"/>
                <a:gd name="T92" fmla="*/ 0 w 784"/>
                <a:gd name="T93" fmla="*/ 375 h 642"/>
                <a:gd name="T94" fmla="*/ 1 w 784"/>
                <a:gd name="T95" fmla="*/ 367 h 642"/>
                <a:gd name="T96" fmla="*/ 183 w 784"/>
                <a:gd name="T97" fmla="*/ 7 h 642"/>
                <a:gd name="T98" fmla="*/ 196 w 784"/>
                <a:gd name="T99"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84" h="642">
                  <a:moveTo>
                    <a:pt x="35" y="392"/>
                  </a:moveTo>
                  <a:lnTo>
                    <a:pt x="35" y="606"/>
                  </a:lnTo>
                  <a:lnTo>
                    <a:pt x="748" y="606"/>
                  </a:lnTo>
                  <a:lnTo>
                    <a:pt x="748" y="392"/>
                  </a:lnTo>
                  <a:lnTo>
                    <a:pt x="533" y="392"/>
                  </a:lnTo>
                  <a:lnTo>
                    <a:pt x="526" y="422"/>
                  </a:lnTo>
                  <a:lnTo>
                    <a:pt x="514" y="448"/>
                  </a:lnTo>
                  <a:lnTo>
                    <a:pt x="496" y="470"/>
                  </a:lnTo>
                  <a:lnTo>
                    <a:pt x="475" y="490"/>
                  </a:lnTo>
                  <a:lnTo>
                    <a:pt x="450" y="504"/>
                  </a:lnTo>
                  <a:lnTo>
                    <a:pt x="421" y="513"/>
                  </a:lnTo>
                  <a:lnTo>
                    <a:pt x="391" y="517"/>
                  </a:lnTo>
                  <a:lnTo>
                    <a:pt x="361" y="513"/>
                  </a:lnTo>
                  <a:lnTo>
                    <a:pt x="334" y="504"/>
                  </a:lnTo>
                  <a:lnTo>
                    <a:pt x="309" y="490"/>
                  </a:lnTo>
                  <a:lnTo>
                    <a:pt x="287" y="470"/>
                  </a:lnTo>
                  <a:lnTo>
                    <a:pt x="270" y="448"/>
                  </a:lnTo>
                  <a:lnTo>
                    <a:pt x="258" y="422"/>
                  </a:lnTo>
                  <a:lnTo>
                    <a:pt x="250" y="392"/>
                  </a:lnTo>
                  <a:lnTo>
                    <a:pt x="35" y="392"/>
                  </a:lnTo>
                  <a:close/>
                  <a:moveTo>
                    <a:pt x="196" y="250"/>
                  </a:moveTo>
                  <a:lnTo>
                    <a:pt x="588" y="250"/>
                  </a:lnTo>
                  <a:lnTo>
                    <a:pt x="593" y="250"/>
                  </a:lnTo>
                  <a:lnTo>
                    <a:pt x="598" y="253"/>
                  </a:lnTo>
                  <a:lnTo>
                    <a:pt x="602" y="257"/>
                  </a:lnTo>
                  <a:lnTo>
                    <a:pt x="605" y="262"/>
                  </a:lnTo>
                  <a:lnTo>
                    <a:pt x="605" y="267"/>
                  </a:lnTo>
                  <a:lnTo>
                    <a:pt x="605" y="274"/>
                  </a:lnTo>
                  <a:lnTo>
                    <a:pt x="602" y="278"/>
                  </a:lnTo>
                  <a:lnTo>
                    <a:pt x="598" y="282"/>
                  </a:lnTo>
                  <a:lnTo>
                    <a:pt x="593" y="284"/>
                  </a:lnTo>
                  <a:lnTo>
                    <a:pt x="588" y="286"/>
                  </a:lnTo>
                  <a:lnTo>
                    <a:pt x="196" y="286"/>
                  </a:lnTo>
                  <a:lnTo>
                    <a:pt x="190" y="284"/>
                  </a:lnTo>
                  <a:lnTo>
                    <a:pt x="186" y="282"/>
                  </a:lnTo>
                  <a:lnTo>
                    <a:pt x="182" y="278"/>
                  </a:lnTo>
                  <a:lnTo>
                    <a:pt x="179" y="274"/>
                  </a:lnTo>
                  <a:lnTo>
                    <a:pt x="178" y="267"/>
                  </a:lnTo>
                  <a:lnTo>
                    <a:pt x="179" y="262"/>
                  </a:lnTo>
                  <a:lnTo>
                    <a:pt x="182" y="257"/>
                  </a:lnTo>
                  <a:lnTo>
                    <a:pt x="186" y="253"/>
                  </a:lnTo>
                  <a:lnTo>
                    <a:pt x="190" y="250"/>
                  </a:lnTo>
                  <a:lnTo>
                    <a:pt x="196" y="250"/>
                  </a:lnTo>
                  <a:close/>
                  <a:moveTo>
                    <a:pt x="232" y="178"/>
                  </a:moveTo>
                  <a:lnTo>
                    <a:pt x="552" y="178"/>
                  </a:lnTo>
                  <a:lnTo>
                    <a:pt x="558" y="180"/>
                  </a:lnTo>
                  <a:lnTo>
                    <a:pt x="563" y="182"/>
                  </a:lnTo>
                  <a:lnTo>
                    <a:pt x="567" y="186"/>
                  </a:lnTo>
                  <a:lnTo>
                    <a:pt x="569" y="191"/>
                  </a:lnTo>
                  <a:lnTo>
                    <a:pt x="569" y="197"/>
                  </a:lnTo>
                  <a:lnTo>
                    <a:pt x="569" y="202"/>
                  </a:lnTo>
                  <a:lnTo>
                    <a:pt x="567" y="207"/>
                  </a:lnTo>
                  <a:lnTo>
                    <a:pt x="563" y="211"/>
                  </a:lnTo>
                  <a:lnTo>
                    <a:pt x="558" y="214"/>
                  </a:lnTo>
                  <a:lnTo>
                    <a:pt x="552" y="214"/>
                  </a:lnTo>
                  <a:lnTo>
                    <a:pt x="232" y="214"/>
                  </a:lnTo>
                  <a:lnTo>
                    <a:pt x="226" y="214"/>
                  </a:lnTo>
                  <a:lnTo>
                    <a:pt x="221" y="211"/>
                  </a:lnTo>
                  <a:lnTo>
                    <a:pt x="217" y="207"/>
                  </a:lnTo>
                  <a:lnTo>
                    <a:pt x="215" y="202"/>
                  </a:lnTo>
                  <a:lnTo>
                    <a:pt x="213" y="197"/>
                  </a:lnTo>
                  <a:lnTo>
                    <a:pt x="215" y="191"/>
                  </a:lnTo>
                  <a:lnTo>
                    <a:pt x="217" y="186"/>
                  </a:lnTo>
                  <a:lnTo>
                    <a:pt x="221" y="182"/>
                  </a:lnTo>
                  <a:lnTo>
                    <a:pt x="226" y="180"/>
                  </a:lnTo>
                  <a:lnTo>
                    <a:pt x="232" y="178"/>
                  </a:lnTo>
                  <a:close/>
                  <a:moveTo>
                    <a:pt x="267" y="108"/>
                  </a:moveTo>
                  <a:lnTo>
                    <a:pt x="516" y="108"/>
                  </a:lnTo>
                  <a:lnTo>
                    <a:pt x="522" y="109"/>
                  </a:lnTo>
                  <a:lnTo>
                    <a:pt x="528" y="110"/>
                  </a:lnTo>
                  <a:lnTo>
                    <a:pt x="530" y="114"/>
                  </a:lnTo>
                  <a:lnTo>
                    <a:pt x="533" y="119"/>
                  </a:lnTo>
                  <a:lnTo>
                    <a:pt x="534" y="125"/>
                  </a:lnTo>
                  <a:lnTo>
                    <a:pt x="533" y="131"/>
                  </a:lnTo>
                  <a:lnTo>
                    <a:pt x="530" y="136"/>
                  </a:lnTo>
                  <a:lnTo>
                    <a:pt x="528" y="139"/>
                  </a:lnTo>
                  <a:lnTo>
                    <a:pt x="522" y="142"/>
                  </a:lnTo>
                  <a:lnTo>
                    <a:pt x="516" y="143"/>
                  </a:lnTo>
                  <a:lnTo>
                    <a:pt x="267" y="143"/>
                  </a:lnTo>
                  <a:lnTo>
                    <a:pt x="262" y="142"/>
                  </a:lnTo>
                  <a:lnTo>
                    <a:pt x="256" y="139"/>
                  </a:lnTo>
                  <a:lnTo>
                    <a:pt x="252" y="136"/>
                  </a:lnTo>
                  <a:lnTo>
                    <a:pt x="250" y="131"/>
                  </a:lnTo>
                  <a:lnTo>
                    <a:pt x="249" y="125"/>
                  </a:lnTo>
                  <a:lnTo>
                    <a:pt x="250" y="119"/>
                  </a:lnTo>
                  <a:lnTo>
                    <a:pt x="252" y="114"/>
                  </a:lnTo>
                  <a:lnTo>
                    <a:pt x="256" y="110"/>
                  </a:lnTo>
                  <a:lnTo>
                    <a:pt x="262" y="109"/>
                  </a:lnTo>
                  <a:lnTo>
                    <a:pt x="267" y="108"/>
                  </a:lnTo>
                  <a:close/>
                  <a:moveTo>
                    <a:pt x="207" y="36"/>
                  </a:moveTo>
                  <a:lnTo>
                    <a:pt x="47" y="356"/>
                  </a:lnTo>
                  <a:lnTo>
                    <a:pt x="267" y="356"/>
                  </a:lnTo>
                  <a:lnTo>
                    <a:pt x="272" y="358"/>
                  </a:lnTo>
                  <a:lnTo>
                    <a:pt x="277" y="360"/>
                  </a:lnTo>
                  <a:lnTo>
                    <a:pt x="281" y="364"/>
                  </a:lnTo>
                  <a:lnTo>
                    <a:pt x="284" y="369"/>
                  </a:lnTo>
                  <a:lnTo>
                    <a:pt x="285" y="375"/>
                  </a:lnTo>
                  <a:lnTo>
                    <a:pt x="289" y="404"/>
                  </a:lnTo>
                  <a:lnTo>
                    <a:pt x="300" y="428"/>
                  </a:lnTo>
                  <a:lnTo>
                    <a:pt x="317" y="451"/>
                  </a:lnTo>
                  <a:lnTo>
                    <a:pt x="338" y="466"/>
                  </a:lnTo>
                  <a:lnTo>
                    <a:pt x="364" y="478"/>
                  </a:lnTo>
                  <a:lnTo>
                    <a:pt x="391" y="481"/>
                  </a:lnTo>
                  <a:lnTo>
                    <a:pt x="420" y="478"/>
                  </a:lnTo>
                  <a:lnTo>
                    <a:pt x="445" y="466"/>
                  </a:lnTo>
                  <a:lnTo>
                    <a:pt x="467" y="451"/>
                  </a:lnTo>
                  <a:lnTo>
                    <a:pt x="484" y="428"/>
                  </a:lnTo>
                  <a:lnTo>
                    <a:pt x="495" y="404"/>
                  </a:lnTo>
                  <a:lnTo>
                    <a:pt x="499" y="375"/>
                  </a:lnTo>
                  <a:lnTo>
                    <a:pt x="500" y="369"/>
                  </a:lnTo>
                  <a:lnTo>
                    <a:pt x="503" y="364"/>
                  </a:lnTo>
                  <a:lnTo>
                    <a:pt x="505" y="360"/>
                  </a:lnTo>
                  <a:lnTo>
                    <a:pt x="511" y="358"/>
                  </a:lnTo>
                  <a:lnTo>
                    <a:pt x="516" y="356"/>
                  </a:lnTo>
                  <a:lnTo>
                    <a:pt x="737" y="356"/>
                  </a:lnTo>
                  <a:lnTo>
                    <a:pt x="576" y="36"/>
                  </a:lnTo>
                  <a:lnTo>
                    <a:pt x="207" y="36"/>
                  </a:lnTo>
                  <a:close/>
                  <a:moveTo>
                    <a:pt x="196" y="0"/>
                  </a:moveTo>
                  <a:lnTo>
                    <a:pt x="588" y="0"/>
                  </a:lnTo>
                  <a:lnTo>
                    <a:pt x="593" y="2"/>
                  </a:lnTo>
                  <a:lnTo>
                    <a:pt x="597" y="3"/>
                  </a:lnTo>
                  <a:lnTo>
                    <a:pt x="601" y="7"/>
                  </a:lnTo>
                  <a:lnTo>
                    <a:pt x="604" y="11"/>
                  </a:lnTo>
                  <a:lnTo>
                    <a:pt x="604" y="11"/>
                  </a:lnTo>
                  <a:lnTo>
                    <a:pt x="782" y="367"/>
                  </a:lnTo>
                  <a:lnTo>
                    <a:pt x="782" y="367"/>
                  </a:lnTo>
                  <a:lnTo>
                    <a:pt x="783" y="371"/>
                  </a:lnTo>
                  <a:lnTo>
                    <a:pt x="784" y="375"/>
                  </a:lnTo>
                  <a:lnTo>
                    <a:pt x="784" y="623"/>
                  </a:lnTo>
                  <a:lnTo>
                    <a:pt x="783" y="630"/>
                  </a:lnTo>
                  <a:lnTo>
                    <a:pt x="780" y="634"/>
                  </a:lnTo>
                  <a:lnTo>
                    <a:pt x="776" y="638"/>
                  </a:lnTo>
                  <a:lnTo>
                    <a:pt x="771" y="640"/>
                  </a:lnTo>
                  <a:lnTo>
                    <a:pt x="766" y="642"/>
                  </a:lnTo>
                  <a:lnTo>
                    <a:pt x="18" y="642"/>
                  </a:lnTo>
                  <a:lnTo>
                    <a:pt x="11" y="640"/>
                  </a:lnTo>
                  <a:lnTo>
                    <a:pt x="8" y="638"/>
                  </a:lnTo>
                  <a:lnTo>
                    <a:pt x="4" y="634"/>
                  </a:lnTo>
                  <a:lnTo>
                    <a:pt x="1" y="630"/>
                  </a:lnTo>
                  <a:lnTo>
                    <a:pt x="0" y="623"/>
                  </a:lnTo>
                  <a:lnTo>
                    <a:pt x="0" y="375"/>
                  </a:lnTo>
                  <a:lnTo>
                    <a:pt x="0" y="371"/>
                  </a:lnTo>
                  <a:lnTo>
                    <a:pt x="2" y="367"/>
                  </a:lnTo>
                  <a:lnTo>
                    <a:pt x="1" y="367"/>
                  </a:lnTo>
                  <a:lnTo>
                    <a:pt x="179" y="11"/>
                  </a:lnTo>
                  <a:lnTo>
                    <a:pt x="180" y="11"/>
                  </a:lnTo>
                  <a:lnTo>
                    <a:pt x="183" y="7"/>
                  </a:lnTo>
                  <a:lnTo>
                    <a:pt x="186" y="3"/>
                  </a:lnTo>
                  <a:lnTo>
                    <a:pt x="191" y="2"/>
                  </a:lnTo>
                  <a:lnTo>
                    <a:pt x="19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6" name="Freeform 21"/>
            <p:cNvSpPr>
              <a:spLocks noEditPoints="1"/>
            </p:cNvSpPr>
            <p:nvPr/>
          </p:nvSpPr>
          <p:spPr bwMode="auto">
            <a:xfrm>
              <a:off x="2157541" y="1874471"/>
              <a:ext cx="538624" cy="537936"/>
            </a:xfrm>
            <a:custGeom>
              <a:avLst/>
              <a:gdLst>
                <a:gd name="T0" fmla="*/ 748 w 783"/>
                <a:gd name="T1" fmla="*/ 747 h 782"/>
                <a:gd name="T2" fmla="*/ 525 w 783"/>
                <a:gd name="T3" fmla="*/ 598 h 782"/>
                <a:gd name="T4" fmla="*/ 474 w 783"/>
                <a:gd name="T5" fmla="*/ 667 h 782"/>
                <a:gd name="T6" fmla="*/ 392 w 783"/>
                <a:gd name="T7" fmla="*/ 693 h 782"/>
                <a:gd name="T8" fmla="*/ 308 w 783"/>
                <a:gd name="T9" fmla="*/ 667 h 782"/>
                <a:gd name="T10" fmla="*/ 257 w 783"/>
                <a:gd name="T11" fmla="*/ 598 h 782"/>
                <a:gd name="T12" fmla="*/ 97 w 783"/>
                <a:gd name="T13" fmla="*/ 462 h 782"/>
                <a:gd name="T14" fmla="*/ 272 w 783"/>
                <a:gd name="T15" fmla="*/ 535 h 782"/>
                <a:gd name="T16" fmla="*/ 283 w 783"/>
                <a:gd name="T17" fmla="*/ 546 h 782"/>
                <a:gd name="T18" fmla="*/ 299 w 783"/>
                <a:gd name="T19" fmla="*/ 606 h 782"/>
                <a:gd name="T20" fmla="*/ 363 w 783"/>
                <a:gd name="T21" fmla="*/ 654 h 782"/>
                <a:gd name="T22" fmla="*/ 445 w 783"/>
                <a:gd name="T23" fmla="*/ 644 h 782"/>
                <a:gd name="T24" fmla="*/ 494 w 783"/>
                <a:gd name="T25" fmla="*/ 580 h 782"/>
                <a:gd name="T26" fmla="*/ 502 w 783"/>
                <a:gd name="T27" fmla="*/ 540 h 782"/>
                <a:gd name="T28" fmla="*/ 516 w 783"/>
                <a:gd name="T29" fmla="*/ 534 h 782"/>
                <a:gd name="T30" fmla="*/ 97 w 783"/>
                <a:gd name="T31" fmla="*/ 462 h 782"/>
                <a:gd name="T32" fmla="*/ 748 w 783"/>
                <a:gd name="T33" fmla="*/ 426 h 782"/>
                <a:gd name="T34" fmla="*/ 525 w 783"/>
                <a:gd name="T35" fmla="*/ 277 h 782"/>
                <a:gd name="T36" fmla="*/ 474 w 783"/>
                <a:gd name="T37" fmla="*/ 347 h 782"/>
                <a:gd name="T38" fmla="*/ 392 w 783"/>
                <a:gd name="T39" fmla="*/ 373 h 782"/>
                <a:gd name="T40" fmla="*/ 308 w 783"/>
                <a:gd name="T41" fmla="*/ 347 h 782"/>
                <a:gd name="T42" fmla="*/ 257 w 783"/>
                <a:gd name="T43" fmla="*/ 277 h 782"/>
                <a:gd name="T44" fmla="*/ 170 w 783"/>
                <a:gd name="T45" fmla="*/ 35 h 782"/>
                <a:gd name="T46" fmla="*/ 272 w 783"/>
                <a:gd name="T47" fmla="*/ 214 h 782"/>
                <a:gd name="T48" fmla="*/ 283 w 783"/>
                <a:gd name="T49" fmla="*/ 225 h 782"/>
                <a:gd name="T50" fmla="*/ 299 w 783"/>
                <a:gd name="T51" fmla="*/ 285 h 782"/>
                <a:gd name="T52" fmla="*/ 363 w 783"/>
                <a:gd name="T53" fmla="*/ 333 h 782"/>
                <a:gd name="T54" fmla="*/ 445 w 783"/>
                <a:gd name="T55" fmla="*/ 323 h 782"/>
                <a:gd name="T56" fmla="*/ 494 w 783"/>
                <a:gd name="T57" fmla="*/ 259 h 782"/>
                <a:gd name="T58" fmla="*/ 502 w 783"/>
                <a:gd name="T59" fmla="*/ 221 h 782"/>
                <a:gd name="T60" fmla="*/ 516 w 783"/>
                <a:gd name="T61" fmla="*/ 213 h 782"/>
                <a:gd name="T62" fmla="*/ 170 w 783"/>
                <a:gd name="T63" fmla="*/ 35 h 782"/>
                <a:gd name="T64" fmla="*/ 627 w 783"/>
                <a:gd name="T65" fmla="*/ 0 h 782"/>
                <a:gd name="T66" fmla="*/ 639 w 783"/>
                <a:gd name="T67" fmla="*/ 9 h 782"/>
                <a:gd name="T68" fmla="*/ 781 w 783"/>
                <a:gd name="T69" fmla="*/ 223 h 782"/>
                <a:gd name="T70" fmla="*/ 783 w 783"/>
                <a:gd name="T71" fmla="*/ 445 h 782"/>
                <a:gd name="T72" fmla="*/ 775 w 783"/>
                <a:gd name="T73" fmla="*/ 459 h 782"/>
                <a:gd name="T74" fmla="*/ 727 w 783"/>
                <a:gd name="T75" fmla="*/ 462 h 782"/>
                <a:gd name="T76" fmla="*/ 783 w 783"/>
                <a:gd name="T77" fmla="*/ 547 h 782"/>
                <a:gd name="T78" fmla="*/ 782 w 783"/>
                <a:gd name="T79" fmla="*/ 771 h 782"/>
                <a:gd name="T80" fmla="*/ 771 w 783"/>
                <a:gd name="T81" fmla="*/ 782 h 782"/>
                <a:gd name="T82" fmla="*/ 12 w 783"/>
                <a:gd name="T83" fmla="*/ 782 h 782"/>
                <a:gd name="T84" fmla="*/ 0 w 783"/>
                <a:gd name="T85" fmla="*/ 771 h 782"/>
                <a:gd name="T86" fmla="*/ 0 w 783"/>
                <a:gd name="T87" fmla="*/ 547 h 782"/>
                <a:gd name="T88" fmla="*/ 55 w 783"/>
                <a:gd name="T89" fmla="*/ 462 h 782"/>
                <a:gd name="T90" fmla="*/ 6 w 783"/>
                <a:gd name="T91" fmla="*/ 459 h 782"/>
                <a:gd name="T92" fmla="*/ 0 w 783"/>
                <a:gd name="T93" fmla="*/ 445 h 782"/>
                <a:gd name="T94" fmla="*/ 1 w 783"/>
                <a:gd name="T95" fmla="*/ 223 h 782"/>
                <a:gd name="T96" fmla="*/ 144 w 783"/>
                <a:gd name="T97" fmla="*/ 9 h 782"/>
                <a:gd name="T98" fmla="*/ 154 w 783"/>
                <a:gd name="T99" fmla="*/ 0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83" h="782">
                  <a:moveTo>
                    <a:pt x="35" y="569"/>
                  </a:moveTo>
                  <a:lnTo>
                    <a:pt x="35" y="747"/>
                  </a:lnTo>
                  <a:lnTo>
                    <a:pt x="748" y="747"/>
                  </a:lnTo>
                  <a:lnTo>
                    <a:pt x="748" y="569"/>
                  </a:lnTo>
                  <a:lnTo>
                    <a:pt x="533" y="569"/>
                  </a:lnTo>
                  <a:lnTo>
                    <a:pt x="525" y="598"/>
                  </a:lnTo>
                  <a:lnTo>
                    <a:pt x="513" y="624"/>
                  </a:lnTo>
                  <a:lnTo>
                    <a:pt x="496" y="648"/>
                  </a:lnTo>
                  <a:lnTo>
                    <a:pt x="474" y="667"/>
                  </a:lnTo>
                  <a:lnTo>
                    <a:pt x="449" y="682"/>
                  </a:lnTo>
                  <a:lnTo>
                    <a:pt x="422" y="691"/>
                  </a:lnTo>
                  <a:lnTo>
                    <a:pt x="392" y="693"/>
                  </a:lnTo>
                  <a:lnTo>
                    <a:pt x="361" y="691"/>
                  </a:lnTo>
                  <a:lnTo>
                    <a:pt x="333" y="682"/>
                  </a:lnTo>
                  <a:lnTo>
                    <a:pt x="308" y="667"/>
                  </a:lnTo>
                  <a:lnTo>
                    <a:pt x="287" y="648"/>
                  </a:lnTo>
                  <a:lnTo>
                    <a:pt x="270" y="624"/>
                  </a:lnTo>
                  <a:lnTo>
                    <a:pt x="257" y="598"/>
                  </a:lnTo>
                  <a:lnTo>
                    <a:pt x="250" y="569"/>
                  </a:lnTo>
                  <a:lnTo>
                    <a:pt x="35" y="569"/>
                  </a:lnTo>
                  <a:close/>
                  <a:moveTo>
                    <a:pt x="97" y="462"/>
                  </a:moveTo>
                  <a:lnTo>
                    <a:pt x="48" y="534"/>
                  </a:lnTo>
                  <a:lnTo>
                    <a:pt x="267" y="534"/>
                  </a:lnTo>
                  <a:lnTo>
                    <a:pt x="272" y="535"/>
                  </a:lnTo>
                  <a:lnTo>
                    <a:pt x="278" y="538"/>
                  </a:lnTo>
                  <a:lnTo>
                    <a:pt x="282" y="540"/>
                  </a:lnTo>
                  <a:lnTo>
                    <a:pt x="283" y="546"/>
                  </a:lnTo>
                  <a:lnTo>
                    <a:pt x="284" y="551"/>
                  </a:lnTo>
                  <a:lnTo>
                    <a:pt x="288" y="580"/>
                  </a:lnTo>
                  <a:lnTo>
                    <a:pt x="299" y="606"/>
                  </a:lnTo>
                  <a:lnTo>
                    <a:pt x="316" y="627"/>
                  </a:lnTo>
                  <a:lnTo>
                    <a:pt x="338" y="644"/>
                  </a:lnTo>
                  <a:lnTo>
                    <a:pt x="363" y="654"/>
                  </a:lnTo>
                  <a:lnTo>
                    <a:pt x="392" y="658"/>
                  </a:lnTo>
                  <a:lnTo>
                    <a:pt x="419" y="654"/>
                  </a:lnTo>
                  <a:lnTo>
                    <a:pt x="445" y="644"/>
                  </a:lnTo>
                  <a:lnTo>
                    <a:pt x="466" y="627"/>
                  </a:lnTo>
                  <a:lnTo>
                    <a:pt x="483" y="606"/>
                  </a:lnTo>
                  <a:lnTo>
                    <a:pt x="494" y="580"/>
                  </a:lnTo>
                  <a:lnTo>
                    <a:pt x="498" y="551"/>
                  </a:lnTo>
                  <a:lnTo>
                    <a:pt x="499" y="546"/>
                  </a:lnTo>
                  <a:lnTo>
                    <a:pt x="502" y="540"/>
                  </a:lnTo>
                  <a:lnTo>
                    <a:pt x="506" y="538"/>
                  </a:lnTo>
                  <a:lnTo>
                    <a:pt x="511" y="535"/>
                  </a:lnTo>
                  <a:lnTo>
                    <a:pt x="516" y="534"/>
                  </a:lnTo>
                  <a:lnTo>
                    <a:pt x="735" y="534"/>
                  </a:lnTo>
                  <a:lnTo>
                    <a:pt x="686" y="462"/>
                  </a:lnTo>
                  <a:lnTo>
                    <a:pt x="97" y="462"/>
                  </a:lnTo>
                  <a:close/>
                  <a:moveTo>
                    <a:pt x="35" y="248"/>
                  </a:moveTo>
                  <a:lnTo>
                    <a:pt x="35" y="426"/>
                  </a:lnTo>
                  <a:lnTo>
                    <a:pt x="748" y="426"/>
                  </a:lnTo>
                  <a:lnTo>
                    <a:pt x="748" y="248"/>
                  </a:lnTo>
                  <a:lnTo>
                    <a:pt x="533" y="248"/>
                  </a:lnTo>
                  <a:lnTo>
                    <a:pt x="525" y="277"/>
                  </a:lnTo>
                  <a:lnTo>
                    <a:pt x="513" y="305"/>
                  </a:lnTo>
                  <a:lnTo>
                    <a:pt x="496" y="327"/>
                  </a:lnTo>
                  <a:lnTo>
                    <a:pt x="474" y="347"/>
                  </a:lnTo>
                  <a:lnTo>
                    <a:pt x="449" y="361"/>
                  </a:lnTo>
                  <a:lnTo>
                    <a:pt x="422" y="370"/>
                  </a:lnTo>
                  <a:lnTo>
                    <a:pt x="392" y="373"/>
                  </a:lnTo>
                  <a:lnTo>
                    <a:pt x="361" y="370"/>
                  </a:lnTo>
                  <a:lnTo>
                    <a:pt x="333" y="361"/>
                  </a:lnTo>
                  <a:lnTo>
                    <a:pt x="308" y="347"/>
                  </a:lnTo>
                  <a:lnTo>
                    <a:pt x="287" y="327"/>
                  </a:lnTo>
                  <a:lnTo>
                    <a:pt x="270" y="305"/>
                  </a:lnTo>
                  <a:lnTo>
                    <a:pt x="257" y="277"/>
                  </a:lnTo>
                  <a:lnTo>
                    <a:pt x="250" y="248"/>
                  </a:lnTo>
                  <a:lnTo>
                    <a:pt x="35" y="248"/>
                  </a:lnTo>
                  <a:close/>
                  <a:moveTo>
                    <a:pt x="170" y="35"/>
                  </a:moveTo>
                  <a:lnTo>
                    <a:pt x="48" y="213"/>
                  </a:lnTo>
                  <a:lnTo>
                    <a:pt x="267" y="213"/>
                  </a:lnTo>
                  <a:lnTo>
                    <a:pt x="272" y="214"/>
                  </a:lnTo>
                  <a:lnTo>
                    <a:pt x="278" y="217"/>
                  </a:lnTo>
                  <a:lnTo>
                    <a:pt x="282" y="221"/>
                  </a:lnTo>
                  <a:lnTo>
                    <a:pt x="283" y="225"/>
                  </a:lnTo>
                  <a:lnTo>
                    <a:pt x="284" y="231"/>
                  </a:lnTo>
                  <a:lnTo>
                    <a:pt x="288" y="259"/>
                  </a:lnTo>
                  <a:lnTo>
                    <a:pt x="299" y="285"/>
                  </a:lnTo>
                  <a:lnTo>
                    <a:pt x="316" y="306"/>
                  </a:lnTo>
                  <a:lnTo>
                    <a:pt x="338" y="323"/>
                  </a:lnTo>
                  <a:lnTo>
                    <a:pt x="363" y="333"/>
                  </a:lnTo>
                  <a:lnTo>
                    <a:pt x="392" y="337"/>
                  </a:lnTo>
                  <a:lnTo>
                    <a:pt x="419" y="333"/>
                  </a:lnTo>
                  <a:lnTo>
                    <a:pt x="445" y="323"/>
                  </a:lnTo>
                  <a:lnTo>
                    <a:pt x="466" y="306"/>
                  </a:lnTo>
                  <a:lnTo>
                    <a:pt x="483" y="285"/>
                  </a:lnTo>
                  <a:lnTo>
                    <a:pt x="494" y="259"/>
                  </a:lnTo>
                  <a:lnTo>
                    <a:pt x="498" y="231"/>
                  </a:lnTo>
                  <a:lnTo>
                    <a:pt x="499" y="225"/>
                  </a:lnTo>
                  <a:lnTo>
                    <a:pt x="502" y="221"/>
                  </a:lnTo>
                  <a:lnTo>
                    <a:pt x="506" y="217"/>
                  </a:lnTo>
                  <a:lnTo>
                    <a:pt x="511" y="214"/>
                  </a:lnTo>
                  <a:lnTo>
                    <a:pt x="516" y="213"/>
                  </a:lnTo>
                  <a:lnTo>
                    <a:pt x="735" y="213"/>
                  </a:lnTo>
                  <a:lnTo>
                    <a:pt x="613" y="35"/>
                  </a:lnTo>
                  <a:lnTo>
                    <a:pt x="170" y="35"/>
                  </a:lnTo>
                  <a:close/>
                  <a:moveTo>
                    <a:pt x="160" y="0"/>
                  </a:moveTo>
                  <a:lnTo>
                    <a:pt x="623" y="0"/>
                  </a:lnTo>
                  <a:lnTo>
                    <a:pt x="627" y="0"/>
                  </a:lnTo>
                  <a:lnTo>
                    <a:pt x="633" y="2"/>
                  </a:lnTo>
                  <a:lnTo>
                    <a:pt x="637" y="5"/>
                  </a:lnTo>
                  <a:lnTo>
                    <a:pt x="639" y="9"/>
                  </a:lnTo>
                  <a:lnTo>
                    <a:pt x="639" y="9"/>
                  </a:lnTo>
                  <a:lnTo>
                    <a:pt x="782" y="223"/>
                  </a:lnTo>
                  <a:lnTo>
                    <a:pt x="781" y="223"/>
                  </a:lnTo>
                  <a:lnTo>
                    <a:pt x="783" y="227"/>
                  </a:lnTo>
                  <a:lnTo>
                    <a:pt x="783" y="231"/>
                  </a:lnTo>
                  <a:lnTo>
                    <a:pt x="783" y="445"/>
                  </a:lnTo>
                  <a:lnTo>
                    <a:pt x="782" y="450"/>
                  </a:lnTo>
                  <a:lnTo>
                    <a:pt x="779" y="455"/>
                  </a:lnTo>
                  <a:lnTo>
                    <a:pt x="775" y="459"/>
                  </a:lnTo>
                  <a:lnTo>
                    <a:pt x="771" y="462"/>
                  </a:lnTo>
                  <a:lnTo>
                    <a:pt x="765" y="462"/>
                  </a:lnTo>
                  <a:lnTo>
                    <a:pt x="727" y="462"/>
                  </a:lnTo>
                  <a:lnTo>
                    <a:pt x="782" y="543"/>
                  </a:lnTo>
                  <a:lnTo>
                    <a:pt x="781" y="543"/>
                  </a:lnTo>
                  <a:lnTo>
                    <a:pt x="783" y="547"/>
                  </a:lnTo>
                  <a:lnTo>
                    <a:pt x="783" y="551"/>
                  </a:lnTo>
                  <a:lnTo>
                    <a:pt x="783" y="765"/>
                  </a:lnTo>
                  <a:lnTo>
                    <a:pt x="782" y="771"/>
                  </a:lnTo>
                  <a:lnTo>
                    <a:pt x="779" y="776"/>
                  </a:lnTo>
                  <a:lnTo>
                    <a:pt x="775" y="780"/>
                  </a:lnTo>
                  <a:lnTo>
                    <a:pt x="771" y="782"/>
                  </a:lnTo>
                  <a:lnTo>
                    <a:pt x="765" y="782"/>
                  </a:lnTo>
                  <a:lnTo>
                    <a:pt x="17" y="782"/>
                  </a:lnTo>
                  <a:lnTo>
                    <a:pt x="12" y="782"/>
                  </a:lnTo>
                  <a:lnTo>
                    <a:pt x="6" y="780"/>
                  </a:lnTo>
                  <a:lnTo>
                    <a:pt x="3" y="776"/>
                  </a:lnTo>
                  <a:lnTo>
                    <a:pt x="0" y="771"/>
                  </a:lnTo>
                  <a:lnTo>
                    <a:pt x="0" y="765"/>
                  </a:lnTo>
                  <a:lnTo>
                    <a:pt x="0" y="551"/>
                  </a:lnTo>
                  <a:lnTo>
                    <a:pt x="0" y="547"/>
                  </a:lnTo>
                  <a:lnTo>
                    <a:pt x="1" y="543"/>
                  </a:lnTo>
                  <a:lnTo>
                    <a:pt x="1" y="543"/>
                  </a:lnTo>
                  <a:lnTo>
                    <a:pt x="55" y="462"/>
                  </a:lnTo>
                  <a:lnTo>
                    <a:pt x="17" y="462"/>
                  </a:lnTo>
                  <a:lnTo>
                    <a:pt x="12" y="462"/>
                  </a:lnTo>
                  <a:lnTo>
                    <a:pt x="6" y="459"/>
                  </a:lnTo>
                  <a:lnTo>
                    <a:pt x="3" y="455"/>
                  </a:lnTo>
                  <a:lnTo>
                    <a:pt x="0" y="450"/>
                  </a:lnTo>
                  <a:lnTo>
                    <a:pt x="0" y="445"/>
                  </a:lnTo>
                  <a:lnTo>
                    <a:pt x="0" y="231"/>
                  </a:lnTo>
                  <a:lnTo>
                    <a:pt x="0" y="227"/>
                  </a:lnTo>
                  <a:lnTo>
                    <a:pt x="1" y="223"/>
                  </a:lnTo>
                  <a:lnTo>
                    <a:pt x="1" y="223"/>
                  </a:lnTo>
                  <a:lnTo>
                    <a:pt x="144" y="9"/>
                  </a:lnTo>
                  <a:lnTo>
                    <a:pt x="144" y="9"/>
                  </a:lnTo>
                  <a:lnTo>
                    <a:pt x="147" y="5"/>
                  </a:lnTo>
                  <a:lnTo>
                    <a:pt x="151" y="2"/>
                  </a:lnTo>
                  <a:lnTo>
                    <a:pt x="154" y="0"/>
                  </a:lnTo>
                  <a:lnTo>
                    <a:pt x="16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8" name="Freeform 22"/>
            <p:cNvSpPr/>
            <p:nvPr/>
          </p:nvSpPr>
          <p:spPr bwMode="auto">
            <a:xfrm>
              <a:off x="3228102" y="1874471"/>
              <a:ext cx="539312" cy="537936"/>
            </a:xfrm>
            <a:custGeom>
              <a:avLst/>
              <a:gdLst>
                <a:gd name="T0" fmla="*/ 444 w 784"/>
                <a:gd name="T1" fmla="*/ 2 h 782"/>
                <a:gd name="T2" fmla="*/ 539 w 784"/>
                <a:gd name="T3" fmla="*/ 28 h 782"/>
                <a:gd name="T4" fmla="*/ 625 w 784"/>
                <a:gd name="T5" fmla="*/ 77 h 782"/>
                <a:gd name="T6" fmla="*/ 695 w 784"/>
                <a:gd name="T7" fmla="*/ 144 h 782"/>
                <a:gd name="T8" fmla="*/ 695 w 784"/>
                <a:gd name="T9" fmla="*/ 11 h 782"/>
                <a:gd name="T10" fmla="*/ 702 w 784"/>
                <a:gd name="T11" fmla="*/ 2 h 782"/>
                <a:gd name="T12" fmla="*/ 712 w 784"/>
                <a:gd name="T13" fmla="*/ 0 h 782"/>
                <a:gd name="T14" fmla="*/ 723 w 784"/>
                <a:gd name="T15" fmla="*/ 2 h 782"/>
                <a:gd name="T16" fmla="*/ 729 w 784"/>
                <a:gd name="T17" fmla="*/ 11 h 782"/>
                <a:gd name="T18" fmla="*/ 731 w 784"/>
                <a:gd name="T19" fmla="*/ 195 h 782"/>
                <a:gd name="T20" fmla="*/ 727 w 784"/>
                <a:gd name="T21" fmla="*/ 206 h 782"/>
                <a:gd name="T22" fmla="*/ 718 w 784"/>
                <a:gd name="T23" fmla="*/ 212 h 782"/>
                <a:gd name="T24" fmla="*/ 534 w 784"/>
                <a:gd name="T25" fmla="*/ 213 h 782"/>
                <a:gd name="T26" fmla="*/ 524 w 784"/>
                <a:gd name="T27" fmla="*/ 209 h 782"/>
                <a:gd name="T28" fmla="*/ 517 w 784"/>
                <a:gd name="T29" fmla="*/ 201 h 782"/>
                <a:gd name="T30" fmla="*/ 517 w 784"/>
                <a:gd name="T31" fmla="*/ 189 h 782"/>
                <a:gd name="T32" fmla="*/ 524 w 784"/>
                <a:gd name="T33" fmla="*/ 180 h 782"/>
                <a:gd name="T34" fmla="*/ 534 w 784"/>
                <a:gd name="T35" fmla="*/ 178 h 782"/>
                <a:gd name="T36" fmla="*/ 647 w 784"/>
                <a:gd name="T37" fmla="*/ 142 h 782"/>
                <a:gd name="T38" fmla="*/ 574 w 784"/>
                <a:gd name="T39" fmla="*/ 85 h 782"/>
                <a:gd name="T40" fmla="*/ 488 w 784"/>
                <a:gd name="T41" fmla="*/ 48 h 782"/>
                <a:gd name="T42" fmla="*/ 391 w 784"/>
                <a:gd name="T43" fmla="*/ 35 h 782"/>
                <a:gd name="T44" fmla="*/ 289 w 784"/>
                <a:gd name="T45" fmla="*/ 51 h 782"/>
                <a:gd name="T46" fmla="*/ 198 w 784"/>
                <a:gd name="T47" fmla="*/ 93 h 782"/>
                <a:gd name="T48" fmla="*/ 123 w 784"/>
                <a:gd name="T49" fmla="*/ 158 h 782"/>
                <a:gd name="T50" fmla="*/ 69 w 784"/>
                <a:gd name="T51" fmla="*/ 240 h 782"/>
                <a:gd name="T52" fmla="*/ 39 w 784"/>
                <a:gd name="T53" fmla="*/ 339 h 782"/>
                <a:gd name="T54" fmla="*/ 39 w 784"/>
                <a:gd name="T55" fmla="*/ 443 h 782"/>
                <a:gd name="T56" fmla="*/ 69 w 784"/>
                <a:gd name="T57" fmla="*/ 542 h 782"/>
                <a:gd name="T58" fmla="*/ 123 w 784"/>
                <a:gd name="T59" fmla="*/ 625 h 782"/>
                <a:gd name="T60" fmla="*/ 198 w 784"/>
                <a:gd name="T61" fmla="*/ 690 h 782"/>
                <a:gd name="T62" fmla="*/ 289 w 784"/>
                <a:gd name="T63" fmla="*/ 733 h 782"/>
                <a:gd name="T64" fmla="*/ 391 w 784"/>
                <a:gd name="T65" fmla="*/ 747 h 782"/>
                <a:gd name="T66" fmla="*/ 495 w 784"/>
                <a:gd name="T67" fmla="*/ 733 h 782"/>
                <a:gd name="T68" fmla="*/ 585 w 784"/>
                <a:gd name="T69" fmla="*/ 690 h 782"/>
                <a:gd name="T70" fmla="*/ 661 w 784"/>
                <a:gd name="T71" fmla="*/ 625 h 782"/>
                <a:gd name="T72" fmla="*/ 715 w 784"/>
                <a:gd name="T73" fmla="*/ 542 h 782"/>
                <a:gd name="T74" fmla="*/ 744 w 784"/>
                <a:gd name="T75" fmla="*/ 443 h 782"/>
                <a:gd name="T76" fmla="*/ 749 w 784"/>
                <a:gd name="T77" fmla="*/ 386 h 782"/>
                <a:gd name="T78" fmla="*/ 756 w 784"/>
                <a:gd name="T79" fmla="*/ 377 h 782"/>
                <a:gd name="T80" fmla="*/ 766 w 784"/>
                <a:gd name="T81" fmla="*/ 373 h 782"/>
                <a:gd name="T82" fmla="*/ 777 w 784"/>
                <a:gd name="T83" fmla="*/ 377 h 782"/>
                <a:gd name="T84" fmla="*/ 783 w 784"/>
                <a:gd name="T85" fmla="*/ 386 h 782"/>
                <a:gd name="T86" fmla="*/ 780 w 784"/>
                <a:gd name="T87" fmla="*/ 445 h 782"/>
                <a:gd name="T88" fmla="*/ 753 w 784"/>
                <a:gd name="T89" fmla="*/ 544 h 782"/>
                <a:gd name="T90" fmla="*/ 702 w 784"/>
                <a:gd name="T91" fmla="*/ 631 h 782"/>
                <a:gd name="T92" fmla="*/ 631 w 784"/>
                <a:gd name="T93" fmla="*/ 701 h 782"/>
                <a:gd name="T94" fmla="*/ 545 w 784"/>
                <a:gd name="T95" fmla="*/ 752 h 782"/>
                <a:gd name="T96" fmla="*/ 445 w 784"/>
                <a:gd name="T97" fmla="*/ 780 h 782"/>
                <a:gd name="T98" fmla="*/ 339 w 784"/>
                <a:gd name="T99" fmla="*/ 780 h 782"/>
                <a:gd name="T100" fmla="*/ 240 w 784"/>
                <a:gd name="T101" fmla="*/ 752 h 782"/>
                <a:gd name="T102" fmla="*/ 152 w 784"/>
                <a:gd name="T103" fmla="*/ 701 h 782"/>
                <a:gd name="T104" fmla="*/ 81 w 784"/>
                <a:gd name="T105" fmla="*/ 631 h 782"/>
                <a:gd name="T106" fmla="*/ 31 w 784"/>
                <a:gd name="T107" fmla="*/ 544 h 782"/>
                <a:gd name="T108" fmla="*/ 4 w 784"/>
                <a:gd name="T109" fmla="*/ 445 h 782"/>
                <a:gd name="T110" fmla="*/ 4 w 784"/>
                <a:gd name="T111" fmla="*/ 337 h 782"/>
                <a:gd name="T112" fmla="*/ 31 w 784"/>
                <a:gd name="T113" fmla="*/ 239 h 782"/>
                <a:gd name="T114" fmla="*/ 81 w 784"/>
                <a:gd name="T115" fmla="*/ 151 h 782"/>
                <a:gd name="T116" fmla="*/ 152 w 784"/>
                <a:gd name="T117" fmla="*/ 81 h 782"/>
                <a:gd name="T118" fmla="*/ 240 w 784"/>
                <a:gd name="T119" fmla="*/ 30 h 782"/>
                <a:gd name="T120" fmla="*/ 339 w 784"/>
                <a:gd name="T121" fmla="*/ 4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4" h="782">
                  <a:moveTo>
                    <a:pt x="391" y="0"/>
                  </a:moveTo>
                  <a:lnTo>
                    <a:pt x="444" y="2"/>
                  </a:lnTo>
                  <a:lnTo>
                    <a:pt x="492" y="13"/>
                  </a:lnTo>
                  <a:lnTo>
                    <a:pt x="539" y="28"/>
                  </a:lnTo>
                  <a:lnTo>
                    <a:pt x="584" y="49"/>
                  </a:lnTo>
                  <a:lnTo>
                    <a:pt x="625" y="77"/>
                  </a:lnTo>
                  <a:lnTo>
                    <a:pt x="661" y="107"/>
                  </a:lnTo>
                  <a:lnTo>
                    <a:pt x="695" y="144"/>
                  </a:lnTo>
                  <a:lnTo>
                    <a:pt x="695" y="17"/>
                  </a:lnTo>
                  <a:lnTo>
                    <a:pt x="695" y="11"/>
                  </a:lnTo>
                  <a:lnTo>
                    <a:pt x="698" y="6"/>
                  </a:lnTo>
                  <a:lnTo>
                    <a:pt x="702" y="2"/>
                  </a:lnTo>
                  <a:lnTo>
                    <a:pt x="707" y="1"/>
                  </a:lnTo>
                  <a:lnTo>
                    <a:pt x="712" y="0"/>
                  </a:lnTo>
                  <a:lnTo>
                    <a:pt x="718" y="1"/>
                  </a:lnTo>
                  <a:lnTo>
                    <a:pt x="723" y="2"/>
                  </a:lnTo>
                  <a:lnTo>
                    <a:pt x="727" y="6"/>
                  </a:lnTo>
                  <a:lnTo>
                    <a:pt x="729" y="11"/>
                  </a:lnTo>
                  <a:lnTo>
                    <a:pt x="731" y="17"/>
                  </a:lnTo>
                  <a:lnTo>
                    <a:pt x="731" y="195"/>
                  </a:lnTo>
                  <a:lnTo>
                    <a:pt x="729" y="201"/>
                  </a:lnTo>
                  <a:lnTo>
                    <a:pt x="727" y="206"/>
                  </a:lnTo>
                  <a:lnTo>
                    <a:pt x="723" y="209"/>
                  </a:lnTo>
                  <a:lnTo>
                    <a:pt x="718" y="212"/>
                  </a:lnTo>
                  <a:lnTo>
                    <a:pt x="712" y="213"/>
                  </a:lnTo>
                  <a:lnTo>
                    <a:pt x="534" y="213"/>
                  </a:lnTo>
                  <a:lnTo>
                    <a:pt x="529" y="212"/>
                  </a:lnTo>
                  <a:lnTo>
                    <a:pt x="524" y="209"/>
                  </a:lnTo>
                  <a:lnTo>
                    <a:pt x="520" y="206"/>
                  </a:lnTo>
                  <a:lnTo>
                    <a:pt x="517" y="201"/>
                  </a:lnTo>
                  <a:lnTo>
                    <a:pt x="516" y="195"/>
                  </a:lnTo>
                  <a:lnTo>
                    <a:pt x="517" y="189"/>
                  </a:lnTo>
                  <a:lnTo>
                    <a:pt x="520" y="184"/>
                  </a:lnTo>
                  <a:lnTo>
                    <a:pt x="524" y="180"/>
                  </a:lnTo>
                  <a:lnTo>
                    <a:pt x="529" y="179"/>
                  </a:lnTo>
                  <a:lnTo>
                    <a:pt x="534" y="178"/>
                  </a:lnTo>
                  <a:lnTo>
                    <a:pt x="677" y="178"/>
                  </a:lnTo>
                  <a:lnTo>
                    <a:pt x="647" y="142"/>
                  </a:lnTo>
                  <a:lnTo>
                    <a:pt x="613" y="111"/>
                  </a:lnTo>
                  <a:lnTo>
                    <a:pt x="574" y="85"/>
                  </a:lnTo>
                  <a:lnTo>
                    <a:pt x="533" y="64"/>
                  </a:lnTo>
                  <a:lnTo>
                    <a:pt x="488" y="48"/>
                  </a:lnTo>
                  <a:lnTo>
                    <a:pt x="441" y="39"/>
                  </a:lnTo>
                  <a:lnTo>
                    <a:pt x="391" y="35"/>
                  </a:lnTo>
                  <a:lnTo>
                    <a:pt x="339" y="39"/>
                  </a:lnTo>
                  <a:lnTo>
                    <a:pt x="289" y="51"/>
                  </a:lnTo>
                  <a:lnTo>
                    <a:pt x="242" y="68"/>
                  </a:lnTo>
                  <a:lnTo>
                    <a:pt x="198" y="93"/>
                  </a:lnTo>
                  <a:lnTo>
                    <a:pt x="158" y="123"/>
                  </a:lnTo>
                  <a:lnTo>
                    <a:pt x="123" y="158"/>
                  </a:lnTo>
                  <a:lnTo>
                    <a:pt x="93" y="197"/>
                  </a:lnTo>
                  <a:lnTo>
                    <a:pt x="69" y="240"/>
                  </a:lnTo>
                  <a:lnTo>
                    <a:pt x="51" y="289"/>
                  </a:lnTo>
                  <a:lnTo>
                    <a:pt x="39" y="339"/>
                  </a:lnTo>
                  <a:lnTo>
                    <a:pt x="35" y="391"/>
                  </a:lnTo>
                  <a:lnTo>
                    <a:pt x="39" y="443"/>
                  </a:lnTo>
                  <a:lnTo>
                    <a:pt x="51" y="494"/>
                  </a:lnTo>
                  <a:lnTo>
                    <a:pt x="69" y="542"/>
                  </a:lnTo>
                  <a:lnTo>
                    <a:pt x="93" y="585"/>
                  </a:lnTo>
                  <a:lnTo>
                    <a:pt x="123" y="625"/>
                  </a:lnTo>
                  <a:lnTo>
                    <a:pt x="158" y="659"/>
                  </a:lnTo>
                  <a:lnTo>
                    <a:pt x="198" y="690"/>
                  </a:lnTo>
                  <a:lnTo>
                    <a:pt x="242" y="714"/>
                  </a:lnTo>
                  <a:lnTo>
                    <a:pt x="289" y="733"/>
                  </a:lnTo>
                  <a:lnTo>
                    <a:pt x="339" y="743"/>
                  </a:lnTo>
                  <a:lnTo>
                    <a:pt x="391" y="747"/>
                  </a:lnTo>
                  <a:lnTo>
                    <a:pt x="444" y="743"/>
                  </a:lnTo>
                  <a:lnTo>
                    <a:pt x="495" y="733"/>
                  </a:lnTo>
                  <a:lnTo>
                    <a:pt x="542" y="714"/>
                  </a:lnTo>
                  <a:lnTo>
                    <a:pt x="585" y="690"/>
                  </a:lnTo>
                  <a:lnTo>
                    <a:pt x="626" y="659"/>
                  </a:lnTo>
                  <a:lnTo>
                    <a:pt x="661" y="625"/>
                  </a:lnTo>
                  <a:lnTo>
                    <a:pt x="690" y="585"/>
                  </a:lnTo>
                  <a:lnTo>
                    <a:pt x="715" y="542"/>
                  </a:lnTo>
                  <a:lnTo>
                    <a:pt x="733" y="494"/>
                  </a:lnTo>
                  <a:lnTo>
                    <a:pt x="744" y="443"/>
                  </a:lnTo>
                  <a:lnTo>
                    <a:pt x="748" y="391"/>
                  </a:lnTo>
                  <a:lnTo>
                    <a:pt x="749" y="386"/>
                  </a:lnTo>
                  <a:lnTo>
                    <a:pt x="752" y="381"/>
                  </a:lnTo>
                  <a:lnTo>
                    <a:pt x="756" y="377"/>
                  </a:lnTo>
                  <a:lnTo>
                    <a:pt x="761" y="374"/>
                  </a:lnTo>
                  <a:lnTo>
                    <a:pt x="766" y="373"/>
                  </a:lnTo>
                  <a:lnTo>
                    <a:pt x="771" y="374"/>
                  </a:lnTo>
                  <a:lnTo>
                    <a:pt x="777" y="377"/>
                  </a:lnTo>
                  <a:lnTo>
                    <a:pt x="780" y="381"/>
                  </a:lnTo>
                  <a:lnTo>
                    <a:pt x="783" y="386"/>
                  </a:lnTo>
                  <a:lnTo>
                    <a:pt x="784" y="391"/>
                  </a:lnTo>
                  <a:lnTo>
                    <a:pt x="780" y="445"/>
                  </a:lnTo>
                  <a:lnTo>
                    <a:pt x="770" y="496"/>
                  </a:lnTo>
                  <a:lnTo>
                    <a:pt x="753" y="544"/>
                  </a:lnTo>
                  <a:lnTo>
                    <a:pt x="731" y="589"/>
                  </a:lnTo>
                  <a:lnTo>
                    <a:pt x="702" y="631"/>
                  </a:lnTo>
                  <a:lnTo>
                    <a:pt x="669" y="669"/>
                  </a:lnTo>
                  <a:lnTo>
                    <a:pt x="631" y="701"/>
                  </a:lnTo>
                  <a:lnTo>
                    <a:pt x="589" y="729"/>
                  </a:lnTo>
                  <a:lnTo>
                    <a:pt x="545" y="752"/>
                  </a:lnTo>
                  <a:lnTo>
                    <a:pt x="496" y="769"/>
                  </a:lnTo>
                  <a:lnTo>
                    <a:pt x="445" y="780"/>
                  </a:lnTo>
                  <a:lnTo>
                    <a:pt x="391" y="782"/>
                  </a:lnTo>
                  <a:lnTo>
                    <a:pt x="339" y="780"/>
                  </a:lnTo>
                  <a:lnTo>
                    <a:pt x="288" y="769"/>
                  </a:lnTo>
                  <a:lnTo>
                    <a:pt x="240" y="752"/>
                  </a:lnTo>
                  <a:lnTo>
                    <a:pt x="194" y="729"/>
                  </a:lnTo>
                  <a:lnTo>
                    <a:pt x="152" y="701"/>
                  </a:lnTo>
                  <a:lnTo>
                    <a:pt x="115" y="669"/>
                  </a:lnTo>
                  <a:lnTo>
                    <a:pt x="81" y="631"/>
                  </a:lnTo>
                  <a:lnTo>
                    <a:pt x="54" y="589"/>
                  </a:lnTo>
                  <a:lnTo>
                    <a:pt x="31" y="544"/>
                  </a:lnTo>
                  <a:lnTo>
                    <a:pt x="14" y="496"/>
                  </a:lnTo>
                  <a:lnTo>
                    <a:pt x="4" y="445"/>
                  </a:lnTo>
                  <a:lnTo>
                    <a:pt x="0" y="391"/>
                  </a:lnTo>
                  <a:lnTo>
                    <a:pt x="4" y="337"/>
                  </a:lnTo>
                  <a:lnTo>
                    <a:pt x="14" y="288"/>
                  </a:lnTo>
                  <a:lnTo>
                    <a:pt x="31" y="239"/>
                  </a:lnTo>
                  <a:lnTo>
                    <a:pt x="54" y="193"/>
                  </a:lnTo>
                  <a:lnTo>
                    <a:pt x="81" y="151"/>
                  </a:lnTo>
                  <a:lnTo>
                    <a:pt x="115" y="114"/>
                  </a:lnTo>
                  <a:lnTo>
                    <a:pt x="152" y="81"/>
                  </a:lnTo>
                  <a:lnTo>
                    <a:pt x="194" y="53"/>
                  </a:lnTo>
                  <a:lnTo>
                    <a:pt x="240" y="30"/>
                  </a:lnTo>
                  <a:lnTo>
                    <a:pt x="288" y="14"/>
                  </a:lnTo>
                  <a:lnTo>
                    <a:pt x="339" y="4"/>
                  </a:lnTo>
                  <a:lnTo>
                    <a:pt x="39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9" name="Freeform 23"/>
            <p:cNvSpPr>
              <a:spLocks noEditPoints="1"/>
            </p:cNvSpPr>
            <p:nvPr/>
          </p:nvSpPr>
          <p:spPr bwMode="auto">
            <a:xfrm>
              <a:off x="4299351" y="1873439"/>
              <a:ext cx="539312" cy="540000"/>
            </a:xfrm>
            <a:custGeom>
              <a:avLst/>
              <a:gdLst>
                <a:gd name="T0" fmla="*/ 777 w 784"/>
                <a:gd name="T1" fmla="*/ 377 h 785"/>
                <a:gd name="T2" fmla="*/ 784 w 784"/>
                <a:gd name="T3" fmla="*/ 392 h 785"/>
                <a:gd name="T4" fmla="*/ 753 w 784"/>
                <a:gd name="T5" fmla="*/ 545 h 785"/>
                <a:gd name="T6" fmla="*/ 669 w 784"/>
                <a:gd name="T7" fmla="*/ 669 h 785"/>
                <a:gd name="T8" fmla="*/ 545 w 784"/>
                <a:gd name="T9" fmla="*/ 753 h 785"/>
                <a:gd name="T10" fmla="*/ 391 w 784"/>
                <a:gd name="T11" fmla="*/ 785 h 785"/>
                <a:gd name="T12" fmla="*/ 243 w 784"/>
                <a:gd name="T13" fmla="*/ 754 h 785"/>
                <a:gd name="T14" fmla="*/ 122 w 784"/>
                <a:gd name="T15" fmla="*/ 676 h 785"/>
                <a:gd name="T16" fmla="*/ 88 w 784"/>
                <a:gd name="T17" fmla="*/ 771 h 785"/>
                <a:gd name="T18" fmla="*/ 77 w 784"/>
                <a:gd name="T19" fmla="*/ 783 h 785"/>
                <a:gd name="T20" fmla="*/ 60 w 784"/>
                <a:gd name="T21" fmla="*/ 781 h 785"/>
                <a:gd name="T22" fmla="*/ 53 w 784"/>
                <a:gd name="T23" fmla="*/ 766 h 785"/>
                <a:gd name="T24" fmla="*/ 56 w 784"/>
                <a:gd name="T25" fmla="*/ 578 h 785"/>
                <a:gd name="T26" fmla="*/ 70 w 784"/>
                <a:gd name="T27" fmla="*/ 570 h 785"/>
                <a:gd name="T28" fmla="*/ 260 w 784"/>
                <a:gd name="T29" fmla="*/ 574 h 785"/>
                <a:gd name="T30" fmla="*/ 267 w 784"/>
                <a:gd name="T31" fmla="*/ 588 h 785"/>
                <a:gd name="T32" fmla="*/ 260 w 784"/>
                <a:gd name="T33" fmla="*/ 603 h 785"/>
                <a:gd name="T34" fmla="*/ 107 w 784"/>
                <a:gd name="T35" fmla="*/ 607 h 785"/>
                <a:gd name="T36" fmla="*/ 209 w 784"/>
                <a:gd name="T37" fmla="*/ 698 h 785"/>
                <a:gd name="T38" fmla="*/ 343 w 784"/>
                <a:gd name="T39" fmla="*/ 745 h 785"/>
                <a:gd name="T40" fmla="*/ 495 w 784"/>
                <a:gd name="T41" fmla="*/ 733 h 785"/>
                <a:gd name="T42" fmla="*/ 626 w 784"/>
                <a:gd name="T43" fmla="*/ 661 h 785"/>
                <a:gd name="T44" fmla="*/ 715 w 784"/>
                <a:gd name="T45" fmla="*/ 542 h 785"/>
                <a:gd name="T46" fmla="*/ 748 w 784"/>
                <a:gd name="T47" fmla="*/ 392 h 785"/>
                <a:gd name="T48" fmla="*/ 756 w 784"/>
                <a:gd name="T49" fmla="*/ 377 h 785"/>
                <a:gd name="T50" fmla="*/ 391 w 784"/>
                <a:gd name="T51" fmla="*/ 0 h 785"/>
                <a:gd name="T52" fmla="*/ 539 w 784"/>
                <a:gd name="T53" fmla="*/ 29 h 785"/>
                <a:gd name="T54" fmla="*/ 661 w 784"/>
                <a:gd name="T55" fmla="*/ 109 h 785"/>
                <a:gd name="T56" fmla="*/ 695 w 784"/>
                <a:gd name="T57" fmla="*/ 12 h 785"/>
                <a:gd name="T58" fmla="*/ 707 w 784"/>
                <a:gd name="T59" fmla="*/ 2 h 785"/>
                <a:gd name="T60" fmla="*/ 723 w 784"/>
                <a:gd name="T61" fmla="*/ 4 h 785"/>
                <a:gd name="T62" fmla="*/ 731 w 784"/>
                <a:gd name="T63" fmla="*/ 19 h 785"/>
                <a:gd name="T64" fmla="*/ 727 w 784"/>
                <a:gd name="T65" fmla="*/ 207 h 785"/>
                <a:gd name="T66" fmla="*/ 712 w 784"/>
                <a:gd name="T67" fmla="*/ 214 h 785"/>
                <a:gd name="T68" fmla="*/ 524 w 784"/>
                <a:gd name="T69" fmla="*/ 211 h 785"/>
                <a:gd name="T70" fmla="*/ 516 w 784"/>
                <a:gd name="T71" fmla="*/ 197 h 785"/>
                <a:gd name="T72" fmla="*/ 524 w 784"/>
                <a:gd name="T73" fmla="*/ 182 h 785"/>
                <a:gd name="T74" fmla="*/ 677 w 784"/>
                <a:gd name="T75" fmla="*/ 178 h 785"/>
                <a:gd name="T76" fmla="*/ 573 w 784"/>
                <a:gd name="T77" fmla="*/ 87 h 785"/>
                <a:gd name="T78" fmla="*/ 441 w 784"/>
                <a:gd name="T79" fmla="*/ 40 h 785"/>
                <a:gd name="T80" fmla="*/ 289 w 784"/>
                <a:gd name="T81" fmla="*/ 51 h 785"/>
                <a:gd name="T82" fmla="*/ 158 w 784"/>
                <a:gd name="T83" fmla="*/ 123 h 785"/>
                <a:gd name="T84" fmla="*/ 69 w 784"/>
                <a:gd name="T85" fmla="*/ 243 h 785"/>
                <a:gd name="T86" fmla="*/ 35 w 784"/>
                <a:gd name="T87" fmla="*/ 392 h 785"/>
                <a:gd name="T88" fmla="*/ 29 w 784"/>
                <a:gd name="T89" fmla="*/ 406 h 785"/>
                <a:gd name="T90" fmla="*/ 12 w 784"/>
                <a:gd name="T91" fmla="*/ 409 h 785"/>
                <a:gd name="T92" fmla="*/ 1 w 784"/>
                <a:gd name="T93" fmla="*/ 398 h 785"/>
                <a:gd name="T94" fmla="*/ 14 w 784"/>
                <a:gd name="T95" fmla="*/ 288 h 785"/>
                <a:gd name="T96" fmla="*/ 81 w 784"/>
                <a:gd name="T97" fmla="*/ 152 h 785"/>
                <a:gd name="T98" fmla="*/ 194 w 784"/>
                <a:gd name="T99" fmla="*/ 54 h 785"/>
                <a:gd name="T100" fmla="*/ 339 w 784"/>
                <a:gd name="T101" fmla="*/ 4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84" h="785">
                  <a:moveTo>
                    <a:pt x="766" y="375"/>
                  </a:moveTo>
                  <a:lnTo>
                    <a:pt x="771" y="375"/>
                  </a:lnTo>
                  <a:lnTo>
                    <a:pt x="777" y="377"/>
                  </a:lnTo>
                  <a:lnTo>
                    <a:pt x="780" y="381"/>
                  </a:lnTo>
                  <a:lnTo>
                    <a:pt x="783" y="387"/>
                  </a:lnTo>
                  <a:lnTo>
                    <a:pt x="784" y="392"/>
                  </a:lnTo>
                  <a:lnTo>
                    <a:pt x="780" y="445"/>
                  </a:lnTo>
                  <a:lnTo>
                    <a:pt x="770" y="497"/>
                  </a:lnTo>
                  <a:lnTo>
                    <a:pt x="753" y="545"/>
                  </a:lnTo>
                  <a:lnTo>
                    <a:pt x="731" y="589"/>
                  </a:lnTo>
                  <a:lnTo>
                    <a:pt x="702" y="631"/>
                  </a:lnTo>
                  <a:lnTo>
                    <a:pt x="669" y="669"/>
                  </a:lnTo>
                  <a:lnTo>
                    <a:pt x="631" y="702"/>
                  </a:lnTo>
                  <a:lnTo>
                    <a:pt x="589" y="731"/>
                  </a:lnTo>
                  <a:lnTo>
                    <a:pt x="545" y="753"/>
                  </a:lnTo>
                  <a:lnTo>
                    <a:pt x="496" y="770"/>
                  </a:lnTo>
                  <a:lnTo>
                    <a:pt x="445" y="781"/>
                  </a:lnTo>
                  <a:lnTo>
                    <a:pt x="391" y="785"/>
                  </a:lnTo>
                  <a:lnTo>
                    <a:pt x="340" y="781"/>
                  </a:lnTo>
                  <a:lnTo>
                    <a:pt x="291" y="770"/>
                  </a:lnTo>
                  <a:lnTo>
                    <a:pt x="243" y="754"/>
                  </a:lnTo>
                  <a:lnTo>
                    <a:pt x="200" y="733"/>
                  </a:lnTo>
                  <a:lnTo>
                    <a:pt x="160" y="707"/>
                  </a:lnTo>
                  <a:lnTo>
                    <a:pt x="122" y="676"/>
                  </a:lnTo>
                  <a:lnTo>
                    <a:pt x="89" y="641"/>
                  </a:lnTo>
                  <a:lnTo>
                    <a:pt x="89" y="766"/>
                  </a:lnTo>
                  <a:lnTo>
                    <a:pt x="88" y="771"/>
                  </a:lnTo>
                  <a:lnTo>
                    <a:pt x="85" y="777"/>
                  </a:lnTo>
                  <a:lnTo>
                    <a:pt x="81" y="781"/>
                  </a:lnTo>
                  <a:lnTo>
                    <a:pt x="77" y="783"/>
                  </a:lnTo>
                  <a:lnTo>
                    <a:pt x="70" y="785"/>
                  </a:lnTo>
                  <a:lnTo>
                    <a:pt x="65" y="783"/>
                  </a:lnTo>
                  <a:lnTo>
                    <a:pt x="60" y="781"/>
                  </a:lnTo>
                  <a:lnTo>
                    <a:pt x="56" y="777"/>
                  </a:lnTo>
                  <a:lnTo>
                    <a:pt x="55" y="771"/>
                  </a:lnTo>
                  <a:lnTo>
                    <a:pt x="53" y="766"/>
                  </a:lnTo>
                  <a:lnTo>
                    <a:pt x="53" y="588"/>
                  </a:lnTo>
                  <a:lnTo>
                    <a:pt x="55" y="583"/>
                  </a:lnTo>
                  <a:lnTo>
                    <a:pt x="56" y="578"/>
                  </a:lnTo>
                  <a:lnTo>
                    <a:pt x="60" y="574"/>
                  </a:lnTo>
                  <a:lnTo>
                    <a:pt x="65" y="571"/>
                  </a:lnTo>
                  <a:lnTo>
                    <a:pt x="70" y="570"/>
                  </a:lnTo>
                  <a:lnTo>
                    <a:pt x="249" y="570"/>
                  </a:lnTo>
                  <a:lnTo>
                    <a:pt x="255" y="571"/>
                  </a:lnTo>
                  <a:lnTo>
                    <a:pt x="260" y="574"/>
                  </a:lnTo>
                  <a:lnTo>
                    <a:pt x="263" y="578"/>
                  </a:lnTo>
                  <a:lnTo>
                    <a:pt x="266" y="583"/>
                  </a:lnTo>
                  <a:lnTo>
                    <a:pt x="267" y="588"/>
                  </a:lnTo>
                  <a:lnTo>
                    <a:pt x="266" y="593"/>
                  </a:lnTo>
                  <a:lnTo>
                    <a:pt x="263" y="599"/>
                  </a:lnTo>
                  <a:lnTo>
                    <a:pt x="260" y="603"/>
                  </a:lnTo>
                  <a:lnTo>
                    <a:pt x="255" y="605"/>
                  </a:lnTo>
                  <a:lnTo>
                    <a:pt x="249" y="607"/>
                  </a:lnTo>
                  <a:lnTo>
                    <a:pt x="107" y="607"/>
                  </a:lnTo>
                  <a:lnTo>
                    <a:pt x="137" y="641"/>
                  </a:lnTo>
                  <a:lnTo>
                    <a:pt x="171" y="672"/>
                  </a:lnTo>
                  <a:lnTo>
                    <a:pt x="209" y="698"/>
                  </a:lnTo>
                  <a:lnTo>
                    <a:pt x="251" y="719"/>
                  </a:lnTo>
                  <a:lnTo>
                    <a:pt x="296" y="735"/>
                  </a:lnTo>
                  <a:lnTo>
                    <a:pt x="343" y="745"/>
                  </a:lnTo>
                  <a:lnTo>
                    <a:pt x="391" y="748"/>
                  </a:lnTo>
                  <a:lnTo>
                    <a:pt x="444" y="744"/>
                  </a:lnTo>
                  <a:lnTo>
                    <a:pt x="495" y="733"/>
                  </a:lnTo>
                  <a:lnTo>
                    <a:pt x="542" y="715"/>
                  </a:lnTo>
                  <a:lnTo>
                    <a:pt x="585" y="690"/>
                  </a:lnTo>
                  <a:lnTo>
                    <a:pt x="626" y="661"/>
                  </a:lnTo>
                  <a:lnTo>
                    <a:pt x="661" y="626"/>
                  </a:lnTo>
                  <a:lnTo>
                    <a:pt x="690" y="586"/>
                  </a:lnTo>
                  <a:lnTo>
                    <a:pt x="715" y="542"/>
                  </a:lnTo>
                  <a:lnTo>
                    <a:pt x="733" y="495"/>
                  </a:lnTo>
                  <a:lnTo>
                    <a:pt x="744" y="444"/>
                  </a:lnTo>
                  <a:lnTo>
                    <a:pt x="748" y="392"/>
                  </a:lnTo>
                  <a:lnTo>
                    <a:pt x="749" y="387"/>
                  </a:lnTo>
                  <a:lnTo>
                    <a:pt x="752" y="381"/>
                  </a:lnTo>
                  <a:lnTo>
                    <a:pt x="756" y="377"/>
                  </a:lnTo>
                  <a:lnTo>
                    <a:pt x="761" y="375"/>
                  </a:lnTo>
                  <a:lnTo>
                    <a:pt x="766" y="375"/>
                  </a:lnTo>
                  <a:close/>
                  <a:moveTo>
                    <a:pt x="391" y="0"/>
                  </a:moveTo>
                  <a:lnTo>
                    <a:pt x="444" y="4"/>
                  </a:lnTo>
                  <a:lnTo>
                    <a:pt x="492" y="13"/>
                  </a:lnTo>
                  <a:lnTo>
                    <a:pt x="539" y="29"/>
                  </a:lnTo>
                  <a:lnTo>
                    <a:pt x="584" y="51"/>
                  </a:lnTo>
                  <a:lnTo>
                    <a:pt x="625" y="78"/>
                  </a:lnTo>
                  <a:lnTo>
                    <a:pt x="661" y="109"/>
                  </a:lnTo>
                  <a:lnTo>
                    <a:pt x="695" y="144"/>
                  </a:lnTo>
                  <a:lnTo>
                    <a:pt x="695" y="19"/>
                  </a:lnTo>
                  <a:lnTo>
                    <a:pt x="695" y="12"/>
                  </a:lnTo>
                  <a:lnTo>
                    <a:pt x="698" y="8"/>
                  </a:lnTo>
                  <a:lnTo>
                    <a:pt x="702" y="4"/>
                  </a:lnTo>
                  <a:lnTo>
                    <a:pt x="707" y="2"/>
                  </a:lnTo>
                  <a:lnTo>
                    <a:pt x="712" y="0"/>
                  </a:lnTo>
                  <a:lnTo>
                    <a:pt x="718" y="2"/>
                  </a:lnTo>
                  <a:lnTo>
                    <a:pt x="723" y="4"/>
                  </a:lnTo>
                  <a:lnTo>
                    <a:pt x="727" y="8"/>
                  </a:lnTo>
                  <a:lnTo>
                    <a:pt x="729" y="12"/>
                  </a:lnTo>
                  <a:lnTo>
                    <a:pt x="731" y="19"/>
                  </a:lnTo>
                  <a:lnTo>
                    <a:pt x="731" y="197"/>
                  </a:lnTo>
                  <a:lnTo>
                    <a:pt x="729" y="202"/>
                  </a:lnTo>
                  <a:lnTo>
                    <a:pt x="727" y="207"/>
                  </a:lnTo>
                  <a:lnTo>
                    <a:pt x="723" y="211"/>
                  </a:lnTo>
                  <a:lnTo>
                    <a:pt x="718" y="214"/>
                  </a:lnTo>
                  <a:lnTo>
                    <a:pt x="712" y="214"/>
                  </a:lnTo>
                  <a:lnTo>
                    <a:pt x="534" y="214"/>
                  </a:lnTo>
                  <a:lnTo>
                    <a:pt x="529" y="214"/>
                  </a:lnTo>
                  <a:lnTo>
                    <a:pt x="524" y="211"/>
                  </a:lnTo>
                  <a:lnTo>
                    <a:pt x="520" y="207"/>
                  </a:lnTo>
                  <a:lnTo>
                    <a:pt x="517" y="202"/>
                  </a:lnTo>
                  <a:lnTo>
                    <a:pt x="516" y="197"/>
                  </a:lnTo>
                  <a:lnTo>
                    <a:pt x="517" y="190"/>
                  </a:lnTo>
                  <a:lnTo>
                    <a:pt x="520" y="186"/>
                  </a:lnTo>
                  <a:lnTo>
                    <a:pt x="524" y="182"/>
                  </a:lnTo>
                  <a:lnTo>
                    <a:pt x="529" y="180"/>
                  </a:lnTo>
                  <a:lnTo>
                    <a:pt x="534" y="178"/>
                  </a:lnTo>
                  <a:lnTo>
                    <a:pt x="677" y="178"/>
                  </a:lnTo>
                  <a:lnTo>
                    <a:pt x="647" y="143"/>
                  </a:lnTo>
                  <a:lnTo>
                    <a:pt x="613" y="113"/>
                  </a:lnTo>
                  <a:lnTo>
                    <a:pt x="573" y="87"/>
                  </a:lnTo>
                  <a:lnTo>
                    <a:pt x="533" y="65"/>
                  </a:lnTo>
                  <a:lnTo>
                    <a:pt x="488" y="49"/>
                  </a:lnTo>
                  <a:lnTo>
                    <a:pt x="441" y="40"/>
                  </a:lnTo>
                  <a:lnTo>
                    <a:pt x="391" y="36"/>
                  </a:lnTo>
                  <a:lnTo>
                    <a:pt x="339" y="40"/>
                  </a:lnTo>
                  <a:lnTo>
                    <a:pt x="289" y="51"/>
                  </a:lnTo>
                  <a:lnTo>
                    <a:pt x="242" y="70"/>
                  </a:lnTo>
                  <a:lnTo>
                    <a:pt x="198" y="93"/>
                  </a:lnTo>
                  <a:lnTo>
                    <a:pt x="158" y="123"/>
                  </a:lnTo>
                  <a:lnTo>
                    <a:pt x="123" y="159"/>
                  </a:lnTo>
                  <a:lnTo>
                    <a:pt x="93" y="198"/>
                  </a:lnTo>
                  <a:lnTo>
                    <a:pt x="69" y="243"/>
                  </a:lnTo>
                  <a:lnTo>
                    <a:pt x="51" y="290"/>
                  </a:lnTo>
                  <a:lnTo>
                    <a:pt x="39" y="339"/>
                  </a:lnTo>
                  <a:lnTo>
                    <a:pt x="35" y="392"/>
                  </a:lnTo>
                  <a:lnTo>
                    <a:pt x="35" y="398"/>
                  </a:lnTo>
                  <a:lnTo>
                    <a:pt x="33" y="402"/>
                  </a:lnTo>
                  <a:lnTo>
                    <a:pt x="29" y="406"/>
                  </a:lnTo>
                  <a:lnTo>
                    <a:pt x="23" y="409"/>
                  </a:lnTo>
                  <a:lnTo>
                    <a:pt x="18" y="410"/>
                  </a:lnTo>
                  <a:lnTo>
                    <a:pt x="12" y="409"/>
                  </a:lnTo>
                  <a:lnTo>
                    <a:pt x="8" y="406"/>
                  </a:lnTo>
                  <a:lnTo>
                    <a:pt x="4" y="402"/>
                  </a:lnTo>
                  <a:lnTo>
                    <a:pt x="1" y="398"/>
                  </a:lnTo>
                  <a:lnTo>
                    <a:pt x="0" y="392"/>
                  </a:lnTo>
                  <a:lnTo>
                    <a:pt x="4" y="339"/>
                  </a:lnTo>
                  <a:lnTo>
                    <a:pt x="14" y="288"/>
                  </a:lnTo>
                  <a:lnTo>
                    <a:pt x="31" y="240"/>
                  </a:lnTo>
                  <a:lnTo>
                    <a:pt x="53" y="194"/>
                  </a:lnTo>
                  <a:lnTo>
                    <a:pt x="81" y="152"/>
                  </a:lnTo>
                  <a:lnTo>
                    <a:pt x="115" y="116"/>
                  </a:lnTo>
                  <a:lnTo>
                    <a:pt x="152" y="82"/>
                  </a:lnTo>
                  <a:lnTo>
                    <a:pt x="194" y="54"/>
                  </a:lnTo>
                  <a:lnTo>
                    <a:pt x="239" y="32"/>
                  </a:lnTo>
                  <a:lnTo>
                    <a:pt x="288" y="15"/>
                  </a:lnTo>
                  <a:lnTo>
                    <a:pt x="339" y="4"/>
                  </a:lnTo>
                  <a:lnTo>
                    <a:pt x="39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0" name="Freeform 24"/>
            <p:cNvSpPr>
              <a:spLocks noEditPoints="1"/>
            </p:cNvSpPr>
            <p:nvPr/>
          </p:nvSpPr>
          <p:spPr bwMode="auto">
            <a:xfrm>
              <a:off x="5370600" y="1873439"/>
              <a:ext cx="441630" cy="540000"/>
            </a:xfrm>
            <a:custGeom>
              <a:avLst/>
              <a:gdLst>
                <a:gd name="T0" fmla="*/ 356 w 642"/>
                <a:gd name="T1" fmla="*/ 270 h 785"/>
                <a:gd name="T2" fmla="*/ 356 w 642"/>
                <a:gd name="T3" fmla="*/ 51 h 785"/>
                <a:gd name="T4" fmla="*/ 342 w 642"/>
                <a:gd name="T5" fmla="*/ 0 h 785"/>
                <a:gd name="T6" fmla="*/ 348 w 642"/>
                <a:gd name="T7" fmla="*/ 4 h 785"/>
                <a:gd name="T8" fmla="*/ 562 w 642"/>
                <a:gd name="T9" fmla="*/ 146 h 785"/>
                <a:gd name="T10" fmla="*/ 566 w 642"/>
                <a:gd name="T11" fmla="*/ 148 h 785"/>
                <a:gd name="T12" fmla="*/ 570 w 642"/>
                <a:gd name="T13" fmla="*/ 156 h 785"/>
                <a:gd name="T14" fmla="*/ 570 w 642"/>
                <a:gd name="T15" fmla="*/ 165 h 785"/>
                <a:gd name="T16" fmla="*/ 566 w 642"/>
                <a:gd name="T17" fmla="*/ 172 h 785"/>
                <a:gd name="T18" fmla="*/ 562 w 642"/>
                <a:gd name="T19" fmla="*/ 176 h 785"/>
                <a:gd name="T20" fmla="*/ 348 w 642"/>
                <a:gd name="T21" fmla="*/ 317 h 785"/>
                <a:gd name="T22" fmla="*/ 342 w 642"/>
                <a:gd name="T23" fmla="*/ 321 h 785"/>
                <a:gd name="T24" fmla="*/ 332 w 642"/>
                <a:gd name="T25" fmla="*/ 320 h 785"/>
                <a:gd name="T26" fmla="*/ 323 w 642"/>
                <a:gd name="T27" fmla="*/ 313 h 785"/>
                <a:gd name="T28" fmla="*/ 321 w 642"/>
                <a:gd name="T29" fmla="*/ 303 h 785"/>
                <a:gd name="T30" fmla="*/ 273 w 642"/>
                <a:gd name="T31" fmla="*/ 182 h 785"/>
                <a:gd name="T32" fmla="*/ 190 w 642"/>
                <a:gd name="T33" fmla="*/ 210 h 785"/>
                <a:gd name="T34" fmla="*/ 119 w 642"/>
                <a:gd name="T35" fmla="*/ 262 h 785"/>
                <a:gd name="T36" fmla="*/ 67 w 642"/>
                <a:gd name="T37" fmla="*/ 333 h 785"/>
                <a:gd name="T38" fmla="*/ 39 w 642"/>
                <a:gd name="T39" fmla="*/ 417 h 785"/>
                <a:gd name="T40" fmla="*/ 39 w 642"/>
                <a:gd name="T41" fmla="*/ 510 h 785"/>
                <a:gd name="T42" fmla="*/ 67 w 642"/>
                <a:gd name="T43" fmla="*/ 595 h 785"/>
                <a:gd name="T44" fmla="*/ 119 w 642"/>
                <a:gd name="T45" fmla="*/ 665 h 785"/>
                <a:gd name="T46" fmla="*/ 190 w 642"/>
                <a:gd name="T47" fmla="*/ 716 h 785"/>
                <a:gd name="T48" fmla="*/ 273 w 642"/>
                <a:gd name="T49" fmla="*/ 744 h 785"/>
                <a:gd name="T50" fmla="*/ 366 w 642"/>
                <a:gd name="T51" fmla="*/ 744 h 785"/>
                <a:gd name="T52" fmla="*/ 452 w 642"/>
                <a:gd name="T53" fmla="*/ 716 h 785"/>
                <a:gd name="T54" fmla="*/ 522 w 642"/>
                <a:gd name="T55" fmla="*/ 665 h 785"/>
                <a:gd name="T56" fmla="*/ 573 w 642"/>
                <a:gd name="T57" fmla="*/ 595 h 785"/>
                <a:gd name="T58" fmla="*/ 602 w 642"/>
                <a:gd name="T59" fmla="*/ 510 h 785"/>
                <a:gd name="T60" fmla="*/ 606 w 642"/>
                <a:gd name="T61" fmla="*/ 457 h 785"/>
                <a:gd name="T62" fmla="*/ 613 w 642"/>
                <a:gd name="T63" fmla="*/ 449 h 785"/>
                <a:gd name="T64" fmla="*/ 623 w 642"/>
                <a:gd name="T65" fmla="*/ 445 h 785"/>
                <a:gd name="T66" fmla="*/ 634 w 642"/>
                <a:gd name="T67" fmla="*/ 449 h 785"/>
                <a:gd name="T68" fmla="*/ 640 w 642"/>
                <a:gd name="T69" fmla="*/ 457 h 785"/>
                <a:gd name="T70" fmla="*/ 638 w 642"/>
                <a:gd name="T71" fmla="*/ 511 h 785"/>
                <a:gd name="T72" fmla="*/ 611 w 642"/>
                <a:gd name="T73" fmla="*/ 599 h 785"/>
                <a:gd name="T74" fmla="*/ 563 w 642"/>
                <a:gd name="T75" fmla="*/ 673 h 785"/>
                <a:gd name="T76" fmla="*/ 495 w 642"/>
                <a:gd name="T77" fmla="*/ 732 h 785"/>
                <a:gd name="T78" fmla="*/ 412 w 642"/>
                <a:gd name="T79" fmla="*/ 770 h 785"/>
                <a:gd name="T80" fmla="*/ 321 w 642"/>
                <a:gd name="T81" fmla="*/ 785 h 785"/>
                <a:gd name="T82" fmla="*/ 228 w 642"/>
                <a:gd name="T83" fmla="*/ 770 h 785"/>
                <a:gd name="T84" fmla="*/ 145 w 642"/>
                <a:gd name="T85" fmla="*/ 732 h 785"/>
                <a:gd name="T86" fmla="*/ 78 w 642"/>
                <a:gd name="T87" fmla="*/ 673 h 785"/>
                <a:gd name="T88" fmla="*/ 30 w 642"/>
                <a:gd name="T89" fmla="*/ 599 h 785"/>
                <a:gd name="T90" fmla="*/ 4 w 642"/>
                <a:gd name="T91" fmla="*/ 511 h 785"/>
                <a:gd name="T92" fmla="*/ 4 w 642"/>
                <a:gd name="T93" fmla="*/ 417 h 785"/>
                <a:gd name="T94" fmla="*/ 30 w 642"/>
                <a:gd name="T95" fmla="*/ 328 h 785"/>
                <a:gd name="T96" fmla="*/ 78 w 642"/>
                <a:gd name="T97" fmla="*/ 253 h 785"/>
                <a:gd name="T98" fmla="*/ 145 w 642"/>
                <a:gd name="T99" fmla="*/ 194 h 785"/>
                <a:gd name="T100" fmla="*/ 228 w 642"/>
                <a:gd name="T101" fmla="*/ 156 h 785"/>
                <a:gd name="T102" fmla="*/ 321 w 642"/>
                <a:gd name="T103" fmla="*/ 143 h 785"/>
                <a:gd name="T104" fmla="*/ 321 w 642"/>
                <a:gd name="T105" fmla="*/ 12 h 785"/>
                <a:gd name="T106" fmla="*/ 327 w 642"/>
                <a:gd name="T107" fmla="*/ 4 h 785"/>
                <a:gd name="T108" fmla="*/ 338 w 642"/>
                <a:gd name="T109" fmla="*/ 0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2" h="785">
                  <a:moveTo>
                    <a:pt x="356" y="51"/>
                  </a:moveTo>
                  <a:lnTo>
                    <a:pt x="356" y="270"/>
                  </a:lnTo>
                  <a:lnTo>
                    <a:pt x="520" y="160"/>
                  </a:lnTo>
                  <a:lnTo>
                    <a:pt x="356" y="51"/>
                  </a:lnTo>
                  <a:close/>
                  <a:moveTo>
                    <a:pt x="338" y="0"/>
                  </a:moveTo>
                  <a:lnTo>
                    <a:pt x="342" y="0"/>
                  </a:lnTo>
                  <a:lnTo>
                    <a:pt x="346" y="2"/>
                  </a:lnTo>
                  <a:lnTo>
                    <a:pt x="348" y="4"/>
                  </a:lnTo>
                  <a:lnTo>
                    <a:pt x="348" y="3"/>
                  </a:lnTo>
                  <a:lnTo>
                    <a:pt x="562" y="146"/>
                  </a:lnTo>
                  <a:lnTo>
                    <a:pt x="562" y="146"/>
                  </a:lnTo>
                  <a:lnTo>
                    <a:pt x="566" y="148"/>
                  </a:lnTo>
                  <a:lnTo>
                    <a:pt x="567" y="152"/>
                  </a:lnTo>
                  <a:lnTo>
                    <a:pt x="570" y="156"/>
                  </a:lnTo>
                  <a:lnTo>
                    <a:pt x="570" y="160"/>
                  </a:lnTo>
                  <a:lnTo>
                    <a:pt x="570" y="165"/>
                  </a:lnTo>
                  <a:lnTo>
                    <a:pt x="567" y="169"/>
                  </a:lnTo>
                  <a:lnTo>
                    <a:pt x="566" y="172"/>
                  </a:lnTo>
                  <a:lnTo>
                    <a:pt x="562" y="176"/>
                  </a:lnTo>
                  <a:lnTo>
                    <a:pt x="562" y="176"/>
                  </a:lnTo>
                  <a:lnTo>
                    <a:pt x="348" y="319"/>
                  </a:lnTo>
                  <a:lnTo>
                    <a:pt x="348" y="317"/>
                  </a:lnTo>
                  <a:lnTo>
                    <a:pt x="346" y="320"/>
                  </a:lnTo>
                  <a:lnTo>
                    <a:pt x="342" y="321"/>
                  </a:lnTo>
                  <a:lnTo>
                    <a:pt x="338" y="321"/>
                  </a:lnTo>
                  <a:lnTo>
                    <a:pt x="332" y="320"/>
                  </a:lnTo>
                  <a:lnTo>
                    <a:pt x="327" y="317"/>
                  </a:lnTo>
                  <a:lnTo>
                    <a:pt x="323" y="313"/>
                  </a:lnTo>
                  <a:lnTo>
                    <a:pt x="321" y="309"/>
                  </a:lnTo>
                  <a:lnTo>
                    <a:pt x="321" y="303"/>
                  </a:lnTo>
                  <a:lnTo>
                    <a:pt x="321" y="178"/>
                  </a:lnTo>
                  <a:lnTo>
                    <a:pt x="273" y="182"/>
                  </a:lnTo>
                  <a:lnTo>
                    <a:pt x="230" y="193"/>
                  </a:lnTo>
                  <a:lnTo>
                    <a:pt x="190" y="210"/>
                  </a:lnTo>
                  <a:lnTo>
                    <a:pt x="152" y="233"/>
                  </a:lnTo>
                  <a:lnTo>
                    <a:pt x="119" y="262"/>
                  </a:lnTo>
                  <a:lnTo>
                    <a:pt x="90" y="295"/>
                  </a:lnTo>
                  <a:lnTo>
                    <a:pt x="67" y="333"/>
                  </a:lnTo>
                  <a:lnTo>
                    <a:pt x="49" y="373"/>
                  </a:lnTo>
                  <a:lnTo>
                    <a:pt x="39" y="417"/>
                  </a:lnTo>
                  <a:lnTo>
                    <a:pt x="35" y="464"/>
                  </a:lnTo>
                  <a:lnTo>
                    <a:pt x="39" y="510"/>
                  </a:lnTo>
                  <a:lnTo>
                    <a:pt x="49" y="553"/>
                  </a:lnTo>
                  <a:lnTo>
                    <a:pt x="67" y="595"/>
                  </a:lnTo>
                  <a:lnTo>
                    <a:pt x="90" y="631"/>
                  </a:lnTo>
                  <a:lnTo>
                    <a:pt x="119" y="665"/>
                  </a:lnTo>
                  <a:lnTo>
                    <a:pt x="152" y="693"/>
                  </a:lnTo>
                  <a:lnTo>
                    <a:pt x="190" y="716"/>
                  </a:lnTo>
                  <a:lnTo>
                    <a:pt x="230" y="733"/>
                  </a:lnTo>
                  <a:lnTo>
                    <a:pt x="273" y="744"/>
                  </a:lnTo>
                  <a:lnTo>
                    <a:pt x="321" y="748"/>
                  </a:lnTo>
                  <a:lnTo>
                    <a:pt x="366" y="744"/>
                  </a:lnTo>
                  <a:lnTo>
                    <a:pt x="411" y="733"/>
                  </a:lnTo>
                  <a:lnTo>
                    <a:pt x="452" y="716"/>
                  </a:lnTo>
                  <a:lnTo>
                    <a:pt x="488" y="693"/>
                  </a:lnTo>
                  <a:lnTo>
                    <a:pt x="522" y="665"/>
                  </a:lnTo>
                  <a:lnTo>
                    <a:pt x="550" y="631"/>
                  </a:lnTo>
                  <a:lnTo>
                    <a:pt x="573" y="595"/>
                  </a:lnTo>
                  <a:lnTo>
                    <a:pt x="590" y="553"/>
                  </a:lnTo>
                  <a:lnTo>
                    <a:pt x="602" y="510"/>
                  </a:lnTo>
                  <a:lnTo>
                    <a:pt x="605" y="464"/>
                  </a:lnTo>
                  <a:lnTo>
                    <a:pt x="606" y="457"/>
                  </a:lnTo>
                  <a:lnTo>
                    <a:pt x="609" y="453"/>
                  </a:lnTo>
                  <a:lnTo>
                    <a:pt x="613" y="449"/>
                  </a:lnTo>
                  <a:lnTo>
                    <a:pt x="618" y="447"/>
                  </a:lnTo>
                  <a:lnTo>
                    <a:pt x="623" y="445"/>
                  </a:lnTo>
                  <a:lnTo>
                    <a:pt x="628" y="447"/>
                  </a:lnTo>
                  <a:lnTo>
                    <a:pt x="634" y="449"/>
                  </a:lnTo>
                  <a:lnTo>
                    <a:pt x="638" y="453"/>
                  </a:lnTo>
                  <a:lnTo>
                    <a:pt x="640" y="457"/>
                  </a:lnTo>
                  <a:lnTo>
                    <a:pt x="642" y="464"/>
                  </a:lnTo>
                  <a:lnTo>
                    <a:pt x="638" y="511"/>
                  </a:lnTo>
                  <a:lnTo>
                    <a:pt x="627" y="555"/>
                  </a:lnTo>
                  <a:lnTo>
                    <a:pt x="611" y="599"/>
                  </a:lnTo>
                  <a:lnTo>
                    <a:pt x="589" y="638"/>
                  </a:lnTo>
                  <a:lnTo>
                    <a:pt x="563" y="673"/>
                  </a:lnTo>
                  <a:lnTo>
                    <a:pt x="530" y="705"/>
                  </a:lnTo>
                  <a:lnTo>
                    <a:pt x="495" y="732"/>
                  </a:lnTo>
                  <a:lnTo>
                    <a:pt x="456" y="754"/>
                  </a:lnTo>
                  <a:lnTo>
                    <a:pt x="412" y="770"/>
                  </a:lnTo>
                  <a:lnTo>
                    <a:pt x="368" y="781"/>
                  </a:lnTo>
                  <a:lnTo>
                    <a:pt x="321" y="785"/>
                  </a:lnTo>
                  <a:lnTo>
                    <a:pt x="273" y="781"/>
                  </a:lnTo>
                  <a:lnTo>
                    <a:pt x="228" y="770"/>
                  </a:lnTo>
                  <a:lnTo>
                    <a:pt x="186" y="754"/>
                  </a:lnTo>
                  <a:lnTo>
                    <a:pt x="145" y="732"/>
                  </a:lnTo>
                  <a:lnTo>
                    <a:pt x="110" y="705"/>
                  </a:lnTo>
                  <a:lnTo>
                    <a:pt x="78" y="673"/>
                  </a:lnTo>
                  <a:lnTo>
                    <a:pt x="51" y="638"/>
                  </a:lnTo>
                  <a:lnTo>
                    <a:pt x="30" y="599"/>
                  </a:lnTo>
                  <a:lnTo>
                    <a:pt x="13" y="555"/>
                  </a:lnTo>
                  <a:lnTo>
                    <a:pt x="4" y="511"/>
                  </a:lnTo>
                  <a:lnTo>
                    <a:pt x="0" y="464"/>
                  </a:lnTo>
                  <a:lnTo>
                    <a:pt x="4" y="417"/>
                  </a:lnTo>
                  <a:lnTo>
                    <a:pt x="13" y="371"/>
                  </a:lnTo>
                  <a:lnTo>
                    <a:pt x="30" y="328"/>
                  </a:lnTo>
                  <a:lnTo>
                    <a:pt x="51" y="288"/>
                  </a:lnTo>
                  <a:lnTo>
                    <a:pt x="78" y="253"/>
                  </a:lnTo>
                  <a:lnTo>
                    <a:pt x="110" y="222"/>
                  </a:lnTo>
                  <a:lnTo>
                    <a:pt x="145" y="194"/>
                  </a:lnTo>
                  <a:lnTo>
                    <a:pt x="186" y="173"/>
                  </a:lnTo>
                  <a:lnTo>
                    <a:pt x="228" y="156"/>
                  </a:lnTo>
                  <a:lnTo>
                    <a:pt x="273" y="147"/>
                  </a:lnTo>
                  <a:lnTo>
                    <a:pt x="321" y="143"/>
                  </a:lnTo>
                  <a:lnTo>
                    <a:pt x="321" y="19"/>
                  </a:lnTo>
                  <a:lnTo>
                    <a:pt x="321" y="12"/>
                  </a:lnTo>
                  <a:lnTo>
                    <a:pt x="323" y="8"/>
                  </a:lnTo>
                  <a:lnTo>
                    <a:pt x="327" y="4"/>
                  </a:lnTo>
                  <a:lnTo>
                    <a:pt x="332" y="2"/>
                  </a:lnTo>
                  <a:lnTo>
                    <a:pt x="33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72" name="Freeform 25"/>
            <p:cNvSpPr/>
            <p:nvPr/>
          </p:nvSpPr>
          <p:spPr bwMode="auto">
            <a:xfrm>
              <a:off x="6344167" y="1873439"/>
              <a:ext cx="440942" cy="540000"/>
            </a:xfrm>
            <a:custGeom>
              <a:avLst/>
              <a:gdLst>
                <a:gd name="T0" fmla="*/ 343 w 641"/>
                <a:gd name="T1" fmla="*/ 0 h 785"/>
                <a:gd name="T2" fmla="*/ 348 w 641"/>
                <a:gd name="T3" fmla="*/ 4 h 785"/>
                <a:gd name="T4" fmla="*/ 349 w 641"/>
                <a:gd name="T5" fmla="*/ 4 h 785"/>
                <a:gd name="T6" fmla="*/ 491 w 641"/>
                <a:gd name="T7" fmla="*/ 146 h 785"/>
                <a:gd name="T8" fmla="*/ 495 w 641"/>
                <a:gd name="T9" fmla="*/ 148 h 785"/>
                <a:gd name="T10" fmla="*/ 499 w 641"/>
                <a:gd name="T11" fmla="*/ 156 h 785"/>
                <a:gd name="T12" fmla="*/ 499 w 641"/>
                <a:gd name="T13" fmla="*/ 165 h 785"/>
                <a:gd name="T14" fmla="*/ 495 w 641"/>
                <a:gd name="T15" fmla="*/ 172 h 785"/>
                <a:gd name="T16" fmla="*/ 491 w 641"/>
                <a:gd name="T17" fmla="*/ 176 h 785"/>
                <a:gd name="T18" fmla="*/ 349 w 641"/>
                <a:gd name="T19" fmla="*/ 317 h 785"/>
                <a:gd name="T20" fmla="*/ 348 w 641"/>
                <a:gd name="T21" fmla="*/ 317 h 785"/>
                <a:gd name="T22" fmla="*/ 343 w 641"/>
                <a:gd name="T23" fmla="*/ 321 h 785"/>
                <a:gd name="T24" fmla="*/ 334 w 641"/>
                <a:gd name="T25" fmla="*/ 320 h 785"/>
                <a:gd name="T26" fmla="*/ 324 w 641"/>
                <a:gd name="T27" fmla="*/ 313 h 785"/>
                <a:gd name="T28" fmla="*/ 321 w 641"/>
                <a:gd name="T29" fmla="*/ 303 h 785"/>
                <a:gd name="T30" fmla="*/ 323 w 641"/>
                <a:gd name="T31" fmla="*/ 295 h 785"/>
                <a:gd name="T32" fmla="*/ 328 w 641"/>
                <a:gd name="T33" fmla="*/ 288 h 785"/>
                <a:gd name="T34" fmla="*/ 438 w 641"/>
                <a:gd name="T35" fmla="*/ 178 h 785"/>
                <a:gd name="T36" fmla="*/ 275 w 641"/>
                <a:gd name="T37" fmla="*/ 182 h 785"/>
                <a:gd name="T38" fmla="*/ 190 w 641"/>
                <a:gd name="T39" fmla="*/ 210 h 785"/>
                <a:gd name="T40" fmla="*/ 119 w 641"/>
                <a:gd name="T41" fmla="*/ 262 h 785"/>
                <a:gd name="T42" fmla="*/ 68 w 641"/>
                <a:gd name="T43" fmla="*/ 333 h 785"/>
                <a:gd name="T44" fmla="*/ 40 w 641"/>
                <a:gd name="T45" fmla="*/ 417 h 785"/>
                <a:gd name="T46" fmla="*/ 40 w 641"/>
                <a:gd name="T47" fmla="*/ 510 h 785"/>
                <a:gd name="T48" fmla="*/ 68 w 641"/>
                <a:gd name="T49" fmla="*/ 595 h 785"/>
                <a:gd name="T50" fmla="*/ 119 w 641"/>
                <a:gd name="T51" fmla="*/ 665 h 785"/>
                <a:gd name="T52" fmla="*/ 190 w 641"/>
                <a:gd name="T53" fmla="*/ 716 h 785"/>
                <a:gd name="T54" fmla="*/ 275 w 641"/>
                <a:gd name="T55" fmla="*/ 744 h 785"/>
                <a:gd name="T56" fmla="*/ 368 w 641"/>
                <a:gd name="T57" fmla="*/ 744 h 785"/>
                <a:gd name="T58" fmla="*/ 452 w 641"/>
                <a:gd name="T59" fmla="*/ 716 h 785"/>
                <a:gd name="T60" fmla="*/ 522 w 641"/>
                <a:gd name="T61" fmla="*/ 665 h 785"/>
                <a:gd name="T62" fmla="*/ 575 w 641"/>
                <a:gd name="T63" fmla="*/ 595 h 785"/>
                <a:gd name="T64" fmla="*/ 602 w 641"/>
                <a:gd name="T65" fmla="*/ 510 h 785"/>
                <a:gd name="T66" fmla="*/ 607 w 641"/>
                <a:gd name="T67" fmla="*/ 457 h 785"/>
                <a:gd name="T68" fmla="*/ 613 w 641"/>
                <a:gd name="T69" fmla="*/ 449 h 785"/>
                <a:gd name="T70" fmla="*/ 624 w 641"/>
                <a:gd name="T71" fmla="*/ 445 h 785"/>
                <a:gd name="T72" fmla="*/ 635 w 641"/>
                <a:gd name="T73" fmla="*/ 449 h 785"/>
                <a:gd name="T74" fmla="*/ 640 w 641"/>
                <a:gd name="T75" fmla="*/ 457 h 785"/>
                <a:gd name="T76" fmla="*/ 638 w 641"/>
                <a:gd name="T77" fmla="*/ 511 h 785"/>
                <a:gd name="T78" fmla="*/ 611 w 641"/>
                <a:gd name="T79" fmla="*/ 599 h 785"/>
                <a:gd name="T80" fmla="*/ 563 w 641"/>
                <a:gd name="T81" fmla="*/ 673 h 785"/>
                <a:gd name="T82" fmla="*/ 496 w 641"/>
                <a:gd name="T83" fmla="*/ 732 h 785"/>
                <a:gd name="T84" fmla="*/ 414 w 641"/>
                <a:gd name="T85" fmla="*/ 770 h 785"/>
                <a:gd name="T86" fmla="*/ 321 w 641"/>
                <a:gd name="T87" fmla="*/ 785 h 785"/>
                <a:gd name="T88" fmla="*/ 229 w 641"/>
                <a:gd name="T89" fmla="*/ 770 h 785"/>
                <a:gd name="T90" fmla="*/ 146 w 641"/>
                <a:gd name="T91" fmla="*/ 732 h 785"/>
                <a:gd name="T92" fmla="*/ 80 w 641"/>
                <a:gd name="T93" fmla="*/ 673 h 785"/>
                <a:gd name="T94" fmla="*/ 30 w 641"/>
                <a:gd name="T95" fmla="*/ 599 h 785"/>
                <a:gd name="T96" fmla="*/ 4 w 641"/>
                <a:gd name="T97" fmla="*/ 511 h 785"/>
                <a:gd name="T98" fmla="*/ 4 w 641"/>
                <a:gd name="T99" fmla="*/ 417 h 785"/>
                <a:gd name="T100" fmla="*/ 30 w 641"/>
                <a:gd name="T101" fmla="*/ 328 h 785"/>
                <a:gd name="T102" fmla="*/ 80 w 641"/>
                <a:gd name="T103" fmla="*/ 253 h 785"/>
                <a:gd name="T104" fmla="*/ 146 w 641"/>
                <a:gd name="T105" fmla="*/ 194 h 785"/>
                <a:gd name="T106" fmla="*/ 229 w 641"/>
                <a:gd name="T107" fmla="*/ 156 h 785"/>
                <a:gd name="T108" fmla="*/ 321 w 641"/>
                <a:gd name="T109" fmla="*/ 143 h 785"/>
                <a:gd name="T110" fmla="*/ 328 w 641"/>
                <a:gd name="T111" fmla="*/ 33 h 785"/>
                <a:gd name="T112" fmla="*/ 326 w 641"/>
                <a:gd name="T113" fmla="*/ 31 h 785"/>
                <a:gd name="T114" fmla="*/ 322 w 641"/>
                <a:gd name="T115" fmla="*/ 23 h 785"/>
                <a:gd name="T116" fmla="*/ 322 w 641"/>
                <a:gd name="T117" fmla="*/ 12 h 785"/>
                <a:gd name="T118" fmla="*/ 328 w 641"/>
                <a:gd name="T119" fmla="*/ 4 h 785"/>
                <a:gd name="T120" fmla="*/ 339 w 641"/>
                <a:gd name="T121" fmla="*/ 0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41" h="785">
                  <a:moveTo>
                    <a:pt x="339" y="0"/>
                  </a:moveTo>
                  <a:lnTo>
                    <a:pt x="343" y="0"/>
                  </a:lnTo>
                  <a:lnTo>
                    <a:pt x="345" y="2"/>
                  </a:lnTo>
                  <a:lnTo>
                    <a:pt x="348" y="4"/>
                  </a:lnTo>
                  <a:lnTo>
                    <a:pt x="348" y="3"/>
                  </a:lnTo>
                  <a:lnTo>
                    <a:pt x="349" y="4"/>
                  </a:lnTo>
                  <a:lnTo>
                    <a:pt x="352" y="7"/>
                  </a:lnTo>
                  <a:lnTo>
                    <a:pt x="491" y="146"/>
                  </a:lnTo>
                  <a:lnTo>
                    <a:pt x="491" y="146"/>
                  </a:lnTo>
                  <a:lnTo>
                    <a:pt x="495" y="148"/>
                  </a:lnTo>
                  <a:lnTo>
                    <a:pt x="497" y="152"/>
                  </a:lnTo>
                  <a:lnTo>
                    <a:pt x="499" y="156"/>
                  </a:lnTo>
                  <a:lnTo>
                    <a:pt x="499" y="160"/>
                  </a:lnTo>
                  <a:lnTo>
                    <a:pt x="499" y="165"/>
                  </a:lnTo>
                  <a:lnTo>
                    <a:pt x="497" y="169"/>
                  </a:lnTo>
                  <a:lnTo>
                    <a:pt x="495" y="172"/>
                  </a:lnTo>
                  <a:lnTo>
                    <a:pt x="491" y="176"/>
                  </a:lnTo>
                  <a:lnTo>
                    <a:pt x="491" y="176"/>
                  </a:lnTo>
                  <a:lnTo>
                    <a:pt x="352" y="315"/>
                  </a:lnTo>
                  <a:lnTo>
                    <a:pt x="349" y="317"/>
                  </a:lnTo>
                  <a:lnTo>
                    <a:pt x="348" y="319"/>
                  </a:lnTo>
                  <a:lnTo>
                    <a:pt x="348" y="317"/>
                  </a:lnTo>
                  <a:lnTo>
                    <a:pt x="345" y="320"/>
                  </a:lnTo>
                  <a:lnTo>
                    <a:pt x="343" y="321"/>
                  </a:lnTo>
                  <a:lnTo>
                    <a:pt x="339" y="321"/>
                  </a:lnTo>
                  <a:lnTo>
                    <a:pt x="334" y="320"/>
                  </a:lnTo>
                  <a:lnTo>
                    <a:pt x="328" y="317"/>
                  </a:lnTo>
                  <a:lnTo>
                    <a:pt x="324" y="313"/>
                  </a:lnTo>
                  <a:lnTo>
                    <a:pt x="322" y="309"/>
                  </a:lnTo>
                  <a:lnTo>
                    <a:pt x="321" y="303"/>
                  </a:lnTo>
                  <a:lnTo>
                    <a:pt x="322" y="299"/>
                  </a:lnTo>
                  <a:lnTo>
                    <a:pt x="323" y="295"/>
                  </a:lnTo>
                  <a:lnTo>
                    <a:pt x="326" y="291"/>
                  </a:lnTo>
                  <a:lnTo>
                    <a:pt x="328" y="288"/>
                  </a:lnTo>
                  <a:lnTo>
                    <a:pt x="328" y="288"/>
                  </a:lnTo>
                  <a:lnTo>
                    <a:pt x="438" y="178"/>
                  </a:lnTo>
                  <a:lnTo>
                    <a:pt x="321" y="178"/>
                  </a:lnTo>
                  <a:lnTo>
                    <a:pt x="275" y="182"/>
                  </a:lnTo>
                  <a:lnTo>
                    <a:pt x="231" y="193"/>
                  </a:lnTo>
                  <a:lnTo>
                    <a:pt x="190" y="210"/>
                  </a:lnTo>
                  <a:lnTo>
                    <a:pt x="153" y="233"/>
                  </a:lnTo>
                  <a:lnTo>
                    <a:pt x="119" y="262"/>
                  </a:lnTo>
                  <a:lnTo>
                    <a:pt x="91" y="295"/>
                  </a:lnTo>
                  <a:lnTo>
                    <a:pt x="68" y="333"/>
                  </a:lnTo>
                  <a:lnTo>
                    <a:pt x="51" y="373"/>
                  </a:lnTo>
                  <a:lnTo>
                    <a:pt x="40" y="417"/>
                  </a:lnTo>
                  <a:lnTo>
                    <a:pt x="36" y="464"/>
                  </a:lnTo>
                  <a:lnTo>
                    <a:pt x="40" y="510"/>
                  </a:lnTo>
                  <a:lnTo>
                    <a:pt x="51" y="553"/>
                  </a:lnTo>
                  <a:lnTo>
                    <a:pt x="68" y="595"/>
                  </a:lnTo>
                  <a:lnTo>
                    <a:pt x="91" y="631"/>
                  </a:lnTo>
                  <a:lnTo>
                    <a:pt x="119" y="665"/>
                  </a:lnTo>
                  <a:lnTo>
                    <a:pt x="153" y="693"/>
                  </a:lnTo>
                  <a:lnTo>
                    <a:pt x="190" y="716"/>
                  </a:lnTo>
                  <a:lnTo>
                    <a:pt x="231" y="733"/>
                  </a:lnTo>
                  <a:lnTo>
                    <a:pt x="275" y="744"/>
                  </a:lnTo>
                  <a:lnTo>
                    <a:pt x="321" y="748"/>
                  </a:lnTo>
                  <a:lnTo>
                    <a:pt x="368" y="744"/>
                  </a:lnTo>
                  <a:lnTo>
                    <a:pt x="411" y="733"/>
                  </a:lnTo>
                  <a:lnTo>
                    <a:pt x="452" y="716"/>
                  </a:lnTo>
                  <a:lnTo>
                    <a:pt x="490" y="693"/>
                  </a:lnTo>
                  <a:lnTo>
                    <a:pt x="522" y="665"/>
                  </a:lnTo>
                  <a:lnTo>
                    <a:pt x="551" y="631"/>
                  </a:lnTo>
                  <a:lnTo>
                    <a:pt x="575" y="595"/>
                  </a:lnTo>
                  <a:lnTo>
                    <a:pt x="592" y="553"/>
                  </a:lnTo>
                  <a:lnTo>
                    <a:pt x="602" y="510"/>
                  </a:lnTo>
                  <a:lnTo>
                    <a:pt x="606" y="464"/>
                  </a:lnTo>
                  <a:lnTo>
                    <a:pt x="607" y="457"/>
                  </a:lnTo>
                  <a:lnTo>
                    <a:pt x="610" y="453"/>
                  </a:lnTo>
                  <a:lnTo>
                    <a:pt x="613" y="449"/>
                  </a:lnTo>
                  <a:lnTo>
                    <a:pt x="618" y="447"/>
                  </a:lnTo>
                  <a:lnTo>
                    <a:pt x="624" y="445"/>
                  </a:lnTo>
                  <a:lnTo>
                    <a:pt x="630" y="447"/>
                  </a:lnTo>
                  <a:lnTo>
                    <a:pt x="635" y="449"/>
                  </a:lnTo>
                  <a:lnTo>
                    <a:pt x="638" y="453"/>
                  </a:lnTo>
                  <a:lnTo>
                    <a:pt x="640" y="457"/>
                  </a:lnTo>
                  <a:lnTo>
                    <a:pt x="641" y="464"/>
                  </a:lnTo>
                  <a:lnTo>
                    <a:pt x="638" y="511"/>
                  </a:lnTo>
                  <a:lnTo>
                    <a:pt x="628" y="555"/>
                  </a:lnTo>
                  <a:lnTo>
                    <a:pt x="611" y="599"/>
                  </a:lnTo>
                  <a:lnTo>
                    <a:pt x="590" y="638"/>
                  </a:lnTo>
                  <a:lnTo>
                    <a:pt x="563" y="673"/>
                  </a:lnTo>
                  <a:lnTo>
                    <a:pt x="531" y="705"/>
                  </a:lnTo>
                  <a:lnTo>
                    <a:pt x="496" y="732"/>
                  </a:lnTo>
                  <a:lnTo>
                    <a:pt x="457" y="754"/>
                  </a:lnTo>
                  <a:lnTo>
                    <a:pt x="414" y="770"/>
                  </a:lnTo>
                  <a:lnTo>
                    <a:pt x="368" y="781"/>
                  </a:lnTo>
                  <a:lnTo>
                    <a:pt x="321" y="785"/>
                  </a:lnTo>
                  <a:lnTo>
                    <a:pt x="273" y="781"/>
                  </a:lnTo>
                  <a:lnTo>
                    <a:pt x="229" y="770"/>
                  </a:lnTo>
                  <a:lnTo>
                    <a:pt x="186" y="754"/>
                  </a:lnTo>
                  <a:lnTo>
                    <a:pt x="146" y="732"/>
                  </a:lnTo>
                  <a:lnTo>
                    <a:pt x="111" y="705"/>
                  </a:lnTo>
                  <a:lnTo>
                    <a:pt x="80" y="673"/>
                  </a:lnTo>
                  <a:lnTo>
                    <a:pt x="52" y="638"/>
                  </a:lnTo>
                  <a:lnTo>
                    <a:pt x="30" y="599"/>
                  </a:lnTo>
                  <a:lnTo>
                    <a:pt x="14" y="555"/>
                  </a:lnTo>
                  <a:lnTo>
                    <a:pt x="4" y="511"/>
                  </a:lnTo>
                  <a:lnTo>
                    <a:pt x="0" y="464"/>
                  </a:lnTo>
                  <a:lnTo>
                    <a:pt x="4" y="417"/>
                  </a:lnTo>
                  <a:lnTo>
                    <a:pt x="14" y="371"/>
                  </a:lnTo>
                  <a:lnTo>
                    <a:pt x="30" y="328"/>
                  </a:lnTo>
                  <a:lnTo>
                    <a:pt x="52" y="288"/>
                  </a:lnTo>
                  <a:lnTo>
                    <a:pt x="80" y="253"/>
                  </a:lnTo>
                  <a:lnTo>
                    <a:pt x="111" y="222"/>
                  </a:lnTo>
                  <a:lnTo>
                    <a:pt x="146" y="194"/>
                  </a:lnTo>
                  <a:lnTo>
                    <a:pt x="186" y="173"/>
                  </a:lnTo>
                  <a:lnTo>
                    <a:pt x="229" y="156"/>
                  </a:lnTo>
                  <a:lnTo>
                    <a:pt x="273" y="147"/>
                  </a:lnTo>
                  <a:lnTo>
                    <a:pt x="321" y="143"/>
                  </a:lnTo>
                  <a:lnTo>
                    <a:pt x="438" y="143"/>
                  </a:lnTo>
                  <a:lnTo>
                    <a:pt x="328" y="33"/>
                  </a:lnTo>
                  <a:lnTo>
                    <a:pt x="328" y="33"/>
                  </a:lnTo>
                  <a:lnTo>
                    <a:pt x="326" y="31"/>
                  </a:lnTo>
                  <a:lnTo>
                    <a:pt x="323" y="27"/>
                  </a:lnTo>
                  <a:lnTo>
                    <a:pt x="322" y="23"/>
                  </a:lnTo>
                  <a:lnTo>
                    <a:pt x="321" y="19"/>
                  </a:lnTo>
                  <a:lnTo>
                    <a:pt x="322" y="12"/>
                  </a:lnTo>
                  <a:lnTo>
                    <a:pt x="324" y="8"/>
                  </a:lnTo>
                  <a:lnTo>
                    <a:pt x="328" y="4"/>
                  </a:lnTo>
                  <a:lnTo>
                    <a:pt x="334" y="2"/>
                  </a:lnTo>
                  <a:lnTo>
                    <a:pt x="33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73" name="Freeform 26"/>
            <p:cNvSpPr>
              <a:spLocks noEditPoints="1"/>
            </p:cNvSpPr>
            <p:nvPr/>
          </p:nvSpPr>
          <p:spPr bwMode="auto">
            <a:xfrm>
              <a:off x="7317046" y="1874127"/>
              <a:ext cx="539312" cy="538624"/>
            </a:xfrm>
            <a:custGeom>
              <a:avLst/>
              <a:gdLst>
                <a:gd name="T0" fmla="*/ 402 w 784"/>
                <a:gd name="T1" fmla="*/ 288 h 783"/>
                <a:gd name="T2" fmla="*/ 410 w 784"/>
                <a:gd name="T3" fmla="*/ 303 h 783"/>
                <a:gd name="T4" fmla="*/ 490 w 784"/>
                <a:gd name="T5" fmla="*/ 643 h 783"/>
                <a:gd name="T6" fmla="*/ 504 w 784"/>
                <a:gd name="T7" fmla="*/ 642 h 783"/>
                <a:gd name="T8" fmla="*/ 516 w 784"/>
                <a:gd name="T9" fmla="*/ 653 h 783"/>
                <a:gd name="T10" fmla="*/ 514 w 784"/>
                <a:gd name="T11" fmla="*/ 668 h 783"/>
                <a:gd name="T12" fmla="*/ 401 w 784"/>
                <a:gd name="T13" fmla="*/ 780 h 783"/>
                <a:gd name="T14" fmla="*/ 387 w 784"/>
                <a:gd name="T15" fmla="*/ 783 h 783"/>
                <a:gd name="T16" fmla="*/ 272 w 784"/>
                <a:gd name="T17" fmla="*/ 672 h 783"/>
                <a:gd name="T18" fmla="*/ 267 w 784"/>
                <a:gd name="T19" fmla="*/ 659 h 783"/>
                <a:gd name="T20" fmla="*/ 275 w 784"/>
                <a:gd name="T21" fmla="*/ 644 h 783"/>
                <a:gd name="T22" fmla="*/ 289 w 784"/>
                <a:gd name="T23" fmla="*/ 642 h 783"/>
                <a:gd name="T24" fmla="*/ 374 w 784"/>
                <a:gd name="T25" fmla="*/ 723 h 783"/>
                <a:gd name="T26" fmla="*/ 377 w 784"/>
                <a:gd name="T27" fmla="*/ 292 h 783"/>
                <a:gd name="T28" fmla="*/ 391 w 784"/>
                <a:gd name="T29" fmla="*/ 284 h 783"/>
                <a:gd name="T30" fmla="*/ 538 w 784"/>
                <a:gd name="T31" fmla="*/ 13 h 783"/>
                <a:gd name="T32" fmla="*/ 627 w 784"/>
                <a:gd name="T33" fmla="*/ 76 h 783"/>
                <a:gd name="T34" fmla="*/ 673 w 784"/>
                <a:gd name="T35" fmla="*/ 176 h 783"/>
                <a:gd name="T36" fmla="*/ 676 w 784"/>
                <a:gd name="T37" fmla="*/ 228 h 783"/>
                <a:gd name="T38" fmla="*/ 754 w 784"/>
                <a:gd name="T39" fmla="*/ 292 h 783"/>
                <a:gd name="T40" fmla="*/ 784 w 784"/>
                <a:gd name="T41" fmla="*/ 392 h 783"/>
                <a:gd name="T42" fmla="*/ 753 w 784"/>
                <a:gd name="T43" fmla="*/ 491 h 783"/>
                <a:gd name="T44" fmla="*/ 674 w 784"/>
                <a:gd name="T45" fmla="*/ 555 h 783"/>
                <a:gd name="T46" fmla="*/ 463 w 784"/>
                <a:gd name="T47" fmla="*/ 570 h 783"/>
                <a:gd name="T48" fmla="*/ 449 w 784"/>
                <a:gd name="T49" fmla="*/ 562 h 783"/>
                <a:gd name="T50" fmla="*/ 446 w 784"/>
                <a:gd name="T51" fmla="*/ 546 h 783"/>
                <a:gd name="T52" fmla="*/ 457 w 784"/>
                <a:gd name="T53" fmla="*/ 534 h 783"/>
                <a:gd name="T54" fmla="*/ 638 w 784"/>
                <a:gd name="T55" fmla="*/ 530 h 783"/>
                <a:gd name="T56" fmla="*/ 716 w 784"/>
                <a:gd name="T57" fmla="*/ 481 h 783"/>
                <a:gd name="T58" fmla="*/ 748 w 784"/>
                <a:gd name="T59" fmla="*/ 392 h 783"/>
                <a:gd name="T60" fmla="*/ 724 w 784"/>
                <a:gd name="T61" fmla="*/ 313 h 783"/>
                <a:gd name="T62" fmla="*/ 662 w 784"/>
                <a:gd name="T63" fmla="*/ 261 h 783"/>
                <a:gd name="T64" fmla="*/ 640 w 784"/>
                <a:gd name="T65" fmla="*/ 223 h 783"/>
                <a:gd name="T66" fmla="*/ 627 w 784"/>
                <a:gd name="T67" fmla="*/ 144 h 783"/>
                <a:gd name="T68" fmla="*/ 563 w 784"/>
                <a:gd name="T69" fmla="*/ 66 h 783"/>
                <a:gd name="T70" fmla="*/ 463 w 784"/>
                <a:gd name="T71" fmla="*/ 36 h 783"/>
                <a:gd name="T72" fmla="*/ 370 w 784"/>
                <a:gd name="T73" fmla="*/ 60 h 783"/>
                <a:gd name="T74" fmla="*/ 305 w 784"/>
                <a:gd name="T75" fmla="*/ 131 h 783"/>
                <a:gd name="T76" fmla="*/ 246 w 784"/>
                <a:gd name="T77" fmla="*/ 144 h 783"/>
                <a:gd name="T78" fmla="*/ 187 w 784"/>
                <a:gd name="T79" fmla="*/ 155 h 783"/>
                <a:gd name="T80" fmla="*/ 145 w 784"/>
                <a:gd name="T81" fmla="*/ 207 h 783"/>
                <a:gd name="T82" fmla="*/ 144 w 784"/>
                <a:gd name="T83" fmla="*/ 250 h 783"/>
                <a:gd name="T84" fmla="*/ 97 w 784"/>
                <a:gd name="T85" fmla="*/ 303 h 783"/>
                <a:gd name="T86" fmla="*/ 46 w 784"/>
                <a:gd name="T87" fmla="*/ 359 h 783"/>
                <a:gd name="T88" fmla="*/ 39 w 784"/>
                <a:gd name="T89" fmla="*/ 437 h 783"/>
                <a:gd name="T90" fmla="*/ 82 w 784"/>
                <a:gd name="T91" fmla="*/ 507 h 783"/>
                <a:gd name="T92" fmla="*/ 159 w 784"/>
                <a:gd name="T93" fmla="*/ 534 h 783"/>
                <a:gd name="T94" fmla="*/ 331 w 784"/>
                <a:gd name="T95" fmla="*/ 537 h 783"/>
                <a:gd name="T96" fmla="*/ 338 w 784"/>
                <a:gd name="T97" fmla="*/ 551 h 783"/>
                <a:gd name="T98" fmla="*/ 331 w 784"/>
                <a:gd name="T99" fmla="*/ 566 h 783"/>
                <a:gd name="T100" fmla="*/ 159 w 784"/>
                <a:gd name="T101" fmla="*/ 570 h 783"/>
                <a:gd name="T102" fmla="*/ 70 w 784"/>
                <a:gd name="T103" fmla="*/ 542 h 783"/>
                <a:gd name="T104" fmla="*/ 13 w 784"/>
                <a:gd name="T105" fmla="*/ 472 h 783"/>
                <a:gd name="T106" fmla="*/ 4 w 784"/>
                <a:gd name="T107" fmla="*/ 375 h 783"/>
                <a:gd name="T108" fmla="*/ 52 w 784"/>
                <a:gd name="T109" fmla="*/ 291 h 783"/>
                <a:gd name="T110" fmla="*/ 107 w 784"/>
                <a:gd name="T111" fmla="*/ 232 h 783"/>
                <a:gd name="T112" fmla="*/ 135 w 784"/>
                <a:gd name="T113" fmla="*/ 153 h 783"/>
                <a:gd name="T114" fmla="*/ 203 w 784"/>
                <a:gd name="T115" fmla="*/ 110 h 783"/>
                <a:gd name="T116" fmla="*/ 273 w 784"/>
                <a:gd name="T117" fmla="*/ 114 h 783"/>
                <a:gd name="T118" fmla="*/ 351 w 784"/>
                <a:gd name="T119" fmla="*/ 32 h 783"/>
                <a:gd name="T120" fmla="*/ 463 w 784"/>
                <a:gd name="T121" fmla="*/ 0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4" h="783">
                  <a:moveTo>
                    <a:pt x="391" y="284"/>
                  </a:moveTo>
                  <a:lnTo>
                    <a:pt x="398" y="286"/>
                  </a:lnTo>
                  <a:lnTo>
                    <a:pt x="402" y="288"/>
                  </a:lnTo>
                  <a:lnTo>
                    <a:pt x="406" y="292"/>
                  </a:lnTo>
                  <a:lnTo>
                    <a:pt x="408" y="297"/>
                  </a:lnTo>
                  <a:lnTo>
                    <a:pt x="410" y="303"/>
                  </a:lnTo>
                  <a:lnTo>
                    <a:pt x="410" y="723"/>
                  </a:lnTo>
                  <a:lnTo>
                    <a:pt x="486" y="646"/>
                  </a:lnTo>
                  <a:lnTo>
                    <a:pt x="490" y="643"/>
                  </a:lnTo>
                  <a:lnTo>
                    <a:pt x="494" y="642"/>
                  </a:lnTo>
                  <a:lnTo>
                    <a:pt x="499" y="640"/>
                  </a:lnTo>
                  <a:lnTo>
                    <a:pt x="504" y="642"/>
                  </a:lnTo>
                  <a:lnTo>
                    <a:pt x="509" y="644"/>
                  </a:lnTo>
                  <a:lnTo>
                    <a:pt x="513" y="648"/>
                  </a:lnTo>
                  <a:lnTo>
                    <a:pt x="516" y="653"/>
                  </a:lnTo>
                  <a:lnTo>
                    <a:pt x="516" y="659"/>
                  </a:lnTo>
                  <a:lnTo>
                    <a:pt x="516" y="664"/>
                  </a:lnTo>
                  <a:lnTo>
                    <a:pt x="514" y="668"/>
                  </a:lnTo>
                  <a:lnTo>
                    <a:pt x="512" y="672"/>
                  </a:lnTo>
                  <a:lnTo>
                    <a:pt x="404" y="778"/>
                  </a:lnTo>
                  <a:lnTo>
                    <a:pt x="401" y="780"/>
                  </a:lnTo>
                  <a:lnTo>
                    <a:pt x="397" y="783"/>
                  </a:lnTo>
                  <a:lnTo>
                    <a:pt x="391" y="783"/>
                  </a:lnTo>
                  <a:lnTo>
                    <a:pt x="387" y="783"/>
                  </a:lnTo>
                  <a:lnTo>
                    <a:pt x="382" y="780"/>
                  </a:lnTo>
                  <a:lnTo>
                    <a:pt x="380" y="778"/>
                  </a:lnTo>
                  <a:lnTo>
                    <a:pt x="272" y="672"/>
                  </a:lnTo>
                  <a:lnTo>
                    <a:pt x="270" y="668"/>
                  </a:lnTo>
                  <a:lnTo>
                    <a:pt x="268" y="664"/>
                  </a:lnTo>
                  <a:lnTo>
                    <a:pt x="267" y="659"/>
                  </a:lnTo>
                  <a:lnTo>
                    <a:pt x="268" y="653"/>
                  </a:lnTo>
                  <a:lnTo>
                    <a:pt x="271" y="648"/>
                  </a:lnTo>
                  <a:lnTo>
                    <a:pt x="275" y="644"/>
                  </a:lnTo>
                  <a:lnTo>
                    <a:pt x="279" y="642"/>
                  </a:lnTo>
                  <a:lnTo>
                    <a:pt x="285" y="640"/>
                  </a:lnTo>
                  <a:lnTo>
                    <a:pt x="289" y="642"/>
                  </a:lnTo>
                  <a:lnTo>
                    <a:pt x="294" y="643"/>
                  </a:lnTo>
                  <a:lnTo>
                    <a:pt x="297" y="646"/>
                  </a:lnTo>
                  <a:lnTo>
                    <a:pt x="374" y="723"/>
                  </a:lnTo>
                  <a:lnTo>
                    <a:pt x="374" y="303"/>
                  </a:lnTo>
                  <a:lnTo>
                    <a:pt x="374" y="297"/>
                  </a:lnTo>
                  <a:lnTo>
                    <a:pt x="377" y="292"/>
                  </a:lnTo>
                  <a:lnTo>
                    <a:pt x="381" y="288"/>
                  </a:lnTo>
                  <a:lnTo>
                    <a:pt x="386" y="286"/>
                  </a:lnTo>
                  <a:lnTo>
                    <a:pt x="391" y="284"/>
                  </a:lnTo>
                  <a:close/>
                  <a:moveTo>
                    <a:pt x="463" y="0"/>
                  </a:moveTo>
                  <a:lnTo>
                    <a:pt x="501" y="3"/>
                  </a:lnTo>
                  <a:lnTo>
                    <a:pt x="538" y="13"/>
                  </a:lnTo>
                  <a:lnTo>
                    <a:pt x="571" y="29"/>
                  </a:lnTo>
                  <a:lnTo>
                    <a:pt x="601" y="50"/>
                  </a:lnTo>
                  <a:lnTo>
                    <a:pt x="627" y="76"/>
                  </a:lnTo>
                  <a:lnTo>
                    <a:pt x="648" y="106"/>
                  </a:lnTo>
                  <a:lnTo>
                    <a:pt x="664" y="139"/>
                  </a:lnTo>
                  <a:lnTo>
                    <a:pt x="673" y="176"/>
                  </a:lnTo>
                  <a:lnTo>
                    <a:pt x="677" y="214"/>
                  </a:lnTo>
                  <a:lnTo>
                    <a:pt x="677" y="221"/>
                  </a:lnTo>
                  <a:lnTo>
                    <a:pt x="676" y="228"/>
                  </a:lnTo>
                  <a:lnTo>
                    <a:pt x="706" y="245"/>
                  </a:lnTo>
                  <a:lnTo>
                    <a:pt x="732" y="266"/>
                  </a:lnTo>
                  <a:lnTo>
                    <a:pt x="754" y="292"/>
                  </a:lnTo>
                  <a:lnTo>
                    <a:pt x="770" y="322"/>
                  </a:lnTo>
                  <a:lnTo>
                    <a:pt x="780" y="356"/>
                  </a:lnTo>
                  <a:lnTo>
                    <a:pt x="784" y="392"/>
                  </a:lnTo>
                  <a:lnTo>
                    <a:pt x="780" y="427"/>
                  </a:lnTo>
                  <a:lnTo>
                    <a:pt x="770" y="461"/>
                  </a:lnTo>
                  <a:lnTo>
                    <a:pt x="753" y="491"/>
                  </a:lnTo>
                  <a:lnTo>
                    <a:pt x="732" y="517"/>
                  </a:lnTo>
                  <a:lnTo>
                    <a:pt x="706" y="540"/>
                  </a:lnTo>
                  <a:lnTo>
                    <a:pt x="674" y="555"/>
                  </a:lnTo>
                  <a:lnTo>
                    <a:pt x="642" y="566"/>
                  </a:lnTo>
                  <a:lnTo>
                    <a:pt x="605" y="570"/>
                  </a:lnTo>
                  <a:lnTo>
                    <a:pt x="463" y="570"/>
                  </a:lnTo>
                  <a:lnTo>
                    <a:pt x="457" y="568"/>
                  </a:lnTo>
                  <a:lnTo>
                    <a:pt x="453" y="566"/>
                  </a:lnTo>
                  <a:lnTo>
                    <a:pt x="449" y="562"/>
                  </a:lnTo>
                  <a:lnTo>
                    <a:pt x="446" y="558"/>
                  </a:lnTo>
                  <a:lnTo>
                    <a:pt x="445" y="551"/>
                  </a:lnTo>
                  <a:lnTo>
                    <a:pt x="446" y="546"/>
                  </a:lnTo>
                  <a:lnTo>
                    <a:pt x="449" y="541"/>
                  </a:lnTo>
                  <a:lnTo>
                    <a:pt x="453" y="537"/>
                  </a:lnTo>
                  <a:lnTo>
                    <a:pt x="457" y="534"/>
                  </a:lnTo>
                  <a:lnTo>
                    <a:pt x="463" y="534"/>
                  </a:lnTo>
                  <a:lnTo>
                    <a:pt x="605" y="534"/>
                  </a:lnTo>
                  <a:lnTo>
                    <a:pt x="638" y="530"/>
                  </a:lnTo>
                  <a:lnTo>
                    <a:pt x="668" y="520"/>
                  </a:lnTo>
                  <a:lnTo>
                    <a:pt x="695" y="503"/>
                  </a:lnTo>
                  <a:lnTo>
                    <a:pt x="716" y="481"/>
                  </a:lnTo>
                  <a:lnTo>
                    <a:pt x="733" y="455"/>
                  </a:lnTo>
                  <a:lnTo>
                    <a:pt x="744" y="424"/>
                  </a:lnTo>
                  <a:lnTo>
                    <a:pt x="748" y="392"/>
                  </a:lnTo>
                  <a:lnTo>
                    <a:pt x="745" y="364"/>
                  </a:lnTo>
                  <a:lnTo>
                    <a:pt x="737" y="338"/>
                  </a:lnTo>
                  <a:lnTo>
                    <a:pt x="724" y="313"/>
                  </a:lnTo>
                  <a:lnTo>
                    <a:pt x="707" y="292"/>
                  </a:lnTo>
                  <a:lnTo>
                    <a:pt x="686" y="274"/>
                  </a:lnTo>
                  <a:lnTo>
                    <a:pt x="662" y="261"/>
                  </a:lnTo>
                  <a:lnTo>
                    <a:pt x="639" y="250"/>
                  </a:lnTo>
                  <a:lnTo>
                    <a:pt x="640" y="225"/>
                  </a:lnTo>
                  <a:lnTo>
                    <a:pt x="640" y="223"/>
                  </a:lnTo>
                  <a:lnTo>
                    <a:pt x="642" y="214"/>
                  </a:lnTo>
                  <a:lnTo>
                    <a:pt x="638" y="178"/>
                  </a:lnTo>
                  <a:lnTo>
                    <a:pt x="627" y="144"/>
                  </a:lnTo>
                  <a:lnTo>
                    <a:pt x="610" y="114"/>
                  </a:lnTo>
                  <a:lnTo>
                    <a:pt x="589" y="88"/>
                  </a:lnTo>
                  <a:lnTo>
                    <a:pt x="563" y="66"/>
                  </a:lnTo>
                  <a:lnTo>
                    <a:pt x="533" y="50"/>
                  </a:lnTo>
                  <a:lnTo>
                    <a:pt x="499" y="40"/>
                  </a:lnTo>
                  <a:lnTo>
                    <a:pt x="463" y="36"/>
                  </a:lnTo>
                  <a:lnTo>
                    <a:pt x="431" y="38"/>
                  </a:lnTo>
                  <a:lnTo>
                    <a:pt x="399" y="47"/>
                  </a:lnTo>
                  <a:lnTo>
                    <a:pt x="370" y="60"/>
                  </a:lnTo>
                  <a:lnTo>
                    <a:pt x="346" y="80"/>
                  </a:lnTo>
                  <a:lnTo>
                    <a:pt x="323" y="104"/>
                  </a:lnTo>
                  <a:lnTo>
                    <a:pt x="305" y="131"/>
                  </a:lnTo>
                  <a:lnTo>
                    <a:pt x="290" y="159"/>
                  </a:lnTo>
                  <a:lnTo>
                    <a:pt x="262" y="148"/>
                  </a:lnTo>
                  <a:lnTo>
                    <a:pt x="246" y="144"/>
                  </a:lnTo>
                  <a:lnTo>
                    <a:pt x="232" y="143"/>
                  </a:lnTo>
                  <a:lnTo>
                    <a:pt x="208" y="146"/>
                  </a:lnTo>
                  <a:lnTo>
                    <a:pt x="187" y="155"/>
                  </a:lnTo>
                  <a:lnTo>
                    <a:pt x="169" y="168"/>
                  </a:lnTo>
                  <a:lnTo>
                    <a:pt x="154" y="186"/>
                  </a:lnTo>
                  <a:lnTo>
                    <a:pt x="145" y="207"/>
                  </a:lnTo>
                  <a:lnTo>
                    <a:pt x="142" y="232"/>
                  </a:lnTo>
                  <a:lnTo>
                    <a:pt x="142" y="241"/>
                  </a:lnTo>
                  <a:lnTo>
                    <a:pt x="144" y="250"/>
                  </a:lnTo>
                  <a:lnTo>
                    <a:pt x="150" y="282"/>
                  </a:lnTo>
                  <a:lnTo>
                    <a:pt x="120" y="291"/>
                  </a:lnTo>
                  <a:lnTo>
                    <a:pt x="97" y="303"/>
                  </a:lnTo>
                  <a:lnTo>
                    <a:pt x="76" y="317"/>
                  </a:lnTo>
                  <a:lnTo>
                    <a:pt x="59" y="337"/>
                  </a:lnTo>
                  <a:lnTo>
                    <a:pt x="46" y="359"/>
                  </a:lnTo>
                  <a:lnTo>
                    <a:pt x="38" y="384"/>
                  </a:lnTo>
                  <a:lnTo>
                    <a:pt x="35" y="410"/>
                  </a:lnTo>
                  <a:lnTo>
                    <a:pt x="39" y="437"/>
                  </a:lnTo>
                  <a:lnTo>
                    <a:pt x="48" y="464"/>
                  </a:lnTo>
                  <a:lnTo>
                    <a:pt x="63" y="487"/>
                  </a:lnTo>
                  <a:lnTo>
                    <a:pt x="82" y="507"/>
                  </a:lnTo>
                  <a:lnTo>
                    <a:pt x="106" y="521"/>
                  </a:lnTo>
                  <a:lnTo>
                    <a:pt x="132" y="530"/>
                  </a:lnTo>
                  <a:lnTo>
                    <a:pt x="159" y="534"/>
                  </a:lnTo>
                  <a:lnTo>
                    <a:pt x="321" y="534"/>
                  </a:lnTo>
                  <a:lnTo>
                    <a:pt x="326" y="534"/>
                  </a:lnTo>
                  <a:lnTo>
                    <a:pt x="331" y="537"/>
                  </a:lnTo>
                  <a:lnTo>
                    <a:pt x="335" y="541"/>
                  </a:lnTo>
                  <a:lnTo>
                    <a:pt x="338" y="546"/>
                  </a:lnTo>
                  <a:lnTo>
                    <a:pt x="338" y="551"/>
                  </a:lnTo>
                  <a:lnTo>
                    <a:pt x="338" y="558"/>
                  </a:lnTo>
                  <a:lnTo>
                    <a:pt x="335" y="562"/>
                  </a:lnTo>
                  <a:lnTo>
                    <a:pt x="331" y="566"/>
                  </a:lnTo>
                  <a:lnTo>
                    <a:pt x="326" y="568"/>
                  </a:lnTo>
                  <a:lnTo>
                    <a:pt x="321" y="570"/>
                  </a:lnTo>
                  <a:lnTo>
                    <a:pt x="159" y="570"/>
                  </a:lnTo>
                  <a:lnTo>
                    <a:pt x="128" y="566"/>
                  </a:lnTo>
                  <a:lnTo>
                    <a:pt x="98" y="557"/>
                  </a:lnTo>
                  <a:lnTo>
                    <a:pt x="70" y="542"/>
                  </a:lnTo>
                  <a:lnTo>
                    <a:pt x="47" y="523"/>
                  </a:lnTo>
                  <a:lnTo>
                    <a:pt x="27" y="499"/>
                  </a:lnTo>
                  <a:lnTo>
                    <a:pt x="13" y="472"/>
                  </a:lnTo>
                  <a:lnTo>
                    <a:pt x="4" y="441"/>
                  </a:lnTo>
                  <a:lnTo>
                    <a:pt x="0" y="410"/>
                  </a:lnTo>
                  <a:lnTo>
                    <a:pt x="4" y="375"/>
                  </a:lnTo>
                  <a:lnTo>
                    <a:pt x="14" y="343"/>
                  </a:lnTo>
                  <a:lnTo>
                    <a:pt x="31" y="314"/>
                  </a:lnTo>
                  <a:lnTo>
                    <a:pt x="52" y="291"/>
                  </a:lnTo>
                  <a:lnTo>
                    <a:pt x="80" y="271"/>
                  </a:lnTo>
                  <a:lnTo>
                    <a:pt x="110" y="257"/>
                  </a:lnTo>
                  <a:lnTo>
                    <a:pt x="107" y="232"/>
                  </a:lnTo>
                  <a:lnTo>
                    <a:pt x="110" y="203"/>
                  </a:lnTo>
                  <a:lnTo>
                    <a:pt x="119" y="177"/>
                  </a:lnTo>
                  <a:lnTo>
                    <a:pt x="135" y="153"/>
                  </a:lnTo>
                  <a:lnTo>
                    <a:pt x="153" y="134"/>
                  </a:lnTo>
                  <a:lnTo>
                    <a:pt x="177" y="119"/>
                  </a:lnTo>
                  <a:lnTo>
                    <a:pt x="203" y="110"/>
                  </a:lnTo>
                  <a:lnTo>
                    <a:pt x="232" y="106"/>
                  </a:lnTo>
                  <a:lnTo>
                    <a:pt x="254" y="109"/>
                  </a:lnTo>
                  <a:lnTo>
                    <a:pt x="273" y="114"/>
                  </a:lnTo>
                  <a:lnTo>
                    <a:pt x="294" y="83"/>
                  </a:lnTo>
                  <a:lnTo>
                    <a:pt x="321" y="54"/>
                  </a:lnTo>
                  <a:lnTo>
                    <a:pt x="351" y="32"/>
                  </a:lnTo>
                  <a:lnTo>
                    <a:pt x="385" y="15"/>
                  </a:lnTo>
                  <a:lnTo>
                    <a:pt x="423" y="4"/>
                  </a:lnTo>
                  <a:lnTo>
                    <a:pt x="46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74" name="Freeform 27"/>
            <p:cNvSpPr>
              <a:spLocks noEditPoints="1"/>
            </p:cNvSpPr>
            <p:nvPr/>
          </p:nvSpPr>
          <p:spPr bwMode="auto">
            <a:xfrm>
              <a:off x="8388295" y="1874127"/>
              <a:ext cx="538624" cy="538624"/>
            </a:xfrm>
            <a:custGeom>
              <a:avLst/>
              <a:gdLst>
                <a:gd name="T0" fmla="*/ 401 w 783"/>
                <a:gd name="T1" fmla="*/ 287 h 783"/>
                <a:gd name="T2" fmla="*/ 513 w 783"/>
                <a:gd name="T3" fmla="*/ 401 h 783"/>
                <a:gd name="T4" fmla="*/ 515 w 783"/>
                <a:gd name="T5" fmla="*/ 415 h 783"/>
                <a:gd name="T6" fmla="*/ 504 w 783"/>
                <a:gd name="T7" fmla="*/ 426 h 783"/>
                <a:gd name="T8" fmla="*/ 490 w 783"/>
                <a:gd name="T9" fmla="*/ 424 h 783"/>
                <a:gd name="T10" fmla="*/ 409 w 783"/>
                <a:gd name="T11" fmla="*/ 766 h 783"/>
                <a:gd name="T12" fmla="*/ 402 w 783"/>
                <a:gd name="T13" fmla="*/ 780 h 783"/>
                <a:gd name="T14" fmla="*/ 385 w 783"/>
                <a:gd name="T15" fmla="*/ 782 h 783"/>
                <a:gd name="T16" fmla="*/ 375 w 783"/>
                <a:gd name="T17" fmla="*/ 771 h 783"/>
                <a:gd name="T18" fmla="*/ 297 w 783"/>
                <a:gd name="T19" fmla="*/ 422 h 783"/>
                <a:gd name="T20" fmla="*/ 284 w 783"/>
                <a:gd name="T21" fmla="*/ 427 h 783"/>
                <a:gd name="T22" fmla="*/ 270 w 783"/>
                <a:gd name="T23" fmla="*/ 420 h 783"/>
                <a:gd name="T24" fmla="*/ 267 w 783"/>
                <a:gd name="T25" fmla="*/ 405 h 783"/>
                <a:gd name="T26" fmla="*/ 378 w 783"/>
                <a:gd name="T27" fmla="*/ 290 h 783"/>
                <a:gd name="T28" fmla="*/ 392 w 783"/>
                <a:gd name="T29" fmla="*/ 284 h 783"/>
                <a:gd name="T30" fmla="*/ 537 w 783"/>
                <a:gd name="T31" fmla="*/ 13 h 783"/>
                <a:gd name="T32" fmla="*/ 626 w 783"/>
                <a:gd name="T33" fmla="*/ 76 h 783"/>
                <a:gd name="T34" fmla="*/ 673 w 783"/>
                <a:gd name="T35" fmla="*/ 176 h 783"/>
                <a:gd name="T36" fmla="*/ 676 w 783"/>
                <a:gd name="T37" fmla="*/ 228 h 783"/>
                <a:gd name="T38" fmla="*/ 753 w 783"/>
                <a:gd name="T39" fmla="*/ 292 h 783"/>
                <a:gd name="T40" fmla="*/ 783 w 783"/>
                <a:gd name="T41" fmla="*/ 392 h 783"/>
                <a:gd name="T42" fmla="*/ 753 w 783"/>
                <a:gd name="T43" fmla="*/ 491 h 783"/>
                <a:gd name="T44" fmla="*/ 674 w 783"/>
                <a:gd name="T45" fmla="*/ 555 h 783"/>
                <a:gd name="T46" fmla="*/ 462 w 783"/>
                <a:gd name="T47" fmla="*/ 570 h 783"/>
                <a:gd name="T48" fmla="*/ 448 w 783"/>
                <a:gd name="T49" fmla="*/ 562 h 783"/>
                <a:gd name="T50" fmla="*/ 445 w 783"/>
                <a:gd name="T51" fmla="*/ 546 h 783"/>
                <a:gd name="T52" fmla="*/ 457 w 783"/>
                <a:gd name="T53" fmla="*/ 534 h 783"/>
                <a:gd name="T54" fmla="*/ 638 w 783"/>
                <a:gd name="T55" fmla="*/ 530 h 783"/>
                <a:gd name="T56" fmla="*/ 716 w 783"/>
                <a:gd name="T57" fmla="*/ 481 h 783"/>
                <a:gd name="T58" fmla="*/ 748 w 783"/>
                <a:gd name="T59" fmla="*/ 392 h 783"/>
                <a:gd name="T60" fmla="*/ 724 w 783"/>
                <a:gd name="T61" fmla="*/ 313 h 783"/>
                <a:gd name="T62" fmla="*/ 661 w 783"/>
                <a:gd name="T63" fmla="*/ 261 h 783"/>
                <a:gd name="T64" fmla="*/ 640 w 783"/>
                <a:gd name="T65" fmla="*/ 223 h 783"/>
                <a:gd name="T66" fmla="*/ 626 w 783"/>
                <a:gd name="T67" fmla="*/ 144 h 783"/>
                <a:gd name="T68" fmla="*/ 562 w 783"/>
                <a:gd name="T69" fmla="*/ 66 h 783"/>
                <a:gd name="T70" fmla="*/ 462 w 783"/>
                <a:gd name="T71" fmla="*/ 36 h 783"/>
                <a:gd name="T72" fmla="*/ 371 w 783"/>
                <a:gd name="T73" fmla="*/ 60 h 783"/>
                <a:gd name="T74" fmla="*/ 305 w 783"/>
                <a:gd name="T75" fmla="*/ 131 h 783"/>
                <a:gd name="T76" fmla="*/ 246 w 783"/>
                <a:gd name="T77" fmla="*/ 144 h 783"/>
                <a:gd name="T78" fmla="*/ 186 w 783"/>
                <a:gd name="T79" fmla="*/ 155 h 783"/>
                <a:gd name="T80" fmla="*/ 145 w 783"/>
                <a:gd name="T81" fmla="*/ 207 h 783"/>
                <a:gd name="T82" fmla="*/ 144 w 783"/>
                <a:gd name="T83" fmla="*/ 250 h 783"/>
                <a:gd name="T84" fmla="*/ 97 w 783"/>
                <a:gd name="T85" fmla="*/ 303 h 783"/>
                <a:gd name="T86" fmla="*/ 46 w 783"/>
                <a:gd name="T87" fmla="*/ 359 h 783"/>
                <a:gd name="T88" fmla="*/ 38 w 783"/>
                <a:gd name="T89" fmla="*/ 437 h 783"/>
                <a:gd name="T90" fmla="*/ 81 w 783"/>
                <a:gd name="T91" fmla="*/ 507 h 783"/>
                <a:gd name="T92" fmla="*/ 160 w 783"/>
                <a:gd name="T93" fmla="*/ 534 h 783"/>
                <a:gd name="T94" fmla="*/ 330 w 783"/>
                <a:gd name="T95" fmla="*/ 537 h 783"/>
                <a:gd name="T96" fmla="*/ 338 w 783"/>
                <a:gd name="T97" fmla="*/ 551 h 783"/>
                <a:gd name="T98" fmla="*/ 330 w 783"/>
                <a:gd name="T99" fmla="*/ 566 h 783"/>
                <a:gd name="T100" fmla="*/ 160 w 783"/>
                <a:gd name="T101" fmla="*/ 570 h 783"/>
                <a:gd name="T102" fmla="*/ 71 w 783"/>
                <a:gd name="T103" fmla="*/ 542 h 783"/>
                <a:gd name="T104" fmla="*/ 12 w 783"/>
                <a:gd name="T105" fmla="*/ 472 h 783"/>
                <a:gd name="T106" fmla="*/ 3 w 783"/>
                <a:gd name="T107" fmla="*/ 375 h 783"/>
                <a:gd name="T108" fmla="*/ 52 w 783"/>
                <a:gd name="T109" fmla="*/ 291 h 783"/>
                <a:gd name="T110" fmla="*/ 106 w 783"/>
                <a:gd name="T111" fmla="*/ 232 h 783"/>
                <a:gd name="T112" fmla="*/ 134 w 783"/>
                <a:gd name="T113" fmla="*/ 153 h 783"/>
                <a:gd name="T114" fmla="*/ 203 w 783"/>
                <a:gd name="T115" fmla="*/ 110 h 783"/>
                <a:gd name="T116" fmla="*/ 274 w 783"/>
                <a:gd name="T117" fmla="*/ 114 h 783"/>
                <a:gd name="T118" fmla="*/ 351 w 783"/>
                <a:gd name="T119" fmla="*/ 32 h 783"/>
                <a:gd name="T120" fmla="*/ 462 w 783"/>
                <a:gd name="T121" fmla="*/ 0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3" h="783">
                  <a:moveTo>
                    <a:pt x="392" y="284"/>
                  </a:moveTo>
                  <a:lnTo>
                    <a:pt x="395" y="286"/>
                  </a:lnTo>
                  <a:lnTo>
                    <a:pt x="401" y="287"/>
                  </a:lnTo>
                  <a:lnTo>
                    <a:pt x="403" y="290"/>
                  </a:lnTo>
                  <a:lnTo>
                    <a:pt x="511" y="397"/>
                  </a:lnTo>
                  <a:lnTo>
                    <a:pt x="513" y="401"/>
                  </a:lnTo>
                  <a:lnTo>
                    <a:pt x="516" y="405"/>
                  </a:lnTo>
                  <a:lnTo>
                    <a:pt x="516" y="410"/>
                  </a:lnTo>
                  <a:lnTo>
                    <a:pt x="515" y="415"/>
                  </a:lnTo>
                  <a:lnTo>
                    <a:pt x="512" y="420"/>
                  </a:lnTo>
                  <a:lnTo>
                    <a:pt x="508" y="424"/>
                  </a:lnTo>
                  <a:lnTo>
                    <a:pt x="504" y="426"/>
                  </a:lnTo>
                  <a:lnTo>
                    <a:pt x="498" y="427"/>
                  </a:lnTo>
                  <a:lnTo>
                    <a:pt x="494" y="427"/>
                  </a:lnTo>
                  <a:lnTo>
                    <a:pt x="490" y="424"/>
                  </a:lnTo>
                  <a:lnTo>
                    <a:pt x="486" y="422"/>
                  </a:lnTo>
                  <a:lnTo>
                    <a:pt x="409" y="346"/>
                  </a:lnTo>
                  <a:lnTo>
                    <a:pt x="409" y="766"/>
                  </a:lnTo>
                  <a:lnTo>
                    <a:pt x="409" y="771"/>
                  </a:lnTo>
                  <a:lnTo>
                    <a:pt x="406" y="777"/>
                  </a:lnTo>
                  <a:lnTo>
                    <a:pt x="402" y="780"/>
                  </a:lnTo>
                  <a:lnTo>
                    <a:pt x="397" y="782"/>
                  </a:lnTo>
                  <a:lnTo>
                    <a:pt x="392" y="783"/>
                  </a:lnTo>
                  <a:lnTo>
                    <a:pt x="385" y="782"/>
                  </a:lnTo>
                  <a:lnTo>
                    <a:pt x="381" y="780"/>
                  </a:lnTo>
                  <a:lnTo>
                    <a:pt x="377" y="777"/>
                  </a:lnTo>
                  <a:lnTo>
                    <a:pt x="375" y="771"/>
                  </a:lnTo>
                  <a:lnTo>
                    <a:pt x="373" y="766"/>
                  </a:lnTo>
                  <a:lnTo>
                    <a:pt x="373" y="346"/>
                  </a:lnTo>
                  <a:lnTo>
                    <a:pt x="297" y="422"/>
                  </a:lnTo>
                  <a:lnTo>
                    <a:pt x="293" y="424"/>
                  </a:lnTo>
                  <a:lnTo>
                    <a:pt x="289" y="427"/>
                  </a:lnTo>
                  <a:lnTo>
                    <a:pt x="284" y="427"/>
                  </a:lnTo>
                  <a:lnTo>
                    <a:pt x="279" y="426"/>
                  </a:lnTo>
                  <a:lnTo>
                    <a:pt x="274" y="424"/>
                  </a:lnTo>
                  <a:lnTo>
                    <a:pt x="270" y="420"/>
                  </a:lnTo>
                  <a:lnTo>
                    <a:pt x="267" y="415"/>
                  </a:lnTo>
                  <a:lnTo>
                    <a:pt x="267" y="410"/>
                  </a:lnTo>
                  <a:lnTo>
                    <a:pt x="267" y="405"/>
                  </a:lnTo>
                  <a:lnTo>
                    <a:pt x="268" y="401"/>
                  </a:lnTo>
                  <a:lnTo>
                    <a:pt x="272" y="397"/>
                  </a:lnTo>
                  <a:lnTo>
                    <a:pt x="378" y="290"/>
                  </a:lnTo>
                  <a:lnTo>
                    <a:pt x="382" y="287"/>
                  </a:lnTo>
                  <a:lnTo>
                    <a:pt x="386" y="286"/>
                  </a:lnTo>
                  <a:lnTo>
                    <a:pt x="392" y="284"/>
                  </a:lnTo>
                  <a:close/>
                  <a:moveTo>
                    <a:pt x="462" y="0"/>
                  </a:moveTo>
                  <a:lnTo>
                    <a:pt x="502" y="3"/>
                  </a:lnTo>
                  <a:lnTo>
                    <a:pt x="537" y="13"/>
                  </a:lnTo>
                  <a:lnTo>
                    <a:pt x="571" y="29"/>
                  </a:lnTo>
                  <a:lnTo>
                    <a:pt x="600" y="50"/>
                  </a:lnTo>
                  <a:lnTo>
                    <a:pt x="626" y="76"/>
                  </a:lnTo>
                  <a:lnTo>
                    <a:pt x="647" y="106"/>
                  </a:lnTo>
                  <a:lnTo>
                    <a:pt x="663" y="139"/>
                  </a:lnTo>
                  <a:lnTo>
                    <a:pt x="673" y="176"/>
                  </a:lnTo>
                  <a:lnTo>
                    <a:pt x="676" y="214"/>
                  </a:lnTo>
                  <a:lnTo>
                    <a:pt x="676" y="221"/>
                  </a:lnTo>
                  <a:lnTo>
                    <a:pt x="676" y="228"/>
                  </a:lnTo>
                  <a:lnTo>
                    <a:pt x="706" y="245"/>
                  </a:lnTo>
                  <a:lnTo>
                    <a:pt x="732" y="266"/>
                  </a:lnTo>
                  <a:lnTo>
                    <a:pt x="753" y="292"/>
                  </a:lnTo>
                  <a:lnTo>
                    <a:pt x="769" y="322"/>
                  </a:lnTo>
                  <a:lnTo>
                    <a:pt x="779" y="356"/>
                  </a:lnTo>
                  <a:lnTo>
                    <a:pt x="783" y="392"/>
                  </a:lnTo>
                  <a:lnTo>
                    <a:pt x="779" y="427"/>
                  </a:lnTo>
                  <a:lnTo>
                    <a:pt x="769" y="461"/>
                  </a:lnTo>
                  <a:lnTo>
                    <a:pt x="753" y="491"/>
                  </a:lnTo>
                  <a:lnTo>
                    <a:pt x="731" y="517"/>
                  </a:lnTo>
                  <a:lnTo>
                    <a:pt x="705" y="540"/>
                  </a:lnTo>
                  <a:lnTo>
                    <a:pt x="674" y="555"/>
                  </a:lnTo>
                  <a:lnTo>
                    <a:pt x="640" y="566"/>
                  </a:lnTo>
                  <a:lnTo>
                    <a:pt x="605" y="570"/>
                  </a:lnTo>
                  <a:lnTo>
                    <a:pt x="462" y="570"/>
                  </a:lnTo>
                  <a:lnTo>
                    <a:pt x="457" y="568"/>
                  </a:lnTo>
                  <a:lnTo>
                    <a:pt x="452" y="566"/>
                  </a:lnTo>
                  <a:lnTo>
                    <a:pt x="448" y="562"/>
                  </a:lnTo>
                  <a:lnTo>
                    <a:pt x="445" y="558"/>
                  </a:lnTo>
                  <a:lnTo>
                    <a:pt x="445" y="551"/>
                  </a:lnTo>
                  <a:lnTo>
                    <a:pt x="445" y="546"/>
                  </a:lnTo>
                  <a:lnTo>
                    <a:pt x="448" y="541"/>
                  </a:lnTo>
                  <a:lnTo>
                    <a:pt x="452" y="537"/>
                  </a:lnTo>
                  <a:lnTo>
                    <a:pt x="457" y="534"/>
                  </a:lnTo>
                  <a:lnTo>
                    <a:pt x="462" y="534"/>
                  </a:lnTo>
                  <a:lnTo>
                    <a:pt x="605" y="534"/>
                  </a:lnTo>
                  <a:lnTo>
                    <a:pt x="638" y="530"/>
                  </a:lnTo>
                  <a:lnTo>
                    <a:pt x="668" y="520"/>
                  </a:lnTo>
                  <a:lnTo>
                    <a:pt x="694" y="503"/>
                  </a:lnTo>
                  <a:lnTo>
                    <a:pt x="716" y="481"/>
                  </a:lnTo>
                  <a:lnTo>
                    <a:pt x="733" y="455"/>
                  </a:lnTo>
                  <a:lnTo>
                    <a:pt x="744" y="424"/>
                  </a:lnTo>
                  <a:lnTo>
                    <a:pt x="748" y="392"/>
                  </a:lnTo>
                  <a:lnTo>
                    <a:pt x="745" y="364"/>
                  </a:lnTo>
                  <a:lnTo>
                    <a:pt x="737" y="338"/>
                  </a:lnTo>
                  <a:lnTo>
                    <a:pt x="724" y="313"/>
                  </a:lnTo>
                  <a:lnTo>
                    <a:pt x="707" y="292"/>
                  </a:lnTo>
                  <a:lnTo>
                    <a:pt x="686" y="274"/>
                  </a:lnTo>
                  <a:lnTo>
                    <a:pt x="661" y="261"/>
                  </a:lnTo>
                  <a:lnTo>
                    <a:pt x="638" y="250"/>
                  </a:lnTo>
                  <a:lnTo>
                    <a:pt x="640" y="225"/>
                  </a:lnTo>
                  <a:lnTo>
                    <a:pt x="640" y="223"/>
                  </a:lnTo>
                  <a:lnTo>
                    <a:pt x="640" y="214"/>
                  </a:lnTo>
                  <a:lnTo>
                    <a:pt x="637" y="178"/>
                  </a:lnTo>
                  <a:lnTo>
                    <a:pt x="626" y="144"/>
                  </a:lnTo>
                  <a:lnTo>
                    <a:pt x="610" y="114"/>
                  </a:lnTo>
                  <a:lnTo>
                    <a:pt x="588" y="88"/>
                  </a:lnTo>
                  <a:lnTo>
                    <a:pt x="562" y="66"/>
                  </a:lnTo>
                  <a:lnTo>
                    <a:pt x="532" y="50"/>
                  </a:lnTo>
                  <a:lnTo>
                    <a:pt x="499" y="40"/>
                  </a:lnTo>
                  <a:lnTo>
                    <a:pt x="462" y="36"/>
                  </a:lnTo>
                  <a:lnTo>
                    <a:pt x="430" y="38"/>
                  </a:lnTo>
                  <a:lnTo>
                    <a:pt x="399" y="47"/>
                  </a:lnTo>
                  <a:lnTo>
                    <a:pt x="371" y="60"/>
                  </a:lnTo>
                  <a:lnTo>
                    <a:pt x="344" y="80"/>
                  </a:lnTo>
                  <a:lnTo>
                    <a:pt x="322" y="104"/>
                  </a:lnTo>
                  <a:lnTo>
                    <a:pt x="305" y="131"/>
                  </a:lnTo>
                  <a:lnTo>
                    <a:pt x="291" y="159"/>
                  </a:lnTo>
                  <a:lnTo>
                    <a:pt x="261" y="148"/>
                  </a:lnTo>
                  <a:lnTo>
                    <a:pt x="246" y="144"/>
                  </a:lnTo>
                  <a:lnTo>
                    <a:pt x="230" y="143"/>
                  </a:lnTo>
                  <a:lnTo>
                    <a:pt x="207" y="146"/>
                  </a:lnTo>
                  <a:lnTo>
                    <a:pt x="186" y="155"/>
                  </a:lnTo>
                  <a:lnTo>
                    <a:pt x="168" y="168"/>
                  </a:lnTo>
                  <a:lnTo>
                    <a:pt x="154" y="186"/>
                  </a:lnTo>
                  <a:lnTo>
                    <a:pt x="145" y="207"/>
                  </a:lnTo>
                  <a:lnTo>
                    <a:pt x="141" y="232"/>
                  </a:lnTo>
                  <a:lnTo>
                    <a:pt x="143" y="241"/>
                  </a:lnTo>
                  <a:lnTo>
                    <a:pt x="144" y="250"/>
                  </a:lnTo>
                  <a:lnTo>
                    <a:pt x="151" y="282"/>
                  </a:lnTo>
                  <a:lnTo>
                    <a:pt x="120" y="291"/>
                  </a:lnTo>
                  <a:lnTo>
                    <a:pt x="97" y="303"/>
                  </a:lnTo>
                  <a:lnTo>
                    <a:pt x="76" y="317"/>
                  </a:lnTo>
                  <a:lnTo>
                    <a:pt x="59" y="337"/>
                  </a:lnTo>
                  <a:lnTo>
                    <a:pt x="46" y="359"/>
                  </a:lnTo>
                  <a:lnTo>
                    <a:pt x="38" y="384"/>
                  </a:lnTo>
                  <a:lnTo>
                    <a:pt x="35" y="410"/>
                  </a:lnTo>
                  <a:lnTo>
                    <a:pt x="38" y="437"/>
                  </a:lnTo>
                  <a:lnTo>
                    <a:pt x="47" y="464"/>
                  </a:lnTo>
                  <a:lnTo>
                    <a:pt x="63" y="487"/>
                  </a:lnTo>
                  <a:lnTo>
                    <a:pt x="81" y="507"/>
                  </a:lnTo>
                  <a:lnTo>
                    <a:pt x="105" y="521"/>
                  </a:lnTo>
                  <a:lnTo>
                    <a:pt x="131" y="530"/>
                  </a:lnTo>
                  <a:lnTo>
                    <a:pt x="160" y="534"/>
                  </a:lnTo>
                  <a:lnTo>
                    <a:pt x="320" y="534"/>
                  </a:lnTo>
                  <a:lnTo>
                    <a:pt x="326" y="534"/>
                  </a:lnTo>
                  <a:lnTo>
                    <a:pt x="330" y="537"/>
                  </a:lnTo>
                  <a:lnTo>
                    <a:pt x="334" y="541"/>
                  </a:lnTo>
                  <a:lnTo>
                    <a:pt x="337" y="546"/>
                  </a:lnTo>
                  <a:lnTo>
                    <a:pt x="338" y="551"/>
                  </a:lnTo>
                  <a:lnTo>
                    <a:pt x="337" y="558"/>
                  </a:lnTo>
                  <a:lnTo>
                    <a:pt x="334" y="562"/>
                  </a:lnTo>
                  <a:lnTo>
                    <a:pt x="330" y="566"/>
                  </a:lnTo>
                  <a:lnTo>
                    <a:pt x="326" y="568"/>
                  </a:lnTo>
                  <a:lnTo>
                    <a:pt x="320" y="570"/>
                  </a:lnTo>
                  <a:lnTo>
                    <a:pt x="160" y="570"/>
                  </a:lnTo>
                  <a:lnTo>
                    <a:pt x="127" y="566"/>
                  </a:lnTo>
                  <a:lnTo>
                    <a:pt x="97" y="557"/>
                  </a:lnTo>
                  <a:lnTo>
                    <a:pt x="71" y="542"/>
                  </a:lnTo>
                  <a:lnTo>
                    <a:pt x="46" y="523"/>
                  </a:lnTo>
                  <a:lnTo>
                    <a:pt x="26" y="499"/>
                  </a:lnTo>
                  <a:lnTo>
                    <a:pt x="12" y="472"/>
                  </a:lnTo>
                  <a:lnTo>
                    <a:pt x="3" y="441"/>
                  </a:lnTo>
                  <a:lnTo>
                    <a:pt x="0" y="410"/>
                  </a:lnTo>
                  <a:lnTo>
                    <a:pt x="3" y="375"/>
                  </a:lnTo>
                  <a:lnTo>
                    <a:pt x="13" y="343"/>
                  </a:lnTo>
                  <a:lnTo>
                    <a:pt x="30" y="314"/>
                  </a:lnTo>
                  <a:lnTo>
                    <a:pt x="52" y="291"/>
                  </a:lnTo>
                  <a:lnTo>
                    <a:pt x="78" y="271"/>
                  </a:lnTo>
                  <a:lnTo>
                    <a:pt x="109" y="257"/>
                  </a:lnTo>
                  <a:lnTo>
                    <a:pt x="106" y="232"/>
                  </a:lnTo>
                  <a:lnTo>
                    <a:pt x="110" y="203"/>
                  </a:lnTo>
                  <a:lnTo>
                    <a:pt x="119" y="177"/>
                  </a:lnTo>
                  <a:lnTo>
                    <a:pt x="134" y="153"/>
                  </a:lnTo>
                  <a:lnTo>
                    <a:pt x="153" y="134"/>
                  </a:lnTo>
                  <a:lnTo>
                    <a:pt x="177" y="119"/>
                  </a:lnTo>
                  <a:lnTo>
                    <a:pt x="203" y="110"/>
                  </a:lnTo>
                  <a:lnTo>
                    <a:pt x="230" y="106"/>
                  </a:lnTo>
                  <a:lnTo>
                    <a:pt x="253" y="109"/>
                  </a:lnTo>
                  <a:lnTo>
                    <a:pt x="274" y="114"/>
                  </a:lnTo>
                  <a:lnTo>
                    <a:pt x="295" y="83"/>
                  </a:lnTo>
                  <a:lnTo>
                    <a:pt x="320" y="54"/>
                  </a:lnTo>
                  <a:lnTo>
                    <a:pt x="351" y="32"/>
                  </a:lnTo>
                  <a:lnTo>
                    <a:pt x="385" y="15"/>
                  </a:lnTo>
                  <a:lnTo>
                    <a:pt x="423" y="4"/>
                  </a:lnTo>
                  <a:lnTo>
                    <a:pt x="46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75" name="Freeform 28"/>
            <p:cNvSpPr>
              <a:spLocks noEditPoints="1"/>
            </p:cNvSpPr>
            <p:nvPr/>
          </p:nvSpPr>
          <p:spPr bwMode="auto">
            <a:xfrm>
              <a:off x="9458856" y="1910585"/>
              <a:ext cx="539312" cy="465707"/>
            </a:xfrm>
            <a:custGeom>
              <a:avLst/>
              <a:gdLst>
                <a:gd name="T0" fmla="*/ 487 w 784"/>
                <a:gd name="T1" fmla="*/ 503 h 677"/>
                <a:gd name="T2" fmla="*/ 487 w 784"/>
                <a:gd name="T3" fmla="*/ 598 h 677"/>
                <a:gd name="T4" fmla="*/ 491 w 784"/>
                <a:gd name="T5" fmla="*/ 643 h 677"/>
                <a:gd name="T6" fmla="*/ 498 w 784"/>
                <a:gd name="T7" fmla="*/ 668 h 677"/>
                <a:gd name="T8" fmla="*/ 478 w 784"/>
                <a:gd name="T9" fmla="*/ 675 h 677"/>
                <a:gd name="T10" fmla="*/ 401 w 784"/>
                <a:gd name="T11" fmla="*/ 654 h 677"/>
                <a:gd name="T12" fmla="*/ 391 w 784"/>
                <a:gd name="T13" fmla="*/ 639 h 677"/>
                <a:gd name="T14" fmla="*/ 416 w 784"/>
                <a:gd name="T15" fmla="*/ 554 h 677"/>
                <a:gd name="T16" fmla="*/ 444 w 784"/>
                <a:gd name="T17" fmla="*/ 558 h 677"/>
                <a:gd name="T18" fmla="*/ 437 w 784"/>
                <a:gd name="T19" fmla="*/ 606 h 677"/>
                <a:gd name="T20" fmla="*/ 461 w 784"/>
                <a:gd name="T21" fmla="*/ 531 h 677"/>
                <a:gd name="T22" fmla="*/ 435 w 784"/>
                <a:gd name="T23" fmla="*/ 453 h 677"/>
                <a:gd name="T24" fmla="*/ 378 w 784"/>
                <a:gd name="T25" fmla="*/ 446 h 677"/>
                <a:gd name="T26" fmla="*/ 389 w 784"/>
                <a:gd name="T27" fmla="*/ 452 h 677"/>
                <a:gd name="T28" fmla="*/ 393 w 784"/>
                <a:gd name="T29" fmla="*/ 469 h 677"/>
                <a:gd name="T30" fmla="*/ 365 w 784"/>
                <a:gd name="T31" fmla="*/ 552 h 677"/>
                <a:gd name="T32" fmla="*/ 339 w 784"/>
                <a:gd name="T33" fmla="*/ 542 h 677"/>
                <a:gd name="T34" fmla="*/ 334 w 784"/>
                <a:gd name="T35" fmla="*/ 510 h 677"/>
                <a:gd name="T36" fmla="*/ 331 w 784"/>
                <a:gd name="T37" fmla="*/ 589 h 677"/>
                <a:gd name="T38" fmla="*/ 329 w 784"/>
                <a:gd name="T39" fmla="*/ 637 h 677"/>
                <a:gd name="T40" fmla="*/ 285 w 784"/>
                <a:gd name="T41" fmla="*/ 551 h 677"/>
                <a:gd name="T42" fmla="*/ 325 w 784"/>
                <a:gd name="T43" fmla="*/ 469 h 677"/>
                <a:gd name="T44" fmla="*/ 287 w 784"/>
                <a:gd name="T45" fmla="*/ 453 h 677"/>
                <a:gd name="T46" fmla="*/ 298 w 784"/>
                <a:gd name="T47" fmla="*/ 427 h 677"/>
                <a:gd name="T48" fmla="*/ 538 w 784"/>
                <a:gd name="T49" fmla="*/ 13 h 677"/>
                <a:gd name="T50" fmla="*/ 648 w 784"/>
                <a:gd name="T51" fmla="*/ 105 h 677"/>
                <a:gd name="T52" fmla="*/ 677 w 784"/>
                <a:gd name="T53" fmla="*/ 220 h 677"/>
                <a:gd name="T54" fmla="*/ 754 w 784"/>
                <a:gd name="T55" fmla="*/ 292 h 677"/>
                <a:gd name="T56" fmla="*/ 780 w 784"/>
                <a:gd name="T57" fmla="*/ 427 h 677"/>
                <a:gd name="T58" fmla="*/ 706 w 784"/>
                <a:gd name="T59" fmla="*/ 539 h 677"/>
                <a:gd name="T60" fmla="*/ 553 w 784"/>
                <a:gd name="T61" fmla="*/ 569 h 677"/>
                <a:gd name="T62" fmla="*/ 536 w 784"/>
                <a:gd name="T63" fmla="*/ 556 h 677"/>
                <a:gd name="T64" fmla="*/ 542 w 784"/>
                <a:gd name="T65" fmla="*/ 537 h 677"/>
                <a:gd name="T66" fmla="*/ 638 w 784"/>
                <a:gd name="T67" fmla="*/ 530 h 677"/>
                <a:gd name="T68" fmla="*/ 733 w 784"/>
                <a:gd name="T69" fmla="*/ 454 h 677"/>
                <a:gd name="T70" fmla="*/ 737 w 784"/>
                <a:gd name="T71" fmla="*/ 336 h 677"/>
                <a:gd name="T72" fmla="*/ 663 w 784"/>
                <a:gd name="T73" fmla="*/ 260 h 677"/>
                <a:gd name="T74" fmla="*/ 642 w 784"/>
                <a:gd name="T75" fmla="*/ 213 h 677"/>
                <a:gd name="T76" fmla="*/ 589 w 784"/>
                <a:gd name="T77" fmla="*/ 88 h 677"/>
                <a:gd name="T78" fmla="*/ 463 w 784"/>
                <a:gd name="T79" fmla="*/ 35 h 677"/>
                <a:gd name="T80" fmla="*/ 346 w 784"/>
                <a:gd name="T81" fmla="*/ 80 h 677"/>
                <a:gd name="T82" fmla="*/ 262 w 784"/>
                <a:gd name="T83" fmla="*/ 147 h 677"/>
                <a:gd name="T84" fmla="*/ 187 w 784"/>
                <a:gd name="T85" fmla="*/ 154 h 677"/>
                <a:gd name="T86" fmla="*/ 143 w 784"/>
                <a:gd name="T87" fmla="*/ 230 h 677"/>
                <a:gd name="T88" fmla="*/ 120 w 784"/>
                <a:gd name="T89" fmla="*/ 291 h 677"/>
                <a:gd name="T90" fmla="*/ 46 w 784"/>
                <a:gd name="T91" fmla="*/ 359 h 677"/>
                <a:gd name="T92" fmla="*/ 48 w 784"/>
                <a:gd name="T93" fmla="*/ 463 h 677"/>
                <a:gd name="T94" fmla="*/ 132 w 784"/>
                <a:gd name="T95" fmla="*/ 530 h 677"/>
                <a:gd name="T96" fmla="*/ 242 w 784"/>
                <a:gd name="T97" fmla="*/ 537 h 677"/>
                <a:gd name="T98" fmla="*/ 249 w 784"/>
                <a:gd name="T99" fmla="*/ 556 h 677"/>
                <a:gd name="T100" fmla="*/ 232 w 784"/>
                <a:gd name="T101" fmla="*/ 569 h 677"/>
                <a:gd name="T102" fmla="*/ 71 w 784"/>
                <a:gd name="T103" fmla="*/ 542 h 677"/>
                <a:gd name="T104" fmla="*/ 4 w 784"/>
                <a:gd name="T105" fmla="*/ 441 h 677"/>
                <a:gd name="T106" fmla="*/ 31 w 784"/>
                <a:gd name="T107" fmla="*/ 314 h 677"/>
                <a:gd name="T108" fmla="*/ 107 w 784"/>
                <a:gd name="T109" fmla="*/ 230 h 677"/>
                <a:gd name="T110" fmla="*/ 153 w 784"/>
                <a:gd name="T111" fmla="*/ 133 h 677"/>
                <a:gd name="T112" fmla="*/ 254 w 784"/>
                <a:gd name="T113" fmla="*/ 109 h 677"/>
                <a:gd name="T114" fmla="*/ 351 w 784"/>
                <a:gd name="T115" fmla="*/ 31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84" h="677">
                  <a:moveTo>
                    <a:pt x="435" y="453"/>
                  </a:moveTo>
                  <a:lnTo>
                    <a:pt x="456" y="466"/>
                  </a:lnTo>
                  <a:lnTo>
                    <a:pt x="473" y="482"/>
                  </a:lnTo>
                  <a:lnTo>
                    <a:pt x="487" y="503"/>
                  </a:lnTo>
                  <a:lnTo>
                    <a:pt x="496" y="526"/>
                  </a:lnTo>
                  <a:lnTo>
                    <a:pt x="499" y="551"/>
                  </a:lnTo>
                  <a:lnTo>
                    <a:pt x="496" y="576"/>
                  </a:lnTo>
                  <a:lnTo>
                    <a:pt x="487" y="598"/>
                  </a:lnTo>
                  <a:lnTo>
                    <a:pt x="475" y="618"/>
                  </a:lnTo>
                  <a:lnTo>
                    <a:pt x="458" y="634"/>
                  </a:lnTo>
                  <a:lnTo>
                    <a:pt x="487" y="641"/>
                  </a:lnTo>
                  <a:lnTo>
                    <a:pt x="491" y="643"/>
                  </a:lnTo>
                  <a:lnTo>
                    <a:pt x="495" y="647"/>
                  </a:lnTo>
                  <a:lnTo>
                    <a:pt x="498" y="649"/>
                  </a:lnTo>
                  <a:lnTo>
                    <a:pt x="500" y="658"/>
                  </a:lnTo>
                  <a:lnTo>
                    <a:pt x="498" y="668"/>
                  </a:lnTo>
                  <a:lnTo>
                    <a:pt x="491" y="674"/>
                  </a:lnTo>
                  <a:lnTo>
                    <a:pt x="487" y="675"/>
                  </a:lnTo>
                  <a:lnTo>
                    <a:pt x="482" y="677"/>
                  </a:lnTo>
                  <a:lnTo>
                    <a:pt x="478" y="675"/>
                  </a:lnTo>
                  <a:lnTo>
                    <a:pt x="406" y="657"/>
                  </a:lnTo>
                  <a:lnTo>
                    <a:pt x="403" y="657"/>
                  </a:lnTo>
                  <a:lnTo>
                    <a:pt x="405" y="656"/>
                  </a:lnTo>
                  <a:lnTo>
                    <a:pt x="401" y="654"/>
                  </a:lnTo>
                  <a:lnTo>
                    <a:pt x="397" y="652"/>
                  </a:lnTo>
                  <a:lnTo>
                    <a:pt x="394" y="648"/>
                  </a:lnTo>
                  <a:lnTo>
                    <a:pt x="391" y="644"/>
                  </a:lnTo>
                  <a:lnTo>
                    <a:pt x="391" y="639"/>
                  </a:lnTo>
                  <a:lnTo>
                    <a:pt x="393" y="635"/>
                  </a:lnTo>
                  <a:lnTo>
                    <a:pt x="411" y="562"/>
                  </a:lnTo>
                  <a:lnTo>
                    <a:pt x="414" y="558"/>
                  </a:lnTo>
                  <a:lnTo>
                    <a:pt x="416" y="554"/>
                  </a:lnTo>
                  <a:lnTo>
                    <a:pt x="420" y="551"/>
                  </a:lnTo>
                  <a:lnTo>
                    <a:pt x="429" y="548"/>
                  </a:lnTo>
                  <a:lnTo>
                    <a:pt x="437" y="551"/>
                  </a:lnTo>
                  <a:lnTo>
                    <a:pt x="444" y="558"/>
                  </a:lnTo>
                  <a:lnTo>
                    <a:pt x="446" y="562"/>
                  </a:lnTo>
                  <a:lnTo>
                    <a:pt x="446" y="567"/>
                  </a:lnTo>
                  <a:lnTo>
                    <a:pt x="446" y="571"/>
                  </a:lnTo>
                  <a:lnTo>
                    <a:pt x="437" y="606"/>
                  </a:lnTo>
                  <a:lnTo>
                    <a:pt x="450" y="592"/>
                  </a:lnTo>
                  <a:lnTo>
                    <a:pt x="460" y="572"/>
                  </a:lnTo>
                  <a:lnTo>
                    <a:pt x="463" y="551"/>
                  </a:lnTo>
                  <a:lnTo>
                    <a:pt x="461" y="531"/>
                  </a:lnTo>
                  <a:lnTo>
                    <a:pt x="453" y="514"/>
                  </a:lnTo>
                  <a:lnTo>
                    <a:pt x="440" y="499"/>
                  </a:lnTo>
                  <a:lnTo>
                    <a:pt x="424" y="488"/>
                  </a:lnTo>
                  <a:lnTo>
                    <a:pt x="435" y="453"/>
                  </a:lnTo>
                  <a:close/>
                  <a:moveTo>
                    <a:pt x="302" y="427"/>
                  </a:moveTo>
                  <a:lnTo>
                    <a:pt x="308" y="427"/>
                  </a:lnTo>
                  <a:lnTo>
                    <a:pt x="308" y="427"/>
                  </a:lnTo>
                  <a:lnTo>
                    <a:pt x="378" y="446"/>
                  </a:lnTo>
                  <a:lnTo>
                    <a:pt x="381" y="445"/>
                  </a:lnTo>
                  <a:lnTo>
                    <a:pt x="381" y="448"/>
                  </a:lnTo>
                  <a:lnTo>
                    <a:pt x="385" y="449"/>
                  </a:lnTo>
                  <a:lnTo>
                    <a:pt x="389" y="452"/>
                  </a:lnTo>
                  <a:lnTo>
                    <a:pt x="391" y="455"/>
                  </a:lnTo>
                  <a:lnTo>
                    <a:pt x="393" y="459"/>
                  </a:lnTo>
                  <a:lnTo>
                    <a:pt x="393" y="463"/>
                  </a:lnTo>
                  <a:lnTo>
                    <a:pt x="393" y="469"/>
                  </a:lnTo>
                  <a:lnTo>
                    <a:pt x="373" y="542"/>
                  </a:lnTo>
                  <a:lnTo>
                    <a:pt x="372" y="546"/>
                  </a:lnTo>
                  <a:lnTo>
                    <a:pt x="369" y="550"/>
                  </a:lnTo>
                  <a:lnTo>
                    <a:pt x="365" y="552"/>
                  </a:lnTo>
                  <a:lnTo>
                    <a:pt x="356" y="555"/>
                  </a:lnTo>
                  <a:lnTo>
                    <a:pt x="347" y="552"/>
                  </a:lnTo>
                  <a:lnTo>
                    <a:pt x="340" y="546"/>
                  </a:lnTo>
                  <a:lnTo>
                    <a:pt x="339" y="542"/>
                  </a:lnTo>
                  <a:lnTo>
                    <a:pt x="338" y="537"/>
                  </a:lnTo>
                  <a:lnTo>
                    <a:pt x="339" y="533"/>
                  </a:lnTo>
                  <a:lnTo>
                    <a:pt x="348" y="495"/>
                  </a:lnTo>
                  <a:lnTo>
                    <a:pt x="334" y="510"/>
                  </a:lnTo>
                  <a:lnTo>
                    <a:pt x="325" y="529"/>
                  </a:lnTo>
                  <a:lnTo>
                    <a:pt x="321" y="551"/>
                  </a:lnTo>
                  <a:lnTo>
                    <a:pt x="323" y="572"/>
                  </a:lnTo>
                  <a:lnTo>
                    <a:pt x="331" y="589"/>
                  </a:lnTo>
                  <a:lnTo>
                    <a:pt x="344" y="603"/>
                  </a:lnTo>
                  <a:lnTo>
                    <a:pt x="360" y="615"/>
                  </a:lnTo>
                  <a:lnTo>
                    <a:pt x="351" y="649"/>
                  </a:lnTo>
                  <a:lnTo>
                    <a:pt x="329" y="637"/>
                  </a:lnTo>
                  <a:lnTo>
                    <a:pt x="312" y="620"/>
                  </a:lnTo>
                  <a:lnTo>
                    <a:pt x="297" y="601"/>
                  </a:lnTo>
                  <a:lnTo>
                    <a:pt x="288" y="577"/>
                  </a:lnTo>
                  <a:lnTo>
                    <a:pt x="285" y="551"/>
                  </a:lnTo>
                  <a:lnTo>
                    <a:pt x="288" y="527"/>
                  </a:lnTo>
                  <a:lnTo>
                    <a:pt x="296" y="505"/>
                  </a:lnTo>
                  <a:lnTo>
                    <a:pt x="309" y="486"/>
                  </a:lnTo>
                  <a:lnTo>
                    <a:pt x="325" y="469"/>
                  </a:lnTo>
                  <a:lnTo>
                    <a:pt x="298" y="462"/>
                  </a:lnTo>
                  <a:lnTo>
                    <a:pt x="293" y="459"/>
                  </a:lnTo>
                  <a:lnTo>
                    <a:pt x="289" y="457"/>
                  </a:lnTo>
                  <a:lnTo>
                    <a:pt x="287" y="453"/>
                  </a:lnTo>
                  <a:lnTo>
                    <a:pt x="284" y="444"/>
                  </a:lnTo>
                  <a:lnTo>
                    <a:pt x="287" y="436"/>
                  </a:lnTo>
                  <a:lnTo>
                    <a:pt x="293" y="429"/>
                  </a:lnTo>
                  <a:lnTo>
                    <a:pt x="298" y="427"/>
                  </a:lnTo>
                  <a:lnTo>
                    <a:pt x="302" y="427"/>
                  </a:lnTo>
                  <a:close/>
                  <a:moveTo>
                    <a:pt x="463" y="0"/>
                  </a:moveTo>
                  <a:lnTo>
                    <a:pt x="501" y="3"/>
                  </a:lnTo>
                  <a:lnTo>
                    <a:pt x="538" y="13"/>
                  </a:lnTo>
                  <a:lnTo>
                    <a:pt x="571" y="29"/>
                  </a:lnTo>
                  <a:lnTo>
                    <a:pt x="601" y="50"/>
                  </a:lnTo>
                  <a:lnTo>
                    <a:pt x="627" y="76"/>
                  </a:lnTo>
                  <a:lnTo>
                    <a:pt x="648" y="105"/>
                  </a:lnTo>
                  <a:lnTo>
                    <a:pt x="664" y="139"/>
                  </a:lnTo>
                  <a:lnTo>
                    <a:pt x="673" y="174"/>
                  </a:lnTo>
                  <a:lnTo>
                    <a:pt x="677" y="213"/>
                  </a:lnTo>
                  <a:lnTo>
                    <a:pt x="677" y="220"/>
                  </a:lnTo>
                  <a:lnTo>
                    <a:pt x="676" y="228"/>
                  </a:lnTo>
                  <a:lnTo>
                    <a:pt x="706" y="243"/>
                  </a:lnTo>
                  <a:lnTo>
                    <a:pt x="732" y="266"/>
                  </a:lnTo>
                  <a:lnTo>
                    <a:pt x="754" y="292"/>
                  </a:lnTo>
                  <a:lnTo>
                    <a:pt x="770" y="322"/>
                  </a:lnTo>
                  <a:lnTo>
                    <a:pt x="780" y="356"/>
                  </a:lnTo>
                  <a:lnTo>
                    <a:pt x="784" y="391"/>
                  </a:lnTo>
                  <a:lnTo>
                    <a:pt x="780" y="427"/>
                  </a:lnTo>
                  <a:lnTo>
                    <a:pt x="770" y="461"/>
                  </a:lnTo>
                  <a:lnTo>
                    <a:pt x="753" y="491"/>
                  </a:lnTo>
                  <a:lnTo>
                    <a:pt x="732" y="517"/>
                  </a:lnTo>
                  <a:lnTo>
                    <a:pt x="706" y="539"/>
                  </a:lnTo>
                  <a:lnTo>
                    <a:pt x="674" y="555"/>
                  </a:lnTo>
                  <a:lnTo>
                    <a:pt x="642" y="565"/>
                  </a:lnTo>
                  <a:lnTo>
                    <a:pt x="606" y="569"/>
                  </a:lnTo>
                  <a:lnTo>
                    <a:pt x="553" y="569"/>
                  </a:lnTo>
                  <a:lnTo>
                    <a:pt x="546" y="568"/>
                  </a:lnTo>
                  <a:lnTo>
                    <a:pt x="542" y="565"/>
                  </a:lnTo>
                  <a:lnTo>
                    <a:pt x="538" y="562"/>
                  </a:lnTo>
                  <a:lnTo>
                    <a:pt x="536" y="556"/>
                  </a:lnTo>
                  <a:lnTo>
                    <a:pt x="534" y="551"/>
                  </a:lnTo>
                  <a:lnTo>
                    <a:pt x="536" y="546"/>
                  </a:lnTo>
                  <a:lnTo>
                    <a:pt x="538" y="541"/>
                  </a:lnTo>
                  <a:lnTo>
                    <a:pt x="542" y="537"/>
                  </a:lnTo>
                  <a:lnTo>
                    <a:pt x="546" y="534"/>
                  </a:lnTo>
                  <a:lnTo>
                    <a:pt x="553" y="534"/>
                  </a:lnTo>
                  <a:lnTo>
                    <a:pt x="606" y="534"/>
                  </a:lnTo>
                  <a:lnTo>
                    <a:pt x="638" y="530"/>
                  </a:lnTo>
                  <a:lnTo>
                    <a:pt x="668" y="518"/>
                  </a:lnTo>
                  <a:lnTo>
                    <a:pt x="695" y="503"/>
                  </a:lnTo>
                  <a:lnTo>
                    <a:pt x="716" y="480"/>
                  </a:lnTo>
                  <a:lnTo>
                    <a:pt x="733" y="454"/>
                  </a:lnTo>
                  <a:lnTo>
                    <a:pt x="744" y="424"/>
                  </a:lnTo>
                  <a:lnTo>
                    <a:pt x="748" y="391"/>
                  </a:lnTo>
                  <a:lnTo>
                    <a:pt x="745" y="363"/>
                  </a:lnTo>
                  <a:lnTo>
                    <a:pt x="737" y="336"/>
                  </a:lnTo>
                  <a:lnTo>
                    <a:pt x="724" y="313"/>
                  </a:lnTo>
                  <a:lnTo>
                    <a:pt x="707" y="292"/>
                  </a:lnTo>
                  <a:lnTo>
                    <a:pt x="686" y="274"/>
                  </a:lnTo>
                  <a:lnTo>
                    <a:pt x="663" y="260"/>
                  </a:lnTo>
                  <a:lnTo>
                    <a:pt x="639" y="250"/>
                  </a:lnTo>
                  <a:lnTo>
                    <a:pt x="640" y="225"/>
                  </a:lnTo>
                  <a:lnTo>
                    <a:pt x="640" y="222"/>
                  </a:lnTo>
                  <a:lnTo>
                    <a:pt x="642" y="213"/>
                  </a:lnTo>
                  <a:lnTo>
                    <a:pt x="638" y="177"/>
                  </a:lnTo>
                  <a:lnTo>
                    <a:pt x="627" y="144"/>
                  </a:lnTo>
                  <a:lnTo>
                    <a:pt x="610" y="114"/>
                  </a:lnTo>
                  <a:lnTo>
                    <a:pt x="589" y="88"/>
                  </a:lnTo>
                  <a:lnTo>
                    <a:pt x="563" y="65"/>
                  </a:lnTo>
                  <a:lnTo>
                    <a:pt x="533" y="48"/>
                  </a:lnTo>
                  <a:lnTo>
                    <a:pt x="499" y="38"/>
                  </a:lnTo>
                  <a:lnTo>
                    <a:pt x="463" y="35"/>
                  </a:lnTo>
                  <a:lnTo>
                    <a:pt x="431" y="38"/>
                  </a:lnTo>
                  <a:lnTo>
                    <a:pt x="399" y="47"/>
                  </a:lnTo>
                  <a:lnTo>
                    <a:pt x="370" y="60"/>
                  </a:lnTo>
                  <a:lnTo>
                    <a:pt x="346" y="80"/>
                  </a:lnTo>
                  <a:lnTo>
                    <a:pt x="323" y="103"/>
                  </a:lnTo>
                  <a:lnTo>
                    <a:pt x="305" y="131"/>
                  </a:lnTo>
                  <a:lnTo>
                    <a:pt x="291" y="158"/>
                  </a:lnTo>
                  <a:lnTo>
                    <a:pt x="262" y="147"/>
                  </a:lnTo>
                  <a:lnTo>
                    <a:pt x="246" y="143"/>
                  </a:lnTo>
                  <a:lnTo>
                    <a:pt x="232" y="141"/>
                  </a:lnTo>
                  <a:lnTo>
                    <a:pt x="208" y="145"/>
                  </a:lnTo>
                  <a:lnTo>
                    <a:pt x="187" y="154"/>
                  </a:lnTo>
                  <a:lnTo>
                    <a:pt x="169" y="167"/>
                  </a:lnTo>
                  <a:lnTo>
                    <a:pt x="154" y="186"/>
                  </a:lnTo>
                  <a:lnTo>
                    <a:pt x="145" y="207"/>
                  </a:lnTo>
                  <a:lnTo>
                    <a:pt x="143" y="230"/>
                  </a:lnTo>
                  <a:lnTo>
                    <a:pt x="143" y="239"/>
                  </a:lnTo>
                  <a:lnTo>
                    <a:pt x="144" y="250"/>
                  </a:lnTo>
                  <a:lnTo>
                    <a:pt x="150" y="280"/>
                  </a:lnTo>
                  <a:lnTo>
                    <a:pt x="120" y="291"/>
                  </a:lnTo>
                  <a:lnTo>
                    <a:pt x="97" y="301"/>
                  </a:lnTo>
                  <a:lnTo>
                    <a:pt x="76" y="317"/>
                  </a:lnTo>
                  <a:lnTo>
                    <a:pt x="59" y="336"/>
                  </a:lnTo>
                  <a:lnTo>
                    <a:pt x="46" y="359"/>
                  </a:lnTo>
                  <a:lnTo>
                    <a:pt x="38" y="382"/>
                  </a:lnTo>
                  <a:lnTo>
                    <a:pt x="35" y="408"/>
                  </a:lnTo>
                  <a:lnTo>
                    <a:pt x="39" y="437"/>
                  </a:lnTo>
                  <a:lnTo>
                    <a:pt x="48" y="463"/>
                  </a:lnTo>
                  <a:lnTo>
                    <a:pt x="63" y="487"/>
                  </a:lnTo>
                  <a:lnTo>
                    <a:pt x="82" y="507"/>
                  </a:lnTo>
                  <a:lnTo>
                    <a:pt x="106" y="521"/>
                  </a:lnTo>
                  <a:lnTo>
                    <a:pt x="132" y="530"/>
                  </a:lnTo>
                  <a:lnTo>
                    <a:pt x="160" y="534"/>
                  </a:lnTo>
                  <a:lnTo>
                    <a:pt x="232" y="534"/>
                  </a:lnTo>
                  <a:lnTo>
                    <a:pt x="237" y="534"/>
                  </a:lnTo>
                  <a:lnTo>
                    <a:pt x="242" y="537"/>
                  </a:lnTo>
                  <a:lnTo>
                    <a:pt x="246" y="541"/>
                  </a:lnTo>
                  <a:lnTo>
                    <a:pt x="249" y="546"/>
                  </a:lnTo>
                  <a:lnTo>
                    <a:pt x="249" y="551"/>
                  </a:lnTo>
                  <a:lnTo>
                    <a:pt x="249" y="556"/>
                  </a:lnTo>
                  <a:lnTo>
                    <a:pt x="246" y="562"/>
                  </a:lnTo>
                  <a:lnTo>
                    <a:pt x="242" y="565"/>
                  </a:lnTo>
                  <a:lnTo>
                    <a:pt x="237" y="568"/>
                  </a:lnTo>
                  <a:lnTo>
                    <a:pt x="232" y="569"/>
                  </a:lnTo>
                  <a:lnTo>
                    <a:pt x="160" y="569"/>
                  </a:lnTo>
                  <a:lnTo>
                    <a:pt x="128" y="565"/>
                  </a:lnTo>
                  <a:lnTo>
                    <a:pt x="98" y="556"/>
                  </a:lnTo>
                  <a:lnTo>
                    <a:pt x="71" y="542"/>
                  </a:lnTo>
                  <a:lnTo>
                    <a:pt x="47" y="522"/>
                  </a:lnTo>
                  <a:lnTo>
                    <a:pt x="27" y="499"/>
                  </a:lnTo>
                  <a:lnTo>
                    <a:pt x="13" y="471"/>
                  </a:lnTo>
                  <a:lnTo>
                    <a:pt x="4" y="441"/>
                  </a:lnTo>
                  <a:lnTo>
                    <a:pt x="0" y="408"/>
                  </a:lnTo>
                  <a:lnTo>
                    <a:pt x="4" y="374"/>
                  </a:lnTo>
                  <a:lnTo>
                    <a:pt x="14" y="343"/>
                  </a:lnTo>
                  <a:lnTo>
                    <a:pt x="31" y="314"/>
                  </a:lnTo>
                  <a:lnTo>
                    <a:pt x="52" y="291"/>
                  </a:lnTo>
                  <a:lnTo>
                    <a:pt x="80" y="271"/>
                  </a:lnTo>
                  <a:lnTo>
                    <a:pt x="110" y="257"/>
                  </a:lnTo>
                  <a:lnTo>
                    <a:pt x="107" y="230"/>
                  </a:lnTo>
                  <a:lnTo>
                    <a:pt x="110" y="203"/>
                  </a:lnTo>
                  <a:lnTo>
                    <a:pt x="119" y="175"/>
                  </a:lnTo>
                  <a:lnTo>
                    <a:pt x="135" y="153"/>
                  </a:lnTo>
                  <a:lnTo>
                    <a:pt x="153" y="133"/>
                  </a:lnTo>
                  <a:lnTo>
                    <a:pt x="177" y="119"/>
                  </a:lnTo>
                  <a:lnTo>
                    <a:pt x="203" y="110"/>
                  </a:lnTo>
                  <a:lnTo>
                    <a:pt x="232" y="106"/>
                  </a:lnTo>
                  <a:lnTo>
                    <a:pt x="254" y="109"/>
                  </a:lnTo>
                  <a:lnTo>
                    <a:pt x="274" y="114"/>
                  </a:lnTo>
                  <a:lnTo>
                    <a:pt x="295" y="81"/>
                  </a:lnTo>
                  <a:lnTo>
                    <a:pt x="321" y="54"/>
                  </a:lnTo>
                  <a:lnTo>
                    <a:pt x="351" y="31"/>
                  </a:lnTo>
                  <a:lnTo>
                    <a:pt x="385" y="14"/>
                  </a:lnTo>
                  <a:lnTo>
                    <a:pt x="423" y="3"/>
                  </a:lnTo>
                  <a:lnTo>
                    <a:pt x="46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76" name="Freeform 29"/>
            <p:cNvSpPr>
              <a:spLocks noEditPoints="1"/>
            </p:cNvSpPr>
            <p:nvPr/>
          </p:nvSpPr>
          <p:spPr bwMode="auto">
            <a:xfrm>
              <a:off x="10530107" y="1874127"/>
              <a:ext cx="538624" cy="538624"/>
            </a:xfrm>
            <a:custGeom>
              <a:avLst/>
              <a:gdLst>
                <a:gd name="T0" fmla="*/ 48 w 783"/>
                <a:gd name="T1" fmla="*/ 634 h 783"/>
                <a:gd name="T2" fmla="*/ 48 w 783"/>
                <a:gd name="T3" fmla="*/ 719 h 783"/>
                <a:gd name="T4" fmla="*/ 128 w 783"/>
                <a:gd name="T5" fmla="*/ 744 h 783"/>
                <a:gd name="T6" fmla="*/ 178 w 783"/>
                <a:gd name="T7" fmla="*/ 676 h 783"/>
                <a:gd name="T8" fmla="*/ 128 w 783"/>
                <a:gd name="T9" fmla="*/ 609 h 783"/>
                <a:gd name="T10" fmla="*/ 159 w 783"/>
                <a:gd name="T11" fmla="*/ 584 h 783"/>
                <a:gd name="T12" fmla="*/ 213 w 783"/>
                <a:gd name="T13" fmla="*/ 676 h 783"/>
                <a:gd name="T14" fmla="*/ 159 w 783"/>
                <a:gd name="T15" fmla="*/ 769 h 783"/>
                <a:gd name="T16" fmla="*/ 52 w 783"/>
                <a:gd name="T17" fmla="*/ 769 h 783"/>
                <a:gd name="T18" fmla="*/ 0 w 783"/>
                <a:gd name="T19" fmla="*/ 676 h 783"/>
                <a:gd name="T20" fmla="*/ 52 w 783"/>
                <a:gd name="T21" fmla="*/ 584 h 783"/>
                <a:gd name="T22" fmla="*/ 73 w 783"/>
                <a:gd name="T23" fmla="*/ 359 h 783"/>
                <a:gd name="T24" fmla="*/ 267 w 783"/>
                <a:gd name="T25" fmla="*/ 441 h 783"/>
                <a:gd name="T26" fmla="*/ 394 w 783"/>
                <a:gd name="T27" fmla="*/ 606 h 783"/>
                <a:gd name="T28" fmla="*/ 425 w 783"/>
                <a:gd name="T29" fmla="*/ 771 h 783"/>
                <a:gd name="T30" fmla="*/ 408 w 783"/>
                <a:gd name="T31" fmla="*/ 783 h 783"/>
                <a:gd name="T32" fmla="*/ 393 w 783"/>
                <a:gd name="T33" fmla="*/ 771 h 783"/>
                <a:gd name="T34" fmla="*/ 356 w 783"/>
                <a:gd name="T35" fmla="*/ 608 h 783"/>
                <a:gd name="T36" fmla="*/ 221 w 783"/>
                <a:gd name="T37" fmla="*/ 452 h 783"/>
                <a:gd name="T38" fmla="*/ 17 w 783"/>
                <a:gd name="T39" fmla="*/ 392 h 783"/>
                <a:gd name="T40" fmla="*/ 0 w 783"/>
                <a:gd name="T41" fmla="*/ 378 h 783"/>
                <a:gd name="T42" fmla="*/ 6 w 783"/>
                <a:gd name="T43" fmla="*/ 359 h 783"/>
                <a:gd name="T44" fmla="*/ 86 w 783"/>
                <a:gd name="T45" fmla="*/ 182 h 783"/>
                <a:gd name="T46" fmla="*/ 332 w 783"/>
                <a:gd name="T47" fmla="*/ 269 h 783"/>
                <a:gd name="T48" fmla="*/ 513 w 783"/>
                <a:gd name="T49" fmla="*/ 450 h 783"/>
                <a:gd name="T50" fmla="*/ 601 w 783"/>
                <a:gd name="T51" fmla="*/ 697 h 783"/>
                <a:gd name="T52" fmla="*/ 598 w 783"/>
                <a:gd name="T53" fmla="*/ 779 h 783"/>
                <a:gd name="T54" fmla="*/ 576 w 783"/>
                <a:gd name="T55" fmla="*/ 779 h 783"/>
                <a:gd name="T56" fmla="*/ 565 w 783"/>
                <a:gd name="T57" fmla="*/ 701 h 783"/>
                <a:gd name="T58" fmla="*/ 483 w 783"/>
                <a:gd name="T59" fmla="*/ 469 h 783"/>
                <a:gd name="T60" fmla="*/ 313 w 783"/>
                <a:gd name="T61" fmla="*/ 299 h 783"/>
                <a:gd name="T62" fmla="*/ 81 w 783"/>
                <a:gd name="T63" fmla="*/ 217 h 783"/>
                <a:gd name="T64" fmla="*/ 2 w 783"/>
                <a:gd name="T65" fmla="*/ 206 h 783"/>
                <a:gd name="T66" fmla="*/ 2 w 783"/>
                <a:gd name="T67" fmla="*/ 185 h 783"/>
                <a:gd name="T68" fmla="*/ 17 w 783"/>
                <a:gd name="T69" fmla="*/ 0 h 783"/>
                <a:gd name="T70" fmla="*/ 315 w 783"/>
                <a:gd name="T71" fmla="*/ 60 h 783"/>
                <a:gd name="T72" fmla="*/ 559 w 783"/>
                <a:gd name="T73" fmla="*/ 224 h 783"/>
                <a:gd name="T74" fmla="*/ 723 w 783"/>
                <a:gd name="T75" fmla="*/ 468 h 783"/>
                <a:gd name="T76" fmla="*/ 783 w 783"/>
                <a:gd name="T77" fmla="*/ 765 h 783"/>
                <a:gd name="T78" fmla="*/ 771 w 783"/>
                <a:gd name="T79" fmla="*/ 782 h 783"/>
                <a:gd name="T80" fmla="*/ 751 w 783"/>
                <a:gd name="T81" fmla="*/ 775 h 783"/>
                <a:gd name="T82" fmla="*/ 733 w 783"/>
                <a:gd name="T83" fmla="*/ 618 h 783"/>
                <a:gd name="T84" fmla="*/ 623 w 783"/>
                <a:gd name="T85" fmla="*/ 358 h 783"/>
                <a:gd name="T86" fmla="*/ 425 w 783"/>
                <a:gd name="T87" fmla="*/ 160 h 783"/>
                <a:gd name="T88" fmla="*/ 165 w 783"/>
                <a:gd name="T89" fmla="*/ 50 h 783"/>
                <a:gd name="T90" fmla="*/ 6 w 783"/>
                <a:gd name="T91" fmla="*/ 32 h 783"/>
                <a:gd name="T92" fmla="*/ 0 w 783"/>
                <a:gd name="T93" fmla="*/ 12 h 783"/>
                <a:gd name="T94" fmla="*/ 17 w 783"/>
                <a:gd name="T95" fmla="*/ 0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3" h="783">
                  <a:moveTo>
                    <a:pt x="106" y="605"/>
                  </a:moveTo>
                  <a:lnTo>
                    <a:pt x="83" y="609"/>
                  </a:lnTo>
                  <a:lnTo>
                    <a:pt x="64" y="618"/>
                  </a:lnTo>
                  <a:lnTo>
                    <a:pt x="48" y="634"/>
                  </a:lnTo>
                  <a:lnTo>
                    <a:pt x="39" y="653"/>
                  </a:lnTo>
                  <a:lnTo>
                    <a:pt x="35" y="676"/>
                  </a:lnTo>
                  <a:lnTo>
                    <a:pt x="39" y="699"/>
                  </a:lnTo>
                  <a:lnTo>
                    <a:pt x="48" y="719"/>
                  </a:lnTo>
                  <a:lnTo>
                    <a:pt x="64" y="733"/>
                  </a:lnTo>
                  <a:lnTo>
                    <a:pt x="83" y="744"/>
                  </a:lnTo>
                  <a:lnTo>
                    <a:pt x="106" y="748"/>
                  </a:lnTo>
                  <a:lnTo>
                    <a:pt x="128" y="744"/>
                  </a:lnTo>
                  <a:lnTo>
                    <a:pt x="148" y="733"/>
                  </a:lnTo>
                  <a:lnTo>
                    <a:pt x="163" y="719"/>
                  </a:lnTo>
                  <a:lnTo>
                    <a:pt x="174" y="699"/>
                  </a:lnTo>
                  <a:lnTo>
                    <a:pt x="178" y="676"/>
                  </a:lnTo>
                  <a:lnTo>
                    <a:pt x="174" y="653"/>
                  </a:lnTo>
                  <a:lnTo>
                    <a:pt x="163" y="634"/>
                  </a:lnTo>
                  <a:lnTo>
                    <a:pt x="148" y="618"/>
                  </a:lnTo>
                  <a:lnTo>
                    <a:pt x="128" y="609"/>
                  </a:lnTo>
                  <a:lnTo>
                    <a:pt x="106" y="605"/>
                  </a:lnTo>
                  <a:close/>
                  <a:moveTo>
                    <a:pt x="106" y="570"/>
                  </a:moveTo>
                  <a:lnTo>
                    <a:pt x="134" y="574"/>
                  </a:lnTo>
                  <a:lnTo>
                    <a:pt x="159" y="584"/>
                  </a:lnTo>
                  <a:lnTo>
                    <a:pt x="182" y="601"/>
                  </a:lnTo>
                  <a:lnTo>
                    <a:pt x="199" y="622"/>
                  </a:lnTo>
                  <a:lnTo>
                    <a:pt x="209" y="648"/>
                  </a:lnTo>
                  <a:lnTo>
                    <a:pt x="213" y="676"/>
                  </a:lnTo>
                  <a:lnTo>
                    <a:pt x="209" y="704"/>
                  </a:lnTo>
                  <a:lnTo>
                    <a:pt x="199" y="731"/>
                  </a:lnTo>
                  <a:lnTo>
                    <a:pt x="182" y="752"/>
                  </a:lnTo>
                  <a:lnTo>
                    <a:pt x="159" y="769"/>
                  </a:lnTo>
                  <a:lnTo>
                    <a:pt x="134" y="779"/>
                  </a:lnTo>
                  <a:lnTo>
                    <a:pt x="106" y="783"/>
                  </a:lnTo>
                  <a:lnTo>
                    <a:pt x="78" y="779"/>
                  </a:lnTo>
                  <a:lnTo>
                    <a:pt x="52" y="769"/>
                  </a:lnTo>
                  <a:lnTo>
                    <a:pt x="31" y="752"/>
                  </a:lnTo>
                  <a:lnTo>
                    <a:pt x="14" y="731"/>
                  </a:lnTo>
                  <a:lnTo>
                    <a:pt x="3" y="704"/>
                  </a:lnTo>
                  <a:lnTo>
                    <a:pt x="0" y="676"/>
                  </a:lnTo>
                  <a:lnTo>
                    <a:pt x="3" y="648"/>
                  </a:lnTo>
                  <a:lnTo>
                    <a:pt x="14" y="622"/>
                  </a:lnTo>
                  <a:lnTo>
                    <a:pt x="31" y="601"/>
                  </a:lnTo>
                  <a:lnTo>
                    <a:pt x="52" y="584"/>
                  </a:lnTo>
                  <a:lnTo>
                    <a:pt x="78" y="574"/>
                  </a:lnTo>
                  <a:lnTo>
                    <a:pt x="106" y="570"/>
                  </a:lnTo>
                  <a:close/>
                  <a:moveTo>
                    <a:pt x="17" y="356"/>
                  </a:moveTo>
                  <a:lnTo>
                    <a:pt x="73" y="359"/>
                  </a:lnTo>
                  <a:lnTo>
                    <a:pt x="125" y="371"/>
                  </a:lnTo>
                  <a:lnTo>
                    <a:pt x="176" y="388"/>
                  </a:lnTo>
                  <a:lnTo>
                    <a:pt x="224" y="411"/>
                  </a:lnTo>
                  <a:lnTo>
                    <a:pt x="267" y="441"/>
                  </a:lnTo>
                  <a:lnTo>
                    <a:pt x="306" y="475"/>
                  </a:lnTo>
                  <a:lnTo>
                    <a:pt x="341" y="515"/>
                  </a:lnTo>
                  <a:lnTo>
                    <a:pt x="370" y="559"/>
                  </a:lnTo>
                  <a:lnTo>
                    <a:pt x="394" y="606"/>
                  </a:lnTo>
                  <a:lnTo>
                    <a:pt x="412" y="656"/>
                  </a:lnTo>
                  <a:lnTo>
                    <a:pt x="423" y="710"/>
                  </a:lnTo>
                  <a:lnTo>
                    <a:pt x="427" y="765"/>
                  </a:lnTo>
                  <a:lnTo>
                    <a:pt x="425" y="771"/>
                  </a:lnTo>
                  <a:lnTo>
                    <a:pt x="423" y="775"/>
                  </a:lnTo>
                  <a:lnTo>
                    <a:pt x="420" y="779"/>
                  </a:lnTo>
                  <a:lnTo>
                    <a:pt x="415" y="782"/>
                  </a:lnTo>
                  <a:lnTo>
                    <a:pt x="408" y="783"/>
                  </a:lnTo>
                  <a:lnTo>
                    <a:pt x="403" y="782"/>
                  </a:lnTo>
                  <a:lnTo>
                    <a:pt x="398" y="779"/>
                  </a:lnTo>
                  <a:lnTo>
                    <a:pt x="395" y="775"/>
                  </a:lnTo>
                  <a:lnTo>
                    <a:pt x="393" y="771"/>
                  </a:lnTo>
                  <a:lnTo>
                    <a:pt x="391" y="765"/>
                  </a:lnTo>
                  <a:lnTo>
                    <a:pt x="387" y="710"/>
                  </a:lnTo>
                  <a:lnTo>
                    <a:pt x="376" y="657"/>
                  </a:lnTo>
                  <a:lnTo>
                    <a:pt x="356" y="608"/>
                  </a:lnTo>
                  <a:lnTo>
                    <a:pt x="331" y="562"/>
                  </a:lnTo>
                  <a:lnTo>
                    <a:pt x="300" y="520"/>
                  </a:lnTo>
                  <a:lnTo>
                    <a:pt x="263" y="483"/>
                  </a:lnTo>
                  <a:lnTo>
                    <a:pt x="221" y="452"/>
                  </a:lnTo>
                  <a:lnTo>
                    <a:pt x="175" y="426"/>
                  </a:lnTo>
                  <a:lnTo>
                    <a:pt x="125" y="407"/>
                  </a:lnTo>
                  <a:lnTo>
                    <a:pt x="72" y="396"/>
                  </a:lnTo>
                  <a:lnTo>
                    <a:pt x="17" y="392"/>
                  </a:lnTo>
                  <a:lnTo>
                    <a:pt x="11" y="390"/>
                  </a:lnTo>
                  <a:lnTo>
                    <a:pt x="6" y="388"/>
                  </a:lnTo>
                  <a:lnTo>
                    <a:pt x="2" y="384"/>
                  </a:lnTo>
                  <a:lnTo>
                    <a:pt x="0" y="378"/>
                  </a:lnTo>
                  <a:lnTo>
                    <a:pt x="0" y="373"/>
                  </a:lnTo>
                  <a:lnTo>
                    <a:pt x="0" y="368"/>
                  </a:lnTo>
                  <a:lnTo>
                    <a:pt x="2" y="363"/>
                  </a:lnTo>
                  <a:lnTo>
                    <a:pt x="6" y="359"/>
                  </a:lnTo>
                  <a:lnTo>
                    <a:pt x="11" y="356"/>
                  </a:lnTo>
                  <a:lnTo>
                    <a:pt x="17" y="356"/>
                  </a:lnTo>
                  <a:close/>
                  <a:moveTo>
                    <a:pt x="17" y="178"/>
                  </a:moveTo>
                  <a:lnTo>
                    <a:pt x="86" y="182"/>
                  </a:lnTo>
                  <a:lnTo>
                    <a:pt x="152" y="193"/>
                  </a:lnTo>
                  <a:lnTo>
                    <a:pt x="216" y="212"/>
                  </a:lnTo>
                  <a:lnTo>
                    <a:pt x="276" y="237"/>
                  </a:lnTo>
                  <a:lnTo>
                    <a:pt x="332" y="269"/>
                  </a:lnTo>
                  <a:lnTo>
                    <a:pt x="385" y="306"/>
                  </a:lnTo>
                  <a:lnTo>
                    <a:pt x="433" y="350"/>
                  </a:lnTo>
                  <a:lnTo>
                    <a:pt x="475" y="398"/>
                  </a:lnTo>
                  <a:lnTo>
                    <a:pt x="513" y="450"/>
                  </a:lnTo>
                  <a:lnTo>
                    <a:pt x="544" y="507"/>
                  </a:lnTo>
                  <a:lnTo>
                    <a:pt x="571" y="567"/>
                  </a:lnTo>
                  <a:lnTo>
                    <a:pt x="589" y="630"/>
                  </a:lnTo>
                  <a:lnTo>
                    <a:pt x="601" y="697"/>
                  </a:lnTo>
                  <a:lnTo>
                    <a:pt x="605" y="765"/>
                  </a:lnTo>
                  <a:lnTo>
                    <a:pt x="603" y="771"/>
                  </a:lnTo>
                  <a:lnTo>
                    <a:pt x="601" y="775"/>
                  </a:lnTo>
                  <a:lnTo>
                    <a:pt x="598" y="779"/>
                  </a:lnTo>
                  <a:lnTo>
                    <a:pt x="593" y="782"/>
                  </a:lnTo>
                  <a:lnTo>
                    <a:pt x="586" y="783"/>
                  </a:lnTo>
                  <a:lnTo>
                    <a:pt x="581" y="782"/>
                  </a:lnTo>
                  <a:lnTo>
                    <a:pt x="576" y="779"/>
                  </a:lnTo>
                  <a:lnTo>
                    <a:pt x="573" y="775"/>
                  </a:lnTo>
                  <a:lnTo>
                    <a:pt x="571" y="771"/>
                  </a:lnTo>
                  <a:lnTo>
                    <a:pt x="569" y="765"/>
                  </a:lnTo>
                  <a:lnTo>
                    <a:pt x="565" y="701"/>
                  </a:lnTo>
                  <a:lnTo>
                    <a:pt x="555" y="639"/>
                  </a:lnTo>
                  <a:lnTo>
                    <a:pt x="537" y="579"/>
                  </a:lnTo>
                  <a:lnTo>
                    <a:pt x="513" y="522"/>
                  </a:lnTo>
                  <a:lnTo>
                    <a:pt x="483" y="469"/>
                  </a:lnTo>
                  <a:lnTo>
                    <a:pt x="448" y="420"/>
                  </a:lnTo>
                  <a:lnTo>
                    <a:pt x="407" y="375"/>
                  </a:lnTo>
                  <a:lnTo>
                    <a:pt x="362" y="334"/>
                  </a:lnTo>
                  <a:lnTo>
                    <a:pt x="313" y="299"/>
                  </a:lnTo>
                  <a:lnTo>
                    <a:pt x="260" y="270"/>
                  </a:lnTo>
                  <a:lnTo>
                    <a:pt x="203" y="245"/>
                  </a:lnTo>
                  <a:lnTo>
                    <a:pt x="144" y="228"/>
                  </a:lnTo>
                  <a:lnTo>
                    <a:pt x="81" y="217"/>
                  </a:lnTo>
                  <a:lnTo>
                    <a:pt x="17" y="214"/>
                  </a:lnTo>
                  <a:lnTo>
                    <a:pt x="11" y="212"/>
                  </a:lnTo>
                  <a:lnTo>
                    <a:pt x="6" y="210"/>
                  </a:lnTo>
                  <a:lnTo>
                    <a:pt x="2" y="206"/>
                  </a:lnTo>
                  <a:lnTo>
                    <a:pt x="0" y="200"/>
                  </a:lnTo>
                  <a:lnTo>
                    <a:pt x="0" y="195"/>
                  </a:lnTo>
                  <a:lnTo>
                    <a:pt x="0" y="190"/>
                  </a:lnTo>
                  <a:lnTo>
                    <a:pt x="2" y="185"/>
                  </a:lnTo>
                  <a:lnTo>
                    <a:pt x="6" y="181"/>
                  </a:lnTo>
                  <a:lnTo>
                    <a:pt x="11" y="178"/>
                  </a:lnTo>
                  <a:lnTo>
                    <a:pt x="17" y="178"/>
                  </a:lnTo>
                  <a:close/>
                  <a:moveTo>
                    <a:pt x="17" y="0"/>
                  </a:moveTo>
                  <a:lnTo>
                    <a:pt x="95" y="4"/>
                  </a:lnTo>
                  <a:lnTo>
                    <a:pt x="171" y="15"/>
                  </a:lnTo>
                  <a:lnTo>
                    <a:pt x="245" y="34"/>
                  </a:lnTo>
                  <a:lnTo>
                    <a:pt x="315" y="60"/>
                  </a:lnTo>
                  <a:lnTo>
                    <a:pt x="382" y="92"/>
                  </a:lnTo>
                  <a:lnTo>
                    <a:pt x="445" y="130"/>
                  </a:lnTo>
                  <a:lnTo>
                    <a:pt x="504" y="174"/>
                  </a:lnTo>
                  <a:lnTo>
                    <a:pt x="559" y="224"/>
                  </a:lnTo>
                  <a:lnTo>
                    <a:pt x="609" y="278"/>
                  </a:lnTo>
                  <a:lnTo>
                    <a:pt x="652" y="337"/>
                  </a:lnTo>
                  <a:lnTo>
                    <a:pt x="691" y="401"/>
                  </a:lnTo>
                  <a:lnTo>
                    <a:pt x="723" y="468"/>
                  </a:lnTo>
                  <a:lnTo>
                    <a:pt x="749" y="537"/>
                  </a:lnTo>
                  <a:lnTo>
                    <a:pt x="767" y="612"/>
                  </a:lnTo>
                  <a:lnTo>
                    <a:pt x="779" y="687"/>
                  </a:lnTo>
                  <a:lnTo>
                    <a:pt x="783" y="765"/>
                  </a:lnTo>
                  <a:lnTo>
                    <a:pt x="782" y="771"/>
                  </a:lnTo>
                  <a:lnTo>
                    <a:pt x="779" y="775"/>
                  </a:lnTo>
                  <a:lnTo>
                    <a:pt x="776" y="779"/>
                  </a:lnTo>
                  <a:lnTo>
                    <a:pt x="771" y="782"/>
                  </a:lnTo>
                  <a:lnTo>
                    <a:pt x="766" y="783"/>
                  </a:lnTo>
                  <a:lnTo>
                    <a:pt x="759" y="782"/>
                  </a:lnTo>
                  <a:lnTo>
                    <a:pt x="754" y="779"/>
                  </a:lnTo>
                  <a:lnTo>
                    <a:pt x="751" y="775"/>
                  </a:lnTo>
                  <a:lnTo>
                    <a:pt x="749" y="771"/>
                  </a:lnTo>
                  <a:lnTo>
                    <a:pt x="748" y="765"/>
                  </a:lnTo>
                  <a:lnTo>
                    <a:pt x="744" y="690"/>
                  </a:lnTo>
                  <a:lnTo>
                    <a:pt x="733" y="618"/>
                  </a:lnTo>
                  <a:lnTo>
                    <a:pt x="715" y="549"/>
                  </a:lnTo>
                  <a:lnTo>
                    <a:pt x="690" y="481"/>
                  </a:lnTo>
                  <a:lnTo>
                    <a:pt x="660" y="418"/>
                  </a:lnTo>
                  <a:lnTo>
                    <a:pt x="623" y="358"/>
                  </a:lnTo>
                  <a:lnTo>
                    <a:pt x="581" y="301"/>
                  </a:lnTo>
                  <a:lnTo>
                    <a:pt x="534" y="249"/>
                  </a:lnTo>
                  <a:lnTo>
                    <a:pt x="482" y="202"/>
                  </a:lnTo>
                  <a:lnTo>
                    <a:pt x="425" y="160"/>
                  </a:lnTo>
                  <a:lnTo>
                    <a:pt x="365" y="123"/>
                  </a:lnTo>
                  <a:lnTo>
                    <a:pt x="301" y="93"/>
                  </a:lnTo>
                  <a:lnTo>
                    <a:pt x="234" y="68"/>
                  </a:lnTo>
                  <a:lnTo>
                    <a:pt x="165" y="50"/>
                  </a:lnTo>
                  <a:lnTo>
                    <a:pt x="91" y="39"/>
                  </a:lnTo>
                  <a:lnTo>
                    <a:pt x="17" y="36"/>
                  </a:lnTo>
                  <a:lnTo>
                    <a:pt x="11" y="34"/>
                  </a:lnTo>
                  <a:lnTo>
                    <a:pt x="6" y="32"/>
                  </a:lnTo>
                  <a:lnTo>
                    <a:pt x="2" y="28"/>
                  </a:lnTo>
                  <a:lnTo>
                    <a:pt x="0" y="22"/>
                  </a:lnTo>
                  <a:lnTo>
                    <a:pt x="0" y="17"/>
                  </a:lnTo>
                  <a:lnTo>
                    <a:pt x="0" y="12"/>
                  </a:lnTo>
                  <a:lnTo>
                    <a:pt x="2" y="7"/>
                  </a:lnTo>
                  <a:lnTo>
                    <a:pt x="6" y="3"/>
                  </a:lnTo>
                  <a:lnTo>
                    <a:pt x="11" y="0"/>
                  </a:lnTo>
                  <a:lnTo>
                    <a:pt x="1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81" name="Freeform 34"/>
            <p:cNvSpPr>
              <a:spLocks noEditPoints="1"/>
            </p:cNvSpPr>
            <p:nvPr/>
          </p:nvSpPr>
          <p:spPr bwMode="auto">
            <a:xfrm>
              <a:off x="1085948" y="2875877"/>
              <a:ext cx="540000" cy="540000"/>
            </a:xfrm>
            <a:custGeom>
              <a:avLst/>
              <a:gdLst>
                <a:gd name="T0" fmla="*/ 194 w 765"/>
                <a:gd name="T1" fmla="*/ 525 h 765"/>
                <a:gd name="T2" fmla="*/ 212 w 765"/>
                <a:gd name="T3" fmla="*/ 571 h 765"/>
                <a:gd name="T4" fmla="*/ 258 w 765"/>
                <a:gd name="T5" fmla="*/ 551 h 765"/>
                <a:gd name="T6" fmla="*/ 240 w 765"/>
                <a:gd name="T7" fmla="*/ 507 h 765"/>
                <a:gd name="T8" fmla="*/ 267 w 765"/>
                <a:gd name="T9" fmla="*/ 482 h 765"/>
                <a:gd name="T10" fmla="*/ 292 w 765"/>
                <a:gd name="T11" fmla="*/ 561 h 765"/>
                <a:gd name="T12" fmla="*/ 227 w 765"/>
                <a:gd name="T13" fmla="*/ 608 h 765"/>
                <a:gd name="T14" fmla="*/ 160 w 765"/>
                <a:gd name="T15" fmla="*/ 561 h 765"/>
                <a:gd name="T16" fmla="*/ 185 w 765"/>
                <a:gd name="T17" fmla="*/ 482 h 765"/>
                <a:gd name="T18" fmla="*/ 208 w 765"/>
                <a:gd name="T19" fmla="*/ 365 h 765"/>
                <a:gd name="T20" fmla="*/ 343 w 765"/>
                <a:gd name="T21" fmla="*/ 420 h 765"/>
                <a:gd name="T22" fmla="*/ 400 w 765"/>
                <a:gd name="T23" fmla="*/ 555 h 765"/>
                <a:gd name="T24" fmla="*/ 393 w 765"/>
                <a:gd name="T25" fmla="*/ 605 h 765"/>
                <a:gd name="T26" fmla="*/ 372 w 765"/>
                <a:gd name="T27" fmla="*/ 605 h 765"/>
                <a:gd name="T28" fmla="*/ 366 w 765"/>
                <a:gd name="T29" fmla="*/ 555 h 765"/>
                <a:gd name="T30" fmla="*/ 320 w 765"/>
                <a:gd name="T31" fmla="*/ 445 h 765"/>
                <a:gd name="T32" fmla="*/ 208 w 765"/>
                <a:gd name="T33" fmla="*/ 400 h 765"/>
                <a:gd name="T34" fmla="*/ 160 w 765"/>
                <a:gd name="T35" fmla="*/ 393 h 765"/>
                <a:gd name="T36" fmla="*/ 160 w 765"/>
                <a:gd name="T37" fmla="*/ 372 h 765"/>
                <a:gd name="T38" fmla="*/ 188 w 765"/>
                <a:gd name="T39" fmla="*/ 261 h 765"/>
                <a:gd name="T40" fmla="*/ 303 w 765"/>
                <a:gd name="T41" fmla="*/ 275 h 765"/>
                <a:gd name="T42" fmla="*/ 447 w 765"/>
                <a:gd name="T43" fmla="*/ 381 h 765"/>
                <a:gd name="T44" fmla="*/ 504 w 765"/>
                <a:gd name="T45" fmla="*/ 555 h 765"/>
                <a:gd name="T46" fmla="*/ 496 w 765"/>
                <a:gd name="T47" fmla="*/ 605 h 765"/>
                <a:gd name="T48" fmla="*/ 477 w 765"/>
                <a:gd name="T49" fmla="*/ 605 h 765"/>
                <a:gd name="T50" fmla="*/ 469 w 765"/>
                <a:gd name="T51" fmla="*/ 555 h 765"/>
                <a:gd name="T52" fmla="*/ 419 w 765"/>
                <a:gd name="T53" fmla="*/ 402 h 765"/>
                <a:gd name="T54" fmla="*/ 291 w 765"/>
                <a:gd name="T55" fmla="*/ 309 h 765"/>
                <a:gd name="T56" fmla="*/ 169 w 765"/>
                <a:gd name="T57" fmla="*/ 295 h 765"/>
                <a:gd name="T58" fmla="*/ 156 w 765"/>
                <a:gd name="T59" fmla="*/ 278 h 765"/>
                <a:gd name="T60" fmla="*/ 169 w 765"/>
                <a:gd name="T61" fmla="*/ 262 h 765"/>
                <a:gd name="T62" fmla="*/ 174 w 765"/>
                <a:gd name="T63" fmla="*/ 156 h 765"/>
                <a:gd name="T64" fmla="*/ 263 w 765"/>
                <a:gd name="T65" fmla="*/ 160 h 765"/>
                <a:gd name="T66" fmla="*/ 453 w 765"/>
                <a:gd name="T67" fmla="*/ 240 h 765"/>
                <a:gd name="T68" fmla="*/ 576 w 765"/>
                <a:gd name="T69" fmla="*/ 401 h 765"/>
                <a:gd name="T70" fmla="*/ 608 w 765"/>
                <a:gd name="T71" fmla="*/ 591 h 765"/>
                <a:gd name="T72" fmla="*/ 596 w 765"/>
                <a:gd name="T73" fmla="*/ 608 h 765"/>
                <a:gd name="T74" fmla="*/ 576 w 765"/>
                <a:gd name="T75" fmla="*/ 601 h 765"/>
                <a:gd name="T76" fmla="*/ 570 w 765"/>
                <a:gd name="T77" fmla="*/ 502 h 765"/>
                <a:gd name="T78" fmla="*/ 483 w 765"/>
                <a:gd name="T79" fmla="*/ 317 h 765"/>
                <a:gd name="T80" fmla="*/ 314 w 765"/>
                <a:gd name="T81" fmla="*/ 207 h 765"/>
                <a:gd name="T82" fmla="*/ 178 w 765"/>
                <a:gd name="T83" fmla="*/ 191 h 765"/>
                <a:gd name="T84" fmla="*/ 160 w 765"/>
                <a:gd name="T85" fmla="*/ 184 h 765"/>
                <a:gd name="T86" fmla="*/ 160 w 765"/>
                <a:gd name="T87" fmla="*/ 164 h 765"/>
                <a:gd name="T88" fmla="*/ 70 w 765"/>
                <a:gd name="T89" fmla="*/ 36 h 765"/>
                <a:gd name="T90" fmla="*/ 36 w 765"/>
                <a:gd name="T91" fmla="*/ 70 h 765"/>
                <a:gd name="T92" fmla="*/ 57 w 765"/>
                <a:gd name="T93" fmla="*/ 727 h 765"/>
                <a:gd name="T94" fmla="*/ 719 w 765"/>
                <a:gd name="T95" fmla="*/ 719 h 765"/>
                <a:gd name="T96" fmla="*/ 727 w 765"/>
                <a:gd name="T97" fmla="*/ 57 h 765"/>
                <a:gd name="T98" fmla="*/ 70 w 765"/>
                <a:gd name="T99" fmla="*/ 36 h 765"/>
                <a:gd name="T100" fmla="*/ 736 w 765"/>
                <a:gd name="T101" fmla="*/ 13 h 765"/>
                <a:gd name="T102" fmla="*/ 765 w 765"/>
                <a:gd name="T103" fmla="*/ 695 h 765"/>
                <a:gd name="T104" fmla="*/ 716 w 765"/>
                <a:gd name="T105" fmla="*/ 761 h 765"/>
                <a:gd name="T106" fmla="*/ 29 w 765"/>
                <a:gd name="T107" fmla="*/ 750 h 765"/>
                <a:gd name="T108" fmla="*/ 0 w 765"/>
                <a:gd name="T109" fmla="*/ 70 h 765"/>
                <a:gd name="T110" fmla="*/ 47 w 765"/>
                <a:gd name="T111" fmla="*/ 4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5" h="765">
                  <a:moveTo>
                    <a:pt x="227" y="504"/>
                  </a:moveTo>
                  <a:lnTo>
                    <a:pt x="212" y="507"/>
                  </a:lnTo>
                  <a:lnTo>
                    <a:pt x="202" y="513"/>
                  </a:lnTo>
                  <a:lnTo>
                    <a:pt x="194" y="525"/>
                  </a:lnTo>
                  <a:lnTo>
                    <a:pt x="191" y="538"/>
                  </a:lnTo>
                  <a:lnTo>
                    <a:pt x="194" y="551"/>
                  </a:lnTo>
                  <a:lnTo>
                    <a:pt x="202" y="563"/>
                  </a:lnTo>
                  <a:lnTo>
                    <a:pt x="212" y="571"/>
                  </a:lnTo>
                  <a:lnTo>
                    <a:pt x="227" y="574"/>
                  </a:lnTo>
                  <a:lnTo>
                    <a:pt x="240" y="571"/>
                  </a:lnTo>
                  <a:lnTo>
                    <a:pt x="250" y="563"/>
                  </a:lnTo>
                  <a:lnTo>
                    <a:pt x="258" y="551"/>
                  </a:lnTo>
                  <a:lnTo>
                    <a:pt x="261" y="538"/>
                  </a:lnTo>
                  <a:lnTo>
                    <a:pt x="258" y="525"/>
                  </a:lnTo>
                  <a:lnTo>
                    <a:pt x="250" y="513"/>
                  </a:lnTo>
                  <a:lnTo>
                    <a:pt x="240" y="507"/>
                  </a:lnTo>
                  <a:lnTo>
                    <a:pt x="227" y="504"/>
                  </a:lnTo>
                  <a:close/>
                  <a:moveTo>
                    <a:pt x="227" y="469"/>
                  </a:moveTo>
                  <a:lnTo>
                    <a:pt x="248" y="473"/>
                  </a:lnTo>
                  <a:lnTo>
                    <a:pt x="267" y="482"/>
                  </a:lnTo>
                  <a:lnTo>
                    <a:pt x="282" y="498"/>
                  </a:lnTo>
                  <a:lnTo>
                    <a:pt x="292" y="516"/>
                  </a:lnTo>
                  <a:lnTo>
                    <a:pt x="296" y="538"/>
                  </a:lnTo>
                  <a:lnTo>
                    <a:pt x="292" y="561"/>
                  </a:lnTo>
                  <a:lnTo>
                    <a:pt x="282" y="579"/>
                  </a:lnTo>
                  <a:lnTo>
                    <a:pt x="267" y="595"/>
                  </a:lnTo>
                  <a:lnTo>
                    <a:pt x="248" y="605"/>
                  </a:lnTo>
                  <a:lnTo>
                    <a:pt x="227" y="608"/>
                  </a:lnTo>
                  <a:lnTo>
                    <a:pt x="205" y="605"/>
                  </a:lnTo>
                  <a:lnTo>
                    <a:pt x="185" y="595"/>
                  </a:lnTo>
                  <a:lnTo>
                    <a:pt x="171" y="579"/>
                  </a:lnTo>
                  <a:lnTo>
                    <a:pt x="160" y="561"/>
                  </a:lnTo>
                  <a:lnTo>
                    <a:pt x="156" y="538"/>
                  </a:lnTo>
                  <a:lnTo>
                    <a:pt x="160" y="516"/>
                  </a:lnTo>
                  <a:lnTo>
                    <a:pt x="171" y="498"/>
                  </a:lnTo>
                  <a:lnTo>
                    <a:pt x="185" y="482"/>
                  </a:lnTo>
                  <a:lnTo>
                    <a:pt x="205" y="473"/>
                  </a:lnTo>
                  <a:lnTo>
                    <a:pt x="227" y="469"/>
                  </a:lnTo>
                  <a:close/>
                  <a:moveTo>
                    <a:pt x="174" y="365"/>
                  </a:moveTo>
                  <a:lnTo>
                    <a:pt x="208" y="365"/>
                  </a:lnTo>
                  <a:lnTo>
                    <a:pt x="248" y="368"/>
                  </a:lnTo>
                  <a:lnTo>
                    <a:pt x="283" y="380"/>
                  </a:lnTo>
                  <a:lnTo>
                    <a:pt x="316" y="397"/>
                  </a:lnTo>
                  <a:lnTo>
                    <a:pt x="343" y="420"/>
                  </a:lnTo>
                  <a:lnTo>
                    <a:pt x="367" y="449"/>
                  </a:lnTo>
                  <a:lnTo>
                    <a:pt x="385" y="482"/>
                  </a:lnTo>
                  <a:lnTo>
                    <a:pt x="396" y="517"/>
                  </a:lnTo>
                  <a:lnTo>
                    <a:pt x="400" y="555"/>
                  </a:lnTo>
                  <a:lnTo>
                    <a:pt x="400" y="591"/>
                  </a:lnTo>
                  <a:lnTo>
                    <a:pt x="398" y="596"/>
                  </a:lnTo>
                  <a:lnTo>
                    <a:pt x="397" y="601"/>
                  </a:lnTo>
                  <a:lnTo>
                    <a:pt x="393" y="605"/>
                  </a:lnTo>
                  <a:lnTo>
                    <a:pt x="388" y="608"/>
                  </a:lnTo>
                  <a:lnTo>
                    <a:pt x="383" y="608"/>
                  </a:lnTo>
                  <a:lnTo>
                    <a:pt x="377" y="608"/>
                  </a:lnTo>
                  <a:lnTo>
                    <a:pt x="372" y="605"/>
                  </a:lnTo>
                  <a:lnTo>
                    <a:pt x="368" y="601"/>
                  </a:lnTo>
                  <a:lnTo>
                    <a:pt x="366" y="596"/>
                  </a:lnTo>
                  <a:lnTo>
                    <a:pt x="366" y="591"/>
                  </a:lnTo>
                  <a:lnTo>
                    <a:pt x="366" y="555"/>
                  </a:lnTo>
                  <a:lnTo>
                    <a:pt x="362" y="524"/>
                  </a:lnTo>
                  <a:lnTo>
                    <a:pt x="352" y="495"/>
                  </a:lnTo>
                  <a:lnTo>
                    <a:pt x="338" y="469"/>
                  </a:lnTo>
                  <a:lnTo>
                    <a:pt x="320" y="445"/>
                  </a:lnTo>
                  <a:lnTo>
                    <a:pt x="296" y="426"/>
                  </a:lnTo>
                  <a:lnTo>
                    <a:pt x="270" y="411"/>
                  </a:lnTo>
                  <a:lnTo>
                    <a:pt x="240" y="402"/>
                  </a:lnTo>
                  <a:lnTo>
                    <a:pt x="208" y="400"/>
                  </a:lnTo>
                  <a:lnTo>
                    <a:pt x="174" y="400"/>
                  </a:lnTo>
                  <a:lnTo>
                    <a:pt x="169" y="398"/>
                  </a:lnTo>
                  <a:lnTo>
                    <a:pt x="164" y="396"/>
                  </a:lnTo>
                  <a:lnTo>
                    <a:pt x="160" y="393"/>
                  </a:lnTo>
                  <a:lnTo>
                    <a:pt x="157" y="388"/>
                  </a:lnTo>
                  <a:lnTo>
                    <a:pt x="156" y="382"/>
                  </a:lnTo>
                  <a:lnTo>
                    <a:pt x="157" y="377"/>
                  </a:lnTo>
                  <a:lnTo>
                    <a:pt x="160" y="372"/>
                  </a:lnTo>
                  <a:lnTo>
                    <a:pt x="164" y="368"/>
                  </a:lnTo>
                  <a:lnTo>
                    <a:pt x="169" y="365"/>
                  </a:lnTo>
                  <a:lnTo>
                    <a:pt x="174" y="365"/>
                  </a:lnTo>
                  <a:close/>
                  <a:moveTo>
                    <a:pt x="188" y="261"/>
                  </a:moveTo>
                  <a:lnTo>
                    <a:pt x="198" y="261"/>
                  </a:lnTo>
                  <a:lnTo>
                    <a:pt x="208" y="261"/>
                  </a:lnTo>
                  <a:lnTo>
                    <a:pt x="257" y="265"/>
                  </a:lnTo>
                  <a:lnTo>
                    <a:pt x="303" y="275"/>
                  </a:lnTo>
                  <a:lnTo>
                    <a:pt x="345" y="293"/>
                  </a:lnTo>
                  <a:lnTo>
                    <a:pt x="383" y="317"/>
                  </a:lnTo>
                  <a:lnTo>
                    <a:pt x="418" y="347"/>
                  </a:lnTo>
                  <a:lnTo>
                    <a:pt x="447" y="381"/>
                  </a:lnTo>
                  <a:lnTo>
                    <a:pt x="472" y="420"/>
                  </a:lnTo>
                  <a:lnTo>
                    <a:pt x="489" y="462"/>
                  </a:lnTo>
                  <a:lnTo>
                    <a:pt x="500" y="508"/>
                  </a:lnTo>
                  <a:lnTo>
                    <a:pt x="504" y="555"/>
                  </a:lnTo>
                  <a:lnTo>
                    <a:pt x="504" y="591"/>
                  </a:lnTo>
                  <a:lnTo>
                    <a:pt x="503" y="596"/>
                  </a:lnTo>
                  <a:lnTo>
                    <a:pt x="500" y="601"/>
                  </a:lnTo>
                  <a:lnTo>
                    <a:pt x="496" y="605"/>
                  </a:lnTo>
                  <a:lnTo>
                    <a:pt x="492" y="608"/>
                  </a:lnTo>
                  <a:lnTo>
                    <a:pt x="486" y="608"/>
                  </a:lnTo>
                  <a:lnTo>
                    <a:pt x="481" y="608"/>
                  </a:lnTo>
                  <a:lnTo>
                    <a:pt x="477" y="605"/>
                  </a:lnTo>
                  <a:lnTo>
                    <a:pt x="473" y="601"/>
                  </a:lnTo>
                  <a:lnTo>
                    <a:pt x="470" y="596"/>
                  </a:lnTo>
                  <a:lnTo>
                    <a:pt x="469" y="591"/>
                  </a:lnTo>
                  <a:lnTo>
                    <a:pt x="469" y="555"/>
                  </a:lnTo>
                  <a:lnTo>
                    <a:pt x="466" y="513"/>
                  </a:lnTo>
                  <a:lnTo>
                    <a:pt x="456" y="474"/>
                  </a:lnTo>
                  <a:lnTo>
                    <a:pt x="440" y="436"/>
                  </a:lnTo>
                  <a:lnTo>
                    <a:pt x="419" y="402"/>
                  </a:lnTo>
                  <a:lnTo>
                    <a:pt x="393" y="372"/>
                  </a:lnTo>
                  <a:lnTo>
                    <a:pt x="363" y="346"/>
                  </a:lnTo>
                  <a:lnTo>
                    <a:pt x="329" y="325"/>
                  </a:lnTo>
                  <a:lnTo>
                    <a:pt x="291" y="309"/>
                  </a:lnTo>
                  <a:lnTo>
                    <a:pt x="252" y="299"/>
                  </a:lnTo>
                  <a:lnTo>
                    <a:pt x="208" y="295"/>
                  </a:lnTo>
                  <a:lnTo>
                    <a:pt x="174" y="295"/>
                  </a:lnTo>
                  <a:lnTo>
                    <a:pt x="169" y="295"/>
                  </a:lnTo>
                  <a:lnTo>
                    <a:pt x="164" y="292"/>
                  </a:lnTo>
                  <a:lnTo>
                    <a:pt x="160" y="288"/>
                  </a:lnTo>
                  <a:lnTo>
                    <a:pt x="157" y="283"/>
                  </a:lnTo>
                  <a:lnTo>
                    <a:pt x="156" y="278"/>
                  </a:lnTo>
                  <a:lnTo>
                    <a:pt x="157" y="273"/>
                  </a:lnTo>
                  <a:lnTo>
                    <a:pt x="160" y="267"/>
                  </a:lnTo>
                  <a:lnTo>
                    <a:pt x="164" y="263"/>
                  </a:lnTo>
                  <a:lnTo>
                    <a:pt x="169" y="262"/>
                  </a:lnTo>
                  <a:lnTo>
                    <a:pt x="174" y="261"/>
                  </a:lnTo>
                  <a:lnTo>
                    <a:pt x="178" y="261"/>
                  </a:lnTo>
                  <a:lnTo>
                    <a:pt x="188" y="261"/>
                  </a:lnTo>
                  <a:close/>
                  <a:moveTo>
                    <a:pt x="174" y="156"/>
                  </a:moveTo>
                  <a:lnTo>
                    <a:pt x="188" y="156"/>
                  </a:lnTo>
                  <a:lnTo>
                    <a:pt x="198" y="156"/>
                  </a:lnTo>
                  <a:lnTo>
                    <a:pt x="208" y="156"/>
                  </a:lnTo>
                  <a:lnTo>
                    <a:pt x="263" y="160"/>
                  </a:lnTo>
                  <a:lnTo>
                    <a:pt x="314" y="170"/>
                  </a:lnTo>
                  <a:lnTo>
                    <a:pt x="364" y="187"/>
                  </a:lnTo>
                  <a:lnTo>
                    <a:pt x="410" y="211"/>
                  </a:lnTo>
                  <a:lnTo>
                    <a:pt x="453" y="240"/>
                  </a:lnTo>
                  <a:lnTo>
                    <a:pt x="491" y="274"/>
                  </a:lnTo>
                  <a:lnTo>
                    <a:pt x="525" y="312"/>
                  </a:lnTo>
                  <a:lnTo>
                    <a:pt x="554" y="354"/>
                  </a:lnTo>
                  <a:lnTo>
                    <a:pt x="576" y="401"/>
                  </a:lnTo>
                  <a:lnTo>
                    <a:pt x="593" y="449"/>
                  </a:lnTo>
                  <a:lnTo>
                    <a:pt x="605" y="502"/>
                  </a:lnTo>
                  <a:lnTo>
                    <a:pt x="608" y="555"/>
                  </a:lnTo>
                  <a:lnTo>
                    <a:pt x="608" y="591"/>
                  </a:lnTo>
                  <a:lnTo>
                    <a:pt x="608" y="596"/>
                  </a:lnTo>
                  <a:lnTo>
                    <a:pt x="605" y="601"/>
                  </a:lnTo>
                  <a:lnTo>
                    <a:pt x="601" y="605"/>
                  </a:lnTo>
                  <a:lnTo>
                    <a:pt x="596" y="608"/>
                  </a:lnTo>
                  <a:lnTo>
                    <a:pt x="591" y="608"/>
                  </a:lnTo>
                  <a:lnTo>
                    <a:pt x="585" y="608"/>
                  </a:lnTo>
                  <a:lnTo>
                    <a:pt x="580" y="605"/>
                  </a:lnTo>
                  <a:lnTo>
                    <a:pt x="576" y="601"/>
                  </a:lnTo>
                  <a:lnTo>
                    <a:pt x="574" y="596"/>
                  </a:lnTo>
                  <a:lnTo>
                    <a:pt x="574" y="591"/>
                  </a:lnTo>
                  <a:lnTo>
                    <a:pt x="574" y="555"/>
                  </a:lnTo>
                  <a:lnTo>
                    <a:pt x="570" y="502"/>
                  </a:lnTo>
                  <a:lnTo>
                    <a:pt x="558" y="451"/>
                  </a:lnTo>
                  <a:lnTo>
                    <a:pt x="540" y="402"/>
                  </a:lnTo>
                  <a:lnTo>
                    <a:pt x="515" y="358"/>
                  </a:lnTo>
                  <a:lnTo>
                    <a:pt x="483" y="317"/>
                  </a:lnTo>
                  <a:lnTo>
                    <a:pt x="448" y="280"/>
                  </a:lnTo>
                  <a:lnTo>
                    <a:pt x="407" y="250"/>
                  </a:lnTo>
                  <a:lnTo>
                    <a:pt x="363" y="225"/>
                  </a:lnTo>
                  <a:lnTo>
                    <a:pt x="314" y="207"/>
                  </a:lnTo>
                  <a:lnTo>
                    <a:pt x="262" y="195"/>
                  </a:lnTo>
                  <a:lnTo>
                    <a:pt x="208" y="191"/>
                  </a:lnTo>
                  <a:lnTo>
                    <a:pt x="188" y="191"/>
                  </a:lnTo>
                  <a:lnTo>
                    <a:pt x="178" y="191"/>
                  </a:lnTo>
                  <a:lnTo>
                    <a:pt x="174" y="191"/>
                  </a:lnTo>
                  <a:lnTo>
                    <a:pt x="169" y="190"/>
                  </a:lnTo>
                  <a:lnTo>
                    <a:pt x="164" y="187"/>
                  </a:lnTo>
                  <a:lnTo>
                    <a:pt x="160" y="184"/>
                  </a:lnTo>
                  <a:lnTo>
                    <a:pt x="157" y="180"/>
                  </a:lnTo>
                  <a:lnTo>
                    <a:pt x="156" y="174"/>
                  </a:lnTo>
                  <a:lnTo>
                    <a:pt x="157" y="168"/>
                  </a:lnTo>
                  <a:lnTo>
                    <a:pt x="160" y="164"/>
                  </a:lnTo>
                  <a:lnTo>
                    <a:pt x="164" y="160"/>
                  </a:lnTo>
                  <a:lnTo>
                    <a:pt x="169" y="157"/>
                  </a:lnTo>
                  <a:lnTo>
                    <a:pt x="174" y="156"/>
                  </a:lnTo>
                  <a:close/>
                  <a:moveTo>
                    <a:pt x="70" y="36"/>
                  </a:moveTo>
                  <a:lnTo>
                    <a:pt x="57" y="38"/>
                  </a:lnTo>
                  <a:lnTo>
                    <a:pt x="45" y="45"/>
                  </a:lnTo>
                  <a:lnTo>
                    <a:pt x="38" y="57"/>
                  </a:lnTo>
                  <a:lnTo>
                    <a:pt x="36" y="70"/>
                  </a:lnTo>
                  <a:lnTo>
                    <a:pt x="36" y="695"/>
                  </a:lnTo>
                  <a:lnTo>
                    <a:pt x="38" y="708"/>
                  </a:lnTo>
                  <a:lnTo>
                    <a:pt x="45" y="719"/>
                  </a:lnTo>
                  <a:lnTo>
                    <a:pt x="57" y="727"/>
                  </a:lnTo>
                  <a:lnTo>
                    <a:pt x="70" y="729"/>
                  </a:lnTo>
                  <a:lnTo>
                    <a:pt x="695" y="729"/>
                  </a:lnTo>
                  <a:lnTo>
                    <a:pt x="708" y="727"/>
                  </a:lnTo>
                  <a:lnTo>
                    <a:pt x="719" y="719"/>
                  </a:lnTo>
                  <a:lnTo>
                    <a:pt x="727" y="708"/>
                  </a:lnTo>
                  <a:lnTo>
                    <a:pt x="729" y="695"/>
                  </a:lnTo>
                  <a:lnTo>
                    <a:pt x="729" y="70"/>
                  </a:lnTo>
                  <a:lnTo>
                    <a:pt x="727" y="57"/>
                  </a:lnTo>
                  <a:lnTo>
                    <a:pt x="719" y="45"/>
                  </a:lnTo>
                  <a:lnTo>
                    <a:pt x="708" y="38"/>
                  </a:lnTo>
                  <a:lnTo>
                    <a:pt x="695" y="36"/>
                  </a:lnTo>
                  <a:lnTo>
                    <a:pt x="70" y="36"/>
                  </a:lnTo>
                  <a:close/>
                  <a:moveTo>
                    <a:pt x="70" y="0"/>
                  </a:moveTo>
                  <a:lnTo>
                    <a:pt x="695" y="0"/>
                  </a:lnTo>
                  <a:lnTo>
                    <a:pt x="716" y="4"/>
                  </a:lnTo>
                  <a:lnTo>
                    <a:pt x="736" y="13"/>
                  </a:lnTo>
                  <a:lnTo>
                    <a:pt x="750" y="29"/>
                  </a:lnTo>
                  <a:lnTo>
                    <a:pt x="761" y="47"/>
                  </a:lnTo>
                  <a:lnTo>
                    <a:pt x="765" y="70"/>
                  </a:lnTo>
                  <a:lnTo>
                    <a:pt x="765" y="695"/>
                  </a:lnTo>
                  <a:lnTo>
                    <a:pt x="761" y="716"/>
                  </a:lnTo>
                  <a:lnTo>
                    <a:pt x="750" y="736"/>
                  </a:lnTo>
                  <a:lnTo>
                    <a:pt x="736" y="750"/>
                  </a:lnTo>
                  <a:lnTo>
                    <a:pt x="716" y="761"/>
                  </a:lnTo>
                  <a:lnTo>
                    <a:pt x="695" y="765"/>
                  </a:lnTo>
                  <a:lnTo>
                    <a:pt x="70" y="765"/>
                  </a:lnTo>
                  <a:lnTo>
                    <a:pt x="47" y="761"/>
                  </a:lnTo>
                  <a:lnTo>
                    <a:pt x="29" y="750"/>
                  </a:lnTo>
                  <a:lnTo>
                    <a:pt x="13" y="736"/>
                  </a:lnTo>
                  <a:lnTo>
                    <a:pt x="4" y="716"/>
                  </a:lnTo>
                  <a:lnTo>
                    <a:pt x="0" y="695"/>
                  </a:lnTo>
                  <a:lnTo>
                    <a:pt x="0" y="70"/>
                  </a:lnTo>
                  <a:lnTo>
                    <a:pt x="4" y="47"/>
                  </a:lnTo>
                  <a:lnTo>
                    <a:pt x="13" y="29"/>
                  </a:lnTo>
                  <a:lnTo>
                    <a:pt x="29" y="13"/>
                  </a:lnTo>
                  <a:lnTo>
                    <a:pt x="47" y="4"/>
                  </a:lnTo>
                  <a:lnTo>
                    <a:pt x="7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82" name="Freeform 35"/>
            <p:cNvSpPr>
              <a:spLocks noEditPoints="1"/>
            </p:cNvSpPr>
            <p:nvPr/>
          </p:nvSpPr>
          <p:spPr bwMode="auto">
            <a:xfrm>
              <a:off x="2169066" y="2875877"/>
              <a:ext cx="489177" cy="540000"/>
            </a:xfrm>
            <a:custGeom>
              <a:avLst/>
              <a:gdLst>
                <a:gd name="T0" fmla="*/ 284 w 693"/>
                <a:gd name="T1" fmla="*/ 498 h 765"/>
                <a:gd name="T2" fmla="*/ 285 w 693"/>
                <a:gd name="T3" fmla="*/ 619 h 765"/>
                <a:gd name="T4" fmla="*/ 311 w 693"/>
                <a:gd name="T5" fmla="*/ 720 h 765"/>
                <a:gd name="T6" fmla="*/ 377 w 693"/>
                <a:gd name="T7" fmla="*/ 728 h 765"/>
                <a:gd name="T8" fmla="*/ 398 w 693"/>
                <a:gd name="T9" fmla="*/ 676 h 765"/>
                <a:gd name="T10" fmla="*/ 416 w 693"/>
                <a:gd name="T11" fmla="*/ 538 h 765"/>
                <a:gd name="T12" fmla="*/ 370 w 693"/>
                <a:gd name="T13" fmla="*/ 470 h 765"/>
                <a:gd name="T14" fmla="*/ 412 w 693"/>
                <a:gd name="T15" fmla="*/ 449 h 765"/>
                <a:gd name="T16" fmla="*/ 450 w 693"/>
                <a:gd name="T17" fmla="*/ 521 h 765"/>
                <a:gd name="T18" fmla="*/ 437 w 693"/>
                <a:gd name="T19" fmla="*/ 656 h 765"/>
                <a:gd name="T20" fmla="*/ 396 w 693"/>
                <a:gd name="T21" fmla="*/ 757 h 765"/>
                <a:gd name="T22" fmla="*/ 310 w 693"/>
                <a:gd name="T23" fmla="*/ 763 h 765"/>
                <a:gd name="T24" fmla="*/ 269 w 693"/>
                <a:gd name="T25" fmla="*/ 711 h 765"/>
                <a:gd name="T26" fmla="*/ 243 w 693"/>
                <a:gd name="T27" fmla="*/ 563 h 765"/>
                <a:gd name="T28" fmla="*/ 258 w 693"/>
                <a:gd name="T29" fmla="*/ 474 h 765"/>
                <a:gd name="T30" fmla="*/ 347 w 693"/>
                <a:gd name="T31" fmla="*/ 435 h 765"/>
                <a:gd name="T32" fmla="*/ 297 w 693"/>
                <a:gd name="T33" fmla="*/ 296 h 765"/>
                <a:gd name="T34" fmla="*/ 331 w 693"/>
                <a:gd name="T35" fmla="*/ 362 h 765"/>
                <a:gd name="T36" fmla="*/ 396 w 693"/>
                <a:gd name="T37" fmla="*/ 329 h 765"/>
                <a:gd name="T38" fmla="*/ 364 w 693"/>
                <a:gd name="T39" fmla="*/ 263 h 765"/>
                <a:gd name="T40" fmla="*/ 408 w 693"/>
                <a:gd name="T41" fmla="*/ 252 h 765"/>
                <a:gd name="T42" fmla="*/ 421 w 693"/>
                <a:gd name="T43" fmla="*/ 356 h 765"/>
                <a:gd name="T44" fmla="*/ 323 w 693"/>
                <a:gd name="T45" fmla="*/ 397 h 765"/>
                <a:gd name="T46" fmla="*/ 260 w 693"/>
                <a:gd name="T47" fmla="*/ 313 h 765"/>
                <a:gd name="T48" fmla="*/ 323 w 693"/>
                <a:gd name="T49" fmla="*/ 229 h 765"/>
                <a:gd name="T50" fmla="*/ 451 w 693"/>
                <a:gd name="T51" fmla="*/ 132 h 765"/>
                <a:gd name="T52" fmla="*/ 552 w 693"/>
                <a:gd name="T53" fmla="*/ 275 h 765"/>
                <a:gd name="T54" fmla="*/ 501 w 693"/>
                <a:gd name="T55" fmla="*/ 452 h 765"/>
                <a:gd name="T56" fmla="*/ 496 w 693"/>
                <a:gd name="T57" fmla="*/ 401 h 765"/>
                <a:gd name="T58" fmla="*/ 506 w 693"/>
                <a:gd name="T59" fmla="*/ 245 h 765"/>
                <a:gd name="T60" fmla="*/ 382 w 693"/>
                <a:gd name="T61" fmla="*/ 143 h 765"/>
                <a:gd name="T62" fmla="*/ 224 w 693"/>
                <a:gd name="T63" fmla="*/ 190 h 765"/>
                <a:gd name="T64" fmla="*/ 176 w 693"/>
                <a:gd name="T65" fmla="*/ 345 h 765"/>
                <a:gd name="T66" fmla="*/ 225 w 693"/>
                <a:gd name="T67" fmla="*/ 460 h 765"/>
                <a:gd name="T68" fmla="*/ 142 w 693"/>
                <a:gd name="T69" fmla="*/ 351 h 765"/>
                <a:gd name="T70" fmla="*/ 187 w 693"/>
                <a:gd name="T71" fmla="*/ 178 h 765"/>
                <a:gd name="T72" fmla="*/ 347 w 693"/>
                <a:gd name="T73" fmla="*/ 105 h 765"/>
                <a:gd name="T74" fmla="*/ 536 w 693"/>
                <a:gd name="T75" fmla="*/ 57 h 765"/>
                <a:gd name="T76" fmla="*/ 679 w 693"/>
                <a:gd name="T77" fmla="*/ 248 h 765"/>
                <a:gd name="T78" fmla="*/ 665 w 693"/>
                <a:gd name="T79" fmla="*/ 486 h 765"/>
                <a:gd name="T80" fmla="*/ 513 w 693"/>
                <a:gd name="T81" fmla="*/ 652 h 765"/>
                <a:gd name="T82" fmla="*/ 582 w 693"/>
                <a:gd name="T83" fmla="*/ 553 h 765"/>
                <a:gd name="T84" fmla="*/ 659 w 693"/>
                <a:gd name="T85" fmla="*/ 347 h 765"/>
                <a:gd name="T86" fmla="*/ 568 w 693"/>
                <a:gd name="T87" fmla="*/ 126 h 765"/>
                <a:gd name="T88" fmla="*/ 347 w 693"/>
                <a:gd name="T89" fmla="*/ 36 h 765"/>
                <a:gd name="T90" fmla="*/ 125 w 693"/>
                <a:gd name="T91" fmla="*/ 126 h 765"/>
                <a:gd name="T92" fmla="*/ 34 w 693"/>
                <a:gd name="T93" fmla="*/ 347 h 765"/>
                <a:gd name="T94" fmla="*/ 111 w 693"/>
                <a:gd name="T95" fmla="*/ 553 h 765"/>
                <a:gd name="T96" fmla="*/ 180 w 693"/>
                <a:gd name="T97" fmla="*/ 652 h 765"/>
                <a:gd name="T98" fmla="*/ 29 w 693"/>
                <a:gd name="T99" fmla="*/ 486 h 765"/>
                <a:gd name="T100" fmla="*/ 14 w 693"/>
                <a:gd name="T101" fmla="*/ 248 h 765"/>
                <a:gd name="T102" fmla="*/ 158 w 693"/>
                <a:gd name="T103" fmla="*/ 57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93" h="765">
                  <a:moveTo>
                    <a:pt x="347" y="469"/>
                  </a:moveTo>
                  <a:lnTo>
                    <a:pt x="324" y="470"/>
                  </a:lnTo>
                  <a:lnTo>
                    <a:pt x="306" y="475"/>
                  </a:lnTo>
                  <a:lnTo>
                    <a:pt x="293" y="485"/>
                  </a:lnTo>
                  <a:lnTo>
                    <a:pt x="284" y="498"/>
                  </a:lnTo>
                  <a:lnTo>
                    <a:pt x="279" y="516"/>
                  </a:lnTo>
                  <a:lnTo>
                    <a:pt x="277" y="538"/>
                  </a:lnTo>
                  <a:lnTo>
                    <a:pt x="279" y="562"/>
                  </a:lnTo>
                  <a:lnTo>
                    <a:pt x="281" y="591"/>
                  </a:lnTo>
                  <a:lnTo>
                    <a:pt x="285" y="619"/>
                  </a:lnTo>
                  <a:lnTo>
                    <a:pt x="290" y="650"/>
                  </a:lnTo>
                  <a:lnTo>
                    <a:pt x="297" y="676"/>
                  </a:lnTo>
                  <a:lnTo>
                    <a:pt x="302" y="698"/>
                  </a:lnTo>
                  <a:lnTo>
                    <a:pt x="309" y="714"/>
                  </a:lnTo>
                  <a:lnTo>
                    <a:pt x="311" y="720"/>
                  </a:lnTo>
                  <a:lnTo>
                    <a:pt x="314" y="724"/>
                  </a:lnTo>
                  <a:lnTo>
                    <a:pt x="316" y="728"/>
                  </a:lnTo>
                  <a:lnTo>
                    <a:pt x="319" y="729"/>
                  </a:lnTo>
                  <a:lnTo>
                    <a:pt x="375" y="729"/>
                  </a:lnTo>
                  <a:lnTo>
                    <a:pt x="377" y="728"/>
                  </a:lnTo>
                  <a:lnTo>
                    <a:pt x="379" y="724"/>
                  </a:lnTo>
                  <a:lnTo>
                    <a:pt x="382" y="720"/>
                  </a:lnTo>
                  <a:lnTo>
                    <a:pt x="385" y="714"/>
                  </a:lnTo>
                  <a:lnTo>
                    <a:pt x="391" y="698"/>
                  </a:lnTo>
                  <a:lnTo>
                    <a:pt x="398" y="676"/>
                  </a:lnTo>
                  <a:lnTo>
                    <a:pt x="403" y="650"/>
                  </a:lnTo>
                  <a:lnTo>
                    <a:pt x="408" y="619"/>
                  </a:lnTo>
                  <a:lnTo>
                    <a:pt x="412" y="591"/>
                  </a:lnTo>
                  <a:lnTo>
                    <a:pt x="415" y="562"/>
                  </a:lnTo>
                  <a:lnTo>
                    <a:pt x="416" y="538"/>
                  </a:lnTo>
                  <a:lnTo>
                    <a:pt x="415" y="516"/>
                  </a:lnTo>
                  <a:lnTo>
                    <a:pt x="409" y="498"/>
                  </a:lnTo>
                  <a:lnTo>
                    <a:pt x="400" y="485"/>
                  </a:lnTo>
                  <a:lnTo>
                    <a:pt x="387" y="475"/>
                  </a:lnTo>
                  <a:lnTo>
                    <a:pt x="370" y="470"/>
                  </a:lnTo>
                  <a:lnTo>
                    <a:pt x="347" y="469"/>
                  </a:lnTo>
                  <a:close/>
                  <a:moveTo>
                    <a:pt x="347" y="435"/>
                  </a:moveTo>
                  <a:lnTo>
                    <a:pt x="373" y="436"/>
                  </a:lnTo>
                  <a:lnTo>
                    <a:pt x="395" y="441"/>
                  </a:lnTo>
                  <a:lnTo>
                    <a:pt x="412" y="449"/>
                  </a:lnTo>
                  <a:lnTo>
                    <a:pt x="426" y="461"/>
                  </a:lnTo>
                  <a:lnTo>
                    <a:pt x="436" y="474"/>
                  </a:lnTo>
                  <a:lnTo>
                    <a:pt x="443" y="489"/>
                  </a:lnTo>
                  <a:lnTo>
                    <a:pt x="447" y="504"/>
                  </a:lnTo>
                  <a:lnTo>
                    <a:pt x="450" y="521"/>
                  </a:lnTo>
                  <a:lnTo>
                    <a:pt x="451" y="538"/>
                  </a:lnTo>
                  <a:lnTo>
                    <a:pt x="450" y="563"/>
                  </a:lnTo>
                  <a:lnTo>
                    <a:pt x="447" y="593"/>
                  </a:lnTo>
                  <a:lnTo>
                    <a:pt x="442" y="625"/>
                  </a:lnTo>
                  <a:lnTo>
                    <a:pt x="437" y="656"/>
                  </a:lnTo>
                  <a:lnTo>
                    <a:pt x="430" y="686"/>
                  </a:lnTo>
                  <a:lnTo>
                    <a:pt x="424" y="711"/>
                  </a:lnTo>
                  <a:lnTo>
                    <a:pt x="416" y="729"/>
                  </a:lnTo>
                  <a:lnTo>
                    <a:pt x="405" y="746"/>
                  </a:lnTo>
                  <a:lnTo>
                    <a:pt x="396" y="757"/>
                  </a:lnTo>
                  <a:lnTo>
                    <a:pt x="388" y="762"/>
                  </a:lnTo>
                  <a:lnTo>
                    <a:pt x="383" y="763"/>
                  </a:lnTo>
                  <a:lnTo>
                    <a:pt x="382" y="765"/>
                  </a:lnTo>
                  <a:lnTo>
                    <a:pt x="313" y="765"/>
                  </a:lnTo>
                  <a:lnTo>
                    <a:pt x="310" y="763"/>
                  </a:lnTo>
                  <a:lnTo>
                    <a:pt x="305" y="762"/>
                  </a:lnTo>
                  <a:lnTo>
                    <a:pt x="297" y="757"/>
                  </a:lnTo>
                  <a:lnTo>
                    <a:pt x="288" y="746"/>
                  </a:lnTo>
                  <a:lnTo>
                    <a:pt x="277" y="729"/>
                  </a:lnTo>
                  <a:lnTo>
                    <a:pt x="269" y="711"/>
                  </a:lnTo>
                  <a:lnTo>
                    <a:pt x="263" y="686"/>
                  </a:lnTo>
                  <a:lnTo>
                    <a:pt x="256" y="656"/>
                  </a:lnTo>
                  <a:lnTo>
                    <a:pt x="251" y="625"/>
                  </a:lnTo>
                  <a:lnTo>
                    <a:pt x="246" y="593"/>
                  </a:lnTo>
                  <a:lnTo>
                    <a:pt x="243" y="563"/>
                  </a:lnTo>
                  <a:lnTo>
                    <a:pt x="243" y="538"/>
                  </a:lnTo>
                  <a:lnTo>
                    <a:pt x="243" y="521"/>
                  </a:lnTo>
                  <a:lnTo>
                    <a:pt x="246" y="504"/>
                  </a:lnTo>
                  <a:lnTo>
                    <a:pt x="250" y="489"/>
                  </a:lnTo>
                  <a:lnTo>
                    <a:pt x="258" y="474"/>
                  </a:lnTo>
                  <a:lnTo>
                    <a:pt x="268" y="461"/>
                  </a:lnTo>
                  <a:lnTo>
                    <a:pt x="281" y="449"/>
                  </a:lnTo>
                  <a:lnTo>
                    <a:pt x="298" y="441"/>
                  </a:lnTo>
                  <a:lnTo>
                    <a:pt x="320" y="436"/>
                  </a:lnTo>
                  <a:lnTo>
                    <a:pt x="347" y="435"/>
                  </a:lnTo>
                  <a:close/>
                  <a:moveTo>
                    <a:pt x="347" y="261"/>
                  </a:moveTo>
                  <a:lnTo>
                    <a:pt x="331" y="263"/>
                  </a:lnTo>
                  <a:lnTo>
                    <a:pt x="316" y="271"/>
                  </a:lnTo>
                  <a:lnTo>
                    <a:pt x="305" y="282"/>
                  </a:lnTo>
                  <a:lnTo>
                    <a:pt x="297" y="296"/>
                  </a:lnTo>
                  <a:lnTo>
                    <a:pt x="294" y="313"/>
                  </a:lnTo>
                  <a:lnTo>
                    <a:pt x="297" y="329"/>
                  </a:lnTo>
                  <a:lnTo>
                    <a:pt x="305" y="343"/>
                  </a:lnTo>
                  <a:lnTo>
                    <a:pt x="316" y="355"/>
                  </a:lnTo>
                  <a:lnTo>
                    <a:pt x="331" y="362"/>
                  </a:lnTo>
                  <a:lnTo>
                    <a:pt x="347" y="365"/>
                  </a:lnTo>
                  <a:lnTo>
                    <a:pt x="364" y="362"/>
                  </a:lnTo>
                  <a:lnTo>
                    <a:pt x="378" y="355"/>
                  </a:lnTo>
                  <a:lnTo>
                    <a:pt x="388" y="343"/>
                  </a:lnTo>
                  <a:lnTo>
                    <a:pt x="396" y="329"/>
                  </a:lnTo>
                  <a:lnTo>
                    <a:pt x="399" y="313"/>
                  </a:lnTo>
                  <a:lnTo>
                    <a:pt x="396" y="296"/>
                  </a:lnTo>
                  <a:lnTo>
                    <a:pt x="388" y="282"/>
                  </a:lnTo>
                  <a:lnTo>
                    <a:pt x="378" y="271"/>
                  </a:lnTo>
                  <a:lnTo>
                    <a:pt x="364" y="263"/>
                  </a:lnTo>
                  <a:lnTo>
                    <a:pt x="347" y="261"/>
                  </a:lnTo>
                  <a:close/>
                  <a:moveTo>
                    <a:pt x="347" y="225"/>
                  </a:moveTo>
                  <a:lnTo>
                    <a:pt x="370" y="229"/>
                  </a:lnTo>
                  <a:lnTo>
                    <a:pt x="391" y="237"/>
                  </a:lnTo>
                  <a:lnTo>
                    <a:pt x="408" y="252"/>
                  </a:lnTo>
                  <a:lnTo>
                    <a:pt x="421" y="269"/>
                  </a:lnTo>
                  <a:lnTo>
                    <a:pt x="430" y="290"/>
                  </a:lnTo>
                  <a:lnTo>
                    <a:pt x="433" y="313"/>
                  </a:lnTo>
                  <a:lnTo>
                    <a:pt x="430" y="335"/>
                  </a:lnTo>
                  <a:lnTo>
                    <a:pt x="421" y="356"/>
                  </a:lnTo>
                  <a:lnTo>
                    <a:pt x="408" y="375"/>
                  </a:lnTo>
                  <a:lnTo>
                    <a:pt x="391" y="388"/>
                  </a:lnTo>
                  <a:lnTo>
                    <a:pt x="370" y="397"/>
                  </a:lnTo>
                  <a:lnTo>
                    <a:pt x="347" y="400"/>
                  </a:lnTo>
                  <a:lnTo>
                    <a:pt x="323" y="397"/>
                  </a:lnTo>
                  <a:lnTo>
                    <a:pt x="303" y="388"/>
                  </a:lnTo>
                  <a:lnTo>
                    <a:pt x="285" y="375"/>
                  </a:lnTo>
                  <a:lnTo>
                    <a:pt x="272" y="356"/>
                  </a:lnTo>
                  <a:lnTo>
                    <a:pt x="263" y="335"/>
                  </a:lnTo>
                  <a:lnTo>
                    <a:pt x="260" y="313"/>
                  </a:lnTo>
                  <a:lnTo>
                    <a:pt x="263" y="290"/>
                  </a:lnTo>
                  <a:lnTo>
                    <a:pt x="272" y="269"/>
                  </a:lnTo>
                  <a:lnTo>
                    <a:pt x="285" y="252"/>
                  </a:lnTo>
                  <a:lnTo>
                    <a:pt x="303" y="237"/>
                  </a:lnTo>
                  <a:lnTo>
                    <a:pt x="323" y="229"/>
                  </a:lnTo>
                  <a:lnTo>
                    <a:pt x="347" y="225"/>
                  </a:lnTo>
                  <a:close/>
                  <a:moveTo>
                    <a:pt x="347" y="105"/>
                  </a:moveTo>
                  <a:lnTo>
                    <a:pt x="385" y="108"/>
                  </a:lnTo>
                  <a:lnTo>
                    <a:pt x="420" y="118"/>
                  </a:lnTo>
                  <a:lnTo>
                    <a:pt x="451" y="132"/>
                  </a:lnTo>
                  <a:lnTo>
                    <a:pt x="481" y="153"/>
                  </a:lnTo>
                  <a:lnTo>
                    <a:pt x="506" y="178"/>
                  </a:lnTo>
                  <a:lnTo>
                    <a:pt x="527" y="207"/>
                  </a:lnTo>
                  <a:lnTo>
                    <a:pt x="542" y="240"/>
                  </a:lnTo>
                  <a:lnTo>
                    <a:pt x="552" y="275"/>
                  </a:lnTo>
                  <a:lnTo>
                    <a:pt x="555" y="313"/>
                  </a:lnTo>
                  <a:lnTo>
                    <a:pt x="551" y="352"/>
                  </a:lnTo>
                  <a:lnTo>
                    <a:pt x="540" y="389"/>
                  </a:lnTo>
                  <a:lnTo>
                    <a:pt x="525" y="422"/>
                  </a:lnTo>
                  <a:lnTo>
                    <a:pt x="501" y="452"/>
                  </a:lnTo>
                  <a:lnTo>
                    <a:pt x="475" y="477"/>
                  </a:lnTo>
                  <a:lnTo>
                    <a:pt x="467" y="461"/>
                  </a:lnTo>
                  <a:lnTo>
                    <a:pt x="458" y="447"/>
                  </a:lnTo>
                  <a:lnTo>
                    <a:pt x="479" y="426"/>
                  </a:lnTo>
                  <a:lnTo>
                    <a:pt x="496" y="401"/>
                  </a:lnTo>
                  <a:lnTo>
                    <a:pt x="509" y="373"/>
                  </a:lnTo>
                  <a:lnTo>
                    <a:pt x="518" y="345"/>
                  </a:lnTo>
                  <a:lnTo>
                    <a:pt x="521" y="313"/>
                  </a:lnTo>
                  <a:lnTo>
                    <a:pt x="517" y="278"/>
                  </a:lnTo>
                  <a:lnTo>
                    <a:pt x="506" y="245"/>
                  </a:lnTo>
                  <a:lnTo>
                    <a:pt x="491" y="216"/>
                  </a:lnTo>
                  <a:lnTo>
                    <a:pt x="470" y="190"/>
                  </a:lnTo>
                  <a:lnTo>
                    <a:pt x="443" y="169"/>
                  </a:lnTo>
                  <a:lnTo>
                    <a:pt x="415" y="153"/>
                  </a:lnTo>
                  <a:lnTo>
                    <a:pt x="382" y="143"/>
                  </a:lnTo>
                  <a:lnTo>
                    <a:pt x="347" y="139"/>
                  </a:lnTo>
                  <a:lnTo>
                    <a:pt x="311" y="143"/>
                  </a:lnTo>
                  <a:lnTo>
                    <a:pt x="279" y="153"/>
                  </a:lnTo>
                  <a:lnTo>
                    <a:pt x="250" y="169"/>
                  </a:lnTo>
                  <a:lnTo>
                    <a:pt x="224" y="190"/>
                  </a:lnTo>
                  <a:lnTo>
                    <a:pt x="203" y="216"/>
                  </a:lnTo>
                  <a:lnTo>
                    <a:pt x="187" y="245"/>
                  </a:lnTo>
                  <a:lnTo>
                    <a:pt x="176" y="278"/>
                  </a:lnTo>
                  <a:lnTo>
                    <a:pt x="173" y="313"/>
                  </a:lnTo>
                  <a:lnTo>
                    <a:pt x="176" y="345"/>
                  </a:lnTo>
                  <a:lnTo>
                    <a:pt x="184" y="373"/>
                  </a:lnTo>
                  <a:lnTo>
                    <a:pt x="197" y="401"/>
                  </a:lnTo>
                  <a:lnTo>
                    <a:pt x="214" y="424"/>
                  </a:lnTo>
                  <a:lnTo>
                    <a:pt x="235" y="445"/>
                  </a:lnTo>
                  <a:lnTo>
                    <a:pt x="225" y="460"/>
                  </a:lnTo>
                  <a:lnTo>
                    <a:pt x="218" y="477"/>
                  </a:lnTo>
                  <a:lnTo>
                    <a:pt x="191" y="451"/>
                  </a:lnTo>
                  <a:lnTo>
                    <a:pt x="169" y="422"/>
                  </a:lnTo>
                  <a:lnTo>
                    <a:pt x="153" y="388"/>
                  </a:lnTo>
                  <a:lnTo>
                    <a:pt x="142" y="351"/>
                  </a:lnTo>
                  <a:lnTo>
                    <a:pt x="138" y="313"/>
                  </a:lnTo>
                  <a:lnTo>
                    <a:pt x="141" y="275"/>
                  </a:lnTo>
                  <a:lnTo>
                    <a:pt x="152" y="240"/>
                  </a:lnTo>
                  <a:lnTo>
                    <a:pt x="167" y="207"/>
                  </a:lnTo>
                  <a:lnTo>
                    <a:pt x="187" y="178"/>
                  </a:lnTo>
                  <a:lnTo>
                    <a:pt x="213" y="153"/>
                  </a:lnTo>
                  <a:lnTo>
                    <a:pt x="242" y="132"/>
                  </a:lnTo>
                  <a:lnTo>
                    <a:pt x="275" y="118"/>
                  </a:lnTo>
                  <a:lnTo>
                    <a:pt x="309" y="108"/>
                  </a:lnTo>
                  <a:lnTo>
                    <a:pt x="347" y="105"/>
                  </a:lnTo>
                  <a:close/>
                  <a:moveTo>
                    <a:pt x="347" y="0"/>
                  </a:moveTo>
                  <a:lnTo>
                    <a:pt x="398" y="4"/>
                  </a:lnTo>
                  <a:lnTo>
                    <a:pt x="447" y="15"/>
                  </a:lnTo>
                  <a:lnTo>
                    <a:pt x="493" y="33"/>
                  </a:lnTo>
                  <a:lnTo>
                    <a:pt x="536" y="57"/>
                  </a:lnTo>
                  <a:lnTo>
                    <a:pt x="574" y="85"/>
                  </a:lnTo>
                  <a:lnTo>
                    <a:pt x="608" y="119"/>
                  </a:lnTo>
                  <a:lnTo>
                    <a:pt x="638" y="159"/>
                  </a:lnTo>
                  <a:lnTo>
                    <a:pt x="662" y="201"/>
                  </a:lnTo>
                  <a:lnTo>
                    <a:pt x="679" y="248"/>
                  </a:lnTo>
                  <a:lnTo>
                    <a:pt x="691" y="296"/>
                  </a:lnTo>
                  <a:lnTo>
                    <a:pt x="693" y="347"/>
                  </a:lnTo>
                  <a:lnTo>
                    <a:pt x="691" y="396"/>
                  </a:lnTo>
                  <a:lnTo>
                    <a:pt x="680" y="443"/>
                  </a:lnTo>
                  <a:lnTo>
                    <a:pt x="665" y="486"/>
                  </a:lnTo>
                  <a:lnTo>
                    <a:pt x="644" y="526"/>
                  </a:lnTo>
                  <a:lnTo>
                    <a:pt x="618" y="564"/>
                  </a:lnTo>
                  <a:lnTo>
                    <a:pt x="586" y="598"/>
                  </a:lnTo>
                  <a:lnTo>
                    <a:pt x="552" y="627"/>
                  </a:lnTo>
                  <a:lnTo>
                    <a:pt x="513" y="652"/>
                  </a:lnTo>
                  <a:lnTo>
                    <a:pt x="471" y="672"/>
                  </a:lnTo>
                  <a:lnTo>
                    <a:pt x="477" y="631"/>
                  </a:lnTo>
                  <a:lnTo>
                    <a:pt x="517" y="610"/>
                  </a:lnTo>
                  <a:lnTo>
                    <a:pt x="551" y="584"/>
                  </a:lnTo>
                  <a:lnTo>
                    <a:pt x="582" y="553"/>
                  </a:lnTo>
                  <a:lnTo>
                    <a:pt x="608" y="517"/>
                  </a:lnTo>
                  <a:lnTo>
                    <a:pt x="631" y="479"/>
                  </a:lnTo>
                  <a:lnTo>
                    <a:pt x="646" y="437"/>
                  </a:lnTo>
                  <a:lnTo>
                    <a:pt x="655" y="394"/>
                  </a:lnTo>
                  <a:lnTo>
                    <a:pt x="659" y="347"/>
                  </a:lnTo>
                  <a:lnTo>
                    <a:pt x="655" y="297"/>
                  </a:lnTo>
                  <a:lnTo>
                    <a:pt x="644" y="249"/>
                  </a:lnTo>
                  <a:lnTo>
                    <a:pt x="624" y="204"/>
                  </a:lnTo>
                  <a:lnTo>
                    <a:pt x="599" y="163"/>
                  </a:lnTo>
                  <a:lnTo>
                    <a:pt x="568" y="126"/>
                  </a:lnTo>
                  <a:lnTo>
                    <a:pt x="531" y="96"/>
                  </a:lnTo>
                  <a:lnTo>
                    <a:pt x="491" y="70"/>
                  </a:lnTo>
                  <a:lnTo>
                    <a:pt x="446" y="51"/>
                  </a:lnTo>
                  <a:lnTo>
                    <a:pt x="398" y="40"/>
                  </a:lnTo>
                  <a:lnTo>
                    <a:pt x="347" y="36"/>
                  </a:lnTo>
                  <a:lnTo>
                    <a:pt x="296" y="40"/>
                  </a:lnTo>
                  <a:lnTo>
                    <a:pt x="248" y="51"/>
                  </a:lnTo>
                  <a:lnTo>
                    <a:pt x="203" y="70"/>
                  </a:lnTo>
                  <a:lnTo>
                    <a:pt x="162" y="96"/>
                  </a:lnTo>
                  <a:lnTo>
                    <a:pt x="125" y="126"/>
                  </a:lnTo>
                  <a:lnTo>
                    <a:pt x="94" y="163"/>
                  </a:lnTo>
                  <a:lnTo>
                    <a:pt x="69" y="204"/>
                  </a:lnTo>
                  <a:lnTo>
                    <a:pt x="51" y="249"/>
                  </a:lnTo>
                  <a:lnTo>
                    <a:pt x="38" y="297"/>
                  </a:lnTo>
                  <a:lnTo>
                    <a:pt x="34" y="347"/>
                  </a:lnTo>
                  <a:lnTo>
                    <a:pt x="38" y="394"/>
                  </a:lnTo>
                  <a:lnTo>
                    <a:pt x="48" y="437"/>
                  </a:lnTo>
                  <a:lnTo>
                    <a:pt x="64" y="479"/>
                  </a:lnTo>
                  <a:lnTo>
                    <a:pt x="85" y="519"/>
                  </a:lnTo>
                  <a:lnTo>
                    <a:pt x="111" y="553"/>
                  </a:lnTo>
                  <a:lnTo>
                    <a:pt x="142" y="584"/>
                  </a:lnTo>
                  <a:lnTo>
                    <a:pt x="178" y="610"/>
                  </a:lnTo>
                  <a:lnTo>
                    <a:pt x="216" y="631"/>
                  </a:lnTo>
                  <a:lnTo>
                    <a:pt x="224" y="672"/>
                  </a:lnTo>
                  <a:lnTo>
                    <a:pt x="180" y="652"/>
                  </a:lnTo>
                  <a:lnTo>
                    <a:pt x="142" y="627"/>
                  </a:lnTo>
                  <a:lnTo>
                    <a:pt x="107" y="598"/>
                  </a:lnTo>
                  <a:lnTo>
                    <a:pt x="76" y="564"/>
                  </a:lnTo>
                  <a:lnTo>
                    <a:pt x="49" y="528"/>
                  </a:lnTo>
                  <a:lnTo>
                    <a:pt x="29" y="486"/>
                  </a:lnTo>
                  <a:lnTo>
                    <a:pt x="13" y="443"/>
                  </a:lnTo>
                  <a:lnTo>
                    <a:pt x="2" y="396"/>
                  </a:lnTo>
                  <a:lnTo>
                    <a:pt x="0" y="347"/>
                  </a:lnTo>
                  <a:lnTo>
                    <a:pt x="4" y="296"/>
                  </a:lnTo>
                  <a:lnTo>
                    <a:pt x="14" y="248"/>
                  </a:lnTo>
                  <a:lnTo>
                    <a:pt x="31" y="201"/>
                  </a:lnTo>
                  <a:lnTo>
                    <a:pt x="56" y="159"/>
                  </a:lnTo>
                  <a:lnTo>
                    <a:pt x="85" y="119"/>
                  </a:lnTo>
                  <a:lnTo>
                    <a:pt x="119" y="85"/>
                  </a:lnTo>
                  <a:lnTo>
                    <a:pt x="158" y="57"/>
                  </a:lnTo>
                  <a:lnTo>
                    <a:pt x="200" y="33"/>
                  </a:lnTo>
                  <a:lnTo>
                    <a:pt x="246" y="15"/>
                  </a:lnTo>
                  <a:lnTo>
                    <a:pt x="296" y="4"/>
                  </a:lnTo>
                  <a:lnTo>
                    <a:pt x="34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83" name="Freeform 36"/>
            <p:cNvSpPr>
              <a:spLocks noEditPoints="1"/>
            </p:cNvSpPr>
            <p:nvPr/>
          </p:nvSpPr>
          <p:spPr bwMode="auto">
            <a:xfrm>
              <a:off x="3201361" y="2875877"/>
              <a:ext cx="440470" cy="540000"/>
            </a:xfrm>
            <a:custGeom>
              <a:avLst/>
              <a:gdLst>
                <a:gd name="T0" fmla="*/ 258 w 624"/>
                <a:gd name="T1" fmla="*/ 468 h 765"/>
                <a:gd name="T2" fmla="*/ 244 w 624"/>
                <a:gd name="T3" fmla="*/ 544 h 765"/>
                <a:gd name="T4" fmla="*/ 258 w 624"/>
                <a:gd name="T5" fmla="*/ 656 h 765"/>
                <a:gd name="T6" fmla="*/ 276 w 624"/>
                <a:gd name="T7" fmla="*/ 720 h 765"/>
                <a:gd name="T8" fmla="*/ 340 w 624"/>
                <a:gd name="T9" fmla="*/ 729 h 765"/>
                <a:gd name="T10" fmla="*/ 351 w 624"/>
                <a:gd name="T11" fmla="*/ 714 h 765"/>
                <a:gd name="T12" fmla="*/ 371 w 624"/>
                <a:gd name="T13" fmla="*/ 629 h 765"/>
                <a:gd name="T14" fmla="*/ 381 w 624"/>
                <a:gd name="T15" fmla="*/ 521 h 765"/>
                <a:gd name="T16" fmla="*/ 352 w 624"/>
                <a:gd name="T17" fmla="*/ 458 h 765"/>
                <a:gd name="T18" fmla="*/ 338 w 624"/>
                <a:gd name="T19" fmla="*/ 419 h 765"/>
                <a:gd name="T20" fmla="*/ 402 w 624"/>
                <a:gd name="T21" fmla="*/ 456 h 765"/>
                <a:gd name="T22" fmla="*/ 416 w 624"/>
                <a:gd name="T23" fmla="*/ 521 h 765"/>
                <a:gd name="T24" fmla="*/ 406 w 624"/>
                <a:gd name="T25" fmla="*/ 631 h 765"/>
                <a:gd name="T26" fmla="*/ 381 w 624"/>
                <a:gd name="T27" fmla="*/ 729 h 765"/>
                <a:gd name="T28" fmla="*/ 348 w 624"/>
                <a:gd name="T29" fmla="*/ 763 h 765"/>
                <a:gd name="T30" fmla="*/ 270 w 624"/>
                <a:gd name="T31" fmla="*/ 762 h 765"/>
                <a:gd name="T32" fmla="*/ 236 w 624"/>
                <a:gd name="T33" fmla="*/ 712 h 765"/>
                <a:gd name="T34" fmla="*/ 215 w 624"/>
                <a:gd name="T35" fmla="*/ 601 h 765"/>
                <a:gd name="T36" fmla="*/ 208 w 624"/>
                <a:gd name="T37" fmla="*/ 504 h 765"/>
                <a:gd name="T38" fmla="*/ 233 w 624"/>
                <a:gd name="T39" fmla="*/ 443 h 765"/>
                <a:gd name="T40" fmla="*/ 312 w 624"/>
                <a:gd name="T41" fmla="*/ 417 h 765"/>
                <a:gd name="T42" fmla="*/ 280 w 624"/>
                <a:gd name="T43" fmla="*/ 299 h 765"/>
                <a:gd name="T44" fmla="*/ 299 w 624"/>
                <a:gd name="T45" fmla="*/ 345 h 765"/>
                <a:gd name="T46" fmla="*/ 344 w 624"/>
                <a:gd name="T47" fmla="*/ 326 h 765"/>
                <a:gd name="T48" fmla="*/ 326 w 624"/>
                <a:gd name="T49" fmla="*/ 280 h 765"/>
                <a:gd name="T50" fmla="*/ 354 w 624"/>
                <a:gd name="T51" fmla="*/ 257 h 765"/>
                <a:gd name="T52" fmla="*/ 378 w 624"/>
                <a:gd name="T53" fmla="*/ 334 h 765"/>
                <a:gd name="T54" fmla="*/ 312 w 624"/>
                <a:gd name="T55" fmla="*/ 382 h 765"/>
                <a:gd name="T56" fmla="*/ 246 w 624"/>
                <a:gd name="T57" fmla="*/ 334 h 765"/>
                <a:gd name="T58" fmla="*/ 271 w 624"/>
                <a:gd name="T59" fmla="*/ 257 h 765"/>
                <a:gd name="T60" fmla="*/ 351 w 624"/>
                <a:gd name="T61" fmla="*/ 126 h 765"/>
                <a:gd name="T62" fmla="*/ 470 w 624"/>
                <a:gd name="T63" fmla="*/ 206 h 765"/>
                <a:gd name="T64" fmla="*/ 500 w 624"/>
                <a:gd name="T65" fmla="*/ 346 h 765"/>
                <a:gd name="T66" fmla="*/ 439 w 624"/>
                <a:gd name="T67" fmla="*/ 456 h 765"/>
                <a:gd name="T68" fmla="*/ 456 w 624"/>
                <a:gd name="T69" fmla="*/ 375 h 765"/>
                <a:gd name="T70" fmla="*/ 456 w 624"/>
                <a:gd name="T71" fmla="*/ 252 h 765"/>
                <a:gd name="T72" fmla="*/ 373 w 624"/>
                <a:gd name="T73" fmla="*/ 169 h 765"/>
                <a:gd name="T74" fmla="*/ 251 w 624"/>
                <a:gd name="T75" fmla="*/ 169 h 765"/>
                <a:gd name="T76" fmla="*/ 168 w 624"/>
                <a:gd name="T77" fmla="*/ 252 h 765"/>
                <a:gd name="T78" fmla="*/ 169 w 624"/>
                <a:gd name="T79" fmla="*/ 375 h 765"/>
                <a:gd name="T80" fmla="*/ 185 w 624"/>
                <a:gd name="T81" fmla="*/ 454 h 765"/>
                <a:gd name="T82" fmla="*/ 124 w 624"/>
                <a:gd name="T83" fmla="*/ 346 h 765"/>
                <a:gd name="T84" fmla="*/ 153 w 624"/>
                <a:gd name="T85" fmla="*/ 206 h 765"/>
                <a:gd name="T86" fmla="*/ 274 w 624"/>
                <a:gd name="T87" fmla="*/ 126 h 765"/>
                <a:gd name="T88" fmla="*/ 411 w 624"/>
                <a:gd name="T89" fmla="*/ 16 h 765"/>
                <a:gd name="T90" fmla="*/ 564 w 624"/>
                <a:gd name="T91" fmla="*/ 129 h 765"/>
                <a:gd name="T92" fmla="*/ 624 w 624"/>
                <a:gd name="T93" fmla="*/ 313 h 765"/>
                <a:gd name="T94" fmla="*/ 575 w 624"/>
                <a:gd name="T95" fmla="*/ 482 h 765"/>
                <a:gd name="T96" fmla="*/ 446 w 624"/>
                <a:gd name="T97" fmla="*/ 595 h 765"/>
                <a:gd name="T98" fmla="*/ 514 w 624"/>
                <a:gd name="T99" fmla="*/ 503 h 765"/>
                <a:gd name="T100" fmla="*/ 586 w 624"/>
                <a:gd name="T101" fmla="*/ 356 h 765"/>
                <a:gd name="T102" fmla="*/ 559 w 624"/>
                <a:gd name="T103" fmla="*/ 185 h 765"/>
                <a:gd name="T104" fmla="*/ 440 w 624"/>
                <a:gd name="T105" fmla="*/ 66 h 765"/>
                <a:gd name="T106" fmla="*/ 267 w 624"/>
                <a:gd name="T107" fmla="*/ 38 h 765"/>
                <a:gd name="T108" fmla="*/ 115 w 624"/>
                <a:gd name="T109" fmla="*/ 117 h 765"/>
                <a:gd name="T110" fmla="*/ 38 w 624"/>
                <a:gd name="T111" fmla="*/ 267 h 765"/>
                <a:gd name="T112" fmla="*/ 63 w 624"/>
                <a:gd name="T113" fmla="*/ 436 h 765"/>
                <a:gd name="T114" fmla="*/ 174 w 624"/>
                <a:gd name="T115" fmla="*/ 554 h 765"/>
                <a:gd name="T116" fmla="*/ 106 w 624"/>
                <a:gd name="T117" fmla="*/ 547 h 765"/>
                <a:gd name="T118" fmla="*/ 13 w 624"/>
                <a:gd name="T119" fmla="*/ 402 h 765"/>
                <a:gd name="T120" fmla="*/ 16 w 624"/>
                <a:gd name="T121" fmla="*/ 214 h 765"/>
                <a:gd name="T122" fmla="*/ 127 w 624"/>
                <a:gd name="T123" fmla="*/ 60 h 765"/>
                <a:gd name="T124" fmla="*/ 312 w 624"/>
                <a:gd name="T12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24" h="765">
                  <a:moveTo>
                    <a:pt x="312" y="452"/>
                  </a:moveTo>
                  <a:lnTo>
                    <a:pt x="289" y="453"/>
                  </a:lnTo>
                  <a:lnTo>
                    <a:pt x="271" y="458"/>
                  </a:lnTo>
                  <a:lnTo>
                    <a:pt x="258" y="468"/>
                  </a:lnTo>
                  <a:lnTo>
                    <a:pt x="249" y="481"/>
                  </a:lnTo>
                  <a:lnTo>
                    <a:pt x="244" y="498"/>
                  </a:lnTo>
                  <a:lnTo>
                    <a:pt x="242" y="521"/>
                  </a:lnTo>
                  <a:lnTo>
                    <a:pt x="244" y="544"/>
                  </a:lnTo>
                  <a:lnTo>
                    <a:pt x="246" y="570"/>
                  </a:lnTo>
                  <a:lnTo>
                    <a:pt x="249" y="598"/>
                  </a:lnTo>
                  <a:lnTo>
                    <a:pt x="253" y="629"/>
                  </a:lnTo>
                  <a:lnTo>
                    <a:pt x="258" y="656"/>
                  </a:lnTo>
                  <a:lnTo>
                    <a:pt x="263" y="681"/>
                  </a:lnTo>
                  <a:lnTo>
                    <a:pt x="268" y="701"/>
                  </a:lnTo>
                  <a:lnTo>
                    <a:pt x="274" y="714"/>
                  </a:lnTo>
                  <a:lnTo>
                    <a:pt x="276" y="720"/>
                  </a:lnTo>
                  <a:lnTo>
                    <a:pt x="280" y="724"/>
                  </a:lnTo>
                  <a:lnTo>
                    <a:pt x="282" y="728"/>
                  </a:lnTo>
                  <a:lnTo>
                    <a:pt x="284" y="729"/>
                  </a:lnTo>
                  <a:lnTo>
                    <a:pt x="340" y="729"/>
                  </a:lnTo>
                  <a:lnTo>
                    <a:pt x="342" y="728"/>
                  </a:lnTo>
                  <a:lnTo>
                    <a:pt x="344" y="724"/>
                  </a:lnTo>
                  <a:lnTo>
                    <a:pt x="347" y="720"/>
                  </a:lnTo>
                  <a:lnTo>
                    <a:pt x="351" y="714"/>
                  </a:lnTo>
                  <a:lnTo>
                    <a:pt x="355" y="701"/>
                  </a:lnTo>
                  <a:lnTo>
                    <a:pt x="360" y="681"/>
                  </a:lnTo>
                  <a:lnTo>
                    <a:pt x="365" y="656"/>
                  </a:lnTo>
                  <a:lnTo>
                    <a:pt x="371" y="629"/>
                  </a:lnTo>
                  <a:lnTo>
                    <a:pt x="374" y="598"/>
                  </a:lnTo>
                  <a:lnTo>
                    <a:pt x="378" y="570"/>
                  </a:lnTo>
                  <a:lnTo>
                    <a:pt x="381" y="544"/>
                  </a:lnTo>
                  <a:lnTo>
                    <a:pt x="381" y="521"/>
                  </a:lnTo>
                  <a:lnTo>
                    <a:pt x="380" y="498"/>
                  </a:lnTo>
                  <a:lnTo>
                    <a:pt x="374" y="481"/>
                  </a:lnTo>
                  <a:lnTo>
                    <a:pt x="367" y="468"/>
                  </a:lnTo>
                  <a:lnTo>
                    <a:pt x="352" y="458"/>
                  </a:lnTo>
                  <a:lnTo>
                    <a:pt x="335" y="453"/>
                  </a:lnTo>
                  <a:lnTo>
                    <a:pt x="312" y="452"/>
                  </a:lnTo>
                  <a:close/>
                  <a:moveTo>
                    <a:pt x="312" y="417"/>
                  </a:moveTo>
                  <a:lnTo>
                    <a:pt x="338" y="419"/>
                  </a:lnTo>
                  <a:lnTo>
                    <a:pt x="360" y="424"/>
                  </a:lnTo>
                  <a:lnTo>
                    <a:pt x="377" y="432"/>
                  </a:lnTo>
                  <a:lnTo>
                    <a:pt x="391" y="443"/>
                  </a:lnTo>
                  <a:lnTo>
                    <a:pt x="402" y="456"/>
                  </a:lnTo>
                  <a:lnTo>
                    <a:pt x="408" y="472"/>
                  </a:lnTo>
                  <a:lnTo>
                    <a:pt x="412" y="487"/>
                  </a:lnTo>
                  <a:lnTo>
                    <a:pt x="415" y="504"/>
                  </a:lnTo>
                  <a:lnTo>
                    <a:pt x="416" y="521"/>
                  </a:lnTo>
                  <a:lnTo>
                    <a:pt x="415" y="544"/>
                  </a:lnTo>
                  <a:lnTo>
                    <a:pt x="414" y="571"/>
                  </a:lnTo>
                  <a:lnTo>
                    <a:pt x="410" y="601"/>
                  </a:lnTo>
                  <a:lnTo>
                    <a:pt x="406" y="631"/>
                  </a:lnTo>
                  <a:lnTo>
                    <a:pt x="401" y="663"/>
                  </a:lnTo>
                  <a:lnTo>
                    <a:pt x="394" y="690"/>
                  </a:lnTo>
                  <a:lnTo>
                    <a:pt x="388" y="712"/>
                  </a:lnTo>
                  <a:lnTo>
                    <a:pt x="381" y="729"/>
                  </a:lnTo>
                  <a:lnTo>
                    <a:pt x="371" y="746"/>
                  </a:lnTo>
                  <a:lnTo>
                    <a:pt x="361" y="757"/>
                  </a:lnTo>
                  <a:lnTo>
                    <a:pt x="354" y="762"/>
                  </a:lnTo>
                  <a:lnTo>
                    <a:pt x="348" y="763"/>
                  </a:lnTo>
                  <a:lnTo>
                    <a:pt x="347" y="765"/>
                  </a:lnTo>
                  <a:lnTo>
                    <a:pt x="278" y="765"/>
                  </a:lnTo>
                  <a:lnTo>
                    <a:pt x="275" y="763"/>
                  </a:lnTo>
                  <a:lnTo>
                    <a:pt x="270" y="762"/>
                  </a:lnTo>
                  <a:lnTo>
                    <a:pt x="262" y="757"/>
                  </a:lnTo>
                  <a:lnTo>
                    <a:pt x="253" y="746"/>
                  </a:lnTo>
                  <a:lnTo>
                    <a:pt x="242" y="729"/>
                  </a:lnTo>
                  <a:lnTo>
                    <a:pt x="236" y="712"/>
                  </a:lnTo>
                  <a:lnTo>
                    <a:pt x="229" y="690"/>
                  </a:lnTo>
                  <a:lnTo>
                    <a:pt x="224" y="663"/>
                  </a:lnTo>
                  <a:lnTo>
                    <a:pt x="219" y="631"/>
                  </a:lnTo>
                  <a:lnTo>
                    <a:pt x="215" y="601"/>
                  </a:lnTo>
                  <a:lnTo>
                    <a:pt x="211" y="571"/>
                  </a:lnTo>
                  <a:lnTo>
                    <a:pt x="208" y="544"/>
                  </a:lnTo>
                  <a:lnTo>
                    <a:pt x="208" y="521"/>
                  </a:lnTo>
                  <a:lnTo>
                    <a:pt x="208" y="504"/>
                  </a:lnTo>
                  <a:lnTo>
                    <a:pt x="211" y="487"/>
                  </a:lnTo>
                  <a:lnTo>
                    <a:pt x="216" y="472"/>
                  </a:lnTo>
                  <a:lnTo>
                    <a:pt x="223" y="456"/>
                  </a:lnTo>
                  <a:lnTo>
                    <a:pt x="233" y="443"/>
                  </a:lnTo>
                  <a:lnTo>
                    <a:pt x="246" y="432"/>
                  </a:lnTo>
                  <a:lnTo>
                    <a:pt x="265" y="424"/>
                  </a:lnTo>
                  <a:lnTo>
                    <a:pt x="285" y="419"/>
                  </a:lnTo>
                  <a:lnTo>
                    <a:pt x="312" y="417"/>
                  </a:lnTo>
                  <a:close/>
                  <a:moveTo>
                    <a:pt x="312" y="278"/>
                  </a:moveTo>
                  <a:lnTo>
                    <a:pt x="299" y="280"/>
                  </a:lnTo>
                  <a:lnTo>
                    <a:pt x="288" y="288"/>
                  </a:lnTo>
                  <a:lnTo>
                    <a:pt x="280" y="299"/>
                  </a:lnTo>
                  <a:lnTo>
                    <a:pt x="278" y="313"/>
                  </a:lnTo>
                  <a:lnTo>
                    <a:pt x="280" y="326"/>
                  </a:lnTo>
                  <a:lnTo>
                    <a:pt x="288" y="337"/>
                  </a:lnTo>
                  <a:lnTo>
                    <a:pt x="299" y="345"/>
                  </a:lnTo>
                  <a:lnTo>
                    <a:pt x="312" y="347"/>
                  </a:lnTo>
                  <a:lnTo>
                    <a:pt x="326" y="345"/>
                  </a:lnTo>
                  <a:lnTo>
                    <a:pt x="336" y="337"/>
                  </a:lnTo>
                  <a:lnTo>
                    <a:pt x="344" y="326"/>
                  </a:lnTo>
                  <a:lnTo>
                    <a:pt x="347" y="313"/>
                  </a:lnTo>
                  <a:lnTo>
                    <a:pt x="344" y="299"/>
                  </a:lnTo>
                  <a:lnTo>
                    <a:pt x="336" y="288"/>
                  </a:lnTo>
                  <a:lnTo>
                    <a:pt x="326" y="280"/>
                  </a:lnTo>
                  <a:lnTo>
                    <a:pt x="312" y="278"/>
                  </a:lnTo>
                  <a:close/>
                  <a:moveTo>
                    <a:pt x="312" y="244"/>
                  </a:moveTo>
                  <a:lnTo>
                    <a:pt x="334" y="246"/>
                  </a:lnTo>
                  <a:lnTo>
                    <a:pt x="354" y="257"/>
                  </a:lnTo>
                  <a:lnTo>
                    <a:pt x="368" y="271"/>
                  </a:lnTo>
                  <a:lnTo>
                    <a:pt x="378" y="291"/>
                  </a:lnTo>
                  <a:lnTo>
                    <a:pt x="381" y="313"/>
                  </a:lnTo>
                  <a:lnTo>
                    <a:pt x="378" y="334"/>
                  </a:lnTo>
                  <a:lnTo>
                    <a:pt x="368" y="354"/>
                  </a:lnTo>
                  <a:lnTo>
                    <a:pt x="354" y="369"/>
                  </a:lnTo>
                  <a:lnTo>
                    <a:pt x="334" y="379"/>
                  </a:lnTo>
                  <a:lnTo>
                    <a:pt x="312" y="382"/>
                  </a:lnTo>
                  <a:lnTo>
                    <a:pt x="291" y="379"/>
                  </a:lnTo>
                  <a:lnTo>
                    <a:pt x="271" y="369"/>
                  </a:lnTo>
                  <a:lnTo>
                    <a:pt x="255" y="354"/>
                  </a:lnTo>
                  <a:lnTo>
                    <a:pt x="246" y="334"/>
                  </a:lnTo>
                  <a:lnTo>
                    <a:pt x="242" y="313"/>
                  </a:lnTo>
                  <a:lnTo>
                    <a:pt x="246" y="291"/>
                  </a:lnTo>
                  <a:lnTo>
                    <a:pt x="255" y="271"/>
                  </a:lnTo>
                  <a:lnTo>
                    <a:pt x="271" y="257"/>
                  </a:lnTo>
                  <a:lnTo>
                    <a:pt x="291" y="246"/>
                  </a:lnTo>
                  <a:lnTo>
                    <a:pt x="312" y="244"/>
                  </a:lnTo>
                  <a:close/>
                  <a:moveTo>
                    <a:pt x="312" y="122"/>
                  </a:moveTo>
                  <a:lnTo>
                    <a:pt x="351" y="126"/>
                  </a:lnTo>
                  <a:lnTo>
                    <a:pt x="386" y="136"/>
                  </a:lnTo>
                  <a:lnTo>
                    <a:pt x="419" y="155"/>
                  </a:lnTo>
                  <a:lnTo>
                    <a:pt x="446" y="178"/>
                  </a:lnTo>
                  <a:lnTo>
                    <a:pt x="470" y="206"/>
                  </a:lnTo>
                  <a:lnTo>
                    <a:pt x="488" y="238"/>
                  </a:lnTo>
                  <a:lnTo>
                    <a:pt x="499" y="274"/>
                  </a:lnTo>
                  <a:lnTo>
                    <a:pt x="503" y="313"/>
                  </a:lnTo>
                  <a:lnTo>
                    <a:pt x="500" y="346"/>
                  </a:lnTo>
                  <a:lnTo>
                    <a:pt x="491" y="377"/>
                  </a:lnTo>
                  <a:lnTo>
                    <a:pt x="478" y="407"/>
                  </a:lnTo>
                  <a:lnTo>
                    <a:pt x="460" y="434"/>
                  </a:lnTo>
                  <a:lnTo>
                    <a:pt x="439" y="456"/>
                  </a:lnTo>
                  <a:lnTo>
                    <a:pt x="429" y="440"/>
                  </a:lnTo>
                  <a:lnTo>
                    <a:pt x="420" y="426"/>
                  </a:lnTo>
                  <a:lnTo>
                    <a:pt x="440" y="402"/>
                  </a:lnTo>
                  <a:lnTo>
                    <a:pt x="456" y="375"/>
                  </a:lnTo>
                  <a:lnTo>
                    <a:pt x="465" y="345"/>
                  </a:lnTo>
                  <a:lnTo>
                    <a:pt x="469" y="313"/>
                  </a:lnTo>
                  <a:lnTo>
                    <a:pt x="465" y="282"/>
                  </a:lnTo>
                  <a:lnTo>
                    <a:pt x="456" y="252"/>
                  </a:lnTo>
                  <a:lnTo>
                    <a:pt x="441" y="225"/>
                  </a:lnTo>
                  <a:lnTo>
                    <a:pt x="423" y="202"/>
                  </a:lnTo>
                  <a:lnTo>
                    <a:pt x="399" y="184"/>
                  </a:lnTo>
                  <a:lnTo>
                    <a:pt x="373" y="169"/>
                  </a:lnTo>
                  <a:lnTo>
                    <a:pt x="343" y="160"/>
                  </a:lnTo>
                  <a:lnTo>
                    <a:pt x="312" y="156"/>
                  </a:lnTo>
                  <a:lnTo>
                    <a:pt x="280" y="160"/>
                  </a:lnTo>
                  <a:lnTo>
                    <a:pt x="251" y="169"/>
                  </a:lnTo>
                  <a:lnTo>
                    <a:pt x="225" y="184"/>
                  </a:lnTo>
                  <a:lnTo>
                    <a:pt x="202" y="202"/>
                  </a:lnTo>
                  <a:lnTo>
                    <a:pt x="182" y="225"/>
                  </a:lnTo>
                  <a:lnTo>
                    <a:pt x="168" y="252"/>
                  </a:lnTo>
                  <a:lnTo>
                    <a:pt x="158" y="282"/>
                  </a:lnTo>
                  <a:lnTo>
                    <a:pt x="156" y="313"/>
                  </a:lnTo>
                  <a:lnTo>
                    <a:pt x="158" y="345"/>
                  </a:lnTo>
                  <a:lnTo>
                    <a:pt x="169" y="375"/>
                  </a:lnTo>
                  <a:lnTo>
                    <a:pt x="183" y="401"/>
                  </a:lnTo>
                  <a:lnTo>
                    <a:pt x="203" y="424"/>
                  </a:lnTo>
                  <a:lnTo>
                    <a:pt x="193" y="439"/>
                  </a:lnTo>
                  <a:lnTo>
                    <a:pt x="185" y="454"/>
                  </a:lnTo>
                  <a:lnTo>
                    <a:pt x="164" y="432"/>
                  </a:lnTo>
                  <a:lnTo>
                    <a:pt x="145" y="406"/>
                  </a:lnTo>
                  <a:lnTo>
                    <a:pt x="132" y="377"/>
                  </a:lnTo>
                  <a:lnTo>
                    <a:pt x="124" y="346"/>
                  </a:lnTo>
                  <a:lnTo>
                    <a:pt x="121" y="313"/>
                  </a:lnTo>
                  <a:lnTo>
                    <a:pt x="124" y="274"/>
                  </a:lnTo>
                  <a:lnTo>
                    <a:pt x="136" y="238"/>
                  </a:lnTo>
                  <a:lnTo>
                    <a:pt x="153" y="206"/>
                  </a:lnTo>
                  <a:lnTo>
                    <a:pt x="177" y="178"/>
                  </a:lnTo>
                  <a:lnTo>
                    <a:pt x="206" y="155"/>
                  </a:lnTo>
                  <a:lnTo>
                    <a:pt x="237" y="136"/>
                  </a:lnTo>
                  <a:lnTo>
                    <a:pt x="274" y="126"/>
                  </a:lnTo>
                  <a:lnTo>
                    <a:pt x="312" y="122"/>
                  </a:lnTo>
                  <a:close/>
                  <a:moveTo>
                    <a:pt x="312" y="0"/>
                  </a:moveTo>
                  <a:lnTo>
                    <a:pt x="363" y="4"/>
                  </a:lnTo>
                  <a:lnTo>
                    <a:pt x="411" y="16"/>
                  </a:lnTo>
                  <a:lnTo>
                    <a:pt x="456" y="36"/>
                  </a:lnTo>
                  <a:lnTo>
                    <a:pt x="496" y="60"/>
                  </a:lnTo>
                  <a:lnTo>
                    <a:pt x="533" y="92"/>
                  </a:lnTo>
                  <a:lnTo>
                    <a:pt x="564" y="129"/>
                  </a:lnTo>
                  <a:lnTo>
                    <a:pt x="589" y="169"/>
                  </a:lnTo>
                  <a:lnTo>
                    <a:pt x="609" y="214"/>
                  </a:lnTo>
                  <a:lnTo>
                    <a:pt x="621" y="262"/>
                  </a:lnTo>
                  <a:lnTo>
                    <a:pt x="624" y="313"/>
                  </a:lnTo>
                  <a:lnTo>
                    <a:pt x="621" y="359"/>
                  </a:lnTo>
                  <a:lnTo>
                    <a:pt x="611" y="402"/>
                  </a:lnTo>
                  <a:lnTo>
                    <a:pt x="596" y="444"/>
                  </a:lnTo>
                  <a:lnTo>
                    <a:pt x="575" y="482"/>
                  </a:lnTo>
                  <a:lnTo>
                    <a:pt x="549" y="516"/>
                  </a:lnTo>
                  <a:lnTo>
                    <a:pt x="518" y="547"/>
                  </a:lnTo>
                  <a:lnTo>
                    <a:pt x="484" y="574"/>
                  </a:lnTo>
                  <a:lnTo>
                    <a:pt x="446" y="595"/>
                  </a:lnTo>
                  <a:lnTo>
                    <a:pt x="448" y="574"/>
                  </a:lnTo>
                  <a:lnTo>
                    <a:pt x="450" y="554"/>
                  </a:lnTo>
                  <a:lnTo>
                    <a:pt x="484" y="530"/>
                  </a:lnTo>
                  <a:lnTo>
                    <a:pt x="514" y="503"/>
                  </a:lnTo>
                  <a:lnTo>
                    <a:pt x="539" y="472"/>
                  </a:lnTo>
                  <a:lnTo>
                    <a:pt x="562" y="436"/>
                  </a:lnTo>
                  <a:lnTo>
                    <a:pt x="576" y="397"/>
                  </a:lnTo>
                  <a:lnTo>
                    <a:pt x="586" y="356"/>
                  </a:lnTo>
                  <a:lnTo>
                    <a:pt x="590" y="313"/>
                  </a:lnTo>
                  <a:lnTo>
                    <a:pt x="586" y="267"/>
                  </a:lnTo>
                  <a:lnTo>
                    <a:pt x="576" y="225"/>
                  </a:lnTo>
                  <a:lnTo>
                    <a:pt x="559" y="185"/>
                  </a:lnTo>
                  <a:lnTo>
                    <a:pt x="537" y="148"/>
                  </a:lnTo>
                  <a:lnTo>
                    <a:pt x="508" y="117"/>
                  </a:lnTo>
                  <a:lnTo>
                    <a:pt x="477" y="88"/>
                  </a:lnTo>
                  <a:lnTo>
                    <a:pt x="440" y="66"/>
                  </a:lnTo>
                  <a:lnTo>
                    <a:pt x="399" y="49"/>
                  </a:lnTo>
                  <a:lnTo>
                    <a:pt x="357" y="38"/>
                  </a:lnTo>
                  <a:lnTo>
                    <a:pt x="312" y="36"/>
                  </a:lnTo>
                  <a:lnTo>
                    <a:pt x="267" y="38"/>
                  </a:lnTo>
                  <a:lnTo>
                    <a:pt x="224" y="49"/>
                  </a:lnTo>
                  <a:lnTo>
                    <a:pt x="185" y="66"/>
                  </a:lnTo>
                  <a:lnTo>
                    <a:pt x="148" y="88"/>
                  </a:lnTo>
                  <a:lnTo>
                    <a:pt x="115" y="117"/>
                  </a:lnTo>
                  <a:lnTo>
                    <a:pt x="88" y="148"/>
                  </a:lnTo>
                  <a:lnTo>
                    <a:pt x="66" y="185"/>
                  </a:lnTo>
                  <a:lnTo>
                    <a:pt x="49" y="225"/>
                  </a:lnTo>
                  <a:lnTo>
                    <a:pt x="38" y="267"/>
                  </a:lnTo>
                  <a:lnTo>
                    <a:pt x="34" y="313"/>
                  </a:lnTo>
                  <a:lnTo>
                    <a:pt x="38" y="356"/>
                  </a:lnTo>
                  <a:lnTo>
                    <a:pt x="47" y="397"/>
                  </a:lnTo>
                  <a:lnTo>
                    <a:pt x="63" y="436"/>
                  </a:lnTo>
                  <a:lnTo>
                    <a:pt x="84" y="472"/>
                  </a:lnTo>
                  <a:lnTo>
                    <a:pt x="110" y="503"/>
                  </a:lnTo>
                  <a:lnTo>
                    <a:pt x="140" y="530"/>
                  </a:lnTo>
                  <a:lnTo>
                    <a:pt x="174" y="554"/>
                  </a:lnTo>
                  <a:lnTo>
                    <a:pt x="177" y="574"/>
                  </a:lnTo>
                  <a:lnTo>
                    <a:pt x="178" y="595"/>
                  </a:lnTo>
                  <a:lnTo>
                    <a:pt x="140" y="574"/>
                  </a:lnTo>
                  <a:lnTo>
                    <a:pt x="106" y="547"/>
                  </a:lnTo>
                  <a:lnTo>
                    <a:pt x="75" y="516"/>
                  </a:lnTo>
                  <a:lnTo>
                    <a:pt x="50" y="482"/>
                  </a:lnTo>
                  <a:lnTo>
                    <a:pt x="28" y="444"/>
                  </a:lnTo>
                  <a:lnTo>
                    <a:pt x="13" y="402"/>
                  </a:lnTo>
                  <a:lnTo>
                    <a:pt x="3" y="359"/>
                  </a:lnTo>
                  <a:lnTo>
                    <a:pt x="0" y="313"/>
                  </a:lnTo>
                  <a:lnTo>
                    <a:pt x="4" y="262"/>
                  </a:lnTo>
                  <a:lnTo>
                    <a:pt x="16" y="214"/>
                  </a:lnTo>
                  <a:lnTo>
                    <a:pt x="34" y="169"/>
                  </a:lnTo>
                  <a:lnTo>
                    <a:pt x="60" y="129"/>
                  </a:lnTo>
                  <a:lnTo>
                    <a:pt x="90" y="92"/>
                  </a:lnTo>
                  <a:lnTo>
                    <a:pt x="127" y="60"/>
                  </a:lnTo>
                  <a:lnTo>
                    <a:pt x="169" y="36"/>
                  </a:lnTo>
                  <a:lnTo>
                    <a:pt x="213" y="16"/>
                  </a:lnTo>
                  <a:lnTo>
                    <a:pt x="262" y="4"/>
                  </a:lnTo>
                  <a:lnTo>
                    <a:pt x="31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84" name="Freeform 37"/>
            <p:cNvSpPr>
              <a:spLocks noEditPoints="1"/>
            </p:cNvSpPr>
            <p:nvPr/>
          </p:nvSpPr>
          <p:spPr bwMode="auto">
            <a:xfrm>
              <a:off x="4184949" y="2875877"/>
              <a:ext cx="538589" cy="540000"/>
            </a:xfrm>
            <a:custGeom>
              <a:avLst/>
              <a:gdLst>
                <a:gd name="T0" fmla="*/ 56 w 763"/>
                <a:gd name="T1" fmla="*/ 635 h 765"/>
                <a:gd name="T2" fmla="*/ 35 w 763"/>
                <a:gd name="T3" fmla="*/ 677 h 765"/>
                <a:gd name="T4" fmla="*/ 56 w 763"/>
                <a:gd name="T5" fmla="*/ 720 h 765"/>
                <a:gd name="T6" fmla="*/ 103 w 763"/>
                <a:gd name="T7" fmla="*/ 727 h 765"/>
                <a:gd name="T8" fmla="*/ 136 w 763"/>
                <a:gd name="T9" fmla="*/ 694 h 765"/>
                <a:gd name="T10" fmla="*/ 128 w 763"/>
                <a:gd name="T11" fmla="*/ 647 h 765"/>
                <a:gd name="T12" fmla="*/ 86 w 763"/>
                <a:gd name="T13" fmla="*/ 626 h 765"/>
                <a:gd name="T14" fmla="*/ 351 w 763"/>
                <a:gd name="T15" fmla="*/ 341 h 765"/>
                <a:gd name="T16" fmla="*/ 330 w 763"/>
                <a:gd name="T17" fmla="*/ 383 h 765"/>
                <a:gd name="T18" fmla="*/ 351 w 763"/>
                <a:gd name="T19" fmla="*/ 424 h 765"/>
                <a:gd name="T20" fmla="*/ 398 w 763"/>
                <a:gd name="T21" fmla="*/ 432 h 765"/>
                <a:gd name="T22" fmla="*/ 432 w 763"/>
                <a:gd name="T23" fmla="*/ 400 h 765"/>
                <a:gd name="T24" fmla="*/ 424 w 763"/>
                <a:gd name="T25" fmla="*/ 351 h 765"/>
                <a:gd name="T26" fmla="*/ 382 w 763"/>
                <a:gd name="T27" fmla="*/ 330 h 765"/>
                <a:gd name="T28" fmla="*/ 647 w 763"/>
                <a:gd name="T29" fmla="*/ 45 h 765"/>
                <a:gd name="T30" fmla="*/ 626 w 763"/>
                <a:gd name="T31" fmla="*/ 88 h 765"/>
                <a:gd name="T32" fmla="*/ 647 w 763"/>
                <a:gd name="T33" fmla="*/ 130 h 765"/>
                <a:gd name="T34" fmla="*/ 694 w 763"/>
                <a:gd name="T35" fmla="*/ 136 h 765"/>
                <a:gd name="T36" fmla="*/ 726 w 763"/>
                <a:gd name="T37" fmla="*/ 104 h 765"/>
                <a:gd name="T38" fmla="*/ 719 w 763"/>
                <a:gd name="T39" fmla="*/ 57 h 765"/>
                <a:gd name="T40" fmla="*/ 677 w 763"/>
                <a:gd name="T41" fmla="*/ 36 h 765"/>
                <a:gd name="T42" fmla="*/ 721 w 763"/>
                <a:gd name="T43" fmla="*/ 12 h 765"/>
                <a:gd name="T44" fmla="*/ 760 w 763"/>
                <a:gd name="T45" fmla="*/ 64 h 765"/>
                <a:gd name="T46" fmla="*/ 751 w 763"/>
                <a:gd name="T47" fmla="*/ 134 h 765"/>
                <a:gd name="T48" fmla="*/ 695 w 763"/>
                <a:gd name="T49" fmla="*/ 173 h 765"/>
                <a:gd name="T50" fmla="*/ 691 w 763"/>
                <a:gd name="T51" fmla="*/ 393 h 765"/>
                <a:gd name="T52" fmla="*/ 677 w 763"/>
                <a:gd name="T53" fmla="*/ 400 h 765"/>
                <a:gd name="T54" fmla="*/ 445 w 763"/>
                <a:gd name="T55" fmla="*/ 441 h 765"/>
                <a:gd name="T56" fmla="*/ 382 w 763"/>
                <a:gd name="T57" fmla="*/ 469 h 765"/>
                <a:gd name="T58" fmla="*/ 318 w 763"/>
                <a:gd name="T59" fmla="*/ 441 h 765"/>
                <a:gd name="T60" fmla="*/ 105 w 763"/>
                <a:gd name="T61" fmla="*/ 400 h 765"/>
                <a:gd name="T62" fmla="*/ 145 w 763"/>
                <a:gd name="T63" fmla="*/ 614 h 765"/>
                <a:gd name="T64" fmla="*/ 174 w 763"/>
                <a:gd name="T65" fmla="*/ 678 h 765"/>
                <a:gd name="T66" fmla="*/ 148 w 763"/>
                <a:gd name="T67" fmla="*/ 739 h 765"/>
                <a:gd name="T68" fmla="*/ 86 w 763"/>
                <a:gd name="T69" fmla="*/ 765 h 765"/>
                <a:gd name="T70" fmla="*/ 25 w 763"/>
                <a:gd name="T71" fmla="*/ 739 h 765"/>
                <a:gd name="T72" fmla="*/ 0 w 763"/>
                <a:gd name="T73" fmla="*/ 678 h 765"/>
                <a:gd name="T74" fmla="*/ 27 w 763"/>
                <a:gd name="T75" fmla="*/ 614 h 765"/>
                <a:gd name="T76" fmla="*/ 69 w 763"/>
                <a:gd name="T77" fmla="*/ 383 h 765"/>
                <a:gd name="T78" fmla="*/ 77 w 763"/>
                <a:gd name="T79" fmla="*/ 368 h 765"/>
                <a:gd name="T80" fmla="*/ 297 w 763"/>
                <a:gd name="T81" fmla="*/ 366 h 765"/>
                <a:gd name="T82" fmla="*/ 336 w 763"/>
                <a:gd name="T83" fmla="*/ 309 h 765"/>
                <a:gd name="T84" fmla="*/ 406 w 763"/>
                <a:gd name="T85" fmla="*/ 299 h 765"/>
                <a:gd name="T86" fmla="*/ 459 w 763"/>
                <a:gd name="T87" fmla="*/ 343 h 765"/>
                <a:gd name="T88" fmla="*/ 660 w 763"/>
                <a:gd name="T89" fmla="*/ 173 h 765"/>
                <a:gd name="T90" fmla="*/ 603 w 763"/>
                <a:gd name="T91" fmla="*/ 134 h 765"/>
                <a:gd name="T92" fmla="*/ 593 w 763"/>
                <a:gd name="T93" fmla="*/ 64 h 765"/>
                <a:gd name="T94" fmla="*/ 633 w 763"/>
                <a:gd name="T95" fmla="*/ 12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3" h="765">
                  <a:moveTo>
                    <a:pt x="86" y="626"/>
                  </a:moveTo>
                  <a:lnTo>
                    <a:pt x="71" y="629"/>
                  </a:lnTo>
                  <a:lnTo>
                    <a:pt x="56" y="635"/>
                  </a:lnTo>
                  <a:lnTo>
                    <a:pt x="45" y="647"/>
                  </a:lnTo>
                  <a:lnTo>
                    <a:pt x="38" y="661"/>
                  </a:lnTo>
                  <a:lnTo>
                    <a:pt x="35" y="677"/>
                  </a:lnTo>
                  <a:lnTo>
                    <a:pt x="38" y="694"/>
                  </a:lnTo>
                  <a:lnTo>
                    <a:pt x="45" y="708"/>
                  </a:lnTo>
                  <a:lnTo>
                    <a:pt x="56" y="720"/>
                  </a:lnTo>
                  <a:lnTo>
                    <a:pt x="71" y="727"/>
                  </a:lnTo>
                  <a:lnTo>
                    <a:pt x="86" y="729"/>
                  </a:lnTo>
                  <a:lnTo>
                    <a:pt x="103" y="727"/>
                  </a:lnTo>
                  <a:lnTo>
                    <a:pt x="118" y="720"/>
                  </a:lnTo>
                  <a:lnTo>
                    <a:pt x="128" y="708"/>
                  </a:lnTo>
                  <a:lnTo>
                    <a:pt x="136" y="694"/>
                  </a:lnTo>
                  <a:lnTo>
                    <a:pt x="139" y="677"/>
                  </a:lnTo>
                  <a:lnTo>
                    <a:pt x="136" y="661"/>
                  </a:lnTo>
                  <a:lnTo>
                    <a:pt x="128" y="647"/>
                  </a:lnTo>
                  <a:lnTo>
                    <a:pt x="118" y="635"/>
                  </a:lnTo>
                  <a:lnTo>
                    <a:pt x="103" y="629"/>
                  </a:lnTo>
                  <a:lnTo>
                    <a:pt x="86" y="626"/>
                  </a:lnTo>
                  <a:close/>
                  <a:moveTo>
                    <a:pt x="382" y="330"/>
                  </a:moveTo>
                  <a:lnTo>
                    <a:pt x="365" y="333"/>
                  </a:lnTo>
                  <a:lnTo>
                    <a:pt x="351" y="341"/>
                  </a:lnTo>
                  <a:lnTo>
                    <a:pt x="340" y="351"/>
                  </a:lnTo>
                  <a:lnTo>
                    <a:pt x="332" y="366"/>
                  </a:lnTo>
                  <a:lnTo>
                    <a:pt x="330" y="383"/>
                  </a:lnTo>
                  <a:lnTo>
                    <a:pt x="332" y="400"/>
                  </a:lnTo>
                  <a:lnTo>
                    <a:pt x="340" y="413"/>
                  </a:lnTo>
                  <a:lnTo>
                    <a:pt x="351" y="424"/>
                  </a:lnTo>
                  <a:lnTo>
                    <a:pt x="365" y="432"/>
                  </a:lnTo>
                  <a:lnTo>
                    <a:pt x="382" y="435"/>
                  </a:lnTo>
                  <a:lnTo>
                    <a:pt x="398" y="432"/>
                  </a:lnTo>
                  <a:lnTo>
                    <a:pt x="412" y="424"/>
                  </a:lnTo>
                  <a:lnTo>
                    <a:pt x="424" y="413"/>
                  </a:lnTo>
                  <a:lnTo>
                    <a:pt x="432" y="400"/>
                  </a:lnTo>
                  <a:lnTo>
                    <a:pt x="435" y="383"/>
                  </a:lnTo>
                  <a:lnTo>
                    <a:pt x="432" y="366"/>
                  </a:lnTo>
                  <a:lnTo>
                    <a:pt x="424" y="351"/>
                  </a:lnTo>
                  <a:lnTo>
                    <a:pt x="412" y="341"/>
                  </a:lnTo>
                  <a:lnTo>
                    <a:pt x="398" y="333"/>
                  </a:lnTo>
                  <a:lnTo>
                    <a:pt x="382" y="330"/>
                  </a:lnTo>
                  <a:close/>
                  <a:moveTo>
                    <a:pt x="677" y="36"/>
                  </a:moveTo>
                  <a:lnTo>
                    <a:pt x="661" y="38"/>
                  </a:lnTo>
                  <a:lnTo>
                    <a:pt x="647" y="45"/>
                  </a:lnTo>
                  <a:lnTo>
                    <a:pt x="635" y="57"/>
                  </a:lnTo>
                  <a:lnTo>
                    <a:pt x="628" y="71"/>
                  </a:lnTo>
                  <a:lnTo>
                    <a:pt x="626" y="88"/>
                  </a:lnTo>
                  <a:lnTo>
                    <a:pt x="628" y="104"/>
                  </a:lnTo>
                  <a:lnTo>
                    <a:pt x="635" y="118"/>
                  </a:lnTo>
                  <a:lnTo>
                    <a:pt x="647" y="130"/>
                  </a:lnTo>
                  <a:lnTo>
                    <a:pt x="661" y="136"/>
                  </a:lnTo>
                  <a:lnTo>
                    <a:pt x="677" y="139"/>
                  </a:lnTo>
                  <a:lnTo>
                    <a:pt x="694" y="136"/>
                  </a:lnTo>
                  <a:lnTo>
                    <a:pt x="708" y="130"/>
                  </a:lnTo>
                  <a:lnTo>
                    <a:pt x="719" y="118"/>
                  </a:lnTo>
                  <a:lnTo>
                    <a:pt x="726" y="104"/>
                  </a:lnTo>
                  <a:lnTo>
                    <a:pt x="729" y="88"/>
                  </a:lnTo>
                  <a:lnTo>
                    <a:pt x="726" y="71"/>
                  </a:lnTo>
                  <a:lnTo>
                    <a:pt x="719" y="57"/>
                  </a:lnTo>
                  <a:lnTo>
                    <a:pt x="708" y="45"/>
                  </a:lnTo>
                  <a:lnTo>
                    <a:pt x="694" y="38"/>
                  </a:lnTo>
                  <a:lnTo>
                    <a:pt x="677" y="36"/>
                  </a:lnTo>
                  <a:close/>
                  <a:moveTo>
                    <a:pt x="677" y="0"/>
                  </a:moveTo>
                  <a:lnTo>
                    <a:pt x="700" y="4"/>
                  </a:lnTo>
                  <a:lnTo>
                    <a:pt x="721" y="12"/>
                  </a:lnTo>
                  <a:lnTo>
                    <a:pt x="738" y="26"/>
                  </a:lnTo>
                  <a:lnTo>
                    <a:pt x="751" y="43"/>
                  </a:lnTo>
                  <a:lnTo>
                    <a:pt x="760" y="64"/>
                  </a:lnTo>
                  <a:lnTo>
                    <a:pt x="763" y="88"/>
                  </a:lnTo>
                  <a:lnTo>
                    <a:pt x="760" y="112"/>
                  </a:lnTo>
                  <a:lnTo>
                    <a:pt x="751" y="134"/>
                  </a:lnTo>
                  <a:lnTo>
                    <a:pt x="736" y="151"/>
                  </a:lnTo>
                  <a:lnTo>
                    <a:pt x="717" y="164"/>
                  </a:lnTo>
                  <a:lnTo>
                    <a:pt x="695" y="173"/>
                  </a:lnTo>
                  <a:lnTo>
                    <a:pt x="695" y="383"/>
                  </a:lnTo>
                  <a:lnTo>
                    <a:pt x="694" y="388"/>
                  </a:lnTo>
                  <a:lnTo>
                    <a:pt x="691" y="393"/>
                  </a:lnTo>
                  <a:lnTo>
                    <a:pt x="687" y="397"/>
                  </a:lnTo>
                  <a:lnTo>
                    <a:pt x="683" y="400"/>
                  </a:lnTo>
                  <a:lnTo>
                    <a:pt x="677" y="400"/>
                  </a:lnTo>
                  <a:lnTo>
                    <a:pt x="467" y="400"/>
                  </a:lnTo>
                  <a:lnTo>
                    <a:pt x="459" y="422"/>
                  </a:lnTo>
                  <a:lnTo>
                    <a:pt x="445" y="441"/>
                  </a:lnTo>
                  <a:lnTo>
                    <a:pt x="428" y="456"/>
                  </a:lnTo>
                  <a:lnTo>
                    <a:pt x="406" y="466"/>
                  </a:lnTo>
                  <a:lnTo>
                    <a:pt x="382" y="469"/>
                  </a:lnTo>
                  <a:lnTo>
                    <a:pt x="357" y="466"/>
                  </a:lnTo>
                  <a:lnTo>
                    <a:pt x="336" y="456"/>
                  </a:lnTo>
                  <a:lnTo>
                    <a:pt x="318" y="441"/>
                  </a:lnTo>
                  <a:lnTo>
                    <a:pt x="305" y="422"/>
                  </a:lnTo>
                  <a:lnTo>
                    <a:pt x="297" y="400"/>
                  </a:lnTo>
                  <a:lnTo>
                    <a:pt x="105" y="400"/>
                  </a:lnTo>
                  <a:lnTo>
                    <a:pt x="105" y="593"/>
                  </a:lnTo>
                  <a:lnTo>
                    <a:pt x="127" y="601"/>
                  </a:lnTo>
                  <a:lnTo>
                    <a:pt x="145" y="614"/>
                  </a:lnTo>
                  <a:lnTo>
                    <a:pt x="161" y="633"/>
                  </a:lnTo>
                  <a:lnTo>
                    <a:pt x="170" y="654"/>
                  </a:lnTo>
                  <a:lnTo>
                    <a:pt x="174" y="678"/>
                  </a:lnTo>
                  <a:lnTo>
                    <a:pt x="170" y="701"/>
                  </a:lnTo>
                  <a:lnTo>
                    <a:pt x="161" y="722"/>
                  </a:lnTo>
                  <a:lnTo>
                    <a:pt x="148" y="739"/>
                  </a:lnTo>
                  <a:lnTo>
                    <a:pt x="131" y="753"/>
                  </a:lnTo>
                  <a:lnTo>
                    <a:pt x="110" y="762"/>
                  </a:lnTo>
                  <a:lnTo>
                    <a:pt x="86" y="765"/>
                  </a:lnTo>
                  <a:lnTo>
                    <a:pt x="64" y="762"/>
                  </a:lnTo>
                  <a:lnTo>
                    <a:pt x="43" y="753"/>
                  </a:lnTo>
                  <a:lnTo>
                    <a:pt x="25" y="739"/>
                  </a:lnTo>
                  <a:lnTo>
                    <a:pt x="12" y="722"/>
                  </a:lnTo>
                  <a:lnTo>
                    <a:pt x="3" y="701"/>
                  </a:lnTo>
                  <a:lnTo>
                    <a:pt x="0" y="678"/>
                  </a:lnTo>
                  <a:lnTo>
                    <a:pt x="4" y="654"/>
                  </a:lnTo>
                  <a:lnTo>
                    <a:pt x="13" y="633"/>
                  </a:lnTo>
                  <a:lnTo>
                    <a:pt x="27" y="614"/>
                  </a:lnTo>
                  <a:lnTo>
                    <a:pt x="47" y="601"/>
                  </a:lnTo>
                  <a:lnTo>
                    <a:pt x="69" y="593"/>
                  </a:lnTo>
                  <a:lnTo>
                    <a:pt x="69" y="383"/>
                  </a:lnTo>
                  <a:lnTo>
                    <a:pt x="71" y="377"/>
                  </a:lnTo>
                  <a:lnTo>
                    <a:pt x="73" y="372"/>
                  </a:lnTo>
                  <a:lnTo>
                    <a:pt x="77" y="368"/>
                  </a:lnTo>
                  <a:lnTo>
                    <a:pt x="81" y="366"/>
                  </a:lnTo>
                  <a:lnTo>
                    <a:pt x="86" y="366"/>
                  </a:lnTo>
                  <a:lnTo>
                    <a:pt x="297" y="366"/>
                  </a:lnTo>
                  <a:lnTo>
                    <a:pt x="305" y="343"/>
                  </a:lnTo>
                  <a:lnTo>
                    <a:pt x="318" y="324"/>
                  </a:lnTo>
                  <a:lnTo>
                    <a:pt x="336" y="309"/>
                  </a:lnTo>
                  <a:lnTo>
                    <a:pt x="357" y="299"/>
                  </a:lnTo>
                  <a:lnTo>
                    <a:pt x="382" y="296"/>
                  </a:lnTo>
                  <a:lnTo>
                    <a:pt x="406" y="299"/>
                  </a:lnTo>
                  <a:lnTo>
                    <a:pt x="428" y="309"/>
                  </a:lnTo>
                  <a:lnTo>
                    <a:pt x="445" y="324"/>
                  </a:lnTo>
                  <a:lnTo>
                    <a:pt x="459" y="343"/>
                  </a:lnTo>
                  <a:lnTo>
                    <a:pt x="467" y="366"/>
                  </a:lnTo>
                  <a:lnTo>
                    <a:pt x="660" y="366"/>
                  </a:lnTo>
                  <a:lnTo>
                    <a:pt x="660" y="173"/>
                  </a:lnTo>
                  <a:lnTo>
                    <a:pt x="637" y="165"/>
                  </a:lnTo>
                  <a:lnTo>
                    <a:pt x="618" y="151"/>
                  </a:lnTo>
                  <a:lnTo>
                    <a:pt x="603" y="134"/>
                  </a:lnTo>
                  <a:lnTo>
                    <a:pt x="594" y="112"/>
                  </a:lnTo>
                  <a:lnTo>
                    <a:pt x="590" y="88"/>
                  </a:lnTo>
                  <a:lnTo>
                    <a:pt x="593" y="64"/>
                  </a:lnTo>
                  <a:lnTo>
                    <a:pt x="602" y="43"/>
                  </a:lnTo>
                  <a:lnTo>
                    <a:pt x="615" y="26"/>
                  </a:lnTo>
                  <a:lnTo>
                    <a:pt x="633" y="12"/>
                  </a:lnTo>
                  <a:lnTo>
                    <a:pt x="654" y="4"/>
                  </a:lnTo>
                  <a:lnTo>
                    <a:pt x="67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85" name="Freeform 38"/>
            <p:cNvSpPr>
              <a:spLocks noEditPoints="1"/>
            </p:cNvSpPr>
            <p:nvPr/>
          </p:nvSpPr>
          <p:spPr bwMode="auto">
            <a:xfrm>
              <a:off x="5266656" y="2875877"/>
              <a:ext cx="489883" cy="540000"/>
            </a:xfrm>
            <a:custGeom>
              <a:avLst/>
              <a:gdLst>
                <a:gd name="T0" fmla="*/ 578 w 694"/>
                <a:gd name="T1" fmla="*/ 635 h 765"/>
                <a:gd name="T2" fmla="*/ 555 w 694"/>
                <a:gd name="T3" fmla="*/ 677 h 765"/>
                <a:gd name="T4" fmla="*/ 578 w 694"/>
                <a:gd name="T5" fmla="*/ 720 h 765"/>
                <a:gd name="T6" fmla="*/ 625 w 694"/>
                <a:gd name="T7" fmla="*/ 727 h 765"/>
                <a:gd name="T8" fmla="*/ 657 w 694"/>
                <a:gd name="T9" fmla="*/ 694 h 765"/>
                <a:gd name="T10" fmla="*/ 650 w 694"/>
                <a:gd name="T11" fmla="*/ 647 h 765"/>
                <a:gd name="T12" fmla="*/ 608 w 694"/>
                <a:gd name="T13" fmla="*/ 626 h 765"/>
                <a:gd name="T14" fmla="*/ 57 w 694"/>
                <a:gd name="T15" fmla="*/ 341 h 765"/>
                <a:gd name="T16" fmla="*/ 34 w 694"/>
                <a:gd name="T17" fmla="*/ 383 h 765"/>
                <a:gd name="T18" fmla="*/ 57 w 694"/>
                <a:gd name="T19" fmla="*/ 424 h 765"/>
                <a:gd name="T20" fmla="*/ 104 w 694"/>
                <a:gd name="T21" fmla="*/ 432 h 765"/>
                <a:gd name="T22" fmla="*/ 136 w 694"/>
                <a:gd name="T23" fmla="*/ 400 h 765"/>
                <a:gd name="T24" fmla="*/ 129 w 694"/>
                <a:gd name="T25" fmla="*/ 351 h 765"/>
                <a:gd name="T26" fmla="*/ 87 w 694"/>
                <a:gd name="T27" fmla="*/ 330 h 765"/>
                <a:gd name="T28" fmla="*/ 578 w 694"/>
                <a:gd name="T29" fmla="*/ 45 h 765"/>
                <a:gd name="T30" fmla="*/ 555 w 694"/>
                <a:gd name="T31" fmla="*/ 88 h 765"/>
                <a:gd name="T32" fmla="*/ 578 w 694"/>
                <a:gd name="T33" fmla="*/ 130 h 765"/>
                <a:gd name="T34" fmla="*/ 625 w 694"/>
                <a:gd name="T35" fmla="*/ 136 h 765"/>
                <a:gd name="T36" fmla="*/ 657 w 694"/>
                <a:gd name="T37" fmla="*/ 104 h 765"/>
                <a:gd name="T38" fmla="*/ 650 w 694"/>
                <a:gd name="T39" fmla="*/ 57 h 765"/>
                <a:gd name="T40" fmla="*/ 608 w 694"/>
                <a:gd name="T41" fmla="*/ 36 h 765"/>
                <a:gd name="T42" fmla="*/ 651 w 694"/>
                <a:gd name="T43" fmla="*/ 12 h 765"/>
                <a:gd name="T44" fmla="*/ 691 w 694"/>
                <a:gd name="T45" fmla="*/ 64 h 765"/>
                <a:gd name="T46" fmla="*/ 682 w 694"/>
                <a:gd name="T47" fmla="*/ 131 h 765"/>
                <a:gd name="T48" fmla="*/ 631 w 694"/>
                <a:gd name="T49" fmla="*/ 172 h 765"/>
                <a:gd name="T50" fmla="*/ 561 w 694"/>
                <a:gd name="T51" fmla="*/ 160 h 765"/>
                <a:gd name="T52" fmla="*/ 172 w 694"/>
                <a:gd name="T53" fmla="*/ 369 h 765"/>
                <a:gd name="T54" fmla="*/ 169 w 694"/>
                <a:gd name="T55" fmla="*/ 409 h 765"/>
                <a:gd name="T56" fmla="*/ 583 w 694"/>
                <a:gd name="T57" fmla="*/ 595 h 765"/>
                <a:gd name="T58" fmla="*/ 651 w 694"/>
                <a:gd name="T59" fmla="*/ 602 h 765"/>
                <a:gd name="T60" fmla="*/ 691 w 694"/>
                <a:gd name="T61" fmla="*/ 655 h 765"/>
                <a:gd name="T62" fmla="*/ 682 w 694"/>
                <a:gd name="T63" fmla="*/ 722 h 765"/>
                <a:gd name="T64" fmla="*/ 631 w 694"/>
                <a:gd name="T65" fmla="*/ 762 h 765"/>
                <a:gd name="T66" fmla="*/ 563 w 694"/>
                <a:gd name="T67" fmla="*/ 753 h 765"/>
                <a:gd name="T68" fmla="*/ 524 w 694"/>
                <a:gd name="T69" fmla="*/ 701 h 765"/>
                <a:gd name="T70" fmla="*/ 525 w 694"/>
                <a:gd name="T71" fmla="*/ 651 h 765"/>
                <a:gd name="T72" fmla="*/ 112 w 694"/>
                <a:gd name="T73" fmla="*/ 466 h 765"/>
                <a:gd name="T74" fmla="*/ 44 w 694"/>
                <a:gd name="T75" fmla="*/ 457 h 765"/>
                <a:gd name="T76" fmla="*/ 3 w 694"/>
                <a:gd name="T77" fmla="*/ 406 h 765"/>
                <a:gd name="T78" fmla="*/ 12 w 694"/>
                <a:gd name="T79" fmla="*/ 339 h 765"/>
                <a:gd name="T80" fmla="*/ 63 w 694"/>
                <a:gd name="T81" fmla="*/ 299 h 765"/>
                <a:gd name="T82" fmla="*/ 134 w 694"/>
                <a:gd name="T83" fmla="*/ 311 h 765"/>
                <a:gd name="T84" fmla="*/ 523 w 694"/>
                <a:gd name="T85" fmla="*/ 101 h 765"/>
                <a:gd name="T86" fmla="*/ 533 w 694"/>
                <a:gd name="T87" fmla="*/ 43 h 765"/>
                <a:gd name="T88" fmla="*/ 584 w 694"/>
                <a:gd name="T89" fmla="*/ 4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94" h="765">
                  <a:moveTo>
                    <a:pt x="608" y="626"/>
                  </a:moveTo>
                  <a:lnTo>
                    <a:pt x="591" y="629"/>
                  </a:lnTo>
                  <a:lnTo>
                    <a:pt x="578" y="635"/>
                  </a:lnTo>
                  <a:lnTo>
                    <a:pt x="566" y="647"/>
                  </a:lnTo>
                  <a:lnTo>
                    <a:pt x="558" y="661"/>
                  </a:lnTo>
                  <a:lnTo>
                    <a:pt x="555" y="677"/>
                  </a:lnTo>
                  <a:lnTo>
                    <a:pt x="558" y="694"/>
                  </a:lnTo>
                  <a:lnTo>
                    <a:pt x="566" y="708"/>
                  </a:lnTo>
                  <a:lnTo>
                    <a:pt x="578" y="720"/>
                  </a:lnTo>
                  <a:lnTo>
                    <a:pt x="591" y="727"/>
                  </a:lnTo>
                  <a:lnTo>
                    <a:pt x="608" y="729"/>
                  </a:lnTo>
                  <a:lnTo>
                    <a:pt x="625" y="727"/>
                  </a:lnTo>
                  <a:lnTo>
                    <a:pt x="639" y="720"/>
                  </a:lnTo>
                  <a:lnTo>
                    <a:pt x="650" y="708"/>
                  </a:lnTo>
                  <a:lnTo>
                    <a:pt x="657" y="694"/>
                  </a:lnTo>
                  <a:lnTo>
                    <a:pt x="660" y="677"/>
                  </a:lnTo>
                  <a:lnTo>
                    <a:pt x="657" y="661"/>
                  </a:lnTo>
                  <a:lnTo>
                    <a:pt x="650" y="647"/>
                  </a:lnTo>
                  <a:lnTo>
                    <a:pt x="639" y="635"/>
                  </a:lnTo>
                  <a:lnTo>
                    <a:pt x="625" y="629"/>
                  </a:lnTo>
                  <a:lnTo>
                    <a:pt x="608" y="626"/>
                  </a:lnTo>
                  <a:close/>
                  <a:moveTo>
                    <a:pt x="87" y="330"/>
                  </a:moveTo>
                  <a:lnTo>
                    <a:pt x="71" y="333"/>
                  </a:lnTo>
                  <a:lnTo>
                    <a:pt x="57" y="341"/>
                  </a:lnTo>
                  <a:lnTo>
                    <a:pt x="45" y="351"/>
                  </a:lnTo>
                  <a:lnTo>
                    <a:pt x="37" y="366"/>
                  </a:lnTo>
                  <a:lnTo>
                    <a:pt x="34" y="383"/>
                  </a:lnTo>
                  <a:lnTo>
                    <a:pt x="37" y="400"/>
                  </a:lnTo>
                  <a:lnTo>
                    <a:pt x="45" y="413"/>
                  </a:lnTo>
                  <a:lnTo>
                    <a:pt x="57" y="424"/>
                  </a:lnTo>
                  <a:lnTo>
                    <a:pt x="71" y="432"/>
                  </a:lnTo>
                  <a:lnTo>
                    <a:pt x="87" y="435"/>
                  </a:lnTo>
                  <a:lnTo>
                    <a:pt x="104" y="432"/>
                  </a:lnTo>
                  <a:lnTo>
                    <a:pt x="118" y="424"/>
                  </a:lnTo>
                  <a:lnTo>
                    <a:pt x="129" y="413"/>
                  </a:lnTo>
                  <a:lnTo>
                    <a:pt x="136" y="400"/>
                  </a:lnTo>
                  <a:lnTo>
                    <a:pt x="139" y="383"/>
                  </a:lnTo>
                  <a:lnTo>
                    <a:pt x="136" y="366"/>
                  </a:lnTo>
                  <a:lnTo>
                    <a:pt x="129" y="351"/>
                  </a:lnTo>
                  <a:lnTo>
                    <a:pt x="118" y="341"/>
                  </a:lnTo>
                  <a:lnTo>
                    <a:pt x="104" y="333"/>
                  </a:lnTo>
                  <a:lnTo>
                    <a:pt x="87" y="330"/>
                  </a:lnTo>
                  <a:close/>
                  <a:moveTo>
                    <a:pt x="608" y="36"/>
                  </a:moveTo>
                  <a:lnTo>
                    <a:pt x="591" y="38"/>
                  </a:lnTo>
                  <a:lnTo>
                    <a:pt x="578" y="45"/>
                  </a:lnTo>
                  <a:lnTo>
                    <a:pt x="566" y="57"/>
                  </a:lnTo>
                  <a:lnTo>
                    <a:pt x="558" y="71"/>
                  </a:lnTo>
                  <a:lnTo>
                    <a:pt x="555" y="88"/>
                  </a:lnTo>
                  <a:lnTo>
                    <a:pt x="558" y="104"/>
                  </a:lnTo>
                  <a:lnTo>
                    <a:pt x="566" y="118"/>
                  </a:lnTo>
                  <a:lnTo>
                    <a:pt x="578" y="130"/>
                  </a:lnTo>
                  <a:lnTo>
                    <a:pt x="591" y="136"/>
                  </a:lnTo>
                  <a:lnTo>
                    <a:pt x="608" y="139"/>
                  </a:lnTo>
                  <a:lnTo>
                    <a:pt x="625" y="136"/>
                  </a:lnTo>
                  <a:lnTo>
                    <a:pt x="639" y="130"/>
                  </a:lnTo>
                  <a:lnTo>
                    <a:pt x="650" y="118"/>
                  </a:lnTo>
                  <a:lnTo>
                    <a:pt x="657" y="104"/>
                  </a:lnTo>
                  <a:lnTo>
                    <a:pt x="660" y="88"/>
                  </a:lnTo>
                  <a:lnTo>
                    <a:pt x="657" y="71"/>
                  </a:lnTo>
                  <a:lnTo>
                    <a:pt x="650" y="57"/>
                  </a:lnTo>
                  <a:lnTo>
                    <a:pt x="639" y="45"/>
                  </a:lnTo>
                  <a:lnTo>
                    <a:pt x="625" y="38"/>
                  </a:lnTo>
                  <a:lnTo>
                    <a:pt x="608" y="36"/>
                  </a:lnTo>
                  <a:close/>
                  <a:moveTo>
                    <a:pt x="608" y="0"/>
                  </a:moveTo>
                  <a:lnTo>
                    <a:pt x="631" y="4"/>
                  </a:lnTo>
                  <a:lnTo>
                    <a:pt x="651" y="12"/>
                  </a:lnTo>
                  <a:lnTo>
                    <a:pt x="669" y="26"/>
                  </a:lnTo>
                  <a:lnTo>
                    <a:pt x="682" y="43"/>
                  </a:lnTo>
                  <a:lnTo>
                    <a:pt x="691" y="64"/>
                  </a:lnTo>
                  <a:lnTo>
                    <a:pt x="694" y="88"/>
                  </a:lnTo>
                  <a:lnTo>
                    <a:pt x="691" y="110"/>
                  </a:lnTo>
                  <a:lnTo>
                    <a:pt x="682" y="131"/>
                  </a:lnTo>
                  <a:lnTo>
                    <a:pt x="669" y="148"/>
                  </a:lnTo>
                  <a:lnTo>
                    <a:pt x="651" y="163"/>
                  </a:lnTo>
                  <a:lnTo>
                    <a:pt x="631" y="172"/>
                  </a:lnTo>
                  <a:lnTo>
                    <a:pt x="608" y="174"/>
                  </a:lnTo>
                  <a:lnTo>
                    <a:pt x="583" y="170"/>
                  </a:lnTo>
                  <a:lnTo>
                    <a:pt x="561" y="160"/>
                  </a:lnTo>
                  <a:lnTo>
                    <a:pt x="542" y="144"/>
                  </a:lnTo>
                  <a:lnTo>
                    <a:pt x="169" y="356"/>
                  </a:lnTo>
                  <a:lnTo>
                    <a:pt x="172" y="369"/>
                  </a:lnTo>
                  <a:lnTo>
                    <a:pt x="173" y="383"/>
                  </a:lnTo>
                  <a:lnTo>
                    <a:pt x="172" y="397"/>
                  </a:lnTo>
                  <a:lnTo>
                    <a:pt x="169" y="409"/>
                  </a:lnTo>
                  <a:lnTo>
                    <a:pt x="542" y="621"/>
                  </a:lnTo>
                  <a:lnTo>
                    <a:pt x="561" y="605"/>
                  </a:lnTo>
                  <a:lnTo>
                    <a:pt x="583" y="595"/>
                  </a:lnTo>
                  <a:lnTo>
                    <a:pt x="608" y="591"/>
                  </a:lnTo>
                  <a:lnTo>
                    <a:pt x="631" y="595"/>
                  </a:lnTo>
                  <a:lnTo>
                    <a:pt x="651" y="602"/>
                  </a:lnTo>
                  <a:lnTo>
                    <a:pt x="669" y="617"/>
                  </a:lnTo>
                  <a:lnTo>
                    <a:pt x="682" y="634"/>
                  </a:lnTo>
                  <a:lnTo>
                    <a:pt x="691" y="655"/>
                  </a:lnTo>
                  <a:lnTo>
                    <a:pt x="694" y="678"/>
                  </a:lnTo>
                  <a:lnTo>
                    <a:pt x="691" y="701"/>
                  </a:lnTo>
                  <a:lnTo>
                    <a:pt x="682" y="722"/>
                  </a:lnTo>
                  <a:lnTo>
                    <a:pt x="669" y="739"/>
                  </a:lnTo>
                  <a:lnTo>
                    <a:pt x="651" y="753"/>
                  </a:lnTo>
                  <a:lnTo>
                    <a:pt x="631" y="762"/>
                  </a:lnTo>
                  <a:lnTo>
                    <a:pt x="608" y="765"/>
                  </a:lnTo>
                  <a:lnTo>
                    <a:pt x="584" y="762"/>
                  </a:lnTo>
                  <a:lnTo>
                    <a:pt x="563" y="753"/>
                  </a:lnTo>
                  <a:lnTo>
                    <a:pt x="546" y="739"/>
                  </a:lnTo>
                  <a:lnTo>
                    <a:pt x="533" y="722"/>
                  </a:lnTo>
                  <a:lnTo>
                    <a:pt x="524" y="701"/>
                  </a:lnTo>
                  <a:lnTo>
                    <a:pt x="521" y="678"/>
                  </a:lnTo>
                  <a:lnTo>
                    <a:pt x="523" y="664"/>
                  </a:lnTo>
                  <a:lnTo>
                    <a:pt x="525" y="651"/>
                  </a:lnTo>
                  <a:lnTo>
                    <a:pt x="152" y="440"/>
                  </a:lnTo>
                  <a:lnTo>
                    <a:pt x="134" y="456"/>
                  </a:lnTo>
                  <a:lnTo>
                    <a:pt x="112" y="466"/>
                  </a:lnTo>
                  <a:lnTo>
                    <a:pt x="87" y="469"/>
                  </a:lnTo>
                  <a:lnTo>
                    <a:pt x="63" y="466"/>
                  </a:lnTo>
                  <a:lnTo>
                    <a:pt x="44" y="457"/>
                  </a:lnTo>
                  <a:lnTo>
                    <a:pt x="25" y="444"/>
                  </a:lnTo>
                  <a:lnTo>
                    <a:pt x="12" y="427"/>
                  </a:lnTo>
                  <a:lnTo>
                    <a:pt x="3" y="406"/>
                  </a:lnTo>
                  <a:lnTo>
                    <a:pt x="0" y="383"/>
                  </a:lnTo>
                  <a:lnTo>
                    <a:pt x="3" y="359"/>
                  </a:lnTo>
                  <a:lnTo>
                    <a:pt x="12" y="339"/>
                  </a:lnTo>
                  <a:lnTo>
                    <a:pt x="25" y="321"/>
                  </a:lnTo>
                  <a:lnTo>
                    <a:pt x="44" y="308"/>
                  </a:lnTo>
                  <a:lnTo>
                    <a:pt x="63" y="299"/>
                  </a:lnTo>
                  <a:lnTo>
                    <a:pt x="87" y="296"/>
                  </a:lnTo>
                  <a:lnTo>
                    <a:pt x="112" y="300"/>
                  </a:lnTo>
                  <a:lnTo>
                    <a:pt x="134" y="311"/>
                  </a:lnTo>
                  <a:lnTo>
                    <a:pt x="152" y="326"/>
                  </a:lnTo>
                  <a:lnTo>
                    <a:pt x="525" y="114"/>
                  </a:lnTo>
                  <a:lnTo>
                    <a:pt x="523" y="101"/>
                  </a:lnTo>
                  <a:lnTo>
                    <a:pt x="521" y="88"/>
                  </a:lnTo>
                  <a:lnTo>
                    <a:pt x="524" y="64"/>
                  </a:lnTo>
                  <a:lnTo>
                    <a:pt x="533" y="43"/>
                  </a:lnTo>
                  <a:lnTo>
                    <a:pt x="546" y="26"/>
                  </a:lnTo>
                  <a:lnTo>
                    <a:pt x="563" y="12"/>
                  </a:lnTo>
                  <a:lnTo>
                    <a:pt x="584" y="4"/>
                  </a:lnTo>
                  <a:lnTo>
                    <a:pt x="60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86" name="Freeform 39"/>
            <p:cNvSpPr>
              <a:spLocks noEditPoints="1"/>
            </p:cNvSpPr>
            <p:nvPr/>
          </p:nvSpPr>
          <p:spPr bwMode="auto">
            <a:xfrm>
              <a:off x="6299657" y="2875877"/>
              <a:ext cx="539294" cy="540000"/>
            </a:xfrm>
            <a:custGeom>
              <a:avLst/>
              <a:gdLst>
                <a:gd name="T0" fmla="*/ 321 w 764"/>
                <a:gd name="T1" fmla="*/ 212 h 765"/>
                <a:gd name="T2" fmla="*/ 230 w 764"/>
                <a:gd name="T3" fmla="*/ 308 h 765"/>
                <a:gd name="T4" fmla="*/ 187 w 764"/>
                <a:gd name="T5" fmla="*/ 430 h 765"/>
                <a:gd name="T6" fmla="*/ 206 w 764"/>
                <a:gd name="T7" fmla="*/ 529 h 765"/>
                <a:gd name="T8" fmla="*/ 281 w 764"/>
                <a:gd name="T9" fmla="*/ 579 h 765"/>
                <a:gd name="T10" fmla="*/ 376 w 764"/>
                <a:gd name="T11" fmla="*/ 570 h 765"/>
                <a:gd name="T12" fmla="*/ 457 w 764"/>
                <a:gd name="T13" fmla="*/ 495 h 765"/>
                <a:gd name="T14" fmla="*/ 529 w 764"/>
                <a:gd name="T15" fmla="*/ 233 h 765"/>
                <a:gd name="T16" fmla="*/ 454 w 764"/>
                <a:gd name="T17" fmla="*/ 190 h 765"/>
                <a:gd name="T18" fmla="*/ 452 w 764"/>
                <a:gd name="T19" fmla="*/ 3 h 765"/>
                <a:gd name="T20" fmla="*/ 623 w 764"/>
                <a:gd name="T21" fmla="*/ 60 h 765"/>
                <a:gd name="T22" fmla="*/ 736 w 764"/>
                <a:gd name="T23" fmla="*/ 187 h 765"/>
                <a:gd name="T24" fmla="*/ 762 w 764"/>
                <a:gd name="T25" fmla="*/ 360 h 765"/>
                <a:gd name="T26" fmla="*/ 707 w 764"/>
                <a:gd name="T27" fmla="*/ 500 h 765"/>
                <a:gd name="T28" fmla="*/ 606 w 764"/>
                <a:gd name="T29" fmla="*/ 592 h 765"/>
                <a:gd name="T30" fmla="*/ 500 w 764"/>
                <a:gd name="T31" fmla="*/ 614 h 765"/>
                <a:gd name="T32" fmla="*/ 449 w 764"/>
                <a:gd name="T33" fmla="*/ 561 h 765"/>
                <a:gd name="T34" fmla="*/ 356 w 764"/>
                <a:gd name="T35" fmla="*/ 610 h 765"/>
                <a:gd name="T36" fmla="*/ 244 w 764"/>
                <a:gd name="T37" fmla="*/ 604 h 765"/>
                <a:gd name="T38" fmla="*/ 162 w 764"/>
                <a:gd name="T39" fmla="*/ 520 h 765"/>
                <a:gd name="T40" fmla="*/ 158 w 764"/>
                <a:gd name="T41" fmla="*/ 390 h 765"/>
                <a:gd name="T42" fmla="*/ 223 w 764"/>
                <a:gd name="T43" fmla="*/ 257 h 765"/>
                <a:gd name="T44" fmla="*/ 342 w 764"/>
                <a:gd name="T45" fmla="*/ 165 h 765"/>
                <a:gd name="T46" fmla="*/ 484 w 764"/>
                <a:gd name="T47" fmla="*/ 163 h 765"/>
                <a:gd name="T48" fmla="*/ 567 w 764"/>
                <a:gd name="T49" fmla="*/ 232 h 765"/>
                <a:gd name="T50" fmla="*/ 494 w 764"/>
                <a:gd name="T51" fmla="*/ 502 h 765"/>
                <a:gd name="T52" fmla="*/ 486 w 764"/>
                <a:gd name="T53" fmla="*/ 561 h 765"/>
                <a:gd name="T54" fmla="*/ 507 w 764"/>
                <a:gd name="T55" fmla="*/ 580 h 765"/>
                <a:gd name="T56" fmla="*/ 592 w 764"/>
                <a:gd name="T57" fmla="*/ 562 h 765"/>
                <a:gd name="T58" fmla="*/ 695 w 764"/>
                <a:gd name="T59" fmla="*/ 455 h 765"/>
                <a:gd name="T60" fmla="*/ 729 w 764"/>
                <a:gd name="T61" fmla="*/ 320 h 765"/>
                <a:gd name="T62" fmla="*/ 686 w 764"/>
                <a:gd name="T63" fmla="*/ 170 h 765"/>
                <a:gd name="T64" fmla="*/ 572 w 764"/>
                <a:gd name="T65" fmla="*/ 71 h 765"/>
                <a:gd name="T66" fmla="*/ 403 w 764"/>
                <a:gd name="T67" fmla="*/ 34 h 765"/>
                <a:gd name="T68" fmla="*/ 215 w 764"/>
                <a:gd name="T69" fmla="*/ 81 h 765"/>
                <a:gd name="T70" fmla="*/ 84 w 764"/>
                <a:gd name="T71" fmla="*/ 204 h 765"/>
                <a:gd name="T72" fmla="*/ 35 w 764"/>
                <a:gd name="T73" fmla="*/ 380 h 765"/>
                <a:gd name="T74" fmla="*/ 64 w 764"/>
                <a:gd name="T75" fmla="*/ 533 h 765"/>
                <a:gd name="T76" fmla="*/ 181 w 764"/>
                <a:gd name="T77" fmla="*/ 669 h 765"/>
                <a:gd name="T78" fmla="*/ 355 w 764"/>
                <a:gd name="T79" fmla="*/ 729 h 765"/>
                <a:gd name="T80" fmla="*/ 542 w 764"/>
                <a:gd name="T81" fmla="*/ 705 h 765"/>
                <a:gd name="T82" fmla="*/ 689 w 764"/>
                <a:gd name="T83" fmla="*/ 604 h 765"/>
                <a:gd name="T84" fmla="*/ 751 w 764"/>
                <a:gd name="T85" fmla="*/ 578 h 765"/>
                <a:gd name="T86" fmla="*/ 601 w 764"/>
                <a:gd name="T87" fmla="*/ 714 h 765"/>
                <a:gd name="T88" fmla="*/ 403 w 764"/>
                <a:gd name="T89" fmla="*/ 765 h 765"/>
                <a:gd name="T90" fmla="*/ 211 w 764"/>
                <a:gd name="T91" fmla="*/ 726 h 765"/>
                <a:gd name="T92" fmla="*/ 76 w 764"/>
                <a:gd name="T93" fmla="*/ 619 h 765"/>
                <a:gd name="T94" fmla="*/ 9 w 764"/>
                <a:gd name="T95" fmla="*/ 473 h 765"/>
                <a:gd name="T96" fmla="*/ 14 w 764"/>
                <a:gd name="T97" fmla="*/ 276 h 765"/>
                <a:gd name="T98" fmla="*/ 119 w 764"/>
                <a:gd name="T99" fmla="*/ 109 h 765"/>
                <a:gd name="T100" fmla="*/ 297 w 764"/>
                <a:gd name="T101" fmla="*/ 13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64" h="765">
                  <a:moveTo>
                    <a:pt x="412" y="186"/>
                  </a:moveTo>
                  <a:lnTo>
                    <a:pt x="380" y="189"/>
                  </a:lnTo>
                  <a:lnTo>
                    <a:pt x="350" y="198"/>
                  </a:lnTo>
                  <a:lnTo>
                    <a:pt x="321" y="212"/>
                  </a:lnTo>
                  <a:lnTo>
                    <a:pt x="295" y="232"/>
                  </a:lnTo>
                  <a:lnTo>
                    <a:pt x="270" y="254"/>
                  </a:lnTo>
                  <a:lnTo>
                    <a:pt x="249" y="280"/>
                  </a:lnTo>
                  <a:lnTo>
                    <a:pt x="230" y="308"/>
                  </a:lnTo>
                  <a:lnTo>
                    <a:pt x="215" y="338"/>
                  </a:lnTo>
                  <a:lnTo>
                    <a:pt x="202" y="368"/>
                  </a:lnTo>
                  <a:lnTo>
                    <a:pt x="192" y="400"/>
                  </a:lnTo>
                  <a:lnTo>
                    <a:pt x="187" y="430"/>
                  </a:lnTo>
                  <a:lnTo>
                    <a:pt x="186" y="458"/>
                  </a:lnTo>
                  <a:lnTo>
                    <a:pt x="187" y="485"/>
                  </a:lnTo>
                  <a:lnTo>
                    <a:pt x="195" y="508"/>
                  </a:lnTo>
                  <a:lnTo>
                    <a:pt x="206" y="529"/>
                  </a:lnTo>
                  <a:lnTo>
                    <a:pt x="221" y="547"/>
                  </a:lnTo>
                  <a:lnTo>
                    <a:pt x="238" y="562"/>
                  </a:lnTo>
                  <a:lnTo>
                    <a:pt x="261" y="572"/>
                  </a:lnTo>
                  <a:lnTo>
                    <a:pt x="281" y="579"/>
                  </a:lnTo>
                  <a:lnTo>
                    <a:pt x="304" y="582"/>
                  </a:lnTo>
                  <a:lnTo>
                    <a:pt x="329" y="582"/>
                  </a:lnTo>
                  <a:lnTo>
                    <a:pt x="355" y="578"/>
                  </a:lnTo>
                  <a:lnTo>
                    <a:pt x="376" y="570"/>
                  </a:lnTo>
                  <a:lnTo>
                    <a:pt x="398" y="559"/>
                  </a:lnTo>
                  <a:lnTo>
                    <a:pt x="418" y="544"/>
                  </a:lnTo>
                  <a:lnTo>
                    <a:pt x="439" y="521"/>
                  </a:lnTo>
                  <a:lnTo>
                    <a:pt x="457" y="495"/>
                  </a:lnTo>
                  <a:lnTo>
                    <a:pt x="473" y="461"/>
                  </a:lnTo>
                  <a:lnTo>
                    <a:pt x="550" y="273"/>
                  </a:lnTo>
                  <a:lnTo>
                    <a:pt x="541" y="250"/>
                  </a:lnTo>
                  <a:lnTo>
                    <a:pt x="529" y="233"/>
                  </a:lnTo>
                  <a:lnTo>
                    <a:pt x="513" y="218"/>
                  </a:lnTo>
                  <a:lnTo>
                    <a:pt x="495" y="206"/>
                  </a:lnTo>
                  <a:lnTo>
                    <a:pt x="475" y="197"/>
                  </a:lnTo>
                  <a:lnTo>
                    <a:pt x="454" y="190"/>
                  </a:lnTo>
                  <a:lnTo>
                    <a:pt x="432" y="187"/>
                  </a:lnTo>
                  <a:lnTo>
                    <a:pt x="412" y="186"/>
                  </a:lnTo>
                  <a:close/>
                  <a:moveTo>
                    <a:pt x="403" y="0"/>
                  </a:moveTo>
                  <a:lnTo>
                    <a:pt x="452" y="3"/>
                  </a:lnTo>
                  <a:lnTo>
                    <a:pt x="499" y="11"/>
                  </a:lnTo>
                  <a:lnTo>
                    <a:pt x="543" y="23"/>
                  </a:lnTo>
                  <a:lnTo>
                    <a:pt x="585" y="40"/>
                  </a:lnTo>
                  <a:lnTo>
                    <a:pt x="623" y="60"/>
                  </a:lnTo>
                  <a:lnTo>
                    <a:pt x="658" y="87"/>
                  </a:lnTo>
                  <a:lnTo>
                    <a:pt x="689" y="115"/>
                  </a:lnTo>
                  <a:lnTo>
                    <a:pt x="715" y="150"/>
                  </a:lnTo>
                  <a:lnTo>
                    <a:pt x="736" y="187"/>
                  </a:lnTo>
                  <a:lnTo>
                    <a:pt x="751" y="228"/>
                  </a:lnTo>
                  <a:lnTo>
                    <a:pt x="762" y="273"/>
                  </a:lnTo>
                  <a:lnTo>
                    <a:pt x="764" y="320"/>
                  </a:lnTo>
                  <a:lnTo>
                    <a:pt x="762" y="360"/>
                  </a:lnTo>
                  <a:lnTo>
                    <a:pt x="754" y="398"/>
                  </a:lnTo>
                  <a:lnTo>
                    <a:pt x="742" y="435"/>
                  </a:lnTo>
                  <a:lnTo>
                    <a:pt x="726" y="469"/>
                  </a:lnTo>
                  <a:lnTo>
                    <a:pt x="707" y="500"/>
                  </a:lnTo>
                  <a:lnTo>
                    <a:pt x="685" y="529"/>
                  </a:lnTo>
                  <a:lnTo>
                    <a:pt x="660" y="554"/>
                  </a:lnTo>
                  <a:lnTo>
                    <a:pt x="634" y="575"/>
                  </a:lnTo>
                  <a:lnTo>
                    <a:pt x="606" y="592"/>
                  </a:lnTo>
                  <a:lnTo>
                    <a:pt x="577" y="605"/>
                  </a:lnTo>
                  <a:lnTo>
                    <a:pt x="550" y="613"/>
                  </a:lnTo>
                  <a:lnTo>
                    <a:pt x="521" y="616"/>
                  </a:lnTo>
                  <a:lnTo>
                    <a:pt x="500" y="614"/>
                  </a:lnTo>
                  <a:lnTo>
                    <a:pt x="482" y="608"/>
                  </a:lnTo>
                  <a:lnTo>
                    <a:pt x="466" y="596"/>
                  </a:lnTo>
                  <a:lnTo>
                    <a:pt x="454" y="580"/>
                  </a:lnTo>
                  <a:lnTo>
                    <a:pt x="449" y="561"/>
                  </a:lnTo>
                  <a:lnTo>
                    <a:pt x="429" y="579"/>
                  </a:lnTo>
                  <a:lnTo>
                    <a:pt x="408" y="593"/>
                  </a:lnTo>
                  <a:lnTo>
                    <a:pt x="386" y="602"/>
                  </a:lnTo>
                  <a:lnTo>
                    <a:pt x="356" y="610"/>
                  </a:lnTo>
                  <a:lnTo>
                    <a:pt x="326" y="616"/>
                  </a:lnTo>
                  <a:lnTo>
                    <a:pt x="297" y="616"/>
                  </a:lnTo>
                  <a:lnTo>
                    <a:pt x="270" y="612"/>
                  </a:lnTo>
                  <a:lnTo>
                    <a:pt x="244" y="604"/>
                  </a:lnTo>
                  <a:lnTo>
                    <a:pt x="217" y="589"/>
                  </a:lnTo>
                  <a:lnTo>
                    <a:pt x="195" y="570"/>
                  </a:lnTo>
                  <a:lnTo>
                    <a:pt x="177" y="547"/>
                  </a:lnTo>
                  <a:lnTo>
                    <a:pt x="162" y="520"/>
                  </a:lnTo>
                  <a:lnTo>
                    <a:pt x="153" y="491"/>
                  </a:lnTo>
                  <a:lnTo>
                    <a:pt x="151" y="458"/>
                  </a:lnTo>
                  <a:lnTo>
                    <a:pt x="152" y="426"/>
                  </a:lnTo>
                  <a:lnTo>
                    <a:pt x="158" y="390"/>
                  </a:lnTo>
                  <a:lnTo>
                    <a:pt x="169" y="355"/>
                  </a:lnTo>
                  <a:lnTo>
                    <a:pt x="183" y="321"/>
                  </a:lnTo>
                  <a:lnTo>
                    <a:pt x="202" y="288"/>
                  </a:lnTo>
                  <a:lnTo>
                    <a:pt x="223" y="257"/>
                  </a:lnTo>
                  <a:lnTo>
                    <a:pt x="247" y="228"/>
                  </a:lnTo>
                  <a:lnTo>
                    <a:pt x="276" y="203"/>
                  </a:lnTo>
                  <a:lnTo>
                    <a:pt x="306" y="182"/>
                  </a:lnTo>
                  <a:lnTo>
                    <a:pt x="342" y="165"/>
                  </a:lnTo>
                  <a:lnTo>
                    <a:pt x="377" y="156"/>
                  </a:lnTo>
                  <a:lnTo>
                    <a:pt x="416" y="152"/>
                  </a:lnTo>
                  <a:lnTo>
                    <a:pt x="452" y="155"/>
                  </a:lnTo>
                  <a:lnTo>
                    <a:pt x="484" y="163"/>
                  </a:lnTo>
                  <a:lnTo>
                    <a:pt x="513" y="177"/>
                  </a:lnTo>
                  <a:lnTo>
                    <a:pt x="537" y="191"/>
                  </a:lnTo>
                  <a:lnTo>
                    <a:pt x="554" y="211"/>
                  </a:lnTo>
                  <a:lnTo>
                    <a:pt x="567" y="232"/>
                  </a:lnTo>
                  <a:lnTo>
                    <a:pt x="590" y="172"/>
                  </a:lnTo>
                  <a:lnTo>
                    <a:pt x="627" y="172"/>
                  </a:lnTo>
                  <a:lnTo>
                    <a:pt x="503" y="481"/>
                  </a:lnTo>
                  <a:lnTo>
                    <a:pt x="494" y="502"/>
                  </a:lnTo>
                  <a:lnTo>
                    <a:pt x="487" y="523"/>
                  </a:lnTo>
                  <a:lnTo>
                    <a:pt x="484" y="540"/>
                  </a:lnTo>
                  <a:lnTo>
                    <a:pt x="484" y="555"/>
                  </a:lnTo>
                  <a:lnTo>
                    <a:pt x="486" y="561"/>
                  </a:lnTo>
                  <a:lnTo>
                    <a:pt x="488" y="566"/>
                  </a:lnTo>
                  <a:lnTo>
                    <a:pt x="491" y="571"/>
                  </a:lnTo>
                  <a:lnTo>
                    <a:pt x="495" y="575"/>
                  </a:lnTo>
                  <a:lnTo>
                    <a:pt x="507" y="580"/>
                  </a:lnTo>
                  <a:lnTo>
                    <a:pt x="524" y="583"/>
                  </a:lnTo>
                  <a:lnTo>
                    <a:pt x="546" y="580"/>
                  </a:lnTo>
                  <a:lnTo>
                    <a:pt x="568" y="574"/>
                  </a:lnTo>
                  <a:lnTo>
                    <a:pt x="592" y="562"/>
                  </a:lnTo>
                  <a:lnTo>
                    <a:pt x="627" y="538"/>
                  </a:lnTo>
                  <a:lnTo>
                    <a:pt x="658" y="507"/>
                  </a:lnTo>
                  <a:lnTo>
                    <a:pt x="678" y="482"/>
                  </a:lnTo>
                  <a:lnTo>
                    <a:pt x="695" y="455"/>
                  </a:lnTo>
                  <a:lnTo>
                    <a:pt x="709" y="423"/>
                  </a:lnTo>
                  <a:lnTo>
                    <a:pt x="720" y="390"/>
                  </a:lnTo>
                  <a:lnTo>
                    <a:pt x="728" y="356"/>
                  </a:lnTo>
                  <a:lnTo>
                    <a:pt x="729" y="320"/>
                  </a:lnTo>
                  <a:lnTo>
                    <a:pt x="726" y="279"/>
                  </a:lnTo>
                  <a:lnTo>
                    <a:pt x="719" y="240"/>
                  </a:lnTo>
                  <a:lnTo>
                    <a:pt x="706" y="204"/>
                  </a:lnTo>
                  <a:lnTo>
                    <a:pt x="686" y="170"/>
                  </a:lnTo>
                  <a:lnTo>
                    <a:pt x="664" y="140"/>
                  </a:lnTo>
                  <a:lnTo>
                    <a:pt x="637" y="114"/>
                  </a:lnTo>
                  <a:lnTo>
                    <a:pt x="606" y="91"/>
                  </a:lnTo>
                  <a:lnTo>
                    <a:pt x="572" y="71"/>
                  </a:lnTo>
                  <a:lnTo>
                    <a:pt x="534" y="55"/>
                  </a:lnTo>
                  <a:lnTo>
                    <a:pt x="492" y="43"/>
                  </a:lnTo>
                  <a:lnTo>
                    <a:pt x="449" y="37"/>
                  </a:lnTo>
                  <a:lnTo>
                    <a:pt x="403" y="34"/>
                  </a:lnTo>
                  <a:lnTo>
                    <a:pt x="352" y="37"/>
                  </a:lnTo>
                  <a:lnTo>
                    <a:pt x="304" y="46"/>
                  </a:lnTo>
                  <a:lnTo>
                    <a:pt x="258" y="62"/>
                  </a:lnTo>
                  <a:lnTo>
                    <a:pt x="215" y="81"/>
                  </a:lnTo>
                  <a:lnTo>
                    <a:pt x="175" y="106"/>
                  </a:lnTo>
                  <a:lnTo>
                    <a:pt x="140" y="135"/>
                  </a:lnTo>
                  <a:lnTo>
                    <a:pt x="110" y="169"/>
                  </a:lnTo>
                  <a:lnTo>
                    <a:pt x="84" y="204"/>
                  </a:lnTo>
                  <a:lnTo>
                    <a:pt x="63" y="245"/>
                  </a:lnTo>
                  <a:lnTo>
                    <a:pt x="47" y="288"/>
                  </a:lnTo>
                  <a:lnTo>
                    <a:pt x="38" y="333"/>
                  </a:lnTo>
                  <a:lnTo>
                    <a:pt x="35" y="380"/>
                  </a:lnTo>
                  <a:lnTo>
                    <a:pt x="37" y="422"/>
                  </a:lnTo>
                  <a:lnTo>
                    <a:pt x="43" y="461"/>
                  </a:lnTo>
                  <a:lnTo>
                    <a:pt x="52" y="499"/>
                  </a:lnTo>
                  <a:lnTo>
                    <a:pt x="64" y="533"/>
                  </a:lnTo>
                  <a:lnTo>
                    <a:pt x="86" y="574"/>
                  </a:lnTo>
                  <a:lnTo>
                    <a:pt x="114" y="610"/>
                  </a:lnTo>
                  <a:lnTo>
                    <a:pt x="145" y="643"/>
                  </a:lnTo>
                  <a:lnTo>
                    <a:pt x="181" y="669"/>
                  </a:lnTo>
                  <a:lnTo>
                    <a:pt x="220" y="691"/>
                  </a:lnTo>
                  <a:lnTo>
                    <a:pt x="262" y="710"/>
                  </a:lnTo>
                  <a:lnTo>
                    <a:pt x="308" y="722"/>
                  </a:lnTo>
                  <a:lnTo>
                    <a:pt x="355" y="729"/>
                  </a:lnTo>
                  <a:lnTo>
                    <a:pt x="403" y="732"/>
                  </a:lnTo>
                  <a:lnTo>
                    <a:pt x="452" y="729"/>
                  </a:lnTo>
                  <a:lnTo>
                    <a:pt x="497" y="720"/>
                  </a:lnTo>
                  <a:lnTo>
                    <a:pt x="542" y="705"/>
                  </a:lnTo>
                  <a:lnTo>
                    <a:pt x="584" y="685"/>
                  </a:lnTo>
                  <a:lnTo>
                    <a:pt x="622" y="661"/>
                  </a:lnTo>
                  <a:lnTo>
                    <a:pt x="657" y="634"/>
                  </a:lnTo>
                  <a:lnTo>
                    <a:pt x="689" y="604"/>
                  </a:lnTo>
                  <a:lnTo>
                    <a:pt x="716" y="571"/>
                  </a:lnTo>
                  <a:lnTo>
                    <a:pt x="717" y="568"/>
                  </a:lnTo>
                  <a:lnTo>
                    <a:pt x="758" y="568"/>
                  </a:lnTo>
                  <a:lnTo>
                    <a:pt x="751" y="578"/>
                  </a:lnTo>
                  <a:lnTo>
                    <a:pt x="721" y="618"/>
                  </a:lnTo>
                  <a:lnTo>
                    <a:pt x="686" y="655"/>
                  </a:lnTo>
                  <a:lnTo>
                    <a:pt x="645" y="688"/>
                  </a:lnTo>
                  <a:lnTo>
                    <a:pt x="601" y="714"/>
                  </a:lnTo>
                  <a:lnTo>
                    <a:pt x="555" y="736"/>
                  </a:lnTo>
                  <a:lnTo>
                    <a:pt x="505" y="752"/>
                  </a:lnTo>
                  <a:lnTo>
                    <a:pt x="454" y="761"/>
                  </a:lnTo>
                  <a:lnTo>
                    <a:pt x="403" y="765"/>
                  </a:lnTo>
                  <a:lnTo>
                    <a:pt x="353" y="762"/>
                  </a:lnTo>
                  <a:lnTo>
                    <a:pt x="305" y="754"/>
                  </a:lnTo>
                  <a:lnTo>
                    <a:pt x="257" y="743"/>
                  </a:lnTo>
                  <a:lnTo>
                    <a:pt x="211" y="726"/>
                  </a:lnTo>
                  <a:lnTo>
                    <a:pt x="168" y="702"/>
                  </a:lnTo>
                  <a:lnTo>
                    <a:pt x="127" y="673"/>
                  </a:lnTo>
                  <a:lnTo>
                    <a:pt x="101" y="648"/>
                  </a:lnTo>
                  <a:lnTo>
                    <a:pt x="76" y="619"/>
                  </a:lnTo>
                  <a:lnTo>
                    <a:pt x="54" y="588"/>
                  </a:lnTo>
                  <a:lnTo>
                    <a:pt x="35" y="553"/>
                  </a:lnTo>
                  <a:lnTo>
                    <a:pt x="20" y="515"/>
                  </a:lnTo>
                  <a:lnTo>
                    <a:pt x="9" y="473"/>
                  </a:lnTo>
                  <a:lnTo>
                    <a:pt x="3" y="428"/>
                  </a:lnTo>
                  <a:lnTo>
                    <a:pt x="0" y="380"/>
                  </a:lnTo>
                  <a:lnTo>
                    <a:pt x="4" y="326"/>
                  </a:lnTo>
                  <a:lnTo>
                    <a:pt x="14" y="276"/>
                  </a:lnTo>
                  <a:lnTo>
                    <a:pt x="31" y="228"/>
                  </a:lnTo>
                  <a:lnTo>
                    <a:pt x="56" y="185"/>
                  </a:lnTo>
                  <a:lnTo>
                    <a:pt x="85" y="144"/>
                  </a:lnTo>
                  <a:lnTo>
                    <a:pt x="119" y="109"/>
                  </a:lnTo>
                  <a:lnTo>
                    <a:pt x="158" y="78"/>
                  </a:lnTo>
                  <a:lnTo>
                    <a:pt x="200" y="50"/>
                  </a:lnTo>
                  <a:lnTo>
                    <a:pt x="247" y="29"/>
                  </a:lnTo>
                  <a:lnTo>
                    <a:pt x="297" y="13"/>
                  </a:lnTo>
                  <a:lnTo>
                    <a:pt x="350" y="4"/>
                  </a:lnTo>
                  <a:lnTo>
                    <a:pt x="40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87" name="Freeform 40"/>
            <p:cNvSpPr>
              <a:spLocks noEditPoints="1"/>
            </p:cNvSpPr>
            <p:nvPr/>
          </p:nvSpPr>
          <p:spPr bwMode="auto">
            <a:xfrm>
              <a:off x="7382069" y="2876229"/>
              <a:ext cx="539294" cy="539294"/>
            </a:xfrm>
            <a:custGeom>
              <a:avLst/>
              <a:gdLst>
                <a:gd name="T0" fmla="*/ 487 w 764"/>
                <a:gd name="T1" fmla="*/ 556 h 764"/>
                <a:gd name="T2" fmla="*/ 382 w 764"/>
                <a:gd name="T3" fmla="*/ 573 h 764"/>
                <a:gd name="T4" fmla="*/ 264 w 764"/>
                <a:gd name="T5" fmla="*/ 618 h 764"/>
                <a:gd name="T6" fmla="*/ 240 w 764"/>
                <a:gd name="T7" fmla="*/ 699 h 764"/>
                <a:gd name="T8" fmla="*/ 431 w 764"/>
                <a:gd name="T9" fmla="*/ 726 h 764"/>
                <a:gd name="T10" fmla="*/ 597 w 764"/>
                <a:gd name="T11" fmla="*/ 656 h 764"/>
                <a:gd name="T12" fmla="*/ 648 w 764"/>
                <a:gd name="T13" fmla="*/ 537 h 764"/>
                <a:gd name="T14" fmla="*/ 126 w 764"/>
                <a:gd name="T15" fmla="*/ 615 h 764"/>
                <a:gd name="T16" fmla="*/ 287 w 764"/>
                <a:gd name="T17" fmla="*/ 569 h 764"/>
                <a:gd name="T18" fmla="*/ 195 w 764"/>
                <a:gd name="T19" fmla="*/ 492 h 764"/>
                <a:gd name="T20" fmla="*/ 433 w 764"/>
                <a:gd name="T21" fmla="*/ 509 h 764"/>
                <a:gd name="T22" fmla="*/ 544 w 764"/>
                <a:gd name="T23" fmla="*/ 518 h 764"/>
                <a:gd name="T24" fmla="*/ 500 w 764"/>
                <a:gd name="T25" fmla="*/ 434 h 764"/>
                <a:gd name="T26" fmla="*/ 67 w 764"/>
                <a:gd name="T27" fmla="*/ 525 h 764"/>
                <a:gd name="T28" fmla="*/ 90 w 764"/>
                <a:gd name="T29" fmla="*/ 496 h 764"/>
                <a:gd name="T30" fmla="*/ 339 w 764"/>
                <a:gd name="T31" fmla="*/ 133 h 764"/>
                <a:gd name="T32" fmla="*/ 277 w 764"/>
                <a:gd name="T33" fmla="*/ 201 h 764"/>
                <a:gd name="T34" fmla="*/ 257 w 764"/>
                <a:gd name="T35" fmla="*/ 251 h 764"/>
                <a:gd name="T36" fmla="*/ 215 w 764"/>
                <a:gd name="T37" fmla="*/ 259 h 764"/>
                <a:gd name="T38" fmla="*/ 200 w 764"/>
                <a:gd name="T39" fmla="*/ 457 h 764"/>
                <a:gd name="T40" fmla="*/ 352 w 764"/>
                <a:gd name="T41" fmla="*/ 479 h 764"/>
                <a:gd name="T42" fmla="*/ 414 w 764"/>
                <a:gd name="T43" fmla="*/ 479 h 764"/>
                <a:gd name="T44" fmla="*/ 403 w 764"/>
                <a:gd name="T45" fmla="*/ 309 h 764"/>
                <a:gd name="T46" fmla="*/ 607 w 764"/>
                <a:gd name="T47" fmla="*/ 118 h 764"/>
                <a:gd name="T48" fmla="*/ 622 w 764"/>
                <a:gd name="T49" fmla="*/ 242 h 764"/>
                <a:gd name="T50" fmla="*/ 605 w 764"/>
                <a:gd name="T51" fmla="*/ 302 h 764"/>
                <a:gd name="T52" fmla="*/ 568 w 764"/>
                <a:gd name="T53" fmla="*/ 313 h 764"/>
                <a:gd name="T54" fmla="*/ 605 w 764"/>
                <a:gd name="T55" fmla="*/ 472 h 764"/>
                <a:gd name="T56" fmla="*/ 729 w 764"/>
                <a:gd name="T57" fmla="*/ 382 h 764"/>
                <a:gd name="T58" fmla="*/ 673 w 764"/>
                <a:gd name="T59" fmla="*/ 191 h 764"/>
                <a:gd name="T60" fmla="*/ 454 w 764"/>
                <a:gd name="T61" fmla="*/ 71 h 764"/>
                <a:gd name="T62" fmla="*/ 402 w 764"/>
                <a:gd name="T63" fmla="*/ 229 h 764"/>
                <a:gd name="T64" fmla="*/ 517 w 764"/>
                <a:gd name="T65" fmla="*/ 339 h 764"/>
                <a:gd name="T66" fmla="*/ 521 w 764"/>
                <a:gd name="T67" fmla="*/ 260 h 764"/>
                <a:gd name="T68" fmla="*/ 563 w 764"/>
                <a:gd name="T69" fmla="*/ 209 h 764"/>
                <a:gd name="T70" fmla="*/ 538 w 764"/>
                <a:gd name="T71" fmla="*/ 72 h 764"/>
                <a:gd name="T72" fmla="*/ 233 w 764"/>
                <a:gd name="T73" fmla="*/ 69 h 764"/>
                <a:gd name="T74" fmla="*/ 86 w 764"/>
                <a:gd name="T75" fmla="*/ 201 h 764"/>
                <a:gd name="T76" fmla="*/ 72 w 764"/>
                <a:gd name="T77" fmla="*/ 374 h 764"/>
                <a:gd name="T78" fmla="*/ 186 w 764"/>
                <a:gd name="T79" fmla="*/ 241 h 764"/>
                <a:gd name="T80" fmla="*/ 185 w 764"/>
                <a:gd name="T81" fmla="*/ 178 h 764"/>
                <a:gd name="T82" fmla="*/ 238 w 764"/>
                <a:gd name="T83" fmla="*/ 158 h 764"/>
                <a:gd name="T84" fmla="*/ 330 w 764"/>
                <a:gd name="T85" fmla="*/ 39 h 764"/>
                <a:gd name="T86" fmla="*/ 366 w 764"/>
                <a:gd name="T87" fmla="*/ 74 h 764"/>
                <a:gd name="T88" fmla="*/ 382 w 764"/>
                <a:gd name="T89" fmla="*/ 35 h 764"/>
                <a:gd name="T90" fmla="*/ 543 w 764"/>
                <a:gd name="T91" fmla="*/ 35 h 764"/>
                <a:gd name="T92" fmla="*/ 703 w 764"/>
                <a:gd name="T93" fmla="*/ 174 h 764"/>
                <a:gd name="T94" fmla="*/ 764 w 764"/>
                <a:gd name="T95" fmla="*/ 382 h 764"/>
                <a:gd name="T96" fmla="*/ 703 w 764"/>
                <a:gd name="T97" fmla="*/ 590 h 764"/>
                <a:gd name="T98" fmla="*/ 543 w 764"/>
                <a:gd name="T99" fmla="*/ 729 h 764"/>
                <a:gd name="T100" fmla="*/ 326 w 764"/>
                <a:gd name="T101" fmla="*/ 760 h 764"/>
                <a:gd name="T102" fmla="*/ 132 w 764"/>
                <a:gd name="T103" fmla="*/ 670 h 764"/>
                <a:gd name="T104" fmla="*/ 17 w 764"/>
                <a:gd name="T105" fmla="*/ 492 h 764"/>
                <a:gd name="T106" fmla="*/ 17 w 764"/>
                <a:gd name="T107" fmla="*/ 272 h 764"/>
                <a:gd name="T108" fmla="*/ 132 w 764"/>
                <a:gd name="T109" fmla="*/ 94 h 764"/>
                <a:gd name="T110" fmla="*/ 326 w 764"/>
                <a:gd name="T111" fmla="*/ 5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4" h="764">
                  <a:moveTo>
                    <a:pt x="648" y="537"/>
                  </a:moveTo>
                  <a:lnTo>
                    <a:pt x="596" y="547"/>
                  </a:lnTo>
                  <a:lnTo>
                    <a:pt x="542" y="554"/>
                  </a:lnTo>
                  <a:lnTo>
                    <a:pt x="487" y="556"/>
                  </a:lnTo>
                  <a:lnTo>
                    <a:pt x="423" y="554"/>
                  </a:lnTo>
                  <a:lnTo>
                    <a:pt x="412" y="564"/>
                  </a:lnTo>
                  <a:lnTo>
                    <a:pt x="398" y="571"/>
                  </a:lnTo>
                  <a:lnTo>
                    <a:pt x="382" y="573"/>
                  </a:lnTo>
                  <a:lnTo>
                    <a:pt x="370" y="572"/>
                  </a:lnTo>
                  <a:lnTo>
                    <a:pt x="359" y="568"/>
                  </a:lnTo>
                  <a:lnTo>
                    <a:pt x="313" y="594"/>
                  </a:lnTo>
                  <a:lnTo>
                    <a:pt x="264" y="618"/>
                  </a:lnTo>
                  <a:lnTo>
                    <a:pt x="213" y="636"/>
                  </a:lnTo>
                  <a:lnTo>
                    <a:pt x="160" y="649"/>
                  </a:lnTo>
                  <a:lnTo>
                    <a:pt x="198" y="677"/>
                  </a:lnTo>
                  <a:lnTo>
                    <a:pt x="240" y="699"/>
                  </a:lnTo>
                  <a:lnTo>
                    <a:pt x="285" y="716"/>
                  </a:lnTo>
                  <a:lnTo>
                    <a:pt x="332" y="726"/>
                  </a:lnTo>
                  <a:lnTo>
                    <a:pt x="382" y="729"/>
                  </a:lnTo>
                  <a:lnTo>
                    <a:pt x="431" y="726"/>
                  </a:lnTo>
                  <a:lnTo>
                    <a:pt x="476" y="717"/>
                  </a:lnTo>
                  <a:lnTo>
                    <a:pt x="520" y="702"/>
                  </a:lnTo>
                  <a:lnTo>
                    <a:pt x="560" y="681"/>
                  </a:lnTo>
                  <a:lnTo>
                    <a:pt x="597" y="656"/>
                  </a:lnTo>
                  <a:lnTo>
                    <a:pt x="631" y="624"/>
                  </a:lnTo>
                  <a:lnTo>
                    <a:pt x="660" y="590"/>
                  </a:lnTo>
                  <a:lnTo>
                    <a:pt x="685" y="552"/>
                  </a:lnTo>
                  <a:lnTo>
                    <a:pt x="648" y="537"/>
                  </a:lnTo>
                  <a:close/>
                  <a:moveTo>
                    <a:pt x="131" y="458"/>
                  </a:moveTo>
                  <a:lnTo>
                    <a:pt x="124" y="506"/>
                  </a:lnTo>
                  <a:lnTo>
                    <a:pt x="122" y="556"/>
                  </a:lnTo>
                  <a:lnTo>
                    <a:pt x="126" y="615"/>
                  </a:lnTo>
                  <a:lnTo>
                    <a:pt x="130" y="619"/>
                  </a:lnTo>
                  <a:lnTo>
                    <a:pt x="185" y="609"/>
                  </a:lnTo>
                  <a:lnTo>
                    <a:pt x="237" y="592"/>
                  </a:lnTo>
                  <a:lnTo>
                    <a:pt x="287" y="569"/>
                  </a:lnTo>
                  <a:lnTo>
                    <a:pt x="335" y="542"/>
                  </a:lnTo>
                  <a:lnTo>
                    <a:pt x="334" y="539"/>
                  </a:lnTo>
                  <a:lnTo>
                    <a:pt x="263" y="520"/>
                  </a:lnTo>
                  <a:lnTo>
                    <a:pt x="195" y="492"/>
                  </a:lnTo>
                  <a:lnTo>
                    <a:pt x="131" y="458"/>
                  </a:lnTo>
                  <a:close/>
                  <a:moveTo>
                    <a:pt x="500" y="434"/>
                  </a:moveTo>
                  <a:lnTo>
                    <a:pt x="469" y="474"/>
                  </a:lnTo>
                  <a:lnTo>
                    <a:pt x="433" y="509"/>
                  </a:lnTo>
                  <a:lnTo>
                    <a:pt x="433" y="514"/>
                  </a:lnTo>
                  <a:lnTo>
                    <a:pt x="435" y="520"/>
                  </a:lnTo>
                  <a:lnTo>
                    <a:pt x="487" y="521"/>
                  </a:lnTo>
                  <a:lnTo>
                    <a:pt x="544" y="518"/>
                  </a:lnTo>
                  <a:lnTo>
                    <a:pt x="601" y="512"/>
                  </a:lnTo>
                  <a:lnTo>
                    <a:pt x="565" y="488"/>
                  </a:lnTo>
                  <a:lnTo>
                    <a:pt x="531" y="462"/>
                  </a:lnTo>
                  <a:lnTo>
                    <a:pt x="500" y="434"/>
                  </a:lnTo>
                  <a:close/>
                  <a:moveTo>
                    <a:pt x="35" y="389"/>
                  </a:moveTo>
                  <a:lnTo>
                    <a:pt x="39" y="437"/>
                  </a:lnTo>
                  <a:lnTo>
                    <a:pt x="50" y="482"/>
                  </a:lnTo>
                  <a:lnTo>
                    <a:pt x="67" y="525"/>
                  </a:lnTo>
                  <a:lnTo>
                    <a:pt x="88" y="565"/>
                  </a:lnTo>
                  <a:lnTo>
                    <a:pt x="88" y="560"/>
                  </a:lnTo>
                  <a:lnTo>
                    <a:pt x="88" y="556"/>
                  </a:lnTo>
                  <a:lnTo>
                    <a:pt x="90" y="496"/>
                  </a:lnTo>
                  <a:lnTo>
                    <a:pt x="99" y="438"/>
                  </a:lnTo>
                  <a:lnTo>
                    <a:pt x="67" y="415"/>
                  </a:lnTo>
                  <a:lnTo>
                    <a:pt x="35" y="389"/>
                  </a:lnTo>
                  <a:close/>
                  <a:moveTo>
                    <a:pt x="339" y="133"/>
                  </a:moveTo>
                  <a:lnTo>
                    <a:pt x="305" y="160"/>
                  </a:lnTo>
                  <a:lnTo>
                    <a:pt x="274" y="188"/>
                  </a:lnTo>
                  <a:lnTo>
                    <a:pt x="276" y="195"/>
                  </a:lnTo>
                  <a:lnTo>
                    <a:pt x="277" y="201"/>
                  </a:lnTo>
                  <a:lnTo>
                    <a:pt x="279" y="209"/>
                  </a:lnTo>
                  <a:lnTo>
                    <a:pt x="275" y="225"/>
                  </a:lnTo>
                  <a:lnTo>
                    <a:pt x="268" y="239"/>
                  </a:lnTo>
                  <a:lnTo>
                    <a:pt x="257" y="251"/>
                  </a:lnTo>
                  <a:lnTo>
                    <a:pt x="242" y="258"/>
                  </a:lnTo>
                  <a:lnTo>
                    <a:pt x="226" y="260"/>
                  </a:lnTo>
                  <a:lnTo>
                    <a:pt x="220" y="260"/>
                  </a:lnTo>
                  <a:lnTo>
                    <a:pt x="215" y="259"/>
                  </a:lnTo>
                  <a:lnTo>
                    <a:pt x="183" y="310"/>
                  </a:lnTo>
                  <a:lnTo>
                    <a:pt x="158" y="365"/>
                  </a:lnTo>
                  <a:lnTo>
                    <a:pt x="140" y="423"/>
                  </a:lnTo>
                  <a:lnTo>
                    <a:pt x="200" y="457"/>
                  </a:lnTo>
                  <a:lnTo>
                    <a:pt x="266" y="483"/>
                  </a:lnTo>
                  <a:lnTo>
                    <a:pt x="334" y="504"/>
                  </a:lnTo>
                  <a:lnTo>
                    <a:pt x="342" y="489"/>
                  </a:lnTo>
                  <a:lnTo>
                    <a:pt x="352" y="479"/>
                  </a:lnTo>
                  <a:lnTo>
                    <a:pt x="366" y="471"/>
                  </a:lnTo>
                  <a:lnTo>
                    <a:pt x="382" y="469"/>
                  </a:lnTo>
                  <a:lnTo>
                    <a:pt x="399" y="472"/>
                  </a:lnTo>
                  <a:lnTo>
                    <a:pt x="414" y="479"/>
                  </a:lnTo>
                  <a:lnTo>
                    <a:pt x="446" y="445"/>
                  </a:lnTo>
                  <a:lnTo>
                    <a:pt x="475" y="408"/>
                  </a:lnTo>
                  <a:lnTo>
                    <a:pt x="436" y="361"/>
                  </a:lnTo>
                  <a:lnTo>
                    <a:pt x="403" y="309"/>
                  </a:lnTo>
                  <a:lnTo>
                    <a:pt x="376" y="254"/>
                  </a:lnTo>
                  <a:lnTo>
                    <a:pt x="353" y="195"/>
                  </a:lnTo>
                  <a:lnTo>
                    <a:pt x="339" y="133"/>
                  </a:lnTo>
                  <a:close/>
                  <a:moveTo>
                    <a:pt x="607" y="118"/>
                  </a:moveTo>
                  <a:lnTo>
                    <a:pt x="605" y="167"/>
                  </a:lnTo>
                  <a:lnTo>
                    <a:pt x="597" y="215"/>
                  </a:lnTo>
                  <a:lnTo>
                    <a:pt x="611" y="226"/>
                  </a:lnTo>
                  <a:lnTo>
                    <a:pt x="622" y="242"/>
                  </a:lnTo>
                  <a:lnTo>
                    <a:pt x="626" y="260"/>
                  </a:lnTo>
                  <a:lnTo>
                    <a:pt x="623" y="277"/>
                  </a:lnTo>
                  <a:lnTo>
                    <a:pt x="615" y="292"/>
                  </a:lnTo>
                  <a:lnTo>
                    <a:pt x="605" y="302"/>
                  </a:lnTo>
                  <a:lnTo>
                    <a:pt x="590" y="310"/>
                  </a:lnTo>
                  <a:lnTo>
                    <a:pt x="573" y="313"/>
                  </a:lnTo>
                  <a:lnTo>
                    <a:pt x="571" y="313"/>
                  </a:lnTo>
                  <a:lnTo>
                    <a:pt x="568" y="313"/>
                  </a:lnTo>
                  <a:lnTo>
                    <a:pt x="546" y="360"/>
                  </a:lnTo>
                  <a:lnTo>
                    <a:pt x="520" y="404"/>
                  </a:lnTo>
                  <a:lnTo>
                    <a:pt x="560" y="441"/>
                  </a:lnTo>
                  <a:lnTo>
                    <a:pt x="605" y="472"/>
                  </a:lnTo>
                  <a:lnTo>
                    <a:pt x="652" y="500"/>
                  </a:lnTo>
                  <a:lnTo>
                    <a:pt x="715" y="480"/>
                  </a:lnTo>
                  <a:lnTo>
                    <a:pt x="725" y="432"/>
                  </a:lnTo>
                  <a:lnTo>
                    <a:pt x="729" y="382"/>
                  </a:lnTo>
                  <a:lnTo>
                    <a:pt x="725" y="331"/>
                  </a:lnTo>
                  <a:lnTo>
                    <a:pt x="715" y="281"/>
                  </a:lnTo>
                  <a:lnTo>
                    <a:pt x="696" y="234"/>
                  </a:lnTo>
                  <a:lnTo>
                    <a:pt x="673" y="191"/>
                  </a:lnTo>
                  <a:lnTo>
                    <a:pt x="643" y="153"/>
                  </a:lnTo>
                  <a:lnTo>
                    <a:pt x="607" y="118"/>
                  </a:lnTo>
                  <a:close/>
                  <a:moveTo>
                    <a:pt x="499" y="56"/>
                  </a:moveTo>
                  <a:lnTo>
                    <a:pt x="454" y="71"/>
                  </a:lnTo>
                  <a:lnTo>
                    <a:pt x="411" y="89"/>
                  </a:lnTo>
                  <a:lnTo>
                    <a:pt x="370" y="111"/>
                  </a:lnTo>
                  <a:lnTo>
                    <a:pt x="384" y="171"/>
                  </a:lnTo>
                  <a:lnTo>
                    <a:pt x="402" y="229"/>
                  </a:lnTo>
                  <a:lnTo>
                    <a:pt x="428" y="283"/>
                  </a:lnTo>
                  <a:lnTo>
                    <a:pt x="459" y="332"/>
                  </a:lnTo>
                  <a:lnTo>
                    <a:pt x="495" y="380"/>
                  </a:lnTo>
                  <a:lnTo>
                    <a:pt x="517" y="339"/>
                  </a:lnTo>
                  <a:lnTo>
                    <a:pt x="537" y="297"/>
                  </a:lnTo>
                  <a:lnTo>
                    <a:pt x="529" y="287"/>
                  </a:lnTo>
                  <a:lnTo>
                    <a:pt x="524" y="275"/>
                  </a:lnTo>
                  <a:lnTo>
                    <a:pt x="521" y="260"/>
                  </a:lnTo>
                  <a:lnTo>
                    <a:pt x="525" y="243"/>
                  </a:lnTo>
                  <a:lnTo>
                    <a:pt x="533" y="228"/>
                  </a:lnTo>
                  <a:lnTo>
                    <a:pt x="546" y="216"/>
                  </a:lnTo>
                  <a:lnTo>
                    <a:pt x="563" y="209"/>
                  </a:lnTo>
                  <a:lnTo>
                    <a:pt x="571" y="158"/>
                  </a:lnTo>
                  <a:lnTo>
                    <a:pt x="573" y="105"/>
                  </a:lnTo>
                  <a:lnTo>
                    <a:pt x="573" y="93"/>
                  </a:lnTo>
                  <a:lnTo>
                    <a:pt x="538" y="72"/>
                  </a:lnTo>
                  <a:lnTo>
                    <a:pt x="499" y="56"/>
                  </a:lnTo>
                  <a:close/>
                  <a:moveTo>
                    <a:pt x="330" y="39"/>
                  </a:moveTo>
                  <a:lnTo>
                    <a:pt x="280" y="51"/>
                  </a:lnTo>
                  <a:lnTo>
                    <a:pt x="233" y="69"/>
                  </a:lnTo>
                  <a:lnTo>
                    <a:pt x="190" y="94"/>
                  </a:lnTo>
                  <a:lnTo>
                    <a:pt x="151" y="124"/>
                  </a:lnTo>
                  <a:lnTo>
                    <a:pt x="115" y="161"/>
                  </a:lnTo>
                  <a:lnTo>
                    <a:pt x="86" y="201"/>
                  </a:lnTo>
                  <a:lnTo>
                    <a:pt x="63" y="246"/>
                  </a:lnTo>
                  <a:lnTo>
                    <a:pt x="47" y="293"/>
                  </a:lnTo>
                  <a:lnTo>
                    <a:pt x="38" y="344"/>
                  </a:lnTo>
                  <a:lnTo>
                    <a:pt x="72" y="374"/>
                  </a:lnTo>
                  <a:lnTo>
                    <a:pt x="109" y="403"/>
                  </a:lnTo>
                  <a:lnTo>
                    <a:pt x="128" y="345"/>
                  </a:lnTo>
                  <a:lnTo>
                    <a:pt x="154" y="292"/>
                  </a:lnTo>
                  <a:lnTo>
                    <a:pt x="186" y="241"/>
                  </a:lnTo>
                  <a:lnTo>
                    <a:pt x="177" y="226"/>
                  </a:lnTo>
                  <a:lnTo>
                    <a:pt x="174" y="209"/>
                  </a:lnTo>
                  <a:lnTo>
                    <a:pt x="177" y="192"/>
                  </a:lnTo>
                  <a:lnTo>
                    <a:pt x="185" y="178"/>
                  </a:lnTo>
                  <a:lnTo>
                    <a:pt x="195" y="166"/>
                  </a:lnTo>
                  <a:lnTo>
                    <a:pt x="209" y="160"/>
                  </a:lnTo>
                  <a:lnTo>
                    <a:pt x="226" y="157"/>
                  </a:lnTo>
                  <a:lnTo>
                    <a:pt x="238" y="158"/>
                  </a:lnTo>
                  <a:lnTo>
                    <a:pt x="250" y="164"/>
                  </a:lnTo>
                  <a:lnTo>
                    <a:pt x="291" y="127"/>
                  </a:lnTo>
                  <a:lnTo>
                    <a:pt x="334" y="94"/>
                  </a:lnTo>
                  <a:lnTo>
                    <a:pt x="330" y="39"/>
                  </a:lnTo>
                  <a:close/>
                  <a:moveTo>
                    <a:pt x="382" y="35"/>
                  </a:moveTo>
                  <a:lnTo>
                    <a:pt x="373" y="35"/>
                  </a:lnTo>
                  <a:lnTo>
                    <a:pt x="365" y="37"/>
                  </a:lnTo>
                  <a:lnTo>
                    <a:pt x="366" y="74"/>
                  </a:lnTo>
                  <a:lnTo>
                    <a:pt x="402" y="56"/>
                  </a:lnTo>
                  <a:lnTo>
                    <a:pt x="438" y="40"/>
                  </a:lnTo>
                  <a:lnTo>
                    <a:pt x="411" y="37"/>
                  </a:lnTo>
                  <a:lnTo>
                    <a:pt x="382" y="35"/>
                  </a:lnTo>
                  <a:close/>
                  <a:moveTo>
                    <a:pt x="382" y="0"/>
                  </a:moveTo>
                  <a:lnTo>
                    <a:pt x="438" y="5"/>
                  </a:lnTo>
                  <a:lnTo>
                    <a:pt x="492" y="17"/>
                  </a:lnTo>
                  <a:lnTo>
                    <a:pt x="543" y="35"/>
                  </a:lnTo>
                  <a:lnTo>
                    <a:pt x="590" y="61"/>
                  </a:lnTo>
                  <a:lnTo>
                    <a:pt x="633" y="94"/>
                  </a:lnTo>
                  <a:lnTo>
                    <a:pt x="670" y="132"/>
                  </a:lnTo>
                  <a:lnTo>
                    <a:pt x="703" y="174"/>
                  </a:lnTo>
                  <a:lnTo>
                    <a:pt x="729" y="221"/>
                  </a:lnTo>
                  <a:lnTo>
                    <a:pt x="749" y="272"/>
                  </a:lnTo>
                  <a:lnTo>
                    <a:pt x="760" y="326"/>
                  </a:lnTo>
                  <a:lnTo>
                    <a:pt x="764" y="382"/>
                  </a:lnTo>
                  <a:lnTo>
                    <a:pt x="760" y="438"/>
                  </a:lnTo>
                  <a:lnTo>
                    <a:pt x="749" y="492"/>
                  </a:lnTo>
                  <a:lnTo>
                    <a:pt x="729" y="543"/>
                  </a:lnTo>
                  <a:lnTo>
                    <a:pt x="703" y="590"/>
                  </a:lnTo>
                  <a:lnTo>
                    <a:pt x="670" y="633"/>
                  </a:lnTo>
                  <a:lnTo>
                    <a:pt x="633" y="670"/>
                  </a:lnTo>
                  <a:lnTo>
                    <a:pt x="590" y="703"/>
                  </a:lnTo>
                  <a:lnTo>
                    <a:pt x="543" y="729"/>
                  </a:lnTo>
                  <a:lnTo>
                    <a:pt x="492" y="749"/>
                  </a:lnTo>
                  <a:lnTo>
                    <a:pt x="438" y="760"/>
                  </a:lnTo>
                  <a:lnTo>
                    <a:pt x="382" y="764"/>
                  </a:lnTo>
                  <a:lnTo>
                    <a:pt x="326" y="760"/>
                  </a:lnTo>
                  <a:lnTo>
                    <a:pt x="272" y="749"/>
                  </a:lnTo>
                  <a:lnTo>
                    <a:pt x="221" y="729"/>
                  </a:lnTo>
                  <a:lnTo>
                    <a:pt x="174" y="703"/>
                  </a:lnTo>
                  <a:lnTo>
                    <a:pt x="132" y="670"/>
                  </a:lnTo>
                  <a:lnTo>
                    <a:pt x="94" y="633"/>
                  </a:lnTo>
                  <a:lnTo>
                    <a:pt x="62" y="590"/>
                  </a:lnTo>
                  <a:lnTo>
                    <a:pt x="35" y="543"/>
                  </a:lnTo>
                  <a:lnTo>
                    <a:pt x="17" y="492"/>
                  </a:lnTo>
                  <a:lnTo>
                    <a:pt x="4" y="438"/>
                  </a:lnTo>
                  <a:lnTo>
                    <a:pt x="0" y="382"/>
                  </a:lnTo>
                  <a:lnTo>
                    <a:pt x="4" y="326"/>
                  </a:lnTo>
                  <a:lnTo>
                    <a:pt x="17" y="272"/>
                  </a:lnTo>
                  <a:lnTo>
                    <a:pt x="35" y="221"/>
                  </a:lnTo>
                  <a:lnTo>
                    <a:pt x="62" y="174"/>
                  </a:lnTo>
                  <a:lnTo>
                    <a:pt x="94" y="132"/>
                  </a:lnTo>
                  <a:lnTo>
                    <a:pt x="132" y="94"/>
                  </a:lnTo>
                  <a:lnTo>
                    <a:pt x="174" y="61"/>
                  </a:lnTo>
                  <a:lnTo>
                    <a:pt x="221" y="35"/>
                  </a:lnTo>
                  <a:lnTo>
                    <a:pt x="272" y="17"/>
                  </a:lnTo>
                  <a:lnTo>
                    <a:pt x="326" y="5"/>
                  </a:lnTo>
                  <a:lnTo>
                    <a:pt x="38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88" name="Freeform 41"/>
            <p:cNvSpPr>
              <a:spLocks noEditPoints="1"/>
            </p:cNvSpPr>
            <p:nvPr/>
          </p:nvSpPr>
          <p:spPr bwMode="auto">
            <a:xfrm>
              <a:off x="8464481" y="2876229"/>
              <a:ext cx="440470" cy="539294"/>
            </a:xfrm>
            <a:custGeom>
              <a:avLst/>
              <a:gdLst>
                <a:gd name="T0" fmla="*/ 72 w 624"/>
                <a:gd name="T1" fmla="*/ 695 h 764"/>
                <a:gd name="T2" fmla="*/ 261 w 624"/>
                <a:gd name="T3" fmla="*/ 729 h 764"/>
                <a:gd name="T4" fmla="*/ 491 w 624"/>
                <a:gd name="T5" fmla="*/ 713 h 764"/>
                <a:gd name="T6" fmla="*/ 590 w 624"/>
                <a:gd name="T7" fmla="*/ 660 h 764"/>
                <a:gd name="T8" fmla="*/ 455 w 624"/>
                <a:gd name="T9" fmla="*/ 614 h 764"/>
                <a:gd name="T10" fmla="*/ 213 w 624"/>
                <a:gd name="T11" fmla="*/ 620 h 764"/>
                <a:gd name="T12" fmla="*/ 34 w 624"/>
                <a:gd name="T13" fmla="*/ 569 h 764"/>
                <a:gd name="T14" fmla="*/ 38 w 624"/>
                <a:gd name="T15" fmla="*/ 534 h 764"/>
                <a:gd name="T16" fmla="*/ 171 w 624"/>
                <a:gd name="T17" fmla="*/ 581 h 764"/>
                <a:gd name="T18" fmla="*/ 408 w 624"/>
                <a:gd name="T19" fmla="*/ 586 h 764"/>
                <a:gd name="T20" fmla="*/ 572 w 624"/>
                <a:gd name="T21" fmla="*/ 546 h 764"/>
                <a:gd name="T22" fmla="*/ 581 w 624"/>
                <a:gd name="T23" fmla="*/ 504 h 764"/>
                <a:gd name="T24" fmla="*/ 368 w 624"/>
                <a:gd name="T25" fmla="*/ 555 h 764"/>
                <a:gd name="T26" fmla="*/ 111 w 624"/>
                <a:gd name="T27" fmla="*/ 531 h 764"/>
                <a:gd name="T28" fmla="*/ 38 w 624"/>
                <a:gd name="T29" fmla="*/ 465 h 764"/>
                <a:gd name="T30" fmla="*/ 171 w 624"/>
                <a:gd name="T31" fmla="*/ 512 h 764"/>
                <a:gd name="T32" fmla="*/ 408 w 624"/>
                <a:gd name="T33" fmla="*/ 517 h 764"/>
                <a:gd name="T34" fmla="*/ 572 w 624"/>
                <a:gd name="T35" fmla="*/ 476 h 764"/>
                <a:gd name="T36" fmla="*/ 532 w 624"/>
                <a:gd name="T37" fmla="*/ 386 h 764"/>
                <a:gd name="T38" fmla="*/ 311 w 624"/>
                <a:gd name="T39" fmla="*/ 417 h 764"/>
                <a:gd name="T40" fmla="*/ 90 w 624"/>
                <a:gd name="T41" fmla="*/ 386 h 764"/>
                <a:gd name="T42" fmla="*/ 35 w 624"/>
                <a:gd name="T43" fmla="*/ 308 h 764"/>
                <a:gd name="T44" fmla="*/ 99 w 624"/>
                <a:gd name="T45" fmla="*/ 357 h 764"/>
                <a:gd name="T46" fmla="*/ 311 w 624"/>
                <a:gd name="T47" fmla="*/ 382 h 764"/>
                <a:gd name="T48" fmla="*/ 525 w 624"/>
                <a:gd name="T49" fmla="*/ 357 h 764"/>
                <a:gd name="T50" fmla="*/ 589 w 624"/>
                <a:gd name="T51" fmla="*/ 308 h 764"/>
                <a:gd name="T52" fmla="*/ 470 w 624"/>
                <a:gd name="T53" fmla="*/ 334 h 764"/>
                <a:gd name="T54" fmla="*/ 203 w 624"/>
                <a:gd name="T55" fmla="*/ 342 h 764"/>
                <a:gd name="T56" fmla="*/ 34 w 624"/>
                <a:gd name="T57" fmla="*/ 152 h 764"/>
                <a:gd name="T58" fmla="*/ 99 w 624"/>
                <a:gd name="T59" fmla="*/ 288 h 764"/>
                <a:gd name="T60" fmla="*/ 311 w 624"/>
                <a:gd name="T61" fmla="*/ 313 h 764"/>
                <a:gd name="T62" fmla="*/ 525 w 624"/>
                <a:gd name="T63" fmla="*/ 288 h 764"/>
                <a:gd name="T64" fmla="*/ 590 w 624"/>
                <a:gd name="T65" fmla="*/ 152 h 764"/>
                <a:gd name="T66" fmla="*/ 411 w 624"/>
                <a:gd name="T67" fmla="*/ 203 h 764"/>
                <a:gd name="T68" fmla="*/ 167 w 624"/>
                <a:gd name="T69" fmla="*/ 198 h 764"/>
                <a:gd name="T70" fmla="*/ 311 w 624"/>
                <a:gd name="T71" fmla="*/ 35 h 764"/>
                <a:gd name="T72" fmla="*/ 99 w 624"/>
                <a:gd name="T73" fmla="*/ 60 h 764"/>
                <a:gd name="T74" fmla="*/ 38 w 624"/>
                <a:gd name="T75" fmla="*/ 116 h 764"/>
                <a:gd name="T76" fmla="*/ 171 w 624"/>
                <a:gd name="T77" fmla="*/ 165 h 764"/>
                <a:gd name="T78" fmla="*/ 408 w 624"/>
                <a:gd name="T79" fmla="*/ 170 h 764"/>
                <a:gd name="T80" fmla="*/ 572 w 624"/>
                <a:gd name="T81" fmla="*/ 128 h 764"/>
                <a:gd name="T82" fmla="*/ 552 w 624"/>
                <a:gd name="T83" fmla="*/ 69 h 764"/>
                <a:gd name="T84" fmla="*/ 361 w 624"/>
                <a:gd name="T85" fmla="*/ 37 h 764"/>
                <a:gd name="T86" fmla="*/ 455 w 624"/>
                <a:gd name="T87" fmla="*/ 12 h 764"/>
                <a:gd name="T88" fmla="*/ 608 w 624"/>
                <a:gd name="T89" fmla="*/ 72 h 764"/>
                <a:gd name="T90" fmla="*/ 616 w 624"/>
                <a:gd name="T91" fmla="*/ 267 h 764"/>
                <a:gd name="T92" fmla="*/ 624 w 624"/>
                <a:gd name="T93" fmla="*/ 452 h 764"/>
                <a:gd name="T94" fmla="*/ 621 w 624"/>
                <a:gd name="T95" fmla="*/ 509 h 764"/>
                <a:gd name="T96" fmla="*/ 589 w 624"/>
                <a:gd name="T97" fmla="*/ 708 h 764"/>
                <a:gd name="T98" fmla="*/ 411 w 624"/>
                <a:gd name="T99" fmla="*/ 759 h 764"/>
                <a:gd name="T100" fmla="*/ 169 w 624"/>
                <a:gd name="T101" fmla="*/ 753 h 764"/>
                <a:gd name="T102" fmla="*/ 15 w 624"/>
                <a:gd name="T103" fmla="*/ 694 h 764"/>
                <a:gd name="T104" fmla="*/ 8 w 624"/>
                <a:gd name="T105" fmla="*/ 497 h 764"/>
                <a:gd name="T106" fmla="*/ 0 w 624"/>
                <a:gd name="T107" fmla="*/ 313 h 764"/>
                <a:gd name="T108" fmla="*/ 1 w 624"/>
                <a:gd name="T109" fmla="*/ 255 h 764"/>
                <a:gd name="T110" fmla="*/ 34 w 624"/>
                <a:gd name="T111" fmla="*/ 56 h 764"/>
                <a:gd name="T112" fmla="*/ 213 w 624"/>
                <a:gd name="T113" fmla="*/ 5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4" h="764">
                  <a:moveTo>
                    <a:pt x="34" y="569"/>
                  </a:moveTo>
                  <a:lnTo>
                    <a:pt x="34" y="660"/>
                  </a:lnTo>
                  <a:lnTo>
                    <a:pt x="38" y="673"/>
                  </a:lnTo>
                  <a:lnTo>
                    <a:pt x="51" y="685"/>
                  </a:lnTo>
                  <a:lnTo>
                    <a:pt x="72" y="695"/>
                  </a:lnTo>
                  <a:lnTo>
                    <a:pt x="99" y="705"/>
                  </a:lnTo>
                  <a:lnTo>
                    <a:pt x="133" y="713"/>
                  </a:lnTo>
                  <a:lnTo>
                    <a:pt x="171" y="720"/>
                  </a:lnTo>
                  <a:lnTo>
                    <a:pt x="214" y="725"/>
                  </a:lnTo>
                  <a:lnTo>
                    <a:pt x="261" y="729"/>
                  </a:lnTo>
                  <a:lnTo>
                    <a:pt x="311" y="729"/>
                  </a:lnTo>
                  <a:lnTo>
                    <a:pt x="361" y="729"/>
                  </a:lnTo>
                  <a:lnTo>
                    <a:pt x="408" y="725"/>
                  </a:lnTo>
                  <a:lnTo>
                    <a:pt x="451" y="720"/>
                  </a:lnTo>
                  <a:lnTo>
                    <a:pt x="491" y="713"/>
                  </a:lnTo>
                  <a:lnTo>
                    <a:pt x="525" y="705"/>
                  </a:lnTo>
                  <a:lnTo>
                    <a:pt x="552" y="695"/>
                  </a:lnTo>
                  <a:lnTo>
                    <a:pt x="572" y="685"/>
                  </a:lnTo>
                  <a:lnTo>
                    <a:pt x="585" y="673"/>
                  </a:lnTo>
                  <a:lnTo>
                    <a:pt x="590" y="660"/>
                  </a:lnTo>
                  <a:lnTo>
                    <a:pt x="590" y="569"/>
                  </a:lnTo>
                  <a:lnTo>
                    <a:pt x="564" y="582"/>
                  </a:lnTo>
                  <a:lnTo>
                    <a:pt x="532" y="594"/>
                  </a:lnTo>
                  <a:lnTo>
                    <a:pt x="496" y="605"/>
                  </a:lnTo>
                  <a:lnTo>
                    <a:pt x="455" y="614"/>
                  </a:lnTo>
                  <a:lnTo>
                    <a:pt x="411" y="620"/>
                  </a:lnTo>
                  <a:lnTo>
                    <a:pt x="362" y="624"/>
                  </a:lnTo>
                  <a:lnTo>
                    <a:pt x="311" y="626"/>
                  </a:lnTo>
                  <a:lnTo>
                    <a:pt x="260" y="624"/>
                  </a:lnTo>
                  <a:lnTo>
                    <a:pt x="213" y="620"/>
                  </a:lnTo>
                  <a:lnTo>
                    <a:pt x="167" y="614"/>
                  </a:lnTo>
                  <a:lnTo>
                    <a:pt x="127" y="605"/>
                  </a:lnTo>
                  <a:lnTo>
                    <a:pt x="90" y="594"/>
                  </a:lnTo>
                  <a:lnTo>
                    <a:pt x="59" y="582"/>
                  </a:lnTo>
                  <a:lnTo>
                    <a:pt x="34" y="569"/>
                  </a:lnTo>
                  <a:close/>
                  <a:moveTo>
                    <a:pt x="43" y="504"/>
                  </a:moveTo>
                  <a:lnTo>
                    <a:pt x="38" y="510"/>
                  </a:lnTo>
                  <a:lnTo>
                    <a:pt x="35" y="516"/>
                  </a:lnTo>
                  <a:lnTo>
                    <a:pt x="34" y="521"/>
                  </a:lnTo>
                  <a:lnTo>
                    <a:pt x="38" y="534"/>
                  </a:lnTo>
                  <a:lnTo>
                    <a:pt x="51" y="546"/>
                  </a:lnTo>
                  <a:lnTo>
                    <a:pt x="72" y="556"/>
                  </a:lnTo>
                  <a:lnTo>
                    <a:pt x="99" y="565"/>
                  </a:lnTo>
                  <a:lnTo>
                    <a:pt x="133" y="575"/>
                  </a:lnTo>
                  <a:lnTo>
                    <a:pt x="171" y="581"/>
                  </a:lnTo>
                  <a:lnTo>
                    <a:pt x="214" y="586"/>
                  </a:lnTo>
                  <a:lnTo>
                    <a:pt x="261" y="589"/>
                  </a:lnTo>
                  <a:lnTo>
                    <a:pt x="311" y="590"/>
                  </a:lnTo>
                  <a:lnTo>
                    <a:pt x="361" y="589"/>
                  </a:lnTo>
                  <a:lnTo>
                    <a:pt x="408" y="586"/>
                  </a:lnTo>
                  <a:lnTo>
                    <a:pt x="451" y="581"/>
                  </a:lnTo>
                  <a:lnTo>
                    <a:pt x="491" y="575"/>
                  </a:lnTo>
                  <a:lnTo>
                    <a:pt x="525" y="565"/>
                  </a:lnTo>
                  <a:lnTo>
                    <a:pt x="552" y="556"/>
                  </a:lnTo>
                  <a:lnTo>
                    <a:pt x="572" y="546"/>
                  </a:lnTo>
                  <a:lnTo>
                    <a:pt x="585" y="534"/>
                  </a:lnTo>
                  <a:lnTo>
                    <a:pt x="590" y="521"/>
                  </a:lnTo>
                  <a:lnTo>
                    <a:pt x="589" y="516"/>
                  </a:lnTo>
                  <a:lnTo>
                    <a:pt x="586" y="510"/>
                  </a:lnTo>
                  <a:lnTo>
                    <a:pt x="581" y="504"/>
                  </a:lnTo>
                  <a:lnTo>
                    <a:pt x="549" y="520"/>
                  </a:lnTo>
                  <a:lnTo>
                    <a:pt x="513" y="531"/>
                  </a:lnTo>
                  <a:lnTo>
                    <a:pt x="470" y="542"/>
                  </a:lnTo>
                  <a:lnTo>
                    <a:pt x="420" y="550"/>
                  </a:lnTo>
                  <a:lnTo>
                    <a:pt x="368" y="555"/>
                  </a:lnTo>
                  <a:lnTo>
                    <a:pt x="311" y="556"/>
                  </a:lnTo>
                  <a:lnTo>
                    <a:pt x="255" y="555"/>
                  </a:lnTo>
                  <a:lnTo>
                    <a:pt x="203" y="550"/>
                  </a:lnTo>
                  <a:lnTo>
                    <a:pt x="154" y="542"/>
                  </a:lnTo>
                  <a:lnTo>
                    <a:pt x="111" y="531"/>
                  </a:lnTo>
                  <a:lnTo>
                    <a:pt x="73" y="520"/>
                  </a:lnTo>
                  <a:lnTo>
                    <a:pt x="43" y="504"/>
                  </a:lnTo>
                  <a:close/>
                  <a:moveTo>
                    <a:pt x="34" y="360"/>
                  </a:moveTo>
                  <a:lnTo>
                    <a:pt x="34" y="452"/>
                  </a:lnTo>
                  <a:lnTo>
                    <a:pt x="38" y="465"/>
                  </a:lnTo>
                  <a:lnTo>
                    <a:pt x="51" y="476"/>
                  </a:lnTo>
                  <a:lnTo>
                    <a:pt x="72" y="487"/>
                  </a:lnTo>
                  <a:lnTo>
                    <a:pt x="99" y="496"/>
                  </a:lnTo>
                  <a:lnTo>
                    <a:pt x="133" y="505"/>
                  </a:lnTo>
                  <a:lnTo>
                    <a:pt x="171" y="512"/>
                  </a:lnTo>
                  <a:lnTo>
                    <a:pt x="214" y="517"/>
                  </a:lnTo>
                  <a:lnTo>
                    <a:pt x="261" y="520"/>
                  </a:lnTo>
                  <a:lnTo>
                    <a:pt x="311" y="521"/>
                  </a:lnTo>
                  <a:lnTo>
                    <a:pt x="361" y="520"/>
                  </a:lnTo>
                  <a:lnTo>
                    <a:pt x="408" y="517"/>
                  </a:lnTo>
                  <a:lnTo>
                    <a:pt x="451" y="512"/>
                  </a:lnTo>
                  <a:lnTo>
                    <a:pt x="491" y="505"/>
                  </a:lnTo>
                  <a:lnTo>
                    <a:pt x="525" y="496"/>
                  </a:lnTo>
                  <a:lnTo>
                    <a:pt x="552" y="487"/>
                  </a:lnTo>
                  <a:lnTo>
                    <a:pt x="572" y="476"/>
                  </a:lnTo>
                  <a:lnTo>
                    <a:pt x="585" y="465"/>
                  </a:lnTo>
                  <a:lnTo>
                    <a:pt x="590" y="452"/>
                  </a:lnTo>
                  <a:lnTo>
                    <a:pt x="590" y="360"/>
                  </a:lnTo>
                  <a:lnTo>
                    <a:pt x="564" y="374"/>
                  </a:lnTo>
                  <a:lnTo>
                    <a:pt x="532" y="386"/>
                  </a:lnTo>
                  <a:lnTo>
                    <a:pt x="496" y="397"/>
                  </a:lnTo>
                  <a:lnTo>
                    <a:pt x="455" y="406"/>
                  </a:lnTo>
                  <a:lnTo>
                    <a:pt x="411" y="412"/>
                  </a:lnTo>
                  <a:lnTo>
                    <a:pt x="362" y="416"/>
                  </a:lnTo>
                  <a:lnTo>
                    <a:pt x="311" y="417"/>
                  </a:lnTo>
                  <a:lnTo>
                    <a:pt x="260" y="416"/>
                  </a:lnTo>
                  <a:lnTo>
                    <a:pt x="213" y="412"/>
                  </a:lnTo>
                  <a:lnTo>
                    <a:pt x="167" y="406"/>
                  </a:lnTo>
                  <a:lnTo>
                    <a:pt x="127" y="397"/>
                  </a:lnTo>
                  <a:lnTo>
                    <a:pt x="90" y="386"/>
                  </a:lnTo>
                  <a:lnTo>
                    <a:pt x="59" y="374"/>
                  </a:lnTo>
                  <a:lnTo>
                    <a:pt x="34" y="360"/>
                  </a:lnTo>
                  <a:close/>
                  <a:moveTo>
                    <a:pt x="43" y="296"/>
                  </a:moveTo>
                  <a:lnTo>
                    <a:pt x="38" y="301"/>
                  </a:lnTo>
                  <a:lnTo>
                    <a:pt x="35" y="308"/>
                  </a:lnTo>
                  <a:lnTo>
                    <a:pt x="34" y="313"/>
                  </a:lnTo>
                  <a:lnTo>
                    <a:pt x="38" y="326"/>
                  </a:lnTo>
                  <a:lnTo>
                    <a:pt x="51" y="338"/>
                  </a:lnTo>
                  <a:lnTo>
                    <a:pt x="72" y="348"/>
                  </a:lnTo>
                  <a:lnTo>
                    <a:pt x="99" y="357"/>
                  </a:lnTo>
                  <a:lnTo>
                    <a:pt x="133" y="366"/>
                  </a:lnTo>
                  <a:lnTo>
                    <a:pt x="171" y="373"/>
                  </a:lnTo>
                  <a:lnTo>
                    <a:pt x="214" y="378"/>
                  </a:lnTo>
                  <a:lnTo>
                    <a:pt x="261" y="381"/>
                  </a:lnTo>
                  <a:lnTo>
                    <a:pt x="311" y="382"/>
                  </a:lnTo>
                  <a:lnTo>
                    <a:pt x="361" y="381"/>
                  </a:lnTo>
                  <a:lnTo>
                    <a:pt x="408" y="378"/>
                  </a:lnTo>
                  <a:lnTo>
                    <a:pt x="451" y="373"/>
                  </a:lnTo>
                  <a:lnTo>
                    <a:pt x="491" y="366"/>
                  </a:lnTo>
                  <a:lnTo>
                    <a:pt x="525" y="357"/>
                  </a:lnTo>
                  <a:lnTo>
                    <a:pt x="552" y="348"/>
                  </a:lnTo>
                  <a:lnTo>
                    <a:pt x="572" y="338"/>
                  </a:lnTo>
                  <a:lnTo>
                    <a:pt x="585" y="326"/>
                  </a:lnTo>
                  <a:lnTo>
                    <a:pt x="590" y="313"/>
                  </a:lnTo>
                  <a:lnTo>
                    <a:pt x="589" y="308"/>
                  </a:lnTo>
                  <a:lnTo>
                    <a:pt x="586" y="301"/>
                  </a:lnTo>
                  <a:lnTo>
                    <a:pt x="581" y="296"/>
                  </a:lnTo>
                  <a:lnTo>
                    <a:pt x="549" y="310"/>
                  </a:lnTo>
                  <a:lnTo>
                    <a:pt x="513" y="323"/>
                  </a:lnTo>
                  <a:lnTo>
                    <a:pt x="470" y="334"/>
                  </a:lnTo>
                  <a:lnTo>
                    <a:pt x="420" y="342"/>
                  </a:lnTo>
                  <a:lnTo>
                    <a:pt x="368" y="345"/>
                  </a:lnTo>
                  <a:lnTo>
                    <a:pt x="311" y="348"/>
                  </a:lnTo>
                  <a:lnTo>
                    <a:pt x="255" y="345"/>
                  </a:lnTo>
                  <a:lnTo>
                    <a:pt x="203" y="342"/>
                  </a:lnTo>
                  <a:lnTo>
                    <a:pt x="154" y="334"/>
                  </a:lnTo>
                  <a:lnTo>
                    <a:pt x="111" y="323"/>
                  </a:lnTo>
                  <a:lnTo>
                    <a:pt x="73" y="310"/>
                  </a:lnTo>
                  <a:lnTo>
                    <a:pt x="43" y="296"/>
                  </a:lnTo>
                  <a:close/>
                  <a:moveTo>
                    <a:pt x="34" y="152"/>
                  </a:moveTo>
                  <a:lnTo>
                    <a:pt x="34" y="243"/>
                  </a:lnTo>
                  <a:lnTo>
                    <a:pt x="38" y="256"/>
                  </a:lnTo>
                  <a:lnTo>
                    <a:pt x="51" y="268"/>
                  </a:lnTo>
                  <a:lnTo>
                    <a:pt x="72" y="279"/>
                  </a:lnTo>
                  <a:lnTo>
                    <a:pt x="99" y="288"/>
                  </a:lnTo>
                  <a:lnTo>
                    <a:pt x="133" y="297"/>
                  </a:lnTo>
                  <a:lnTo>
                    <a:pt x="171" y="304"/>
                  </a:lnTo>
                  <a:lnTo>
                    <a:pt x="214" y="309"/>
                  </a:lnTo>
                  <a:lnTo>
                    <a:pt x="261" y="311"/>
                  </a:lnTo>
                  <a:lnTo>
                    <a:pt x="311" y="313"/>
                  </a:lnTo>
                  <a:lnTo>
                    <a:pt x="361" y="311"/>
                  </a:lnTo>
                  <a:lnTo>
                    <a:pt x="408" y="309"/>
                  </a:lnTo>
                  <a:lnTo>
                    <a:pt x="451" y="304"/>
                  </a:lnTo>
                  <a:lnTo>
                    <a:pt x="491" y="297"/>
                  </a:lnTo>
                  <a:lnTo>
                    <a:pt x="525" y="288"/>
                  </a:lnTo>
                  <a:lnTo>
                    <a:pt x="552" y="279"/>
                  </a:lnTo>
                  <a:lnTo>
                    <a:pt x="572" y="268"/>
                  </a:lnTo>
                  <a:lnTo>
                    <a:pt x="585" y="256"/>
                  </a:lnTo>
                  <a:lnTo>
                    <a:pt x="590" y="243"/>
                  </a:lnTo>
                  <a:lnTo>
                    <a:pt x="590" y="152"/>
                  </a:lnTo>
                  <a:lnTo>
                    <a:pt x="564" y="166"/>
                  </a:lnTo>
                  <a:lnTo>
                    <a:pt x="532" y="178"/>
                  </a:lnTo>
                  <a:lnTo>
                    <a:pt x="496" y="188"/>
                  </a:lnTo>
                  <a:lnTo>
                    <a:pt x="455" y="198"/>
                  </a:lnTo>
                  <a:lnTo>
                    <a:pt x="411" y="203"/>
                  </a:lnTo>
                  <a:lnTo>
                    <a:pt x="362" y="207"/>
                  </a:lnTo>
                  <a:lnTo>
                    <a:pt x="311" y="209"/>
                  </a:lnTo>
                  <a:lnTo>
                    <a:pt x="260" y="207"/>
                  </a:lnTo>
                  <a:lnTo>
                    <a:pt x="213" y="203"/>
                  </a:lnTo>
                  <a:lnTo>
                    <a:pt x="167" y="198"/>
                  </a:lnTo>
                  <a:lnTo>
                    <a:pt x="127" y="188"/>
                  </a:lnTo>
                  <a:lnTo>
                    <a:pt x="90" y="178"/>
                  </a:lnTo>
                  <a:lnTo>
                    <a:pt x="59" y="166"/>
                  </a:lnTo>
                  <a:lnTo>
                    <a:pt x="34" y="152"/>
                  </a:lnTo>
                  <a:close/>
                  <a:moveTo>
                    <a:pt x="311" y="35"/>
                  </a:moveTo>
                  <a:lnTo>
                    <a:pt x="261" y="37"/>
                  </a:lnTo>
                  <a:lnTo>
                    <a:pt x="214" y="39"/>
                  </a:lnTo>
                  <a:lnTo>
                    <a:pt x="171" y="44"/>
                  </a:lnTo>
                  <a:lnTo>
                    <a:pt x="133" y="51"/>
                  </a:lnTo>
                  <a:lnTo>
                    <a:pt x="99" y="60"/>
                  </a:lnTo>
                  <a:lnTo>
                    <a:pt x="72" y="69"/>
                  </a:lnTo>
                  <a:lnTo>
                    <a:pt x="51" y="80"/>
                  </a:lnTo>
                  <a:lnTo>
                    <a:pt x="38" y="92"/>
                  </a:lnTo>
                  <a:lnTo>
                    <a:pt x="34" y="105"/>
                  </a:lnTo>
                  <a:lnTo>
                    <a:pt x="38" y="116"/>
                  </a:lnTo>
                  <a:lnTo>
                    <a:pt x="51" y="128"/>
                  </a:lnTo>
                  <a:lnTo>
                    <a:pt x="72" y="140"/>
                  </a:lnTo>
                  <a:lnTo>
                    <a:pt x="99" y="149"/>
                  </a:lnTo>
                  <a:lnTo>
                    <a:pt x="133" y="158"/>
                  </a:lnTo>
                  <a:lnTo>
                    <a:pt x="171" y="165"/>
                  </a:lnTo>
                  <a:lnTo>
                    <a:pt x="214" y="170"/>
                  </a:lnTo>
                  <a:lnTo>
                    <a:pt x="261" y="173"/>
                  </a:lnTo>
                  <a:lnTo>
                    <a:pt x="311" y="174"/>
                  </a:lnTo>
                  <a:lnTo>
                    <a:pt x="361" y="173"/>
                  </a:lnTo>
                  <a:lnTo>
                    <a:pt x="408" y="170"/>
                  </a:lnTo>
                  <a:lnTo>
                    <a:pt x="451" y="165"/>
                  </a:lnTo>
                  <a:lnTo>
                    <a:pt x="491" y="158"/>
                  </a:lnTo>
                  <a:lnTo>
                    <a:pt x="525" y="149"/>
                  </a:lnTo>
                  <a:lnTo>
                    <a:pt x="552" y="140"/>
                  </a:lnTo>
                  <a:lnTo>
                    <a:pt x="572" y="128"/>
                  </a:lnTo>
                  <a:lnTo>
                    <a:pt x="585" y="116"/>
                  </a:lnTo>
                  <a:lnTo>
                    <a:pt x="590" y="105"/>
                  </a:lnTo>
                  <a:lnTo>
                    <a:pt x="585" y="92"/>
                  </a:lnTo>
                  <a:lnTo>
                    <a:pt x="572" y="80"/>
                  </a:lnTo>
                  <a:lnTo>
                    <a:pt x="552" y="69"/>
                  </a:lnTo>
                  <a:lnTo>
                    <a:pt x="525" y="60"/>
                  </a:lnTo>
                  <a:lnTo>
                    <a:pt x="491" y="51"/>
                  </a:lnTo>
                  <a:lnTo>
                    <a:pt x="451" y="44"/>
                  </a:lnTo>
                  <a:lnTo>
                    <a:pt x="408" y="39"/>
                  </a:lnTo>
                  <a:lnTo>
                    <a:pt x="361" y="37"/>
                  </a:lnTo>
                  <a:lnTo>
                    <a:pt x="311" y="35"/>
                  </a:lnTo>
                  <a:close/>
                  <a:moveTo>
                    <a:pt x="311" y="0"/>
                  </a:moveTo>
                  <a:lnTo>
                    <a:pt x="362" y="1"/>
                  </a:lnTo>
                  <a:lnTo>
                    <a:pt x="411" y="5"/>
                  </a:lnTo>
                  <a:lnTo>
                    <a:pt x="455" y="12"/>
                  </a:lnTo>
                  <a:lnTo>
                    <a:pt x="496" y="21"/>
                  </a:lnTo>
                  <a:lnTo>
                    <a:pt x="532" y="31"/>
                  </a:lnTo>
                  <a:lnTo>
                    <a:pt x="564" y="43"/>
                  </a:lnTo>
                  <a:lnTo>
                    <a:pt x="589" y="56"/>
                  </a:lnTo>
                  <a:lnTo>
                    <a:pt x="608" y="72"/>
                  </a:lnTo>
                  <a:lnTo>
                    <a:pt x="620" y="88"/>
                  </a:lnTo>
                  <a:lnTo>
                    <a:pt x="624" y="105"/>
                  </a:lnTo>
                  <a:lnTo>
                    <a:pt x="624" y="243"/>
                  </a:lnTo>
                  <a:lnTo>
                    <a:pt x="621" y="255"/>
                  </a:lnTo>
                  <a:lnTo>
                    <a:pt x="616" y="267"/>
                  </a:lnTo>
                  <a:lnTo>
                    <a:pt x="606" y="279"/>
                  </a:lnTo>
                  <a:lnTo>
                    <a:pt x="616" y="289"/>
                  </a:lnTo>
                  <a:lnTo>
                    <a:pt x="621" y="301"/>
                  </a:lnTo>
                  <a:lnTo>
                    <a:pt x="624" y="313"/>
                  </a:lnTo>
                  <a:lnTo>
                    <a:pt x="624" y="452"/>
                  </a:lnTo>
                  <a:lnTo>
                    <a:pt x="621" y="463"/>
                  </a:lnTo>
                  <a:lnTo>
                    <a:pt x="616" y="475"/>
                  </a:lnTo>
                  <a:lnTo>
                    <a:pt x="606" y="487"/>
                  </a:lnTo>
                  <a:lnTo>
                    <a:pt x="616" y="497"/>
                  </a:lnTo>
                  <a:lnTo>
                    <a:pt x="621" y="509"/>
                  </a:lnTo>
                  <a:lnTo>
                    <a:pt x="624" y="521"/>
                  </a:lnTo>
                  <a:lnTo>
                    <a:pt x="624" y="660"/>
                  </a:lnTo>
                  <a:lnTo>
                    <a:pt x="620" y="677"/>
                  </a:lnTo>
                  <a:lnTo>
                    <a:pt x="608" y="694"/>
                  </a:lnTo>
                  <a:lnTo>
                    <a:pt x="589" y="708"/>
                  </a:lnTo>
                  <a:lnTo>
                    <a:pt x="564" y="721"/>
                  </a:lnTo>
                  <a:lnTo>
                    <a:pt x="532" y="734"/>
                  </a:lnTo>
                  <a:lnTo>
                    <a:pt x="496" y="745"/>
                  </a:lnTo>
                  <a:lnTo>
                    <a:pt x="455" y="753"/>
                  </a:lnTo>
                  <a:lnTo>
                    <a:pt x="411" y="759"/>
                  </a:lnTo>
                  <a:lnTo>
                    <a:pt x="362" y="763"/>
                  </a:lnTo>
                  <a:lnTo>
                    <a:pt x="311" y="764"/>
                  </a:lnTo>
                  <a:lnTo>
                    <a:pt x="261" y="763"/>
                  </a:lnTo>
                  <a:lnTo>
                    <a:pt x="213" y="759"/>
                  </a:lnTo>
                  <a:lnTo>
                    <a:pt x="169" y="753"/>
                  </a:lnTo>
                  <a:lnTo>
                    <a:pt x="127" y="745"/>
                  </a:lnTo>
                  <a:lnTo>
                    <a:pt x="90" y="734"/>
                  </a:lnTo>
                  <a:lnTo>
                    <a:pt x="60" y="721"/>
                  </a:lnTo>
                  <a:lnTo>
                    <a:pt x="34" y="708"/>
                  </a:lnTo>
                  <a:lnTo>
                    <a:pt x="15" y="694"/>
                  </a:lnTo>
                  <a:lnTo>
                    <a:pt x="4" y="677"/>
                  </a:lnTo>
                  <a:lnTo>
                    <a:pt x="0" y="660"/>
                  </a:lnTo>
                  <a:lnTo>
                    <a:pt x="0" y="521"/>
                  </a:lnTo>
                  <a:lnTo>
                    <a:pt x="1" y="509"/>
                  </a:lnTo>
                  <a:lnTo>
                    <a:pt x="8" y="497"/>
                  </a:lnTo>
                  <a:lnTo>
                    <a:pt x="17" y="487"/>
                  </a:lnTo>
                  <a:lnTo>
                    <a:pt x="8" y="475"/>
                  </a:lnTo>
                  <a:lnTo>
                    <a:pt x="1" y="463"/>
                  </a:lnTo>
                  <a:lnTo>
                    <a:pt x="0" y="452"/>
                  </a:lnTo>
                  <a:lnTo>
                    <a:pt x="0" y="313"/>
                  </a:lnTo>
                  <a:lnTo>
                    <a:pt x="1" y="301"/>
                  </a:lnTo>
                  <a:lnTo>
                    <a:pt x="8" y="289"/>
                  </a:lnTo>
                  <a:lnTo>
                    <a:pt x="17" y="279"/>
                  </a:lnTo>
                  <a:lnTo>
                    <a:pt x="8" y="267"/>
                  </a:lnTo>
                  <a:lnTo>
                    <a:pt x="1" y="255"/>
                  </a:lnTo>
                  <a:lnTo>
                    <a:pt x="0" y="243"/>
                  </a:lnTo>
                  <a:lnTo>
                    <a:pt x="0" y="105"/>
                  </a:lnTo>
                  <a:lnTo>
                    <a:pt x="4" y="88"/>
                  </a:lnTo>
                  <a:lnTo>
                    <a:pt x="15" y="72"/>
                  </a:lnTo>
                  <a:lnTo>
                    <a:pt x="34" y="56"/>
                  </a:lnTo>
                  <a:lnTo>
                    <a:pt x="60" y="43"/>
                  </a:lnTo>
                  <a:lnTo>
                    <a:pt x="90" y="31"/>
                  </a:lnTo>
                  <a:lnTo>
                    <a:pt x="127" y="21"/>
                  </a:lnTo>
                  <a:lnTo>
                    <a:pt x="169" y="12"/>
                  </a:lnTo>
                  <a:lnTo>
                    <a:pt x="213" y="5"/>
                  </a:lnTo>
                  <a:lnTo>
                    <a:pt x="261" y="1"/>
                  </a:lnTo>
                  <a:lnTo>
                    <a:pt x="31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89" name="Freeform 42"/>
            <p:cNvSpPr>
              <a:spLocks noEditPoints="1"/>
            </p:cNvSpPr>
            <p:nvPr/>
          </p:nvSpPr>
          <p:spPr bwMode="auto">
            <a:xfrm>
              <a:off x="9448069" y="2876229"/>
              <a:ext cx="538589" cy="539294"/>
            </a:xfrm>
            <a:custGeom>
              <a:avLst/>
              <a:gdLst>
                <a:gd name="T0" fmla="*/ 503 w 763"/>
                <a:gd name="T1" fmla="*/ 254 h 764"/>
                <a:gd name="T2" fmla="*/ 563 w 763"/>
                <a:gd name="T3" fmla="*/ 249 h 764"/>
                <a:gd name="T4" fmla="*/ 532 w 763"/>
                <a:gd name="T5" fmla="*/ 288 h 764"/>
                <a:gd name="T6" fmla="*/ 557 w 763"/>
                <a:gd name="T7" fmla="*/ 296 h 764"/>
                <a:gd name="T8" fmla="*/ 536 w 763"/>
                <a:gd name="T9" fmla="*/ 349 h 764"/>
                <a:gd name="T10" fmla="*/ 504 w 763"/>
                <a:gd name="T11" fmla="*/ 432 h 764"/>
                <a:gd name="T12" fmla="*/ 436 w 763"/>
                <a:gd name="T13" fmla="*/ 496 h 764"/>
                <a:gd name="T14" fmla="*/ 335 w 763"/>
                <a:gd name="T15" fmla="*/ 521 h 764"/>
                <a:gd name="T16" fmla="*/ 226 w 763"/>
                <a:gd name="T17" fmla="*/ 489 h 764"/>
                <a:gd name="T18" fmla="*/ 305 w 763"/>
                <a:gd name="T19" fmla="*/ 476 h 764"/>
                <a:gd name="T20" fmla="*/ 290 w 763"/>
                <a:gd name="T21" fmla="*/ 446 h 764"/>
                <a:gd name="T22" fmla="*/ 271 w 763"/>
                <a:gd name="T23" fmla="*/ 414 h 764"/>
                <a:gd name="T24" fmla="*/ 296 w 763"/>
                <a:gd name="T25" fmla="*/ 411 h 764"/>
                <a:gd name="T26" fmla="*/ 250 w 763"/>
                <a:gd name="T27" fmla="*/ 380 h 764"/>
                <a:gd name="T28" fmla="*/ 240 w 763"/>
                <a:gd name="T29" fmla="*/ 342 h 764"/>
                <a:gd name="T30" fmla="*/ 256 w 763"/>
                <a:gd name="T31" fmla="*/ 335 h 764"/>
                <a:gd name="T32" fmla="*/ 243 w 763"/>
                <a:gd name="T33" fmla="*/ 273 h 764"/>
                <a:gd name="T34" fmla="*/ 300 w 763"/>
                <a:gd name="T35" fmla="*/ 300 h 764"/>
                <a:gd name="T36" fmla="*/ 397 w 763"/>
                <a:gd name="T37" fmla="*/ 330 h 764"/>
                <a:gd name="T38" fmla="*/ 398 w 763"/>
                <a:gd name="T39" fmla="*/ 292 h 764"/>
                <a:gd name="T40" fmla="*/ 444 w 763"/>
                <a:gd name="T41" fmla="*/ 247 h 764"/>
                <a:gd name="T42" fmla="*/ 330 w 763"/>
                <a:gd name="T43" fmla="*/ 39 h 764"/>
                <a:gd name="T44" fmla="*/ 193 w 763"/>
                <a:gd name="T45" fmla="*/ 92 h 764"/>
                <a:gd name="T46" fmla="*/ 91 w 763"/>
                <a:gd name="T47" fmla="*/ 194 h 764"/>
                <a:gd name="T48" fmla="*/ 38 w 763"/>
                <a:gd name="T49" fmla="*/ 331 h 764"/>
                <a:gd name="T50" fmla="*/ 49 w 763"/>
                <a:gd name="T51" fmla="*/ 483 h 764"/>
                <a:gd name="T52" fmla="*/ 120 w 763"/>
                <a:gd name="T53" fmla="*/ 610 h 764"/>
                <a:gd name="T54" fmla="*/ 236 w 763"/>
                <a:gd name="T55" fmla="*/ 698 h 764"/>
                <a:gd name="T56" fmla="*/ 381 w 763"/>
                <a:gd name="T57" fmla="*/ 729 h 764"/>
                <a:gd name="T58" fmla="*/ 528 w 763"/>
                <a:gd name="T59" fmla="*/ 698 h 764"/>
                <a:gd name="T60" fmla="*/ 644 w 763"/>
                <a:gd name="T61" fmla="*/ 610 h 764"/>
                <a:gd name="T62" fmla="*/ 715 w 763"/>
                <a:gd name="T63" fmla="*/ 483 h 764"/>
                <a:gd name="T64" fmla="*/ 725 w 763"/>
                <a:gd name="T65" fmla="*/ 331 h 764"/>
                <a:gd name="T66" fmla="*/ 673 w 763"/>
                <a:gd name="T67" fmla="*/ 194 h 764"/>
                <a:gd name="T68" fmla="*/ 571 w 763"/>
                <a:gd name="T69" fmla="*/ 92 h 764"/>
                <a:gd name="T70" fmla="*/ 434 w 763"/>
                <a:gd name="T71" fmla="*/ 39 h 764"/>
                <a:gd name="T72" fmla="*/ 439 w 763"/>
                <a:gd name="T73" fmla="*/ 5 h 764"/>
                <a:gd name="T74" fmla="*/ 589 w 763"/>
                <a:gd name="T75" fmla="*/ 61 h 764"/>
                <a:gd name="T76" fmla="*/ 702 w 763"/>
                <a:gd name="T77" fmla="*/ 174 h 764"/>
                <a:gd name="T78" fmla="*/ 760 w 763"/>
                <a:gd name="T79" fmla="*/ 326 h 764"/>
                <a:gd name="T80" fmla="*/ 748 w 763"/>
                <a:gd name="T81" fmla="*/ 492 h 764"/>
                <a:gd name="T82" fmla="*/ 671 w 763"/>
                <a:gd name="T83" fmla="*/ 633 h 764"/>
                <a:gd name="T84" fmla="*/ 544 w 763"/>
                <a:gd name="T85" fmla="*/ 729 h 764"/>
                <a:gd name="T86" fmla="*/ 381 w 763"/>
                <a:gd name="T87" fmla="*/ 764 h 764"/>
                <a:gd name="T88" fmla="*/ 220 w 763"/>
                <a:gd name="T89" fmla="*/ 729 h 764"/>
                <a:gd name="T90" fmla="*/ 93 w 763"/>
                <a:gd name="T91" fmla="*/ 633 h 764"/>
                <a:gd name="T92" fmla="*/ 16 w 763"/>
                <a:gd name="T93" fmla="*/ 492 h 764"/>
                <a:gd name="T94" fmla="*/ 4 w 763"/>
                <a:gd name="T95" fmla="*/ 326 h 764"/>
                <a:gd name="T96" fmla="*/ 62 w 763"/>
                <a:gd name="T97" fmla="*/ 174 h 764"/>
                <a:gd name="T98" fmla="*/ 174 w 763"/>
                <a:gd name="T99" fmla="*/ 61 h 764"/>
                <a:gd name="T100" fmla="*/ 325 w 763"/>
                <a:gd name="T101" fmla="*/ 5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63" h="764">
                  <a:moveTo>
                    <a:pt x="466" y="243"/>
                  </a:moveTo>
                  <a:lnTo>
                    <a:pt x="486" y="246"/>
                  </a:lnTo>
                  <a:lnTo>
                    <a:pt x="503" y="254"/>
                  </a:lnTo>
                  <a:lnTo>
                    <a:pt x="519" y="266"/>
                  </a:lnTo>
                  <a:lnTo>
                    <a:pt x="541" y="259"/>
                  </a:lnTo>
                  <a:lnTo>
                    <a:pt x="563" y="249"/>
                  </a:lnTo>
                  <a:lnTo>
                    <a:pt x="557" y="264"/>
                  </a:lnTo>
                  <a:lnTo>
                    <a:pt x="545" y="277"/>
                  </a:lnTo>
                  <a:lnTo>
                    <a:pt x="532" y="288"/>
                  </a:lnTo>
                  <a:lnTo>
                    <a:pt x="553" y="284"/>
                  </a:lnTo>
                  <a:lnTo>
                    <a:pt x="572" y="276"/>
                  </a:lnTo>
                  <a:lnTo>
                    <a:pt x="557" y="296"/>
                  </a:lnTo>
                  <a:lnTo>
                    <a:pt x="537" y="313"/>
                  </a:lnTo>
                  <a:lnTo>
                    <a:pt x="537" y="322"/>
                  </a:lnTo>
                  <a:lnTo>
                    <a:pt x="536" y="349"/>
                  </a:lnTo>
                  <a:lnTo>
                    <a:pt x="529" y="378"/>
                  </a:lnTo>
                  <a:lnTo>
                    <a:pt x="519" y="406"/>
                  </a:lnTo>
                  <a:lnTo>
                    <a:pt x="504" y="432"/>
                  </a:lnTo>
                  <a:lnTo>
                    <a:pt x="486" y="457"/>
                  </a:lnTo>
                  <a:lnTo>
                    <a:pt x="462" y="478"/>
                  </a:lnTo>
                  <a:lnTo>
                    <a:pt x="436" y="496"/>
                  </a:lnTo>
                  <a:lnTo>
                    <a:pt x="406" y="509"/>
                  </a:lnTo>
                  <a:lnTo>
                    <a:pt x="372" y="518"/>
                  </a:lnTo>
                  <a:lnTo>
                    <a:pt x="335" y="521"/>
                  </a:lnTo>
                  <a:lnTo>
                    <a:pt x="296" y="517"/>
                  </a:lnTo>
                  <a:lnTo>
                    <a:pt x="260" y="506"/>
                  </a:lnTo>
                  <a:lnTo>
                    <a:pt x="226" y="489"/>
                  </a:lnTo>
                  <a:lnTo>
                    <a:pt x="243" y="491"/>
                  </a:lnTo>
                  <a:lnTo>
                    <a:pt x="275" y="487"/>
                  </a:lnTo>
                  <a:lnTo>
                    <a:pt x="305" y="476"/>
                  </a:lnTo>
                  <a:lnTo>
                    <a:pt x="332" y="461"/>
                  </a:lnTo>
                  <a:lnTo>
                    <a:pt x="309" y="457"/>
                  </a:lnTo>
                  <a:lnTo>
                    <a:pt x="290" y="446"/>
                  </a:lnTo>
                  <a:lnTo>
                    <a:pt x="274" y="432"/>
                  </a:lnTo>
                  <a:lnTo>
                    <a:pt x="265" y="412"/>
                  </a:lnTo>
                  <a:lnTo>
                    <a:pt x="271" y="414"/>
                  </a:lnTo>
                  <a:lnTo>
                    <a:pt x="278" y="414"/>
                  </a:lnTo>
                  <a:lnTo>
                    <a:pt x="287" y="412"/>
                  </a:lnTo>
                  <a:lnTo>
                    <a:pt x="296" y="411"/>
                  </a:lnTo>
                  <a:lnTo>
                    <a:pt x="278" y="404"/>
                  </a:lnTo>
                  <a:lnTo>
                    <a:pt x="262" y="394"/>
                  </a:lnTo>
                  <a:lnTo>
                    <a:pt x="250" y="380"/>
                  </a:lnTo>
                  <a:lnTo>
                    <a:pt x="243" y="361"/>
                  </a:lnTo>
                  <a:lnTo>
                    <a:pt x="240" y="342"/>
                  </a:lnTo>
                  <a:lnTo>
                    <a:pt x="240" y="342"/>
                  </a:lnTo>
                  <a:lnTo>
                    <a:pt x="256" y="347"/>
                  </a:lnTo>
                  <a:lnTo>
                    <a:pt x="271" y="349"/>
                  </a:lnTo>
                  <a:lnTo>
                    <a:pt x="256" y="335"/>
                  </a:lnTo>
                  <a:lnTo>
                    <a:pt x="244" y="314"/>
                  </a:lnTo>
                  <a:lnTo>
                    <a:pt x="240" y="292"/>
                  </a:lnTo>
                  <a:lnTo>
                    <a:pt x="243" y="273"/>
                  </a:lnTo>
                  <a:lnTo>
                    <a:pt x="250" y="256"/>
                  </a:lnTo>
                  <a:lnTo>
                    <a:pt x="273" y="280"/>
                  </a:lnTo>
                  <a:lnTo>
                    <a:pt x="300" y="300"/>
                  </a:lnTo>
                  <a:lnTo>
                    <a:pt x="329" y="315"/>
                  </a:lnTo>
                  <a:lnTo>
                    <a:pt x="362" y="325"/>
                  </a:lnTo>
                  <a:lnTo>
                    <a:pt x="397" y="330"/>
                  </a:lnTo>
                  <a:lnTo>
                    <a:pt x="396" y="322"/>
                  </a:lnTo>
                  <a:lnTo>
                    <a:pt x="394" y="314"/>
                  </a:lnTo>
                  <a:lnTo>
                    <a:pt x="398" y="292"/>
                  </a:lnTo>
                  <a:lnTo>
                    <a:pt x="409" y="272"/>
                  </a:lnTo>
                  <a:lnTo>
                    <a:pt x="424" y="256"/>
                  </a:lnTo>
                  <a:lnTo>
                    <a:pt x="444" y="247"/>
                  </a:lnTo>
                  <a:lnTo>
                    <a:pt x="466" y="243"/>
                  </a:lnTo>
                  <a:close/>
                  <a:moveTo>
                    <a:pt x="381" y="35"/>
                  </a:moveTo>
                  <a:lnTo>
                    <a:pt x="330" y="39"/>
                  </a:lnTo>
                  <a:lnTo>
                    <a:pt x="282" y="50"/>
                  </a:lnTo>
                  <a:lnTo>
                    <a:pt x="236" y="68"/>
                  </a:lnTo>
                  <a:lnTo>
                    <a:pt x="193" y="92"/>
                  </a:lnTo>
                  <a:lnTo>
                    <a:pt x="154" y="120"/>
                  </a:lnTo>
                  <a:lnTo>
                    <a:pt x="120" y="154"/>
                  </a:lnTo>
                  <a:lnTo>
                    <a:pt x="91" y="194"/>
                  </a:lnTo>
                  <a:lnTo>
                    <a:pt x="67" y="236"/>
                  </a:lnTo>
                  <a:lnTo>
                    <a:pt x="49" y="283"/>
                  </a:lnTo>
                  <a:lnTo>
                    <a:pt x="38" y="331"/>
                  </a:lnTo>
                  <a:lnTo>
                    <a:pt x="34" y="382"/>
                  </a:lnTo>
                  <a:lnTo>
                    <a:pt x="38" y="433"/>
                  </a:lnTo>
                  <a:lnTo>
                    <a:pt x="49" y="483"/>
                  </a:lnTo>
                  <a:lnTo>
                    <a:pt x="67" y="529"/>
                  </a:lnTo>
                  <a:lnTo>
                    <a:pt x="91" y="572"/>
                  </a:lnTo>
                  <a:lnTo>
                    <a:pt x="120" y="610"/>
                  </a:lnTo>
                  <a:lnTo>
                    <a:pt x="154" y="644"/>
                  </a:lnTo>
                  <a:lnTo>
                    <a:pt x="193" y="674"/>
                  </a:lnTo>
                  <a:lnTo>
                    <a:pt x="236" y="698"/>
                  </a:lnTo>
                  <a:lnTo>
                    <a:pt x="282" y="715"/>
                  </a:lnTo>
                  <a:lnTo>
                    <a:pt x="330" y="726"/>
                  </a:lnTo>
                  <a:lnTo>
                    <a:pt x="381" y="729"/>
                  </a:lnTo>
                  <a:lnTo>
                    <a:pt x="434" y="726"/>
                  </a:lnTo>
                  <a:lnTo>
                    <a:pt x="482" y="715"/>
                  </a:lnTo>
                  <a:lnTo>
                    <a:pt x="528" y="698"/>
                  </a:lnTo>
                  <a:lnTo>
                    <a:pt x="571" y="674"/>
                  </a:lnTo>
                  <a:lnTo>
                    <a:pt x="610" y="644"/>
                  </a:lnTo>
                  <a:lnTo>
                    <a:pt x="644" y="610"/>
                  </a:lnTo>
                  <a:lnTo>
                    <a:pt x="673" y="572"/>
                  </a:lnTo>
                  <a:lnTo>
                    <a:pt x="697" y="529"/>
                  </a:lnTo>
                  <a:lnTo>
                    <a:pt x="715" y="483"/>
                  </a:lnTo>
                  <a:lnTo>
                    <a:pt x="725" y="433"/>
                  </a:lnTo>
                  <a:lnTo>
                    <a:pt x="729" y="382"/>
                  </a:lnTo>
                  <a:lnTo>
                    <a:pt x="725" y="331"/>
                  </a:lnTo>
                  <a:lnTo>
                    <a:pt x="715" y="283"/>
                  </a:lnTo>
                  <a:lnTo>
                    <a:pt x="697" y="236"/>
                  </a:lnTo>
                  <a:lnTo>
                    <a:pt x="673" y="194"/>
                  </a:lnTo>
                  <a:lnTo>
                    <a:pt x="644" y="154"/>
                  </a:lnTo>
                  <a:lnTo>
                    <a:pt x="610" y="120"/>
                  </a:lnTo>
                  <a:lnTo>
                    <a:pt x="571" y="92"/>
                  </a:lnTo>
                  <a:lnTo>
                    <a:pt x="528" y="68"/>
                  </a:lnTo>
                  <a:lnTo>
                    <a:pt x="482" y="50"/>
                  </a:lnTo>
                  <a:lnTo>
                    <a:pt x="434" y="39"/>
                  </a:lnTo>
                  <a:lnTo>
                    <a:pt x="381" y="35"/>
                  </a:lnTo>
                  <a:close/>
                  <a:moveTo>
                    <a:pt x="381" y="0"/>
                  </a:moveTo>
                  <a:lnTo>
                    <a:pt x="439" y="5"/>
                  </a:lnTo>
                  <a:lnTo>
                    <a:pt x="493" y="17"/>
                  </a:lnTo>
                  <a:lnTo>
                    <a:pt x="544" y="35"/>
                  </a:lnTo>
                  <a:lnTo>
                    <a:pt x="589" y="61"/>
                  </a:lnTo>
                  <a:lnTo>
                    <a:pt x="633" y="94"/>
                  </a:lnTo>
                  <a:lnTo>
                    <a:pt x="671" y="132"/>
                  </a:lnTo>
                  <a:lnTo>
                    <a:pt x="702" y="174"/>
                  </a:lnTo>
                  <a:lnTo>
                    <a:pt x="728" y="221"/>
                  </a:lnTo>
                  <a:lnTo>
                    <a:pt x="748" y="272"/>
                  </a:lnTo>
                  <a:lnTo>
                    <a:pt x="760" y="326"/>
                  </a:lnTo>
                  <a:lnTo>
                    <a:pt x="763" y="382"/>
                  </a:lnTo>
                  <a:lnTo>
                    <a:pt x="760" y="438"/>
                  </a:lnTo>
                  <a:lnTo>
                    <a:pt x="748" y="492"/>
                  </a:lnTo>
                  <a:lnTo>
                    <a:pt x="728" y="543"/>
                  </a:lnTo>
                  <a:lnTo>
                    <a:pt x="702" y="590"/>
                  </a:lnTo>
                  <a:lnTo>
                    <a:pt x="671" y="633"/>
                  </a:lnTo>
                  <a:lnTo>
                    <a:pt x="633" y="670"/>
                  </a:lnTo>
                  <a:lnTo>
                    <a:pt x="589" y="703"/>
                  </a:lnTo>
                  <a:lnTo>
                    <a:pt x="544" y="729"/>
                  </a:lnTo>
                  <a:lnTo>
                    <a:pt x="493" y="749"/>
                  </a:lnTo>
                  <a:lnTo>
                    <a:pt x="439" y="760"/>
                  </a:lnTo>
                  <a:lnTo>
                    <a:pt x="381" y="764"/>
                  </a:lnTo>
                  <a:lnTo>
                    <a:pt x="325" y="760"/>
                  </a:lnTo>
                  <a:lnTo>
                    <a:pt x="271" y="749"/>
                  </a:lnTo>
                  <a:lnTo>
                    <a:pt x="220" y="729"/>
                  </a:lnTo>
                  <a:lnTo>
                    <a:pt x="174" y="703"/>
                  </a:lnTo>
                  <a:lnTo>
                    <a:pt x="131" y="670"/>
                  </a:lnTo>
                  <a:lnTo>
                    <a:pt x="93" y="633"/>
                  </a:lnTo>
                  <a:lnTo>
                    <a:pt x="62" y="590"/>
                  </a:lnTo>
                  <a:lnTo>
                    <a:pt x="36" y="543"/>
                  </a:lnTo>
                  <a:lnTo>
                    <a:pt x="16" y="492"/>
                  </a:lnTo>
                  <a:lnTo>
                    <a:pt x="4" y="438"/>
                  </a:lnTo>
                  <a:lnTo>
                    <a:pt x="0" y="382"/>
                  </a:lnTo>
                  <a:lnTo>
                    <a:pt x="4" y="326"/>
                  </a:lnTo>
                  <a:lnTo>
                    <a:pt x="16" y="272"/>
                  </a:lnTo>
                  <a:lnTo>
                    <a:pt x="36" y="221"/>
                  </a:lnTo>
                  <a:lnTo>
                    <a:pt x="62" y="174"/>
                  </a:lnTo>
                  <a:lnTo>
                    <a:pt x="93" y="132"/>
                  </a:lnTo>
                  <a:lnTo>
                    <a:pt x="131" y="94"/>
                  </a:lnTo>
                  <a:lnTo>
                    <a:pt x="174" y="61"/>
                  </a:lnTo>
                  <a:lnTo>
                    <a:pt x="220" y="35"/>
                  </a:lnTo>
                  <a:lnTo>
                    <a:pt x="271" y="17"/>
                  </a:lnTo>
                  <a:lnTo>
                    <a:pt x="325" y="5"/>
                  </a:lnTo>
                  <a:lnTo>
                    <a:pt x="38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90" name="Freeform 43"/>
            <p:cNvSpPr>
              <a:spLocks noEditPoints="1"/>
            </p:cNvSpPr>
            <p:nvPr/>
          </p:nvSpPr>
          <p:spPr bwMode="auto">
            <a:xfrm>
              <a:off x="10529772" y="2875877"/>
              <a:ext cx="539294" cy="540000"/>
            </a:xfrm>
            <a:custGeom>
              <a:avLst/>
              <a:gdLst>
                <a:gd name="T0" fmla="*/ 468 w 764"/>
                <a:gd name="T1" fmla="*/ 227 h 765"/>
                <a:gd name="T2" fmla="*/ 439 w 764"/>
                <a:gd name="T3" fmla="*/ 279 h 765"/>
                <a:gd name="T4" fmla="*/ 420 w 764"/>
                <a:gd name="T5" fmla="*/ 285 h 765"/>
                <a:gd name="T6" fmla="*/ 417 w 764"/>
                <a:gd name="T7" fmla="*/ 300 h 765"/>
                <a:gd name="T8" fmla="*/ 468 w 764"/>
                <a:gd name="T9" fmla="*/ 330 h 765"/>
                <a:gd name="T10" fmla="*/ 416 w 764"/>
                <a:gd name="T11" fmla="*/ 383 h 765"/>
                <a:gd name="T12" fmla="*/ 348 w 764"/>
                <a:gd name="T13" fmla="*/ 540 h 765"/>
                <a:gd name="T14" fmla="*/ 312 w 764"/>
                <a:gd name="T15" fmla="*/ 383 h 765"/>
                <a:gd name="T16" fmla="*/ 348 w 764"/>
                <a:gd name="T17" fmla="*/ 330 h 765"/>
                <a:gd name="T18" fmla="*/ 349 w 764"/>
                <a:gd name="T19" fmla="*/ 277 h 765"/>
                <a:gd name="T20" fmla="*/ 364 w 764"/>
                <a:gd name="T21" fmla="*/ 245 h 765"/>
                <a:gd name="T22" fmla="*/ 398 w 764"/>
                <a:gd name="T23" fmla="*/ 228 h 765"/>
                <a:gd name="T24" fmla="*/ 382 w 764"/>
                <a:gd name="T25" fmla="*/ 36 h 765"/>
                <a:gd name="T26" fmla="*/ 282 w 764"/>
                <a:gd name="T27" fmla="*/ 50 h 765"/>
                <a:gd name="T28" fmla="*/ 193 w 764"/>
                <a:gd name="T29" fmla="*/ 92 h 765"/>
                <a:gd name="T30" fmla="*/ 120 w 764"/>
                <a:gd name="T31" fmla="*/ 155 h 765"/>
                <a:gd name="T32" fmla="*/ 68 w 764"/>
                <a:gd name="T33" fmla="*/ 236 h 765"/>
                <a:gd name="T34" fmla="*/ 39 w 764"/>
                <a:gd name="T35" fmla="*/ 332 h 765"/>
                <a:gd name="T36" fmla="*/ 39 w 764"/>
                <a:gd name="T37" fmla="*/ 434 h 765"/>
                <a:gd name="T38" fmla="*/ 68 w 764"/>
                <a:gd name="T39" fmla="*/ 529 h 765"/>
                <a:gd name="T40" fmla="*/ 120 w 764"/>
                <a:gd name="T41" fmla="*/ 611 h 765"/>
                <a:gd name="T42" fmla="*/ 193 w 764"/>
                <a:gd name="T43" fmla="*/ 675 h 765"/>
                <a:gd name="T44" fmla="*/ 282 w 764"/>
                <a:gd name="T45" fmla="*/ 715 h 765"/>
                <a:gd name="T46" fmla="*/ 382 w 764"/>
                <a:gd name="T47" fmla="*/ 730 h 765"/>
                <a:gd name="T48" fmla="*/ 483 w 764"/>
                <a:gd name="T49" fmla="*/ 715 h 765"/>
                <a:gd name="T50" fmla="*/ 572 w 764"/>
                <a:gd name="T51" fmla="*/ 675 h 765"/>
                <a:gd name="T52" fmla="*/ 644 w 764"/>
                <a:gd name="T53" fmla="*/ 611 h 765"/>
                <a:gd name="T54" fmla="*/ 697 w 764"/>
                <a:gd name="T55" fmla="*/ 529 h 765"/>
                <a:gd name="T56" fmla="*/ 726 w 764"/>
                <a:gd name="T57" fmla="*/ 434 h 765"/>
                <a:gd name="T58" fmla="*/ 726 w 764"/>
                <a:gd name="T59" fmla="*/ 332 h 765"/>
                <a:gd name="T60" fmla="*/ 697 w 764"/>
                <a:gd name="T61" fmla="*/ 236 h 765"/>
                <a:gd name="T62" fmla="*/ 644 w 764"/>
                <a:gd name="T63" fmla="*/ 155 h 765"/>
                <a:gd name="T64" fmla="*/ 572 w 764"/>
                <a:gd name="T65" fmla="*/ 92 h 765"/>
                <a:gd name="T66" fmla="*/ 483 w 764"/>
                <a:gd name="T67" fmla="*/ 50 h 765"/>
                <a:gd name="T68" fmla="*/ 382 w 764"/>
                <a:gd name="T69" fmla="*/ 36 h 765"/>
                <a:gd name="T70" fmla="*/ 438 w 764"/>
                <a:gd name="T71" fmla="*/ 6 h 765"/>
                <a:gd name="T72" fmla="*/ 543 w 764"/>
                <a:gd name="T73" fmla="*/ 36 h 765"/>
                <a:gd name="T74" fmla="*/ 633 w 764"/>
                <a:gd name="T75" fmla="*/ 95 h 765"/>
                <a:gd name="T76" fmla="*/ 702 w 764"/>
                <a:gd name="T77" fmla="*/ 175 h 765"/>
                <a:gd name="T78" fmla="*/ 748 w 764"/>
                <a:gd name="T79" fmla="*/ 273 h 765"/>
                <a:gd name="T80" fmla="*/ 764 w 764"/>
                <a:gd name="T81" fmla="*/ 383 h 765"/>
                <a:gd name="T82" fmla="*/ 748 w 764"/>
                <a:gd name="T83" fmla="*/ 493 h 765"/>
                <a:gd name="T84" fmla="*/ 702 w 764"/>
                <a:gd name="T85" fmla="*/ 591 h 765"/>
                <a:gd name="T86" fmla="*/ 633 w 764"/>
                <a:gd name="T87" fmla="*/ 671 h 765"/>
                <a:gd name="T88" fmla="*/ 543 w 764"/>
                <a:gd name="T89" fmla="*/ 730 h 765"/>
                <a:gd name="T90" fmla="*/ 438 w 764"/>
                <a:gd name="T91" fmla="*/ 761 h 765"/>
                <a:gd name="T92" fmla="*/ 326 w 764"/>
                <a:gd name="T93" fmla="*/ 761 h 765"/>
                <a:gd name="T94" fmla="*/ 221 w 764"/>
                <a:gd name="T95" fmla="*/ 730 h 765"/>
                <a:gd name="T96" fmla="*/ 132 w 764"/>
                <a:gd name="T97" fmla="*/ 671 h 765"/>
                <a:gd name="T98" fmla="*/ 61 w 764"/>
                <a:gd name="T99" fmla="*/ 591 h 765"/>
                <a:gd name="T100" fmla="*/ 17 w 764"/>
                <a:gd name="T101" fmla="*/ 493 h 765"/>
                <a:gd name="T102" fmla="*/ 0 w 764"/>
                <a:gd name="T103" fmla="*/ 383 h 765"/>
                <a:gd name="T104" fmla="*/ 17 w 764"/>
                <a:gd name="T105" fmla="*/ 273 h 765"/>
                <a:gd name="T106" fmla="*/ 61 w 764"/>
                <a:gd name="T107" fmla="*/ 175 h 765"/>
                <a:gd name="T108" fmla="*/ 132 w 764"/>
                <a:gd name="T109" fmla="*/ 95 h 765"/>
                <a:gd name="T110" fmla="*/ 221 w 764"/>
                <a:gd name="T111" fmla="*/ 36 h 765"/>
                <a:gd name="T112" fmla="*/ 326 w 764"/>
                <a:gd name="T113" fmla="*/ 6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4" h="765">
                  <a:moveTo>
                    <a:pt x="422" y="227"/>
                  </a:moveTo>
                  <a:lnTo>
                    <a:pt x="468" y="227"/>
                  </a:lnTo>
                  <a:lnTo>
                    <a:pt x="468" y="279"/>
                  </a:lnTo>
                  <a:lnTo>
                    <a:pt x="439" y="279"/>
                  </a:lnTo>
                  <a:lnTo>
                    <a:pt x="426" y="281"/>
                  </a:lnTo>
                  <a:lnTo>
                    <a:pt x="420" y="285"/>
                  </a:lnTo>
                  <a:lnTo>
                    <a:pt x="417" y="291"/>
                  </a:lnTo>
                  <a:lnTo>
                    <a:pt x="417" y="300"/>
                  </a:lnTo>
                  <a:lnTo>
                    <a:pt x="416" y="330"/>
                  </a:lnTo>
                  <a:lnTo>
                    <a:pt x="468" y="330"/>
                  </a:lnTo>
                  <a:lnTo>
                    <a:pt x="463" y="383"/>
                  </a:lnTo>
                  <a:lnTo>
                    <a:pt x="416" y="383"/>
                  </a:lnTo>
                  <a:lnTo>
                    <a:pt x="416" y="540"/>
                  </a:lnTo>
                  <a:lnTo>
                    <a:pt x="348" y="540"/>
                  </a:lnTo>
                  <a:lnTo>
                    <a:pt x="348" y="383"/>
                  </a:lnTo>
                  <a:lnTo>
                    <a:pt x="312" y="383"/>
                  </a:lnTo>
                  <a:lnTo>
                    <a:pt x="312" y="330"/>
                  </a:lnTo>
                  <a:lnTo>
                    <a:pt x="348" y="330"/>
                  </a:lnTo>
                  <a:lnTo>
                    <a:pt x="348" y="296"/>
                  </a:lnTo>
                  <a:lnTo>
                    <a:pt x="349" y="277"/>
                  </a:lnTo>
                  <a:lnTo>
                    <a:pt x="354" y="260"/>
                  </a:lnTo>
                  <a:lnTo>
                    <a:pt x="364" y="245"/>
                  </a:lnTo>
                  <a:lnTo>
                    <a:pt x="378" y="235"/>
                  </a:lnTo>
                  <a:lnTo>
                    <a:pt x="398" y="228"/>
                  </a:lnTo>
                  <a:lnTo>
                    <a:pt x="422" y="227"/>
                  </a:lnTo>
                  <a:close/>
                  <a:moveTo>
                    <a:pt x="382" y="36"/>
                  </a:moveTo>
                  <a:lnTo>
                    <a:pt x="331" y="40"/>
                  </a:lnTo>
                  <a:lnTo>
                    <a:pt x="282" y="50"/>
                  </a:lnTo>
                  <a:lnTo>
                    <a:pt x="235" y="69"/>
                  </a:lnTo>
                  <a:lnTo>
                    <a:pt x="193" y="92"/>
                  </a:lnTo>
                  <a:lnTo>
                    <a:pt x="154" y="121"/>
                  </a:lnTo>
                  <a:lnTo>
                    <a:pt x="120" y="155"/>
                  </a:lnTo>
                  <a:lnTo>
                    <a:pt x="91" y="194"/>
                  </a:lnTo>
                  <a:lnTo>
                    <a:pt x="68" y="236"/>
                  </a:lnTo>
                  <a:lnTo>
                    <a:pt x="49" y="283"/>
                  </a:lnTo>
                  <a:lnTo>
                    <a:pt x="39" y="332"/>
                  </a:lnTo>
                  <a:lnTo>
                    <a:pt x="35" y="383"/>
                  </a:lnTo>
                  <a:lnTo>
                    <a:pt x="39" y="434"/>
                  </a:lnTo>
                  <a:lnTo>
                    <a:pt x="49" y="484"/>
                  </a:lnTo>
                  <a:lnTo>
                    <a:pt x="68" y="529"/>
                  </a:lnTo>
                  <a:lnTo>
                    <a:pt x="91" y="573"/>
                  </a:lnTo>
                  <a:lnTo>
                    <a:pt x="120" y="611"/>
                  </a:lnTo>
                  <a:lnTo>
                    <a:pt x="154" y="645"/>
                  </a:lnTo>
                  <a:lnTo>
                    <a:pt x="193" y="675"/>
                  </a:lnTo>
                  <a:lnTo>
                    <a:pt x="235" y="698"/>
                  </a:lnTo>
                  <a:lnTo>
                    <a:pt x="282" y="715"/>
                  </a:lnTo>
                  <a:lnTo>
                    <a:pt x="331" y="727"/>
                  </a:lnTo>
                  <a:lnTo>
                    <a:pt x="382" y="730"/>
                  </a:lnTo>
                  <a:lnTo>
                    <a:pt x="433" y="727"/>
                  </a:lnTo>
                  <a:lnTo>
                    <a:pt x="483" y="715"/>
                  </a:lnTo>
                  <a:lnTo>
                    <a:pt x="528" y="698"/>
                  </a:lnTo>
                  <a:lnTo>
                    <a:pt x="572" y="675"/>
                  </a:lnTo>
                  <a:lnTo>
                    <a:pt x="610" y="645"/>
                  </a:lnTo>
                  <a:lnTo>
                    <a:pt x="644" y="611"/>
                  </a:lnTo>
                  <a:lnTo>
                    <a:pt x="674" y="573"/>
                  </a:lnTo>
                  <a:lnTo>
                    <a:pt x="697" y="529"/>
                  </a:lnTo>
                  <a:lnTo>
                    <a:pt x="714" y="484"/>
                  </a:lnTo>
                  <a:lnTo>
                    <a:pt x="726" y="434"/>
                  </a:lnTo>
                  <a:lnTo>
                    <a:pt x="729" y="383"/>
                  </a:lnTo>
                  <a:lnTo>
                    <a:pt x="726" y="332"/>
                  </a:lnTo>
                  <a:lnTo>
                    <a:pt x="714" y="283"/>
                  </a:lnTo>
                  <a:lnTo>
                    <a:pt x="697" y="236"/>
                  </a:lnTo>
                  <a:lnTo>
                    <a:pt x="674" y="194"/>
                  </a:lnTo>
                  <a:lnTo>
                    <a:pt x="644" y="155"/>
                  </a:lnTo>
                  <a:lnTo>
                    <a:pt x="610" y="121"/>
                  </a:lnTo>
                  <a:lnTo>
                    <a:pt x="572" y="92"/>
                  </a:lnTo>
                  <a:lnTo>
                    <a:pt x="528" y="69"/>
                  </a:lnTo>
                  <a:lnTo>
                    <a:pt x="483" y="50"/>
                  </a:lnTo>
                  <a:lnTo>
                    <a:pt x="433" y="40"/>
                  </a:lnTo>
                  <a:lnTo>
                    <a:pt x="382" y="36"/>
                  </a:lnTo>
                  <a:close/>
                  <a:moveTo>
                    <a:pt x="382" y="0"/>
                  </a:moveTo>
                  <a:lnTo>
                    <a:pt x="438" y="6"/>
                  </a:lnTo>
                  <a:lnTo>
                    <a:pt x="492" y="18"/>
                  </a:lnTo>
                  <a:lnTo>
                    <a:pt x="543" y="36"/>
                  </a:lnTo>
                  <a:lnTo>
                    <a:pt x="590" y="62"/>
                  </a:lnTo>
                  <a:lnTo>
                    <a:pt x="633" y="95"/>
                  </a:lnTo>
                  <a:lnTo>
                    <a:pt x="670" y="133"/>
                  </a:lnTo>
                  <a:lnTo>
                    <a:pt x="702" y="175"/>
                  </a:lnTo>
                  <a:lnTo>
                    <a:pt x="729" y="222"/>
                  </a:lnTo>
                  <a:lnTo>
                    <a:pt x="748" y="273"/>
                  </a:lnTo>
                  <a:lnTo>
                    <a:pt x="760" y="326"/>
                  </a:lnTo>
                  <a:lnTo>
                    <a:pt x="764" y="383"/>
                  </a:lnTo>
                  <a:lnTo>
                    <a:pt x="760" y="439"/>
                  </a:lnTo>
                  <a:lnTo>
                    <a:pt x="748" y="493"/>
                  </a:lnTo>
                  <a:lnTo>
                    <a:pt x="729" y="544"/>
                  </a:lnTo>
                  <a:lnTo>
                    <a:pt x="702" y="591"/>
                  </a:lnTo>
                  <a:lnTo>
                    <a:pt x="670" y="634"/>
                  </a:lnTo>
                  <a:lnTo>
                    <a:pt x="633" y="671"/>
                  </a:lnTo>
                  <a:lnTo>
                    <a:pt x="590" y="703"/>
                  </a:lnTo>
                  <a:lnTo>
                    <a:pt x="543" y="730"/>
                  </a:lnTo>
                  <a:lnTo>
                    <a:pt x="492" y="749"/>
                  </a:lnTo>
                  <a:lnTo>
                    <a:pt x="438" y="761"/>
                  </a:lnTo>
                  <a:lnTo>
                    <a:pt x="382" y="765"/>
                  </a:lnTo>
                  <a:lnTo>
                    <a:pt x="326" y="761"/>
                  </a:lnTo>
                  <a:lnTo>
                    <a:pt x="272" y="749"/>
                  </a:lnTo>
                  <a:lnTo>
                    <a:pt x="221" y="730"/>
                  </a:lnTo>
                  <a:lnTo>
                    <a:pt x="174" y="703"/>
                  </a:lnTo>
                  <a:lnTo>
                    <a:pt x="132" y="671"/>
                  </a:lnTo>
                  <a:lnTo>
                    <a:pt x="94" y="634"/>
                  </a:lnTo>
                  <a:lnTo>
                    <a:pt x="61" y="591"/>
                  </a:lnTo>
                  <a:lnTo>
                    <a:pt x="35" y="544"/>
                  </a:lnTo>
                  <a:lnTo>
                    <a:pt x="17" y="493"/>
                  </a:lnTo>
                  <a:lnTo>
                    <a:pt x="4" y="439"/>
                  </a:lnTo>
                  <a:lnTo>
                    <a:pt x="0" y="383"/>
                  </a:lnTo>
                  <a:lnTo>
                    <a:pt x="4" y="326"/>
                  </a:lnTo>
                  <a:lnTo>
                    <a:pt x="17" y="273"/>
                  </a:lnTo>
                  <a:lnTo>
                    <a:pt x="35" y="222"/>
                  </a:lnTo>
                  <a:lnTo>
                    <a:pt x="61" y="175"/>
                  </a:lnTo>
                  <a:lnTo>
                    <a:pt x="94" y="133"/>
                  </a:lnTo>
                  <a:lnTo>
                    <a:pt x="132" y="95"/>
                  </a:lnTo>
                  <a:lnTo>
                    <a:pt x="174" y="62"/>
                  </a:lnTo>
                  <a:lnTo>
                    <a:pt x="221" y="36"/>
                  </a:lnTo>
                  <a:lnTo>
                    <a:pt x="272" y="18"/>
                  </a:lnTo>
                  <a:lnTo>
                    <a:pt x="326" y="6"/>
                  </a:lnTo>
                  <a:lnTo>
                    <a:pt x="38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95" name="Freeform 48"/>
            <p:cNvSpPr>
              <a:spLocks noEditPoints="1"/>
            </p:cNvSpPr>
            <p:nvPr/>
          </p:nvSpPr>
          <p:spPr bwMode="auto">
            <a:xfrm>
              <a:off x="1085948" y="3878315"/>
              <a:ext cx="540000" cy="540000"/>
            </a:xfrm>
            <a:custGeom>
              <a:avLst/>
              <a:gdLst>
                <a:gd name="T0" fmla="*/ 580 w 856"/>
                <a:gd name="T1" fmla="*/ 491 h 856"/>
                <a:gd name="T2" fmla="*/ 555 w 856"/>
                <a:gd name="T3" fmla="*/ 491 h 856"/>
                <a:gd name="T4" fmla="*/ 475 w 856"/>
                <a:gd name="T5" fmla="*/ 479 h 856"/>
                <a:gd name="T6" fmla="*/ 487 w 856"/>
                <a:gd name="T7" fmla="*/ 492 h 856"/>
                <a:gd name="T8" fmla="*/ 484 w 856"/>
                <a:gd name="T9" fmla="*/ 566 h 856"/>
                <a:gd name="T10" fmla="*/ 463 w 856"/>
                <a:gd name="T11" fmla="*/ 565 h 856"/>
                <a:gd name="T12" fmla="*/ 555 w 856"/>
                <a:gd name="T13" fmla="*/ 460 h 856"/>
                <a:gd name="T14" fmla="*/ 531 w 856"/>
                <a:gd name="T15" fmla="*/ 565 h 856"/>
                <a:gd name="T16" fmla="*/ 584 w 856"/>
                <a:gd name="T17" fmla="*/ 590 h 856"/>
                <a:gd name="T18" fmla="*/ 580 w 856"/>
                <a:gd name="T19" fmla="*/ 544 h 856"/>
                <a:gd name="T20" fmla="*/ 575 w 856"/>
                <a:gd name="T21" fmla="*/ 569 h 856"/>
                <a:gd name="T22" fmla="*/ 556 w 856"/>
                <a:gd name="T23" fmla="*/ 563 h 856"/>
                <a:gd name="T24" fmla="*/ 606 w 856"/>
                <a:gd name="T25" fmla="*/ 489 h 856"/>
                <a:gd name="T26" fmla="*/ 344 w 856"/>
                <a:gd name="T27" fmla="*/ 458 h 856"/>
                <a:gd name="T28" fmla="*/ 351 w 856"/>
                <a:gd name="T29" fmla="*/ 589 h 856"/>
                <a:gd name="T30" fmla="*/ 393 w 856"/>
                <a:gd name="T31" fmla="*/ 578 h 856"/>
                <a:gd name="T32" fmla="*/ 391 w 856"/>
                <a:gd name="T33" fmla="*/ 568 h 856"/>
                <a:gd name="T34" fmla="*/ 370 w 856"/>
                <a:gd name="T35" fmla="*/ 573 h 856"/>
                <a:gd name="T36" fmla="*/ 437 w 856"/>
                <a:gd name="T37" fmla="*/ 415 h 856"/>
                <a:gd name="T38" fmla="*/ 499 w 856"/>
                <a:gd name="T39" fmla="*/ 590 h 856"/>
                <a:gd name="T40" fmla="*/ 512 w 856"/>
                <a:gd name="T41" fmla="*/ 547 h 856"/>
                <a:gd name="T42" fmla="*/ 499 w 856"/>
                <a:gd name="T43" fmla="*/ 460 h 856"/>
                <a:gd name="T44" fmla="*/ 253 w 856"/>
                <a:gd name="T45" fmla="*/ 415 h 856"/>
                <a:gd name="T46" fmla="*/ 340 w 856"/>
                <a:gd name="T47" fmla="*/ 415 h 856"/>
                <a:gd name="T48" fmla="*/ 559 w 856"/>
                <a:gd name="T49" fmla="*/ 373 h 856"/>
                <a:gd name="T50" fmla="*/ 636 w 856"/>
                <a:gd name="T51" fmla="*/ 432 h 856"/>
                <a:gd name="T52" fmla="*/ 640 w 856"/>
                <a:gd name="T53" fmla="*/ 542 h 856"/>
                <a:gd name="T54" fmla="*/ 611 w 856"/>
                <a:gd name="T55" fmla="*/ 627 h 856"/>
                <a:gd name="T56" fmla="*/ 488 w 856"/>
                <a:gd name="T57" fmla="*/ 641 h 856"/>
                <a:gd name="T58" fmla="*/ 296 w 856"/>
                <a:gd name="T59" fmla="*/ 638 h 856"/>
                <a:gd name="T60" fmla="*/ 220 w 856"/>
                <a:gd name="T61" fmla="*/ 581 h 856"/>
                <a:gd name="T62" fmla="*/ 216 w 856"/>
                <a:gd name="T63" fmla="*/ 463 h 856"/>
                <a:gd name="T64" fmla="*/ 262 w 856"/>
                <a:gd name="T65" fmla="*/ 377 h 856"/>
                <a:gd name="T66" fmla="*/ 397 w 856"/>
                <a:gd name="T67" fmla="*/ 370 h 856"/>
                <a:gd name="T68" fmla="*/ 403 w 856"/>
                <a:gd name="T69" fmla="*/ 319 h 856"/>
                <a:gd name="T70" fmla="*/ 425 w 856"/>
                <a:gd name="T71" fmla="*/ 323 h 856"/>
                <a:gd name="T72" fmla="*/ 473 w 856"/>
                <a:gd name="T73" fmla="*/ 233 h 856"/>
                <a:gd name="T74" fmla="*/ 501 w 856"/>
                <a:gd name="T75" fmla="*/ 331 h 856"/>
                <a:gd name="T76" fmla="*/ 521 w 856"/>
                <a:gd name="T77" fmla="*/ 322 h 856"/>
                <a:gd name="T78" fmla="*/ 520 w 856"/>
                <a:gd name="T79" fmla="*/ 336 h 856"/>
                <a:gd name="T80" fmla="*/ 479 w 856"/>
                <a:gd name="T81" fmla="*/ 345 h 856"/>
                <a:gd name="T82" fmla="*/ 473 w 856"/>
                <a:gd name="T83" fmla="*/ 233 h 856"/>
                <a:gd name="T84" fmla="*/ 452 w 856"/>
                <a:gd name="T85" fmla="*/ 316 h 856"/>
                <a:gd name="T86" fmla="*/ 387 w 856"/>
                <a:gd name="T87" fmla="*/ 340 h 856"/>
                <a:gd name="T88" fmla="*/ 411 w 856"/>
                <a:gd name="T89" fmla="*/ 233 h 856"/>
                <a:gd name="T90" fmla="*/ 344 w 856"/>
                <a:gd name="T91" fmla="*/ 347 h 856"/>
                <a:gd name="T92" fmla="*/ 276 w 856"/>
                <a:gd name="T93" fmla="*/ 69 h 856"/>
                <a:gd name="T94" fmla="*/ 52 w 856"/>
                <a:gd name="T95" fmla="*/ 324 h 856"/>
                <a:gd name="T96" fmla="*/ 120 w 856"/>
                <a:gd name="T97" fmla="*/ 666 h 856"/>
                <a:gd name="T98" fmla="*/ 428 w 856"/>
                <a:gd name="T99" fmla="*/ 816 h 856"/>
                <a:gd name="T100" fmla="*/ 736 w 856"/>
                <a:gd name="T101" fmla="*/ 666 h 856"/>
                <a:gd name="T102" fmla="*/ 802 w 856"/>
                <a:gd name="T103" fmla="*/ 324 h 856"/>
                <a:gd name="T104" fmla="*/ 579 w 856"/>
                <a:gd name="T105" fmla="*/ 69 h 856"/>
                <a:gd name="T106" fmla="*/ 594 w 856"/>
                <a:gd name="T107" fmla="*/ 34 h 856"/>
                <a:gd name="T108" fmla="*/ 840 w 856"/>
                <a:gd name="T109" fmla="*/ 314 h 856"/>
                <a:gd name="T110" fmla="*/ 767 w 856"/>
                <a:gd name="T111" fmla="*/ 690 h 856"/>
                <a:gd name="T112" fmla="*/ 428 w 856"/>
                <a:gd name="T113" fmla="*/ 856 h 856"/>
                <a:gd name="T114" fmla="*/ 89 w 856"/>
                <a:gd name="T115" fmla="*/ 690 h 856"/>
                <a:gd name="T116" fmla="*/ 16 w 856"/>
                <a:gd name="T117" fmla="*/ 314 h 856"/>
                <a:gd name="T118" fmla="*/ 262 w 856"/>
                <a:gd name="T119" fmla="*/ 34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56" h="856">
                  <a:moveTo>
                    <a:pt x="567" y="479"/>
                  </a:moveTo>
                  <a:lnTo>
                    <a:pt x="572" y="480"/>
                  </a:lnTo>
                  <a:lnTo>
                    <a:pt x="575" y="481"/>
                  </a:lnTo>
                  <a:lnTo>
                    <a:pt x="576" y="484"/>
                  </a:lnTo>
                  <a:lnTo>
                    <a:pt x="579" y="485"/>
                  </a:lnTo>
                  <a:lnTo>
                    <a:pt x="579" y="488"/>
                  </a:lnTo>
                  <a:lnTo>
                    <a:pt x="580" y="491"/>
                  </a:lnTo>
                  <a:lnTo>
                    <a:pt x="580" y="492"/>
                  </a:lnTo>
                  <a:lnTo>
                    <a:pt x="580" y="493"/>
                  </a:lnTo>
                  <a:lnTo>
                    <a:pt x="580" y="510"/>
                  </a:lnTo>
                  <a:lnTo>
                    <a:pt x="555" y="510"/>
                  </a:lnTo>
                  <a:lnTo>
                    <a:pt x="555" y="493"/>
                  </a:lnTo>
                  <a:lnTo>
                    <a:pt x="555" y="492"/>
                  </a:lnTo>
                  <a:lnTo>
                    <a:pt x="555" y="491"/>
                  </a:lnTo>
                  <a:lnTo>
                    <a:pt x="556" y="488"/>
                  </a:lnTo>
                  <a:lnTo>
                    <a:pt x="556" y="485"/>
                  </a:lnTo>
                  <a:lnTo>
                    <a:pt x="559" y="484"/>
                  </a:lnTo>
                  <a:lnTo>
                    <a:pt x="560" y="481"/>
                  </a:lnTo>
                  <a:lnTo>
                    <a:pt x="563" y="480"/>
                  </a:lnTo>
                  <a:lnTo>
                    <a:pt x="567" y="479"/>
                  </a:lnTo>
                  <a:close/>
                  <a:moveTo>
                    <a:pt x="475" y="479"/>
                  </a:moveTo>
                  <a:lnTo>
                    <a:pt x="479" y="480"/>
                  </a:lnTo>
                  <a:lnTo>
                    <a:pt x="482" y="481"/>
                  </a:lnTo>
                  <a:lnTo>
                    <a:pt x="483" y="484"/>
                  </a:lnTo>
                  <a:lnTo>
                    <a:pt x="484" y="485"/>
                  </a:lnTo>
                  <a:lnTo>
                    <a:pt x="486" y="488"/>
                  </a:lnTo>
                  <a:lnTo>
                    <a:pt x="487" y="491"/>
                  </a:lnTo>
                  <a:lnTo>
                    <a:pt x="487" y="492"/>
                  </a:lnTo>
                  <a:lnTo>
                    <a:pt x="487" y="493"/>
                  </a:lnTo>
                  <a:lnTo>
                    <a:pt x="487" y="557"/>
                  </a:lnTo>
                  <a:lnTo>
                    <a:pt x="487" y="559"/>
                  </a:lnTo>
                  <a:lnTo>
                    <a:pt x="487" y="560"/>
                  </a:lnTo>
                  <a:lnTo>
                    <a:pt x="487" y="563"/>
                  </a:lnTo>
                  <a:lnTo>
                    <a:pt x="486" y="564"/>
                  </a:lnTo>
                  <a:lnTo>
                    <a:pt x="484" y="566"/>
                  </a:lnTo>
                  <a:lnTo>
                    <a:pt x="482" y="569"/>
                  </a:lnTo>
                  <a:lnTo>
                    <a:pt x="479" y="570"/>
                  </a:lnTo>
                  <a:lnTo>
                    <a:pt x="475" y="572"/>
                  </a:lnTo>
                  <a:lnTo>
                    <a:pt x="471" y="570"/>
                  </a:lnTo>
                  <a:lnTo>
                    <a:pt x="467" y="569"/>
                  </a:lnTo>
                  <a:lnTo>
                    <a:pt x="465" y="568"/>
                  </a:lnTo>
                  <a:lnTo>
                    <a:pt x="463" y="565"/>
                  </a:lnTo>
                  <a:lnTo>
                    <a:pt x="463" y="485"/>
                  </a:lnTo>
                  <a:lnTo>
                    <a:pt x="465" y="483"/>
                  </a:lnTo>
                  <a:lnTo>
                    <a:pt x="469" y="481"/>
                  </a:lnTo>
                  <a:lnTo>
                    <a:pt x="471" y="480"/>
                  </a:lnTo>
                  <a:lnTo>
                    <a:pt x="475" y="479"/>
                  </a:lnTo>
                  <a:close/>
                  <a:moveTo>
                    <a:pt x="569" y="458"/>
                  </a:moveTo>
                  <a:lnTo>
                    <a:pt x="555" y="460"/>
                  </a:lnTo>
                  <a:lnTo>
                    <a:pt x="545" y="464"/>
                  </a:lnTo>
                  <a:lnTo>
                    <a:pt x="538" y="471"/>
                  </a:lnTo>
                  <a:lnTo>
                    <a:pt x="534" y="477"/>
                  </a:lnTo>
                  <a:lnTo>
                    <a:pt x="533" y="484"/>
                  </a:lnTo>
                  <a:lnTo>
                    <a:pt x="531" y="489"/>
                  </a:lnTo>
                  <a:lnTo>
                    <a:pt x="531" y="491"/>
                  </a:lnTo>
                  <a:lnTo>
                    <a:pt x="531" y="565"/>
                  </a:lnTo>
                  <a:lnTo>
                    <a:pt x="531" y="568"/>
                  </a:lnTo>
                  <a:lnTo>
                    <a:pt x="534" y="572"/>
                  </a:lnTo>
                  <a:lnTo>
                    <a:pt x="538" y="578"/>
                  </a:lnTo>
                  <a:lnTo>
                    <a:pt x="546" y="585"/>
                  </a:lnTo>
                  <a:lnTo>
                    <a:pt x="555" y="590"/>
                  </a:lnTo>
                  <a:lnTo>
                    <a:pt x="569" y="593"/>
                  </a:lnTo>
                  <a:lnTo>
                    <a:pt x="584" y="590"/>
                  </a:lnTo>
                  <a:lnTo>
                    <a:pt x="593" y="585"/>
                  </a:lnTo>
                  <a:lnTo>
                    <a:pt x="599" y="578"/>
                  </a:lnTo>
                  <a:lnTo>
                    <a:pt x="603" y="572"/>
                  </a:lnTo>
                  <a:lnTo>
                    <a:pt x="605" y="568"/>
                  </a:lnTo>
                  <a:lnTo>
                    <a:pt x="606" y="565"/>
                  </a:lnTo>
                  <a:lnTo>
                    <a:pt x="606" y="544"/>
                  </a:lnTo>
                  <a:lnTo>
                    <a:pt x="580" y="544"/>
                  </a:lnTo>
                  <a:lnTo>
                    <a:pt x="580" y="557"/>
                  </a:lnTo>
                  <a:lnTo>
                    <a:pt x="580" y="559"/>
                  </a:lnTo>
                  <a:lnTo>
                    <a:pt x="580" y="560"/>
                  </a:lnTo>
                  <a:lnTo>
                    <a:pt x="579" y="563"/>
                  </a:lnTo>
                  <a:lnTo>
                    <a:pt x="579" y="564"/>
                  </a:lnTo>
                  <a:lnTo>
                    <a:pt x="576" y="566"/>
                  </a:lnTo>
                  <a:lnTo>
                    <a:pt x="575" y="569"/>
                  </a:lnTo>
                  <a:lnTo>
                    <a:pt x="572" y="570"/>
                  </a:lnTo>
                  <a:lnTo>
                    <a:pt x="567" y="572"/>
                  </a:lnTo>
                  <a:lnTo>
                    <a:pt x="563" y="570"/>
                  </a:lnTo>
                  <a:lnTo>
                    <a:pt x="560" y="569"/>
                  </a:lnTo>
                  <a:lnTo>
                    <a:pt x="559" y="566"/>
                  </a:lnTo>
                  <a:lnTo>
                    <a:pt x="556" y="564"/>
                  </a:lnTo>
                  <a:lnTo>
                    <a:pt x="556" y="563"/>
                  </a:lnTo>
                  <a:lnTo>
                    <a:pt x="555" y="560"/>
                  </a:lnTo>
                  <a:lnTo>
                    <a:pt x="555" y="559"/>
                  </a:lnTo>
                  <a:lnTo>
                    <a:pt x="555" y="557"/>
                  </a:lnTo>
                  <a:lnTo>
                    <a:pt x="555" y="528"/>
                  </a:lnTo>
                  <a:lnTo>
                    <a:pt x="606" y="528"/>
                  </a:lnTo>
                  <a:lnTo>
                    <a:pt x="606" y="491"/>
                  </a:lnTo>
                  <a:lnTo>
                    <a:pt x="606" y="489"/>
                  </a:lnTo>
                  <a:lnTo>
                    <a:pt x="605" y="484"/>
                  </a:lnTo>
                  <a:lnTo>
                    <a:pt x="603" y="477"/>
                  </a:lnTo>
                  <a:lnTo>
                    <a:pt x="599" y="471"/>
                  </a:lnTo>
                  <a:lnTo>
                    <a:pt x="593" y="464"/>
                  </a:lnTo>
                  <a:lnTo>
                    <a:pt x="584" y="460"/>
                  </a:lnTo>
                  <a:lnTo>
                    <a:pt x="569" y="458"/>
                  </a:lnTo>
                  <a:close/>
                  <a:moveTo>
                    <a:pt x="344" y="458"/>
                  </a:moveTo>
                  <a:lnTo>
                    <a:pt x="344" y="577"/>
                  </a:lnTo>
                  <a:lnTo>
                    <a:pt x="344" y="577"/>
                  </a:lnTo>
                  <a:lnTo>
                    <a:pt x="346" y="578"/>
                  </a:lnTo>
                  <a:lnTo>
                    <a:pt x="346" y="581"/>
                  </a:lnTo>
                  <a:lnTo>
                    <a:pt x="347" y="583"/>
                  </a:lnTo>
                  <a:lnTo>
                    <a:pt x="348" y="586"/>
                  </a:lnTo>
                  <a:lnTo>
                    <a:pt x="351" y="589"/>
                  </a:lnTo>
                  <a:lnTo>
                    <a:pt x="353" y="590"/>
                  </a:lnTo>
                  <a:lnTo>
                    <a:pt x="357" y="591"/>
                  </a:lnTo>
                  <a:lnTo>
                    <a:pt x="363" y="593"/>
                  </a:lnTo>
                  <a:lnTo>
                    <a:pt x="374" y="590"/>
                  </a:lnTo>
                  <a:lnTo>
                    <a:pt x="384" y="585"/>
                  </a:lnTo>
                  <a:lnTo>
                    <a:pt x="390" y="581"/>
                  </a:lnTo>
                  <a:lnTo>
                    <a:pt x="393" y="578"/>
                  </a:lnTo>
                  <a:lnTo>
                    <a:pt x="393" y="590"/>
                  </a:lnTo>
                  <a:lnTo>
                    <a:pt x="416" y="590"/>
                  </a:lnTo>
                  <a:lnTo>
                    <a:pt x="416" y="458"/>
                  </a:lnTo>
                  <a:lnTo>
                    <a:pt x="393" y="458"/>
                  </a:lnTo>
                  <a:lnTo>
                    <a:pt x="393" y="565"/>
                  </a:lnTo>
                  <a:lnTo>
                    <a:pt x="393" y="566"/>
                  </a:lnTo>
                  <a:lnTo>
                    <a:pt x="391" y="568"/>
                  </a:lnTo>
                  <a:lnTo>
                    <a:pt x="389" y="569"/>
                  </a:lnTo>
                  <a:lnTo>
                    <a:pt x="386" y="572"/>
                  </a:lnTo>
                  <a:lnTo>
                    <a:pt x="384" y="573"/>
                  </a:lnTo>
                  <a:lnTo>
                    <a:pt x="380" y="574"/>
                  </a:lnTo>
                  <a:lnTo>
                    <a:pt x="377" y="574"/>
                  </a:lnTo>
                  <a:lnTo>
                    <a:pt x="373" y="574"/>
                  </a:lnTo>
                  <a:lnTo>
                    <a:pt x="370" y="573"/>
                  </a:lnTo>
                  <a:lnTo>
                    <a:pt x="369" y="572"/>
                  </a:lnTo>
                  <a:lnTo>
                    <a:pt x="369" y="570"/>
                  </a:lnTo>
                  <a:lnTo>
                    <a:pt x="369" y="569"/>
                  </a:lnTo>
                  <a:lnTo>
                    <a:pt x="369" y="569"/>
                  </a:lnTo>
                  <a:lnTo>
                    <a:pt x="369" y="458"/>
                  </a:lnTo>
                  <a:lnTo>
                    <a:pt x="344" y="458"/>
                  </a:lnTo>
                  <a:close/>
                  <a:moveTo>
                    <a:pt x="437" y="415"/>
                  </a:moveTo>
                  <a:lnTo>
                    <a:pt x="437" y="590"/>
                  </a:lnTo>
                  <a:lnTo>
                    <a:pt x="463" y="590"/>
                  </a:lnTo>
                  <a:lnTo>
                    <a:pt x="463" y="580"/>
                  </a:lnTo>
                  <a:lnTo>
                    <a:pt x="469" y="585"/>
                  </a:lnTo>
                  <a:lnTo>
                    <a:pt x="478" y="590"/>
                  </a:lnTo>
                  <a:lnTo>
                    <a:pt x="490" y="593"/>
                  </a:lnTo>
                  <a:lnTo>
                    <a:pt x="499" y="590"/>
                  </a:lnTo>
                  <a:lnTo>
                    <a:pt x="505" y="585"/>
                  </a:lnTo>
                  <a:lnTo>
                    <a:pt x="508" y="577"/>
                  </a:lnTo>
                  <a:lnTo>
                    <a:pt x="510" y="569"/>
                  </a:lnTo>
                  <a:lnTo>
                    <a:pt x="510" y="564"/>
                  </a:lnTo>
                  <a:lnTo>
                    <a:pt x="512" y="561"/>
                  </a:lnTo>
                  <a:lnTo>
                    <a:pt x="512" y="557"/>
                  </a:lnTo>
                  <a:lnTo>
                    <a:pt x="512" y="547"/>
                  </a:lnTo>
                  <a:lnTo>
                    <a:pt x="512" y="531"/>
                  </a:lnTo>
                  <a:lnTo>
                    <a:pt x="512" y="515"/>
                  </a:lnTo>
                  <a:lnTo>
                    <a:pt x="512" y="500"/>
                  </a:lnTo>
                  <a:lnTo>
                    <a:pt x="512" y="489"/>
                  </a:lnTo>
                  <a:lnTo>
                    <a:pt x="510" y="476"/>
                  </a:lnTo>
                  <a:lnTo>
                    <a:pt x="507" y="467"/>
                  </a:lnTo>
                  <a:lnTo>
                    <a:pt x="499" y="460"/>
                  </a:lnTo>
                  <a:lnTo>
                    <a:pt x="490" y="458"/>
                  </a:lnTo>
                  <a:lnTo>
                    <a:pt x="478" y="460"/>
                  </a:lnTo>
                  <a:lnTo>
                    <a:pt x="469" y="466"/>
                  </a:lnTo>
                  <a:lnTo>
                    <a:pt x="463" y="471"/>
                  </a:lnTo>
                  <a:lnTo>
                    <a:pt x="463" y="415"/>
                  </a:lnTo>
                  <a:lnTo>
                    <a:pt x="437" y="415"/>
                  </a:lnTo>
                  <a:close/>
                  <a:moveTo>
                    <a:pt x="253" y="415"/>
                  </a:moveTo>
                  <a:lnTo>
                    <a:pt x="253" y="439"/>
                  </a:lnTo>
                  <a:lnTo>
                    <a:pt x="283" y="439"/>
                  </a:lnTo>
                  <a:lnTo>
                    <a:pt x="283" y="590"/>
                  </a:lnTo>
                  <a:lnTo>
                    <a:pt x="310" y="590"/>
                  </a:lnTo>
                  <a:lnTo>
                    <a:pt x="310" y="439"/>
                  </a:lnTo>
                  <a:lnTo>
                    <a:pt x="340" y="439"/>
                  </a:lnTo>
                  <a:lnTo>
                    <a:pt x="340" y="415"/>
                  </a:lnTo>
                  <a:lnTo>
                    <a:pt x="253" y="415"/>
                  </a:lnTo>
                  <a:close/>
                  <a:moveTo>
                    <a:pt x="428" y="370"/>
                  </a:moveTo>
                  <a:lnTo>
                    <a:pt x="459" y="370"/>
                  </a:lnTo>
                  <a:lnTo>
                    <a:pt x="490" y="370"/>
                  </a:lnTo>
                  <a:lnTo>
                    <a:pt x="517" y="371"/>
                  </a:lnTo>
                  <a:lnTo>
                    <a:pt x="541" y="373"/>
                  </a:lnTo>
                  <a:lnTo>
                    <a:pt x="559" y="373"/>
                  </a:lnTo>
                  <a:lnTo>
                    <a:pt x="571" y="374"/>
                  </a:lnTo>
                  <a:lnTo>
                    <a:pt x="576" y="374"/>
                  </a:lnTo>
                  <a:lnTo>
                    <a:pt x="594" y="377"/>
                  </a:lnTo>
                  <a:lnTo>
                    <a:pt x="611" y="384"/>
                  </a:lnTo>
                  <a:lnTo>
                    <a:pt x="624" y="398"/>
                  </a:lnTo>
                  <a:lnTo>
                    <a:pt x="632" y="413"/>
                  </a:lnTo>
                  <a:lnTo>
                    <a:pt x="636" y="432"/>
                  </a:lnTo>
                  <a:lnTo>
                    <a:pt x="636" y="436"/>
                  </a:lnTo>
                  <a:lnTo>
                    <a:pt x="637" y="446"/>
                  </a:lnTo>
                  <a:lnTo>
                    <a:pt x="640" y="463"/>
                  </a:lnTo>
                  <a:lnTo>
                    <a:pt x="641" y="484"/>
                  </a:lnTo>
                  <a:lnTo>
                    <a:pt x="641" y="506"/>
                  </a:lnTo>
                  <a:lnTo>
                    <a:pt x="641" y="525"/>
                  </a:lnTo>
                  <a:lnTo>
                    <a:pt x="640" y="542"/>
                  </a:lnTo>
                  <a:lnTo>
                    <a:pt x="639" y="557"/>
                  </a:lnTo>
                  <a:lnTo>
                    <a:pt x="637" y="569"/>
                  </a:lnTo>
                  <a:lnTo>
                    <a:pt x="636" y="578"/>
                  </a:lnTo>
                  <a:lnTo>
                    <a:pt x="636" y="581"/>
                  </a:lnTo>
                  <a:lnTo>
                    <a:pt x="632" y="599"/>
                  </a:lnTo>
                  <a:lnTo>
                    <a:pt x="624" y="615"/>
                  </a:lnTo>
                  <a:lnTo>
                    <a:pt x="611" y="627"/>
                  </a:lnTo>
                  <a:lnTo>
                    <a:pt x="594" y="635"/>
                  </a:lnTo>
                  <a:lnTo>
                    <a:pt x="576" y="638"/>
                  </a:lnTo>
                  <a:lnTo>
                    <a:pt x="571" y="638"/>
                  </a:lnTo>
                  <a:lnTo>
                    <a:pt x="559" y="638"/>
                  </a:lnTo>
                  <a:lnTo>
                    <a:pt x="541" y="640"/>
                  </a:lnTo>
                  <a:lnTo>
                    <a:pt x="516" y="640"/>
                  </a:lnTo>
                  <a:lnTo>
                    <a:pt x="488" y="641"/>
                  </a:lnTo>
                  <a:lnTo>
                    <a:pt x="459" y="641"/>
                  </a:lnTo>
                  <a:lnTo>
                    <a:pt x="428" y="642"/>
                  </a:lnTo>
                  <a:lnTo>
                    <a:pt x="397" y="641"/>
                  </a:lnTo>
                  <a:lnTo>
                    <a:pt x="365" y="641"/>
                  </a:lnTo>
                  <a:lnTo>
                    <a:pt x="338" y="640"/>
                  </a:lnTo>
                  <a:lnTo>
                    <a:pt x="314" y="640"/>
                  </a:lnTo>
                  <a:lnTo>
                    <a:pt x="296" y="638"/>
                  </a:lnTo>
                  <a:lnTo>
                    <a:pt x="284" y="638"/>
                  </a:lnTo>
                  <a:lnTo>
                    <a:pt x="280" y="638"/>
                  </a:lnTo>
                  <a:lnTo>
                    <a:pt x="262" y="635"/>
                  </a:lnTo>
                  <a:lnTo>
                    <a:pt x="245" y="627"/>
                  </a:lnTo>
                  <a:lnTo>
                    <a:pt x="232" y="615"/>
                  </a:lnTo>
                  <a:lnTo>
                    <a:pt x="222" y="599"/>
                  </a:lnTo>
                  <a:lnTo>
                    <a:pt x="220" y="581"/>
                  </a:lnTo>
                  <a:lnTo>
                    <a:pt x="220" y="577"/>
                  </a:lnTo>
                  <a:lnTo>
                    <a:pt x="217" y="565"/>
                  </a:lnTo>
                  <a:lnTo>
                    <a:pt x="216" y="548"/>
                  </a:lnTo>
                  <a:lnTo>
                    <a:pt x="215" y="528"/>
                  </a:lnTo>
                  <a:lnTo>
                    <a:pt x="213" y="506"/>
                  </a:lnTo>
                  <a:lnTo>
                    <a:pt x="215" y="484"/>
                  </a:lnTo>
                  <a:lnTo>
                    <a:pt x="216" y="463"/>
                  </a:lnTo>
                  <a:lnTo>
                    <a:pt x="217" y="447"/>
                  </a:lnTo>
                  <a:lnTo>
                    <a:pt x="220" y="436"/>
                  </a:lnTo>
                  <a:lnTo>
                    <a:pt x="220" y="432"/>
                  </a:lnTo>
                  <a:lnTo>
                    <a:pt x="222" y="413"/>
                  </a:lnTo>
                  <a:lnTo>
                    <a:pt x="232" y="398"/>
                  </a:lnTo>
                  <a:lnTo>
                    <a:pt x="245" y="384"/>
                  </a:lnTo>
                  <a:lnTo>
                    <a:pt x="262" y="377"/>
                  </a:lnTo>
                  <a:lnTo>
                    <a:pt x="280" y="374"/>
                  </a:lnTo>
                  <a:lnTo>
                    <a:pt x="284" y="374"/>
                  </a:lnTo>
                  <a:lnTo>
                    <a:pt x="297" y="373"/>
                  </a:lnTo>
                  <a:lnTo>
                    <a:pt x="315" y="373"/>
                  </a:lnTo>
                  <a:lnTo>
                    <a:pt x="339" y="371"/>
                  </a:lnTo>
                  <a:lnTo>
                    <a:pt x="366" y="370"/>
                  </a:lnTo>
                  <a:lnTo>
                    <a:pt x="397" y="370"/>
                  </a:lnTo>
                  <a:lnTo>
                    <a:pt x="428" y="370"/>
                  </a:lnTo>
                  <a:close/>
                  <a:moveTo>
                    <a:pt x="415" y="251"/>
                  </a:moveTo>
                  <a:lnTo>
                    <a:pt x="410" y="252"/>
                  </a:lnTo>
                  <a:lnTo>
                    <a:pt x="406" y="255"/>
                  </a:lnTo>
                  <a:lnTo>
                    <a:pt x="403" y="259"/>
                  </a:lnTo>
                  <a:lnTo>
                    <a:pt x="403" y="263"/>
                  </a:lnTo>
                  <a:lnTo>
                    <a:pt x="403" y="319"/>
                  </a:lnTo>
                  <a:lnTo>
                    <a:pt x="403" y="323"/>
                  </a:lnTo>
                  <a:lnTo>
                    <a:pt x="406" y="327"/>
                  </a:lnTo>
                  <a:lnTo>
                    <a:pt x="410" y="330"/>
                  </a:lnTo>
                  <a:lnTo>
                    <a:pt x="415" y="331"/>
                  </a:lnTo>
                  <a:lnTo>
                    <a:pt x="419" y="330"/>
                  </a:lnTo>
                  <a:lnTo>
                    <a:pt x="423" y="327"/>
                  </a:lnTo>
                  <a:lnTo>
                    <a:pt x="425" y="323"/>
                  </a:lnTo>
                  <a:lnTo>
                    <a:pt x="427" y="319"/>
                  </a:lnTo>
                  <a:lnTo>
                    <a:pt x="427" y="263"/>
                  </a:lnTo>
                  <a:lnTo>
                    <a:pt x="425" y="259"/>
                  </a:lnTo>
                  <a:lnTo>
                    <a:pt x="423" y="255"/>
                  </a:lnTo>
                  <a:lnTo>
                    <a:pt x="419" y="252"/>
                  </a:lnTo>
                  <a:lnTo>
                    <a:pt x="415" y="251"/>
                  </a:lnTo>
                  <a:close/>
                  <a:moveTo>
                    <a:pt x="473" y="233"/>
                  </a:moveTo>
                  <a:lnTo>
                    <a:pt x="497" y="233"/>
                  </a:lnTo>
                  <a:lnTo>
                    <a:pt x="497" y="324"/>
                  </a:lnTo>
                  <a:lnTo>
                    <a:pt x="497" y="326"/>
                  </a:lnTo>
                  <a:lnTo>
                    <a:pt x="497" y="327"/>
                  </a:lnTo>
                  <a:lnTo>
                    <a:pt x="499" y="328"/>
                  </a:lnTo>
                  <a:lnTo>
                    <a:pt x="500" y="330"/>
                  </a:lnTo>
                  <a:lnTo>
                    <a:pt x="501" y="331"/>
                  </a:lnTo>
                  <a:lnTo>
                    <a:pt x="505" y="331"/>
                  </a:lnTo>
                  <a:lnTo>
                    <a:pt x="509" y="331"/>
                  </a:lnTo>
                  <a:lnTo>
                    <a:pt x="512" y="330"/>
                  </a:lnTo>
                  <a:lnTo>
                    <a:pt x="514" y="327"/>
                  </a:lnTo>
                  <a:lnTo>
                    <a:pt x="517" y="324"/>
                  </a:lnTo>
                  <a:lnTo>
                    <a:pt x="520" y="323"/>
                  </a:lnTo>
                  <a:lnTo>
                    <a:pt x="521" y="322"/>
                  </a:lnTo>
                  <a:lnTo>
                    <a:pt x="521" y="320"/>
                  </a:lnTo>
                  <a:lnTo>
                    <a:pt x="521" y="233"/>
                  </a:lnTo>
                  <a:lnTo>
                    <a:pt x="546" y="233"/>
                  </a:lnTo>
                  <a:lnTo>
                    <a:pt x="546" y="347"/>
                  </a:lnTo>
                  <a:lnTo>
                    <a:pt x="521" y="347"/>
                  </a:lnTo>
                  <a:lnTo>
                    <a:pt x="521" y="335"/>
                  </a:lnTo>
                  <a:lnTo>
                    <a:pt x="520" y="336"/>
                  </a:lnTo>
                  <a:lnTo>
                    <a:pt x="516" y="340"/>
                  </a:lnTo>
                  <a:lnTo>
                    <a:pt x="509" y="344"/>
                  </a:lnTo>
                  <a:lnTo>
                    <a:pt x="500" y="348"/>
                  </a:lnTo>
                  <a:lnTo>
                    <a:pt x="491" y="349"/>
                  </a:lnTo>
                  <a:lnTo>
                    <a:pt x="486" y="348"/>
                  </a:lnTo>
                  <a:lnTo>
                    <a:pt x="482" y="347"/>
                  </a:lnTo>
                  <a:lnTo>
                    <a:pt x="479" y="345"/>
                  </a:lnTo>
                  <a:lnTo>
                    <a:pt x="476" y="343"/>
                  </a:lnTo>
                  <a:lnTo>
                    <a:pt x="475" y="340"/>
                  </a:lnTo>
                  <a:lnTo>
                    <a:pt x="474" y="337"/>
                  </a:lnTo>
                  <a:lnTo>
                    <a:pt x="474" y="335"/>
                  </a:lnTo>
                  <a:lnTo>
                    <a:pt x="473" y="333"/>
                  </a:lnTo>
                  <a:lnTo>
                    <a:pt x="473" y="333"/>
                  </a:lnTo>
                  <a:lnTo>
                    <a:pt x="473" y="233"/>
                  </a:lnTo>
                  <a:close/>
                  <a:moveTo>
                    <a:pt x="411" y="233"/>
                  </a:moveTo>
                  <a:lnTo>
                    <a:pt x="419" y="233"/>
                  </a:lnTo>
                  <a:lnTo>
                    <a:pt x="432" y="235"/>
                  </a:lnTo>
                  <a:lnTo>
                    <a:pt x="441" y="242"/>
                  </a:lnTo>
                  <a:lnTo>
                    <a:pt x="449" y="252"/>
                  </a:lnTo>
                  <a:lnTo>
                    <a:pt x="452" y="265"/>
                  </a:lnTo>
                  <a:lnTo>
                    <a:pt x="452" y="316"/>
                  </a:lnTo>
                  <a:lnTo>
                    <a:pt x="449" y="330"/>
                  </a:lnTo>
                  <a:lnTo>
                    <a:pt x="441" y="340"/>
                  </a:lnTo>
                  <a:lnTo>
                    <a:pt x="432" y="347"/>
                  </a:lnTo>
                  <a:lnTo>
                    <a:pt x="419" y="349"/>
                  </a:lnTo>
                  <a:lnTo>
                    <a:pt x="411" y="349"/>
                  </a:lnTo>
                  <a:lnTo>
                    <a:pt x="398" y="347"/>
                  </a:lnTo>
                  <a:lnTo>
                    <a:pt x="387" y="340"/>
                  </a:lnTo>
                  <a:lnTo>
                    <a:pt x="381" y="330"/>
                  </a:lnTo>
                  <a:lnTo>
                    <a:pt x="378" y="316"/>
                  </a:lnTo>
                  <a:lnTo>
                    <a:pt x="378" y="265"/>
                  </a:lnTo>
                  <a:lnTo>
                    <a:pt x="381" y="252"/>
                  </a:lnTo>
                  <a:lnTo>
                    <a:pt x="387" y="242"/>
                  </a:lnTo>
                  <a:lnTo>
                    <a:pt x="398" y="235"/>
                  </a:lnTo>
                  <a:lnTo>
                    <a:pt x="411" y="233"/>
                  </a:lnTo>
                  <a:close/>
                  <a:moveTo>
                    <a:pt x="283" y="197"/>
                  </a:moveTo>
                  <a:lnTo>
                    <a:pt x="310" y="197"/>
                  </a:lnTo>
                  <a:lnTo>
                    <a:pt x="330" y="255"/>
                  </a:lnTo>
                  <a:lnTo>
                    <a:pt x="351" y="197"/>
                  </a:lnTo>
                  <a:lnTo>
                    <a:pt x="377" y="197"/>
                  </a:lnTo>
                  <a:lnTo>
                    <a:pt x="344" y="285"/>
                  </a:lnTo>
                  <a:lnTo>
                    <a:pt x="344" y="347"/>
                  </a:lnTo>
                  <a:lnTo>
                    <a:pt x="317" y="347"/>
                  </a:lnTo>
                  <a:lnTo>
                    <a:pt x="317" y="285"/>
                  </a:lnTo>
                  <a:lnTo>
                    <a:pt x="283" y="197"/>
                  </a:lnTo>
                  <a:close/>
                  <a:moveTo>
                    <a:pt x="428" y="39"/>
                  </a:moveTo>
                  <a:lnTo>
                    <a:pt x="376" y="43"/>
                  </a:lnTo>
                  <a:lnTo>
                    <a:pt x="325" y="53"/>
                  </a:lnTo>
                  <a:lnTo>
                    <a:pt x="276" y="69"/>
                  </a:lnTo>
                  <a:lnTo>
                    <a:pt x="232" y="93"/>
                  </a:lnTo>
                  <a:lnTo>
                    <a:pt x="190" y="120"/>
                  </a:lnTo>
                  <a:lnTo>
                    <a:pt x="153" y="153"/>
                  </a:lnTo>
                  <a:lnTo>
                    <a:pt x="120" y="191"/>
                  </a:lnTo>
                  <a:lnTo>
                    <a:pt x="92" y="231"/>
                  </a:lnTo>
                  <a:lnTo>
                    <a:pt x="69" y="277"/>
                  </a:lnTo>
                  <a:lnTo>
                    <a:pt x="52" y="324"/>
                  </a:lnTo>
                  <a:lnTo>
                    <a:pt x="42" y="375"/>
                  </a:lnTo>
                  <a:lnTo>
                    <a:pt x="39" y="428"/>
                  </a:lnTo>
                  <a:lnTo>
                    <a:pt x="42" y="481"/>
                  </a:lnTo>
                  <a:lnTo>
                    <a:pt x="52" y="531"/>
                  </a:lnTo>
                  <a:lnTo>
                    <a:pt x="69" y="580"/>
                  </a:lnTo>
                  <a:lnTo>
                    <a:pt x="92" y="624"/>
                  </a:lnTo>
                  <a:lnTo>
                    <a:pt x="120" y="666"/>
                  </a:lnTo>
                  <a:lnTo>
                    <a:pt x="153" y="703"/>
                  </a:lnTo>
                  <a:lnTo>
                    <a:pt x="190" y="735"/>
                  </a:lnTo>
                  <a:lnTo>
                    <a:pt x="232" y="764"/>
                  </a:lnTo>
                  <a:lnTo>
                    <a:pt x="276" y="786"/>
                  </a:lnTo>
                  <a:lnTo>
                    <a:pt x="325" y="803"/>
                  </a:lnTo>
                  <a:lnTo>
                    <a:pt x="376" y="814"/>
                  </a:lnTo>
                  <a:lnTo>
                    <a:pt x="428" y="816"/>
                  </a:lnTo>
                  <a:lnTo>
                    <a:pt x="480" y="814"/>
                  </a:lnTo>
                  <a:lnTo>
                    <a:pt x="531" y="803"/>
                  </a:lnTo>
                  <a:lnTo>
                    <a:pt x="579" y="786"/>
                  </a:lnTo>
                  <a:lnTo>
                    <a:pt x="624" y="764"/>
                  </a:lnTo>
                  <a:lnTo>
                    <a:pt x="665" y="735"/>
                  </a:lnTo>
                  <a:lnTo>
                    <a:pt x="703" y="703"/>
                  </a:lnTo>
                  <a:lnTo>
                    <a:pt x="736" y="666"/>
                  </a:lnTo>
                  <a:lnTo>
                    <a:pt x="763" y="624"/>
                  </a:lnTo>
                  <a:lnTo>
                    <a:pt x="787" y="580"/>
                  </a:lnTo>
                  <a:lnTo>
                    <a:pt x="802" y="531"/>
                  </a:lnTo>
                  <a:lnTo>
                    <a:pt x="813" y="481"/>
                  </a:lnTo>
                  <a:lnTo>
                    <a:pt x="817" y="428"/>
                  </a:lnTo>
                  <a:lnTo>
                    <a:pt x="813" y="375"/>
                  </a:lnTo>
                  <a:lnTo>
                    <a:pt x="802" y="324"/>
                  </a:lnTo>
                  <a:lnTo>
                    <a:pt x="787" y="277"/>
                  </a:lnTo>
                  <a:lnTo>
                    <a:pt x="763" y="231"/>
                  </a:lnTo>
                  <a:lnTo>
                    <a:pt x="736" y="191"/>
                  </a:lnTo>
                  <a:lnTo>
                    <a:pt x="703" y="153"/>
                  </a:lnTo>
                  <a:lnTo>
                    <a:pt x="665" y="120"/>
                  </a:lnTo>
                  <a:lnTo>
                    <a:pt x="624" y="93"/>
                  </a:lnTo>
                  <a:lnTo>
                    <a:pt x="579" y="69"/>
                  </a:lnTo>
                  <a:lnTo>
                    <a:pt x="531" y="53"/>
                  </a:lnTo>
                  <a:lnTo>
                    <a:pt x="480" y="43"/>
                  </a:lnTo>
                  <a:lnTo>
                    <a:pt x="428" y="39"/>
                  </a:lnTo>
                  <a:close/>
                  <a:moveTo>
                    <a:pt x="428" y="0"/>
                  </a:moveTo>
                  <a:lnTo>
                    <a:pt x="486" y="4"/>
                  </a:lnTo>
                  <a:lnTo>
                    <a:pt x="542" y="15"/>
                  </a:lnTo>
                  <a:lnTo>
                    <a:pt x="594" y="34"/>
                  </a:lnTo>
                  <a:lnTo>
                    <a:pt x="644" y="59"/>
                  </a:lnTo>
                  <a:lnTo>
                    <a:pt x="690" y="90"/>
                  </a:lnTo>
                  <a:lnTo>
                    <a:pt x="730" y="125"/>
                  </a:lnTo>
                  <a:lnTo>
                    <a:pt x="767" y="167"/>
                  </a:lnTo>
                  <a:lnTo>
                    <a:pt x="797" y="212"/>
                  </a:lnTo>
                  <a:lnTo>
                    <a:pt x="822" y="261"/>
                  </a:lnTo>
                  <a:lnTo>
                    <a:pt x="840" y="314"/>
                  </a:lnTo>
                  <a:lnTo>
                    <a:pt x="852" y="370"/>
                  </a:lnTo>
                  <a:lnTo>
                    <a:pt x="856" y="428"/>
                  </a:lnTo>
                  <a:lnTo>
                    <a:pt x="852" y="487"/>
                  </a:lnTo>
                  <a:lnTo>
                    <a:pt x="840" y="542"/>
                  </a:lnTo>
                  <a:lnTo>
                    <a:pt x="822" y="594"/>
                  </a:lnTo>
                  <a:lnTo>
                    <a:pt x="797" y="644"/>
                  </a:lnTo>
                  <a:lnTo>
                    <a:pt x="767" y="690"/>
                  </a:lnTo>
                  <a:lnTo>
                    <a:pt x="730" y="730"/>
                  </a:lnTo>
                  <a:lnTo>
                    <a:pt x="690" y="767"/>
                  </a:lnTo>
                  <a:lnTo>
                    <a:pt x="644" y="797"/>
                  </a:lnTo>
                  <a:lnTo>
                    <a:pt x="594" y="822"/>
                  </a:lnTo>
                  <a:lnTo>
                    <a:pt x="542" y="840"/>
                  </a:lnTo>
                  <a:lnTo>
                    <a:pt x="486" y="852"/>
                  </a:lnTo>
                  <a:lnTo>
                    <a:pt x="428" y="856"/>
                  </a:lnTo>
                  <a:lnTo>
                    <a:pt x="370" y="852"/>
                  </a:lnTo>
                  <a:lnTo>
                    <a:pt x="314" y="840"/>
                  </a:lnTo>
                  <a:lnTo>
                    <a:pt x="262" y="822"/>
                  </a:lnTo>
                  <a:lnTo>
                    <a:pt x="212" y="797"/>
                  </a:lnTo>
                  <a:lnTo>
                    <a:pt x="166" y="767"/>
                  </a:lnTo>
                  <a:lnTo>
                    <a:pt x="126" y="730"/>
                  </a:lnTo>
                  <a:lnTo>
                    <a:pt x="89" y="690"/>
                  </a:lnTo>
                  <a:lnTo>
                    <a:pt x="59" y="644"/>
                  </a:lnTo>
                  <a:lnTo>
                    <a:pt x="34" y="594"/>
                  </a:lnTo>
                  <a:lnTo>
                    <a:pt x="16" y="542"/>
                  </a:lnTo>
                  <a:lnTo>
                    <a:pt x="4" y="487"/>
                  </a:lnTo>
                  <a:lnTo>
                    <a:pt x="0" y="428"/>
                  </a:lnTo>
                  <a:lnTo>
                    <a:pt x="4" y="370"/>
                  </a:lnTo>
                  <a:lnTo>
                    <a:pt x="16" y="314"/>
                  </a:lnTo>
                  <a:lnTo>
                    <a:pt x="34" y="261"/>
                  </a:lnTo>
                  <a:lnTo>
                    <a:pt x="59" y="212"/>
                  </a:lnTo>
                  <a:lnTo>
                    <a:pt x="89" y="167"/>
                  </a:lnTo>
                  <a:lnTo>
                    <a:pt x="126" y="125"/>
                  </a:lnTo>
                  <a:lnTo>
                    <a:pt x="166" y="90"/>
                  </a:lnTo>
                  <a:lnTo>
                    <a:pt x="212" y="59"/>
                  </a:lnTo>
                  <a:lnTo>
                    <a:pt x="262" y="34"/>
                  </a:lnTo>
                  <a:lnTo>
                    <a:pt x="314" y="15"/>
                  </a:lnTo>
                  <a:lnTo>
                    <a:pt x="370" y="4"/>
                  </a:lnTo>
                  <a:lnTo>
                    <a:pt x="42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96" name="Freeform 49"/>
            <p:cNvSpPr>
              <a:spLocks noEditPoints="1"/>
            </p:cNvSpPr>
            <p:nvPr/>
          </p:nvSpPr>
          <p:spPr bwMode="auto">
            <a:xfrm>
              <a:off x="2135678" y="3878315"/>
              <a:ext cx="538738" cy="540000"/>
            </a:xfrm>
            <a:custGeom>
              <a:avLst/>
              <a:gdLst>
                <a:gd name="T0" fmla="*/ 517 w 854"/>
                <a:gd name="T1" fmla="*/ 273 h 856"/>
                <a:gd name="T2" fmla="*/ 577 w 854"/>
                <a:gd name="T3" fmla="*/ 348 h 856"/>
                <a:gd name="T4" fmla="*/ 578 w 854"/>
                <a:gd name="T5" fmla="*/ 424 h 856"/>
                <a:gd name="T6" fmla="*/ 530 w 854"/>
                <a:gd name="T7" fmla="*/ 510 h 856"/>
                <a:gd name="T8" fmla="*/ 442 w 854"/>
                <a:gd name="T9" fmla="*/ 532 h 856"/>
                <a:gd name="T10" fmla="*/ 408 w 854"/>
                <a:gd name="T11" fmla="*/ 514 h 856"/>
                <a:gd name="T12" fmla="*/ 399 w 854"/>
                <a:gd name="T13" fmla="*/ 522 h 856"/>
                <a:gd name="T14" fmla="*/ 374 w 854"/>
                <a:gd name="T15" fmla="*/ 597 h 856"/>
                <a:gd name="T16" fmla="*/ 347 w 854"/>
                <a:gd name="T17" fmla="*/ 638 h 856"/>
                <a:gd name="T18" fmla="*/ 339 w 854"/>
                <a:gd name="T19" fmla="*/ 637 h 856"/>
                <a:gd name="T20" fmla="*/ 337 w 854"/>
                <a:gd name="T21" fmla="*/ 621 h 856"/>
                <a:gd name="T22" fmla="*/ 336 w 854"/>
                <a:gd name="T23" fmla="*/ 577 h 856"/>
                <a:gd name="T24" fmla="*/ 354 w 854"/>
                <a:gd name="T25" fmla="*/ 493 h 856"/>
                <a:gd name="T26" fmla="*/ 365 w 854"/>
                <a:gd name="T27" fmla="*/ 421 h 856"/>
                <a:gd name="T28" fmla="*/ 367 w 854"/>
                <a:gd name="T29" fmla="*/ 369 h 856"/>
                <a:gd name="T30" fmla="*/ 400 w 854"/>
                <a:gd name="T31" fmla="*/ 340 h 856"/>
                <a:gd name="T32" fmla="*/ 438 w 854"/>
                <a:gd name="T33" fmla="*/ 369 h 856"/>
                <a:gd name="T34" fmla="*/ 416 w 854"/>
                <a:gd name="T35" fmla="*/ 462 h 856"/>
                <a:gd name="T36" fmla="*/ 424 w 854"/>
                <a:gd name="T37" fmla="*/ 483 h 856"/>
                <a:gd name="T38" fmla="*/ 479 w 854"/>
                <a:gd name="T39" fmla="*/ 488 h 856"/>
                <a:gd name="T40" fmla="*/ 519 w 854"/>
                <a:gd name="T41" fmla="*/ 429 h 856"/>
                <a:gd name="T42" fmla="*/ 526 w 854"/>
                <a:gd name="T43" fmla="*/ 371 h 856"/>
                <a:gd name="T44" fmla="*/ 498 w 854"/>
                <a:gd name="T45" fmla="*/ 312 h 856"/>
                <a:gd name="T46" fmla="*/ 432 w 854"/>
                <a:gd name="T47" fmla="*/ 290 h 856"/>
                <a:gd name="T48" fmla="*/ 374 w 854"/>
                <a:gd name="T49" fmla="*/ 305 h 856"/>
                <a:gd name="T50" fmla="*/ 320 w 854"/>
                <a:gd name="T51" fmla="*/ 374 h 856"/>
                <a:gd name="T52" fmla="*/ 322 w 854"/>
                <a:gd name="T53" fmla="*/ 424 h 856"/>
                <a:gd name="T54" fmla="*/ 333 w 854"/>
                <a:gd name="T55" fmla="*/ 442 h 856"/>
                <a:gd name="T56" fmla="*/ 336 w 854"/>
                <a:gd name="T57" fmla="*/ 455 h 856"/>
                <a:gd name="T58" fmla="*/ 332 w 854"/>
                <a:gd name="T59" fmla="*/ 468 h 856"/>
                <a:gd name="T60" fmla="*/ 326 w 854"/>
                <a:gd name="T61" fmla="*/ 479 h 856"/>
                <a:gd name="T62" fmla="*/ 312 w 854"/>
                <a:gd name="T63" fmla="*/ 475 h 856"/>
                <a:gd name="T64" fmla="*/ 275 w 854"/>
                <a:gd name="T65" fmla="*/ 421 h 856"/>
                <a:gd name="T66" fmla="*/ 277 w 854"/>
                <a:gd name="T67" fmla="*/ 357 h 856"/>
                <a:gd name="T68" fmla="*/ 328 w 854"/>
                <a:gd name="T69" fmla="*/ 286 h 856"/>
                <a:gd name="T70" fmla="*/ 398 w 854"/>
                <a:gd name="T71" fmla="*/ 256 h 856"/>
                <a:gd name="T72" fmla="*/ 324 w 854"/>
                <a:gd name="T73" fmla="*/ 53 h 856"/>
                <a:gd name="T74" fmla="*/ 153 w 854"/>
                <a:gd name="T75" fmla="*/ 153 h 856"/>
                <a:gd name="T76" fmla="*/ 52 w 854"/>
                <a:gd name="T77" fmla="*/ 324 h 856"/>
                <a:gd name="T78" fmla="*/ 52 w 854"/>
                <a:gd name="T79" fmla="*/ 531 h 856"/>
                <a:gd name="T80" fmla="*/ 153 w 854"/>
                <a:gd name="T81" fmla="*/ 703 h 856"/>
                <a:gd name="T82" fmla="*/ 324 w 854"/>
                <a:gd name="T83" fmla="*/ 803 h 856"/>
                <a:gd name="T84" fmla="*/ 531 w 854"/>
                <a:gd name="T85" fmla="*/ 803 h 856"/>
                <a:gd name="T86" fmla="*/ 703 w 854"/>
                <a:gd name="T87" fmla="*/ 703 h 856"/>
                <a:gd name="T88" fmla="*/ 802 w 854"/>
                <a:gd name="T89" fmla="*/ 531 h 856"/>
                <a:gd name="T90" fmla="*/ 802 w 854"/>
                <a:gd name="T91" fmla="*/ 324 h 856"/>
                <a:gd name="T92" fmla="*/ 703 w 854"/>
                <a:gd name="T93" fmla="*/ 153 h 856"/>
                <a:gd name="T94" fmla="*/ 531 w 854"/>
                <a:gd name="T95" fmla="*/ 53 h 856"/>
                <a:gd name="T96" fmla="*/ 485 w 854"/>
                <a:gd name="T97" fmla="*/ 4 h 856"/>
                <a:gd name="T98" fmla="*/ 688 w 854"/>
                <a:gd name="T99" fmla="*/ 90 h 856"/>
                <a:gd name="T100" fmla="*/ 822 w 854"/>
                <a:gd name="T101" fmla="*/ 261 h 856"/>
                <a:gd name="T102" fmla="*/ 852 w 854"/>
                <a:gd name="T103" fmla="*/ 487 h 856"/>
                <a:gd name="T104" fmla="*/ 765 w 854"/>
                <a:gd name="T105" fmla="*/ 690 h 856"/>
                <a:gd name="T106" fmla="*/ 594 w 854"/>
                <a:gd name="T107" fmla="*/ 822 h 856"/>
                <a:gd name="T108" fmla="*/ 369 w 854"/>
                <a:gd name="T109" fmla="*/ 852 h 856"/>
                <a:gd name="T110" fmla="*/ 166 w 854"/>
                <a:gd name="T111" fmla="*/ 767 h 856"/>
                <a:gd name="T112" fmla="*/ 34 w 854"/>
                <a:gd name="T113" fmla="*/ 594 h 856"/>
                <a:gd name="T114" fmla="*/ 4 w 854"/>
                <a:gd name="T115" fmla="*/ 370 h 856"/>
                <a:gd name="T116" fmla="*/ 89 w 854"/>
                <a:gd name="T117" fmla="*/ 167 h 856"/>
                <a:gd name="T118" fmla="*/ 260 w 854"/>
                <a:gd name="T119" fmla="*/ 34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54" h="856">
                  <a:moveTo>
                    <a:pt x="422" y="254"/>
                  </a:moveTo>
                  <a:lnTo>
                    <a:pt x="459" y="255"/>
                  </a:lnTo>
                  <a:lnTo>
                    <a:pt x="491" y="261"/>
                  </a:lnTo>
                  <a:lnTo>
                    <a:pt x="517" y="273"/>
                  </a:lnTo>
                  <a:lnTo>
                    <a:pt x="540" y="289"/>
                  </a:lnTo>
                  <a:lnTo>
                    <a:pt x="557" y="309"/>
                  </a:lnTo>
                  <a:lnTo>
                    <a:pt x="572" y="333"/>
                  </a:lnTo>
                  <a:lnTo>
                    <a:pt x="577" y="348"/>
                  </a:lnTo>
                  <a:lnTo>
                    <a:pt x="581" y="367"/>
                  </a:lnTo>
                  <a:lnTo>
                    <a:pt x="583" y="387"/>
                  </a:lnTo>
                  <a:lnTo>
                    <a:pt x="581" y="408"/>
                  </a:lnTo>
                  <a:lnTo>
                    <a:pt x="578" y="424"/>
                  </a:lnTo>
                  <a:lnTo>
                    <a:pt x="574" y="438"/>
                  </a:lnTo>
                  <a:lnTo>
                    <a:pt x="563" y="467"/>
                  </a:lnTo>
                  <a:lnTo>
                    <a:pt x="548" y="491"/>
                  </a:lnTo>
                  <a:lnTo>
                    <a:pt x="530" y="510"/>
                  </a:lnTo>
                  <a:lnTo>
                    <a:pt x="506" y="523"/>
                  </a:lnTo>
                  <a:lnTo>
                    <a:pt x="479" y="532"/>
                  </a:lnTo>
                  <a:lnTo>
                    <a:pt x="459" y="535"/>
                  </a:lnTo>
                  <a:lnTo>
                    <a:pt x="442" y="532"/>
                  </a:lnTo>
                  <a:lnTo>
                    <a:pt x="426" y="527"/>
                  </a:lnTo>
                  <a:lnTo>
                    <a:pt x="415" y="519"/>
                  </a:lnTo>
                  <a:lnTo>
                    <a:pt x="411" y="517"/>
                  </a:lnTo>
                  <a:lnTo>
                    <a:pt x="408" y="514"/>
                  </a:lnTo>
                  <a:lnTo>
                    <a:pt x="404" y="510"/>
                  </a:lnTo>
                  <a:lnTo>
                    <a:pt x="403" y="506"/>
                  </a:lnTo>
                  <a:lnTo>
                    <a:pt x="401" y="506"/>
                  </a:lnTo>
                  <a:lnTo>
                    <a:pt x="399" y="522"/>
                  </a:lnTo>
                  <a:lnTo>
                    <a:pt x="394" y="538"/>
                  </a:lnTo>
                  <a:lnTo>
                    <a:pt x="388" y="557"/>
                  </a:lnTo>
                  <a:lnTo>
                    <a:pt x="383" y="577"/>
                  </a:lnTo>
                  <a:lnTo>
                    <a:pt x="374" y="597"/>
                  </a:lnTo>
                  <a:lnTo>
                    <a:pt x="364" y="615"/>
                  </a:lnTo>
                  <a:lnTo>
                    <a:pt x="358" y="621"/>
                  </a:lnTo>
                  <a:lnTo>
                    <a:pt x="353" y="631"/>
                  </a:lnTo>
                  <a:lnTo>
                    <a:pt x="347" y="638"/>
                  </a:lnTo>
                  <a:lnTo>
                    <a:pt x="340" y="642"/>
                  </a:lnTo>
                  <a:lnTo>
                    <a:pt x="340" y="641"/>
                  </a:lnTo>
                  <a:lnTo>
                    <a:pt x="339" y="640"/>
                  </a:lnTo>
                  <a:lnTo>
                    <a:pt x="339" y="637"/>
                  </a:lnTo>
                  <a:lnTo>
                    <a:pt x="337" y="633"/>
                  </a:lnTo>
                  <a:lnTo>
                    <a:pt x="337" y="629"/>
                  </a:lnTo>
                  <a:lnTo>
                    <a:pt x="337" y="625"/>
                  </a:lnTo>
                  <a:lnTo>
                    <a:pt x="337" y="621"/>
                  </a:lnTo>
                  <a:lnTo>
                    <a:pt x="335" y="611"/>
                  </a:lnTo>
                  <a:lnTo>
                    <a:pt x="335" y="600"/>
                  </a:lnTo>
                  <a:lnTo>
                    <a:pt x="336" y="590"/>
                  </a:lnTo>
                  <a:lnTo>
                    <a:pt x="336" y="577"/>
                  </a:lnTo>
                  <a:lnTo>
                    <a:pt x="337" y="564"/>
                  </a:lnTo>
                  <a:lnTo>
                    <a:pt x="340" y="551"/>
                  </a:lnTo>
                  <a:lnTo>
                    <a:pt x="347" y="522"/>
                  </a:lnTo>
                  <a:lnTo>
                    <a:pt x="354" y="493"/>
                  </a:lnTo>
                  <a:lnTo>
                    <a:pt x="362" y="464"/>
                  </a:lnTo>
                  <a:lnTo>
                    <a:pt x="369" y="436"/>
                  </a:lnTo>
                  <a:lnTo>
                    <a:pt x="367" y="429"/>
                  </a:lnTo>
                  <a:lnTo>
                    <a:pt x="365" y="421"/>
                  </a:lnTo>
                  <a:lnTo>
                    <a:pt x="364" y="415"/>
                  </a:lnTo>
                  <a:lnTo>
                    <a:pt x="361" y="399"/>
                  </a:lnTo>
                  <a:lnTo>
                    <a:pt x="364" y="382"/>
                  </a:lnTo>
                  <a:lnTo>
                    <a:pt x="367" y="369"/>
                  </a:lnTo>
                  <a:lnTo>
                    <a:pt x="371" y="360"/>
                  </a:lnTo>
                  <a:lnTo>
                    <a:pt x="379" y="352"/>
                  </a:lnTo>
                  <a:lnTo>
                    <a:pt x="388" y="344"/>
                  </a:lnTo>
                  <a:lnTo>
                    <a:pt x="400" y="340"/>
                  </a:lnTo>
                  <a:lnTo>
                    <a:pt x="413" y="340"/>
                  </a:lnTo>
                  <a:lnTo>
                    <a:pt x="425" y="345"/>
                  </a:lnTo>
                  <a:lnTo>
                    <a:pt x="433" y="356"/>
                  </a:lnTo>
                  <a:lnTo>
                    <a:pt x="438" y="369"/>
                  </a:lnTo>
                  <a:lnTo>
                    <a:pt x="437" y="386"/>
                  </a:lnTo>
                  <a:lnTo>
                    <a:pt x="426" y="421"/>
                  </a:lnTo>
                  <a:lnTo>
                    <a:pt x="416" y="456"/>
                  </a:lnTo>
                  <a:lnTo>
                    <a:pt x="416" y="462"/>
                  </a:lnTo>
                  <a:lnTo>
                    <a:pt x="416" y="466"/>
                  </a:lnTo>
                  <a:lnTo>
                    <a:pt x="417" y="470"/>
                  </a:lnTo>
                  <a:lnTo>
                    <a:pt x="419" y="474"/>
                  </a:lnTo>
                  <a:lnTo>
                    <a:pt x="424" y="483"/>
                  </a:lnTo>
                  <a:lnTo>
                    <a:pt x="434" y="491"/>
                  </a:lnTo>
                  <a:lnTo>
                    <a:pt x="446" y="496"/>
                  </a:lnTo>
                  <a:lnTo>
                    <a:pt x="462" y="494"/>
                  </a:lnTo>
                  <a:lnTo>
                    <a:pt x="479" y="488"/>
                  </a:lnTo>
                  <a:lnTo>
                    <a:pt x="493" y="477"/>
                  </a:lnTo>
                  <a:lnTo>
                    <a:pt x="504" y="463"/>
                  </a:lnTo>
                  <a:lnTo>
                    <a:pt x="513" y="447"/>
                  </a:lnTo>
                  <a:lnTo>
                    <a:pt x="519" y="429"/>
                  </a:lnTo>
                  <a:lnTo>
                    <a:pt x="522" y="417"/>
                  </a:lnTo>
                  <a:lnTo>
                    <a:pt x="523" y="404"/>
                  </a:lnTo>
                  <a:lnTo>
                    <a:pt x="526" y="388"/>
                  </a:lnTo>
                  <a:lnTo>
                    <a:pt x="526" y="371"/>
                  </a:lnTo>
                  <a:lnTo>
                    <a:pt x="523" y="356"/>
                  </a:lnTo>
                  <a:lnTo>
                    <a:pt x="519" y="343"/>
                  </a:lnTo>
                  <a:lnTo>
                    <a:pt x="510" y="326"/>
                  </a:lnTo>
                  <a:lnTo>
                    <a:pt x="498" y="312"/>
                  </a:lnTo>
                  <a:lnTo>
                    <a:pt x="483" y="303"/>
                  </a:lnTo>
                  <a:lnTo>
                    <a:pt x="464" y="295"/>
                  </a:lnTo>
                  <a:lnTo>
                    <a:pt x="442" y="292"/>
                  </a:lnTo>
                  <a:lnTo>
                    <a:pt x="432" y="290"/>
                  </a:lnTo>
                  <a:lnTo>
                    <a:pt x="420" y="292"/>
                  </a:lnTo>
                  <a:lnTo>
                    <a:pt x="408" y="293"/>
                  </a:lnTo>
                  <a:lnTo>
                    <a:pt x="399" y="295"/>
                  </a:lnTo>
                  <a:lnTo>
                    <a:pt x="374" y="305"/>
                  </a:lnTo>
                  <a:lnTo>
                    <a:pt x="354" y="318"/>
                  </a:lnTo>
                  <a:lnTo>
                    <a:pt x="339" y="335"/>
                  </a:lnTo>
                  <a:lnTo>
                    <a:pt x="326" y="357"/>
                  </a:lnTo>
                  <a:lnTo>
                    <a:pt x="320" y="374"/>
                  </a:lnTo>
                  <a:lnTo>
                    <a:pt x="318" y="395"/>
                  </a:lnTo>
                  <a:lnTo>
                    <a:pt x="318" y="400"/>
                  </a:lnTo>
                  <a:lnTo>
                    <a:pt x="319" y="412"/>
                  </a:lnTo>
                  <a:lnTo>
                    <a:pt x="322" y="424"/>
                  </a:lnTo>
                  <a:lnTo>
                    <a:pt x="326" y="433"/>
                  </a:lnTo>
                  <a:lnTo>
                    <a:pt x="328" y="437"/>
                  </a:lnTo>
                  <a:lnTo>
                    <a:pt x="331" y="439"/>
                  </a:lnTo>
                  <a:lnTo>
                    <a:pt x="333" y="442"/>
                  </a:lnTo>
                  <a:lnTo>
                    <a:pt x="336" y="446"/>
                  </a:lnTo>
                  <a:lnTo>
                    <a:pt x="337" y="449"/>
                  </a:lnTo>
                  <a:lnTo>
                    <a:pt x="337" y="453"/>
                  </a:lnTo>
                  <a:lnTo>
                    <a:pt x="336" y="455"/>
                  </a:lnTo>
                  <a:lnTo>
                    <a:pt x="335" y="459"/>
                  </a:lnTo>
                  <a:lnTo>
                    <a:pt x="333" y="462"/>
                  </a:lnTo>
                  <a:lnTo>
                    <a:pt x="333" y="464"/>
                  </a:lnTo>
                  <a:lnTo>
                    <a:pt x="332" y="468"/>
                  </a:lnTo>
                  <a:lnTo>
                    <a:pt x="332" y="472"/>
                  </a:lnTo>
                  <a:lnTo>
                    <a:pt x="331" y="475"/>
                  </a:lnTo>
                  <a:lnTo>
                    <a:pt x="328" y="477"/>
                  </a:lnTo>
                  <a:lnTo>
                    <a:pt x="326" y="479"/>
                  </a:lnTo>
                  <a:lnTo>
                    <a:pt x="323" y="479"/>
                  </a:lnTo>
                  <a:lnTo>
                    <a:pt x="319" y="477"/>
                  </a:lnTo>
                  <a:lnTo>
                    <a:pt x="315" y="476"/>
                  </a:lnTo>
                  <a:lnTo>
                    <a:pt x="312" y="475"/>
                  </a:lnTo>
                  <a:lnTo>
                    <a:pt x="310" y="474"/>
                  </a:lnTo>
                  <a:lnTo>
                    <a:pt x="295" y="462"/>
                  </a:lnTo>
                  <a:lnTo>
                    <a:pt x="284" y="443"/>
                  </a:lnTo>
                  <a:lnTo>
                    <a:pt x="275" y="421"/>
                  </a:lnTo>
                  <a:lnTo>
                    <a:pt x="272" y="396"/>
                  </a:lnTo>
                  <a:lnTo>
                    <a:pt x="275" y="370"/>
                  </a:lnTo>
                  <a:lnTo>
                    <a:pt x="277" y="364"/>
                  </a:lnTo>
                  <a:lnTo>
                    <a:pt x="277" y="357"/>
                  </a:lnTo>
                  <a:lnTo>
                    <a:pt x="280" y="350"/>
                  </a:lnTo>
                  <a:lnTo>
                    <a:pt x="293" y="326"/>
                  </a:lnTo>
                  <a:lnTo>
                    <a:pt x="309" y="305"/>
                  </a:lnTo>
                  <a:lnTo>
                    <a:pt x="328" y="286"/>
                  </a:lnTo>
                  <a:lnTo>
                    <a:pt x="352" y="271"/>
                  </a:lnTo>
                  <a:lnTo>
                    <a:pt x="366" y="265"/>
                  </a:lnTo>
                  <a:lnTo>
                    <a:pt x="382" y="260"/>
                  </a:lnTo>
                  <a:lnTo>
                    <a:pt x="398" y="256"/>
                  </a:lnTo>
                  <a:lnTo>
                    <a:pt x="422" y="254"/>
                  </a:lnTo>
                  <a:close/>
                  <a:moveTo>
                    <a:pt x="428" y="39"/>
                  </a:moveTo>
                  <a:lnTo>
                    <a:pt x="374" y="43"/>
                  </a:lnTo>
                  <a:lnTo>
                    <a:pt x="324" y="53"/>
                  </a:lnTo>
                  <a:lnTo>
                    <a:pt x="276" y="69"/>
                  </a:lnTo>
                  <a:lnTo>
                    <a:pt x="231" y="93"/>
                  </a:lnTo>
                  <a:lnTo>
                    <a:pt x="189" y="120"/>
                  </a:lnTo>
                  <a:lnTo>
                    <a:pt x="153" y="153"/>
                  </a:lnTo>
                  <a:lnTo>
                    <a:pt x="119" y="191"/>
                  </a:lnTo>
                  <a:lnTo>
                    <a:pt x="91" y="231"/>
                  </a:lnTo>
                  <a:lnTo>
                    <a:pt x="69" y="277"/>
                  </a:lnTo>
                  <a:lnTo>
                    <a:pt x="52" y="324"/>
                  </a:lnTo>
                  <a:lnTo>
                    <a:pt x="42" y="375"/>
                  </a:lnTo>
                  <a:lnTo>
                    <a:pt x="39" y="428"/>
                  </a:lnTo>
                  <a:lnTo>
                    <a:pt x="42" y="481"/>
                  </a:lnTo>
                  <a:lnTo>
                    <a:pt x="52" y="531"/>
                  </a:lnTo>
                  <a:lnTo>
                    <a:pt x="69" y="580"/>
                  </a:lnTo>
                  <a:lnTo>
                    <a:pt x="91" y="624"/>
                  </a:lnTo>
                  <a:lnTo>
                    <a:pt x="119" y="666"/>
                  </a:lnTo>
                  <a:lnTo>
                    <a:pt x="153" y="703"/>
                  </a:lnTo>
                  <a:lnTo>
                    <a:pt x="189" y="735"/>
                  </a:lnTo>
                  <a:lnTo>
                    <a:pt x="231" y="764"/>
                  </a:lnTo>
                  <a:lnTo>
                    <a:pt x="276" y="786"/>
                  </a:lnTo>
                  <a:lnTo>
                    <a:pt x="324" y="803"/>
                  </a:lnTo>
                  <a:lnTo>
                    <a:pt x="374" y="814"/>
                  </a:lnTo>
                  <a:lnTo>
                    <a:pt x="428" y="816"/>
                  </a:lnTo>
                  <a:lnTo>
                    <a:pt x="480" y="814"/>
                  </a:lnTo>
                  <a:lnTo>
                    <a:pt x="531" y="803"/>
                  </a:lnTo>
                  <a:lnTo>
                    <a:pt x="578" y="786"/>
                  </a:lnTo>
                  <a:lnTo>
                    <a:pt x="624" y="764"/>
                  </a:lnTo>
                  <a:lnTo>
                    <a:pt x="665" y="735"/>
                  </a:lnTo>
                  <a:lnTo>
                    <a:pt x="703" y="703"/>
                  </a:lnTo>
                  <a:lnTo>
                    <a:pt x="735" y="666"/>
                  </a:lnTo>
                  <a:lnTo>
                    <a:pt x="763" y="624"/>
                  </a:lnTo>
                  <a:lnTo>
                    <a:pt x="785" y="580"/>
                  </a:lnTo>
                  <a:lnTo>
                    <a:pt x="802" y="531"/>
                  </a:lnTo>
                  <a:lnTo>
                    <a:pt x="813" y="481"/>
                  </a:lnTo>
                  <a:lnTo>
                    <a:pt x="816" y="428"/>
                  </a:lnTo>
                  <a:lnTo>
                    <a:pt x="813" y="375"/>
                  </a:lnTo>
                  <a:lnTo>
                    <a:pt x="802" y="324"/>
                  </a:lnTo>
                  <a:lnTo>
                    <a:pt x="785" y="277"/>
                  </a:lnTo>
                  <a:lnTo>
                    <a:pt x="763" y="231"/>
                  </a:lnTo>
                  <a:lnTo>
                    <a:pt x="735" y="191"/>
                  </a:lnTo>
                  <a:lnTo>
                    <a:pt x="703" y="153"/>
                  </a:lnTo>
                  <a:lnTo>
                    <a:pt x="665" y="120"/>
                  </a:lnTo>
                  <a:lnTo>
                    <a:pt x="624" y="93"/>
                  </a:lnTo>
                  <a:lnTo>
                    <a:pt x="578" y="69"/>
                  </a:lnTo>
                  <a:lnTo>
                    <a:pt x="531" y="53"/>
                  </a:lnTo>
                  <a:lnTo>
                    <a:pt x="480" y="43"/>
                  </a:lnTo>
                  <a:lnTo>
                    <a:pt x="428" y="39"/>
                  </a:lnTo>
                  <a:close/>
                  <a:moveTo>
                    <a:pt x="428" y="0"/>
                  </a:moveTo>
                  <a:lnTo>
                    <a:pt x="485" y="4"/>
                  </a:lnTo>
                  <a:lnTo>
                    <a:pt x="542" y="15"/>
                  </a:lnTo>
                  <a:lnTo>
                    <a:pt x="594" y="34"/>
                  </a:lnTo>
                  <a:lnTo>
                    <a:pt x="644" y="59"/>
                  </a:lnTo>
                  <a:lnTo>
                    <a:pt x="688" y="90"/>
                  </a:lnTo>
                  <a:lnTo>
                    <a:pt x="730" y="125"/>
                  </a:lnTo>
                  <a:lnTo>
                    <a:pt x="765" y="167"/>
                  </a:lnTo>
                  <a:lnTo>
                    <a:pt x="797" y="212"/>
                  </a:lnTo>
                  <a:lnTo>
                    <a:pt x="822" y="261"/>
                  </a:lnTo>
                  <a:lnTo>
                    <a:pt x="840" y="314"/>
                  </a:lnTo>
                  <a:lnTo>
                    <a:pt x="852" y="370"/>
                  </a:lnTo>
                  <a:lnTo>
                    <a:pt x="854" y="428"/>
                  </a:lnTo>
                  <a:lnTo>
                    <a:pt x="852" y="487"/>
                  </a:lnTo>
                  <a:lnTo>
                    <a:pt x="840" y="542"/>
                  </a:lnTo>
                  <a:lnTo>
                    <a:pt x="822" y="594"/>
                  </a:lnTo>
                  <a:lnTo>
                    <a:pt x="797" y="644"/>
                  </a:lnTo>
                  <a:lnTo>
                    <a:pt x="765" y="690"/>
                  </a:lnTo>
                  <a:lnTo>
                    <a:pt x="730" y="730"/>
                  </a:lnTo>
                  <a:lnTo>
                    <a:pt x="688" y="767"/>
                  </a:lnTo>
                  <a:lnTo>
                    <a:pt x="644" y="797"/>
                  </a:lnTo>
                  <a:lnTo>
                    <a:pt x="594" y="822"/>
                  </a:lnTo>
                  <a:lnTo>
                    <a:pt x="542" y="840"/>
                  </a:lnTo>
                  <a:lnTo>
                    <a:pt x="485" y="852"/>
                  </a:lnTo>
                  <a:lnTo>
                    <a:pt x="428" y="856"/>
                  </a:lnTo>
                  <a:lnTo>
                    <a:pt x="369" y="852"/>
                  </a:lnTo>
                  <a:lnTo>
                    <a:pt x="314" y="840"/>
                  </a:lnTo>
                  <a:lnTo>
                    <a:pt x="260" y="822"/>
                  </a:lnTo>
                  <a:lnTo>
                    <a:pt x="212" y="797"/>
                  </a:lnTo>
                  <a:lnTo>
                    <a:pt x="166" y="767"/>
                  </a:lnTo>
                  <a:lnTo>
                    <a:pt x="125" y="730"/>
                  </a:lnTo>
                  <a:lnTo>
                    <a:pt x="89" y="690"/>
                  </a:lnTo>
                  <a:lnTo>
                    <a:pt x="57" y="644"/>
                  </a:lnTo>
                  <a:lnTo>
                    <a:pt x="34" y="594"/>
                  </a:lnTo>
                  <a:lnTo>
                    <a:pt x="15" y="542"/>
                  </a:lnTo>
                  <a:lnTo>
                    <a:pt x="4" y="487"/>
                  </a:lnTo>
                  <a:lnTo>
                    <a:pt x="0" y="428"/>
                  </a:lnTo>
                  <a:lnTo>
                    <a:pt x="4" y="370"/>
                  </a:lnTo>
                  <a:lnTo>
                    <a:pt x="15" y="314"/>
                  </a:lnTo>
                  <a:lnTo>
                    <a:pt x="34" y="261"/>
                  </a:lnTo>
                  <a:lnTo>
                    <a:pt x="57" y="212"/>
                  </a:lnTo>
                  <a:lnTo>
                    <a:pt x="89" y="167"/>
                  </a:lnTo>
                  <a:lnTo>
                    <a:pt x="125" y="125"/>
                  </a:lnTo>
                  <a:lnTo>
                    <a:pt x="166" y="90"/>
                  </a:lnTo>
                  <a:lnTo>
                    <a:pt x="212" y="59"/>
                  </a:lnTo>
                  <a:lnTo>
                    <a:pt x="260" y="34"/>
                  </a:lnTo>
                  <a:lnTo>
                    <a:pt x="314" y="15"/>
                  </a:lnTo>
                  <a:lnTo>
                    <a:pt x="369" y="4"/>
                  </a:lnTo>
                  <a:lnTo>
                    <a:pt x="42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97" name="Freeform 50"/>
            <p:cNvSpPr>
              <a:spLocks noEditPoints="1"/>
            </p:cNvSpPr>
            <p:nvPr/>
          </p:nvSpPr>
          <p:spPr bwMode="auto">
            <a:xfrm>
              <a:off x="3184146" y="3878315"/>
              <a:ext cx="539369" cy="540000"/>
            </a:xfrm>
            <a:custGeom>
              <a:avLst/>
              <a:gdLst>
                <a:gd name="T0" fmla="*/ 599 w 855"/>
                <a:gd name="T1" fmla="*/ 281 h 856"/>
                <a:gd name="T2" fmla="*/ 622 w 855"/>
                <a:gd name="T3" fmla="*/ 323 h 856"/>
                <a:gd name="T4" fmla="*/ 609 w 855"/>
                <a:gd name="T5" fmla="*/ 392 h 856"/>
                <a:gd name="T6" fmla="*/ 544 w 855"/>
                <a:gd name="T7" fmla="*/ 488 h 856"/>
                <a:gd name="T8" fmla="*/ 456 w 855"/>
                <a:gd name="T9" fmla="*/ 568 h 856"/>
                <a:gd name="T10" fmla="*/ 392 w 855"/>
                <a:gd name="T11" fmla="*/ 580 h 856"/>
                <a:gd name="T12" fmla="*/ 351 w 855"/>
                <a:gd name="T13" fmla="*/ 526 h 856"/>
                <a:gd name="T14" fmla="*/ 301 w 855"/>
                <a:gd name="T15" fmla="*/ 375 h 856"/>
                <a:gd name="T16" fmla="*/ 276 w 855"/>
                <a:gd name="T17" fmla="*/ 362 h 856"/>
                <a:gd name="T18" fmla="*/ 233 w 855"/>
                <a:gd name="T19" fmla="*/ 356 h 856"/>
                <a:gd name="T20" fmla="*/ 324 w 855"/>
                <a:gd name="T21" fmla="*/ 285 h 856"/>
                <a:gd name="T22" fmla="*/ 364 w 855"/>
                <a:gd name="T23" fmla="*/ 277 h 856"/>
                <a:gd name="T24" fmla="*/ 398 w 855"/>
                <a:gd name="T25" fmla="*/ 311 h 856"/>
                <a:gd name="T26" fmla="*/ 413 w 855"/>
                <a:gd name="T27" fmla="*/ 387 h 856"/>
                <a:gd name="T28" fmla="*/ 426 w 855"/>
                <a:gd name="T29" fmla="*/ 441 h 856"/>
                <a:gd name="T30" fmla="*/ 448 w 855"/>
                <a:gd name="T31" fmla="*/ 471 h 856"/>
                <a:gd name="T32" fmla="*/ 473 w 855"/>
                <a:gd name="T33" fmla="*/ 451 h 856"/>
                <a:gd name="T34" fmla="*/ 507 w 855"/>
                <a:gd name="T35" fmla="*/ 396 h 856"/>
                <a:gd name="T36" fmla="*/ 506 w 855"/>
                <a:gd name="T37" fmla="*/ 358 h 856"/>
                <a:gd name="T38" fmla="*/ 470 w 855"/>
                <a:gd name="T39" fmla="*/ 352 h 856"/>
                <a:gd name="T40" fmla="*/ 481 w 855"/>
                <a:gd name="T41" fmla="*/ 309 h 856"/>
                <a:gd name="T42" fmla="*/ 540 w 855"/>
                <a:gd name="T43" fmla="*/ 275 h 856"/>
                <a:gd name="T44" fmla="*/ 375 w 855"/>
                <a:gd name="T45" fmla="*/ 43 h 856"/>
                <a:gd name="T46" fmla="*/ 232 w 855"/>
                <a:gd name="T47" fmla="*/ 93 h 856"/>
                <a:gd name="T48" fmla="*/ 119 w 855"/>
                <a:gd name="T49" fmla="*/ 191 h 856"/>
                <a:gd name="T50" fmla="*/ 53 w 855"/>
                <a:gd name="T51" fmla="*/ 324 h 856"/>
                <a:gd name="T52" fmla="*/ 42 w 855"/>
                <a:gd name="T53" fmla="*/ 481 h 856"/>
                <a:gd name="T54" fmla="*/ 92 w 855"/>
                <a:gd name="T55" fmla="*/ 624 h 856"/>
                <a:gd name="T56" fmla="*/ 190 w 855"/>
                <a:gd name="T57" fmla="*/ 735 h 856"/>
                <a:gd name="T58" fmla="*/ 325 w 855"/>
                <a:gd name="T59" fmla="*/ 803 h 856"/>
                <a:gd name="T60" fmla="*/ 481 w 855"/>
                <a:gd name="T61" fmla="*/ 814 h 856"/>
                <a:gd name="T62" fmla="*/ 623 w 855"/>
                <a:gd name="T63" fmla="*/ 764 h 856"/>
                <a:gd name="T64" fmla="*/ 736 w 855"/>
                <a:gd name="T65" fmla="*/ 666 h 856"/>
                <a:gd name="T66" fmla="*/ 803 w 855"/>
                <a:gd name="T67" fmla="*/ 531 h 856"/>
                <a:gd name="T68" fmla="*/ 813 w 855"/>
                <a:gd name="T69" fmla="*/ 375 h 856"/>
                <a:gd name="T70" fmla="*/ 763 w 855"/>
                <a:gd name="T71" fmla="*/ 231 h 856"/>
                <a:gd name="T72" fmla="*/ 665 w 855"/>
                <a:gd name="T73" fmla="*/ 120 h 856"/>
                <a:gd name="T74" fmla="*/ 530 w 855"/>
                <a:gd name="T75" fmla="*/ 53 h 856"/>
                <a:gd name="T76" fmla="*/ 427 w 855"/>
                <a:gd name="T77" fmla="*/ 0 h 856"/>
                <a:gd name="T78" fmla="*/ 595 w 855"/>
                <a:gd name="T79" fmla="*/ 34 h 856"/>
                <a:gd name="T80" fmla="*/ 731 w 855"/>
                <a:gd name="T81" fmla="*/ 125 h 856"/>
                <a:gd name="T82" fmla="*/ 822 w 855"/>
                <a:gd name="T83" fmla="*/ 261 h 856"/>
                <a:gd name="T84" fmla="*/ 855 w 855"/>
                <a:gd name="T85" fmla="*/ 428 h 856"/>
                <a:gd name="T86" fmla="*/ 822 w 855"/>
                <a:gd name="T87" fmla="*/ 594 h 856"/>
                <a:gd name="T88" fmla="*/ 731 w 855"/>
                <a:gd name="T89" fmla="*/ 730 h 856"/>
                <a:gd name="T90" fmla="*/ 595 w 855"/>
                <a:gd name="T91" fmla="*/ 822 h 856"/>
                <a:gd name="T92" fmla="*/ 427 w 855"/>
                <a:gd name="T93" fmla="*/ 856 h 856"/>
                <a:gd name="T94" fmla="*/ 261 w 855"/>
                <a:gd name="T95" fmla="*/ 822 h 856"/>
                <a:gd name="T96" fmla="*/ 125 w 855"/>
                <a:gd name="T97" fmla="*/ 730 h 856"/>
                <a:gd name="T98" fmla="*/ 33 w 855"/>
                <a:gd name="T99" fmla="*/ 594 h 856"/>
                <a:gd name="T100" fmla="*/ 0 w 855"/>
                <a:gd name="T101" fmla="*/ 428 h 856"/>
                <a:gd name="T102" fmla="*/ 33 w 855"/>
                <a:gd name="T103" fmla="*/ 261 h 856"/>
                <a:gd name="T104" fmla="*/ 125 w 855"/>
                <a:gd name="T105" fmla="*/ 125 h 856"/>
                <a:gd name="T106" fmla="*/ 261 w 855"/>
                <a:gd name="T107" fmla="*/ 34 h 856"/>
                <a:gd name="T108" fmla="*/ 427 w 855"/>
                <a:gd name="T109"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5" h="856">
                  <a:moveTo>
                    <a:pt x="566" y="272"/>
                  </a:moveTo>
                  <a:lnTo>
                    <a:pt x="584" y="275"/>
                  </a:lnTo>
                  <a:lnTo>
                    <a:pt x="599" y="281"/>
                  </a:lnTo>
                  <a:lnTo>
                    <a:pt x="610" y="292"/>
                  </a:lnTo>
                  <a:lnTo>
                    <a:pt x="618" y="305"/>
                  </a:lnTo>
                  <a:lnTo>
                    <a:pt x="622" y="323"/>
                  </a:lnTo>
                  <a:lnTo>
                    <a:pt x="622" y="344"/>
                  </a:lnTo>
                  <a:lnTo>
                    <a:pt x="618" y="367"/>
                  </a:lnTo>
                  <a:lnTo>
                    <a:pt x="609" y="392"/>
                  </a:lnTo>
                  <a:lnTo>
                    <a:pt x="592" y="421"/>
                  </a:lnTo>
                  <a:lnTo>
                    <a:pt x="571" y="453"/>
                  </a:lnTo>
                  <a:lnTo>
                    <a:pt x="544" y="488"/>
                  </a:lnTo>
                  <a:lnTo>
                    <a:pt x="512" y="522"/>
                  </a:lnTo>
                  <a:lnTo>
                    <a:pt x="483" y="549"/>
                  </a:lnTo>
                  <a:lnTo>
                    <a:pt x="456" y="568"/>
                  </a:lnTo>
                  <a:lnTo>
                    <a:pt x="431" y="580"/>
                  </a:lnTo>
                  <a:lnTo>
                    <a:pt x="409" y="583"/>
                  </a:lnTo>
                  <a:lnTo>
                    <a:pt x="392" y="580"/>
                  </a:lnTo>
                  <a:lnTo>
                    <a:pt x="377" y="569"/>
                  </a:lnTo>
                  <a:lnTo>
                    <a:pt x="363" y="551"/>
                  </a:lnTo>
                  <a:lnTo>
                    <a:pt x="351" y="526"/>
                  </a:lnTo>
                  <a:lnTo>
                    <a:pt x="320" y="419"/>
                  </a:lnTo>
                  <a:lnTo>
                    <a:pt x="311" y="394"/>
                  </a:lnTo>
                  <a:lnTo>
                    <a:pt x="301" y="375"/>
                  </a:lnTo>
                  <a:lnTo>
                    <a:pt x="292" y="364"/>
                  </a:lnTo>
                  <a:lnTo>
                    <a:pt x="282" y="361"/>
                  </a:lnTo>
                  <a:lnTo>
                    <a:pt x="276" y="362"/>
                  </a:lnTo>
                  <a:lnTo>
                    <a:pt x="266" y="367"/>
                  </a:lnTo>
                  <a:lnTo>
                    <a:pt x="252" y="378"/>
                  </a:lnTo>
                  <a:lnTo>
                    <a:pt x="233" y="356"/>
                  </a:lnTo>
                  <a:lnTo>
                    <a:pt x="290" y="309"/>
                  </a:lnTo>
                  <a:lnTo>
                    <a:pt x="308" y="295"/>
                  </a:lnTo>
                  <a:lnTo>
                    <a:pt x="324" y="285"/>
                  </a:lnTo>
                  <a:lnTo>
                    <a:pt x="337" y="278"/>
                  </a:lnTo>
                  <a:lnTo>
                    <a:pt x="347" y="276"/>
                  </a:lnTo>
                  <a:lnTo>
                    <a:pt x="364" y="277"/>
                  </a:lnTo>
                  <a:lnTo>
                    <a:pt x="379" y="284"/>
                  </a:lnTo>
                  <a:lnTo>
                    <a:pt x="389" y="295"/>
                  </a:lnTo>
                  <a:lnTo>
                    <a:pt x="398" y="311"/>
                  </a:lnTo>
                  <a:lnTo>
                    <a:pt x="403" y="333"/>
                  </a:lnTo>
                  <a:lnTo>
                    <a:pt x="409" y="364"/>
                  </a:lnTo>
                  <a:lnTo>
                    <a:pt x="413" y="387"/>
                  </a:lnTo>
                  <a:lnTo>
                    <a:pt x="417" y="405"/>
                  </a:lnTo>
                  <a:lnTo>
                    <a:pt x="419" y="416"/>
                  </a:lnTo>
                  <a:lnTo>
                    <a:pt x="426" y="441"/>
                  </a:lnTo>
                  <a:lnTo>
                    <a:pt x="432" y="458"/>
                  </a:lnTo>
                  <a:lnTo>
                    <a:pt x="440" y="468"/>
                  </a:lnTo>
                  <a:lnTo>
                    <a:pt x="448" y="471"/>
                  </a:lnTo>
                  <a:lnTo>
                    <a:pt x="455" y="468"/>
                  </a:lnTo>
                  <a:lnTo>
                    <a:pt x="464" y="462"/>
                  </a:lnTo>
                  <a:lnTo>
                    <a:pt x="473" y="451"/>
                  </a:lnTo>
                  <a:lnTo>
                    <a:pt x="485" y="436"/>
                  </a:lnTo>
                  <a:lnTo>
                    <a:pt x="498" y="413"/>
                  </a:lnTo>
                  <a:lnTo>
                    <a:pt x="507" y="396"/>
                  </a:lnTo>
                  <a:lnTo>
                    <a:pt x="511" y="382"/>
                  </a:lnTo>
                  <a:lnTo>
                    <a:pt x="511" y="367"/>
                  </a:lnTo>
                  <a:lnTo>
                    <a:pt x="506" y="358"/>
                  </a:lnTo>
                  <a:lnTo>
                    <a:pt x="498" y="353"/>
                  </a:lnTo>
                  <a:lnTo>
                    <a:pt x="485" y="350"/>
                  </a:lnTo>
                  <a:lnTo>
                    <a:pt x="470" y="352"/>
                  </a:lnTo>
                  <a:lnTo>
                    <a:pt x="456" y="357"/>
                  </a:lnTo>
                  <a:lnTo>
                    <a:pt x="466" y="330"/>
                  </a:lnTo>
                  <a:lnTo>
                    <a:pt x="481" y="309"/>
                  </a:lnTo>
                  <a:lnTo>
                    <a:pt x="498" y="292"/>
                  </a:lnTo>
                  <a:lnTo>
                    <a:pt x="517" y="281"/>
                  </a:lnTo>
                  <a:lnTo>
                    <a:pt x="540" y="275"/>
                  </a:lnTo>
                  <a:lnTo>
                    <a:pt x="566" y="272"/>
                  </a:lnTo>
                  <a:close/>
                  <a:moveTo>
                    <a:pt x="427" y="39"/>
                  </a:moveTo>
                  <a:lnTo>
                    <a:pt x="375" y="43"/>
                  </a:lnTo>
                  <a:lnTo>
                    <a:pt x="325" y="53"/>
                  </a:lnTo>
                  <a:lnTo>
                    <a:pt x="276" y="69"/>
                  </a:lnTo>
                  <a:lnTo>
                    <a:pt x="232" y="93"/>
                  </a:lnTo>
                  <a:lnTo>
                    <a:pt x="190" y="120"/>
                  </a:lnTo>
                  <a:lnTo>
                    <a:pt x="152" y="153"/>
                  </a:lnTo>
                  <a:lnTo>
                    <a:pt x="119" y="191"/>
                  </a:lnTo>
                  <a:lnTo>
                    <a:pt x="92" y="231"/>
                  </a:lnTo>
                  <a:lnTo>
                    <a:pt x="70" y="277"/>
                  </a:lnTo>
                  <a:lnTo>
                    <a:pt x="53" y="324"/>
                  </a:lnTo>
                  <a:lnTo>
                    <a:pt x="42" y="375"/>
                  </a:lnTo>
                  <a:lnTo>
                    <a:pt x="38" y="428"/>
                  </a:lnTo>
                  <a:lnTo>
                    <a:pt x="42" y="481"/>
                  </a:lnTo>
                  <a:lnTo>
                    <a:pt x="53" y="531"/>
                  </a:lnTo>
                  <a:lnTo>
                    <a:pt x="70" y="580"/>
                  </a:lnTo>
                  <a:lnTo>
                    <a:pt x="92" y="624"/>
                  </a:lnTo>
                  <a:lnTo>
                    <a:pt x="119" y="666"/>
                  </a:lnTo>
                  <a:lnTo>
                    <a:pt x="152" y="703"/>
                  </a:lnTo>
                  <a:lnTo>
                    <a:pt x="190" y="735"/>
                  </a:lnTo>
                  <a:lnTo>
                    <a:pt x="232" y="764"/>
                  </a:lnTo>
                  <a:lnTo>
                    <a:pt x="276" y="786"/>
                  </a:lnTo>
                  <a:lnTo>
                    <a:pt x="325" y="803"/>
                  </a:lnTo>
                  <a:lnTo>
                    <a:pt x="375" y="814"/>
                  </a:lnTo>
                  <a:lnTo>
                    <a:pt x="427" y="816"/>
                  </a:lnTo>
                  <a:lnTo>
                    <a:pt x="481" y="814"/>
                  </a:lnTo>
                  <a:lnTo>
                    <a:pt x="530" y="803"/>
                  </a:lnTo>
                  <a:lnTo>
                    <a:pt x="579" y="786"/>
                  </a:lnTo>
                  <a:lnTo>
                    <a:pt x="623" y="764"/>
                  </a:lnTo>
                  <a:lnTo>
                    <a:pt x="665" y="735"/>
                  </a:lnTo>
                  <a:lnTo>
                    <a:pt x="703" y="703"/>
                  </a:lnTo>
                  <a:lnTo>
                    <a:pt x="736" y="666"/>
                  </a:lnTo>
                  <a:lnTo>
                    <a:pt x="763" y="624"/>
                  </a:lnTo>
                  <a:lnTo>
                    <a:pt x="786" y="580"/>
                  </a:lnTo>
                  <a:lnTo>
                    <a:pt x="803" y="531"/>
                  </a:lnTo>
                  <a:lnTo>
                    <a:pt x="813" y="481"/>
                  </a:lnTo>
                  <a:lnTo>
                    <a:pt x="817" y="428"/>
                  </a:lnTo>
                  <a:lnTo>
                    <a:pt x="813" y="375"/>
                  </a:lnTo>
                  <a:lnTo>
                    <a:pt x="803" y="324"/>
                  </a:lnTo>
                  <a:lnTo>
                    <a:pt x="786" y="277"/>
                  </a:lnTo>
                  <a:lnTo>
                    <a:pt x="763" y="231"/>
                  </a:lnTo>
                  <a:lnTo>
                    <a:pt x="736" y="191"/>
                  </a:lnTo>
                  <a:lnTo>
                    <a:pt x="703" y="153"/>
                  </a:lnTo>
                  <a:lnTo>
                    <a:pt x="665" y="120"/>
                  </a:lnTo>
                  <a:lnTo>
                    <a:pt x="623" y="93"/>
                  </a:lnTo>
                  <a:lnTo>
                    <a:pt x="579" y="69"/>
                  </a:lnTo>
                  <a:lnTo>
                    <a:pt x="530" y="53"/>
                  </a:lnTo>
                  <a:lnTo>
                    <a:pt x="481" y="43"/>
                  </a:lnTo>
                  <a:lnTo>
                    <a:pt x="427" y="39"/>
                  </a:lnTo>
                  <a:close/>
                  <a:moveTo>
                    <a:pt x="427" y="0"/>
                  </a:moveTo>
                  <a:lnTo>
                    <a:pt x="486" y="4"/>
                  </a:lnTo>
                  <a:lnTo>
                    <a:pt x="541" y="15"/>
                  </a:lnTo>
                  <a:lnTo>
                    <a:pt x="595" y="34"/>
                  </a:lnTo>
                  <a:lnTo>
                    <a:pt x="643" y="59"/>
                  </a:lnTo>
                  <a:lnTo>
                    <a:pt x="689" y="90"/>
                  </a:lnTo>
                  <a:lnTo>
                    <a:pt x="731" y="125"/>
                  </a:lnTo>
                  <a:lnTo>
                    <a:pt x="766" y="167"/>
                  </a:lnTo>
                  <a:lnTo>
                    <a:pt x="797" y="212"/>
                  </a:lnTo>
                  <a:lnTo>
                    <a:pt x="822" y="261"/>
                  </a:lnTo>
                  <a:lnTo>
                    <a:pt x="841" y="314"/>
                  </a:lnTo>
                  <a:lnTo>
                    <a:pt x="851" y="370"/>
                  </a:lnTo>
                  <a:lnTo>
                    <a:pt x="855" y="428"/>
                  </a:lnTo>
                  <a:lnTo>
                    <a:pt x="851" y="487"/>
                  </a:lnTo>
                  <a:lnTo>
                    <a:pt x="841" y="542"/>
                  </a:lnTo>
                  <a:lnTo>
                    <a:pt x="822" y="594"/>
                  </a:lnTo>
                  <a:lnTo>
                    <a:pt x="797" y="644"/>
                  </a:lnTo>
                  <a:lnTo>
                    <a:pt x="766" y="690"/>
                  </a:lnTo>
                  <a:lnTo>
                    <a:pt x="731" y="730"/>
                  </a:lnTo>
                  <a:lnTo>
                    <a:pt x="689" y="767"/>
                  </a:lnTo>
                  <a:lnTo>
                    <a:pt x="643" y="797"/>
                  </a:lnTo>
                  <a:lnTo>
                    <a:pt x="595" y="822"/>
                  </a:lnTo>
                  <a:lnTo>
                    <a:pt x="541" y="840"/>
                  </a:lnTo>
                  <a:lnTo>
                    <a:pt x="486" y="852"/>
                  </a:lnTo>
                  <a:lnTo>
                    <a:pt x="427" y="856"/>
                  </a:lnTo>
                  <a:lnTo>
                    <a:pt x="369" y="852"/>
                  </a:lnTo>
                  <a:lnTo>
                    <a:pt x="314" y="840"/>
                  </a:lnTo>
                  <a:lnTo>
                    <a:pt x="261" y="822"/>
                  </a:lnTo>
                  <a:lnTo>
                    <a:pt x="212" y="797"/>
                  </a:lnTo>
                  <a:lnTo>
                    <a:pt x="167" y="767"/>
                  </a:lnTo>
                  <a:lnTo>
                    <a:pt x="125" y="730"/>
                  </a:lnTo>
                  <a:lnTo>
                    <a:pt x="89" y="690"/>
                  </a:lnTo>
                  <a:lnTo>
                    <a:pt x="58" y="644"/>
                  </a:lnTo>
                  <a:lnTo>
                    <a:pt x="33" y="594"/>
                  </a:lnTo>
                  <a:lnTo>
                    <a:pt x="15" y="542"/>
                  </a:lnTo>
                  <a:lnTo>
                    <a:pt x="4" y="487"/>
                  </a:lnTo>
                  <a:lnTo>
                    <a:pt x="0" y="428"/>
                  </a:lnTo>
                  <a:lnTo>
                    <a:pt x="4" y="370"/>
                  </a:lnTo>
                  <a:lnTo>
                    <a:pt x="15" y="314"/>
                  </a:lnTo>
                  <a:lnTo>
                    <a:pt x="33" y="261"/>
                  </a:lnTo>
                  <a:lnTo>
                    <a:pt x="58" y="212"/>
                  </a:lnTo>
                  <a:lnTo>
                    <a:pt x="89" y="167"/>
                  </a:lnTo>
                  <a:lnTo>
                    <a:pt x="125" y="125"/>
                  </a:lnTo>
                  <a:lnTo>
                    <a:pt x="167" y="90"/>
                  </a:lnTo>
                  <a:lnTo>
                    <a:pt x="212" y="59"/>
                  </a:lnTo>
                  <a:lnTo>
                    <a:pt x="261" y="34"/>
                  </a:lnTo>
                  <a:lnTo>
                    <a:pt x="314" y="15"/>
                  </a:lnTo>
                  <a:lnTo>
                    <a:pt x="369" y="4"/>
                  </a:lnTo>
                  <a:lnTo>
                    <a:pt x="42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98" name="Freeform 51"/>
            <p:cNvSpPr>
              <a:spLocks noEditPoints="1"/>
            </p:cNvSpPr>
            <p:nvPr/>
          </p:nvSpPr>
          <p:spPr bwMode="auto">
            <a:xfrm>
              <a:off x="4233245" y="3878315"/>
              <a:ext cx="540000" cy="540000"/>
            </a:xfrm>
            <a:custGeom>
              <a:avLst/>
              <a:gdLst>
                <a:gd name="T0" fmla="*/ 343 w 856"/>
                <a:gd name="T1" fmla="*/ 480 h 856"/>
                <a:gd name="T2" fmla="*/ 323 w 856"/>
                <a:gd name="T3" fmla="*/ 527 h 856"/>
                <a:gd name="T4" fmla="*/ 389 w 856"/>
                <a:gd name="T5" fmla="*/ 551 h 856"/>
                <a:gd name="T6" fmla="*/ 424 w 856"/>
                <a:gd name="T7" fmla="*/ 513 h 856"/>
                <a:gd name="T8" fmla="*/ 399 w 856"/>
                <a:gd name="T9" fmla="*/ 479 h 856"/>
                <a:gd name="T10" fmla="*/ 374 w 856"/>
                <a:gd name="T11" fmla="*/ 464 h 856"/>
                <a:gd name="T12" fmla="*/ 357 w 856"/>
                <a:gd name="T13" fmla="*/ 302 h 856"/>
                <a:gd name="T14" fmla="*/ 338 w 856"/>
                <a:gd name="T15" fmla="*/ 331 h 856"/>
                <a:gd name="T16" fmla="*/ 365 w 856"/>
                <a:gd name="T17" fmla="*/ 391 h 856"/>
                <a:gd name="T18" fmla="*/ 387 w 856"/>
                <a:gd name="T19" fmla="*/ 394 h 856"/>
                <a:gd name="T20" fmla="*/ 404 w 856"/>
                <a:gd name="T21" fmla="*/ 365 h 856"/>
                <a:gd name="T22" fmla="*/ 377 w 856"/>
                <a:gd name="T23" fmla="*/ 306 h 856"/>
                <a:gd name="T24" fmla="*/ 545 w 856"/>
                <a:gd name="T25" fmla="*/ 292 h 856"/>
                <a:gd name="T26" fmla="*/ 641 w 856"/>
                <a:gd name="T27" fmla="*/ 388 h 856"/>
                <a:gd name="T28" fmla="*/ 545 w 856"/>
                <a:gd name="T29" fmla="*/ 388 h 856"/>
                <a:gd name="T30" fmla="*/ 545 w 856"/>
                <a:gd name="T31" fmla="*/ 292 h 856"/>
                <a:gd name="T32" fmla="*/ 437 w 856"/>
                <a:gd name="T33" fmla="*/ 303 h 856"/>
                <a:gd name="T34" fmla="*/ 448 w 856"/>
                <a:gd name="T35" fmla="*/ 367 h 856"/>
                <a:gd name="T36" fmla="*/ 415 w 856"/>
                <a:gd name="T37" fmla="*/ 408 h 856"/>
                <a:gd name="T38" fmla="*/ 410 w 856"/>
                <a:gd name="T39" fmla="*/ 417 h 856"/>
                <a:gd name="T40" fmla="*/ 416 w 856"/>
                <a:gd name="T41" fmla="*/ 430 h 856"/>
                <a:gd name="T42" fmla="*/ 456 w 856"/>
                <a:gd name="T43" fmla="*/ 472 h 856"/>
                <a:gd name="T44" fmla="*/ 456 w 856"/>
                <a:gd name="T45" fmla="*/ 539 h 856"/>
                <a:gd name="T46" fmla="*/ 394 w 856"/>
                <a:gd name="T47" fmla="*/ 581 h 856"/>
                <a:gd name="T48" fmla="*/ 300 w 856"/>
                <a:gd name="T49" fmla="*/ 565 h 856"/>
                <a:gd name="T50" fmla="*/ 275 w 856"/>
                <a:gd name="T51" fmla="*/ 502 h 856"/>
                <a:gd name="T52" fmla="*/ 340 w 856"/>
                <a:gd name="T53" fmla="*/ 450 h 856"/>
                <a:gd name="T54" fmla="*/ 363 w 856"/>
                <a:gd name="T55" fmla="*/ 421 h 856"/>
                <a:gd name="T56" fmla="*/ 294 w 856"/>
                <a:gd name="T57" fmla="*/ 370 h 856"/>
                <a:gd name="T58" fmla="*/ 317 w 856"/>
                <a:gd name="T59" fmla="*/ 294 h 856"/>
                <a:gd name="T60" fmla="*/ 428 w 856"/>
                <a:gd name="T61" fmla="*/ 39 h 856"/>
                <a:gd name="T62" fmla="*/ 232 w 856"/>
                <a:gd name="T63" fmla="*/ 91 h 856"/>
                <a:gd name="T64" fmla="*/ 92 w 856"/>
                <a:gd name="T65" fmla="*/ 231 h 856"/>
                <a:gd name="T66" fmla="*/ 39 w 856"/>
                <a:gd name="T67" fmla="*/ 428 h 856"/>
                <a:gd name="T68" fmla="*/ 92 w 856"/>
                <a:gd name="T69" fmla="*/ 624 h 856"/>
                <a:gd name="T70" fmla="*/ 232 w 856"/>
                <a:gd name="T71" fmla="*/ 763 h 856"/>
                <a:gd name="T72" fmla="*/ 428 w 856"/>
                <a:gd name="T73" fmla="*/ 816 h 856"/>
                <a:gd name="T74" fmla="*/ 624 w 856"/>
                <a:gd name="T75" fmla="*/ 763 h 856"/>
                <a:gd name="T76" fmla="*/ 763 w 856"/>
                <a:gd name="T77" fmla="*/ 624 h 856"/>
                <a:gd name="T78" fmla="*/ 817 w 856"/>
                <a:gd name="T79" fmla="*/ 428 h 856"/>
                <a:gd name="T80" fmla="*/ 763 w 856"/>
                <a:gd name="T81" fmla="*/ 231 h 856"/>
                <a:gd name="T82" fmla="*/ 624 w 856"/>
                <a:gd name="T83" fmla="*/ 91 h 856"/>
                <a:gd name="T84" fmla="*/ 428 w 856"/>
                <a:gd name="T85" fmla="*/ 39 h 856"/>
                <a:gd name="T86" fmla="*/ 594 w 856"/>
                <a:gd name="T87" fmla="*/ 34 h 856"/>
                <a:gd name="T88" fmla="*/ 767 w 856"/>
                <a:gd name="T89" fmla="*/ 166 h 856"/>
                <a:gd name="T90" fmla="*/ 852 w 856"/>
                <a:gd name="T91" fmla="*/ 370 h 856"/>
                <a:gd name="T92" fmla="*/ 822 w 856"/>
                <a:gd name="T93" fmla="*/ 594 h 856"/>
                <a:gd name="T94" fmla="*/ 690 w 856"/>
                <a:gd name="T95" fmla="*/ 767 h 856"/>
                <a:gd name="T96" fmla="*/ 486 w 856"/>
                <a:gd name="T97" fmla="*/ 852 h 856"/>
                <a:gd name="T98" fmla="*/ 262 w 856"/>
                <a:gd name="T99" fmla="*/ 822 h 856"/>
                <a:gd name="T100" fmla="*/ 89 w 856"/>
                <a:gd name="T101" fmla="*/ 690 h 856"/>
                <a:gd name="T102" fmla="*/ 4 w 856"/>
                <a:gd name="T103" fmla="*/ 485 h 856"/>
                <a:gd name="T104" fmla="*/ 34 w 856"/>
                <a:gd name="T105" fmla="*/ 261 h 856"/>
                <a:gd name="T106" fmla="*/ 166 w 856"/>
                <a:gd name="T107" fmla="*/ 89 h 856"/>
                <a:gd name="T108" fmla="*/ 370 w 856"/>
                <a:gd name="T109" fmla="*/ 4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6" h="856">
                  <a:moveTo>
                    <a:pt x="374" y="464"/>
                  </a:moveTo>
                  <a:lnTo>
                    <a:pt x="374" y="472"/>
                  </a:lnTo>
                  <a:lnTo>
                    <a:pt x="357" y="475"/>
                  </a:lnTo>
                  <a:lnTo>
                    <a:pt x="343" y="480"/>
                  </a:lnTo>
                  <a:lnTo>
                    <a:pt x="331" y="489"/>
                  </a:lnTo>
                  <a:lnTo>
                    <a:pt x="322" y="500"/>
                  </a:lnTo>
                  <a:lnTo>
                    <a:pt x="319" y="511"/>
                  </a:lnTo>
                  <a:lnTo>
                    <a:pt x="323" y="527"/>
                  </a:lnTo>
                  <a:lnTo>
                    <a:pt x="334" y="540"/>
                  </a:lnTo>
                  <a:lnTo>
                    <a:pt x="349" y="549"/>
                  </a:lnTo>
                  <a:lnTo>
                    <a:pt x="369" y="552"/>
                  </a:lnTo>
                  <a:lnTo>
                    <a:pt x="389" y="551"/>
                  </a:lnTo>
                  <a:lnTo>
                    <a:pt x="404" y="546"/>
                  </a:lnTo>
                  <a:lnTo>
                    <a:pt x="416" y="538"/>
                  </a:lnTo>
                  <a:lnTo>
                    <a:pt x="423" y="527"/>
                  </a:lnTo>
                  <a:lnTo>
                    <a:pt x="424" y="513"/>
                  </a:lnTo>
                  <a:lnTo>
                    <a:pt x="424" y="505"/>
                  </a:lnTo>
                  <a:lnTo>
                    <a:pt x="419" y="497"/>
                  </a:lnTo>
                  <a:lnTo>
                    <a:pt x="411" y="488"/>
                  </a:lnTo>
                  <a:lnTo>
                    <a:pt x="399" y="479"/>
                  </a:lnTo>
                  <a:lnTo>
                    <a:pt x="393" y="475"/>
                  </a:lnTo>
                  <a:lnTo>
                    <a:pt x="385" y="474"/>
                  </a:lnTo>
                  <a:lnTo>
                    <a:pt x="374" y="472"/>
                  </a:lnTo>
                  <a:lnTo>
                    <a:pt x="374" y="464"/>
                  </a:lnTo>
                  <a:lnTo>
                    <a:pt x="374" y="464"/>
                  </a:lnTo>
                  <a:close/>
                  <a:moveTo>
                    <a:pt x="363" y="293"/>
                  </a:moveTo>
                  <a:lnTo>
                    <a:pt x="363" y="301"/>
                  </a:lnTo>
                  <a:lnTo>
                    <a:pt x="357" y="302"/>
                  </a:lnTo>
                  <a:lnTo>
                    <a:pt x="352" y="305"/>
                  </a:lnTo>
                  <a:lnTo>
                    <a:pt x="347" y="309"/>
                  </a:lnTo>
                  <a:lnTo>
                    <a:pt x="342" y="319"/>
                  </a:lnTo>
                  <a:lnTo>
                    <a:pt x="338" y="331"/>
                  </a:lnTo>
                  <a:lnTo>
                    <a:pt x="339" y="345"/>
                  </a:lnTo>
                  <a:lnTo>
                    <a:pt x="343" y="365"/>
                  </a:lnTo>
                  <a:lnTo>
                    <a:pt x="352" y="381"/>
                  </a:lnTo>
                  <a:lnTo>
                    <a:pt x="365" y="391"/>
                  </a:lnTo>
                  <a:lnTo>
                    <a:pt x="378" y="396"/>
                  </a:lnTo>
                  <a:lnTo>
                    <a:pt x="378" y="396"/>
                  </a:lnTo>
                  <a:lnTo>
                    <a:pt x="384" y="395"/>
                  </a:lnTo>
                  <a:lnTo>
                    <a:pt x="387" y="394"/>
                  </a:lnTo>
                  <a:lnTo>
                    <a:pt x="391" y="391"/>
                  </a:lnTo>
                  <a:lnTo>
                    <a:pt x="395" y="388"/>
                  </a:lnTo>
                  <a:lnTo>
                    <a:pt x="401" y="378"/>
                  </a:lnTo>
                  <a:lnTo>
                    <a:pt x="404" y="365"/>
                  </a:lnTo>
                  <a:lnTo>
                    <a:pt x="403" y="350"/>
                  </a:lnTo>
                  <a:lnTo>
                    <a:pt x="399" y="332"/>
                  </a:lnTo>
                  <a:lnTo>
                    <a:pt x="390" y="316"/>
                  </a:lnTo>
                  <a:lnTo>
                    <a:pt x="377" y="306"/>
                  </a:lnTo>
                  <a:lnTo>
                    <a:pt x="364" y="301"/>
                  </a:lnTo>
                  <a:lnTo>
                    <a:pt x="363" y="293"/>
                  </a:lnTo>
                  <a:lnTo>
                    <a:pt x="363" y="293"/>
                  </a:lnTo>
                  <a:close/>
                  <a:moveTo>
                    <a:pt x="545" y="292"/>
                  </a:moveTo>
                  <a:lnTo>
                    <a:pt x="584" y="292"/>
                  </a:lnTo>
                  <a:lnTo>
                    <a:pt x="584" y="349"/>
                  </a:lnTo>
                  <a:lnTo>
                    <a:pt x="641" y="349"/>
                  </a:lnTo>
                  <a:lnTo>
                    <a:pt x="641" y="388"/>
                  </a:lnTo>
                  <a:lnTo>
                    <a:pt x="584" y="388"/>
                  </a:lnTo>
                  <a:lnTo>
                    <a:pt x="584" y="446"/>
                  </a:lnTo>
                  <a:lnTo>
                    <a:pt x="545" y="446"/>
                  </a:lnTo>
                  <a:lnTo>
                    <a:pt x="545" y="388"/>
                  </a:lnTo>
                  <a:lnTo>
                    <a:pt x="486" y="388"/>
                  </a:lnTo>
                  <a:lnTo>
                    <a:pt x="486" y="349"/>
                  </a:lnTo>
                  <a:lnTo>
                    <a:pt x="545" y="349"/>
                  </a:lnTo>
                  <a:lnTo>
                    <a:pt x="545" y="292"/>
                  </a:lnTo>
                  <a:close/>
                  <a:moveTo>
                    <a:pt x="374" y="272"/>
                  </a:moveTo>
                  <a:lnTo>
                    <a:pt x="487" y="272"/>
                  </a:lnTo>
                  <a:lnTo>
                    <a:pt x="445" y="303"/>
                  </a:lnTo>
                  <a:lnTo>
                    <a:pt x="437" y="303"/>
                  </a:lnTo>
                  <a:lnTo>
                    <a:pt x="445" y="316"/>
                  </a:lnTo>
                  <a:lnTo>
                    <a:pt x="449" y="331"/>
                  </a:lnTo>
                  <a:lnTo>
                    <a:pt x="452" y="348"/>
                  </a:lnTo>
                  <a:lnTo>
                    <a:pt x="448" y="367"/>
                  </a:lnTo>
                  <a:lnTo>
                    <a:pt x="438" y="386"/>
                  </a:lnTo>
                  <a:lnTo>
                    <a:pt x="423" y="402"/>
                  </a:lnTo>
                  <a:lnTo>
                    <a:pt x="419" y="405"/>
                  </a:lnTo>
                  <a:lnTo>
                    <a:pt x="415" y="408"/>
                  </a:lnTo>
                  <a:lnTo>
                    <a:pt x="414" y="411"/>
                  </a:lnTo>
                  <a:lnTo>
                    <a:pt x="411" y="413"/>
                  </a:lnTo>
                  <a:lnTo>
                    <a:pt x="411" y="416"/>
                  </a:lnTo>
                  <a:lnTo>
                    <a:pt x="410" y="417"/>
                  </a:lnTo>
                  <a:lnTo>
                    <a:pt x="410" y="420"/>
                  </a:lnTo>
                  <a:lnTo>
                    <a:pt x="410" y="421"/>
                  </a:lnTo>
                  <a:lnTo>
                    <a:pt x="411" y="425"/>
                  </a:lnTo>
                  <a:lnTo>
                    <a:pt x="416" y="430"/>
                  </a:lnTo>
                  <a:lnTo>
                    <a:pt x="421" y="437"/>
                  </a:lnTo>
                  <a:lnTo>
                    <a:pt x="429" y="443"/>
                  </a:lnTo>
                  <a:lnTo>
                    <a:pt x="445" y="456"/>
                  </a:lnTo>
                  <a:lnTo>
                    <a:pt x="456" y="472"/>
                  </a:lnTo>
                  <a:lnTo>
                    <a:pt x="461" y="489"/>
                  </a:lnTo>
                  <a:lnTo>
                    <a:pt x="463" y="509"/>
                  </a:lnTo>
                  <a:lnTo>
                    <a:pt x="461" y="525"/>
                  </a:lnTo>
                  <a:lnTo>
                    <a:pt x="456" y="539"/>
                  </a:lnTo>
                  <a:lnTo>
                    <a:pt x="445" y="553"/>
                  </a:lnTo>
                  <a:lnTo>
                    <a:pt x="432" y="565"/>
                  </a:lnTo>
                  <a:lnTo>
                    <a:pt x="415" y="574"/>
                  </a:lnTo>
                  <a:lnTo>
                    <a:pt x="394" y="581"/>
                  </a:lnTo>
                  <a:lnTo>
                    <a:pt x="369" y="583"/>
                  </a:lnTo>
                  <a:lnTo>
                    <a:pt x="343" y="581"/>
                  </a:lnTo>
                  <a:lnTo>
                    <a:pt x="319" y="576"/>
                  </a:lnTo>
                  <a:lnTo>
                    <a:pt x="300" y="565"/>
                  </a:lnTo>
                  <a:lnTo>
                    <a:pt x="285" y="553"/>
                  </a:lnTo>
                  <a:lnTo>
                    <a:pt x="275" y="538"/>
                  </a:lnTo>
                  <a:lnTo>
                    <a:pt x="272" y="521"/>
                  </a:lnTo>
                  <a:lnTo>
                    <a:pt x="275" y="502"/>
                  </a:lnTo>
                  <a:lnTo>
                    <a:pt x="285" y="484"/>
                  </a:lnTo>
                  <a:lnTo>
                    <a:pt x="300" y="470"/>
                  </a:lnTo>
                  <a:lnTo>
                    <a:pt x="318" y="458"/>
                  </a:lnTo>
                  <a:lnTo>
                    <a:pt x="340" y="450"/>
                  </a:lnTo>
                  <a:lnTo>
                    <a:pt x="365" y="447"/>
                  </a:lnTo>
                  <a:lnTo>
                    <a:pt x="363" y="439"/>
                  </a:lnTo>
                  <a:lnTo>
                    <a:pt x="361" y="430"/>
                  </a:lnTo>
                  <a:lnTo>
                    <a:pt x="363" y="421"/>
                  </a:lnTo>
                  <a:lnTo>
                    <a:pt x="339" y="417"/>
                  </a:lnTo>
                  <a:lnTo>
                    <a:pt x="319" y="407"/>
                  </a:lnTo>
                  <a:lnTo>
                    <a:pt x="304" y="391"/>
                  </a:lnTo>
                  <a:lnTo>
                    <a:pt x="294" y="370"/>
                  </a:lnTo>
                  <a:lnTo>
                    <a:pt x="291" y="347"/>
                  </a:lnTo>
                  <a:lnTo>
                    <a:pt x="294" y="328"/>
                  </a:lnTo>
                  <a:lnTo>
                    <a:pt x="302" y="310"/>
                  </a:lnTo>
                  <a:lnTo>
                    <a:pt x="317" y="294"/>
                  </a:lnTo>
                  <a:lnTo>
                    <a:pt x="334" y="282"/>
                  </a:lnTo>
                  <a:lnTo>
                    <a:pt x="353" y="275"/>
                  </a:lnTo>
                  <a:lnTo>
                    <a:pt x="374" y="272"/>
                  </a:lnTo>
                  <a:close/>
                  <a:moveTo>
                    <a:pt x="428" y="39"/>
                  </a:moveTo>
                  <a:lnTo>
                    <a:pt x="376" y="42"/>
                  </a:lnTo>
                  <a:lnTo>
                    <a:pt x="325" y="52"/>
                  </a:lnTo>
                  <a:lnTo>
                    <a:pt x="276" y="69"/>
                  </a:lnTo>
                  <a:lnTo>
                    <a:pt x="232" y="91"/>
                  </a:lnTo>
                  <a:lnTo>
                    <a:pt x="190" y="120"/>
                  </a:lnTo>
                  <a:lnTo>
                    <a:pt x="153" y="153"/>
                  </a:lnTo>
                  <a:lnTo>
                    <a:pt x="120" y="189"/>
                  </a:lnTo>
                  <a:lnTo>
                    <a:pt x="92" y="231"/>
                  </a:lnTo>
                  <a:lnTo>
                    <a:pt x="69" y="276"/>
                  </a:lnTo>
                  <a:lnTo>
                    <a:pt x="52" y="324"/>
                  </a:lnTo>
                  <a:lnTo>
                    <a:pt x="42" y="375"/>
                  </a:lnTo>
                  <a:lnTo>
                    <a:pt x="39" y="428"/>
                  </a:lnTo>
                  <a:lnTo>
                    <a:pt x="42" y="480"/>
                  </a:lnTo>
                  <a:lnTo>
                    <a:pt x="52" y="531"/>
                  </a:lnTo>
                  <a:lnTo>
                    <a:pt x="69" y="578"/>
                  </a:lnTo>
                  <a:lnTo>
                    <a:pt x="92" y="624"/>
                  </a:lnTo>
                  <a:lnTo>
                    <a:pt x="120" y="665"/>
                  </a:lnTo>
                  <a:lnTo>
                    <a:pt x="153" y="703"/>
                  </a:lnTo>
                  <a:lnTo>
                    <a:pt x="190" y="735"/>
                  </a:lnTo>
                  <a:lnTo>
                    <a:pt x="232" y="763"/>
                  </a:lnTo>
                  <a:lnTo>
                    <a:pt x="276" y="786"/>
                  </a:lnTo>
                  <a:lnTo>
                    <a:pt x="325" y="802"/>
                  </a:lnTo>
                  <a:lnTo>
                    <a:pt x="376" y="813"/>
                  </a:lnTo>
                  <a:lnTo>
                    <a:pt x="428" y="816"/>
                  </a:lnTo>
                  <a:lnTo>
                    <a:pt x="480" y="813"/>
                  </a:lnTo>
                  <a:lnTo>
                    <a:pt x="531" y="802"/>
                  </a:lnTo>
                  <a:lnTo>
                    <a:pt x="579" y="786"/>
                  </a:lnTo>
                  <a:lnTo>
                    <a:pt x="624" y="763"/>
                  </a:lnTo>
                  <a:lnTo>
                    <a:pt x="665" y="735"/>
                  </a:lnTo>
                  <a:lnTo>
                    <a:pt x="703" y="703"/>
                  </a:lnTo>
                  <a:lnTo>
                    <a:pt x="736" y="665"/>
                  </a:lnTo>
                  <a:lnTo>
                    <a:pt x="763" y="624"/>
                  </a:lnTo>
                  <a:lnTo>
                    <a:pt x="787" y="578"/>
                  </a:lnTo>
                  <a:lnTo>
                    <a:pt x="802" y="531"/>
                  </a:lnTo>
                  <a:lnTo>
                    <a:pt x="813" y="480"/>
                  </a:lnTo>
                  <a:lnTo>
                    <a:pt x="817" y="428"/>
                  </a:lnTo>
                  <a:lnTo>
                    <a:pt x="813" y="375"/>
                  </a:lnTo>
                  <a:lnTo>
                    <a:pt x="802" y="324"/>
                  </a:lnTo>
                  <a:lnTo>
                    <a:pt x="787" y="276"/>
                  </a:lnTo>
                  <a:lnTo>
                    <a:pt x="763" y="231"/>
                  </a:lnTo>
                  <a:lnTo>
                    <a:pt x="736" y="189"/>
                  </a:lnTo>
                  <a:lnTo>
                    <a:pt x="703" y="153"/>
                  </a:lnTo>
                  <a:lnTo>
                    <a:pt x="665" y="120"/>
                  </a:lnTo>
                  <a:lnTo>
                    <a:pt x="624" y="91"/>
                  </a:lnTo>
                  <a:lnTo>
                    <a:pt x="579" y="69"/>
                  </a:lnTo>
                  <a:lnTo>
                    <a:pt x="531" y="52"/>
                  </a:lnTo>
                  <a:lnTo>
                    <a:pt x="480" y="42"/>
                  </a:lnTo>
                  <a:lnTo>
                    <a:pt x="428" y="39"/>
                  </a:lnTo>
                  <a:close/>
                  <a:moveTo>
                    <a:pt x="428" y="0"/>
                  </a:moveTo>
                  <a:lnTo>
                    <a:pt x="486" y="4"/>
                  </a:lnTo>
                  <a:lnTo>
                    <a:pt x="542" y="15"/>
                  </a:lnTo>
                  <a:lnTo>
                    <a:pt x="594" y="34"/>
                  </a:lnTo>
                  <a:lnTo>
                    <a:pt x="644" y="59"/>
                  </a:lnTo>
                  <a:lnTo>
                    <a:pt x="690" y="89"/>
                  </a:lnTo>
                  <a:lnTo>
                    <a:pt x="730" y="125"/>
                  </a:lnTo>
                  <a:lnTo>
                    <a:pt x="767" y="166"/>
                  </a:lnTo>
                  <a:lnTo>
                    <a:pt x="797" y="212"/>
                  </a:lnTo>
                  <a:lnTo>
                    <a:pt x="822" y="261"/>
                  </a:lnTo>
                  <a:lnTo>
                    <a:pt x="840" y="314"/>
                  </a:lnTo>
                  <a:lnTo>
                    <a:pt x="852" y="370"/>
                  </a:lnTo>
                  <a:lnTo>
                    <a:pt x="856" y="428"/>
                  </a:lnTo>
                  <a:lnTo>
                    <a:pt x="852" y="485"/>
                  </a:lnTo>
                  <a:lnTo>
                    <a:pt x="840" y="542"/>
                  </a:lnTo>
                  <a:lnTo>
                    <a:pt x="822" y="594"/>
                  </a:lnTo>
                  <a:lnTo>
                    <a:pt x="797" y="644"/>
                  </a:lnTo>
                  <a:lnTo>
                    <a:pt x="767" y="690"/>
                  </a:lnTo>
                  <a:lnTo>
                    <a:pt x="730" y="730"/>
                  </a:lnTo>
                  <a:lnTo>
                    <a:pt x="690" y="767"/>
                  </a:lnTo>
                  <a:lnTo>
                    <a:pt x="644" y="797"/>
                  </a:lnTo>
                  <a:lnTo>
                    <a:pt x="594" y="822"/>
                  </a:lnTo>
                  <a:lnTo>
                    <a:pt x="542" y="840"/>
                  </a:lnTo>
                  <a:lnTo>
                    <a:pt x="486" y="852"/>
                  </a:lnTo>
                  <a:lnTo>
                    <a:pt x="428" y="856"/>
                  </a:lnTo>
                  <a:lnTo>
                    <a:pt x="370" y="852"/>
                  </a:lnTo>
                  <a:lnTo>
                    <a:pt x="314" y="840"/>
                  </a:lnTo>
                  <a:lnTo>
                    <a:pt x="262" y="822"/>
                  </a:lnTo>
                  <a:lnTo>
                    <a:pt x="212" y="797"/>
                  </a:lnTo>
                  <a:lnTo>
                    <a:pt x="166" y="767"/>
                  </a:lnTo>
                  <a:lnTo>
                    <a:pt x="126" y="730"/>
                  </a:lnTo>
                  <a:lnTo>
                    <a:pt x="89" y="690"/>
                  </a:lnTo>
                  <a:lnTo>
                    <a:pt x="59" y="644"/>
                  </a:lnTo>
                  <a:lnTo>
                    <a:pt x="34" y="594"/>
                  </a:lnTo>
                  <a:lnTo>
                    <a:pt x="16" y="542"/>
                  </a:lnTo>
                  <a:lnTo>
                    <a:pt x="4" y="485"/>
                  </a:lnTo>
                  <a:lnTo>
                    <a:pt x="0" y="428"/>
                  </a:lnTo>
                  <a:lnTo>
                    <a:pt x="4" y="370"/>
                  </a:lnTo>
                  <a:lnTo>
                    <a:pt x="16" y="314"/>
                  </a:lnTo>
                  <a:lnTo>
                    <a:pt x="34" y="261"/>
                  </a:lnTo>
                  <a:lnTo>
                    <a:pt x="59" y="212"/>
                  </a:lnTo>
                  <a:lnTo>
                    <a:pt x="89" y="166"/>
                  </a:lnTo>
                  <a:lnTo>
                    <a:pt x="126" y="125"/>
                  </a:lnTo>
                  <a:lnTo>
                    <a:pt x="166" y="89"/>
                  </a:lnTo>
                  <a:lnTo>
                    <a:pt x="212" y="59"/>
                  </a:lnTo>
                  <a:lnTo>
                    <a:pt x="262" y="34"/>
                  </a:lnTo>
                  <a:lnTo>
                    <a:pt x="314" y="15"/>
                  </a:lnTo>
                  <a:lnTo>
                    <a:pt x="370" y="4"/>
                  </a:lnTo>
                  <a:lnTo>
                    <a:pt x="42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699" name="Freeform 52"/>
            <p:cNvSpPr>
              <a:spLocks noEditPoints="1"/>
            </p:cNvSpPr>
            <p:nvPr/>
          </p:nvSpPr>
          <p:spPr bwMode="auto">
            <a:xfrm>
              <a:off x="5282975" y="3878315"/>
              <a:ext cx="538738" cy="540000"/>
            </a:xfrm>
            <a:custGeom>
              <a:avLst/>
              <a:gdLst>
                <a:gd name="T0" fmla="*/ 569 w 854"/>
                <a:gd name="T1" fmla="*/ 381 h 856"/>
                <a:gd name="T2" fmla="*/ 600 w 854"/>
                <a:gd name="T3" fmla="*/ 438 h 856"/>
                <a:gd name="T4" fmla="*/ 525 w 854"/>
                <a:gd name="T5" fmla="*/ 583 h 856"/>
                <a:gd name="T6" fmla="*/ 521 w 854"/>
                <a:gd name="T7" fmla="*/ 443 h 856"/>
                <a:gd name="T8" fmla="*/ 500 w 854"/>
                <a:gd name="T9" fmla="*/ 428 h 856"/>
                <a:gd name="T10" fmla="*/ 472 w 854"/>
                <a:gd name="T11" fmla="*/ 442 h 856"/>
                <a:gd name="T12" fmla="*/ 466 w 854"/>
                <a:gd name="T13" fmla="*/ 464 h 856"/>
                <a:gd name="T14" fmla="*/ 388 w 854"/>
                <a:gd name="T15" fmla="*/ 583 h 856"/>
                <a:gd name="T16" fmla="*/ 466 w 854"/>
                <a:gd name="T17" fmla="*/ 404 h 856"/>
                <a:gd name="T18" fmla="*/ 473 w 854"/>
                <a:gd name="T19" fmla="*/ 390 h 856"/>
                <a:gd name="T20" fmla="*/ 510 w 854"/>
                <a:gd name="T21" fmla="*/ 371 h 856"/>
                <a:gd name="T22" fmla="*/ 349 w 854"/>
                <a:gd name="T23" fmla="*/ 369 h 856"/>
                <a:gd name="T24" fmla="*/ 272 w 854"/>
                <a:gd name="T25" fmla="*/ 369 h 856"/>
                <a:gd name="T26" fmla="*/ 337 w 854"/>
                <a:gd name="T27" fmla="*/ 284 h 856"/>
                <a:gd name="T28" fmla="*/ 347 w 854"/>
                <a:gd name="T29" fmla="*/ 326 h 856"/>
                <a:gd name="T30" fmla="*/ 310 w 854"/>
                <a:gd name="T31" fmla="*/ 350 h 856"/>
                <a:gd name="T32" fmla="*/ 275 w 854"/>
                <a:gd name="T33" fmla="*/ 326 h 856"/>
                <a:gd name="T34" fmla="*/ 284 w 854"/>
                <a:gd name="T35" fmla="*/ 284 h 856"/>
                <a:gd name="T36" fmla="*/ 428 w 854"/>
                <a:gd name="T37" fmla="*/ 39 h 856"/>
                <a:gd name="T38" fmla="*/ 276 w 854"/>
                <a:gd name="T39" fmla="*/ 69 h 856"/>
                <a:gd name="T40" fmla="*/ 153 w 854"/>
                <a:gd name="T41" fmla="*/ 153 h 856"/>
                <a:gd name="T42" fmla="*/ 69 w 854"/>
                <a:gd name="T43" fmla="*/ 276 h 856"/>
                <a:gd name="T44" fmla="*/ 39 w 854"/>
                <a:gd name="T45" fmla="*/ 428 h 856"/>
                <a:gd name="T46" fmla="*/ 69 w 854"/>
                <a:gd name="T47" fmla="*/ 578 h 856"/>
                <a:gd name="T48" fmla="*/ 153 w 854"/>
                <a:gd name="T49" fmla="*/ 703 h 856"/>
                <a:gd name="T50" fmla="*/ 276 w 854"/>
                <a:gd name="T51" fmla="*/ 786 h 856"/>
                <a:gd name="T52" fmla="*/ 428 w 854"/>
                <a:gd name="T53" fmla="*/ 816 h 856"/>
                <a:gd name="T54" fmla="*/ 578 w 854"/>
                <a:gd name="T55" fmla="*/ 786 h 856"/>
                <a:gd name="T56" fmla="*/ 703 w 854"/>
                <a:gd name="T57" fmla="*/ 703 h 856"/>
                <a:gd name="T58" fmla="*/ 785 w 854"/>
                <a:gd name="T59" fmla="*/ 578 h 856"/>
                <a:gd name="T60" fmla="*/ 816 w 854"/>
                <a:gd name="T61" fmla="*/ 428 h 856"/>
                <a:gd name="T62" fmla="*/ 785 w 854"/>
                <a:gd name="T63" fmla="*/ 276 h 856"/>
                <a:gd name="T64" fmla="*/ 703 w 854"/>
                <a:gd name="T65" fmla="*/ 153 h 856"/>
                <a:gd name="T66" fmla="*/ 578 w 854"/>
                <a:gd name="T67" fmla="*/ 69 h 856"/>
                <a:gd name="T68" fmla="*/ 428 w 854"/>
                <a:gd name="T69" fmla="*/ 39 h 856"/>
                <a:gd name="T70" fmla="*/ 542 w 854"/>
                <a:gd name="T71" fmla="*/ 15 h 856"/>
                <a:gd name="T72" fmla="*/ 688 w 854"/>
                <a:gd name="T73" fmla="*/ 89 h 856"/>
                <a:gd name="T74" fmla="*/ 797 w 854"/>
                <a:gd name="T75" fmla="*/ 212 h 856"/>
                <a:gd name="T76" fmla="*/ 852 w 854"/>
                <a:gd name="T77" fmla="*/ 370 h 856"/>
                <a:gd name="T78" fmla="*/ 840 w 854"/>
                <a:gd name="T79" fmla="*/ 542 h 856"/>
                <a:gd name="T80" fmla="*/ 765 w 854"/>
                <a:gd name="T81" fmla="*/ 690 h 856"/>
                <a:gd name="T82" fmla="*/ 644 w 854"/>
                <a:gd name="T83" fmla="*/ 797 h 856"/>
                <a:gd name="T84" fmla="*/ 485 w 854"/>
                <a:gd name="T85" fmla="*/ 852 h 856"/>
                <a:gd name="T86" fmla="*/ 314 w 854"/>
                <a:gd name="T87" fmla="*/ 840 h 856"/>
                <a:gd name="T88" fmla="*/ 166 w 854"/>
                <a:gd name="T89" fmla="*/ 767 h 856"/>
                <a:gd name="T90" fmla="*/ 57 w 854"/>
                <a:gd name="T91" fmla="*/ 644 h 856"/>
                <a:gd name="T92" fmla="*/ 4 w 854"/>
                <a:gd name="T93" fmla="*/ 485 h 856"/>
                <a:gd name="T94" fmla="*/ 15 w 854"/>
                <a:gd name="T95" fmla="*/ 314 h 856"/>
                <a:gd name="T96" fmla="*/ 89 w 854"/>
                <a:gd name="T97" fmla="*/ 166 h 856"/>
                <a:gd name="T98" fmla="*/ 212 w 854"/>
                <a:gd name="T99" fmla="*/ 59 h 856"/>
                <a:gd name="T100" fmla="*/ 369 w 854"/>
                <a:gd name="T101" fmla="*/ 4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54" h="856">
                  <a:moveTo>
                    <a:pt x="531" y="369"/>
                  </a:moveTo>
                  <a:lnTo>
                    <a:pt x="552" y="371"/>
                  </a:lnTo>
                  <a:lnTo>
                    <a:pt x="569" y="381"/>
                  </a:lnTo>
                  <a:lnTo>
                    <a:pt x="583" y="395"/>
                  </a:lnTo>
                  <a:lnTo>
                    <a:pt x="594" y="415"/>
                  </a:lnTo>
                  <a:lnTo>
                    <a:pt x="600" y="438"/>
                  </a:lnTo>
                  <a:lnTo>
                    <a:pt x="602" y="467"/>
                  </a:lnTo>
                  <a:lnTo>
                    <a:pt x="602" y="583"/>
                  </a:lnTo>
                  <a:lnTo>
                    <a:pt x="525" y="583"/>
                  </a:lnTo>
                  <a:lnTo>
                    <a:pt x="525" y="467"/>
                  </a:lnTo>
                  <a:lnTo>
                    <a:pt x="523" y="454"/>
                  </a:lnTo>
                  <a:lnTo>
                    <a:pt x="521" y="443"/>
                  </a:lnTo>
                  <a:lnTo>
                    <a:pt x="517" y="434"/>
                  </a:lnTo>
                  <a:lnTo>
                    <a:pt x="509" y="429"/>
                  </a:lnTo>
                  <a:lnTo>
                    <a:pt x="500" y="428"/>
                  </a:lnTo>
                  <a:lnTo>
                    <a:pt x="487" y="429"/>
                  </a:lnTo>
                  <a:lnTo>
                    <a:pt x="479" y="436"/>
                  </a:lnTo>
                  <a:lnTo>
                    <a:pt x="472" y="442"/>
                  </a:lnTo>
                  <a:lnTo>
                    <a:pt x="468" y="451"/>
                  </a:lnTo>
                  <a:lnTo>
                    <a:pt x="467" y="459"/>
                  </a:lnTo>
                  <a:lnTo>
                    <a:pt x="466" y="464"/>
                  </a:lnTo>
                  <a:lnTo>
                    <a:pt x="466" y="467"/>
                  </a:lnTo>
                  <a:lnTo>
                    <a:pt x="466" y="583"/>
                  </a:lnTo>
                  <a:lnTo>
                    <a:pt x="388" y="583"/>
                  </a:lnTo>
                  <a:lnTo>
                    <a:pt x="388" y="369"/>
                  </a:lnTo>
                  <a:lnTo>
                    <a:pt x="466" y="369"/>
                  </a:lnTo>
                  <a:lnTo>
                    <a:pt x="466" y="404"/>
                  </a:lnTo>
                  <a:lnTo>
                    <a:pt x="467" y="402"/>
                  </a:lnTo>
                  <a:lnTo>
                    <a:pt x="470" y="396"/>
                  </a:lnTo>
                  <a:lnTo>
                    <a:pt x="473" y="390"/>
                  </a:lnTo>
                  <a:lnTo>
                    <a:pt x="481" y="382"/>
                  </a:lnTo>
                  <a:lnTo>
                    <a:pt x="493" y="375"/>
                  </a:lnTo>
                  <a:lnTo>
                    <a:pt x="510" y="371"/>
                  </a:lnTo>
                  <a:lnTo>
                    <a:pt x="531" y="369"/>
                  </a:lnTo>
                  <a:close/>
                  <a:moveTo>
                    <a:pt x="272" y="369"/>
                  </a:moveTo>
                  <a:lnTo>
                    <a:pt x="349" y="369"/>
                  </a:lnTo>
                  <a:lnTo>
                    <a:pt x="349" y="583"/>
                  </a:lnTo>
                  <a:lnTo>
                    <a:pt x="272" y="583"/>
                  </a:lnTo>
                  <a:lnTo>
                    <a:pt x="272" y="369"/>
                  </a:lnTo>
                  <a:close/>
                  <a:moveTo>
                    <a:pt x="310" y="272"/>
                  </a:moveTo>
                  <a:lnTo>
                    <a:pt x="326" y="275"/>
                  </a:lnTo>
                  <a:lnTo>
                    <a:pt x="337" y="284"/>
                  </a:lnTo>
                  <a:lnTo>
                    <a:pt x="347" y="295"/>
                  </a:lnTo>
                  <a:lnTo>
                    <a:pt x="349" y="311"/>
                  </a:lnTo>
                  <a:lnTo>
                    <a:pt x="347" y="326"/>
                  </a:lnTo>
                  <a:lnTo>
                    <a:pt x="337" y="339"/>
                  </a:lnTo>
                  <a:lnTo>
                    <a:pt x="326" y="347"/>
                  </a:lnTo>
                  <a:lnTo>
                    <a:pt x="310" y="350"/>
                  </a:lnTo>
                  <a:lnTo>
                    <a:pt x="295" y="347"/>
                  </a:lnTo>
                  <a:lnTo>
                    <a:pt x="284" y="339"/>
                  </a:lnTo>
                  <a:lnTo>
                    <a:pt x="275" y="326"/>
                  </a:lnTo>
                  <a:lnTo>
                    <a:pt x="272" y="311"/>
                  </a:lnTo>
                  <a:lnTo>
                    <a:pt x="275" y="295"/>
                  </a:lnTo>
                  <a:lnTo>
                    <a:pt x="284" y="284"/>
                  </a:lnTo>
                  <a:lnTo>
                    <a:pt x="295" y="275"/>
                  </a:lnTo>
                  <a:lnTo>
                    <a:pt x="310" y="272"/>
                  </a:lnTo>
                  <a:close/>
                  <a:moveTo>
                    <a:pt x="428" y="39"/>
                  </a:moveTo>
                  <a:lnTo>
                    <a:pt x="374" y="42"/>
                  </a:lnTo>
                  <a:lnTo>
                    <a:pt x="324" y="52"/>
                  </a:lnTo>
                  <a:lnTo>
                    <a:pt x="276" y="69"/>
                  </a:lnTo>
                  <a:lnTo>
                    <a:pt x="231" y="91"/>
                  </a:lnTo>
                  <a:lnTo>
                    <a:pt x="189" y="120"/>
                  </a:lnTo>
                  <a:lnTo>
                    <a:pt x="153" y="153"/>
                  </a:lnTo>
                  <a:lnTo>
                    <a:pt x="119" y="189"/>
                  </a:lnTo>
                  <a:lnTo>
                    <a:pt x="91" y="231"/>
                  </a:lnTo>
                  <a:lnTo>
                    <a:pt x="69" y="276"/>
                  </a:lnTo>
                  <a:lnTo>
                    <a:pt x="52" y="324"/>
                  </a:lnTo>
                  <a:lnTo>
                    <a:pt x="42" y="375"/>
                  </a:lnTo>
                  <a:lnTo>
                    <a:pt x="39" y="428"/>
                  </a:lnTo>
                  <a:lnTo>
                    <a:pt x="42" y="480"/>
                  </a:lnTo>
                  <a:lnTo>
                    <a:pt x="52" y="531"/>
                  </a:lnTo>
                  <a:lnTo>
                    <a:pt x="69" y="578"/>
                  </a:lnTo>
                  <a:lnTo>
                    <a:pt x="91" y="624"/>
                  </a:lnTo>
                  <a:lnTo>
                    <a:pt x="119" y="665"/>
                  </a:lnTo>
                  <a:lnTo>
                    <a:pt x="153" y="703"/>
                  </a:lnTo>
                  <a:lnTo>
                    <a:pt x="189" y="735"/>
                  </a:lnTo>
                  <a:lnTo>
                    <a:pt x="231" y="763"/>
                  </a:lnTo>
                  <a:lnTo>
                    <a:pt x="276" y="786"/>
                  </a:lnTo>
                  <a:lnTo>
                    <a:pt x="324" y="802"/>
                  </a:lnTo>
                  <a:lnTo>
                    <a:pt x="374" y="813"/>
                  </a:lnTo>
                  <a:lnTo>
                    <a:pt x="428" y="816"/>
                  </a:lnTo>
                  <a:lnTo>
                    <a:pt x="480" y="813"/>
                  </a:lnTo>
                  <a:lnTo>
                    <a:pt x="531" y="802"/>
                  </a:lnTo>
                  <a:lnTo>
                    <a:pt x="578" y="786"/>
                  </a:lnTo>
                  <a:lnTo>
                    <a:pt x="624" y="763"/>
                  </a:lnTo>
                  <a:lnTo>
                    <a:pt x="665" y="735"/>
                  </a:lnTo>
                  <a:lnTo>
                    <a:pt x="703" y="703"/>
                  </a:lnTo>
                  <a:lnTo>
                    <a:pt x="735" y="665"/>
                  </a:lnTo>
                  <a:lnTo>
                    <a:pt x="763" y="624"/>
                  </a:lnTo>
                  <a:lnTo>
                    <a:pt x="785" y="578"/>
                  </a:lnTo>
                  <a:lnTo>
                    <a:pt x="802" y="531"/>
                  </a:lnTo>
                  <a:lnTo>
                    <a:pt x="813" y="480"/>
                  </a:lnTo>
                  <a:lnTo>
                    <a:pt x="816" y="428"/>
                  </a:lnTo>
                  <a:lnTo>
                    <a:pt x="813" y="375"/>
                  </a:lnTo>
                  <a:lnTo>
                    <a:pt x="802" y="324"/>
                  </a:lnTo>
                  <a:lnTo>
                    <a:pt x="785" y="276"/>
                  </a:lnTo>
                  <a:lnTo>
                    <a:pt x="763" y="231"/>
                  </a:lnTo>
                  <a:lnTo>
                    <a:pt x="735" y="189"/>
                  </a:lnTo>
                  <a:lnTo>
                    <a:pt x="703" y="153"/>
                  </a:lnTo>
                  <a:lnTo>
                    <a:pt x="665" y="120"/>
                  </a:lnTo>
                  <a:lnTo>
                    <a:pt x="624" y="91"/>
                  </a:lnTo>
                  <a:lnTo>
                    <a:pt x="578" y="69"/>
                  </a:lnTo>
                  <a:lnTo>
                    <a:pt x="531" y="52"/>
                  </a:lnTo>
                  <a:lnTo>
                    <a:pt x="480" y="42"/>
                  </a:lnTo>
                  <a:lnTo>
                    <a:pt x="428" y="39"/>
                  </a:lnTo>
                  <a:close/>
                  <a:moveTo>
                    <a:pt x="428" y="0"/>
                  </a:moveTo>
                  <a:lnTo>
                    <a:pt x="485" y="4"/>
                  </a:lnTo>
                  <a:lnTo>
                    <a:pt x="542" y="15"/>
                  </a:lnTo>
                  <a:lnTo>
                    <a:pt x="594" y="34"/>
                  </a:lnTo>
                  <a:lnTo>
                    <a:pt x="644" y="59"/>
                  </a:lnTo>
                  <a:lnTo>
                    <a:pt x="688" y="89"/>
                  </a:lnTo>
                  <a:lnTo>
                    <a:pt x="730" y="125"/>
                  </a:lnTo>
                  <a:lnTo>
                    <a:pt x="765" y="166"/>
                  </a:lnTo>
                  <a:lnTo>
                    <a:pt x="797" y="212"/>
                  </a:lnTo>
                  <a:lnTo>
                    <a:pt x="822" y="261"/>
                  </a:lnTo>
                  <a:lnTo>
                    <a:pt x="840" y="314"/>
                  </a:lnTo>
                  <a:lnTo>
                    <a:pt x="852" y="370"/>
                  </a:lnTo>
                  <a:lnTo>
                    <a:pt x="854" y="428"/>
                  </a:lnTo>
                  <a:lnTo>
                    <a:pt x="852" y="485"/>
                  </a:lnTo>
                  <a:lnTo>
                    <a:pt x="840" y="542"/>
                  </a:lnTo>
                  <a:lnTo>
                    <a:pt x="822" y="594"/>
                  </a:lnTo>
                  <a:lnTo>
                    <a:pt x="797" y="644"/>
                  </a:lnTo>
                  <a:lnTo>
                    <a:pt x="765" y="690"/>
                  </a:lnTo>
                  <a:lnTo>
                    <a:pt x="730" y="730"/>
                  </a:lnTo>
                  <a:lnTo>
                    <a:pt x="688" y="767"/>
                  </a:lnTo>
                  <a:lnTo>
                    <a:pt x="644" y="797"/>
                  </a:lnTo>
                  <a:lnTo>
                    <a:pt x="594" y="822"/>
                  </a:lnTo>
                  <a:lnTo>
                    <a:pt x="542" y="840"/>
                  </a:lnTo>
                  <a:lnTo>
                    <a:pt x="485" y="852"/>
                  </a:lnTo>
                  <a:lnTo>
                    <a:pt x="428" y="856"/>
                  </a:lnTo>
                  <a:lnTo>
                    <a:pt x="369" y="852"/>
                  </a:lnTo>
                  <a:lnTo>
                    <a:pt x="314" y="840"/>
                  </a:lnTo>
                  <a:lnTo>
                    <a:pt x="260" y="822"/>
                  </a:lnTo>
                  <a:lnTo>
                    <a:pt x="212" y="797"/>
                  </a:lnTo>
                  <a:lnTo>
                    <a:pt x="166" y="767"/>
                  </a:lnTo>
                  <a:lnTo>
                    <a:pt x="125" y="730"/>
                  </a:lnTo>
                  <a:lnTo>
                    <a:pt x="89" y="690"/>
                  </a:lnTo>
                  <a:lnTo>
                    <a:pt x="57" y="644"/>
                  </a:lnTo>
                  <a:lnTo>
                    <a:pt x="34" y="594"/>
                  </a:lnTo>
                  <a:lnTo>
                    <a:pt x="15" y="542"/>
                  </a:lnTo>
                  <a:lnTo>
                    <a:pt x="4" y="485"/>
                  </a:lnTo>
                  <a:lnTo>
                    <a:pt x="0" y="428"/>
                  </a:lnTo>
                  <a:lnTo>
                    <a:pt x="4" y="370"/>
                  </a:lnTo>
                  <a:lnTo>
                    <a:pt x="15" y="314"/>
                  </a:lnTo>
                  <a:lnTo>
                    <a:pt x="34" y="261"/>
                  </a:lnTo>
                  <a:lnTo>
                    <a:pt x="57" y="212"/>
                  </a:lnTo>
                  <a:lnTo>
                    <a:pt x="89" y="166"/>
                  </a:lnTo>
                  <a:lnTo>
                    <a:pt x="125" y="125"/>
                  </a:lnTo>
                  <a:lnTo>
                    <a:pt x="166" y="89"/>
                  </a:lnTo>
                  <a:lnTo>
                    <a:pt x="212" y="59"/>
                  </a:lnTo>
                  <a:lnTo>
                    <a:pt x="260" y="34"/>
                  </a:lnTo>
                  <a:lnTo>
                    <a:pt x="314" y="15"/>
                  </a:lnTo>
                  <a:lnTo>
                    <a:pt x="369" y="4"/>
                  </a:lnTo>
                  <a:lnTo>
                    <a:pt x="42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00" name="Freeform 53"/>
            <p:cNvSpPr>
              <a:spLocks noEditPoints="1"/>
            </p:cNvSpPr>
            <p:nvPr/>
          </p:nvSpPr>
          <p:spPr bwMode="auto">
            <a:xfrm>
              <a:off x="6331443" y="3878315"/>
              <a:ext cx="539369" cy="540000"/>
            </a:xfrm>
            <a:custGeom>
              <a:avLst/>
              <a:gdLst>
                <a:gd name="T0" fmla="*/ 525 w 855"/>
                <a:gd name="T1" fmla="*/ 349 h 856"/>
                <a:gd name="T2" fmla="*/ 447 w 855"/>
                <a:gd name="T3" fmla="*/ 412 h 856"/>
                <a:gd name="T4" fmla="*/ 447 w 855"/>
                <a:gd name="T5" fmla="*/ 460 h 856"/>
                <a:gd name="T6" fmla="*/ 447 w 855"/>
                <a:gd name="T7" fmla="*/ 509 h 856"/>
                <a:gd name="T8" fmla="*/ 455 w 855"/>
                <a:gd name="T9" fmla="*/ 523 h 856"/>
                <a:gd name="T10" fmla="*/ 485 w 855"/>
                <a:gd name="T11" fmla="*/ 532 h 856"/>
                <a:gd name="T12" fmla="*/ 538 w 855"/>
                <a:gd name="T13" fmla="*/ 518 h 856"/>
                <a:gd name="T14" fmla="*/ 495 w 855"/>
                <a:gd name="T15" fmla="*/ 580 h 856"/>
                <a:gd name="T16" fmla="*/ 439 w 855"/>
                <a:gd name="T17" fmla="*/ 582 h 856"/>
                <a:gd name="T18" fmla="*/ 392 w 855"/>
                <a:gd name="T19" fmla="*/ 563 h 856"/>
                <a:gd name="T20" fmla="*/ 371 w 855"/>
                <a:gd name="T21" fmla="*/ 527 h 856"/>
                <a:gd name="T22" fmla="*/ 330 w 855"/>
                <a:gd name="T23" fmla="*/ 408 h 856"/>
                <a:gd name="T24" fmla="*/ 364 w 855"/>
                <a:gd name="T25" fmla="*/ 339 h 856"/>
                <a:gd name="T26" fmla="*/ 393 w 855"/>
                <a:gd name="T27" fmla="*/ 294 h 856"/>
                <a:gd name="T28" fmla="*/ 428 w 855"/>
                <a:gd name="T29" fmla="*/ 39 h 856"/>
                <a:gd name="T30" fmla="*/ 276 w 855"/>
                <a:gd name="T31" fmla="*/ 69 h 856"/>
                <a:gd name="T32" fmla="*/ 152 w 855"/>
                <a:gd name="T33" fmla="*/ 153 h 856"/>
                <a:gd name="T34" fmla="*/ 70 w 855"/>
                <a:gd name="T35" fmla="*/ 276 h 856"/>
                <a:gd name="T36" fmla="*/ 38 w 855"/>
                <a:gd name="T37" fmla="*/ 428 h 856"/>
                <a:gd name="T38" fmla="*/ 70 w 855"/>
                <a:gd name="T39" fmla="*/ 578 h 856"/>
                <a:gd name="T40" fmla="*/ 152 w 855"/>
                <a:gd name="T41" fmla="*/ 703 h 856"/>
                <a:gd name="T42" fmla="*/ 276 w 855"/>
                <a:gd name="T43" fmla="*/ 786 h 856"/>
                <a:gd name="T44" fmla="*/ 428 w 855"/>
                <a:gd name="T45" fmla="*/ 816 h 856"/>
                <a:gd name="T46" fmla="*/ 579 w 855"/>
                <a:gd name="T47" fmla="*/ 786 h 856"/>
                <a:gd name="T48" fmla="*/ 703 w 855"/>
                <a:gd name="T49" fmla="*/ 703 h 856"/>
                <a:gd name="T50" fmla="*/ 786 w 855"/>
                <a:gd name="T51" fmla="*/ 578 h 856"/>
                <a:gd name="T52" fmla="*/ 817 w 855"/>
                <a:gd name="T53" fmla="*/ 428 h 856"/>
                <a:gd name="T54" fmla="*/ 786 w 855"/>
                <a:gd name="T55" fmla="*/ 276 h 856"/>
                <a:gd name="T56" fmla="*/ 703 w 855"/>
                <a:gd name="T57" fmla="*/ 153 h 856"/>
                <a:gd name="T58" fmla="*/ 579 w 855"/>
                <a:gd name="T59" fmla="*/ 69 h 856"/>
                <a:gd name="T60" fmla="*/ 428 w 855"/>
                <a:gd name="T61" fmla="*/ 39 h 856"/>
                <a:gd name="T62" fmla="*/ 541 w 855"/>
                <a:gd name="T63" fmla="*/ 15 h 856"/>
                <a:gd name="T64" fmla="*/ 689 w 855"/>
                <a:gd name="T65" fmla="*/ 89 h 856"/>
                <a:gd name="T66" fmla="*/ 797 w 855"/>
                <a:gd name="T67" fmla="*/ 212 h 856"/>
                <a:gd name="T68" fmla="*/ 851 w 855"/>
                <a:gd name="T69" fmla="*/ 370 h 856"/>
                <a:gd name="T70" fmla="*/ 841 w 855"/>
                <a:gd name="T71" fmla="*/ 542 h 856"/>
                <a:gd name="T72" fmla="*/ 766 w 855"/>
                <a:gd name="T73" fmla="*/ 690 h 856"/>
                <a:gd name="T74" fmla="*/ 643 w 855"/>
                <a:gd name="T75" fmla="*/ 797 h 856"/>
                <a:gd name="T76" fmla="*/ 486 w 855"/>
                <a:gd name="T77" fmla="*/ 852 h 856"/>
                <a:gd name="T78" fmla="*/ 314 w 855"/>
                <a:gd name="T79" fmla="*/ 840 h 856"/>
                <a:gd name="T80" fmla="*/ 167 w 855"/>
                <a:gd name="T81" fmla="*/ 767 h 856"/>
                <a:gd name="T82" fmla="*/ 58 w 855"/>
                <a:gd name="T83" fmla="*/ 644 h 856"/>
                <a:gd name="T84" fmla="*/ 4 w 855"/>
                <a:gd name="T85" fmla="*/ 485 h 856"/>
                <a:gd name="T86" fmla="*/ 15 w 855"/>
                <a:gd name="T87" fmla="*/ 314 h 856"/>
                <a:gd name="T88" fmla="*/ 89 w 855"/>
                <a:gd name="T89" fmla="*/ 166 h 856"/>
                <a:gd name="T90" fmla="*/ 212 w 855"/>
                <a:gd name="T91" fmla="*/ 59 h 856"/>
                <a:gd name="T92" fmla="*/ 369 w 855"/>
                <a:gd name="T93" fmla="*/ 4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5" h="856">
                  <a:moveTo>
                    <a:pt x="447" y="272"/>
                  </a:moveTo>
                  <a:lnTo>
                    <a:pt x="447" y="349"/>
                  </a:lnTo>
                  <a:lnTo>
                    <a:pt x="525" y="349"/>
                  </a:lnTo>
                  <a:lnTo>
                    <a:pt x="525" y="408"/>
                  </a:lnTo>
                  <a:lnTo>
                    <a:pt x="447" y="408"/>
                  </a:lnTo>
                  <a:lnTo>
                    <a:pt x="447" y="412"/>
                  </a:lnTo>
                  <a:lnTo>
                    <a:pt x="447" y="424"/>
                  </a:lnTo>
                  <a:lnTo>
                    <a:pt x="447" y="441"/>
                  </a:lnTo>
                  <a:lnTo>
                    <a:pt x="447" y="460"/>
                  </a:lnTo>
                  <a:lnTo>
                    <a:pt x="447" y="480"/>
                  </a:lnTo>
                  <a:lnTo>
                    <a:pt x="447" y="497"/>
                  </a:lnTo>
                  <a:lnTo>
                    <a:pt x="447" y="509"/>
                  </a:lnTo>
                  <a:lnTo>
                    <a:pt x="447" y="514"/>
                  </a:lnTo>
                  <a:lnTo>
                    <a:pt x="449" y="518"/>
                  </a:lnTo>
                  <a:lnTo>
                    <a:pt x="455" y="523"/>
                  </a:lnTo>
                  <a:lnTo>
                    <a:pt x="458" y="526"/>
                  </a:lnTo>
                  <a:lnTo>
                    <a:pt x="470" y="531"/>
                  </a:lnTo>
                  <a:lnTo>
                    <a:pt x="485" y="532"/>
                  </a:lnTo>
                  <a:lnTo>
                    <a:pt x="502" y="531"/>
                  </a:lnTo>
                  <a:lnTo>
                    <a:pt x="520" y="526"/>
                  </a:lnTo>
                  <a:lnTo>
                    <a:pt x="538" y="518"/>
                  </a:lnTo>
                  <a:lnTo>
                    <a:pt x="538" y="566"/>
                  </a:lnTo>
                  <a:lnTo>
                    <a:pt x="516" y="574"/>
                  </a:lnTo>
                  <a:lnTo>
                    <a:pt x="495" y="580"/>
                  </a:lnTo>
                  <a:lnTo>
                    <a:pt x="478" y="582"/>
                  </a:lnTo>
                  <a:lnTo>
                    <a:pt x="460" y="583"/>
                  </a:lnTo>
                  <a:lnTo>
                    <a:pt x="439" y="582"/>
                  </a:lnTo>
                  <a:lnTo>
                    <a:pt x="420" y="577"/>
                  </a:lnTo>
                  <a:lnTo>
                    <a:pt x="405" y="572"/>
                  </a:lnTo>
                  <a:lnTo>
                    <a:pt x="392" y="563"/>
                  </a:lnTo>
                  <a:lnTo>
                    <a:pt x="381" y="552"/>
                  </a:lnTo>
                  <a:lnTo>
                    <a:pt x="375" y="542"/>
                  </a:lnTo>
                  <a:lnTo>
                    <a:pt x="371" y="527"/>
                  </a:lnTo>
                  <a:lnTo>
                    <a:pt x="369" y="509"/>
                  </a:lnTo>
                  <a:lnTo>
                    <a:pt x="369" y="408"/>
                  </a:lnTo>
                  <a:lnTo>
                    <a:pt x="330" y="408"/>
                  </a:lnTo>
                  <a:lnTo>
                    <a:pt x="330" y="356"/>
                  </a:lnTo>
                  <a:lnTo>
                    <a:pt x="348" y="348"/>
                  </a:lnTo>
                  <a:lnTo>
                    <a:pt x="364" y="339"/>
                  </a:lnTo>
                  <a:lnTo>
                    <a:pt x="376" y="327"/>
                  </a:lnTo>
                  <a:lnTo>
                    <a:pt x="386" y="311"/>
                  </a:lnTo>
                  <a:lnTo>
                    <a:pt x="393" y="294"/>
                  </a:lnTo>
                  <a:lnTo>
                    <a:pt x="398" y="272"/>
                  </a:lnTo>
                  <a:lnTo>
                    <a:pt x="447" y="272"/>
                  </a:lnTo>
                  <a:close/>
                  <a:moveTo>
                    <a:pt x="428" y="39"/>
                  </a:moveTo>
                  <a:lnTo>
                    <a:pt x="375" y="42"/>
                  </a:lnTo>
                  <a:lnTo>
                    <a:pt x="325" y="52"/>
                  </a:lnTo>
                  <a:lnTo>
                    <a:pt x="276" y="69"/>
                  </a:lnTo>
                  <a:lnTo>
                    <a:pt x="232" y="91"/>
                  </a:lnTo>
                  <a:lnTo>
                    <a:pt x="190" y="120"/>
                  </a:lnTo>
                  <a:lnTo>
                    <a:pt x="152" y="153"/>
                  </a:lnTo>
                  <a:lnTo>
                    <a:pt x="119" y="189"/>
                  </a:lnTo>
                  <a:lnTo>
                    <a:pt x="92" y="231"/>
                  </a:lnTo>
                  <a:lnTo>
                    <a:pt x="70" y="276"/>
                  </a:lnTo>
                  <a:lnTo>
                    <a:pt x="53" y="324"/>
                  </a:lnTo>
                  <a:lnTo>
                    <a:pt x="42" y="375"/>
                  </a:lnTo>
                  <a:lnTo>
                    <a:pt x="38" y="428"/>
                  </a:lnTo>
                  <a:lnTo>
                    <a:pt x="42" y="480"/>
                  </a:lnTo>
                  <a:lnTo>
                    <a:pt x="53" y="531"/>
                  </a:lnTo>
                  <a:lnTo>
                    <a:pt x="70" y="578"/>
                  </a:lnTo>
                  <a:lnTo>
                    <a:pt x="92" y="624"/>
                  </a:lnTo>
                  <a:lnTo>
                    <a:pt x="119" y="665"/>
                  </a:lnTo>
                  <a:lnTo>
                    <a:pt x="152" y="703"/>
                  </a:lnTo>
                  <a:lnTo>
                    <a:pt x="190" y="735"/>
                  </a:lnTo>
                  <a:lnTo>
                    <a:pt x="232" y="763"/>
                  </a:lnTo>
                  <a:lnTo>
                    <a:pt x="276" y="786"/>
                  </a:lnTo>
                  <a:lnTo>
                    <a:pt x="325" y="802"/>
                  </a:lnTo>
                  <a:lnTo>
                    <a:pt x="375" y="813"/>
                  </a:lnTo>
                  <a:lnTo>
                    <a:pt x="428" y="816"/>
                  </a:lnTo>
                  <a:lnTo>
                    <a:pt x="481" y="813"/>
                  </a:lnTo>
                  <a:lnTo>
                    <a:pt x="530" y="802"/>
                  </a:lnTo>
                  <a:lnTo>
                    <a:pt x="579" y="786"/>
                  </a:lnTo>
                  <a:lnTo>
                    <a:pt x="623" y="763"/>
                  </a:lnTo>
                  <a:lnTo>
                    <a:pt x="665" y="735"/>
                  </a:lnTo>
                  <a:lnTo>
                    <a:pt x="703" y="703"/>
                  </a:lnTo>
                  <a:lnTo>
                    <a:pt x="736" y="665"/>
                  </a:lnTo>
                  <a:lnTo>
                    <a:pt x="763" y="624"/>
                  </a:lnTo>
                  <a:lnTo>
                    <a:pt x="786" y="578"/>
                  </a:lnTo>
                  <a:lnTo>
                    <a:pt x="803" y="531"/>
                  </a:lnTo>
                  <a:lnTo>
                    <a:pt x="813" y="480"/>
                  </a:lnTo>
                  <a:lnTo>
                    <a:pt x="817" y="428"/>
                  </a:lnTo>
                  <a:lnTo>
                    <a:pt x="813" y="375"/>
                  </a:lnTo>
                  <a:lnTo>
                    <a:pt x="803" y="324"/>
                  </a:lnTo>
                  <a:lnTo>
                    <a:pt x="786" y="276"/>
                  </a:lnTo>
                  <a:lnTo>
                    <a:pt x="763" y="231"/>
                  </a:lnTo>
                  <a:lnTo>
                    <a:pt x="736" y="189"/>
                  </a:lnTo>
                  <a:lnTo>
                    <a:pt x="703" y="153"/>
                  </a:lnTo>
                  <a:lnTo>
                    <a:pt x="665" y="120"/>
                  </a:lnTo>
                  <a:lnTo>
                    <a:pt x="623" y="91"/>
                  </a:lnTo>
                  <a:lnTo>
                    <a:pt x="579" y="69"/>
                  </a:lnTo>
                  <a:lnTo>
                    <a:pt x="530" y="52"/>
                  </a:lnTo>
                  <a:lnTo>
                    <a:pt x="481" y="42"/>
                  </a:lnTo>
                  <a:lnTo>
                    <a:pt x="428" y="39"/>
                  </a:lnTo>
                  <a:close/>
                  <a:moveTo>
                    <a:pt x="428" y="0"/>
                  </a:moveTo>
                  <a:lnTo>
                    <a:pt x="486" y="4"/>
                  </a:lnTo>
                  <a:lnTo>
                    <a:pt x="541" y="15"/>
                  </a:lnTo>
                  <a:lnTo>
                    <a:pt x="595" y="34"/>
                  </a:lnTo>
                  <a:lnTo>
                    <a:pt x="643" y="59"/>
                  </a:lnTo>
                  <a:lnTo>
                    <a:pt x="689" y="89"/>
                  </a:lnTo>
                  <a:lnTo>
                    <a:pt x="731" y="125"/>
                  </a:lnTo>
                  <a:lnTo>
                    <a:pt x="766" y="166"/>
                  </a:lnTo>
                  <a:lnTo>
                    <a:pt x="797" y="212"/>
                  </a:lnTo>
                  <a:lnTo>
                    <a:pt x="822" y="261"/>
                  </a:lnTo>
                  <a:lnTo>
                    <a:pt x="841" y="314"/>
                  </a:lnTo>
                  <a:lnTo>
                    <a:pt x="851" y="370"/>
                  </a:lnTo>
                  <a:lnTo>
                    <a:pt x="855" y="428"/>
                  </a:lnTo>
                  <a:lnTo>
                    <a:pt x="851" y="485"/>
                  </a:lnTo>
                  <a:lnTo>
                    <a:pt x="841" y="542"/>
                  </a:lnTo>
                  <a:lnTo>
                    <a:pt x="822" y="594"/>
                  </a:lnTo>
                  <a:lnTo>
                    <a:pt x="797" y="644"/>
                  </a:lnTo>
                  <a:lnTo>
                    <a:pt x="766" y="690"/>
                  </a:lnTo>
                  <a:lnTo>
                    <a:pt x="731" y="730"/>
                  </a:lnTo>
                  <a:lnTo>
                    <a:pt x="689" y="767"/>
                  </a:lnTo>
                  <a:lnTo>
                    <a:pt x="643" y="797"/>
                  </a:lnTo>
                  <a:lnTo>
                    <a:pt x="595" y="822"/>
                  </a:lnTo>
                  <a:lnTo>
                    <a:pt x="541" y="840"/>
                  </a:lnTo>
                  <a:lnTo>
                    <a:pt x="486" y="852"/>
                  </a:lnTo>
                  <a:lnTo>
                    <a:pt x="428" y="856"/>
                  </a:lnTo>
                  <a:lnTo>
                    <a:pt x="369" y="852"/>
                  </a:lnTo>
                  <a:lnTo>
                    <a:pt x="314" y="840"/>
                  </a:lnTo>
                  <a:lnTo>
                    <a:pt x="261" y="822"/>
                  </a:lnTo>
                  <a:lnTo>
                    <a:pt x="212" y="797"/>
                  </a:lnTo>
                  <a:lnTo>
                    <a:pt x="167" y="767"/>
                  </a:lnTo>
                  <a:lnTo>
                    <a:pt x="125" y="730"/>
                  </a:lnTo>
                  <a:lnTo>
                    <a:pt x="89" y="690"/>
                  </a:lnTo>
                  <a:lnTo>
                    <a:pt x="58" y="644"/>
                  </a:lnTo>
                  <a:lnTo>
                    <a:pt x="33" y="594"/>
                  </a:lnTo>
                  <a:lnTo>
                    <a:pt x="15" y="542"/>
                  </a:lnTo>
                  <a:lnTo>
                    <a:pt x="4" y="485"/>
                  </a:lnTo>
                  <a:lnTo>
                    <a:pt x="0" y="428"/>
                  </a:lnTo>
                  <a:lnTo>
                    <a:pt x="4" y="370"/>
                  </a:lnTo>
                  <a:lnTo>
                    <a:pt x="15" y="314"/>
                  </a:lnTo>
                  <a:lnTo>
                    <a:pt x="33" y="261"/>
                  </a:lnTo>
                  <a:lnTo>
                    <a:pt x="58" y="212"/>
                  </a:lnTo>
                  <a:lnTo>
                    <a:pt x="89" y="166"/>
                  </a:lnTo>
                  <a:lnTo>
                    <a:pt x="125" y="125"/>
                  </a:lnTo>
                  <a:lnTo>
                    <a:pt x="167" y="89"/>
                  </a:lnTo>
                  <a:lnTo>
                    <a:pt x="212" y="59"/>
                  </a:lnTo>
                  <a:lnTo>
                    <a:pt x="261" y="34"/>
                  </a:lnTo>
                  <a:lnTo>
                    <a:pt x="314" y="15"/>
                  </a:lnTo>
                  <a:lnTo>
                    <a:pt x="369" y="4"/>
                  </a:lnTo>
                  <a:lnTo>
                    <a:pt x="42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01" name="Freeform 54"/>
            <p:cNvSpPr>
              <a:spLocks noEditPoints="1"/>
            </p:cNvSpPr>
            <p:nvPr/>
          </p:nvSpPr>
          <p:spPr bwMode="auto">
            <a:xfrm>
              <a:off x="7380542" y="3878315"/>
              <a:ext cx="540000" cy="540000"/>
            </a:xfrm>
            <a:custGeom>
              <a:avLst/>
              <a:gdLst>
                <a:gd name="T0" fmla="*/ 536 w 856"/>
                <a:gd name="T1" fmla="*/ 545 h 856"/>
                <a:gd name="T2" fmla="*/ 543 w 856"/>
                <a:gd name="T3" fmla="*/ 568 h 856"/>
                <a:gd name="T4" fmla="*/ 527 w 856"/>
                <a:gd name="T5" fmla="*/ 583 h 856"/>
                <a:gd name="T6" fmla="*/ 504 w 856"/>
                <a:gd name="T7" fmla="*/ 577 h 856"/>
                <a:gd name="T8" fmla="*/ 498 w 856"/>
                <a:gd name="T9" fmla="*/ 556 h 856"/>
                <a:gd name="T10" fmla="*/ 566 w 856"/>
                <a:gd name="T11" fmla="*/ 276 h 856"/>
                <a:gd name="T12" fmla="*/ 584 w 856"/>
                <a:gd name="T13" fmla="*/ 295 h 856"/>
                <a:gd name="T14" fmla="*/ 570 w 856"/>
                <a:gd name="T15" fmla="*/ 359 h 856"/>
                <a:gd name="T16" fmla="*/ 544 w 856"/>
                <a:gd name="T17" fmla="*/ 484 h 856"/>
                <a:gd name="T18" fmla="*/ 529 w 856"/>
                <a:gd name="T19" fmla="*/ 517 h 856"/>
                <a:gd name="T20" fmla="*/ 517 w 856"/>
                <a:gd name="T21" fmla="*/ 512 h 856"/>
                <a:gd name="T22" fmla="*/ 521 w 856"/>
                <a:gd name="T23" fmla="*/ 477 h 856"/>
                <a:gd name="T24" fmla="*/ 534 w 856"/>
                <a:gd name="T25" fmla="*/ 348 h 856"/>
                <a:gd name="T26" fmla="*/ 560 w 856"/>
                <a:gd name="T27" fmla="*/ 276 h 856"/>
                <a:gd name="T28" fmla="*/ 475 w 856"/>
                <a:gd name="T29" fmla="*/ 272 h 856"/>
                <a:gd name="T30" fmla="*/ 513 w 856"/>
                <a:gd name="T31" fmla="*/ 272 h 856"/>
                <a:gd name="T32" fmla="*/ 510 w 856"/>
                <a:gd name="T33" fmla="*/ 288 h 856"/>
                <a:gd name="T34" fmla="*/ 475 w 856"/>
                <a:gd name="T35" fmla="*/ 346 h 856"/>
                <a:gd name="T36" fmla="*/ 433 w 856"/>
                <a:gd name="T37" fmla="*/ 420 h 856"/>
                <a:gd name="T38" fmla="*/ 419 w 856"/>
                <a:gd name="T39" fmla="*/ 583 h 856"/>
                <a:gd name="T40" fmla="*/ 378 w 856"/>
                <a:gd name="T41" fmla="*/ 583 h 856"/>
                <a:gd name="T42" fmla="*/ 375 w 856"/>
                <a:gd name="T43" fmla="*/ 452 h 856"/>
                <a:gd name="T44" fmla="*/ 305 w 856"/>
                <a:gd name="T45" fmla="*/ 275 h 856"/>
                <a:gd name="T46" fmla="*/ 375 w 856"/>
                <a:gd name="T47" fmla="*/ 42 h 856"/>
                <a:gd name="T48" fmla="*/ 191 w 856"/>
                <a:gd name="T49" fmla="*/ 121 h 856"/>
                <a:gd name="T50" fmla="*/ 69 w 856"/>
                <a:gd name="T51" fmla="*/ 276 h 856"/>
                <a:gd name="T52" fmla="*/ 43 w 856"/>
                <a:gd name="T53" fmla="*/ 481 h 856"/>
                <a:gd name="T54" fmla="*/ 120 w 856"/>
                <a:gd name="T55" fmla="*/ 665 h 856"/>
                <a:gd name="T56" fmla="*/ 276 w 856"/>
                <a:gd name="T57" fmla="*/ 787 h 856"/>
                <a:gd name="T58" fmla="*/ 480 w 856"/>
                <a:gd name="T59" fmla="*/ 813 h 856"/>
                <a:gd name="T60" fmla="*/ 666 w 856"/>
                <a:gd name="T61" fmla="*/ 736 h 856"/>
                <a:gd name="T62" fmla="*/ 786 w 856"/>
                <a:gd name="T63" fmla="*/ 579 h 856"/>
                <a:gd name="T64" fmla="*/ 814 w 856"/>
                <a:gd name="T65" fmla="*/ 374 h 856"/>
                <a:gd name="T66" fmla="*/ 735 w 856"/>
                <a:gd name="T67" fmla="*/ 190 h 856"/>
                <a:gd name="T68" fmla="*/ 580 w 856"/>
                <a:gd name="T69" fmla="*/ 69 h 856"/>
                <a:gd name="T70" fmla="*/ 428 w 856"/>
                <a:gd name="T71" fmla="*/ 0 h 856"/>
                <a:gd name="T72" fmla="*/ 644 w 856"/>
                <a:gd name="T73" fmla="*/ 59 h 856"/>
                <a:gd name="T74" fmla="*/ 797 w 856"/>
                <a:gd name="T75" fmla="*/ 212 h 856"/>
                <a:gd name="T76" fmla="*/ 856 w 856"/>
                <a:gd name="T77" fmla="*/ 428 h 856"/>
                <a:gd name="T78" fmla="*/ 797 w 856"/>
                <a:gd name="T79" fmla="*/ 644 h 856"/>
                <a:gd name="T80" fmla="*/ 644 w 856"/>
                <a:gd name="T81" fmla="*/ 797 h 856"/>
                <a:gd name="T82" fmla="*/ 428 w 856"/>
                <a:gd name="T83" fmla="*/ 856 h 856"/>
                <a:gd name="T84" fmla="*/ 212 w 856"/>
                <a:gd name="T85" fmla="*/ 797 h 856"/>
                <a:gd name="T86" fmla="*/ 59 w 856"/>
                <a:gd name="T87" fmla="*/ 644 h 856"/>
                <a:gd name="T88" fmla="*/ 0 w 856"/>
                <a:gd name="T89" fmla="*/ 428 h 856"/>
                <a:gd name="T90" fmla="*/ 59 w 856"/>
                <a:gd name="T91" fmla="*/ 212 h 856"/>
                <a:gd name="T92" fmla="*/ 212 w 856"/>
                <a:gd name="T93" fmla="*/ 59 h 856"/>
                <a:gd name="T94" fmla="*/ 428 w 856"/>
                <a:gd name="T95"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56" h="856">
                  <a:moveTo>
                    <a:pt x="513" y="539"/>
                  </a:moveTo>
                  <a:lnTo>
                    <a:pt x="526" y="539"/>
                  </a:lnTo>
                  <a:lnTo>
                    <a:pt x="532" y="541"/>
                  </a:lnTo>
                  <a:lnTo>
                    <a:pt x="536" y="545"/>
                  </a:lnTo>
                  <a:lnTo>
                    <a:pt x="540" y="549"/>
                  </a:lnTo>
                  <a:lnTo>
                    <a:pt x="543" y="555"/>
                  </a:lnTo>
                  <a:lnTo>
                    <a:pt x="544" y="562"/>
                  </a:lnTo>
                  <a:lnTo>
                    <a:pt x="543" y="568"/>
                  </a:lnTo>
                  <a:lnTo>
                    <a:pt x="540" y="573"/>
                  </a:lnTo>
                  <a:lnTo>
                    <a:pt x="538" y="577"/>
                  </a:lnTo>
                  <a:lnTo>
                    <a:pt x="532" y="581"/>
                  </a:lnTo>
                  <a:lnTo>
                    <a:pt x="527" y="583"/>
                  </a:lnTo>
                  <a:lnTo>
                    <a:pt x="522" y="584"/>
                  </a:lnTo>
                  <a:lnTo>
                    <a:pt x="514" y="583"/>
                  </a:lnTo>
                  <a:lnTo>
                    <a:pt x="509" y="580"/>
                  </a:lnTo>
                  <a:lnTo>
                    <a:pt x="504" y="577"/>
                  </a:lnTo>
                  <a:lnTo>
                    <a:pt x="501" y="573"/>
                  </a:lnTo>
                  <a:lnTo>
                    <a:pt x="498" y="568"/>
                  </a:lnTo>
                  <a:lnTo>
                    <a:pt x="497" y="562"/>
                  </a:lnTo>
                  <a:lnTo>
                    <a:pt x="498" y="556"/>
                  </a:lnTo>
                  <a:lnTo>
                    <a:pt x="504" y="545"/>
                  </a:lnTo>
                  <a:lnTo>
                    <a:pt x="513" y="539"/>
                  </a:lnTo>
                  <a:close/>
                  <a:moveTo>
                    <a:pt x="560" y="276"/>
                  </a:moveTo>
                  <a:lnTo>
                    <a:pt x="566" y="276"/>
                  </a:lnTo>
                  <a:lnTo>
                    <a:pt x="572" y="279"/>
                  </a:lnTo>
                  <a:lnTo>
                    <a:pt x="577" y="282"/>
                  </a:lnTo>
                  <a:lnTo>
                    <a:pt x="580" y="285"/>
                  </a:lnTo>
                  <a:lnTo>
                    <a:pt x="584" y="295"/>
                  </a:lnTo>
                  <a:lnTo>
                    <a:pt x="582" y="308"/>
                  </a:lnTo>
                  <a:lnTo>
                    <a:pt x="580" y="318"/>
                  </a:lnTo>
                  <a:lnTo>
                    <a:pt x="576" y="335"/>
                  </a:lnTo>
                  <a:lnTo>
                    <a:pt x="570" y="359"/>
                  </a:lnTo>
                  <a:lnTo>
                    <a:pt x="564" y="388"/>
                  </a:lnTo>
                  <a:lnTo>
                    <a:pt x="557" y="419"/>
                  </a:lnTo>
                  <a:lnTo>
                    <a:pt x="551" y="452"/>
                  </a:lnTo>
                  <a:lnTo>
                    <a:pt x="544" y="484"/>
                  </a:lnTo>
                  <a:lnTo>
                    <a:pt x="539" y="516"/>
                  </a:lnTo>
                  <a:lnTo>
                    <a:pt x="538" y="520"/>
                  </a:lnTo>
                  <a:lnTo>
                    <a:pt x="534" y="518"/>
                  </a:lnTo>
                  <a:lnTo>
                    <a:pt x="529" y="517"/>
                  </a:lnTo>
                  <a:lnTo>
                    <a:pt x="522" y="516"/>
                  </a:lnTo>
                  <a:lnTo>
                    <a:pt x="521" y="516"/>
                  </a:lnTo>
                  <a:lnTo>
                    <a:pt x="517" y="516"/>
                  </a:lnTo>
                  <a:lnTo>
                    <a:pt x="517" y="512"/>
                  </a:lnTo>
                  <a:lnTo>
                    <a:pt x="517" y="509"/>
                  </a:lnTo>
                  <a:lnTo>
                    <a:pt x="518" y="504"/>
                  </a:lnTo>
                  <a:lnTo>
                    <a:pt x="519" y="494"/>
                  </a:lnTo>
                  <a:lnTo>
                    <a:pt x="521" y="477"/>
                  </a:lnTo>
                  <a:lnTo>
                    <a:pt x="523" y="456"/>
                  </a:lnTo>
                  <a:lnTo>
                    <a:pt x="526" y="427"/>
                  </a:lnTo>
                  <a:lnTo>
                    <a:pt x="530" y="392"/>
                  </a:lnTo>
                  <a:lnTo>
                    <a:pt x="534" y="348"/>
                  </a:lnTo>
                  <a:lnTo>
                    <a:pt x="538" y="297"/>
                  </a:lnTo>
                  <a:lnTo>
                    <a:pt x="542" y="285"/>
                  </a:lnTo>
                  <a:lnTo>
                    <a:pt x="548" y="279"/>
                  </a:lnTo>
                  <a:lnTo>
                    <a:pt x="560" y="276"/>
                  </a:lnTo>
                  <a:close/>
                  <a:moveTo>
                    <a:pt x="319" y="272"/>
                  </a:moveTo>
                  <a:lnTo>
                    <a:pt x="396" y="402"/>
                  </a:lnTo>
                  <a:lnTo>
                    <a:pt x="471" y="272"/>
                  </a:lnTo>
                  <a:lnTo>
                    <a:pt x="475" y="272"/>
                  </a:lnTo>
                  <a:lnTo>
                    <a:pt x="487" y="275"/>
                  </a:lnTo>
                  <a:lnTo>
                    <a:pt x="500" y="275"/>
                  </a:lnTo>
                  <a:lnTo>
                    <a:pt x="512" y="272"/>
                  </a:lnTo>
                  <a:lnTo>
                    <a:pt x="513" y="272"/>
                  </a:lnTo>
                  <a:lnTo>
                    <a:pt x="519" y="272"/>
                  </a:lnTo>
                  <a:lnTo>
                    <a:pt x="515" y="279"/>
                  </a:lnTo>
                  <a:lnTo>
                    <a:pt x="514" y="282"/>
                  </a:lnTo>
                  <a:lnTo>
                    <a:pt x="510" y="288"/>
                  </a:lnTo>
                  <a:lnTo>
                    <a:pt x="504" y="299"/>
                  </a:lnTo>
                  <a:lnTo>
                    <a:pt x="495" y="313"/>
                  </a:lnTo>
                  <a:lnTo>
                    <a:pt x="485" y="329"/>
                  </a:lnTo>
                  <a:lnTo>
                    <a:pt x="475" y="346"/>
                  </a:lnTo>
                  <a:lnTo>
                    <a:pt x="466" y="364"/>
                  </a:lnTo>
                  <a:lnTo>
                    <a:pt x="454" y="384"/>
                  </a:lnTo>
                  <a:lnTo>
                    <a:pt x="443" y="403"/>
                  </a:lnTo>
                  <a:lnTo>
                    <a:pt x="433" y="420"/>
                  </a:lnTo>
                  <a:lnTo>
                    <a:pt x="425" y="435"/>
                  </a:lnTo>
                  <a:lnTo>
                    <a:pt x="420" y="445"/>
                  </a:lnTo>
                  <a:lnTo>
                    <a:pt x="416" y="452"/>
                  </a:lnTo>
                  <a:lnTo>
                    <a:pt x="419" y="583"/>
                  </a:lnTo>
                  <a:lnTo>
                    <a:pt x="415" y="583"/>
                  </a:lnTo>
                  <a:lnTo>
                    <a:pt x="403" y="581"/>
                  </a:lnTo>
                  <a:lnTo>
                    <a:pt x="390" y="581"/>
                  </a:lnTo>
                  <a:lnTo>
                    <a:pt x="378" y="583"/>
                  </a:lnTo>
                  <a:lnTo>
                    <a:pt x="377" y="583"/>
                  </a:lnTo>
                  <a:lnTo>
                    <a:pt x="373" y="583"/>
                  </a:lnTo>
                  <a:lnTo>
                    <a:pt x="373" y="580"/>
                  </a:lnTo>
                  <a:lnTo>
                    <a:pt x="375" y="452"/>
                  </a:lnTo>
                  <a:lnTo>
                    <a:pt x="272" y="272"/>
                  </a:lnTo>
                  <a:lnTo>
                    <a:pt x="281" y="272"/>
                  </a:lnTo>
                  <a:lnTo>
                    <a:pt x="293" y="275"/>
                  </a:lnTo>
                  <a:lnTo>
                    <a:pt x="305" y="275"/>
                  </a:lnTo>
                  <a:lnTo>
                    <a:pt x="316" y="272"/>
                  </a:lnTo>
                  <a:lnTo>
                    <a:pt x="319" y="272"/>
                  </a:lnTo>
                  <a:close/>
                  <a:moveTo>
                    <a:pt x="428" y="39"/>
                  </a:moveTo>
                  <a:lnTo>
                    <a:pt x="375" y="42"/>
                  </a:lnTo>
                  <a:lnTo>
                    <a:pt x="324" y="52"/>
                  </a:lnTo>
                  <a:lnTo>
                    <a:pt x="276" y="69"/>
                  </a:lnTo>
                  <a:lnTo>
                    <a:pt x="231" y="92"/>
                  </a:lnTo>
                  <a:lnTo>
                    <a:pt x="191" y="121"/>
                  </a:lnTo>
                  <a:lnTo>
                    <a:pt x="153" y="153"/>
                  </a:lnTo>
                  <a:lnTo>
                    <a:pt x="120" y="190"/>
                  </a:lnTo>
                  <a:lnTo>
                    <a:pt x="93" y="232"/>
                  </a:lnTo>
                  <a:lnTo>
                    <a:pt x="69" y="276"/>
                  </a:lnTo>
                  <a:lnTo>
                    <a:pt x="53" y="325"/>
                  </a:lnTo>
                  <a:lnTo>
                    <a:pt x="43" y="374"/>
                  </a:lnTo>
                  <a:lnTo>
                    <a:pt x="39" y="428"/>
                  </a:lnTo>
                  <a:lnTo>
                    <a:pt x="43" y="481"/>
                  </a:lnTo>
                  <a:lnTo>
                    <a:pt x="53" y="532"/>
                  </a:lnTo>
                  <a:lnTo>
                    <a:pt x="69" y="579"/>
                  </a:lnTo>
                  <a:lnTo>
                    <a:pt x="93" y="625"/>
                  </a:lnTo>
                  <a:lnTo>
                    <a:pt x="120" y="665"/>
                  </a:lnTo>
                  <a:lnTo>
                    <a:pt x="153" y="703"/>
                  </a:lnTo>
                  <a:lnTo>
                    <a:pt x="191" y="736"/>
                  </a:lnTo>
                  <a:lnTo>
                    <a:pt x="231" y="763"/>
                  </a:lnTo>
                  <a:lnTo>
                    <a:pt x="276" y="787"/>
                  </a:lnTo>
                  <a:lnTo>
                    <a:pt x="324" y="803"/>
                  </a:lnTo>
                  <a:lnTo>
                    <a:pt x="375" y="813"/>
                  </a:lnTo>
                  <a:lnTo>
                    <a:pt x="428" y="817"/>
                  </a:lnTo>
                  <a:lnTo>
                    <a:pt x="480" y="813"/>
                  </a:lnTo>
                  <a:lnTo>
                    <a:pt x="531" y="803"/>
                  </a:lnTo>
                  <a:lnTo>
                    <a:pt x="580" y="787"/>
                  </a:lnTo>
                  <a:lnTo>
                    <a:pt x="624" y="763"/>
                  </a:lnTo>
                  <a:lnTo>
                    <a:pt x="666" y="736"/>
                  </a:lnTo>
                  <a:lnTo>
                    <a:pt x="703" y="703"/>
                  </a:lnTo>
                  <a:lnTo>
                    <a:pt x="735" y="665"/>
                  </a:lnTo>
                  <a:lnTo>
                    <a:pt x="764" y="625"/>
                  </a:lnTo>
                  <a:lnTo>
                    <a:pt x="786" y="579"/>
                  </a:lnTo>
                  <a:lnTo>
                    <a:pt x="803" y="532"/>
                  </a:lnTo>
                  <a:lnTo>
                    <a:pt x="814" y="481"/>
                  </a:lnTo>
                  <a:lnTo>
                    <a:pt x="817" y="428"/>
                  </a:lnTo>
                  <a:lnTo>
                    <a:pt x="814" y="374"/>
                  </a:lnTo>
                  <a:lnTo>
                    <a:pt x="803" y="325"/>
                  </a:lnTo>
                  <a:lnTo>
                    <a:pt x="786" y="276"/>
                  </a:lnTo>
                  <a:lnTo>
                    <a:pt x="764" y="232"/>
                  </a:lnTo>
                  <a:lnTo>
                    <a:pt x="735" y="190"/>
                  </a:lnTo>
                  <a:lnTo>
                    <a:pt x="703" y="153"/>
                  </a:lnTo>
                  <a:lnTo>
                    <a:pt x="666" y="121"/>
                  </a:lnTo>
                  <a:lnTo>
                    <a:pt x="624" y="92"/>
                  </a:lnTo>
                  <a:lnTo>
                    <a:pt x="580" y="69"/>
                  </a:lnTo>
                  <a:lnTo>
                    <a:pt x="531" y="52"/>
                  </a:lnTo>
                  <a:lnTo>
                    <a:pt x="480" y="42"/>
                  </a:lnTo>
                  <a:lnTo>
                    <a:pt x="428" y="39"/>
                  </a:lnTo>
                  <a:close/>
                  <a:moveTo>
                    <a:pt x="428" y="0"/>
                  </a:moveTo>
                  <a:lnTo>
                    <a:pt x="485" y="4"/>
                  </a:lnTo>
                  <a:lnTo>
                    <a:pt x="542" y="16"/>
                  </a:lnTo>
                  <a:lnTo>
                    <a:pt x="594" y="34"/>
                  </a:lnTo>
                  <a:lnTo>
                    <a:pt x="644" y="59"/>
                  </a:lnTo>
                  <a:lnTo>
                    <a:pt x="690" y="89"/>
                  </a:lnTo>
                  <a:lnTo>
                    <a:pt x="730" y="126"/>
                  </a:lnTo>
                  <a:lnTo>
                    <a:pt x="767" y="166"/>
                  </a:lnTo>
                  <a:lnTo>
                    <a:pt x="797" y="212"/>
                  </a:lnTo>
                  <a:lnTo>
                    <a:pt x="822" y="262"/>
                  </a:lnTo>
                  <a:lnTo>
                    <a:pt x="840" y="314"/>
                  </a:lnTo>
                  <a:lnTo>
                    <a:pt x="852" y="369"/>
                  </a:lnTo>
                  <a:lnTo>
                    <a:pt x="856" y="428"/>
                  </a:lnTo>
                  <a:lnTo>
                    <a:pt x="852" y="486"/>
                  </a:lnTo>
                  <a:lnTo>
                    <a:pt x="840" y="542"/>
                  </a:lnTo>
                  <a:lnTo>
                    <a:pt x="822" y="594"/>
                  </a:lnTo>
                  <a:lnTo>
                    <a:pt x="797" y="644"/>
                  </a:lnTo>
                  <a:lnTo>
                    <a:pt x="767" y="690"/>
                  </a:lnTo>
                  <a:lnTo>
                    <a:pt x="730" y="731"/>
                  </a:lnTo>
                  <a:lnTo>
                    <a:pt x="690" y="767"/>
                  </a:lnTo>
                  <a:lnTo>
                    <a:pt x="644" y="797"/>
                  </a:lnTo>
                  <a:lnTo>
                    <a:pt x="594" y="822"/>
                  </a:lnTo>
                  <a:lnTo>
                    <a:pt x="542" y="841"/>
                  </a:lnTo>
                  <a:lnTo>
                    <a:pt x="485" y="852"/>
                  </a:lnTo>
                  <a:lnTo>
                    <a:pt x="428" y="856"/>
                  </a:lnTo>
                  <a:lnTo>
                    <a:pt x="370" y="852"/>
                  </a:lnTo>
                  <a:lnTo>
                    <a:pt x="314" y="841"/>
                  </a:lnTo>
                  <a:lnTo>
                    <a:pt x="261" y="822"/>
                  </a:lnTo>
                  <a:lnTo>
                    <a:pt x="212" y="797"/>
                  </a:lnTo>
                  <a:lnTo>
                    <a:pt x="166" y="767"/>
                  </a:lnTo>
                  <a:lnTo>
                    <a:pt x="125" y="731"/>
                  </a:lnTo>
                  <a:lnTo>
                    <a:pt x="89" y="690"/>
                  </a:lnTo>
                  <a:lnTo>
                    <a:pt x="59" y="644"/>
                  </a:lnTo>
                  <a:lnTo>
                    <a:pt x="34" y="594"/>
                  </a:lnTo>
                  <a:lnTo>
                    <a:pt x="15" y="542"/>
                  </a:lnTo>
                  <a:lnTo>
                    <a:pt x="4" y="486"/>
                  </a:lnTo>
                  <a:lnTo>
                    <a:pt x="0" y="428"/>
                  </a:lnTo>
                  <a:lnTo>
                    <a:pt x="4" y="369"/>
                  </a:lnTo>
                  <a:lnTo>
                    <a:pt x="15" y="314"/>
                  </a:lnTo>
                  <a:lnTo>
                    <a:pt x="34" y="262"/>
                  </a:lnTo>
                  <a:lnTo>
                    <a:pt x="59" y="212"/>
                  </a:lnTo>
                  <a:lnTo>
                    <a:pt x="89" y="166"/>
                  </a:lnTo>
                  <a:lnTo>
                    <a:pt x="125" y="126"/>
                  </a:lnTo>
                  <a:lnTo>
                    <a:pt x="166" y="89"/>
                  </a:lnTo>
                  <a:lnTo>
                    <a:pt x="212" y="59"/>
                  </a:lnTo>
                  <a:lnTo>
                    <a:pt x="261" y="34"/>
                  </a:lnTo>
                  <a:lnTo>
                    <a:pt x="314" y="16"/>
                  </a:lnTo>
                  <a:lnTo>
                    <a:pt x="370" y="4"/>
                  </a:lnTo>
                  <a:lnTo>
                    <a:pt x="42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702" name="Freeform 55"/>
            <p:cNvSpPr>
              <a:spLocks noEditPoints="1"/>
            </p:cNvSpPr>
            <p:nvPr/>
          </p:nvSpPr>
          <p:spPr bwMode="auto">
            <a:xfrm>
              <a:off x="8430272" y="3878315"/>
              <a:ext cx="540000" cy="540000"/>
            </a:xfrm>
            <a:custGeom>
              <a:avLst/>
              <a:gdLst>
                <a:gd name="T0" fmla="*/ 513 w 856"/>
                <a:gd name="T1" fmla="*/ 583 h 856"/>
                <a:gd name="T2" fmla="*/ 555 w 856"/>
                <a:gd name="T3" fmla="*/ 580 h 856"/>
                <a:gd name="T4" fmla="*/ 300 w 856"/>
                <a:gd name="T5" fmla="*/ 555 h 856"/>
                <a:gd name="T6" fmla="*/ 428 w 856"/>
                <a:gd name="T7" fmla="*/ 518 h 856"/>
                <a:gd name="T8" fmla="*/ 516 w 856"/>
                <a:gd name="T9" fmla="*/ 536 h 856"/>
                <a:gd name="T10" fmla="*/ 428 w 856"/>
                <a:gd name="T11" fmla="*/ 471 h 856"/>
                <a:gd name="T12" fmla="*/ 427 w 856"/>
                <a:gd name="T13" fmla="*/ 470 h 856"/>
                <a:gd name="T14" fmla="*/ 308 w 856"/>
                <a:gd name="T15" fmla="*/ 515 h 856"/>
                <a:gd name="T16" fmla="*/ 215 w 856"/>
                <a:gd name="T17" fmla="*/ 458 h 856"/>
                <a:gd name="T18" fmla="*/ 553 w 856"/>
                <a:gd name="T19" fmla="*/ 385 h 856"/>
                <a:gd name="T20" fmla="*/ 553 w 856"/>
                <a:gd name="T21" fmla="*/ 385 h 856"/>
                <a:gd name="T22" fmla="*/ 428 w 856"/>
                <a:gd name="T23" fmla="*/ 308 h 856"/>
                <a:gd name="T24" fmla="*/ 342 w 856"/>
                <a:gd name="T25" fmla="*/ 233 h 856"/>
                <a:gd name="T26" fmla="*/ 553 w 856"/>
                <a:gd name="T27" fmla="*/ 385 h 856"/>
                <a:gd name="T28" fmla="*/ 428 w 856"/>
                <a:gd name="T29" fmla="*/ 39 h 856"/>
                <a:gd name="T30" fmla="*/ 277 w 856"/>
                <a:gd name="T31" fmla="*/ 69 h 856"/>
                <a:gd name="T32" fmla="*/ 154 w 856"/>
                <a:gd name="T33" fmla="*/ 153 h 856"/>
                <a:gd name="T34" fmla="*/ 70 w 856"/>
                <a:gd name="T35" fmla="*/ 276 h 856"/>
                <a:gd name="T36" fmla="*/ 40 w 856"/>
                <a:gd name="T37" fmla="*/ 428 h 856"/>
                <a:gd name="T38" fmla="*/ 70 w 856"/>
                <a:gd name="T39" fmla="*/ 579 h 856"/>
                <a:gd name="T40" fmla="*/ 154 w 856"/>
                <a:gd name="T41" fmla="*/ 703 h 856"/>
                <a:gd name="T42" fmla="*/ 277 w 856"/>
                <a:gd name="T43" fmla="*/ 787 h 856"/>
                <a:gd name="T44" fmla="*/ 428 w 856"/>
                <a:gd name="T45" fmla="*/ 817 h 856"/>
                <a:gd name="T46" fmla="*/ 580 w 856"/>
                <a:gd name="T47" fmla="*/ 787 h 856"/>
                <a:gd name="T48" fmla="*/ 703 w 856"/>
                <a:gd name="T49" fmla="*/ 703 h 856"/>
                <a:gd name="T50" fmla="*/ 787 w 856"/>
                <a:gd name="T51" fmla="*/ 579 h 856"/>
                <a:gd name="T52" fmla="*/ 817 w 856"/>
                <a:gd name="T53" fmla="*/ 428 h 856"/>
                <a:gd name="T54" fmla="*/ 787 w 856"/>
                <a:gd name="T55" fmla="*/ 276 h 856"/>
                <a:gd name="T56" fmla="*/ 703 w 856"/>
                <a:gd name="T57" fmla="*/ 153 h 856"/>
                <a:gd name="T58" fmla="*/ 580 w 856"/>
                <a:gd name="T59" fmla="*/ 69 h 856"/>
                <a:gd name="T60" fmla="*/ 428 w 856"/>
                <a:gd name="T61" fmla="*/ 39 h 856"/>
                <a:gd name="T62" fmla="*/ 542 w 856"/>
                <a:gd name="T63" fmla="*/ 16 h 856"/>
                <a:gd name="T64" fmla="*/ 690 w 856"/>
                <a:gd name="T65" fmla="*/ 89 h 856"/>
                <a:gd name="T66" fmla="*/ 798 w 856"/>
                <a:gd name="T67" fmla="*/ 212 h 856"/>
                <a:gd name="T68" fmla="*/ 853 w 856"/>
                <a:gd name="T69" fmla="*/ 369 h 856"/>
                <a:gd name="T70" fmla="*/ 841 w 856"/>
                <a:gd name="T71" fmla="*/ 542 h 856"/>
                <a:gd name="T72" fmla="*/ 767 w 856"/>
                <a:gd name="T73" fmla="*/ 690 h 856"/>
                <a:gd name="T74" fmla="*/ 644 w 856"/>
                <a:gd name="T75" fmla="*/ 797 h 856"/>
                <a:gd name="T76" fmla="*/ 486 w 856"/>
                <a:gd name="T77" fmla="*/ 852 h 856"/>
                <a:gd name="T78" fmla="*/ 315 w 856"/>
                <a:gd name="T79" fmla="*/ 841 h 856"/>
                <a:gd name="T80" fmla="*/ 167 w 856"/>
                <a:gd name="T81" fmla="*/ 767 h 856"/>
                <a:gd name="T82" fmla="*/ 59 w 856"/>
                <a:gd name="T83" fmla="*/ 644 h 856"/>
                <a:gd name="T84" fmla="*/ 4 w 856"/>
                <a:gd name="T85" fmla="*/ 486 h 856"/>
                <a:gd name="T86" fmla="*/ 16 w 856"/>
                <a:gd name="T87" fmla="*/ 314 h 856"/>
                <a:gd name="T88" fmla="*/ 89 w 856"/>
                <a:gd name="T89" fmla="*/ 166 h 856"/>
                <a:gd name="T90" fmla="*/ 212 w 856"/>
                <a:gd name="T91" fmla="*/ 59 h 856"/>
                <a:gd name="T92" fmla="*/ 371 w 856"/>
                <a:gd name="T93" fmla="*/ 4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6" h="856">
                  <a:moveTo>
                    <a:pt x="428" y="518"/>
                  </a:moveTo>
                  <a:lnTo>
                    <a:pt x="513" y="583"/>
                  </a:lnTo>
                  <a:lnTo>
                    <a:pt x="513" y="583"/>
                  </a:lnTo>
                  <a:lnTo>
                    <a:pt x="513" y="583"/>
                  </a:lnTo>
                  <a:lnTo>
                    <a:pt x="555" y="558"/>
                  </a:lnTo>
                  <a:lnTo>
                    <a:pt x="555" y="580"/>
                  </a:lnTo>
                  <a:lnTo>
                    <a:pt x="428" y="661"/>
                  </a:lnTo>
                  <a:lnTo>
                    <a:pt x="300" y="580"/>
                  </a:lnTo>
                  <a:lnTo>
                    <a:pt x="300" y="555"/>
                  </a:lnTo>
                  <a:lnTo>
                    <a:pt x="346" y="583"/>
                  </a:lnTo>
                  <a:lnTo>
                    <a:pt x="346" y="581"/>
                  </a:lnTo>
                  <a:lnTo>
                    <a:pt x="428" y="518"/>
                  </a:lnTo>
                  <a:close/>
                  <a:moveTo>
                    <a:pt x="553" y="385"/>
                  </a:moveTo>
                  <a:lnTo>
                    <a:pt x="642" y="458"/>
                  </a:lnTo>
                  <a:lnTo>
                    <a:pt x="516" y="536"/>
                  </a:lnTo>
                  <a:lnTo>
                    <a:pt x="496" y="521"/>
                  </a:lnTo>
                  <a:lnTo>
                    <a:pt x="428" y="470"/>
                  </a:lnTo>
                  <a:lnTo>
                    <a:pt x="428" y="471"/>
                  </a:lnTo>
                  <a:lnTo>
                    <a:pt x="428" y="470"/>
                  </a:lnTo>
                  <a:lnTo>
                    <a:pt x="427" y="471"/>
                  </a:lnTo>
                  <a:lnTo>
                    <a:pt x="427" y="470"/>
                  </a:lnTo>
                  <a:lnTo>
                    <a:pt x="400" y="492"/>
                  </a:lnTo>
                  <a:lnTo>
                    <a:pt x="342" y="536"/>
                  </a:lnTo>
                  <a:lnTo>
                    <a:pt x="308" y="515"/>
                  </a:lnTo>
                  <a:lnTo>
                    <a:pt x="292" y="505"/>
                  </a:lnTo>
                  <a:lnTo>
                    <a:pt x="292" y="505"/>
                  </a:lnTo>
                  <a:lnTo>
                    <a:pt x="215" y="458"/>
                  </a:lnTo>
                  <a:lnTo>
                    <a:pt x="303" y="388"/>
                  </a:lnTo>
                  <a:lnTo>
                    <a:pt x="428" y="464"/>
                  </a:lnTo>
                  <a:lnTo>
                    <a:pt x="553" y="385"/>
                  </a:lnTo>
                  <a:close/>
                  <a:moveTo>
                    <a:pt x="551" y="385"/>
                  </a:moveTo>
                  <a:lnTo>
                    <a:pt x="553" y="385"/>
                  </a:lnTo>
                  <a:lnTo>
                    <a:pt x="553" y="385"/>
                  </a:lnTo>
                  <a:lnTo>
                    <a:pt x="551" y="385"/>
                  </a:lnTo>
                  <a:close/>
                  <a:moveTo>
                    <a:pt x="342" y="233"/>
                  </a:moveTo>
                  <a:lnTo>
                    <a:pt x="428" y="308"/>
                  </a:lnTo>
                  <a:lnTo>
                    <a:pt x="304" y="386"/>
                  </a:lnTo>
                  <a:lnTo>
                    <a:pt x="215" y="318"/>
                  </a:lnTo>
                  <a:lnTo>
                    <a:pt x="342" y="233"/>
                  </a:lnTo>
                  <a:close/>
                  <a:moveTo>
                    <a:pt x="517" y="233"/>
                  </a:moveTo>
                  <a:lnTo>
                    <a:pt x="642" y="314"/>
                  </a:lnTo>
                  <a:lnTo>
                    <a:pt x="553" y="385"/>
                  </a:lnTo>
                  <a:lnTo>
                    <a:pt x="428" y="308"/>
                  </a:lnTo>
                  <a:lnTo>
                    <a:pt x="517" y="233"/>
                  </a:lnTo>
                  <a:close/>
                  <a:moveTo>
                    <a:pt x="428" y="39"/>
                  </a:moveTo>
                  <a:lnTo>
                    <a:pt x="376" y="42"/>
                  </a:lnTo>
                  <a:lnTo>
                    <a:pt x="325" y="52"/>
                  </a:lnTo>
                  <a:lnTo>
                    <a:pt x="277" y="69"/>
                  </a:lnTo>
                  <a:lnTo>
                    <a:pt x="232" y="92"/>
                  </a:lnTo>
                  <a:lnTo>
                    <a:pt x="190" y="121"/>
                  </a:lnTo>
                  <a:lnTo>
                    <a:pt x="154" y="153"/>
                  </a:lnTo>
                  <a:lnTo>
                    <a:pt x="121" y="190"/>
                  </a:lnTo>
                  <a:lnTo>
                    <a:pt x="92" y="232"/>
                  </a:lnTo>
                  <a:lnTo>
                    <a:pt x="70" y="276"/>
                  </a:lnTo>
                  <a:lnTo>
                    <a:pt x="53" y="325"/>
                  </a:lnTo>
                  <a:lnTo>
                    <a:pt x="44" y="374"/>
                  </a:lnTo>
                  <a:lnTo>
                    <a:pt x="40" y="428"/>
                  </a:lnTo>
                  <a:lnTo>
                    <a:pt x="44" y="481"/>
                  </a:lnTo>
                  <a:lnTo>
                    <a:pt x="53" y="532"/>
                  </a:lnTo>
                  <a:lnTo>
                    <a:pt x="70" y="579"/>
                  </a:lnTo>
                  <a:lnTo>
                    <a:pt x="92" y="625"/>
                  </a:lnTo>
                  <a:lnTo>
                    <a:pt x="121" y="665"/>
                  </a:lnTo>
                  <a:lnTo>
                    <a:pt x="154" y="703"/>
                  </a:lnTo>
                  <a:lnTo>
                    <a:pt x="190" y="736"/>
                  </a:lnTo>
                  <a:lnTo>
                    <a:pt x="232" y="763"/>
                  </a:lnTo>
                  <a:lnTo>
                    <a:pt x="277" y="787"/>
                  </a:lnTo>
                  <a:lnTo>
                    <a:pt x="325" y="803"/>
                  </a:lnTo>
                  <a:lnTo>
                    <a:pt x="376" y="813"/>
                  </a:lnTo>
                  <a:lnTo>
                    <a:pt x="428" y="817"/>
                  </a:lnTo>
                  <a:lnTo>
                    <a:pt x="481" y="813"/>
                  </a:lnTo>
                  <a:lnTo>
                    <a:pt x="532" y="803"/>
                  </a:lnTo>
                  <a:lnTo>
                    <a:pt x="580" y="787"/>
                  </a:lnTo>
                  <a:lnTo>
                    <a:pt x="625" y="763"/>
                  </a:lnTo>
                  <a:lnTo>
                    <a:pt x="667" y="736"/>
                  </a:lnTo>
                  <a:lnTo>
                    <a:pt x="703" y="703"/>
                  </a:lnTo>
                  <a:lnTo>
                    <a:pt x="736" y="665"/>
                  </a:lnTo>
                  <a:lnTo>
                    <a:pt x="765" y="625"/>
                  </a:lnTo>
                  <a:lnTo>
                    <a:pt x="787" y="579"/>
                  </a:lnTo>
                  <a:lnTo>
                    <a:pt x="803" y="532"/>
                  </a:lnTo>
                  <a:lnTo>
                    <a:pt x="813" y="481"/>
                  </a:lnTo>
                  <a:lnTo>
                    <a:pt x="817" y="428"/>
                  </a:lnTo>
                  <a:lnTo>
                    <a:pt x="813" y="374"/>
                  </a:lnTo>
                  <a:lnTo>
                    <a:pt x="803" y="325"/>
                  </a:lnTo>
                  <a:lnTo>
                    <a:pt x="787" y="276"/>
                  </a:lnTo>
                  <a:lnTo>
                    <a:pt x="765" y="232"/>
                  </a:lnTo>
                  <a:lnTo>
                    <a:pt x="736" y="190"/>
                  </a:lnTo>
                  <a:lnTo>
                    <a:pt x="703" y="153"/>
                  </a:lnTo>
                  <a:lnTo>
                    <a:pt x="667" y="121"/>
                  </a:lnTo>
                  <a:lnTo>
                    <a:pt x="625" y="92"/>
                  </a:lnTo>
                  <a:lnTo>
                    <a:pt x="580" y="69"/>
                  </a:lnTo>
                  <a:lnTo>
                    <a:pt x="532" y="52"/>
                  </a:lnTo>
                  <a:lnTo>
                    <a:pt x="481" y="42"/>
                  </a:lnTo>
                  <a:lnTo>
                    <a:pt x="428" y="39"/>
                  </a:lnTo>
                  <a:close/>
                  <a:moveTo>
                    <a:pt x="428" y="0"/>
                  </a:moveTo>
                  <a:lnTo>
                    <a:pt x="486" y="4"/>
                  </a:lnTo>
                  <a:lnTo>
                    <a:pt x="542" y="16"/>
                  </a:lnTo>
                  <a:lnTo>
                    <a:pt x="595" y="34"/>
                  </a:lnTo>
                  <a:lnTo>
                    <a:pt x="644" y="59"/>
                  </a:lnTo>
                  <a:lnTo>
                    <a:pt x="690" y="89"/>
                  </a:lnTo>
                  <a:lnTo>
                    <a:pt x="731" y="126"/>
                  </a:lnTo>
                  <a:lnTo>
                    <a:pt x="767" y="166"/>
                  </a:lnTo>
                  <a:lnTo>
                    <a:pt x="798" y="212"/>
                  </a:lnTo>
                  <a:lnTo>
                    <a:pt x="822" y="262"/>
                  </a:lnTo>
                  <a:lnTo>
                    <a:pt x="841" y="314"/>
                  </a:lnTo>
                  <a:lnTo>
                    <a:pt x="853" y="369"/>
                  </a:lnTo>
                  <a:lnTo>
                    <a:pt x="856" y="428"/>
                  </a:lnTo>
                  <a:lnTo>
                    <a:pt x="853" y="486"/>
                  </a:lnTo>
                  <a:lnTo>
                    <a:pt x="841" y="542"/>
                  </a:lnTo>
                  <a:lnTo>
                    <a:pt x="822" y="594"/>
                  </a:lnTo>
                  <a:lnTo>
                    <a:pt x="798" y="644"/>
                  </a:lnTo>
                  <a:lnTo>
                    <a:pt x="767" y="690"/>
                  </a:lnTo>
                  <a:lnTo>
                    <a:pt x="731" y="731"/>
                  </a:lnTo>
                  <a:lnTo>
                    <a:pt x="690" y="767"/>
                  </a:lnTo>
                  <a:lnTo>
                    <a:pt x="644" y="797"/>
                  </a:lnTo>
                  <a:lnTo>
                    <a:pt x="595" y="822"/>
                  </a:lnTo>
                  <a:lnTo>
                    <a:pt x="542" y="841"/>
                  </a:lnTo>
                  <a:lnTo>
                    <a:pt x="486" y="852"/>
                  </a:lnTo>
                  <a:lnTo>
                    <a:pt x="428" y="856"/>
                  </a:lnTo>
                  <a:lnTo>
                    <a:pt x="371" y="852"/>
                  </a:lnTo>
                  <a:lnTo>
                    <a:pt x="315" y="841"/>
                  </a:lnTo>
                  <a:lnTo>
                    <a:pt x="262" y="822"/>
                  </a:lnTo>
                  <a:lnTo>
                    <a:pt x="212" y="797"/>
                  </a:lnTo>
                  <a:lnTo>
                    <a:pt x="167" y="767"/>
                  </a:lnTo>
                  <a:lnTo>
                    <a:pt x="126" y="731"/>
                  </a:lnTo>
                  <a:lnTo>
                    <a:pt x="89" y="690"/>
                  </a:lnTo>
                  <a:lnTo>
                    <a:pt x="59" y="644"/>
                  </a:lnTo>
                  <a:lnTo>
                    <a:pt x="34" y="594"/>
                  </a:lnTo>
                  <a:lnTo>
                    <a:pt x="16" y="542"/>
                  </a:lnTo>
                  <a:lnTo>
                    <a:pt x="4" y="486"/>
                  </a:lnTo>
                  <a:lnTo>
                    <a:pt x="0" y="428"/>
                  </a:lnTo>
                  <a:lnTo>
                    <a:pt x="4" y="369"/>
                  </a:lnTo>
                  <a:lnTo>
                    <a:pt x="16" y="314"/>
                  </a:lnTo>
                  <a:lnTo>
                    <a:pt x="34" y="262"/>
                  </a:lnTo>
                  <a:lnTo>
                    <a:pt x="59" y="212"/>
                  </a:lnTo>
                  <a:lnTo>
                    <a:pt x="89" y="166"/>
                  </a:lnTo>
                  <a:lnTo>
                    <a:pt x="126" y="126"/>
                  </a:lnTo>
                  <a:lnTo>
                    <a:pt x="167" y="89"/>
                  </a:lnTo>
                  <a:lnTo>
                    <a:pt x="212" y="59"/>
                  </a:lnTo>
                  <a:lnTo>
                    <a:pt x="262" y="34"/>
                  </a:lnTo>
                  <a:lnTo>
                    <a:pt x="315" y="16"/>
                  </a:lnTo>
                  <a:lnTo>
                    <a:pt x="371" y="4"/>
                  </a:lnTo>
                  <a:lnTo>
                    <a:pt x="42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825" name="Freeform 56"/>
            <p:cNvSpPr>
              <a:spLocks noEditPoints="1"/>
            </p:cNvSpPr>
            <p:nvPr/>
          </p:nvSpPr>
          <p:spPr bwMode="auto">
            <a:xfrm>
              <a:off x="9480002" y="3878315"/>
              <a:ext cx="540000" cy="540000"/>
            </a:xfrm>
            <a:custGeom>
              <a:avLst/>
              <a:gdLst>
                <a:gd name="T0" fmla="*/ 275 w 856"/>
                <a:gd name="T1" fmla="*/ 559 h 856"/>
                <a:gd name="T2" fmla="*/ 312 w 856"/>
                <a:gd name="T3" fmla="*/ 584 h 856"/>
                <a:gd name="T4" fmla="*/ 572 w 856"/>
                <a:gd name="T5" fmla="*/ 572 h 856"/>
                <a:gd name="T6" fmla="*/ 584 w 856"/>
                <a:gd name="T7" fmla="*/ 409 h 856"/>
                <a:gd name="T8" fmla="*/ 545 w 856"/>
                <a:gd name="T9" fmla="*/ 428 h 856"/>
                <a:gd name="T10" fmla="*/ 518 w 856"/>
                <a:gd name="T11" fmla="*/ 501 h 856"/>
                <a:gd name="T12" fmla="*/ 454 w 856"/>
                <a:gd name="T13" fmla="*/ 542 h 856"/>
                <a:gd name="T14" fmla="*/ 377 w 856"/>
                <a:gd name="T15" fmla="*/ 533 h 856"/>
                <a:gd name="T16" fmla="*/ 323 w 856"/>
                <a:gd name="T17" fmla="*/ 479 h 856"/>
                <a:gd name="T18" fmla="*/ 312 w 856"/>
                <a:gd name="T19" fmla="*/ 418 h 856"/>
                <a:gd name="T20" fmla="*/ 428 w 856"/>
                <a:gd name="T21" fmla="*/ 350 h 856"/>
                <a:gd name="T22" fmla="*/ 365 w 856"/>
                <a:gd name="T23" fmla="*/ 382 h 856"/>
                <a:gd name="T24" fmla="*/ 353 w 856"/>
                <a:gd name="T25" fmla="*/ 453 h 856"/>
                <a:gd name="T26" fmla="*/ 403 w 856"/>
                <a:gd name="T27" fmla="*/ 501 h 856"/>
                <a:gd name="T28" fmla="*/ 474 w 856"/>
                <a:gd name="T29" fmla="*/ 491 h 856"/>
                <a:gd name="T30" fmla="*/ 505 w 856"/>
                <a:gd name="T31" fmla="*/ 428 h 856"/>
                <a:gd name="T32" fmla="*/ 474 w 856"/>
                <a:gd name="T33" fmla="*/ 365 h 856"/>
                <a:gd name="T34" fmla="*/ 505 w 856"/>
                <a:gd name="T35" fmla="*/ 292 h 856"/>
                <a:gd name="T36" fmla="*/ 564 w 856"/>
                <a:gd name="T37" fmla="*/ 292 h 856"/>
                <a:gd name="T38" fmla="*/ 545 w 856"/>
                <a:gd name="T39" fmla="*/ 233 h 856"/>
                <a:gd name="T40" fmla="*/ 607 w 856"/>
                <a:gd name="T41" fmla="*/ 266 h 856"/>
                <a:gd name="T42" fmla="*/ 622 w 856"/>
                <a:gd name="T43" fmla="*/ 545 h 856"/>
                <a:gd name="T44" fmla="*/ 590 w 856"/>
                <a:gd name="T45" fmla="*/ 608 h 856"/>
                <a:gd name="T46" fmla="*/ 312 w 856"/>
                <a:gd name="T47" fmla="*/ 622 h 856"/>
                <a:gd name="T48" fmla="*/ 249 w 856"/>
                <a:gd name="T49" fmla="*/ 590 h 856"/>
                <a:gd name="T50" fmla="*/ 233 w 856"/>
                <a:gd name="T51" fmla="*/ 312 h 856"/>
                <a:gd name="T52" fmla="*/ 266 w 856"/>
                <a:gd name="T53" fmla="*/ 249 h 856"/>
                <a:gd name="T54" fmla="*/ 428 w 856"/>
                <a:gd name="T55" fmla="*/ 39 h 856"/>
                <a:gd name="T56" fmla="*/ 276 w 856"/>
                <a:gd name="T57" fmla="*/ 69 h 856"/>
                <a:gd name="T58" fmla="*/ 153 w 856"/>
                <a:gd name="T59" fmla="*/ 153 h 856"/>
                <a:gd name="T60" fmla="*/ 69 w 856"/>
                <a:gd name="T61" fmla="*/ 276 h 856"/>
                <a:gd name="T62" fmla="*/ 39 w 856"/>
                <a:gd name="T63" fmla="*/ 428 h 856"/>
                <a:gd name="T64" fmla="*/ 69 w 856"/>
                <a:gd name="T65" fmla="*/ 579 h 856"/>
                <a:gd name="T66" fmla="*/ 153 w 856"/>
                <a:gd name="T67" fmla="*/ 703 h 856"/>
                <a:gd name="T68" fmla="*/ 276 w 856"/>
                <a:gd name="T69" fmla="*/ 787 h 856"/>
                <a:gd name="T70" fmla="*/ 428 w 856"/>
                <a:gd name="T71" fmla="*/ 817 h 856"/>
                <a:gd name="T72" fmla="*/ 579 w 856"/>
                <a:gd name="T73" fmla="*/ 787 h 856"/>
                <a:gd name="T74" fmla="*/ 703 w 856"/>
                <a:gd name="T75" fmla="*/ 703 h 856"/>
                <a:gd name="T76" fmla="*/ 787 w 856"/>
                <a:gd name="T77" fmla="*/ 579 h 856"/>
                <a:gd name="T78" fmla="*/ 817 w 856"/>
                <a:gd name="T79" fmla="*/ 428 h 856"/>
                <a:gd name="T80" fmla="*/ 787 w 856"/>
                <a:gd name="T81" fmla="*/ 276 h 856"/>
                <a:gd name="T82" fmla="*/ 703 w 856"/>
                <a:gd name="T83" fmla="*/ 153 h 856"/>
                <a:gd name="T84" fmla="*/ 579 w 856"/>
                <a:gd name="T85" fmla="*/ 69 h 856"/>
                <a:gd name="T86" fmla="*/ 428 w 856"/>
                <a:gd name="T87" fmla="*/ 39 h 856"/>
                <a:gd name="T88" fmla="*/ 542 w 856"/>
                <a:gd name="T89" fmla="*/ 16 h 856"/>
                <a:gd name="T90" fmla="*/ 689 w 856"/>
                <a:gd name="T91" fmla="*/ 89 h 856"/>
                <a:gd name="T92" fmla="*/ 797 w 856"/>
                <a:gd name="T93" fmla="*/ 212 h 856"/>
                <a:gd name="T94" fmla="*/ 852 w 856"/>
                <a:gd name="T95" fmla="*/ 369 h 856"/>
                <a:gd name="T96" fmla="*/ 840 w 856"/>
                <a:gd name="T97" fmla="*/ 542 h 856"/>
                <a:gd name="T98" fmla="*/ 767 w 856"/>
                <a:gd name="T99" fmla="*/ 690 h 856"/>
                <a:gd name="T100" fmla="*/ 644 w 856"/>
                <a:gd name="T101" fmla="*/ 797 h 856"/>
                <a:gd name="T102" fmla="*/ 486 w 856"/>
                <a:gd name="T103" fmla="*/ 852 h 856"/>
                <a:gd name="T104" fmla="*/ 314 w 856"/>
                <a:gd name="T105" fmla="*/ 841 h 856"/>
                <a:gd name="T106" fmla="*/ 166 w 856"/>
                <a:gd name="T107" fmla="*/ 767 h 856"/>
                <a:gd name="T108" fmla="*/ 59 w 856"/>
                <a:gd name="T109" fmla="*/ 644 h 856"/>
                <a:gd name="T110" fmla="*/ 4 w 856"/>
                <a:gd name="T111" fmla="*/ 486 h 856"/>
                <a:gd name="T112" fmla="*/ 16 w 856"/>
                <a:gd name="T113" fmla="*/ 314 h 856"/>
                <a:gd name="T114" fmla="*/ 89 w 856"/>
                <a:gd name="T115" fmla="*/ 166 h 856"/>
                <a:gd name="T116" fmla="*/ 212 w 856"/>
                <a:gd name="T117" fmla="*/ 59 h 856"/>
                <a:gd name="T118" fmla="*/ 369 w 856"/>
                <a:gd name="T119" fmla="*/ 4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56" h="856">
                  <a:moveTo>
                    <a:pt x="272" y="409"/>
                  </a:moveTo>
                  <a:lnTo>
                    <a:pt x="272" y="545"/>
                  </a:lnTo>
                  <a:lnTo>
                    <a:pt x="275" y="559"/>
                  </a:lnTo>
                  <a:lnTo>
                    <a:pt x="284" y="572"/>
                  </a:lnTo>
                  <a:lnTo>
                    <a:pt x="296" y="580"/>
                  </a:lnTo>
                  <a:lnTo>
                    <a:pt x="312" y="584"/>
                  </a:lnTo>
                  <a:lnTo>
                    <a:pt x="545" y="584"/>
                  </a:lnTo>
                  <a:lnTo>
                    <a:pt x="559" y="580"/>
                  </a:lnTo>
                  <a:lnTo>
                    <a:pt x="572" y="572"/>
                  </a:lnTo>
                  <a:lnTo>
                    <a:pt x="580" y="559"/>
                  </a:lnTo>
                  <a:lnTo>
                    <a:pt x="584" y="545"/>
                  </a:lnTo>
                  <a:lnTo>
                    <a:pt x="584" y="409"/>
                  </a:lnTo>
                  <a:lnTo>
                    <a:pt x="542" y="409"/>
                  </a:lnTo>
                  <a:lnTo>
                    <a:pt x="543" y="418"/>
                  </a:lnTo>
                  <a:lnTo>
                    <a:pt x="545" y="428"/>
                  </a:lnTo>
                  <a:lnTo>
                    <a:pt x="542" y="454"/>
                  </a:lnTo>
                  <a:lnTo>
                    <a:pt x="533" y="479"/>
                  </a:lnTo>
                  <a:lnTo>
                    <a:pt x="518" y="501"/>
                  </a:lnTo>
                  <a:lnTo>
                    <a:pt x="501" y="518"/>
                  </a:lnTo>
                  <a:lnTo>
                    <a:pt x="479" y="533"/>
                  </a:lnTo>
                  <a:lnTo>
                    <a:pt x="454" y="542"/>
                  </a:lnTo>
                  <a:lnTo>
                    <a:pt x="428" y="545"/>
                  </a:lnTo>
                  <a:lnTo>
                    <a:pt x="401" y="542"/>
                  </a:lnTo>
                  <a:lnTo>
                    <a:pt x="377" y="533"/>
                  </a:lnTo>
                  <a:lnTo>
                    <a:pt x="355" y="518"/>
                  </a:lnTo>
                  <a:lnTo>
                    <a:pt x="336" y="501"/>
                  </a:lnTo>
                  <a:lnTo>
                    <a:pt x="323" y="479"/>
                  </a:lnTo>
                  <a:lnTo>
                    <a:pt x="314" y="454"/>
                  </a:lnTo>
                  <a:lnTo>
                    <a:pt x="312" y="428"/>
                  </a:lnTo>
                  <a:lnTo>
                    <a:pt x="312" y="418"/>
                  </a:lnTo>
                  <a:lnTo>
                    <a:pt x="313" y="409"/>
                  </a:lnTo>
                  <a:lnTo>
                    <a:pt x="272" y="409"/>
                  </a:lnTo>
                  <a:close/>
                  <a:moveTo>
                    <a:pt x="428" y="350"/>
                  </a:moveTo>
                  <a:lnTo>
                    <a:pt x="403" y="354"/>
                  </a:lnTo>
                  <a:lnTo>
                    <a:pt x="382" y="365"/>
                  </a:lnTo>
                  <a:lnTo>
                    <a:pt x="365" y="382"/>
                  </a:lnTo>
                  <a:lnTo>
                    <a:pt x="353" y="403"/>
                  </a:lnTo>
                  <a:lnTo>
                    <a:pt x="350" y="428"/>
                  </a:lnTo>
                  <a:lnTo>
                    <a:pt x="353" y="453"/>
                  </a:lnTo>
                  <a:lnTo>
                    <a:pt x="365" y="474"/>
                  </a:lnTo>
                  <a:lnTo>
                    <a:pt x="382" y="491"/>
                  </a:lnTo>
                  <a:lnTo>
                    <a:pt x="403" y="501"/>
                  </a:lnTo>
                  <a:lnTo>
                    <a:pt x="428" y="505"/>
                  </a:lnTo>
                  <a:lnTo>
                    <a:pt x="453" y="501"/>
                  </a:lnTo>
                  <a:lnTo>
                    <a:pt x="474" y="491"/>
                  </a:lnTo>
                  <a:lnTo>
                    <a:pt x="491" y="474"/>
                  </a:lnTo>
                  <a:lnTo>
                    <a:pt x="501" y="453"/>
                  </a:lnTo>
                  <a:lnTo>
                    <a:pt x="505" y="428"/>
                  </a:lnTo>
                  <a:lnTo>
                    <a:pt x="501" y="403"/>
                  </a:lnTo>
                  <a:lnTo>
                    <a:pt x="491" y="382"/>
                  </a:lnTo>
                  <a:lnTo>
                    <a:pt x="474" y="365"/>
                  </a:lnTo>
                  <a:lnTo>
                    <a:pt x="453" y="354"/>
                  </a:lnTo>
                  <a:lnTo>
                    <a:pt x="428" y="350"/>
                  </a:lnTo>
                  <a:close/>
                  <a:moveTo>
                    <a:pt x="505" y="292"/>
                  </a:moveTo>
                  <a:lnTo>
                    <a:pt x="505" y="350"/>
                  </a:lnTo>
                  <a:lnTo>
                    <a:pt x="564" y="350"/>
                  </a:lnTo>
                  <a:lnTo>
                    <a:pt x="564" y="292"/>
                  </a:lnTo>
                  <a:lnTo>
                    <a:pt x="505" y="292"/>
                  </a:lnTo>
                  <a:close/>
                  <a:moveTo>
                    <a:pt x="312" y="233"/>
                  </a:moveTo>
                  <a:lnTo>
                    <a:pt x="545" y="233"/>
                  </a:lnTo>
                  <a:lnTo>
                    <a:pt x="569" y="237"/>
                  </a:lnTo>
                  <a:lnTo>
                    <a:pt x="590" y="249"/>
                  </a:lnTo>
                  <a:lnTo>
                    <a:pt x="607" y="266"/>
                  </a:lnTo>
                  <a:lnTo>
                    <a:pt x="618" y="287"/>
                  </a:lnTo>
                  <a:lnTo>
                    <a:pt x="622" y="312"/>
                  </a:lnTo>
                  <a:lnTo>
                    <a:pt x="622" y="545"/>
                  </a:lnTo>
                  <a:lnTo>
                    <a:pt x="618" y="570"/>
                  </a:lnTo>
                  <a:lnTo>
                    <a:pt x="607" y="590"/>
                  </a:lnTo>
                  <a:lnTo>
                    <a:pt x="590" y="608"/>
                  </a:lnTo>
                  <a:lnTo>
                    <a:pt x="569" y="618"/>
                  </a:lnTo>
                  <a:lnTo>
                    <a:pt x="545" y="622"/>
                  </a:lnTo>
                  <a:lnTo>
                    <a:pt x="312" y="622"/>
                  </a:lnTo>
                  <a:lnTo>
                    <a:pt x="287" y="618"/>
                  </a:lnTo>
                  <a:lnTo>
                    <a:pt x="266" y="608"/>
                  </a:lnTo>
                  <a:lnTo>
                    <a:pt x="249" y="590"/>
                  </a:lnTo>
                  <a:lnTo>
                    <a:pt x="237" y="570"/>
                  </a:lnTo>
                  <a:lnTo>
                    <a:pt x="233" y="545"/>
                  </a:lnTo>
                  <a:lnTo>
                    <a:pt x="233" y="312"/>
                  </a:lnTo>
                  <a:lnTo>
                    <a:pt x="237" y="287"/>
                  </a:lnTo>
                  <a:lnTo>
                    <a:pt x="249" y="266"/>
                  </a:lnTo>
                  <a:lnTo>
                    <a:pt x="266" y="249"/>
                  </a:lnTo>
                  <a:lnTo>
                    <a:pt x="287" y="237"/>
                  </a:lnTo>
                  <a:lnTo>
                    <a:pt x="312" y="233"/>
                  </a:lnTo>
                  <a:close/>
                  <a:moveTo>
                    <a:pt x="428" y="39"/>
                  </a:moveTo>
                  <a:lnTo>
                    <a:pt x="374" y="42"/>
                  </a:lnTo>
                  <a:lnTo>
                    <a:pt x="325" y="52"/>
                  </a:lnTo>
                  <a:lnTo>
                    <a:pt x="276" y="69"/>
                  </a:lnTo>
                  <a:lnTo>
                    <a:pt x="232" y="92"/>
                  </a:lnTo>
                  <a:lnTo>
                    <a:pt x="190" y="121"/>
                  </a:lnTo>
                  <a:lnTo>
                    <a:pt x="153" y="153"/>
                  </a:lnTo>
                  <a:lnTo>
                    <a:pt x="120" y="190"/>
                  </a:lnTo>
                  <a:lnTo>
                    <a:pt x="92" y="232"/>
                  </a:lnTo>
                  <a:lnTo>
                    <a:pt x="69" y="276"/>
                  </a:lnTo>
                  <a:lnTo>
                    <a:pt x="52" y="325"/>
                  </a:lnTo>
                  <a:lnTo>
                    <a:pt x="42" y="374"/>
                  </a:lnTo>
                  <a:lnTo>
                    <a:pt x="39" y="428"/>
                  </a:lnTo>
                  <a:lnTo>
                    <a:pt x="42" y="481"/>
                  </a:lnTo>
                  <a:lnTo>
                    <a:pt x="52" y="532"/>
                  </a:lnTo>
                  <a:lnTo>
                    <a:pt x="69" y="579"/>
                  </a:lnTo>
                  <a:lnTo>
                    <a:pt x="92" y="625"/>
                  </a:lnTo>
                  <a:lnTo>
                    <a:pt x="120" y="665"/>
                  </a:lnTo>
                  <a:lnTo>
                    <a:pt x="153" y="703"/>
                  </a:lnTo>
                  <a:lnTo>
                    <a:pt x="190" y="736"/>
                  </a:lnTo>
                  <a:lnTo>
                    <a:pt x="232" y="763"/>
                  </a:lnTo>
                  <a:lnTo>
                    <a:pt x="276" y="787"/>
                  </a:lnTo>
                  <a:lnTo>
                    <a:pt x="325" y="803"/>
                  </a:lnTo>
                  <a:lnTo>
                    <a:pt x="374" y="813"/>
                  </a:lnTo>
                  <a:lnTo>
                    <a:pt x="428" y="817"/>
                  </a:lnTo>
                  <a:lnTo>
                    <a:pt x="480" y="813"/>
                  </a:lnTo>
                  <a:lnTo>
                    <a:pt x="531" y="803"/>
                  </a:lnTo>
                  <a:lnTo>
                    <a:pt x="579" y="787"/>
                  </a:lnTo>
                  <a:lnTo>
                    <a:pt x="624" y="763"/>
                  </a:lnTo>
                  <a:lnTo>
                    <a:pt x="665" y="736"/>
                  </a:lnTo>
                  <a:lnTo>
                    <a:pt x="703" y="703"/>
                  </a:lnTo>
                  <a:lnTo>
                    <a:pt x="736" y="665"/>
                  </a:lnTo>
                  <a:lnTo>
                    <a:pt x="763" y="625"/>
                  </a:lnTo>
                  <a:lnTo>
                    <a:pt x="787" y="579"/>
                  </a:lnTo>
                  <a:lnTo>
                    <a:pt x="802" y="532"/>
                  </a:lnTo>
                  <a:lnTo>
                    <a:pt x="813" y="481"/>
                  </a:lnTo>
                  <a:lnTo>
                    <a:pt x="817" y="428"/>
                  </a:lnTo>
                  <a:lnTo>
                    <a:pt x="813" y="374"/>
                  </a:lnTo>
                  <a:lnTo>
                    <a:pt x="802" y="325"/>
                  </a:lnTo>
                  <a:lnTo>
                    <a:pt x="787" y="276"/>
                  </a:lnTo>
                  <a:lnTo>
                    <a:pt x="763" y="232"/>
                  </a:lnTo>
                  <a:lnTo>
                    <a:pt x="736" y="190"/>
                  </a:lnTo>
                  <a:lnTo>
                    <a:pt x="703" y="153"/>
                  </a:lnTo>
                  <a:lnTo>
                    <a:pt x="665" y="121"/>
                  </a:lnTo>
                  <a:lnTo>
                    <a:pt x="624" y="92"/>
                  </a:lnTo>
                  <a:lnTo>
                    <a:pt x="579" y="69"/>
                  </a:lnTo>
                  <a:lnTo>
                    <a:pt x="531" y="52"/>
                  </a:lnTo>
                  <a:lnTo>
                    <a:pt x="480" y="42"/>
                  </a:lnTo>
                  <a:lnTo>
                    <a:pt x="428" y="39"/>
                  </a:lnTo>
                  <a:close/>
                  <a:moveTo>
                    <a:pt x="428" y="0"/>
                  </a:moveTo>
                  <a:lnTo>
                    <a:pt x="486" y="4"/>
                  </a:lnTo>
                  <a:lnTo>
                    <a:pt x="542" y="16"/>
                  </a:lnTo>
                  <a:lnTo>
                    <a:pt x="594" y="34"/>
                  </a:lnTo>
                  <a:lnTo>
                    <a:pt x="644" y="59"/>
                  </a:lnTo>
                  <a:lnTo>
                    <a:pt x="689" y="89"/>
                  </a:lnTo>
                  <a:lnTo>
                    <a:pt x="730" y="126"/>
                  </a:lnTo>
                  <a:lnTo>
                    <a:pt x="767" y="166"/>
                  </a:lnTo>
                  <a:lnTo>
                    <a:pt x="797" y="212"/>
                  </a:lnTo>
                  <a:lnTo>
                    <a:pt x="822" y="262"/>
                  </a:lnTo>
                  <a:lnTo>
                    <a:pt x="840" y="314"/>
                  </a:lnTo>
                  <a:lnTo>
                    <a:pt x="852" y="369"/>
                  </a:lnTo>
                  <a:lnTo>
                    <a:pt x="856" y="428"/>
                  </a:lnTo>
                  <a:lnTo>
                    <a:pt x="852" y="486"/>
                  </a:lnTo>
                  <a:lnTo>
                    <a:pt x="840" y="542"/>
                  </a:lnTo>
                  <a:lnTo>
                    <a:pt x="822" y="594"/>
                  </a:lnTo>
                  <a:lnTo>
                    <a:pt x="797" y="644"/>
                  </a:lnTo>
                  <a:lnTo>
                    <a:pt x="767" y="690"/>
                  </a:lnTo>
                  <a:lnTo>
                    <a:pt x="730" y="731"/>
                  </a:lnTo>
                  <a:lnTo>
                    <a:pt x="689" y="767"/>
                  </a:lnTo>
                  <a:lnTo>
                    <a:pt x="644" y="797"/>
                  </a:lnTo>
                  <a:lnTo>
                    <a:pt x="594" y="822"/>
                  </a:lnTo>
                  <a:lnTo>
                    <a:pt x="542" y="841"/>
                  </a:lnTo>
                  <a:lnTo>
                    <a:pt x="486" y="852"/>
                  </a:lnTo>
                  <a:lnTo>
                    <a:pt x="428" y="856"/>
                  </a:lnTo>
                  <a:lnTo>
                    <a:pt x="369" y="852"/>
                  </a:lnTo>
                  <a:lnTo>
                    <a:pt x="314" y="841"/>
                  </a:lnTo>
                  <a:lnTo>
                    <a:pt x="262" y="822"/>
                  </a:lnTo>
                  <a:lnTo>
                    <a:pt x="212" y="797"/>
                  </a:lnTo>
                  <a:lnTo>
                    <a:pt x="166" y="767"/>
                  </a:lnTo>
                  <a:lnTo>
                    <a:pt x="126" y="731"/>
                  </a:lnTo>
                  <a:lnTo>
                    <a:pt x="89" y="690"/>
                  </a:lnTo>
                  <a:lnTo>
                    <a:pt x="59" y="644"/>
                  </a:lnTo>
                  <a:lnTo>
                    <a:pt x="34" y="594"/>
                  </a:lnTo>
                  <a:lnTo>
                    <a:pt x="16" y="542"/>
                  </a:lnTo>
                  <a:lnTo>
                    <a:pt x="4" y="486"/>
                  </a:lnTo>
                  <a:lnTo>
                    <a:pt x="0" y="428"/>
                  </a:lnTo>
                  <a:lnTo>
                    <a:pt x="4" y="369"/>
                  </a:lnTo>
                  <a:lnTo>
                    <a:pt x="16" y="314"/>
                  </a:lnTo>
                  <a:lnTo>
                    <a:pt x="34" y="262"/>
                  </a:lnTo>
                  <a:lnTo>
                    <a:pt x="59" y="212"/>
                  </a:lnTo>
                  <a:lnTo>
                    <a:pt x="89" y="166"/>
                  </a:lnTo>
                  <a:lnTo>
                    <a:pt x="126" y="126"/>
                  </a:lnTo>
                  <a:lnTo>
                    <a:pt x="166" y="89"/>
                  </a:lnTo>
                  <a:lnTo>
                    <a:pt x="212" y="59"/>
                  </a:lnTo>
                  <a:lnTo>
                    <a:pt x="262" y="34"/>
                  </a:lnTo>
                  <a:lnTo>
                    <a:pt x="314" y="16"/>
                  </a:lnTo>
                  <a:lnTo>
                    <a:pt x="369" y="4"/>
                  </a:lnTo>
                  <a:lnTo>
                    <a:pt x="42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826" name="Freeform 57"/>
            <p:cNvSpPr>
              <a:spLocks noEditPoints="1"/>
            </p:cNvSpPr>
            <p:nvPr/>
          </p:nvSpPr>
          <p:spPr bwMode="auto">
            <a:xfrm>
              <a:off x="10529735" y="3878315"/>
              <a:ext cx="539369" cy="540000"/>
            </a:xfrm>
            <a:custGeom>
              <a:avLst/>
              <a:gdLst>
                <a:gd name="T0" fmla="*/ 461 w 855"/>
                <a:gd name="T1" fmla="*/ 620 h 856"/>
                <a:gd name="T2" fmla="*/ 470 w 855"/>
                <a:gd name="T3" fmla="*/ 552 h 856"/>
                <a:gd name="T4" fmla="*/ 436 w 855"/>
                <a:gd name="T5" fmla="*/ 458 h 856"/>
                <a:gd name="T6" fmla="*/ 233 w 855"/>
                <a:gd name="T7" fmla="*/ 428 h 856"/>
                <a:gd name="T8" fmla="*/ 310 w 855"/>
                <a:gd name="T9" fmla="*/ 582 h 856"/>
                <a:gd name="T10" fmla="*/ 602 w 855"/>
                <a:gd name="T11" fmla="*/ 353 h 856"/>
                <a:gd name="T12" fmla="*/ 555 w 855"/>
                <a:gd name="T13" fmla="*/ 575 h 856"/>
                <a:gd name="T14" fmla="*/ 622 w 855"/>
                <a:gd name="T15" fmla="*/ 428 h 856"/>
                <a:gd name="T16" fmla="*/ 389 w 855"/>
                <a:gd name="T17" fmla="*/ 238 h 856"/>
                <a:gd name="T18" fmla="*/ 271 w 855"/>
                <a:gd name="T19" fmla="*/ 319 h 856"/>
                <a:gd name="T20" fmla="*/ 325 w 855"/>
                <a:gd name="T21" fmla="*/ 318 h 856"/>
                <a:gd name="T22" fmla="*/ 336 w 855"/>
                <a:gd name="T23" fmla="*/ 325 h 856"/>
                <a:gd name="T24" fmla="*/ 326 w 855"/>
                <a:gd name="T25" fmla="*/ 334 h 856"/>
                <a:gd name="T26" fmla="*/ 391 w 855"/>
                <a:gd name="T27" fmla="*/ 335 h 856"/>
                <a:gd name="T28" fmla="*/ 370 w 855"/>
                <a:gd name="T29" fmla="*/ 334 h 856"/>
                <a:gd name="T30" fmla="*/ 363 w 855"/>
                <a:gd name="T31" fmla="*/ 325 h 856"/>
                <a:gd name="T32" fmla="*/ 374 w 855"/>
                <a:gd name="T33" fmla="*/ 318 h 856"/>
                <a:gd name="T34" fmla="*/ 437 w 855"/>
                <a:gd name="T35" fmla="*/ 319 h 856"/>
                <a:gd name="T36" fmla="*/ 480 w 855"/>
                <a:gd name="T37" fmla="*/ 318 h 856"/>
                <a:gd name="T38" fmla="*/ 483 w 855"/>
                <a:gd name="T39" fmla="*/ 331 h 856"/>
                <a:gd name="T40" fmla="*/ 454 w 855"/>
                <a:gd name="T41" fmla="*/ 335 h 856"/>
                <a:gd name="T42" fmla="*/ 562 w 855"/>
                <a:gd name="T43" fmla="*/ 419 h 856"/>
                <a:gd name="T44" fmla="*/ 535 w 855"/>
                <a:gd name="T45" fmla="*/ 348 h 856"/>
                <a:gd name="T46" fmla="*/ 543 w 855"/>
                <a:gd name="T47" fmla="*/ 287 h 856"/>
                <a:gd name="T48" fmla="*/ 428 w 855"/>
                <a:gd name="T49" fmla="*/ 234 h 856"/>
                <a:gd name="T50" fmla="*/ 579 w 855"/>
                <a:gd name="T51" fmla="*/ 250 h 856"/>
                <a:gd name="T52" fmla="*/ 661 w 855"/>
                <a:gd name="T53" fmla="*/ 428 h 856"/>
                <a:gd name="T54" fmla="*/ 579 w 855"/>
                <a:gd name="T55" fmla="*/ 607 h 856"/>
                <a:gd name="T56" fmla="*/ 386 w 855"/>
                <a:gd name="T57" fmla="*/ 658 h 856"/>
                <a:gd name="T58" fmla="*/ 226 w 855"/>
                <a:gd name="T59" fmla="*/ 546 h 856"/>
                <a:gd name="T60" fmla="*/ 209 w 855"/>
                <a:gd name="T61" fmla="*/ 347 h 856"/>
                <a:gd name="T62" fmla="*/ 346 w 855"/>
                <a:gd name="T63" fmla="*/ 209 h 856"/>
                <a:gd name="T64" fmla="*/ 325 w 855"/>
                <a:gd name="T65" fmla="*/ 54 h 856"/>
                <a:gd name="T66" fmla="*/ 119 w 855"/>
                <a:gd name="T67" fmla="*/ 191 h 856"/>
                <a:gd name="T68" fmla="*/ 39 w 855"/>
                <a:gd name="T69" fmla="*/ 428 h 856"/>
                <a:gd name="T70" fmla="*/ 119 w 855"/>
                <a:gd name="T71" fmla="*/ 666 h 856"/>
                <a:gd name="T72" fmla="*/ 325 w 855"/>
                <a:gd name="T73" fmla="*/ 804 h 856"/>
                <a:gd name="T74" fmla="*/ 579 w 855"/>
                <a:gd name="T75" fmla="*/ 787 h 856"/>
                <a:gd name="T76" fmla="*/ 763 w 855"/>
                <a:gd name="T77" fmla="*/ 624 h 856"/>
                <a:gd name="T78" fmla="*/ 813 w 855"/>
                <a:gd name="T79" fmla="*/ 376 h 856"/>
                <a:gd name="T80" fmla="*/ 703 w 855"/>
                <a:gd name="T81" fmla="*/ 153 h 856"/>
                <a:gd name="T82" fmla="*/ 480 w 855"/>
                <a:gd name="T83" fmla="*/ 43 h 856"/>
                <a:gd name="T84" fmla="*/ 594 w 855"/>
                <a:gd name="T85" fmla="*/ 34 h 856"/>
                <a:gd name="T86" fmla="*/ 797 w 855"/>
                <a:gd name="T87" fmla="*/ 212 h 856"/>
                <a:gd name="T88" fmla="*/ 851 w 855"/>
                <a:gd name="T89" fmla="*/ 487 h 856"/>
                <a:gd name="T90" fmla="*/ 730 w 855"/>
                <a:gd name="T91" fmla="*/ 730 h 856"/>
                <a:gd name="T92" fmla="*/ 486 w 855"/>
                <a:gd name="T93" fmla="*/ 852 h 856"/>
                <a:gd name="T94" fmla="*/ 212 w 855"/>
                <a:gd name="T95" fmla="*/ 797 h 856"/>
                <a:gd name="T96" fmla="*/ 34 w 855"/>
                <a:gd name="T97" fmla="*/ 594 h 856"/>
                <a:gd name="T98" fmla="*/ 16 w 855"/>
                <a:gd name="T99" fmla="*/ 314 h 856"/>
                <a:gd name="T100" fmla="*/ 166 w 855"/>
                <a:gd name="T101" fmla="*/ 89 h 856"/>
                <a:gd name="T102" fmla="*/ 428 w 855"/>
                <a:gd name="T103"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55" h="856">
                  <a:moveTo>
                    <a:pt x="431" y="445"/>
                  </a:moveTo>
                  <a:lnTo>
                    <a:pt x="373" y="615"/>
                  </a:lnTo>
                  <a:lnTo>
                    <a:pt x="399" y="620"/>
                  </a:lnTo>
                  <a:lnTo>
                    <a:pt x="428" y="623"/>
                  </a:lnTo>
                  <a:lnTo>
                    <a:pt x="461" y="620"/>
                  </a:lnTo>
                  <a:lnTo>
                    <a:pt x="492" y="611"/>
                  </a:lnTo>
                  <a:lnTo>
                    <a:pt x="488" y="602"/>
                  </a:lnTo>
                  <a:lnTo>
                    <a:pt x="483" y="589"/>
                  </a:lnTo>
                  <a:lnTo>
                    <a:pt x="478" y="572"/>
                  </a:lnTo>
                  <a:lnTo>
                    <a:pt x="470" y="552"/>
                  </a:lnTo>
                  <a:lnTo>
                    <a:pt x="462" y="531"/>
                  </a:lnTo>
                  <a:lnTo>
                    <a:pt x="454" y="509"/>
                  </a:lnTo>
                  <a:lnTo>
                    <a:pt x="448" y="489"/>
                  </a:lnTo>
                  <a:lnTo>
                    <a:pt x="441" y="472"/>
                  </a:lnTo>
                  <a:lnTo>
                    <a:pt x="436" y="458"/>
                  </a:lnTo>
                  <a:lnTo>
                    <a:pt x="432" y="449"/>
                  </a:lnTo>
                  <a:lnTo>
                    <a:pt x="431" y="445"/>
                  </a:lnTo>
                  <a:close/>
                  <a:moveTo>
                    <a:pt x="249" y="352"/>
                  </a:moveTo>
                  <a:lnTo>
                    <a:pt x="237" y="389"/>
                  </a:lnTo>
                  <a:lnTo>
                    <a:pt x="233" y="428"/>
                  </a:lnTo>
                  <a:lnTo>
                    <a:pt x="237" y="465"/>
                  </a:lnTo>
                  <a:lnTo>
                    <a:pt x="246" y="500"/>
                  </a:lnTo>
                  <a:lnTo>
                    <a:pt x="263" y="531"/>
                  </a:lnTo>
                  <a:lnTo>
                    <a:pt x="284" y="559"/>
                  </a:lnTo>
                  <a:lnTo>
                    <a:pt x="310" y="582"/>
                  </a:lnTo>
                  <a:lnTo>
                    <a:pt x="339" y="602"/>
                  </a:lnTo>
                  <a:lnTo>
                    <a:pt x="249" y="352"/>
                  </a:lnTo>
                  <a:close/>
                  <a:moveTo>
                    <a:pt x="602" y="342"/>
                  </a:moveTo>
                  <a:lnTo>
                    <a:pt x="602" y="348"/>
                  </a:lnTo>
                  <a:lnTo>
                    <a:pt x="602" y="353"/>
                  </a:lnTo>
                  <a:lnTo>
                    <a:pt x="601" y="374"/>
                  </a:lnTo>
                  <a:lnTo>
                    <a:pt x="597" y="398"/>
                  </a:lnTo>
                  <a:lnTo>
                    <a:pt x="588" y="424"/>
                  </a:lnTo>
                  <a:lnTo>
                    <a:pt x="529" y="594"/>
                  </a:lnTo>
                  <a:lnTo>
                    <a:pt x="555" y="575"/>
                  </a:lnTo>
                  <a:lnTo>
                    <a:pt x="577" y="551"/>
                  </a:lnTo>
                  <a:lnTo>
                    <a:pt x="597" y="525"/>
                  </a:lnTo>
                  <a:lnTo>
                    <a:pt x="610" y="495"/>
                  </a:lnTo>
                  <a:lnTo>
                    <a:pt x="619" y="462"/>
                  </a:lnTo>
                  <a:lnTo>
                    <a:pt x="622" y="428"/>
                  </a:lnTo>
                  <a:lnTo>
                    <a:pt x="619" y="398"/>
                  </a:lnTo>
                  <a:lnTo>
                    <a:pt x="613" y="369"/>
                  </a:lnTo>
                  <a:lnTo>
                    <a:pt x="602" y="342"/>
                  </a:lnTo>
                  <a:close/>
                  <a:moveTo>
                    <a:pt x="428" y="234"/>
                  </a:moveTo>
                  <a:lnTo>
                    <a:pt x="389" y="238"/>
                  </a:lnTo>
                  <a:lnTo>
                    <a:pt x="352" y="249"/>
                  </a:lnTo>
                  <a:lnTo>
                    <a:pt x="319" y="267"/>
                  </a:lnTo>
                  <a:lnTo>
                    <a:pt x="291" y="290"/>
                  </a:lnTo>
                  <a:lnTo>
                    <a:pt x="266" y="319"/>
                  </a:lnTo>
                  <a:lnTo>
                    <a:pt x="271" y="319"/>
                  </a:lnTo>
                  <a:lnTo>
                    <a:pt x="275" y="319"/>
                  </a:lnTo>
                  <a:lnTo>
                    <a:pt x="288" y="319"/>
                  </a:lnTo>
                  <a:lnTo>
                    <a:pt x="302" y="319"/>
                  </a:lnTo>
                  <a:lnTo>
                    <a:pt x="315" y="318"/>
                  </a:lnTo>
                  <a:lnTo>
                    <a:pt x="325" y="318"/>
                  </a:lnTo>
                  <a:lnTo>
                    <a:pt x="327" y="318"/>
                  </a:lnTo>
                  <a:lnTo>
                    <a:pt x="331" y="318"/>
                  </a:lnTo>
                  <a:lnTo>
                    <a:pt x="334" y="319"/>
                  </a:lnTo>
                  <a:lnTo>
                    <a:pt x="335" y="322"/>
                  </a:lnTo>
                  <a:lnTo>
                    <a:pt x="336" y="325"/>
                  </a:lnTo>
                  <a:lnTo>
                    <a:pt x="336" y="327"/>
                  </a:lnTo>
                  <a:lnTo>
                    <a:pt x="335" y="331"/>
                  </a:lnTo>
                  <a:lnTo>
                    <a:pt x="332" y="332"/>
                  </a:lnTo>
                  <a:lnTo>
                    <a:pt x="329" y="334"/>
                  </a:lnTo>
                  <a:lnTo>
                    <a:pt x="326" y="334"/>
                  </a:lnTo>
                  <a:lnTo>
                    <a:pt x="318" y="335"/>
                  </a:lnTo>
                  <a:lnTo>
                    <a:pt x="306" y="335"/>
                  </a:lnTo>
                  <a:lnTo>
                    <a:pt x="378" y="550"/>
                  </a:lnTo>
                  <a:lnTo>
                    <a:pt x="421" y="420"/>
                  </a:lnTo>
                  <a:lnTo>
                    <a:pt x="391" y="335"/>
                  </a:lnTo>
                  <a:lnTo>
                    <a:pt x="386" y="335"/>
                  </a:lnTo>
                  <a:lnTo>
                    <a:pt x="381" y="335"/>
                  </a:lnTo>
                  <a:lnTo>
                    <a:pt x="377" y="334"/>
                  </a:lnTo>
                  <a:lnTo>
                    <a:pt x="373" y="334"/>
                  </a:lnTo>
                  <a:lnTo>
                    <a:pt x="370" y="334"/>
                  </a:lnTo>
                  <a:lnTo>
                    <a:pt x="370" y="334"/>
                  </a:lnTo>
                  <a:lnTo>
                    <a:pt x="367" y="332"/>
                  </a:lnTo>
                  <a:lnTo>
                    <a:pt x="364" y="331"/>
                  </a:lnTo>
                  <a:lnTo>
                    <a:pt x="363" y="328"/>
                  </a:lnTo>
                  <a:lnTo>
                    <a:pt x="363" y="325"/>
                  </a:lnTo>
                  <a:lnTo>
                    <a:pt x="364" y="322"/>
                  </a:lnTo>
                  <a:lnTo>
                    <a:pt x="365" y="319"/>
                  </a:lnTo>
                  <a:lnTo>
                    <a:pt x="368" y="318"/>
                  </a:lnTo>
                  <a:lnTo>
                    <a:pt x="372" y="318"/>
                  </a:lnTo>
                  <a:lnTo>
                    <a:pt x="374" y="318"/>
                  </a:lnTo>
                  <a:lnTo>
                    <a:pt x="384" y="318"/>
                  </a:lnTo>
                  <a:lnTo>
                    <a:pt x="397" y="319"/>
                  </a:lnTo>
                  <a:lnTo>
                    <a:pt x="411" y="319"/>
                  </a:lnTo>
                  <a:lnTo>
                    <a:pt x="424" y="319"/>
                  </a:lnTo>
                  <a:lnTo>
                    <a:pt x="437" y="319"/>
                  </a:lnTo>
                  <a:lnTo>
                    <a:pt x="452" y="319"/>
                  </a:lnTo>
                  <a:lnTo>
                    <a:pt x="463" y="318"/>
                  </a:lnTo>
                  <a:lnTo>
                    <a:pt x="473" y="318"/>
                  </a:lnTo>
                  <a:lnTo>
                    <a:pt x="476" y="318"/>
                  </a:lnTo>
                  <a:lnTo>
                    <a:pt x="480" y="318"/>
                  </a:lnTo>
                  <a:lnTo>
                    <a:pt x="483" y="319"/>
                  </a:lnTo>
                  <a:lnTo>
                    <a:pt x="484" y="322"/>
                  </a:lnTo>
                  <a:lnTo>
                    <a:pt x="484" y="325"/>
                  </a:lnTo>
                  <a:lnTo>
                    <a:pt x="484" y="327"/>
                  </a:lnTo>
                  <a:lnTo>
                    <a:pt x="483" y="331"/>
                  </a:lnTo>
                  <a:lnTo>
                    <a:pt x="480" y="332"/>
                  </a:lnTo>
                  <a:lnTo>
                    <a:pt x="478" y="334"/>
                  </a:lnTo>
                  <a:lnTo>
                    <a:pt x="474" y="334"/>
                  </a:lnTo>
                  <a:lnTo>
                    <a:pt x="466" y="335"/>
                  </a:lnTo>
                  <a:lnTo>
                    <a:pt x="454" y="335"/>
                  </a:lnTo>
                  <a:lnTo>
                    <a:pt x="526" y="548"/>
                  </a:lnTo>
                  <a:lnTo>
                    <a:pt x="546" y="482"/>
                  </a:lnTo>
                  <a:lnTo>
                    <a:pt x="554" y="457"/>
                  </a:lnTo>
                  <a:lnTo>
                    <a:pt x="559" y="436"/>
                  </a:lnTo>
                  <a:lnTo>
                    <a:pt x="562" y="419"/>
                  </a:lnTo>
                  <a:lnTo>
                    <a:pt x="559" y="402"/>
                  </a:lnTo>
                  <a:lnTo>
                    <a:pt x="556" y="387"/>
                  </a:lnTo>
                  <a:lnTo>
                    <a:pt x="551" y="374"/>
                  </a:lnTo>
                  <a:lnTo>
                    <a:pt x="545" y="364"/>
                  </a:lnTo>
                  <a:lnTo>
                    <a:pt x="535" y="348"/>
                  </a:lnTo>
                  <a:lnTo>
                    <a:pt x="529" y="332"/>
                  </a:lnTo>
                  <a:lnTo>
                    <a:pt x="526" y="318"/>
                  </a:lnTo>
                  <a:lnTo>
                    <a:pt x="529" y="305"/>
                  </a:lnTo>
                  <a:lnTo>
                    <a:pt x="534" y="294"/>
                  </a:lnTo>
                  <a:lnTo>
                    <a:pt x="543" y="287"/>
                  </a:lnTo>
                  <a:lnTo>
                    <a:pt x="556" y="283"/>
                  </a:lnTo>
                  <a:lnTo>
                    <a:pt x="529" y="262"/>
                  </a:lnTo>
                  <a:lnTo>
                    <a:pt x="497" y="247"/>
                  </a:lnTo>
                  <a:lnTo>
                    <a:pt x="463" y="237"/>
                  </a:lnTo>
                  <a:lnTo>
                    <a:pt x="428" y="234"/>
                  </a:lnTo>
                  <a:close/>
                  <a:moveTo>
                    <a:pt x="428" y="195"/>
                  </a:moveTo>
                  <a:lnTo>
                    <a:pt x="470" y="199"/>
                  </a:lnTo>
                  <a:lnTo>
                    <a:pt x="509" y="209"/>
                  </a:lnTo>
                  <a:lnTo>
                    <a:pt x="546" y="226"/>
                  </a:lnTo>
                  <a:lnTo>
                    <a:pt x="579" y="250"/>
                  </a:lnTo>
                  <a:lnTo>
                    <a:pt x="606" y="277"/>
                  </a:lnTo>
                  <a:lnTo>
                    <a:pt x="630" y="310"/>
                  </a:lnTo>
                  <a:lnTo>
                    <a:pt x="647" y="347"/>
                  </a:lnTo>
                  <a:lnTo>
                    <a:pt x="657" y="386"/>
                  </a:lnTo>
                  <a:lnTo>
                    <a:pt x="661" y="428"/>
                  </a:lnTo>
                  <a:lnTo>
                    <a:pt x="657" y="470"/>
                  </a:lnTo>
                  <a:lnTo>
                    <a:pt x="647" y="509"/>
                  </a:lnTo>
                  <a:lnTo>
                    <a:pt x="630" y="546"/>
                  </a:lnTo>
                  <a:lnTo>
                    <a:pt x="606" y="578"/>
                  </a:lnTo>
                  <a:lnTo>
                    <a:pt x="579" y="607"/>
                  </a:lnTo>
                  <a:lnTo>
                    <a:pt x="546" y="630"/>
                  </a:lnTo>
                  <a:lnTo>
                    <a:pt x="509" y="647"/>
                  </a:lnTo>
                  <a:lnTo>
                    <a:pt x="470" y="658"/>
                  </a:lnTo>
                  <a:lnTo>
                    <a:pt x="428" y="661"/>
                  </a:lnTo>
                  <a:lnTo>
                    <a:pt x="386" y="658"/>
                  </a:lnTo>
                  <a:lnTo>
                    <a:pt x="346" y="647"/>
                  </a:lnTo>
                  <a:lnTo>
                    <a:pt x="310" y="630"/>
                  </a:lnTo>
                  <a:lnTo>
                    <a:pt x="278" y="607"/>
                  </a:lnTo>
                  <a:lnTo>
                    <a:pt x="249" y="578"/>
                  </a:lnTo>
                  <a:lnTo>
                    <a:pt x="226" y="546"/>
                  </a:lnTo>
                  <a:lnTo>
                    <a:pt x="209" y="509"/>
                  </a:lnTo>
                  <a:lnTo>
                    <a:pt x="198" y="470"/>
                  </a:lnTo>
                  <a:lnTo>
                    <a:pt x="194" y="428"/>
                  </a:lnTo>
                  <a:lnTo>
                    <a:pt x="198" y="386"/>
                  </a:lnTo>
                  <a:lnTo>
                    <a:pt x="209" y="347"/>
                  </a:lnTo>
                  <a:lnTo>
                    <a:pt x="226" y="310"/>
                  </a:lnTo>
                  <a:lnTo>
                    <a:pt x="249" y="277"/>
                  </a:lnTo>
                  <a:lnTo>
                    <a:pt x="278" y="250"/>
                  </a:lnTo>
                  <a:lnTo>
                    <a:pt x="310" y="226"/>
                  </a:lnTo>
                  <a:lnTo>
                    <a:pt x="346" y="209"/>
                  </a:lnTo>
                  <a:lnTo>
                    <a:pt x="386" y="199"/>
                  </a:lnTo>
                  <a:lnTo>
                    <a:pt x="428" y="195"/>
                  </a:lnTo>
                  <a:close/>
                  <a:moveTo>
                    <a:pt x="428" y="39"/>
                  </a:moveTo>
                  <a:lnTo>
                    <a:pt x="374" y="43"/>
                  </a:lnTo>
                  <a:lnTo>
                    <a:pt x="325" y="54"/>
                  </a:lnTo>
                  <a:lnTo>
                    <a:pt x="276" y="69"/>
                  </a:lnTo>
                  <a:lnTo>
                    <a:pt x="232" y="93"/>
                  </a:lnTo>
                  <a:lnTo>
                    <a:pt x="190" y="120"/>
                  </a:lnTo>
                  <a:lnTo>
                    <a:pt x="153" y="153"/>
                  </a:lnTo>
                  <a:lnTo>
                    <a:pt x="119" y="191"/>
                  </a:lnTo>
                  <a:lnTo>
                    <a:pt x="92" y="232"/>
                  </a:lnTo>
                  <a:lnTo>
                    <a:pt x="69" y="277"/>
                  </a:lnTo>
                  <a:lnTo>
                    <a:pt x="52" y="325"/>
                  </a:lnTo>
                  <a:lnTo>
                    <a:pt x="42" y="376"/>
                  </a:lnTo>
                  <a:lnTo>
                    <a:pt x="39" y="428"/>
                  </a:lnTo>
                  <a:lnTo>
                    <a:pt x="42" y="482"/>
                  </a:lnTo>
                  <a:lnTo>
                    <a:pt x="52" y="531"/>
                  </a:lnTo>
                  <a:lnTo>
                    <a:pt x="69" y="580"/>
                  </a:lnTo>
                  <a:lnTo>
                    <a:pt x="92" y="624"/>
                  </a:lnTo>
                  <a:lnTo>
                    <a:pt x="119" y="666"/>
                  </a:lnTo>
                  <a:lnTo>
                    <a:pt x="153" y="703"/>
                  </a:lnTo>
                  <a:lnTo>
                    <a:pt x="190" y="736"/>
                  </a:lnTo>
                  <a:lnTo>
                    <a:pt x="232" y="764"/>
                  </a:lnTo>
                  <a:lnTo>
                    <a:pt x="276" y="787"/>
                  </a:lnTo>
                  <a:lnTo>
                    <a:pt x="325" y="804"/>
                  </a:lnTo>
                  <a:lnTo>
                    <a:pt x="374" y="814"/>
                  </a:lnTo>
                  <a:lnTo>
                    <a:pt x="428" y="817"/>
                  </a:lnTo>
                  <a:lnTo>
                    <a:pt x="480" y="814"/>
                  </a:lnTo>
                  <a:lnTo>
                    <a:pt x="531" y="804"/>
                  </a:lnTo>
                  <a:lnTo>
                    <a:pt x="579" y="787"/>
                  </a:lnTo>
                  <a:lnTo>
                    <a:pt x="624" y="764"/>
                  </a:lnTo>
                  <a:lnTo>
                    <a:pt x="665" y="736"/>
                  </a:lnTo>
                  <a:lnTo>
                    <a:pt x="703" y="703"/>
                  </a:lnTo>
                  <a:lnTo>
                    <a:pt x="736" y="666"/>
                  </a:lnTo>
                  <a:lnTo>
                    <a:pt x="763" y="624"/>
                  </a:lnTo>
                  <a:lnTo>
                    <a:pt x="785" y="580"/>
                  </a:lnTo>
                  <a:lnTo>
                    <a:pt x="802" y="531"/>
                  </a:lnTo>
                  <a:lnTo>
                    <a:pt x="813" y="482"/>
                  </a:lnTo>
                  <a:lnTo>
                    <a:pt x="817" y="428"/>
                  </a:lnTo>
                  <a:lnTo>
                    <a:pt x="813" y="376"/>
                  </a:lnTo>
                  <a:lnTo>
                    <a:pt x="802" y="325"/>
                  </a:lnTo>
                  <a:lnTo>
                    <a:pt x="785" y="277"/>
                  </a:lnTo>
                  <a:lnTo>
                    <a:pt x="763" y="232"/>
                  </a:lnTo>
                  <a:lnTo>
                    <a:pt x="736" y="191"/>
                  </a:lnTo>
                  <a:lnTo>
                    <a:pt x="703" y="153"/>
                  </a:lnTo>
                  <a:lnTo>
                    <a:pt x="665" y="120"/>
                  </a:lnTo>
                  <a:lnTo>
                    <a:pt x="624" y="93"/>
                  </a:lnTo>
                  <a:lnTo>
                    <a:pt x="579" y="69"/>
                  </a:lnTo>
                  <a:lnTo>
                    <a:pt x="531" y="54"/>
                  </a:lnTo>
                  <a:lnTo>
                    <a:pt x="480" y="43"/>
                  </a:lnTo>
                  <a:lnTo>
                    <a:pt x="428" y="39"/>
                  </a:lnTo>
                  <a:close/>
                  <a:moveTo>
                    <a:pt x="428" y="0"/>
                  </a:moveTo>
                  <a:lnTo>
                    <a:pt x="486" y="4"/>
                  </a:lnTo>
                  <a:lnTo>
                    <a:pt x="542" y="16"/>
                  </a:lnTo>
                  <a:lnTo>
                    <a:pt x="594" y="34"/>
                  </a:lnTo>
                  <a:lnTo>
                    <a:pt x="644" y="59"/>
                  </a:lnTo>
                  <a:lnTo>
                    <a:pt x="689" y="89"/>
                  </a:lnTo>
                  <a:lnTo>
                    <a:pt x="730" y="126"/>
                  </a:lnTo>
                  <a:lnTo>
                    <a:pt x="766" y="166"/>
                  </a:lnTo>
                  <a:lnTo>
                    <a:pt x="797" y="212"/>
                  </a:lnTo>
                  <a:lnTo>
                    <a:pt x="822" y="262"/>
                  </a:lnTo>
                  <a:lnTo>
                    <a:pt x="840" y="314"/>
                  </a:lnTo>
                  <a:lnTo>
                    <a:pt x="851" y="370"/>
                  </a:lnTo>
                  <a:lnTo>
                    <a:pt x="855" y="428"/>
                  </a:lnTo>
                  <a:lnTo>
                    <a:pt x="851" y="487"/>
                  </a:lnTo>
                  <a:lnTo>
                    <a:pt x="840" y="542"/>
                  </a:lnTo>
                  <a:lnTo>
                    <a:pt x="822" y="594"/>
                  </a:lnTo>
                  <a:lnTo>
                    <a:pt x="797" y="644"/>
                  </a:lnTo>
                  <a:lnTo>
                    <a:pt x="766" y="690"/>
                  </a:lnTo>
                  <a:lnTo>
                    <a:pt x="730" y="730"/>
                  </a:lnTo>
                  <a:lnTo>
                    <a:pt x="689" y="767"/>
                  </a:lnTo>
                  <a:lnTo>
                    <a:pt x="644" y="797"/>
                  </a:lnTo>
                  <a:lnTo>
                    <a:pt x="594" y="822"/>
                  </a:lnTo>
                  <a:lnTo>
                    <a:pt x="542" y="840"/>
                  </a:lnTo>
                  <a:lnTo>
                    <a:pt x="486" y="852"/>
                  </a:lnTo>
                  <a:lnTo>
                    <a:pt x="428" y="856"/>
                  </a:lnTo>
                  <a:lnTo>
                    <a:pt x="369" y="852"/>
                  </a:lnTo>
                  <a:lnTo>
                    <a:pt x="314" y="840"/>
                  </a:lnTo>
                  <a:lnTo>
                    <a:pt x="260" y="822"/>
                  </a:lnTo>
                  <a:lnTo>
                    <a:pt x="212" y="797"/>
                  </a:lnTo>
                  <a:lnTo>
                    <a:pt x="166" y="767"/>
                  </a:lnTo>
                  <a:lnTo>
                    <a:pt x="126" y="730"/>
                  </a:lnTo>
                  <a:lnTo>
                    <a:pt x="89" y="690"/>
                  </a:lnTo>
                  <a:lnTo>
                    <a:pt x="58" y="644"/>
                  </a:lnTo>
                  <a:lnTo>
                    <a:pt x="34" y="594"/>
                  </a:lnTo>
                  <a:lnTo>
                    <a:pt x="16" y="542"/>
                  </a:lnTo>
                  <a:lnTo>
                    <a:pt x="4" y="487"/>
                  </a:lnTo>
                  <a:lnTo>
                    <a:pt x="0" y="428"/>
                  </a:lnTo>
                  <a:lnTo>
                    <a:pt x="4" y="370"/>
                  </a:lnTo>
                  <a:lnTo>
                    <a:pt x="16" y="314"/>
                  </a:lnTo>
                  <a:lnTo>
                    <a:pt x="34" y="262"/>
                  </a:lnTo>
                  <a:lnTo>
                    <a:pt x="58" y="212"/>
                  </a:lnTo>
                  <a:lnTo>
                    <a:pt x="89" y="166"/>
                  </a:lnTo>
                  <a:lnTo>
                    <a:pt x="126" y="126"/>
                  </a:lnTo>
                  <a:lnTo>
                    <a:pt x="166" y="89"/>
                  </a:lnTo>
                  <a:lnTo>
                    <a:pt x="212" y="59"/>
                  </a:lnTo>
                  <a:lnTo>
                    <a:pt x="260" y="34"/>
                  </a:lnTo>
                  <a:lnTo>
                    <a:pt x="314" y="16"/>
                  </a:lnTo>
                  <a:lnTo>
                    <a:pt x="369" y="4"/>
                  </a:lnTo>
                  <a:lnTo>
                    <a:pt x="42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831" name="Freeform 62"/>
            <p:cNvSpPr>
              <a:spLocks noEditPoints="1"/>
            </p:cNvSpPr>
            <p:nvPr/>
          </p:nvSpPr>
          <p:spPr bwMode="auto">
            <a:xfrm>
              <a:off x="1086270" y="4880753"/>
              <a:ext cx="539356" cy="540000"/>
            </a:xfrm>
            <a:custGeom>
              <a:avLst/>
              <a:gdLst>
                <a:gd name="T0" fmla="*/ 356 w 838"/>
                <a:gd name="T1" fmla="*/ 517 h 839"/>
                <a:gd name="T2" fmla="*/ 360 w 838"/>
                <a:gd name="T3" fmla="*/ 600 h 839"/>
                <a:gd name="T4" fmla="*/ 476 w 838"/>
                <a:gd name="T5" fmla="*/ 600 h 839"/>
                <a:gd name="T6" fmla="*/ 552 w 838"/>
                <a:gd name="T7" fmla="*/ 438 h 839"/>
                <a:gd name="T8" fmla="*/ 509 w 838"/>
                <a:gd name="T9" fmla="*/ 536 h 839"/>
                <a:gd name="T10" fmla="*/ 585 w 838"/>
                <a:gd name="T11" fmla="*/ 511 h 839"/>
                <a:gd name="T12" fmla="*/ 552 w 838"/>
                <a:gd name="T13" fmla="*/ 438 h 839"/>
                <a:gd name="T14" fmla="*/ 279 w 838"/>
                <a:gd name="T15" fmla="*/ 416 h 839"/>
                <a:gd name="T16" fmla="*/ 259 w 838"/>
                <a:gd name="T17" fmla="*/ 522 h 839"/>
                <a:gd name="T18" fmla="*/ 365 w 838"/>
                <a:gd name="T19" fmla="*/ 460 h 839"/>
                <a:gd name="T20" fmla="*/ 567 w 838"/>
                <a:gd name="T21" fmla="*/ 298 h 839"/>
                <a:gd name="T22" fmla="*/ 475 w 838"/>
                <a:gd name="T23" fmla="*/ 409 h 839"/>
                <a:gd name="T24" fmla="*/ 609 w 838"/>
                <a:gd name="T25" fmla="*/ 405 h 839"/>
                <a:gd name="T26" fmla="*/ 567 w 838"/>
                <a:gd name="T27" fmla="*/ 298 h 839"/>
                <a:gd name="T28" fmla="*/ 256 w 838"/>
                <a:gd name="T29" fmla="*/ 320 h 839"/>
                <a:gd name="T30" fmla="*/ 348 w 838"/>
                <a:gd name="T31" fmla="*/ 366 h 839"/>
                <a:gd name="T32" fmla="*/ 324 w 838"/>
                <a:gd name="T33" fmla="*/ 254 h 839"/>
                <a:gd name="T34" fmla="*/ 390 w 838"/>
                <a:gd name="T35" fmla="*/ 267 h 839"/>
                <a:gd name="T36" fmla="*/ 506 w 838"/>
                <a:gd name="T37" fmla="*/ 294 h 839"/>
                <a:gd name="T38" fmla="*/ 453 w 838"/>
                <a:gd name="T39" fmla="*/ 231 h 839"/>
                <a:gd name="T40" fmla="*/ 499 w 838"/>
                <a:gd name="T41" fmla="*/ 205 h 839"/>
                <a:gd name="T42" fmla="*/ 616 w 838"/>
                <a:gd name="T43" fmla="*/ 303 h 839"/>
                <a:gd name="T44" fmla="*/ 644 w 838"/>
                <a:gd name="T45" fmla="*/ 460 h 839"/>
                <a:gd name="T46" fmla="*/ 567 w 838"/>
                <a:gd name="T47" fmla="*/ 594 h 839"/>
                <a:gd name="T48" fmla="*/ 419 w 838"/>
                <a:gd name="T49" fmla="*/ 648 h 839"/>
                <a:gd name="T50" fmla="*/ 272 w 838"/>
                <a:gd name="T51" fmla="*/ 594 h 839"/>
                <a:gd name="T52" fmla="*/ 193 w 838"/>
                <a:gd name="T53" fmla="*/ 460 h 839"/>
                <a:gd name="T54" fmla="*/ 221 w 838"/>
                <a:gd name="T55" fmla="*/ 303 h 839"/>
                <a:gd name="T56" fmla="*/ 339 w 838"/>
                <a:gd name="T57" fmla="*/ 205 h 839"/>
                <a:gd name="T58" fmla="*/ 362 w 838"/>
                <a:gd name="T59" fmla="*/ 42 h 839"/>
                <a:gd name="T60" fmla="*/ 169 w 838"/>
                <a:gd name="T61" fmla="*/ 132 h 839"/>
                <a:gd name="T62" fmla="*/ 53 w 838"/>
                <a:gd name="T63" fmla="*/ 309 h 839"/>
                <a:gd name="T64" fmla="*/ 53 w 838"/>
                <a:gd name="T65" fmla="*/ 528 h 839"/>
                <a:gd name="T66" fmla="*/ 169 w 838"/>
                <a:gd name="T67" fmla="*/ 707 h 839"/>
                <a:gd name="T68" fmla="*/ 362 w 838"/>
                <a:gd name="T69" fmla="*/ 796 h 839"/>
                <a:gd name="T70" fmla="*/ 580 w 838"/>
                <a:gd name="T71" fmla="*/ 764 h 839"/>
                <a:gd name="T72" fmla="*/ 738 w 838"/>
                <a:gd name="T73" fmla="*/ 627 h 839"/>
                <a:gd name="T74" fmla="*/ 800 w 838"/>
                <a:gd name="T75" fmla="*/ 419 h 839"/>
                <a:gd name="T76" fmla="*/ 738 w 838"/>
                <a:gd name="T77" fmla="*/ 212 h 839"/>
                <a:gd name="T78" fmla="*/ 580 w 838"/>
                <a:gd name="T79" fmla="*/ 73 h 839"/>
                <a:gd name="T80" fmla="*/ 419 w 838"/>
                <a:gd name="T81" fmla="*/ 0 h 839"/>
                <a:gd name="T82" fmla="*/ 631 w 838"/>
                <a:gd name="T83" fmla="*/ 57 h 839"/>
                <a:gd name="T84" fmla="*/ 781 w 838"/>
                <a:gd name="T85" fmla="*/ 208 h 839"/>
                <a:gd name="T86" fmla="*/ 838 w 838"/>
                <a:gd name="T87" fmla="*/ 419 h 839"/>
                <a:gd name="T88" fmla="*/ 781 w 838"/>
                <a:gd name="T89" fmla="*/ 631 h 839"/>
                <a:gd name="T90" fmla="*/ 631 w 838"/>
                <a:gd name="T91" fmla="*/ 781 h 839"/>
                <a:gd name="T92" fmla="*/ 419 w 838"/>
                <a:gd name="T93" fmla="*/ 839 h 839"/>
                <a:gd name="T94" fmla="*/ 208 w 838"/>
                <a:gd name="T95" fmla="*/ 781 h 839"/>
                <a:gd name="T96" fmla="*/ 57 w 838"/>
                <a:gd name="T97" fmla="*/ 631 h 839"/>
                <a:gd name="T98" fmla="*/ 0 w 838"/>
                <a:gd name="T99" fmla="*/ 419 h 839"/>
                <a:gd name="T100" fmla="*/ 57 w 838"/>
                <a:gd name="T101" fmla="*/ 208 h 839"/>
                <a:gd name="T102" fmla="*/ 208 w 838"/>
                <a:gd name="T103" fmla="*/ 57 h 839"/>
                <a:gd name="T104" fmla="*/ 419 w 838"/>
                <a:gd name="T105" fmla="*/ 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839">
                  <a:moveTo>
                    <a:pt x="451" y="456"/>
                  </a:moveTo>
                  <a:lnTo>
                    <a:pt x="417" y="472"/>
                  </a:lnTo>
                  <a:lnTo>
                    <a:pt x="386" y="492"/>
                  </a:lnTo>
                  <a:lnTo>
                    <a:pt x="356" y="517"/>
                  </a:lnTo>
                  <a:lnTo>
                    <a:pt x="331" y="544"/>
                  </a:lnTo>
                  <a:lnTo>
                    <a:pt x="309" y="574"/>
                  </a:lnTo>
                  <a:lnTo>
                    <a:pt x="334" y="589"/>
                  </a:lnTo>
                  <a:lnTo>
                    <a:pt x="360" y="600"/>
                  </a:lnTo>
                  <a:lnTo>
                    <a:pt x="389" y="607"/>
                  </a:lnTo>
                  <a:lnTo>
                    <a:pt x="419" y="610"/>
                  </a:lnTo>
                  <a:lnTo>
                    <a:pt x="448" y="607"/>
                  </a:lnTo>
                  <a:lnTo>
                    <a:pt x="476" y="600"/>
                  </a:lnTo>
                  <a:lnTo>
                    <a:pt x="472" y="551"/>
                  </a:lnTo>
                  <a:lnTo>
                    <a:pt x="465" y="504"/>
                  </a:lnTo>
                  <a:lnTo>
                    <a:pt x="451" y="456"/>
                  </a:lnTo>
                  <a:close/>
                  <a:moveTo>
                    <a:pt x="552" y="438"/>
                  </a:moveTo>
                  <a:lnTo>
                    <a:pt x="520" y="439"/>
                  </a:lnTo>
                  <a:lnTo>
                    <a:pt x="488" y="446"/>
                  </a:lnTo>
                  <a:lnTo>
                    <a:pt x="501" y="491"/>
                  </a:lnTo>
                  <a:lnTo>
                    <a:pt x="509" y="536"/>
                  </a:lnTo>
                  <a:lnTo>
                    <a:pt x="513" y="585"/>
                  </a:lnTo>
                  <a:lnTo>
                    <a:pt x="542" y="565"/>
                  </a:lnTo>
                  <a:lnTo>
                    <a:pt x="567" y="540"/>
                  </a:lnTo>
                  <a:lnTo>
                    <a:pt x="585" y="511"/>
                  </a:lnTo>
                  <a:lnTo>
                    <a:pt x="599" y="479"/>
                  </a:lnTo>
                  <a:lnTo>
                    <a:pt x="607" y="445"/>
                  </a:lnTo>
                  <a:lnTo>
                    <a:pt x="581" y="439"/>
                  </a:lnTo>
                  <a:lnTo>
                    <a:pt x="552" y="438"/>
                  </a:lnTo>
                  <a:close/>
                  <a:moveTo>
                    <a:pt x="421" y="383"/>
                  </a:moveTo>
                  <a:lnTo>
                    <a:pt x="376" y="399"/>
                  </a:lnTo>
                  <a:lnTo>
                    <a:pt x="328" y="409"/>
                  </a:lnTo>
                  <a:lnTo>
                    <a:pt x="279" y="416"/>
                  </a:lnTo>
                  <a:lnTo>
                    <a:pt x="229" y="419"/>
                  </a:lnTo>
                  <a:lnTo>
                    <a:pt x="231" y="455"/>
                  </a:lnTo>
                  <a:lnTo>
                    <a:pt x="242" y="491"/>
                  </a:lnTo>
                  <a:lnTo>
                    <a:pt x="259" y="522"/>
                  </a:lnTo>
                  <a:lnTo>
                    <a:pt x="280" y="549"/>
                  </a:lnTo>
                  <a:lnTo>
                    <a:pt x="305" y="515"/>
                  </a:lnTo>
                  <a:lnTo>
                    <a:pt x="334" y="487"/>
                  </a:lnTo>
                  <a:lnTo>
                    <a:pt x="365" y="460"/>
                  </a:lnTo>
                  <a:lnTo>
                    <a:pt x="400" y="438"/>
                  </a:lnTo>
                  <a:lnTo>
                    <a:pt x="438" y="421"/>
                  </a:lnTo>
                  <a:lnTo>
                    <a:pt x="421" y="383"/>
                  </a:lnTo>
                  <a:close/>
                  <a:moveTo>
                    <a:pt x="567" y="298"/>
                  </a:moveTo>
                  <a:lnTo>
                    <a:pt x="531" y="324"/>
                  </a:lnTo>
                  <a:lnTo>
                    <a:pt x="495" y="348"/>
                  </a:lnTo>
                  <a:lnTo>
                    <a:pt x="457" y="367"/>
                  </a:lnTo>
                  <a:lnTo>
                    <a:pt x="475" y="409"/>
                  </a:lnTo>
                  <a:lnTo>
                    <a:pt x="513" y="403"/>
                  </a:lnTo>
                  <a:lnTo>
                    <a:pt x="552" y="400"/>
                  </a:lnTo>
                  <a:lnTo>
                    <a:pt x="581" y="402"/>
                  </a:lnTo>
                  <a:lnTo>
                    <a:pt x="609" y="405"/>
                  </a:lnTo>
                  <a:lnTo>
                    <a:pt x="605" y="375"/>
                  </a:lnTo>
                  <a:lnTo>
                    <a:pt x="596" y="348"/>
                  </a:lnTo>
                  <a:lnTo>
                    <a:pt x="582" y="322"/>
                  </a:lnTo>
                  <a:lnTo>
                    <a:pt x="567" y="298"/>
                  </a:lnTo>
                  <a:close/>
                  <a:moveTo>
                    <a:pt x="324" y="254"/>
                  </a:moveTo>
                  <a:lnTo>
                    <a:pt x="298" y="272"/>
                  </a:lnTo>
                  <a:lnTo>
                    <a:pt x="275" y="294"/>
                  </a:lnTo>
                  <a:lnTo>
                    <a:pt x="256" y="320"/>
                  </a:lnTo>
                  <a:lnTo>
                    <a:pt x="242" y="349"/>
                  </a:lnTo>
                  <a:lnTo>
                    <a:pt x="233" y="381"/>
                  </a:lnTo>
                  <a:lnTo>
                    <a:pt x="290" y="377"/>
                  </a:lnTo>
                  <a:lnTo>
                    <a:pt x="348" y="366"/>
                  </a:lnTo>
                  <a:lnTo>
                    <a:pt x="402" y="349"/>
                  </a:lnTo>
                  <a:lnTo>
                    <a:pt x="378" y="315"/>
                  </a:lnTo>
                  <a:lnTo>
                    <a:pt x="352" y="284"/>
                  </a:lnTo>
                  <a:lnTo>
                    <a:pt x="324" y="254"/>
                  </a:lnTo>
                  <a:close/>
                  <a:moveTo>
                    <a:pt x="419" y="229"/>
                  </a:moveTo>
                  <a:lnTo>
                    <a:pt x="390" y="230"/>
                  </a:lnTo>
                  <a:lnTo>
                    <a:pt x="362" y="237"/>
                  </a:lnTo>
                  <a:lnTo>
                    <a:pt x="390" y="267"/>
                  </a:lnTo>
                  <a:lnTo>
                    <a:pt x="415" y="299"/>
                  </a:lnTo>
                  <a:lnTo>
                    <a:pt x="438" y="333"/>
                  </a:lnTo>
                  <a:lnTo>
                    <a:pt x="474" y="315"/>
                  </a:lnTo>
                  <a:lnTo>
                    <a:pt x="506" y="294"/>
                  </a:lnTo>
                  <a:lnTo>
                    <a:pt x="539" y="271"/>
                  </a:lnTo>
                  <a:lnTo>
                    <a:pt x="513" y="252"/>
                  </a:lnTo>
                  <a:lnTo>
                    <a:pt x="484" y="239"/>
                  </a:lnTo>
                  <a:lnTo>
                    <a:pt x="453" y="231"/>
                  </a:lnTo>
                  <a:lnTo>
                    <a:pt x="419" y="229"/>
                  </a:lnTo>
                  <a:close/>
                  <a:moveTo>
                    <a:pt x="419" y="191"/>
                  </a:moveTo>
                  <a:lnTo>
                    <a:pt x="461" y="193"/>
                  </a:lnTo>
                  <a:lnTo>
                    <a:pt x="499" y="205"/>
                  </a:lnTo>
                  <a:lnTo>
                    <a:pt x="534" y="221"/>
                  </a:lnTo>
                  <a:lnTo>
                    <a:pt x="567" y="244"/>
                  </a:lnTo>
                  <a:lnTo>
                    <a:pt x="594" y="272"/>
                  </a:lnTo>
                  <a:lnTo>
                    <a:pt x="616" y="303"/>
                  </a:lnTo>
                  <a:lnTo>
                    <a:pt x="633" y="339"/>
                  </a:lnTo>
                  <a:lnTo>
                    <a:pt x="644" y="378"/>
                  </a:lnTo>
                  <a:lnTo>
                    <a:pt x="648" y="419"/>
                  </a:lnTo>
                  <a:lnTo>
                    <a:pt x="644" y="460"/>
                  </a:lnTo>
                  <a:lnTo>
                    <a:pt x="633" y="498"/>
                  </a:lnTo>
                  <a:lnTo>
                    <a:pt x="616" y="534"/>
                  </a:lnTo>
                  <a:lnTo>
                    <a:pt x="594" y="566"/>
                  </a:lnTo>
                  <a:lnTo>
                    <a:pt x="567" y="594"/>
                  </a:lnTo>
                  <a:lnTo>
                    <a:pt x="534" y="616"/>
                  </a:lnTo>
                  <a:lnTo>
                    <a:pt x="499" y="633"/>
                  </a:lnTo>
                  <a:lnTo>
                    <a:pt x="461" y="644"/>
                  </a:lnTo>
                  <a:lnTo>
                    <a:pt x="419" y="648"/>
                  </a:lnTo>
                  <a:lnTo>
                    <a:pt x="378" y="644"/>
                  </a:lnTo>
                  <a:lnTo>
                    <a:pt x="339" y="633"/>
                  </a:lnTo>
                  <a:lnTo>
                    <a:pt x="303" y="616"/>
                  </a:lnTo>
                  <a:lnTo>
                    <a:pt x="272" y="594"/>
                  </a:lnTo>
                  <a:lnTo>
                    <a:pt x="245" y="566"/>
                  </a:lnTo>
                  <a:lnTo>
                    <a:pt x="221" y="534"/>
                  </a:lnTo>
                  <a:lnTo>
                    <a:pt x="205" y="498"/>
                  </a:lnTo>
                  <a:lnTo>
                    <a:pt x="193" y="460"/>
                  </a:lnTo>
                  <a:lnTo>
                    <a:pt x="191" y="419"/>
                  </a:lnTo>
                  <a:lnTo>
                    <a:pt x="193" y="378"/>
                  </a:lnTo>
                  <a:lnTo>
                    <a:pt x="205" y="339"/>
                  </a:lnTo>
                  <a:lnTo>
                    <a:pt x="221" y="303"/>
                  </a:lnTo>
                  <a:lnTo>
                    <a:pt x="245" y="272"/>
                  </a:lnTo>
                  <a:lnTo>
                    <a:pt x="272" y="244"/>
                  </a:lnTo>
                  <a:lnTo>
                    <a:pt x="303" y="221"/>
                  </a:lnTo>
                  <a:lnTo>
                    <a:pt x="339" y="205"/>
                  </a:lnTo>
                  <a:lnTo>
                    <a:pt x="378" y="193"/>
                  </a:lnTo>
                  <a:lnTo>
                    <a:pt x="419" y="191"/>
                  </a:lnTo>
                  <a:close/>
                  <a:moveTo>
                    <a:pt x="419" y="38"/>
                  </a:moveTo>
                  <a:lnTo>
                    <a:pt x="362" y="42"/>
                  </a:lnTo>
                  <a:lnTo>
                    <a:pt x="309" y="53"/>
                  </a:lnTo>
                  <a:lnTo>
                    <a:pt x="259" y="73"/>
                  </a:lnTo>
                  <a:lnTo>
                    <a:pt x="212" y="99"/>
                  </a:lnTo>
                  <a:lnTo>
                    <a:pt x="169" y="132"/>
                  </a:lnTo>
                  <a:lnTo>
                    <a:pt x="132" y="168"/>
                  </a:lnTo>
                  <a:lnTo>
                    <a:pt x="99" y="212"/>
                  </a:lnTo>
                  <a:lnTo>
                    <a:pt x="73" y="259"/>
                  </a:lnTo>
                  <a:lnTo>
                    <a:pt x="53" y="309"/>
                  </a:lnTo>
                  <a:lnTo>
                    <a:pt x="42" y="362"/>
                  </a:lnTo>
                  <a:lnTo>
                    <a:pt x="38" y="419"/>
                  </a:lnTo>
                  <a:lnTo>
                    <a:pt x="42" y="475"/>
                  </a:lnTo>
                  <a:lnTo>
                    <a:pt x="53" y="528"/>
                  </a:lnTo>
                  <a:lnTo>
                    <a:pt x="73" y="580"/>
                  </a:lnTo>
                  <a:lnTo>
                    <a:pt x="99" y="627"/>
                  </a:lnTo>
                  <a:lnTo>
                    <a:pt x="132" y="669"/>
                  </a:lnTo>
                  <a:lnTo>
                    <a:pt x="169" y="707"/>
                  </a:lnTo>
                  <a:lnTo>
                    <a:pt x="212" y="739"/>
                  </a:lnTo>
                  <a:lnTo>
                    <a:pt x="259" y="764"/>
                  </a:lnTo>
                  <a:lnTo>
                    <a:pt x="309" y="784"/>
                  </a:lnTo>
                  <a:lnTo>
                    <a:pt x="362" y="796"/>
                  </a:lnTo>
                  <a:lnTo>
                    <a:pt x="419" y="799"/>
                  </a:lnTo>
                  <a:lnTo>
                    <a:pt x="475" y="796"/>
                  </a:lnTo>
                  <a:lnTo>
                    <a:pt x="529" y="784"/>
                  </a:lnTo>
                  <a:lnTo>
                    <a:pt x="580" y="764"/>
                  </a:lnTo>
                  <a:lnTo>
                    <a:pt x="627" y="739"/>
                  </a:lnTo>
                  <a:lnTo>
                    <a:pt x="669" y="707"/>
                  </a:lnTo>
                  <a:lnTo>
                    <a:pt x="707" y="669"/>
                  </a:lnTo>
                  <a:lnTo>
                    <a:pt x="738" y="627"/>
                  </a:lnTo>
                  <a:lnTo>
                    <a:pt x="764" y="580"/>
                  </a:lnTo>
                  <a:lnTo>
                    <a:pt x="784" y="528"/>
                  </a:lnTo>
                  <a:lnTo>
                    <a:pt x="796" y="475"/>
                  </a:lnTo>
                  <a:lnTo>
                    <a:pt x="800" y="419"/>
                  </a:lnTo>
                  <a:lnTo>
                    <a:pt x="796" y="362"/>
                  </a:lnTo>
                  <a:lnTo>
                    <a:pt x="784" y="309"/>
                  </a:lnTo>
                  <a:lnTo>
                    <a:pt x="764" y="259"/>
                  </a:lnTo>
                  <a:lnTo>
                    <a:pt x="738" y="212"/>
                  </a:lnTo>
                  <a:lnTo>
                    <a:pt x="707" y="168"/>
                  </a:lnTo>
                  <a:lnTo>
                    <a:pt x="669" y="132"/>
                  </a:lnTo>
                  <a:lnTo>
                    <a:pt x="627" y="99"/>
                  </a:lnTo>
                  <a:lnTo>
                    <a:pt x="580" y="73"/>
                  </a:lnTo>
                  <a:lnTo>
                    <a:pt x="529" y="53"/>
                  </a:lnTo>
                  <a:lnTo>
                    <a:pt x="475" y="42"/>
                  </a:lnTo>
                  <a:lnTo>
                    <a:pt x="419" y="38"/>
                  </a:lnTo>
                  <a:close/>
                  <a:moveTo>
                    <a:pt x="419" y="0"/>
                  </a:moveTo>
                  <a:lnTo>
                    <a:pt x="476" y="4"/>
                  </a:lnTo>
                  <a:lnTo>
                    <a:pt x="530" y="14"/>
                  </a:lnTo>
                  <a:lnTo>
                    <a:pt x="582" y="32"/>
                  </a:lnTo>
                  <a:lnTo>
                    <a:pt x="631" y="57"/>
                  </a:lnTo>
                  <a:lnTo>
                    <a:pt x="675" y="87"/>
                  </a:lnTo>
                  <a:lnTo>
                    <a:pt x="716" y="123"/>
                  </a:lnTo>
                  <a:lnTo>
                    <a:pt x="751" y="163"/>
                  </a:lnTo>
                  <a:lnTo>
                    <a:pt x="781" y="208"/>
                  </a:lnTo>
                  <a:lnTo>
                    <a:pt x="805" y="256"/>
                  </a:lnTo>
                  <a:lnTo>
                    <a:pt x="823" y="307"/>
                  </a:lnTo>
                  <a:lnTo>
                    <a:pt x="835" y="362"/>
                  </a:lnTo>
                  <a:lnTo>
                    <a:pt x="838" y="419"/>
                  </a:lnTo>
                  <a:lnTo>
                    <a:pt x="835" y="476"/>
                  </a:lnTo>
                  <a:lnTo>
                    <a:pt x="823" y="530"/>
                  </a:lnTo>
                  <a:lnTo>
                    <a:pt x="805" y="582"/>
                  </a:lnTo>
                  <a:lnTo>
                    <a:pt x="781" y="631"/>
                  </a:lnTo>
                  <a:lnTo>
                    <a:pt x="751" y="675"/>
                  </a:lnTo>
                  <a:lnTo>
                    <a:pt x="716" y="716"/>
                  </a:lnTo>
                  <a:lnTo>
                    <a:pt x="675" y="751"/>
                  </a:lnTo>
                  <a:lnTo>
                    <a:pt x="631" y="781"/>
                  </a:lnTo>
                  <a:lnTo>
                    <a:pt x="582" y="805"/>
                  </a:lnTo>
                  <a:lnTo>
                    <a:pt x="530" y="823"/>
                  </a:lnTo>
                  <a:lnTo>
                    <a:pt x="476" y="835"/>
                  </a:lnTo>
                  <a:lnTo>
                    <a:pt x="419" y="839"/>
                  </a:lnTo>
                  <a:lnTo>
                    <a:pt x="362" y="835"/>
                  </a:lnTo>
                  <a:lnTo>
                    <a:pt x="307" y="823"/>
                  </a:lnTo>
                  <a:lnTo>
                    <a:pt x="256" y="805"/>
                  </a:lnTo>
                  <a:lnTo>
                    <a:pt x="208" y="781"/>
                  </a:lnTo>
                  <a:lnTo>
                    <a:pt x="163" y="751"/>
                  </a:lnTo>
                  <a:lnTo>
                    <a:pt x="123" y="716"/>
                  </a:lnTo>
                  <a:lnTo>
                    <a:pt x="87" y="675"/>
                  </a:lnTo>
                  <a:lnTo>
                    <a:pt x="57" y="631"/>
                  </a:lnTo>
                  <a:lnTo>
                    <a:pt x="32" y="582"/>
                  </a:lnTo>
                  <a:lnTo>
                    <a:pt x="14" y="530"/>
                  </a:lnTo>
                  <a:lnTo>
                    <a:pt x="4" y="476"/>
                  </a:lnTo>
                  <a:lnTo>
                    <a:pt x="0" y="419"/>
                  </a:lnTo>
                  <a:lnTo>
                    <a:pt x="4" y="362"/>
                  </a:lnTo>
                  <a:lnTo>
                    <a:pt x="14" y="307"/>
                  </a:lnTo>
                  <a:lnTo>
                    <a:pt x="32" y="256"/>
                  </a:lnTo>
                  <a:lnTo>
                    <a:pt x="57" y="208"/>
                  </a:lnTo>
                  <a:lnTo>
                    <a:pt x="87" y="163"/>
                  </a:lnTo>
                  <a:lnTo>
                    <a:pt x="123" y="123"/>
                  </a:lnTo>
                  <a:lnTo>
                    <a:pt x="163" y="87"/>
                  </a:lnTo>
                  <a:lnTo>
                    <a:pt x="208" y="57"/>
                  </a:lnTo>
                  <a:lnTo>
                    <a:pt x="256" y="32"/>
                  </a:lnTo>
                  <a:lnTo>
                    <a:pt x="307" y="14"/>
                  </a:lnTo>
                  <a:lnTo>
                    <a:pt x="362" y="4"/>
                  </a:lnTo>
                  <a:lnTo>
                    <a:pt x="4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28" name="Freeform 63"/>
            <p:cNvSpPr>
              <a:spLocks noEditPoints="1"/>
            </p:cNvSpPr>
            <p:nvPr/>
          </p:nvSpPr>
          <p:spPr bwMode="auto">
            <a:xfrm>
              <a:off x="2135115" y="4880753"/>
              <a:ext cx="539356" cy="540000"/>
            </a:xfrm>
            <a:custGeom>
              <a:avLst/>
              <a:gdLst>
                <a:gd name="T0" fmla="*/ 533 w 838"/>
                <a:gd name="T1" fmla="*/ 269 h 839"/>
                <a:gd name="T2" fmla="*/ 569 w 838"/>
                <a:gd name="T3" fmla="*/ 290 h 839"/>
                <a:gd name="T4" fmla="*/ 618 w 838"/>
                <a:gd name="T5" fmla="*/ 272 h 839"/>
                <a:gd name="T6" fmla="*/ 599 w 838"/>
                <a:gd name="T7" fmla="*/ 303 h 839"/>
                <a:gd name="T8" fmla="*/ 607 w 838"/>
                <a:gd name="T9" fmla="*/ 310 h 839"/>
                <a:gd name="T10" fmla="*/ 612 w 838"/>
                <a:gd name="T11" fmla="*/ 324 h 839"/>
                <a:gd name="T12" fmla="*/ 590 w 838"/>
                <a:gd name="T13" fmla="*/ 352 h 839"/>
                <a:gd name="T14" fmla="*/ 583 w 838"/>
                <a:gd name="T15" fmla="*/ 408 h 839"/>
                <a:gd name="T16" fmla="*/ 559 w 838"/>
                <a:gd name="T17" fmla="*/ 463 h 839"/>
                <a:gd name="T18" fmla="*/ 523 w 838"/>
                <a:gd name="T19" fmla="*/ 511 h 839"/>
                <a:gd name="T20" fmla="*/ 470 w 838"/>
                <a:gd name="T21" fmla="*/ 548 h 839"/>
                <a:gd name="T22" fmla="*/ 405 w 838"/>
                <a:gd name="T23" fmla="*/ 569 h 839"/>
                <a:gd name="T24" fmla="*/ 335 w 838"/>
                <a:gd name="T25" fmla="*/ 569 h 839"/>
                <a:gd name="T26" fmla="*/ 275 w 838"/>
                <a:gd name="T27" fmla="*/ 551 h 839"/>
                <a:gd name="T28" fmla="*/ 257 w 838"/>
                <a:gd name="T29" fmla="*/ 538 h 839"/>
                <a:gd name="T30" fmla="*/ 301 w 838"/>
                <a:gd name="T31" fmla="*/ 534 h 839"/>
                <a:gd name="T32" fmla="*/ 363 w 838"/>
                <a:gd name="T33" fmla="*/ 505 h 839"/>
                <a:gd name="T34" fmla="*/ 318 w 838"/>
                <a:gd name="T35" fmla="*/ 489 h 839"/>
                <a:gd name="T36" fmla="*/ 291 w 838"/>
                <a:gd name="T37" fmla="*/ 451 h 839"/>
                <a:gd name="T38" fmla="*/ 305 w 838"/>
                <a:gd name="T39" fmla="*/ 453 h 839"/>
                <a:gd name="T40" fmla="*/ 326 w 838"/>
                <a:gd name="T41" fmla="*/ 450 h 839"/>
                <a:gd name="T42" fmla="*/ 288 w 838"/>
                <a:gd name="T43" fmla="*/ 432 h 839"/>
                <a:gd name="T44" fmla="*/ 266 w 838"/>
                <a:gd name="T45" fmla="*/ 396 h 839"/>
                <a:gd name="T46" fmla="*/ 263 w 838"/>
                <a:gd name="T47" fmla="*/ 374 h 839"/>
                <a:gd name="T48" fmla="*/ 299 w 838"/>
                <a:gd name="T49" fmla="*/ 383 h 839"/>
                <a:gd name="T50" fmla="*/ 273 w 838"/>
                <a:gd name="T51" fmla="*/ 356 h 839"/>
                <a:gd name="T52" fmla="*/ 263 w 838"/>
                <a:gd name="T53" fmla="*/ 319 h 839"/>
                <a:gd name="T54" fmla="*/ 274 w 838"/>
                <a:gd name="T55" fmla="*/ 281 h 839"/>
                <a:gd name="T56" fmla="*/ 329 w 838"/>
                <a:gd name="T57" fmla="*/ 328 h 839"/>
                <a:gd name="T58" fmla="*/ 397 w 838"/>
                <a:gd name="T59" fmla="*/ 356 h 839"/>
                <a:gd name="T60" fmla="*/ 434 w 838"/>
                <a:gd name="T61" fmla="*/ 352 h 839"/>
                <a:gd name="T62" fmla="*/ 438 w 838"/>
                <a:gd name="T63" fmla="*/ 319 h 839"/>
                <a:gd name="T64" fmla="*/ 465 w 838"/>
                <a:gd name="T65" fmla="*/ 281 h 839"/>
                <a:gd name="T66" fmla="*/ 512 w 838"/>
                <a:gd name="T67" fmla="*/ 267 h 839"/>
                <a:gd name="T68" fmla="*/ 62 w 838"/>
                <a:gd name="T69" fmla="*/ 40 h 839"/>
                <a:gd name="T70" fmla="*/ 41 w 838"/>
                <a:gd name="T71" fmla="*/ 61 h 839"/>
                <a:gd name="T72" fmla="*/ 38 w 838"/>
                <a:gd name="T73" fmla="*/ 762 h 839"/>
                <a:gd name="T74" fmla="*/ 49 w 838"/>
                <a:gd name="T75" fmla="*/ 789 h 839"/>
                <a:gd name="T76" fmla="*/ 76 w 838"/>
                <a:gd name="T77" fmla="*/ 799 h 839"/>
                <a:gd name="T78" fmla="*/ 777 w 838"/>
                <a:gd name="T79" fmla="*/ 797 h 839"/>
                <a:gd name="T80" fmla="*/ 798 w 838"/>
                <a:gd name="T81" fmla="*/ 777 h 839"/>
                <a:gd name="T82" fmla="*/ 800 w 838"/>
                <a:gd name="T83" fmla="*/ 76 h 839"/>
                <a:gd name="T84" fmla="*/ 790 w 838"/>
                <a:gd name="T85" fmla="*/ 49 h 839"/>
                <a:gd name="T86" fmla="*/ 762 w 838"/>
                <a:gd name="T87" fmla="*/ 38 h 839"/>
                <a:gd name="T88" fmla="*/ 76 w 838"/>
                <a:gd name="T89" fmla="*/ 0 h 839"/>
                <a:gd name="T90" fmla="*/ 786 w 838"/>
                <a:gd name="T91" fmla="*/ 4 h 839"/>
                <a:gd name="T92" fmla="*/ 824 w 838"/>
                <a:gd name="T93" fmla="*/ 31 h 839"/>
                <a:gd name="T94" fmla="*/ 838 w 838"/>
                <a:gd name="T95" fmla="*/ 76 h 839"/>
                <a:gd name="T96" fmla="*/ 834 w 838"/>
                <a:gd name="T97" fmla="*/ 786 h 839"/>
                <a:gd name="T98" fmla="*/ 807 w 838"/>
                <a:gd name="T99" fmla="*/ 823 h 839"/>
                <a:gd name="T100" fmla="*/ 762 w 838"/>
                <a:gd name="T101" fmla="*/ 839 h 839"/>
                <a:gd name="T102" fmla="*/ 53 w 838"/>
                <a:gd name="T103" fmla="*/ 835 h 839"/>
                <a:gd name="T104" fmla="*/ 15 w 838"/>
                <a:gd name="T105" fmla="*/ 807 h 839"/>
                <a:gd name="T106" fmla="*/ 0 w 838"/>
                <a:gd name="T107" fmla="*/ 762 h 839"/>
                <a:gd name="T108" fmla="*/ 4 w 838"/>
                <a:gd name="T109" fmla="*/ 52 h 839"/>
                <a:gd name="T110" fmla="*/ 32 w 838"/>
                <a:gd name="T111" fmla="*/ 14 h 839"/>
                <a:gd name="T112" fmla="*/ 76 w 838"/>
                <a:gd name="T113" fmla="*/ 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8" h="839">
                  <a:moveTo>
                    <a:pt x="512" y="267"/>
                  </a:moveTo>
                  <a:lnTo>
                    <a:pt x="533" y="269"/>
                  </a:lnTo>
                  <a:lnTo>
                    <a:pt x="553" y="278"/>
                  </a:lnTo>
                  <a:lnTo>
                    <a:pt x="569" y="290"/>
                  </a:lnTo>
                  <a:lnTo>
                    <a:pt x="595" y="284"/>
                  </a:lnTo>
                  <a:lnTo>
                    <a:pt x="618" y="272"/>
                  </a:lnTo>
                  <a:lnTo>
                    <a:pt x="610" y="289"/>
                  </a:lnTo>
                  <a:lnTo>
                    <a:pt x="599" y="303"/>
                  </a:lnTo>
                  <a:lnTo>
                    <a:pt x="584" y="315"/>
                  </a:lnTo>
                  <a:lnTo>
                    <a:pt x="607" y="310"/>
                  </a:lnTo>
                  <a:lnTo>
                    <a:pt x="629" y="302"/>
                  </a:lnTo>
                  <a:lnTo>
                    <a:pt x="612" y="324"/>
                  </a:lnTo>
                  <a:lnTo>
                    <a:pt x="590" y="343"/>
                  </a:lnTo>
                  <a:lnTo>
                    <a:pt x="590" y="352"/>
                  </a:lnTo>
                  <a:lnTo>
                    <a:pt x="588" y="381"/>
                  </a:lnTo>
                  <a:lnTo>
                    <a:pt x="583" y="408"/>
                  </a:lnTo>
                  <a:lnTo>
                    <a:pt x="572" y="437"/>
                  </a:lnTo>
                  <a:lnTo>
                    <a:pt x="559" y="463"/>
                  </a:lnTo>
                  <a:lnTo>
                    <a:pt x="542" y="488"/>
                  </a:lnTo>
                  <a:lnTo>
                    <a:pt x="523" y="511"/>
                  </a:lnTo>
                  <a:lnTo>
                    <a:pt x="498" y="531"/>
                  </a:lnTo>
                  <a:lnTo>
                    <a:pt x="470" y="548"/>
                  </a:lnTo>
                  <a:lnTo>
                    <a:pt x="439" y="560"/>
                  </a:lnTo>
                  <a:lnTo>
                    <a:pt x="405" y="569"/>
                  </a:lnTo>
                  <a:lnTo>
                    <a:pt x="368" y="572"/>
                  </a:lnTo>
                  <a:lnTo>
                    <a:pt x="335" y="569"/>
                  </a:lnTo>
                  <a:lnTo>
                    <a:pt x="304" y="563"/>
                  </a:lnTo>
                  <a:lnTo>
                    <a:pt x="275" y="551"/>
                  </a:lnTo>
                  <a:lnTo>
                    <a:pt x="248" y="536"/>
                  </a:lnTo>
                  <a:lnTo>
                    <a:pt x="257" y="538"/>
                  </a:lnTo>
                  <a:lnTo>
                    <a:pt x="266" y="538"/>
                  </a:lnTo>
                  <a:lnTo>
                    <a:pt x="301" y="534"/>
                  </a:lnTo>
                  <a:lnTo>
                    <a:pt x="334" y="522"/>
                  </a:lnTo>
                  <a:lnTo>
                    <a:pt x="363" y="505"/>
                  </a:lnTo>
                  <a:lnTo>
                    <a:pt x="339" y="501"/>
                  </a:lnTo>
                  <a:lnTo>
                    <a:pt x="318" y="489"/>
                  </a:lnTo>
                  <a:lnTo>
                    <a:pt x="301" y="472"/>
                  </a:lnTo>
                  <a:lnTo>
                    <a:pt x="291" y="451"/>
                  </a:lnTo>
                  <a:lnTo>
                    <a:pt x="297" y="453"/>
                  </a:lnTo>
                  <a:lnTo>
                    <a:pt x="305" y="453"/>
                  </a:lnTo>
                  <a:lnTo>
                    <a:pt x="316" y="453"/>
                  </a:lnTo>
                  <a:lnTo>
                    <a:pt x="326" y="450"/>
                  </a:lnTo>
                  <a:lnTo>
                    <a:pt x="305" y="443"/>
                  </a:lnTo>
                  <a:lnTo>
                    <a:pt x="288" y="432"/>
                  </a:lnTo>
                  <a:lnTo>
                    <a:pt x="275" y="416"/>
                  </a:lnTo>
                  <a:lnTo>
                    <a:pt x="266" y="396"/>
                  </a:lnTo>
                  <a:lnTo>
                    <a:pt x="263" y="374"/>
                  </a:lnTo>
                  <a:lnTo>
                    <a:pt x="263" y="374"/>
                  </a:lnTo>
                  <a:lnTo>
                    <a:pt x="280" y="381"/>
                  </a:lnTo>
                  <a:lnTo>
                    <a:pt x="299" y="383"/>
                  </a:lnTo>
                  <a:lnTo>
                    <a:pt x="284" y="371"/>
                  </a:lnTo>
                  <a:lnTo>
                    <a:pt x="273" y="356"/>
                  </a:lnTo>
                  <a:lnTo>
                    <a:pt x="266" y="339"/>
                  </a:lnTo>
                  <a:lnTo>
                    <a:pt x="263" y="319"/>
                  </a:lnTo>
                  <a:lnTo>
                    <a:pt x="266" y="299"/>
                  </a:lnTo>
                  <a:lnTo>
                    <a:pt x="274" y="281"/>
                  </a:lnTo>
                  <a:lnTo>
                    <a:pt x="300" y="306"/>
                  </a:lnTo>
                  <a:lnTo>
                    <a:pt x="329" y="328"/>
                  </a:lnTo>
                  <a:lnTo>
                    <a:pt x="362" y="345"/>
                  </a:lnTo>
                  <a:lnTo>
                    <a:pt x="397" y="356"/>
                  </a:lnTo>
                  <a:lnTo>
                    <a:pt x="435" y="361"/>
                  </a:lnTo>
                  <a:lnTo>
                    <a:pt x="434" y="352"/>
                  </a:lnTo>
                  <a:lnTo>
                    <a:pt x="434" y="344"/>
                  </a:lnTo>
                  <a:lnTo>
                    <a:pt x="438" y="319"/>
                  </a:lnTo>
                  <a:lnTo>
                    <a:pt x="448" y="298"/>
                  </a:lnTo>
                  <a:lnTo>
                    <a:pt x="465" y="281"/>
                  </a:lnTo>
                  <a:lnTo>
                    <a:pt x="487" y="271"/>
                  </a:lnTo>
                  <a:lnTo>
                    <a:pt x="512" y="267"/>
                  </a:lnTo>
                  <a:close/>
                  <a:moveTo>
                    <a:pt x="76" y="38"/>
                  </a:moveTo>
                  <a:lnTo>
                    <a:pt x="62" y="40"/>
                  </a:lnTo>
                  <a:lnTo>
                    <a:pt x="49" y="49"/>
                  </a:lnTo>
                  <a:lnTo>
                    <a:pt x="41" y="61"/>
                  </a:lnTo>
                  <a:lnTo>
                    <a:pt x="38" y="76"/>
                  </a:lnTo>
                  <a:lnTo>
                    <a:pt x="38" y="762"/>
                  </a:lnTo>
                  <a:lnTo>
                    <a:pt x="41" y="777"/>
                  </a:lnTo>
                  <a:lnTo>
                    <a:pt x="49" y="789"/>
                  </a:lnTo>
                  <a:lnTo>
                    <a:pt x="62" y="797"/>
                  </a:lnTo>
                  <a:lnTo>
                    <a:pt x="76" y="799"/>
                  </a:lnTo>
                  <a:lnTo>
                    <a:pt x="762" y="799"/>
                  </a:lnTo>
                  <a:lnTo>
                    <a:pt x="777" y="797"/>
                  </a:lnTo>
                  <a:lnTo>
                    <a:pt x="790" y="789"/>
                  </a:lnTo>
                  <a:lnTo>
                    <a:pt x="798" y="777"/>
                  </a:lnTo>
                  <a:lnTo>
                    <a:pt x="800" y="762"/>
                  </a:lnTo>
                  <a:lnTo>
                    <a:pt x="800" y="76"/>
                  </a:lnTo>
                  <a:lnTo>
                    <a:pt x="798" y="61"/>
                  </a:lnTo>
                  <a:lnTo>
                    <a:pt x="790" y="49"/>
                  </a:lnTo>
                  <a:lnTo>
                    <a:pt x="777" y="40"/>
                  </a:lnTo>
                  <a:lnTo>
                    <a:pt x="762" y="38"/>
                  </a:lnTo>
                  <a:lnTo>
                    <a:pt x="76" y="38"/>
                  </a:lnTo>
                  <a:close/>
                  <a:moveTo>
                    <a:pt x="76" y="0"/>
                  </a:moveTo>
                  <a:lnTo>
                    <a:pt x="762" y="0"/>
                  </a:lnTo>
                  <a:lnTo>
                    <a:pt x="786" y="4"/>
                  </a:lnTo>
                  <a:lnTo>
                    <a:pt x="807" y="14"/>
                  </a:lnTo>
                  <a:lnTo>
                    <a:pt x="824" y="31"/>
                  </a:lnTo>
                  <a:lnTo>
                    <a:pt x="834" y="52"/>
                  </a:lnTo>
                  <a:lnTo>
                    <a:pt x="838" y="76"/>
                  </a:lnTo>
                  <a:lnTo>
                    <a:pt x="838" y="762"/>
                  </a:lnTo>
                  <a:lnTo>
                    <a:pt x="834" y="786"/>
                  </a:lnTo>
                  <a:lnTo>
                    <a:pt x="824" y="807"/>
                  </a:lnTo>
                  <a:lnTo>
                    <a:pt x="807" y="823"/>
                  </a:lnTo>
                  <a:lnTo>
                    <a:pt x="786" y="835"/>
                  </a:lnTo>
                  <a:lnTo>
                    <a:pt x="762" y="839"/>
                  </a:lnTo>
                  <a:lnTo>
                    <a:pt x="76" y="839"/>
                  </a:lnTo>
                  <a:lnTo>
                    <a:pt x="53" y="835"/>
                  </a:lnTo>
                  <a:lnTo>
                    <a:pt x="32" y="823"/>
                  </a:lnTo>
                  <a:lnTo>
                    <a:pt x="15" y="807"/>
                  </a:lnTo>
                  <a:lnTo>
                    <a:pt x="4" y="786"/>
                  </a:lnTo>
                  <a:lnTo>
                    <a:pt x="0" y="762"/>
                  </a:lnTo>
                  <a:lnTo>
                    <a:pt x="0" y="76"/>
                  </a:lnTo>
                  <a:lnTo>
                    <a:pt x="4" y="52"/>
                  </a:lnTo>
                  <a:lnTo>
                    <a:pt x="15" y="31"/>
                  </a:lnTo>
                  <a:lnTo>
                    <a:pt x="32" y="14"/>
                  </a:lnTo>
                  <a:lnTo>
                    <a:pt x="53" y="4"/>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29" name="Freeform 64"/>
            <p:cNvSpPr>
              <a:spLocks noEditPoints="1"/>
            </p:cNvSpPr>
            <p:nvPr/>
          </p:nvSpPr>
          <p:spPr bwMode="auto">
            <a:xfrm>
              <a:off x="3183960" y="4880753"/>
              <a:ext cx="540644" cy="540000"/>
            </a:xfrm>
            <a:custGeom>
              <a:avLst/>
              <a:gdLst>
                <a:gd name="T0" fmla="*/ 515 w 840"/>
                <a:gd name="T1" fmla="*/ 247 h 839"/>
                <a:gd name="T2" fmla="*/ 484 w 840"/>
                <a:gd name="T3" fmla="*/ 305 h 839"/>
                <a:gd name="T4" fmla="*/ 464 w 840"/>
                <a:gd name="T5" fmla="*/ 309 h 839"/>
                <a:gd name="T6" fmla="*/ 459 w 840"/>
                <a:gd name="T7" fmla="*/ 320 h 839"/>
                <a:gd name="T8" fmla="*/ 459 w 840"/>
                <a:gd name="T9" fmla="*/ 361 h 839"/>
                <a:gd name="T10" fmla="*/ 509 w 840"/>
                <a:gd name="T11" fmla="*/ 419 h 839"/>
                <a:gd name="T12" fmla="*/ 459 w 840"/>
                <a:gd name="T13" fmla="*/ 590 h 839"/>
                <a:gd name="T14" fmla="*/ 383 w 840"/>
                <a:gd name="T15" fmla="*/ 419 h 839"/>
                <a:gd name="T16" fmla="*/ 345 w 840"/>
                <a:gd name="T17" fmla="*/ 361 h 839"/>
                <a:gd name="T18" fmla="*/ 383 w 840"/>
                <a:gd name="T19" fmla="*/ 324 h 839"/>
                <a:gd name="T20" fmla="*/ 388 w 840"/>
                <a:gd name="T21" fmla="*/ 288 h 839"/>
                <a:gd name="T22" fmla="*/ 406 w 840"/>
                <a:gd name="T23" fmla="*/ 263 h 839"/>
                <a:gd name="T24" fmla="*/ 440 w 840"/>
                <a:gd name="T25" fmla="*/ 250 h 839"/>
                <a:gd name="T26" fmla="*/ 78 w 840"/>
                <a:gd name="T27" fmla="*/ 38 h 839"/>
                <a:gd name="T28" fmla="*/ 50 w 840"/>
                <a:gd name="T29" fmla="*/ 49 h 839"/>
                <a:gd name="T30" fmla="*/ 40 w 840"/>
                <a:gd name="T31" fmla="*/ 76 h 839"/>
                <a:gd name="T32" fmla="*/ 42 w 840"/>
                <a:gd name="T33" fmla="*/ 777 h 839"/>
                <a:gd name="T34" fmla="*/ 62 w 840"/>
                <a:gd name="T35" fmla="*/ 797 h 839"/>
                <a:gd name="T36" fmla="*/ 764 w 840"/>
                <a:gd name="T37" fmla="*/ 799 h 839"/>
                <a:gd name="T38" fmla="*/ 790 w 840"/>
                <a:gd name="T39" fmla="*/ 789 h 839"/>
                <a:gd name="T40" fmla="*/ 802 w 840"/>
                <a:gd name="T41" fmla="*/ 762 h 839"/>
                <a:gd name="T42" fmla="*/ 799 w 840"/>
                <a:gd name="T43" fmla="*/ 61 h 839"/>
                <a:gd name="T44" fmla="*/ 778 w 840"/>
                <a:gd name="T45" fmla="*/ 40 h 839"/>
                <a:gd name="T46" fmla="*/ 78 w 840"/>
                <a:gd name="T47" fmla="*/ 38 h 839"/>
                <a:gd name="T48" fmla="*/ 764 w 840"/>
                <a:gd name="T49" fmla="*/ 0 h 839"/>
                <a:gd name="T50" fmla="*/ 808 w 840"/>
                <a:gd name="T51" fmla="*/ 14 h 839"/>
                <a:gd name="T52" fmla="*/ 836 w 840"/>
                <a:gd name="T53" fmla="*/ 52 h 839"/>
                <a:gd name="T54" fmla="*/ 840 w 840"/>
                <a:gd name="T55" fmla="*/ 762 h 839"/>
                <a:gd name="T56" fmla="*/ 825 w 840"/>
                <a:gd name="T57" fmla="*/ 807 h 839"/>
                <a:gd name="T58" fmla="*/ 787 w 840"/>
                <a:gd name="T59" fmla="*/ 835 h 839"/>
                <a:gd name="T60" fmla="*/ 78 w 840"/>
                <a:gd name="T61" fmla="*/ 839 h 839"/>
                <a:gd name="T62" fmla="*/ 32 w 840"/>
                <a:gd name="T63" fmla="*/ 823 h 839"/>
                <a:gd name="T64" fmla="*/ 4 w 840"/>
                <a:gd name="T65" fmla="*/ 786 h 839"/>
                <a:gd name="T66" fmla="*/ 0 w 840"/>
                <a:gd name="T67" fmla="*/ 76 h 839"/>
                <a:gd name="T68" fmla="*/ 16 w 840"/>
                <a:gd name="T69" fmla="*/ 31 h 839"/>
                <a:gd name="T70" fmla="*/ 53 w 840"/>
                <a:gd name="T71" fmla="*/ 4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40" h="839">
                  <a:moveTo>
                    <a:pt x="464" y="247"/>
                  </a:moveTo>
                  <a:lnTo>
                    <a:pt x="515" y="247"/>
                  </a:lnTo>
                  <a:lnTo>
                    <a:pt x="515" y="305"/>
                  </a:lnTo>
                  <a:lnTo>
                    <a:pt x="484" y="305"/>
                  </a:lnTo>
                  <a:lnTo>
                    <a:pt x="472" y="306"/>
                  </a:lnTo>
                  <a:lnTo>
                    <a:pt x="464" y="309"/>
                  </a:lnTo>
                  <a:lnTo>
                    <a:pt x="460" y="314"/>
                  </a:lnTo>
                  <a:lnTo>
                    <a:pt x="459" y="320"/>
                  </a:lnTo>
                  <a:lnTo>
                    <a:pt x="459" y="328"/>
                  </a:lnTo>
                  <a:lnTo>
                    <a:pt x="459" y="361"/>
                  </a:lnTo>
                  <a:lnTo>
                    <a:pt x="515" y="361"/>
                  </a:lnTo>
                  <a:lnTo>
                    <a:pt x="509" y="419"/>
                  </a:lnTo>
                  <a:lnTo>
                    <a:pt x="459" y="419"/>
                  </a:lnTo>
                  <a:lnTo>
                    <a:pt x="459" y="590"/>
                  </a:lnTo>
                  <a:lnTo>
                    <a:pt x="383" y="590"/>
                  </a:lnTo>
                  <a:lnTo>
                    <a:pt x="383" y="419"/>
                  </a:lnTo>
                  <a:lnTo>
                    <a:pt x="345" y="419"/>
                  </a:lnTo>
                  <a:lnTo>
                    <a:pt x="345" y="361"/>
                  </a:lnTo>
                  <a:lnTo>
                    <a:pt x="383" y="361"/>
                  </a:lnTo>
                  <a:lnTo>
                    <a:pt x="383" y="324"/>
                  </a:lnTo>
                  <a:lnTo>
                    <a:pt x="384" y="305"/>
                  </a:lnTo>
                  <a:lnTo>
                    <a:pt x="388" y="288"/>
                  </a:lnTo>
                  <a:lnTo>
                    <a:pt x="396" y="273"/>
                  </a:lnTo>
                  <a:lnTo>
                    <a:pt x="406" y="263"/>
                  </a:lnTo>
                  <a:lnTo>
                    <a:pt x="422" y="254"/>
                  </a:lnTo>
                  <a:lnTo>
                    <a:pt x="440" y="250"/>
                  </a:lnTo>
                  <a:lnTo>
                    <a:pt x="464" y="247"/>
                  </a:lnTo>
                  <a:close/>
                  <a:moveTo>
                    <a:pt x="78" y="38"/>
                  </a:moveTo>
                  <a:lnTo>
                    <a:pt x="62" y="40"/>
                  </a:lnTo>
                  <a:lnTo>
                    <a:pt x="50" y="49"/>
                  </a:lnTo>
                  <a:lnTo>
                    <a:pt x="42" y="61"/>
                  </a:lnTo>
                  <a:lnTo>
                    <a:pt x="40" y="76"/>
                  </a:lnTo>
                  <a:lnTo>
                    <a:pt x="40" y="762"/>
                  </a:lnTo>
                  <a:lnTo>
                    <a:pt x="42" y="777"/>
                  </a:lnTo>
                  <a:lnTo>
                    <a:pt x="50" y="789"/>
                  </a:lnTo>
                  <a:lnTo>
                    <a:pt x="62" y="797"/>
                  </a:lnTo>
                  <a:lnTo>
                    <a:pt x="78" y="799"/>
                  </a:lnTo>
                  <a:lnTo>
                    <a:pt x="764" y="799"/>
                  </a:lnTo>
                  <a:lnTo>
                    <a:pt x="778" y="797"/>
                  </a:lnTo>
                  <a:lnTo>
                    <a:pt x="790" y="789"/>
                  </a:lnTo>
                  <a:lnTo>
                    <a:pt x="799" y="777"/>
                  </a:lnTo>
                  <a:lnTo>
                    <a:pt x="802" y="762"/>
                  </a:lnTo>
                  <a:lnTo>
                    <a:pt x="802" y="76"/>
                  </a:lnTo>
                  <a:lnTo>
                    <a:pt x="799" y="61"/>
                  </a:lnTo>
                  <a:lnTo>
                    <a:pt x="790" y="49"/>
                  </a:lnTo>
                  <a:lnTo>
                    <a:pt x="778" y="40"/>
                  </a:lnTo>
                  <a:lnTo>
                    <a:pt x="764" y="38"/>
                  </a:lnTo>
                  <a:lnTo>
                    <a:pt x="78" y="38"/>
                  </a:lnTo>
                  <a:close/>
                  <a:moveTo>
                    <a:pt x="78" y="0"/>
                  </a:moveTo>
                  <a:lnTo>
                    <a:pt x="764" y="0"/>
                  </a:lnTo>
                  <a:lnTo>
                    <a:pt x="787" y="4"/>
                  </a:lnTo>
                  <a:lnTo>
                    <a:pt x="808" y="14"/>
                  </a:lnTo>
                  <a:lnTo>
                    <a:pt x="825" y="31"/>
                  </a:lnTo>
                  <a:lnTo>
                    <a:pt x="836" y="52"/>
                  </a:lnTo>
                  <a:lnTo>
                    <a:pt x="840" y="76"/>
                  </a:lnTo>
                  <a:lnTo>
                    <a:pt x="840" y="762"/>
                  </a:lnTo>
                  <a:lnTo>
                    <a:pt x="836" y="786"/>
                  </a:lnTo>
                  <a:lnTo>
                    <a:pt x="825" y="807"/>
                  </a:lnTo>
                  <a:lnTo>
                    <a:pt x="808" y="823"/>
                  </a:lnTo>
                  <a:lnTo>
                    <a:pt x="787" y="835"/>
                  </a:lnTo>
                  <a:lnTo>
                    <a:pt x="764" y="839"/>
                  </a:lnTo>
                  <a:lnTo>
                    <a:pt x="78" y="839"/>
                  </a:lnTo>
                  <a:lnTo>
                    <a:pt x="53" y="835"/>
                  </a:lnTo>
                  <a:lnTo>
                    <a:pt x="32" y="823"/>
                  </a:lnTo>
                  <a:lnTo>
                    <a:pt x="16" y="807"/>
                  </a:lnTo>
                  <a:lnTo>
                    <a:pt x="4" y="786"/>
                  </a:lnTo>
                  <a:lnTo>
                    <a:pt x="0" y="762"/>
                  </a:lnTo>
                  <a:lnTo>
                    <a:pt x="0" y="76"/>
                  </a:lnTo>
                  <a:lnTo>
                    <a:pt x="4" y="52"/>
                  </a:lnTo>
                  <a:lnTo>
                    <a:pt x="16" y="31"/>
                  </a:lnTo>
                  <a:lnTo>
                    <a:pt x="32" y="14"/>
                  </a:lnTo>
                  <a:lnTo>
                    <a:pt x="53" y="4"/>
                  </a:lnTo>
                  <a:lnTo>
                    <a:pt x="7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1" name="Freeform 65"/>
            <p:cNvSpPr>
              <a:spLocks noEditPoints="1"/>
            </p:cNvSpPr>
            <p:nvPr/>
          </p:nvSpPr>
          <p:spPr bwMode="auto">
            <a:xfrm>
              <a:off x="4234093" y="4880753"/>
              <a:ext cx="539356" cy="540000"/>
            </a:xfrm>
            <a:custGeom>
              <a:avLst/>
              <a:gdLst>
                <a:gd name="T0" fmla="*/ 567 w 838"/>
                <a:gd name="T1" fmla="*/ 479 h 839"/>
                <a:gd name="T2" fmla="*/ 544 w 838"/>
                <a:gd name="T3" fmla="*/ 483 h 839"/>
                <a:gd name="T4" fmla="*/ 549 w 838"/>
                <a:gd name="T5" fmla="*/ 471 h 839"/>
                <a:gd name="T6" fmla="*/ 474 w 838"/>
                <a:gd name="T7" fmla="*/ 475 h 839"/>
                <a:gd name="T8" fmla="*/ 477 w 838"/>
                <a:gd name="T9" fmla="*/ 547 h 839"/>
                <a:gd name="T10" fmla="*/ 469 w 838"/>
                <a:gd name="T11" fmla="*/ 559 h 839"/>
                <a:gd name="T12" fmla="*/ 453 w 838"/>
                <a:gd name="T13" fmla="*/ 475 h 839"/>
                <a:gd name="T14" fmla="*/ 544 w 838"/>
                <a:gd name="T15" fmla="*/ 450 h 839"/>
                <a:gd name="T16" fmla="*/ 520 w 838"/>
                <a:gd name="T17" fmla="*/ 481 h 839"/>
                <a:gd name="T18" fmla="*/ 544 w 838"/>
                <a:gd name="T19" fmla="*/ 579 h 839"/>
                <a:gd name="T20" fmla="*/ 593 w 838"/>
                <a:gd name="T21" fmla="*/ 556 h 839"/>
                <a:gd name="T22" fmla="*/ 567 w 838"/>
                <a:gd name="T23" fmla="*/ 549 h 839"/>
                <a:gd name="T24" fmla="*/ 555 w 838"/>
                <a:gd name="T25" fmla="*/ 560 h 839"/>
                <a:gd name="T26" fmla="*/ 544 w 838"/>
                <a:gd name="T27" fmla="*/ 549 h 839"/>
                <a:gd name="T28" fmla="*/ 593 w 838"/>
                <a:gd name="T29" fmla="*/ 479 h 839"/>
                <a:gd name="T30" fmla="*/ 558 w 838"/>
                <a:gd name="T31" fmla="*/ 449 h 839"/>
                <a:gd name="T32" fmla="*/ 339 w 838"/>
                <a:gd name="T33" fmla="*/ 572 h 839"/>
                <a:gd name="T34" fmla="*/ 367 w 838"/>
                <a:gd name="T35" fmla="*/ 579 h 839"/>
                <a:gd name="T36" fmla="*/ 409 w 838"/>
                <a:gd name="T37" fmla="*/ 449 h 839"/>
                <a:gd name="T38" fmla="*/ 379 w 838"/>
                <a:gd name="T39" fmla="*/ 560 h 839"/>
                <a:gd name="T40" fmla="*/ 362 w 838"/>
                <a:gd name="T41" fmla="*/ 560 h 839"/>
                <a:gd name="T42" fmla="*/ 428 w 838"/>
                <a:gd name="T43" fmla="*/ 406 h 839"/>
                <a:gd name="T44" fmla="*/ 479 w 838"/>
                <a:gd name="T45" fmla="*/ 580 h 839"/>
                <a:gd name="T46" fmla="*/ 500 w 838"/>
                <a:gd name="T47" fmla="*/ 550 h 839"/>
                <a:gd name="T48" fmla="*/ 495 w 838"/>
                <a:gd name="T49" fmla="*/ 458 h 839"/>
                <a:gd name="T50" fmla="*/ 453 w 838"/>
                <a:gd name="T51" fmla="*/ 406 h 839"/>
                <a:gd name="T52" fmla="*/ 304 w 838"/>
                <a:gd name="T53" fmla="*/ 579 h 839"/>
                <a:gd name="T54" fmla="*/ 449 w 838"/>
                <a:gd name="T55" fmla="*/ 363 h 839"/>
                <a:gd name="T56" fmla="*/ 563 w 838"/>
                <a:gd name="T57" fmla="*/ 367 h 839"/>
                <a:gd name="T58" fmla="*/ 624 w 838"/>
                <a:gd name="T59" fmla="*/ 427 h 839"/>
                <a:gd name="T60" fmla="*/ 626 w 838"/>
                <a:gd name="T61" fmla="*/ 537 h 839"/>
                <a:gd name="T62" fmla="*/ 599 w 838"/>
                <a:gd name="T63" fmla="*/ 614 h 839"/>
                <a:gd name="T64" fmla="*/ 506 w 838"/>
                <a:gd name="T65" fmla="*/ 628 h 839"/>
                <a:gd name="T66" fmla="*/ 332 w 838"/>
                <a:gd name="T67" fmla="*/ 628 h 839"/>
                <a:gd name="T68" fmla="*/ 240 w 838"/>
                <a:gd name="T69" fmla="*/ 614 h 839"/>
                <a:gd name="T70" fmla="*/ 211 w 838"/>
                <a:gd name="T71" fmla="*/ 538 h 839"/>
                <a:gd name="T72" fmla="*/ 215 w 838"/>
                <a:gd name="T73" fmla="*/ 427 h 839"/>
                <a:gd name="T74" fmla="*/ 274 w 838"/>
                <a:gd name="T75" fmla="*/ 367 h 839"/>
                <a:gd name="T76" fmla="*/ 388 w 838"/>
                <a:gd name="T77" fmla="*/ 363 h 839"/>
                <a:gd name="T78" fmla="*/ 394 w 838"/>
                <a:gd name="T79" fmla="*/ 258 h 839"/>
                <a:gd name="T80" fmla="*/ 411 w 838"/>
                <a:gd name="T81" fmla="*/ 323 h 839"/>
                <a:gd name="T82" fmla="*/ 414 w 838"/>
                <a:gd name="T83" fmla="*/ 250 h 839"/>
                <a:gd name="T84" fmla="*/ 487 w 838"/>
                <a:gd name="T85" fmla="*/ 319 h 839"/>
                <a:gd name="T86" fmla="*/ 498 w 838"/>
                <a:gd name="T87" fmla="*/ 323 h 839"/>
                <a:gd name="T88" fmla="*/ 511 w 838"/>
                <a:gd name="T89" fmla="*/ 314 h 839"/>
                <a:gd name="T90" fmla="*/ 508 w 838"/>
                <a:gd name="T91" fmla="*/ 330 h 839"/>
                <a:gd name="T92" fmla="*/ 469 w 838"/>
                <a:gd name="T93" fmla="*/ 338 h 839"/>
                <a:gd name="T94" fmla="*/ 464 w 838"/>
                <a:gd name="T95" fmla="*/ 326 h 839"/>
                <a:gd name="T96" fmla="*/ 439 w 838"/>
                <a:gd name="T97" fmla="*/ 247 h 839"/>
                <a:gd name="T98" fmla="*/ 410 w 838"/>
                <a:gd name="T99" fmla="*/ 342 h 839"/>
                <a:gd name="T100" fmla="*/ 371 w 838"/>
                <a:gd name="T101" fmla="*/ 259 h 839"/>
                <a:gd name="T102" fmla="*/ 304 w 838"/>
                <a:gd name="T103" fmla="*/ 194 h 839"/>
                <a:gd name="T104" fmla="*/ 309 w 838"/>
                <a:gd name="T105" fmla="*/ 340 h 839"/>
                <a:gd name="T106" fmla="*/ 41 w 838"/>
                <a:gd name="T107" fmla="*/ 62 h 839"/>
                <a:gd name="T108" fmla="*/ 76 w 838"/>
                <a:gd name="T109" fmla="*/ 801 h 839"/>
                <a:gd name="T110" fmla="*/ 800 w 838"/>
                <a:gd name="T111" fmla="*/ 77 h 839"/>
                <a:gd name="T112" fmla="*/ 76 w 838"/>
                <a:gd name="T113" fmla="*/ 0 h 839"/>
                <a:gd name="T114" fmla="*/ 838 w 838"/>
                <a:gd name="T115" fmla="*/ 77 h 839"/>
                <a:gd name="T116" fmla="*/ 762 w 838"/>
                <a:gd name="T117" fmla="*/ 839 h 839"/>
                <a:gd name="T118" fmla="*/ 0 w 838"/>
                <a:gd name="T119" fmla="*/ 763 h 839"/>
                <a:gd name="T120" fmla="*/ 76 w 838"/>
                <a:gd name="T121" fmla="*/ 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8" h="839">
                  <a:moveTo>
                    <a:pt x="555" y="470"/>
                  </a:moveTo>
                  <a:lnTo>
                    <a:pt x="559" y="470"/>
                  </a:lnTo>
                  <a:lnTo>
                    <a:pt x="563" y="471"/>
                  </a:lnTo>
                  <a:lnTo>
                    <a:pt x="565" y="474"/>
                  </a:lnTo>
                  <a:lnTo>
                    <a:pt x="566" y="477"/>
                  </a:lnTo>
                  <a:lnTo>
                    <a:pt x="567" y="479"/>
                  </a:lnTo>
                  <a:lnTo>
                    <a:pt x="567" y="481"/>
                  </a:lnTo>
                  <a:lnTo>
                    <a:pt x="567" y="482"/>
                  </a:lnTo>
                  <a:lnTo>
                    <a:pt x="567" y="483"/>
                  </a:lnTo>
                  <a:lnTo>
                    <a:pt x="567" y="500"/>
                  </a:lnTo>
                  <a:lnTo>
                    <a:pt x="544" y="500"/>
                  </a:lnTo>
                  <a:lnTo>
                    <a:pt x="544" y="483"/>
                  </a:lnTo>
                  <a:lnTo>
                    <a:pt x="544" y="482"/>
                  </a:lnTo>
                  <a:lnTo>
                    <a:pt x="544" y="481"/>
                  </a:lnTo>
                  <a:lnTo>
                    <a:pt x="545" y="479"/>
                  </a:lnTo>
                  <a:lnTo>
                    <a:pt x="545" y="477"/>
                  </a:lnTo>
                  <a:lnTo>
                    <a:pt x="546" y="474"/>
                  </a:lnTo>
                  <a:lnTo>
                    <a:pt x="549" y="471"/>
                  </a:lnTo>
                  <a:lnTo>
                    <a:pt x="552" y="470"/>
                  </a:lnTo>
                  <a:lnTo>
                    <a:pt x="555" y="470"/>
                  </a:lnTo>
                  <a:close/>
                  <a:moveTo>
                    <a:pt x="465" y="470"/>
                  </a:moveTo>
                  <a:lnTo>
                    <a:pt x="469" y="470"/>
                  </a:lnTo>
                  <a:lnTo>
                    <a:pt x="472" y="473"/>
                  </a:lnTo>
                  <a:lnTo>
                    <a:pt x="474" y="475"/>
                  </a:lnTo>
                  <a:lnTo>
                    <a:pt x="476" y="478"/>
                  </a:lnTo>
                  <a:lnTo>
                    <a:pt x="477" y="481"/>
                  </a:lnTo>
                  <a:lnTo>
                    <a:pt x="477" y="482"/>
                  </a:lnTo>
                  <a:lnTo>
                    <a:pt x="477" y="483"/>
                  </a:lnTo>
                  <a:lnTo>
                    <a:pt x="477" y="547"/>
                  </a:lnTo>
                  <a:lnTo>
                    <a:pt x="477" y="547"/>
                  </a:lnTo>
                  <a:lnTo>
                    <a:pt x="477" y="549"/>
                  </a:lnTo>
                  <a:lnTo>
                    <a:pt x="477" y="551"/>
                  </a:lnTo>
                  <a:lnTo>
                    <a:pt x="476" y="554"/>
                  </a:lnTo>
                  <a:lnTo>
                    <a:pt x="474" y="555"/>
                  </a:lnTo>
                  <a:lnTo>
                    <a:pt x="472" y="558"/>
                  </a:lnTo>
                  <a:lnTo>
                    <a:pt x="469" y="559"/>
                  </a:lnTo>
                  <a:lnTo>
                    <a:pt x="465" y="560"/>
                  </a:lnTo>
                  <a:lnTo>
                    <a:pt x="461" y="559"/>
                  </a:lnTo>
                  <a:lnTo>
                    <a:pt x="459" y="558"/>
                  </a:lnTo>
                  <a:lnTo>
                    <a:pt x="456" y="556"/>
                  </a:lnTo>
                  <a:lnTo>
                    <a:pt x="453" y="555"/>
                  </a:lnTo>
                  <a:lnTo>
                    <a:pt x="453" y="475"/>
                  </a:lnTo>
                  <a:lnTo>
                    <a:pt x="456" y="474"/>
                  </a:lnTo>
                  <a:lnTo>
                    <a:pt x="459" y="471"/>
                  </a:lnTo>
                  <a:lnTo>
                    <a:pt x="461" y="470"/>
                  </a:lnTo>
                  <a:lnTo>
                    <a:pt x="465" y="470"/>
                  </a:lnTo>
                  <a:close/>
                  <a:moveTo>
                    <a:pt x="558" y="449"/>
                  </a:moveTo>
                  <a:lnTo>
                    <a:pt x="544" y="450"/>
                  </a:lnTo>
                  <a:lnTo>
                    <a:pt x="534" y="456"/>
                  </a:lnTo>
                  <a:lnTo>
                    <a:pt x="528" y="462"/>
                  </a:lnTo>
                  <a:lnTo>
                    <a:pt x="524" y="469"/>
                  </a:lnTo>
                  <a:lnTo>
                    <a:pt x="521" y="475"/>
                  </a:lnTo>
                  <a:lnTo>
                    <a:pt x="520" y="479"/>
                  </a:lnTo>
                  <a:lnTo>
                    <a:pt x="520" y="481"/>
                  </a:lnTo>
                  <a:lnTo>
                    <a:pt x="520" y="554"/>
                  </a:lnTo>
                  <a:lnTo>
                    <a:pt x="521" y="556"/>
                  </a:lnTo>
                  <a:lnTo>
                    <a:pt x="523" y="560"/>
                  </a:lnTo>
                  <a:lnTo>
                    <a:pt x="528" y="567"/>
                  </a:lnTo>
                  <a:lnTo>
                    <a:pt x="534" y="573"/>
                  </a:lnTo>
                  <a:lnTo>
                    <a:pt x="544" y="579"/>
                  </a:lnTo>
                  <a:lnTo>
                    <a:pt x="558" y="580"/>
                  </a:lnTo>
                  <a:lnTo>
                    <a:pt x="571" y="579"/>
                  </a:lnTo>
                  <a:lnTo>
                    <a:pt x="582" y="573"/>
                  </a:lnTo>
                  <a:lnTo>
                    <a:pt x="587" y="567"/>
                  </a:lnTo>
                  <a:lnTo>
                    <a:pt x="591" y="560"/>
                  </a:lnTo>
                  <a:lnTo>
                    <a:pt x="593" y="556"/>
                  </a:lnTo>
                  <a:lnTo>
                    <a:pt x="593" y="554"/>
                  </a:lnTo>
                  <a:lnTo>
                    <a:pt x="593" y="534"/>
                  </a:lnTo>
                  <a:lnTo>
                    <a:pt x="567" y="534"/>
                  </a:lnTo>
                  <a:lnTo>
                    <a:pt x="567" y="547"/>
                  </a:lnTo>
                  <a:lnTo>
                    <a:pt x="567" y="547"/>
                  </a:lnTo>
                  <a:lnTo>
                    <a:pt x="567" y="549"/>
                  </a:lnTo>
                  <a:lnTo>
                    <a:pt x="567" y="551"/>
                  </a:lnTo>
                  <a:lnTo>
                    <a:pt x="566" y="554"/>
                  </a:lnTo>
                  <a:lnTo>
                    <a:pt x="565" y="555"/>
                  </a:lnTo>
                  <a:lnTo>
                    <a:pt x="563" y="558"/>
                  </a:lnTo>
                  <a:lnTo>
                    <a:pt x="559" y="559"/>
                  </a:lnTo>
                  <a:lnTo>
                    <a:pt x="555" y="560"/>
                  </a:lnTo>
                  <a:lnTo>
                    <a:pt x="552" y="559"/>
                  </a:lnTo>
                  <a:lnTo>
                    <a:pt x="549" y="558"/>
                  </a:lnTo>
                  <a:lnTo>
                    <a:pt x="546" y="555"/>
                  </a:lnTo>
                  <a:lnTo>
                    <a:pt x="545" y="554"/>
                  </a:lnTo>
                  <a:lnTo>
                    <a:pt x="545" y="551"/>
                  </a:lnTo>
                  <a:lnTo>
                    <a:pt x="544" y="549"/>
                  </a:lnTo>
                  <a:lnTo>
                    <a:pt x="544" y="547"/>
                  </a:lnTo>
                  <a:lnTo>
                    <a:pt x="544" y="547"/>
                  </a:lnTo>
                  <a:lnTo>
                    <a:pt x="544" y="518"/>
                  </a:lnTo>
                  <a:lnTo>
                    <a:pt x="593" y="518"/>
                  </a:lnTo>
                  <a:lnTo>
                    <a:pt x="593" y="481"/>
                  </a:lnTo>
                  <a:lnTo>
                    <a:pt x="593" y="479"/>
                  </a:lnTo>
                  <a:lnTo>
                    <a:pt x="593" y="475"/>
                  </a:lnTo>
                  <a:lnTo>
                    <a:pt x="591" y="469"/>
                  </a:lnTo>
                  <a:lnTo>
                    <a:pt x="587" y="462"/>
                  </a:lnTo>
                  <a:lnTo>
                    <a:pt x="582" y="456"/>
                  </a:lnTo>
                  <a:lnTo>
                    <a:pt x="571" y="450"/>
                  </a:lnTo>
                  <a:lnTo>
                    <a:pt x="558" y="449"/>
                  </a:lnTo>
                  <a:close/>
                  <a:moveTo>
                    <a:pt x="337" y="449"/>
                  </a:moveTo>
                  <a:lnTo>
                    <a:pt x="337" y="566"/>
                  </a:lnTo>
                  <a:lnTo>
                    <a:pt x="337" y="566"/>
                  </a:lnTo>
                  <a:lnTo>
                    <a:pt x="338" y="567"/>
                  </a:lnTo>
                  <a:lnTo>
                    <a:pt x="338" y="570"/>
                  </a:lnTo>
                  <a:lnTo>
                    <a:pt x="339" y="572"/>
                  </a:lnTo>
                  <a:lnTo>
                    <a:pt x="341" y="575"/>
                  </a:lnTo>
                  <a:lnTo>
                    <a:pt x="343" y="576"/>
                  </a:lnTo>
                  <a:lnTo>
                    <a:pt x="346" y="579"/>
                  </a:lnTo>
                  <a:lnTo>
                    <a:pt x="350" y="580"/>
                  </a:lnTo>
                  <a:lnTo>
                    <a:pt x="355" y="580"/>
                  </a:lnTo>
                  <a:lnTo>
                    <a:pt x="367" y="579"/>
                  </a:lnTo>
                  <a:lnTo>
                    <a:pt x="376" y="573"/>
                  </a:lnTo>
                  <a:lnTo>
                    <a:pt x="383" y="570"/>
                  </a:lnTo>
                  <a:lnTo>
                    <a:pt x="385" y="567"/>
                  </a:lnTo>
                  <a:lnTo>
                    <a:pt x="385" y="579"/>
                  </a:lnTo>
                  <a:lnTo>
                    <a:pt x="409" y="579"/>
                  </a:lnTo>
                  <a:lnTo>
                    <a:pt x="409" y="449"/>
                  </a:lnTo>
                  <a:lnTo>
                    <a:pt x="385" y="449"/>
                  </a:lnTo>
                  <a:lnTo>
                    <a:pt x="385" y="554"/>
                  </a:lnTo>
                  <a:lnTo>
                    <a:pt x="384" y="555"/>
                  </a:lnTo>
                  <a:lnTo>
                    <a:pt x="383" y="556"/>
                  </a:lnTo>
                  <a:lnTo>
                    <a:pt x="381" y="558"/>
                  </a:lnTo>
                  <a:lnTo>
                    <a:pt x="379" y="560"/>
                  </a:lnTo>
                  <a:lnTo>
                    <a:pt x="375" y="562"/>
                  </a:lnTo>
                  <a:lnTo>
                    <a:pt x="372" y="563"/>
                  </a:lnTo>
                  <a:lnTo>
                    <a:pt x="368" y="563"/>
                  </a:lnTo>
                  <a:lnTo>
                    <a:pt x="366" y="563"/>
                  </a:lnTo>
                  <a:lnTo>
                    <a:pt x="363" y="562"/>
                  </a:lnTo>
                  <a:lnTo>
                    <a:pt x="362" y="560"/>
                  </a:lnTo>
                  <a:lnTo>
                    <a:pt x="362" y="559"/>
                  </a:lnTo>
                  <a:lnTo>
                    <a:pt x="360" y="558"/>
                  </a:lnTo>
                  <a:lnTo>
                    <a:pt x="360" y="558"/>
                  </a:lnTo>
                  <a:lnTo>
                    <a:pt x="360" y="449"/>
                  </a:lnTo>
                  <a:lnTo>
                    <a:pt x="337" y="449"/>
                  </a:lnTo>
                  <a:close/>
                  <a:moveTo>
                    <a:pt x="428" y="406"/>
                  </a:moveTo>
                  <a:lnTo>
                    <a:pt x="428" y="579"/>
                  </a:lnTo>
                  <a:lnTo>
                    <a:pt x="453" y="579"/>
                  </a:lnTo>
                  <a:lnTo>
                    <a:pt x="453" y="568"/>
                  </a:lnTo>
                  <a:lnTo>
                    <a:pt x="459" y="573"/>
                  </a:lnTo>
                  <a:lnTo>
                    <a:pt x="468" y="579"/>
                  </a:lnTo>
                  <a:lnTo>
                    <a:pt x="479" y="580"/>
                  </a:lnTo>
                  <a:lnTo>
                    <a:pt x="489" y="579"/>
                  </a:lnTo>
                  <a:lnTo>
                    <a:pt x="494" y="572"/>
                  </a:lnTo>
                  <a:lnTo>
                    <a:pt x="498" y="566"/>
                  </a:lnTo>
                  <a:lnTo>
                    <a:pt x="500" y="558"/>
                  </a:lnTo>
                  <a:lnTo>
                    <a:pt x="500" y="553"/>
                  </a:lnTo>
                  <a:lnTo>
                    <a:pt x="500" y="550"/>
                  </a:lnTo>
                  <a:lnTo>
                    <a:pt x="500" y="521"/>
                  </a:lnTo>
                  <a:lnTo>
                    <a:pt x="500" y="505"/>
                  </a:lnTo>
                  <a:lnTo>
                    <a:pt x="500" y="490"/>
                  </a:lnTo>
                  <a:lnTo>
                    <a:pt x="500" y="479"/>
                  </a:lnTo>
                  <a:lnTo>
                    <a:pt x="499" y="467"/>
                  </a:lnTo>
                  <a:lnTo>
                    <a:pt x="495" y="458"/>
                  </a:lnTo>
                  <a:lnTo>
                    <a:pt x="489" y="452"/>
                  </a:lnTo>
                  <a:lnTo>
                    <a:pt x="479" y="449"/>
                  </a:lnTo>
                  <a:lnTo>
                    <a:pt x="468" y="452"/>
                  </a:lnTo>
                  <a:lnTo>
                    <a:pt x="459" y="457"/>
                  </a:lnTo>
                  <a:lnTo>
                    <a:pt x="453" y="462"/>
                  </a:lnTo>
                  <a:lnTo>
                    <a:pt x="453" y="406"/>
                  </a:lnTo>
                  <a:lnTo>
                    <a:pt x="428" y="406"/>
                  </a:lnTo>
                  <a:close/>
                  <a:moveTo>
                    <a:pt x="246" y="406"/>
                  </a:moveTo>
                  <a:lnTo>
                    <a:pt x="246" y="431"/>
                  </a:lnTo>
                  <a:lnTo>
                    <a:pt x="277" y="431"/>
                  </a:lnTo>
                  <a:lnTo>
                    <a:pt x="277" y="579"/>
                  </a:lnTo>
                  <a:lnTo>
                    <a:pt x="304" y="579"/>
                  </a:lnTo>
                  <a:lnTo>
                    <a:pt x="304" y="431"/>
                  </a:lnTo>
                  <a:lnTo>
                    <a:pt x="333" y="431"/>
                  </a:lnTo>
                  <a:lnTo>
                    <a:pt x="333" y="406"/>
                  </a:lnTo>
                  <a:lnTo>
                    <a:pt x="246" y="406"/>
                  </a:lnTo>
                  <a:close/>
                  <a:moveTo>
                    <a:pt x="419" y="363"/>
                  </a:moveTo>
                  <a:lnTo>
                    <a:pt x="449" y="363"/>
                  </a:lnTo>
                  <a:lnTo>
                    <a:pt x="479" y="364"/>
                  </a:lnTo>
                  <a:lnTo>
                    <a:pt x="507" y="364"/>
                  </a:lnTo>
                  <a:lnTo>
                    <a:pt x="529" y="365"/>
                  </a:lnTo>
                  <a:lnTo>
                    <a:pt x="548" y="365"/>
                  </a:lnTo>
                  <a:lnTo>
                    <a:pt x="559" y="367"/>
                  </a:lnTo>
                  <a:lnTo>
                    <a:pt x="563" y="367"/>
                  </a:lnTo>
                  <a:lnTo>
                    <a:pt x="583" y="369"/>
                  </a:lnTo>
                  <a:lnTo>
                    <a:pt x="599" y="377"/>
                  </a:lnTo>
                  <a:lnTo>
                    <a:pt x="612" y="390"/>
                  </a:lnTo>
                  <a:lnTo>
                    <a:pt x="620" y="405"/>
                  </a:lnTo>
                  <a:lnTo>
                    <a:pt x="622" y="423"/>
                  </a:lnTo>
                  <a:lnTo>
                    <a:pt x="624" y="427"/>
                  </a:lnTo>
                  <a:lnTo>
                    <a:pt x="625" y="437"/>
                  </a:lnTo>
                  <a:lnTo>
                    <a:pt x="626" y="454"/>
                  </a:lnTo>
                  <a:lnTo>
                    <a:pt x="627" y="474"/>
                  </a:lnTo>
                  <a:lnTo>
                    <a:pt x="629" y="496"/>
                  </a:lnTo>
                  <a:lnTo>
                    <a:pt x="627" y="517"/>
                  </a:lnTo>
                  <a:lnTo>
                    <a:pt x="626" y="537"/>
                  </a:lnTo>
                  <a:lnTo>
                    <a:pt x="625" y="554"/>
                  </a:lnTo>
                  <a:lnTo>
                    <a:pt x="624" y="566"/>
                  </a:lnTo>
                  <a:lnTo>
                    <a:pt x="622" y="570"/>
                  </a:lnTo>
                  <a:lnTo>
                    <a:pt x="620" y="587"/>
                  </a:lnTo>
                  <a:lnTo>
                    <a:pt x="612" y="602"/>
                  </a:lnTo>
                  <a:lnTo>
                    <a:pt x="599" y="614"/>
                  </a:lnTo>
                  <a:lnTo>
                    <a:pt x="583" y="623"/>
                  </a:lnTo>
                  <a:lnTo>
                    <a:pt x="563" y="626"/>
                  </a:lnTo>
                  <a:lnTo>
                    <a:pt x="559" y="626"/>
                  </a:lnTo>
                  <a:lnTo>
                    <a:pt x="548" y="626"/>
                  </a:lnTo>
                  <a:lnTo>
                    <a:pt x="529" y="627"/>
                  </a:lnTo>
                  <a:lnTo>
                    <a:pt x="506" y="628"/>
                  </a:lnTo>
                  <a:lnTo>
                    <a:pt x="478" y="628"/>
                  </a:lnTo>
                  <a:lnTo>
                    <a:pt x="449" y="628"/>
                  </a:lnTo>
                  <a:lnTo>
                    <a:pt x="419" y="630"/>
                  </a:lnTo>
                  <a:lnTo>
                    <a:pt x="388" y="628"/>
                  </a:lnTo>
                  <a:lnTo>
                    <a:pt x="358" y="628"/>
                  </a:lnTo>
                  <a:lnTo>
                    <a:pt x="332" y="628"/>
                  </a:lnTo>
                  <a:lnTo>
                    <a:pt x="308" y="627"/>
                  </a:lnTo>
                  <a:lnTo>
                    <a:pt x="290" y="626"/>
                  </a:lnTo>
                  <a:lnTo>
                    <a:pt x="278" y="626"/>
                  </a:lnTo>
                  <a:lnTo>
                    <a:pt x="274" y="626"/>
                  </a:lnTo>
                  <a:lnTo>
                    <a:pt x="256" y="623"/>
                  </a:lnTo>
                  <a:lnTo>
                    <a:pt x="240" y="614"/>
                  </a:lnTo>
                  <a:lnTo>
                    <a:pt x="227" y="602"/>
                  </a:lnTo>
                  <a:lnTo>
                    <a:pt x="219" y="587"/>
                  </a:lnTo>
                  <a:lnTo>
                    <a:pt x="215" y="570"/>
                  </a:lnTo>
                  <a:lnTo>
                    <a:pt x="215" y="566"/>
                  </a:lnTo>
                  <a:lnTo>
                    <a:pt x="214" y="554"/>
                  </a:lnTo>
                  <a:lnTo>
                    <a:pt x="211" y="538"/>
                  </a:lnTo>
                  <a:lnTo>
                    <a:pt x="210" y="517"/>
                  </a:lnTo>
                  <a:lnTo>
                    <a:pt x="210" y="496"/>
                  </a:lnTo>
                  <a:lnTo>
                    <a:pt x="210" y="474"/>
                  </a:lnTo>
                  <a:lnTo>
                    <a:pt x="211" y="454"/>
                  </a:lnTo>
                  <a:lnTo>
                    <a:pt x="214" y="439"/>
                  </a:lnTo>
                  <a:lnTo>
                    <a:pt x="215" y="427"/>
                  </a:lnTo>
                  <a:lnTo>
                    <a:pt x="215" y="423"/>
                  </a:lnTo>
                  <a:lnTo>
                    <a:pt x="219" y="405"/>
                  </a:lnTo>
                  <a:lnTo>
                    <a:pt x="227" y="390"/>
                  </a:lnTo>
                  <a:lnTo>
                    <a:pt x="240" y="377"/>
                  </a:lnTo>
                  <a:lnTo>
                    <a:pt x="256" y="369"/>
                  </a:lnTo>
                  <a:lnTo>
                    <a:pt x="274" y="367"/>
                  </a:lnTo>
                  <a:lnTo>
                    <a:pt x="279" y="367"/>
                  </a:lnTo>
                  <a:lnTo>
                    <a:pt x="291" y="365"/>
                  </a:lnTo>
                  <a:lnTo>
                    <a:pt x="308" y="365"/>
                  </a:lnTo>
                  <a:lnTo>
                    <a:pt x="332" y="364"/>
                  </a:lnTo>
                  <a:lnTo>
                    <a:pt x="359" y="364"/>
                  </a:lnTo>
                  <a:lnTo>
                    <a:pt x="388" y="363"/>
                  </a:lnTo>
                  <a:lnTo>
                    <a:pt x="419" y="363"/>
                  </a:lnTo>
                  <a:close/>
                  <a:moveTo>
                    <a:pt x="406" y="246"/>
                  </a:moveTo>
                  <a:lnTo>
                    <a:pt x="402" y="247"/>
                  </a:lnTo>
                  <a:lnTo>
                    <a:pt x="398" y="250"/>
                  </a:lnTo>
                  <a:lnTo>
                    <a:pt x="396" y="253"/>
                  </a:lnTo>
                  <a:lnTo>
                    <a:pt x="394" y="258"/>
                  </a:lnTo>
                  <a:lnTo>
                    <a:pt x="394" y="313"/>
                  </a:lnTo>
                  <a:lnTo>
                    <a:pt x="396" y="317"/>
                  </a:lnTo>
                  <a:lnTo>
                    <a:pt x="398" y="321"/>
                  </a:lnTo>
                  <a:lnTo>
                    <a:pt x="402" y="323"/>
                  </a:lnTo>
                  <a:lnTo>
                    <a:pt x="406" y="325"/>
                  </a:lnTo>
                  <a:lnTo>
                    <a:pt x="411" y="323"/>
                  </a:lnTo>
                  <a:lnTo>
                    <a:pt x="414" y="321"/>
                  </a:lnTo>
                  <a:lnTo>
                    <a:pt x="417" y="317"/>
                  </a:lnTo>
                  <a:lnTo>
                    <a:pt x="418" y="313"/>
                  </a:lnTo>
                  <a:lnTo>
                    <a:pt x="418" y="258"/>
                  </a:lnTo>
                  <a:lnTo>
                    <a:pt x="417" y="253"/>
                  </a:lnTo>
                  <a:lnTo>
                    <a:pt x="414" y="250"/>
                  </a:lnTo>
                  <a:lnTo>
                    <a:pt x="411" y="247"/>
                  </a:lnTo>
                  <a:lnTo>
                    <a:pt x="406" y="246"/>
                  </a:lnTo>
                  <a:close/>
                  <a:moveTo>
                    <a:pt x="464" y="229"/>
                  </a:moveTo>
                  <a:lnTo>
                    <a:pt x="487" y="229"/>
                  </a:lnTo>
                  <a:lnTo>
                    <a:pt x="487" y="318"/>
                  </a:lnTo>
                  <a:lnTo>
                    <a:pt x="487" y="319"/>
                  </a:lnTo>
                  <a:lnTo>
                    <a:pt x="487" y="319"/>
                  </a:lnTo>
                  <a:lnTo>
                    <a:pt x="487" y="322"/>
                  </a:lnTo>
                  <a:lnTo>
                    <a:pt x="489" y="323"/>
                  </a:lnTo>
                  <a:lnTo>
                    <a:pt x="491" y="323"/>
                  </a:lnTo>
                  <a:lnTo>
                    <a:pt x="495" y="325"/>
                  </a:lnTo>
                  <a:lnTo>
                    <a:pt x="498" y="323"/>
                  </a:lnTo>
                  <a:lnTo>
                    <a:pt x="502" y="322"/>
                  </a:lnTo>
                  <a:lnTo>
                    <a:pt x="504" y="321"/>
                  </a:lnTo>
                  <a:lnTo>
                    <a:pt x="507" y="318"/>
                  </a:lnTo>
                  <a:lnTo>
                    <a:pt x="508" y="317"/>
                  </a:lnTo>
                  <a:lnTo>
                    <a:pt x="510" y="316"/>
                  </a:lnTo>
                  <a:lnTo>
                    <a:pt x="511" y="314"/>
                  </a:lnTo>
                  <a:lnTo>
                    <a:pt x="511" y="229"/>
                  </a:lnTo>
                  <a:lnTo>
                    <a:pt x="534" y="229"/>
                  </a:lnTo>
                  <a:lnTo>
                    <a:pt x="534" y="340"/>
                  </a:lnTo>
                  <a:lnTo>
                    <a:pt x="511" y="340"/>
                  </a:lnTo>
                  <a:lnTo>
                    <a:pt x="511" y="329"/>
                  </a:lnTo>
                  <a:lnTo>
                    <a:pt x="508" y="330"/>
                  </a:lnTo>
                  <a:lnTo>
                    <a:pt x="502" y="335"/>
                  </a:lnTo>
                  <a:lnTo>
                    <a:pt x="493" y="340"/>
                  </a:lnTo>
                  <a:lnTo>
                    <a:pt x="481" y="342"/>
                  </a:lnTo>
                  <a:lnTo>
                    <a:pt x="477" y="342"/>
                  </a:lnTo>
                  <a:lnTo>
                    <a:pt x="473" y="340"/>
                  </a:lnTo>
                  <a:lnTo>
                    <a:pt x="469" y="338"/>
                  </a:lnTo>
                  <a:lnTo>
                    <a:pt x="468" y="335"/>
                  </a:lnTo>
                  <a:lnTo>
                    <a:pt x="465" y="333"/>
                  </a:lnTo>
                  <a:lnTo>
                    <a:pt x="464" y="330"/>
                  </a:lnTo>
                  <a:lnTo>
                    <a:pt x="464" y="329"/>
                  </a:lnTo>
                  <a:lnTo>
                    <a:pt x="464" y="327"/>
                  </a:lnTo>
                  <a:lnTo>
                    <a:pt x="464" y="326"/>
                  </a:lnTo>
                  <a:lnTo>
                    <a:pt x="464" y="229"/>
                  </a:lnTo>
                  <a:close/>
                  <a:moveTo>
                    <a:pt x="402" y="229"/>
                  </a:moveTo>
                  <a:lnTo>
                    <a:pt x="410" y="229"/>
                  </a:lnTo>
                  <a:lnTo>
                    <a:pt x="422" y="230"/>
                  </a:lnTo>
                  <a:lnTo>
                    <a:pt x="432" y="238"/>
                  </a:lnTo>
                  <a:lnTo>
                    <a:pt x="439" y="247"/>
                  </a:lnTo>
                  <a:lnTo>
                    <a:pt x="442" y="259"/>
                  </a:lnTo>
                  <a:lnTo>
                    <a:pt x="442" y="310"/>
                  </a:lnTo>
                  <a:lnTo>
                    <a:pt x="439" y="323"/>
                  </a:lnTo>
                  <a:lnTo>
                    <a:pt x="432" y="333"/>
                  </a:lnTo>
                  <a:lnTo>
                    <a:pt x="422" y="339"/>
                  </a:lnTo>
                  <a:lnTo>
                    <a:pt x="410" y="342"/>
                  </a:lnTo>
                  <a:lnTo>
                    <a:pt x="402" y="342"/>
                  </a:lnTo>
                  <a:lnTo>
                    <a:pt x="390" y="339"/>
                  </a:lnTo>
                  <a:lnTo>
                    <a:pt x="380" y="333"/>
                  </a:lnTo>
                  <a:lnTo>
                    <a:pt x="373" y="323"/>
                  </a:lnTo>
                  <a:lnTo>
                    <a:pt x="371" y="310"/>
                  </a:lnTo>
                  <a:lnTo>
                    <a:pt x="371" y="259"/>
                  </a:lnTo>
                  <a:lnTo>
                    <a:pt x="373" y="247"/>
                  </a:lnTo>
                  <a:lnTo>
                    <a:pt x="380" y="238"/>
                  </a:lnTo>
                  <a:lnTo>
                    <a:pt x="390" y="230"/>
                  </a:lnTo>
                  <a:lnTo>
                    <a:pt x="402" y="229"/>
                  </a:lnTo>
                  <a:close/>
                  <a:moveTo>
                    <a:pt x="277" y="194"/>
                  </a:moveTo>
                  <a:lnTo>
                    <a:pt x="304" y="194"/>
                  </a:lnTo>
                  <a:lnTo>
                    <a:pt x="324" y="250"/>
                  </a:lnTo>
                  <a:lnTo>
                    <a:pt x="343" y="194"/>
                  </a:lnTo>
                  <a:lnTo>
                    <a:pt x="368" y="194"/>
                  </a:lnTo>
                  <a:lnTo>
                    <a:pt x="337" y="279"/>
                  </a:lnTo>
                  <a:lnTo>
                    <a:pt x="337" y="340"/>
                  </a:lnTo>
                  <a:lnTo>
                    <a:pt x="309" y="340"/>
                  </a:lnTo>
                  <a:lnTo>
                    <a:pt x="309" y="279"/>
                  </a:lnTo>
                  <a:lnTo>
                    <a:pt x="277" y="194"/>
                  </a:lnTo>
                  <a:close/>
                  <a:moveTo>
                    <a:pt x="76" y="38"/>
                  </a:moveTo>
                  <a:lnTo>
                    <a:pt x="60" y="42"/>
                  </a:lnTo>
                  <a:lnTo>
                    <a:pt x="49" y="50"/>
                  </a:lnTo>
                  <a:lnTo>
                    <a:pt x="41" y="62"/>
                  </a:lnTo>
                  <a:lnTo>
                    <a:pt x="38" y="77"/>
                  </a:lnTo>
                  <a:lnTo>
                    <a:pt x="38" y="763"/>
                  </a:lnTo>
                  <a:lnTo>
                    <a:pt x="41" y="778"/>
                  </a:lnTo>
                  <a:lnTo>
                    <a:pt x="49" y="789"/>
                  </a:lnTo>
                  <a:lnTo>
                    <a:pt x="60" y="797"/>
                  </a:lnTo>
                  <a:lnTo>
                    <a:pt x="76" y="801"/>
                  </a:lnTo>
                  <a:lnTo>
                    <a:pt x="762" y="801"/>
                  </a:lnTo>
                  <a:lnTo>
                    <a:pt x="777" y="797"/>
                  </a:lnTo>
                  <a:lnTo>
                    <a:pt x="789" y="789"/>
                  </a:lnTo>
                  <a:lnTo>
                    <a:pt x="798" y="778"/>
                  </a:lnTo>
                  <a:lnTo>
                    <a:pt x="800" y="763"/>
                  </a:lnTo>
                  <a:lnTo>
                    <a:pt x="800" y="77"/>
                  </a:lnTo>
                  <a:lnTo>
                    <a:pt x="798" y="62"/>
                  </a:lnTo>
                  <a:lnTo>
                    <a:pt x="789" y="50"/>
                  </a:lnTo>
                  <a:lnTo>
                    <a:pt x="777" y="42"/>
                  </a:lnTo>
                  <a:lnTo>
                    <a:pt x="762" y="38"/>
                  </a:lnTo>
                  <a:lnTo>
                    <a:pt x="76" y="38"/>
                  </a:lnTo>
                  <a:close/>
                  <a:moveTo>
                    <a:pt x="76" y="0"/>
                  </a:moveTo>
                  <a:lnTo>
                    <a:pt x="762" y="0"/>
                  </a:lnTo>
                  <a:lnTo>
                    <a:pt x="786" y="4"/>
                  </a:lnTo>
                  <a:lnTo>
                    <a:pt x="807" y="16"/>
                  </a:lnTo>
                  <a:lnTo>
                    <a:pt x="824" y="31"/>
                  </a:lnTo>
                  <a:lnTo>
                    <a:pt x="834" y="52"/>
                  </a:lnTo>
                  <a:lnTo>
                    <a:pt x="838" y="77"/>
                  </a:lnTo>
                  <a:lnTo>
                    <a:pt x="838" y="763"/>
                  </a:lnTo>
                  <a:lnTo>
                    <a:pt x="834" y="787"/>
                  </a:lnTo>
                  <a:lnTo>
                    <a:pt x="824" y="808"/>
                  </a:lnTo>
                  <a:lnTo>
                    <a:pt x="807" y="825"/>
                  </a:lnTo>
                  <a:lnTo>
                    <a:pt x="786" y="835"/>
                  </a:lnTo>
                  <a:lnTo>
                    <a:pt x="762" y="839"/>
                  </a:lnTo>
                  <a:lnTo>
                    <a:pt x="76" y="839"/>
                  </a:lnTo>
                  <a:lnTo>
                    <a:pt x="51" y="835"/>
                  </a:lnTo>
                  <a:lnTo>
                    <a:pt x="30" y="825"/>
                  </a:lnTo>
                  <a:lnTo>
                    <a:pt x="15" y="808"/>
                  </a:lnTo>
                  <a:lnTo>
                    <a:pt x="4" y="787"/>
                  </a:lnTo>
                  <a:lnTo>
                    <a:pt x="0" y="763"/>
                  </a:lnTo>
                  <a:lnTo>
                    <a:pt x="0" y="77"/>
                  </a:lnTo>
                  <a:lnTo>
                    <a:pt x="4" y="52"/>
                  </a:lnTo>
                  <a:lnTo>
                    <a:pt x="15" y="31"/>
                  </a:lnTo>
                  <a:lnTo>
                    <a:pt x="30" y="16"/>
                  </a:lnTo>
                  <a:lnTo>
                    <a:pt x="51" y="4"/>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2" name="Freeform 66"/>
            <p:cNvSpPr>
              <a:spLocks noEditPoints="1"/>
            </p:cNvSpPr>
            <p:nvPr/>
          </p:nvSpPr>
          <p:spPr bwMode="auto">
            <a:xfrm>
              <a:off x="5282938" y="4880753"/>
              <a:ext cx="540644" cy="540000"/>
            </a:xfrm>
            <a:custGeom>
              <a:avLst/>
              <a:gdLst>
                <a:gd name="T0" fmla="*/ 509 w 840"/>
                <a:gd name="T1" fmla="*/ 268 h 839"/>
                <a:gd name="T2" fmla="*/ 566 w 840"/>
                <a:gd name="T3" fmla="*/ 342 h 839"/>
                <a:gd name="T4" fmla="*/ 567 w 840"/>
                <a:gd name="T5" fmla="*/ 415 h 839"/>
                <a:gd name="T6" fmla="*/ 520 w 840"/>
                <a:gd name="T7" fmla="*/ 500 h 839"/>
                <a:gd name="T8" fmla="*/ 435 w 840"/>
                <a:gd name="T9" fmla="*/ 522 h 839"/>
                <a:gd name="T10" fmla="*/ 401 w 840"/>
                <a:gd name="T11" fmla="*/ 504 h 839"/>
                <a:gd name="T12" fmla="*/ 392 w 840"/>
                <a:gd name="T13" fmla="*/ 512 h 839"/>
                <a:gd name="T14" fmla="*/ 368 w 840"/>
                <a:gd name="T15" fmla="*/ 585 h 839"/>
                <a:gd name="T16" fmla="*/ 341 w 840"/>
                <a:gd name="T17" fmla="*/ 626 h 839"/>
                <a:gd name="T18" fmla="*/ 333 w 840"/>
                <a:gd name="T19" fmla="*/ 625 h 839"/>
                <a:gd name="T20" fmla="*/ 332 w 840"/>
                <a:gd name="T21" fmla="*/ 609 h 839"/>
                <a:gd name="T22" fmla="*/ 330 w 840"/>
                <a:gd name="T23" fmla="*/ 566 h 839"/>
                <a:gd name="T24" fmla="*/ 349 w 840"/>
                <a:gd name="T25" fmla="*/ 483 h 839"/>
                <a:gd name="T26" fmla="*/ 362 w 840"/>
                <a:gd name="T27" fmla="*/ 420 h 839"/>
                <a:gd name="T28" fmla="*/ 357 w 840"/>
                <a:gd name="T29" fmla="*/ 406 h 839"/>
                <a:gd name="T30" fmla="*/ 366 w 840"/>
                <a:gd name="T31" fmla="*/ 354 h 839"/>
                <a:gd name="T32" fmla="*/ 406 w 840"/>
                <a:gd name="T33" fmla="*/ 334 h 839"/>
                <a:gd name="T34" fmla="*/ 429 w 840"/>
                <a:gd name="T35" fmla="*/ 378 h 839"/>
                <a:gd name="T36" fmla="*/ 409 w 840"/>
                <a:gd name="T37" fmla="*/ 457 h 839"/>
                <a:gd name="T38" fmla="*/ 427 w 840"/>
                <a:gd name="T39" fmla="*/ 482 h 839"/>
                <a:gd name="T40" fmla="*/ 485 w 840"/>
                <a:gd name="T41" fmla="*/ 467 h 839"/>
                <a:gd name="T42" fmla="*/ 512 w 840"/>
                <a:gd name="T43" fmla="*/ 409 h 839"/>
                <a:gd name="T44" fmla="*/ 515 w 840"/>
                <a:gd name="T45" fmla="*/ 348 h 839"/>
                <a:gd name="T46" fmla="*/ 474 w 840"/>
                <a:gd name="T47" fmla="*/ 297 h 839"/>
                <a:gd name="T48" fmla="*/ 413 w 840"/>
                <a:gd name="T49" fmla="*/ 285 h 839"/>
                <a:gd name="T50" fmla="*/ 349 w 840"/>
                <a:gd name="T51" fmla="*/ 312 h 839"/>
                <a:gd name="T52" fmla="*/ 313 w 840"/>
                <a:gd name="T53" fmla="*/ 386 h 839"/>
                <a:gd name="T54" fmla="*/ 321 w 840"/>
                <a:gd name="T55" fmla="*/ 426 h 839"/>
                <a:gd name="T56" fmla="*/ 330 w 840"/>
                <a:gd name="T57" fmla="*/ 437 h 839"/>
                <a:gd name="T58" fmla="*/ 329 w 840"/>
                <a:gd name="T59" fmla="*/ 450 h 839"/>
                <a:gd name="T60" fmla="*/ 327 w 840"/>
                <a:gd name="T61" fmla="*/ 462 h 839"/>
                <a:gd name="T62" fmla="*/ 317 w 840"/>
                <a:gd name="T63" fmla="*/ 469 h 839"/>
                <a:gd name="T64" fmla="*/ 306 w 840"/>
                <a:gd name="T65" fmla="*/ 465 h 839"/>
                <a:gd name="T66" fmla="*/ 268 w 840"/>
                <a:gd name="T67" fmla="*/ 388 h 839"/>
                <a:gd name="T68" fmla="*/ 275 w 840"/>
                <a:gd name="T69" fmla="*/ 344 h 839"/>
                <a:gd name="T70" fmla="*/ 346 w 840"/>
                <a:gd name="T71" fmla="*/ 266 h 839"/>
                <a:gd name="T72" fmla="*/ 416 w 840"/>
                <a:gd name="T73" fmla="*/ 249 h 839"/>
                <a:gd name="T74" fmla="*/ 42 w 840"/>
                <a:gd name="T75" fmla="*/ 62 h 839"/>
                <a:gd name="T76" fmla="*/ 50 w 840"/>
                <a:gd name="T77" fmla="*/ 789 h 839"/>
                <a:gd name="T78" fmla="*/ 778 w 840"/>
                <a:gd name="T79" fmla="*/ 797 h 839"/>
                <a:gd name="T80" fmla="*/ 802 w 840"/>
                <a:gd name="T81" fmla="*/ 77 h 839"/>
                <a:gd name="T82" fmla="*/ 764 w 840"/>
                <a:gd name="T83" fmla="*/ 38 h 839"/>
                <a:gd name="T84" fmla="*/ 787 w 840"/>
                <a:gd name="T85" fmla="*/ 4 h 839"/>
                <a:gd name="T86" fmla="*/ 840 w 840"/>
                <a:gd name="T87" fmla="*/ 77 h 839"/>
                <a:gd name="T88" fmla="*/ 808 w 840"/>
                <a:gd name="T89" fmla="*/ 825 h 839"/>
                <a:gd name="T90" fmla="*/ 53 w 840"/>
                <a:gd name="T91" fmla="*/ 835 h 839"/>
                <a:gd name="T92" fmla="*/ 0 w 840"/>
                <a:gd name="T93" fmla="*/ 763 h 839"/>
                <a:gd name="T94" fmla="*/ 32 w 840"/>
                <a:gd name="T95" fmla="*/ 16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40" h="839">
                  <a:moveTo>
                    <a:pt x="416" y="249"/>
                  </a:moveTo>
                  <a:lnTo>
                    <a:pt x="451" y="250"/>
                  </a:lnTo>
                  <a:lnTo>
                    <a:pt x="482" y="257"/>
                  </a:lnTo>
                  <a:lnTo>
                    <a:pt x="509" y="268"/>
                  </a:lnTo>
                  <a:lnTo>
                    <a:pt x="531" y="284"/>
                  </a:lnTo>
                  <a:lnTo>
                    <a:pt x="548" y="302"/>
                  </a:lnTo>
                  <a:lnTo>
                    <a:pt x="561" y="326"/>
                  </a:lnTo>
                  <a:lnTo>
                    <a:pt x="566" y="342"/>
                  </a:lnTo>
                  <a:lnTo>
                    <a:pt x="571" y="360"/>
                  </a:lnTo>
                  <a:lnTo>
                    <a:pt x="573" y="380"/>
                  </a:lnTo>
                  <a:lnTo>
                    <a:pt x="570" y="399"/>
                  </a:lnTo>
                  <a:lnTo>
                    <a:pt x="567" y="415"/>
                  </a:lnTo>
                  <a:lnTo>
                    <a:pt x="565" y="429"/>
                  </a:lnTo>
                  <a:lnTo>
                    <a:pt x="553" y="457"/>
                  </a:lnTo>
                  <a:lnTo>
                    <a:pt x="539" y="482"/>
                  </a:lnTo>
                  <a:lnTo>
                    <a:pt x="520" y="500"/>
                  </a:lnTo>
                  <a:lnTo>
                    <a:pt x="498" y="513"/>
                  </a:lnTo>
                  <a:lnTo>
                    <a:pt x="471" y="522"/>
                  </a:lnTo>
                  <a:lnTo>
                    <a:pt x="452" y="524"/>
                  </a:lnTo>
                  <a:lnTo>
                    <a:pt x="435" y="522"/>
                  </a:lnTo>
                  <a:lnTo>
                    <a:pt x="419" y="516"/>
                  </a:lnTo>
                  <a:lnTo>
                    <a:pt x="408" y="509"/>
                  </a:lnTo>
                  <a:lnTo>
                    <a:pt x="404" y="507"/>
                  </a:lnTo>
                  <a:lnTo>
                    <a:pt x="401" y="504"/>
                  </a:lnTo>
                  <a:lnTo>
                    <a:pt x="397" y="500"/>
                  </a:lnTo>
                  <a:lnTo>
                    <a:pt x="396" y="496"/>
                  </a:lnTo>
                  <a:lnTo>
                    <a:pt x="396" y="496"/>
                  </a:lnTo>
                  <a:lnTo>
                    <a:pt x="392" y="512"/>
                  </a:lnTo>
                  <a:lnTo>
                    <a:pt x="387" y="528"/>
                  </a:lnTo>
                  <a:lnTo>
                    <a:pt x="383" y="546"/>
                  </a:lnTo>
                  <a:lnTo>
                    <a:pt x="378" y="566"/>
                  </a:lnTo>
                  <a:lnTo>
                    <a:pt x="368" y="585"/>
                  </a:lnTo>
                  <a:lnTo>
                    <a:pt x="357" y="602"/>
                  </a:lnTo>
                  <a:lnTo>
                    <a:pt x="353" y="609"/>
                  </a:lnTo>
                  <a:lnTo>
                    <a:pt x="347" y="618"/>
                  </a:lnTo>
                  <a:lnTo>
                    <a:pt x="341" y="626"/>
                  </a:lnTo>
                  <a:lnTo>
                    <a:pt x="334" y="630"/>
                  </a:lnTo>
                  <a:lnTo>
                    <a:pt x="334" y="628"/>
                  </a:lnTo>
                  <a:lnTo>
                    <a:pt x="333" y="627"/>
                  </a:lnTo>
                  <a:lnTo>
                    <a:pt x="333" y="625"/>
                  </a:lnTo>
                  <a:lnTo>
                    <a:pt x="332" y="621"/>
                  </a:lnTo>
                  <a:lnTo>
                    <a:pt x="332" y="617"/>
                  </a:lnTo>
                  <a:lnTo>
                    <a:pt x="332" y="613"/>
                  </a:lnTo>
                  <a:lnTo>
                    <a:pt x="332" y="609"/>
                  </a:lnTo>
                  <a:lnTo>
                    <a:pt x="330" y="600"/>
                  </a:lnTo>
                  <a:lnTo>
                    <a:pt x="329" y="589"/>
                  </a:lnTo>
                  <a:lnTo>
                    <a:pt x="330" y="579"/>
                  </a:lnTo>
                  <a:lnTo>
                    <a:pt x="330" y="566"/>
                  </a:lnTo>
                  <a:lnTo>
                    <a:pt x="333" y="553"/>
                  </a:lnTo>
                  <a:lnTo>
                    <a:pt x="334" y="539"/>
                  </a:lnTo>
                  <a:lnTo>
                    <a:pt x="342" y="512"/>
                  </a:lnTo>
                  <a:lnTo>
                    <a:pt x="349" y="483"/>
                  </a:lnTo>
                  <a:lnTo>
                    <a:pt x="357" y="456"/>
                  </a:lnTo>
                  <a:lnTo>
                    <a:pt x="363" y="427"/>
                  </a:lnTo>
                  <a:lnTo>
                    <a:pt x="363" y="424"/>
                  </a:lnTo>
                  <a:lnTo>
                    <a:pt x="362" y="420"/>
                  </a:lnTo>
                  <a:lnTo>
                    <a:pt x="361" y="416"/>
                  </a:lnTo>
                  <a:lnTo>
                    <a:pt x="359" y="412"/>
                  </a:lnTo>
                  <a:lnTo>
                    <a:pt x="358" y="409"/>
                  </a:lnTo>
                  <a:lnTo>
                    <a:pt x="357" y="406"/>
                  </a:lnTo>
                  <a:lnTo>
                    <a:pt x="355" y="390"/>
                  </a:lnTo>
                  <a:lnTo>
                    <a:pt x="357" y="374"/>
                  </a:lnTo>
                  <a:lnTo>
                    <a:pt x="361" y="361"/>
                  </a:lnTo>
                  <a:lnTo>
                    <a:pt x="366" y="354"/>
                  </a:lnTo>
                  <a:lnTo>
                    <a:pt x="372" y="344"/>
                  </a:lnTo>
                  <a:lnTo>
                    <a:pt x="383" y="338"/>
                  </a:lnTo>
                  <a:lnTo>
                    <a:pt x="393" y="333"/>
                  </a:lnTo>
                  <a:lnTo>
                    <a:pt x="406" y="334"/>
                  </a:lnTo>
                  <a:lnTo>
                    <a:pt x="418" y="339"/>
                  </a:lnTo>
                  <a:lnTo>
                    <a:pt x="426" y="348"/>
                  </a:lnTo>
                  <a:lnTo>
                    <a:pt x="430" y="363"/>
                  </a:lnTo>
                  <a:lnTo>
                    <a:pt x="429" y="378"/>
                  </a:lnTo>
                  <a:lnTo>
                    <a:pt x="418" y="412"/>
                  </a:lnTo>
                  <a:lnTo>
                    <a:pt x="409" y="448"/>
                  </a:lnTo>
                  <a:lnTo>
                    <a:pt x="409" y="452"/>
                  </a:lnTo>
                  <a:lnTo>
                    <a:pt x="409" y="457"/>
                  </a:lnTo>
                  <a:lnTo>
                    <a:pt x="410" y="461"/>
                  </a:lnTo>
                  <a:lnTo>
                    <a:pt x="412" y="463"/>
                  </a:lnTo>
                  <a:lnTo>
                    <a:pt x="417" y="474"/>
                  </a:lnTo>
                  <a:lnTo>
                    <a:pt x="427" y="482"/>
                  </a:lnTo>
                  <a:lnTo>
                    <a:pt x="439" y="486"/>
                  </a:lnTo>
                  <a:lnTo>
                    <a:pt x="454" y="486"/>
                  </a:lnTo>
                  <a:lnTo>
                    <a:pt x="472" y="478"/>
                  </a:lnTo>
                  <a:lnTo>
                    <a:pt x="485" y="467"/>
                  </a:lnTo>
                  <a:lnTo>
                    <a:pt x="495" y="454"/>
                  </a:lnTo>
                  <a:lnTo>
                    <a:pt x="503" y="439"/>
                  </a:lnTo>
                  <a:lnTo>
                    <a:pt x="510" y="420"/>
                  </a:lnTo>
                  <a:lnTo>
                    <a:pt x="512" y="409"/>
                  </a:lnTo>
                  <a:lnTo>
                    <a:pt x="515" y="397"/>
                  </a:lnTo>
                  <a:lnTo>
                    <a:pt x="516" y="381"/>
                  </a:lnTo>
                  <a:lnTo>
                    <a:pt x="516" y="364"/>
                  </a:lnTo>
                  <a:lnTo>
                    <a:pt x="515" y="348"/>
                  </a:lnTo>
                  <a:lnTo>
                    <a:pt x="511" y="335"/>
                  </a:lnTo>
                  <a:lnTo>
                    <a:pt x="502" y="319"/>
                  </a:lnTo>
                  <a:lnTo>
                    <a:pt x="489" y="306"/>
                  </a:lnTo>
                  <a:lnTo>
                    <a:pt x="474" y="297"/>
                  </a:lnTo>
                  <a:lnTo>
                    <a:pt x="456" y="289"/>
                  </a:lnTo>
                  <a:lnTo>
                    <a:pt x="435" y="285"/>
                  </a:lnTo>
                  <a:lnTo>
                    <a:pt x="425" y="285"/>
                  </a:lnTo>
                  <a:lnTo>
                    <a:pt x="413" y="285"/>
                  </a:lnTo>
                  <a:lnTo>
                    <a:pt x="401" y="288"/>
                  </a:lnTo>
                  <a:lnTo>
                    <a:pt x="393" y="289"/>
                  </a:lnTo>
                  <a:lnTo>
                    <a:pt x="368" y="299"/>
                  </a:lnTo>
                  <a:lnTo>
                    <a:pt x="349" y="312"/>
                  </a:lnTo>
                  <a:lnTo>
                    <a:pt x="333" y="329"/>
                  </a:lnTo>
                  <a:lnTo>
                    <a:pt x="321" y="350"/>
                  </a:lnTo>
                  <a:lnTo>
                    <a:pt x="316" y="367"/>
                  </a:lnTo>
                  <a:lnTo>
                    <a:pt x="313" y="386"/>
                  </a:lnTo>
                  <a:lnTo>
                    <a:pt x="312" y="393"/>
                  </a:lnTo>
                  <a:lnTo>
                    <a:pt x="315" y="405"/>
                  </a:lnTo>
                  <a:lnTo>
                    <a:pt x="316" y="415"/>
                  </a:lnTo>
                  <a:lnTo>
                    <a:pt x="321" y="426"/>
                  </a:lnTo>
                  <a:lnTo>
                    <a:pt x="323" y="428"/>
                  </a:lnTo>
                  <a:lnTo>
                    <a:pt x="325" y="431"/>
                  </a:lnTo>
                  <a:lnTo>
                    <a:pt x="328" y="433"/>
                  </a:lnTo>
                  <a:lnTo>
                    <a:pt x="330" y="437"/>
                  </a:lnTo>
                  <a:lnTo>
                    <a:pt x="332" y="440"/>
                  </a:lnTo>
                  <a:lnTo>
                    <a:pt x="332" y="444"/>
                  </a:lnTo>
                  <a:lnTo>
                    <a:pt x="330" y="446"/>
                  </a:lnTo>
                  <a:lnTo>
                    <a:pt x="329" y="450"/>
                  </a:lnTo>
                  <a:lnTo>
                    <a:pt x="329" y="453"/>
                  </a:lnTo>
                  <a:lnTo>
                    <a:pt x="328" y="456"/>
                  </a:lnTo>
                  <a:lnTo>
                    <a:pt x="328" y="460"/>
                  </a:lnTo>
                  <a:lnTo>
                    <a:pt x="327" y="462"/>
                  </a:lnTo>
                  <a:lnTo>
                    <a:pt x="325" y="466"/>
                  </a:lnTo>
                  <a:lnTo>
                    <a:pt x="324" y="467"/>
                  </a:lnTo>
                  <a:lnTo>
                    <a:pt x="320" y="469"/>
                  </a:lnTo>
                  <a:lnTo>
                    <a:pt x="317" y="469"/>
                  </a:lnTo>
                  <a:lnTo>
                    <a:pt x="313" y="469"/>
                  </a:lnTo>
                  <a:lnTo>
                    <a:pt x="311" y="467"/>
                  </a:lnTo>
                  <a:lnTo>
                    <a:pt x="308" y="466"/>
                  </a:lnTo>
                  <a:lnTo>
                    <a:pt x="306" y="465"/>
                  </a:lnTo>
                  <a:lnTo>
                    <a:pt x="291" y="452"/>
                  </a:lnTo>
                  <a:lnTo>
                    <a:pt x="279" y="435"/>
                  </a:lnTo>
                  <a:lnTo>
                    <a:pt x="272" y="412"/>
                  </a:lnTo>
                  <a:lnTo>
                    <a:pt x="268" y="388"/>
                  </a:lnTo>
                  <a:lnTo>
                    <a:pt x="272" y="363"/>
                  </a:lnTo>
                  <a:lnTo>
                    <a:pt x="273" y="356"/>
                  </a:lnTo>
                  <a:lnTo>
                    <a:pt x="274" y="350"/>
                  </a:lnTo>
                  <a:lnTo>
                    <a:pt x="275" y="344"/>
                  </a:lnTo>
                  <a:lnTo>
                    <a:pt x="289" y="319"/>
                  </a:lnTo>
                  <a:lnTo>
                    <a:pt x="304" y="299"/>
                  </a:lnTo>
                  <a:lnTo>
                    <a:pt x="324" y="282"/>
                  </a:lnTo>
                  <a:lnTo>
                    <a:pt x="346" y="266"/>
                  </a:lnTo>
                  <a:lnTo>
                    <a:pt x="361" y="259"/>
                  </a:lnTo>
                  <a:lnTo>
                    <a:pt x="375" y="255"/>
                  </a:lnTo>
                  <a:lnTo>
                    <a:pt x="391" y="251"/>
                  </a:lnTo>
                  <a:lnTo>
                    <a:pt x="416" y="249"/>
                  </a:lnTo>
                  <a:close/>
                  <a:moveTo>
                    <a:pt x="78" y="38"/>
                  </a:moveTo>
                  <a:lnTo>
                    <a:pt x="62" y="42"/>
                  </a:lnTo>
                  <a:lnTo>
                    <a:pt x="50" y="50"/>
                  </a:lnTo>
                  <a:lnTo>
                    <a:pt x="42" y="62"/>
                  </a:lnTo>
                  <a:lnTo>
                    <a:pt x="38" y="77"/>
                  </a:lnTo>
                  <a:lnTo>
                    <a:pt x="38" y="763"/>
                  </a:lnTo>
                  <a:lnTo>
                    <a:pt x="42" y="778"/>
                  </a:lnTo>
                  <a:lnTo>
                    <a:pt x="50" y="789"/>
                  </a:lnTo>
                  <a:lnTo>
                    <a:pt x="62" y="797"/>
                  </a:lnTo>
                  <a:lnTo>
                    <a:pt x="78" y="801"/>
                  </a:lnTo>
                  <a:lnTo>
                    <a:pt x="764" y="801"/>
                  </a:lnTo>
                  <a:lnTo>
                    <a:pt x="778" y="797"/>
                  </a:lnTo>
                  <a:lnTo>
                    <a:pt x="790" y="789"/>
                  </a:lnTo>
                  <a:lnTo>
                    <a:pt x="798" y="778"/>
                  </a:lnTo>
                  <a:lnTo>
                    <a:pt x="802" y="763"/>
                  </a:lnTo>
                  <a:lnTo>
                    <a:pt x="802" y="77"/>
                  </a:lnTo>
                  <a:lnTo>
                    <a:pt x="798" y="62"/>
                  </a:lnTo>
                  <a:lnTo>
                    <a:pt x="790" y="50"/>
                  </a:lnTo>
                  <a:lnTo>
                    <a:pt x="778" y="42"/>
                  </a:lnTo>
                  <a:lnTo>
                    <a:pt x="764" y="38"/>
                  </a:lnTo>
                  <a:lnTo>
                    <a:pt x="78" y="38"/>
                  </a:lnTo>
                  <a:close/>
                  <a:moveTo>
                    <a:pt x="78" y="0"/>
                  </a:moveTo>
                  <a:lnTo>
                    <a:pt x="764" y="0"/>
                  </a:lnTo>
                  <a:lnTo>
                    <a:pt x="787" y="4"/>
                  </a:lnTo>
                  <a:lnTo>
                    <a:pt x="808" y="16"/>
                  </a:lnTo>
                  <a:lnTo>
                    <a:pt x="825" y="31"/>
                  </a:lnTo>
                  <a:lnTo>
                    <a:pt x="836" y="52"/>
                  </a:lnTo>
                  <a:lnTo>
                    <a:pt x="840" y="77"/>
                  </a:lnTo>
                  <a:lnTo>
                    <a:pt x="840" y="763"/>
                  </a:lnTo>
                  <a:lnTo>
                    <a:pt x="836" y="787"/>
                  </a:lnTo>
                  <a:lnTo>
                    <a:pt x="825" y="808"/>
                  </a:lnTo>
                  <a:lnTo>
                    <a:pt x="808" y="825"/>
                  </a:lnTo>
                  <a:lnTo>
                    <a:pt x="787" y="835"/>
                  </a:lnTo>
                  <a:lnTo>
                    <a:pt x="764" y="839"/>
                  </a:lnTo>
                  <a:lnTo>
                    <a:pt x="78" y="839"/>
                  </a:lnTo>
                  <a:lnTo>
                    <a:pt x="53" y="835"/>
                  </a:lnTo>
                  <a:lnTo>
                    <a:pt x="32" y="825"/>
                  </a:lnTo>
                  <a:lnTo>
                    <a:pt x="16" y="808"/>
                  </a:lnTo>
                  <a:lnTo>
                    <a:pt x="4" y="787"/>
                  </a:lnTo>
                  <a:lnTo>
                    <a:pt x="0" y="763"/>
                  </a:lnTo>
                  <a:lnTo>
                    <a:pt x="0" y="77"/>
                  </a:lnTo>
                  <a:lnTo>
                    <a:pt x="4" y="52"/>
                  </a:lnTo>
                  <a:lnTo>
                    <a:pt x="16" y="31"/>
                  </a:lnTo>
                  <a:lnTo>
                    <a:pt x="32" y="16"/>
                  </a:lnTo>
                  <a:lnTo>
                    <a:pt x="53" y="4"/>
                  </a:lnTo>
                  <a:lnTo>
                    <a:pt x="7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3" name="Freeform 67"/>
            <p:cNvSpPr>
              <a:spLocks noEditPoints="1"/>
            </p:cNvSpPr>
            <p:nvPr/>
          </p:nvSpPr>
          <p:spPr bwMode="auto">
            <a:xfrm>
              <a:off x="6333071" y="4880753"/>
              <a:ext cx="540000" cy="540000"/>
            </a:xfrm>
            <a:custGeom>
              <a:avLst/>
              <a:gdLst>
                <a:gd name="T0" fmla="*/ 576 w 839"/>
                <a:gd name="T1" fmla="*/ 271 h 839"/>
                <a:gd name="T2" fmla="*/ 602 w 839"/>
                <a:gd name="T3" fmla="*/ 293 h 839"/>
                <a:gd name="T4" fmla="*/ 610 w 839"/>
                <a:gd name="T5" fmla="*/ 338 h 839"/>
                <a:gd name="T6" fmla="*/ 597 w 839"/>
                <a:gd name="T7" fmla="*/ 385 h 839"/>
                <a:gd name="T8" fmla="*/ 559 w 839"/>
                <a:gd name="T9" fmla="*/ 444 h 839"/>
                <a:gd name="T10" fmla="*/ 502 w 839"/>
                <a:gd name="T11" fmla="*/ 512 h 839"/>
                <a:gd name="T12" fmla="*/ 448 w 839"/>
                <a:gd name="T13" fmla="*/ 556 h 839"/>
                <a:gd name="T14" fmla="*/ 401 w 839"/>
                <a:gd name="T15" fmla="*/ 572 h 839"/>
                <a:gd name="T16" fmla="*/ 369 w 839"/>
                <a:gd name="T17" fmla="*/ 558 h 839"/>
                <a:gd name="T18" fmla="*/ 344 w 839"/>
                <a:gd name="T19" fmla="*/ 515 h 839"/>
                <a:gd name="T20" fmla="*/ 305 w 839"/>
                <a:gd name="T21" fmla="*/ 385 h 839"/>
                <a:gd name="T22" fmla="*/ 287 w 839"/>
                <a:gd name="T23" fmla="*/ 357 h 839"/>
                <a:gd name="T24" fmla="*/ 271 w 839"/>
                <a:gd name="T25" fmla="*/ 355 h 839"/>
                <a:gd name="T26" fmla="*/ 246 w 839"/>
                <a:gd name="T27" fmla="*/ 371 h 839"/>
                <a:gd name="T28" fmla="*/ 284 w 839"/>
                <a:gd name="T29" fmla="*/ 302 h 839"/>
                <a:gd name="T30" fmla="*/ 317 w 839"/>
                <a:gd name="T31" fmla="*/ 280 h 839"/>
                <a:gd name="T32" fmla="*/ 340 w 839"/>
                <a:gd name="T33" fmla="*/ 271 h 839"/>
                <a:gd name="T34" fmla="*/ 371 w 839"/>
                <a:gd name="T35" fmla="*/ 278 h 839"/>
                <a:gd name="T36" fmla="*/ 390 w 839"/>
                <a:gd name="T37" fmla="*/ 306 h 839"/>
                <a:gd name="T38" fmla="*/ 401 w 839"/>
                <a:gd name="T39" fmla="*/ 356 h 839"/>
                <a:gd name="T40" fmla="*/ 409 w 839"/>
                <a:gd name="T41" fmla="*/ 397 h 839"/>
                <a:gd name="T42" fmla="*/ 418 w 839"/>
                <a:gd name="T43" fmla="*/ 432 h 839"/>
                <a:gd name="T44" fmla="*/ 432 w 839"/>
                <a:gd name="T45" fmla="*/ 458 h 839"/>
                <a:gd name="T46" fmla="*/ 448 w 839"/>
                <a:gd name="T47" fmla="*/ 458 h 839"/>
                <a:gd name="T48" fmla="*/ 475 w 839"/>
                <a:gd name="T49" fmla="*/ 427 h 839"/>
                <a:gd name="T50" fmla="*/ 498 w 839"/>
                <a:gd name="T51" fmla="*/ 388 h 839"/>
                <a:gd name="T52" fmla="*/ 500 w 839"/>
                <a:gd name="T53" fmla="*/ 361 h 839"/>
                <a:gd name="T54" fmla="*/ 487 w 839"/>
                <a:gd name="T55" fmla="*/ 346 h 839"/>
                <a:gd name="T56" fmla="*/ 461 w 839"/>
                <a:gd name="T57" fmla="*/ 346 h 839"/>
                <a:gd name="T58" fmla="*/ 457 w 839"/>
                <a:gd name="T59" fmla="*/ 323 h 839"/>
                <a:gd name="T60" fmla="*/ 488 w 839"/>
                <a:gd name="T61" fmla="*/ 287 h 839"/>
                <a:gd name="T62" fmla="*/ 529 w 839"/>
                <a:gd name="T63" fmla="*/ 268 h 839"/>
                <a:gd name="T64" fmla="*/ 76 w 839"/>
                <a:gd name="T65" fmla="*/ 38 h 839"/>
                <a:gd name="T66" fmla="*/ 50 w 839"/>
                <a:gd name="T67" fmla="*/ 50 h 839"/>
                <a:gd name="T68" fmla="*/ 38 w 839"/>
                <a:gd name="T69" fmla="*/ 77 h 839"/>
                <a:gd name="T70" fmla="*/ 41 w 839"/>
                <a:gd name="T71" fmla="*/ 778 h 839"/>
                <a:gd name="T72" fmla="*/ 62 w 839"/>
                <a:gd name="T73" fmla="*/ 797 h 839"/>
                <a:gd name="T74" fmla="*/ 762 w 839"/>
                <a:gd name="T75" fmla="*/ 801 h 839"/>
                <a:gd name="T76" fmla="*/ 790 w 839"/>
                <a:gd name="T77" fmla="*/ 789 h 839"/>
                <a:gd name="T78" fmla="*/ 800 w 839"/>
                <a:gd name="T79" fmla="*/ 763 h 839"/>
                <a:gd name="T80" fmla="*/ 797 w 839"/>
                <a:gd name="T81" fmla="*/ 62 h 839"/>
                <a:gd name="T82" fmla="*/ 778 w 839"/>
                <a:gd name="T83" fmla="*/ 42 h 839"/>
                <a:gd name="T84" fmla="*/ 76 w 839"/>
                <a:gd name="T85" fmla="*/ 38 h 839"/>
                <a:gd name="T86" fmla="*/ 762 w 839"/>
                <a:gd name="T87" fmla="*/ 0 h 839"/>
                <a:gd name="T88" fmla="*/ 808 w 839"/>
                <a:gd name="T89" fmla="*/ 16 h 839"/>
                <a:gd name="T90" fmla="*/ 835 w 839"/>
                <a:gd name="T91" fmla="*/ 52 h 839"/>
                <a:gd name="T92" fmla="*/ 839 w 839"/>
                <a:gd name="T93" fmla="*/ 763 h 839"/>
                <a:gd name="T94" fmla="*/ 824 w 839"/>
                <a:gd name="T95" fmla="*/ 808 h 839"/>
                <a:gd name="T96" fmla="*/ 787 w 839"/>
                <a:gd name="T97" fmla="*/ 835 h 839"/>
                <a:gd name="T98" fmla="*/ 76 w 839"/>
                <a:gd name="T99" fmla="*/ 839 h 839"/>
                <a:gd name="T100" fmla="*/ 31 w 839"/>
                <a:gd name="T101" fmla="*/ 825 h 839"/>
                <a:gd name="T102" fmla="*/ 4 w 839"/>
                <a:gd name="T103" fmla="*/ 787 h 839"/>
                <a:gd name="T104" fmla="*/ 0 w 839"/>
                <a:gd name="T105" fmla="*/ 77 h 839"/>
                <a:gd name="T106" fmla="*/ 14 w 839"/>
                <a:gd name="T107" fmla="*/ 31 h 839"/>
                <a:gd name="T108" fmla="*/ 52 w 839"/>
                <a:gd name="T109" fmla="*/ 4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39" h="839">
                  <a:moveTo>
                    <a:pt x="555" y="267"/>
                  </a:moveTo>
                  <a:lnTo>
                    <a:pt x="576" y="271"/>
                  </a:lnTo>
                  <a:lnTo>
                    <a:pt x="592" y="279"/>
                  </a:lnTo>
                  <a:lnTo>
                    <a:pt x="602" y="293"/>
                  </a:lnTo>
                  <a:lnTo>
                    <a:pt x="609" y="313"/>
                  </a:lnTo>
                  <a:lnTo>
                    <a:pt x="610" y="338"/>
                  </a:lnTo>
                  <a:lnTo>
                    <a:pt x="606" y="360"/>
                  </a:lnTo>
                  <a:lnTo>
                    <a:pt x="597" y="385"/>
                  </a:lnTo>
                  <a:lnTo>
                    <a:pt x="581" y="412"/>
                  </a:lnTo>
                  <a:lnTo>
                    <a:pt x="559" y="444"/>
                  </a:lnTo>
                  <a:lnTo>
                    <a:pt x="533" y="478"/>
                  </a:lnTo>
                  <a:lnTo>
                    <a:pt x="502" y="512"/>
                  </a:lnTo>
                  <a:lnTo>
                    <a:pt x="474" y="538"/>
                  </a:lnTo>
                  <a:lnTo>
                    <a:pt x="448" y="556"/>
                  </a:lnTo>
                  <a:lnTo>
                    <a:pt x="423" y="568"/>
                  </a:lnTo>
                  <a:lnTo>
                    <a:pt x="401" y="572"/>
                  </a:lnTo>
                  <a:lnTo>
                    <a:pt x="385" y="568"/>
                  </a:lnTo>
                  <a:lnTo>
                    <a:pt x="369" y="558"/>
                  </a:lnTo>
                  <a:lnTo>
                    <a:pt x="356" y="539"/>
                  </a:lnTo>
                  <a:lnTo>
                    <a:pt x="344" y="515"/>
                  </a:lnTo>
                  <a:lnTo>
                    <a:pt x="313" y="410"/>
                  </a:lnTo>
                  <a:lnTo>
                    <a:pt x="305" y="385"/>
                  </a:lnTo>
                  <a:lnTo>
                    <a:pt x="296" y="368"/>
                  </a:lnTo>
                  <a:lnTo>
                    <a:pt x="287" y="357"/>
                  </a:lnTo>
                  <a:lnTo>
                    <a:pt x="276" y="354"/>
                  </a:lnTo>
                  <a:lnTo>
                    <a:pt x="271" y="355"/>
                  </a:lnTo>
                  <a:lnTo>
                    <a:pt x="262" y="361"/>
                  </a:lnTo>
                  <a:lnTo>
                    <a:pt x="246" y="371"/>
                  </a:lnTo>
                  <a:lnTo>
                    <a:pt x="229" y="348"/>
                  </a:lnTo>
                  <a:lnTo>
                    <a:pt x="284" y="302"/>
                  </a:lnTo>
                  <a:lnTo>
                    <a:pt x="302" y="289"/>
                  </a:lnTo>
                  <a:lnTo>
                    <a:pt x="317" y="280"/>
                  </a:lnTo>
                  <a:lnTo>
                    <a:pt x="330" y="274"/>
                  </a:lnTo>
                  <a:lnTo>
                    <a:pt x="340" y="271"/>
                  </a:lnTo>
                  <a:lnTo>
                    <a:pt x="357" y="272"/>
                  </a:lnTo>
                  <a:lnTo>
                    <a:pt x="371" y="278"/>
                  </a:lnTo>
                  <a:lnTo>
                    <a:pt x="382" y="289"/>
                  </a:lnTo>
                  <a:lnTo>
                    <a:pt x="390" y="306"/>
                  </a:lnTo>
                  <a:lnTo>
                    <a:pt x="395" y="327"/>
                  </a:lnTo>
                  <a:lnTo>
                    <a:pt x="401" y="356"/>
                  </a:lnTo>
                  <a:lnTo>
                    <a:pt x="405" y="380"/>
                  </a:lnTo>
                  <a:lnTo>
                    <a:pt x="409" y="397"/>
                  </a:lnTo>
                  <a:lnTo>
                    <a:pt x="411" y="409"/>
                  </a:lnTo>
                  <a:lnTo>
                    <a:pt x="418" y="432"/>
                  </a:lnTo>
                  <a:lnTo>
                    <a:pt x="424" y="449"/>
                  </a:lnTo>
                  <a:lnTo>
                    <a:pt x="432" y="458"/>
                  </a:lnTo>
                  <a:lnTo>
                    <a:pt x="439" y="462"/>
                  </a:lnTo>
                  <a:lnTo>
                    <a:pt x="448" y="458"/>
                  </a:lnTo>
                  <a:lnTo>
                    <a:pt x="461" y="446"/>
                  </a:lnTo>
                  <a:lnTo>
                    <a:pt x="475" y="427"/>
                  </a:lnTo>
                  <a:lnTo>
                    <a:pt x="488" y="406"/>
                  </a:lnTo>
                  <a:lnTo>
                    <a:pt x="498" y="388"/>
                  </a:lnTo>
                  <a:lnTo>
                    <a:pt x="500" y="374"/>
                  </a:lnTo>
                  <a:lnTo>
                    <a:pt x="500" y="361"/>
                  </a:lnTo>
                  <a:lnTo>
                    <a:pt x="496" y="351"/>
                  </a:lnTo>
                  <a:lnTo>
                    <a:pt x="487" y="346"/>
                  </a:lnTo>
                  <a:lnTo>
                    <a:pt x="475" y="344"/>
                  </a:lnTo>
                  <a:lnTo>
                    <a:pt x="461" y="346"/>
                  </a:lnTo>
                  <a:lnTo>
                    <a:pt x="447" y="350"/>
                  </a:lnTo>
                  <a:lnTo>
                    <a:pt x="457" y="323"/>
                  </a:lnTo>
                  <a:lnTo>
                    <a:pt x="471" y="302"/>
                  </a:lnTo>
                  <a:lnTo>
                    <a:pt x="488" y="287"/>
                  </a:lnTo>
                  <a:lnTo>
                    <a:pt x="507" y="275"/>
                  </a:lnTo>
                  <a:lnTo>
                    <a:pt x="529" y="268"/>
                  </a:lnTo>
                  <a:lnTo>
                    <a:pt x="555" y="267"/>
                  </a:lnTo>
                  <a:close/>
                  <a:moveTo>
                    <a:pt x="76" y="38"/>
                  </a:moveTo>
                  <a:lnTo>
                    <a:pt x="62" y="42"/>
                  </a:lnTo>
                  <a:lnTo>
                    <a:pt x="50" y="50"/>
                  </a:lnTo>
                  <a:lnTo>
                    <a:pt x="41" y="62"/>
                  </a:lnTo>
                  <a:lnTo>
                    <a:pt x="38" y="77"/>
                  </a:lnTo>
                  <a:lnTo>
                    <a:pt x="38" y="763"/>
                  </a:lnTo>
                  <a:lnTo>
                    <a:pt x="41" y="778"/>
                  </a:lnTo>
                  <a:lnTo>
                    <a:pt x="50" y="789"/>
                  </a:lnTo>
                  <a:lnTo>
                    <a:pt x="62" y="797"/>
                  </a:lnTo>
                  <a:lnTo>
                    <a:pt x="76" y="801"/>
                  </a:lnTo>
                  <a:lnTo>
                    <a:pt x="762" y="801"/>
                  </a:lnTo>
                  <a:lnTo>
                    <a:pt x="778" y="797"/>
                  </a:lnTo>
                  <a:lnTo>
                    <a:pt x="790" y="789"/>
                  </a:lnTo>
                  <a:lnTo>
                    <a:pt x="797" y="778"/>
                  </a:lnTo>
                  <a:lnTo>
                    <a:pt x="800" y="763"/>
                  </a:lnTo>
                  <a:lnTo>
                    <a:pt x="800" y="77"/>
                  </a:lnTo>
                  <a:lnTo>
                    <a:pt x="797" y="62"/>
                  </a:lnTo>
                  <a:lnTo>
                    <a:pt x="790" y="50"/>
                  </a:lnTo>
                  <a:lnTo>
                    <a:pt x="778" y="42"/>
                  </a:lnTo>
                  <a:lnTo>
                    <a:pt x="762" y="38"/>
                  </a:lnTo>
                  <a:lnTo>
                    <a:pt x="76" y="38"/>
                  </a:lnTo>
                  <a:close/>
                  <a:moveTo>
                    <a:pt x="76" y="0"/>
                  </a:moveTo>
                  <a:lnTo>
                    <a:pt x="762" y="0"/>
                  </a:lnTo>
                  <a:lnTo>
                    <a:pt x="787" y="4"/>
                  </a:lnTo>
                  <a:lnTo>
                    <a:pt x="808" y="16"/>
                  </a:lnTo>
                  <a:lnTo>
                    <a:pt x="824" y="31"/>
                  </a:lnTo>
                  <a:lnTo>
                    <a:pt x="835" y="52"/>
                  </a:lnTo>
                  <a:lnTo>
                    <a:pt x="839" y="77"/>
                  </a:lnTo>
                  <a:lnTo>
                    <a:pt x="839" y="763"/>
                  </a:lnTo>
                  <a:lnTo>
                    <a:pt x="835" y="787"/>
                  </a:lnTo>
                  <a:lnTo>
                    <a:pt x="824" y="808"/>
                  </a:lnTo>
                  <a:lnTo>
                    <a:pt x="808" y="825"/>
                  </a:lnTo>
                  <a:lnTo>
                    <a:pt x="787" y="835"/>
                  </a:lnTo>
                  <a:lnTo>
                    <a:pt x="762" y="839"/>
                  </a:lnTo>
                  <a:lnTo>
                    <a:pt x="76" y="839"/>
                  </a:lnTo>
                  <a:lnTo>
                    <a:pt x="52" y="835"/>
                  </a:lnTo>
                  <a:lnTo>
                    <a:pt x="31" y="825"/>
                  </a:lnTo>
                  <a:lnTo>
                    <a:pt x="14" y="808"/>
                  </a:lnTo>
                  <a:lnTo>
                    <a:pt x="4" y="787"/>
                  </a:lnTo>
                  <a:lnTo>
                    <a:pt x="0" y="763"/>
                  </a:lnTo>
                  <a:lnTo>
                    <a:pt x="0" y="77"/>
                  </a:lnTo>
                  <a:lnTo>
                    <a:pt x="4" y="52"/>
                  </a:lnTo>
                  <a:lnTo>
                    <a:pt x="14" y="31"/>
                  </a:lnTo>
                  <a:lnTo>
                    <a:pt x="31" y="16"/>
                  </a:lnTo>
                  <a:lnTo>
                    <a:pt x="52" y="4"/>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4" name="Freeform 68"/>
            <p:cNvSpPr>
              <a:spLocks noEditPoints="1"/>
            </p:cNvSpPr>
            <p:nvPr/>
          </p:nvSpPr>
          <p:spPr bwMode="auto">
            <a:xfrm>
              <a:off x="7382560" y="4881074"/>
              <a:ext cx="540000" cy="539356"/>
            </a:xfrm>
            <a:custGeom>
              <a:avLst/>
              <a:gdLst>
                <a:gd name="T0" fmla="*/ 347 w 839"/>
                <a:gd name="T1" fmla="*/ 466 h 838"/>
                <a:gd name="T2" fmla="*/ 313 w 839"/>
                <a:gd name="T3" fmla="*/ 501 h 838"/>
                <a:gd name="T4" fmla="*/ 343 w 839"/>
                <a:gd name="T5" fmla="*/ 538 h 838"/>
                <a:gd name="T6" fmla="*/ 397 w 839"/>
                <a:gd name="T7" fmla="*/ 536 h 838"/>
                <a:gd name="T8" fmla="*/ 416 w 839"/>
                <a:gd name="T9" fmla="*/ 503 h 838"/>
                <a:gd name="T10" fmla="*/ 403 w 839"/>
                <a:gd name="T11" fmla="*/ 479 h 838"/>
                <a:gd name="T12" fmla="*/ 377 w 839"/>
                <a:gd name="T13" fmla="*/ 464 h 838"/>
                <a:gd name="T14" fmla="*/ 356 w 839"/>
                <a:gd name="T15" fmla="*/ 288 h 838"/>
                <a:gd name="T16" fmla="*/ 344 w 839"/>
                <a:gd name="T17" fmla="*/ 299 h 838"/>
                <a:gd name="T18" fmla="*/ 331 w 839"/>
                <a:gd name="T19" fmla="*/ 325 h 838"/>
                <a:gd name="T20" fmla="*/ 346 w 839"/>
                <a:gd name="T21" fmla="*/ 373 h 838"/>
                <a:gd name="T22" fmla="*/ 371 w 839"/>
                <a:gd name="T23" fmla="*/ 388 h 838"/>
                <a:gd name="T24" fmla="*/ 388 w 839"/>
                <a:gd name="T25" fmla="*/ 381 h 838"/>
                <a:gd name="T26" fmla="*/ 395 w 839"/>
                <a:gd name="T27" fmla="*/ 343 h 838"/>
                <a:gd name="T28" fmla="*/ 371 w 839"/>
                <a:gd name="T29" fmla="*/ 300 h 838"/>
                <a:gd name="T30" fmla="*/ 356 w 839"/>
                <a:gd name="T31" fmla="*/ 288 h 838"/>
                <a:gd name="T32" fmla="*/ 572 w 839"/>
                <a:gd name="T33" fmla="*/ 343 h 838"/>
                <a:gd name="T34" fmla="*/ 572 w 839"/>
                <a:gd name="T35" fmla="*/ 381 h 838"/>
                <a:gd name="T36" fmla="*/ 534 w 839"/>
                <a:gd name="T37" fmla="*/ 381 h 838"/>
                <a:gd name="T38" fmla="*/ 534 w 839"/>
                <a:gd name="T39" fmla="*/ 343 h 838"/>
                <a:gd name="T40" fmla="*/ 477 w 839"/>
                <a:gd name="T41" fmla="*/ 267 h 838"/>
                <a:gd name="T42" fmla="*/ 436 w 839"/>
                <a:gd name="T43" fmla="*/ 310 h 838"/>
                <a:gd name="T44" fmla="*/ 439 w 839"/>
                <a:gd name="T45" fmla="*/ 360 h 838"/>
                <a:gd name="T46" fmla="*/ 411 w 839"/>
                <a:gd name="T47" fmla="*/ 398 h 838"/>
                <a:gd name="T48" fmla="*/ 403 w 839"/>
                <a:gd name="T49" fmla="*/ 406 h 838"/>
                <a:gd name="T50" fmla="*/ 402 w 839"/>
                <a:gd name="T51" fmla="*/ 411 h 838"/>
                <a:gd name="T52" fmla="*/ 407 w 839"/>
                <a:gd name="T53" fmla="*/ 423 h 838"/>
                <a:gd name="T54" fmla="*/ 436 w 839"/>
                <a:gd name="T55" fmla="*/ 448 h 838"/>
                <a:gd name="T56" fmla="*/ 454 w 839"/>
                <a:gd name="T57" fmla="*/ 499 h 838"/>
                <a:gd name="T58" fmla="*/ 437 w 839"/>
                <a:gd name="T59" fmla="*/ 542 h 838"/>
                <a:gd name="T60" fmla="*/ 386 w 839"/>
                <a:gd name="T61" fmla="*/ 570 h 838"/>
                <a:gd name="T62" fmla="*/ 313 w 839"/>
                <a:gd name="T63" fmla="*/ 564 h 838"/>
                <a:gd name="T64" fmla="*/ 270 w 839"/>
                <a:gd name="T65" fmla="*/ 528 h 838"/>
                <a:gd name="T66" fmla="*/ 279 w 839"/>
                <a:gd name="T67" fmla="*/ 475 h 838"/>
                <a:gd name="T68" fmla="*/ 334 w 839"/>
                <a:gd name="T69" fmla="*/ 441 h 838"/>
                <a:gd name="T70" fmla="*/ 354 w 839"/>
                <a:gd name="T71" fmla="*/ 422 h 838"/>
                <a:gd name="T72" fmla="*/ 313 w 839"/>
                <a:gd name="T73" fmla="*/ 398 h 838"/>
                <a:gd name="T74" fmla="*/ 285 w 839"/>
                <a:gd name="T75" fmla="*/ 340 h 838"/>
                <a:gd name="T76" fmla="*/ 320 w 839"/>
                <a:gd name="T77" fmla="*/ 282 h 838"/>
                <a:gd name="T78" fmla="*/ 76 w 839"/>
                <a:gd name="T79" fmla="*/ 38 h 838"/>
                <a:gd name="T80" fmla="*/ 42 w 839"/>
                <a:gd name="T81" fmla="*/ 62 h 838"/>
                <a:gd name="T82" fmla="*/ 42 w 839"/>
                <a:gd name="T83" fmla="*/ 778 h 838"/>
                <a:gd name="T84" fmla="*/ 76 w 839"/>
                <a:gd name="T85" fmla="*/ 800 h 838"/>
                <a:gd name="T86" fmla="*/ 790 w 839"/>
                <a:gd name="T87" fmla="*/ 789 h 838"/>
                <a:gd name="T88" fmla="*/ 801 w 839"/>
                <a:gd name="T89" fmla="*/ 76 h 838"/>
                <a:gd name="T90" fmla="*/ 778 w 839"/>
                <a:gd name="T91" fmla="*/ 41 h 838"/>
                <a:gd name="T92" fmla="*/ 76 w 839"/>
                <a:gd name="T93" fmla="*/ 0 h 838"/>
                <a:gd name="T94" fmla="*/ 808 w 839"/>
                <a:gd name="T95" fmla="*/ 15 h 838"/>
                <a:gd name="T96" fmla="*/ 839 w 839"/>
                <a:gd name="T97" fmla="*/ 76 h 838"/>
                <a:gd name="T98" fmla="*/ 824 w 839"/>
                <a:gd name="T99" fmla="*/ 808 h 838"/>
                <a:gd name="T100" fmla="*/ 762 w 839"/>
                <a:gd name="T101" fmla="*/ 838 h 838"/>
                <a:gd name="T102" fmla="*/ 31 w 839"/>
                <a:gd name="T103" fmla="*/ 824 h 838"/>
                <a:gd name="T104" fmla="*/ 0 w 839"/>
                <a:gd name="T105" fmla="*/ 762 h 838"/>
                <a:gd name="T106" fmla="*/ 14 w 839"/>
                <a:gd name="T107" fmla="*/ 32 h 838"/>
                <a:gd name="T108" fmla="*/ 76 w 839"/>
                <a:gd name="T10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39" h="838">
                  <a:moveTo>
                    <a:pt x="367" y="456"/>
                  </a:moveTo>
                  <a:lnTo>
                    <a:pt x="367" y="464"/>
                  </a:lnTo>
                  <a:lnTo>
                    <a:pt x="347" y="466"/>
                  </a:lnTo>
                  <a:lnTo>
                    <a:pt x="330" y="474"/>
                  </a:lnTo>
                  <a:lnTo>
                    <a:pt x="318" y="487"/>
                  </a:lnTo>
                  <a:lnTo>
                    <a:pt x="313" y="501"/>
                  </a:lnTo>
                  <a:lnTo>
                    <a:pt x="317" y="517"/>
                  </a:lnTo>
                  <a:lnTo>
                    <a:pt x="327" y="530"/>
                  </a:lnTo>
                  <a:lnTo>
                    <a:pt x="343" y="538"/>
                  </a:lnTo>
                  <a:lnTo>
                    <a:pt x="363" y="541"/>
                  </a:lnTo>
                  <a:lnTo>
                    <a:pt x="381" y="539"/>
                  </a:lnTo>
                  <a:lnTo>
                    <a:pt x="397" y="536"/>
                  </a:lnTo>
                  <a:lnTo>
                    <a:pt x="407" y="528"/>
                  </a:lnTo>
                  <a:lnTo>
                    <a:pt x="414" y="517"/>
                  </a:lnTo>
                  <a:lnTo>
                    <a:pt x="416" y="503"/>
                  </a:lnTo>
                  <a:lnTo>
                    <a:pt x="415" y="495"/>
                  </a:lnTo>
                  <a:lnTo>
                    <a:pt x="411" y="487"/>
                  </a:lnTo>
                  <a:lnTo>
                    <a:pt x="403" y="479"/>
                  </a:lnTo>
                  <a:lnTo>
                    <a:pt x="392" y="470"/>
                  </a:lnTo>
                  <a:lnTo>
                    <a:pt x="385" y="466"/>
                  </a:lnTo>
                  <a:lnTo>
                    <a:pt x="377" y="464"/>
                  </a:lnTo>
                  <a:lnTo>
                    <a:pt x="368" y="464"/>
                  </a:lnTo>
                  <a:lnTo>
                    <a:pt x="367" y="456"/>
                  </a:lnTo>
                  <a:close/>
                  <a:moveTo>
                    <a:pt x="356" y="288"/>
                  </a:moveTo>
                  <a:lnTo>
                    <a:pt x="356" y="296"/>
                  </a:lnTo>
                  <a:lnTo>
                    <a:pt x="350" y="296"/>
                  </a:lnTo>
                  <a:lnTo>
                    <a:pt x="344" y="299"/>
                  </a:lnTo>
                  <a:lnTo>
                    <a:pt x="340" y="303"/>
                  </a:lnTo>
                  <a:lnTo>
                    <a:pt x="334" y="313"/>
                  </a:lnTo>
                  <a:lnTo>
                    <a:pt x="331" y="325"/>
                  </a:lnTo>
                  <a:lnTo>
                    <a:pt x="331" y="339"/>
                  </a:lnTo>
                  <a:lnTo>
                    <a:pt x="337" y="357"/>
                  </a:lnTo>
                  <a:lnTo>
                    <a:pt x="346" y="373"/>
                  </a:lnTo>
                  <a:lnTo>
                    <a:pt x="357" y="384"/>
                  </a:lnTo>
                  <a:lnTo>
                    <a:pt x="371" y="388"/>
                  </a:lnTo>
                  <a:lnTo>
                    <a:pt x="371" y="388"/>
                  </a:lnTo>
                  <a:lnTo>
                    <a:pt x="377" y="388"/>
                  </a:lnTo>
                  <a:lnTo>
                    <a:pt x="382" y="385"/>
                  </a:lnTo>
                  <a:lnTo>
                    <a:pt x="388" y="381"/>
                  </a:lnTo>
                  <a:lnTo>
                    <a:pt x="393" y="371"/>
                  </a:lnTo>
                  <a:lnTo>
                    <a:pt x="395" y="357"/>
                  </a:lnTo>
                  <a:lnTo>
                    <a:pt x="395" y="343"/>
                  </a:lnTo>
                  <a:lnTo>
                    <a:pt x="392" y="325"/>
                  </a:lnTo>
                  <a:lnTo>
                    <a:pt x="382" y="310"/>
                  </a:lnTo>
                  <a:lnTo>
                    <a:pt x="371" y="300"/>
                  </a:lnTo>
                  <a:lnTo>
                    <a:pt x="356" y="296"/>
                  </a:lnTo>
                  <a:lnTo>
                    <a:pt x="356" y="288"/>
                  </a:lnTo>
                  <a:lnTo>
                    <a:pt x="356" y="288"/>
                  </a:lnTo>
                  <a:close/>
                  <a:moveTo>
                    <a:pt x="534" y="285"/>
                  </a:moveTo>
                  <a:lnTo>
                    <a:pt x="572" y="285"/>
                  </a:lnTo>
                  <a:lnTo>
                    <a:pt x="572" y="343"/>
                  </a:lnTo>
                  <a:lnTo>
                    <a:pt x="630" y="343"/>
                  </a:lnTo>
                  <a:lnTo>
                    <a:pt x="630" y="381"/>
                  </a:lnTo>
                  <a:lnTo>
                    <a:pt x="572" y="381"/>
                  </a:lnTo>
                  <a:lnTo>
                    <a:pt x="572" y="437"/>
                  </a:lnTo>
                  <a:lnTo>
                    <a:pt x="534" y="437"/>
                  </a:lnTo>
                  <a:lnTo>
                    <a:pt x="534" y="381"/>
                  </a:lnTo>
                  <a:lnTo>
                    <a:pt x="477" y="381"/>
                  </a:lnTo>
                  <a:lnTo>
                    <a:pt x="477" y="343"/>
                  </a:lnTo>
                  <a:lnTo>
                    <a:pt x="534" y="343"/>
                  </a:lnTo>
                  <a:lnTo>
                    <a:pt x="534" y="285"/>
                  </a:lnTo>
                  <a:close/>
                  <a:moveTo>
                    <a:pt x="368" y="267"/>
                  </a:moveTo>
                  <a:lnTo>
                    <a:pt x="477" y="267"/>
                  </a:lnTo>
                  <a:lnTo>
                    <a:pt x="436" y="297"/>
                  </a:lnTo>
                  <a:lnTo>
                    <a:pt x="430" y="297"/>
                  </a:lnTo>
                  <a:lnTo>
                    <a:pt x="436" y="310"/>
                  </a:lnTo>
                  <a:lnTo>
                    <a:pt x="441" y="325"/>
                  </a:lnTo>
                  <a:lnTo>
                    <a:pt x="443" y="340"/>
                  </a:lnTo>
                  <a:lnTo>
                    <a:pt x="439" y="360"/>
                  </a:lnTo>
                  <a:lnTo>
                    <a:pt x="430" y="378"/>
                  </a:lnTo>
                  <a:lnTo>
                    <a:pt x="415" y="394"/>
                  </a:lnTo>
                  <a:lnTo>
                    <a:pt x="411" y="398"/>
                  </a:lnTo>
                  <a:lnTo>
                    <a:pt x="407" y="401"/>
                  </a:lnTo>
                  <a:lnTo>
                    <a:pt x="405" y="403"/>
                  </a:lnTo>
                  <a:lnTo>
                    <a:pt x="403" y="406"/>
                  </a:lnTo>
                  <a:lnTo>
                    <a:pt x="402" y="407"/>
                  </a:lnTo>
                  <a:lnTo>
                    <a:pt x="402" y="410"/>
                  </a:lnTo>
                  <a:lnTo>
                    <a:pt x="402" y="411"/>
                  </a:lnTo>
                  <a:lnTo>
                    <a:pt x="402" y="414"/>
                  </a:lnTo>
                  <a:lnTo>
                    <a:pt x="403" y="416"/>
                  </a:lnTo>
                  <a:lnTo>
                    <a:pt x="407" y="423"/>
                  </a:lnTo>
                  <a:lnTo>
                    <a:pt x="414" y="428"/>
                  </a:lnTo>
                  <a:lnTo>
                    <a:pt x="422" y="435"/>
                  </a:lnTo>
                  <a:lnTo>
                    <a:pt x="436" y="448"/>
                  </a:lnTo>
                  <a:lnTo>
                    <a:pt x="447" y="462"/>
                  </a:lnTo>
                  <a:lnTo>
                    <a:pt x="452" y="479"/>
                  </a:lnTo>
                  <a:lnTo>
                    <a:pt x="454" y="499"/>
                  </a:lnTo>
                  <a:lnTo>
                    <a:pt x="452" y="515"/>
                  </a:lnTo>
                  <a:lnTo>
                    <a:pt x="447" y="529"/>
                  </a:lnTo>
                  <a:lnTo>
                    <a:pt x="437" y="542"/>
                  </a:lnTo>
                  <a:lnTo>
                    <a:pt x="423" y="554"/>
                  </a:lnTo>
                  <a:lnTo>
                    <a:pt x="406" y="563"/>
                  </a:lnTo>
                  <a:lnTo>
                    <a:pt x="386" y="570"/>
                  </a:lnTo>
                  <a:lnTo>
                    <a:pt x="363" y="572"/>
                  </a:lnTo>
                  <a:lnTo>
                    <a:pt x="337" y="570"/>
                  </a:lnTo>
                  <a:lnTo>
                    <a:pt x="313" y="564"/>
                  </a:lnTo>
                  <a:lnTo>
                    <a:pt x="293" y="555"/>
                  </a:lnTo>
                  <a:lnTo>
                    <a:pt x="279" y="542"/>
                  </a:lnTo>
                  <a:lnTo>
                    <a:pt x="270" y="528"/>
                  </a:lnTo>
                  <a:lnTo>
                    <a:pt x="267" y="511"/>
                  </a:lnTo>
                  <a:lnTo>
                    <a:pt x="270" y="492"/>
                  </a:lnTo>
                  <a:lnTo>
                    <a:pt x="279" y="475"/>
                  </a:lnTo>
                  <a:lnTo>
                    <a:pt x="293" y="461"/>
                  </a:lnTo>
                  <a:lnTo>
                    <a:pt x="313" y="449"/>
                  </a:lnTo>
                  <a:lnTo>
                    <a:pt x="334" y="441"/>
                  </a:lnTo>
                  <a:lnTo>
                    <a:pt x="357" y="439"/>
                  </a:lnTo>
                  <a:lnTo>
                    <a:pt x="355" y="431"/>
                  </a:lnTo>
                  <a:lnTo>
                    <a:pt x="354" y="422"/>
                  </a:lnTo>
                  <a:lnTo>
                    <a:pt x="355" y="414"/>
                  </a:lnTo>
                  <a:lnTo>
                    <a:pt x="333" y="409"/>
                  </a:lnTo>
                  <a:lnTo>
                    <a:pt x="313" y="398"/>
                  </a:lnTo>
                  <a:lnTo>
                    <a:pt x="299" y="384"/>
                  </a:lnTo>
                  <a:lnTo>
                    <a:pt x="289" y="363"/>
                  </a:lnTo>
                  <a:lnTo>
                    <a:pt x="285" y="340"/>
                  </a:lnTo>
                  <a:lnTo>
                    <a:pt x="289" y="318"/>
                  </a:lnTo>
                  <a:lnTo>
                    <a:pt x="301" y="297"/>
                  </a:lnTo>
                  <a:lnTo>
                    <a:pt x="320" y="282"/>
                  </a:lnTo>
                  <a:lnTo>
                    <a:pt x="342" y="271"/>
                  </a:lnTo>
                  <a:lnTo>
                    <a:pt x="368" y="267"/>
                  </a:lnTo>
                  <a:close/>
                  <a:moveTo>
                    <a:pt x="76" y="38"/>
                  </a:moveTo>
                  <a:lnTo>
                    <a:pt x="62" y="41"/>
                  </a:lnTo>
                  <a:lnTo>
                    <a:pt x="50" y="50"/>
                  </a:lnTo>
                  <a:lnTo>
                    <a:pt x="42" y="62"/>
                  </a:lnTo>
                  <a:lnTo>
                    <a:pt x="38" y="76"/>
                  </a:lnTo>
                  <a:lnTo>
                    <a:pt x="38" y="762"/>
                  </a:lnTo>
                  <a:lnTo>
                    <a:pt x="42" y="778"/>
                  </a:lnTo>
                  <a:lnTo>
                    <a:pt x="50" y="789"/>
                  </a:lnTo>
                  <a:lnTo>
                    <a:pt x="62" y="797"/>
                  </a:lnTo>
                  <a:lnTo>
                    <a:pt x="76" y="800"/>
                  </a:lnTo>
                  <a:lnTo>
                    <a:pt x="762" y="800"/>
                  </a:lnTo>
                  <a:lnTo>
                    <a:pt x="778" y="797"/>
                  </a:lnTo>
                  <a:lnTo>
                    <a:pt x="790" y="789"/>
                  </a:lnTo>
                  <a:lnTo>
                    <a:pt x="797" y="778"/>
                  </a:lnTo>
                  <a:lnTo>
                    <a:pt x="801" y="762"/>
                  </a:lnTo>
                  <a:lnTo>
                    <a:pt x="801" y="76"/>
                  </a:lnTo>
                  <a:lnTo>
                    <a:pt x="797" y="62"/>
                  </a:lnTo>
                  <a:lnTo>
                    <a:pt x="790" y="50"/>
                  </a:lnTo>
                  <a:lnTo>
                    <a:pt x="778" y="41"/>
                  </a:lnTo>
                  <a:lnTo>
                    <a:pt x="762" y="38"/>
                  </a:lnTo>
                  <a:lnTo>
                    <a:pt x="76" y="38"/>
                  </a:lnTo>
                  <a:close/>
                  <a:moveTo>
                    <a:pt x="76" y="0"/>
                  </a:moveTo>
                  <a:lnTo>
                    <a:pt x="762" y="0"/>
                  </a:lnTo>
                  <a:lnTo>
                    <a:pt x="787" y="4"/>
                  </a:lnTo>
                  <a:lnTo>
                    <a:pt x="808" y="15"/>
                  </a:lnTo>
                  <a:lnTo>
                    <a:pt x="824" y="32"/>
                  </a:lnTo>
                  <a:lnTo>
                    <a:pt x="835" y="52"/>
                  </a:lnTo>
                  <a:lnTo>
                    <a:pt x="839" y="76"/>
                  </a:lnTo>
                  <a:lnTo>
                    <a:pt x="839" y="762"/>
                  </a:lnTo>
                  <a:lnTo>
                    <a:pt x="835" y="787"/>
                  </a:lnTo>
                  <a:lnTo>
                    <a:pt x="824" y="808"/>
                  </a:lnTo>
                  <a:lnTo>
                    <a:pt x="808" y="824"/>
                  </a:lnTo>
                  <a:lnTo>
                    <a:pt x="787" y="834"/>
                  </a:lnTo>
                  <a:lnTo>
                    <a:pt x="762" y="838"/>
                  </a:lnTo>
                  <a:lnTo>
                    <a:pt x="76" y="838"/>
                  </a:lnTo>
                  <a:lnTo>
                    <a:pt x="52" y="834"/>
                  </a:lnTo>
                  <a:lnTo>
                    <a:pt x="31" y="824"/>
                  </a:lnTo>
                  <a:lnTo>
                    <a:pt x="14" y="808"/>
                  </a:lnTo>
                  <a:lnTo>
                    <a:pt x="4" y="787"/>
                  </a:lnTo>
                  <a:lnTo>
                    <a:pt x="0" y="762"/>
                  </a:lnTo>
                  <a:lnTo>
                    <a:pt x="0" y="76"/>
                  </a:lnTo>
                  <a:lnTo>
                    <a:pt x="4" y="52"/>
                  </a:lnTo>
                  <a:lnTo>
                    <a:pt x="14" y="32"/>
                  </a:lnTo>
                  <a:lnTo>
                    <a:pt x="31" y="15"/>
                  </a:lnTo>
                  <a:lnTo>
                    <a:pt x="52" y="4"/>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5" name="Freeform 69"/>
            <p:cNvSpPr>
              <a:spLocks noEditPoints="1"/>
            </p:cNvSpPr>
            <p:nvPr/>
          </p:nvSpPr>
          <p:spPr bwMode="auto">
            <a:xfrm>
              <a:off x="8432049" y="4881074"/>
              <a:ext cx="539356" cy="539356"/>
            </a:xfrm>
            <a:custGeom>
              <a:avLst/>
              <a:gdLst>
                <a:gd name="T0" fmla="*/ 542 w 838"/>
                <a:gd name="T1" fmla="*/ 365 h 838"/>
                <a:gd name="T2" fmla="*/ 572 w 838"/>
                <a:gd name="T3" fmla="*/ 388 h 838"/>
                <a:gd name="T4" fmla="*/ 589 w 838"/>
                <a:gd name="T5" fmla="*/ 429 h 838"/>
                <a:gd name="T6" fmla="*/ 590 w 838"/>
                <a:gd name="T7" fmla="*/ 572 h 838"/>
                <a:gd name="T8" fmla="*/ 514 w 838"/>
                <a:gd name="T9" fmla="*/ 457 h 838"/>
                <a:gd name="T10" fmla="*/ 510 w 838"/>
                <a:gd name="T11" fmla="*/ 435 h 838"/>
                <a:gd name="T12" fmla="*/ 498 w 838"/>
                <a:gd name="T13" fmla="*/ 420 h 838"/>
                <a:gd name="T14" fmla="*/ 478 w 838"/>
                <a:gd name="T15" fmla="*/ 422 h 838"/>
                <a:gd name="T16" fmla="*/ 463 w 838"/>
                <a:gd name="T17" fmla="*/ 433 h 838"/>
                <a:gd name="T18" fmla="*/ 458 w 838"/>
                <a:gd name="T19" fmla="*/ 449 h 838"/>
                <a:gd name="T20" fmla="*/ 457 w 838"/>
                <a:gd name="T21" fmla="*/ 457 h 838"/>
                <a:gd name="T22" fmla="*/ 381 w 838"/>
                <a:gd name="T23" fmla="*/ 572 h 838"/>
                <a:gd name="T24" fmla="*/ 457 w 838"/>
                <a:gd name="T25" fmla="*/ 361 h 838"/>
                <a:gd name="T26" fmla="*/ 458 w 838"/>
                <a:gd name="T27" fmla="*/ 394 h 838"/>
                <a:gd name="T28" fmla="*/ 464 w 838"/>
                <a:gd name="T29" fmla="*/ 382 h 838"/>
                <a:gd name="T30" fmla="*/ 484 w 838"/>
                <a:gd name="T31" fmla="*/ 368 h 838"/>
                <a:gd name="T32" fmla="*/ 521 w 838"/>
                <a:gd name="T33" fmla="*/ 361 h 838"/>
                <a:gd name="T34" fmla="*/ 343 w 838"/>
                <a:gd name="T35" fmla="*/ 361 h 838"/>
                <a:gd name="T36" fmla="*/ 267 w 838"/>
                <a:gd name="T37" fmla="*/ 572 h 838"/>
                <a:gd name="T38" fmla="*/ 305 w 838"/>
                <a:gd name="T39" fmla="*/ 267 h 838"/>
                <a:gd name="T40" fmla="*/ 331 w 838"/>
                <a:gd name="T41" fmla="*/ 278 h 838"/>
                <a:gd name="T42" fmla="*/ 343 w 838"/>
                <a:gd name="T43" fmla="*/ 305 h 838"/>
                <a:gd name="T44" fmla="*/ 331 w 838"/>
                <a:gd name="T45" fmla="*/ 331 h 838"/>
                <a:gd name="T46" fmla="*/ 305 w 838"/>
                <a:gd name="T47" fmla="*/ 343 h 838"/>
                <a:gd name="T48" fmla="*/ 277 w 838"/>
                <a:gd name="T49" fmla="*/ 331 h 838"/>
                <a:gd name="T50" fmla="*/ 267 w 838"/>
                <a:gd name="T51" fmla="*/ 305 h 838"/>
                <a:gd name="T52" fmla="*/ 277 w 838"/>
                <a:gd name="T53" fmla="*/ 278 h 838"/>
                <a:gd name="T54" fmla="*/ 305 w 838"/>
                <a:gd name="T55" fmla="*/ 267 h 838"/>
                <a:gd name="T56" fmla="*/ 61 w 838"/>
                <a:gd name="T57" fmla="*/ 41 h 838"/>
                <a:gd name="T58" fmla="*/ 40 w 838"/>
                <a:gd name="T59" fmla="*/ 62 h 838"/>
                <a:gd name="T60" fmla="*/ 38 w 838"/>
                <a:gd name="T61" fmla="*/ 762 h 838"/>
                <a:gd name="T62" fmla="*/ 49 w 838"/>
                <a:gd name="T63" fmla="*/ 789 h 838"/>
                <a:gd name="T64" fmla="*/ 75 w 838"/>
                <a:gd name="T65" fmla="*/ 800 h 838"/>
                <a:gd name="T66" fmla="*/ 776 w 838"/>
                <a:gd name="T67" fmla="*/ 797 h 838"/>
                <a:gd name="T68" fmla="*/ 797 w 838"/>
                <a:gd name="T69" fmla="*/ 778 h 838"/>
                <a:gd name="T70" fmla="*/ 800 w 838"/>
                <a:gd name="T71" fmla="*/ 76 h 838"/>
                <a:gd name="T72" fmla="*/ 789 w 838"/>
                <a:gd name="T73" fmla="*/ 50 h 838"/>
                <a:gd name="T74" fmla="*/ 762 w 838"/>
                <a:gd name="T75" fmla="*/ 38 h 838"/>
                <a:gd name="T76" fmla="*/ 75 w 838"/>
                <a:gd name="T77" fmla="*/ 0 h 838"/>
                <a:gd name="T78" fmla="*/ 787 w 838"/>
                <a:gd name="T79" fmla="*/ 4 h 838"/>
                <a:gd name="T80" fmla="*/ 823 w 838"/>
                <a:gd name="T81" fmla="*/ 32 h 838"/>
                <a:gd name="T82" fmla="*/ 838 w 838"/>
                <a:gd name="T83" fmla="*/ 76 h 838"/>
                <a:gd name="T84" fmla="*/ 834 w 838"/>
                <a:gd name="T85" fmla="*/ 787 h 838"/>
                <a:gd name="T86" fmla="*/ 808 w 838"/>
                <a:gd name="T87" fmla="*/ 824 h 838"/>
                <a:gd name="T88" fmla="*/ 762 w 838"/>
                <a:gd name="T89" fmla="*/ 838 h 838"/>
                <a:gd name="T90" fmla="*/ 52 w 838"/>
                <a:gd name="T91" fmla="*/ 834 h 838"/>
                <a:gd name="T92" fmla="*/ 14 w 838"/>
                <a:gd name="T93" fmla="*/ 808 h 838"/>
                <a:gd name="T94" fmla="*/ 0 w 838"/>
                <a:gd name="T95" fmla="*/ 762 h 838"/>
                <a:gd name="T96" fmla="*/ 3 w 838"/>
                <a:gd name="T97" fmla="*/ 52 h 838"/>
                <a:gd name="T98" fmla="*/ 31 w 838"/>
                <a:gd name="T99" fmla="*/ 15 h 838"/>
                <a:gd name="T100" fmla="*/ 75 w 838"/>
                <a:gd name="T101"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38" h="838">
                  <a:moveTo>
                    <a:pt x="521" y="361"/>
                  </a:moveTo>
                  <a:lnTo>
                    <a:pt x="542" y="365"/>
                  </a:lnTo>
                  <a:lnTo>
                    <a:pt x="559" y="373"/>
                  </a:lnTo>
                  <a:lnTo>
                    <a:pt x="572" y="388"/>
                  </a:lnTo>
                  <a:lnTo>
                    <a:pt x="582" y="406"/>
                  </a:lnTo>
                  <a:lnTo>
                    <a:pt x="589" y="429"/>
                  </a:lnTo>
                  <a:lnTo>
                    <a:pt x="590" y="457"/>
                  </a:lnTo>
                  <a:lnTo>
                    <a:pt x="590" y="572"/>
                  </a:lnTo>
                  <a:lnTo>
                    <a:pt x="514" y="572"/>
                  </a:lnTo>
                  <a:lnTo>
                    <a:pt x="514" y="457"/>
                  </a:lnTo>
                  <a:lnTo>
                    <a:pt x="513" y="445"/>
                  </a:lnTo>
                  <a:lnTo>
                    <a:pt x="510" y="435"/>
                  </a:lnTo>
                  <a:lnTo>
                    <a:pt x="506" y="427"/>
                  </a:lnTo>
                  <a:lnTo>
                    <a:pt x="498" y="420"/>
                  </a:lnTo>
                  <a:lnTo>
                    <a:pt x="489" y="419"/>
                  </a:lnTo>
                  <a:lnTo>
                    <a:pt x="478" y="422"/>
                  </a:lnTo>
                  <a:lnTo>
                    <a:pt x="468" y="427"/>
                  </a:lnTo>
                  <a:lnTo>
                    <a:pt x="463" y="433"/>
                  </a:lnTo>
                  <a:lnTo>
                    <a:pt x="459" y="443"/>
                  </a:lnTo>
                  <a:lnTo>
                    <a:pt x="458" y="449"/>
                  </a:lnTo>
                  <a:lnTo>
                    <a:pt x="457" y="456"/>
                  </a:lnTo>
                  <a:lnTo>
                    <a:pt x="457" y="457"/>
                  </a:lnTo>
                  <a:lnTo>
                    <a:pt x="457" y="572"/>
                  </a:lnTo>
                  <a:lnTo>
                    <a:pt x="381" y="572"/>
                  </a:lnTo>
                  <a:lnTo>
                    <a:pt x="381" y="361"/>
                  </a:lnTo>
                  <a:lnTo>
                    <a:pt x="457" y="361"/>
                  </a:lnTo>
                  <a:lnTo>
                    <a:pt x="457" y="395"/>
                  </a:lnTo>
                  <a:lnTo>
                    <a:pt x="458" y="394"/>
                  </a:lnTo>
                  <a:lnTo>
                    <a:pt x="459" y="389"/>
                  </a:lnTo>
                  <a:lnTo>
                    <a:pt x="464" y="382"/>
                  </a:lnTo>
                  <a:lnTo>
                    <a:pt x="472" y="375"/>
                  </a:lnTo>
                  <a:lnTo>
                    <a:pt x="484" y="368"/>
                  </a:lnTo>
                  <a:lnTo>
                    <a:pt x="500" y="364"/>
                  </a:lnTo>
                  <a:lnTo>
                    <a:pt x="521" y="361"/>
                  </a:lnTo>
                  <a:close/>
                  <a:moveTo>
                    <a:pt x="267" y="361"/>
                  </a:moveTo>
                  <a:lnTo>
                    <a:pt x="343" y="361"/>
                  </a:lnTo>
                  <a:lnTo>
                    <a:pt x="343" y="572"/>
                  </a:lnTo>
                  <a:lnTo>
                    <a:pt x="267" y="572"/>
                  </a:lnTo>
                  <a:lnTo>
                    <a:pt x="267" y="361"/>
                  </a:lnTo>
                  <a:close/>
                  <a:moveTo>
                    <a:pt x="305" y="267"/>
                  </a:moveTo>
                  <a:lnTo>
                    <a:pt x="319" y="270"/>
                  </a:lnTo>
                  <a:lnTo>
                    <a:pt x="331" y="278"/>
                  </a:lnTo>
                  <a:lnTo>
                    <a:pt x="339" y="291"/>
                  </a:lnTo>
                  <a:lnTo>
                    <a:pt x="343" y="305"/>
                  </a:lnTo>
                  <a:lnTo>
                    <a:pt x="339" y="320"/>
                  </a:lnTo>
                  <a:lnTo>
                    <a:pt x="331" y="331"/>
                  </a:lnTo>
                  <a:lnTo>
                    <a:pt x="319" y="340"/>
                  </a:lnTo>
                  <a:lnTo>
                    <a:pt x="305" y="343"/>
                  </a:lnTo>
                  <a:lnTo>
                    <a:pt x="289" y="340"/>
                  </a:lnTo>
                  <a:lnTo>
                    <a:pt x="277" y="331"/>
                  </a:lnTo>
                  <a:lnTo>
                    <a:pt x="269" y="320"/>
                  </a:lnTo>
                  <a:lnTo>
                    <a:pt x="267" y="305"/>
                  </a:lnTo>
                  <a:lnTo>
                    <a:pt x="269" y="291"/>
                  </a:lnTo>
                  <a:lnTo>
                    <a:pt x="277" y="278"/>
                  </a:lnTo>
                  <a:lnTo>
                    <a:pt x="289" y="270"/>
                  </a:lnTo>
                  <a:lnTo>
                    <a:pt x="305" y="267"/>
                  </a:lnTo>
                  <a:close/>
                  <a:moveTo>
                    <a:pt x="75" y="38"/>
                  </a:moveTo>
                  <a:lnTo>
                    <a:pt x="61" y="41"/>
                  </a:lnTo>
                  <a:lnTo>
                    <a:pt x="49" y="50"/>
                  </a:lnTo>
                  <a:lnTo>
                    <a:pt x="40" y="62"/>
                  </a:lnTo>
                  <a:lnTo>
                    <a:pt x="38" y="76"/>
                  </a:lnTo>
                  <a:lnTo>
                    <a:pt x="38" y="762"/>
                  </a:lnTo>
                  <a:lnTo>
                    <a:pt x="40" y="778"/>
                  </a:lnTo>
                  <a:lnTo>
                    <a:pt x="49" y="789"/>
                  </a:lnTo>
                  <a:lnTo>
                    <a:pt x="61" y="797"/>
                  </a:lnTo>
                  <a:lnTo>
                    <a:pt x="75" y="800"/>
                  </a:lnTo>
                  <a:lnTo>
                    <a:pt x="762" y="800"/>
                  </a:lnTo>
                  <a:lnTo>
                    <a:pt x="776" y="797"/>
                  </a:lnTo>
                  <a:lnTo>
                    <a:pt x="789" y="789"/>
                  </a:lnTo>
                  <a:lnTo>
                    <a:pt x="797" y="778"/>
                  </a:lnTo>
                  <a:lnTo>
                    <a:pt x="800" y="762"/>
                  </a:lnTo>
                  <a:lnTo>
                    <a:pt x="800" y="76"/>
                  </a:lnTo>
                  <a:lnTo>
                    <a:pt x="797" y="62"/>
                  </a:lnTo>
                  <a:lnTo>
                    <a:pt x="789" y="50"/>
                  </a:lnTo>
                  <a:lnTo>
                    <a:pt x="776" y="41"/>
                  </a:lnTo>
                  <a:lnTo>
                    <a:pt x="762" y="38"/>
                  </a:lnTo>
                  <a:lnTo>
                    <a:pt x="75" y="38"/>
                  </a:lnTo>
                  <a:close/>
                  <a:moveTo>
                    <a:pt x="75" y="0"/>
                  </a:moveTo>
                  <a:lnTo>
                    <a:pt x="762" y="0"/>
                  </a:lnTo>
                  <a:lnTo>
                    <a:pt x="787" y="4"/>
                  </a:lnTo>
                  <a:lnTo>
                    <a:pt x="808" y="15"/>
                  </a:lnTo>
                  <a:lnTo>
                    <a:pt x="823" y="32"/>
                  </a:lnTo>
                  <a:lnTo>
                    <a:pt x="834" y="52"/>
                  </a:lnTo>
                  <a:lnTo>
                    <a:pt x="838" y="76"/>
                  </a:lnTo>
                  <a:lnTo>
                    <a:pt x="838" y="762"/>
                  </a:lnTo>
                  <a:lnTo>
                    <a:pt x="834" y="787"/>
                  </a:lnTo>
                  <a:lnTo>
                    <a:pt x="823" y="808"/>
                  </a:lnTo>
                  <a:lnTo>
                    <a:pt x="808" y="824"/>
                  </a:lnTo>
                  <a:lnTo>
                    <a:pt x="787" y="834"/>
                  </a:lnTo>
                  <a:lnTo>
                    <a:pt x="762" y="838"/>
                  </a:lnTo>
                  <a:lnTo>
                    <a:pt x="75" y="838"/>
                  </a:lnTo>
                  <a:lnTo>
                    <a:pt x="52" y="834"/>
                  </a:lnTo>
                  <a:lnTo>
                    <a:pt x="31" y="824"/>
                  </a:lnTo>
                  <a:lnTo>
                    <a:pt x="14" y="808"/>
                  </a:lnTo>
                  <a:lnTo>
                    <a:pt x="3" y="787"/>
                  </a:lnTo>
                  <a:lnTo>
                    <a:pt x="0" y="762"/>
                  </a:lnTo>
                  <a:lnTo>
                    <a:pt x="0" y="76"/>
                  </a:lnTo>
                  <a:lnTo>
                    <a:pt x="3" y="52"/>
                  </a:lnTo>
                  <a:lnTo>
                    <a:pt x="14" y="32"/>
                  </a:lnTo>
                  <a:lnTo>
                    <a:pt x="31" y="15"/>
                  </a:lnTo>
                  <a:lnTo>
                    <a:pt x="52" y="4"/>
                  </a:lnTo>
                  <a:lnTo>
                    <a:pt x="7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6" name="Freeform 70"/>
            <p:cNvSpPr>
              <a:spLocks noEditPoints="1"/>
            </p:cNvSpPr>
            <p:nvPr/>
          </p:nvSpPr>
          <p:spPr bwMode="auto">
            <a:xfrm>
              <a:off x="9480894" y="4881074"/>
              <a:ext cx="539356" cy="539356"/>
            </a:xfrm>
            <a:custGeom>
              <a:avLst/>
              <a:gdLst>
                <a:gd name="T0" fmla="*/ 437 w 838"/>
                <a:gd name="T1" fmla="*/ 343 h 838"/>
                <a:gd name="T2" fmla="*/ 515 w 838"/>
                <a:gd name="T3" fmla="*/ 399 h 838"/>
                <a:gd name="T4" fmla="*/ 437 w 838"/>
                <a:gd name="T5" fmla="*/ 405 h 838"/>
                <a:gd name="T6" fmla="*/ 437 w 838"/>
                <a:gd name="T7" fmla="*/ 432 h 838"/>
                <a:gd name="T8" fmla="*/ 437 w 838"/>
                <a:gd name="T9" fmla="*/ 470 h 838"/>
                <a:gd name="T10" fmla="*/ 437 w 838"/>
                <a:gd name="T11" fmla="*/ 499 h 838"/>
                <a:gd name="T12" fmla="*/ 441 w 838"/>
                <a:gd name="T13" fmla="*/ 508 h 838"/>
                <a:gd name="T14" fmla="*/ 449 w 838"/>
                <a:gd name="T15" fmla="*/ 516 h 838"/>
                <a:gd name="T16" fmla="*/ 474 w 838"/>
                <a:gd name="T17" fmla="*/ 522 h 838"/>
                <a:gd name="T18" fmla="*/ 509 w 838"/>
                <a:gd name="T19" fmla="*/ 516 h 838"/>
                <a:gd name="T20" fmla="*/ 527 w 838"/>
                <a:gd name="T21" fmla="*/ 555 h 838"/>
                <a:gd name="T22" fmla="*/ 486 w 838"/>
                <a:gd name="T23" fmla="*/ 568 h 838"/>
                <a:gd name="T24" fmla="*/ 451 w 838"/>
                <a:gd name="T25" fmla="*/ 572 h 838"/>
                <a:gd name="T26" fmla="*/ 413 w 838"/>
                <a:gd name="T27" fmla="*/ 566 h 838"/>
                <a:gd name="T28" fmla="*/ 384 w 838"/>
                <a:gd name="T29" fmla="*/ 551 h 838"/>
                <a:gd name="T30" fmla="*/ 371 w 838"/>
                <a:gd name="T31" fmla="*/ 538 h 838"/>
                <a:gd name="T32" fmla="*/ 363 w 838"/>
                <a:gd name="T33" fmla="*/ 517 h 838"/>
                <a:gd name="T34" fmla="*/ 362 w 838"/>
                <a:gd name="T35" fmla="*/ 399 h 838"/>
                <a:gd name="T36" fmla="*/ 324 w 838"/>
                <a:gd name="T37" fmla="*/ 348 h 838"/>
                <a:gd name="T38" fmla="*/ 356 w 838"/>
                <a:gd name="T39" fmla="*/ 333 h 838"/>
                <a:gd name="T40" fmla="*/ 379 w 838"/>
                <a:gd name="T41" fmla="*/ 306 h 838"/>
                <a:gd name="T42" fmla="*/ 389 w 838"/>
                <a:gd name="T43" fmla="*/ 267 h 838"/>
                <a:gd name="T44" fmla="*/ 76 w 838"/>
                <a:gd name="T45" fmla="*/ 38 h 838"/>
                <a:gd name="T46" fmla="*/ 49 w 838"/>
                <a:gd name="T47" fmla="*/ 50 h 838"/>
                <a:gd name="T48" fmla="*/ 38 w 838"/>
                <a:gd name="T49" fmla="*/ 76 h 838"/>
                <a:gd name="T50" fmla="*/ 41 w 838"/>
                <a:gd name="T51" fmla="*/ 778 h 838"/>
                <a:gd name="T52" fmla="*/ 62 w 838"/>
                <a:gd name="T53" fmla="*/ 797 h 838"/>
                <a:gd name="T54" fmla="*/ 762 w 838"/>
                <a:gd name="T55" fmla="*/ 800 h 838"/>
                <a:gd name="T56" fmla="*/ 788 w 838"/>
                <a:gd name="T57" fmla="*/ 789 h 838"/>
                <a:gd name="T58" fmla="*/ 800 w 838"/>
                <a:gd name="T59" fmla="*/ 762 h 838"/>
                <a:gd name="T60" fmla="*/ 798 w 838"/>
                <a:gd name="T61" fmla="*/ 62 h 838"/>
                <a:gd name="T62" fmla="*/ 777 w 838"/>
                <a:gd name="T63" fmla="*/ 41 h 838"/>
                <a:gd name="T64" fmla="*/ 76 w 838"/>
                <a:gd name="T65" fmla="*/ 38 h 838"/>
                <a:gd name="T66" fmla="*/ 762 w 838"/>
                <a:gd name="T67" fmla="*/ 0 h 838"/>
                <a:gd name="T68" fmla="*/ 807 w 838"/>
                <a:gd name="T69" fmla="*/ 15 h 838"/>
                <a:gd name="T70" fmla="*/ 834 w 838"/>
                <a:gd name="T71" fmla="*/ 52 h 838"/>
                <a:gd name="T72" fmla="*/ 838 w 838"/>
                <a:gd name="T73" fmla="*/ 762 h 838"/>
                <a:gd name="T74" fmla="*/ 824 w 838"/>
                <a:gd name="T75" fmla="*/ 808 h 838"/>
                <a:gd name="T76" fmla="*/ 786 w 838"/>
                <a:gd name="T77" fmla="*/ 834 h 838"/>
                <a:gd name="T78" fmla="*/ 76 w 838"/>
                <a:gd name="T79" fmla="*/ 838 h 838"/>
                <a:gd name="T80" fmla="*/ 30 w 838"/>
                <a:gd name="T81" fmla="*/ 824 h 838"/>
                <a:gd name="T82" fmla="*/ 4 w 838"/>
                <a:gd name="T83" fmla="*/ 787 h 838"/>
                <a:gd name="T84" fmla="*/ 0 w 838"/>
                <a:gd name="T85" fmla="*/ 76 h 838"/>
                <a:gd name="T86" fmla="*/ 14 w 838"/>
                <a:gd name="T87" fmla="*/ 32 h 838"/>
                <a:gd name="T88" fmla="*/ 51 w 838"/>
                <a:gd name="T89" fmla="*/ 4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38" h="838">
                  <a:moveTo>
                    <a:pt x="437" y="267"/>
                  </a:moveTo>
                  <a:lnTo>
                    <a:pt x="437" y="343"/>
                  </a:lnTo>
                  <a:lnTo>
                    <a:pt x="515" y="343"/>
                  </a:lnTo>
                  <a:lnTo>
                    <a:pt x="515" y="399"/>
                  </a:lnTo>
                  <a:lnTo>
                    <a:pt x="437" y="399"/>
                  </a:lnTo>
                  <a:lnTo>
                    <a:pt x="437" y="405"/>
                  </a:lnTo>
                  <a:lnTo>
                    <a:pt x="437" y="416"/>
                  </a:lnTo>
                  <a:lnTo>
                    <a:pt x="437" y="432"/>
                  </a:lnTo>
                  <a:lnTo>
                    <a:pt x="437" y="452"/>
                  </a:lnTo>
                  <a:lnTo>
                    <a:pt x="437" y="470"/>
                  </a:lnTo>
                  <a:lnTo>
                    <a:pt x="437" y="487"/>
                  </a:lnTo>
                  <a:lnTo>
                    <a:pt x="437" y="499"/>
                  </a:lnTo>
                  <a:lnTo>
                    <a:pt x="437" y="504"/>
                  </a:lnTo>
                  <a:lnTo>
                    <a:pt x="441" y="508"/>
                  </a:lnTo>
                  <a:lnTo>
                    <a:pt x="445" y="512"/>
                  </a:lnTo>
                  <a:lnTo>
                    <a:pt x="449" y="516"/>
                  </a:lnTo>
                  <a:lnTo>
                    <a:pt x="461" y="520"/>
                  </a:lnTo>
                  <a:lnTo>
                    <a:pt x="474" y="522"/>
                  </a:lnTo>
                  <a:lnTo>
                    <a:pt x="491" y="521"/>
                  </a:lnTo>
                  <a:lnTo>
                    <a:pt x="509" y="516"/>
                  </a:lnTo>
                  <a:lnTo>
                    <a:pt x="527" y="508"/>
                  </a:lnTo>
                  <a:lnTo>
                    <a:pt x="527" y="555"/>
                  </a:lnTo>
                  <a:lnTo>
                    <a:pt x="506" y="563"/>
                  </a:lnTo>
                  <a:lnTo>
                    <a:pt x="486" y="568"/>
                  </a:lnTo>
                  <a:lnTo>
                    <a:pt x="469" y="571"/>
                  </a:lnTo>
                  <a:lnTo>
                    <a:pt x="451" y="572"/>
                  </a:lnTo>
                  <a:lnTo>
                    <a:pt x="431" y="571"/>
                  </a:lnTo>
                  <a:lnTo>
                    <a:pt x="413" y="566"/>
                  </a:lnTo>
                  <a:lnTo>
                    <a:pt x="397" y="560"/>
                  </a:lnTo>
                  <a:lnTo>
                    <a:pt x="384" y="551"/>
                  </a:lnTo>
                  <a:lnTo>
                    <a:pt x="376" y="545"/>
                  </a:lnTo>
                  <a:lnTo>
                    <a:pt x="371" y="538"/>
                  </a:lnTo>
                  <a:lnTo>
                    <a:pt x="367" y="530"/>
                  </a:lnTo>
                  <a:lnTo>
                    <a:pt x="363" y="517"/>
                  </a:lnTo>
                  <a:lnTo>
                    <a:pt x="362" y="499"/>
                  </a:lnTo>
                  <a:lnTo>
                    <a:pt x="362" y="399"/>
                  </a:lnTo>
                  <a:lnTo>
                    <a:pt x="324" y="401"/>
                  </a:lnTo>
                  <a:lnTo>
                    <a:pt x="324" y="348"/>
                  </a:lnTo>
                  <a:lnTo>
                    <a:pt x="342" y="342"/>
                  </a:lnTo>
                  <a:lnTo>
                    <a:pt x="356" y="333"/>
                  </a:lnTo>
                  <a:lnTo>
                    <a:pt x="368" y="320"/>
                  </a:lnTo>
                  <a:lnTo>
                    <a:pt x="379" y="306"/>
                  </a:lnTo>
                  <a:lnTo>
                    <a:pt x="385" y="288"/>
                  </a:lnTo>
                  <a:lnTo>
                    <a:pt x="389" y="267"/>
                  </a:lnTo>
                  <a:lnTo>
                    <a:pt x="437" y="267"/>
                  </a:lnTo>
                  <a:close/>
                  <a:moveTo>
                    <a:pt x="76" y="38"/>
                  </a:moveTo>
                  <a:lnTo>
                    <a:pt x="62" y="41"/>
                  </a:lnTo>
                  <a:lnTo>
                    <a:pt x="49" y="50"/>
                  </a:lnTo>
                  <a:lnTo>
                    <a:pt x="41" y="62"/>
                  </a:lnTo>
                  <a:lnTo>
                    <a:pt x="38" y="76"/>
                  </a:lnTo>
                  <a:lnTo>
                    <a:pt x="38" y="762"/>
                  </a:lnTo>
                  <a:lnTo>
                    <a:pt x="41" y="778"/>
                  </a:lnTo>
                  <a:lnTo>
                    <a:pt x="49" y="789"/>
                  </a:lnTo>
                  <a:lnTo>
                    <a:pt x="62" y="797"/>
                  </a:lnTo>
                  <a:lnTo>
                    <a:pt x="76" y="800"/>
                  </a:lnTo>
                  <a:lnTo>
                    <a:pt x="762" y="800"/>
                  </a:lnTo>
                  <a:lnTo>
                    <a:pt x="777" y="797"/>
                  </a:lnTo>
                  <a:lnTo>
                    <a:pt x="788" y="789"/>
                  </a:lnTo>
                  <a:lnTo>
                    <a:pt x="798" y="778"/>
                  </a:lnTo>
                  <a:lnTo>
                    <a:pt x="800" y="762"/>
                  </a:lnTo>
                  <a:lnTo>
                    <a:pt x="800" y="76"/>
                  </a:lnTo>
                  <a:lnTo>
                    <a:pt x="798" y="62"/>
                  </a:lnTo>
                  <a:lnTo>
                    <a:pt x="788" y="50"/>
                  </a:lnTo>
                  <a:lnTo>
                    <a:pt x="777" y="41"/>
                  </a:lnTo>
                  <a:lnTo>
                    <a:pt x="762" y="38"/>
                  </a:lnTo>
                  <a:lnTo>
                    <a:pt x="76" y="38"/>
                  </a:lnTo>
                  <a:close/>
                  <a:moveTo>
                    <a:pt x="76" y="0"/>
                  </a:moveTo>
                  <a:lnTo>
                    <a:pt x="762" y="0"/>
                  </a:lnTo>
                  <a:lnTo>
                    <a:pt x="786" y="4"/>
                  </a:lnTo>
                  <a:lnTo>
                    <a:pt x="807" y="15"/>
                  </a:lnTo>
                  <a:lnTo>
                    <a:pt x="824" y="32"/>
                  </a:lnTo>
                  <a:lnTo>
                    <a:pt x="834" y="52"/>
                  </a:lnTo>
                  <a:lnTo>
                    <a:pt x="838" y="76"/>
                  </a:lnTo>
                  <a:lnTo>
                    <a:pt x="838" y="762"/>
                  </a:lnTo>
                  <a:lnTo>
                    <a:pt x="834" y="787"/>
                  </a:lnTo>
                  <a:lnTo>
                    <a:pt x="824" y="808"/>
                  </a:lnTo>
                  <a:lnTo>
                    <a:pt x="807" y="824"/>
                  </a:lnTo>
                  <a:lnTo>
                    <a:pt x="786" y="834"/>
                  </a:lnTo>
                  <a:lnTo>
                    <a:pt x="762" y="838"/>
                  </a:lnTo>
                  <a:lnTo>
                    <a:pt x="76" y="838"/>
                  </a:lnTo>
                  <a:lnTo>
                    <a:pt x="51" y="834"/>
                  </a:lnTo>
                  <a:lnTo>
                    <a:pt x="30" y="824"/>
                  </a:lnTo>
                  <a:lnTo>
                    <a:pt x="14" y="808"/>
                  </a:lnTo>
                  <a:lnTo>
                    <a:pt x="4" y="787"/>
                  </a:lnTo>
                  <a:lnTo>
                    <a:pt x="0" y="762"/>
                  </a:lnTo>
                  <a:lnTo>
                    <a:pt x="0" y="76"/>
                  </a:lnTo>
                  <a:lnTo>
                    <a:pt x="4" y="52"/>
                  </a:lnTo>
                  <a:lnTo>
                    <a:pt x="14" y="32"/>
                  </a:lnTo>
                  <a:lnTo>
                    <a:pt x="30" y="15"/>
                  </a:lnTo>
                  <a:lnTo>
                    <a:pt x="51" y="4"/>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7" name="Freeform 71"/>
            <p:cNvSpPr>
              <a:spLocks noEditPoints="1"/>
            </p:cNvSpPr>
            <p:nvPr/>
          </p:nvSpPr>
          <p:spPr bwMode="auto">
            <a:xfrm>
              <a:off x="10529741" y="4881074"/>
              <a:ext cx="539356" cy="539356"/>
            </a:xfrm>
            <a:custGeom>
              <a:avLst/>
              <a:gdLst>
                <a:gd name="T0" fmla="*/ 522 w 838"/>
                <a:gd name="T1" fmla="*/ 530 h 838"/>
                <a:gd name="T2" fmla="*/ 532 w 838"/>
                <a:gd name="T3" fmla="*/ 543 h 838"/>
                <a:gd name="T4" fmla="*/ 529 w 838"/>
                <a:gd name="T5" fmla="*/ 562 h 838"/>
                <a:gd name="T6" fmla="*/ 518 w 838"/>
                <a:gd name="T7" fmla="*/ 571 h 838"/>
                <a:gd name="T8" fmla="*/ 499 w 838"/>
                <a:gd name="T9" fmla="*/ 568 h 838"/>
                <a:gd name="T10" fmla="*/ 489 w 838"/>
                <a:gd name="T11" fmla="*/ 555 h 838"/>
                <a:gd name="T12" fmla="*/ 494 w 838"/>
                <a:gd name="T13" fmla="*/ 533 h 838"/>
                <a:gd name="T14" fmla="*/ 556 w 838"/>
                <a:gd name="T15" fmla="*/ 271 h 838"/>
                <a:gd name="T16" fmla="*/ 569 w 838"/>
                <a:gd name="T17" fmla="*/ 279 h 838"/>
                <a:gd name="T18" fmla="*/ 569 w 838"/>
                <a:gd name="T19" fmla="*/ 312 h 838"/>
                <a:gd name="T20" fmla="*/ 553 w 838"/>
                <a:gd name="T21" fmla="*/ 380 h 838"/>
                <a:gd name="T22" fmla="*/ 533 w 838"/>
                <a:gd name="T23" fmla="*/ 474 h 838"/>
                <a:gd name="T24" fmla="*/ 523 w 838"/>
                <a:gd name="T25" fmla="*/ 507 h 838"/>
                <a:gd name="T26" fmla="*/ 510 w 838"/>
                <a:gd name="T27" fmla="*/ 505 h 838"/>
                <a:gd name="T28" fmla="*/ 507 w 838"/>
                <a:gd name="T29" fmla="*/ 499 h 838"/>
                <a:gd name="T30" fmla="*/ 511 w 838"/>
                <a:gd name="T31" fmla="*/ 468 h 838"/>
                <a:gd name="T32" fmla="*/ 519 w 838"/>
                <a:gd name="T33" fmla="*/ 382 h 838"/>
                <a:gd name="T34" fmla="*/ 531 w 838"/>
                <a:gd name="T35" fmla="*/ 279 h 838"/>
                <a:gd name="T36" fmla="*/ 313 w 838"/>
                <a:gd name="T37" fmla="*/ 266 h 838"/>
                <a:gd name="T38" fmla="*/ 465 w 838"/>
                <a:gd name="T39" fmla="*/ 267 h 838"/>
                <a:gd name="T40" fmla="*/ 501 w 838"/>
                <a:gd name="T41" fmla="*/ 267 h 838"/>
                <a:gd name="T42" fmla="*/ 506 w 838"/>
                <a:gd name="T43" fmla="*/ 272 h 838"/>
                <a:gd name="T44" fmla="*/ 493 w 838"/>
                <a:gd name="T45" fmla="*/ 292 h 838"/>
                <a:gd name="T46" fmla="*/ 467 w 838"/>
                <a:gd name="T47" fmla="*/ 338 h 838"/>
                <a:gd name="T48" fmla="*/ 434 w 838"/>
                <a:gd name="T49" fmla="*/ 394 h 838"/>
                <a:gd name="T50" fmla="*/ 412 w 838"/>
                <a:gd name="T51" fmla="*/ 436 h 838"/>
                <a:gd name="T52" fmla="*/ 406 w 838"/>
                <a:gd name="T53" fmla="*/ 571 h 838"/>
                <a:gd name="T54" fmla="*/ 370 w 838"/>
                <a:gd name="T55" fmla="*/ 571 h 838"/>
                <a:gd name="T56" fmla="*/ 366 w 838"/>
                <a:gd name="T57" fmla="*/ 567 h 838"/>
                <a:gd name="T58" fmla="*/ 275 w 838"/>
                <a:gd name="T59" fmla="*/ 267 h 838"/>
                <a:gd name="T60" fmla="*/ 311 w 838"/>
                <a:gd name="T61" fmla="*/ 267 h 838"/>
                <a:gd name="T62" fmla="*/ 62 w 838"/>
                <a:gd name="T63" fmla="*/ 41 h 838"/>
                <a:gd name="T64" fmla="*/ 38 w 838"/>
                <a:gd name="T65" fmla="*/ 76 h 838"/>
                <a:gd name="T66" fmla="*/ 49 w 838"/>
                <a:gd name="T67" fmla="*/ 788 h 838"/>
                <a:gd name="T68" fmla="*/ 762 w 838"/>
                <a:gd name="T69" fmla="*/ 800 h 838"/>
                <a:gd name="T70" fmla="*/ 798 w 838"/>
                <a:gd name="T71" fmla="*/ 776 h 838"/>
                <a:gd name="T72" fmla="*/ 798 w 838"/>
                <a:gd name="T73" fmla="*/ 60 h 838"/>
                <a:gd name="T74" fmla="*/ 762 w 838"/>
                <a:gd name="T75" fmla="*/ 38 h 838"/>
                <a:gd name="T76" fmla="*/ 762 w 838"/>
                <a:gd name="T77" fmla="*/ 0 h 838"/>
                <a:gd name="T78" fmla="*/ 824 w 838"/>
                <a:gd name="T79" fmla="*/ 30 h 838"/>
                <a:gd name="T80" fmla="*/ 838 w 838"/>
                <a:gd name="T81" fmla="*/ 762 h 838"/>
                <a:gd name="T82" fmla="*/ 807 w 838"/>
                <a:gd name="T83" fmla="*/ 824 h 838"/>
                <a:gd name="T84" fmla="*/ 76 w 838"/>
                <a:gd name="T85" fmla="*/ 838 h 838"/>
                <a:gd name="T86" fmla="*/ 15 w 838"/>
                <a:gd name="T87" fmla="*/ 807 h 838"/>
                <a:gd name="T88" fmla="*/ 0 w 838"/>
                <a:gd name="T89" fmla="*/ 76 h 838"/>
                <a:gd name="T90" fmla="*/ 32 w 838"/>
                <a:gd name="T91" fmla="*/ 15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38" h="838">
                  <a:moveTo>
                    <a:pt x="503" y="528"/>
                  </a:moveTo>
                  <a:lnTo>
                    <a:pt x="516" y="528"/>
                  </a:lnTo>
                  <a:lnTo>
                    <a:pt x="522" y="530"/>
                  </a:lnTo>
                  <a:lnTo>
                    <a:pt x="527" y="533"/>
                  </a:lnTo>
                  <a:lnTo>
                    <a:pt x="529" y="537"/>
                  </a:lnTo>
                  <a:lnTo>
                    <a:pt x="532" y="543"/>
                  </a:lnTo>
                  <a:lnTo>
                    <a:pt x="533" y="549"/>
                  </a:lnTo>
                  <a:lnTo>
                    <a:pt x="532" y="557"/>
                  </a:lnTo>
                  <a:lnTo>
                    <a:pt x="529" y="562"/>
                  </a:lnTo>
                  <a:lnTo>
                    <a:pt x="527" y="566"/>
                  </a:lnTo>
                  <a:lnTo>
                    <a:pt x="523" y="568"/>
                  </a:lnTo>
                  <a:lnTo>
                    <a:pt x="518" y="571"/>
                  </a:lnTo>
                  <a:lnTo>
                    <a:pt x="511" y="571"/>
                  </a:lnTo>
                  <a:lnTo>
                    <a:pt x="504" y="570"/>
                  </a:lnTo>
                  <a:lnTo>
                    <a:pt x="499" y="568"/>
                  </a:lnTo>
                  <a:lnTo>
                    <a:pt x="494" y="564"/>
                  </a:lnTo>
                  <a:lnTo>
                    <a:pt x="490" y="560"/>
                  </a:lnTo>
                  <a:lnTo>
                    <a:pt x="489" y="555"/>
                  </a:lnTo>
                  <a:lnTo>
                    <a:pt x="487" y="550"/>
                  </a:lnTo>
                  <a:lnTo>
                    <a:pt x="487" y="545"/>
                  </a:lnTo>
                  <a:lnTo>
                    <a:pt x="494" y="533"/>
                  </a:lnTo>
                  <a:lnTo>
                    <a:pt x="503" y="528"/>
                  </a:lnTo>
                  <a:close/>
                  <a:moveTo>
                    <a:pt x="549" y="270"/>
                  </a:moveTo>
                  <a:lnTo>
                    <a:pt x="556" y="271"/>
                  </a:lnTo>
                  <a:lnTo>
                    <a:pt x="561" y="272"/>
                  </a:lnTo>
                  <a:lnTo>
                    <a:pt x="565" y="275"/>
                  </a:lnTo>
                  <a:lnTo>
                    <a:pt x="569" y="279"/>
                  </a:lnTo>
                  <a:lnTo>
                    <a:pt x="571" y="288"/>
                  </a:lnTo>
                  <a:lnTo>
                    <a:pt x="571" y="301"/>
                  </a:lnTo>
                  <a:lnTo>
                    <a:pt x="569" y="312"/>
                  </a:lnTo>
                  <a:lnTo>
                    <a:pt x="565" y="327"/>
                  </a:lnTo>
                  <a:lnTo>
                    <a:pt x="559" y="351"/>
                  </a:lnTo>
                  <a:lnTo>
                    <a:pt x="553" y="380"/>
                  </a:lnTo>
                  <a:lnTo>
                    <a:pt x="546" y="410"/>
                  </a:lnTo>
                  <a:lnTo>
                    <a:pt x="540" y="443"/>
                  </a:lnTo>
                  <a:lnTo>
                    <a:pt x="533" y="474"/>
                  </a:lnTo>
                  <a:lnTo>
                    <a:pt x="528" y="504"/>
                  </a:lnTo>
                  <a:lnTo>
                    <a:pt x="527" y="509"/>
                  </a:lnTo>
                  <a:lnTo>
                    <a:pt x="523" y="507"/>
                  </a:lnTo>
                  <a:lnTo>
                    <a:pt x="518" y="505"/>
                  </a:lnTo>
                  <a:lnTo>
                    <a:pt x="511" y="505"/>
                  </a:lnTo>
                  <a:lnTo>
                    <a:pt x="510" y="505"/>
                  </a:lnTo>
                  <a:lnTo>
                    <a:pt x="507" y="505"/>
                  </a:lnTo>
                  <a:lnTo>
                    <a:pt x="507" y="502"/>
                  </a:lnTo>
                  <a:lnTo>
                    <a:pt x="507" y="499"/>
                  </a:lnTo>
                  <a:lnTo>
                    <a:pt x="507" y="494"/>
                  </a:lnTo>
                  <a:lnTo>
                    <a:pt x="508" y="483"/>
                  </a:lnTo>
                  <a:lnTo>
                    <a:pt x="511" y="468"/>
                  </a:lnTo>
                  <a:lnTo>
                    <a:pt x="514" y="445"/>
                  </a:lnTo>
                  <a:lnTo>
                    <a:pt x="516" y="418"/>
                  </a:lnTo>
                  <a:lnTo>
                    <a:pt x="519" y="382"/>
                  </a:lnTo>
                  <a:lnTo>
                    <a:pt x="523" y="341"/>
                  </a:lnTo>
                  <a:lnTo>
                    <a:pt x="527" y="291"/>
                  </a:lnTo>
                  <a:lnTo>
                    <a:pt x="531" y="279"/>
                  </a:lnTo>
                  <a:lnTo>
                    <a:pt x="537" y="272"/>
                  </a:lnTo>
                  <a:lnTo>
                    <a:pt x="549" y="270"/>
                  </a:lnTo>
                  <a:close/>
                  <a:moveTo>
                    <a:pt x="313" y="266"/>
                  </a:moveTo>
                  <a:lnTo>
                    <a:pt x="388" y="394"/>
                  </a:lnTo>
                  <a:lnTo>
                    <a:pt x="463" y="267"/>
                  </a:lnTo>
                  <a:lnTo>
                    <a:pt x="465" y="267"/>
                  </a:lnTo>
                  <a:lnTo>
                    <a:pt x="477" y="269"/>
                  </a:lnTo>
                  <a:lnTo>
                    <a:pt x="490" y="269"/>
                  </a:lnTo>
                  <a:lnTo>
                    <a:pt x="501" y="267"/>
                  </a:lnTo>
                  <a:lnTo>
                    <a:pt x="502" y="267"/>
                  </a:lnTo>
                  <a:lnTo>
                    <a:pt x="508" y="267"/>
                  </a:lnTo>
                  <a:lnTo>
                    <a:pt x="506" y="272"/>
                  </a:lnTo>
                  <a:lnTo>
                    <a:pt x="503" y="275"/>
                  </a:lnTo>
                  <a:lnTo>
                    <a:pt x="499" y="282"/>
                  </a:lnTo>
                  <a:lnTo>
                    <a:pt x="493" y="292"/>
                  </a:lnTo>
                  <a:lnTo>
                    <a:pt x="485" y="307"/>
                  </a:lnTo>
                  <a:lnTo>
                    <a:pt x="476" y="321"/>
                  </a:lnTo>
                  <a:lnTo>
                    <a:pt x="467" y="338"/>
                  </a:lnTo>
                  <a:lnTo>
                    <a:pt x="456" y="356"/>
                  </a:lnTo>
                  <a:lnTo>
                    <a:pt x="444" y="376"/>
                  </a:lnTo>
                  <a:lnTo>
                    <a:pt x="434" y="394"/>
                  </a:lnTo>
                  <a:lnTo>
                    <a:pt x="425" y="411"/>
                  </a:lnTo>
                  <a:lnTo>
                    <a:pt x="417" y="426"/>
                  </a:lnTo>
                  <a:lnTo>
                    <a:pt x="412" y="436"/>
                  </a:lnTo>
                  <a:lnTo>
                    <a:pt x="409" y="441"/>
                  </a:lnTo>
                  <a:lnTo>
                    <a:pt x="410" y="571"/>
                  </a:lnTo>
                  <a:lnTo>
                    <a:pt x="406" y="571"/>
                  </a:lnTo>
                  <a:lnTo>
                    <a:pt x="394" y="570"/>
                  </a:lnTo>
                  <a:lnTo>
                    <a:pt x="381" y="570"/>
                  </a:lnTo>
                  <a:lnTo>
                    <a:pt x="370" y="571"/>
                  </a:lnTo>
                  <a:lnTo>
                    <a:pt x="370" y="571"/>
                  </a:lnTo>
                  <a:lnTo>
                    <a:pt x="366" y="571"/>
                  </a:lnTo>
                  <a:lnTo>
                    <a:pt x="366" y="567"/>
                  </a:lnTo>
                  <a:lnTo>
                    <a:pt x="368" y="441"/>
                  </a:lnTo>
                  <a:lnTo>
                    <a:pt x="267" y="267"/>
                  </a:lnTo>
                  <a:lnTo>
                    <a:pt x="275" y="267"/>
                  </a:lnTo>
                  <a:lnTo>
                    <a:pt x="287" y="269"/>
                  </a:lnTo>
                  <a:lnTo>
                    <a:pt x="299" y="269"/>
                  </a:lnTo>
                  <a:lnTo>
                    <a:pt x="311" y="267"/>
                  </a:lnTo>
                  <a:lnTo>
                    <a:pt x="313" y="266"/>
                  </a:lnTo>
                  <a:close/>
                  <a:moveTo>
                    <a:pt x="76" y="38"/>
                  </a:moveTo>
                  <a:lnTo>
                    <a:pt x="62" y="41"/>
                  </a:lnTo>
                  <a:lnTo>
                    <a:pt x="49" y="49"/>
                  </a:lnTo>
                  <a:lnTo>
                    <a:pt x="41" y="60"/>
                  </a:lnTo>
                  <a:lnTo>
                    <a:pt x="38" y="76"/>
                  </a:lnTo>
                  <a:lnTo>
                    <a:pt x="38" y="762"/>
                  </a:lnTo>
                  <a:lnTo>
                    <a:pt x="41" y="776"/>
                  </a:lnTo>
                  <a:lnTo>
                    <a:pt x="49" y="788"/>
                  </a:lnTo>
                  <a:lnTo>
                    <a:pt x="62" y="797"/>
                  </a:lnTo>
                  <a:lnTo>
                    <a:pt x="76" y="800"/>
                  </a:lnTo>
                  <a:lnTo>
                    <a:pt x="762" y="800"/>
                  </a:lnTo>
                  <a:lnTo>
                    <a:pt x="777" y="797"/>
                  </a:lnTo>
                  <a:lnTo>
                    <a:pt x="790" y="788"/>
                  </a:lnTo>
                  <a:lnTo>
                    <a:pt x="798" y="776"/>
                  </a:lnTo>
                  <a:lnTo>
                    <a:pt x="800" y="762"/>
                  </a:lnTo>
                  <a:lnTo>
                    <a:pt x="800" y="76"/>
                  </a:lnTo>
                  <a:lnTo>
                    <a:pt x="798" y="60"/>
                  </a:lnTo>
                  <a:lnTo>
                    <a:pt x="790" y="49"/>
                  </a:lnTo>
                  <a:lnTo>
                    <a:pt x="777" y="41"/>
                  </a:lnTo>
                  <a:lnTo>
                    <a:pt x="762" y="38"/>
                  </a:lnTo>
                  <a:lnTo>
                    <a:pt x="76" y="38"/>
                  </a:lnTo>
                  <a:close/>
                  <a:moveTo>
                    <a:pt x="76" y="0"/>
                  </a:moveTo>
                  <a:lnTo>
                    <a:pt x="762" y="0"/>
                  </a:lnTo>
                  <a:lnTo>
                    <a:pt x="786" y="3"/>
                  </a:lnTo>
                  <a:lnTo>
                    <a:pt x="807" y="15"/>
                  </a:lnTo>
                  <a:lnTo>
                    <a:pt x="824" y="30"/>
                  </a:lnTo>
                  <a:lnTo>
                    <a:pt x="834" y="51"/>
                  </a:lnTo>
                  <a:lnTo>
                    <a:pt x="838" y="76"/>
                  </a:lnTo>
                  <a:lnTo>
                    <a:pt x="838" y="762"/>
                  </a:lnTo>
                  <a:lnTo>
                    <a:pt x="834" y="786"/>
                  </a:lnTo>
                  <a:lnTo>
                    <a:pt x="824" y="807"/>
                  </a:lnTo>
                  <a:lnTo>
                    <a:pt x="807" y="824"/>
                  </a:lnTo>
                  <a:lnTo>
                    <a:pt x="786" y="834"/>
                  </a:lnTo>
                  <a:lnTo>
                    <a:pt x="762" y="838"/>
                  </a:lnTo>
                  <a:lnTo>
                    <a:pt x="76" y="838"/>
                  </a:lnTo>
                  <a:lnTo>
                    <a:pt x="53" y="834"/>
                  </a:lnTo>
                  <a:lnTo>
                    <a:pt x="32" y="824"/>
                  </a:lnTo>
                  <a:lnTo>
                    <a:pt x="15" y="807"/>
                  </a:lnTo>
                  <a:lnTo>
                    <a:pt x="4" y="786"/>
                  </a:lnTo>
                  <a:lnTo>
                    <a:pt x="0" y="762"/>
                  </a:lnTo>
                  <a:lnTo>
                    <a:pt x="0" y="76"/>
                  </a:lnTo>
                  <a:lnTo>
                    <a:pt x="4" y="51"/>
                  </a:lnTo>
                  <a:lnTo>
                    <a:pt x="15" y="30"/>
                  </a:lnTo>
                  <a:lnTo>
                    <a:pt x="32" y="15"/>
                  </a:lnTo>
                  <a:lnTo>
                    <a:pt x="53" y="3"/>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2" name="Freeform 76"/>
            <p:cNvSpPr>
              <a:spLocks noEditPoints="1"/>
            </p:cNvSpPr>
            <p:nvPr/>
          </p:nvSpPr>
          <p:spPr bwMode="auto">
            <a:xfrm>
              <a:off x="1085948" y="5883190"/>
              <a:ext cx="540000" cy="540000"/>
            </a:xfrm>
            <a:custGeom>
              <a:avLst/>
              <a:gdLst>
                <a:gd name="T0" fmla="*/ 456 w 761"/>
                <a:gd name="T1" fmla="*/ 517 h 761"/>
                <a:gd name="T2" fmla="*/ 457 w 761"/>
                <a:gd name="T3" fmla="*/ 517 h 761"/>
                <a:gd name="T4" fmla="*/ 492 w 761"/>
                <a:gd name="T5" fmla="*/ 514 h 761"/>
                <a:gd name="T6" fmla="*/ 266 w 761"/>
                <a:gd name="T7" fmla="*/ 514 h 761"/>
                <a:gd name="T8" fmla="*/ 306 w 761"/>
                <a:gd name="T9" fmla="*/ 518 h 761"/>
                <a:gd name="T10" fmla="*/ 380 w 761"/>
                <a:gd name="T11" fmla="*/ 461 h 761"/>
                <a:gd name="T12" fmla="*/ 571 w 761"/>
                <a:gd name="T13" fmla="*/ 407 h 761"/>
                <a:gd name="T14" fmla="*/ 440 w 761"/>
                <a:gd name="T15" fmla="*/ 463 h 761"/>
                <a:gd name="T16" fmla="*/ 380 w 761"/>
                <a:gd name="T17" fmla="*/ 419 h 761"/>
                <a:gd name="T18" fmla="*/ 380 w 761"/>
                <a:gd name="T19" fmla="*/ 418 h 761"/>
                <a:gd name="T20" fmla="*/ 354 w 761"/>
                <a:gd name="T21" fmla="*/ 437 h 761"/>
                <a:gd name="T22" fmla="*/ 272 w 761"/>
                <a:gd name="T23" fmla="*/ 457 h 761"/>
                <a:gd name="T24" fmla="*/ 258 w 761"/>
                <a:gd name="T25" fmla="*/ 449 h 761"/>
                <a:gd name="T26" fmla="*/ 269 w 761"/>
                <a:gd name="T27" fmla="*/ 344 h 761"/>
                <a:gd name="T28" fmla="*/ 490 w 761"/>
                <a:gd name="T29" fmla="*/ 342 h 761"/>
                <a:gd name="T30" fmla="*/ 490 w 761"/>
                <a:gd name="T31" fmla="*/ 342 h 761"/>
                <a:gd name="T32" fmla="*/ 490 w 761"/>
                <a:gd name="T33" fmla="*/ 342 h 761"/>
                <a:gd name="T34" fmla="*/ 380 w 761"/>
                <a:gd name="T35" fmla="*/ 274 h 761"/>
                <a:gd name="T36" fmla="*/ 190 w 761"/>
                <a:gd name="T37" fmla="*/ 283 h 761"/>
                <a:gd name="T38" fmla="*/ 460 w 761"/>
                <a:gd name="T39" fmla="*/ 207 h 761"/>
                <a:gd name="T40" fmla="*/ 490 w 761"/>
                <a:gd name="T41" fmla="*/ 342 h 761"/>
                <a:gd name="T42" fmla="*/ 460 w 761"/>
                <a:gd name="T43" fmla="*/ 207 h 761"/>
                <a:gd name="T44" fmla="*/ 55 w 761"/>
                <a:gd name="T45" fmla="*/ 37 h 761"/>
                <a:gd name="T46" fmla="*/ 37 w 761"/>
                <a:gd name="T47" fmla="*/ 55 h 761"/>
                <a:gd name="T48" fmla="*/ 34 w 761"/>
                <a:gd name="T49" fmla="*/ 691 h 761"/>
                <a:gd name="T50" fmla="*/ 45 w 761"/>
                <a:gd name="T51" fmla="*/ 716 h 761"/>
                <a:gd name="T52" fmla="*/ 68 w 761"/>
                <a:gd name="T53" fmla="*/ 726 h 761"/>
                <a:gd name="T54" fmla="*/ 705 w 761"/>
                <a:gd name="T55" fmla="*/ 723 h 761"/>
                <a:gd name="T56" fmla="*/ 723 w 761"/>
                <a:gd name="T57" fmla="*/ 704 h 761"/>
                <a:gd name="T58" fmla="*/ 726 w 761"/>
                <a:gd name="T59" fmla="*/ 69 h 761"/>
                <a:gd name="T60" fmla="*/ 716 w 761"/>
                <a:gd name="T61" fmla="*/ 44 h 761"/>
                <a:gd name="T62" fmla="*/ 692 w 761"/>
                <a:gd name="T63" fmla="*/ 34 h 761"/>
                <a:gd name="T64" fmla="*/ 68 w 761"/>
                <a:gd name="T65" fmla="*/ 0 h 761"/>
                <a:gd name="T66" fmla="*/ 714 w 761"/>
                <a:gd name="T67" fmla="*/ 3 h 761"/>
                <a:gd name="T68" fmla="*/ 748 w 761"/>
                <a:gd name="T69" fmla="*/ 27 h 761"/>
                <a:gd name="T70" fmla="*/ 761 w 761"/>
                <a:gd name="T71" fmla="*/ 69 h 761"/>
                <a:gd name="T72" fmla="*/ 757 w 761"/>
                <a:gd name="T73" fmla="*/ 713 h 761"/>
                <a:gd name="T74" fmla="*/ 732 w 761"/>
                <a:gd name="T75" fmla="*/ 747 h 761"/>
                <a:gd name="T76" fmla="*/ 692 w 761"/>
                <a:gd name="T77" fmla="*/ 761 h 761"/>
                <a:gd name="T78" fmla="*/ 47 w 761"/>
                <a:gd name="T79" fmla="*/ 757 h 761"/>
                <a:gd name="T80" fmla="*/ 13 w 761"/>
                <a:gd name="T81" fmla="*/ 732 h 761"/>
                <a:gd name="T82" fmla="*/ 0 w 761"/>
                <a:gd name="T83" fmla="*/ 691 h 761"/>
                <a:gd name="T84" fmla="*/ 3 w 761"/>
                <a:gd name="T85" fmla="*/ 47 h 761"/>
                <a:gd name="T86" fmla="*/ 28 w 761"/>
                <a:gd name="T87" fmla="*/ 13 h 761"/>
                <a:gd name="T88" fmla="*/ 68 w 761"/>
                <a:gd name="T89"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1" h="761">
                  <a:moveTo>
                    <a:pt x="380" y="461"/>
                  </a:moveTo>
                  <a:lnTo>
                    <a:pt x="456" y="517"/>
                  </a:lnTo>
                  <a:lnTo>
                    <a:pt x="457" y="517"/>
                  </a:lnTo>
                  <a:lnTo>
                    <a:pt x="457" y="517"/>
                  </a:lnTo>
                  <a:lnTo>
                    <a:pt x="492" y="495"/>
                  </a:lnTo>
                  <a:lnTo>
                    <a:pt x="492" y="514"/>
                  </a:lnTo>
                  <a:lnTo>
                    <a:pt x="380" y="588"/>
                  </a:lnTo>
                  <a:lnTo>
                    <a:pt x="266" y="514"/>
                  </a:lnTo>
                  <a:lnTo>
                    <a:pt x="266" y="493"/>
                  </a:lnTo>
                  <a:lnTo>
                    <a:pt x="306" y="518"/>
                  </a:lnTo>
                  <a:lnTo>
                    <a:pt x="308" y="517"/>
                  </a:lnTo>
                  <a:lnTo>
                    <a:pt x="380" y="461"/>
                  </a:lnTo>
                  <a:close/>
                  <a:moveTo>
                    <a:pt x="490" y="342"/>
                  </a:moveTo>
                  <a:lnTo>
                    <a:pt x="571" y="407"/>
                  </a:lnTo>
                  <a:lnTo>
                    <a:pt x="458" y="475"/>
                  </a:lnTo>
                  <a:lnTo>
                    <a:pt x="440" y="463"/>
                  </a:lnTo>
                  <a:lnTo>
                    <a:pt x="380" y="418"/>
                  </a:lnTo>
                  <a:lnTo>
                    <a:pt x="380" y="419"/>
                  </a:lnTo>
                  <a:lnTo>
                    <a:pt x="380" y="418"/>
                  </a:lnTo>
                  <a:lnTo>
                    <a:pt x="380" y="418"/>
                  </a:lnTo>
                  <a:lnTo>
                    <a:pt x="380" y="418"/>
                  </a:lnTo>
                  <a:lnTo>
                    <a:pt x="354" y="437"/>
                  </a:lnTo>
                  <a:lnTo>
                    <a:pt x="304" y="475"/>
                  </a:lnTo>
                  <a:lnTo>
                    <a:pt x="272" y="457"/>
                  </a:lnTo>
                  <a:lnTo>
                    <a:pt x="258" y="449"/>
                  </a:lnTo>
                  <a:lnTo>
                    <a:pt x="258" y="449"/>
                  </a:lnTo>
                  <a:lnTo>
                    <a:pt x="190" y="407"/>
                  </a:lnTo>
                  <a:lnTo>
                    <a:pt x="269" y="344"/>
                  </a:lnTo>
                  <a:lnTo>
                    <a:pt x="380" y="412"/>
                  </a:lnTo>
                  <a:lnTo>
                    <a:pt x="490" y="342"/>
                  </a:lnTo>
                  <a:close/>
                  <a:moveTo>
                    <a:pt x="490" y="342"/>
                  </a:moveTo>
                  <a:lnTo>
                    <a:pt x="490" y="342"/>
                  </a:lnTo>
                  <a:lnTo>
                    <a:pt x="490" y="342"/>
                  </a:lnTo>
                  <a:lnTo>
                    <a:pt x="490" y="342"/>
                  </a:lnTo>
                  <a:close/>
                  <a:moveTo>
                    <a:pt x="304" y="207"/>
                  </a:moveTo>
                  <a:lnTo>
                    <a:pt x="380" y="274"/>
                  </a:lnTo>
                  <a:lnTo>
                    <a:pt x="269" y="343"/>
                  </a:lnTo>
                  <a:lnTo>
                    <a:pt x="190" y="283"/>
                  </a:lnTo>
                  <a:lnTo>
                    <a:pt x="304" y="207"/>
                  </a:lnTo>
                  <a:close/>
                  <a:moveTo>
                    <a:pt x="460" y="207"/>
                  </a:moveTo>
                  <a:lnTo>
                    <a:pt x="571" y="279"/>
                  </a:lnTo>
                  <a:lnTo>
                    <a:pt x="490" y="342"/>
                  </a:lnTo>
                  <a:lnTo>
                    <a:pt x="380" y="274"/>
                  </a:lnTo>
                  <a:lnTo>
                    <a:pt x="460" y="207"/>
                  </a:lnTo>
                  <a:close/>
                  <a:moveTo>
                    <a:pt x="68" y="34"/>
                  </a:moveTo>
                  <a:lnTo>
                    <a:pt x="55" y="37"/>
                  </a:lnTo>
                  <a:lnTo>
                    <a:pt x="45" y="44"/>
                  </a:lnTo>
                  <a:lnTo>
                    <a:pt x="37" y="55"/>
                  </a:lnTo>
                  <a:lnTo>
                    <a:pt x="34" y="69"/>
                  </a:lnTo>
                  <a:lnTo>
                    <a:pt x="34" y="691"/>
                  </a:lnTo>
                  <a:lnTo>
                    <a:pt x="37" y="704"/>
                  </a:lnTo>
                  <a:lnTo>
                    <a:pt x="45" y="716"/>
                  </a:lnTo>
                  <a:lnTo>
                    <a:pt x="55" y="723"/>
                  </a:lnTo>
                  <a:lnTo>
                    <a:pt x="68" y="726"/>
                  </a:lnTo>
                  <a:lnTo>
                    <a:pt x="692" y="726"/>
                  </a:lnTo>
                  <a:lnTo>
                    <a:pt x="705" y="723"/>
                  </a:lnTo>
                  <a:lnTo>
                    <a:pt x="716" y="716"/>
                  </a:lnTo>
                  <a:lnTo>
                    <a:pt x="723" y="704"/>
                  </a:lnTo>
                  <a:lnTo>
                    <a:pt x="726" y="691"/>
                  </a:lnTo>
                  <a:lnTo>
                    <a:pt x="726" y="69"/>
                  </a:lnTo>
                  <a:lnTo>
                    <a:pt x="723" y="55"/>
                  </a:lnTo>
                  <a:lnTo>
                    <a:pt x="716" y="44"/>
                  </a:lnTo>
                  <a:lnTo>
                    <a:pt x="705" y="37"/>
                  </a:lnTo>
                  <a:lnTo>
                    <a:pt x="692" y="34"/>
                  </a:lnTo>
                  <a:lnTo>
                    <a:pt x="68" y="34"/>
                  </a:lnTo>
                  <a:close/>
                  <a:moveTo>
                    <a:pt x="68" y="0"/>
                  </a:moveTo>
                  <a:lnTo>
                    <a:pt x="692" y="0"/>
                  </a:lnTo>
                  <a:lnTo>
                    <a:pt x="714" y="3"/>
                  </a:lnTo>
                  <a:lnTo>
                    <a:pt x="732" y="13"/>
                  </a:lnTo>
                  <a:lnTo>
                    <a:pt x="748" y="27"/>
                  </a:lnTo>
                  <a:lnTo>
                    <a:pt x="757" y="47"/>
                  </a:lnTo>
                  <a:lnTo>
                    <a:pt x="761" y="69"/>
                  </a:lnTo>
                  <a:lnTo>
                    <a:pt x="761" y="691"/>
                  </a:lnTo>
                  <a:lnTo>
                    <a:pt x="757" y="713"/>
                  </a:lnTo>
                  <a:lnTo>
                    <a:pt x="748" y="732"/>
                  </a:lnTo>
                  <a:lnTo>
                    <a:pt x="732" y="747"/>
                  </a:lnTo>
                  <a:lnTo>
                    <a:pt x="714" y="757"/>
                  </a:lnTo>
                  <a:lnTo>
                    <a:pt x="692" y="761"/>
                  </a:lnTo>
                  <a:lnTo>
                    <a:pt x="68" y="761"/>
                  </a:lnTo>
                  <a:lnTo>
                    <a:pt x="47" y="757"/>
                  </a:lnTo>
                  <a:lnTo>
                    <a:pt x="28" y="747"/>
                  </a:lnTo>
                  <a:lnTo>
                    <a:pt x="13" y="732"/>
                  </a:lnTo>
                  <a:lnTo>
                    <a:pt x="3" y="713"/>
                  </a:lnTo>
                  <a:lnTo>
                    <a:pt x="0" y="691"/>
                  </a:lnTo>
                  <a:lnTo>
                    <a:pt x="0" y="69"/>
                  </a:lnTo>
                  <a:lnTo>
                    <a:pt x="3" y="47"/>
                  </a:lnTo>
                  <a:lnTo>
                    <a:pt x="13" y="27"/>
                  </a:lnTo>
                  <a:lnTo>
                    <a:pt x="28" y="13"/>
                  </a:lnTo>
                  <a:lnTo>
                    <a:pt x="47" y="3"/>
                  </a:lnTo>
                  <a:lnTo>
                    <a:pt x="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3" name="Freeform 77"/>
            <p:cNvSpPr>
              <a:spLocks noEditPoints="1"/>
            </p:cNvSpPr>
            <p:nvPr/>
          </p:nvSpPr>
          <p:spPr bwMode="auto">
            <a:xfrm>
              <a:off x="2195104" y="5883190"/>
              <a:ext cx="540709" cy="540000"/>
            </a:xfrm>
            <a:custGeom>
              <a:avLst/>
              <a:gdLst>
                <a:gd name="T0" fmla="*/ 242 w 762"/>
                <a:gd name="T1" fmla="*/ 484 h 761"/>
                <a:gd name="T2" fmla="*/ 252 w 762"/>
                <a:gd name="T3" fmla="*/ 508 h 761"/>
                <a:gd name="T4" fmla="*/ 277 w 762"/>
                <a:gd name="T5" fmla="*/ 518 h 761"/>
                <a:gd name="T6" fmla="*/ 497 w 762"/>
                <a:gd name="T7" fmla="*/ 516 h 761"/>
                <a:gd name="T8" fmla="*/ 516 w 762"/>
                <a:gd name="T9" fmla="*/ 497 h 761"/>
                <a:gd name="T10" fmla="*/ 520 w 762"/>
                <a:gd name="T11" fmla="*/ 363 h 761"/>
                <a:gd name="T12" fmla="*/ 484 w 762"/>
                <a:gd name="T13" fmla="*/ 372 h 761"/>
                <a:gd name="T14" fmla="*/ 480 w 762"/>
                <a:gd name="T15" fmla="*/ 407 h 761"/>
                <a:gd name="T16" fmla="*/ 454 w 762"/>
                <a:gd name="T17" fmla="*/ 453 h 761"/>
                <a:gd name="T18" fmla="*/ 408 w 762"/>
                <a:gd name="T19" fmla="*/ 480 h 761"/>
                <a:gd name="T20" fmla="*/ 353 w 762"/>
                <a:gd name="T21" fmla="*/ 480 h 761"/>
                <a:gd name="T22" fmla="*/ 307 w 762"/>
                <a:gd name="T23" fmla="*/ 453 h 761"/>
                <a:gd name="T24" fmla="*/ 280 w 762"/>
                <a:gd name="T25" fmla="*/ 407 h 761"/>
                <a:gd name="T26" fmla="*/ 277 w 762"/>
                <a:gd name="T27" fmla="*/ 372 h 761"/>
                <a:gd name="T28" fmla="*/ 242 w 762"/>
                <a:gd name="T29" fmla="*/ 363 h 761"/>
                <a:gd name="T30" fmla="*/ 358 w 762"/>
                <a:gd name="T31" fmla="*/ 314 h 761"/>
                <a:gd name="T32" fmla="*/ 324 w 762"/>
                <a:gd name="T33" fmla="*/ 339 h 761"/>
                <a:gd name="T34" fmla="*/ 311 w 762"/>
                <a:gd name="T35" fmla="*/ 380 h 761"/>
                <a:gd name="T36" fmla="*/ 324 w 762"/>
                <a:gd name="T37" fmla="*/ 421 h 761"/>
                <a:gd name="T38" fmla="*/ 358 w 762"/>
                <a:gd name="T39" fmla="*/ 446 h 761"/>
                <a:gd name="T40" fmla="*/ 403 w 762"/>
                <a:gd name="T41" fmla="*/ 446 h 761"/>
                <a:gd name="T42" fmla="*/ 437 w 762"/>
                <a:gd name="T43" fmla="*/ 421 h 761"/>
                <a:gd name="T44" fmla="*/ 450 w 762"/>
                <a:gd name="T45" fmla="*/ 380 h 761"/>
                <a:gd name="T46" fmla="*/ 437 w 762"/>
                <a:gd name="T47" fmla="*/ 339 h 761"/>
                <a:gd name="T48" fmla="*/ 403 w 762"/>
                <a:gd name="T49" fmla="*/ 314 h 761"/>
                <a:gd name="T50" fmla="*/ 450 w 762"/>
                <a:gd name="T51" fmla="*/ 259 h 761"/>
                <a:gd name="T52" fmla="*/ 501 w 762"/>
                <a:gd name="T53" fmla="*/ 311 h 761"/>
                <a:gd name="T54" fmla="*/ 450 w 762"/>
                <a:gd name="T55" fmla="*/ 259 h 761"/>
                <a:gd name="T56" fmla="*/ 484 w 762"/>
                <a:gd name="T57" fmla="*/ 207 h 761"/>
                <a:gd name="T58" fmla="*/ 525 w 762"/>
                <a:gd name="T59" fmla="*/ 220 h 761"/>
                <a:gd name="T60" fmla="*/ 550 w 762"/>
                <a:gd name="T61" fmla="*/ 254 h 761"/>
                <a:gd name="T62" fmla="*/ 554 w 762"/>
                <a:gd name="T63" fmla="*/ 484 h 761"/>
                <a:gd name="T64" fmla="*/ 540 w 762"/>
                <a:gd name="T65" fmla="*/ 525 h 761"/>
                <a:gd name="T66" fmla="*/ 506 w 762"/>
                <a:gd name="T67" fmla="*/ 550 h 761"/>
                <a:gd name="T68" fmla="*/ 277 w 762"/>
                <a:gd name="T69" fmla="*/ 552 h 761"/>
                <a:gd name="T70" fmla="*/ 235 w 762"/>
                <a:gd name="T71" fmla="*/ 539 h 761"/>
                <a:gd name="T72" fmla="*/ 210 w 762"/>
                <a:gd name="T73" fmla="*/ 505 h 761"/>
                <a:gd name="T74" fmla="*/ 208 w 762"/>
                <a:gd name="T75" fmla="*/ 276 h 761"/>
                <a:gd name="T76" fmla="*/ 221 w 762"/>
                <a:gd name="T77" fmla="*/ 236 h 761"/>
                <a:gd name="T78" fmla="*/ 255 w 762"/>
                <a:gd name="T79" fmla="*/ 211 h 761"/>
                <a:gd name="T80" fmla="*/ 69 w 762"/>
                <a:gd name="T81" fmla="*/ 34 h 761"/>
                <a:gd name="T82" fmla="*/ 44 w 762"/>
                <a:gd name="T83" fmla="*/ 44 h 761"/>
                <a:gd name="T84" fmla="*/ 35 w 762"/>
                <a:gd name="T85" fmla="*/ 69 h 761"/>
                <a:gd name="T86" fmla="*/ 38 w 762"/>
                <a:gd name="T87" fmla="*/ 704 h 761"/>
                <a:gd name="T88" fmla="*/ 56 w 762"/>
                <a:gd name="T89" fmla="*/ 723 h 761"/>
                <a:gd name="T90" fmla="*/ 692 w 762"/>
                <a:gd name="T91" fmla="*/ 726 h 761"/>
                <a:gd name="T92" fmla="*/ 716 w 762"/>
                <a:gd name="T93" fmla="*/ 716 h 761"/>
                <a:gd name="T94" fmla="*/ 726 w 762"/>
                <a:gd name="T95" fmla="*/ 691 h 761"/>
                <a:gd name="T96" fmla="*/ 724 w 762"/>
                <a:gd name="T97" fmla="*/ 55 h 761"/>
                <a:gd name="T98" fmla="*/ 706 w 762"/>
                <a:gd name="T99" fmla="*/ 37 h 761"/>
                <a:gd name="T100" fmla="*/ 69 w 762"/>
                <a:gd name="T101" fmla="*/ 34 h 761"/>
                <a:gd name="T102" fmla="*/ 692 w 762"/>
                <a:gd name="T103" fmla="*/ 0 h 761"/>
                <a:gd name="T104" fmla="*/ 733 w 762"/>
                <a:gd name="T105" fmla="*/ 13 h 761"/>
                <a:gd name="T106" fmla="*/ 758 w 762"/>
                <a:gd name="T107" fmla="*/ 47 h 761"/>
                <a:gd name="T108" fmla="*/ 762 w 762"/>
                <a:gd name="T109" fmla="*/ 691 h 761"/>
                <a:gd name="T110" fmla="*/ 747 w 762"/>
                <a:gd name="T111" fmla="*/ 732 h 761"/>
                <a:gd name="T112" fmla="*/ 713 w 762"/>
                <a:gd name="T113" fmla="*/ 757 h 761"/>
                <a:gd name="T114" fmla="*/ 69 w 762"/>
                <a:gd name="T115" fmla="*/ 761 h 761"/>
                <a:gd name="T116" fmla="*/ 28 w 762"/>
                <a:gd name="T117" fmla="*/ 747 h 761"/>
                <a:gd name="T118" fmla="*/ 3 w 762"/>
                <a:gd name="T119" fmla="*/ 713 h 761"/>
                <a:gd name="T120" fmla="*/ 0 w 762"/>
                <a:gd name="T121" fmla="*/ 69 h 761"/>
                <a:gd name="T122" fmla="*/ 13 w 762"/>
                <a:gd name="T123" fmla="*/ 27 h 761"/>
                <a:gd name="T124" fmla="*/ 47 w 762"/>
                <a:gd name="T125" fmla="*/ 3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2" h="761">
                  <a:moveTo>
                    <a:pt x="242" y="363"/>
                  </a:moveTo>
                  <a:lnTo>
                    <a:pt x="242" y="484"/>
                  </a:lnTo>
                  <a:lnTo>
                    <a:pt x="244" y="497"/>
                  </a:lnTo>
                  <a:lnTo>
                    <a:pt x="252" y="508"/>
                  </a:lnTo>
                  <a:lnTo>
                    <a:pt x="263" y="516"/>
                  </a:lnTo>
                  <a:lnTo>
                    <a:pt x="277" y="518"/>
                  </a:lnTo>
                  <a:lnTo>
                    <a:pt x="484" y="518"/>
                  </a:lnTo>
                  <a:lnTo>
                    <a:pt x="497" y="516"/>
                  </a:lnTo>
                  <a:lnTo>
                    <a:pt x="509" y="508"/>
                  </a:lnTo>
                  <a:lnTo>
                    <a:pt x="516" y="497"/>
                  </a:lnTo>
                  <a:lnTo>
                    <a:pt x="520" y="484"/>
                  </a:lnTo>
                  <a:lnTo>
                    <a:pt x="520" y="363"/>
                  </a:lnTo>
                  <a:lnTo>
                    <a:pt x="483" y="363"/>
                  </a:lnTo>
                  <a:lnTo>
                    <a:pt x="484" y="372"/>
                  </a:lnTo>
                  <a:lnTo>
                    <a:pt x="484" y="380"/>
                  </a:lnTo>
                  <a:lnTo>
                    <a:pt x="480" y="407"/>
                  </a:lnTo>
                  <a:lnTo>
                    <a:pt x="470" y="432"/>
                  </a:lnTo>
                  <a:lnTo>
                    <a:pt x="454" y="453"/>
                  </a:lnTo>
                  <a:lnTo>
                    <a:pt x="433" y="470"/>
                  </a:lnTo>
                  <a:lnTo>
                    <a:pt x="408" y="480"/>
                  </a:lnTo>
                  <a:lnTo>
                    <a:pt x="381" y="484"/>
                  </a:lnTo>
                  <a:lnTo>
                    <a:pt x="353" y="480"/>
                  </a:lnTo>
                  <a:lnTo>
                    <a:pt x="328" y="470"/>
                  </a:lnTo>
                  <a:lnTo>
                    <a:pt x="307" y="453"/>
                  </a:lnTo>
                  <a:lnTo>
                    <a:pt x="290" y="432"/>
                  </a:lnTo>
                  <a:lnTo>
                    <a:pt x="280" y="407"/>
                  </a:lnTo>
                  <a:lnTo>
                    <a:pt x="277" y="380"/>
                  </a:lnTo>
                  <a:lnTo>
                    <a:pt x="277" y="372"/>
                  </a:lnTo>
                  <a:lnTo>
                    <a:pt x="279" y="363"/>
                  </a:lnTo>
                  <a:lnTo>
                    <a:pt x="242" y="363"/>
                  </a:lnTo>
                  <a:close/>
                  <a:moveTo>
                    <a:pt x="381" y="311"/>
                  </a:moveTo>
                  <a:lnTo>
                    <a:pt x="358" y="314"/>
                  </a:lnTo>
                  <a:lnTo>
                    <a:pt x="340" y="325"/>
                  </a:lnTo>
                  <a:lnTo>
                    <a:pt x="324" y="339"/>
                  </a:lnTo>
                  <a:lnTo>
                    <a:pt x="315" y="359"/>
                  </a:lnTo>
                  <a:lnTo>
                    <a:pt x="311" y="380"/>
                  </a:lnTo>
                  <a:lnTo>
                    <a:pt x="315" y="402"/>
                  </a:lnTo>
                  <a:lnTo>
                    <a:pt x="324" y="421"/>
                  </a:lnTo>
                  <a:lnTo>
                    <a:pt x="340" y="436"/>
                  </a:lnTo>
                  <a:lnTo>
                    <a:pt x="358" y="446"/>
                  </a:lnTo>
                  <a:lnTo>
                    <a:pt x="381" y="449"/>
                  </a:lnTo>
                  <a:lnTo>
                    <a:pt x="403" y="446"/>
                  </a:lnTo>
                  <a:lnTo>
                    <a:pt x="421" y="436"/>
                  </a:lnTo>
                  <a:lnTo>
                    <a:pt x="437" y="421"/>
                  </a:lnTo>
                  <a:lnTo>
                    <a:pt x="446" y="402"/>
                  </a:lnTo>
                  <a:lnTo>
                    <a:pt x="450" y="380"/>
                  </a:lnTo>
                  <a:lnTo>
                    <a:pt x="446" y="359"/>
                  </a:lnTo>
                  <a:lnTo>
                    <a:pt x="437" y="339"/>
                  </a:lnTo>
                  <a:lnTo>
                    <a:pt x="421" y="325"/>
                  </a:lnTo>
                  <a:lnTo>
                    <a:pt x="403" y="314"/>
                  </a:lnTo>
                  <a:lnTo>
                    <a:pt x="381" y="311"/>
                  </a:lnTo>
                  <a:close/>
                  <a:moveTo>
                    <a:pt x="450" y="259"/>
                  </a:moveTo>
                  <a:lnTo>
                    <a:pt x="450" y="311"/>
                  </a:lnTo>
                  <a:lnTo>
                    <a:pt x="501" y="311"/>
                  </a:lnTo>
                  <a:lnTo>
                    <a:pt x="501" y="259"/>
                  </a:lnTo>
                  <a:lnTo>
                    <a:pt x="450" y="259"/>
                  </a:lnTo>
                  <a:close/>
                  <a:moveTo>
                    <a:pt x="277" y="207"/>
                  </a:moveTo>
                  <a:lnTo>
                    <a:pt x="484" y="207"/>
                  </a:lnTo>
                  <a:lnTo>
                    <a:pt x="506" y="211"/>
                  </a:lnTo>
                  <a:lnTo>
                    <a:pt x="525" y="220"/>
                  </a:lnTo>
                  <a:lnTo>
                    <a:pt x="540" y="236"/>
                  </a:lnTo>
                  <a:lnTo>
                    <a:pt x="550" y="254"/>
                  </a:lnTo>
                  <a:lnTo>
                    <a:pt x="554" y="276"/>
                  </a:lnTo>
                  <a:lnTo>
                    <a:pt x="554" y="484"/>
                  </a:lnTo>
                  <a:lnTo>
                    <a:pt x="550" y="505"/>
                  </a:lnTo>
                  <a:lnTo>
                    <a:pt x="540" y="525"/>
                  </a:lnTo>
                  <a:lnTo>
                    <a:pt x="525" y="539"/>
                  </a:lnTo>
                  <a:lnTo>
                    <a:pt x="506" y="550"/>
                  </a:lnTo>
                  <a:lnTo>
                    <a:pt x="484" y="552"/>
                  </a:lnTo>
                  <a:lnTo>
                    <a:pt x="277" y="552"/>
                  </a:lnTo>
                  <a:lnTo>
                    <a:pt x="255" y="550"/>
                  </a:lnTo>
                  <a:lnTo>
                    <a:pt x="235" y="539"/>
                  </a:lnTo>
                  <a:lnTo>
                    <a:pt x="221" y="525"/>
                  </a:lnTo>
                  <a:lnTo>
                    <a:pt x="210" y="505"/>
                  </a:lnTo>
                  <a:lnTo>
                    <a:pt x="208" y="484"/>
                  </a:lnTo>
                  <a:lnTo>
                    <a:pt x="208" y="276"/>
                  </a:lnTo>
                  <a:lnTo>
                    <a:pt x="210" y="254"/>
                  </a:lnTo>
                  <a:lnTo>
                    <a:pt x="221" y="236"/>
                  </a:lnTo>
                  <a:lnTo>
                    <a:pt x="235" y="220"/>
                  </a:lnTo>
                  <a:lnTo>
                    <a:pt x="255" y="211"/>
                  </a:lnTo>
                  <a:lnTo>
                    <a:pt x="277" y="207"/>
                  </a:lnTo>
                  <a:close/>
                  <a:moveTo>
                    <a:pt x="69" y="34"/>
                  </a:moveTo>
                  <a:lnTo>
                    <a:pt x="56" y="37"/>
                  </a:lnTo>
                  <a:lnTo>
                    <a:pt x="44" y="44"/>
                  </a:lnTo>
                  <a:lnTo>
                    <a:pt x="38" y="55"/>
                  </a:lnTo>
                  <a:lnTo>
                    <a:pt x="35" y="69"/>
                  </a:lnTo>
                  <a:lnTo>
                    <a:pt x="35" y="691"/>
                  </a:lnTo>
                  <a:lnTo>
                    <a:pt x="38" y="704"/>
                  </a:lnTo>
                  <a:lnTo>
                    <a:pt x="44" y="716"/>
                  </a:lnTo>
                  <a:lnTo>
                    <a:pt x="56" y="723"/>
                  </a:lnTo>
                  <a:lnTo>
                    <a:pt x="69" y="726"/>
                  </a:lnTo>
                  <a:lnTo>
                    <a:pt x="692" y="726"/>
                  </a:lnTo>
                  <a:lnTo>
                    <a:pt x="706" y="723"/>
                  </a:lnTo>
                  <a:lnTo>
                    <a:pt x="716" y="716"/>
                  </a:lnTo>
                  <a:lnTo>
                    <a:pt x="724" y="704"/>
                  </a:lnTo>
                  <a:lnTo>
                    <a:pt x="726" y="691"/>
                  </a:lnTo>
                  <a:lnTo>
                    <a:pt x="726" y="69"/>
                  </a:lnTo>
                  <a:lnTo>
                    <a:pt x="724" y="55"/>
                  </a:lnTo>
                  <a:lnTo>
                    <a:pt x="716" y="44"/>
                  </a:lnTo>
                  <a:lnTo>
                    <a:pt x="706" y="37"/>
                  </a:lnTo>
                  <a:lnTo>
                    <a:pt x="692" y="34"/>
                  </a:lnTo>
                  <a:lnTo>
                    <a:pt x="69" y="34"/>
                  </a:lnTo>
                  <a:close/>
                  <a:moveTo>
                    <a:pt x="69" y="0"/>
                  </a:moveTo>
                  <a:lnTo>
                    <a:pt x="692" y="0"/>
                  </a:lnTo>
                  <a:lnTo>
                    <a:pt x="713" y="3"/>
                  </a:lnTo>
                  <a:lnTo>
                    <a:pt x="733" y="13"/>
                  </a:lnTo>
                  <a:lnTo>
                    <a:pt x="747" y="27"/>
                  </a:lnTo>
                  <a:lnTo>
                    <a:pt x="758" y="47"/>
                  </a:lnTo>
                  <a:lnTo>
                    <a:pt x="762" y="69"/>
                  </a:lnTo>
                  <a:lnTo>
                    <a:pt x="762" y="691"/>
                  </a:lnTo>
                  <a:lnTo>
                    <a:pt x="758" y="713"/>
                  </a:lnTo>
                  <a:lnTo>
                    <a:pt x="747" y="732"/>
                  </a:lnTo>
                  <a:lnTo>
                    <a:pt x="733" y="747"/>
                  </a:lnTo>
                  <a:lnTo>
                    <a:pt x="713" y="757"/>
                  </a:lnTo>
                  <a:lnTo>
                    <a:pt x="692" y="761"/>
                  </a:lnTo>
                  <a:lnTo>
                    <a:pt x="69" y="761"/>
                  </a:lnTo>
                  <a:lnTo>
                    <a:pt x="47" y="757"/>
                  </a:lnTo>
                  <a:lnTo>
                    <a:pt x="28" y="747"/>
                  </a:lnTo>
                  <a:lnTo>
                    <a:pt x="13" y="732"/>
                  </a:lnTo>
                  <a:lnTo>
                    <a:pt x="3" y="713"/>
                  </a:lnTo>
                  <a:lnTo>
                    <a:pt x="0" y="691"/>
                  </a:lnTo>
                  <a:lnTo>
                    <a:pt x="0" y="69"/>
                  </a:lnTo>
                  <a:lnTo>
                    <a:pt x="3" y="47"/>
                  </a:lnTo>
                  <a:lnTo>
                    <a:pt x="13" y="27"/>
                  </a:lnTo>
                  <a:lnTo>
                    <a:pt x="28" y="13"/>
                  </a:lnTo>
                  <a:lnTo>
                    <a:pt x="47" y="3"/>
                  </a:lnTo>
                  <a:lnTo>
                    <a:pt x="6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4" name="Freeform 78"/>
            <p:cNvSpPr>
              <a:spLocks noEditPoints="1"/>
            </p:cNvSpPr>
            <p:nvPr/>
          </p:nvSpPr>
          <p:spPr bwMode="auto">
            <a:xfrm>
              <a:off x="3304969" y="5883190"/>
              <a:ext cx="540000" cy="540000"/>
            </a:xfrm>
            <a:custGeom>
              <a:avLst/>
              <a:gdLst>
                <a:gd name="T0" fmla="*/ 382 w 761"/>
                <a:gd name="T1" fmla="*/ 552 h 761"/>
                <a:gd name="T2" fmla="*/ 430 w 761"/>
                <a:gd name="T3" fmla="*/ 520 h 761"/>
                <a:gd name="T4" fmla="*/ 401 w 761"/>
                <a:gd name="T5" fmla="*/ 441 h 761"/>
                <a:gd name="T6" fmla="*/ 384 w 761"/>
                <a:gd name="T7" fmla="*/ 395 h 761"/>
                <a:gd name="T8" fmla="*/ 211 w 761"/>
                <a:gd name="T9" fmla="*/ 412 h 761"/>
                <a:gd name="T10" fmla="*/ 277 w 761"/>
                <a:gd name="T11" fmla="*/ 517 h 761"/>
                <a:gd name="T12" fmla="*/ 536 w 761"/>
                <a:gd name="T13" fmla="*/ 309 h 761"/>
                <a:gd name="T14" fmla="*/ 523 w 761"/>
                <a:gd name="T15" fmla="*/ 377 h 761"/>
                <a:gd name="T16" fmla="*/ 539 w 761"/>
                <a:gd name="T17" fmla="*/ 450 h 761"/>
                <a:gd name="T18" fmla="*/ 545 w 761"/>
                <a:gd name="T19" fmla="*/ 327 h 761"/>
                <a:gd name="T20" fmla="*/ 313 w 761"/>
                <a:gd name="T21" fmla="*/ 221 h 761"/>
                <a:gd name="T22" fmla="*/ 241 w 761"/>
                <a:gd name="T23" fmla="*/ 284 h 761"/>
                <a:gd name="T24" fmla="*/ 281 w 761"/>
                <a:gd name="T25" fmla="*/ 283 h 761"/>
                <a:gd name="T26" fmla="*/ 298 w 761"/>
                <a:gd name="T27" fmla="*/ 283 h 761"/>
                <a:gd name="T28" fmla="*/ 299 w 761"/>
                <a:gd name="T29" fmla="*/ 293 h 761"/>
                <a:gd name="T30" fmla="*/ 290 w 761"/>
                <a:gd name="T31" fmla="*/ 296 h 761"/>
                <a:gd name="T32" fmla="*/ 337 w 761"/>
                <a:gd name="T33" fmla="*/ 488 h 761"/>
                <a:gd name="T34" fmla="*/ 338 w 761"/>
                <a:gd name="T35" fmla="*/ 297 h 761"/>
                <a:gd name="T36" fmla="*/ 327 w 761"/>
                <a:gd name="T37" fmla="*/ 296 h 761"/>
                <a:gd name="T38" fmla="*/ 324 w 761"/>
                <a:gd name="T39" fmla="*/ 285 h 761"/>
                <a:gd name="T40" fmla="*/ 334 w 761"/>
                <a:gd name="T41" fmla="*/ 281 h 761"/>
                <a:gd name="T42" fmla="*/ 378 w 761"/>
                <a:gd name="T43" fmla="*/ 284 h 761"/>
                <a:gd name="T44" fmla="*/ 421 w 761"/>
                <a:gd name="T45" fmla="*/ 281 h 761"/>
                <a:gd name="T46" fmla="*/ 431 w 761"/>
                <a:gd name="T47" fmla="*/ 285 h 761"/>
                <a:gd name="T48" fmla="*/ 429 w 761"/>
                <a:gd name="T49" fmla="*/ 294 h 761"/>
                <a:gd name="T50" fmla="*/ 417 w 761"/>
                <a:gd name="T51" fmla="*/ 297 h 761"/>
                <a:gd name="T52" fmla="*/ 486 w 761"/>
                <a:gd name="T53" fmla="*/ 428 h 761"/>
                <a:gd name="T54" fmla="*/ 497 w 761"/>
                <a:gd name="T55" fmla="*/ 352 h 761"/>
                <a:gd name="T56" fmla="*/ 471 w 761"/>
                <a:gd name="T57" fmla="*/ 296 h 761"/>
                <a:gd name="T58" fmla="*/ 485 w 761"/>
                <a:gd name="T59" fmla="*/ 254 h 761"/>
                <a:gd name="T60" fmla="*/ 413 w 761"/>
                <a:gd name="T61" fmla="*/ 211 h 761"/>
                <a:gd name="T62" fmla="*/ 454 w 761"/>
                <a:gd name="T63" fmla="*/ 186 h 761"/>
                <a:gd name="T64" fmla="*/ 560 w 761"/>
                <a:gd name="T65" fmla="*/ 275 h 761"/>
                <a:gd name="T66" fmla="*/ 585 w 761"/>
                <a:gd name="T67" fmla="*/ 418 h 761"/>
                <a:gd name="T68" fmla="*/ 515 w 761"/>
                <a:gd name="T69" fmla="*/ 539 h 761"/>
                <a:gd name="T70" fmla="*/ 382 w 761"/>
                <a:gd name="T71" fmla="*/ 588 h 761"/>
                <a:gd name="T72" fmla="*/ 247 w 761"/>
                <a:gd name="T73" fmla="*/ 539 h 761"/>
                <a:gd name="T74" fmla="*/ 177 w 761"/>
                <a:gd name="T75" fmla="*/ 418 h 761"/>
                <a:gd name="T76" fmla="*/ 202 w 761"/>
                <a:gd name="T77" fmla="*/ 275 h 761"/>
                <a:gd name="T78" fmla="*/ 308 w 761"/>
                <a:gd name="T79" fmla="*/ 186 h 761"/>
                <a:gd name="T80" fmla="*/ 55 w 761"/>
                <a:gd name="T81" fmla="*/ 37 h 761"/>
                <a:gd name="T82" fmla="*/ 34 w 761"/>
                <a:gd name="T83" fmla="*/ 691 h 761"/>
                <a:gd name="T84" fmla="*/ 70 w 761"/>
                <a:gd name="T85" fmla="*/ 726 h 761"/>
                <a:gd name="T86" fmla="*/ 725 w 761"/>
                <a:gd name="T87" fmla="*/ 704 h 761"/>
                <a:gd name="T88" fmla="*/ 717 w 761"/>
                <a:gd name="T89" fmla="*/ 44 h 761"/>
                <a:gd name="T90" fmla="*/ 70 w 761"/>
                <a:gd name="T91" fmla="*/ 0 h 761"/>
                <a:gd name="T92" fmla="*/ 748 w 761"/>
                <a:gd name="T93" fmla="*/ 27 h 761"/>
                <a:gd name="T94" fmla="*/ 757 w 761"/>
                <a:gd name="T95" fmla="*/ 713 h 761"/>
                <a:gd name="T96" fmla="*/ 692 w 761"/>
                <a:gd name="T97" fmla="*/ 761 h 761"/>
                <a:gd name="T98" fmla="*/ 13 w 761"/>
                <a:gd name="T99" fmla="*/ 732 h 761"/>
                <a:gd name="T100" fmla="*/ 4 w 761"/>
                <a:gd name="T101" fmla="*/ 47 h 761"/>
                <a:gd name="T102" fmla="*/ 70 w 761"/>
                <a:gd name="T103"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61" h="761">
                  <a:moveTo>
                    <a:pt x="384" y="395"/>
                  </a:moveTo>
                  <a:lnTo>
                    <a:pt x="332" y="546"/>
                  </a:lnTo>
                  <a:lnTo>
                    <a:pt x="357" y="551"/>
                  </a:lnTo>
                  <a:lnTo>
                    <a:pt x="382" y="552"/>
                  </a:lnTo>
                  <a:lnTo>
                    <a:pt x="410" y="550"/>
                  </a:lnTo>
                  <a:lnTo>
                    <a:pt x="438" y="543"/>
                  </a:lnTo>
                  <a:lnTo>
                    <a:pt x="435" y="534"/>
                  </a:lnTo>
                  <a:lnTo>
                    <a:pt x="430" y="520"/>
                  </a:lnTo>
                  <a:lnTo>
                    <a:pt x="423" y="503"/>
                  </a:lnTo>
                  <a:lnTo>
                    <a:pt x="416" y="483"/>
                  </a:lnTo>
                  <a:lnTo>
                    <a:pt x="408" y="462"/>
                  </a:lnTo>
                  <a:lnTo>
                    <a:pt x="401" y="441"/>
                  </a:lnTo>
                  <a:lnTo>
                    <a:pt x="395" y="424"/>
                  </a:lnTo>
                  <a:lnTo>
                    <a:pt x="389" y="408"/>
                  </a:lnTo>
                  <a:lnTo>
                    <a:pt x="385" y="399"/>
                  </a:lnTo>
                  <a:lnTo>
                    <a:pt x="384" y="395"/>
                  </a:lnTo>
                  <a:close/>
                  <a:moveTo>
                    <a:pt x="222" y="313"/>
                  </a:moveTo>
                  <a:lnTo>
                    <a:pt x="211" y="346"/>
                  </a:lnTo>
                  <a:lnTo>
                    <a:pt x="207" y="380"/>
                  </a:lnTo>
                  <a:lnTo>
                    <a:pt x="211" y="412"/>
                  </a:lnTo>
                  <a:lnTo>
                    <a:pt x="220" y="444"/>
                  </a:lnTo>
                  <a:lnTo>
                    <a:pt x="235" y="471"/>
                  </a:lnTo>
                  <a:lnTo>
                    <a:pt x="253" y="496"/>
                  </a:lnTo>
                  <a:lnTo>
                    <a:pt x="277" y="517"/>
                  </a:lnTo>
                  <a:lnTo>
                    <a:pt x="303" y="534"/>
                  </a:lnTo>
                  <a:lnTo>
                    <a:pt x="222" y="313"/>
                  </a:lnTo>
                  <a:close/>
                  <a:moveTo>
                    <a:pt x="536" y="304"/>
                  </a:moveTo>
                  <a:lnTo>
                    <a:pt x="536" y="309"/>
                  </a:lnTo>
                  <a:lnTo>
                    <a:pt x="536" y="314"/>
                  </a:lnTo>
                  <a:lnTo>
                    <a:pt x="535" y="332"/>
                  </a:lnTo>
                  <a:lnTo>
                    <a:pt x="531" y="353"/>
                  </a:lnTo>
                  <a:lnTo>
                    <a:pt x="523" y="377"/>
                  </a:lnTo>
                  <a:lnTo>
                    <a:pt x="471" y="527"/>
                  </a:lnTo>
                  <a:lnTo>
                    <a:pt x="498" y="507"/>
                  </a:lnTo>
                  <a:lnTo>
                    <a:pt x="522" y="480"/>
                  </a:lnTo>
                  <a:lnTo>
                    <a:pt x="539" y="450"/>
                  </a:lnTo>
                  <a:lnTo>
                    <a:pt x="551" y="416"/>
                  </a:lnTo>
                  <a:lnTo>
                    <a:pt x="554" y="380"/>
                  </a:lnTo>
                  <a:lnTo>
                    <a:pt x="552" y="353"/>
                  </a:lnTo>
                  <a:lnTo>
                    <a:pt x="545" y="327"/>
                  </a:lnTo>
                  <a:lnTo>
                    <a:pt x="536" y="304"/>
                  </a:lnTo>
                  <a:close/>
                  <a:moveTo>
                    <a:pt x="382" y="207"/>
                  </a:moveTo>
                  <a:lnTo>
                    <a:pt x="346" y="211"/>
                  </a:lnTo>
                  <a:lnTo>
                    <a:pt x="313" y="221"/>
                  </a:lnTo>
                  <a:lnTo>
                    <a:pt x="285" y="237"/>
                  </a:lnTo>
                  <a:lnTo>
                    <a:pt x="258" y="258"/>
                  </a:lnTo>
                  <a:lnTo>
                    <a:pt x="237" y="284"/>
                  </a:lnTo>
                  <a:lnTo>
                    <a:pt x="241" y="284"/>
                  </a:lnTo>
                  <a:lnTo>
                    <a:pt x="245" y="284"/>
                  </a:lnTo>
                  <a:lnTo>
                    <a:pt x="257" y="284"/>
                  </a:lnTo>
                  <a:lnTo>
                    <a:pt x="270" y="283"/>
                  </a:lnTo>
                  <a:lnTo>
                    <a:pt x="281" y="283"/>
                  </a:lnTo>
                  <a:lnTo>
                    <a:pt x="289" y="281"/>
                  </a:lnTo>
                  <a:lnTo>
                    <a:pt x="292" y="281"/>
                  </a:lnTo>
                  <a:lnTo>
                    <a:pt x="295" y="281"/>
                  </a:lnTo>
                  <a:lnTo>
                    <a:pt x="298" y="283"/>
                  </a:lnTo>
                  <a:lnTo>
                    <a:pt x="299" y="285"/>
                  </a:lnTo>
                  <a:lnTo>
                    <a:pt x="300" y="288"/>
                  </a:lnTo>
                  <a:lnTo>
                    <a:pt x="299" y="291"/>
                  </a:lnTo>
                  <a:lnTo>
                    <a:pt x="299" y="293"/>
                  </a:lnTo>
                  <a:lnTo>
                    <a:pt x="296" y="294"/>
                  </a:lnTo>
                  <a:lnTo>
                    <a:pt x="294" y="296"/>
                  </a:lnTo>
                  <a:lnTo>
                    <a:pt x="292" y="296"/>
                  </a:lnTo>
                  <a:lnTo>
                    <a:pt x="290" y="296"/>
                  </a:lnTo>
                  <a:lnTo>
                    <a:pt x="285" y="297"/>
                  </a:lnTo>
                  <a:lnTo>
                    <a:pt x="279" y="297"/>
                  </a:lnTo>
                  <a:lnTo>
                    <a:pt x="273" y="297"/>
                  </a:lnTo>
                  <a:lnTo>
                    <a:pt x="337" y="488"/>
                  </a:lnTo>
                  <a:lnTo>
                    <a:pt x="376" y="373"/>
                  </a:lnTo>
                  <a:lnTo>
                    <a:pt x="349" y="297"/>
                  </a:lnTo>
                  <a:lnTo>
                    <a:pt x="342" y="297"/>
                  </a:lnTo>
                  <a:lnTo>
                    <a:pt x="338" y="297"/>
                  </a:lnTo>
                  <a:lnTo>
                    <a:pt x="333" y="296"/>
                  </a:lnTo>
                  <a:lnTo>
                    <a:pt x="330" y="296"/>
                  </a:lnTo>
                  <a:lnTo>
                    <a:pt x="330" y="296"/>
                  </a:lnTo>
                  <a:lnTo>
                    <a:pt x="327" y="296"/>
                  </a:lnTo>
                  <a:lnTo>
                    <a:pt x="325" y="293"/>
                  </a:lnTo>
                  <a:lnTo>
                    <a:pt x="324" y="291"/>
                  </a:lnTo>
                  <a:lnTo>
                    <a:pt x="324" y="288"/>
                  </a:lnTo>
                  <a:lnTo>
                    <a:pt x="324" y="285"/>
                  </a:lnTo>
                  <a:lnTo>
                    <a:pt x="325" y="284"/>
                  </a:lnTo>
                  <a:lnTo>
                    <a:pt x="328" y="281"/>
                  </a:lnTo>
                  <a:lnTo>
                    <a:pt x="330" y="281"/>
                  </a:lnTo>
                  <a:lnTo>
                    <a:pt x="334" y="281"/>
                  </a:lnTo>
                  <a:lnTo>
                    <a:pt x="342" y="283"/>
                  </a:lnTo>
                  <a:lnTo>
                    <a:pt x="354" y="283"/>
                  </a:lnTo>
                  <a:lnTo>
                    <a:pt x="366" y="284"/>
                  </a:lnTo>
                  <a:lnTo>
                    <a:pt x="378" y="284"/>
                  </a:lnTo>
                  <a:lnTo>
                    <a:pt x="389" y="284"/>
                  </a:lnTo>
                  <a:lnTo>
                    <a:pt x="401" y="283"/>
                  </a:lnTo>
                  <a:lnTo>
                    <a:pt x="413" y="283"/>
                  </a:lnTo>
                  <a:lnTo>
                    <a:pt x="421" y="281"/>
                  </a:lnTo>
                  <a:lnTo>
                    <a:pt x="425" y="281"/>
                  </a:lnTo>
                  <a:lnTo>
                    <a:pt x="427" y="281"/>
                  </a:lnTo>
                  <a:lnTo>
                    <a:pt x="430" y="283"/>
                  </a:lnTo>
                  <a:lnTo>
                    <a:pt x="431" y="285"/>
                  </a:lnTo>
                  <a:lnTo>
                    <a:pt x="431" y="288"/>
                  </a:lnTo>
                  <a:lnTo>
                    <a:pt x="431" y="291"/>
                  </a:lnTo>
                  <a:lnTo>
                    <a:pt x="430" y="293"/>
                  </a:lnTo>
                  <a:lnTo>
                    <a:pt x="429" y="294"/>
                  </a:lnTo>
                  <a:lnTo>
                    <a:pt x="425" y="296"/>
                  </a:lnTo>
                  <a:lnTo>
                    <a:pt x="425" y="296"/>
                  </a:lnTo>
                  <a:lnTo>
                    <a:pt x="421" y="296"/>
                  </a:lnTo>
                  <a:lnTo>
                    <a:pt x="417" y="297"/>
                  </a:lnTo>
                  <a:lnTo>
                    <a:pt x="412" y="297"/>
                  </a:lnTo>
                  <a:lnTo>
                    <a:pt x="405" y="297"/>
                  </a:lnTo>
                  <a:lnTo>
                    <a:pt x="469" y="487"/>
                  </a:lnTo>
                  <a:lnTo>
                    <a:pt x="486" y="428"/>
                  </a:lnTo>
                  <a:lnTo>
                    <a:pt x="493" y="406"/>
                  </a:lnTo>
                  <a:lnTo>
                    <a:pt x="498" y="387"/>
                  </a:lnTo>
                  <a:lnTo>
                    <a:pt x="499" y="372"/>
                  </a:lnTo>
                  <a:lnTo>
                    <a:pt x="497" y="352"/>
                  </a:lnTo>
                  <a:lnTo>
                    <a:pt x="492" y="335"/>
                  </a:lnTo>
                  <a:lnTo>
                    <a:pt x="485" y="323"/>
                  </a:lnTo>
                  <a:lnTo>
                    <a:pt x="477" y="309"/>
                  </a:lnTo>
                  <a:lnTo>
                    <a:pt x="471" y="296"/>
                  </a:lnTo>
                  <a:lnTo>
                    <a:pt x="469" y="281"/>
                  </a:lnTo>
                  <a:lnTo>
                    <a:pt x="471" y="271"/>
                  </a:lnTo>
                  <a:lnTo>
                    <a:pt x="476" y="260"/>
                  </a:lnTo>
                  <a:lnTo>
                    <a:pt x="485" y="254"/>
                  </a:lnTo>
                  <a:lnTo>
                    <a:pt x="495" y="250"/>
                  </a:lnTo>
                  <a:lnTo>
                    <a:pt x="471" y="233"/>
                  </a:lnTo>
                  <a:lnTo>
                    <a:pt x="443" y="219"/>
                  </a:lnTo>
                  <a:lnTo>
                    <a:pt x="413" y="211"/>
                  </a:lnTo>
                  <a:lnTo>
                    <a:pt x="382" y="207"/>
                  </a:lnTo>
                  <a:close/>
                  <a:moveTo>
                    <a:pt x="382" y="173"/>
                  </a:moveTo>
                  <a:lnTo>
                    <a:pt x="418" y="175"/>
                  </a:lnTo>
                  <a:lnTo>
                    <a:pt x="454" y="186"/>
                  </a:lnTo>
                  <a:lnTo>
                    <a:pt x="486" y="200"/>
                  </a:lnTo>
                  <a:lnTo>
                    <a:pt x="515" y="221"/>
                  </a:lnTo>
                  <a:lnTo>
                    <a:pt x="540" y="246"/>
                  </a:lnTo>
                  <a:lnTo>
                    <a:pt x="560" y="275"/>
                  </a:lnTo>
                  <a:lnTo>
                    <a:pt x="575" y="308"/>
                  </a:lnTo>
                  <a:lnTo>
                    <a:pt x="585" y="343"/>
                  </a:lnTo>
                  <a:lnTo>
                    <a:pt x="588" y="380"/>
                  </a:lnTo>
                  <a:lnTo>
                    <a:pt x="585" y="418"/>
                  </a:lnTo>
                  <a:lnTo>
                    <a:pt x="575" y="453"/>
                  </a:lnTo>
                  <a:lnTo>
                    <a:pt x="560" y="484"/>
                  </a:lnTo>
                  <a:lnTo>
                    <a:pt x="540" y="514"/>
                  </a:lnTo>
                  <a:lnTo>
                    <a:pt x="515" y="539"/>
                  </a:lnTo>
                  <a:lnTo>
                    <a:pt x="486" y="559"/>
                  </a:lnTo>
                  <a:lnTo>
                    <a:pt x="454" y="575"/>
                  </a:lnTo>
                  <a:lnTo>
                    <a:pt x="418" y="584"/>
                  </a:lnTo>
                  <a:lnTo>
                    <a:pt x="382" y="588"/>
                  </a:lnTo>
                  <a:lnTo>
                    <a:pt x="344" y="584"/>
                  </a:lnTo>
                  <a:lnTo>
                    <a:pt x="308" y="575"/>
                  </a:lnTo>
                  <a:lnTo>
                    <a:pt x="277" y="559"/>
                  </a:lnTo>
                  <a:lnTo>
                    <a:pt x="247" y="539"/>
                  </a:lnTo>
                  <a:lnTo>
                    <a:pt x="222" y="514"/>
                  </a:lnTo>
                  <a:lnTo>
                    <a:pt x="202" y="484"/>
                  </a:lnTo>
                  <a:lnTo>
                    <a:pt x="186" y="453"/>
                  </a:lnTo>
                  <a:lnTo>
                    <a:pt x="177" y="418"/>
                  </a:lnTo>
                  <a:lnTo>
                    <a:pt x="173" y="380"/>
                  </a:lnTo>
                  <a:lnTo>
                    <a:pt x="177" y="343"/>
                  </a:lnTo>
                  <a:lnTo>
                    <a:pt x="186" y="308"/>
                  </a:lnTo>
                  <a:lnTo>
                    <a:pt x="202" y="275"/>
                  </a:lnTo>
                  <a:lnTo>
                    <a:pt x="222" y="246"/>
                  </a:lnTo>
                  <a:lnTo>
                    <a:pt x="247" y="221"/>
                  </a:lnTo>
                  <a:lnTo>
                    <a:pt x="277" y="200"/>
                  </a:lnTo>
                  <a:lnTo>
                    <a:pt x="308" y="186"/>
                  </a:lnTo>
                  <a:lnTo>
                    <a:pt x="344" y="175"/>
                  </a:lnTo>
                  <a:lnTo>
                    <a:pt x="382" y="173"/>
                  </a:lnTo>
                  <a:close/>
                  <a:moveTo>
                    <a:pt x="70" y="34"/>
                  </a:moveTo>
                  <a:lnTo>
                    <a:pt x="55" y="37"/>
                  </a:lnTo>
                  <a:lnTo>
                    <a:pt x="45" y="44"/>
                  </a:lnTo>
                  <a:lnTo>
                    <a:pt x="37" y="55"/>
                  </a:lnTo>
                  <a:lnTo>
                    <a:pt x="34" y="69"/>
                  </a:lnTo>
                  <a:lnTo>
                    <a:pt x="34" y="691"/>
                  </a:lnTo>
                  <a:lnTo>
                    <a:pt x="37" y="704"/>
                  </a:lnTo>
                  <a:lnTo>
                    <a:pt x="45" y="716"/>
                  </a:lnTo>
                  <a:lnTo>
                    <a:pt x="55" y="723"/>
                  </a:lnTo>
                  <a:lnTo>
                    <a:pt x="70" y="726"/>
                  </a:lnTo>
                  <a:lnTo>
                    <a:pt x="692" y="726"/>
                  </a:lnTo>
                  <a:lnTo>
                    <a:pt x="706" y="723"/>
                  </a:lnTo>
                  <a:lnTo>
                    <a:pt x="717" y="716"/>
                  </a:lnTo>
                  <a:lnTo>
                    <a:pt x="725" y="704"/>
                  </a:lnTo>
                  <a:lnTo>
                    <a:pt x="727" y="691"/>
                  </a:lnTo>
                  <a:lnTo>
                    <a:pt x="727" y="69"/>
                  </a:lnTo>
                  <a:lnTo>
                    <a:pt x="725" y="55"/>
                  </a:lnTo>
                  <a:lnTo>
                    <a:pt x="717" y="44"/>
                  </a:lnTo>
                  <a:lnTo>
                    <a:pt x="706" y="37"/>
                  </a:lnTo>
                  <a:lnTo>
                    <a:pt x="692" y="34"/>
                  </a:lnTo>
                  <a:lnTo>
                    <a:pt x="70" y="34"/>
                  </a:lnTo>
                  <a:close/>
                  <a:moveTo>
                    <a:pt x="70" y="0"/>
                  </a:moveTo>
                  <a:lnTo>
                    <a:pt x="692" y="0"/>
                  </a:lnTo>
                  <a:lnTo>
                    <a:pt x="714" y="3"/>
                  </a:lnTo>
                  <a:lnTo>
                    <a:pt x="734" y="13"/>
                  </a:lnTo>
                  <a:lnTo>
                    <a:pt x="748" y="27"/>
                  </a:lnTo>
                  <a:lnTo>
                    <a:pt x="757" y="47"/>
                  </a:lnTo>
                  <a:lnTo>
                    <a:pt x="761" y="69"/>
                  </a:lnTo>
                  <a:lnTo>
                    <a:pt x="761" y="691"/>
                  </a:lnTo>
                  <a:lnTo>
                    <a:pt x="757" y="713"/>
                  </a:lnTo>
                  <a:lnTo>
                    <a:pt x="748" y="732"/>
                  </a:lnTo>
                  <a:lnTo>
                    <a:pt x="734" y="747"/>
                  </a:lnTo>
                  <a:lnTo>
                    <a:pt x="714" y="757"/>
                  </a:lnTo>
                  <a:lnTo>
                    <a:pt x="692" y="761"/>
                  </a:lnTo>
                  <a:lnTo>
                    <a:pt x="70" y="761"/>
                  </a:lnTo>
                  <a:lnTo>
                    <a:pt x="48" y="757"/>
                  </a:lnTo>
                  <a:lnTo>
                    <a:pt x="29" y="747"/>
                  </a:lnTo>
                  <a:lnTo>
                    <a:pt x="13" y="732"/>
                  </a:lnTo>
                  <a:lnTo>
                    <a:pt x="4" y="713"/>
                  </a:lnTo>
                  <a:lnTo>
                    <a:pt x="0" y="691"/>
                  </a:lnTo>
                  <a:lnTo>
                    <a:pt x="0" y="69"/>
                  </a:lnTo>
                  <a:lnTo>
                    <a:pt x="4" y="47"/>
                  </a:lnTo>
                  <a:lnTo>
                    <a:pt x="13" y="27"/>
                  </a:lnTo>
                  <a:lnTo>
                    <a:pt x="29" y="13"/>
                  </a:lnTo>
                  <a:lnTo>
                    <a:pt x="48" y="3"/>
                  </a:lnTo>
                  <a:lnTo>
                    <a:pt x="7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5" name="Freeform 79"/>
            <p:cNvSpPr>
              <a:spLocks noEditPoints="1"/>
            </p:cNvSpPr>
            <p:nvPr/>
          </p:nvSpPr>
          <p:spPr bwMode="auto">
            <a:xfrm>
              <a:off x="4414125" y="5883190"/>
              <a:ext cx="540000" cy="540000"/>
            </a:xfrm>
            <a:custGeom>
              <a:avLst/>
              <a:gdLst>
                <a:gd name="T0" fmla="*/ 336 w 761"/>
                <a:gd name="T1" fmla="*/ 458 h 761"/>
                <a:gd name="T2" fmla="*/ 312 w 761"/>
                <a:gd name="T3" fmla="*/ 540 h 761"/>
                <a:gd name="T4" fmla="*/ 407 w 761"/>
                <a:gd name="T5" fmla="*/ 551 h 761"/>
                <a:gd name="T6" fmla="*/ 422 w 761"/>
                <a:gd name="T7" fmla="*/ 457 h 761"/>
                <a:gd name="T8" fmla="*/ 473 w 761"/>
                <a:gd name="T9" fmla="*/ 400 h 761"/>
                <a:gd name="T10" fmla="*/ 462 w 761"/>
                <a:gd name="T11" fmla="*/ 487 h 761"/>
                <a:gd name="T12" fmla="*/ 515 w 761"/>
                <a:gd name="T13" fmla="*/ 491 h 761"/>
                <a:gd name="T14" fmla="*/ 553 w 761"/>
                <a:gd name="T15" fmla="*/ 404 h 761"/>
                <a:gd name="T16" fmla="*/ 382 w 761"/>
                <a:gd name="T17" fmla="*/ 349 h 761"/>
                <a:gd name="T18" fmla="*/ 208 w 761"/>
                <a:gd name="T19" fmla="*/ 381 h 761"/>
                <a:gd name="T20" fmla="*/ 236 w 761"/>
                <a:gd name="T21" fmla="*/ 474 h 761"/>
                <a:gd name="T22" fmla="*/ 302 w 761"/>
                <a:gd name="T23" fmla="*/ 441 h 761"/>
                <a:gd name="T24" fmla="*/ 398 w 761"/>
                <a:gd name="T25" fmla="*/ 383 h 761"/>
                <a:gd name="T26" fmla="*/ 483 w 761"/>
                <a:gd name="T27" fmla="*/ 295 h 761"/>
                <a:gd name="T28" fmla="*/ 432 w 761"/>
                <a:gd name="T29" fmla="*/ 372 h 761"/>
                <a:gd name="T30" fmla="*/ 528 w 761"/>
                <a:gd name="T31" fmla="*/ 366 h 761"/>
                <a:gd name="T32" fmla="*/ 534 w 761"/>
                <a:gd name="T33" fmla="*/ 300 h 761"/>
                <a:gd name="T34" fmla="*/ 271 w 761"/>
                <a:gd name="T35" fmla="*/ 248 h 761"/>
                <a:gd name="T36" fmla="*/ 220 w 761"/>
                <a:gd name="T37" fmla="*/ 317 h 761"/>
                <a:gd name="T38" fmla="*/ 315 w 761"/>
                <a:gd name="T39" fmla="*/ 333 h 761"/>
                <a:gd name="T40" fmla="*/ 321 w 761"/>
                <a:gd name="T41" fmla="*/ 258 h 761"/>
                <a:gd name="T42" fmla="*/ 355 w 761"/>
                <a:gd name="T43" fmla="*/ 210 h 761"/>
                <a:gd name="T44" fmla="*/ 398 w 761"/>
                <a:gd name="T45" fmla="*/ 304 h 761"/>
                <a:gd name="T46" fmla="*/ 466 w 761"/>
                <a:gd name="T47" fmla="*/ 231 h 761"/>
                <a:gd name="T48" fmla="*/ 381 w 761"/>
                <a:gd name="T49" fmla="*/ 208 h 761"/>
                <a:gd name="T50" fmla="*/ 453 w 761"/>
                <a:gd name="T51" fmla="*/ 186 h 761"/>
                <a:gd name="T52" fmla="*/ 539 w 761"/>
                <a:gd name="T53" fmla="*/ 248 h 761"/>
                <a:gd name="T54" fmla="*/ 585 w 761"/>
                <a:gd name="T55" fmla="*/ 343 h 761"/>
                <a:gd name="T56" fmla="*/ 575 w 761"/>
                <a:gd name="T57" fmla="*/ 453 h 761"/>
                <a:gd name="T58" fmla="*/ 515 w 761"/>
                <a:gd name="T59" fmla="*/ 540 h 761"/>
                <a:gd name="T60" fmla="*/ 418 w 761"/>
                <a:gd name="T61" fmla="*/ 585 h 761"/>
                <a:gd name="T62" fmla="*/ 308 w 761"/>
                <a:gd name="T63" fmla="*/ 575 h 761"/>
                <a:gd name="T64" fmla="*/ 222 w 761"/>
                <a:gd name="T65" fmla="*/ 515 h 761"/>
                <a:gd name="T66" fmla="*/ 177 w 761"/>
                <a:gd name="T67" fmla="*/ 418 h 761"/>
                <a:gd name="T68" fmla="*/ 186 w 761"/>
                <a:gd name="T69" fmla="*/ 308 h 761"/>
                <a:gd name="T70" fmla="*/ 247 w 761"/>
                <a:gd name="T71" fmla="*/ 223 h 761"/>
                <a:gd name="T72" fmla="*/ 343 w 761"/>
                <a:gd name="T73" fmla="*/ 177 h 761"/>
                <a:gd name="T74" fmla="*/ 56 w 761"/>
                <a:gd name="T75" fmla="*/ 38 h 761"/>
                <a:gd name="T76" fmla="*/ 35 w 761"/>
                <a:gd name="T77" fmla="*/ 70 h 761"/>
                <a:gd name="T78" fmla="*/ 44 w 761"/>
                <a:gd name="T79" fmla="*/ 716 h 761"/>
                <a:gd name="T80" fmla="*/ 693 w 761"/>
                <a:gd name="T81" fmla="*/ 727 h 761"/>
                <a:gd name="T82" fmla="*/ 724 w 761"/>
                <a:gd name="T83" fmla="*/ 706 h 761"/>
                <a:gd name="T84" fmla="*/ 724 w 761"/>
                <a:gd name="T85" fmla="*/ 57 h 761"/>
                <a:gd name="T86" fmla="*/ 693 w 761"/>
                <a:gd name="T87" fmla="*/ 36 h 761"/>
                <a:gd name="T88" fmla="*/ 693 w 761"/>
                <a:gd name="T89" fmla="*/ 0 h 761"/>
                <a:gd name="T90" fmla="*/ 748 w 761"/>
                <a:gd name="T91" fmla="*/ 29 h 761"/>
                <a:gd name="T92" fmla="*/ 761 w 761"/>
                <a:gd name="T93" fmla="*/ 693 h 761"/>
                <a:gd name="T94" fmla="*/ 733 w 761"/>
                <a:gd name="T95" fmla="*/ 748 h 761"/>
                <a:gd name="T96" fmla="*/ 69 w 761"/>
                <a:gd name="T97" fmla="*/ 761 h 761"/>
                <a:gd name="T98" fmla="*/ 13 w 761"/>
                <a:gd name="T99" fmla="*/ 733 h 761"/>
                <a:gd name="T100" fmla="*/ 0 w 761"/>
                <a:gd name="T101" fmla="*/ 70 h 761"/>
                <a:gd name="T102" fmla="*/ 29 w 761"/>
                <a:gd name="T103" fmla="*/ 13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61" h="761">
                  <a:moveTo>
                    <a:pt x="411" y="415"/>
                  </a:moveTo>
                  <a:lnTo>
                    <a:pt x="372" y="434"/>
                  </a:lnTo>
                  <a:lnTo>
                    <a:pt x="336" y="458"/>
                  </a:lnTo>
                  <a:lnTo>
                    <a:pt x="306" y="487"/>
                  </a:lnTo>
                  <a:lnTo>
                    <a:pt x="281" y="523"/>
                  </a:lnTo>
                  <a:lnTo>
                    <a:pt x="312" y="540"/>
                  </a:lnTo>
                  <a:lnTo>
                    <a:pt x="344" y="550"/>
                  </a:lnTo>
                  <a:lnTo>
                    <a:pt x="381" y="554"/>
                  </a:lnTo>
                  <a:lnTo>
                    <a:pt x="407" y="551"/>
                  </a:lnTo>
                  <a:lnTo>
                    <a:pt x="432" y="546"/>
                  </a:lnTo>
                  <a:lnTo>
                    <a:pt x="429" y="502"/>
                  </a:lnTo>
                  <a:lnTo>
                    <a:pt x="422" y="457"/>
                  </a:lnTo>
                  <a:lnTo>
                    <a:pt x="411" y="415"/>
                  </a:lnTo>
                  <a:close/>
                  <a:moveTo>
                    <a:pt x="501" y="398"/>
                  </a:moveTo>
                  <a:lnTo>
                    <a:pt x="473" y="400"/>
                  </a:lnTo>
                  <a:lnTo>
                    <a:pt x="444" y="405"/>
                  </a:lnTo>
                  <a:lnTo>
                    <a:pt x="454" y="445"/>
                  </a:lnTo>
                  <a:lnTo>
                    <a:pt x="462" y="487"/>
                  </a:lnTo>
                  <a:lnTo>
                    <a:pt x="466" y="532"/>
                  </a:lnTo>
                  <a:lnTo>
                    <a:pt x="492" y="513"/>
                  </a:lnTo>
                  <a:lnTo>
                    <a:pt x="515" y="491"/>
                  </a:lnTo>
                  <a:lnTo>
                    <a:pt x="532" y="465"/>
                  </a:lnTo>
                  <a:lnTo>
                    <a:pt x="545" y="436"/>
                  </a:lnTo>
                  <a:lnTo>
                    <a:pt x="553" y="404"/>
                  </a:lnTo>
                  <a:lnTo>
                    <a:pt x="528" y="400"/>
                  </a:lnTo>
                  <a:lnTo>
                    <a:pt x="501" y="398"/>
                  </a:lnTo>
                  <a:close/>
                  <a:moveTo>
                    <a:pt x="382" y="349"/>
                  </a:moveTo>
                  <a:lnTo>
                    <a:pt x="327" y="366"/>
                  </a:lnTo>
                  <a:lnTo>
                    <a:pt x="268" y="377"/>
                  </a:lnTo>
                  <a:lnTo>
                    <a:pt x="208" y="381"/>
                  </a:lnTo>
                  <a:lnTo>
                    <a:pt x="211" y="414"/>
                  </a:lnTo>
                  <a:lnTo>
                    <a:pt x="220" y="445"/>
                  </a:lnTo>
                  <a:lnTo>
                    <a:pt x="236" y="474"/>
                  </a:lnTo>
                  <a:lnTo>
                    <a:pt x="255" y="499"/>
                  </a:lnTo>
                  <a:lnTo>
                    <a:pt x="277" y="469"/>
                  </a:lnTo>
                  <a:lnTo>
                    <a:pt x="302" y="441"/>
                  </a:lnTo>
                  <a:lnTo>
                    <a:pt x="332" y="418"/>
                  </a:lnTo>
                  <a:lnTo>
                    <a:pt x="364" y="398"/>
                  </a:lnTo>
                  <a:lnTo>
                    <a:pt x="398" y="383"/>
                  </a:lnTo>
                  <a:lnTo>
                    <a:pt x="382" y="349"/>
                  </a:lnTo>
                  <a:close/>
                  <a:moveTo>
                    <a:pt x="515" y="271"/>
                  </a:moveTo>
                  <a:lnTo>
                    <a:pt x="483" y="295"/>
                  </a:lnTo>
                  <a:lnTo>
                    <a:pt x="449" y="316"/>
                  </a:lnTo>
                  <a:lnTo>
                    <a:pt x="415" y="334"/>
                  </a:lnTo>
                  <a:lnTo>
                    <a:pt x="432" y="372"/>
                  </a:lnTo>
                  <a:lnTo>
                    <a:pt x="466" y="366"/>
                  </a:lnTo>
                  <a:lnTo>
                    <a:pt x="501" y="364"/>
                  </a:lnTo>
                  <a:lnTo>
                    <a:pt x="528" y="366"/>
                  </a:lnTo>
                  <a:lnTo>
                    <a:pt x="553" y="369"/>
                  </a:lnTo>
                  <a:lnTo>
                    <a:pt x="547" y="333"/>
                  </a:lnTo>
                  <a:lnTo>
                    <a:pt x="534" y="300"/>
                  </a:lnTo>
                  <a:lnTo>
                    <a:pt x="515" y="271"/>
                  </a:lnTo>
                  <a:close/>
                  <a:moveTo>
                    <a:pt x="294" y="231"/>
                  </a:moveTo>
                  <a:lnTo>
                    <a:pt x="271" y="248"/>
                  </a:lnTo>
                  <a:lnTo>
                    <a:pt x="250" y="267"/>
                  </a:lnTo>
                  <a:lnTo>
                    <a:pt x="233" y="291"/>
                  </a:lnTo>
                  <a:lnTo>
                    <a:pt x="220" y="317"/>
                  </a:lnTo>
                  <a:lnTo>
                    <a:pt x="211" y="346"/>
                  </a:lnTo>
                  <a:lnTo>
                    <a:pt x="264" y="342"/>
                  </a:lnTo>
                  <a:lnTo>
                    <a:pt x="315" y="333"/>
                  </a:lnTo>
                  <a:lnTo>
                    <a:pt x="365" y="317"/>
                  </a:lnTo>
                  <a:lnTo>
                    <a:pt x="344" y="287"/>
                  </a:lnTo>
                  <a:lnTo>
                    <a:pt x="321" y="258"/>
                  </a:lnTo>
                  <a:lnTo>
                    <a:pt x="294" y="231"/>
                  </a:lnTo>
                  <a:close/>
                  <a:moveTo>
                    <a:pt x="381" y="208"/>
                  </a:moveTo>
                  <a:lnTo>
                    <a:pt x="355" y="210"/>
                  </a:lnTo>
                  <a:lnTo>
                    <a:pt x="329" y="216"/>
                  </a:lnTo>
                  <a:lnTo>
                    <a:pt x="365" y="258"/>
                  </a:lnTo>
                  <a:lnTo>
                    <a:pt x="398" y="304"/>
                  </a:lnTo>
                  <a:lnTo>
                    <a:pt x="445" y="278"/>
                  </a:lnTo>
                  <a:lnTo>
                    <a:pt x="490" y="246"/>
                  </a:lnTo>
                  <a:lnTo>
                    <a:pt x="466" y="231"/>
                  </a:lnTo>
                  <a:lnTo>
                    <a:pt x="440" y="218"/>
                  </a:lnTo>
                  <a:lnTo>
                    <a:pt x="411" y="211"/>
                  </a:lnTo>
                  <a:lnTo>
                    <a:pt x="381" y="208"/>
                  </a:lnTo>
                  <a:close/>
                  <a:moveTo>
                    <a:pt x="381" y="173"/>
                  </a:moveTo>
                  <a:lnTo>
                    <a:pt x="418" y="177"/>
                  </a:lnTo>
                  <a:lnTo>
                    <a:pt x="453" y="186"/>
                  </a:lnTo>
                  <a:lnTo>
                    <a:pt x="486" y="202"/>
                  </a:lnTo>
                  <a:lnTo>
                    <a:pt x="515" y="223"/>
                  </a:lnTo>
                  <a:lnTo>
                    <a:pt x="539" y="248"/>
                  </a:lnTo>
                  <a:lnTo>
                    <a:pt x="560" y="277"/>
                  </a:lnTo>
                  <a:lnTo>
                    <a:pt x="575" y="308"/>
                  </a:lnTo>
                  <a:lnTo>
                    <a:pt x="585" y="343"/>
                  </a:lnTo>
                  <a:lnTo>
                    <a:pt x="588" y="381"/>
                  </a:lnTo>
                  <a:lnTo>
                    <a:pt x="585" y="418"/>
                  </a:lnTo>
                  <a:lnTo>
                    <a:pt x="575" y="453"/>
                  </a:lnTo>
                  <a:lnTo>
                    <a:pt x="560" y="486"/>
                  </a:lnTo>
                  <a:lnTo>
                    <a:pt x="539" y="515"/>
                  </a:lnTo>
                  <a:lnTo>
                    <a:pt x="515" y="540"/>
                  </a:lnTo>
                  <a:lnTo>
                    <a:pt x="486" y="561"/>
                  </a:lnTo>
                  <a:lnTo>
                    <a:pt x="453" y="575"/>
                  </a:lnTo>
                  <a:lnTo>
                    <a:pt x="418" y="585"/>
                  </a:lnTo>
                  <a:lnTo>
                    <a:pt x="381" y="588"/>
                  </a:lnTo>
                  <a:lnTo>
                    <a:pt x="343" y="585"/>
                  </a:lnTo>
                  <a:lnTo>
                    <a:pt x="308" y="575"/>
                  </a:lnTo>
                  <a:lnTo>
                    <a:pt x="276" y="561"/>
                  </a:lnTo>
                  <a:lnTo>
                    <a:pt x="247" y="540"/>
                  </a:lnTo>
                  <a:lnTo>
                    <a:pt x="222" y="515"/>
                  </a:lnTo>
                  <a:lnTo>
                    <a:pt x="201" y="486"/>
                  </a:lnTo>
                  <a:lnTo>
                    <a:pt x="186" y="453"/>
                  </a:lnTo>
                  <a:lnTo>
                    <a:pt x="177" y="418"/>
                  </a:lnTo>
                  <a:lnTo>
                    <a:pt x="173" y="381"/>
                  </a:lnTo>
                  <a:lnTo>
                    <a:pt x="177" y="343"/>
                  </a:lnTo>
                  <a:lnTo>
                    <a:pt x="186" y="308"/>
                  </a:lnTo>
                  <a:lnTo>
                    <a:pt x="201" y="277"/>
                  </a:lnTo>
                  <a:lnTo>
                    <a:pt x="222" y="248"/>
                  </a:lnTo>
                  <a:lnTo>
                    <a:pt x="247" y="223"/>
                  </a:lnTo>
                  <a:lnTo>
                    <a:pt x="276" y="202"/>
                  </a:lnTo>
                  <a:lnTo>
                    <a:pt x="308" y="186"/>
                  </a:lnTo>
                  <a:lnTo>
                    <a:pt x="343" y="177"/>
                  </a:lnTo>
                  <a:lnTo>
                    <a:pt x="381" y="173"/>
                  </a:lnTo>
                  <a:close/>
                  <a:moveTo>
                    <a:pt x="69" y="36"/>
                  </a:moveTo>
                  <a:lnTo>
                    <a:pt x="56" y="38"/>
                  </a:lnTo>
                  <a:lnTo>
                    <a:pt x="44" y="45"/>
                  </a:lnTo>
                  <a:lnTo>
                    <a:pt x="38" y="57"/>
                  </a:lnTo>
                  <a:lnTo>
                    <a:pt x="35" y="70"/>
                  </a:lnTo>
                  <a:lnTo>
                    <a:pt x="35" y="693"/>
                  </a:lnTo>
                  <a:lnTo>
                    <a:pt x="38" y="706"/>
                  </a:lnTo>
                  <a:lnTo>
                    <a:pt x="44" y="716"/>
                  </a:lnTo>
                  <a:lnTo>
                    <a:pt x="56" y="724"/>
                  </a:lnTo>
                  <a:lnTo>
                    <a:pt x="69" y="727"/>
                  </a:lnTo>
                  <a:lnTo>
                    <a:pt x="693" y="727"/>
                  </a:lnTo>
                  <a:lnTo>
                    <a:pt x="706" y="724"/>
                  </a:lnTo>
                  <a:lnTo>
                    <a:pt x="716" y="716"/>
                  </a:lnTo>
                  <a:lnTo>
                    <a:pt x="724" y="706"/>
                  </a:lnTo>
                  <a:lnTo>
                    <a:pt x="727" y="693"/>
                  </a:lnTo>
                  <a:lnTo>
                    <a:pt x="727" y="70"/>
                  </a:lnTo>
                  <a:lnTo>
                    <a:pt x="724" y="57"/>
                  </a:lnTo>
                  <a:lnTo>
                    <a:pt x="716" y="45"/>
                  </a:lnTo>
                  <a:lnTo>
                    <a:pt x="706" y="38"/>
                  </a:lnTo>
                  <a:lnTo>
                    <a:pt x="693" y="36"/>
                  </a:lnTo>
                  <a:lnTo>
                    <a:pt x="69" y="36"/>
                  </a:lnTo>
                  <a:close/>
                  <a:moveTo>
                    <a:pt x="69" y="0"/>
                  </a:moveTo>
                  <a:lnTo>
                    <a:pt x="693" y="0"/>
                  </a:lnTo>
                  <a:lnTo>
                    <a:pt x="714" y="4"/>
                  </a:lnTo>
                  <a:lnTo>
                    <a:pt x="733" y="13"/>
                  </a:lnTo>
                  <a:lnTo>
                    <a:pt x="748" y="29"/>
                  </a:lnTo>
                  <a:lnTo>
                    <a:pt x="758" y="47"/>
                  </a:lnTo>
                  <a:lnTo>
                    <a:pt x="761" y="70"/>
                  </a:lnTo>
                  <a:lnTo>
                    <a:pt x="761" y="693"/>
                  </a:lnTo>
                  <a:lnTo>
                    <a:pt x="758" y="714"/>
                  </a:lnTo>
                  <a:lnTo>
                    <a:pt x="748" y="733"/>
                  </a:lnTo>
                  <a:lnTo>
                    <a:pt x="733" y="748"/>
                  </a:lnTo>
                  <a:lnTo>
                    <a:pt x="714" y="758"/>
                  </a:lnTo>
                  <a:lnTo>
                    <a:pt x="693" y="761"/>
                  </a:lnTo>
                  <a:lnTo>
                    <a:pt x="69" y="761"/>
                  </a:lnTo>
                  <a:lnTo>
                    <a:pt x="47" y="758"/>
                  </a:lnTo>
                  <a:lnTo>
                    <a:pt x="29" y="748"/>
                  </a:lnTo>
                  <a:lnTo>
                    <a:pt x="13" y="733"/>
                  </a:lnTo>
                  <a:lnTo>
                    <a:pt x="4" y="714"/>
                  </a:lnTo>
                  <a:lnTo>
                    <a:pt x="0" y="693"/>
                  </a:lnTo>
                  <a:lnTo>
                    <a:pt x="0" y="70"/>
                  </a:lnTo>
                  <a:lnTo>
                    <a:pt x="4" y="47"/>
                  </a:lnTo>
                  <a:lnTo>
                    <a:pt x="13" y="29"/>
                  </a:lnTo>
                  <a:lnTo>
                    <a:pt x="29" y="13"/>
                  </a:lnTo>
                  <a:lnTo>
                    <a:pt x="47" y="4"/>
                  </a:lnTo>
                  <a:lnTo>
                    <a:pt x="6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6" name="Freeform 80"/>
            <p:cNvSpPr>
              <a:spLocks noEditPoints="1"/>
            </p:cNvSpPr>
            <p:nvPr/>
          </p:nvSpPr>
          <p:spPr bwMode="auto">
            <a:xfrm>
              <a:off x="5523281" y="5883190"/>
              <a:ext cx="441366" cy="540000"/>
            </a:xfrm>
            <a:custGeom>
              <a:avLst/>
              <a:gdLst>
                <a:gd name="T0" fmla="*/ 396 w 622"/>
                <a:gd name="T1" fmla="*/ 440 h 761"/>
                <a:gd name="T2" fmla="*/ 396 w 622"/>
                <a:gd name="T3" fmla="*/ 530 h 761"/>
                <a:gd name="T4" fmla="*/ 418 w 622"/>
                <a:gd name="T5" fmla="*/ 529 h 761"/>
                <a:gd name="T6" fmla="*/ 444 w 622"/>
                <a:gd name="T7" fmla="*/ 500 h 761"/>
                <a:gd name="T8" fmla="*/ 440 w 622"/>
                <a:gd name="T9" fmla="*/ 456 h 761"/>
                <a:gd name="T10" fmla="*/ 406 w 622"/>
                <a:gd name="T11" fmla="*/ 440 h 761"/>
                <a:gd name="T12" fmla="*/ 187 w 622"/>
                <a:gd name="T13" fmla="*/ 440 h 761"/>
                <a:gd name="T14" fmla="*/ 189 w 622"/>
                <a:gd name="T15" fmla="*/ 482 h 761"/>
                <a:gd name="T16" fmla="*/ 216 w 622"/>
                <a:gd name="T17" fmla="*/ 472 h 761"/>
                <a:gd name="T18" fmla="*/ 210 w 622"/>
                <a:gd name="T19" fmla="*/ 441 h 761"/>
                <a:gd name="T20" fmla="*/ 424 w 622"/>
                <a:gd name="T21" fmla="*/ 418 h 761"/>
                <a:gd name="T22" fmla="*/ 468 w 622"/>
                <a:gd name="T23" fmla="*/ 443 h 761"/>
                <a:gd name="T24" fmla="*/ 476 w 622"/>
                <a:gd name="T25" fmla="*/ 500 h 761"/>
                <a:gd name="T26" fmla="*/ 456 w 622"/>
                <a:gd name="T27" fmla="*/ 537 h 761"/>
                <a:gd name="T28" fmla="*/ 397 w 622"/>
                <a:gd name="T29" fmla="*/ 555 h 761"/>
                <a:gd name="T30" fmla="*/ 364 w 622"/>
                <a:gd name="T31" fmla="*/ 419 h 761"/>
                <a:gd name="T32" fmla="*/ 195 w 622"/>
                <a:gd name="T33" fmla="*/ 415 h 761"/>
                <a:gd name="T34" fmla="*/ 235 w 622"/>
                <a:gd name="T35" fmla="*/ 427 h 761"/>
                <a:gd name="T36" fmla="*/ 249 w 622"/>
                <a:gd name="T37" fmla="*/ 458 h 761"/>
                <a:gd name="T38" fmla="*/ 237 w 622"/>
                <a:gd name="T39" fmla="*/ 491 h 761"/>
                <a:gd name="T40" fmla="*/ 195 w 622"/>
                <a:gd name="T41" fmla="*/ 506 h 761"/>
                <a:gd name="T42" fmla="*/ 185 w 622"/>
                <a:gd name="T43" fmla="*/ 554 h 761"/>
                <a:gd name="T44" fmla="*/ 173 w 622"/>
                <a:gd name="T45" fmla="*/ 417 h 761"/>
                <a:gd name="T46" fmla="*/ 318 w 622"/>
                <a:gd name="T47" fmla="*/ 415 h 761"/>
                <a:gd name="T48" fmla="*/ 331 w 622"/>
                <a:gd name="T49" fmla="*/ 447 h 761"/>
                <a:gd name="T50" fmla="*/ 305 w 622"/>
                <a:gd name="T51" fmla="*/ 440 h 761"/>
                <a:gd name="T52" fmla="*/ 291 w 622"/>
                <a:gd name="T53" fmla="*/ 444 h 761"/>
                <a:gd name="T54" fmla="*/ 286 w 622"/>
                <a:gd name="T55" fmla="*/ 453 h 761"/>
                <a:gd name="T56" fmla="*/ 310 w 622"/>
                <a:gd name="T57" fmla="*/ 473 h 761"/>
                <a:gd name="T58" fmla="*/ 342 w 622"/>
                <a:gd name="T59" fmla="*/ 500 h 761"/>
                <a:gd name="T60" fmla="*/ 335 w 622"/>
                <a:gd name="T61" fmla="*/ 538 h 761"/>
                <a:gd name="T62" fmla="*/ 292 w 622"/>
                <a:gd name="T63" fmla="*/ 555 h 761"/>
                <a:gd name="T64" fmla="*/ 255 w 622"/>
                <a:gd name="T65" fmla="*/ 548 h 761"/>
                <a:gd name="T66" fmla="*/ 293 w 622"/>
                <a:gd name="T67" fmla="*/ 530 h 761"/>
                <a:gd name="T68" fmla="*/ 308 w 622"/>
                <a:gd name="T69" fmla="*/ 527 h 761"/>
                <a:gd name="T70" fmla="*/ 313 w 622"/>
                <a:gd name="T71" fmla="*/ 516 h 761"/>
                <a:gd name="T72" fmla="*/ 292 w 622"/>
                <a:gd name="T73" fmla="*/ 496 h 761"/>
                <a:gd name="T74" fmla="*/ 259 w 622"/>
                <a:gd name="T75" fmla="*/ 469 h 761"/>
                <a:gd name="T76" fmla="*/ 265 w 622"/>
                <a:gd name="T77" fmla="*/ 431 h 761"/>
                <a:gd name="T78" fmla="*/ 305 w 622"/>
                <a:gd name="T79" fmla="*/ 414 h 761"/>
                <a:gd name="T80" fmla="*/ 588 w 622"/>
                <a:gd name="T81" fmla="*/ 208 h 761"/>
                <a:gd name="T82" fmla="*/ 68 w 622"/>
                <a:gd name="T83" fmla="*/ 36 h 761"/>
                <a:gd name="T84" fmla="*/ 37 w 622"/>
                <a:gd name="T85" fmla="*/ 57 h 761"/>
                <a:gd name="T86" fmla="*/ 37 w 622"/>
                <a:gd name="T87" fmla="*/ 706 h 761"/>
                <a:gd name="T88" fmla="*/ 68 w 622"/>
                <a:gd name="T89" fmla="*/ 727 h 761"/>
                <a:gd name="T90" fmla="*/ 578 w 622"/>
                <a:gd name="T91" fmla="*/ 716 h 761"/>
                <a:gd name="T92" fmla="*/ 588 w 622"/>
                <a:gd name="T93" fmla="*/ 242 h 761"/>
                <a:gd name="T94" fmla="*/ 390 w 622"/>
                <a:gd name="T95" fmla="*/ 232 h 761"/>
                <a:gd name="T96" fmla="*/ 380 w 622"/>
                <a:gd name="T97" fmla="*/ 36 h 761"/>
                <a:gd name="T98" fmla="*/ 449 w 622"/>
                <a:gd name="T99" fmla="*/ 0 h 761"/>
                <a:gd name="T100" fmla="*/ 618 w 622"/>
                <a:gd name="T101" fmla="*/ 714 h 761"/>
                <a:gd name="T102" fmla="*/ 575 w 622"/>
                <a:gd name="T103" fmla="*/ 758 h 761"/>
                <a:gd name="T104" fmla="*/ 47 w 622"/>
                <a:gd name="T105" fmla="*/ 758 h 761"/>
                <a:gd name="T106" fmla="*/ 3 w 622"/>
                <a:gd name="T107" fmla="*/ 714 h 761"/>
                <a:gd name="T108" fmla="*/ 3 w 622"/>
                <a:gd name="T109" fmla="*/ 47 h 761"/>
                <a:gd name="T110" fmla="*/ 47 w 622"/>
                <a:gd name="T111" fmla="*/ 4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22" h="761">
                  <a:moveTo>
                    <a:pt x="406" y="440"/>
                  </a:moveTo>
                  <a:lnTo>
                    <a:pt x="401" y="440"/>
                  </a:lnTo>
                  <a:lnTo>
                    <a:pt x="396" y="440"/>
                  </a:lnTo>
                  <a:lnTo>
                    <a:pt x="393" y="440"/>
                  </a:lnTo>
                  <a:lnTo>
                    <a:pt x="393" y="530"/>
                  </a:lnTo>
                  <a:lnTo>
                    <a:pt x="396" y="530"/>
                  </a:lnTo>
                  <a:lnTo>
                    <a:pt x="400" y="530"/>
                  </a:lnTo>
                  <a:lnTo>
                    <a:pt x="403" y="530"/>
                  </a:lnTo>
                  <a:lnTo>
                    <a:pt x="418" y="529"/>
                  </a:lnTo>
                  <a:lnTo>
                    <a:pt x="430" y="524"/>
                  </a:lnTo>
                  <a:lnTo>
                    <a:pt x="439" y="515"/>
                  </a:lnTo>
                  <a:lnTo>
                    <a:pt x="444" y="500"/>
                  </a:lnTo>
                  <a:lnTo>
                    <a:pt x="447" y="483"/>
                  </a:lnTo>
                  <a:lnTo>
                    <a:pt x="445" y="468"/>
                  </a:lnTo>
                  <a:lnTo>
                    <a:pt x="440" y="456"/>
                  </a:lnTo>
                  <a:lnTo>
                    <a:pt x="431" y="447"/>
                  </a:lnTo>
                  <a:lnTo>
                    <a:pt x="420" y="441"/>
                  </a:lnTo>
                  <a:lnTo>
                    <a:pt x="406" y="440"/>
                  </a:lnTo>
                  <a:close/>
                  <a:moveTo>
                    <a:pt x="197" y="439"/>
                  </a:moveTo>
                  <a:lnTo>
                    <a:pt x="191" y="439"/>
                  </a:lnTo>
                  <a:lnTo>
                    <a:pt x="187" y="440"/>
                  </a:lnTo>
                  <a:lnTo>
                    <a:pt x="185" y="440"/>
                  </a:lnTo>
                  <a:lnTo>
                    <a:pt x="185" y="481"/>
                  </a:lnTo>
                  <a:lnTo>
                    <a:pt x="189" y="482"/>
                  </a:lnTo>
                  <a:lnTo>
                    <a:pt x="195" y="482"/>
                  </a:lnTo>
                  <a:lnTo>
                    <a:pt x="208" y="479"/>
                  </a:lnTo>
                  <a:lnTo>
                    <a:pt x="216" y="472"/>
                  </a:lnTo>
                  <a:lnTo>
                    <a:pt x="220" y="460"/>
                  </a:lnTo>
                  <a:lnTo>
                    <a:pt x="217" y="448"/>
                  </a:lnTo>
                  <a:lnTo>
                    <a:pt x="210" y="441"/>
                  </a:lnTo>
                  <a:lnTo>
                    <a:pt x="197" y="439"/>
                  </a:lnTo>
                  <a:close/>
                  <a:moveTo>
                    <a:pt x="403" y="415"/>
                  </a:moveTo>
                  <a:lnTo>
                    <a:pt x="424" y="418"/>
                  </a:lnTo>
                  <a:lnTo>
                    <a:pt x="441" y="422"/>
                  </a:lnTo>
                  <a:lnTo>
                    <a:pt x="456" y="431"/>
                  </a:lnTo>
                  <a:lnTo>
                    <a:pt x="468" y="443"/>
                  </a:lnTo>
                  <a:lnTo>
                    <a:pt x="474" y="460"/>
                  </a:lnTo>
                  <a:lnTo>
                    <a:pt x="477" y="482"/>
                  </a:lnTo>
                  <a:lnTo>
                    <a:pt x="476" y="500"/>
                  </a:lnTo>
                  <a:lnTo>
                    <a:pt x="472" y="516"/>
                  </a:lnTo>
                  <a:lnTo>
                    <a:pt x="465" y="528"/>
                  </a:lnTo>
                  <a:lnTo>
                    <a:pt x="456" y="537"/>
                  </a:lnTo>
                  <a:lnTo>
                    <a:pt x="440" y="548"/>
                  </a:lnTo>
                  <a:lnTo>
                    <a:pt x="420" y="554"/>
                  </a:lnTo>
                  <a:lnTo>
                    <a:pt x="397" y="555"/>
                  </a:lnTo>
                  <a:lnTo>
                    <a:pt x="377" y="554"/>
                  </a:lnTo>
                  <a:lnTo>
                    <a:pt x="364" y="553"/>
                  </a:lnTo>
                  <a:lnTo>
                    <a:pt x="364" y="419"/>
                  </a:lnTo>
                  <a:lnTo>
                    <a:pt x="383" y="417"/>
                  </a:lnTo>
                  <a:lnTo>
                    <a:pt x="403" y="415"/>
                  </a:lnTo>
                  <a:close/>
                  <a:moveTo>
                    <a:pt x="195" y="415"/>
                  </a:moveTo>
                  <a:lnTo>
                    <a:pt x="212" y="417"/>
                  </a:lnTo>
                  <a:lnTo>
                    <a:pt x="225" y="421"/>
                  </a:lnTo>
                  <a:lnTo>
                    <a:pt x="235" y="427"/>
                  </a:lnTo>
                  <a:lnTo>
                    <a:pt x="242" y="435"/>
                  </a:lnTo>
                  <a:lnTo>
                    <a:pt x="246" y="445"/>
                  </a:lnTo>
                  <a:lnTo>
                    <a:pt x="249" y="458"/>
                  </a:lnTo>
                  <a:lnTo>
                    <a:pt x="248" y="472"/>
                  </a:lnTo>
                  <a:lnTo>
                    <a:pt x="244" y="482"/>
                  </a:lnTo>
                  <a:lnTo>
                    <a:pt x="237" y="491"/>
                  </a:lnTo>
                  <a:lnTo>
                    <a:pt x="225" y="499"/>
                  </a:lnTo>
                  <a:lnTo>
                    <a:pt x="211" y="504"/>
                  </a:lnTo>
                  <a:lnTo>
                    <a:pt x="195" y="506"/>
                  </a:lnTo>
                  <a:lnTo>
                    <a:pt x="190" y="506"/>
                  </a:lnTo>
                  <a:lnTo>
                    <a:pt x="185" y="504"/>
                  </a:lnTo>
                  <a:lnTo>
                    <a:pt x="185" y="554"/>
                  </a:lnTo>
                  <a:lnTo>
                    <a:pt x="156" y="554"/>
                  </a:lnTo>
                  <a:lnTo>
                    <a:pt x="156" y="419"/>
                  </a:lnTo>
                  <a:lnTo>
                    <a:pt x="173" y="417"/>
                  </a:lnTo>
                  <a:lnTo>
                    <a:pt x="195" y="415"/>
                  </a:lnTo>
                  <a:close/>
                  <a:moveTo>
                    <a:pt x="305" y="414"/>
                  </a:moveTo>
                  <a:lnTo>
                    <a:pt x="318" y="415"/>
                  </a:lnTo>
                  <a:lnTo>
                    <a:pt x="330" y="418"/>
                  </a:lnTo>
                  <a:lnTo>
                    <a:pt x="338" y="422"/>
                  </a:lnTo>
                  <a:lnTo>
                    <a:pt x="331" y="447"/>
                  </a:lnTo>
                  <a:lnTo>
                    <a:pt x="325" y="444"/>
                  </a:lnTo>
                  <a:lnTo>
                    <a:pt x="316" y="441"/>
                  </a:lnTo>
                  <a:lnTo>
                    <a:pt x="305" y="440"/>
                  </a:lnTo>
                  <a:lnTo>
                    <a:pt x="299" y="440"/>
                  </a:lnTo>
                  <a:lnTo>
                    <a:pt x="295" y="441"/>
                  </a:lnTo>
                  <a:lnTo>
                    <a:pt x="291" y="444"/>
                  </a:lnTo>
                  <a:lnTo>
                    <a:pt x="288" y="447"/>
                  </a:lnTo>
                  <a:lnTo>
                    <a:pt x="287" y="449"/>
                  </a:lnTo>
                  <a:lnTo>
                    <a:pt x="286" y="453"/>
                  </a:lnTo>
                  <a:lnTo>
                    <a:pt x="288" y="461"/>
                  </a:lnTo>
                  <a:lnTo>
                    <a:pt x="296" y="466"/>
                  </a:lnTo>
                  <a:lnTo>
                    <a:pt x="310" y="473"/>
                  </a:lnTo>
                  <a:lnTo>
                    <a:pt x="325" y="479"/>
                  </a:lnTo>
                  <a:lnTo>
                    <a:pt x="335" y="489"/>
                  </a:lnTo>
                  <a:lnTo>
                    <a:pt x="342" y="500"/>
                  </a:lnTo>
                  <a:lnTo>
                    <a:pt x="343" y="513"/>
                  </a:lnTo>
                  <a:lnTo>
                    <a:pt x="342" y="527"/>
                  </a:lnTo>
                  <a:lnTo>
                    <a:pt x="335" y="538"/>
                  </a:lnTo>
                  <a:lnTo>
                    <a:pt x="325" y="548"/>
                  </a:lnTo>
                  <a:lnTo>
                    <a:pt x="310" y="554"/>
                  </a:lnTo>
                  <a:lnTo>
                    <a:pt x="292" y="555"/>
                  </a:lnTo>
                  <a:lnTo>
                    <a:pt x="278" y="555"/>
                  </a:lnTo>
                  <a:lnTo>
                    <a:pt x="265" y="551"/>
                  </a:lnTo>
                  <a:lnTo>
                    <a:pt x="255" y="548"/>
                  </a:lnTo>
                  <a:lnTo>
                    <a:pt x="261" y="523"/>
                  </a:lnTo>
                  <a:lnTo>
                    <a:pt x="275" y="528"/>
                  </a:lnTo>
                  <a:lnTo>
                    <a:pt x="293" y="530"/>
                  </a:lnTo>
                  <a:lnTo>
                    <a:pt x="299" y="530"/>
                  </a:lnTo>
                  <a:lnTo>
                    <a:pt x="304" y="529"/>
                  </a:lnTo>
                  <a:lnTo>
                    <a:pt x="308" y="527"/>
                  </a:lnTo>
                  <a:lnTo>
                    <a:pt x="312" y="524"/>
                  </a:lnTo>
                  <a:lnTo>
                    <a:pt x="313" y="520"/>
                  </a:lnTo>
                  <a:lnTo>
                    <a:pt x="313" y="516"/>
                  </a:lnTo>
                  <a:lnTo>
                    <a:pt x="312" y="508"/>
                  </a:lnTo>
                  <a:lnTo>
                    <a:pt x="304" y="502"/>
                  </a:lnTo>
                  <a:lnTo>
                    <a:pt x="292" y="496"/>
                  </a:lnTo>
                  <a:lnTo>
                    <a:pt x="278" y="490"/>
                  </a:lnTo>
                  <a:lnTo>
                    <a:pt x="266" y="481"/>
                  </a:lnTo>
                  <a:lnTo>
                    <a:pt x="259" y="469"/>
                  </a:lnTo>
                  <a:lnTo>
                    <a:pt x="257" y="456"/>
                  </a:lnTo>
                  <a:lnTo>
                    <a:pt x="259" y="443"/>
                  </a:lnTo>
                  <a:lnTo>
                    <a:pt x="265" y="431"/>
                  </a:lnTo>
                  <a:lnTo>
                    <a:pt x="275" y="422"/>
                  </a:lnTo>
                  <a:lnTo>
                    <a:pt x="288" y="417"/>
                  </a:lnTo>
                  <a:lnTo>
                    <a:pt x="305" y="414"/>
                  </a:lnTo>
                  <a:close/>
                  <a:moveTo>
                    <a:pt x="415" y="36"/>
                  </a:moveTo>
                  <a:lnTo>
                    <a:pt x="415" y="208"/>
                  </a:lnTo>
                  <a:lnTo>
                    <a:pt x="588" y="208"/>
                  </a:lnTo>
                  <a:lnTo>
                    <a:pt x="432" y="36"/>
                  </a:lnTo>
                  <a:lnTo>
                    <a:pt x="415" y="36"/>
                  </a:lnTo>
                  <a:close/>
                  <a:moveTo>
                    <a:pt x="68" y="36"/>
                  </a:moveTo>
                  <a:lnTo>
                    <a:pt x="55" y="38"/>
                  </a:lnTo>
                  <a:lnTo>
                    <a:pt x="45" y="45"/>
                  </a:lnTo>
                  <a:lnTo>
                    <a:pt x="37" y="57"/>
                  </a:lnTo>
                  <a:lnTo>
                    <a:pt x="34" y="70"/>
                  </a:lnTo>
                  <a:lnTo>
                    <a:pt x="34" y="693"/>
                  </a:lnTo>
                  <a:lnTo>
                    <a:pt x="37" y="706"/>
                  </a:lnTo>
                  <a:lnTo>
                    <a:pt x="45" y="716"/>
                  </a:lnTo>
                  <a:lnTo>
                    <a:pt x="55" y="724"/>
                  </a:lnTo>
                  <a:lnTo>
                    <a:pt x="68" y="727"/>
                  </a:lnTo>
                  <a:lnTo>
                    <a:pt x="553" y="727"/>
                  </a:lnTo>
                  <a:lnTo>
                    <a:pt x="567" y="724"/>
                  </a:lnTo>
                  <a:lnTo>
                    <a:pt x="578" y="716"/>
                  </a:lnTo>
                  <a:lnTo>
                    <a:pt x="586" y="706"/>
                  </a:lnTo>
                  <a:lnTo>
                    <a:pt x="588" y="693"/>
                  </a:lnTo>
                  <a:lnTo>
                    <a:pt x="588" y="242"/>
                  </a:lnTo>
                  <a:lnTo>
                    <a:pt x="415" y="242"/>
                  </a:lnTo>
                  <a:lnTo>
                    <a:pt x="401" y="240"/>
                  </a:lnTo>
                  <a:lnTo>
                    <a:pt x="390" y="232"/>
                  </a:lnTo>
                  <a:lnTo>
                    <a:pt x="383" y="222"/>
                  </a:lnTo>
                  <a:lnTo>
                    <a:pt x="380" y="208"/>
                  </a:lnTo>
                  <a:lnTo>
                    <a:pt x="380" y="36"/>
                  </a:lnTo>
                  <a:lnTo>
                    <a:pt x="68" y="36"/>
                  </a:lnTo>
                  <a:close/>
                  <a:moveTo>
                    <a:pt x="68" y="0"/>
                  </a:moveTo>
                  <a:lnTo>
                    <a:pt x="449" y="0"/>
                  </a:lnTo>
                  <a:lnTo>
                    <a:pt x="622" y="190"/>
                  </a:lnTo>
                  <a:lnTo>
                    <a:pt x="622" y="693"/>
                  </a:lnTo>
                  <a:lnTo>
                    <a:pt x="618" y="714"/>
                  </a:lnTo>
                  <a:lnTo>
                    <a:pt x="609" y="733"/>
                  </a:lnTo>
                  <a:lnTo>
                    <a:pt x="595" y="748"/>
                  </a:lnTo>
                  <a:lnTo>
                    <a:pt x="575" y="758"/>
                  </a:lnTo>
                  <a:lnTo>
                    <a:pt x="553" y="761"/>
                  </a:lnTo>
                  <a:lnTo>
                    <a:pt x="68" y="761"/>
                  </a:lnTo>
                  <a:lnTo>
                    <a:pt x="47" y="758"/>
                  </a:lnTo>
                  <a:lnTo>
                    <a:pt x="28" y="748"/>
                  </a:lnTo>
                  <a:lnTo>
                    <a:pt x="13" y="733"/>
                  </a:lnTo>
                  <a:lnTo>
                    <a:pt x="3" y="714"/>
                  </a:lnTo>
                  <a:lnTo>
                    <a:pt x="0" y="693"/>
                  </a:lnTo>
                  <a:lnTo>
                    <a:pt x="0" y="70"/>
                  </a:lnTo>
                  <a:lnTo>
                    <a:pt x="3" y="47"/>
                  </a:lnTo>
                  <a:lnTo>
                    <a:pt x="13" y="29"/>
                  </a:lnTo>
                  <a:lnTo>
                    <a:pt x="28" y="13"/>
                  </a:lnTo>
                  <a:lnTo>
                    <a:pt x="47" y="4"/>
                  </a:lnTo>
                  <a:lnTo>
                    <a:pt x="6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7" name="Freeform 81"/>
            <p:cNvSpPr>
              <a:spLocks noEditPoints="1"/>
            </p:cNvSpPr>
            <p:nvPr/>
          </p:nvSpPr>
          <p:spPr bwMode="auto">
            <a:xfrm>
              <a:off x="6533803" y="5883190"/>
              <a:ext cx="442077" cy="540000"/>
            </a:xfrm>
            <a:custGeom>
              <a:avLst/>
              <a:gdLst>
                <a:gd name="T0" fmla="*/ 288 w 623"/>
                <a:gd name="T1" fmla="*/ 453 h 761"/>
                <a:gd name="T2" fmla="*/ 277 w 623"/>
                <a:gd name="T3" fmla="*/ 495 h 761"/>
                <a:gd name="T4" fmla="*/ 298 w 623"/>
                <a:gd name="T5" fmla="*/ 466 h 761"/>
                <a:gd name="T6" fmla="*/ 292 w 623"/>
                <a:gd name="T7" fmla="*/ 440 h 761"/>
                <a:gd name="T8" fmla="*/ 364 w 623"/>
                <a:gd name="T9" fmla="*/ 417 h 761"/>
                <a:gd name="T10" fmla="*/ 394 w 623"/>
                <a:gd name="T11" fmla="*/ 554 h 761"/>
                <a:gd name="T12" fmla="*/ 364 w 623"/>
                <a:gd name="T13" fmla="*/ 417 h 761"/>
                <a:gd name="T14" fmla="*/ 311 w 623"/>
                <a:gd name="T15" fmla="*/ 417 h 761"/>
                <a:gd name="T16" fmla="*/ 319 w 623"/>
                <a:gd name="T17" fmla="*/ 554 h 761"/>
                <a:gd name="T18" fmla="*/ 273 w 623"/>
                <a:gd name="T19" fmla="*/ 519 h 761"/>
                <a:gd name="T20" fmla="*/ 234 w 623"/>
                <a:gd name="T21" fmla="*/ 554 h 761"/>
                <a:gd name="T22" fmla="*/ 415 w 623"/>
                <a:gd name="T23" fmla="*/ 36 h 761"/>
                <a:gd name="T24" fmla="*/ 588 w 623"/>
                <a:gd name="T25" fmla="*/ 208 h 761"/>
                <a:gd name="T26" fmla="*/ 415 w 623"/>
                <a:gd name="T27" fmla="*/ 36 h 761"/>
                <a:gd name="T28" fmla="*/ 56 w 623"/>
                <a:gd name="T29" fmla="*/ 38 h 761"/>
                <a:gd name="T30" fmla="*/ 38 w 623"/>
                <a:gd name="T31" fmla="*/ 57 h 761"/>
                <a:gd name="T32" fmla="*/ 35 w 623"/>
                <a:gd name="T33" fmla="*/ 693 h 761"/>
                <a:gd name="T34" fmla="*/ 44 w 623"/>
                <a:gd name="T35" fmla="*/ 716 h 761"/>
                <a:gd name="T36" fmla="*/ 69 w 623"/>
                <a:gd name="T37" fmla="*/ 727 h 761"/>
                <a:gd name="T38" fmla="*/ 567 w 623"/>
                <a:gd name="T39" fmla="*/ 724 h 761"/>
                <a:gd name="T40" fmla="*/ 585 w 623"/>
                <a:gd name="T41" fmla="*/ 706 h 761"/>
                <a:gd name="T42" fmla="*/ 588 w 623"/>
                <a:gd name="T43" fmla="*/ 242 h 761"/>
                <a:gd name="T44" fmla="*/ 402 w 623"/>
                <a:gd name="T45" fmla="*/ 240 h 761"/>
                <a:gd name="T46" fmla="*/ 383 w 623"/>
                <a:gd name="T47" fmla="*/ 222 h 761"/>
                <a:gd name="T48" fmla="*/ 381 w 623"/>
                <a:gd name="T49" fmla="*/ 36 h 761"/>
                <a:gd name="T50" fmla="*/ 69 w 623"/>
                <a:gd name="T51" fmla="*/ 0 h 761"/>
                <a:gd name="T52" fmla="*/ 623 w 623"/>
                <a:gd name="T53" fmla="*/ 190 h 761"/>
                <a:gd name="T54" fmla="*/ 619 w 623"/>
                <a:gd name="T55" fmla="*/ 714 h 761"/>
                <a:gd name="T56" fmla="*/ 594 w 623"/>
                <a:gd name="T57" fmla="*/ 748 h 761"/>
                <a:gd name="T58" fmla="*/ 554 w 623"/>
                <a:gd name="T59" fmla="*/ 761 h 761"/>
                <a:gd name="T60" fmla="*/ 47 w 623"/>
                <a:gd name="T61" fmla="*/ 758 h 761"/>
                <a:gd name="T62" fmla="*/ 13 w 623"/>
                <a:gd name="T63" fmla="*/ 733 h 761"/>
                <a:gd name="T64" fmla="*/ 0 w 623"/>
                <a:gd name="T65" fmla="*/ 693 h 761"/>
                <a:gd name="T66" fmla="*/ 4 w 623"/>
                <a:gd name="T67" fmla="*/ 47 h 761"/>
                <a:gd name="T68" fmla="*/ 28 w 623"/>
                <a:gd name="T69" fmla="*/ 13 h 761"/>
                <a:gd name="T70" fmla="*/ 69 w 623"/>
                <a:gd name="T71"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3" h="761">
                  <a:moveTo>
                    <a:pt x="290" y="440"/>
                  </a:moveTo>
                  <a:lnTo>
                    <a:pt x="288" y="453"/>
                  </a:lnTo>
                  <a:lnTo>
                    <a:pt x="285" y="466"/>
                  </a:lnTo>
                  <a:lnTo>
                    <a:pt x="277" y="495"/>
                  </a:lnTo>
                  <a:lnTo>
                    <a:pt x="306" y="495"/>
                  </a:lnTo>
                  <a:lnTo>
                    <a:pt x="298" y="466"/>
                  </a:lnTo>
                  <a:lnTo>
                    <a:pt x="294" y="453"/>
                  </a:lnTo>
                  <a:lnTo>
                    <a:pt x="292" y="440"/>
                  </a:lnTo>
                  <a:lnTo>
                    <a:pt x="290" y="440"/>
                  </a:lnTo>
                  <a:close/>
                  <a:moveTo>
                    <a:pt x="364" y="417"/>
                  </a:moveTo>
                  <a:lnTo>
                    <a:pt x="394" y="417"/>
                  </a:lnTo>
                  <a:lnTo>
                    <a:pt x="394" y="554"/>
                  </a:lnTo>
                  <a:lnTo>
                    <a:pt x="364" y="554"/>
                  </a:lnTo>
                  <a:lnTo>
                    <a:pt x="364" y="417"/>
                  </a:lnTo>
                  <a:close/>
                  <a:moveTo>
                    <a:pt x="273" y="417"/>
                  </a:moveTo>
                  <a:lnTo>
                    <a:pt x="311" y="417"/>
                  </a:lnTo>
                  <a:lnTo>
                    <a:pt x="351" y="554"/>
                  </a:lnTo>
                  <a:lnTo>
                    <a:pt x="319" y="554"/>
                  </a:lnTo>
                  <a:lnTo>
                    <a:pt x="310" y="519"/>
                  </a:lnTo>
                  <a:lnTo>
                    <a:pt x="273" y="519"/>
                  </a:lnTo>
                  <a:lnTo>
                    <a:pt x="264" y="554"/>
                  </a:lnTo>
                  <a:lnTo>
                    <a:pt x="234" y="554"/>
                  </a:lnTo>
                  <a:lnTo>
                    <a:pt x="273" y="417"/>
                  </a:lnTo>
                  <a:close/>
                  <a:moveTo>
                    <a:pt x="415" y="36"/>
                  </a:moveTo>
                  <a:lnTo>
                    <a:pt x="415" y="208"/>
                  </a:lnTo>
                  <a:lnTo>
                    <a:pt x="588" y="208"/>
                  </a:lnTo>
                  <a:lnTo>
                    <a:pt x="433" y="36"/>
                  </a:lnTo>
                  <a:lnTo>
                    <a:pt x="415" y="36"/>
                  </a:lnTo>
                  <a:close/>
                  <a:moveTo>
                    <a:pt x="69" y="36"/>
                  </a:moveTo>
                  <a:lnTo>
                    <a:pt x="56" y="38"/>
                  </a:lnTo>
                  <a:lnTo>
                    <a:pt x="44" y="45"/>
                  </a:lnTo>
                  <a:lnTo>
                    <a:pt x="38" y="57"/>
                  </a:lnTo>
                  <a:lnTo>
                    <a:pt x="35" y="70"/>
                  </a:lnTo>
                  <a:lnTo>
                    <a:pt x="35" y="693"/>
                  </a:lnTo>
                  <a:lnTo>
                    <a:pt x="38" y="706"/>
                  </a:lnTo>
                  <a:lnTo>
                    <a:pt x="44" y="716"/>
                  </a:lnTo>
                  <a:lnTo>
                    <a:pt x="56" y="724"/>
                  </a:lnTo>
                  <a:lnTo>
                    <a:pt x="69" y="727"/>
                  </a:lnTo>
                  <a:lnTo>
                    <a:pt x="554" y="727"/>
                  </a:lnTo>
                  <a:lnTo>
                    <a:pt x="567" y="724"/>
                  </a:lnTo>
                  <a:lnTo>
                    <a:pt x="579" y="716"/>
                  </a:lnTo>
                  <a:lnTo>
                    <a:pt x="585" y="706"/>
                  </a:lnTo>
                  <a:lnTo>
                    <a:pt x="588" y="693"/>
                  </a:lnTo>
                  <a:lnTo>
                    <a:pt x="588" y="242"/>
                  </a:lnTo>
                  <a:lnTo>
                    <a:pt x="415" y="242"/>
                  </a:lnTo>
                  <a:lnTo>
                    <a:pt x="402" y="240"/>
                  </a:lnTo>
                  <a:lnTo>
                    <a:pt x="391" y="232"/>
                  </a:lnTo>
                  <a:lnTo>
                    <a:pt x="383" y="222"/>
                  </a:lnTo>
                  <a:lnTo>
                    <a:pt x="381" y="208"/>
                  </a:lnTo>
                  <a:lnTo>
                    <a:pt x="381" y="36"/>
                  </a:lnTo>
                  <a:lnTo>
                    <a:pt x="69" y="36"/>
                  </a:lnTo>
                  <a:close/>
                  <a:moveTo>
                    <a:pt x="69" y="0"/>
                  </a:moveTo>
                  <a:lnTo>
                    <a:pt x="450" y="0"/>
                  </a:lnTo>
                  <a:lnTo>
                    <a:pt x="623" y="190"/>
                  </a:lnTo>
                  <a:lnTo>
                    <a:pt x="623" y="693"/>
                  </a:lnTo>
                  <a:lnTo>
                    <a:pt x="619" y="714"/>
                  </a:lnTo>
                  <a:lnTo>
                    <a:pt x="610" y="733"/>
                  </a:lnTo>
                  <a:lnTo>
                    <a:pt x="594" y="748"/>
                  </a:lnTo>
                  <a:lnTo>
                    <a:pt x="576" y="758"/>
                  </a:lnTo>
                  <a:lnTo>
                    <a:pt x="554" y="761"/>
                  </a:lnTo>
                  <a:lnTo>
                    <a:pt x="69" y="761"/>
                  </a:lnTo>
                  <a:lnTo>
                    <a:pt x="47" y="758"/>
                  </a:lnTo>
                  <a:lnTo>
                    <a:pt x="28" y="748"/>
                  </a:lnTo>
                  <a:lnTo>
                    <a:pt x="13" y="733"/>
                  </a:lnTo>
                  <a:lnTo>
                    <a:pt x="4" y="714"/>
                  </a:lnTo>
                  <a:lnTo>
                    <a:pt x="0" y="693"/>
                  </a:lnTo>
                  <a:lnTo>
                    <a:pt x="0" y="70"/>
                  </a:lnTo>
                  <a:lnTo>
                    <a:pt x="4" y="47"/>
                  </a:lnTo>
                  <a:lnTo>
                    <a:pt x="13" y="29"/>
                  </a:lnTo>
                  <a:lnTo>
                    <a:pt x="28" y="13"/>
                  </a:lnTo>
                  <a:lnTo>
                    <a:pt x="47" y="4"/>
                  </a:lnTo>
                  <a:lnTo>
                    <a:pt x="6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8" name="Freeform 82"/>
            <p:cNvSpPr>
              <a:spLocks noEditPoints="1"/>
            </p:cNvSpPr>
            <p:nvPr/>
          </p:nvSpPr>
          <p:spPr bwMode="auto">
            <a:xfrm>
              <a:off x="7545036" y="5883190"/>
              <a:ext cx="442785" cy="540000"/>
            </a:xfrm>
            <a:custGeom>
              <a:avLst/>
              <a:gdLst>
                <a:gd name="T0" fmla="*/ 293 w 624"/>
                <a:gd name="T1" fmla="*/ 439 h 761"/>
                <a:gd name="T2" fmla="*/ 293 w 624"/>
                <a:gd name="T3" fmla="*/ 531 h 761"/>
                <a:gd name="T4" fmla="*/ 314 w 624"/>
                <a:gd name="T5" fmla="*/ 529 h 761"/>
                <a:gd name="T6" fmla="*/ 342 w 624"/>
                <a:gd name="T7" fmla="*/ 501 h 761"/>
                <a:gd name="T8" fmla="*/ 337 w 624"/>
                <a:gd name="T9" fmla="*/ 455 h 761"/>
                <a:gd name="T10" fmla="*/ 304 w 624"/>
                <a:gd name="T11" fmla="*/ 439 h 761"/>
                <a:gd name="T12" fmla="*/ 189 w 624"/>
                <a:gd name="T13" fmla="*/ 439 h 761"/>
                <a:gd name="T14" fmla="*/ 190 w 624"/>
                <a:gd name="T15" fmla="*/ 481 h 761"/>
                <a:gd name="T16" fmla="*/ 218 w 624"/>
                <a:gd name="T17" fmla="*/ 470 h 761"/>
                <a:gd name="T18" fmla="*/ 211 w 624"/>
                <a:gd name="T19" fmla="*/ 442 h 761"/>
                <a:gd name="T20" fmla="*/ 478 w 624"/>
                <a:gd name="T21" fmla="*/ 417 h 761"/>
                <a:gd name="T22" fmla="*/ 428 w 624"/>
                <a:gd name="T23" fmla="*/ 473 h 761"/>
                <a:gd name="T24" fmla="*/ 428 w 624"/>
                <a:gd name="T25" fmla="*/ 498 h 761"/>
                <a:gd name="T26" fmla="*/ 400 w 624"/>
                <a:gd name="T27" fmla="*/ 417 h 761"/>
                <a:gd name="T28" fmla="*/ 339 w 624"/>
                <a:gd name="T29" fmla="*/ 422 h 761"/>
                <a:gd name="T30" fmla="*/ 372 w 624"/>
                <a:gd name="T31" fmla="*/ 460 h 761"/>
                <a:gd name="T32" fmla="*/ 368 w 624"/>
                <a:gd name="T33" fmla="*/ 515 h 761"/>
                <a:gd name="T34" fmla="*/ 338 w 624"/>
                <a:gd name="T35" fmla="*/ 546 h 761"/>
                <a:gd name="T36" fmla="*/ 275 w 624"/>
                <a:gd name="T37" fmla="*/ 554 h 761"/>
                <a:gd name="T38" fmla="*/ 279 w 624"/>
                <a:gd name="T39" fmla="*/ 415 h 761"/>
                <a:gd name="T40" fmla="*/ 212 w 624"/>
                <a:gd name="T41" fmla="*/ 417 h 761"/>
                <a:gd name="T42" fmla="*/ 244 w 624"/>
                <a:gd name="T43" fmla="*/ 435 h 761"/>
                <a:gd name="T44" fmla="*/ 248 w 624"/>
                <a:gd name="T45" fmla="*/ 470 h 761"/>
                <a:gd name="T46" fmla="*/ 227 w 624"/>
                <a:gd name="T47" fmla="*/ 499 h 761"/>
                <a:gd name="T48" fmla="*/ 191 w 624"/>
                <a:gd name="T49" fmla="*/ 504 h 761"/>
                <a:gd name="T50" fmla="*/ 157 w 624"/>
                <a:gd name="T51" fmla="*/ 553 h 761"/>
                <a:gd name="T52" fmla="*/ 197 w 624"/>
                <a:gd name="T53" fmla="*/ 415 h 761"/>
                <a:gd name="T54" fmla="*/ 590 w 624"/>
                <a:gd name="T55" fmla="*/ 207 h 761"/>
                <a:gd name="T56" fmla="*/ 70 w 624"/>
                <a:gd name="T57" fmla="*/ 34 h 761"/>
                <a:gd name="T58" fmla="*/ 38 w 624"/>
                <a:gd name="T59" fmla="*/ 55 h 761"/>
                <a:gd name="T60" fmla="*/ 38 w 624"/>
                <a:gd name="T61" fmla="*/ 705 h 761"/>
                <a:gd name="T62" fmla="*/ 70 w 624"/>
                <a:gd name="T63" fmla="*/ 726 h 761"/>
                <a:gd name="T64" fmla="*/ 579 w 624"/>
                <a:gd name="T65" fmla="*/ 717 h 761"/>
                <a:gd name="T66" fmla="*/ 590 w 624"/>
                <a:gd name="T67" fmla="*/ 243 h 761"/>
                <a:gd name="T68" fmla="*/ 392 w 624"/>
                <a:gd name="T69" fmla="*/ 232 h 761"/>
                <a:gd name="T70" fmla="*/ 381 w 624"/>
                <a:gd name="T71" fmla="*/ 34 h 761"/>
                <a:gd name="T72" fmla="*/ 451 w 624"/>
                <a:gd name="T73" fmla="*/ 0 h 761"/>
                <a:gd name="T74" fmla="*/ 620 w 624"/>
                <a:gd name="T75" fmla="*/ 714 h 761"/>
                <a:gd name="T76" fmla="*/ 576 w 624"/>
                <a:gd name="T77" fmla="*/ 757 h 761"/>
                <a:gd name="T78" fmla="*/ 49 w 624"/>
                <a:gd name="T79" fmla="*/ 757 h 761"/>
                <a:gd name="T80" fmla="*/ 4 w 624"/>
                <a:gd name="T81" fmla="*/ 714 h 761"/>
                <a:gd name="T82" fmla="*/ 4 w 624"/>
                <a:gd name="T83" fmla="*/ 48 h 761"/>
                <a:gd name="T84" fmla="*/ 49 w 624"/>
                <a:gd name="T85" fmla="*/ 3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24" h="761">
                  <a:moveTo>
                    <a:pt x="304" y="439"/>
                  </a:moveTo>
                  <a:lnTo>
                    <a:pt x="297" y="439"/>
                  </a:lnTo>
                  <a:lnTo>
                    <a:pt x="293" y="439"/>
                  </a:lnTo>
                  <a:lnTo>
                    <a:pt x="291" y="440"/>
                  </a:lnTo>
                  <a:lnTo>
                    <a:pt x="291" y="529"/>
                  </a:lnTo>
                  <a:lnTo>
                    <a:pt x="293" y="531"/>
                  </a:lnTo>
                  <a:lnTo>
                    <a:pt x="297" y="531"/>
                  </a:lnTo>
                  <a:lnTo>
                    <a:pt x="300" y="531"/>
                  </a:lnTo>
                  <a:lnTo>
                    <a:pt x="314" y="529"/>
                  </a:lnTo>
                  <a:lnTo>
                    <a:pt x="328" y="523"/>
                  </a:lnTo>
                  <a:lnTo>
                    <a:pt x="337" y="514"/>
                  </a:lnTo>
                  <a:lnTo>
                    <a:pt x="342" y="501"/>
                  </a:lnTo>
                  <a:lnTo>
                    <a:pt x="343" y="482"/>
                  </a:lnTo>
                  <a:lnTo>
                    <a:pt x="342" y="466"/>
                  </a:lnTo>
                  <a:lnTo>
                    <a:pt x="337" y="455"/>
                  </a:lnTo>
                  <a:lnTo>
                    <a:pt x="329" y="446"/>
                  </a:lnTo>
                  <a:lnTo>
                    <a:pt x="317" y="440"/>
                  </a:lnTo>
                  <a:lnTo>
                    <a:pt x="304" y="439"/>
                  </a:lnTo>
                  <a:close/>
                  <a:moveTo>
                    <a:pt x="198" y="439"/>
                  </a:moveTo>
                  <a:lnTo>
                    <a:pt x="193" y="439"/>
                  </a:lnTo>
                  <a:lnTo>
                    <a:pt x="189" y="439"/>
                  </a:lnTo>
                  <a:lnTo>
                    <a:pt x="186" y="440"/>
                  </a:lnTo>
                  <a:lnTo>
                    <a:pt x="186" y="481"/>
                  </a:lnTo>
                  <a:lnTo>
                    <a:pt x="190" y="481"/>
                  </a:lnTo>
                  <a:lnTo>
                    <a:pt x="195" y="481"/>
                  </a:lnTo>
                  <a:lnTo>
                    <a:pt x="210" y="478"/>
                  </a:lnTo>
                  <a:lnTo>
                    <a:pt x="218" y="470"/>
                  </a:lnTo>
                  <a:lnTo>
                    <a:pt x="221" y="459"/>
                  </a:lnTo>
                  <a:lnTo>
                    <a:pt x="219" y="448"/>
                  </a:lnTo>
                  <a:lnTo>
                    <a:pt x="211" y="442"/>
                  </a:lnTo>
                  <a:lnTo>
                    <a:pt x="198" y="439"/>
                  </a:lnTo>
                  <a:close/>
                  <a:moveTo>
                    <a:pt x="400" y="417"/>
                  </a:moveTo>
                  <a:lnTo>
                    <a:pt x="478" y="417"/>
                  </a:lnTo>
                  <a:lnTo>
                    <a:pt x="478" y="442"/>
                  </a:lnTo>
                  <a:lnTo>
                    <a:pt x="428" y="442"/>
                  </a:lnTo>
                  <a:lnTo>
                    <a:pt x="428" y="473"/>
                  </a:lnTo>
                  <a:lnTo>
                    <a:pt x="474" y="473"/>
                  </a:lnTo>
                  <a:lnTo>
                    <a:pt x="474" y="498"/>
                  </a:lnTo>
                  <a:lnTo>
                    <a:pt x="428" y="498"/>
                  </a:lnTo>
                  <a:lnTo>
                    <a:pt x="428" y="553"/>
                  </a:lnTo>
                  <a:lnTo>
                    <a:pt x="400" y="553"/>
                  </a:lnTo>
                  <a:lnTo>
                    <a:pt x="400" y="417"/>
                  </a:lnTo>
                  <a:close/>
                  <a:moveTo>
                    <a:pt x="300" y="415"/>
                  </a:moveTo>
                  <a:lnTo>
                    <a:pt x="322" y="417"/>
                  </a:lnTo>
                  <a:lnTo>
                    <a:pt x="339" y="422"/>
                  </a:lnTo>
                  <a:lnTo>
                    <a:pt x="352" y="430"/>
                  </a:lnTo>
                  <a:lnTo>
                    <a:pt x="364" y="443"/>
                  </a:lnTo>
                  <a:lnTo>
                    <a:pt x="372" y="460"/>
                  </a:lnTo>
                  <a:lnTo>
                    <a:pt x="375" y="481"/>
                  </a:lnTo>
                  <a:lnTo>
                    <a:pt x="373" y="499"/>
                  </a:lnTo>
                  <a:lnTo>
                    <a:pt x="368" y="515"/>
                  </a:lnTo>
                  <a:lnTo>
                    <a:pt x="362" y="527"/>
                  </a:lnTo>
                  <a:lnTo>
                    <a:pt x="354" y="537"/>
                  </a:lnTo>
                  <a:lnTo>
                    <a:pt x="338" y="546"/>
                  </a:lnTo>
                  <a:lnTo>
                    <a:pt x="318" y="553"/>
                  </a:lnTo>
                  <a:lnTo>
                    <a:pt x="295" y="554"/>
                  </a:lnTo>
                  <a:lnTo>
                    <a:pt x="275" y="554"/>
                  </a:lnTo>
                  <a:lnTo>
                    <a:pt x="261" y="553"/>
                  </a:lnTo>
                  <a:lnTo>
                    <a:pt x="261" y="418"/>
                  </a:lnTo>
                  <a:lnTo>
                    <a:pt x="279" y="415"/>
                  </a:lnTo>
                  <a:lnTo>
                    <a:pt x="300" y="415"/>
                  </a:lnTo>
                  <a:close/>
                  <a:moveTo>
                    <a:pt x="197" y="415"/>
                  </a:moveTo>
                  <a:lnTo>
                    <a:pt x="212" y="417"/>
                  </a:lnTo>
                  <a:lnTo>
                    <a:pt x="225" y="421"/>
                  </a:lnTo>
                  <a:lnTo>
                    <a:pt x="236" y="426"/>
                  </a:lnTo>
                  <a:lnTo>
                    <a:pt x="244" y="435"/>
                  </a:lnTo>
                  <a:lnTo>
                    <a:pt x="248" y="446"/>
                  </a:lnTo>
                  <a:lnTo>
                    <a:pt x="249" y="457"/>
                  </a:lnTo>
                  <a:lnTo>
                    <a:pt x="248" y="470"/>
                  </a:lnTo>
                  <a:lnTo>
                    <a:pt x="244" y="482"/>
                  </a:lnTo>
                  <a:lnTo>
                    <a:pt x="237" y="490"/>
                  </a:lnTo>
                  <a:lnTo>
                    <a:pt x="227" y="499"/>
                  </a:lnTo>
                  <a:lnTo>
                    <a:pt x="212" y="503"/>
                  </a:lnTo>
                  <a:lnTo>
                    <a:pt x="197" y="504"/>
                  </a:lnTo>
                  <a:lnTo>
                    <a:pt x="191" y="504"/>
                  </a:lnTo>
                  <a:lnTo>
                    <a:pt x="186" y="504"/>
                  </a:lnTo>
                  <a:lnTo>
                    <a:pt x="186" y="553"/>
                  </a:lnTo>
                  <a:lnTo>
                    <a:pt x="157" y="553"/>
                  </a:lnTo>
                  <a:lnTo>
                    <a:pt x="157" y="418"/>
                  </a:lnTo>
                  <a:lnTo>
                    <a:pt x="174" y="415"/>
                  </a:lnTo>
                  <a:lnTo>
                    <a:pt x="197" y="415"/>
                  </a:lnTo>
                  <a:close/>
                  <a:moveTo>
                    <a:pt x="417" y="34"/>
                  </a:moveTo>
                  <a:lnTo>
                    <a:pt x="417" y="207"/>
                  </a:lnTo>
                  <a:lnTo>
                    <a:pt x="590" y="207"/>
                  </a:lnTo>
                  <a:lnTo>
                    <a:pt x="434" y="34"/>
                  </a:lnTo>
                  <a:lnTo>
                    <a:pt x="417" y="34"/>
                  </a:lnTo>
                  <a:close/>
                  <a:moveTo>
                    <a:pt x="70" y="34"/>
                  </a:moveTo>
                  <a:lnTo>
                    <a:pt x="56" y="37"/>
                  </a:lnTo>
                  <a:lnTo>
                    <a:pt x="46" y="45"/>
                  </a:lnTo>
                  <a:lnTo>
                    <a:pt x="38" y="55"/>
                  </a:lnTo>
                  <a:lnTo>
                    <a:pt x="35" y="69"/>
                  </a:lnTo>
                  <a:lnTo>
                    <a:pt x="35" y="692"/>
                  </a:lnTo>
                  <a:lnTo>
                    <a:pt x="38" y="705"/>
                  </a:lnTo>
                  <a:lnTo>
                    <a:pt x="46" y="717"/>
                  </a:lnTo>
                  <a:lnTo>
                    <a:pt x="56" y="723"/>
                  </a:lnTo>
                  <a:lnTo>
                    <a:pt x="70" y="726"/>
                  </a:lnTo>
                  <a:lnTo>
                    <a:pt x="554" y="726"/>
                  </a:lnTo>
                  <a:lnTo>
                    <a:pt x="567" y="723"/>
                  </a:lnTo>
                  <a:lnTo>
                    <a:pt x="579" y="717"/>
                  </a:lnTo>
                  <a:lnTo>
                    <a:pt x="587" y="705"/>
                  </a:lnTo>
                  <a:lnTo>
                    <a:pt x="590" y="692"/>
                  </a:lnTo>
                  <a:lnTo>
                    <a:pt x="590" y="243"/>
                  </a:lnTo>
                  <a:lnTo>
                    <a:pt x="417" y="243"/>
                  </a:lnTo>
                  <a:lnTo>
                    <a:pt x="402" y="239"/>
                  </a:lnTo>
                  <a:lnTo>
                    <a:pt x="392" y="232"/>
                  </a:lnTo>
                  <a:lnTo>
                    <a:pt x="384" y="220"/>
                  </a:lnTo>
                  <a:lnTo>
                    <a:pt x="381" y="207"/>
                  </a:lnTo>
                  <a:lnTo>
                    <a:pt x="381" y="34"/>
                  </a:lnTo>
                  <a:lnTo>
                    <a:pt x="70" y="34"/>
                  </a:lnTo>
                  <a:close/>
                  <a:moveTo>
                    <a:pt x="70" y="0"/>
                  </a:moveTo>
                  <a:lnTo>
                    <a:pt x="451" y="0"/>
                  </a:lnTo>
                  <a:lnTo>
                    <a:pt x="624" y="190"/>
                  </a:lnTo>
                  <a:lnTo>
                    <a:pt x="624" y="692"/>
                  </a:lnTo>
                  <a:lnTo>
                    <a:pt x="620" y="714"/>
                  </a:lnTo>
                  <a:lnTo>
                    <a:pt x="610" y="732"/>
                  </a:lnTo>
                  <a:lnTo>
                    <a:pt x="595" y="748"/>
                  </a:lnTo>
                  <a:lnTo>
                    <a:pt x="576" y="757"/>
                  </a:lnTo>
                  <a:lnTo>
                    <a:pt x="554" y="761"/>
                  </a:lnTo>
                  <a:lnTo>
                    <a:pt x="70" y="761"/>
                  </a:lnTo>
                  <a:lnTo>
                    <a:pt x="49" y="757"/>
                  </a:lnTo>
                  <a:lnTo>
                    <a:pt x="29" y="748"/>
                  </a:lnTo>
                  <a:lnTo>
                    <a:pt x="15" y="732"/>
                  </a:lnTo>
                  <a:lnTo>
                    <a:pt x="4" y="714"/>
                  </a:lnTo>
                  <a:lnTo>
                    <a:pt x="0" y="692"/>
                  </a:lnTo>
                  <a:lnTo>
                    <a:pt x="0" y="69"/>
                  </a:lnTo>
                  <a:lnTo>
                    <a:pt x="4" y="48"/>
                  </a:lnTo>
                  <a:lnTo>
                    <a:pt x="15" y="28"/>
                  </a:lnTo>
                  <a:lnTo>
                    <a:pt x="29" y="14"/>
                  </a:lnTo>
                  <a:lnTo>
                    <a:pt x="49" y="3"/>
                  </a:lnTo>
                  <a:lnTo>
                    <a:pt x="7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9" name="Freeform 83"/>
            <p:cNvSpPr>
              <a:spLocks noEditPoints="1"/>
            </p:cNvSpPr>
            <p:nvPr/>
          </p:nvSpPr>
          <p:spPr bwMode="auto">
            <a:xfrm>
              <a:off x="8556977" y="5883190"/>
              <a:ext cx="442077" cy="540000"/>
            </a:xfrm>
            <a:custGeom>
              <a:avLst/>
              <a:gdLst>
                <a:gd name="T0" fmla="*/ 452 w 623"/>
                <a:gd name="T1" fmla="*/ 417 h 761"/>
                <a:gd name="T2" fmla="*/ 402 w 623"/>
                <a:gd name="T3" fmla="*/ 442 h 761"/>
                <a:gd name="T4" fmla="*/ 448 w 623"/>
                <a:gd name="T5" fmla="*/ 473 h 761"/>
                <a:gd name="T6" fmla="*/ 402 w 623"/>
                <a:gd name="T7" fmla="*/ 498 h 761"/>
                <a:gd name="T8" fmla="*/ 373 w 623"/>
                <a:gd name="T9" fmla="*/ 553 h 761"/>
                <a:gd name="T10" fmla="*/ 321 w 623"/>
                <a:gd name="T11" fmla="*/ 417 h 761"/>
                <a:gd name="T12" fmla="*/ 351 w 623"/>
                <a:gd name="T13" fmla="*/ 553 h 761"/>
                <a:gd name="T14" fmla="*/ 321 w 623"/>
                <a:gd name="T15" fmla="*/ 417 h 761"/>
                <a:gd name="T16" fmla="*/ 266 w 623"/>
                <a:gd name="T17" fmla="*/ 415 h 761"/>
                <a:gd name="T18" fmla="*/ 285 w 623"/>
                <a:gd name="T19" fmla="*/ 422 h 761"/>
                <a:gd name="T20" fmla="*/ 272 w 623"/>
                <a:gd name="T21" fmla="*/ 443 h 761"/>
                <a:gd name="T22" fmla="*/ 250 w 623"/>
                <a:gd name="T23" fmla="*/ 440 h 761"/>
                <a:gd name="T24" fmla="*/ 224 w 623"/>
                <a:gd name="T25" fmla="*/ 447 h 761"/>
                <a:gd name="T26" fmla="*/ 210 w 623"/>
                <a:gd name="T27" fmla="*/ 469 h 761"/>
                <a:gd name="T28" fmla="*/ 210 w 623"/>
                <a:gd name="T29" fmla="*/ 501 h 761"/>
                <a:gd name="T30" fmla="*/ 223 w 623"/>
                <a:gd name="T31" fmla="*/ 521 h 761"/>
                <a:gd name="T32" fmla="*/ 248 w 623"/>
                <a:gd name="T33" fmla="*/ 529 h 761"/>
                <a:gd name="T34" fmla="*/ 259 w 623"/>
                <a:gd name="T35" fmla="*/ 529 h 761"/>
                <a:gd name="T36" fmla="*/ 262 w 623"/>
                <a:gd name="T37" fmla="*/ 499 h 761"/>
                <a:gd name="T38" fmla="*/ 242 w 623"/>
                <a:gd name="T39" fmla="*/ 474 h 761"/>
                <a:gd name="T40" fmla="*/ 289 w 623"/>
                <a:gd name="T41" fmla="*/ 548 h 761"/>
                <a:gd name="T42" fmla="*/ 263 w 623"/>
                <a:gd name="T43" fmla="*/ 553 h 761"/>
                <a:gd name="T44" fmla="*/ 225 w 623"/>
                <a:gd name="T45" fmla="*/ 553 h 761"/>
                <a:gd name="T46" fmla="*/ 195 w 623"/>
                <a:gd name="T47" fmla="*/ 536 h 761"/>
                <a:gd name="T48" fmla="*/ 179 w 623"/>
                <a:gd name="T49" fmla="*/ 506 h 761"/>
                <a:gd name="T50" fmla="*/ 179 w 623"/>
                <a:gd name="T51" fmla="*/ 465 h 761"/>
                <a:gd name="T52" fmla="*/ 198 w 623"/>
                <a:gd name="T53" fmla="*/ 434 h 761"/>
                <a:gd name="T54" fmla="*/ 230 w 623"/>
                <a:gd name="T55" fmla="*/ 417 h 761"/>
                <a:gd name="T56" fmla="*/ 415 w 623"/>
                <a:gd name="T57" fmla="*/ 34 h 761"/>
                <a:gd name="T58" fmla="*/ 588 w 623"/>
                <a:gd name="T59" fmla="*/ 207 h 761"/>
                <a:gd name="T60" fmla="*/ 415 w 623"/>
                <a:gd name="T61" fmla="*/ 34 h 761"/>
                <a:gd name="T62" fmla="*/ 56 w 623"/>
                <a:gd name="T63" fmla="*/ 37 h 761"/>
                <a:gd name="T64" fmla="*/ 38 w 623"/>
                <a:gd name="T65" fmla="*/ 55 h 761"/>
                <a:gd name="T66" fmla="*/ 35 w 623"/>
                <a:gd name="T67" fmla="*/ 692 h 761"/>
                <a:gd name="T68" fmla="*/ 44 w 623"/>
                <a:gd name="T69" fmla="*/ 717 h 761"/>
                <a:gd name="T70" fmla="*/ 69 w 623"/>
                <a:gd name="T71" fmla="*/ 726 h 761"/>
                <a:gd name="T72" fmla="*/ 567 w 623"/>
                <a:gd name="T73" fmla="*/ 723 h 761"/>
                <a:gd name="T74" fmla="*/ 585 w 623"/>
                <a:gd name="T75" fmla="*/ 705 h 761"/>
                <a:gd name="T76" fmla="*/ 588 w 623"/>
                <a:gd name="T77" fmla="*/ 243 h 761"/>
                <a:gd name="T78" fmla="*/ 402 w 623"/>
                <a:gd name="T79" fmla="*/ 239 h 761"/>
                <a:gd name="T80" fmla="*/ 384 w 623"/>
                <a:gd name="T81" fmla="*/ 220 h 761"/>
                <a:gd name="T82" fmla="*/ 381 w 623"/>
                <a:gd name="T83" fmla="*/ 34 h 761"/>
                <a:gd name="T84" fmla="*/ 69 w 623"/>
                <a:gd name="T85" fmla="*/ 0 h 761"/>
                <a:gd name="T86" fmla="*/ 623 w 623"/>
                <a:gd name="T87" fmla="*/ 190 h 761"/>
                <a:gd name="T88" fmla="*/ 619 w 623"/>
                <a:gd name="T89" fmla="*/ 714 h 761"/>
                <a:gd name="T90" fmla="*/ 595 w 623"/>
                <a:gd name="T91" fmla="*/ 748 h 761"/>
                <a:gd name="T92" fmla="*/ 554 w 623"/>
                <a:gd name="T93" fmla="*/ 761 h 761"/>
                <a:gd name="T94" fmla="*/ 47 w 623"/>
                <a:gd name="T95" fmla="*/ 757 h 761"/>
                <a:gd name="T96" fmla="*/ 13 w 623"/>
                <a:gd name="T97" fmla="*/ 732 h 761"/>
                <a:gd name="T98" fmla="*/ 0 w 623"/>
                <a:gd name="T99" fmla="*/ 692 h 761"/>
                <a:gd name="T100" fmla="*/ 4 w 623"/>
                <a:gd name="T101" fmla="*/ 48 h 761"/>
                <a:gd name="T102" fmla="*/ 29 w 623"/>
                <a:gd name="T103" fmla="*/ 14 h 761"/>
                <a:gd name="T104" fmla="*/ 69 w 623"/>
                <a:gd name="T105"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 h="761">
                  <a:moveTo>
                    <a:pt x="373" y="417"/>
                  </a:moveTo>
                  <a:lnTo>
                    <a:pt x="452" y="417"/>
                  </a:lnTo>
                  <a:lnTo>
                    <a:pt x="452" y="442"/>
                  </a:lnTo>
                  <a:lnTo>
                    <a:pt x="402" y="442"/>
                  </a:lnTo>
                  <a:lnTo>
                    <a:pt x="402" y="473"/>
                  </a:lnTo>
                  <a:lnTo>
                    <a:pt x="448" y="473"/>
                  </a:lnTo>
                  <a:lnTo>
                    <a:pt x="448" y="498"/>
                  </a:lnTo>
                  <a:lnTo>
                    <a:pt x="402" y="498"/>
                  </a:lnTo>
                  <a:lnTo>
                    <a:pt x="402" y="553"/>
                  </a:lnTo>
                  <a:lnTo>
                    <a:pt x="373" y="553"/>
                  </a:lnTo>
                  <a:lnTo>
                    <a:pt x="373" y="417"/>
                  </a:lnTo>
                  <a:close/>
                  <a:moveTo>
                    <a:pt x="321" y="417"/>
                  </a:moveTo>
                  <a:lnTo>
                    <a:pt x="351" y="417"/>
                  </a:lnTo>
                  <a:lnTo>
                    <a:pt x="351" y="553"/>
                  </a:lnTo>
                  <a:lnTo>
                    <a:pt x="321" y="553"/>
                  </a:lnTo>
                  <a:lnTo>
                    <a:pt x="321" y="417"/>
                  </a:lnTo>
                  <a:close/>
                  <a:moveTo>
                    <a:pt x="250" y="415"/>
                  </a:moveTo>
                  <a:lnTo>
                    <a:pt x="266" y="415"/>
                  </a:lnTo>
                  <a:lnTo>
                    <a:pt x="278" y="418"/>
                  </a:lnTo>
                  <a:lnTo>
                    <a:pt x="285" y="422"/>
                  </a:lnTo>
                  <a:lnTo>
                    <a:pt x="280" y="447"/>
                  </a:lnTo>
                  <a:lnTo>
                    <a:pt x="272" y="443"/>
                  </a:lnTo>
                  <a:lnTo>
                    <a:pt x="262" y="442"/>
                  </a:lnTo>
                  <a:lnTo>
                    <a:pt x="250" y="440"/>
                  </a:lnTo>
                  <a:lnTo>
                    <a:pt x="236" y="442"/>
                  </a:lnTo>
                  <a:lnTo>
                    <a:pt x="224" y="447"/>
                  </a:lnTo>
                  <a:lnTo>
                    <a:pt x="215" y="456"/>
                  </a:lnTo>
                  <a:lnTo>
                    <a:pt x="210" y="469"/>
                  </a:lnTo>
                  <a:lnTo>
                    <a:pt x="207" y="485"/>
                  </a:lnTo>
                  <a:lnTo>
                    <a:pt x="210" y="501"/>
                  </a:lnTo>
                  <a:lnTo>
                    <a:pt x="215" y="512"/>
                  </a:lnTo>
                  <a:lnTo>
                    <a:pt x="223" y="521"/>
                  </a:lnTo>
                  <a:lnTo>
                    <a:pt x="234" y="528"/>
                  </a:lnTo>
                  <a:lnTo>
                    <a:pt x="248" y="529"/>
                  </a:lnTo>
                  <a:lnTo>
                    <a:pt x="254" y="529"/>
                  </a:lnTo>
                  <a:lnTo>
                    <a:pt x="259" y="529"/>
                  </a:lnTo>
                  <a:lnTo>
                    <a:pt x="262" y="528"/>
                  </a:lnTo>
                  <a:lnTo>
                    <a:pt x="262" y="499"/>
                  </a:lnTo>
                  <a:lnTo>
                    <a:pt x="242" y="499"/>
                  </a:lnTo>
                  <a:lnTo>
                    <a:pt x="242" y="474"/>
                  </a:lnTo>
                  <a:lnTo>
                    <a:pt x="289" y="474"/>
                  </a:lnTo>
                  <a:lnTo>
                    <a:pt x="289" y="548"/>
                  </a:lnTo>
                  <a:lnTo>
                    <a:pt x="279" y="550"/>
                  </a:lnTo>
                  <a:lnTo>
                    <a:pt x="263" y="553"/>
                  </a:lnTo>
                  <a:lnTo>
                    <a:pt x="248" y="554"/>
                  </a:lnTo>
                  <a:lnTo>
                    <a:pt x="225" y="553"/>
                  </a:lnTo>
                  <a:lnTo>
                    <a:pt x="208" y="546"/>
                  </a:lnTo>
                  <a:lnTo>
                    <a:pt x="195" y="536"/>
                  </a:lnTo>
                  <a:lnTo>
                    <a:pt x="185" y="523"/>
                  </a:lnTo>
                  <a:lnTo>
                    <a:pt x="179" y="506"/>
                  </a:lnTo>
                  <a:lnTo>
                    <a:pt x="177" y="486"/>
                  </a:lnTo>
                  <a:lnTo>
                    <a:pt x="179" y="465"/>
                  </a:lnTo>
                  <a:lnTo>
                    <a:pt x="187" y="448"/>
                  </a:lnTo>
                  <a:lnTo>
                    <a:pt x="198" y="434"/>
                  </a:lnTo>
                  <a:lnTo>
                    <a:pt x="212" y="423"/>
                  </a:lnTo>
                  <a:lnTo>
                    <a:pt x="230" y="417"/>
                  </a:lnTo>
                  <a:lnTo>
                    <a:pt x="250" y="415"/>
                  </a:lnTo>
                  <a:close/>
                  <a:moveTo>
                    <a:pt x="415" y="34"/>
                  </a:moveTo>
                  <a:lnTo>
                    <a:pt x="415" y="207"/>
                  </a:lnTo>
                  <a:lnTo>
                    <a:pt x="588" y="207"/>
                  </a:lnTo>
                  <a:lnTo>
                    <a:pt x="432" y="34"/>
                  </a:lnTo>
                  <a:lnTo>
                    <a:pt x="415" y="34"/>
                  </a:lnTo>
                  <a:close/>
                  <a:moveTo>
                    <a:pt x="69" y="34"/>
                  </a:moveTo>
                  <a:lnTo>
                    <a:pt x="56" y="37"/>
                  </a:lnTo>
                  <a:lnTo>
                    <a:pt x="44" y="45"/>
                  </a:lnTo>
                  <a:lnTo>
                    <a:pt x="38" y="55"/>
                  </a:lnTo>
                  <a:lnTo>
                    <a:pt x="35" y="69"/>
                  </a:lnTo>
                  <a:lnTo>
                    <a:pt x="35" y="692"/>
                  </a:lnTo>
                  <a:lnTo>
                    <a:pt x="38" y="705"/>
                  </a:lnTo>
                  <a:lnTo>
                    <a:pt x="44" y="717"/>
                  </a:lnTo>
                  <a:lnTo>
                    <a:pt x="56" y="723"/>
                  </a:lnTo>
                  <a:lnTo>
                    <a:pt x="69" y="726"/>
                  </a:lnTo>
                  <a:lnTo>
                    <a:pt x="554" y="726"/>
                  </a:lnTo>
                  <a:lnTo>
                    <a:pt x="567" y="723"/>
                  </a:lnTo>
                  <a:lnTo>
                    <a:pt x="579" y="717"/>
                  </a:lnTo>
                  <a:lnTo>
                    <a:pt x="585" y="705"/>
                  </a:lnTo>
                  <a:lnTo>
                    <a:pt x="588" y="692"/>
                  </a:lnTo>
                  <a:lnTo>
                    <a:pt x="588" y="243"/>
                  </a:lnTo>
                  <a:lnTo>
                    <a:pt x="415" y="243"/>
                  </a:lnTo>
                  <a:lnTo>
                    <a:pt x="402" y="239"/>
                  </a:lnTo>
                  <a:lnTo>
                    <a:pt x="390" y="232"/>
                  </a:lnTo>
                  <a:lnTo>
                    <a:pt x="384" y="220"/>
                  </a:lnTo>
                  <a:lnTo>
                    <a:pt x="381" y="207"/>
                  </a:lnTo>
                  <a:lnTo>
                    <a:pt x="381" y="34"/>
                  </a:lnTo>
                  <a:lnTo>
                    <a:pt x="69" y="34"/>
                  </a:lnTo>
                  <a:close/>
                  <a:moveTo>
                    <a:pt x="69" y="0"/>
                  </a:moveTo>
                  <a:lnTo>
                    <a:pt x="451" y="0"/>
                  </a:lnTo>
                  <a:lnTo>
                    <a:pt x="623" y="190"/>
                  </a:lnTo>
                  <a:lnTo>
                    <a:pt x="623" y="692"/>
                  </a:lnTo>
                  <a:lnTo>
                    <a:pt x="619" y="714"/>
                  </a:lnTo>
                  <a:lnTo>
                    <a:pt x="609" y="732"/>
                  </a:lnTo>
                  <a:lnTo>
                    <a:pt x="595" y="748"/>
                  </a:lnTo>
                  <a:lnTo>
                    <a:pt x="576" y="757"/>
                  </a:lnTo>
                  <a:lnTo>
                    <a:pt x="554" y="761"/>
                  </a:lnTo>
                  <a:lnTo>
                    <a:pt x="69" y="761"/>
                  </a:lnTo>
                  <a:lnTo>
                    <a:pt x="47" y="757"/>
                  </a:lnTo>
                  <a:lnTo>
                    <a:pt x="29" y="748"/>
                  </a:lnTo>
                  <a:lnTo>
                    <a:pt x="13" y="732"/>
                  </a:lnTo>
                  <a:lnTo>
                    <a:pt x="4" y="714"/>
                  </a:lnTo>
                  <a:lnTo>
                    <a:pt x="0" y="692"/>
                  </a:lnTo>
                  <a:lnTo>
                    <a:pt x="0" y="69"/>
                  </a:lnTo>
                  <a:lnTo>
                    <a:pt x="4" y="48"/>
                  </a:lnTo>
                  <a:lnTo>
                    <a:pt x="13" y="28"/>
                  </a:lnTo>
                  <a:lnTo>
                    <a:pt x="29" y="14"/>
                  </a:lnTo>
                  <a:lnTo>
                    <a:pt x="47" y="3"/>
                  </a:lnTo>
                  <a:lnTo>
                    <a:pt x="6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50" name="Freeform 84"/>
            <p:cNvSpPr>
              <a:spLocks noEditPoints="1"/>
            </p:cNvSpPr>
            <p:nvPr/>
          </p:nvSpPr>
          <p:spPr bwMode="auto">
            <a:xfrm>
              <a:off x="9568210" y="5883190"/>
              <a:ext cx="441366" cy="540000"/>
            </a:xfrm>
            <a:custGeom>
              <a:avLst/>
              <a:gdLst>
                <a:gd name="T0" fmla="*/ 283 w 622"/>
                <a:gd name="T1" fmla="*/ 439 h 761"/>
                <a:gd name="T2" fmla="*/ 284 w 622"/>
                <a:gd name="T3" fmla="*/ 481 h 761"/>
                <a:gd name="T4" fmla="*/ 312 w 622"/>
                <a:gd name="T5" fmla="*/ 470 h 761"/>
                <a:gd name="T6" fmla="*/ 305 w 622"/>
                <a:gd name="T7" fmla="*/ 442 h 761"/>
                <a:gd name="T8" fmla="*/ 219 w 622"/>
                <a:gd name="T9" fmla="*/ 417 h 761"/>
                <a:gd name="T10" fmla="*/ 211 w 622"/>
                <a:gd name="T11" fmla="*/ 538 h 761"/>
                <a:gd name="T12" fmla="*/ 173 w 622"/>
                <a:gd name="T13" fmla="*/ 556 h 761"/>
                <a:gd name="T14" fmla="*/ 156 w 622"/>
                <a:gd name="T15" fmla="*/ 527 h 761"/>
                <a:gd name="T16" fmla="*/ 178 w 622"/>
                <a:gd name="T17" fmla="*/ 528 h 761"/>
                <a:gd name="T18" fmla="*/ 190 w 622"/>
                <a:gd name="T19" fmla="*/ 503 h 761"/>
                <a:gd name="T20" fmla="*/ 306 w 622"/>
                <a:gd name="T21" fmla="*/ 417 h 761"/>
                <a:gd name="T22" fmla="*/ 336 w 622"/>
                <a:gd name="T23" fmla="*/ 435 h 761"/>
                <a:gd name="T24" fmla="*/ 342 w 622"/>
                <a:gd name="T25" fmla="*/ 470 h 761"/>
                <a:gd name="T26" fmla="*/ 321 w 622"/>
                <a:gd name="T27" fmla="*/ 499 h 761"/>
                <a:gd name="T28" fmla="*/ 284 w 622"/>
                <a:gd name="T29" fmla="*/ 504 h 761"/>
                <a:gd name="T30" fmla="*/ 251 w 622"/>
                <a:gd name="T31" fmla="*/ 553 h 761"/>
                <a:gd name="T32" fmla="*/ 291 w 622"/>
                <a:gd name="T33" fmla="*/ 415 h 761"/>
                <a:gd name="T34" fmla="*/ 450 w 622"/>
                <a:gd name="T35" fmla="*/ 418 h 761"/>
                <a:gd name="T36" fmla="*/ 444 w 622"/>
                <a:gd name="T37" fmla="*/ 443 h 761"/>
                <a:gd name="T38" fmla="*/ 408 w 622"/>
                <a:gd name="T39" fmla="*/ 442 h 761"/>
                <a:gd name="T40" fmla="*/ 382 w 622"/>
                <a:gd name="T41" fmla="*/ 469 h 761"/>
                <a:gd name="T42" fmla="*/ 388 w 622"/>
                <a:gd name="T43" fmla="*/ 512 h 761"/>
                <a:gd name="T44" fmla="*/ 420 w 622"/>
                <a:gd name="T45" fmla="*/ 529 h 761"/>
                <a:gd name="T46" fmla="*/ 435 w 622"/>
                <a:gd name="T47" fmla="*/ 528 h 761"/>
                <a:gd name="T48" fmla="*/ 415 w 622"/>
                <a:gd name="T49" fmla="*/ 474 h 761"/>
                <a:gd name="T50" fmla="*/ 452 w 622"/>
                <a:gd name="T51" fmla="*/ 550 h 761"/>
                <a:gd name="T52" fmla="*/ 398 w 622"/>
                <a:gd name="T53" fmla="*/ 553 h 761"/>
                <a:gd name="T54" fmla="*/ 357 w 622"/>
                <a:gd name="T55" fmla="*/ 523 h 761"/>
                <a:gd name="T56" fmla="*/ 352 w 622"/>
                <a:gd name="T57" fmla="*/ 465 h 761"/>
                <a:gd name="T58" fmla="*/ 385 w 622"/>
                <a:gd name="T59" fmla="*/ 423 h 761"/>
                <a:gd name="T60" fmla="*/ 415 w 622"/>
                <a:gd name="T61" fmla="*/ 34 h 761"/>
                <a:gd name="T62" fmla="*/ 432 w 622"/>
                <a:gd name="T63" fmla="*/ 34 h 761"/>
                <a:gd name="T64" fmla="*/ 55 w 622"/>
                <a:gd name="T65" fmla="*/ 37 h 761"/>
                <a:gd name="T66" fmla="*/ 34 w 622"/>
                <a:gd name="T67" fmla="*/ 69 h 761"/>
                <a:gd name="T68" fmla="*/ 44 w 622"/>
                <a:gd name="T69" fmla="*/ 717 h 761"/>
                <a:gd name="T70" fmla="*/ 553 w 622"/>
                <a:gd name="T71" fmla="*/ 726 h 761"/>
                <a:gd name="T72" fmla="*/ 585 w 622"/>
                <a:gd name="T73" fmla="*/ 705 h 761"/>
                <a:gd name="T74" fmla="*/ 415 w 622"/>
                <a:gd name="T75" fmla="*/ 243 h 761"/>
                <a:gd name="T76" fmla="*/ 382 w 622"/>
                <a:gd name="T77" fmla="*/ 220 h 761"/>
                <a:gd name="T78" fmla="*/ 69 w 622"/>
                <a:gd name="T79" fmla="*/ 34 h 761"/>
                <a:gd name="T80" fmla="*/ 622 w 622"/>
                <a:gd name="T81" fmla="*/ 190 h 761"/>
                <a:gd name="T82" fmla="*/ 609 w 622"/>
                <a:gd name="T83" fmla="*/ 732 h 761"/>
                <a:gd name="T84" fmla="*/ 553 w 622"/>
                <a:gd name="T85" fmla="*/ 761 h 761"/>
                <a:gd name="T86" fmla="*/ 27 w 622"/>
                <a:gd name="T87" fmla="*/ 748 h 761"/>
                <a:gd name="T88" fmla="*/ 0 w 622"/>
                <a:gd name="T89" fmla="*/ 692 h 761"/>
                <a:gd name="T90" fmla="*/ 13 w 622"/>
                <a:gd name="T91" fmla="*/ 28 h 761"/>
                <a:gd name="T92" fmla="*/ 69 w 622"/>
                <a:gd name="T93"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22" h="761">
                  <a:moveTo>
                    <a:pt x="292" y="439"/>
                  </a:moveTo>
                  <a:lnTo>
                    <a:pt x="287" y="439"/>
                  </a:lnTo>
                  <a:lnTo>
                    <a:pt x="283" y="439"/>
                  </a:lnTo>
                  <a:lnTo>
                    <a:pt x="280" y="440"/>
                  </a:lnTo>
                  <a:lnTo>
                    <a:pt x="280" y="481"/>
                  </a:lnTo>
                  <a:lnTo>
                    <a:pt x="284" y="481"/>
                  </a:lnTo>
                  <a:lnTo>
                    <a:pt x="289" y="481"/>
                  </a:lnTo>
                  <a:lnTo>
                    <a:pt x="304" y="478"/>
                  </a:lnTo>
                  <a:lnTo>
                    <a:pt x="312" y="470"/>
                  </a:lnTo>
                  <a:lnTo>
                    <a:pt x="314" y="459"/>
                  </a:lnTo>
                  <a:lnTo>
                    <a:pt x="312" y="448"/>
                  </a:lnTo>
                  <a:lnTo>
                    <a:pt x="305" y="442"/>
                  </a:lnTo>
                  <a:lnTo>
                    <a:pt x="292" y="439"/>
                  </a:lnTo>
                  <a:close/>
                  <a:moveTo>
                    <a:pt x="190" y="417"/>
                  </a:moveTo>
                  <a:lnTo>
                    <a:pt x="219" y="417"/>
                  </a:lnTo>
                  <a:lnTo>
                    <a:pt x="219" y="503"/>
                  </a:lnTo>
                  <a:lnTo>
                    <a:pt x="217" y="523"/>
                  </a:lnTo>
                  <a:lnTo>
                    <a:pt x="211" y="538"/>
                  </a:lnTo>
                  <a:lnTo>
                    <a:pt x="202" y="548"/>
                  </a:lnTo>
                  <a:lnTo>
                    <a:pt x="188" y="554"/>
                  </a:lnTo>
                  <a:lnTo>
                    <a:pt x="173" y="556"/>
                  </a:lnTo>
                  <a:lnTo>
                    <a:pt x="162" y="554"/>
                  </a:lnTo>
                  <a:lnTo>
                    <a:pt x="152" y="553"/>
                  </a:lnTo>
                  <a:lnTo>
                    <a:pt x="156" y="527"/>
                  </a:lnTo>
                  <a:lnTo>
                    <a:pt x="162" y="529"/>
                  </a:lnTo>
                  <a:lnTo>
                    <a:pt x="170" y="529"/>
                  </a:lnTo>
                  <a:lnTo>
                    <a:pt x="178" y="528"/>
                  </a:lnTo>
                  <a:lnTo>
                    <a:pt x="184" y="524"/>
                  </a:lnTo>
                  <a:lnTo>
                    <a:pt x="188" y="516"/>
                  </a:lnTo>
                  <a:lnTo>
                    <a:pt x="190" y="503"/>
                  </a:lnTo>
                  <a:lnTo>
                    <a:pt x="190" y="417"/>
                  </a:lnTo>
                  <a:close/>
                  <a:moveTo>
                    <a:pt x="291" y="415"/>
                  </a:moveTo>
                  <a:lnTo>
                    <a:pt x="306" y="417"/>
                  </a:lnTo>
                  <a:lnTo>
                    <a:pt x="319" y="421"/>
                  </a:lnTo>
                  <a:lnTo>
                    <a:pt x="330" y="426"/>
                  </a:lnTo>
                  <a:lnTo>
                    <a:pt x="336" y="435"/>
                  </a:lnTo>
                  <a:lnTo>
                    <a:pt x="342" y="446"/>
                  </a:lnTo>
                  <a:lnTo>
                    <a:pt x="343" y="457"/>
                  </a:lnTo>
                  <a:lnTo>
                    <a:pt x="342" y="470"/>
                  </a:lnTo>
                  <a:lnTo>
                    <a:pt x="338" y="482"/>
                  </a:lnTo>
                  <a:lnTo>
                    <a:pt x="331" y="490"/>
                  </a:lnTo>
                  <a:lnTo>
                    <a:pt x="321" y="499"/>
                  </a:lnTo>
                  <a:lnTo>
                    <a:pt x="306" y="503"/>
                  </a:lnTo>
                  <a:lnTo>
                    <a:pt x="291" y="504"/>
                  </a:lnTo>
                  <a:lnTo>
                    <a:pt x="284" y="504"/>
                  </a:lnTo>
                  <a:lnTo>
                    <a:pt x="280" y="504"/>
                  </a:lnTo>
                  <a:lnTo>
                    <a:pt x="280" y="553"/>
                  </a:lnTo>
                  <a:lnTo>
                    <a:pt x="251" y="553"/>
                  </a:lnTo>
                  <a:lnTo>
                    <a:pt x="251" y="418"/>
                  </a:lnTo>
                  <a:lnTo>
                    <a:pt x="268" y="415"/>
                  </a:lnTo>
                  <a:lnTo>
                    <a:pt x="291" y="415"/>
                  </a:lnTo>
                  <a:close/>
                  <a:moveTo>
                    <a:pt x="423" y="415"/>
                  </a:moveTo>
                  <a:lnTo>
                    <a:pt x="437" y="415"/>
                  </a:lnTo>
                  <a:lnTo>
                    <a:pt x="450" y="418"/>
                  </a:lnTo>
                  <a:lnTo>
                    <a:pt x="458" y="422"/>
                  </a:lnTo>
                  <a:lnTo>
                    <a:pt x="452" y="447"/>
                  </a:lnTo>
                  <a:lnTo>
                    <a:pt x="444" y="443"/>
                  </a:lnTo>
                  <a:lnTo>
                    <a:pt x="435" y="442"/>
                  </a:lnTo>
                  <a:lnTo>
                    <a:pt x="422" y="440"/>
                  </a:lnTo>
                  <a:lnTo>
                    <a:pt x="408" y="442"/>
                  </a:lnTo>
                  <a:lnTo>
                    <a:pt x="397" y="447"/>
                  </a:lnTo>
                  <a:lnTo>
                    <a:pt x="388" y="456"/>
                  </a:lnTo>
                  <a:lnTo>
                    <a:pt x="382" y="469"/>
                  </a:lnTo>
                  <a:lnTo>
                    <a:pt x="380" y="485"/>
                  </a:lnTo>
                  <a:lnTo>
                    <a:pt x="382" y="501"/>
                  </a:lnTo>
                  <a:lnTo>
                    <a:pt x="388" y="512"/>
                  </a:lnTo>
                  <a:lnTo>
                    <a:pt x="395" y="521"/>
                  </a:lnTo>
                  <a:lnTo>
                    <a:pt x="407" y="528"/>
                  </a:lnTo>
                  <a:lnTo>
                    <a:pt x="420" y="529"/>
                  </a:lnTo>
                  <a:lnTo>
                    <a:pt x="427" y="529"/>
                  </a:lnTo>
                  <a:lnTo>
                    <a:pt x="431" y="529"/>
                  </a:lnTo>
                  <a:lnTo>
                    <a:pt x="435" y="528"/>
                  </a:lnTo>
                  <a:lnTo>
                    <a:pt x="435" y="499"/>
                  </a:lnTo>
                  <a:lnTo>
                    <a:pt x="415" y="499"/>
                  </a:lnTo>
                  <a:lnTo>
                    <a:pt x="415" y="474"/>
                  </a:lnTo>
                  <a:lnTo>
                    <a:pt x="462" y="474"/>
                  </a:lnTo>
                  <a:lnTo>
                    <a:pt x="462" y="548"/>
                  </a:lnTo>
                  <a:lnTo>
                    <a:pt x="452" y="550"/>
                  </a:lnTo>
                  <a:lnTo>
                    <a:pt x="436" y="553"/>
                  </a:lnTo>
                  <a:lnTo>
                    <a:pt x="419" y="554"/>
                  </a:lnTo>
                  <a:lnTo>
                    <a:pt x="398" y="553"/>
                  </a:lnTo>
                  <a:lnTo>
                    <a:pt x="381" y="546"/>
                  </a:lnTo>
                  <a:lnTo>
                    <a:pt x="368" y="536"/>
                  </a:lnTo>
                  <a:lnTo>
                    <a:pt x="357" y="523"/>
                  </a:lnTo>
                  <a:lnTo>
                    <a:pt x="351" y="506"/>
                  </a:lnTo>
                  <a:lnTo>
                    <a:pt x="350" y="486"/>
                  </a:lnTo>
                  <a:lnTo>
                    <a:pt x="352" y="465"/>
                  </a:lnTo>
                  <a:lnTo>
                    <a:pt x="359" y="448"/>
                  </a:lnTo>
                  <a:lnTo>
                    <a:pt x="370" y="434"/>
                  </a:lnTo>
                  <a:lnTo>
                    <a:pt x="385" y="423"/>
                  </a:lnTo>
                  <a:lnTo>
                    <a:pt x="403" y="417"/>
                  </a:lnTo>
                  <a:lnTo>
                    <a:pt x="423" y="415"/>
                  </a:lnTo>
                  <a:close/>
                  <a:moveTo>
                    <a:pt x="415" y="34"/>
                  </a:moveTo>
                  <a:lnTo>
                    <a:pt x="415" y="207"/>
                  </a:lnTo>
                  <a:lnTo>
                    <a:pt x="588" y="207"/>
                  </a:lnTo>
                  <a:lnTo>
                    <a:pt x="432" y="34"/>
                  </a:lnTo>
                  <a:lnTo>
                    <a:pt x="415" y="34"/>
                  </a:lnTo>
                  <a:close/>
                  <a:moveTo>
                    <a:pt x="69" y="34"/>
                  </a:moveTo>
                  <a:lnTo>
                    <a:pt x="55" y="37"/>
                  </a:lnTo>
                  <a:lnTo>
                    <a:pt x="44" y="45"/>
                  </a:lnTo>
                  <a:lnTo>
                    <a:pt x="36" y="55"/>
                  </a:lnTo>
                  <a:lnTo>
                    <a:pt x="34" y="69"/>
                  </a:lnTo>
                  <a:lnTo>
                    <a:pt x="34" y="692"/>
                  </a:lnTo>
                  <a:lnTo>
                    <a:pt x="36" y="705"/>
                  </a:lnTo>
                  <a:lnTo>
                    <a:pt x="44" y="717"/>
                  </a:lnTo>
                  <a:lnTo>
                    <a:pt x="55" y="723"/>
                  </a:lnTo>
                  <a:lnTo>
                    <a:pt x="69" y="726"/>
                  </a:lnTo>
                  <a:lnTo>
                    <a:pt x="553" y="726"/>
                  </a:lnTo>
                  <a:lnTo>
                    <a:pt x="567" y="723"/>
                  </a:lnTo>
                  <a:lnTo>
                    <a:pt x="577" y="717"/>
                  </a:lnTo>
                  <a:lnTo>
                    <a:pt x="585" y="705"/>
                  </a:lnTo>
                  <a:lnTo>
                    <a:pt x="588" y="692"/>
                  </a:lnTo>
                  <a:lnTo>
                    <a:pt x="588" y="243"/>
                  </a:lnTo>
                  <a:lnTo>
                    <a:pt x="415" y="243"/>
                  </a:lnTo>
                  <a:lnTo>
                    <a:pt x="402" y="239"/>
                  </a:lnTo>
                  <a:lnTo>
                    <a:pt x="390" y="232"/>
                  </a:lnTo>
                  <a:lnTo>
                    <a:pt x="382" y="220"/>
                  </a:lnTo>
                  <a:lnTo>
                    <a:pt x="380" y="207"/>
                  </a:lnTo>
                  <a:lnTo>
                    <a:pt x="380" y="34"/>
                  </a:lnTo>
                  <a:lnTo>
                    <a:pt x="69" y="34"/>
                  </a:lnTo>
                  <a:close/>
                  <a:moveTo>
                    <a:pt x="69" y="0"/>
                  </a:moveTo>
                  <a:lnTo>
                    <a:pt x="449" y="0"/>
                  </a:lnTo>
                  <a:lnTo>
                    <a:pt x="622" y="190"/>
                  </a:lnTo>
                  <a:lnTo>
                    <a:pt x="622" y="692"/>
                  </a:lnTo>
                  <a:lnTo>
                    <a:pt x="619" y="714"/>
                  </a:lnTo>
                  <a:lnTo>
                    <a:pt x="609" y="732"/>
                  </a:lnTo>
                  <a:lnTo>
                    <a:pt x="594" y="748"/>
                  </a:lnTo>
                  <a:lnTo>
                    <a:pt x="575" y="757"/>
                  </a:lnTo>
                  <a:lnTo>
                    <a:pt x="553" y="761"/>
                  </a:lnTo>
                  <a:lnTo>
                    <a:pt x="69" y="761"/>
                  </a:lnTo>
                  <a:lnTo>
                    <a:pt x="47" y="757"/>
                  </a:lnTo>
                  <a:lnTo>
                    <a:pt x="27" y="748"/>
                  </a:lnTo>
                  <a:lnTo>
                    <a:pt x="13" y="732"/>
                  </a:lnTo>
                  <a:lnTo>
                    <a:pt x="2" y="714"/>
                  </a:lnTo>
                  <a:lnTo>
                    <a:pt x="0" y="692"/>
                  </a:lnTo>
                  <a:lnTo>
                    <a:pt x="0" y="69"/>
                  </a:lnTo>
                  <a:lnTo>
                    <a:pt x="2" y="48"/>
                  </a:lnTo>
                  <a:lnTo>
                    <a:pt x="13" y="28"/>
                  </a:lnTo>
                  <a:lnTo>
                    <a:pt x="27" y="14"/>
                  </a:lnTo>
                  <a:lnTo>
                    <a:pt x="47" y="3"/>
                  </a:lnTo>
                  <a:lnTo>
                    <a:pt x="6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51" name="Freeform 85"/>
            <p:cNvSpPr>
              <a:spLocks noEditPoints="1"/>
            </p:cNvSpPr>
            <p:nvPr/>
          </p:nvSpPr>
          <p:spPr bwMode="auto">
            <a:xfrm>
              <a:off x="10578736" y="5883190"/>
              <a:ext cx="441366" cy="540000"/>
            </a:xfrm>
            <a:custGeom>
              <a:avLst/>
              <a:gdLst>
                <a:gd name="T0" fmla="*/ 170 w 622"/>
                <a:gd name="T1" fmla="*/ 439 h 761"/>
                <a:gd name="T2" fmla="*/ 173 w 622"/>
                <a:gd name="T3" fmla="*/ 481 h 761"/>
                <a:gd name="T4" fmla="*/ 199 w 622"/>
                <a:gd name="T5" fmla="*/ 470 h 761"/>
                <a:gd name="T6" fmla="*/ 192 w 622"/>
                <a:gd name="T7" fmla="*/ 442 h 761"/>
                <a:gd name="T8" fmla="*/ 277 w 622"/>
                <a:gd name="T9" fmla="*/ 417 h 761"/>
                <a:gd name="T10" fmla="*/ 325 w 622"/>
                <a:gd name="T11" fmla="*/ 514 h 761"/>
                <a:gd name="T12" fmla="*/ 322 w 622"/>
                <a:gd name="T13" fmla="*/ 456 h 761"/>
                <a:gd name="T14" fmla="*/ 349 w 622"/>
                <a:gd name="T15" fmla="*/ 553 h 761"/>
                <a:gd name="T16" fmla="*/ 280 w 622"/>
                <a:gd name="T17" fmla="*/ 477 h 761"/>
                <a:gd name="T18" fmla="*/ 270 w 622"/>
                <a:gd name="T19" fmla="*/ 481 h 761"/>
                <a:gd name="T20" fmla="*/ 243 w 622"/>
                <a:gd name="T21" fmla="*/ 553 h 761"/>
                <a:gd name="T22" fmla="*/ 195 w 622"/>
                <a:gd name="T23" fmla="*/ 417 h 761"/>
                <a:gd name="T24" fmla="*/ 225 w 622"/>
                <a:gd name="T25" fmla="*/ 435 h 761"/>
                <a:gd name="T26" fmla="*/ 230 w 622"/>
                <a:gd name="T27" fmla="*/ 470 h 761"/>
                <a:gd name="T28" fmla="*/ 208 w 622"/>
                <a:gd name="T29" fmla="*/ 499 h 761"/>
                <a:gd name="T30" fmla="*/ 173 w 622"/>
                <a:gd name="T31" fmla="*/ 504 h 761"/>
                <a:gd name="T32" fmla="*/ 139 w 622"/>
                <a:gd name="T33" fmla="*/ 553 h 761"/>
                <a:gd name="T34" fmla="*/ 178 w 622"/>
                <a:gd name="T35" fmla="*/ 415 h 761"/>
                <a:gd name="T36" fmla="*/ 476 w 622"/>
                <a:gd name="T37" fmla="*/ 418 h 761"/>
                <a:gd name="T38" fmla="*/ 470 w 622"/>
                <a:gd name="T39" fmla="*/ 443 h 761"/>
                <a:gd name="T40" fmla="*/ 435 w 622"/>
                <a:gd name="T41" fmla="*/ 443 h 761"/>
                <a:gd name="T42" fmla="*/ 408 w 622"/>
                <a:gd name="T43" fmla="*/ 469 h 761"/>
                <a:gd name="T44" fmla="*/ 414 w 622"/>
                <a:gd name="T45" fmla="*/ 514 h 761"/>
                <a:gd name="T46" fmla="*/ 446 w 622"/>
                <a:gd name="T47" fmla="*/ 529 h 761"/>
                <a:gd name="T48" fmla="*/ 461 w 622"/>
                <a:gd name="T49" fmla="*/ 528 h 761"/>
                <a:gd name="T50" fmla="*/ 441 w 622"/>
                <a:gd name="T51" fmla="*/ 474 h 761"/>
                <a:gd name="T52" fmla="*/ 478 w 622"/>
                <a:gd name="T53" fmla="*/ 550 h 761"/>
                <a:gd name="T54" fmla="*/ 424 w 622"/>
                <a:gd name="T55" fmla="*/ 553 h 761"/>
                <a:gd name="T56" fmla="*/ 383 w 622"/>
                <a:gd name="T57" fmla="*/ 523 h 761"/>
                <a:gd name="T58" fmla="*/ 378 w 622"/>
                <a:gd name="T59" fmla="*/ 465 h 761"/>
                <a:gd name="T60" fmla="*/ 411 w 622"/>
                <a:gd name="T61" fmla="*/ 423 h 761"/>
                <a:gd name="T62" fmla="*/ 415 w 622"/>
                <a:gd name="T63" fmla="*/ 34 h 761"/>
                <a:gd name="T64" fmla="*/ 432 w 622"/>
                <a:gd name="T65" fmla="*/ 34 h 761"/>
                <a:gd name="T66" fmla="*/ 55 w 622"/>
                <a:gd name="T67" fmla="*/ 37 h 761"/>
                <a:gd name="T68" fmla="*/ 34 w 622"/>
                <a:gd name="T69" fmla="*/ 70 h 761"/>
                <a:gd name="T70" fmla="*/ 44 w 622"/>
                <a:gd name="T71" fmla="*/ 716 h 761"/>
                <a:gd name="T72" fmla="*/ 554 w 622"/>
                <a:gd name="T73" fmla="*/ 727 h 761"/>
                <a:gd name="T74" fmla="*/ 585 w 622"/>
                <a:gd name="T75" fmla="*/ 705 h 761"/>
                <a:gd name="T76" fmla="*/ 415 w 622"/>
                <a:gd name="T77" fmla="*/ 243 h 761"/>
                <a:gd name="T78" fmla="*/ 383 w 622"/>
                <a:gd name="T79" fmla="*/ 222 h 761"/>
                <a:gd name="T80" fmla="*/ 69 w 622"/>
                <a:gd name="T81" fmla="*/ 34 h 761"/>
                <a:gd name="T82" fmla="*/ 622 w 622"/>
                <a:gd name="T83" fmla="*/ 190 h 761"/>
                <a:gd name="T84" fmla="*/ 609 w 622"/>
                <a:gd name="T85" fmla="*/ 732 h 761"/>
                <a:gd name="T86" fmla="*/ 554 w 622"/>
                <a:gd name="T87" fmla="*/ 761 h 761"/>
                <a:gd name="T88" fmla="*/ 29 w 622"/>
                <a:gd name="T89" fmla="*/ 748 h 761"/>
                <a:gd name="T90" fmla="*/ 0 w 622"/>
                <a:gd name="T91" fmla="*/ 692 h 761"/>
                <a:gd name="T92" fmla="*/ 13 w 622"/>
                <a:gd name="T93" fmla="*/ 28 h 761"/>
                <a:gd name="T94" fmla="*/ 69 w 622"/>
                <a:gd name="T95"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2" h="761">
                  <a:moveTo>
                    <a:pt x="179" y="439"/>
                  </a:moveTo>
                  <a:lnTo>
                    <a:pt x="174" y="439"/>
                  </a:lnTo>
                  <a:lnTo>
                    <a:pt x="170" y="439"/>
                  </a:lnTo>
                  <a:lnTo>
                    <a:pt x="167" y="440"/>
                  </a:lnTo>
                  <a:lnTo>
                    <a:pt x="167" y="481"/>
                  </a:lnTo>
                  <a:lnTo>
                    <a:pt x="173" y="481"/>
                  </a:lnTo>
                  <a:lnTo>
                    <a:pt x="178" y="481"/>
                  </a:lnTo>
                  <a:lnTo>
                    <a:pt x="191" y="478"/>
                  </a:lnTo>
                  <a:lnTo>
                    <a:pt x="199" y="470"/>
                  </a:lnTo>
                  <a:lnTo>
                    <a:pt x="203" y="459"/>
                  </a:lnTo>
                  <a:lnTo>
                    <a:pt x="200" y="448"/>
                  </a:lnTo>
                  <a:lnTo>
                    <a:pt x="192" y="442"/>
                  </a:lnTo>
                  <a:lnTo>
                    <a:pt x="179" y="439"/>
                  </a:lnTo>
                  <a:close/>
                  <a:moveTo>
                    <a:pt x="243" y="417"/>
                  </a:moveTo>
                  <a:lnTo>
                    <a:pt x="277" y="417"/>
                  </a:lnTo>
                  <a:lnTo>
                    <a:pt x="304" y="466"/>
                  </a:lnTo>
                  <a:lnTo>
                    <a:pt x="314" y="490"/>
                  </a:lnTo>
                  <a:lnTo>
                    <a:pt x="325" y="514"/>
                  </a:lnTo>
                  <a:lnTo>
                    <a:pt x="325" y="514"/>
                  </a:lnTo>
                  <a:lnTo>
                    <a:pt x="323" y="486"/>
                  </a:lnTo>
                  <a:lnTo>
                    <a:pt x="322" y="456"/>
                  </a:lnTo>
                  <a:lnTo>
                    <a:pt x="322" y="417"/>
                  </a:lnTo>
                  <a:lnTo>
                    <a:pt x="349" y="417"/>
                  </a:lnTo>
                  <a:lnTo>
                    <a:pt x="349" y="553"/>
                  </a:lnTo>
                  <a:lnTo>
                    <a:pt x="318" y="553"/>
                  </a:lnTo>
                  <a:lnTo>
                    <a:pt x="292" y="500"/>
                  </a:lnTo>
                  <a:lnTo>
                    <a:pt x="280" y="477"/>
                  </a:lnTo>
                  <a:lnTo>
                    <a:pt x="270" y="452"/>
                  </a:lnTo>
                  <a:lnTo>
                    <a:pt x="268" y="452"/>
                  </a:lnTo>
                  <a:lnTo>
                    <a:pt x="270" y="481"/>
                  </a:lnTo>
                  <a:lnTo>
                    <a:pt x="270" y="512"/>
                  </a:lnTo>
                  <a:lnTo>
                    <a:pt x="270" y="553"/>
                  </a:lnTo>
                  <a:lnTo>
                    <a:pt x="243" y="553"/>
                  </a:lnTo>
                  <a:lnTo>
                    <a:pt x="243" y="417"/>
                  </a:lnTo>
                  <a:close/>
                  <a:moveTo>
                    <a:pt x="178" y="415"/>
                  </a:moveTo>
                  <a:lnTo>
                    <a:pt x="195" y="417"/>
                  </a:lnTo>
                  <a:lnTo>
                    <a:pt x="208" y="421"/>
                  </a:lnTo>
                  <a:lnTo>
                    <a:pt x="217" y="426"/>
                  </a:lnTo>
                  <a:lnTo>
                    <a:pt x="225" y="435"/>
                  </a:lnTo>
                  <a:lnTo>
                    <a:pt x="229" y="446"/>
                  </a:lnTo>
                  <a:lnTo>
                    <a:pt x="232" y="459"/>
                  </a:lnTo>
                  <a:lnTo>
                    <a:pt x="230" y="470"/>
                  </a:lnTo>
                  <a:lnTo>
                    <a:pt x="226" y="482"/>
                  </a:lnTo>
                  <a:lnTo>
                    <a:pt x="220" y="490"/>
                  </a:lnTo>
                  <a:lnTo>
                    <a:pt x="208" y="499"/>
                  </a:lnTo>
                  <a:lnTo>
                    <a:pt x="194" y="503"/>
                  </a:lnTo>
                  <a:lnTo>
                    <a:pt x="178" y="504"/>
                  </a:lnTo>
                  <a:lnTo>
                    <a:pt x="173" y="504"/>
                  </a:lnTo>
                  <a:lnTo>
                    <a:pt x="167" y="504"/>
                  </a:lnTo>
                  <a:lnTo>
                    <a:pt x="167" y="553"/>
                  </a:lnTo>
                  <a:lnTo>
                    <a:pt x="139" y="553"/>
                  </a:lnTo>
                  <a:lnTo>
                    <a:pt x="139" y="418"/>
                  </a:lnTo>
                  <a:lnTo>
                    <a:pt x="156" y="417"/>
                  </a:lnTo>
                  <a:lnTo>
                    <a:pt x="178" y="415"/>
                  </a:lnTo>
                  <a:close/>
                  <a:moveTo>
                    <a:pt x="449" y="415"/>
                  </a:moveTo>
                  <a:lnTo>
                    <a:pt x="463" y="415"/>
                  </a:lnTo>
                  <a:lnTo>
                    <a:pt x="476" y="418"/>
                  </a:lnTo>
                  <a:lnTo>
                    <a:pt x="484" y="422"/>
                  </a:lnTo>
                  <a:lnTo>
                    <a:pt x="478" y="447"/>
                  </a:lnTo>
                  <a:lnTo>
                    <a:pt x="470" y="443"/>
                  </a:lnTo>
                  <a:lnTo>
                    <a:pt x="461" y="442"/>
                  </a:lnTo>
                  <a:lnTo>
                    <a:pt x="448" y="440"/>
                  </a:lnTo>
                  <a:lnTo>
                    <a:pt x="435" y="443"/>
                  </a:lnTo>
                  <a:lnTo>
                    <a:pt x="423" y="448"/>
                  </a:lnTo>
                  <a:lnTo>
                    <a:pt x="414" y="456"/>
                  </a:lnTo>
                  <a:lnTo>
                    <a:pt x="408" y="469"/>
                  </a:lnTo>
                  <a:lnTo>
                    <a:pt x="406" y="485"/>
                  </a:lnTo>
                  <a:lnTo>
                    <a:pt x="408" y="500"/>
                  </a:lnTo>
                  <a:lnTo>
                    <a:pt x="414" y="514"/>
                  </a:lnTo>
                  <a:lnTo>
                    <a:pt x="421" y="523"/>
                  </a:lnTo>
                  <a:lnTo>
                    <a:pt x="433" y="528"/>
                  </a:lnTo>
                  <a:lnTo>
                    <a:pt x="446" y="529"/>
                  </a:lnTo>
                  <a:lnTo>
                    <a:pt x="453" y="529"/>
                  </a:lnTo>
                  <a:lnTo>
                    <a:pt x="457" y="529"/>
                  </a:lnTo>
                  <a:lnTo>
                    <a:pt x="461" y="528"/>
                  </a:lnTo>
                  <a:lnTo>
                    <a:pt x="461" y="499"/>
                  </a:lnTo>
                  <a:lnTo>
                    <a:pt x="441" y="499"/>
                  </a:lnTo>
                  <a:lnTo>
                    <a:pt x="441" y="474"/>
                  </a:lnTo>
                  <a:lnTo>
                    <a:pt x="488" y="474"/>
                  </a:lnTo>
                  <a:lnTo>
                    <a:pt x="488" y="548"/>
                  </a:lnTo>
                  <a:lnTo>
                    <a:pt x="478" y="550"/>
                  </a:lnTo>
                  <a:lnTo>
                    <a:pt x="462" y="554"/>
                  </a:lnTo>
                  <a:lnTo>
                    <a:pt x="445" y="555"/>
                  </a:lnTo>
                  <a:lnTo>
                    <a:pt x="424" y="553"/>
                  </a:lnTo>
                  <a:lnTo>
                    <a:pt x="407" y="546"/>
                  </a:lnTo>
                  <a:lnTo>
                    <a:pt x="394" y="536"/>
                  </a:lnTo>
                  <a:lnTo>
                    <a:pt x="383" y="523"/>
                  </a:lnTo>
                  <a:lnTo>
                    <a:pt x="377" y="506"/>
                  </a:lnTo>
                  <a:lnTo>
                    <a:pt x="376" y="486"/>
                  </a:lnTo>
                  <a:lnTo>
                    <a:pt x="378" y="465"/>
                  </a:lnTo>
                  <a:lnTo>
                    <a:pt x="385" y="448"/>
                  </a:lnTo>
                  <a:lnTo>
                    <a:pt x="397" y="434"/>
                  </a:lnTo>
                  <a:lnTo>
                    <a:pt x="411" y="423"/>
                  </a:lnTo>
                  <a:lnTo>
                    <a:pt x="428" y="417"/>
                  </a:lnTo>
                  <a:lnTo>
                    <a:pt x="449" y="415"/>
                  </a:lnTo>
                  <a:close/>
                  <a:moveTo>
                    <a:pt x="415" y="34"/>
                  </a:moveTo>
                  <a:lnTo>
                    <a:pt x="415" y="207"/>
                  </a:lnTo>
                  <a:lnTo>
                    <a:pt x="588" y="207"/>
                  </a:lnTo>
                  <a:lnTo>
                    <a:pt x="432" y="34"/>
                  </a:lnTo>
                  <a:lnTo>
                    <a:pt x="415" y="34"/>
                  </a:lnTo>
                  <a:close/>
                  <a:moveTo>
                    <a:pt x="69" y="34"/>
                  </a:moveTo>
                  <a:lnTo>
                    <a:pt x="55" y="37"/>
                  </a:lnTo>
                  <a:lnTo>
                    <a:pt x="44" y="45"/>
                  </a:lnTo>
                  <a:lnTo>
                    <a:pt x="36" y="55"/>
                  </a:lnTo>
                  <a:lnTo>
                    <a:pt x="34" y="70"/>
                  </a:lnTo>
                  <a:lnTo>
                    <a:pt x="34" y="692"/>
                  </a:lnTo>
                  <a:lnTo>
                    <a:pt x="36" y="705"/>
                  </a:lnTo>
                  <a:lnTo>
                    <a:pt x="44" y="716"/>
                  </a:lnTo>
                  <a:lnTo>
                    <a:pt x="55" y="723"/>
                  </a:lnTo>
                  <a:lnTo>
                    <a:pt x="69" y="727"/>
                  </a:lnTo>
                  <a:lnTo>
                    <a:pt x="554" y="727"/>
                  </a:lnTo>
                  <a:lnTo>
                    <a:pt x="567" y="723"/>
                  </a:lnTo>
                  <a:lnTo>
                    <a:pt x="577" y="716"/>
                  </a:lnTo>
                  <a:lnTo>
                    <a:pt x="585" y="705"/>
                  </a:lnTo>
                  <a:lnTo>
                    <a:pt x="588" y="692"/>
                  </a:lnTo>
                  <a:lnTo>
                    <a:pt x="588" y="243"/>
                  </a:lnTo>
                  <a:lnTo>
                    <a:pt x="415" y="243"/>
                  </a:lnTo>
                  <a:lnTo>
                    <a:pt x="402" y="240"/>
                  </a:lnTo>
                  <a:lnTo>
                    <a:pt x="390" y="232"/>
                  </a:lnTo>
                  <a:lnTo>
                    <a:pt x="383" y="222"/>
                  </a:lnTo>
                  <a:lnTo>
                    <a:pt x="381" y="207"/>
                  </a:lnTo>
                  <a:lnTo>
                    <a:pt x="381" y="34"/>
                  </a:lnTo>
                  <a:lnTo>
                    <a:pt x="69" y="34"/>
                  </a:lnTo>
                  <a:close/>
                  <a:moveTo>
                    <a:pt x="69" y="0"/>
                  </a:moveTo>
                  <a:lnTo>
                    <a:pt x="449" y="0"/>
                  </a:lnTo>
                  <a:lnTo>
                    <a:pt x="622" y="190"/>
                  </a:lnTo>
                  <a:lnTo>
                    <a:pt x="622" y="692"/>
                  </a:lnTo>
                  <a:lnTo>
                    <a:pt x="619" y="714"/>
                  </a:lnTo>
                  <a:lnTo>
                    <a:pt x="609" y="732"/>
                  </a:lnTo>
                  <a:lnTo>
                    <a:pt x="594" y="748"/>
                  </a:lnTo>
                  <a:lnTo>
                    <a:pt x="575" y="757"/>
                  </a:lnTo>
                  <a:lnTo>
                    <a:pt x="554" y="761"/>
                  </a:lnTo>
                  <a:lnTo>
                    <a:pt x="69" y="761"/>
                  </a:lnTo>
                  <a:lnTo>
                    <a:pt x="47" y="757"/>
                  </a:lnTo>
                  <a:lnTo>
                    <a:pt x="29" y="748"/>
                  </a:lnTo>
                  <a:lnTo>
                    <a:pt x="13" y="732"/>
                  </a:lnTo>
                  <a:lnTo>
                    <a:pt x="4" y="714"/>
                  </a:lnTo>
                  <a:lnTo>
                    <a:pt x="0" y="692"/>
                  </a:lnTo>
                  <a:lnTo>
                    <a:pt x="0" y="70"/>
                  </a:lnTo>
                  <a:lnTo>
                    <a:pt x="4" y="48"/>
                  </a:lnTo>
                  <a:lnTo>
                    <a:pt x="13" y="28"/>
                  </a:lnTo>
                  <a:lnTo>
                    <a:pt x="29" y="14"/>
                  </a:lnTo>
                  <a:lnTo>
                    <a:pt x="47" y="3"/>
                  </a:lnTo>
                  <a:lnTo>
                    <a:pt x="6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57218" y="1563732"/>
            <a:ext cx="5297488" cy="369332"/>
          </a:xfrm>
          <a:prstGeom prst="rect">
            <a:avLst/>
          </a:prstGeom>
          <a:noFill/>
        </p:spPr>
        <p:txBody>
          <a:bodyPr wrap="square" rtlCol="0">
            <a:spAutoFit/>
          </a:bodyPr>
          <a:lstStyle/>
          <a:p>
            <a:pPr algn="ctr"/>
            <a:r>
              <a:rPr lang="en-US" altLang="zh-CN" dirty="0">
                <a:solidFill>
                  <a:schemeClr val="bg1"/>
                </a:solidFill>
                <a:latin typeface="Lato Black" panose="020F0502020204030203" pitchFamily="34" charset="0"/>
                <a:cs typeface="Lato Black" panose="020F0502020204030203" pitchFamily="34" charset="0"/>
              </a:rPr>
              <a:t>Location</a:t>
            </a:r>
            <a:endParaRPr lang="zh-CN" altLang="en-US" dirty="0">
              <a:solidFill>
                <a:schemeClr val="bg1"/>
              </a:solidFill>
              <a:latin typeface="Lato Black" panose="020F0502020204030203" pitchFamily="34" charset="0"/>
              <a:cs typeface="Lato Black" panose="020F0502020204030203" pitchFamily="34" charset="0"/>
            </a:endParaRPr>
          </a:p>
        </p:txBody>
      </p:sp>
      <p:grpSp>
        <p:nvGrpSpPr>
          <p:cNvPr id="3" name="组合 2"/>
          <p:cNvGrpSpPr/>
          <p:nvPr/>
        </p:nvGrpSpPr>
        <p:grpSpPr>
          <a:xfrm>
            <a:off x="2152949" y="2466188"/>
            <a:ext cx="7876422" cy="1181122"/>
            <a:chOff x="1110252" y="1148687"/>
            <a:chExt cx="9961816" cy="1493840"/>
          </a:xfrm>
          <a:solidFill>
            <a:schemeClr val="bg1"/>
          </a:solidFill>
        </p:grpSpPr>
        <p:sp>
          <p:nvSpPr>
            <p:cNvPr id="7" name="Freeform 6"/>
            <p:cNvSpPr>
              <a:spLocks noEditPoints="1"/>
            </p:cNvSpPr>
            <p:nvPr/>
          </p:nvSpPr>
          <p:spPr bwMode="auto">
            <a:xfrm>
              <a:off x="1183802" y="1149359"/>
              <a:ext cx="392239" cy="538656"/>
            </a:xfrm>
            <a:custGeom>
              <a:avLst/>
              <a:gdLst>
                <a:gd name="T0" fmla="*/ 237 w 584"/>
                <a:gd name="T1" fmla="*/ 198 h 802"/>
                <a:gd name="T2" fmla="*/ 186 w 584"/>
                <a:gd name="T3" fmla="*/ 263 h 802"/>
                <a:gd name="T4" fmla="*/ 198 w 584"/>
                <a:gd name="T5" fmla="*/ 347 h 802"/>
                <a:gd name="T6" fmla="*/ 263 w 584"/>
                <a:gd name="T7" fmla="*/ 398 h 802"/>
                <a:gd name="T8" fmla="*/ 347 w 584"/>
                <a:gd name="T9" fmla="*/ 386 h 802"/>
                <a:gd name="T10" fmla="*/ 398 w 584"/>
                <a:gd name="T11" fmla="*/ 321 h 802"/>
                <a:gd name="T12" fmla="*/ 386 w 584"/>
                <a:gd name="T13" fmla="*/ 237 h 802"/>
                <a:gd name="T14" fmla="*/ 321 w 584"/>
                <a:gd name="T15" fmla="*/ 186 h 802"/>
                <a:gd name="T16" fmla="*/ 326 w 584"/>
                <a:gd name="T17" fmla="*/ 149 h 802"/>
                <a:gd name="T18" fmla="*/ 406 w 584"/>
                <a:gd name="T19" fmla="*/ 200 h 802"/>
                <a:gd name="T20" fmla="*/ 439 w 584"/>
                <a:gd name="T21" fmla="*/ 292 h 802"/>
                <a:gd name="T22" fmla="*/ 406 w 584"/>
                <a:gd name="T23" fmla="*/ 383 h 802"/>
                <a:gd name="T24" fmla="*/ 326 w 584"/>
                <a:gd name="T25" fmla="*/ 433 h 802"/>
                <a:gd name="T26" fmla="*/ 228 w 584"/>
                <a:gd name="T27" fmla="*/ 423 h 802"/>
                <a:gd name="T28" fmla="*/ 161 w 584"/>
                <a:gd name="T29" fmla="*/ 356 h 802"/>
                <a:gd name="T30" fmla="*/ 151 w 584"/>
                <a:gd name="T31" fmla="*/ 258 h 802"/>
                <a:gd name="T32" fmla="*/ 200 w 584"/>
                <a:gd name="T33" fmla="*/ 178 h 802"/>
                <a:gd name="T34" fmla="*/ 292 w 584"/>
                <a:gd name="T35" fmla="*/ 145 h 802"/>
                <a:gd name="T36" fmla="*/ 203 w 584"/>
                <a:gd name="T37" fmla="*/ 52 h 802"/>
                <a:gd name="T38" fmla="*/ 97 w 584"/>
                <a:gd name="T39" fmla="*/ 127 h 802"/>
                <a:gd name="T40" fmla="*/ 40 w 584"/>
                <a:gd name="T41" fmla="*/ 246 h 802"/>
                <a:gd name="T42" fmla="*/ 46 w 584"/>
                <a:gd name="T43" fmla="*/ 369 h 802"/>
                <a:gd name="T44" fmla="*/ 90 w 584"/>
                <a:gd name="T45" fmla="*/ 483 h 802"/>
                <a:gd name="T46" fmla="*/ 153 w 584"/>
                <a:gd name="T47" fmla="*/ 586 h 802"/>
                <a:gd name="T48" fmla="*/ 219 w 584"/>
                <a:gd name="T49" fmla="*/ 670 h 802"/>
                <a:gd name="T50" fmla="*/ 271 w 584"/>
                <a:gd name="T51" fmla="*/ 728 h 802"/>
                <a:gd name="T52" fmla="*/ 292 w 584"/>
                <a:gd name="T53" fmla="*/ 747 h 802"/>
                <a:gd name="T54" fmla="*/ 313 w 584"/>
                <a:gd name="T55" fmla="*/ 728 h 802"/>
                <a:gd name="T56" fmla="*/ 365 w 584"/>
                <a:gd name="T57" fmla="*/ 670 h 802"/>
                <a:gd name="T58" fmla="*/ 431 w 584"/>
                <a:gd name="T59" fmla="*/ 586 h 802"/>
                <a:gd name="T60" fmla="*/ 495 w 584"/>
                <a:gd name="T61" fmla="*/ 483 h 802"/>
                <a:gd name="T62" fmla="*/ 538 w 584"/>
                <a:gd name="T63" fmla="*/ 369 h 802"/>
                <a:gd name="T64" fmla="*/ 544 w 584"/>
                <a:gd name="T65" fmla="*/ 246 h 802"/>
                <a:gd name="T66" fmla="*/ 487 w 584"/>
                <a:gd name="T67" fmla="*/ 127 h 802"/>
                <a:gd name="T68" fmla="*/ 381 w 584"/>
                <a:gd name="T69" fmla="*/ 52 h 802"/>
                <a:gd name="T70" fmla="*/ 292 w 584"/>
                <a:gd name="T71" fmla="*/ 0 h 802"/>
                <a:gd name="T72" fmla="*/ 427 w 584"/>
                <a:gd name="T73" fmla="*/ 33 h 802"/>
                <a:gd name="T74" fmla="*/ 528 w 584"/>
                <a:gd name="T75" fmla="*/ 119 h 802"/>
                <a:gd name="T76" fmla="*/ 580 w 584"/>
                <a:gd name="T77" fmla="*/ 245 h 802"/>
                <a:gd name="T78" fmla="*/ 575 w 584"/>
                <a:gd name="T79" fmla="*/ 368 h 802"/>
                <a:gd name="T80" fmla="*/ 534 w 584"/>
                <a:gd name="T81" fmla="*/ 480 h 802"/>
                <a:gd name="T82" fmla="*/ 473 w 584"/>
                <a:gd name="T83" fmla="*/ 588 h 802"/>
                <a:gd name="T84" fmla="*/ 403 w 584"/>
                <a:gd name="T85" fmla="*/ 681 h 802"/>
                <a:gd name="T86" fmla="*/ 342 w 584"/>
                <a:gd name="T87" fmla="*/ 751 h 802"/>
                <a:gd name="T88" fmla="*/ 301 w 584"/>
                <a:gd name="T89" fmla="*/ 795 h 802"/>
                <a:gd name="T90" fmla="*/ 289 w 584"/>
                <a:gd name="T91" fmla="*/ 801 h 802"/>
                <a:gd name="T92" fmla="*/ 259 w 584"/>
                <a:gd name="T93" fmla="*/ 770 h 802"/>
                <a:gd name="T94" fmla="*/ 203 w 584"/>
                <a:gd name="T95" fmla="*/ 707 h 802"/>
                <a:gd name="T96" fmla="*/ 135 w 584"/>
                <a:gd name="T97" fmla="*/ 620 h 802"/>
                <a:gd name="T98" fmla="*/ 69 w 584"/>
                <a:gd name="T99" fmla="*/ 517 h 802"/>
                <a:gd name="T100" fmla="*/ 20 w 584"/>
                <a:gd name="T101" fmla="*/ 406 h 802"/>
                <a:gd name="T102" fmla="*/ 0 w 584"/>
                <a:gd name="T103" fmla="*/ 292 h 802"/>
                <a:gd name="T104" fmla="*/ 33 w 584"/>
                <a:gd name="T105" fmla="*/ 157 h 802"/>
                <a:gd name="T106" fmla="*/ 119 w 584"/>
                <a:gd name="T107" fmla="*/ 56 h 802"/>
                <a:gd name="T108" fmla="*/ 245 w 584"/>
                <a:gd name="T109" fmla="*/ 4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84" h="802">
                  <a:moveTo>
                    <a:pt x="292" y="182"/>
                  </a:moveTo>
                  <a:lnTo>
                    <a:pt x="263" y="186"/>
                  </a:lnTo>
                  <a:lnTo>
                    <a:pt x="237" y="198"/>
                  </a:lnTo>
                  <a:lnTo>
                    <a:pt x="215" y="215"/>
                  </a:lnTo>
                  <a:lnTo>
                    <a:pt x="198" y="237"/>
                  </a:lnTo>
                  <a:lnTo>
                    <a:pt x="186" y="263"/>
                  </a:lnTo>
                  <a:lnTo>
                    <a:pt x="182" y="292"/>
                  </a:lnTo>
                  <a:lnTo>
                    <a:pt x="186" y="321"/>
                  </a:lnTo>
                  <a:lnTo>
                    <a:pt x="198" y="347"/>
                  </a:lnTo>
                  <a:lnTo>
                    <a:pt x="215" y="369"/>
                  </a:lnTo>
                  <a:lnTo>
                    <a:pt x="237" y="386"/>
                  </a:lnTo>
                  <a:lnTo>
                    <a:pt x="263" y="398"/>
                  </a:lnTo>
                  <a:lnTo>
                    <a:pt x="292" y="402"/>
                  </a:lnTo>
                  <a:lnTo>
                    <a:pt x="321" y="398"/>
                  </a:lnTo>
                  <a:lnTo>
                    <a:pt x="347" y="386"/>
                  </a:lnTo>
                  <a:lnTo>
                    <a:pt x="369" y="369"/>
                  </a:lnTo>
                  <a:lnTo>
                    <a:pt x="386" y="347"/>
                  </a:lnTo>
                  <a:lnTo>
                    <a:pt x="398" y="321"/>
                  </a:lnTo>
                  <a:lnTo>
                    <a:pt x="402" y="292"/>
                  </a:lnTo>
                  <a:lnTo>
                    <a:pt x="398" y="263"/>
                  </a:lnTo>
                  <a:lnTo>
                    <a:pt x="386" y="237"/>
                  </a:lnTo>
                  <a:lnTo>
                    <a:pt x="369" y="215"/>
                  </a:lnTo>
                  <a:lnTo>
                    <a:pt x="347" y="198"/>
                  </a:lnTo>
                  <a:lnTo>
                    <a:pt x="321" y="186"/>
                  </a:lnTo>
                  <a:lnTo>
                    <a:pt x="292" y="182"/>
                  </a:lnTo>
                  <a:close/>
                  <a:moveTo>
                    <a:pt x="292" y="145"/>
                  </a:moveTo>
                  <a:lnTo>
                    <a:pt x="326" y="149"/>
                  </a:lnTo>
                  <a:lnTo>
                    <a:pt x="356" y="161"/>
                  </a:lnTo>
                  <a:lnTo>
                    <a:pt x="384" y="178"/>
                  </a:lnTo>
                  <a:lnTo>
                    <a:pt x="406" y="200"/>
                  </a:lnTo>
                  <a:lnTo>
                    <a:pt x="423" y="228"/>
                  </a:lnTo>
                  <a:lnTo>
                    <a:pt x="435" y="258"/>
                  </a:lnTo>
                  <a:lnTo>
                    <a:pt x="439" y="292"/>
                  </a:lnTo>
                  <a:lnTo>
                    <a:pt x="435" y="325"/>
                  </a:lnTo>
                  <a:lnTo>
                    <a:pt x="423" y="356"/>
                  </a:lnTo>
                  <a:lnTo>
                    <a:pt x="406" y="383"/>
                  </a:lnTo>
                  <a:lnTo>
                    <a:pt x="384" y="406"/>
                  </a:lnTo>
                  <a:lnTo>
                    <a:pt x="356" y="423"/>
                  </a:lnTo>
                  <a:lnTo>
                    <a:pt x="326" y="433"/>
                  </a:lnTo>
                  <a:lnTo>
                    <a:pt x="292" y="437"/>
                  </a:lnTo>
                  <a:lnTo>
                    <a:pt x="259" y="433"/>
                  </a:lnTo>
                  <a:lnTo>
                    <a:pt x="228" y="423"/>
                  </a:lnTo>
                  <a:lnTo>
                    <a:pt x="200" y="406"/>
                  </a:lnTo>
                  <a:lnTo>
                    <a:pt x="178" y="383"/>
                  </a:lnTo>
                  <a:lnTo>
                    <a:pt x="161" y="356"/>
                  </a:lnTo>
                  <a:lnTo>
                    <a:pt x="151" y="325"/>
                  </a:lnTo>
                  <a:lnTo>
                    <a:pt x="147" y="292"/>
                  </a:lnTo>
                  <a:lnTo>
                    <a:pt x="151" y="258"/>
                  </a:lnTo>
                  <a:lnTo>
                    <a:pt x="161" y="228"/>
                  </a:lnTo>
                  <a:lnTo>
                    <a:pt x="178" y="200"/>
                  </a:lnTo>
                  <a:lnTo>
                    <a:pt x="200" y="178"/>
                  </a:lnTo>
                  <a:lnTo>
                    <a:pt x="228" y="161"/>
                  </a:lnTo>
                  <a:lnTo>
                    <a:pt x="259" y="149"/>
                  </a:lnTo>
                  <a:lnTo>
                    <a:pt x="292" y="145"/>
                  </a:lnTo>
                  <a:close/>
                  <a:moveTo>
                    <a:pt x="292" y="37"/>
                  </a:moveTo>
                  <a:lnTo>
                    <a:pt x="246" y="41"/>
                  </a:lnTo>
                  <a:lnTo>
                    <a:pt x="203" y="52"/>
                  </a:lnTo>
                  <a:lnTo>
                    <a:pt x="164" y="71"/>
                  </a:lnTo>
                  <a:lnTo>
                    <a:pt x="127" y="97"/>
                  </a:lnTo>
                  <a:lnTo>
                    <a:pt x="97" y="127"/>
                  </a:lnTo>
                  <a:lnTo>
                    <a:pt x="72" y="162"/>
                  </a:lnTo>
                  <a:lnTo>
                    <a:pt x="52" y="203"/>
                  </a:lnTo>
                  <a:lnTo>
                    <a:pt x="40" y="246"/>
                  </a:lnTo>
                  <a:lnTo>
                    <a:pt x="37" y="292"/>
                  </a:lnTo>
                  <a:lnTo>
                    <a:pt x="39" y="330"/>
                  </a:lnTo>
                  <a:lnTo>
                    <a:pt x="46" y="369"/>
                  </a:lnTo>
                  <a:lnTo>
                    <a:pt x="58" y="408"/>
                  </a:lnTo>
                  <a:lnTo>
                    <a:pt x="72" y="446"/>
                  </a:lnTo>
                  <a:lnTo>
                    <a:pt x="90" y="483"/>
                  </a:lnTo>
                  <a:lnTo>
                    <a:pt x="110" y="520"/>
                  </a:lnTo>
                  <a:lnTo>
                    <a:pt x="131" y="554"/>
                  </a:lnTo>
                  <a:lnTo>
                    <a:pt x="153" y="586"/>
                  </a:lnTo>
                  <a:lnTo>
                    <a:pt x="175" y="617"/>
                  </a:lnTo>
                  <a:lnTo>
                    <a:pt x="198" y="645"/>
                  </a:lnTo>
                  <a:lnTo>
                    <a:pt x="219" y="670"/>
                  </a:lnTo>
                  <a:lnTo>
                    <a:pt x="238" y="692"/>
                  </a:lnTo>
                  <a:lnTo>
                    <a:pt x="257" y="712"/>
                  </a:lnTo>
                  <a:lnTo>
                    <a:pt x="271" y="728"/>
                  </a:lnTo>
                  <a:lnTo>
                    <a:pt x="283" y="738"/>
                  </a:lnTo>
                  <a:lnTo>
                    <a:pt x="289" y="746"/>
                  </a:lnTo>
                  <a:lnTo>
                    <a:pt x="292" y="747"/>
                  </a:lnTo>
                  <a:lnTo>
                    <a:pt x="295" y="746"/>
                  </a:lnTo>
                  <a:lnTo>
                    <a:pt x="302" y="738"/>
                  </a:lnTo>
                  <a:lnTo>
                    <a:pt x="313" y="728"/>
                  </a:lnTo>
                  <a:lnTo>
                    <a:pt x="327" y="712"/>
                  </a:lnTo>
                  <a:lnTo>
                    <a:pt x="346" y="692"/>
                  </a:lnTo>
                  <a:lnTo>
                    <a:pt x="365" y="670"/>
                  </a:lnTo>
                  <a:lnTo>
                    <a:pt x="386" y="645"/>
                  </a:lnTo>
                  <a:lnTo>
                    <a:pt x="409" y="617"/>
                  </a:lnTo>
                  <a:lnTo>
                    <a:pt x="431" y="586"/>
                  </a:lnTo>
                  <a:lnTo>
                    <a:pt x="453" y="554"/>
                  </a:lnTo>
                  <a:lnTo>
                    <a:pt x="475" y="520"/>
                  </a:lnTo>
                  <a:lnTo>
                    <a:pt x="495" y="483"/>
                  </a:lnTo>
                  <a:lnTo>
                    <a:pt x="512" y="446"/>
                  </a:lnTo>
                  <a:lnTo>
                    <a:pt x="527" y="408"/>
                  </a:lnTo>
                  <a:lnTo>
                    <a:pt x="538" y="369"/>
                  </a:lnTo>
                  <a:lnTo>
                    <a:pt x="545" y="330"/>
                  </a:lnTo>
                  <a:lnTo>
                    <a:pt x="547" y="292"/>
                  </a:lnTo>
                  <a:lnTo>
                    <a:pt x="544" y="246"/>
                  </a:lnTo>
                  <a:lnTo>
                    <a:pt x="532" y="203"/>
                  </a:lnTo>
                  <a:lnTo>
                    <a:pt x="513" y="162"/>
                  </a:lnTo>
                  <a:lnTo>
                    <a:pt x="487" y="127"/>
                  </a:lnTo>
                  <a:lnTo>
                    <a:pt x="457" y="97"/>
                  </a:lnTo>
                  <a:lnTo>
                    <a:pt x="422" y="71"/>
                  </a:lnTo>
                  <a:lnTo>
                    <a:pt x="381" y="52"/>
                  </a:lnTo>
                  <a:lnTo>
                    <a:pt x="338" y="41"/>
                  </a:lnTo>
                  <a:lnTo>
                    <a:pt x="292" y="37"/>
                  </a:lnTo>
                  <a:close/>
                  <a:moveTo>
                    <a:pt x="292" y="0"/>
                  </a:moveTo>
                  <a:lnTo>
                    <a:pt x="339" y="4"/>
                  </a:lnTo>
                  <a:lnTo>
                    <a:pt x="385" y="14"/>
                  </a:lnTo>
                  <a:lnTo>
                    <a:pt x="427" y="33"/>
                  </a:lnTo>
                  <a:lnTo>
                    <a:pt x="465" y="56"/>
                  </a:lnTo>
                  <a:lnTo>
                    <a:pt x="499" y="85"/>
                  </a:lnTo>
                  <a:lnTo>
                    <a:pt x="528" y="119"/>
                  </a:lnTo>
                  <a:lnTo>
                    <a:pt x="551" y="157"/>
                  </a:lnTo>
                  <a:lnTo>
                    <a:pt x="570" y="199"/>
                  </a:lnTo>
                  <a:lnTo>
                    <a:pt x="580" y="245"/>
                  </a:lnTo>
                  <a:lnTo>
                    <a:pt x="584" y="292"/>
                  </a:lnTo>
                  <a:lnTo>
                    <a:pt x="582" y="330"/>
                  </a:lnTo>
                  <a:lnTo>
                    <a:pt x="575" y="368"/>
                  </a:lnTo>
                  <a:lnTo>
                    <a:pt x="565" y="406"/>
                  </a:lnTo>
                  <a:lnTo>
                    <a:pt x="551" y="444"/>
                  </a:lnTo>
                  <a:lnTo>
                    <a:pt x="534" y="480"/>
                  </a:lnTo>
                  <a:lnTo>
                    <a:pt x="515" y="517"/>
                  </a:lnTo>
                  <a:lnTo>
                    <a:pt x="495" y="554"/>
                  </a:lnTo>
                  <a:lnTo>
                    <a:pt x="473" y="588"/>
                  </a:lnTo>
                  <a:lnTo>
                    <a:pt x="449" y="620"/>
                  </a:lnTo>
                  <a:lnTo>
                    <a:pt x="427" y="652"/>
                  </a:lnTo>
                  <a:lnTo>
                    <a:pt x="403" y="681"/>
                  </a:lnTo>
                  <a:lnTo>
                    <a:pt x="382" y="707"/>
                  </a:lnTo>
                  <a:lnTo>
                    <a:pt x="361" y="730"/>
                  </a:lnTo>
                  <a:lnTo>
                    <a:pt x="342" y="751"/>
                  </a:lnTo>
                  <a:lnTo>
                    <a:pt x="326" y="770"/>
                  </a:lnTo>
                  <a:lnTo>
                    <a:pt x="312" y="784"/>
                  </a:lnTo>
                  <a:lnTo>
                    <a:pt x="301" y="795"/>
                  </a:lnTo>
                  <a:lnTo>
                    <a:pt x="295" y="801"/>
                  </a:lnTo>
                  <a:lnTo>
                    <a:pt x="292" y="802"/>
                  </a:lnTo>
                  <a:lnTo>
                    <a:pt x="289" y="801"/>
                  </a:lnTo>
                  <a:lnTo>
                    <a:pt x="283" y="795"/>
                  </a:lnTo>
                  <a:lnTo>
                    <a:pt x="272" y="784"/>
                  </a:lnTo>
                  <a:lnTo>
                    <a:pt x="259" y="770"/>
                  </a:lnTo>
                  <a:lnTo>
                    <a:pt x="242" y="751"/>
                  </a:lnTo>
                  <a:lnTo>
                    <a:pt x="223" y="730"/>
                  </a:lnTo>
                  <a:lnTo>
                    <a:pt x="203" y="707"/>
                  </a:lnTo>
                  <a:lnTo>
                    <a:pt x="181" y="681"/>
                  </a:lnTo>
                  <a:lnTo>
                    <a:pt x="157" y="652"/>
                  </a:lnTo>
                  <a:lnTo>
                    <a:pt x="135" y="620"/>
                  </a:lnTo>
                  <a:lnTo>
                    <a:pt x="111" y="588"/>
                  </a:lnTo>
                  <a:lnTo>
                    <a:pt x="90" y="554"/>
                  </a:lnTo>
                  <a:lnTo>
                    <a:pt x="69" y="517"/>
                  </a:lnTo>
                  <a:lnTo>
                    <a:pt x="50" y="480"/>
                  </a:lnTo>
                  <a:lnTo>
                    <a:pt x="34" y="444"/>
                  </a:lnTo>
                  <a:lnTo>
                    <a:pt x="20" y="406"/>
                  </a:lnTo>
                  <a:lnTo>
                    <a:pt x="9" y="368"/>
                  </a:lnTo>
                  <a:lnTo>
                    <a:pt x="2" y="330"/>
                  </a:lnTo>
                  <a:lnTo>
                    <a:pt x="0" y="292"/>
                  </a:lnTo>
                  <a:lnTo>
                    <a:pt x="4" y="245"/>
                  </a:lnTo>
                  <a:lnTo>
                    <a:pt x="14" y="199"/>
                  </a:lnTo>
                  <a:lnTo>
                    <a:pt x="33" y="157"/>
                  </a:lnTo>
                  <a:lnTo>
                    <a:pt x="56" y="119"/>
                  </a:lnTo>
                  <a:lnTo>
                    <a:pt x="85" y="85"/>
                  </a:lnTo>
                  <a:lnTo>
                    <a:pt x="119" y="56"/>
                  </a:lnTo>
                  <a:lnTo>
                    <a:pt x="158" y="33"/>
                  </a:lnTo>
                  <a:lnTo>
                    <a:pt x="200" y="14"/>
                  </a:lnTo>
                  <a:lnTo>
                    <a:pt x="245" y="4"/>
                  </a:lnTo>
                  <a:lnTo>
                    <a:pt x="29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8" name="Freeform 7"/>
            <p:cNvSpPr>
              <a:spLocks noEditPoints="1"/>
            </p:cNvSpPr>
            <p:nvPr/>
          </p:nvSpPr>
          <p:spPr bwMode="auto">
            <a:xfrm>
              <a:off x="2145483" y="1149359"/>
              <a:ext cx="539328" cy="538656"/>
            </a:xfrm>
            <a:custGeom>
              <a:avLst/>
              <a:gdLst>
                <a:gd name="T0" fmla="*/ 455 w 803"/>
                <a:gd name="T1" fmla="*/ 785 h 802"/>
                <a:gd name="T2" fmla="*/ 397 w 803"/>
                <a:gd name="T3" fmla="*/ 798 h 802"/>
                <a:gd name="T4" fmla="*/ 385 w 803"/>
                <a:gd name="T5" fmla="*/ 768 h 802"/>
                <a:gd name="T6" fmla="*/ 564 w 803"/>
                <a:gd name="T7" fmla="*/ 767 h 802"/>
                <a:gd name="T8" fmla="*/ 553 w 803"/>
                <a:gd name="T9" fmla="*/ 798 h 802"/>
                <a:gd name="T10" fmla="*/ 494 w 803"/>
                <a:gd name="T11" fmla="*/ 785 h 802"/>
                <a:gd name="T12" fmla="*/ 291 w 803"/>
                <a:gd name="T13" fmla="*/ 730 h 802"/>
                <a:gd name="T14" fmla="*/ 341 w 803"/>
                <a:gd name="T15" fmla="*/ 775 h 802"/>
                <a:gd name="T16" fmla="*/ 282 w 803"/>
                <a:gd name="T17" fmla="*/ 764 h 802"/>
                <a:gd name="T18" fmla="*/ 666 w 803"/>
                <a:gd name="T19" fmla="*/ 726 h 802"/>
                <a:gd name="T20" fmla="*/ 628 w 803"/>
                <a:gd name="T21" fmla="*/ 779 h 802"/>
                <a:gd name="T22" fmla="*/ 609 w 803"/>
                <a:gd name="T23" fmla="*/ 750 h 802"/>
                <a:gd name="T24" fmla="*/ 248 w 803"/>
                <a:gd name="T25" fmla="*/ 661 h 802"/>
                <a:gd name="T26" fmla="*/ 257 w 803"/>
                <a:gd name="T27" fmla="*/ 687 h 802"/>
                <a:gd name="T28" fmla="*/ 232 w 803"/>
                <a:gd name="T29" fmla="*/ 709 h 802"/>
                <a:gd name="T30" fmla="*/ 219 w 803"/>
                <a:gd name="T31" fmla="*/ 670 h 802"/>
                <a:gd name="T32" fmla="*/ 713 w 803"/>
                <a:gd name="T33" fmla="*/ 632 h 802"/>
                <a:gd name="T34" fmla="*/ 709 w 803"/>
                <a:gd name="T35" fmla="*/ 698 h 802"/>
                <a:gd name="T36" fmla="*/ 683 w 803"/>
                <a:gd name="T37" fmla="*/ 673 h 802"/>
                <a:gd name="T38" fmla="*/ 637 w 803"/>
                <a:gd name="T39" fmla="*/ 531 h 802"/>
                <a:gd name="T40" fmla="*/ 674 w 803"/>
                <a:gd name="T41" fmla="*/ 594 h 802"/>
                <a:gd name="T42" fmla="*/ 628 w 803"/>
                <a:gd name="T43" fmla="*/ 562 h 802"/>
                <a:gd name="T44" fmla="*/ 587 w 803"/>
                <a:gd name="T45" fmla="*/ 441 h 802"/>
                <a:gd name="T46" fmla="*/ 606 w 803"/>
                <a:gd name="T47" fmla="*/ 503 h 802"/>
                <a:gd name="T48" fmla="*/ 574 w 803"/>
                <a:gd name="T49" fmla="*/ 503 h 802"/>
                <a:gd name="T50" fmla="*/ 577 w 803"/>
                <a:gd name="T51" fmla="*/ 440 h 802"/>
                <a:gd name="T52" fmla="*/ 609 w 803"/>
                <a:gd name="T53" fmla="*/ 398 h 802"/>
                <a:gd name="T54" fmla="*/ 578 w 803"/>
                <a:gd name="T55" fmla="*/ 385 h 802"/>
                <a:gd name="T56" fmla="*/ 712 w 803"/>
                <a:gd name="T57" fmla="*/ 262 h 802"/>
                <a:gd name="T58" fmla="*/ 678 w 803"/>
                <a:gd name="T59" fmla="*/ 319 h 802"/>
                <a:gd name="T60" fmla="*/ 662 w 803"/>
                <a:gd name="T61" fmla="*/ 288 h 802"/>
                <a:gd name="T62" fmla="*/ 799 w 803"/>
                <a:gd name="T63" fmla="*/ 238 h 802"/>
                <a:gd name="T64" fmla="*/ 773 w 803"/>
                <a:gd name="T65" fmla="*/ 255 h 802"/>
                <a:gd name="T66" fmla="*/ 752 w 803"/>
                <a:gd name="T67" fmla="*/ 228 h 802"/>
                <a:gd name="T68" fmla="*/ 785 w 803"/>
                <a:gd name="T69" fmla="*/ 209 h 802"/>
                <a:gd name="T70" fmla="*/ 146 w 803"/>
                <a:gd name="T71" fmla="*/ 237 h 802"/>
                <a:gd name="T72" fmla="*/ 261 w 803"/>
                <a:gd name="T73" fmla="*/ 325 h 802"/>
                <a:gd name="T74" fmla="*/ 316 w 803"/>
                <a:gd name="T75" fmla="*/ 191 h 802"/>
                <a:gd name="T76" fmla="*/ 294 w 803"/>
                <a:gd name="T77" fmla="*/ 123 h 802"/>
                <a:gd name="T78" fmla="*/ 351 w 803"/>
                <a:gd name="T79" fmla="*/ 293 h 802"/>
                <a:gd name="T80" fmla="*/ 181 w 803"/>
                <a:gd name="T81" fmla="*/ 352 h 802"/>
                <a:gd name="T82" fmla="*/ 122 w 803"/>
                <a:gd name="T83" fmla="*/ 181 h 802"/>
                <a:gd name="T84" fmla="*/ 197 w 803"/>
                <a:gd name="T85" fmla="*/ 41 h 802"/>
                <a:gd name="T86" fmla="*/ 36 w 803"/>
                <a:gd name="T87" fmla="*/ 238 h 802"/>
                <a:gd name="T88" fmla="*/ 172 w 803"/>
                <a:gd name="T89" fmla="*/ 508 h 802"/>
                <a:gd name="T90" fmla="*/ 323 w 803"/>
                <a:gd name="T91" fmla="*/ 486 h 802"/>
                <a:gd name="T92" fmla="*/ 438 w 803"/>
                <a:gd name="T93" fmla="*/ 238 h 802"/>
                <a:gd name="T94" fmla="*/ 278 w 803"/>
                <a:gd name="T95" fmla="*/ 41 h 802"/>
                <a:gd name="T96" fmla="*/ 418 w 803"/>
                <a:gd name="T97" fmla="*/ 85 h 802"/>
                <a:gd name="T98" fmla="*/ 452 w 803"/>
                <a:gd name="T99" fmla="*/ 346 h 802"/>
                <a:gd name="T100" fmla="*/ 312 w 803"/>
                <a:gd name="T101" fmla="*/ 551 h 802"/>
                <a:gd name="T102" fmla="*/ 235 w 803"/>
                <a:gd name="T103" fmla="*/ 618 h 802"/>
                <a:gd name="T104" fmla="*/ 118 w 803"/>
                <a:gd name="T105" fmla="*/ 503 h 802"/>
                <a:gd name="T106" fmla="*/ 3 w 803"/>
                <a:gd name="T107" fmla="*/ 275 h 802"/>
                <a:gd name="T108" fmla="*/ 117 w 803"/>
                <a:gd name="T109" fmla="*/ 33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3" h="802">
                  <a:moveTo>
                    <a:pt x="401" y="763"/>
                  </a:moveTo>
                  <a:lnTo>
                    <a:pt x="438" y="766"/>
                  </a:lnTo>
                  <a:lnTo>
                    <a:pt x="443" y="767"/>
                  </a:lnTo>
                  <a:lnTo>
                    <a:pt x="448" y="770"/>
                  </a:lnTo>
                  <a:lnTo>
                    <a:pt x="452" y="774"/>
                  </a:lnTo>
                  <a:lnTo>
                    <a:pt x="455" y="779"/>
                  </a:lnTo>
                  <a:lnTo>
                    <a:pt x="455" y="785"/>
                  </a:lnTo>
                  <a:lnTo>
                    <a:pt x="454" y="791"/>
                  </a:lnTo>
                  <a:lnTo>
                    <a:pt x="451" y="796"/>
                  </a:lnTo>
                  <a:lnTo>
                    <a:pt x="447" y="798"/>
                  </a:lnTo>
                  <a:lnTo>
                    <a:pt x="443" y="801"/>
                  </a:lnTo>
                  <a:lnTo>
                    <a:pt x="437" y="802"/>
                  </a:lnTo>
                  <a:lnTo>
                    <a:pt x="437" y="802"/>
                  </a:lnTo>
                  <a:lnTo>
                    <a:pt x="397" y="798"/>
                  </a:lnTo>
                  <a:lnTo>
                    <a:pt x="391" y="797"/>
                  </a:lnTo>
                  <a:lnTo>
                    <a:pt x="387" y="795"/>
                  </a:lnTo>
                  <a:lnTo>
                    <a:pt x="383" y="789"/>
                  </a:lnTo>
                  <a:lnTo>
                    <a:pt x="382" y="784"/>
                  </a:lnTo>
                  <a:lnTo>
                    <a:pt x="382" y="779"/>
                  </a:lnTo>
                  <a:lnTo>
                    <a:pt x="383" y="772"/>
                  </a:lnTo>
                  <a:lnTo>
                    <a:pt x="385" y="768"/>
                  </a:lnTo>
                  <a:lnTo>
                    <a:pt x="391" y="764"/>
                  </a:lnTo>
                  <a:lnTo>
                    <a:pt x="396" y="763"/>
                  </a:lnTo>
                  <a:lnTo>
                    <a:pt x="401" y="763"/>
                  </a:lnTo>
                  <a:close/>
                  <a:moveTo>
                    <a:pt x="548" y="762"/>
                  </a:moveTo>
                  <a:lnTo>
                    <a:pt x="554" y="762"/>
                  </a:lnTo>
                  <a:lnTo>
                    <a:pt x="560" y="763"/>
                  </a:lnTo>
                  <a:lnTo>
                    <a:pt x="564" y="767"/>
                  </a:lnTo>
                  <a:lnTo>
                    <a:pt x="568" y="772"/>
                  </a:lnTo>
                  <a:lnTo>
                    <a:pt x="569" y="778"/>
                  </a:lnTo>
                  <a:lnTo>
                    <a:pt x="569" y="783"/>
                  </a:lnTo>
                  <a:lnTo>
                    <a:pt x="566" y="788"/>
                  </a:lnTo>
                  <a:lnTo>
                    <a:pt x="564" y="793"/>
                  </a:lnTo>
                  <a:lnTo>
                    <a:pt x="558" y="796"/>
                  </a:lnTo>
                  <a:lnTo>
                    <a:pt x="553" y="798"/>
                  </a:lnTo>
                  <a:lnTo>
                    <a:pt x="514" y="802"/>
                  </a:lnTo>
                  <a:lnTo>
                    <a:pt x="513" y="802"/>
                  </a:lnTo>
                  <a:lnTo>
                    <a:pt x="507" y="801"/>
                  </a:lnTo>
                  <a:lnTo>
                    <a:pt x="502" y="798"/>
                  </a:lnTo>
                  <a:lnTo>
                    <a:pt x="498" y="795"/>
                  </a:lnTo>
                  <a:lnTo>
                    <a:pt x="496" y="791"/>
                  </a:lnTo>
                  <a:lnTo>
                    <a:pt x="494" y="785"/>
                  </a:lnTo>
                  <a:lnTo>
                    <a:pt x="496" y="779"/>
                  </a:lnTo>
                  <a:lnTo>
                    <a:pt x="498" y="774"/>
                  </a:lnTo>
                  <a:lnTo>
                    <a:pt x="501" y="770"/>
                  </a:lnTo>
                  <a:lnTo>
                    <a:pt x="506" y="767"/>
                  </a:lnTo>
                  <a:lnTo>
                    <a:pt x="511" y="766"/>
                  </a:lnTo>
                  <a:lnTo>
                    <a:pt x="548" y="762"/>
                  </a:lnTo>
                  <a:close/>
                  <a:moveTo>
                    <a:pt x="291" y="730"/>
                  </a:moveTo>
                  <a:lnTo>
                    <a:pt x="300" y="733"/>
                  </a:lnTo>
                  <a:lnTo>
                    <a:pt x="315" y="740"/>
                  </a:lnTo>
                  <a:lnTo>
                    <a:pt x="332" y="747"/>
                  </a:lnTo>
                  <a:lnTo>
                    <a:pt x="340" y="753"/>
                  </a:lnTo>
                  <a:lnTo>
                    <a:pt x="344" y="761"/>
                  </a:lnTo>
                  <a:lnTo>
                    <a:pt x="342" y="770"/>
                  </a:lnTo>
                  <a:lnTo>
                    <a:pt x="341" y="775"/>
                  </a:lnTo>
                  <a:lnTo>
                    <a:pt x="337" y="778"/>
                  </a:lnTo>
                  <a:lnTo>
                    <a:pt x="334" y="780"/>
                  </a:lnTo>
                  <a:lnTo>
                    <a:pt x="329" y="781"/>
                  </a:lnTo>
                  <a:lnTo>
                    <a:pt x="325" y="783"/>
                  </a:lnTo>
                  <a:lnTo>
                    <a:pt x="319" y="781"/>
                  </a:lnTo>
                  <a:lnTo>
                    <a:pt x="299" y="774"/>
                  </a:lnTo>
                  <a:lnTo>
                    <a:pt x="282" y="764"/>
                  </a:lnTo>
                  <a:lnTo>
                    <a:pt x="275" y="757"/>
                  </a:lnTo>
                  <a:lnTo>
                    <a:pt x="273" y="749"/>
                  </a:lnTo>
                  <a:lnTo>
                    <a:pt x="275" y="740"/>
                  </a:lnTo>
                  <a:lnTo>
                    <a:pt x="282" y="732"/>
                  </a:lnTo>
                  <a:lnTo>
                    <a:pt x="291" y="730"/>
                  </a:lnTo>
                  <a:close/>
                  <a:moveTo>
                    <a:pt x="657" y="725"/>
                  </a:moveTo>
                  <a:lnTo>
                    <a:pt x="666" y="726"/>
                  </a:lnTo>
                  <a:lnTo>
                    <a:pt x="672" y="733"/>
                  </a:lnTo>
                  <a:lnTo>
                    <a:pt x="676" y="742"/>
                  </a:lnTo>
                  <a:lnTo>
                    <a:pt x="674" y="751"/>
                  </a:lnTo>
                  <a:lnTo>
                    <a:pt x="668" y="758"/>
                  </a:lnTo>
                  <a:lnTo>
                    <a:pt x="650" y="768"/>
                  </a:lnTo>
                  <a:lnTo>
                    <a:pt x="630" y="778"/>
                  </a:lnTo>
                  <a:lnTo>
                    <a:pt x="628" y="779"/>
                  </a:lnTo>
                  <a:lnTo>
                    <a:pt x="624" y="779"/>
                  </a:lnTo>
                  <a:lnTo>
                    <a:pt x="619" y="779"/>
                  </a:lnTo>
                  <a:lnTo>
                    <a:pt x="613" y="776"/>
                  </a:lnTo>
                  <a:lnTo>
                    <a:pt x="609" y="772"/>
                  </a:lnTo>
                  <a:lnTo>
                    <a:pt x="607" y="768"/>
                  </a:lnTo>
                  <a:lnTo>
                    <a:pt x="606" y="758"/>
                  </a:lnTo>
                  <a:lnTo>
                    <a:pt x="609" y="750"/>
                  </a:lnTo>
                  <a:lnTo>
                    <a:pt x="617" y="743"/>
                  </a:lnTo>
                  <a:lnTo>
                    <a:pt x="633" y="737"/>
                  </a:lnTo>
                  <a:lnTo>
                    <a:pt x="647" y="728"/>
                  </a:lnTo>
                  <a:lnTo>
                    <a:pt x="657" y="725"/>
                  </a:lnTo>
                  <a:close/>
                  <a:moveTo>
                    <a:pt x="236" y="657"/>
                  </a:moveTo>
                  <a:lnTo>
                    <a:pt x="243" y="658"/>
                  </a:lnTo>
                  <a:lnTo>
                    <a:pt x="248" y="661"/>
                  </a:lnTo>
                  <a:lnTo>
                    <a:pt x="252" y="665"/>
                  </a:lnTo>
                  <a:lnTo>
                    <a:pt x="254" y="669"/>
                  </a:lnTo>
                  <a:lnTo>
                    <a:pt x="254" y="675"/>
                  </a:lnTo>
                  <a:lnTo>
                    <a:pt x="254" y="677"/>
                  </a:lnTo>
                  <a:lnTo>
                    <a:pt x="256" y="678"/>
                  </a:lnTo>
                  <a:lnTo>
                    <a:pt x="256" y="682"/>
                  </a:lnTo>
                  <a:lnTo>
                    <a:pt x="257" y="687"/>
                  </a:lnTo>
                  <a:lnTo>
                    <a:pt x="258" y="696"/>
                  </a:lnTo>
                  <a:lnTo>
                    <a:pt x="254" y="704"/>
                  </a:lnTo>
                  <a:lnTo>
                    <a:pt x="247" y="711"/>
                  </a:lnTo>
                  <a:lnTo>
                    <a:pt x="244" y="711"/>
                  </a:lnTo>
                  <a:lnTo>
                    <a:pt x="240" y="711"/>
                  </a:lnTo>
                  <a:lnTo>
                    <a:pt x="236" y="711"/>
                  </a:lnTo>
                  <a:lnTo>
                    <a:pt x="232" y="709"/>
                  </a:lnTo>
                  <a:lnTo>
                    <a:pt x="228" y="707"/>
                  </a:lnTo>
                  <a:lnTo>
                    <a:pt x="226" y="703"/>
                  </a:lnTo>
                  <a:lnTo>
                    <a:pt x="223" y="699"/>
                  </a:lnTo>
                  <a:lnTo>
                    <a:pt x="220" y="687"/>
                  </a:lnTo>
                  <a:lnTo>
                    <a:pt x="219" y="679"/>
                  </a:lnTo>
                  <a:lnTo>
                    <a:pt x="218" y="675"/>
                  </a:lnTo>
                  <a:lnTo>
                    <a:pt x="219" y="670"/>
                  </a:lnTo>
                  <a:lnTo>
                    <a:pt x="222" y="665"/>
                  </a:lnTo>
                  <a:lnTo>
                    <a:pt x="226" y="661"/>
                  </a:lnTo>
                  <a:lnTo>
                    <a:pt x="231" y="658"/>
                  </a:lnTo>
                  <a:lnTo>
                    <a:pt x="236" y="657"/>
                  </a:lnTo>
                  <a:close/>
                  <a:moveTo>
                    <a:pt x="696" y="627"/>
                  </a:moveTo>
                  <a:lnTo>
                    <a:pt x="705" y="628"/>
                  </a:lnTo>
                  <a:lnTo>
                    <a:pt x="713" y="632"/>
                  </a:lnTo>
                  <a:lnTo>
                    <a:pt x="717" y="641"/>
                  </a:lnTo>
                  <a:lnTo>
                    <a:pt x="720" y="666"/>
                  </a:lnTo>
                  <a:lnTo>
                    <a:pt x="720" y="675"/>
                  </a:lnTo>
                  <a:lnTo>
                    <a:pt x="718" y="686"/>
                  </a:lnTo>
                  <a:lnTo>
                    <a:pt x="717" y="691"/>
                  </a:lnTo>
                  <a:lnTo>
                    <a:pt x="713" y="695"/>
                  </a:lnTo>
                  <a:lnTo>
                    <a:pt x="709" y="698"/>
                  </a:lnTo>
                  <a:lnTo>
                    <a:pt x="705" y="700"/>
                  </a:lnTo>
                  <a:lnTo>
                    <a:pt x="700" y="700"/>
                  </a:lnTo>
                  <a:lnTo>
                    <a:pt x="696" y="700"/>
                  </a:lnTo>
                  <a:lnTo>
                    <a:pt x="688" y="696"/>
                  </a:lnTo>
                  <a:lnTo>
                    <a:pt x="683" y="689"/>
                  </a:lnTo>
                  <a:lnTo>
                    <a:pt x="682" y="679"/>
                  </a:lnTo>
                  <a:lnTo>
                    <a:pt x="683" y="673"/>
                  </a:lnTo>
                  <a:lnTo>
                    <a:pt x="683" y="666"/>
                  </a:lnTo>
                  <a:lnTo>
                    <a:pt x="683" y="657"/>
                  </a:lnTo>
                  <a:lnTo>
                    <a:pt x="682" y="649"/>
                  </a:lnTo>
                  <a:lnTo>
                    <a:pt x="682" y="639"/>
                  </a:lnTo>
                  <a:lnTo>
                    <a:pt x="687" y="631"/>
                  </a:lnTo>
                  <a:lnTo>
                    <a:pt x="696" y="627"/>
                  </a:lnTo>
                  <a:close/>
                  <a:moveTo>
                    <a:pt x="637" y="531"/>
                  </a:moveTo>
                  <a:lnTo>
                    <a:pt x="646" y="531"/>
                  </a:lnTo>
                  <a:lnTo>
                    <a:pt x="654" y="537"/>
                  </a:lnTo>
                  <a:lnTo>
                    <a:pt x="680" y="567"/>
                  </a:lnTo>
                  <a:lnTo>
                    <a:pt x="684" y="575"/>
                  </a:lnTo>
                  <a:lnTo>
                    <a:pt x="683" y="584"/>
                  </a:lnTo>
                  <a:lnTo>
                    <a:pt x="676" y="592"/>
                  </a:lnTo>
                  <a:lnTo>
                    <a:pt x="674" y="594"/>
                  </a:lnTo>
                  <a:lnTo>
                    <a:pt x="670" y="596"/>
                  </a:lnTo>
                  <a:lnTo>
                    <a:pt x="666" y="596"/>
                  </a:lnTo>
                  <a:lnTo>
                    <a:pt x="662" y="596"/>
                  </a:lnTo>
                  <a:lnTo>
                    <a:pt x="658" y="594"/>
                  </a:lnTo>
                  <a:lnTo>
                    <a:pt x="654" y="592"/>
                  </a:lnTo>
                  <a:lnTo>
                    <a:pt x="651" y="589"/>
                  </a:lnTo>
                  <a:lnTo>
                    <a:pt x="628" y="562"/>
                  </a:lnTo>
                  <a:lnTo>
                    <a:pt x="623" y="554"/>
                  </a:lnTo>
                  <a:lnTo>
                    <a:pt x="623" y="545"/>
                  </a:lnTo>
                  <a:lnTo>
                    <a:pt x="628" y="535"/>
                  </a:lnTo>
                  <a:lnTo>
                    <a:pt x="637" y="531"/>
                  </a:lnTo>
                  <a:close/>
                  <a:moveTo>
                    <a:pt x="577" y="440"/>
                  </a:moveTo>
                  <a:lnTo>
                    <a:pt x="582" y="440"/>
                  </a:lnTo>
                  <a:lnTo>
                    <a:pt x="587" y="441"/>
                  </a:lnTo>
                  <a:lnTo>
                    <a:pt x="591" y="445"/>
                  </a:lnTo>
                  <a:lnTo>
                    <a:pt x="595" y="450"/>
                  </a:lnTo>
                  <a:lnTo>
                    <a:pt x="596" y="455"/>
                  </a:lnTo>
                  <a:lnTo>
                    <a:pt x="599" y="470"/>
                  </a:lnTo>
                  <a:lnTo>
                    <a:pt x="606" y="484"/>
                  </a:lnTo>
                  <a:lnTo>
                    <a:pt x="608" y="493"/>
                  </a:lnTo>
                  <a:lnTo>
                    <a:pt x="606" y="503"/>
                  </a:lnTo>
                  <a:lnTo>
                    <a:pt x="599" y="509"/>
                  </a:lnTo>
                  <a:lnTo>
                    <a:pt x="594" y="510"/>
                  </a:lnTo>
                  <a:lnTo>
                    <a:pt x="590" y="512"/>
                  </a:lnTo>
                  <a:lnTo>
                    <a:pt x="585" y="510"/>
                  </a:lnTo>
                  <a:lnTo>
                    <a:pt x="581" y="509"/>
                  </a:lnTo>
                  <a:lnTo>
                    <a:pt x="577" y="507"/>
                  </a:lnTo>
                  <a:lnTo>
                    <a:pt x="574" y="503"/>
                  </a:lnTo>
                  <a:lnTo>
                    <a:pt x="565" y="482"/>
                  </a:lnTo>
                  <a:lnTo>
                    <a:pt x="560" y="459"/>
                  </a:lnTo>
                  <a:lnTo>
                    <a:pt x="560" y="453"/>
                  </a:lnTo>
                  <a:lnTo>
                    <a:pt x="562" y="448"/>
                  </a:lnTo>
                  <a:lnTo>
                    <a:pt x="566" y="444"/>
                  </a:lnTo>
                  <a:lnTo>
                    <a:pt x="570" y="441"/>
                  </a:lnTo>
                  <a:lnTo>
                    <a:pt x="577" y="440"/>
                  </a:lnTo>
                  <a:close/>
                  <a:moveTo>
                    <a:pt x="623" y="336"/>
                  </a:moveTo>
                  <a:lnTo>
                    <a:pt x="630" y="340"/>
                  </a:lnTo>
                  <a:lnTo>
                    <a:pt x="636" y="348"/>
                  </a:lnTo>
                  <a:lnTo>
                    <a:pt x="637" y="357"/>
                  </a:lnTo>
                  <a:lnTo>
                    <a:pt x="633" y="366"/>
                  </a:lnTo>
                  <a:lnTo>
                    <a:pt x="612" y="394"/>
                  </a:lnTo>
                  <a:lnTo>
                    <a:pt x="609" y="398"/>
                  </a:lnTo>
                  <a:lnTo>
                    <a:pt x="606" y="401"/>
                  </a:lnTo>
                  <a:lnTo>
                    <a:pt x="602" y="403"/>
                  </a:lnTo>
                  <a:lnTo>
                    <a:pt x="596" y="403"/>
                  </a:lnTo>
                  <a:lnTo>
                    <a:pt x="592" y="403"/>
                  </a:lnTo>
                  <a:lnTo>
                    <a:pt x="587" y="401"/>
                  </a:lnTo>
                  <a:lnTo>
                    <a:pt x="581" y="394"/>
                  </a:lnTo>
                  <a:lnTo>
                    <a:pt x="578" y="385"/>
                  </a:lnTo>
                  <a:lnTo>
                    <a:pt x="581" y="376"/>
                  </a:lnTo>
                  <a:lnTo>
                    <a:pt x="592" y="360"/>
                  </a:lnTo>
                  <a:lnTo>
                    <a:pt x="606" y="343"/>
                  </a:lnTo>
                  <a:lnTo>
                    <a:pt x="613" y="338"/>
                  </a:lnTo>
                  <a:lnTo>
                    <a:pt x="623" y="336"/>
                  </a:lnTo>
                  <a:close/>
                  <a:moveTo>
                    <a:pt x="703" y="260"/>
                  </a:moveTo>
                  <a:lnTo>
                    <a:pt x="712" y="262"/>
                  </a:lnTo>
                  <a:lnTo>
                    <a:pt x="718" y="268"/>
                  </a:lnTo>
                  <a:lnTo>
                    <a:pt x="722" y="277"/>
                  </a:lnTo>
                  <a:lnTo>
                    <a:pt x="721" y="285"/>
                  </a:lnTo>
                  <a:lnTo>
                    <a:pt x="714" y="293"/>
                  </a:lnTo>
                  <a:lnTo>
                    <a:pt x="685" y="315"/>
                  </a:lnTo>
                  <a:lnTo>
                    <a:pt x="682" y="318"/>
                  </a:lnTo>
                  <a:lnTo>
                    <a:pt x="678" y="319"/>
                  </a:lnTo>
                  <a:lnTo>
                    <a:pt x="674" y="319"/>
                  </a:lnTo>
                  <a:lnTo>
                    <a:pt x="668" y="319"/>
                  </a:lnTo>
                  <a:lnTo>
                    <a:pt x="663" y="317"/>
                  </a:lnTo>
                  <a:lnTo>
                    <a:pt x="659" y="313"/>
                  </a:lnTo>
                  <a:lnTo>
                    <a:pt x="655" y="305"/>
                  </a:lnTo>
                  <a:lnTo>
                    <a:pt x="657" y="296"/>
                  </a:lnTo>
                  <a:lnTo>
                    <a:pt x="662" y="288"/>
                  </a:lnTo>
                  <a:lnTo>
                    <a:pt x="693" y="263"/>
                  </a:lnTo>
                  <a:lnTo>
                    <a:pt x="703" y="260"/>
                  </a:lnTo>
                  <a:close/>
                  <a:moveTo>
                    <a:pt x="785" y="209"/>
                  </a:moveTo>
                  <a:lnTo>
                    <a:pt x="794" y="213"/>
                  </a:lnTo>
                  <a:lnTo>
                    <a:pt x="801" y="220"/>
                  </a:lnTo>
                  <a:lnTo>
                    <a:pt x="803" y="229"/>
                  </a:lnTo>
                  <a:lnTo>
                    <a:pt x="799" y="238"/>
                  </a:lnTo>
                  <a:lnTo>
                    <a:pt x="793" y="245"/>
                  </a:lnTo>
                  <a:lnTo>
                    <a:pt x="792" y="245"/>
                  </a:lnTo>
                  <a:lnTo>
                    <a:pt x="790" y="246"/>
                  </a:lnTo>
                  <a:lnTo>
                    <a:pt x="786" y="247"/>
                  </a:lnTo>
                  <a:lnTo>
                    <a:pt x="782" y="250"/>
                  </a:lnTo>
                  <a:lnTo>
                    <a:pt x="777" y="253"/>
                  </a:lnTo>
                  <a:lnTo>
                    <a:pt x="773" y="255"/>
                  </a:lnTo>
                  <a:lnTo>
                    <a:pt x="768" y="255"/>
                  </a:lnTo>
                  <a:lnTo>
                    <a:pt x="764" y="255"/>
                  </a:lnTo>
                  <a:lnTo>
                    <a:pt x="760" y="253"/>
                  </a:lnTo>
                  <a:lnTo>
                    <a:pt x="756" y="250"/>
                  </a:lnTo>
                  <a:lnTo>
                    <a:pt x="752" y="246"/>
                  </a:lnTo>
                  <a:lnTo>
                    <a:pt x="750" y="237"/>
                  </a:lnTo>
                  <a:lnTo>
                    <a:pt x="752" y="228"/>
                  </a:lnTo>
                  <a:lnTo>
                    <a:pt x="760" y="221"/>
                  </a:lnTo>
                  <a:lnTo>
                    <a:pt x="765" y="219"/>
                  </a:lnTo>
                  <a:lnTo>
                    <a:pt x="769" y="216"/>
                  </a:lnTo>
                  <a:lnTo>
                    <a:pt x="773" y="213"/>
                  </a:lnTo>
                  <a:lnTo>
                    <a:pt x="776" y="212"/>
                  </a:lnTo>
                  <a:lnTo>
                    <a:pt x="776" y="212"/>
                  </a:lnTo>
                  <a:lnTo>
                    <a:pt x="785" y="209"/>
                  </a:lnTo>
                  <a:close/>
                  <a:moveTo>
                    <a:pt x="237" y="145"/>
                  </a:moveTo>
                  <a:lnTo>
                    <a:pt x="213" y="149"/>
                  </a:lnTo>
                  <a:lnTo>
                    <a:pt x="192" y="158"/>
                  </a:lnTo>
                  <a:lnTo>
                    <a:pt x="172" y="173"/>
                  </a:lnTo>
                  <a:lnTo>
                    <a:pt x="159" y="191"/>
                  </a:lnTo>
                  <a:lnTo>
                    <a:pt x="150" y="212"/>
                  </a:lnTo>
                  <a:lnTo>
                    <a:pt x="146" y="237"/>
                  </a:lnTo>
                  <a:lnTo>
                    <a:pt x="150" y="262"/>
                  </a:lnTo>
                  <a:lnTo>
                    <a:pt x="159" y="283"/>
                  </a:lnTo>
                  <a:lnTo>
                    <a:pt x="172" y="301"/>
                  </a:lnTo>
                  <a:lnTo>
                    <a:pt x="192" y="315"/>
                  </a:lnTo>
                  <a:lnTo>
                    <a:pt x="213" y="325"/>
                  </a:lnTo>
                  <a:lnTo>
                    <a:pt x="237" y="329"/>
                  </a:lnTo>
                  <a:lnTo>
                    <a:pt x="261" y="325"/>
                  </a:lnTo>
                  <a:lnTo>
                    <a:pt x="283" y="315"/>
                  </a:lnTo>
                  <a:lnTo>
                    <a:pt x="302" y="301"/>
                  </a:lnTo>
                  <a:lnTo>
                    <a:pt x="316" y="283"/>
                  </a:lnTo>
                  <a:lnTo>
                    <a:pt x="325" y="262"/>
                  </a:lnTo>
                  <a:lnTo>
                    <a:pt x="328" y="237"/>
                  </a:lnTo>
                  <a:lnTo>
                    <a:pt x="325" y="212"/>
                  </a:lnTo>
                  <a:lnTo>
                    <a:pt x="316" y="191"/>
                  </a:lnTo>
                  <a:lnTo>
                    <a:pt x="302" y="173"/>
                  </a:lnTo>
                  <a:lnTo>
                    <a:pt x="283" y="158"/>
                  </a:lnTo>
                  <a:lnTo>
                    <a:pt x="261" y="149"/>
                  </a:lnTo>
                  <a:lnTo>
                    <a:pt x="237" y="145"/>
                  </a:lnTo>
                  <a:close/>
                  <a:moveTo>
                    <a:pt x="237" y="110"/>
                  </a:moveTo>
                  <a:lnTo>
                    <a:pt x="266" y="113"/>
                  </a:lnTo>
                  <a:lnTo>
                    <a:pt x="294" y="123"/>
                  </a:lnTo>
                  <a:lnTo>
                    <a:pt x="317" y="137"/>
                  </a:lnTo>
                  <a:lnTo>
                    <a:pt x="337" y="157"/>
                  </a:lnTo>
                  <a:lnTo>
                    <a:pt x="351" y="181"/>
                  </a:lnTo>
                  <a:lnTo>
                    <a:pt x="362" y="208"/>
                  </a:lnTo>
                  <a:lnTo>
                    <a:pt x="364" y="237"/>
                  </a:lnTo>
                  <a:lnTo>
                    <a:pt x="362" y="267"/>
                  </a:lnTo>
                  <a:lnTo>
                    <a:pt x="351" y="293"/>
                  </a:lnTo>
                  <a:lnTo>
                    <a:pt x="337" y="317"/>
                  </a:lnTo>
                  <a:lnTo>
                    <a:pt x="317" y="336"/>
                  </a:lnTo>
                  <a:lnTo>
                    <a:pt x="294" y="352"/>
                  </a:lnTo>
                  <a:lnTo>
                    <a:pt x="266" y="361"/>
                  </a:lnTo>
                  <a:lnTo>
                    <a:pt x="237" y="365"/>
                  </a:lnTo>
                  <a:lnTo>
                    <a:pt x="207" y="361"/>
                  </a:lnTo>
                  <a:lnTo>
                    <a:pt x="181" y="352"/>
                  </a:lnTo>
                  <a:lnTo>
                    <a:pt x="157" y="336"/>
                  </a:lnTo>
                  <a:lnTo>
                    <a:pt x="138" y="317"/>
                  </a:lnTo>
                  <a:lnTo>
                    <a:pt x="122" y="293"/>
                  </a:lnTo>
                  <a:lnTo>
                    <a:pt x="113" y="267"/>
                  </a:lnTo>
                  <a:lnTo>
                    <a:pt x="109" y="237"/>
                  </a:lnTo>
                  <a:lnTo>
                    <a:pt x="113" y="208"/>
                  </a:lnTo>
                  <a:lnTo>
                    <a:pt x="122" y="181"/>
                  </a:lnTo>
                  <a:lnTo>
                    <a:pt x="138" y="157"/>
                  </a:lnTo>
                  <a:lnTo>
                    <a:pt x="157" y="137"/>
                  </a:lnTo>
                  <a:lnTo>
                    <a:pt x="181" y="123"/>
                  </a:lnTo>
                  <a:lnTo>
                    <a:pt x="207" y="113"/>
                  </a:lnTo>
                  <a:lnTo>
                    <a:pt x="237" y="110"/>
                  </a:lnTo>
                  <a:close/>
                  <a:moveTo>
                    <a:pt x="237" y="37"/>
                  </a:moveTo>
                  <a:lnTo>
                    <a:pt x="197" y="41"/>
                  </a:lnTo>
                  <a:lnTo>
                    <a:pt x="159" y="52"/>
                  </a:lnTo>
                  <a:lnTo>
                    <a:pt x="125" y="71"/>
                  </a:lnTo>
                  <a:lnTo>
                    <a:pt x="95" y="95"/>
                  </a:lnTo>
                  <a:lnTo>
                    <a:pt x="71" y="126"/>
                  </a:lnTo>
                  <a:lnTo>
                    <a:pt x="51" y="160"/>
                  </a:lnTo>
                  <a:lnTo>
                    <a:pt x="41" y="198"/>
                  </a:lnTo>
                  <a:lnTo>
                    <a:pt x="36" y="238"/>
                  </a:lnTo>
                  <a:lnTo>
                    <a:pt x="41" y="283"/>
                  </a:lnTo>
                  <a:lnTo>
                    <a:pt x="54" y="327"/>
                  </a:lnTo>
                  <a:lnTo>
                    <a:pt x="72" y="369"/>
                  </a:lnTo>
                  <a:lnTo>
                    <a:pt x="96" y="410"/>
                  </a:lnTo>
                  <a:lnTo>
                    <a:pt x="121" y="446"/>
                  </a:lnTo>
                  <a:lnTo>
                    <a:pt x="147" y="479"/>
                  </a:lnTo>
                  <a:lnTo>
                    <a:pt x="172" y="508"/>
                  </a:lnTo>
                  <a:lnTo>
                    <a:pt x="197" y="534"/>
                  </a:lnTo>
                  <a:lnTo>
                    <a:pt x="219" y="555"/>
                  </a:lnTo>
                  <a:lnTo>
                    <a:pt x="237" y="572"/>
                  </a:lnTo>
                  <a:lnTo>
                    <a:pt x="254" y="556"/>
                  </a:lnTo>
                  <a:lnTo>
                    <a:pt x="275" y="535"/>
                  </a:lnTo>
                  <a:lnTo>
                    <a:pt x="299" y="512"/>
                  </a:lnTo>
                  <a:lnTo>
                    <a:pt x="323" y="486"/>
                  </a:lnTo>
                  <a:lnTo>
                    <a:pt x="347" y="455"/>
                  </a:lnTo>
                  <a:lnTo>
                    <a:pt x="371" y="423"/>
                  </a:lnTo>
                  <a:lnTo>
                    <a:pt x="392" y="387"/>
                  </a:lnTo>
                  <a:lnTo>
                    <a:pt x="410" y="352"/>
                  </a:lnTo>
                  <a:lnTo>
                    <a:pt x="425" y="315"/>
                  </a:lnTo>
                  <a:lnTo>
                    <a:pt x="435" y="277"/>
                  </a:lnTo>
                  <a:lnTo>
                    <a:pt x="438" y="238"/>
                  </a:lnTo>
                  <a:lnTo>
                    <a:pt x="434" y="198"/>
                  </a:lnTo>
                  <a:lnTo>
                    <a:pt x="422" y="160"/>
                  </a:lnTo>
                  <a:lnTo>
                    <a:pt x="404" y="126"/>
                  </a:lnTo>
                  <a:lnTo>
                    <a:pt x="379" y="95"/>
                  </a:lnTo>
                  <a:lnTo>
                    <a:pt x="349" y="71"/>
                  </a:lnTo>
                  <a:lnTo>
                    <a:pt x="315" y="52"/>
                  </a:lnTo>
                  <a:lnTo>
                    <a:pt x="278" y="41"/>
                  </a:lnTo>
                  <a:lnTo>
                    <a:pt x="237" y="37"/>
                  </a:lnTo>
                  <a:close/>
                  <a:moveTo>
                    <a:pt x="237" y="0"/>
                  </a:moveTo>
                  <a:lnTo>
                    <a:pt x="279" y="4"/>
                  </a:lnTo>
                  <a:lnTo>
                    <a:pt x="320" y="14"/>
                  </a:lnTo>
                  <a:lnTo>
                    <a:pt x="357" y="33"/>
                  </a:lnTo>
                  <a:lnTo>
                    <a:pt x="391" y="56"/>
                  </a:lnTo>
                  <a:lnTo>
                    <a:pt x="418" y="85"/>
                  </a:lnTo>
                  <a:lnTo>
                    <a:pt x="442" y="118"/>
                  </a:lnTo>
                  <a:lnTo>
                    <a:pt x="460" y="156"/>
                  </a:lnTo>
                  <a:lnTo>
                    <a:pt x="471" y="195"/>
                  </a:lnTo>
                  <a:lnTo>
                    <a:pt x="475" y="238"/>
                  </a:lnTo>
                  <a:lnTo>
                    <a:pt x="472" y="275"/>
                  </a:lnTo>
                  <a:lnTo>
                    <a:pt x="464" y="310"/>
                  </a:lnTo>
                  <a:lnTo>
                    <a:pt x="452" y="346"/>
                  </a:lnTo>
                  <a:lnTo>
                    <a:pt x="438" y="380"/>
                  </a:lnTo>
                  <a:lnTo>
                    <a:pt x="420" y="414"/>
                  </a:lnTo>
                  <a:lnTo>
                    <a:pt x="400" y="445"/>
                  </a:lnTo>
                  <a:lnTo>
                    <a:pt x="378" y="474"/>
                  </a:lnTo>
                  <a:lnTo>
                    <a:pt x="355" y="503"/>
                  </a:lnTo>
                  <a:lnTo>
                    <a:pt x="333" y="527"/>
                  </a:lnTo>
                  <a:lnTo>
                    <a:pt x="312" y="551"/>
                  </a:lnTo>
                  <a:lnTo>
                    <a:pt x="292" y="571"/>
                  </a:lnTo>
                  <a:lnTo>
                    <a:pt x="274" y="588"/>
                  </a:lnTo>
                  <a:lnTo>
                    <a:pt x="260" y="602"/>
                  </a:lnTo>
                  <a:lnTo>
                    <a:pt x="248" y="611"/>
                  </a:lnTo>
                  <a:lnTo>
                    <a:pt x="240" y="618"/>
                  </a:lnTo>
                  <a:lnTo>
                    <a:pt x="237" y="620"/>
                  </a:lnTo>
                  <a:lnTo>
                    <a:pt x="235" y="618"/>
                  </a:lnTo>
                  <a:lnTo>
                    <a:pt x="227" y="611"/>
                  </a:lnTo>
                  <a:lnTo>
                    <a:pt x="215" y="602"/>
                  </a:lnTo>
                  <a:lnTo>
                    <a:pt x="199" y="588"/>
                  </a:lnTo>
                  <a:lnTo>
                    <a:pt x="182" y="571"/>
                  </a:lnTo>
                  <a:lnTo>
                    <a:pt x="161" y="551"/>
                  </a:lnTo>
                  <a:lnTo>
                    <a:pt x="140" y="527"/>
                  </a:lnTo>
                  <a:lnTo>
                    <a:pt x="118" y="503"/>
                  </a:lnTo>
                  <a:lnTo>
                    <a:pt x="96" y="474"/>
                  </a:lnTo>
                  <a:lnTo>
                    <a:pt x="75" y="445"/>
                  </a:lnTo>
                  <a:lnTo>
                    <a:pt x="55" y="414"/>
                  </a:lnTo>
                  <a:lnTo>
                    <a:pt x="37" y="380"/>
                  </a:lnTo>
                  <a:lnTo>
                    <a:pt x="21" y="346"/>
                  </a:lnTo>
                  <a:lnTo>
                    <a:pt x="9" y="310"/>
                  </a:lnTo>
                  <a:lnTo>
                    <a:pt x="3" y="275"/>
                  </a:lnTo>
                  <a:lnTo>
                    <a:pt x="0" y="238"/>
                  </a:lnTo>
                  <a:lnTo>
                    <a:pt x="3" y="195"/>
                  </a:lnTo>
                  <a:lnTo>
                    <a:pt x="15" y="156"/>
                  </a:lnTo>
                  <a:lnTo>
                    <a:pt x="32" y="118"/>
                  </a:lnTo>
                  <a:lnTo>
                    <a:pt x="55" y="85"/>
                  </a:lnTo>
                  <a:lnTo>
                    <a:pt x="84" y="56"/>
                  </a:lnTo>
                  <a:lnTo>
                    <a:pt x="117" y="33"/>
                  </a:lnTo>
                  <a:lnTo>
                    <a:pt x="155" y="14"/>
                  </a:lnTo>
                  <a:lnTo>
                    <a:pt x="194" y="4"/>
                  </a:lnTo>
                  <a:lnTo>
                    <a:pt x="23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 name="Freeform 8"/>
            <p:cNvSpPr>
              <a:spLocks noEditPoints="1"/>
            </p:cNvSpPr>
            <p:nvPr/>
          </p:nvSpPr>
          <p:spPr bwMode="auto">
            <a:xfrm>
              <a:off x="3254253" y="1149359"/>
              <a:ext cx="245821" cy="538656"/>
            </a:xfrm>
            <a:custGeom>
              <a:avLst/>
              <a:gdLst>
                <a:gd name="T0" fmla="*/ 182 w 366"/>
                <a:gd name="T1" fmla="*/ 639 h 802"/>
                <a:gd name="T2" fmla="*/ 206 w 366"/>
                <a:gd name="T3" fmla="*/ 363 h 802"/>
                <a:gd name="T4" fmla="*/ 160 w 366"/>
                <a:gd name="T5" fmla="*/ 363 h 802"/>
                <a:gd name="T6" fmla="*/ 182 w 366"/>
                <a:gd name="T7" fmla="*/ 73 h 802"/>
                <a:gd name="T8" fmla="*/ 194 w 366"/>
                <a:gd name="T9" fmla="*/ 76 h 802"/>
                <a:gd name="T10" fmla="*/ 201 w 366"/>
                <a:gd name="T11" fmla="*/ 85 h 802"/>
                <a:gd name="T12" fmla="*/ 201 w 366"/>
                <a:gd name="T13" fmla="*/ 97 h 802"/>
                <a:gd name="T14" fmla="*/ 194 w 366"/>
                <a:gd name="T15" fmla="*/ 106 h 802"/>
                <a:gd name="T16" fmla="*/ 182 w 366"/>
                <a:gd name="T17" fmla="*/ 109 h 802"/>
                <a:gd name="T18" fmla="*/ 176 w 366"/>
                <a:gd name="T19" fmla="*/ 110 h 802"/>
                <a:gd name="T20" fmla="*/ 157 w 366"/>
                <a:gd name="T21" fmla="*/ 114 h 802"/>
                <a:gd name="T22" fmla="*/ 135 w 366"/>
                <a:gd name="T23" fmla="*/ 124 h 802"/>
                <a:gd name="T24" fmla="*/ 117 w 366"/>
                <a:gd name="T25" fmla="*/ 147 h 802"/>
                <a:gd name="T26" fmla="*/ 110 w 366"/>
                <a:gd name="T27" fmla="*/ 182 h 802"/>
                <a:gd name="T28" fmla="*/ 106 w 366"/>
                <a:gd name="T29" fmla="*/ 192 h 802"/>
                <a:gd name="T30" fmla="*/ 97 w 366"/>
                <a:gd name="T31" fmla="*/ 199 h 802"/>
                <a:gd name="T32" fmla="*/ 85 w 366"/>
                <a:gd name="T33" fmla="*/ 199 h 802"/>
                <a:gd name="T34" fmla="*/ 76 w 366"/>
                <a:gd name="T35" fmla="*/ 192 h 802"/>
                <a:gd name="T36" fmla="*/ 74 w 366"/>
                <a:gd name="T37" fmla="*/ 182 h 802"/>
                <a:gd name="T38" fmla="*/ 81 w 366"/>
                <a:gd name="T39" fmla="*/ 136 h 802"/>
                <a:gd name="T40" fmla="*/ 101 w 366"/>
                <a:gd name="T41" fmla="*/ 105 h 802"/>
                <a:gd name="T42" fmla="*/ 129 w 366"/>
                <a:gd name="T43" fmla="*/ 86 h 802"/>
                <a:gd name="T44" fmla="*/ 155 w 366"/>
                <a:gd name="T45" fmla="*/ 77 h 802"/>
                <a:gd name="T46" fmla="*/ 174 w 366"/>
                <a:gd name="T47" fmla="*/ 73 h 802"/>
                <a:gd name="T48" fmla="*/ 182 w 366"/>
                <a:gd name="T49" fmla="*/ 73 h 802"/>
                <a:gd name="T50" fmla="*/ 150 w 366"/>
                <a:gd name="T51" fmla="*/ 41 h 802"/>
                <a:gd name="T52" fmla="*/ 92 w 366"/>
                <a:gd name="T53" fmla="*/ 68 h 802"/>
                <a:gd name="T54" fmla="*/ 51 w 366"/>
                <a:gd name="T55" fmla="*/ 118 h 802"/>
                <a:gd name="T56" fmla="*/ 37 w 366"/>
                <a:gd name="T57" fmla="*/ 182 h 802"/>
                <a:gd name="T58" fmla="*/ 51 w 366"/>
                <a:gd name="T59" fmla="*/ 246 h 802"/>
                <a:gd name="T60" fmla="*/ 92 w 366"/>
                <a:gd name="T61" fmla="*/ 296 h 802"/>
                <a:gd name="T62" fmla="*/ 150 w 366"/>
                <a:gd name="T63" fmla="*/ 325 h 802"/>
                <a:gd name="T64" fmla="*/ 216 w 366"/>
                <a:gd name="T65" fmla="*/ 325 h 802"/>
                <a:gd name="T66" fmla="*/ 274 w 366"/>
                <a:gd name="T67" fmla="*/ 296 h 802"/>
                <a:gd name="T68" fmla="*/ 315 w 366"/>
                <a:gd name="T69" fmla="*/ 246 h 802"/>
                <a:gd name="T70" fmla="*/ 329 w 366"/>
                <a:gd name="T71" fmla="*/ 182 h 802"/>
                <a:gd name="T72" fmla="*/ 315 w 366"/>
                <a:gd name="T73" fmla="*/ 118 h 802"/>
                <a:gd name="T74" fmla="*/ 274 w 366"/>
                <a:gd name="T75" fmla="*/ 68 h 802"/>
                <a:gd name="T76" fmla="*/ 216 w 366"/>
                <a:gd name="T77" fmla="*/ 41 h 802"/>
                <a:gd name="T78" fmla="*/ 182 w 366"/>
                <a:gd name="T79" fmla="*/ 0 h 802"/>
                <a:gd name="T80" fmla="*/ 254 w 366"/>
                <a:gd name="T81" fmla="*/ 14 h 802"/>
                <a:gd name="T82" fmla="*/ 312 w 366"/>
                <a:gd name="T83" fmla="*/ 54 h 802"/>
                <a:gd name="T84" fmla="*/ 351 w 366"/>
                <a:gd name="T85" fmla="*/ 111 h 802"/>
                <a:gd name="T86" fmla="*/ 366 w 366"/>
                <a:gd name="T87" fmla="*/ 182 h 802"/>
                <a:gd name="T88" fmla="*/ 353 w 366"/>
                <a:gd name="T89" fmla="*/ 250 h 802"/>
                <a:gd name="T90" fmla="*/ 317 w 366"/>
                <a:gd name="T91" fmla="*/ 305 h 802"/>
                <a:gd name="T92" fmla="*/ 265 w 366"/>
                <a:gd name="T93" fmla="*/ 346 h 802"/>
                <a:gd name="T94" fmla="*/ 101 w 366"/>
                <a:gd name="T95" fmla="*/ 346 h 802"/>
                <a:gd name="T96" fmla="*/ 49 w 366"/>
                <a:gd name="T97" fmla="*/ 305 h 802"/>
                <a:gd name="T98" fmla="*/ 13 w 366"/>
                <a:gd name="T99" fmla="*/ 250 h 802"/>
                <a:gd name="T100" fmla="*/ 0 w 366"/>
                <a:gd name="T101" fmla="*/ 182 h 802"/>
                <a:gd name="T102" fmla="*/ 15 w 366"/>
                <a:gd name="T103" fmla="*/ 111 h 802"/>
                <a:gd name="T104" fmla="*/ 54 w 366"/>
                <a:gd name="T105" fmla="*/ 54 h 802"/>
                <a:gd name="T106" fmla="*/ 112 w 366"/>
                <a:gd name="T107" fmla="*/ 14 h 802"/>
                <a:gd name="T108" fmla="*/ 182 w 366"/>
                <a:gd name="T109"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6" h="802">
                  <a:moveTo>
                    <a:pt x="138" y="359"/>
                  </a:moveTo>
                  <a:lnTo>
                    <a:pt x="182" y="639"/>
                  </a:lnTo>
                  <a:lnTo>
                    <a:pt x="228" y="359"/>
                  </a:lnTo>
                  <a:lnTo>
                    <a:pt x="206" y="363"/>
                  </a:lnTo>
                  <a:lnTo>
                    <a:pt x="182" y="365"/>
                  </a:lnTo>
                  <a:lnTo>
                    <a:pt x="160" y="363"/>
                  </a:lnTo>
                  <a:lnTo>
                    <a:pt x="138" y="359"/>
                  </a:lnTo>
                  <a:close/>
                  <a:moveTo>
                    <a:pt x="182" y="73"/>
                  </a:moveTo>
                  <a:lnTo>
                    <a:pt x="189" y="73"/>
                  </a:lnTo>
                  <a:lnTo>
                    <a:pt x="194" y="76"/>
                  </a:lnTo>
                  <a:lnTo>
                    <a:pt x="198" y="80"/>
                  </a:lnTo>
                  <a:lnTo>
                    <a:pt x="201" y="85"/>
                  </a:lnTo>
                  <a:lnTo>
                    <a:pt x="201" y="90"/>
                  </a:lnTo>
                  <a:lnTo>
                    <a:pt x="201" y="97"/>
                  </a:lnTo>
                  <a:lnTo>
                    <a:pt x="198" y="102"/>
                  </a:lnTo>
                  <a:lnTo>
                    <a:pt x="194" y="106"/>
                  </a:lnTo>
                  <a:lnTo>
                    <a:pt x="189" y="109"/>
                  </a:lnTo>
                  <a:lnTo>
                    <a:pt x="182" y="109"/>
                  </a:lnTo>
                  <a:lnTo>
                    <a:pt x="181" y="109"/>
                  </a:lnTo>
                  <a:lnTo>
                    <a:pt x="176" y="110"/>
                  </a:lnTo>
                  <a:lnTo>
                    <a:pt x="167" y="111"/>
                  </a:lnTo>
                  <a:lnTo>
                    <a:pt x="157" y="114"/>
                  </a:lnTo>
                  <a:lnTo>
                    <a:pt x="147" y="118"/>
                  </a:lnTo>
                  <a:lnTo>
                    <a:pt x="135" y="124"/>
                  </a:lnTo>
                  <a:lnTo>
                    <a:pt x="126" y="135"/>
                  </a:lnTo>
                  <a:lnTo>
                    <a:pt x="117" y="147"/>
                  </a:lnTo>
                  <a:lnTo>
                    <a:pt x="112" y="162"/>
                  </a:lnTo>
                  <a:lnTo>
                    <a:pt x="110" y="182"/>
                  </a:lnTo>
                  <a:lnTo>
                    <a:pt x="109" y="188"/>
                  </a:lnTo>
                  <a:lnTo>
                    <a:pt x="106" y="192"/>
                  </a:lnTo>
                  <a:lnTo>
                    <a:pt x="102" y="196"/>
                  </a:lnTo>
                  <a:lnTo>
                    <a:pt x="97" y="199"/>
                  </a:lnTo>
                  <a:lnTo>
                    <a:pt x="92" y="200"/>
                  </a:lnTo>
                  <a:lnTo>
                    <a:pt x="85" y="199"/>
                  </a:lnTo>
                  <a:lnTo>
                    <a:pt x="80" y="196"/>
                  </a:lnTo>
                  <a:lnTo>
                    <a:pt x="76" y="192"/>
                  </a:lnTo>
                  <a:lnTo>
                    <a:pt x="74" y="188"/>
                  </a:lnTo>
                  <a:lnTo>
                    <a:pt x="74" y="182"/>
                  </a:lnTo>
                  <a:lnTo>
                    <a:pt x="75" y="157"/>
                  </a:lnTo>
                  <a:lnTo>
                    <a:pt x="81" y="136"/>
                  </a:lnTo>
                  <a:lnTo>
                    <a:pt x="91" y="119"/>
                  </a:lnTo>
                  <a:lnTo>
                    <a:pt x="101" y="105"/>
                  </a:lnTo>
                  <a:lnTo>
                    <a:pt x="114" y="94"/>
                  </a:lnTo>
                  <a:lnTo>
                    <a:pt x="129" y="86"/>
                  </a:lnTo>
                  <a:lnTo>
                    <a:pt x="142" y="81"/>
                  </a:lnTo>
                  <a:lnTo>
                    <a:pt x="155" y="77"/>
                  </a:lnTo>
                  <a:lnTo>
                    <a:pt x="165" y="75"/>
                  </a:lnTo>
                  <a:lnTo>
                    <a:pt x="174" y="73"/>
                  </a:lnTo>
                  <a:lnTo>
                    <a:pt x="181" y="73"/>
                  </a:lnTo>
                  <a:lnTo>
                    <a:pt x="182" y="73"/>
                  </a:lnTo>
                  <a:close/>
                  <a:moveTo>
                    <a:pt x="182" y="37"/>
                  </a:moveTo>
                  <a:lnTo>
                    <a:pt x="150" y="41"/>
                  </a:lnTo>
                  <a:lnTo>
                    <a:pt x="118" y="51"/>
                  </a:lnTo>
                  <a:lnTo>
                    <a:pt x="92" y="68"/>
                  </a:lnTo>
                  <a:lnTo>
                    <a:pt x="68" y="90"/>
                  </a:lnTo>
                  <a:lnTo>
                    <a:pt x="51" y="118"/>
                  </a:lnTo>
                  <a:lnTo>
                    <a:pt x="41" y="149"/>
                  </a:lnTo>
                  <a:lnTo>
                    <a:pt x="37" y="182"/>
                  </a:lnTo>
                  <a:lnTo>
                    <a:pt x="41" y="216"/>
                  </a:lnTo>
                  <a:lnTo>
                    <a:pt x="51" y="246"/>
                  </a:lnTo>
                  <a:lnTo>
                    <a:pt x="68" y="274"/>
                  </a:lnTo>
                  <a:lnTo>
                    <a:pt x="92" y="296"/>
                  </a:lnTo>
                  <a:lnTo>
                    <a:pt x="118" y="313"/>
                  </a:lnTo>
                  <a:lnTo>
                    <a:pt x="150" y="325"/>
                  </a:lnTo>
                  <a:lnTo>
                    <a:pt x="182" y="329"/>
                  </a:lnTo>
                  <a:lnTo>
                    <a:pt x="216" y="325"/>
                  </a:lnTo>
                  <a:lnTo>
                    <a:pt x="247" y="313"/>
                  </a:lnTo>
                  <a:lnTo>
                    <a:pt x="274" y="296"/>
                  </a:lnTo>
                  <a:lnTo>
                    <a:pt x="296" y="274"/>
                  </a:lnTo>
                  <a:lnTo>
                    <a:pt x="315" y="246"/>
                  </a:lnTo>
                  <a:lnTo>
                    <a:pt x="325" y="216"/>
                  </a:lnTo>
                  <a:lnTo>
                    <a:pt x="329" y="182"/>
                  </a:lnTo>
                  <a:lnTo>
                    <a:pt x="325" y="149"/>
                  </a:lnTo>
                  <a:lnTo>
                    <a:pt x="315" y="118"/>
                  </a:lnTo>
                  <a:lnTo>
                    <a:pt x="296" y="90"/>
                  </a:lnTo>
                  <a:lnTo>
                    <a:pt x="274" y="68"/>
                  </a:lnTo>
                  <a:lnTo>
                    <a:pt x="247" y="51"/>
                  </a:lnTo>
                  <a:lnTo>
                    <a:pt x="216" y="41"/>
                  </a:lnTo>
                  <a:lnTo>
                    <a:pt x="182" y="37"/>
                  </a:lnTo>
                  <a:close/>
                  <a:moveTo>
                    <a:pt x="182" y="0"/>
                  </a:moveTo>
                  <a:lnTo>
                    <a:pt x="220" y="4"/>
                  </a:lnTo>
                  <a:lnTo>
                    <a:pt x="254" y="14"/>
                  </a:lnTo>
                  <a:lnTo>
                    <a:pt x="285" y="31"/>
                  </a:lnTo>
                  <a:lnTo>
                    <a:pt x="312" y="54"/>
                  </a:lnTo>
                  <a:lnTo>
                    <a:pt x="334" y="80"/>
                  </a:lnTo>
                  <a:lnTo>
                    <a:pt x="351" y="111"/>
                  </a:lnTo>
                  <a:lnTo>
                    <a:pt x="362" y="145"/>
                  </a:lnTo>
                  <a:lnTo>
                    <a:pt x="366" y="182"/>
                  </a:lnTo>
                  <a:lnTo>
                    <a:pt x="362" y="217"/>
                  </a:lnTo>
                  <a:lnTo>
                    <a:pt x="353" y="250"/>
                  </a:lnTo>
                  <a:lnTo>
                    <a:pt x="337" y="279"/>
                  </a:lnTo>
                  <a:lnTo>
                    <a:pt x="317" y="305"/>
                  </a:lnTo>
                  <a:lnTo>
                    <a:pt x="292" y="327"/>
                  </a:lnTo>
                  <a:lnTo>
                    <a:pt x="265" y="346"/>
                  </a:lnTo>
                  <a:lnTo>
                    <a:pt x="182" y="802"/>
                  </a:lnTo>
                  <a:lnTo>
                    <a:pt x="101" y="346"/>
                  </a:lnTo>
                  <a:lnTo>
                    <a:pt x="72" y="327"/>
                  </a:lnTo>
                  <a:lnTo>
                    <a:pt x="49" y="305"/>
                  </a:lnTo>
                  <a:lnTo>
                    <a:pt x="28" y="279"/>
                  </a:lnTo>
                  <a:lnTo>
                    <a:pt x="13" y="250"/>
                  </a:lnTo>
                  <a:lnTo>
                    <a:pt x="4" y="217"/>
                  </a:lnTo>
                  <a:lnTo>
                    <a:pt x="0" y="182"/>
                  </a:lnTo>
                  <a:lnTo>
                    <a:pt x="4" y="145"/>
                  </a:lnTo>
                  <a:lnTo>
                    <a:pt x="15" y="111"/>
                  </a:lnTo>
                  <a:lnTo>
                    <a:pt x="32" y="80"/>
                  </a:lnTo>
                  <a:lnTo>
                    <a:pt x="54" y="54"/>
                  </a:lnTo>
                  <a:lnTo>
                    <a:pt x="80" y="31"/>
                  </a:lnTo>
                  <a:lnTo>
                    <a:pt x="112" y="14"/>
                  </a:lnTo>
                  <a:lnTo>
                    <a:pt x="146" y="4"/>
                  </a:lnTo>
                  <a:lnTo>
                    <a:pt x="18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0" name="Freeform 9"/>
            <p:cNvSpPr>
              <a:spLocks noEditPoints="1"/>
            </p:cNvSpPr>
            <p:nvPr/>
          </p:nvSpPr>
          <p:spPr bwMode="auto">
            <a:xfrm>
              <a:off x="4069516" y="1148687"/>
              <a:ext cx="539328" cy="540000"/>
            </a:xfrm>
            <a:custGeom>
              <a:avLst/>
              <a:gdLst>
                <a:gd name="T0" fmla="*/ 427 w 803"/>
                <a:gd name="T1" fmla="*/ 376 h 804"/>
                <a:gd name="T2" fmla="*/ 436 w 803"/>
                <a:gd name="T3" fmla="*/ 415 h 804"/>
                <a:gd name="T4" fmla="*/ 402 w 803"/>
                <a:gd name="T5" fmla="*/ 439 h 804"/>
                <a:gd name="T6" fmla="*/ 368 w 803"/>
                <a:gd name="T7" fmla="*/ 415 h 804"/>
                <a:gd name="T8" fmla="*/ 376 w 803"/>
                <a:gd name="T9" fmla="*/ 376 h 804"/>
                <a:gd name="T10" fmla="*/ 557 w 803"/>
                <a:gd name="T11" fmla="*/ 248 h 804"/>
                <a:gd name="T12" fmla="*/ 453 w 803"/>
                <a:gd name="T13" fmla="*/ 453 h 804"/>
                <a:gd name="T14" fmla="*/ 480 w 803"/>
                <a:gd name="T15" fmla="*/ 480 h 804"/>
                <a:gd name="T16" fmla="*/ 634 w 803"/>
                <a:gd name="T17" fmla="*/ 169 h 804"/>
                <a:gd name="T18" fmla="*/ 286 w 803"/>
                <a:gd name="T19" fmla="*/ 57 h 804"/>
                <a:gd name="T20" fmla="*/ 161 w 803"/>
                <a:gd name="T21" fmla="*/ 129 h 804"/>
                <a:gd name="T22" fmla="*/ 75 w 803"/>
                <a:gd name="T23" fmla="*/ 241 h 804"/>
                <a:gd name="T24" fmla="*/ 38 w 803"/>
                <a:gd name="T25" fmla="*/ 384 h 804"/>
                <a:gd name="T26" fmla="*/ 102 w 803"/>
                <a:gd name="T27" fmla="*/ 388 h 804"/>
                <a:gd name="T28" fmla="*/ 110 w 803"/>
                <a:gd name="T29" fmla="*/ 402 h 804"/>
                <a:gd name="T30" fmla="*/ 102 w 803"/>
                <a:gd name="T31" fmla="*/ 417 h 804"/>
                <a:gd name="T32" fmla="*/ 38 w 803"/>
                <a:gd name="T33" fmla="*/ 421 h 804"/>
                <a:gd name="T34" fmla="*/ 75 w 803"/>
                <a:gd name="T35" fmla="*/ 563 h 804"/>
                <a:gd name="T36" fmla="*/ 161 w 803"/>
                <a:gd name="T37" fmla="*/ 676 h 804"/>
                <a:gd name="T38" fmla="*/ 286 w 803"/>
                <a:gd name="T39" fmla="*/ 748 h 804"/>
                <a:gd name="T40" fmla="*/ 384 w 803"/>
                <a:gd name="T41" fmla="*/ 713 h 804"/>
                <a:gd name="T42" fmla="*/ 390 w 803"/>
                <a:gd name="T43" fmla="*/ 698 h 804"/>
                <a:gd name="T44" fmla="*/ 407 w 803"/>
                <a:gd name="T45" fmla="*/ 696 h 804"/>
                <a:gd name="T46" fmla="*/ 419 w 803"/>
                <a:gd name="T47" fmla="*/ 707 h 804"/>
                <a:gd name="T48" fmla="*/ 470 w 803"/>
                <a:gd name="T49" fmla="*/ 761 h 804"/>
                <a:gd name="T50" fmla="*/ 604 w 803"/>
                <a:gd name="T51" fmla="*/ 706 h 804"/>
                <a:gd name="T52" fmla="*/ 705 w 803"/>
                <a:gd name="T53" fmla="*/ 605 h 804"/>
                <a:gd name="T54" fmla="*/ 760 w 803"/>
                <a:gd name="T55" fmla="*/ 470 h 804"/>
                <a:gd name="T56" fmla="*/ 706 w 803"/>
                <a:gd name="T57" fmla="*/ 419 h 804"/>
                <a:gd name="T58" fmla="*/ 694 w 803"/>
                <a:gd name="T59" fmla="*/ 408 h 804"/>
                <a:gd name="T60" fmla="*/ 697 w 803"/>
                <a:gd name="T61" fmla="*/ 392 h 804"/>
                <a:gd name="T62" fmla="*/ 713 w 803"/>
                <a:gd name="T63" fmla="*/ 384 h 804"/>
                <a:gd name="T64" fmla="*/ 748 w 803"/>
                <a:gd name="T65" fmla="*/ 286 h 804"/>
                <a:gd name="T66" fmla="*/ 676 w 803"/>
                <a:gd name="T67" fmla="*/ 161 h 804"/>
                <a:gd name="T68" fmla="*/ 563 w 803"/>
                <a:gd name="T69" fmla="*/ 75 h 804"/>
                <a:gd name="T70" fmla="*/ 421 w 803"/>
                <a:gd name="T71" fmla="*/ 38 h 804"/>
                <a:gd name="T72" fmla="*/ 417 w 803"/>
                <a:gd name="T73" fmla="*/ 103 h 804"/>
                <a:gd name="T74" fmla="*/ 402 w 803"/>
                <a:gd name="T75" fmla="*/ 110 h 804"/>
                <a:gd name="T76" fmla="*/ 386 w 803"/>
                <a:gd name="T77" fmla="*/ 103 h 804"/>
                <a:gd name="T78" fmla="*/ 384 w 803"/>
                <a:gd name="T79" fmla="*/ 38 h 804"/>
                <a:gd name="T80" fmla="*/ 508 w 803"/>
                <a:gd name="T81" fmla="*/ 15 h 804"/>
                <a:gd name="T82" fmla="*/ 647 w 803"/>
                <a:gd name="T83" fmla="*/ 84 h 804"/>
                <a:gd name="T84" fmla="*/ 749 w 803"/>
                <a:gd name="T85" fmla="*/ 199 h 804"/>
                <a:gd name="T86" fmla="*/ 800 w 803"/>
                <a:gd name="T87" fmla="*/ 347 h 804"/>
                <a:gd name="T88" fmla="*/ 789 w 803"/>
                <a:gd name="T89" fmla="*/ 508 h 804"/>
                <a:gd name="T90" fmla="*/ 721 w 803"/>
                <a:gd name="T91" fmla="*/ 647 h 804"/>
                <a:gd name="T92" fmla="*/ 605 w 803"/>
                <a:gd name="T93" fmla="*/ 749 h 804"/>
                <a:gd name="T94" fmla="*/ 456 w 803"/>
                <a:gd name="T95" fmla="*/ 800 h 804"/>
                <a:gd name="T96" fmla="*/ 295 w 803"/>
                <a:gd name="T97" fmla="*/ 790 h 804"/>
                <a:gd name="T98" fmla="*/ 156 w 803"/>
                <a:gd name="T99" fmla="*/ 720 h 804"/>
                <a:gd name="T100" fmla="*/ 55 w 803"/>
                <a:gd name="T101" fmla="*/ 605 h 804"/>
                <a:gd name="T102" fmla="*/ 4 w 803"/>
                <a:gd name="T103" fmla="*/ 457 h 804"/>
                <a:gd name="T104" fmla="*/ 14 w 803"/>
                <a:gd name="T105" fmla="*/ 295 h 804"/>
                <a:gd name="T106" fmla="*/ 84 w 803"/>
                <a:gd name="T107" fmla="*/ 157 h 804"/>
                <a:gd name="T108" fmla="*/ 199 w 803"/>
                <a:gd name="T109" fmla="*/ 55 h 804"/>
                <a:gd name="T110" fmla="*/ 347 w 803"/>
                <a:gd name="T111" fmla="*/ 4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03" h="804">
                  <a:moveTo>
                    <a:pt x="402" y="366"/>
                  </a:moveTo>
                  <a:lnTo>
                    <a:pt x="415" y="368"/>
                  </a:lnTo>
                  <a:lnTo>
                    <a:pt x="427" y="376"/>
                  </a:lnTo>
                  <a:lnTo>
                    <a:pt x="436" y="388"/>
                  </a:lnTo>
                  <a:lnTo>
                    <a:pt x="439" y="402"/>
                  </a:lnTo>
                  <a:lnTo>
                    <a:pt x="436" y="415"/>
                  </a:lnTo>
                  <a:lnTo>
                    <a:pt x="427" y="428"/>
                  </a:lnTo>
                  <a:lnTo>
                    <a:pt x="415" y="436"/>
                  </a:lnTo>
                  <a:lnTo>
                    <a:pt x="402" y="439"/>
                  </a:lnTo>
                  <a:lnTo>
                    <a:pt x="388" y="436"/>
                  </a:lnTo>
                  <a:lnTo>
                    <a:pt x="376" y="428"/>
                  </a:lnTo>
                  <a:lnTo>
                    <a:pt x="368" y="415"/>
                  </a:lnTo>
                  <a:lnTo>
                    <a:pt x="366" y="402"/>
                  </a:lnTo>
                  <a:lnTo>
                    <a:pt x="368" y="388"/>
                  </a:lnTo>
                  <a:lnTo>
                    <a:pt x="376" y="376"/>
                  </a:lnTo>
                  <a:lnTo>
                    <a:pt x="388" y="368"/>
                  </a:lnTo>
                  <a:lnTo>
                    <a:pt x="402" y="366"/>
                  </a:lnTo>
                  <a:close/>
                  <a:moveTo>
                    <a:pt x="557" y="248"/>
                  </a:moveTo>
                  <a:lnTo>
                    <a:pt x="350" y="351"/>
                  </a:lnTo>
                  <a:lnTo>
                    <a:pt x="246" y="557"/>
                  </a:lnTo>
                  <a:lnTo>
                    <a:pt x="453" y="453"/>
                  </a:lnTo>
                  <a:lnTo>
                    <a:pt x="557" y="248"/>
                  </a:lnTo>
                  <a:close/>
                  <a:moveTo>
                    <a:pt x="634" y="169"/>
                  </a:moveTo>
                  <a:lnTo>
                    <a:pt x="480" y="480"/>
                  </a:lnTo>
                  <a:lnTo>
                    <a:pt x="169" y="634"/>
                  </a:lnTo>
                  <a:lnTo>
                    <a:pt x="325" y="325"/>
                  </a:lnTo>
                  <a:lnTo>
                    <a:pt x="634" y="169"/>
                  </a:lnTo>
                  <a:close/>
                  <a:moveTo>
                    <a:pt x="384" y="38"/>
                  </a:moveTo>
                  <a:lnTo>
                    <a:pt x="334" y="44"/>
                  </a:lnTo>
                  <a:lnTo>
                    <a:pt x="286" y="57"/>
                  </a:lnTo>
                  <a:lnTo>
                    <a:pt x="241" y="75"/>
                  </a:lnTo>
                  <a:lnTo>
                    <a:pt x="199" y="99"/>
                  </a:lnTo>
                  <a:lnTo>
                    <a:pt x="161" y="129"/>
                  </a:lnTo>
                  <a:lnTo>
                    <a:pt x="127" y="161"/>
                  </a:lnTo>
                  <a:lnTo>
                    <a:pt x="98" y="199"/>
                  </a:lnTo>
                  <a:lnTo>
                    <a:pt x="75" y="241"/>
                  </a:lnTo>
                  <a:lnTo>
                    <a:pt x="56" y="286"/>
                  </a:lnTo>
                  <a:lnTo>
                    <a:pt x="43" y="334"/>
                  </a:lnTo>
                  <a:lnTo>
                    <a:pt x="38" y="384"/>
                  </a:lnTo>
                  <a:lnTo>
                    <a:pt x="92" y="384"/>
                  </a:lnTo>
                  <a:lnTo>
                    <a:pt x="97" y="385"/>
                  </a:lnTo>
                  <a:lnTo>
                    <a:pt x="102" y="388"/>
                  </a:lnTo>
                  <a:lnTo>
                    <a:pt x="106" y="392"/>
                  </a:lnTo>
                  <a:lnTo>
                    <a:pt x="109" y="397"/>
                  </a:lnTo>
                  <a:lnTo>
                    <a:pt x="110" y="402"/>
                  </a:lnTo>
                  <a:lnTo>
                    <a:pt x="109" y="408"/>
                  </a:lnTo>
                  <a:lnTo>
                    <a:pt x="106" y="413"/>
                  </a:lnTo>
                  <a:lnTo>
                    <a:pt x="102" y="417"/>
                  </a:lnTo>
                  <a:lnTo>
                    <a:pt x="97" y="419"/>
                  </a:lnTo>
                  <a:lnTo>
                    <a:pt x="92" y="421"/>
                  </a:lnTo>
                  <a:lnTo>
                    <a:pt x="38" y="421"/>
                  </a:lnTo>
                  <a:lnTo>
                    <a:pt x="43" y="470"/>
                  </a:lnTo>
                  <a:lnTo>
                    <a:pt x="56" y="517"/>
                  </a:lnTo>
                  <a:lnTo>
                    <a:pt x="75" y="563"/>
                  </a:lnTo>
                  <a:lnTo>
                    <a:pt x="98" y="605"/>
                  </a:lnTo>
                  <a:lnTo>
                    <a:pt x="127" y="643"/>
                  </a:lnTo>
                  <a:lnTo>
                    <a:pt x="161" y="676"/>
                  </a:lnTo>
                  <a:lnTo>
                    <a:pt x="199" y="706"/>
                  </a:lnTo>
                  <a:lnTo>
                    <a:pt x="241" y="730"/>
                  </a:lnTo>
                  <a:lnTo>
                    <a:pt x="286" y="748"/>
                  </a:lnTo>
                  <a:lnTo>
                    <a:pt x="334" y="761"/>
                  </a:lnTo>
                  <a:lnTo>
                    <a:pt x="384" y="766"/>
                  </a:lnTo>
                  <a:lnTo>
                    <a:pt x="384" y="713"/>
                  </a:lnTo>
                  <a:lnTo>
                    <a:pt x="384" y="707"/>
                  </a:lnTo>
                  <a:lnTo>
                    <a:pt x="386" y="702"/>
                  </a:lnTo>
                  <a:lnTo>
                    <a:pt x="390" y="698"/>
                  </a:lnTo>
                  <a:lnTo>
                    <a:pt x="396" y="696"/>
                  </a:lnTo>
                  <a:lnTo>
                    <a:pt x="402" y="694"/>
                  </a:lnTo>
                  <a:lnTo>
                    <a:pt x="407" y="696"/>
                  </a:lnTo>
                  <a:lnTo>
                    <a:pt x="413" y="698"/>
                  </a:lnTo>
                  <a:lnTo>
                    <a:pt x="417" y="702"/>
                  </a:lnTo>
                  <a:lnTo>
                    <a:pt x="419" y="707"/>
                  </a:lnTo>
                  <a:lnTo>
                    <a:pt x="421" y="713"/>
                  </a:lnTo>
                  <a:lnTo>
                    <a:pt x="421" y="766"/>
                  </a:lnTo>
                  <a:lnTo>
                    <a:pt x="470" y="761"/>
                  </a:lnTo>
                  <a:lnTo>
                    <a:pt x="518" y="748"/>
                  </a:lnTo>
                  <a:lnTo>
                    <a:pt x="563" y="730"/>
                  </a:lnTo>
                  <a:lnTo>
                    <a:pt x="604" y="706"/>
                  </a:lnTo>
                  <a:lnTo>
                    <a:pt x="642" y="676"/>
                  </a:lnTo>
                  <a:lnTo>
                    <a:pt x="676" y="643"/>
                  </a:lnTo>
                  <a:lnTo>
                    <a:pt x="705" y="605"/>
                  </a:lnTo>
                  <a:lnTo>
                    <a:pt x="730" y="563"/>
                  </a:lnTo>
                  <a:lnTo>
                    <a:pt x="748" y="517"/>
                  </a:lnTo>
                  <a:lnTo>
                    <a:pt x="760" y="470"/>
                  </a:lnTo>
                  <a:lnTo>
                    <a:pt x="766" y="421"/>
                  </a:lnTo>
                  <a:lnTo>
                    <a:pt x="713" y="421"/>
                  </a:lnTo>
                  <a:lnTo>
                    <a:pt x="706" y="419"/>
                  </a:lnTo>
                  <a:lnTo>
                    <a:pt x="701" y="417"/>
                  </a:lnTo>
                  <a:lnTo>
                    <a:pt x="697" y="413"/>
                  </a:lnTo>
                  <a:lnTo>
                    <a:pt x="694" y="408"/>
                  </a:lnTo>
                  <a:lnTo>
                    <a:pt x="694" y="402"/>
                  </a:lnTo>
                  <a:lnTo>
                    <a:pt x="694" y="397"/>
                  </a:lnTo>
                  <a:lnTo>
                    <a:pt x="697" y="392"/>
                  </a:lnTo>
                  <a:lnTo>
                    <a:pt x="701" y="388"/>
                  </a:lnTo>
                  <a:lnTo>
                    <a:pt x="706" y="385"/>
                  </a:lnTo>
                  <a:lnTo>
                    <a:pt x="713" y="384"/>
                  </a:lnTo>
                  <a:lnTo>
                    <a:pt x="766" y="384"/>
                  </a:lnTo>
                  <a:lnTo>
                    <a:pt x="760" y="334"/>
                  </a:lnTo>
                  <a:lnTo>
                    <a:pt x="748" y="286"/>
                  </a:lnTo>
                  <a:lnTo>
                    <a:pt x="730" y="241"/>
                  </a:lnTo>
                  <a:lnTo>
                    <a:pt x="705" y="199"/>
                  </a:lnTo>
                  <a:lnTo>
                    <a:pt x="676" y="161"/>
                  </a:lnTo>
                  <a:lnTo>
                    <a:pt x="642" y="129"/>
                  </a:lnTo>
                  <a:lnTo>
                    <a:pt x="604" y="99"/>
                  </a:lnTo>
                  <a:lnTo>
                    <a:pt x="563" y="75"/>
                  </a:lnTo>
                  <a:lnTo>
                    <a:pt x="518" y="57"/>
                  </a:lnTo>
                  <a:lnTo>
                    <a:pt x="470" y="44"/>
                  </a:lnTo>
                  <a:lnTo>
                    <a:pt x="421" y="38"/>
                  </a:lnTo>
                  <a:lnTo>
                    <a:pt x="421" y="92"/>
                  </a:lnTo>
                  <a:lnTo>
                    <a:pt x="419" y="97"/>
                  </a:lnTo>
                  <a:lnTo>
                    <a:pt x="417" y="103"/>
                  </a:lnTo>
                  <a:lnTo>
                    <a:pt x="413" y="106"/>
                  </a:lnTo>
                  <a:lnTo>
                    <a:pt x="407" y="109"/>
                  </a:lnTo>
                  <a:lnTo>
                    <a:pt x="402" y="110"/>
                  </a:lnTo>
                  <a:lnTo>
                    <a:pt x="396" y="109"/>
                  </a:lnTo>
                  <a:lnTo>
                    <a:pt x="390" y="106"/>
                  </a:lnTo>
                  <a:lnTo>
                    <a:pt x="386" y="103"/>
                  </a:lnTo>
                  <a:lnTo>
                    <a:pt x="384" y="97"/>
                  </a:lnTo>
                  <a:lnTo>
                    <a:pt x="384" y="92"/>
                  </a:lnTo>
                  <a:lnTo>
                    <a:pt x="384" y="38"/>
                  </a:lnTo>
                  <a:close/>
                  <a:moveTo>
                    <a:pt x="402" y="0"/>
                  </a:moveTo>
                  <a:lnTo>
                    <a:pt x="456" y="4"/>
                  </a:lnTo>
                  <a:lnTo>
                    <a:pt x="508" y="15"/>
                  </a:lnTo>
                  <a:lnTo>
                    <a:pt x="558" y="32"/>
                  </a:lnTo>
                  <a:lnTo>
                    <a:pt x="605" y="55"/>
                  </a:lnTo>
                  <a:lnTo>
                    <a:pt x="647" y="84"/>
                  </a:lnTo>
                  <a:lnTo>
                    <a:pt x="687" y="118"/>
                  </a:lnTo>
                  <a:lnTo>
                    <a:pt x="721" y="157"/>
                  </a:lnTo>
                  <a:lnTo>
                    <a:pt x="749" y="199"/>
                  </a:lnTo>
                  <a:lnTo>
                    <a:pt x="772" y="247"/>
                  </a:lnTo>
                  <a:lnTo>
                    <a:pt x="789" y="295"/>
                  </a:lnTo>
                  <a:lnTo>
                    <a:pt x="800" y="347"/>
                  </a:lnTo>
                  <a:lnTo>
                    <a:pt x="803" y="402"/>
                  </a:lnTo>
                  <a:lnTo>
                    <a:pt x="800" y="457"/>
                  </a:lnTo>
                  <a:lnTo>
                    <a:pt x="789" y="508"/>
                  </a:lnTo>
                  <a:lnTo>
                    <a:pt x="772" y="558"/>
                  </a:lnTo>
                  <a:lnTo>
                    <a:pt x="749" y="605"/>
                  </a:lnTo>
                  <a:lnTo>
                    <a:pt x="721" y="647"/>
                  </a:lnTo>
                  <a:lnTo>
                    <a:pt x="687" y="686"/>
                  </a:lnTo>
                  <a:lnTo>
                    <a:pt x="647" y="720"/>
                  </a:lnTo>
                  <a:lnTo>
                    <a:pt x="605" y="749"/>
                  </a:lnTo>
                  <a:lnTo>
                    <a:pt x="558" y="773"/>
                  </a:lnTo>
                  <a:lnTo>
                    <a:pt x="508" y="790"/>
                  </a:lnTo>
                  <a:lnTo>
                    <a:pt x="456" y="800"/>
                  </a:lnTo>
                  <a:lnTo>
                    <a:pt x="402" y="804"/>
                  </a:lnTo>
                  <a:lnTo>
                    <a:pt x="347" y="800"/>
                  </a:lnTo>
                  <a:lnTo>
                    <a:pt x="295" y="790"/>
                  </a:lnTo>
                  <a:lnTo>
                    <a:pt x="245" y="773"/>
                  </a:lnTo>
                  <a:lnTo>
                    <a:pt x="199" y="749"/>
                  </a:lnTo>
                  <a:lnTo>
                    <a:pt x="156" y="720"/>
                  </a:lnTo>
                  <a:lnTo>
                    <a:pt x="118" y="686"/>
                  </a:lnTo>
                  <a:lnTo>
                    <a:pt x="84" y="647"/>
                  </a:lnTo>
                  <a:lnTo>
                    <a:pt x="55" y="605"/>
                  </a:lnTo>
                  <a:lnTo>
                    <a:pt x="31" y="558"/>
                  </a:lnTo>
                  <a:lnTo>
                    <a:pt x="14" y="508"/>
                  </a:lnTo>
                  <a:lnTo>
                    <a:pt x="4" y="457"/>
                  </a:lnTo>
                  <a:lnTo>
                    <a:pt x="0" y="402"/>
                  </a:lnTo>
                  <a:lnTo>
                    <a:pt x="4" y="347"/>
                  </a:lnTo>
                  <a:lnTo>
                    <a:pt x="14" y="295"/>
                  </a:lnTo>
                  <a:lnTo>
                    <a:pt x="31" y="247"/>
                  </a:lnTo>
                  <a:lnTo>
                    <a:pt x="55" y="199"/>
                  </a:lnTo>
                  <a:lnTo>
                    <a:pt x="84" y="157"/>
                  </a:lnTo>
                  <a:lnTo>
                    <a:pt x="118" y="118"/>
                  </a:lnTo>
                  <a:lnTo>
                    <a:pt x="156" y="84"/>
                  </a:lnTo>
                  <a:lnTo>
                    <a:pt x="199" y="55"/>
                  </a:lnTo>
                  <a:lnTo>
                    <a:pt x="245" y="32"/>
                  </a:lnTo>
                  <a:lnTo>
                    <a:pt x="295" y="15"/>
                  </a:lnTo>
                  <a:lnTo>
                    <a:pt x="347" y="4"/>
                  </a:lnTo>
                  <a:lnTo>
                    <a:pt x="40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1" name="Freeform 10"/>
            <p:cNvSpPr>
              <a:spLocks noEditPoints="1"/>
            </p:cNvSpPr>
            <p:nvPr/>
          </p:nvSpPr>
          <p:spPr bwMode="auto">
            <a:xfrm>
              <a:off x="5178286" y="1148687"/>
              <a:ext cx="540672" cy="540000"/>
            </a:xfrm>
            <a:custGeom>
              <a:avLst/>
              <a:gdLst>
                <a:gd name="T0" fmla="*/ 548 w 805"/>
                <a:gd name="T1" fmla="*/ 698 h 804"/>
                <a:gd name="T2" fmla="*/ 768 w 805"/>
                <a:gd name="T3" fmla="*/ 105 h 804"/>
                <a:gd name="T4" fmla="*/ 512 w 805"/>
                <a:gd name="T5" fmla="*/ 44 h 804"/>
                <a:gd name="T6" fmla="*/ 292 w 805"/>
                <a:gd name="T7" fmla="*/ 761 h 804"/>
                <a:gd name="T8" fmla="*/ 512 w 805"/>
                <a:gd name="T9" fmla="*/ 44 h 804"/>
                <a:gd name="T10" fmla="*/ 37 w 805"/>
                <a:gd name="T11" fmla="*/ 698 h 804"/>
                <a:gd name="T12" fmla="*/ 256 w 805"/>
                <a:gd name="T13" fmla="*/ 105 h 804"/>
                <a:gd name="T14" fmla="*/ 19 w 805"/>
                <a:gd name="T15" fmla="*/ 0 h 804"/>
                <a:gd name="T16" fmla="*/ 24 w 805"/>
                <a:gd name="T17" fmla="*/ 2 h 804"/>
                <a:gd name="T18" fmla="*/ 274 w 805"/>
                <a:gd name="T19" fmla="*/ 72 h 804"/>
                <a:gd name="T20" fmla="*/ 526 w 805"/>
                <a:gd name="T21" fmla="*/ 2 h 804"/>
                <a:gd name="T22" fmla="*/ 529 w 805"/>
                <a:gd name="T23" fmla="*/ 0 h 804"/>
                <a:gd name="T24" fmla="*/ 535 w 805"/>
                <a:gd name="T25" fmla="*/ 2 h 804"/>
                <a:gd name="T26" fmla="*/ 790 w 805"/>
                <a:gd name="T27" fmla="*/ 75 h 804"/>
                <a:gd name="T28" fmla="*/ 795 w 805"/>
                <a:gd name="T29" fmla="*/ 76 h 804"/>
                <a:gd name="T30" fmla="*/ 802 w 805"/>
                <a:gd name="T31" fmla="*/ 83 h 804"/>
                <a:gd name="T32" fmla="*/ 805 w 805"/>
                <a:gd name="T33" fmla="*/ 92 h 804"/>
                <a:gd name="T34" fmla="*/ 803 w 805"/>
                <a:gd name="T35" fmla="*/ 791 h 804"/>
                <a:gd name="T36" fmla="*/ 797 w 805"/>
                <a:gd name="T37" fmla="*/ 800 h 804"/>
                <a:gd name="T38" fmla="*/ 786 w 805"/>
                <a:gd name="T39" fmla="*/ 804 h 804"/>
                <a:gd name="T40" fmla="*/ 781 w 805"/>
                <a:gd name="T41" fmla="*/ 803 h 804"/>
                <a:gd name="T42" fmla="*/ 529 w 805"/>
                <a:gd name="T43" fmla="*/ 731 h 804"/>
                <a:gd name="T44" fmla="*/ 279 w 805"/>
                <a:gd name="T45" fmla="*/ 803 h 804"/>
                <a:gd name="T46" fmla="*/ 274 w 805"/>
                <a:gd name="T47" fmla="*/ 804 h 804"/>
                <a:gd name="T48" fmla="*/ 269 w 805"/>
                <a:gd name="T49" fmla="*/ 803 h 804"/>
                <a:gd name="T50" fmla="*/ 13 w 805"/>
                <a:gd name="T51" fmla="*/ 730 h 804"/>
                <a:gd name="T52" fmla="*/ 9 w 805"/>
                <a:gd name="T53" fmla="*/ 728 h 804"/>
                <a:gd name="T54" fmla="*/ 3 w 805"/>
                <a:gd name="T55" fmla="*/ 722 h 804"/>
                <a:gd name="T56" fmla="*/ 0 w 805"/>
                <a:gd name="T57" fmla="*/ 713 h 804"/>
                <a:gd name="T58" fmla="*/ 1 w 805"/>
                <a:gd name="T59" fmla="*/ 13 h 804"/>
                <a:gd name="T60" fmla="*/ 8 w 805"/>
                <a:gd name="T61" fmla="*/ 4 h 804"/>
                <a:gd name="T62" fmla="*/ 19 w 805"/>
                <a:gd name="T63" fmla="*/ 0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5" h="804">
                  <a:moveTo>
                    <a:pt x="548" y="44"/>
                  </a:moveTo>
                  <a:lnTo>
                    <a:pt x="548" y="698"/>
                  </a:lnTo>
                  <a:lnTo>
                    <a:pt x="768" y="761"/>
                  </a:lnTo>
                  <a:lnTo>
                    <a:pt x="768" y="105"/>
                  </a:lnTo>
                  <a:lnTo>
                    <a:pt x="548" y="44"/>
                  </a:lnTo>
                  <a:close/>
                  <a:moveTo>
                    <a:pt x="512" y="44"/>
                  </a:moveTo>
                  <a:lnTo>
                    <a:pt x="292" y="105"/>
                  </a:lnTo>
                  <a:lnTo>
                    <a:pt x="292" y="761"/>
                  </a:lnTo>
                  <a:lnTo>
                    <a:pt x="512" y="698"/>
                  </a:lnTo>
                  <a:lnTo>
                    <a:pt x="512" y="44"/>
                  </a:lnTo>
                  <a:close/>
                  <a:moveTo>
                    <a:pt x="37" y="44"/>
                  </a:moveTo>
                  <a:lnTo>
                    <a:pt x="37" y="698"/>
                  </a:lnTo>
                  <a:lnTo>
                    <a:pt x="256" y="761"/>
                  </a:lnTo>
                  <a:lnTo>
                    <a:pt x="256" y="105"/>
                  </a:lnTo>
                  <a:lnTo>
                    <a:pt x="37" y="44"/>
                  </a:lnTo>
                  <a:close/>
                  <a:moveTo>
                    <a:pt x="19" y="0"/>
                  </a:moveTo>
                  <a:lnTo>
                    <a:pt x="21" y="0"/>
                  </a:lnTo>
                  <a:lnTo>
                    <a:pt x="24" y="2"/>
                  </a:lnTo>
                  <a:lnTo>
                    <a:pt x="24" y="2"/>
                  </a:lnTo>
                  <a:lnTo>
                    <a:pt x="274" y="72"/>
                  </a:lnTo>
                  <a:lnTo>
                    <a:pt x="526" y="2"/>
                  </a:lnTo>
                  <a:lnTo>
                    <a:pt x="526" y="2"/>
                  </a:lnTo>
                  <a:lnTo>
                    <a:pt x="528" y="0"/>
                  </a:lnTo>
                  <a:lnTo>
                    <a:pt x="529" y="0"/>
                  </a:lnTo>
                  <a:lnTo>
                    <a:pt x="532" y="0"/>
                  </a:lnTo>
                  <a:lnTo>
                    <a:pt x="535" y="2"/>
                  </a:lnTo>
                  <a:lnTo>
                    <a:pt x="535" y="2"/>
                  </a:lnTo>
                  <a:lnTo>
                    <a:pt x="790" y="75"/>
                  </a:lnTo>
                  <a:lnTo>
                    <a:pt x="790" y="75"/>
                  </a:lnTo>
                  <a:lnTo>
                    <a:pt x="795" y="76"/>
                  </a:lnTo>
                  <a:lnTo>
                    <a:pt x="799" y="79"/>
                  </a:lnTo>
                  <a:lnTo>
                    <a:pt x="802" y="83"/>
                  </a:lnTo>
                  <a:lnTo>
                    <a:pt x="803" y="87"/>
                  </a:lnTo>
                  <a:lnTo>
                    <a:pt x="805" y="92"/>
                  </a:lnTo>
                  <a:lnTo>
                    <a:pt x="805" y="786"/>
                  </a:lnTo>
                  <a:lnTo>
                    <a:pt x="803" y="791"/>
                  </a:lnTo>
                  <a:lnTo>
                    <a:pt x="801" y="796"/>
                  </a:lnTo>
                  <a:lnTo>
                    <a:pt x="797" y="800"/>
                  </a:lnTo>
                  <a:lnTo>
                    <a:pt x="791" y="803"/>
                  </a:lnTo>
                  <a:lnTo>
                    <a:pt x="786" y="804"/>
                  </a:lnTo>
                  <a:lnTo>
                    <a:pt x="784" y="803"/>
                  </a:lnTo>
                  <a:lnTo>
                    <a:pt x="781" y="803"/>
                  </a:lnTo>
                  <a:lnTo>
                    <a:pt x="781" y="803"/>
                  </a:lnTo>
                  <a:lnTo>
                    <a:pt x="529" y="731"/>
                  </a:lnTo>
                  <a:lnTo>
                    <a:pt x="279" y="803"/>
                  </a:lnTo>
                  <a:lnTo>
                    <a:pt x="279" y="803"/>
                  </a:lnTo>
                  <a:lnTo>
                    <a:pt x="277" y="803"/>
                  </a:lnTo>
                  <a:lnTo>
                    <a:pt x="274" y="804"/>
                  </a:lnTo>
                  <a:lnTo>
                    <a:pt x="271" y="803"/>
                  </a:lnTo>
                  <a:lnTo>
                    <a:pt x="269" y="803"/>
                  </a:lnTo>
                  <a:lnTo>
                    <a:pt x="269" y="803"/>
                  </a:lnTo>
                  <a:lnTo>
                    <a:pt x="13" y="730"/>
                  </a:lnTo>
                  <a:lnTo>
                    <a:pt x="13" y="730"/>
                  </a:lnTo>
                  <a:lnTo>
                    <a:pt x="9" y="728"/>
                  </a:lnTo>
                  <a:lnTo>
                    <a:pt x="5" y="726"/>
                  </a:lnTo>
                  <a:lnTo>
                    <a:pt x="3" y="722"/>
                  </a:lnTo>
                  <a:lnTo>
                    <a:pt x="1" y="718"/>
                  </a:lnTo>
                  <a:lnTo>
                    <a:pt x="0" y="713"/>
                  </a:lnTo>
                  <a:lnTo>
                    <a:pt x="0" y="19"/>
                  </a:lnTo>
                  <a:lnTo>
                    <a:pt x="1" y="13"/>
                  </a:lnTo>
                  <a:lnTo>
                    <a:pt x="4" y="8"/>
                  </a:lnTo>
                  <a:lnTo>
                    <a:pt x="8" y="4"/>
                  </a:lnTo>
                  <a:lnTo>
                    <a:pt x="13" y="2"/>
                  </a:lnTo>
                  <a:lnTo>
                    <a:pt x="19"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2" name="Freeform 11"/>
            <p:cNvSpPr>
              <a:spLocks noEditPoints="1"/>
            </p:cNvSpPr>
            <p:nvPr/>
          </p:nvSpPr>
          <p:spPr bwMode="auto">
            <a:xfrm>
              <a:off x="6288400" y="1148687"/>
              <a:ext cx="540672" cy="540000"/>
            </a:xfrm>
            <a:custGeom>
              <a:avLst/>
              <a:gdLst>
                <a:gd name="T0" fmla="*/ 653 w 805"/>
                <a:gd name="T1" fmla="*/ 517 h 804"/>
                <a:gd name="T2" fmla="*/ 708 w 805"/>
                <a:gd name="T3" fmla="*/ 512 h 804"/>
                <a:gd name="T4" fmla="*/ 727 w 805"/>
                <a:gd name="T5" fmla="*/ 519 h 804"/>
                <a:gd name="T6" fmla="*/ 729 w 805"/>
                <a:gd name="T7" fmla="*/ 540 h 804"/>
                <a:gd name="T8" fmla="*/ 729 w 805"/>
                <a:gd name="T9" fmla="*/ 593 h 804"/>
                <a:gd name="T10" fmla="*/ 727 w 805"/>
                <a:gd name="T11" fmla="*/ 614 h 804"/>
                <a:gd name="T12" fmla="*/ 708 w 805"/>
                <a:gd name="T13" fmla="*/ 621 h 804"/>
                <a:gd name="T14" fmla="*/ 653 w 805"/>
                <a:gd name="T15" fmla="*/ 616 h 804"/>
                <a:gd name="T16" fmla="*/ 634 w 805"/>
                <a:gd name="T17" fmla="*/ 621 h 804"/>
                <a:gd name="T18" fmla="*/ 621 w 805"/>
                <a:gd name="T19" fmla="*/ 603 h 804"/>
                <a:gd name="T20" fmla="*/ 650 w 805"/>
                <a:gd name="T21" fmla="*/ 566 h 804"/>
                <a:gd name="T22" fmla="*/ 621 w 805"/>
                <a:gd name="T23" fmla="*/ 531 h 804"/>
                <a:gd name="T24" fmla="*/ 634 w 805"/>
                <a:gd name="T25" fmla="*/ 512 h 804"/>
                <a:gd name="T26" fmla="*/ 173 w 805"/>
                <a:gd name="T27" fmla="*/ 523 h 804"/>
                <a:gd name="T28" fmla="*/ 173 w 805"/>
                <a:gd name="T29" fmla="*/ 574 h 804"/>
                <a:gd name="T30" fmla="*/ 121 w 805"/>
                <a:gd name="T31" fmla="*/ 574 h 804"/>
                <a:gd name="T32" fmla="*/ 121 w 805"/>
                <a:gd name="T33" fmla="*/ 523 h 804"/>
                <a:gd name="T34" fmla="*/ 186 w 805"/>
                <a:gd name="T35" fmla="*/ 453 h 804"/>
                <a:gd name="T36" fmla="*/ 146 w 805"/>
                <a:gd name="T37" fmla="*/ 451 h 804"/>
                <a:gd name="T38" fmla="*/ 689 w 805"/>
                <a:gd name="T39" fmla="*/ 470 h 804"/>
                <a:gd name="T40" fmla="*/ 692 w 805"/>
                <a:gd name="T41" fmla="*/ 431 h 804"/>
                <a:gd name="T42" fmla="*/ 184 w 805"/>
                <a:gd name="T43" fmla="*/ 404 h 804"/>
                <a:gd name="T44" fmla="*/ 684 w 805"/>
                <a:gd name="T45" fmla="*/ 392 h 804"/>
                <a:gd name="T46" fmla="*/ 666 w 805"/>
                <a:gd name="T47" fmla="*/ 355 h 804"/>
                <a:gd name="T48" fmla="*/ 615 w 805"/>
                <a:gd name="T49" fmla="*/ 349 h 804"/>
                <a:gd name="T50" fmla="*/ 371 w 805"/>
                <a:gd name="T51" fmla="*/ 278 h 804"/>
                <a:gd name="T52" fmla="*/ 341 w 805"/>
                <a:gd name="T53" fmla="*/ 305 h 804"/>
                <a:gd name="T54" fmla="*/ 472 w 805"/>
                <a:gd name="T55" fmla="*/ 223 h 804"/>
                <a:gd name="T56" fmla="*/ 492 w 805"/>
                <a:gd name="T57" fmla="*/ 270 h 804"/>
                <a:gd name="T58" fmla="*/ 443 w 805"/>
                <a:gd name="T59" fmla="*/ 290 h 804"/>
                <a:gd name="T60" fmla="*/ 424 w 805"/>
                <a:gd name="T61" fmla="*/ 243 h 804"/>
                <a:gd name="T62" fmla="*/ 549 w 805"/>
                <a:gd name="T63" fmla="*/ 44 h 804"/>
                <a:gd name="T64" fmla="*/ 593 w 805"/>
                <a:gd name="T65" fmla="*/ 270 h 804"/>
                <a:gd name="T66" fmla="*/ 768 w 805"/>
                <a:gd name="T67" fmla="*/ 761 h 804"/>
                <a:gd name="T68" fmla="*/ 292 w 805"/>
                <a:gd name="T69" fmla="*/ 105 h 804"/>
                <a:gd name="T70" fmla="*/ 342 w 805"/>
                <a:gd name="T71" fmla="*/ 356 h 804"/>
                <a:gd name="T72" fmla="*/ 292 w 805"/>
                <a:gd name="T73" fmla="*/ 761 h 804"/>
                <a:gd name="T74" fmla="*/ 37 w 805"/>
                <a:gd name="T75" fmla="*/ 698 h 804"/>
                <a:gd name="T76" fmla="*/ 19 w 805"/>
                <a:gd name="T77" fmla="*/ 0 h 804"/>
                <a:gd name="T78" fmla="*/ 274 w 805"/>
                <a:gd name="T79" fmla="*/ 72 h 804"/>
                <a:gd name="T80" fmla="*/ 531 w 805"/>
                <a:gd name="T81" fmla="*/ 0 h 804"/>
                <a:gd name="T82" fmla="*/ 792 w 805"/>
                <a:gd name="T83" fmla="*/ 75 h 804"/>
                <a:gd name="T84" fmla="*/ 802 w 805"/>
                <a:gd name="T85" fmla="*/ 83 h 804"/>
                <a:gd name="T86" fmla="*/ 803 w 805"/>
                <a:gd name="T87" fmla="*/ 791 h 804"/>
                <a:gd name="T88" fmla="*/ 786 w 805"/>
                <a:gd name="T89" fmla="*/ 804 h 804"/>
                <a:gd name="T90" fmla="*/ 531 w 805"/>
                <a:gd name="T91" fmla="*/ 731 h 804"/>
                <a:gd name="T92" fmla="*/ 274 w 805"/>
                <a:gd name="T93" fmla="*/ 804 h 804"/>
                <a:gd name="T94" fmla="*/ 13 w 805"/>
                <a:gd name="T95" fmla="*/ 730 h 804"/>
                <a:gd name="T96" fmla="*/ 3 w 805"/>
                <a:gd name="T97" fmla="*/ 722 h 804"/>
                <a:gd name="T98" fmla="*/ 2 w 805"/>
                <a:gd name="T99" fmla="*/ 13 h 804"/>
                <a:gd name="T100" fmla="*/ 19 w 805"/>
                <a:gd name="T101" fmla="*/ 0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5" h="804">
                  <a:moveTo>
                    <a:pt x="640" y="512"/>
                  </a:moveTo>
                  <a:lnTo>
                    <a:pt x="645" y="512"/>
                  </a:lnTo>
                  <a:lnTo>
                    <a:pt x="649" y="514"/>
                  </a:lnTo>
                  <a:lnTo>
                    <a:pt x="653" y="517"/>
                  </a:lnTo>
                  <a:lnTo>
                    <a:pt x="676" y="541"/>
                  </a:lnTo>
                  <a:lnTo>
                    <a:pt x="700" y="517"/>
                  </a:lnTo>
                  <a:lnTo>
                    <a:pt x="704" y="514"/>
                  </a:lnTo>
                  <a:lnTo>
                    <a:pt x="708" y="512"/>
                  </a:lnTo>
                  <a:lnTo>
                    <a:pt x="713" y="512"/>
                  </a:lnTo>
                  <a:lnTo>
                    <a:pt x="718" y="512"/>
                  </a:lnTo>
                  <a:lnTo>
                    <a:pt x="724" y="515"/>
                  </a:lnTo>
                  <a:lnTo>
                    <a:pt x="727" y="519"/>
                  </a:lnTo>
                  <a:lnTo>
                    <a:pt x="730" y="524"/>
                  </a:lnTo>
                  <a:lnTo>
                    <a:pt x="731" y="531"/>
                  </a:lnTo>
                  <a:lnTo>
                    <a:pt x="730" y="535"/>
                  </a:lnTo>
                  <a:lnTo>
                    <a:pt x="729" y="540"/>
                  </a:lnTo>
                  <a:lnTo>
                    <a:pt x="726" y="542"/>
                  </a:lnTo>
                  <a:lnTo>
                    <a:pt x="703" y="566"/>
                  </a:lnTo>
                  <a:lnTo>
                    <a:pt x="726" y="589"/>
                  </a:lnTo>
                  <a:lnTo>
                    <a:pt x="729" y="593"/>
                  </a:lnTo>
                  <a:lnTo>
                    <a:pt x="730" y="599"/>
                  </a:lnTo>
                  <a:lnTo>
                    <a:pt x="731" y="603"/>
                  </a:lnTo>
                  <a:lnTo>
                    <a:pt x="730" y="609"/>
                  </a:lnTo>
                  <a:lnTo>
                    <a:pt x="727" y="614"/>
                  </a:lnTo>
                  <a:lnTo>
                    <a:pt x="724" y="618"/>
                  </a:lnTo>
                  <a:lnTo>
                    <a:pt x="718" y="621"/>
                  </a:lnTo>
                  <a:lnTo>
                    <a:pt x="713" y="621"/>
                  </a:lnTo>
                  <a:lnTo>
                    <a:pt x="708" y="621"/>
                  </a:lnTo>
                  <a:lnTo>
                    <a:pt x="704" y="618"/>
                  </a:lnTo>
                  <a:lnTo>
                    <a:pt x="700" y="616"/>
                  </a:lnTo>
                  <a:lnTo>
                    <a:pt x="676" y="592"/>
                  </a:lnTo>
                  <a:lnTo>
                    <a:pt x="653" y="616"/>
                  </a:lnTo>
                  <a:lnTo>
                    <a:pt x="649" y="618"/>
                  </a:lnTo>
                  <a:lnTo>
                    <a:pt x="645" y="621"/>
                  </a:lnTo>
                  <a:lnTo>
                    <a:pt x="640" y="621"/>
                  </a:lnTo>
                  <a:lnTo>
                    <a:pt x="634" y="621"/>
                  </a:lnTo>
                  <a:lnTo>
                    <a:pt x="629" y="618"/>
                  </a:lnTo>
                  <a:lnTo>
                    <a:pt x="625" y="614"/>
                  </a:lnTo>
                  <a:lnTo>
                    <a:pt x="623" y="609"/>
                  </a:lnTo>
                  <a:lnTo>
                    <a:pt x="621" y="603"/>
                  </a:lnTo>
                  <a:lnTo>
                    <a:pt x="623" y="599"/>
                  </a:lnTo>
                  <a:lnTo>
                    <a:pt x="624" y="593"/>
                  </a:lnTo>
                  <a:lnTo>
                    <a:pt x="627" y="589"/>
                  </a:lnTo>
                  <a:lnTo>
                    <a:pt x="650" y="566"/>
                  </a:lnTo>
                  <a:lnTo>
                    <a:pt x="627" y="542"/>
                  </a:lnTo>
                  <a:lnTo>
                    <a:pt x="624" y="540"/>
                  </a:lnTo>
                  <a:lnTo>
                    <a:pt x="623" y="535"/>
                  </a:lnTo>
                  <a:lnTo>
                    <a:pt x="621" y="531"/>
                  </a:lnTo>
                  <a:lnTo>
                    <a:pt x="623" y="524"/>
                  </a:lnTo>
                  <a:lnTo>
                    <a:pt x="625" y="519"/>
                  </a:lnTo>
                  <a:lnTo>
                    <a:pt x="629" y="515"/>
                  </a:lnTo>
                  <a:lnTo>
                    <a:pt x="634" y="512"/>
                  </a:lnTo>
                  <a:lnTo>
                    <a:pt x="640" y="512"/>
                  </a:lnTo>
                  <a:close/>
                  <a:moveTo>
                    <a:pt x="147" y="512"/>
                  </a:moveTo>
                  <a:lnTo>
                    <a:pt x="161" y="515"/>
                  </a:lnTo>
                  <a:lnTo>
                    <a:pt x="173" y="523"/>
                  </a:lnTo>
                  <a:lnTo>
                    <a:pt x="181" y="535"/>
                  </a:lnTo>
                  <a:lnTo>
                    <a:pt x="184" y="548"/>
                  </a:lnTo>
                  <a:lnTo>
                    <a:pt x="181" y="562"/>
                  </a:lnTo>
                  <a:lnTo>
                    <a:pt x="173" y="574"/>
                  </a:lnTo>
                  <a:lnTo>
                    <a:pt x="161" y="582"/>
                  </a:lnTo>
                  <a:lnTo>
                    <a:pt x="147" y="584"/>
                  </a:lnTo>
                  <a:lnTo>
                    <a:pt x="133" y="582"/>
                  </a:lnTo>
                  <a:lnTo>
                    <a:pt x="121" y="574"/>
                  </a:lnTo>
                  <a:lnTo>
                    <a:pt x="113" y="562"/>
                  </a:lnTo>
                  <a:lnTo>
                    <a:pt x="110" y="548"/>
                  </a:lnTo>
                  <a:lnTo>
                    <a:pt x="113" y="535"/>
                  </a:lnTo>
                  <a:lnTo>
                    <a:pt x="121" y="523"/>
                  </a:lnTo>
                  <a:lnTo>
                    <a:pt x="133" y="515"/>
                  </a:lnTo>
                  <a:lnTo>
                    <a:pt x="147" y="512"/>
                  </a:lnTo>
                  <a:close/>
                  <a:moveTo>
                    <a:pt x="156" y="432"/>
                  </a:moveTo>
                  <a:lnTo>
                    <a:pt x="186" y="453"/>
                  </a:lnTo>
                  <a:lnTo>
                    <a:pt x="180" y="466"/>
                  </a:lnTo>
                  <a:lnTo>
                    <a:pt x="175" y="481"/>
                  </a:lnTo>
                  <a:lnTo>
                    <a:pt x="139" y="470"/>
                  </a:lnTo>
                  <a:lnTo>
                    <a:pt x="146" y="451"/>
                  </a:lnTo>
                  <a:lnTo>
                    <a:pt x="156" y="432"/>
                  </a:lnTo>
                  <a:close/>
                  <a:moveTo>
                    <a:pt x="692" y="431"/>
                  </a:moveTo>
                  <a:lnTo>
                    <a:pt x="692" y="451"/>
                  </a:lnTo>
                  <a:lnTo>
                    <a:pt x="689" y="470"/>
                  </a:lnTo>
                  <a:lnTo>
                    <a:pt x="654" y="465"/>
                  </a:lnTo>
                  <a:lnTo>
                    <a:pt x="655" y="449"/>
                  </a:lnTo>
                  <a:lnTo>
                    <a:pt x="655" y="434"/>
                  </a:lnTo>
                  <a:lnTo>
                    <a:pt x="692" y="431"/>
                  </a:lnTo>
                  <a:close/>
                  <a:moveTo>
                    <a:pt x="214" y="380"/>
                  </a:moveTo>
                  <a:lnTo>
                    <a:pt x="234" y="410"/>
                  </a:lnTo>
                  <a:lnTo>
                    <a:pt x="207" y="430"/>
                  </a:lnTo>
                  <a:lnTo>
                    <a:pt x="184" y="404"/>
                  </a:lnTo>
                  <a:lnTo>
                    <a:pt x="214" y="380"/>
                  </a:lnTo>
                  <a:close/>
                  <a:moveTo>
                    <a:pt x="666" y="355"/>
                  </a:moveTo>
                  <a:lnTo>
                    <a:pt x="676" y="373"/>
                  </a:lnTo>
                  <a:lnTo>
                    <a:pt x="684" y="392"/>
                  </a:lnTo>
                  <a:lnTo>
                    <a:pt x="650" y="404"/>
                  </a:lnTo>
                  <a:lnTo>
                    <a:pt x="644" y="389"/>
                  </a:lnTo>
                  <a:lnTo>
                    <a:pt x="636" y="376"/>
                  </a:lnTo>
                  <a:lnTo>
                    <a:pt x="666" y="355"/>
                  </a:lnTo>
                  <a:close/>
                  <a:moveTo>
                    <a:pt x="621" y="299"/>
                  </a:moveTo>
                  <a:lnTo>
                    <a:pt x="640" y="322"/>
                  </a:lnTo>
                  <a:lnTo>
                    <a:pt x="644" y="325"/>
                  </a:lnTo>
                  <a:lnTo>
                    <a:pt x="615" y="349"/>
                  </a:lnTo>
                  <a:lnTo>
                    <a:pt x="612" y="346"/>
                  </a:lnTo>
                  <a:lnTo>
                    <a:pt x="593" y="321"/>
                  </a:lnTo>
                  <a:lnTo>
                    <a:pt x="621" y="299"/>
                  </a:lnTo>
                  <a:close/>
                  <a:moveTo>
                    <a:pt x="371" y="278"/>
                  </a:moveTo>
                  <a:lnTo>
                    <a:pt x="391" y="309"/>
                  </a:lnTo>
                  <a:lnTo>
                    <a:pt x="379" y="319"/>
                  </a:lnTo>
                  <a:lnTo>
                    <a:pt x="367" y="330"/>
                  </a:lnTo>
                  <a:lnTo>
                    <a:pt x="341" y="305"/>
                  </a:lnTo>
                  <a:lnTo>
                    <a:pt x="354" y="291"/>
                  </a:lnTo>
                  <a:lnTo>
                    <a:pt x="371" y="278"/>
                  </a:lnTo>
                  <a:close/>
                  <a:moveTo>
                    <a:pt x="458" y="220"/>
                  </a:moveTo>
                  <a:lnTo>
                    <a:pt x="472" y="223"/>
                  </a:lnTo>
                  <a:lnTo>
                    <a:pt x="484" y="231"/>
                  </a:lnTo>
                  <a:lnTo>
                    <a:pt x="492" y="243"/>
                  </a:lnTo>
                  <a:lnTo>
                    <a:pt x="494" y="256"/>
                  </a:lnTo>
                  <a:lnTo>
                    <a:pt x="492" y="270"/>
                  </a:lnTo>
                  <a:lnTo>
                    <a:pt x="484" y="282"/>
                  </a:lnTo>
                  <a:lnTo>
                    <a:pt x="472" y="290"/>
                  </a:lnTo>
                  <a:lnTo>
                    <a:pt x="458" y="292"/>
                  </a:lnTo>
                  <a:lnTo>
                    <a:pt x="443" y="290"/>
                  </a:lnTo>
                  <a:lnTo>
                    <a:pt x="431" y="282"/>
                  </a:lnTo>
                  <a:lnTo>
                    <a:pt x="424" y="270"/>
                  </a:lnTo>
                  <a:lnTo>
                    <a:pt x="421" y="256"/>
                  </a:lnTo>
                  <a:lnTo>
                    <a:pt x="424" y="243"/>
                  </a:lnTo>
                  <a:lnTo>
                    <a:pt x="431" y="231"/>
                  </a:lnTo>
                  <a:lnTo>
                    <a:pt x="443" y="223"/>
                  </a:lnTo>
                  <a:lnTo>
                    <a:pt x="458" y="220"/>
                  </a:lnTo>
                  <a:close/>
                  <a:moveTo>
                    <a:pt x="549" y="44"/>
                  </a:moveTo>
                  <a:lnTo>
                    <a:pt x="549" y="270"/>
                  </a:lnTo>
                  <a:lnTo>
                    <a:pt x="557" y="250"/>
                  </a:lnTo>
                  <a:lnTo>
                    <a:pt x="575" y="260"/>
                  </a:lnTo>
                  <a:lnTo>
                    <a:pt x="593" y="270"/>
                  </a:lnTo>
                  <a:lnTo>
                    <a:pt x="570" y="299"/>
                  </a:lnTo>
                  <a:lnTo>
                    <a:pt x="549" y="287"/>
                  </a:lnTo>
                  <a:lnTo>
                    <a:pt x="549" y="698"/>
                  </a:lnTo>
                  <a:lnTo>
                    <a:pt x="768" y="761"/>
                  </a:lnTo>
                  <a:lnTo>
                    <a:pt x="768" y="105"/>
                  </a:lnTo>
                  <a:lnTo>
                    <a:pt x="549" y="44"/>
                  </a:lnTo>
                  <a:close/>
                  <a:moveTo>
                    <a:pt x="513" y="44"/>
                  </a:moveTo>
                  <a:lnTo>
                    <a:pt x="292" y="105"/>
                  </a:lnTo>
                  <a:lnTo>
                    <a:pt x="292" y="346"/>
                  </a:lnTo>
                  <a:lnTo>
                    <a:pt x="306" y="339"/>
                  </a:lnTo>
                  <a:lnTo>
                    <a:pt x="317" y="330"/>
                  </a:lnTo>
                  <a:lnTo>
                    <a:pt x="342" y="356"/>
                  </a:lnTo>
                  <a:lnTo>
                    <a:pt x="325" y="370"/>
                  </a:lnTo>
                  <a:lnTo>
                    <a:pt x="308" y="380"/>
                  </a:lnTo>
                  <a:lnTo>
                    <a:pt x="292" y="349"/>
                  </a:lnTo>
                  <a:lnTo>
                    <a:pt x="292" y="761"/>
                  </a:lnTo>
                  <a:lnTo>
                    <a:pt x="513" y="698"/>
                  </a:lnTo>
                  <a:lnTo>
                    <a:pt x="513" y="44"/>
                  </a:lnTo>
                  <a:close/>
                  <a:moveTo>
                    <a:pt x="37" y="44"/>
                  </a:moveTo>
                  <a:lnTo>
                    <a:pt x="37" y="698"/>
                  </a:lnTo>
                  <a:lnTo>
                    <a:pt x="256" y="761"/>
                  </a:lnTo>
                  <a:lnTo>
                    <a:pt x="256" y="105"/>
                  </a:lnTo>
                  <a:lnTo>
                    <a:pt x="37" y="44"/>
                  </a:lnTo>
                  <a:close/>
                  <a:moveTo>
                    <a:pt x="19" y="0"/>
                  </a:moveTo>
                  <a:lnTo>
                    <a:pt x="21" y="0"/>
                  </a:lnTo>
                  <a:lnTo>
                    <a:pt x="24" y="2"/>
                  </a:lnTo>
                  <a:lnTo>
                    <a:pt x="24" y="2"/>
                  </a:lnTo>
                  <a:lnTo>
                    <a:pt x="274" y="72"/>
                  </a:lnTo>
                  <a:lnTo>
                    <a:pt x="526" y="2"/>
                  </a:lnTo>
                  <a:lnTo>
                    <a:pt x="526" y="2"/>
                  </a:lnTo>
                  <a:lnTo>
                    <a:pt x="528" y="0"/>
                  </a:lnTo>
                  <a:lnTo>
                    <a:pt x="531" y="0"/>
                  </a:lnTo>
                  <a:lnTo>
                    <a:pt x="534" y="0"/>
                  </a:lnTo>
                  <a:lnTo>
                    <a:pt x="535" y="2"/>
                  </a:lnTo>
                  <a:lnTo>
                    <a:pt x="535" y="2"/>
                  </a:lnTo>
                  <a:lnTo>
                    <a:pt x="792" y="75"/>
                  </a:lnTo>
                  <a:lnTo>
                    <a:pt x="792" y="75"/>
                  </a:lnTo>
                  <a:lnTo>
                    <a:pt x="796" y="76"/>
                  </a:lnTo>
                  <a:lnTo>
                    <a:pt x="800" y="79"/>
                  </a:lnTo>
                  <a:lnTo>
                    <a:pt x="802" y="83"/>
                  </a:lnTo>
                  <a:lnTo>
                    <a:pt x="803" y="87"/>
                  </a:lnTo>
                  <a:lnTo>
                    <a:pt x="805" y="92"/>
                  </a:lnTo>
                  <a:lnTo>
                    <a:pt x="805" y="786"/>
                  </a:lnTo>
                  <a:lnTo>
                    <a:pt x="803" y="791"/>
                  </a:lnTo>
                  <a:lnTo>
                    <a:pt x="801" y="796"/>
                  </a:lnTo>
                  <a:lnTo>
                    <a:pt x="797" y="800"/>
                  </a:lnTo>
                  <a:lnTo>
                    <a:pt x="792" y="803"/>
                  </a:lnTo>
                  <a:lnTo>
                    <a:pt x="786" y="804"/>
                  </a:lnTo>
                  <a:lnTo>
                    <a:pt x="784" y="803"/>
                  </a:lnTo>
                  <a:lnTo>
                    <a:pt x="781" y="803"/>
                  </a:lnTo>
                  <a:lnTo>
                    <a:pt x="781" y="803"/>
                  </a:lnTo>
                  <a:lnTo>
                    <a:pt x="531" y="731"/>
                  </a:lnTo>
                  <a:lnTo>
                    <a:pt x="279" y="803"/>
                  </a:lnTo>
                  <a:lnTo>
                    <a:pt x="279" y="803"/>
                  </a:lnTo>
                  <a:lnTo>
                    <a:pt x="277" y="803"/>
                  </a:lnTo>
                  <a:lnTo>
                    <a:pt x="274" y="804"/>
                  </a:lnTo>
                  <a:lnTo>
                    <a:pt x="272" y="803"/>
                  </a:lnTo>
                  <a:lnTo>
                    <a:pt x="270" y="803"/>
                  </a:lnTo>
                  <a:lnTo>
                    <a:pt x="270" y="803"/>
                  </a:lnTo>
                  <a:lnTo>
                    <a:pt x="13" y="730"/>
                  </a:lnTo>
                  <a:lnTo>
                    <a:pt x="13" y="730"/>
                  </a:lnTo>
                  <a:lnTo>
                    <a:pt x="10" y="728"/>
                  </a:lnTo>
                  <a:lnTo>
                    <a:pt x="6" y="726"/>
                  </a:lnTo>
                  <a:lnTo>
                    <a:pt x="3" y="722"/>
                  </a:lnTo>
                  <a:lnTo>
                    <a:pt x="2" y="718"/>
                  </a:lnTo>
                  <a:lnTo>
                    <a:pt x="0" y="713"/>
                  </a:lnTo>
                  <a:lnTo>
                    <a:pt x="0" y="19"/>
                  </a:lnTo>
                  <a:lnTo>
                    <a:pt x="2" y="13"/>
                  </a:lnTo>
                  <a:lnTo>
                    <a:pt x="4" y="8"/>
                  </a:lnTo>
                  <a:lnTo>
                    <a:pt x="8" y="4"/>
                  </a:lnTo>
                  <a:lnTo>
                    <a:pt x="13" y="2"/>
                  </a:lnTo>
                  <a:lnTo>
                    <a:pt x="19"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3" name="Freeform 12"/>
            <p:cNvSpPr>
              <a:spLocks noEditPoints="1"/>
            </p:cNvSpPr>
            <p:nvPr/>
          </p:nvSpPr>
          <p:spPr bwMode="auto">
            <a:xfrm>
              <a:off x="7398514" y="1148687"/>
              <a:ext cx="540672" cy="540000"/>
            </a:xfrm>
            <a:custGeom>
              <a:avLst/>
              <a:gdLst>
                <a:gd name="T0" fmla="*/ 448 w 805"/>
                <a:gd name="T1" fmla="*/ 324 h 804"/>
                <a:gd name="T2" fmla="*/ 490 w 805"/>
                <a:gd name="T3" fmla="*/ 379 h 804"/>
                <a:gd name="T4" fmla="*/ 481 w 805"/>
                <a:gd name="T5" fmla="*/ 448 h 804"/>
                <a:gd name="T6" fmla="*/ 427 w 805"/>
                <a:gd name="T7" fmla="*/ 490 h 804"/>
                <a:gd name="T8" fmla="*/ 357 w 805"/>
                <a:gd name="T9" fmla="*/ 481 h 804"/>
                <a:gd name="T10" fmla="*/ 315 w 805"/>
                <a:gd name="T11" fmla="*/ 427 h 804"/>
                <a:gd name="T12" fmla="*/ 324 w 805"/>
                <a:gd name="T13" fmla="*/ 356 h 804"/>
                <a:gd name="T14" fmla="*/ 378 w 805"/>
                <a:gd name="T15" fmla="*/ 315 h 804"/>
                <a:gd name="T16" fmla="*/ 334 w 805"/>
                <a:gd name="T17" fmla="*/ 44 h 804"/>
                <a:gd name="T18" fmla="*/ 199 w 805"/>
                <a:gd name="T19" fmla="*/ 99 h 804"/>
                <a:gd name="T20" fmla="*/ 98 w 805"/>
                <a:gd name="T21" fmla="*/ 199 h 804"/>
                <a:gd name="T22" fmla="*/ 43 w 805"/>
                <a:gd name="T23" fmla="*/ 334 h 804"/>
                <a:gd name="T24" fmla="*/ 171 w 805"/>
                <a:gd name="T25" fmla="*/ 385 h 804"/>
                <a:gd name="T26" fmla="*/ 182 w 805"/>
                <a:gd name="T27" fmla="*/ 397 h 804"/>
                <a:gd name="T28" fmla="*/ 180 w 805"/>
                <a:gd name="T29" fmla="*/ 413 h 804"/>
                <a:gd name="T30" fmla="*/ 165 w 805"/>
                <a:gd name="T31" fmla="*/ 421 h 804"/>
                <a:gd name="T32" fmla="*/ 57 w 805"/>
                <a:gd name="T33" fmla="*/ 519 h 804"/>
                <a:gd name="T34" fmla="*/ 129 w 805"/>
                <a:gd name="T35" fmla="*/ 643 h 804"/>
                <a:gd name="T36" fmla="*/ 241 w 805"/>
                <a:gd name="T37" fmla="*/ 730 h 804"/>
                <a:gd name="T38" fmla="*/ 384 w 805"/>
                <a:gd name="T39" fmla="*/ 766 h 804"/>
                <a:gd name="T40" fmla="*/ 388 w 805"/>
                <a:gd name="T41" fmla="*/ 629 h 804"/>
                <a:gd name="T42" fmla="*/ 402 w 805"/>
                <a:gd name="T43" fmla="*/ 621 h 804"/>
                <a:gd name="T44" fmla="*/ 417 w 805"/>
                <a:gd name="T45" fmla="*/ 629 h 804"/>
                <a:gd name="T46" fmla="*/ 421 w 805"/>
                <a:gd name="T47" fmla="*/ 766 h 804"/>
                <a:gd name="T48" fmla="*/ 564 w 805"/>
                <a:gd name="T49" fmla="*/ 730 h 804"/>
                <a:gd name="T50" fmla="*/ 676 w 805"/>
                <a:gd name="T51" fmla="*/ 643 h 804"/>
                <a:gd name="T52" fmla="*/ 748 w 805"/>
                <a:gd name="T53" fmla="*/ 519 h 804"/>
                <a:gd name="T54" fmla="*/ 640 w 805"/>
                <a:gd name="T55" fmla="*/ 421 h 804"/>
                <a:gd name="T56" fmla="*/ 625 w 805"/>
                <a:gd name="T57" fmla="*/ 413 h 804"/>
                <a:gd name="T58" fmla="*/ 623 w 805"/>
                <a:gd name="T59" fmla="*/ 397 h 804"/>
                <a:gd name="T60" fmla="*/ 634 w 805"/>
                <a:gd name="T61" fmla="*/ 385 h 804"/>
                <a:gd name="T62" fmla="*/ 761 w 805"/>
                <a:gd name="T63" fmla="*/ 334 h 804"/>
                <a:gd name="T64" fmla="*/ 706 w 805"/>
                <a:gd name="T65" fmla="*/ 199 h 804"/>
                <a:gd name="T66" fmla="*/ 605 w 805"/>
                <a:gd name="T67" fmla="*/ 99 h 804"/>
                <a:gd name="T68" fmla="*/ 471 w 805"/>
                <a:gd name="T69" fmla="*/ 44 h 804"/>
                <a:gd name="T70" fmla="*/ 419 w 805"/>
                <a:gd name="T71" fmla="*/ 171 h 804"/>
                <a:gd name="T72" fmla="*/ 408 w 805"/>
                <a:gd name="T73" fmla="*/ 182 h 804"/>
                <a:gd name="T74" fmla="*/ 392 w 805"/>
                <a:gd name="T75" fmla="*/ 180 h 804"/>
                <a:gd name="T76" fmla="*/ 384 w 805"/>
                <a:gd name="T77" fmla="*/ 165 h 804"/>
                <a:gd name="T78" fmla="*/ 402 w 805"/>
                <a:gd name="T79" fmla="*/ 0 h 804"/>
                <a:gd name="T80" fmla="*/ 558 w 805"/>
                <a:gd name="T81" fmla="*/ 32 h 804"/>
                <a:gd name="T82" fmla="*/ 687 w 805"/>
                <a:gd name="T83" fmla="*/ 118 h 804"/>
                <a:gd name="T84" fmla="*/ 773 w 805"/>
                <a:gd name="T85" fmla="*/ 246 h 804"/>
                <a:gd name="T86" fmla="*/ 805 w 805"/>
                <a:gd name="T87" fmla="*/ 402 h 804"/>
                <a:gd name="T88" fmla="*/ 773 w 805"/>
                <a:gd name="T89" fmla="*/ 558 h 804"/>
                <a:gd name="T90" fmla="*/ 687 w 805"/>
                <a:gd name="T91" fmla="*/ 686 h 804"/>
                <a:gd name="T92" fmla="*/ 558 w 805"/>
                <a:gd name="T93" fmla="*/ 773 h 804"/>
                <a:gd name="T94" fmla="*/ 402 w 805"/>
                <a:gd name="T95" fmla="*/ 804 h 804"/>
                <a:gd name="T96" fmla="*/ 247 w 805"/>
                <a:gd name="T97" fmla="*/ 773 h 804"/>
                <a:gd name="T98" fmla="*/ 118 w 805"/>
                <a:gd name="T99" fmla="*/ 686 h 804"/>
                <a:gd name="T100" fmla="*/ 32 w 805"/>
                <a:gd name="T101" fmla="*/ 558 h 804"/>
                <a:gd name="T102" fmla="*/ 0 w 805"/>
                <a:gd name="T103" fmla="*/ 402 h 804"/>
                <a:gd name="T104" fmla="*/ 32 w 805"/>
                <a:gd name="T105" fmla="*/ 246 h 804"/>
                <a:gd name="T106" fmla="*/ 118 w 805"/>
                <a:gd name="T107" fmla="*/ 118 h 804"/>
                <a:gd name="T108" fmla="*/ 247 w 805"/>
                <a:gd name="T109" fmla="*/ 32 h 804"/>
                <a:gd name="T110" fmla="*/ 402 w 805"/>
                <a:gd name="T111" fmla="*/ 0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05" h="804">
                  <a:moveTo>
                    <a:pt x="402" y="311"/>
                  </a:moveTo>
                  <a:lnTo>
                    <a:pt x="427" y="315"/>
                  </a:lnTo>
                  <a:lnTo>
                    <a:pt x="448" y="324"/>
                  </a:lnTo>
                  <a:lnTo>
                    <a:pt x="467" y="338"/>
                  </a:lnTo>
                  <a:lnTo>
                    <a:pt x="481" y="356"/>
                  </a:lnTo>
                  <a:lnTo>
                    <a:pt x="490" y="379"/>
                  </a:lnTo>
                  <a:lnTo>
                    <a:pt x="494" y="402"/>
                  </a:lnTo>
                  <a:lnTo>
                    <a:pt x="490" y="427"/>
                  </a:lnTo>
                  <a:lnTo>
                    <a:pt x="481" y="448"/>
                  </a:lnTo>
                  <a:lnTo>
                    <a:pt x="467" y="466"/>
                  </a:lnTo>
                  <a:lnTo>
                    <a:pt x="448" y="481"/>
                  </a:lnTo>
                  <a:lnTo>
                    <a:pt x="427" y="490"/>
                  </a:lnTo>
                  <a:lnTo>
                    <a:pt x="402" y="494"/>
                  </a:lnTo>
                  <a:lnTo>
                    <a:pt x="378" y="490"/>
                  </a:lnTo>
                  <a:lnTo>
                    <a:pt x="357" y="481"/>
                  </a:lnTo>
                  <a:lnTo>
                    <a:pt x="338" y="466"/>
                  </a:lnTo>
                  <a:lnTo>
                    <a:pt x="324" y="448"/>
                  </a:lnTo>
                  <a:lnTo>
                    <a:pt x="315" y="427"/>
                  </a:lnTo>
                  <a:lnTo>
                    <a:pt x="311" y="402"/>
                  </a:lnTo>
                  <a:lnTo>
                    <a:pt x="315" y="379"/>
                  </a:lnTo>
                  <a:lnTo>
                    <a:pt x="324" y="356"/>
                  </a:lnTo>
                  <a:lnTo>
                    <a:pt x="338" y="338"/>
                  </a:lnTo>
                  <a:lnTo>
                    <a:pt x="357" y="324"/>
                  </a:lnTo>
                  <a:lnTo>
                    <a:pt x="378" y="315"/>
                  </a:lnTo>
                  <a:lnTo>
                    <a:pt x="402" y="311"/>
                  </a:lnTo>
                  <a:close/>
                  <a:moveTo>
                    <a:pt x="384" y="38"/>
                  </a:moveTo>
                  <a:lnTo>
                    <a:pt x="334" y="44"/>
                  </a:lnTo>
                  <a:lnTo>
                    <a:pt x="286" y="57"/>
                  </a:lnTo>
                  <a:lnTo>
                    <a:pt x="241" y="75"/>
                  </a:lnTo>
                  <a:lnTo>
                    <a:pt x="199" y="99"/>
                  </a:lnTo>
                  <a:lnTo>
                    <a:pt x="161" y="129"/>
                  </a:lnTo>
                  <a:lnTo>
                    <a:pt x="129" y="161"/>
                  </a:lnTo>
                  <a:lnTo>
                    <a:pt x="98" y="199"/>
                  </a:lnTo>
                  <a:lnTo>
                    <a:pt x="75" y="241"/>
                  </a:lnTo>
                  <a:lnTo>
                    <a:pt x="57" y="287"/>
                  </a:lnTo>
                  <a:lnTo>
                    <a:pt x="43" y="334"/>
                  </a:lnTo>
                  <a:lnTo>
                    <a:pt x="38" y="384"/>
                  </a:lnTo>
                  <a:lnTo>
                    <a:pt x="165" y="384"/>
                  </a:lnTo>
                  <a:lnTo>
                    <a:pt x="171" y="385"/>
                  </a:lnTo>
                  <a:lnTo>
                    <a:pt x="176" y="388"/>
                  </a:lnTo>
                  <a:lnTo>
                    <a:pt x="180" y="392"/>
                  </a:lnTo>
                  <a:lnTo>
                    <a:pt x="182" y="397"/>
                  </a:lnTo>
                  <a:lnTo>
                    <a:pt x="184" y="402"/>
                  </a:lnTo>
                  <a:lnTo>
                    <a:pt x="182" y="407"/>
                  </a:lnTo>
                  <a:lnTo>
                    <a:pt x="180" y="413"/>
                  </a:lnTo>
                  <a:lnTo>
                    <a:pt x="176" y="417"/>
                  </a:lnTo>
                  <a:lnTo>
                    <a:pt x="171" y="419"/>
                  </a:lnTo>
                  <a:lnTo>
                    <a:pt x="165" y="421"/>
                  </a:lnTo>
                  <a:lnTo>
                    <a:pt x="38" y="421"/>
                  </a:lnTo>
                  <a:lnTo>
                    <a:pt x="43" y="470"/>
                  </a:lnTo>
                  <a:lnTo>
                    <a:pt x="57" y="519"/>
                  </a:lnTo>
                  <a:lnTo>
                    <a:pt x="75" y="563"/>
                  </a:lnTo>
                  <a:lnTo>
                    <a:pt x="98" y="605"/>
                  </a:lnTo>
                  <a:lnTo>
                    <a:pt x="129" y="643"/>
                  </a:lnTo>
                  <a:lnTo>
                    <a:pt x="161" y="676"/>
                  </a:lnTo>
                  <a:lnTo>
                    <a:pt x="199" y="706"/>
                  </a:lnTo>
                  <a:lnTo>
                    <a:pt x="241" y="730"/>
                  </a:lnTo>
                  <a:lnTo>
                    <a:pt x="286" y="748"/>
                  </a:lnTo>
                  <a:lnTo>
                    <a:pt x="334" y="761"/>
                  </a:lnTo>
                  <a:lnTo>
                    <a:pt x="384" y="766"/>
                  </a:lnTo>
                  <a:lnTo>
                    <a:pt x="384" y="639"/>
                  </a:lnTo>
                  <a:lnTo>
                    <a:pt x="385" y="634"/>
                  </a:lnTo>
                  <a:lnTo>
                    <a:pt x="388" y="629"/>
                  </a:lnTo>
                  <a:lnTo>
                    <a:pt x="392" y="625"/>
                  </a:lnTo>
                  <a:lnTo>
                    <a:pt x="397" y="622"/>
                  </a:lnTo>
                  <a:lnTo>
                    <a:pt x="402" y="621"/>
                  </a:lnTo>
                  <a:lnTo>
                    <a:pt x="408" y="622"/>
                  </a:lnTo>
                  <a:lnTo>
                    <a:pt x="413" y="625"/>
                  </a:lnTo>
                  <a:lnTo>
                    <a:pt x="417" y="629"/>
                  </a:lnTo>
                  <a:lnTo>
                    <a:pt x="419" y="634"/>
                  </a:lnTo>
                  <a:lnTo>
                    <a:pt x="421" y="639"/>
                  </a:lnTo>
                  <a:lnTo>
                    <a:pt x="421" y="766"/>
                  </a:lnTo>
                  <a:lnTo>
                    <a:pt x="471" y="761"/>
                  </a:lnTo>
                  <a:lnTo>
                    <a:pt x="519" y="748"/>
                  </a:lnTo>
                  <a:lnTo>
                    <a:pt x="564" y="730"/>
                  </a:lnTo>
                  <a:lnTo>
                    <a:pt x="605" y="706"/>
                  </a:lnTo>
                  <a:lnTo>
                    <a:pt x="643" y="676"/>
                  </a:lnTo>
                  <a:lnTo>
                    <a:pt x="676" y="643"/>
                  </a:lnTo>
                  <a:lnTo>
                    <a:pt x="706" y="605"/>
                  </a:lnTo>
                  <a:lnTo>
                    <a:pt x="730" y="563"/>
                  </a:lnTo>
                  <a:lnTo>
                    <a:pt x="748" y="519"/>
                  </a:lnTo>
                  <a:lnTo>
                    <a:pt x="761" y="470"/>
                  </a:lnTo>
                  <a:lnTo>
                    <a:pt x="767" y="421"/>
                  </a:lnTo>
                  <a:lnTo>
                    <a:pt x="640" y="421"/>
                  </a:lnTo>
                  <a:lnTo>
                    <a:pt x="634" y="419"/>
                  </a:lnTo>
                  <a:lnTo>
                    <a:pt x="629" y="417"/>
                  </a:lnTo>
                  <a:lnTo>
                    <a:pt x="625" y="413"/>
                  </a:lnTo>
                  <a:lnTo>
                    <a:pt x="623" y="407"/>
                  </a:lnTo>
                  <a:lnTo>
                    <a:pt x="621" y="402"/>
                  </a:lnTo>
                  <a:lnTo>
                    <a:pt x="623" y="397"/>
                  </a:lnTo>
                  <a:lnTo>
                    <a:pt x="625" y="392"/>
                  </a:lnTo>
                  <a:lnTo>
                    <a:pt x="629" y="388"/>
                  </a:lnTo>
                  <a:lnTo>
                    <a:pt x="634" y="385"/>
                  </a:lnTo>
                  <a:lnTo>
                    <a:pt x="640" y="384"/>
                  </a:lnTo>
                  <a:lnTo>
                    <a:pt x="767" y="384"/>
                  </a:lnTo>
                  <a:lnTo>
                    <a:pt x="761" y="334"/>
                  </a:lnTo>
                  <a:lnTo>
                    <a:pt x="748" y="287"/>
                  </a:lnTo>
                  <a:lnTo>
                    <a:pt x="730" y="241"/>
                  </a:lnTo>
                  <a:lnTo>
                    <a:pt x="706" y="199"/>
                  </a:lnTo>
                  <a:lnTo>
                    <a:pt x="676" y="161"/>
                  </a:lnTo>
                  <a:lnTo>
                    <a:pt x="643" y="129"/>
                  </a:lnTo>
                  <a:lnTo>
                    <a:pt x="605" y="99"/>
                  </a:lnTo>
                  <a:lnTo>
                    <a:pt x="564" y="75"/>
                  </a:lnTo>
                  <a:lnTo>
                    <a:pt x="519" y="57"/>
                  </a:lnTo>
                  <a:lnTo>
                    <a:pt x="471" y="44"/>
                  </a:lnTo>
                  <a:lnTo>
                    <a:pt x="421" y="38"/>
                  </a:lnTo>
                  <a:lnTo>
                    <a:pt x="421" y="165"/>
                  </a:lnTo>
                  <a:lnTo>
                    <a:pt x="419" y="171"/>
                  </a:lnTo>
                  <a:lnTo>
                    <a:pt x="417" y="176"/>
                  </a:lnTo>
                  <a:lnTo>
                    <a:pt x="413" y="180"/>
                  </a:lnTo>
                  <a:lnTo>
                    <a:pt x="408" y="182"/>
                  </a:lnTo>
                  <a:lnTo>
                    <a:pt x="402" y="184"/>
                  </a:lnTo>
                  <a:lnTo>
                    <a:pt x="397" y="182"/>
                  </a:lnTo>
                  <a:lnTo>
                    <a:pt x="392" y="180"/>
                  </a:lnTo>
                  <a:lnTo>
                    <a:pt x="388" y="176"/>
                  </a:lnTo>
                  <a:lnTo>
                    <a:pt x="385" y="171"/>
                  </a:lnTo>
                  <a:lnTo>
                    <a:pt x="384" y="165"/>
                  </a:lnTo>
                  <a:lnTo>
                    <a:pt x="384" y="38"/>
                  </a:lnTo>
                  <a:close/>
                  <a:moveTo>
                    <a:pt x="402" y="0"/>
                  </a:moveTo>
                  <a:lnTo>
                    <a:pt x="402" y="0"/>
                  </a:lnTo>
                  <a:lnTo>
                    <a:pt x="457" y="4"/>
                  </a:lnTo>
                  <a:lnTo>
                    <a:pt x="510" y="15"/>
                  </a:lnTo>
                  <a:lnTo>
                    <a:pt x="558" y="32"/>
                  </a:lnTo>
                  <a:lnTo>
                    <a:pt x="605" y="55"/>
                  </a:lnTo>
                  <a:lnTo>
                    <a:pt x="647" y="84"/>
                  </a:lnTo>
                  <a:lnTo>
                    <a:pt x="687" y="118"/>
                  </a:lnTo>
                  <a:lnTo>
                    <a:pt x="721" y="157"/>
                  </a:lnTo>
                  <a:lnTo>
                    <a:pt x="750" y="199"/>
                  </a:lnTo>
                  <a:lnTo>
                    <a:pt x="773" y="246"/>
                  </a:lnTo>
                  <a:lnTo>
                    <a:pt x="790" y="296"/>
                  </a:lnTo>
                  <a:lnTo>
                    <a:pt x="801" y="347"/>
                  </a:lnTo>
                  <a:lnTo>
                    <a:pt x="805" y="402"/>
                  </a:lnTo>
                  <a:lnTo>
                    <a:pt x="801" y="457"/>
                  </a:lnTo>
                  <a:lnTo>
                    <a:pt x="790" y="510"/>
                  </a:lnTo>
                  <a:lnTo>
                    <a:pt x="773" y="558"/>
                  </a:lnTo>
                  <a:lnTo>
                    <a:pt x="750" y="605"/>
                  </a:lnTo>
                  <a:lnTo>
                    <a:pt x="721" y="647"/>
                  </a:lnTo>
                  <a:lnTo>
                    <a:pt x="687" y="686"/>
                  </a:lnTo>
                  <a:lnTo>
                    <a:pt x="647" y="720"/>
                  </a:lnTo>
                  <a:lnTo>
                    <a:pt x="605" y="749"/>
                  </a:lnTo>
                  <a:lnTo>
                    <a:pt x="558" y="773"/>
                  </a:lnTo>
                  <a:lnTo>
                    <a:pt x="510" y="790"/>
                  </a:lnTo>
                  <a:lnTo>
                    <a:pt x="457" y="800"/>
                  </a:lnTo>
                  <a:lnTo>
                    <a:pt x="402" y="804"/>
                  </a:lnTo>
                  <a:lnTo>
                    <a:pt x="347" y="800"/>
                  </a:lnTo>
                  <a:lnTo>
                    <a:pt x="295" y="790"/>
                  </a:lnTo>
                  <a:lnTo>
                    <a:pt x="247" y="773"/>
                  </a:lnTo>
                  <a:lnTo>
                    <a:pt x="199" y="749"/>
                  </a:lnTo>
                  <a:lnTo>
                    <a:pt x="157" y="720"/>
                  </a:lnTo>
                  <a:lnTo>
                    <a:pt x="118" y="686"/>
                  </a:lnTo>
                  <a:lnTo>
                    <a:pt x="84" y="647"/>
                  </a:lnTo>
                  <a:lnTo>
                    <a:pt x="55" y="605"/>
                  </a:lnTo>
                  <a:lnTo>
                    <a:pt x="32" y="558"/>
                  </a:lnTo>
                  <a:lnTo>
                    <a:pt x="15" y="510"/>
                  </a:lnTo>
                  <a:lnTo>
                    <a:pt x="4" y="457"/>
                  </a:lnTo>
                  <a:lnTo>
                    <a:pt x="0" y="402"/>
                  </a:lnTo>
                  <a:lnTo>
                    <a:pt x="4" y="347"/>
                  </a:lnTo>
                  <a:lnTo>
                    <a:pt x="15" y="296"/>
                  </a:lnTo>
                  <a:lnTo>
                    <a:pt x="32" y="246"/>
                  </a:lnTo>
                  <a:lnTo>
                    <a:pt x="55" y="199"/>
                  </a:lnTo>
                  <a:lnTo>
                    <a:pt x="84" y="157"/>
                  </a:lnTo>
                  <a:lnTo>
                    <a:pt x="118" y="118"/>
                  </a:lnTo>
                  <a:lnTo>
                    <a:pt x="157" y="84"/>
                  </a:lnTo>
                  <a:lnTo>
                    <a:pt x="199" y="55"/>
                  </a:lnTo>
                  <a:lnTo>
                    <a:pt x="247" y="32"/>
                  </a:lnTo>
                  <a:lnTo>
                    <a:pt x="295" y="15"/>
                  </a:lnTo>
                  <a:lnTo>
                    <a:pt x="347" y="4"/>
                  </a:lnTo>
                  <a:lnTo>
                    <a:pt x="402" y="0"/>
                  </a:lnTo>
                  <a:lnTo>
                    <a:pt x="40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4" name="Freeform 13"/>
            <p:cNvSpPr>
              <a:spLocks noEditPoints="1"/>
            </p:cNvSpPr>
            <p:nvPr/>
          </p:nvSpPr>
          <p:spPr bwMode="auto">
            <a:xfrm>
              <a:off x="8508628" y="1148687"/>
              <a:ext cx="540672" cy="540000"/>
            </a:xfrm>
            <a:custGeom>
              <a:avLst/>
              <a:gdLst>
                <a:gd name="T0" fmla="*/ 620 w 805"/>
                <a:gd name="T1" fmla="*/ 536 h 804"/>
                <a:gd name="T2" fmla="*/ 501 w 805"/>
                <a:gd name="T3" fmla="*/ 638 h 804"/>
                <a:gd name="T4" fmla="*/ 471 w 805"/>
                <a:gd name="T5" fmla="*/ 761 h 804"/>
                <a:gd name="T6" fmla="*/ 644 w 805"/>
                <a:gd name="T7" fmla="*/ 676 h 804"/>
                <a:gd name="T8" fmla="*/ 748 w 805"/>
                <a:gd name="T9" fmla="*/ 519 h 804"/>
                <a:gd name="T10" fmla="*/ 492 w 805"/>
                <a:gd name="T11" fmla="*/ 421 h 804"/>
                <a:gd name="T12" fmla="*/ 442 w 805"/>
                <a:gd name="T13" fmla="*/ 485 h 804"/>
                <a:gd name="T14" fmla="*/ 496 w 805"/>
                <a:gd name="T15" fmla="*/ 600 h 804"/>
                <a:gd name="T16" fmla="*/ 602 w 805"/>
                <a:gd name="T17" fmla="*/ 495 h 804"/>
                <a:gd name="T18" fmla="*/ 217 w 805"/>
                <a:gd name="T19" fmla="*/ 421 h 804"/>
                <a:gd name="T20" fmla="*/ 202 w 805"/>
                <a:gd name="T21" fmla="*/ 489 h 804"/>
                <a:gd name="T22" fmla="*/ 307 w 805"/>
                <a:gd name="T23" fmla="*/ 600 h 804"/>
                <a:gd name="T24" fmla="*/ 365 w 805"/>
                <a:gd name="T25" fmla="*/ 485 h 804"/>
                <a:gd name="T26" fmla="*/ 313 w 805"/>
                <a:gd name="T27" fmla="*/ 421 h 804"/>
                <a:gd name="T28" fmla="*/ 57 w 805"/>
                <a:gd name="T29" fmla="*/ 519 h 804"/>
                <a:gd name="T30" fmla="*/ 163 w 805"/>
                <a:gd name="T31" fmla="*/ 676 h 804"/>
                <a:gd name="T32" fmla="*/ 334 w 805"/>
                <a:gd name="T33" fmla="*/ 761 h 804"/>
                <a:gd name="T34" fmla="*/ 303 w 805"/>
                <a:gd name="T35" fmla="*/ 638 h 804"/>
                <a:gd name="T36" fmla="*/ 182 w 805"/>
                <a:gd name="T37" fmla="*/ 532 h 804"/>
                <a:gd name="T38" fmla="*/ 122 w 805"/>
                <a:gd name="T39" fmla="*/ 436 h 804"/>
                <a:gd name="T40" fmla="*/ 421 w 805"/>
                <a:gd name="T41" fmla="*/ 313 h 804"/>
                <a:gd name="T42" fmla="*/ 485 w 805"/>
                <a:gd name="T43" fmla="*/ 363 h 804"/>
                <a:gd name="T44" fmla="*/ 604 w 805"/>
                <a:gd name="T45" fmla="*/ 317 h 804"/>
                <a:gd name="T46" fmla="*/ 549 w 805"/>
                <a:gd name="T47" fmla="*/ 290 h 804"/>
                <a:gd name="T48" fmla="*/ 513 w 805"/>
                <a:gd name="T49" fmla="*/ 239 h 804"/>
                <a:gd name="T50" fmla="*/ 455 w 805"/>
                <a:gd name="T51" fmla="*/ 190 h 804"/>
                <a:gd name="T52" fmla="*/ 307 w 805"/>
                <a:gd name="T53" fmla="*/ 205 h 804"/>
                <a:gd name="T54" fmla="*/ 202 w 805"/>
                <a:gd name="T55" fmla="*/ 316 h 804"/>
                <a:gd name="T56" fmla="*/ 217 w 805"/>
                <a:gd name="T57" fmla="*/ 384 h 804"/>
                <a:gd name="T58" fmla="*/ 346 w 805"/>
                <a:gd name="T59" fmla="*/ 330 h 804"/>
                <a:gd name="T60" fmla="*/ 421 w 805"/>
                <a:gd name="T61" fmla="*/ 38 h 804"/>
                <a:gd name="T62" fmla="*/ 543 w 805"/>
                <a:gd name="T63" fmla="*/ 189 h 804"/>
                <a:gd name="T64" fmla="*/ 599 w 805"/>
                <a:gd name="T65" fmla="*/ 194 h 804"/>
                <a:gd name="T66" fmla="*/ 620 w 805"/>
                <a:gd name="T67" fmla="*/ 250 h 804"/>
                <a:gd name="T68" fmla="*/ 658 w 805"/>
                <a:gd name="T69" fmla="*/ 384 h 804"/>
                <a:gd name="T70" fmla="*/ 730 w 805"/>
                <a:gd name="T71" fmla="*/ 241 h 804"/>
                <a:gd name="T72" fmla="*/ 606 w 805"/>
                <a:gd name="T73" fmla="*/ 99 h 804"/>
                <a:gd name="T74" fmla="*/ 421 w 805"/>
                <a:gd name="T75" fmla="*/ 38 h 804"/>
                <a:gd name="T76" fmla="*/ 241 w 805"/>
                <a:gd name="T77" fmla="*/ 75 h 804"/>
                <a:gd name="T78" fmla="*/ 99 w 805"/>
                <a:gd name="T79" fmla="*/ 199 h 804"/>
                <a:gd name="T80" fmla="*/ 38 w 805"/>
                <a:gd name="T81" fmla="*/ 384 h 804"/>
                <a:gd name="T82" fmla="*/ 152 w 805"/>
                <a:gd name="T83" fmla="*/ 349 h 804"/>
                <a:gd name="T84" fmla="*/ 235 w 805"/>
                <a:gd name="T85" fmla="*/ 210 h 804"/>
                <a:gd name="T86" fmla="*/ 384 w 805"/>
                <a:gd name="T87" fmla="*/ 147 h 804"/>
                <a:gd name="T88" fmla="*/ 510 w 805"/>
                <a:gd name="T89" fmla="*/ 15 h 804"/>
                <a:gd name="T90" fmla="*/ 687 w 805"/>
                <a:gd name="T91" fmla="*/ 118 h 804"/>
                <a:gd name="T92" fmla="*/ 790 w 805"/>
                <a:gd name="T93" fmla="*/ 295 h 804"/>
                <a:gd name="T94" fmla="*/ 790 w 805"/>
                <a:gd name="T95" fmla="*/ 510 h 804"/>
                <a:gd name="T96" fmla="*/ 687 w 805"/>
                <a:gd name="T97" fmla="*/ 686 h 804"/>
                <a:gd name="T98" fmla="*/ 510 w 805"/>
                <a:gd name="T99" fmla="*/ 790 h 804"/>
                <a:gd name="T100" fmla="*/ 296 w 805"/>
                <a:gd name="T101" fmla="*/ 790 h 804"/>
                <a:gd name="T102" fmla="*/ 118 w 805"/>
                <a:gd name="T103" fmla="*/ 686 h 804"/>
                <a:gd name="T104" fmla="*/ 15 w 805"/>
                <a:gd name="T105" fmla="*/ 510 h 804"/>
                <a:gd name="T106" fmla="*/ 15 w 805"/>
                <a:gd name="T107" fmla="*/ 295 h 804"/>
                <a:gd name="T108" fmla="*/ 118 w 805"/>
                <a:gd name="T109" fmla="*/ 118 h 804"/>
                <a:gd name="T110" fmla="*/ 296 w 805"/>
                <a:gd name="T111" fmla="*/ 15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05" h="804">
                  <a:moveTo>
                    <a:pt x="658" y="421"/>
                  </a:moveTo>
                  <a:lnTo>
                    <a:pt x="652" y="461"/>
                  </a:lnTo>
                  <a:lnTo>
                    <a:pt x="638" y="500"/>
                  </a:lnTo>
                  <a:lnTo>
                    <a:pt x="620" y="536"/>
                  </a:lnTo>
                  <a:lnTo>
                    <a:pt x="596" y="568"/>
                  </a:lnTo>
                  <a:lnTo>
                    <a:pt x="569" y="596"/>
                  </a:lnTo>
                  <a:lnTo>
                    <a:pt x="536" y="620"/>
                  </a:lnTo>
                  <a:lnTo>
                    <a:pt x="501" y="638"/>
                  </a:lnTo>
                  <a:lnTo>
                    <a:pt x="463" y="651"/>
                  </a:lnTo>
                  <a:lnTo>
                    <a:pt x="421" y="658"/>
                  </a:lnTo>
                  <a:lnTo>
                    <a:pt x="421" y="766"/>
                  </a:lnTo>
                  <a:lnTo>
                    <a:pt x="471" y="761"/>
                  </a:lnTo>
                  <a:lnTo>
                    <a:pt x="519" y="748"/>
                  </a:lnTo>
                  <a:lnTo>
                    <a:pt x="564" y="730"/>
                  </a:lnTo>
                  <a:lnTo>
                    <a:pt x="606" y="706"/>
                  </a:lnTo>
                  <a:lnTo>
                    <a:pt x="644" y="676"/>
                  </a:lnTo>
                  <a:lnTo>
                    <a:pt x="678" y="643"/>
                  </a:lnTo>
                  <a:lnTo>
                    <a:pt x="707" y="605"/>
                  </a:lnTo>
                  <a:lnTo>
                    <a:pt x="730" y="563"/>
                  </a:lnTo>
                  <a:lnTo>
                    <a:pt x="748" y="519"/>
                  </a:lnTo>
                  <a:lnTo>
                    <a:pt x="762" y="470"/>
                  </a:lnTo>
                  <a:lnTo>
                    <a:pt x="767" y="421"/>
                  </a:lnTo>
                  <a:lnTo>
                    <a:pt x="658" y="421"/>
                  </a:lnTo>
                  <a:close/>
                  <a:moveTo>
                    <a:pt x="492" y="421"/>
                  </a:moveTo>
                  <a:lnTo>
                    <a:pt x="485" y="442"/>
                  </a:lnTo>
                  <a:lnTo>
                    <a:pt x="475" y="459"/>
                  </a:lnTo>
                  <a:lnTo>
                    <a:pt x="459" y="474"/>
                  </a:lnTo>
                  <a:lnTo>
                    <a:pt x="442" y="485"/>
                  </a:lnTo>
                  <a:lnTo>
                    <a:pt x="421" y="491"/>
                  </a:lnTo>
                  <a:lnTo>
                    <a:pt x="421" y="621"/>
                  </a:lnTo>
                  <a:lnTo>
                    <a:pt x="460" y="613"/>
                  </a:lnTo>
                  <a:lnTo>
                    <a:pt x="496" y="600"/>
                  </a:lnTo>
                  <a:lnTo>
                    <a:pt x="528" y="582"/>
                  </a:lnTo>
                  <a:lnTo>
                    <a:pt x="557" y="557"/>
                  </a:lnTo>
                  <a:lnTo>
                    <a:pt x="582" y="528"/>
                  </a:lnTo>
                  <a:lnTo>
                    <a:pt x="602" y="495"/>
                  </a:lnTo>
                  <a:lnTo>
                    <a:pt x="615" y="460"/>
                  </a:lnTo>
                  <a:lnTo>
                    <a:pt x="621" y="421"/>
                  </a:lnTo>
                  <a:lnTo>
                    <a:pt x="492" y="421"/>
                  </a:lnTo>
                  <a:close/>
                  <a:moveTo>
                    <a:pt x="217" y="421"/>
                  </a:moveTo>
                  <a:lnTo>
                    <a:pt x="210" y="434"/>
                  </a:lnTo>
                  <a:lnTo>
                    <a:pt x="201" y="444"/>
                  </a:lnTo>
                  <a:lnTo>
                    <a:pt x="189" y="451"/>
                  </a:lnTo>
                  <a:lnTo>
                    <a:pt x="202" y="489"/>
                  </a:lnTo>
                  <a:lnTo>
                    <a:pt x="220" y="524"/>
                  </a:lnTo>
                  <a:lnTo>
                    <a:pt x="245" y="554"/>
                  </a:lnTo>
                  <a:lnTo>
                    <a:pt x="274" y="579"/>
                  </a:lnTo>
                  <a:lnTo>
                    <a:pt x="307" y="600"/>
                  </a:lnTo>
                  <a:lnTo>
                    <a:pt x="345" y="613"/>
                  </a:lnTo>
                  <a:lnTo>
                    <a:pt x="384" y="621"/>
                  </a:lnTo>
                  <a:lnTo>
                    <a:pt x="384" y="491"/>
                  </a:lnTo>
                  <a:lnTo>
                    <a:pt x="365" y="485"/>
                  </a:lnTo>
                  <a:lnTo>
                    <a:pt x="346" y="474"/>
                  </a:lnTo>
                  <a:lnTo>
                    <a:pt x="332" y="459"/>
                  </a:lnTo>
                  <a:lnTo>
                    <a:pt x="320" y="442"/>
                  </a:lnTo>
                  <a:lnTo>
                    <a:pt x="313" y="421"/>
                  </a:lnTo>
                  <a:lnTo>
                    <a:pt x="217" y="421"/>
                  </a:lnTo>
                  <a:close/>
                  <a:moveTo>
                    <a:pt x="38" y="421"/>
                  </a:moveTo>
                  <a:lnTo>
                    <a:pt x="45" y="470"/>
                  </a:lnTo>
                  <a:lnTo>
                    <a:pt x="57" y="519"/>
                  </a:lnTo>
                  <a:lnTo>
                    <a:pt x="75" y="563"/>
                  </a:lnTo>
                  <a:lnTo>
                    <a:pt x="99" y="605"/>
                  </a:lnTo>
                  <a:lnTo>
                    <a:pt x="129" y="643"/>
                  </a:lnTo>
                  <a:lnTo>
                    <a:pt x="163" y="676"/>
                  </a:lnTo>
                  <a:lnTo>
                    <a:pt x="201" y="706"/>
                  </a:lnTo>
                  <a:lnTo>
                    <a:pt x="241" y="730"/>
                  </a:lnTo>
                  <a:lnTo>
                    <a:pt x="287" y="748"/>
                  </a:lnTo>
                  <a:lnTo>
                    <a:pt x="334" y="761"/>
                  </a:lnTo>
                  <a:lnTo>
                    <a:pt x="384" y="766"/>
                  </a:lnTo>
                  <a:lnTo>
                    <a:pt x="384" y="658"/>
                  </a:lnTo>
                  <a:lnTo>
                    <a:pt x="342" y="651"/>
                  </a:lnTo>
                  <a:lnTo>
                    <a:pt x="303" y="638"/>
                  </a:lnTo>
                  <a:lnTo>
                    <a:pt x="266" y="618"/>
                  </a:lnTo>
                  <a:lnTo>
                    <a:pt x="235" y="595"/>
                  </a:lnTo>
                  <a:lnTo>
                    <a:pt x="206" y="566"/>
                  </a:lnTo>
                  <a:lnTo>
                    <a:pt x="182" y="532"/>
                  </a:lnTo>
                  <a:lnTo>
                    <a:pt x="164" y="495"/>
                  </a:lnTo>
                  <a:lnTo>
                    <a:pt x="152" y="456"/>
                  </a:lnTo>
                  <a:lnTo>
                    <a:pt x="135" y="448"/>
                  </a:lnTo>
                  <a:lnTo>
                    <a:pt x="122" y="436"/>
                  </a:lnTo>
                  <a:lnTo>
                    <a:pt x="113" y="421"/>
                  </a:lnTo>
                  <a:lnTo>
                    <a:pt x="38" y="421"/>
                  </a:lnTo>
                  <a:close/>
                  <a:moveTo>
                    <a:pt x="421" y="184"/>
                  </a:moveTo>
                  <a:lnTo>
                    <a:pt x="421" y="313"/>
                  </a:lnTo>
                  <a:lnTo>
                    <a:pt x="442" y="320"/>
                  </a:lnTo>
                  <a:lnTo>
                    <a:pt x="459" y="330"/>
                  </a:lnTo>
                  <a:lnTo>
                    <a:pt x="475" y="346"/>
                  </a:lnTo>
                  <a:lnTo>
                    <a:pt x="485" y="363"/>
                  </a:lnTo>
                  <a:lnTo>
                    <a:pt x="492" y="384"/>
                  </a:lnTo>
                  <a:lnTo>
                    <a:pt x="621" y="384"/>
                  </a:lnTo>
                  <a:lnTo>
                    <a:pt x="616" y="350"/>
                  </a:lnTo>
                  <a:lnTo>
                    <a:pt x="604" y="317"/>
                  </a:lnTo>
                  <a:lnTo>
                    <a:pt x="590" y="288"/>
                  </a:lnTo>
                  <a:lnTo>
                    <a:pt x="578" y="291"/>
                  </a:lnTo>
                  <a:lnTo>
                    <a:pt x="568" y="292"/>
                  </a:lnTo>
                  <a:lnTo>
                    <a:pt x="549" y="290"/>
                  </a:lnTo>
                  <a:lnTo>
                    <a:pt x="535" y="282"/>
                  </a:lnTo>
                  <a:lnTo>
                    <a:pt x="523" y="270"/>
                  </a:lnTo>
                  <a:lnTo>
                    <a:pt x="515" y="256"/>
                  </a:lnTo>
                  <a:lnTo>
                    <a:pt x="513" y="239"/>
                  </a:lnTo>
                  <a:lnTo>
                    <a:pt x="514" y="227"/>
                  </a:lnTo>
                  <a:lnTo>
                    <a:pt x="518" y="216"/>
                  </a:lnTo>
                  <a:lnTo>
                    <a:pt x="488" y="201"/>
                  </a:lnTo>
                  <a:lnTo>
                    <a:pt x="455" y="190"/>
                  </a:lnTo>
                  <a:lnTo>
                    <a:pt x="421" y="184"/>
                  </a:lnTo>
                  <a:close/>
                  <a:moveTo>
                    <a:pt x="384" y="184"/>
                  </a:moveTo>
                  <a:lnTo>
                    <a:pt x="345" y="191"/>
                  </a:lnTo>
                  <a:lnTo>
                    <a:pt x="307" y="205"/>
                  </a:lnTo>
                  <a:lnTo>
                    <a:pt x="274" y="226"/>
                  </a:lnTo>
                  <a:lnTo>
                    <a:pt x="245" y="250"/>
                  </a:lnTo>
                  <a:lnTo>
                    <a:pt x="220" y="280"/>
                  </a:lnTo>
                  <a:lnTo>
                    <a:pt x="202" y="316"/>
                  </a:lnTo>
                  <a:lnTo>
                    <a:pt x="189" y="354"/>
                  </a:lnTo>
                  <a:lnTo>
                    <a:pt x="201" y="362"/>
                  </a:lnTo>
                  <a:lnTo>
                    <a:pt x="210" y="372"/>
                  </a:lnTo>
                  <a:lnTo>
                    <a:pt x="217" y="384"/>
                  </a:lnTo>
                  <a:lnTo>
                    <a:pt x="313" y="384"/>
                  </a:lnTo>
                  <a:lnTo>
                    <a:pt x="320" y="363"/>
                  </a:lnTo>
                  <a:lnTo>
                    <a:pt x="332" y="346"/>
                  </a:lnTo>
                  <a:lnTo>
                    <a:pt x="346" y="330"/>
                  </a:lnTo>
                  <a:lnTo>
                    <a:pt x="365" y="320"/>
                  </a:lnTo>
                  <a:lnTo>
                    <a:pt x="384" y="313"/>
                  </a:lnTo>
                  <a:lnTo>
                    <a:pt x="384" y="184"/>
                  </a:lnTo>
                  <a:close/>
                  <a:moveTo>
                    <a:pt x="421" y="38"/>
                  </a:moveTo>
                  <a:lnTo>
                    <a:pt x="421" y="148"/>
                  </a:lnTo>
                  <a:lnTo>
                    <a:pt x="464" y="155"/>
                  </a:lnTo>
                  <a:lnTo>
                    <a:pt x="506" y="169"/>
                  </a:lnTo>
                  <a:lnTo>
                    <a:pt x="543" y="189"/>
                  </a:lnTo>
                  <a:lnTo>
                    <a:pt x="555" y="185"/>
                  </a:lnTo>
                  <a:lnTo>
                    <a:pt x="568" y="184"/>
                  </a:lnTo>
                  <a:lnTo>
                    <a:pt x="585" y="186"/>
                  </a:lnTo>
                  <a:lnTo>
                    <a:pt x="599" y="194"/>
                  </a:lnTo>
                  <a:lnTo>
                    <a:pt x="611" y="206"/>
                  </a:lnTo>
                  <a:lnTo>
                    <a:pt x="619" y="220"/>
                  </a:lnTo>
                  <a:lnTo>
                    <a:pt x="621" y="239"/>
                  </a:lnTo>
                  <a:lnTo>
                    <a:pt x="620" y="250"/>
                  </a:lnTo>
                  <a:lnTo>
                    <a:pt x="616" y="262"/>
                  </a:lnTo>
                  <a:lnTo>
                    <a:pt x="637" y="300"/>
                  </a:lnTo>
                  <a:lnTo>
                    <a:pt x="650" y="341"/>
                  </a:lnTo>
                  <a:lnTo>
                    <a:pt x="658" y="384"/>
                  </a:lnTo>
                  <a:lnTo>
                    <a:pt x="767" y="384"/>
                  </a:lnTo>
                  <a:lnTo>
                    <a:pt x="762" y="334"/>
                  </a:lnTo>
                  <a:lnTo>
                    <a:pt x="748" y="287"/>
                  </a:lnTo>
                  <a:lnTo>
                    <a:pt x="730" y="241"/>
                  </a:lnTo>
                  <a:lnTo>
                    <a:pt x="707" y="199"/>
                  </a:lnTo>
                  <a:lnTo>
                    <a:pt x="678" y="161"/>
                  </a:lnTo>
                  <a:lnTo>
                    <a:pt x="644" y="129"/>
                  </a:lnTo>
                  <a:lnTo>
                    <a:pt x="606" y="99"/>
                  </a:lnTo>
                  <a:lnTo>
                    <a:pt x="564" y="75"/>
                  </a:lnTo>
                  <a:lnTo>
                    <a:pt x="519" y="57"/>
                  </a:lnTo>
                  <a:lnTo>
                    <a:pt x="471" y="44"/>
                  </a:lnTo>
                  <a:lnTo>
                    <a:pt x="421" y="38"/>
                  </a:lnTo>
                  <a:close/>
                  <a:moveTo>
                    <a:pt x="384" y="38"/>
                  </a:moveTo>
                  <a:lnTo>
                    <a:pt x="334" y="44"/>
                  </a:lnTo>
                  <a:lnTo>
                    <a:pt x="287" y="57"/>
                  </a:lnTo>
                  <a:lnTo>
                    <a:pt x="241" y="75"/>
                  </a:lnTo>
                  <a:lnTo>
                    <a:pt x="201" y="99"/>
                  </a:lnTo>
                  <a:lnTo>
                    <a:pt x="163" y="129"/>
                  </a:lnTo>
                  <a:lnTo>
                    <a:pt x="129" y="161"/>
                  </a:lnTo>
                  <a:lnTo>
                    <a:pt x="99" y="199"/>
                  </a:lnTo>
                  <a:lnTo>
                    <a:pt x="75" y="241"/>
                  </a:lnTo>
                  <a:lnTo>
                    <a:pt x="57" y="287"/>
                  </a:lnTo>
                  <a:lnTo>
                    <a:pt x="45" y="334"/>
                  </a:lnTo>
                  <a:lnTo>
                    <a:pt x="38" y="384"/>
                  </a:lnTo>
                  <a:lnTo>
                    <a:pt x="113" y="384"/>
                  </a:lnTo>
                  <a:lnTo>
                    <a:pt x="122" y="368"/>
                  </a:lnTo>
                  <a:lnTo>
                    <a:pt x="135" y="356"/>
                  </a:lnTo>
                  <a:lnTo>
                    <a:pt x="152" y="349"/>
                  </a:lnTo>
                  <a:lnTo>
                    <a:pt x="164" y="309"/>
                  </a:lnTo>
                  <a:lnTo>
                    <a:pt x="182" y="273"/>
                  </a:lnTo>
                  <a:lnTo>
                    <a:pt x="206" y="239"/>
                  </a:lnTo>
                  <a:lnTo>
                    <a:pt x="235" y="210"/>
                  </a:lnTo>
                  <a:lnTo>
                    <a:pt x="266" y="186"/>
                  </a:lnTo>
                  <a:lnTo>
                    <a:pt x="303" y="167"/>
                  </a:lnTo>
                  <a:lnTo>
                    <a:pt x="342" y="154"/>
                  </a:lnTo>
                  <a:lnTo>
                    <a:pt x="384" y="147"/>
                  </a:lnTo>
                  <a:lnTo>
                    <a:pt x="384" y="38"/>
                  </a:lnTo>
                  <a:close/>
                  <a:moveTo>
                    <a:pt x="403" y="0"/>
                  </a:moveTo>
                  <a:lnTo>
                    <a:pt x="458" y="4"/>
                  </a:lnTo>
                  <a:lnTo>
                    <a:pt x="510" y="15"/>
                  </a:lnTo>
                  <a:lnTo>
                    <a:pt x="560" y="32"/>
                  </a:lnTo>
                  <a:lnTo>
                    <a:pt x="606" y="55"/>
                  </a:lnTo>
                  <a:lnTo>
                    <a:pt x="649" y="84"/>
                  </a:lnTo>
                  <a:lnTo>
                    <a:pt x="687" y="118"/>
                  </a:lnTo>
                  <a:lnTo>
                    <a:pt x="721" y="157"/>
                  </a:lnTo>
                  <a:lnTo>
                    <a:pt x="750" y="199"/>
                  </a:lnTo>
                  <a:lnTo>
                    <a:pt x="773" y="246"/>
                  </a:lnTo>
                  <a:lnTo>
                    <a:pt x="790" y="295"/>
                  </a:lnTo>
                  <a:lnTo>
                    <a:pt x="801" y="347"/>
                  </a:lnTo>
                  <a:lnTo>
                    <a:pt x="805" y="402"/>
                  </a:lnTo>
                  <a:lnTo>
                    <a:pt x="801" y="457"/>
                  </a:lnTo>
                  <a:lnTo>
                    <a:pt x="790" y="510"/>
                  </a:lnTo>
                  <a:lnTo>
                    <a:pt x="773" y="558"/>
                  </a:lnTo>
                  <a:lnTo>
                    <a:pt x="750" y="605"/>
                  </a:lnTo>
                  <a:lnTo>
                    <a:pt x="721" y="647"/>
                  </a:lnTo>
                  <a:lnTo>
                    <a:pt x="687" y="686"/>
                  </a:lnTo>
                  <a:lnTo>
                    <a:pt x="649" y="720"/>
                  </a:lnTo>
                  <a:lnTo>
                    <a:pt x="606" y="749"/>
                  </a:lnTo>
                  <a:lnTo>
                    <a:pt x="560" y="773"/>
                  </a:lnTo>
                  <a:lnTo>
                    <a:pt x="510" y="790"/>
                  </a:lnTo>
                  <a:lnTo>
                    <a:pt x="458" y="800"/>
                  </a:lnTo>
                  <a:lnTo>
                    <a:pt x="403" y="804"/>
                  </a:lnTo>
                  <a:lnTo>
                    <a:pt x="349" y="800"/>
                  </a:lnTo>
                  <a:lnTo>
                    <a:pt x="296" y="790"/>
                  </a:lnTo>
                  <a:lnTo>
                    <a:pt x="247" y="773"/>
                  </a:lnTo>
                  <a:lnTo>
                    <a:pt x="200" y="749"/>
                  </a:lnTo>
                  <a:lnTo>
                    <a:pt x="158" y="720"/>
                  </a:lnTo>
                  <a:lnTo>
                    <a:pt x="118" y="686"/>
                  </a:lnTo>
                  <a:lnTo>
                    <a:pt x="84" y="647"/>
                  </a:lnTo>
                  <a:lnTo>
                    <a:pt x="55" y="605"/>
                  </a:lnTo>
                  <a:lnTo>
                    <a:pt x="33" y="558"/>
                  </a:lnTo>
                  <a:lnTo>
                    <a:pt x="15" y="510"/>
                  </a:lnTo>
                  <a:lnTo>
                    <a:pt x="4" y="457"/>
                  </a:lnTo>
                  <a:lnTo>
                    <a:pt x="0" y="402"/>
                  </a:lnTo>
                  <a:lnTo>
                    <a:pt x="4" y="347"/>
                  </a:lnTo>
                  <a:lnTo>
                    <a:pt x="15" y="295"/>
                  </a:lnTo>
                  <a:lnTo>
                    <a:pt x="33" y="246"/>
                  </a:lnTo>
                  <a:lnTo>
                    <a:pt x="55" y="199"/>
                  </a:lnTo>
                  <a:lnTo>
                    <a:pt x="84" y="157"/>
                  </a:lnTo>
                  <a:lnTo>
                    <a:pt x="118" y="118"/>
                  </a:lnTo>
                  <a:lnTo>
                    <a:pt x="158" y="84"/>
                  </a:lnTo>
                  <a:lnTo>
                    <a:pt x="200" y="55"/>
                  </a:lnTo>
                  <a:lnTo>
                    <a:pt x="247" y="32"/>
                  </a:lnTo>
                  <a:lnTo>
                    <a:pt x="296" y="15"/>
                  </a:lnTo>
                  <a:lnTo>
                    <a:pt x="349" y="4"/>
                  </a:lnTo>
                  <a:lnTo>
                    <a:pt x="403"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5" name="Freeform 14"/>
            <p:cNvSpPr>
              <a:spLocks noEditPoints="1"/>
            </p:cNvSpPr>
            <p:nvPr/>
          </p:nvSpPr>
          <p:spPr bwMode="auto">
            <a:xfrm>
              <a:off x="9618742" y="1148687"/>
              <a:ext cx="441941" cy="540000"/>
            </a:xfrm>
            <a:custGeom>
              <a:avLst/>
              <a:gdLst>
                <a:gd name="T0" fmla="*/ 402 w 658"/>
                <a:gd name="T1" fmla="*/ 40 h 804"/>
                <a:gd name="T2" fmla="*/ 347 w 658"/>
                <a:gd name="T3" fmla="*/ 51 h 804"/>
                <a:gd name="T4" fmla="*/ 301 w 658"/>
                <a:gd name="T5" fmla="*/ 66 h 804"/>
                <a:gd name="T6" fmla="*/ 238 w 658"/>
                <a:gd name="T7" fmla="*/ 74 h 804"/>
                <a:gd name="T8" fmla="*/ 158 w 658"/>
                <a:gd name="T9" fmla="*/ 66 h 804"/>
                <a:gd name="T10" fmla="*/ 105 w 658"/>
                <a:gd name="T11" fmla="*/ 49 h 804"/>
                <a:gd name="T12" fmla="*/ 37 w 658"/>
                <a:gd name="T13" fmla="*/ 37 h 804"/>
                <a:gd name="T14" fmla="*/ 93 w 658"/>
                <a:gd name="T15" fmla="*/ 447 h 804"/>
                <a:gd name="T16" fmla="*/ 151 w 658"/>
                <a:gd name="T17" fmla="*/ 464 h 804"/>
                <a:gd name="T18" fmla="*/ 210 w 658"/>
                <a:gd name="T19" fmla="*/ 474 h 804"/>
                <a:gd name="T20" fmla="*/ 286 w 658"/>
                <a:gd name="T21" fmla="*/ 470 h 804"/>
                <a:gd name="T22" fmla="*/ 337 w 658"/>
                <a:gd name="T23" fmla="*/ 455 h 804"/>
                <a:gd name="T24" fmla="*/ 397 w 658"/>
                <a:gd name="T25" fmla="*/ 442 h 804"/>
                <a:gd name="T26" fmla="*/ 500 w 658"/>
                <a:gd name="T27" fmla="*/ 440 h 804"/>
                <a:gd name="T28" fmla="*/ 600 w 658"/>
                <a:gd name="T29" fmla="*/ 459 h 804"/>
                <a:gd name="T30" fmla="*/ 606 w 658"/>
                <a:gd name="T31" fmla="*/ 62 h 804"/>
                <a:gd name="T32" fmla="*/ 531 w 658"/>
                <a:gd name="T33" fmla="*/ 44 h 804"/>
                <a:gd name="T34" fmla="*/ 18 w 658"/>
                <a:gd name="T35" fmla="*/ 0 h 804"/>
                <a:gd name="T36" fmla="*/ 98 w 658"/>
                <a:gd name="T37" fmla="*/ 10 h 804"/>
                <a:gd name="T38" fmla="*/ 151 w 658"/>
                <a:gd name="T39" fmla="*/ 25 h 804"/>
                <a:gd name="T40" fmla="*/ 210 w 658"/>
                <a:gd name="T41" fmla="*/ 36 h 804"/>
                <a:gd name="T42" fmla="*/ 286 w 658"/>
                <a:gd name="T43" fmla="*/ 33 h 804"/>
                <a:gd name="T44" fmla="*/ 337 w 658"/>
                <a:gd name="T45" fmla="*/ 17 h 804"/>
                <a:gd name="T46" fmla="*/ 397 w 658"/>
                <a:gd name="T47" fmla="*/ 4 h 804"/>
                <a:gd name="T48" fmla="*/ 498 w 658"/>
                <a:gd name="T49" fmla="*/ 3 h 804"/>
                <a:gd name="T50" fmla="*/ 593 w 658"/>
                <a:gd name="T51" fmla="*/ 20 h 804"/>
                <a:gd name="T52" fmla="*/ 643 w 658"/>
                <a:gd name="T53" fmla="*/ 37 h 804"/>
                <a:gd name="T54" fmla="*/ 655 w 658"/>
                <a:gd name="T55" fmla="*/ 46 h 804"/>
                <a:gd name="T56" fmla="*/ 658 w 658"/>
                <a:gd name="T57" fmla="*/ 55 h 804"/>
                <a:gd name="T58" fmla="*/ 658 w 658"/>
                <a:gd name="T59" fmla="*/ 498 h 804"/>
                <a:gd name="T60" fmla="*/ 641 w 658"/>
                <a:gd name="T61" fmla="*/ 512 h 804"/>
                <a:gd name="T62" fmla="*/ 618 w 658"/>
                <a:gd name="T63" fmla="*/ 504 h 804"/>
                <a:gd name="T64" fmla="*/ 558 w 658"/>
                <a:gd name="T65" fmla="*/ 486 h 804"/>
                <a:gd name="T66" fmla="*/ 457 w 658"/>
                <a:gd name="T67" fmla="*/ 476 h 804"/>
                <a:gd name="T68" fmla="*/ 381 w 658"/>
                <a:gd name="T69" fmla="*/ 482 h 804"/>
                <a:gd name="T70" fmla="*/ 333 w 658"/>
                <a:gd name="T71" fmla="*/ 495 h 804"/>
                <a:gd name="T72" fmla="*/ 283 w 658"/>
                <a:gd name="T73" fmla="*/ 508 h 804"/>
                <a:gd name="T74" fmla="*/ 207 w 658"/>
                <a:gd name="T75" fmla="*/ 511 h 804"/>
                <a:gd name="T76" fmla="*/ 140 w 658"/>
                <a:gd name="T77" fmla="*/ 498 h 804"/>
                <a:gd name="T78" fmla="*/ 86 w 658"/>
                <a:gd name="T79" fmla="*/ 482 h 804"/>
                <a:gd name="T80" fmla="*/ 37 w 658"/>
                <a:gd name="T81" fmla="*/ 786 h 804"/>
                <a:gd name="T82" fmla="*/ 30 w 658"/>
                <a:gd name="T83" fmla="*/ 800 h 804"/>
                <a:gd name="T84" fmla="*/ 13 w 658"/>
                <a:gd name="T85" fmla="*/ 803 h 804"/>
                <a:gd name="T86" fmla="*/ 1 w 658"/>
                <a:gd name="T87" fmla="*/ 791 h 804"/>
                <a:gd name="T88" fmla="*/ 1 w 658"/>
                <a:gd name="T89" fmla="*/ 13 h 804"/>
                <a:gd name="T90" fmla="*/ 13 w 658"/>
                <a:gd name="T91" fmla="*/ 2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8" h="804">
                  <a:moveTo>
                    <a:pt x="457" y="37"/>
                  </a:moveTo>
                  <a:lnTo>
                    <a:pt x="427" y="38"/>
                  </a:lnTo>
                  <a:lnTo>
                    <a:pt x="402" y="40"/>
                  </a:lnTo>
                  <a:lnTo>
                    <a:pt x="381" y="44"/>
                  </a:lnTo>
                  <a:lnTo>
                    <a:pt x="363" y="47"/>
                  </a:lnTo>
                  <a:lnTo>
                    <a:pt x="347" y="51"/>
                  </a:lnTo>
                  <a:lnTo>
                    <a:pt x="333" y="57"/>
                  </a:lnTo>
                  <a:lnTo>
                    <a:pt x="318" y="62"/>
                  </a:lnTo>
                  <a:lnTo>
                    <a:pt x="301" y="66"/>
                  </a:lnTo>
                  <a:lnTo>
                    <a:pt x="283" y="70"/>
                  </a:lnTo>
                  <a:lnTo>
                    <a:pt x="262" y="72"/>
                  </a:lnTo>
                  <a:lnTo>
                    <a:pt x="238" y="74"/>
                  </a:lnTo>
                  <a:lnTo>
                    <a:pt x="207" y="72"/>
                  </a:lnTo>
                  <a:lnTo>
                    <a:pt x="181" y="70"/>
                  </a:lnTo>
                  <a:lnTo>
                    <a:pt x="158" y="66"/>
                  </a:lnTo>
                  <a:lnTo>
                    <a:pt x="140" y="61"/>
                  </a:lnTo>
                  <a:lnTo>
                    <a:pt x="123" y="54"/>
                  </a:lnTo>
                  <a:lnTo>
                    <a:pt x="105" y="49"/>
                  </a:lnTo>
                  <a:lnTo>
                    <a:pt x="86" y="44"/>
                  </a:lnTo>
                  <a:lnTo>
                    <a:pt x="64" y="40"/>
                  </a:lnTo>
                  <a:lnTo>
                    <a:pt x="37" y="37"/>
                  </a:lnTo>
                  <a:lnTo>
                    <a:pt x="37" y="439"/>
                  </a:lnTo>
                  <a:lnTo>
                    <a:pt x="68" y="442"/>
                  </a:lnTo>
                  <a:lnTo>
                    <a:pt x="93" y="447"/>
                  </a:lnTo>
                  <a:lnTo>
                    <a:pt x="115" y="452"/>
                  </a:lnTo>
                  <a:lnTo>
                    <a:pt x="134" y="459"/>
                  </a:lnTo>
                  <a:lnTo>
                    <a:pt x="151" y="464"/>
                  </a:lnTo>
                  <a:lnTo>
                    <a:pt x="168" y="468"/>
                  </a:lnTo>
                  <a:lnTo>
                    <a:pt x="187" y="472"/>
                  </a:lnTo>
                  <a:lnTo>
                    <a:pt x="210" y="474"/>
                  </a:lnTo>
                  <a:lnTo>
                    <a:pt x="238" y="476"/>
                  </a:lnTo>
                  <a:lnTo>
                    <a:pt x="263" y="474"/>
                  </a:lnTo>
                  <a:lnTo>
                    <a:pt x="286" y="470"/>
                  </a:lnTo>
                  <a:lnTo>
                    <a:pt x="304" y="466"/>
                  </a:lnTo>
                  <a:lnTo>
                    <a:pt x="321" y="460"/>
                  </a:lnTo>
                  <a:lnTo>
                    <a:pt x="337" y="455"/>
                  </a:lnTo>
                  <a:lnTo>
                    <a:pt x="354" y="451"/>
                  </a:lnTo>
                  <a:lnTo>
                    <a:pt x="373" y="445"/>
                  </a:lnTo>
                  <a:lnTo>
                    <a:pt x="397" y="442"/>
                  </a:lnTo>
                  <a:lnTo>
                    <a:pt x="424" y="440"/>
                  </a:lnTo>
                  <a:lnTo>
                    <a:pt x="457" y="439"/>
                  </a:lnTo>
                  <a:lnTo>
                    <a:pt x="500" y="440"/>
                  </a:lnTo>
                  <a:lnTo>
                    <a:pt x="538" y="445"/>
                  </a:lnTo>
                  <a:lnTo>
                    <a:pt x="571" y="452"/>
                  </a:lnTo>
                  <a:lnTo>
                    <a:pt x="600" y="459"/>
                  </a:lnTo>
                  <a:lnTo>
                    <a:pt x="621" y="466"/>
                  </a:lnTo>
                  <a:lnTo>
                    <a:pt x="621" y="67"/>
                  </a:lnTo>
                  <a:lnTo>
                    <a:pt x="606" y="62"/>
                  </a:lnTo>
                  <a:lnTo>
                    <a:pt x="587" y="55"/>
                  </a:lnTo>
                  <a:lnTo>
                    <a:pt x="561" y="49"/>
                  </a:lnTo>
                  <a:lnTo>
                    <a:pt x="531" y="44"/>
                  </a:lnTo>
                  <a:lnTo>
                    <a:pt x="495" y="38"/>
                  </a:lnTo>
                  <a:lnTo>
                    <a:pt x="457" y="37"/>
                  </a:lnTo>
                  <a:close/>
                  <a:moveTo>
                    <a:pt x="18" y="0"/>
                  </a:moveTo>
                  <a:lnTo>
                    <a:pt x="50" y="2"/>
                  </a:lnTo>
                  <a:lnTo>
                    <a:pt x="76" y="4"/>
                  </a:lnTo>
                  <a:lnTo>
                    <a:pt x="98" y="10"/>
                  </a:lnTo>
                  <a:lnTo>
                    <a:pt x="117" y="15"/>
                  </a:lnTo>
                  <a:lnTo>
                    <a:pt x="134" y="20"/>
                  </a:lnTo>
                  <a:lnTo>
                    <a:pt x="151" y="25"/>
                  </a:lnTo>
                  <a:lnTo>
                    <a:pt x="168" y="30"/>
                  </a:lnTo>
                  <a:lnTo>
                    <a:pt x="187" y="33"/>
                  </a:lnTo>
                  <a:lnTo>
                    <a:pt x="210" y="36"/>
                  </a:lnTo>
                  <a:lnTo>
                    <a:pt x="238" y="37"/>
                  </a:lnTo>
                  <a:lnTo>
                    <a:pt x="263" y="36"/>
                  </a:lnTo>
                  <a:lnTo>
                    <a:pt x="286" y="33"/>
                  </a:lnTo>
                  <a:lnTo>
                    <a:pt x="304" y="28"/>
                  </a:lnTo>
                  <a:lnTo>
                    <a:pt x="321" y="23"/>
                  </a:lnTo>
                  <a:lnTo>
                    <a:pt x="337" y="17"/>
                  </a:lnTo>
                  <a:lnTo>
                    <a:pt x="354" y="12"/>
                  </a:lnTo>
                  <a:lnTo>
                    <a:pt x="373" y="8"/>
                  </a:lnTo>
                  <a:lnTo>
                    <a:pt x="397" y="4"/>
                  </a:lnTo>
                  <a:lnTo>
                    <a:pt x="424" y="2"/>
                  </a:lnTo>
                  <a:lnTo>
                    <a:pt x="457" y="0"/>
                  </a:lnTo>
                  <a:lnTo>
                    <a:pt x="498" y="3"/>
                  </a:lnTo>
                  <a:lnTo>
                    <a:pt x="534" y="7"/>
                  </a:lnTo>
                  <a:lnTo>
                    <a:pt x="566" y="12"/>
                  </a:lnTo>
                  <a:lnTo>
                    <a:pt x="593" y="20"/>
                  </a:lnTo>
                  <a:lnTo>
                    <a:pt x="616" y="27"/>
                  </a:lnTo>
                  <a:lnTo>
                    <a:pt x="633" y="33"/>
                  </a:lnTo>
                  <a:lnTo>
                    <a:pt x="643" y="37"/>
                  </a:lnTo>
                  <a:lnTo>
                    <a:pt x="648" y="40"/>
                  </a:lnTo>
                  <a:lnTo>
                    <a:pt x="652" y="42"/>
                  </a:lnTo>
                  <a:lnTo>
                    <a:pt x="655" y="46"/>
                  </a:lnTo>
                  <a:lnTo>
                    <a:pt x="658" y="50"/>
                  </a:lnTo>
                  <a:lnTo>
                    <a:pt x="658" y="55"/>
                  </a:lnTo>
                  <a:lnTo>
                    <a:pt x="658" y="55"/>
                  </a:lnTo>
                  <a:lnTo>
                    <a:pt x="658" y="494"/>
                  </a:lnTo>
                  <a:lnTo>
                    <a:pt x="658" y="494"/>
                  </a:lnTo>
                  <a:lnTo>
                    <a:pt x="658" y="498"/>
                  </a:lnTo>
                  <a:lnTo>
                    <a:pt x="656" y="502"/>
                  </a:lnTo>
                  <a:lnTo>
                    <a:pt x="650" y="508"/>
                  </a:lnTo>
                  <a:lnTo>
                    <a:pt x="641" y="512"/>
                  </a:lnTo>
                  <a:lnTo>
                    <a:pt x="631" y="510"/>
                  </a:lnTo>
                  <a:lnTo>
                    <a:pt x="629" y="508"/>
                  </a:lnTo>
                  <a:lnTo>
                    <a:pt x="618" y="504"/>
                  </a:lnTo>
                  <a:lnTo>
                    <a:pt x="604" y="499"/>
                  </a:lnTo>
                  <a:lnTo>
                    <a:pt x="583" y="493"/>
                  </a:lnTo>
                  <a:lnTo>
                    <a:pt x="558" y="486"/>
                  </a:lnTo>
                  <a:lnTo>
                    <a:pt x="528" y="481"/>
                  </a:lnTo>
                  <a:lnTo>
                    <a:pt x="494" y="477"/>
                  </a:lnTo>
                  <a:lnTo>
                    <a:pt x="457" y="476"/>
                  </a:lnTo>
                  <a:lnTo>
                    <a:pt x="427" y="476"/>
                  </a:lnTo>
                  <a:lnTo>
                    <a:pt x="402" y="478"/>
                  </a:lnTo>
                  <a:lnTo>
                    <a:pt x="381" y="482"/>
                  </a:lnTo>
                  <a:lnTo>
                    <a:pt x="363" y="486"/>
                  </a:lnTo>
                  <a:lnTo>
                    <a:pt x="347" y="490"/>
                  </a:lnTo>
                  <a:lnTo>
                    <a:pt x="333" y="495"/>
                  </a:lnTo>
                  <a:lnTo>
                    <a:pt x="318" y="500"/>
                  </a:lnTo>
                  <a:lnTo>
                    <a:pt x="301" y="504"/>
                  </a:lnTo>
                  <a:lnTo>
                    <a:pt x="283" y="508"/>
                  </a:lnTo>
                  <a:lnTo>
                    <a:pt x="262" y="511"/>
                  </a:lnTo>
                  <a:lnTo>
                    <a:pt x="238" y="512"/>
                  </a:lnTo>
                  <a:lnTo>
                    <a:pt x="207" y="511"/>
                  </a:lnTo>
                  <a:lnTo>
                    <a:pt x="181" y="508"/>
                  </a:lnTo>
                  <a:lnTo>
                    <a:pt x="158" y="503"/>
                  </a:lnTo>
                  <a:lnTo>
                    <a:pt x="140" y="498"/>
                  </a:lnTo>
                  <a:lnTo>
                    <a:pt x="123" y="493"/>
                  </a:lnTo>
                  <a:lnTo>
                    <a:pt x="105" y="487"/>
                  </a:lnTo>
                  <a:lnTo>
                    <a:pt x="86" y="482"/>
                  </a:lnTo>
                  <a:lnTo>
                    <a:pt x="64" y="478"/>
                  </a:lnTo>
                  <a:lnTo>
                    <a:pt x="37" y="476"/>
                  </a:lnTo>
                  <a:lnTo>
                    <a:pt x="37" y="786"/>
                  </a:lnTo>
                  <a:lnTo>
                    <a:pt x="37" y="791"/>
                  </a:lnTo>
                  <a:lnTo>
                    <a:pt x="34" y="796"/>
                  </a:lnTo>
                  <a:lnTo>
                    <a:pt x="30" y="800"/>
                  </a:lnTo>
                  <a:lnTo>
                    <a:pt x="25" y="803"/>
                  </a:lnTo>
                  <a:lnTo>
                    <a:pt x="18" y="804"/>
                  </a:lnTo>
                  <a:lnTo>
                    <a:pt x="13" y="803"/>
                  </a:lnTo>
                  <a:lnTo>
                    <a:pt x="8" y="800"/>
                  </a:lnTo>
                  <a:lnTo>
                    <a:pt x="4" y="796"/>
                  </a:lnTo>
                  <a:lnTo>
                    <a:pt x="1" y="791"/>
                  </a:lnTo>
                  <a:lnTo>
                    <a:pt x="0" y="786"/>
                  </a:lnTo>
                  <a:lnTo>
                    <a:pt x="0" y="19"/>
                  </a:lnTo>
                  <a:lnTo>
                    <a:pt x="1" y="13"/>
                  </a:lnTo>
                  <a:lnTo>
                    <a:pt x="4" y="8"/>
                  </a:lnTo>
                  <a:lnTo>
                    <a:pt x="8" y="4"/>
                  </a:lnTo>
                  <a:lnTo>
                    <a:pt x="13" y="2"/>
                  </a:lnTo>
                  <a:lnTo>
                    <a:pt x="1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6" name="Freeform 15"/>
            <p:cNvSpPr>
              <a:spLocks noEditPoints="1"/>
            </p:cNvSpPr>
            <p:nvPr/>
          </p:nvSpPr>
          <p:spPr bwMode="auto">
            <a:xfrm>
              <a:off x="10630127" y="1149359"/>
              <a:ext cx="441941" cy="538656"/>
            </a:xfrm>
            <a:custGeom>
              <a:avLst/>
              <a:gdLst>
                <a:gd name="T0" fmla="*/ 365 w 658"/>
                <a:gd name="T1" fmla="*/ 382 h 802"/>
                <a:gd name="T2" fmla="*/ 362 w 658"/>
                <a:gd name="T3" fmla="*/ 394 h 802"/>
                <a:gd name="T4" fmla="*/ 352 w 658"/>
                <a:gd name="T5" fmla="*/ 400 h 802"/>
                <a:gd name="T6" fmla="*/ 292 w 658"/>
                <a:gd name="T7" fmla="*/ 400 h 802"/>
                <a:gd name="T8" fmla="*/ 607 w 658"/>
                <a:gd name="T9" fmla="*/ 437 h 802"/>
                <a:gd name="T10" fmla="*/ 515 w 658"/>
                <a:gd name="T11" fmla="*/ 282 h 802"/>
                <a:gd name="T12" fmla="*/ 511 w 658"/>
                <a:gd name="T13" fmla="*/ 273 h 802"/>
                <a:gd name="T14" fmla="*/ 515 w 658"/>
                <a:gd name="T15" fmla="*/ 264 h 802"/>
                <a:gd name="T16" fmla="*/ 607 w 658"/>
                <a:gd name="T17" fmla="*/ 108 h 802"/>
                <a:gd name="T18" fmla="*/ 37 w 658"/>
                <a:gd name="T19" fmla="*/ 35 h 802"/>
                <a:gd name="T20" fmla="*/ 329 w 658"/>
                <a:gd name="T21" fmla="*/ 363 h 802"/>
                <a:gd name="T22" fmla="*/ 37 w 658"/>
                <a:gd name="T23" fmla="*/ 35 h 802"/>
                <a:gd name="T24" fmla="*/ 347 w 658"/>
                <a:gd name="T25" fmla="*/ 0 h 802"/>
                <a:gd name="T26" fmla="*/ 358 w 658"/>
                <a:gd name="T27" fmla="*/ 2 h 802"/>
                <a:gd name="T28" fmla="*/ 364 w 658"/>
                <a:gd name="T29" fmla="*/ 11 h 802"/>
                <a:gd name="T30" fmla="*/ 365 w 658"/>
                <a:gd name="T31" fmla="*/ 72 h 802"/>
                <a:gd name="T32" fmla="*/ 645 w 658"/>
                <a:gd name="T33" fmla="*/ 73 h 802"/>
                <a:gd name="T34" fmla="*/ 654 w 658"/>
                <a:gd name="T35" fmla="*/ 79 h 802"/>
                <a:gd name="T36" fmla="*/ 658 w 658"/>
                <a:gd name="T37" fmla="*/ 90 h 802"/>
                <a:gd name="T38" fmla="*/ 655 w 658"/>
                <a:gd name="T39" fmla="*/ 99 h 802"/>
                <a:gd name="T40" fmla="*/ 552 w 658"/>
                <a:gd name="T41" fmla="*/ 273 h 802"/>
                <a:gd name="T42" fmla="*/ 655 w 658"/>
                <a:gd name="T43" fmla="*/ 446 h 802"/>
                <a:gd name="T44" fmla="*/ 658 w 658"/>
                <a:gd name="T45" fmla="*/ 455 h 802"/>
                <a:gd name="T46" fmla="*/ 654 w 658"/>
                <a:gd name="T47" fmla="*/ 466 h 802"/>
                <a:gd name="T48" fmla="*/ 645 w 658"/>
                <a:gd name="T49" fmla="*/ 472 h 802"/>
                <a:gd name="T50" fmla="*/ 274 w 658"/>
                <a:gd name="T51" fmla="*/ 473 h 802"/>
                <a:gd name="T52" fmla="*/ 263 w 658"/>
                <a:gd name="T53" fmla="*/ 469 h 802"/>
                <a:gd name="T54" fmla="*/ 257 w 658"/>
                <a:gd name="T55" fmla="*/ 462 h 802"/>
                <a:gd name="T56" fmla="*/ 255 w 658"/>
                <a:gd name="T57" fmla="*/ 400 h 802"/>
                <a:gd name="T58" fmla="*/ 37 w 658"/>
                <a:gd name="T59" fmla="*/ 784 h 802"/>
                <a:gd name="T60" fmla="*/ 33 w 658"/>
                <a:gd name="T61" fmla="*/ 794 h 802"/>
                <a:gd name="T62" fmla="*/ 24 w 658"/>
                <a:gd name="T63" fmla="*/ 801 h 802"/>
                <a:gd name="T64" fmla="*/ 13 w 658"/>
                <a:gd name="T65" fmla="*/ 801 h 802"/>
                <a:gd name="T66" fmla="*/ 4 w 658"/>
                <a:gd name="T67" fmla="*/ 794 h 802"/>
                <a:gd name="T68" fmla="*/ 0 w 658"/>
                <a:gd name="T69" fmla="*/ 784 h 802"/>
                <a:gd name="T70" fmla="*/ 1 w 658"/>
                <a:gd name="T71" fmla="*/ 11 h 802"/>
                <a:gd name="T72" fmla="*/ 8 w 658"/>
                <a:gd name="T73" fmla="*/ 2 h 802"/>
                <a:gd name="T74" fmla="*/ 18 w 658"/>
                <a:gd name="T75"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58" h="802">
                  <a:moveTo>
                    <a:pt x="365" y="108"/>
                  </a:moveTo>
                  <a:lnTo>
                    <a:pt x="365" y="382"/>
                  </a:lnTo>
                  <a:lnTo>
                    <a:pt x="364" y="388"/>
                  </a:lnTo>
                  <a:lnTo>
                    <a:pt x="362" y="394"/>
                  </a:lnTo>
                  <a:lnTo>
                    <a:pt x="358" y="397"/>
                  </a:lnTo>
                  <a:lnTo>
                    <a:pt x="352" y="400"/>
                  </a:lnTo>
                  <a:lnTo>
                    <a:pt x="347" y="400"/>
                  </a:lnTo>
                  <a:lnTo>
                    <a:pt x="292" y="400"/>
                  </a:lnTo>
                  <a:lnTo>
                    <a:pt x="292" y="437"/>
                  </a:lnTo>
                  <a:lnTo>
                    <a:pt x="607" y="437"/>
                  </a:lnTo>
                  <a:lnTo>
                    <a:pt x="514" y="282"/>
                  </a:lnTo>
                  <a:lnTo>
                    <a:pt x="515" y="282"/>
                  </a:lnTo>
                  <a:lnTo>
                    <a:pt x="512" y="277"/>
                  </a:lnTo>
                  <a:lnTo>
                    <a:pt x="511" y="273"/>
                  </a:lnTo>
                  <a:lnTo>
                    <a:pt x="512" y="268"/>
                  </a:lnTo>
                  <a:lnTo>
                    <a:pt x="515" y="264"/>
                  </a:lnTo>
                  <a:lnTo>
                    <a:pt x="514" y="263"/>
                  </a:lnTo>
                  <a:lnTo>
                    <a:pt x="607" y="108"/>
                  </a:lnTo>
                  <a:lnTo>
                    <a:pt x="365" y="108"/>
                  </a:lnTo>
                  <a:close/>
                  <a:moveTo>
                    <a:pt x="37" y="35"/>
                  </a:moveTo>
                  <a:lnTo>
                    <a:pt x="37" y="363"/>
                  </a:lnTo>
                  <a:lnTo>
                    <a:pt x="329" y="363"/>
                  </a:lnTo>
                  <a:lnTo>
                    <a:pt x="329" y="35"/>
                  </a:lnTo>
                  <a:lnTo>
                    <a:pt x="37" y="35"/>
                  </a:lnTo>
                  <a:close/>
                  <a:moveTo>
                    <a:pt x="18" y="0"/>
                  </a:moveTo>
                  <a:lnTo>
                    <a:pt x="347" y="0"/>
                  </a:lnTo>
                  <a:lnTo>
                    <a:pt x="352" y="0"/>
                  </a:lnTo>
                  <a:lnTo>
                    <a:pt x="358" y="2"/>
                  </a:lnTo>
                  <a:lnTo>
                    <a:pt x="362" y="6"/>
                  </a:lnTo>
                  <a:lnTo>
                    <a:pt x="364" y="11"/>
                  </a:lnTo>
                  <a:lnTo>
                    <a:pt x="365" y="17"/>
                  </a:lnTo>
                  <a:lnTo>
                    <a:pt x="365" y="72"/>
                  </a:lnTo>
                  <a:lnTo>
                    <a:pt x="639" y="72"/>
                  </a:lnTo>
                  <a:lnTo>
                    <a:pt x="645" y="73"/>
                  </a:lnTo>
                  <a:lnTo>
                    <a:pt x="650" y="75"/>
                  </a:lnTo>
                  <a:lnTo>
                    <a:pt x="654" y="79"/>
                  </a:lnTo>
                  <a:lnTo>
                    <a:pt x="656" y="85"/>
                  </a:lnTo>
                  <a:lnTo>
                    <a:pt x="658" y="90"/>
                  </a:lnTo>
                  <a:lnTo>
                    <a:pt x="656" y="95"/>
                  </a:lnTo>
                  <a:lnTo>
                    <a:pt x="655" y="99"/>
                  </a:lnTo>
                  <a:lnTo>
                    <a:pt x="655" y="99"/>
                  </a:lnTo>
                  <a:lnTo>
                    <a:pt x="552" y="273"/>
                  </a:lnTo>
                  <a:lnTo>
                    <a:pt x="655" y="446"/>
                  </a:lnTo>
                  <a:lnTo>
                    <a:pt x="655" y="446"/>
                  </a:lnTo>
                  <a:lnTo>
                    <a:pt x="656" y="450"/>
                  </a:lnTo>
                  <a:lnTo>
                    <a:pt x="658" y="455"/>
                  </a:lnTo>
                  <a:lnTo>
                    <a:pt x="656" y="462"/>
                  </a:lnTo>
                  <a:lnTo>
                    <a:pt x="654" y="466"/>
                  </a:lnTo>
                  <a:lnTo>
                    <a:pt x="650" y="469"/>
                  </a:lnTo>
                  <a:lnTo>
                    <a:pt x="645" y="472"/>
                  </a:lnTo>
                  <a:lnTo>
                    <a:pt x="639" y="473"/>
                  </a:lnTo>
                  <a:lnTo>
                    <a:pt x="274" y="473"/>
                  </a:lnTo>
                  <a:lnTo>
                    <a:pt x="269" y="472"/>
                  </a:lnTo>
                  <a:lnTo>
                    <a:pt x="263" y="469"/>
                  </a:lnTo>
                  <a:lnTo>
                    <a:pt x="259" y="466"/>
                  </a:lnTo>
                  <a:lnTo>
                    <a:pt x="257" y="462"/>
                  </a:lnTo>
                  <a:lnTo>
                    <a:pt x="255" y="455"/>
                  </a:lnTo>
                  <a:lnTo>
                    <a:pt x="255" y="400"/>
                  </a:lnTo>
                  <a:lnTo>
                    <a:pt x="37" y="400"/>
                  </a:lnTo>
                  <a:lnTo>
                    <a:pt x="37" y="784"/>
                  </a:lnTo>
                  <a:lnTo>
                    <a:pt x="35" y="789"/>
                  </a:lnTo>
                  <a:lnTo>
                    <a:pt x="33" y="794"/>
                  </a:lnTo>
                  <a:lnTo>
                    <a:pt x="29" y="798"/>
                  </a:lnTo>
                  <a:lnTo>
                    <a:pt x="24" y="801"/>
                  </a:lnTo>
                  <a:lnTo>
                    <a:pt x="18" y="802"/>
                  </a:lnTo>
                  <a:lnTo>
                    <a:pt x="13" y="801"/>
                  </a:lnTo>
                  <a:lnTo>
                    <a:pt x="8" y="798"/>
                  </a:lnTo>
                  <a:lnTo>
                    <a:pt x="4" y="794"/>
                  </a:lnTo>
                  <a:lnTo>
                    <a:pt x="1" y="789"/>
                  </a:lnTo>
                  <a:lnTo>
                    <a:pt x="0" y="784"/>
                  </a:lnTo>
                  <a:lnTo>
                    <a:pt x="0" y="17"/>
                  </a:lnTo>
                  <a:lnTo>
                    <a:pt x="1" y="11"/>
                  </a:lnTo>
                  <a:lnTo>
                    <a:pt x="4" y="6"/>
                  </a:lnTo>
                  <a:lnTo>
                    <a:pt x="8" y="2"/>
                  </a:lnTo>
                  <a:lnTo>
                    <a:pt x="13" y="0"/>
                  </a:lnTo>
                  <a:lnTo>
                    <a:pt x="1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1" name="Freeform 20"/>
            <p:cNvSpPr>
              <a:spLocks noEditPoints="1"/>
            </p:cNvSpPr>
            <p:nvPr/>
          </p:nvSpPr>
          <p:spPr bwMode="auto">
            <a:xfrm>
              <a:off x="1110252" y="2102527"/>
              <a:ext cx="539339" cy="540000"/>
            </a:xfrm>
            <a:custGeom>
              <a:avLst/>
              <a:gdLst>
                <a:gd name="T0" fmla="*/ 565 w 817"/>
                <a:gd name="T1" fmla="*/ 700 h 818"/>
                <a:gd name="T2" fmla="*/ 566 w 817"/>
                <a:gd name="T3" fmla="*/ 746 h 818"/>
                <a:gd name="T4" fmla="*/ 587 w 817"/>
                <a:gd name="T5" fmla="*/ 653 h 818"/>
                <a:gd name="T6" fmla="*/ 209 w 817"/>
                <a:gd name="T7" fmla="*/ 723 h 818"/>
                <a:gd name="T8" fmla="*/ 274 w 817"/>
                <a:gd name="T9" fmla="*/ 734 h 818"/>
                <a:gd name="T10" fmla="*/ 231 w 817"/>
                <a:gd name="T11" fmla="*/ 653 h 818"/>
                <a:gd name="T12" fmla="*/ 477 w 817"/>
                <a:gd name="T13" fmla="*/ 755 h 818"/>
                <a:gd name="T14" fmla="*/ 554 w 817"/>
                <a:gd name="T15" fmla="*/ 639 h 818"/>
                <a:gd name="T16" fmla="*/ 391 w 817"/>
                <a:gd name="T17" fmla="*/ 615 h 818"/>
                <a:gd name="T18" fmla="*/ 279 w 817"/>
                <a:gd name="T19" fmla="*/ 675 h 818"/>
                <a:gd name="T20" fmla="*/ 366 w 817"/>
                <a:gd name="T21" fmla="*/ 771 h 818"/>
                <a:gd name="T22" fmla="*/ 630 w 817"/>
                <a:gd name="T23" fmla="*/ 459 h 818"/>
                <a:gd name="T24" fmla="*/ 614 w 817"/>
                <a:gd name="T25" fmla="*/ 571 h 818"/>
                <a:gd name="T26" fmla="*/ 676 w 817"/>
                <a:gd name="T27" fmla="*/ 668 h 818"/>
                <a:gd name="T28" fmla="*/ 773 w 817"/>
                <a:gd name="T29" fmla="*/ 483 h 818"/>
                <a:gd name="T30" fmla="*/ 427 w 817"/>
                <a:gd name="T31" fmla="*/ 577 h 818"/>
                <a:gd name="T32" fmla="*/ 580 w 817"/>
                <a:gd name="T33" fmla="*/ 550 h 818"/>
                <a:gd name="T34" fmla="*/ 223 w 817"/>
                <a:gd name="T35" fmla="*/ 428 h 818"/>
                <a:gd name="T36" fmla="*/ 295 w 817"/>
                <a:gd name="T37" fmla="*/ 590 h 818"/>
                <a:gd name="T38" fmla="*/ 223 w 817"/>
                <a:gd name="T39" fmla="*/ 428 h 818"/>
                <a:gd name="T40" fmla="*/ 80 w 817"/>
                <a:gd name="T41" fmla="*/ 582 h 818"/>
                <a:gd name="T42" fmla="*/ 218 w 817"/>
                <a:gd name="T43" fmla="*/ 619 h 818"/>
                <a:gd name="T44" fmla="*/ 193 w 817"/>
                <a:gd name="T45" fmla="*/ 512 h 818"/>
                <a:gd name="T46" fmla="*/ 38 w 817"/>
                <a:gd name="T47" fmla="*/ 428 h 818"/>
                <a:gd name="T48" fmla="*/ 427 w 817"/>
                <a:gd name="T49" fmla="*/ 241 h 818"/>
                <a:gd name="T50" fmla="*/ 580 w 817"/>
                <a:gd name="T51" fmla="*/ 268 h 818"/>
                <a:gd name="T52" fmla="*/ 228 w 817"/>
                <a:gd name="T53" fmla="*/ 329 h 818"/>
                <a:gd name="T54" fmla="*/ 341 w 817"/>
                <a:gd name="T55" fmla="*/ 237 h 818"/>
                <a:gd name="T56" fmla="*/ 641 w 817"/>
                <a:gd name="T57" fmla="*/ 178 h 818"/>
                <a:gd name="T58" fmla="*/ 624 w 817"/>
                <a:gd name="T59" fmla="*/ 296 h 818"/>
                <a:gd name="T60" fmla="*/ 631 w 817"/>
                <a:gd name="T61" fmla="*/ 391 h 818"/>
                <a:gd name="T62" fmla="*/ 737 w 817"/>
                <a:gd name="T63" fmla="*/ 236 h 818"/>
                <a:gd name="T64" fmla="*/ 108 w 817"/>
                <a:gd name="T65" fmla="*/ 191 h 818"/>
                <a:gd name="T66" fmla="*/ 38 w 817"/>
                <a:gd name="T67" fmla="*/ 391 h 818"/>
                <a:gd name="T68" fmla="*/ 193 w 817"/>
                <a:gd name="T69" fmla="*/ 308 h 818"/>
                <a:gd name="T70" fmla="*/ 218 w 817"/>
                <a:gd name="T71" fmla="*/ 200 h 818"/>
                <a:gd name="T72" fmla="*/ 542 w 817"/>
                <a:gd name="T73" fmla="*/ 82 h 818"/>
                <a:gd name="T74" fmla="*/ 586 w 817"/>
                <a:gd name="T75" fmla="*/ 161 h 818"/>
                <a:gd name="T76" fmla="*/ 609 w 817"/>
                <a:gd name="T77" fmla="*/ 97 h 818"/>
                <a:gd name="T78" fmla="*/ 252 w 817"/>
                <a:gd name="T79" fmla="*/ 72 h 818"/>
                <a:gd name="T80" fmla="*/ 231 w 817"/>
                <a:gd name="T81" fmla="*/ 166 h 818"/>
                <a:gd name="T82" fmla="*/ 274 w 817"/>
                <a:gd name="T83" fmla="*/ 85 h 818"/>
                <a:gd name="T84" fmla="*/ 427 w 817"/>
                <a:gd name="T85" fmla="*/ 204 h 818"/>
                <a:gd name="T86" fmla="*/ 538 w 817"/>
                <a:gd name="T87" fmla="*/ 143 h 818"/>
                <a:gd name="T88" fmla="*/ 452 w 817"/>
                <a:gd name="T89" fmla="*/ 48 h 818"/>
                <a:gd name="T90" fmla="*/ 341 w 817"/>
                <a:gd name="T91" fmla="*/ 63 h 818"/>
                <a:gd name="T92" fmla="*/ 264 w 817"/>
                <a:gd name="T93" fmla="*/ 179 h 818"/>
                <a:gd name="T94" fmla="*/ 391 w 817"/>
                <a:gd name="T95" fmla="*/ 39 h 818"/>
                <a:gd name="T96" fmla="*/ 569 w 817"/>
                <a:gd name="T97" fmla="*/ 33 h 818"/>
                <a:gd name="T98" fmla="*/ 732 w 817"/>
                <a:gd name="T99" fmla="*/ 160 h 818"/>
                <a:gd name="T100" fmla="*/ 815 w 817"/>
                <a:gd name="T101" fmla="*/ 353 h 818"/>
                <a:gd name="T102" fmla="*/ 786 w 817"/>
                <a:gd name="T103" fmla="*/ 568 h 818"/>
                <a:gd name="T104" fmla="*/ 659 w 817"/>
                <a:gd name="T105" fmla="*/ 733 h 818"/>
                <a:gd name="T106" fmla="*/ 464 w 817"/>
                <a:gd name="T107" fmla="*/ 814 h 818"/>
                <a:gd name="T108" fmla="*/ 249 w 817"/>
                <a:gd name="T109" fmla="*/ 787 h 818"/>
                <a:gd name="T110" fmla="*/ 86 w 817"/>
                <a:gd name="T111" fmla="*/ 660 h 818"/>
                <a:gd name="T112" fmla="*/ 3 w 817"/>
                <a:gd name="T113" fmla="*/ 465 h 818"/>
                <a:gd name="T114" fmla="*/ 32 w 817"/>
                <a:gd name="T115" fmla="*/ 250 h 818"/>
                <a:gd name="T116" fmla="*/ 159 w 817"/>
                <a:gd name="T117" fmla="*/ 86 h 818"/>
                <a:gd name="T118" fmla="*/ 354 w 817"/>
                <a:gd name="T119" fmla="*/ 4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17" h="818">
                  <a:moveTo>
                    <a:pt x="587" y="653"/>
                  </a:moveTo>
                  <a:lnTo>
                    <a:pt x="586" y="658"/>
                  </a:lnTo>
                  <a:lnTo>
                    <a:pt x="584" y="662"/>
                  </a:lnTo>
                  <a:lnTo>
                    <a:pt x="565" y="700"/>
                  </a:lnTo>
                  <a:lnTo>
                    <a:pt x="544" y="734"/>
                  </a:lnTo>
                  <a:lnTo>
                    <a:pt x="542" y="737"/>
                  </a:lnTo>
                  <a:lnTo>
                    <a:pt x="519" y="764"/>
                  </a:lnTo>
                  <a:lnTo>
                    <a:pt x="566" y="746"/>
                  </a:lnTo>
                  <a:lnTo>
                    <a:pt x="609" y="723"/>
                  </a:lnTo>
                  <a:lnTo>
                    <a:pt x="648" y="692"/>
                  </a:lnTo>
                  <a:lnTo>
                    <a:pt x="620" y="671"/>
                  </a:lnTo>
                  <a:lnTo>
                    <a:pt x="587" y="653"/>
                  </a:lnTo>
                  <a:close/>
                  <a:moveTo>
                    <a:pt x="231" y="653"/>
                  </a:moveTo>
                  <a:lnTo>
                    <a:pt x="198" y="671"/>
                  </a:lnTo>
                  <a:lnTo>
                    <a:pt x="169" y="692"/>
                  </a:lnTo>
                  <a:lnTo>
                    <a:pt x="209" y="723"/>
                  </a:lnTo>
                  <a:lnTo>
                    <a:pt x="252" y="746"/>
                  </a:lnTo>
                  <a:lnTo>
                    <a:pt x="299" y="764"/>
                  </a:lnTo>
                  <a:lnTo>
                    <a:pt x="275" y="737"/>
                  </a:lnTo>
                  <a:lnTo>
                    <a:pt x="274" y="734"/>
                  </a:lnTo>
                  <a:lnTo>
                    <a:pt x="253" y="700"/>
                  </a:lnTo>
                  <a:lnTo>
                    <a:pt x="233" y="662"/>
                  </a:lnTo>
                  <a:lnTo>
                    <a:pt x="232" y="658"/>
                  </a:lnTo>
                  <a:lnTo>
                    <a:pt x="231" y="653"/>
                  </a:lnTo>
                  <a:close/>
                  <a:moveTo>
                    <a:pt x="427" y="615"/>
                  </a:moveTo>
                  <a:lnTo>
                    <a:pt x="427" y="779"/>
                  </a:lnTo>
                  <a:lnTo>
                    <a:pt x="452" y="771"/>
                  </a:lnTo>
                  <a:lnTo>
                    <a:pt x="477" y="755"/>
                  </a:lnTo>
                  <a:lnTo>
                    <a:pt x="499" y="734"/>
                  </a:lnTo>
                  <a:lnTo>
                    <a:pt x="520" y="708"/>
                  </a:lnTo>
                  <a:lnTo>
                    <a:pt x="538" y="675"/>
                  </a:lnTo>
                  <a:lnTo>
                    <a:pt x="554" y="639"/>
                  </a:lnTo>
                  <a:lnTo>
                    <a:pt x="515" y="627"/>
                  </a:lnTo>
                  <a:lnTo>
                    <a:pt x="472" y="619"/>
                  </a:lnTo>
                  <a:lnTo>
                    <a:pt x="427" y="615"/>
                  </a:lnTo>
                  <a:close/>
                  <a:moveTo>
                    <a:pt x="391" y="615"/>
                  </a:moveTo>
                  <a:lnTo>
                    <a:pt x="346" y="619"/>
                  </a:lnTo>
                  <a:lnTo>
                    <a:pt x="303" y="627"/>
                  </a:lnTo>
                  <a:lnTo>
                    <a:pt x="264" y="639"/>
                  </a:lnTo>
                  <a:lnTo>
                    <a:pt x="279" y="675"/>
                  </a:lnTo>
                  <a:lnTo>
                    <a:pt x="298" y="708"/>
                  </a:lnTo>
                  <a:lnTo>
                    <a:pt x="319" y="734"/>
                  </a:lnTo>
                  <a:lnTo>
                    <a:pt x="341" y="755"/>
                  </a:lnTo>
                  <a:lnTo>
                    <a:pt x="366" y="771"/>
                  </a:lnTo>
                  <a:lnTo>
                    <a:pt x="391" y="779"/>
                  </a:lnTo>
                  <a:lnTo>
                    <a:pt x="391" y="615"/>
                  </a:lnTo>
                  <a:close/>
                  <a:moveTo>
                    <a:pt x="631" y="428"/>
                  </a:moveTo>
                  <a:lnTo>
                    <a:pt x="630" y="459"/>
                  </a:lnTo>
                  <a:lnTo>
                    <a:pt x="629" y="474"/>
                  </a:lnTo>
                  <a:lnTo>
                    <a:pt x="625" y="512"/>
                  </a:lnTo>
                  <a:lnTo>
                    <a:pt x="624" y="524"/>
                  </a:lnTo>
                  <a:lnTo>
                    <a:pt x="614" y="571"/>
                  </a:lnTo>
                  <a:lnTo>
                    <a:pt x="601" y="614"/>
                  </a:lnTo>
                  <a:lnTo>
                    <a:pt x="600" y="619"/>
                  </a:lnTo>
                  <a:lnTo>
                    <a:pt x="641" y="641"/>
                  </a:lnTo>
                  <a:lnTo>
                    <a:pt x="676" y="668"/>
                  </a:lnTo>
                  <a:lnTo>
                    <a:pt x="710" y="627"/>
                  </a:lnTo>
                  <a:lnTo>
                    <a:pt x="737" y="582"/>
                  </a:lnTo>
                  <a:lnTo>
                    <a:pt x="758" y="534"/>
                  </a:lnTo>
                  <a:lnTo>
                    <a:pt x="773" y="483"/>
                  </a:lnTo>
                  <a:lnTo>
                    <a:pt x="779" y="428"/>
                  </a:lnTo>
                  <a:lnTo>
                    <a:pt x="631" y="428"/>
                  </a:lnTo>
                  <a:close/>
                  <a:moveTo>
                    <a:pt x="427" y="428"/>
                  </a:moveTo>
                  <a:lnTo>
                    <a:pt x="427" y="577"/>
                  </a:lnTo>
                  <a:lnTo>
                    <a:pt x="477" y="582"/>
                  </a:lnTo>
                  <a:lnTo>
                    <a:pt x="523" y="590"/>
                  </a:lnTo>
                  <a:lnTo>
                    <a:pt x="567" y="605"/>
                  </a:lnTo>
                  <a:lnTo>
                    <a:pt x="580" y="550"/>
                  </a:lnTo>
                  <a:lnTo>
                    <a:pt x="590" y="491"/>
                  </a:lnTo>
                  <a:lnTo>
                    <a:pt x="595" y="428"/>
                  </a:lnTo>
                  <a:lnTo>
                    <a:pt x="427" y="428"/>
                  </a:lnTo>
                  <a:close/>
                  <a:moveTo>
                    <a:pt x="223" y="428"/>
                  </a:moveTo>
                  <a:lnTo>
                    <a:pt x="228" y="491"/>
                  </a:lnTo>
                  <a:lnTo>
                    <a:pt x="237" y="550"/>
                  </a:lnTo>
                  <a:lnTo>
                    <a:pt x="250" y="605"/>
                  </a:lnTo>
                  <a:lnTo>
                    <a:pt x="295" y="590"/>
                  </a:lnTo>
                  <a:lnTo>
                    <a:pt x="341" y="582"/>
                  </a:lnTo>
                  <a:lnTo>
                    <a:pt x="391" y="577"/>
                  </a:lnTo>
                  <a:lnTo>
                    <a:pt x="391" y="428"/>
                  </a:lnTo>
                  <a:lnTo>
                    <a:pt x="223" y="428"/>
                  </a:lnTo>
                  <a:close/>
                  <a:moveTo>
                    <a:pt x="38" y="428"/>
                  </a:moveTo>
                  <a:lnTo>
                    <a:pt x="45" y="483"/>
                  </a:lnTo>
                  <a:lnTo>
                    <a:pt x="59" y="534"/>
                  </a:lnTo>
                  <a:lnTo>
                    <a:pt x="80" y="582"/>
                  </a:lnTo>
                  <a:lnTo>
                    <a:pt x="108" y="627"/>
                  </a:lnTo>
                  <a:lnTo>
                    <a:pt x="142" y="668"/>
                  </a:lnTo>
                  <a:lnTo>
                    <a:pt x="177" y="641"/>
                  </a:lnTo>
                  <a:lnTo>
                    <a:pt x="218" y="619"/>
                  </a:lnTo>
                  <a:lnTo>
                    <a:pt x="216" y="614"/>
                  </a:lnTo>
                  <a:lnTo>
                    <a:pt x="203" y="571"/>
                  </a:lnTo>
                  <a:lnTo>
                    <a:pt x="194" y="524"/>
                  </a:lnTo>
                  <a:lnTo>
                    <a:pt x="193" y="512"/>
                  </a:lnTo>
                  <a:lnTo>
                    <a:pt x="189" y="474"/>
                  </a:lnTo>
                  <a:lnTo>
                    <a:pt x="188" y="459"/>
                  </a:lnTo>
                  <a:lnTo>
                    <a:pt x="186" y="428"/>
                  </a:lnTo>
                  <a:lnTo>
                    <a:pt x="38" y="428"/>
                  </a:lnTo>
                  <a:close/>
                  <a:moveTo>
                    <a:pt x="567" y="215"/>
                  </a:moveTo>
                  <a:lnTo>
                    <a:pt x="523" y="228"/>
                  </a:lnTo>
                  <a:lnTo>
                    <a:pt x="477" y="237"/>
                  </a:lnTo>
                  <a:lnTo>
                    <a:pt x="427" y="241"/>
                  </a:lnTo>
                  <a:lnTo>
                    <a:pt x="427" y="391"/>
                  </a:lnTo>
                  <a:lnTo>
                    <a:pt x="595" y="391"/>
                  </a:lnTo>
                  <a:lnTo>
                    <a:pt x="590" y="329"/>
                  </a:lnTo>
                  <a:lnTo>
                    <a:pt x="580" y="268"/>
                  </a:lnTo>
                  <a:lnTo>
                    <a:pt x="567" y="215"/>
                  </a:lnTo>
                  <a:close/>
                  <a:moveTo>
                    <a:pt x="250" y="215"/>
                  </a:moveTo>
                  <a:lnTo>
                    <a:pt x="237" y="268"/>
                  </a:lnTo>
                  <a:lnTo>
                    <a:pt x="228" y="329"/>
                  </a:lnTo>
                  <a:lnTo>
                    <a:pt x="223" y="391"/>
                  </a:lnTo>
                  <a:lnTo>
                    <a:pt x="391" y="391"/>
                  </a:lnTo>
                  <a:lnTo>
                    <a:pt x="391" y="241"/>
                  </a:lnTo>
                  <a:lnTo>
                    <a:pt x="341" y="237"/>
                  </a:lnTo>
                  <a:lnTo>
                    <a:pt x="295" y="228"/>
                  </a:lnTo>
                  <a:lnTo>
                    <a:pt x="250" y="215"/>
                  </a:lnTo>
                  <a:close/>
                  <a:moveTo>
                    <a:pt x="676" y="152"/>
                  </a:moveTo>
                  <a:lnTo>
                    <a:pt x="641" y="178"/>
                  </a:lnTo>
                  <a:lnTo>
                    <a:pt x="600" y="200"/>
                  </a:lnTo>
                  <a:lnTo>
                    <a:pt x="601" y="205"/>
                  </a:lnTo>
                  <a:lnTo>
                    <a:pt x="614" y="249"/>
                  </a:lnTo>
                  <a:lnTo>
                    <a:pt x="624" y="296"/>
                  </a:lnTo>
                  <a:lnTo>
                    <a:pt x="625" y="308"/>
                  </a:lnTo>
                  <a:lnTo>
                    <a:pt x="629" y="344"/>
                  </a:lnTo>
                  <a:lnTo>
                    <a:pt x="630" y="359"/>
                  </a:lnTo>
                  <a:lnTo>
                    <a:pt x="631" y="391"/>
                  </a:lnTo>
                  <a:lnTo>
                    <a:pt x="779" y="391"/>
                  </a:lnTo>
                  <a:lnTo>
                    <a:pt x="773" y="336"/>
                  </a:lnTo>
                  <a:lnTo>
                    <a:pt x="758" y="284"/>
                  </a:lnTo>
                  <a:lnTo>
                    <a:pt x="737" y="236"/>
                  </a:lnTo>
                  <a:lnTo>
                    <a:pt x="710" y="191"/>
                  </a:lnTo>
                  <a:lnTo>
                    <a:pt x="676" y="152"/>
                  </a:lnTo>
                  <a:close/>
                  <a:moveTo>
                    <a:pt x="142" y="152"/>
                  </a:moveTo>
                  <a:lnTo>
                    <a:pt x="108" y="191"/>
                  </a:lnTo>
                  <a:lnTo>
                    <a:pt x="80" y="236"/>
                  </a:lnTo>
                  <a:lnTo>
                    <a:pt x="59" y="284"/>
                  </a:lnTo>
                  <a:lnTo>
                    <a:pt x="45" y="336"/>
                  </a:lnTo>
                  <a:lnTo>
                    <a:pt x="38" y="391"/>
                  </a:lnTo>
                  <a:lnTo>
                    <a:pt x="186" y="391"/>
                  </a:lnTo>
                  <a:lnTo>
                    <a:pt x="188" y="359"/>
                  </a:lnTo>
                  <a:lnTo>
                    <a:pt x="189" y="344"/>
                  </a:lnTo>
                  <a:lnTo>
                    <a:pt x="193" y="308"/>
                  </a:lnTo>
                  <a:lnTo>
                    <a:pt x="194" y="296"/>
                  </a:lnTo>
                  <a:lnTo>
                    <a:pt x="203" y="249"/>
                  </a:lnTo>
                  <a:lnTo>
                    <a:pt x="216" y="205"/>
                  </a:lnTo>
                  <a:lnTo>
                    <a:pt x="218" y="200"/>
                  </a:lnTo>
                  <a:lnTo>
                    <a:pt x="177" y="178"/>
                  </a:lnTo>
                  <a:lnTo>
                    <a:pt x="142" y="152"/>
                  </a:lnTo>
                  <a:close/>
                  <a:moveTo>
                    <a:pt x="519" y="55"/>
                  </a:moveTo>
                  <a:lnTo>
                    <a:pt x="542" y="82"/>
                  </a:lnTo>
                  <a:lnTo>
                    <a:pt x="544" y="85"/>
                  </a:lnTo>
                  <a:lnTo>
                    <a:pt x="565" y="118"/>
                  </a:lnTo>
                  <a:lnTo>
                    <a:pt x="584" y="156"/>
                  </a:lnTo>
                  <a:lnTo>
                    <a:pt x="586" y="161"/>
                  </a:lnTo>
                  <a:lnTo>
                    <a:pt x="587" y="166"/>
                  </a:lnTo>
                  <a:lnTo>
                    <a:pt x="620" y="148"/>
                  </a:lnTo>
                  <a:lnTo>
                    <a:pt x="648" y="126"/>
                  </a:lnTo>
                  <a:lnTo>
                    <a:pt x="609" y="97"/>
                  </a:lnTo>
                  <a:lnTo>
                    <a:pt x="566" y="72"/>
                  </a:lnTo>
                  <a:lnTo>
                    <a:pt x="519" y="55"/>
                  </a:lnTo>
                  <a:close/>
                  <a:moveTo>
                    <a:pt x="299" y="55"/>
                  </a:moveTo>
                  <a:lnTo>
                    <a:pt x="252" y="72"/>
                  </a:lnTo>
                  <a:lnTo>
                    <a:pt x="209" y="97"/>
                  </a:lnTo>
                  <a:lnTo>
                    <a:pt x="169" y="126"/>
                  </a:lnTo>
                  <a:lnTo>
                    <a:pt x="198" y="148"/>
                  </a:lnTo>
                  <a:lnTo>
                    <a:pt x="231" y="166"/>
                  </a:lnTo>
                  <a:lnTo>
                    <a:pt x="232" y="161"/>
                  </a:lnTo>
                  <a:lnTo>
                    <a:pt x="233" y="156"/>
                  </a:lnTo>
                  <a:lnTo>
                    <a:pt x="253" y="118"/>
                  </a:lnTo>
                  <a:lnTo>
                    <a:pt x="274" y="85"/>
                  </a:lnTo>
                  <a:lnTo>
                    <a:pt x="275" y="82"/>
                  </a:lnTo>
                  <a:lnTo>
                    <a:pt x="299" y="55"/>
                  </a:lnTo>
                  <a:close/>
                  <a:moveTo>
                    <a:pt x="427" y="39"/>
                  </a:moveTo>
                  <a:lnTo>
                    <a:pt x="427" y="204"/>
                  </a:lnTo>
                  <a:lnTo>
                    <a:pt x="472" y="200"/>
                  </a:lnTo>
                  <a:lnTo>
                    <a:pt x="515" y="192"/>
                  </a:lnTo>
                  <a:lnTo>
                    <a:pt x="554" y="179"/>
                  </a:lnTo>
                  <a:lnTo>
                    <a:pt x="538" y="143"/>
                  </a:lnTo>
                  <a:lnTo>
                    <a:pt x="520" y="111"/>
                  </a:lnTo>
                  <a:lnTo>
                    <a:pt x="499" y="85"/>
                  </a:lnTo>
                  <a:lnTo>
                    <a:pt x="477" y="63"/>
                  </a:lnTo>
                  <a:lnTo>
                    <a:pt x="452" y="48"/>
                  </a:lnTo>
                  <a:lnTo>
                    <a:pt x="427" y="39"/>
                  </a:lnTo>
                  <a:close/>
                  <a:moveTo>
                    <a:pt x="391" y="39"/>
                  </a:moveTo>
                  <a:lnTo>
                    <a:pt x="366" y="48"/>
                  </a:lnTo>
                  <a:lnTo>
                    <a:pt x="341" y="63"/>
                  </a:lnTo>
                  <a:lnTo>
                    <a:pt x="319" y="85"/>
                  </a:lnTo>
                  <a:lnTo>
                    <a:pt x="298" y="111"/>
                  </a:lnTo>
                  <a:lnTo>
                    <a:pt x="279" y="143"/>
                  </a:lnTo>
                  <a:lnTo>
                    <a:pt x="264" y="179"/>
                  </a:lnTo>
                  <a:lnTo>
                    <a:pt x="303" y="192"/>
                  </a:lnTo>
                  <a:lnTo>
                    <a:pt x="346" y="200"/>
                  </a:lnTo>
                  <a:lnTo>
                    <a:pt x="391" y="204"/>
                  </a:lnTo>
                  <a:lnTo>
                    <a:pt x="391" y="39"/>
                  </a:lnTo>
                  <a:close/>
                  <a:moveTo>
                    <a:pt x="409" y="0"/>
                  </a:moveTo>
                  <a:lnTo>
                    <a:pt x="464" y="4"/>
                  </a:lnTo>
                  <a:lnTo>
                    <a:pt x="518" y="16"/>
                  </a:lnTo>
                  <a:lnTo>
                    <a:pt x="569" y="33"/>
                  </a:lnTo>
                  <a:lnTo>
                    <a:pt x="616" y="56"/>
                  </a:lnTo>
                  <a:lnTo>
                    <a:pt x="659" y="86"/>
                  </a:lnTo>
                  <a:lnTo>
                    <a:pt x="698" y="120"/>
                  </a:lnTo>
                  <a:lnTo>
                    <a:pt x="732" y="160"/>
                  </a:lnTo>
                  <a:lnTo>
                    <a:pt x="762" y="203"/>
                  </a:lnTo>
                  <a:lnTo>
                    <a:pt x="786" y="250"/>
                  </a:lnTo>
                  <a:lnTo>
                    <a:pt x="803" y="301"/>
                  </a:lnTo>
                  <a:lnTo>
                    <a:pt x="815" y="353"/>
                  </a:lnTo>
                  <a:lnTo>
                    <a:pt x="817" y="410"/>
                  </a:lnTo>
                  <a:lnTo>
                    <a:pt x="815" y="465"/>
                  </a:lnTo>
                  <a:lnTo>
                    <a:pt x="803" y="518"/>
                  </a:lnTo>
                  <a:lnTo>
                    <a:pt x="786" y="568"/>
                  </a:lnTo>
                  <a:lnTo>
                    <a:pt x="762" y="615"/>
                  </a:lnTo>
                  <a:lnTo>
                    <a:pt x="732" y="660"/>
                  </a:lnTo>
                  <a:lnTo>
                    <a:pt x="698" y="699"/>
                  </a:lnTo>
                  <a:lnTo>
                    <a:pt x="659" y="733"/>
                  </a:lnTo>
                  <a:lnTo>
                    <a:pt x="616" y="763"/>
                  </a:lnTo>
                  <a:lnTo>
                    <a:pt x="569" y="787"/>
                  </a:lnTo>
                  <a:lnTo>
                    <a:pt x="518" y="804"/>
                  </a:lnTo>
                  <a:lnTo>
                    <a:pt x="464" y="814"/>
                  </a:lnTo>
                  <a:lnTo>
                    <a:pt x="409" y="818"/>
                  </a:lnTo>
                  <a:lnTo>
                    <a:pt x="354" y="814"/>
                  </a:lnTo>
                  <a:lnTo>
                    <a:pt x="300" y="804"/>
                  </a:lnTo>
                  <a:lnTo>
                    <a:pt x="249" y="787"/>
                  </a:lnTo>
                  <a:lnTo>
                    <a:pt x="202" y="763"/>
                  </a:lnTo>
                  <a:lnTo>
                    <a:pt x="159" y="733"/>
                  </a:lnTo>
                  <a:lnTo>
                    <a:pt x="120" y="699"/>
                  </a:lnTo>
                  <a:lnTo>
                    <a:pt x="86" y="660"/>
                  </a:lnTo>
                  <a:lnTo>
                    <a:pt x="55" y="615"/>
                  </a:lnTo>
                  <a:lnTo>
                    <a:pt x="32" y="568"/>
                  </a:lnTo>
                  <a:lnTo>
                    <a:pt x="15" y="518"/>
                  </a:lnTo>
                  <a:lnTo>
                    <a:pt x="3" y="465"/>
                  </a:lnTo>
                  <a:lnTo>
                    <a:pt x="0" y="410"/>
                  </a:lnTo>
                  <a:lnTo>
                    <a:pt x="3" y="353"/>
                  </a:lnTo>
                  <a:lnTo>
                    <a:pt x="15" y="301"/>
                  </a:lnTo>
                  <a:lnTo>
                    <a:pt x="32" y="250"/>
                  </a:lnTo>
                  <a:lnTo>
                    <a:pt x="55" y="203"/>
                  </a:lnTo>
                  <a:lnTo>
                    <a:pt x="86" y="160"/>
                  </a:lnTo>
                  <a:lnTo>
                    <a:pt x="120" y="120"/>
                  </a:lnTo>
                  <a:lnTo>
                    <a:pt x="159" y="86"/>
                  </a:lnTo>
                  <a:lnTo>
                    <a:pt x="202" y="56"/>
                  </a:lnTo>
                  <a:lnTo>
                    <a:pt x="249" y="33"/>
                  </a:lnTo>
                  <a:lnTo>
                    <a:pt x="300" y="16"/>
                  </a:lnTo>
                  <a:lnTo>
                    <a:pt x="354" y="4"/>
                  </a:lnTo>
                  <a:lnTo>
                    <a:pt x="409"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2" name="Freeform 21"/>
            <p:cNvSpPr>
              <a:spLocks noEditPoints="1"/>
            </p:cNvSpPr>
            <p:nvPr/>
          </p:nvSpPr>
          <p:spPr bwMode="auto">
            <a:xfrm>
              <a:off x="2194969" y="2102527"/>
              <a:ext cx="540000" cy="540000"/>
            </a:xfrm>
            <a:custGeom>
              <a:avLst/>
              <a:gdLst>
                <a:gd name="T0" fmla="*/ 469 w 818"/>
                <a:gd name="T1" fmla="*/ 749 h 818"/>
                <a:gd name="T2" fmla="*/ 187 w 818"/>
                <a:gd name="T3" fmla="*/ 686 h 818"/>
                <a:gd name="T4" fmla="*/ 232 w 818"/>
                <a:gd name="T5" fmla="*/ 762 h 818"/>
                <a:gd name="T6" fmla="*/ 353 w 818"/>
                <a:gd name="T7" fmla="*/ 779 h 818"/>
                <a:gd name="T8" fmla="*/ 450 w 818"/>
                <a:gd name="T9" fmla="*/ 671 h 818"/>
                <a:gd name="T10" fmla="*/ 283 w 818"/>
                <a:gd name="T11" fmla="*/ 656 h 818"/>
                <a:gd name="T12" fmla="*/ 272 w 818"/>
                <a:gd name="T13" fmla="*/ 753 h 818"/>
                <a:gd name="T14" fmla="*/ 516 w 818"/>
                <a:gd name="T15" fmla="*/ 555 h 818"/>
                <a:gd name="T16" fmla="*/ 576 w 818"/>
                <a:gd name="T17" fmla="*/ 657 h 818"/>
                <a:gd name="T18" fmla="*/ 520 w 818"/>
                <a:gd name="T19" fmla="*/ 503 h 818"/>
                <a:gd name="T20" fmla="*/ 462 w 818"/>
                <a:gd name="T21" fmla="*/ 636 h 818"/>
                <a:gd name="T22" fmla="*/ 187 w 818"/>
                <a:gd name="T23" fmla="*/ 503 h 818"/>
                <a:gd name="T24" fmla="*/ 277 w 818"/>
                <a:gd name="T25" fmla="*/ 619 h 818"/>
                <a:gd name="T26" fmla="*/ 44 w 818"/>
                <a:gd name="T27" fmla="*/ 545 h 818"/>
                <a:gd name="T28" fmla="*/ 145 w 818"/>
                <a:gd name="T29" fmla="*/ 669 h 818"/>
                <a:gd name="T30" fmla="*/ 38 w 818"/>
                <a:gd name="T31" fmla="*/ 503 h 818"/>
                <a:gd name="T32" fmla="*/ 353 w 818"/>
                <a:gd name="T33" fmla="*/ 465 h 818"/>
                <a:gd name="T34" fmla="*/ 208 w 818"/>
                <a:gd name="T35" fmla="*/ 331 h 818"/>
                <a:gd name="T36" fmla="*/ 317 w 818"/>
                <a:gd name="T37" fmla="*/ 353 h 818"/>
                <a:gd name="T38" fmla="*/ 525 w 818"/>
                <a:gd name="T39" fmla="*/ 298 h 818"/>
                <a:gd name="T40" fmla="*/ 631 w 818"/>
                <a:gd name="T41" fmla="*/ 465 h 818"/>
                <a:gd name="T42" fmla="*/ 550 w 818"/>
                <a:gd name="T43" fmla="*/ 279 h 818"/>
                <a:gd name="T44" fmla="*/ 44 w 818"/>
                <a:gd name="T45" fmla="*/ 423 h 818"/>
                <a:gd name="T46" fmla="*/ 174 w 818"/>
                <a:gd name="T47" fmla="*/ 317 h 818"/>
                <a:gd name="T48" fmla="*/ 470 w 818"/>
                <a:gd name="T49" fmla="*/ 253 h 818"/>
                <a:gd name="T50" fmla="*/ 469 w 818"/>
                <a:gd name="T51" fmla="*/ 219 h 818"/>
                <a:gd name="T52" fmla="*/ 147 w 818"/>
                <a:gd name="T53" fmla="*/ 254 h 818"/>
                <a:gd name="T54" fmla="*/ 232 w 818"/>
                <a:gd name="T55" fmla="*/ 205 h 818"/>
                <a:gd name="T56" fmla="*/ 450 w 818"/>
                <a:gd name="T57" fmla="*/ 296 h 818"/>
                <a:gd name="T58" fmla="*/ 353 w 818"/>
                <a:gd name="T59" fmla="*/ 190 h 818"/>
                <a:gd name="T60" fmla="*/ 236 w 818"/>
                <a:gd name="T61" fmla="*/ 264 h 818"/>
                <a:gd name="T62" fmla="*/ 317 w 818"/>
                <a:gd name="T63" fmla="*/ 190 h 818"/>
                <a:gd name="T64" fmla="*/ 517 w 818"/>
                <a:gd name="T65" fmla="*/ 203 h 818"/>
                <a:gd name="T66" fmla="*/ 656 w 818"/>
                <a:gd name="T67" fmla="*/ 387 h 818"/>
                <a:gd name="T68" fmla="*/ 639 w 818"/>
                <a:gd name="T69" fmla="*/ 624 h 818"/>
                <a:gd name="T70" fmla="*/ 476 w 818"/>
                <a:gd name="T71" fmla="*/ 787 h 818"/>
                <a:gd name="T72" fmla="*/ 238 w 818"/>
                <a:gd name="T73" fmla="*/ 804 h 818"/>
                <a:gd name="T74" fmla="*/ 54 w 818"/>
                <a:gd name="T75" fmla="*/ 666 h 818"/>
                <a:gd name="T76" fmla="*/ 4 w 818"/>
                <a:gd name="T77" fmla="*/ 435 h 818"/>
                <a:gd name="T78" fmla="*/ 115 w 818"/>
                <a:gd name="T79" fmla="*/ 232 h 818"/>
                <a:gd name="T80" fmla="*/ 335 w 818"/>
                <a:gd name="T81" fmla="*/ 149 h 818"/>
                <a:gd name="T82" fmla="*/ 665 w 818"/>
                <a:gd name="T83" fmla="*/ 263 h 818"/>
                <a:gd name="T84" fmla="*/ 746 w 818"/>
                <a:gd name="T85" fmla="*/ 196 h 818"/>
                <a:gd name="T86" fmla="*/ 618 w 818"/>
                <a:gd name="T87" fmla="*/ 105 h 818"/>
                <a:gd name="T88" fmla="*/ 617 w 818"/>
                <a:gd name="T89" fmla="*/ 69 h 818"/>
                <a:gd name="T90" fmla="*/ 624 w 818"/>
                <a:gd name="T91" fmla="*/ 31 h 818"/>
                <a:gd name="T92" fmla="*/ 787 w 818"/>
                <a:gd name="T93" fmla="*/ 194 h 818"/>
                <a:gd name="T94" fmla="*/ 806 w 818"/>
                <a:gd name="T95" fmla="*/ 424 h 818"/>
                <a:gd name="T96" fmla="*/ 689 w 818"/>
                <a:gd name="T97" fmla="*/ 599 h 818"/>
                <a:gd name="T98" fmla="*/ 763 w 818"/>
                <a:gd name="T99" fmla="*/ 433 h 818"/>
                <a:gd name="T100" fmla="*/ 648 w 818"/>
                <a:gd name="T101" fmla="*/ 284 h 818"/>
                <a:gd name="T102" fmla="*/ 568 w 818"/>
                <a:gd name="T103" fmla="*/ 195 h 818"/>
                <a:gd name="T104" fmla="*/ 584 w 818"/>
                <a:gd name="T105" fmla="*/ 115 h 818"/>
                <a:gd name="T106" fmla="*/ 503 w 818"/>
                <a:gd name="T107" fmla="*/ 152 h 818"/>
                <a:gd name="T108" fmla="*/ 402 w 818"/>
                <a:gd name="T109" fmla="*/ 88 h 818"/>
                <a:gd name="T110" fmla="*/ 351 w 818"/>
                <a:gd name="T111" fmla="*/ 69 h 818"/>
                <a:gd name="T112" fmla="*/ 262 w 818"/>
                <a:gd name="T113" fmla="*/ 119 h 818"/>
                <a:gd name="T114" fmla="*/ 353 w 818"/>
                <a:gd name="T115" fmla="*/ 27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8" h="818">
                  <a:moveTo>
                    <a:pt x="483" y="686"/>
                  </a:moveTo>
                  <a:lnTo>
                    <a:pt x="470" y="715"/>
                  </a:lnTo>
                  <a:lnTo>
                    <a:pt x="454" y="740"/>
                  </a:lnTo>
                  <a:lnTo>
                    <a:pt x="439" y="762"/>
                  </a:lnTo>
                  <a:lnTo>
                    <a:pt x="469" y="749"/>
                  </a:lnTo>
                  <a:lnTo>
                    <a:pt x="496" y="733"/>
                  </a:lnTo>
                  <a:lnTo>
                    <a:pt x="522" y="713"/>
                  </a:lnTo>
                  <a:lnTo>
                    <a:pt x="504" y="699"/>
                  </a:lnTo>
                  <a:lnTo>
                    <a:pt x="483" y="686"/>
                  </a:lnTo>
                  <a:close/>
                  <a:moveTo>
                    <a:pt x="187" y="686"/>
                  </a:moveTo>
                  <a:lnTo>
                    <a:pt x="166" y="699"/>
                  </a:lnTo>
                  <a:lnTo>
                    <a:pt x="147" y="713"/>
                  </a:lnTo>
                  <a:lnTo>
                    <a:pt x="173" y="733"/>
                  </a:lnTo>
                  <a:lnTo>
                    <a:pt x="202" y="749"/>
                  </a:lnTo>
                  <a:lnTo>
                    <a:pt x="232" y="762"/>
                  </a:lnTo>
                  <a:lnTo>
                    <a:pt x="216" y="740"/>
                  </a:lnTo>
                  <a:lnTo>
                    <a:pt x="200" y="715"/>
                  </a:lnTo>
                  <a:lnTo>
                    <a:pt x="187" y="686"/>
                  </a:lnTo>
                  <a:close/>
                  <a:moveTo>
                    <a:pt x="353" y="652"/>
                  </a:moveTo>
                  <a:lnTo>
                    <a:pt x="353" y="779"/>
                  </a:lnTo>
                  <a:lnTo>
                    <a:pt x="376" y="768"/>
                  </a:lnTo>
                  <a:lnTo>
                    <a:pt x="398" y="753"/>
                  </a:lnTo>
                  <a:lnTo>
                    <a:pt x="418" y="732"/>
                  </a:lnTo>
                  <a:lnTo>
                    <a:pt x="435" y="704"/>
                  </a:lnTo>
                  <a:lnTo>
                    <a:pt x="450" y="671"/>
                  </a:lnTo>
                  <a:lnTo>
                    <a:pt x="420" y="662"/>
                  </a:lnTo>
                  <a:lnTo>
                    <a:pt x="387" y="656"/>
                  </a:lnTo>
                  <a:lnTo>
                    <a:pt x="353" y="652"/>
                  </a:lnTo>
                  <a:close/>
                  <a:moveTo>
                    <a:pt x="317" y="652"/>
                  </a:moveTo>
                  <a:lnTo>
                    <a:pt x="283" y="656"/>
                  </a:lnTo>
                  <a:lnTo>
                    <a:pt x="250" y="662"/>
                  </a:lnTo>
                  <a:lnTo>
                    <a:pt x="220" y="671"/>
                  </a:lnTo>
                  <a:lnTo>
                    <a:pt x="236" y="704"/>
                  </a:lnTo>
                  <a:lnTo>
                    <a:pt x="253" y="732"/>
                  </a:lnTo>
                  <a:lnTo>
                    <a:pt x="272" y="753"/>
                  </a:lnTo>
                  <a:lnTo>
                    <a:pt x="293" y="768"/>
                  </a:lnTo>
                  <a:lnTo>
                    <a:pt x="317" y="779"/>
                  </a:lnTo>
                  <a:lnTo>
                    <a:pt x="317" y="652"/>
                  </a:lnTo>
                  <a:close/>
                  <a:moveTo>
                    <a:pt x="520" y="503"/>
                  </a:moveTo>
                  <a:lnTo>
                    <a:pt x="516" y="555"/>
                  </a:lnTo>
                  <a:lnTo>
                    <a:pt x="508" y="605"/>
                  </a:lnTo>
                  <a:lnTo>
                    <a:pt x="496" y="652"/>
                  </a:lnTo>
                  <a:lnTo>
                    <a:pt x="525" y="669"/>
                  </a:lnTo>
                  <a:lnTo>
                    <a:pt x="550" y="689"/>
                  </a:lnTo>
                  <a:lnTo>
                    <a:pt x="576" y="657"/>
                  </a:lnTo>
                  <a:lnTo>
                    <a:pt x="597" y="623"/>
                  </a:lnTo>
                  <a:lnTo>
                    <a:pt x="614" y="585"/>
                  </a:lnTo>
                  <a:lnTo>
                    <a:pt x="626" y="545"/>
                  </a:lnTo>
                  <a:lnTo>
                    <a:pt x="631" y="503"/>
                  </a:lnTo>
                  <a:lnTo>
                    <a:pt x="520" y="503"/>
                  </a:lnTo>
                  <a:close/>
                  <a:moveTo>
                    <a:pt x="353" y="503"/>
                  </a:moveTo>
                  <a:lnTo>
                    <a:pt x="353" y="615"/>
                  </a:lnTo>
                  <a:lnTo>
                    <a:pt x="391" y="619"/>
                  </a:lnTo>
                  <a:lnTo>
                    <a:pt x="428" y="626"/>
                  </a:lnTo>
                  <a:lnTo>
                    <a:pt x="462" y="636"/>
                  </a:lnTo>
                  <a:lnTo>
                    <a:pt x="473" y="596"/>
                  </a:lnTo>
                  <a:lnTo>
                    <a:pt x="479" y="550"/>
                  </a:lnTo>
                  <a:lnTo>
                    <a:pt x="483" y="503"/>
                  </a:lnTo>
                  <a:lnTo>
                    <a:pt x="353" y="503"/>
                  </a:lnTo>
                  <a:close/>
                  <a:moveTo>
                    <a:pt x="187" y="503"/>
                  </a:moveTo>
                  <a:lnTo>
                    <a:pt x="190" y="550"/>
                  </a:lnTo>
                  <a:lnTo>
                    <a:pt x="198" y="596"/>
                  </a:lnTo>
                  <a:lnTo>
                    <a:pt x="208" y="636"/>
                  </a:lnTo>
                  <a:lnTo>
                    <a:pt x="242" y="626"/>
                  </a:lnTo>
                  <a:lnTo>
                    <a:pt x="277" y="619"/>
                  </a:lnTo>
                  <a:lnTo>
                    <a:pt x="317" y="615"/>
                  </a:lnTo>
                  <a:lnTo>
                    <a:pt x="317" y="503"/>
                  </a:lnTo>
                  <a:lnTo>
                    <a:pt x="187" y="503"/>
                  </a:lnTo>
                  <a:close/>
                  <a:moveTo>
                    <a:pt x="38" y="503"/>
                  </a:moveTo>
                  <a:lnTo>
                    <a:pt x="44" y="545"/>
                  </a:lnTo>
                  <a:lnTo>
                    <a:pt x="56" y="585"/>
                  </a:lnTo>
                  <a:lnTo>
                    <a:pt x="72" y="623"/>
                  </a:lnTo>
                  <a:lnTo>
                    <a:pt x="94" y="657"/>
                  </a:lnTo>
                  <a:lnTo>
                    <a:pt x="120" y="689"/>
                  </a:lnTo>
                  <a:lnTo>
                    <a:pt x="145" y="669"/>
                  </a:lnTo>
                  <a:lnTo>
                    <a:pt x="174" y="652"/>
                  </a:lnTo>
                  <a:lnTo>
                    <a:pt x="162" y="605"/>
                  </a:lnTo>
                  <a:lnTo>
                    <a:pt x="153" y="555"/>
                  </a:lnTo>
                  <a:lnTo>
                    <a:pt x="149" y="503"/>
                  </a:lnTo>
                  <a:lnTo>
                    <a:pt x="38" y="503"/>
                  </a:lnTo>
                  <a:close/>
                  <a:moveTo>
                    <a:pt x="462" y="331"/>
                  </a:moveTo>
                  <a:lnTo>
                    <a:pt x="428" y="342"/>
                  </a:lnTo>
                  <a:lnTo>
                    <a:pt x="391" y="349"/>
                  </a:lnTo>
                  <a:lnTo>
                    <a:pt x="353" y="353"/>
                  </a:lnTo>
                  <a:lnTo>
                    <a:pt x="353" y="465"/>
                  </a:lnTo>
                  <a:lnTo>
                    <a:pt x="483" y="465"/>
                  </a:lnTo>
                  <a:lnTo>
                    <a:pt x="479" y="418"/>
                  </a:lnTo>
                  <a:lnTo>
                    <a:pt x="473" y="373"/>
                  </a:lnTo>
                  <a:lnTo>
                    <a:pt x="462" y="331"/>
                  </a:lnTo>
                  <a:close/>
                  <a:moveTo>
                    <a:pt x="208" y="331"/>
                  </a:moveTo>
                  <a:lnTo>
                    <a:pt x="198" y="373"/>
                  </a:lnTo>
                  <a:lnTo>
                    <a:pt x="190" y="418"/>
                  </a:lnTo>
                  <a:lnTo>
                    <a:pt x="187" y="465"/>
                  </a:lnTo>
                  <a:lnTo>
                    <a:pt x="317" y="465"/>
                  </a:lnTo>
                  <a:lnTo>
                    <a:pt x="317" y="353"/>
                  </a:lnTo>
                  <a:lnTo>
                    <a:pt x="277" y="349"/>
                  </a:lnTo>
                  <a:lnTo>
                    <a:pt x="242" y="342"/>
                  </a:lnTo>
                  <a:lnTo>
                    <a:pt x="208" y="331"/>
                  </a:lnTo>
                  <a:close/>
                  <a:moveTo>
                    <a:pt x="550" y="279"/>
                  </a:moveTo>
                  <a:lnTo>
                    <a:pt x="525" y="298"/>
                  </a:lnTo>
                  <a:lnTo>
                    <a:pt x="496" y="317"/>
                  </a:lnTo>
                  <a:lnTo>
                    <a:pt x="508" y="363"/>
                  </a:lnTo>
                  <a:lnTo>
                    <a:pt x="516" y="412"/>
                  </a:lnTo>
                  <a:lnTo>
                    <a:pt x="520" y="465"/>
                  </a:lnTo>
                  <a:lnTo>
                    <a:pt x="631" y="465"/>
                  </a:lnTo>
                  <a:lnTo>
                    <a:pt x="626" y="423"/>
                  </a:lnTo>
                  <a:lnTo>
                    <a:pt x="614" y="382"/>
                  </a:lnTo>
                  <a:lnTo>
                    <a:pt x="597" y="346"/>
                  </a:lnTo>
                  <a:lnTo>
                    <a:pt x="576" y="310"/>
                  </a:lnTo>
                  <a:lnTo>
                    <a:pt x="550" y="279"/>
                  </a:lnTo>
                  <a:close/>
                  <a:moveTo>
                    <a:pt x="120" y="279"/>
                  </a:moveTo>
                  <a:lnTo>
                    <a:pt x="94" y="310"/>
                  </a:lnTo>
                  <a:lnTo>
                    <a:pt x="72" y="346"/>
                  </a:lnTo>
                  <a:lnTo>
                    <a:pt x="56" y="382"/>
                  </a:lnTo>
                  <a:lnTo>
                    <a:pt x="44" y="423"/>
                  </a:lnTo>
                  <a:lnTo>
                    <a:pt x="38" y="465"/>
                  </a:lnTo>
                  <a:lnTo>
                    <a:pt x="149" y="465"/>
                  </a:lnTo>
                  <a:lnTo>
                    <a:pt x="153" y="412"/>
                  </a:lnTo>
                  <a:lnTo>
                    <a:pt x="162" y="363"/>
                  </a:lnTo>
                  <a:lnTo>
                    <a:pt x="174" y="317"/>
                  </a:lnTo>
                  <a:lnTo>
                    <a:pt x="145" y="298"/>
                  </a:lnTo>
                  <a:lnTo>
                    <a:pt x="120" y="279"/>
                  </a:lnTo>
                  <a:close/>
                  <a:moveTo>
                    <a:pt x="439" y="205"/>
                  </a:moveTo>
                  <a:lnTo>
                    <a:pt x="454" y="228"/>
                  </a:lnTo>
                  <a:lnTo>
                    <a:pt x="470" y="253"/>
                  </a:lnTo>
                  <a:lnTo>
                    <a:pt x="483" y="281"/>
                  </a:lnTo>
                  <a:lnTo>
                    <a:pt x="504" y="268"/>
                  </a:lnTo>
                  <a:lnTo>
                    <a:pt x="522" y="254"/>
                  </a:lnTo>
                  <a:lnTo>
                    <a:pt x="496" y="234"/>
                  </a:lnTo>
                  <a:lnTo>
                    <a:pt x="469" y="219"/>
                  </a:lnTo>
                  <a:lnTo>
                    <a:pt x="439" y="205"/>
                  </a:lnTo>
                  <a:close/>
                  <a:moveTo>
                    <a:pt x="232" y="205"/>
                  </a:moveTo>
                  <a:lnTo>
                    <a:pt x="202" y="219"/>
                  </a:lnTo>
                  <a:lnTo>
                    <a:pt x="174" y="234"/>
                  </a:lnTo>
                  <a:lnTo>
                    <a:pt x="147" y="254"/>
                  </a:lnTo>
                  <a:lnTo>
                    <a:pt x="166" y="268"/>
                  </a:lnTo>
                  <a:lnTo>
                    <a:pt x="187" y="281"/>
                  </a:lnTo>
                  <a:lnTo>
                    <a:pt x="200" y="253"/>
                  </a:lnTo>
                  <a:lnTo>
                    <a:pt x="216" y="228"/>
                  </a:lnTo>
                  <a:lnTo>
                    <a:pt x="232" y="205"/>
                  </a:lnTo>
                  <a:close/>
                  <a:moveTo>
                    <a:pt x="353" y="190"/>
                  </a:moveTo>
                  <a:lnTo>
                    <a:pt x="353" y="315"/>
                  </a:lnTo>
                  <a:lnTo>
                    <a:pt x="387" y="313"/>
                  </a:lnTo>
                  <a:lnTo>
                    <a:pt x="420" y="306"/>
                  </a:lnTo>
                  <a:lnTo>
                    <a:pt x="450" y="296"/>
                  </a:lnTo>
                  <a:lnTo>
                    <a:pt x="435" y="264"/>
                  </a:lnTo>
                  <a:lnTo>
                    <a:pt x="418" y="237"/>
                  </a:lnTo>
                  <a:lnTo>
                    <a:pt x="398" y="215"/>
                  </a:lnTo>
                  <a:lnTo>
                    <a:pt x="376" y="199"/>
                  </a:lnTo>
                  <a:lnTo>
                    <a:pt x="353" y="190"/>
                  </a:lnTo>
                  <a:close/>
                  <a:moveTo>
                    <a:pt x="317" y="190"/>
                  </a:moveTo>
                  <a:lnTo>
                    <a:pt x="293" y="199"/>
                  </a:lnTo>
                  <a:lnTo>
                    <a:pt x="272" y="215"/>
                  </a:lnTo>
                  <a:lnTo>
                    <a:pt x="253" y="237"/>
                  </a:lnTo>
                  <a:lnTo>
                    <a:pt x="236" y="264"/>
                  </a:lnTo>
                  <a:lnTo>
                    <a:pt x="220" y="296"/>
                  </a:lnTo>
                  <a:lnTo>
                    <a:pt x="250" y="306"/>
                  </a:lnTo>
                  <a:lnTo>
                    <a:pt x="283" y="313"/>
                  </a:lnTo>
                  <a:lnTo>
                    <a:pt x="317" y="315"/>
                  </a:lnTo>
                  <a:lnTo>
                    <a:pt x="317" y="190"/>
                  </a:lnTo>
                  <a:close/>
                  <a:moveTo>
                    <a:pt x="335" y="149"/>
                  </a:moveTo>
                  <a:lnTo>
                    <a:pt x="385" y="153"/>
                  </a:lnTo>
                  <a:lnTo>
                    <a:pt x="432" y="164"/>
                  </a:lnTo>
                  <a:lnTo>
                    <a:pt x="476" y="181"/>
                  </a:lnTo>
                  <a:lnTo>
                    <a:pt x="517" y="203"/>
                  </a:lnTo>
                  <a:lnTo>
                    <a:pt x="555" y="232"/>
                  </a:lnTo>
                  <a:lnTo>
                    <a:pt x="588" y="264"/>
                  </a:lnTo>
                  <a:lnTo>
                    <a:pt x="615" y="301"/>
                  </a:lnTo>
                  <a:lnTo>
                    <a:pt x="639" y="343"/>
                  </a:lnTo>
                  <a:lnTo>
                    <a:pt x="656" y="387"/>
                  </a:lnTo>
                  <a:lnTo>
                    <a:pt x="666" y="435"/>
                  </a:lnTo>
                  <a:lnTo>
                    <a:pt x="669" y="484"/>
                  </a:lnTo>
                  <a:lnTo>
                    <a:pt x="666" y="533"/>
                  </a:lnTo>
                  <a:lnTo>
                    <a:pt x="656" y="580"/>
                  </a:lnTo>
                  <a:lnTo>
                    <a:pt x="639" y="624"/>
                  </a:lnTo>
                  <a:lnTo>
                    <a:pt x="615" y="666"/>
                  </a:lnTo>
                  <a:lnTo>
                    <a:pt x="588" y="703"/>
                  </a:lnTo>
                  <a:lnTo>
                    <a:pt x="555" y="736"/>
                  </a:lnTo>
                  <a:lnTo>
                    <a:pt x="517" y="764"/>
                  </a:lnTo>
                  <a:lnTo>
                    <a:pt x="476" y="787"/>
                  </a:lnTo>
                  <a:lnTo>
                    <a:pt x="432" y="804"/>
                  </a:lnTo>
                  <a:lnTo>
                    <a:pt x="385" y="814"/>
                  </a:lnTo>
                  <a:lnTo>
                    <a:pt x="335" y="818"/>
                  </a:lnTo>
                  <a:lnTo>
                    <a:pt x="285" y="814"/>
                  </a:lnTo>
                  <a:lnTo>
                    <a:pt x="238" y="804"/>
                  </a:lnTo>
                  <a:lnTo>
                    <a:pt x="194" y="787"/>
                  </a:lnTo>
                  <a:lnTo>
                    <a:pt x="153" y="764"/>
                  </a:lnTo>
                  <a:lnTo>
                    <a:pt x="115" y="736"/>
                  </a:lnTo>
                  <a:lnTo>
                    <a:pt x="82" y="703"/>
                  </a:lnTo>
                  <a:lnTo>
                    <a:pt x="54" y="666"/>
                  </a:lnTo>
                  <a:lnTo>
                    <a:pt x="31" y="624"/>
                  </a:lnTo>
                  <a:lnTo>
                    <a:pt x="14" y="580"/>
                  </a:lnTo>
                  <a:lnTo>
                    <a:pt x="4" y="533"/>
                  </a:lnTo>
                  <a:lnTo>
                    <a:pt x="0" y="484"/>
                  </a:lnTo>
                  <a:lnTo>
                    <a:pt x="4" y="435"/>
                  </a:lnTo>
                  <a:lnTo>
                    <a:pt x="14" y="387"/>
                  </a:lnTo>
                  <a:lnTo>
                    <a:pt x="31" y="343"/>
                  </a:lnTo>
                  <a:lnTo>
                    <a:pt x="54" y="301"/>
                  </a:lnTo>
                  <a:lnTo>
                    <a:pt x="82" y="264"/>
                  </a:lnTo>
                  <a:lnTo>
                    <a:pt x="115" y="232"/>
                  </a:lnTo>
                  <a:lnTo>
                    <a:pt x="153" y="203"/>
                  </a:lnTo>
                  <a:lnTo>
                    <a:pt x="194" y="181"/>
                  </a:lnTo>
                  <a:lnTo>
                    <a:pt x="238" y="164"/>
                  </a:lnTo>
                  <a:lnTo>
                    <a:pt x="285" y="153"/>
                  </a:lnTo>
                  <a:lnTo>
                    <a:pt x="335" y="149"/>
                  </a:lnTo>
                  <a:close/>
                  <a:moveTo>
                    <a:pt x="699" y="131"/>
                  </a:moveTo>
                  <a:lnTo>
                    <a:pt x="673" y="150"/>
                  </a:lnTo>
                  <a:lnTo>
                    <a:pt x="644" y="167"/>
                  </a:lnTo>
                  <a:lnTo>
                    <a:pt x="657" y="213"/>
                  </a:lnTo>
                  <a:lnTo>
                    <a:pt x="665" y="263"/>
                  </a:lnTo>
                  <a:lnTo>
                    <a:pt x="669" y="317"/>
                  </a:lnTo>
                  <a:lnTo>
                    <a:pt x="780" y="317"/>
                  </a:lnTo>
                  <a:lnTo>
                    <a:pt x="775" y="274"/>
                  </a:lnTo>
                  <a:lnTo>
                    <a:pt x="763" y="234"/>
                  </a:lnTo>
                  <a:lnTo>
                    <a:pt x="746" y="196"/>
                  </a:lnTo>
                  <a:lnTo>
                    <a:pt x="724" y="161"/>
                  </a:lnTo>
                  <a:lnTo>
                    <a:pt x="699" y="131"/>
                  </a:lnTo>
                  <a:close/>
                  <a:moveTo>
                    <a:pt x="586" y="56"/>
                  </a:moveTo>
                  <a:lnTo>
                    <a:pt x="603" y="78"/>
                  </a:lnTo>
                  <a:lnTo>
                    <a:pt x="618" y="105"/>
                  </a:lnTo>
                  <a:lnTo>
                    <a:pt x="631" y="132"/>
                  </a:lnTo>
                  <a:lnTo>
                    <a:pt x="652" y="120"/>
                  </a:lnTo>
                  <a:lnTo>
                    <a:pt x="672" y="106"/>
                  </a:lnTo>
                  <a:lnTo>
                    <a:pt x="645" y="86"/>
                  </a:lnTo>
                  <a:lnTo>
                    <a:pt x="617" y="69"/>
                  </a:lnTo>
                  <a:lnTo>
                    <a:pt x="586" y="56"/>
                  </a:lnTo>
                  <a:close/>
                  <a:moveTo>
                    <a:pt x="483" y="0"/>
                  </a:moveTo>
                  <a:lnTo>
                    <a:pt x="533" y="4"/>
                  </a:lnTo>
                  <a:lnTo>
                    <a:pt x="580" y="14"/>
                  </a:lnTo>
                  <a:lnTo>
                    <a:pt x="624" y="31"/>
                  </a:lnTo>
                  <a:lnTo>
                    <a:pt x="666" y="55"/>
                  </a:lnTo>
                  <a:lnTo>
                    <a:pt x="703" y="82"/>
                  </a:lnTo>
                  <a:lnTo>
                    <a:pt x="736" y="115"/>
                  </a:lnTo>
                  <a:lnTo>
                    <a:pt x="764" y="153"/>
                  </a:lnTo>
                  <a:lnTo>
                    <a:pt x="787" y="194"/>
                  </a:lnTo>
                  <a:lnTo>
                    <a:pt x="804" y="238"/>
                  </a:lnTo>
                  <a:lnTo>
                    <a:pt x="814" y="285"/>
                  </a:lnTo>
                  <a:lnTo>
                    <a:pt x="818" y="335"/>
                  </a:lnTo>
                  <a:lnTo>
                    <a:pt x="816" y="381"/>
                  </a:lnTo>
                  <a:lnTo>
                    <a:pt x="806" y="424"/>
                  </a:lnTo>
                  <a:lnTo>
                    <a:pt x="792" y="465"/>
                  </a:lnTo>
                  <a:lnTo>
                    <a:pt x="772" y="504"/>
                  </a:lnTo>
                  <a:lnTo>
                    <a:pt x="749" y="539"/>
                  </a:lnTo>
                  <a:lnTo>
                    <a:pt x="720" y="571"/>
                  </a:lnTo>
                  <a:lnTo>
                    <a:pt x="689" y="599"/>
                  </a:lnTo>
                  <a:lnTo>
                    <a:pt x="696" y="568"/>
                  </a:lnTo>
                  <a:lnTo>
                    <a:pt x="703" y="535"/>
                  </a:lnTo>
                  <a:lnTo>
                    <a:pt x="728" y="504"/>
                  </a:lnTo>
                  <a:lnTo>
                    <a:pt x="747" y="470"/>
                  </a:lnTo>
                  <a:lnTo>
                    <a:pt x="763" y="433"/>
                  </a:lnTo>
                  <a:lnTo>
                    <a:pt x="775" y="395"/>
                  </a:lnTo>
                  <a:lnTo>
                    <a:pt x="780" y="353"/>
                  </a:lnTo>
                  <a:lnTo>
                    <a:pt x="683" y="353"/>
                  </a:lnTo>
                  <a:lnTo>
                    <a:pt x="668" y="318"/>
                  </a:lnTo>
                  <a:lnTo>
                    <a:pt x="648" y="284"/>
                  </a:lnTo>
                  <a:lnTo>
                    <a:pt x="626" y="253"/>
                  </a:lnTo>
                  <a:lnTo>
                    <a:pt x="619" y="216"/>
                  </a:lnTo>
                  <a:lnTo>
                    <a:pt x="611" y="182"/>
                  </a:lnTo>
                  <a:lnTo>
                    <a:pt x="590" y="190"/>
                  </a:lnTo>
                  <a:lnTo>
                    <a:pt x="568" y="195"/>
                  </a:lnTo>
                  <a:lnTo>
                    <a:pt x="547" y="179"/>
                  </a:lnTo>
                  <a:lnTo>
                    <a:pt x="525" y="165"/>
                  </a:lnTo>
                  <a:lnTo>
                    <a:pt x="563" y="158"/>
                  </a:lnTo>
                  <a:lnTo>
                    <a:pt x="598" y="148"/>
                  </a:lnTo>
                  <a:lnTo>
                    <a:pt x="584" y="115"/>
                  </a:lnTo>
                  <a:lnTo>
                    <a:pt x="566" y="88"/>
                  </a:lnTo>
                  <a:lnTo>
                    <a:pt x="546" y="65"/>
                  </a:lnTo>
                  <a:lnTo>
                    <a:pt x="525" y="50"/>
                  </a:lnTo>
                  <a:lnTo>
                    <a:pt x="503" y="41"/>
                  </a:lnTo>
                  <a:lnTo>
                    <a:pt x="503" y="152"/>
                  </a:lnTo>
                  <a:lnTo>
                    <a:pt x="465" y="136"/>
                  </a:lnTo>
                  <a:lnTo>
                    <a:pt x="465" y="41"/>
                  </a:lnTo>
                  <a:lnTo>
                    <a:pt x="442" y="50"/>
                  </a:lnTo>
                  <a:lnTo>
                    <a:pt x="421" y="65"/>
                  </a:lnTo>
                  <a:lnTo>
                    <a:pt x="402" y="88"/>
                  </a:lnTo>
                  <a:lnTo>
                    <a:pt x="384" y="115"/>
                  </a:lnTo>
                  <a:lnTo>
                    <a:pt x="346" y="113"/>
                  </a:lnTo>
                  <a:lnTo>
                    <a:pt x="361" y="82"/>
                  </a:lnTo>
                  <a:lnTo>
                    <a:pt x="381" y="56"/>
                  </a:lnTo>
                  <a:lnTo>
                    <a:pt x="351" y="69"/>
                  </a:lnTo>
                  <a:lnTo>
                    <a:pt x="322" y="86"/>
                  </a:lnTo>
                  <a:lnTo>
                    <a:pt x="296" y="106"/>
                  </a:lnTo>
                  <a:lnTo>
                    <a:pt x="301" y="110"/>
                  </a:lnTo>
                  <a:lnTo>
                    <a:pt x="306" y="114"/>
                  </a:lnTo>
                  <a:lnTo>
                    <a:pt x="262" y="119"/>
                  </a:lnTo>
                  <a:lnTo>
                    <a:pt x="219" y="131"/>
                  </a:lnTo>
                  <a:lnTo>
                    <a:pt x="247" y="98"/>
                  </a:lnTo>
                  <a:lnTo>
                    <a:pt x="280" y="71"/>
                  </a:lnTo>
                  <a:lnTo>
                    <a:pt x="315" y="46"/>
                  </a:lnTo>
                  <a:lnTo>
                    <a:pt x="353" y="27"/>
                  </a:lnTo>
                  <a:lnTo>
                    <a:pt x="395" y="13"/>
                  </a:lnTo>
                  <a:lnTo>
                    <a:pt x="439" y="4"/>
                  </a:lnTo>
                  <a:lnTo>
                    <a:pt x="483"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3" name="Freeform 22"/>
            <p:cNvSpPr>
              <a:spLocks noEditPoints="1"/>
            </p:cNvSpPr>
            <p:nvPr/>
          </p:nvSpPr>
          <p:spPr bwMode="auto">
            <a:xfrm>
              <a:off x="3280347" y="2102527"/>
              <a:ext cx="540000" cy="540000"/>
            </a:xfrm>
            <a:custGeom>
              <a:avLst/>
              <a:gdLst>
                <a:gd name="T0" fmla="*/ 653 w 818"/>
                <a:gd name="T1" fmla="*/ 524 h 818"/>
                <a:gd name="T2" fmla="*/ 614 w 818"/>
                <a:gd name="T3" fmla="*/ 524 h 818"/>
                <a:gd name="T4" fmla="*/ 370 w 818"/>
                <a:gd name="T5" fmla="*/ 442 h 818"/>
                <a:gd name="T6" fmla="*/ 441 w 818"/>
                <a:gd name="T7" fmla="*/ 478 h 818"/>
                <a:gd name="T8" fmla="*/ 463 w 818"/>
                <a:gd name="T9" fmla="*/ 571 h 818"/>
                <a:gd name="T10" fmla="*/ 407 w 818"/>
                <a:gd name="T11" fmla="*/ 691 h 818"/>
                <a:gd name="T12" fmla="*/ 374 w 818"/>
                <a:gd name="T13" fmla="*/ 706 h 818"/>
                <a:gd name="T14" fmla="*/ 349 w 818"/>
                <a:gd name="T15" fmla="*/ 656 h 818"/>
                <a:gd name="T16" fmla="*/ 335 w 818"/>
                <a:gd name="T17" fmla="*/ 577 h 818"/>
                <a:gd name="T18" fmla="*/ 300 w 818"/>
                <a:gd name="T19" fmla="*/ 500 h 818"/>
                <a:gd name="T20" fmla="*/ 352 w 818"/>
                <a:gd name="T21" fmla="*/ 442 h 818"/>
                <a:gd name="T22" fmla="*/ 243 w 818"/>
                <a:gd name="T23" fmla="*/ 196 h 818"/>
                <a:gd name="T24" fmla="*/ 286 w 818"/>
                <a:gd name="T25" fmla="*/ 175 h 818"/>
                <a:gd name="T26" fmla="*/ 335 w 818"/>
                <a:gd name="T27" fmla="*/ 171 h 818"/>
                <a:gd name="T28" fmla="*/ 372 w 818"/>
                <a:gd name="T29" fmla="*/ 194 h 818"/>
                <a:gd name="T30" fmla="*/ 328 w 818"/>
                <a:gd name="T31" fmla="*/ 217 h 818"/>
                <a:gd name="T32" fmla="*/ 324 w 818"/>
                <a:gd name="T33" fmla="*/ 247 h 818"/>
                <a:gd name="T34" fmla="*/ 357 w 818"/>
                <a:gd name="T35" fmla="*/ 242 h 818"/>
                <a:gd name="T36" fmla="*/ 421 w 818"/>
                <a:gd name="T37" fmla="*/ 229 h 818"/>
                <a:gd name="T38" fmla="*/ 440 w 818"/>
                <a:gd name="T39" fmla="*/ 279 h 818"/>
                <a:gd name="T40" fmla="*/ 355 w 818"/>
                <a:gd name="T41" fmla="*/ 323 h 818"/>
                <a:gd name="T42" fmla="*/ 303 w 818"/>
                <a:gd name="T43" fmla="*/ 397 h 818"/>
                <a:gd name="T44" fmla="*/ 267 w 818"/>
                <a:gd name="T45" fmla="*/ 360 h 818"/>
                <a:gd name="T46" fmla="*/ 234 w 818"/>
                <a:gd name="T47" fmla="*/ 406 h 818"/>
                <a:gd name="T48" fmla="*/ 272 w 818"/>
                <a:gd name="T49" fmla="*/ 455 h 818"/>
                <a:gd name="T50" fmla="*/ 201 w 818"/>
                <a:gd name="T51" fmla="*/ 424 h 818"/>
                <a:gd name="T52" fmla="*/ 142 w 818"/>
                <a:gd name="T53" fmla="*/ 369 h 818"/>
                <a:gd name="T54" fmla="*/ 107 w 818"/>
                <a:gd name="T55" fmla="*/ 298 h 818"/>
                <a:gd name="T56" fmla="*/ 523 w 818"/>
                <a:gd name="T57" fmla="*/ 95 h 818"/>
                <a:gd name="T58" fmla="*/ 633 w 818"/>
                <a:gd name="T59" fmla="*/ 162 h 818"/>
                <a:gd name="T60" fmla="*/ 705 w 818"/>
                <a:gd name="T61" fmla="*/ 255 h 818"/>
                <a:gd name="T62" fmla="*/ 737 w 818"/>
                <a:gd name="T63" fmla="*/ 348 h 818"/>
                <a:gd name="T64" fmla="*/ 738 w 818"/>
                <a:gd name="T65" fmla="*/ 470 h 818"/>
                <a:gd name="T66" fmla="*/ 666 w 818"/>
                <a:gd name="T67" fmla="*/ 462 h 818"/>
                <a:gd name="T68" fmla="*/ 601 w 818"/>
                <a:gd name="T69" fmla="*/ 372 h 818"/>
                <a:gd name="T70" fmla="*/ 602 w 818"/>
                <a:gd name="T71" fmla="*/ 293 h 818"/>
                <a:gd name="T72" fmla="*/ 601 w 818"/>
                <a:gd name="T73" fmla="*/ 241 h 818"/>
                <a:gd name="T74" fmla="*/ 522 w 818"/>
                <a:gd name="T75" fmla="*/ 247 h 818"/>
                <a:gd name="T76" fmla="*/ 509 w 818"/>
                <a:gd name="T77" fmla="*/ 181 h 818"/>
                <a:gd name="T78" fmla="*/ 484 w 818"/>
                <a:gd name="T79" fmla="*/ 149 h 818"/>
                <a:gd name="T80" fmla="*/ 408 w 818"/>
                <a:gd name="T81" fmla="*/ 38 h 818"/>
                <a:gd name="T82" fmla="*/ 128 w 818"/>
                <a:gd name="T83" fmla="*/ 166 h 818"/>
                <a:gd name="T84" fmla="*/ 40 w 818"/>
                <a:gd name="T85" fmla="*/ 465 h 818"/>
                <a:gd name="T86" fmla="*/ 207 w 818"/>
                <a:gd name="T87" fmla="*/ 721 h 818"/>
                <a:gd name="T88" fmla="*/ 516 w 818"/>
                <a:gd name="T89" fmla="*/ 766 h 818"/>
                <a:gd name="T90" fmla="*/ 746 w 818"/>
                <a:gd name="T91" fmla="*/ 567 h 818"/>
                <a:gd name="T92" fmla="*/ 746 w 818"/>
                <a:gd name="T93" fmla="*/ 253 h 818"/>
                <a:gd name="T94" fmla="*/ 516 w 818"/>
                <a:gd name="T95" fmla="*/ 54 h 818"/>
                <a:gd name="T96" fmla="*/ 568 w 818"/>
                <a:gd name="T97" fmla="*/ 33 h 818"/>
                <a:gd name="T98" fmla="*/ 785 w 818"/>
                <a:gd name="T99" fmla="*/ 250 h 818"/>
                <a:gd name="T100" fmla="*/ 785 w 818"/>
                <a:gd name="T101" fmla="*/ 568 h 818"/>
                <a:gd name="T102" fmla="*/ 568 w 818"/>
                <a:gd name="T103" fmla="*/ 787 h 818"/>
                <a:gd name="T104" fmla="*/ 250 w 818"/>
                <a:gd name="T105" fmla="*/ 787 h 818"/>
                <a:gd name="T106" fmla="*/ 33 w 818"/>
                <a:gd name="T107" fmla="*/ 568 h 818"/>
                <a:gd name="T108" fmla="*/ 33 w 818"/>
                <a:gd name="T109" fmla="*/ 250 h 818"/>
                <a:gd name="T110" fmla="*/ 250 w 818"/>
                <a:gd name="T111" fmla="*/ 33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8" h="818">
                  <a:moveTo>
                    <a:pt x="623" y="486"/>
                  </a:moveTo>
                  <a:lnTo>
                    <a:pt x="632" y="488"/>
                  </a:lnTo>
                  <a:lnTo>
                    <a:pt x="641" y="495"/>
                  </a:lnTo>
                  <a:lnTo>
                    <a:pt x="649" y="503"/>
                  </a:lnTo>
                  <a:lnTo>
                    <a:pt x="654" y="513"/>
                  </a:lnTo>
                  <a:lnTo>
                    <a:pt x="653" y="524"/>
                  </a:lnTo>
                  <a:lnTo>
                    <a:pt x="649" y="533"/>
                  </a:lnTo>
                  <a:lnTo>
                    <a:pt x="643" y="537"/>
                  </a:lnTo>
                  <a:lnTo>
                    <a:pt x="635" y="537"/>
                  </a:lnTo>
                  <a:lnTo>
                    <a:pt x="627" y="533"/>
                  </a:lnTo>
                  <a:lnTo>
                    <a:pt x="619" y="529"/>
                  </a:lnTo>
                  <a:lnTo>
                    <a:pt x="614" y="524"/>
                  </a:lnTo>
                  <a:lnTo>
                    <a:pt x="607" y="516"/>
                  </a:lnTo>
                  <a:lnTo>
                    <a:pt x="605" y="505"/>
                  </a:lnTo>
                  <a:lnTo>
                    <a:pt x="607" y="496"/>
                  </a:lnTo>
                  <a:lnTo>
                    <a:pt x="615" y="488"/>
                  </a:lnTo>
                  <a:lnTo>
                    <a:pt x="623" y="486"/>
                  </a:lnTo>
                  <a:close/>
                  <a:moveTo>
                    <a:pt x="370" y="442"/>
                  </a:moveTo>
                  <a:lnTo>
                    <a:pt x="389" y="442"/>
                  </a:lnTo>
                  <a:lnTo>
                    <a:pt x="402" y="446"/>
                  </a:lnTo>
                  <a:lnTo>
                    <a:pt x="412" y="450"/>
                  </a:lnTo>
                  <a:lnTo>
                    <a:pt x="421" y="457"/>
                  </a:lnTo>
                  <a:lnTo>
                    <a:pt x="429" y="466"/>
                  </a:lnTo>
                  <a:lnTo>
                    <a:pt x="441" y="478"/>
                  </a:lnTo>
                  <a:lnTo>
                    <a:pt x="455" y="491"/>
                  </a:lnTo>
                  <a:lnTo>
                    <a:pt x="470" y="508"/>
                  </a:lnTo>
                  <a:lnTo>
                    <a:pt x="476" y="524"/>
                  </a:lnTo>
                  <a:lnTo>
                    <a:pt x="476" y="541"/>
                  </a:lnTo>
                  <a:lnTo>
                    <a:pt x="472" y="556"/>
                  </a:lnTo>
                  <a:lnTo>
                    <a:pt x="463" y="571"/>
                  </a:lnTo>
                  <a:lnTo>
                    <a:pt x="454" y="584"/>
                  </a:lnTo>
                  <a:lnTo>
                    <a:pt x="442" y="599"/>
                  </a:lnTo>
                  <a:lnTo>
                    <a:pt x="432" y="618"/>
                  </a:lnTo>
                  <a:lnTo>
                    <a:pt x="423" y="637"/>
                  </a:lnTo>
                  <a:lnTo>
                    <a:pt x="413" y="662"/>
                  </a:lnTo>
                  <a:lnTo>
                    <a:pt x="407" y="691"/>
                  </a:lnTo>
                  <a:lnTo>
                    <a:pt x="403" y="707"/>
                  </a:lnTo>
                  <a:lnTo>
                    <a:pt x="398" y="715"/>
                  </a:lnTo>
                  <a:lnTo>
                    <a:pt x="393" y="717"/>
                  </a:lnTo>
                  <a:lnTo>
                    <a:pt x="386" y="716"/>
                  </a:lnTo>
                  <a:lnTo>
                    <a:pt x="379" y="712"/>
                  </a:lnTo>
                  <a:lnTo>
                    <a:pt x="374" y="706"/>
                  </a:lnTo>
                  <a:lnTo>
                    <a:pt x="369" y="699"/>
                  </a:lnTo>
                  <a:lnTo>
                    <a:pt x="366" y="692"/>
                  </a:lnTo>
                  <a:lnTo>
                    <a:pt x="361" y="686"/>
                  </a:lnTo>
                  <a:lnTo>
                    <a:pt x="357" y="679"/>
                  </a:lnTo>
                  <a:lnTo>
                    <a:pt x="353" y="669"/>
                  </a:lnTo>
                  <a:lnTo>
                    <a:pt x="349" y="656"/>
                  </a:lnTo>
                  <a:lnTo>
                    <a:pt x="348" y="639"/>
                  </a:lnTo>
                  <a:lnTo>
                    <a:pt x="348" y="615"/>
                  </a:lnTo>
                  <a:lnTo>
                    <a:pt x="348" y="599"/>
                  </a:lnTo>
                  <a:lnTo>
                    <a:pt x="345" y="590"/>
                  </a:lnTo>
                  <a:lnTo>
                    <a:pt x="340" y="582"/>
                  </a:lnTo>
                  <a:lnTo>
                    <a:pt x="335" y="577"/>
                  </a:lnTo>
                  <a:lnTo>
                    <a:pt x="327" y="572"/>
                  </a:lnTo>
                  <a:lnTo>
                    <a:pt x="321" y="567"/>
                  </a:lnTo>
                  <a:lnTo>
                    <a:pt x="313" y="556"/>
                  </a:lnTo>
                  <a:lnTo>
                    <a:pt x="307" y="543"/>
                  </a:lnTo>
                  <a:lnTo>
                    <a:pt x="302" y="524"/>
                  </a:lnTo>
                  <a:lnTo>
                    <a:pt x="300" y="500"/>
                  </a:lnTo>
                  <a:lnTo>
                    <a:pt x="300" y="482"/>
                  </a:lnTo>
                  <a:lnTo>
                    <a:pt x="305" y="467"/>
                  </a:lnTo>
                  <a:lnTo>
                    <a:pt x="313" y="457"/>
                  </a:lnTo>
                  <a:lnTo>
                    <a:pt x="323" y="449"/>
                  </a:lnTo>
                  <a:lnTo>
                    <a:pt x="336" y="445"/>
                  </a:lnTo>
                  <a:lnTo>
                    <a:pt x="352" y="442"/>
                  </a:lnTo>
                  <a:lnTo>
                    <a:pt x="370" y="442"/>
                  </a:lnTo>
                  <a:close/>
                  <a:moveTo>
                    <a:pt x="194" y="153"/>
                  </a:moveTo>
                  <a:lnTo>
                    <a:pt x="205" y="166"/>
                  </a:lnTo>
                  <a:lnTo>
                    <a:pt x="218" y="178"/>
                  </a:lnTo>
                  <a:lnTo>
                    <a:pt x="231" y="188"/>
                  </a:lnTo>
                  <a:lnTo>
                    <a:pt x="243" y="196"/>
                  </a:lnTo>
                  <a:lnTo>
                    <a:pt x="252" y="200"/>
                  </a:lnTo>
                  <a:lnTo>
                    <a:pt x="259" y="200"/>
                  </a:lnTo>
                  <a:lnTo>
                    <a:pt x="266" y="196"/>
                  </a:lnTo>
                  <a:lnTo>
                    <a:pt x="272" y="190"/>
                  </a:lnTo>
                  <a:lnTo>
                    <a:pt x="279" y="182"/>
                  </a:lnTo>
                  <a:lnTo>
                    <a:pt x="286" y="175"/>
                  </a:lnTo>
                  <a:lnTo>
                    <a:pt x="296" y="173"/>
                  </a:lnTo>
                  <a:lnTo>
                    <a:pt x="305" y="174"/>
                  </a:lnTo>
                  <a:lnTo>
                    <a:pt x="315" y="177"/>
                  </a:lnTo>
                  <a:lnTo>
                    <a:pt x="323" y="177"/>
                  </a:lnTo>
                  <a:lnTo>
                    <a:pt x="328" y="174"/>
                  </a:lnTo>
                  <a:lnTo>
                    <a:pt x="335" y="171"/>
                  </a:lnTo>
                  <a:lnTo>
                    <a:pt x="343" y="169"/>
                  </a:lnTo>
                  <a:lnTo>
                    <a:pt x="356" y="169"/>
                  </a:lnTo>
                  <a:lnTo>
                    <a:pt x="368" y="171"/>
                  </a:lnTo>
                  <a:lnTo>
                    <a:pt x="373" y="177"/>
                  </a:lnTo>
                  <a:lnTo>
                    <a:pt x="374" y="185"/>
                  </a:lnTo>
                  <a:lnTo>
                    <a:pt x="372" y="194"/>
                  </a:lnTo>
                  <a:lnTo>
                    <a:pt x="366" y="202"/>
                  </a:lnTo>
                  <a:lnTo>
                    <a:pt x="360" y="208"/>
                  </a:lnTo>
                  <a:lnTo>
                    <a:pt x="352" y="213"/>
                  </a:lnTo>
                  <a:lnTo>
                    <a:pt x="345" y="215"/>
                  </a:lnTo>
                  <a:lnTo>
                    <a:pt x="336" y="217"/>
                  </a:lnTo>
                  <a:lnTo>
                    <a:pt x="328" y="217"/>
                  </a:lnTo>
                  <a:lnTo>
                    <a:pt x="321" y="219"/>
                  </a:lnTo>
                  <a:lnTo>
                    <a:pt x="315" y="221"/>
                  </a:lnTo>
                  <a:lnTo>
                    <a:pt x="311" y="225"/>
                  </a:lnTo>
                  <a:lnTo>
                    <a:pt x="311" y="230"/>
                  </a:lnTo>
                  <a:lnTo>
                    <a:pt x="315" y="238"/>
                  </a:lnTo>
                  <a:lnTo>
                    <a:pt x="324" y="247"/>
                  </a:lnTo>
                  <a:lnTo>
                    <a:pt x="335" y="257"/>
                  </a:lnTo>
                  <a:lnTo>
                    <a:pt x="341" y="259"/>
                  </a:lnTo>
                  <a:lnTo>
                    <a:pt x="347" y="259"/>
                  </a:lnTo>
                  <a:lnTo>
                    <a:pt x="351" y="255"/>
                  </a:lnTo>
                  <a:lnTo>
                    <a:pt x="353" y="249"/>
                  </a:lnTo>
                  <a:lnTo>
                    <a:pt x="357" y="242"/>
                  </a:lnTo>
                  <a:lnTo>
                    <a:pt x="361" y="236"/>
                  </a:lnTo>
                  <a:lnTo>
                    <a:pt x="368" y="229"/>
                  </a:lnTo>
                  <a:lnTo>
                    <a:pt x="376" y="225"/>
                  </a:lnTo>
                  <a:lnTo>
                    <a:pt x="387" y="224"/>
                  </a:lnTo>
                  <a:lnTo>
                    <a:pt x="407" y="225"/>
                  </a:lnTo>
                  <a:lnTo>
                    <a:pt x="421" y="229"/>
                  </a:lnTo>
                  <a:lnTo>
                    <a:pt x="432" y="234"/>
                  </a:lnTo>
                  <a:lnTo>
                    <a:pt x="438" y="242"/>
                  </a:lnTo>
                  <a:lnTo>
                    <a:pt x="442" y="251"/>
                  </a:lnTo>
                  <a:lnTo>
                    <a:pt x="445" y="262"/>
                  </a:lnTo>
                  <a:lnTo>
                    <a:pt x="444" y="272"/>
                  </a:lnTo>
                  <a:lnTo>
                    <a:pt x="440" y="279"/>
                  </a:lnTo>
                  <a:lnTo>
                    <a:pt x="430" y="285"/>
                  </a:lnTo>
                  <a:lnTo>
                    <a:pt x="420" y="291"/>
                  </a:lnTo>
                  <a:lnTo>
                    <a:pt x="407" y="296"/>
                  </a:lnTo>
                  <a:lnTo>
                    <a:pt x="393" y="301"/>
                  </a:lnTo>
                  <a:lnTo>
                    <a:pt x="374" y="310"/>
                  </a:lnTo>
                  <a:lnTo>
                    <a:pt x="355" y="323"/>
                  </a:lnTo>
                  <a:lnTo>
                    <a:pt x="338" y="338"/>
                  </a:lnTo>
                  <a:lnTo>
                    <a:pt x="324" y="353"/>
                  </a:lnTo>
                  <a:lnTo>
                    <a:pt x="318" y="369"/>
                  </a:lnTo>
                  <a:lnTo>
                    <a:pt x="315" y="381"/>
                  </a:lnTo>
                  <a:lnTo>
                    <a:pt x="310" y="391"/>
                  </a:lnTo>
                  <a:lnTo>
                    <a:pt x="303" y="397"/>
                  </a:lnTo>
                  <a:lnTo>
                    <a:pt x="297" y="398"/>
                  </a:lnTo>
                  <a:lnTo>
                    <a:pt x="290" y="394"/>
                  </a:lnTo>
                  <a:lnTo>
                    <a:pt x="285" y="383"/>
                  </a:lnTo>
                  <a:lnTo>
                    <a:pt x="281" y="370"/>
                  </a:lnTo>
                  <a:lnTo>
                    <a:pt x="276" y="363"/>
                  </a:lnTo>
                  <a:lnTo>
                    <a:pt x="267" y="360"/>
                  </a:lnTo>
                  <a:lnTo>
                    <a:pt x="256" y="363"/>
                  </a:lnTo>
                  <a:lnTo>
                    <a:pt x="242" y="370"/>
                  </a:lnTo>
                  <a:lnTo>
                    <a:pt x="231" y="377"/>
                  </a:lnTo>
                  <a:lnTo>
                    <a:pt x="229" y="386"/>
                  </a:lnTo>
                  <a:lnTo>
                    <a:pt x="230" y="395"/>
                  </a:lnTo>
                  <a:lnTo>
                    <a:pt x="234" y="406"/>
                  </a:lnTo>
                  <a:lnTo>
                    <a:pt x="242" y="416"/>
                  </a:lnTo>
                  <a:lnTo>
                    <a:pt x="251" y="427"/>
                  </a:lnTo>
                  <a:lnTo>
                    <a:pt x="262" y="437"/>
                  </a:lnTo>
                  <a:lnTo>
                    <a:pt x="268" y="446"/>
                  </a:lnTo>
                  <a:lnTo>
                    <a:pt x="272" y="452"/>
                  </a:lnTo>
                  <a:lnTo>
                    <a:pt x="272" y="455"/>
                  </a:lnTo>
                  <a:lnTo>
                    <a:pt x="271" y="458"/>
                  </a:lnTo>
                  <a:lnTo>
                    <a:pt x="268" y="459"/>
                  </a:lnTo>
                  <a:lnTo>
                    <a:pt x="266" y="459"/>
                  </a:lnTo>
                  <a:lnTo>
                    <a:pt x="264" y="459"/>
                  </a:lnTo>
                  <a:lnTo>
                    <a:pt x="229" y="441"/>
                  </a:lnTo>
                  <a:lnTo>
                    <a:pt x="201" y="424"/>
                  </a:lnTo>
                  <a:lnTo>
                    <a:pt x="180" y="408"/>
                  </a:lnTo>
                  <a:lnTo>
                    <a:pt x="165" y="395"/>
                  </a:lnTo>
                  <a:lnTo>
                    <a:pt x="154" y="385"/>
                  </a:lnTo>
                  <a:lnTo>
                    <a:pt x="146" y="376"/>
                  </a:lnTo>
                  <a:lnTo>
                    <a:pt x="144" y="370"/>
                  </a:lnTo>
                  <a:lnTo>
                    <a:pt x="142" y="369"/>
                  </a:lnTo>
                  <a:lnTo>
                    <a:pt x="141" y="366"/>
                  </a:lnTo>
                  <a:lnTo>
                    <a:pt x="136" y="361"/>
                  </a:lnTo>
                  <a:lnTo>
                    <a:pt x="129" y="351"/>
                  </a:lnTo>
                  <a:lnTo>
                    <a:pt x="122" y="338"/>
                  </a:lnTo>
                  <a:lnTo>
                    <a:pt x="114" y="319"/>
                  </a:lnTo>
                  <a:lnTo>
                    <a:pt x="107" y="298"/>
                  </a:lnTo>
                  <a:lnTo>
                    <a:pt x="103" y="274"/>
                  </a:lnTo>
                  <a:lnTo>
                    <a:pt x="120" y="239"/>
                  </a:lnTo>
                  <a:lnTo>
                    <a:pt x="141" y="208"/>
                  </a:lnTo>
                  <a:lnTo>
                    <a:pt x="166" y="179"/>
                  </a:lnTo>
                  <a:lnTo>
                    <a:pt x="194" y="153"/>
                  </a:lnTo>
                  <a:close/>
                  <a:moveTo>
                    <a:pt x="523" y="95"/>
                  </a:moveTo>
                  <a:lnTo>
                    <a:pt x="569" y="116"/>
                  </a:lnTo>
                  <a:lnTo>
                    <a:pt x="611" y="144"/>
                  </a:lnTo>
                  <a:lnTo>
                    <a:pt x="612" y="144"/>
                  </a:lnTo>
                  <a:lnTo>
                    <a:pt x="622" y="152"/>
                  </a:lnTo>
                  <a:lnTo>
                    <a:pt x="631" y="160"/>
                  </a:lnTo>
                  <a:lnTo>
                    <a:pt x="633" y="162"/>
                  </a:lnTo>
                  <a:lnTo>
                    <a:pt x="657" y="185"/>
                  </a:lnTo>
                  <a:lnTo>
                    <a:pt x="677" y="211"/>
                  </a:lnTo>
                  <a:lnTo>
                    <a:pt x="683" y="217"/>
                  </a:lnTo>
                  <a:lnTo>
                    <a:pt x="691" y="232"/>
                  </a:lnTo>
                  <a:lnTo>
                    <a:pt x="699" y="242"/>
                  </a:lnTo>
                  <a:lnTo>
                    <a:pt x="705" y="255"/>
                  </a:lnTo>
                  <a:lnTo>
                    <a:pt x="713" y="271"/>
                  </a:lnTo>
                  <a:lnTo>
                    <a:pt x="717" y="281"/>
                  </a:lnTo>
                  <a:lnTo>
                    <a:pt x="728" y="308"/>
                  </a:lnTo>
                  <a:lnTo>
                    <a:pt x="730" y="317"/>
                  </a:lnTo>
                  <a:lnTo>
                    <a:pt x="736" y="338"/>
                  </a:lnTo>
                  <a:lnTo>
                    <a:pt x="737" y="348"/>
                  </a:lnTo>
                  <a:lnTo>
                    <a:pt x="741" y="369"/>
                  </a:lnTo>
                  <a:lnTo>
                    <a:pt x="742" y="378"/>
                  </a:lnTo>
                  <a:lnTo>
                    <a:pt x="743" y="410"/>
                  </a:lnTo>
                  <a:lnTo>
                    <a:pt x="742" y="440"/>
                  </a:lnTo>
                  <a:lnTo>
                    <a:pt x="741" y="450"/>
                  </a:lnTo>
                  <a:lnTo>
                    <a:pt x="738" y="470"/>
                  </a:lnTo>
                  <a:lnTo>
                    <a:pt x="736" y="480"/>
                  </a:lnTo>
                  <a:lnTo>
                    <a:pt x="729" y="508"/>
                  </a:lnTo>
                  <a:lnTo>
                    <a:pt x="709" y="497"/>
                  </a:lnTo>
                  <a:lnTo>
                    <a:pt x="691" y="487"/>
                  </a:lnTo>
                  <a:lnTo>
                    <a:pt x="677" y="475"/>
                  </a:lnTo>
                  <a:lnTo>
                    <a:pt x="666" y="462"/>
                  </a:lnTo>
                  <a:lnTo>
                    <a:pt x="658" y="446"/>
                  </a:lnTo>
                  <a:lnTo>
                    <a:pt x="646" y="433"/>
                  </a:lnTo>
                  <a:lnTo>
                    <a:pt x="633" y="420"/>
                  </a:lnTo>
                  <a:lnTo>
                    <a:pt x="622" y="406"/>
                  </a:lnTo>
                  <a:lnTo>
                    <a:pt x="610" y="390"/>
                  </a:lnTo>
                  <a:lnTo>
                    <a:pt x="601" y="372"/>
                  </a:lnTo>
                  <a:lnTo>
                    <a:pt x="594" y="351"/>
                  </a:lnTo>
                  <a:lnTo>
                    <a:pt x="592" y="334"/>
                  </a:lnTo>
                  <a:lnTo>
                    <a:pt x="592" y="321"/>
                  </a:lnTo>
                  <a:lnTo>
                    <a:pt x="594" y="310"/>
                  </a:lnTo>
                  <a:lnTo>
                    <a:pt x="598" y="301"/>
                  </a:lnTo>
                  <a:lnTo>
                    <a:pt x="602" y="293"/>
                  </a:lnTo>
                  <a:lnTo>
                    <a:pt x="607" y="284"/>
                  </a:lnTo>
                  <a:lnTo>
                    <a:pt x="611" y="274"/>
                  </a:lnTo>
                  <a:lnTo>
                    <a:pt x="614" y="260"/>
                  </a:lnTo>
                  <a:lnTo>
                    <a:pt x="612" y="250"/>
                  </a:lnTo>
                  <a:lnTo>
                    <a:pt x="609" y="243"/>
                  </a:lnTo>
                  <a:lnTo>
                    <a:pt x="601" y="241"/>
                  </a:lnTo>
                  <a:lnTo>
                    <a:pt x="592" y="241"/>
                  </a:lnTo>
                  <a:lnTo>
                    <a:pt x="581" y="245"/>
                  </a:lnTo>
                  <a:lnTo>
                    <a:pt x="560" y="251"/>
                  </a:lnTo>
                  <a:lnTo>
                    <a:pt x="544" y="255"/>
                  </a:lnTo>
                  <a:lnTo>
                    <a:pt x="531" y="253"/>
                  </a:lnTo>
                  <a:lnTo>
                    <a:pt x="522" y="247"/>
                  </a:lnTo>
                  <a:lnTo>
                    <a:pt x="516" y="237"/>
                  </a:lnTo>
                  <a:lnTo>
                    <a:pt x="510" y="222"/>
                  </a:lnTo>
                  <a:lnTo>
                    <a:pt x="506" y="205"/>
                  </a:lnTo>
                  <a:lnTo>
                    <a:pt x="506" y="192"/>
                  </a:lnTo>
                  <a:lnTo>
                    <a:pt x="508" y="185"/>
                  </a:lnTo>
                  <a:lnTo>
                    <a:pt x="509" y="181"/>
                  </a:lnTo>
                  <a:lnTo>
                    <a:pt x="510" y="179"/>
                  </a:lnTo>
                  <a:lnTo>
                    <a:pt x="499" y="178"/>
                  </a:lnTo>
                  <a:lnTo>
                    <a:pt x="489" y="174"/>
                  </a:lnTo>
                  <a:lnTo>
                    <a:pt x="485" y="167"/>
                  </a:lnTo>
                  <a:lnTo>
                    <a:pt x="483" y="158"/>
                  </a:lnTo>
                  <a:lnTo>
                    <a:pt x="484" y="149"/>
                  </a:lnTo>
                  <a:lnTo>
                    <a:pt x="488" y="141"/>
                  </a:lnTo>
                  <a:lnTo>
                    <a:pt x="493" y="136"/>
                  </a:lnTo>
                  <a:lnTo>
                    <a:pt x="504" y="127"/>
                  </a:lnTo>
                  <a:lnTo>
                    <a:pt x="514" y="111"/>
                  </a:lnTo>
                  <a:lnTo>
                    <a:pt x="523" y="95"/>
                  </a:lnTo>
                  <a:close/>
                  <a:moveTo>
                    <a:pt x="408" y="38"/>
                  </a:moveTo>
                  <a:lnTo>
                    <a:pt x="353" y="42"/>
                  </a:lnTo>
                  <a:lnTo>
                    <a:pt x="301" y="54"/>
                  </a:lnTo>
                  <a:lnTo>
                    <a:pt x="252" y="72"/>
                  </a:lnTo>
                  <a:lnTo>
                    <a:pt x="207" y="98"/>
                  </a:lnTo>
                  <a:lnTo>
                    <a:pt x="165" y="128"/>
                  </a:lnTo>
                  <a:lnTo>
                    <a:pt x="128" y="166"/>
                  </a:lnTo>
                  <a:lnTo>
                    <a:pt x="97" y="207"/>
                  </a:lnTo>
                  <a:lnTo>
                    <a:pt x="72" y="253"/>
                  </a:lnTo>
                  <a:lnTo>
                    <a:pt x="52" y="302"/>
                  </a:lnTo>
                  <a:lnTo>
                    <a:pt x="40" y="355"/>
                  </a:lnTo>
                  <a:lnTo>
                    <a:pt x="36" y="410"/>
                  </a:lnTo>
                  <a:lnTo>
                    <a:pt x="40" y="465"/>
                  </a:lnTo>
                  <a:lnTo>
                    <a:pt x="52" y="517"/>
                  </a:lnTo>
                  <a:lnTo>
                    <a:pt x="72" y="567"/>
                  </a:lnTo>
                  <a:lnTo>
                    <a:pt x="97" y="611"/>
                  </a:lnTo>
                  <a:lnTo>
                    <a:pt x="128" y="653"/>
                  </a:lnTo>
                  <a:lnTo>
                    <a:pt x="165" y="690"/>
                  </a:lnTo>
                  <a:lnTo>
                    <a:pt x="207" y="721"/>
                  </a:lnTo>
                  <a:lnTo>
                    <a:pt x="252" y="746"/>
                  </a:lnTo>
                  <a:lnTo>
                    <a:pt x="301" y="766"/>
                  </a:lnTo>
                  <a:lnTo>
                    <a:pt x="353" y="778"/>
                  </a:lnTo>
                  <a:lnTo>
                    <a:pt x="408" y="781"/>
                  </a:lnTo>
                  <a:lnTo>
                    <a:pt x="463" y="778"/>
                  </a:lnTo>
                  <a:lnTo>
                    <a:pt x="516" y="766"/>
                  </a:lnTo>
                  <a:lnTo>
                    <a:pt x="565" y="746"/>
                  </a:lnTo>
                  <a:lnTo>
                    <a:pt x="611" y="721"/>
                  </a:lnTo>
                  <a:lnTo>
                    <a:pt x="653" y="690"/>
                  </a:lnTo>
                  <a:lnTo>
                    <a:pt x="690" y="653"/>
                  </a:lnTo>
                  <a:lnTo>
                    <a:pt x="721" y="611"/>
                  </a:lnTo>
                  <a:lnTo>
                    <a:pt x="746" y="567"/>
                  </a:lnTo>
                  <a:lnTo>
                    <a:pt x="764" y="517"/>
                  </a:lnTo>
                  <a:lnTo>
                    <a:pt x="776" y="465"/>
                  </a:lnTo>
                  <a:lnTo>
                    <a:pt x="780" y="410"/>
                  </a:lnTo>
                  <a:lnTo>
                    <a:pt x="776" y="355"/>
                  </a:lnTo>
                  <a:lnTo>
                    <a:pt x="764" y="302"/>
                  </a:lnTo>
                  <a:lnTo>
                    <a:pt x="746" y="253"/>
                  </a:lnTo>
                  <a:lnTo>
                    <a:pt x="721" y="207"/>
                  </a:lnTo>
                  <a:lnTo>
                    <a:pt x="690" y="166"/>
                  </a:lnTo>
                  <a:lnTo>
                    <a:pt x="653" y="128"/>
                  </a:lnTo>
                  <a:lnTo>
                    <a:pt x="611" y="98"/>
                  </a:lnTo>
                  <a:lnTo>
                    <a:pt x="565" y="72"/>
                  </a:lnTo>
                  <a:lnTo>
                    <a:pt x="516" y="54"/>
                  </a:lnTo>
                  <a:lnTo>
                    <a:pt x="463" y="42"/>
                  </a:lnTo>
                  <a:lnTo>
                    <a:pt x="408" y="38"/>
                  </a:lnTo>
                  <a:close/>
                  <a:moveTo>
                    <a:pt x="408" y="0"/>
                  </a:moveTo>
                  <a:lnTo>
                    <a:pt x="465" y="4"/>
                  </a:lnTo>
                  <a:lnTo>
                    <a:pt x="517" y="16"/>
                  </a:lnTo>
                  <a:lnTo>
                    <a:pt x="568" y="33"/>
                  </a:lnTo>
                  <a:lnTo>
                    <a:pt x="615" y="56"/>
                  </a:lnTo>
                  <a:lnTo>
                    <a:pt x="658" y="86"/>
                  </a:lnTo>
                  <a:lnTo>
                    <a:pt x="698" y="120"/>
                  </a:lnTo>
                  <a:lnTo>
                    <a:pt x="733" y="160"/>
                  </a:lnTo>
                  <a:lnTo>
                    <a:pt x="762" y="203"/>
                  </a:lnTo>
                  <a:lnTo>
                    <a:pt x="785" y="250"/>
                  </a:lnTo>
                  <a:lnTo>
                    <a:pt x="804" y="301"/>
                  </a:lnTo>
                  <a:lnTo>
                    <a:pt x="814" y="353"/>
                  </a:lnTo>
                  <a:lnTo>
                    <a:pt x="818" y="410"/>
                  </a:lnTo>
                  <a:lnTo>
                    <a:pt x="814" y="465"/>
                  </a:lnTo>
                  <a:lnTo>
                    <a:pt x="804" y="518"/>
                  </a:lnTo>
                  <a:lnTo>
                    <a:pt x="785" y="568"/>
                  </a:lnTo>
                  <a:lnTo>
                    <a:pt x="762" y="615"/>
                  </a:lnTo>
                  <a:lnTo>
                    <a:pt x="733" y="660"/>
                  </a:lnTo>
                  <a:lnTo>
                    <a:pt x="698" y="699"/>
                  </a:lnTo>
                  <a:lnTo>
                    <a:pt x="658" y="733"/>
                  </a:lnTo>
                  <a:lnTo>
                    <a:pt x="615" y="763"/>
                  </a:lnTo>
                  <a:lnTo>
                    <a:pt x="568" y="787"/>
                  </a:lnTo>
                  <a:lnTo>
                    <a:pt x="517" y="804"/>
                  </a:lnTo>
                  <a:lnTo>
                    <a:pt x="465" y="814"/>
                  </a:lnTo>
                  <a:lnTo>
                    <a:pt x="408" y="818"/>
                  </a:lnTo>
                  <a:lnTo>
                    <a:pt x="353" y="814"/>
                  </a:lnTo>
                  <a:lnTo>
                    <a:pt x="300" y="804"/>
                  </a:lnTo>
                  <a:lnTo>
                    <a:pt x="250" y="787"/>
                  </a:lnTo>
                  <a:lnTo>
                    <a:pt x="203" y="763"/>
                  </a:lnTo>
                  <a:lnTo>
                    <a:pt x="158" y="733"/>
                  </a:lnTo>
                  <a:lnTo>
                    <a:pt x="119" y="699"/>
                  </a:lnTo>
                  <a:lnTo>
                    <a:pt x="85" y="660"/>
                  </a:lnTo>
                  <a:lnTo>
                    <a:pt x="56" y="615"/>
                  </a:lnTo>
                  <a:lnTo>
                    <a:pt x="33" y="568"/>
                  </a:lnTo>
                  <a:lnTo>
                    <a:pt x="14" y="518"/>
                  </a:lnTo>
                  <a:lnTo>
                    <a:pt x="4" y="465"/>
                  </a:lnTo>
                  <a:lnTo>
                    <a:pt x="0" y="410"/>
                  </a:lnTo>
                  <a:lnTo>
                    <a:pt x="4" y="353"/>
                  </a:lnTo>
                  <a:lnTo>
                    <a:pt x="14" y="301"/>
                  </a:lnTo>
                  <a:lnTo>
                    <a:pt x="33" y="250"/>
                  </a:lnTo>
                  <a:lnTo>
                    <a:pt x="56" y="203"/>
                  </a:lnTo>
                  <a:lnTo>
                    <a:pt x="85" y="160"/>
                  </a:lnTo>
                  <a:lnTo>
                    <a:pt x="119" y="120"/>
                  </a:lnTo>
                  <a:lnTo>
                    <a:pt x="158" y="86"/>
                  </a:lnTo>
                  <a:lnTo>
                    <a:pt x="203" y="56"/>
                  </a:lnTo>
                  <a:lnTo>
                    <a:pt x="250" y="33"/>
                  </a:lnTo>
                  <a:lnTo>
                    <a:pt x="300" y="16"/>
                  </a:lnTo>
                  <a:lnTo>
                    <a:pt x="353" y="4"/>
                  </a:lnTo>
                  <a:lnTo>
                    <a:pt x="40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4" name="Freeform 23"/>
            <p:cNvSpPr>
              <a:spLocks noEditPoints="1"/>
            </p:cNvSpPr>
            <p:nvPr/>
          </p:nvSpPr>
          <p:spPr bwMode="auto">
            <a:xfrm>
              <a:off x="4365725" y="2102527"/>
              <a:ext cx="540000" cy="540000"/>
            </a:xfrm>
            <a:custGeom>
              <a:avLst/>
              <a:gdLst>
                <a:gd name="T0" fmla="*/ 780 w 818"/>
                <a:gd name="T1" fmla="*/ 646 h 818"/>
                <a:gd name="T2" fmla="*/ 762 w 818"/>
                <a:gd name="T3" fmla="*/ 670 h 818"/>
                <a:gd name="T4" fmla="*/ 817 w 818"/>
                <a:gd name="T5" fmla="*/ 805 h 818"/>
                <a:gd name="T6" fmla="*/ 790 w 818"/>
                <a:gd name="T7" fmla="*/ 816 h 818"/>
                <a:gd name="T8" fmla="*/ 661 w 818"/>
                <a:gd name="T9" fmla="*/ 778 h 818"/>
                <a:gd name="T10" fmla="*/ 633 w 818"/>
                <a:gd name="T11" fmla="*/ 769 h 818"/>
                <a:gd name="T12" fmla="*/ 645 w 818"/>
                <a:gd name="T13" fmla="*/ 634 h 818"/>
                <a:gd name="T14" fmla="*/ 182 w 818"/>
                <a:gd name="T15" fmla="*/ 640 h 818"/>
                <a:gd name="T16" fmla="*/ 178 w 818"/>
                <a:gd name="T17" fmla="*/ 778 h 818"/>
                <a:gd name="T18" fmla="*/ 149 w 818"/>
                <a:gd name="T19" fmla="*/ 769 h 818"/>
                <a:gd name="T20" fmla="*/ 18 w 818"/>
                <a:gd name="T21" fmla="*/ 818 h 818"/>
                <a:gd name="T22" fmla="*/ 1 w 818"/>
                <a:gd name="T23" fmla="*/ 795 h 818"/>
                <a:gd name="T24" fmla="*/ 44 w 818"/>
                <a:gd name="T25" fmla="*/ 667 h 818"/>
                <a:gd name="T26" fmla="*/ 44 w 818"/>
                <a:gd name="T27" fmla="*/ 636 h 818"/>
                <a:gd name="T28" fmla="*/ 526 w 818"/>
                <a:gd name="T29" fmla="*/ 554 h 818"/>
                <a:gd name="T30" fmla="*/ 306 w 818"/>
                <a:gd name="T31" fmla="*/ 564 h 818"/>
                <a:gd name="T32" fmla="*/ 457 w 818"/>
                <a:gd name="T33" fmla="*/ 570 h 818"/>
                <a:gd name="T34" fmla="*/ 364 w 818"/>
                <a:gd name="T35" fmla="*/ 525 h 818"/>
                <a:gd name="T36" fmla="*/ 390 w 818"/>
                <a:gd name="T37" fmla="*/ 523 h 818"/>
                <a:gd name="T38" fmla="*/ 572 w 818"/>
                <a:gd name="T39" fmla="*/ 499 h 818"/>
                <a:gd name="T40" fmla="*/ 461 w 818"/>
                <a:gd name="T41" fmla="*/ 489 h 818"/>
                <a:gd name="T42" fmla="*/ 320 w 818"/>
                <a:gd name="T43" fmla="*/ 464 h 818"/>
                <a:gd name="T44" fmla="*/ 225 w 818"/>
                <a:gd name="T45" fmla="*/ 428 h 818"/>
                <a:gd name="T46" fmla="*/ 284 w 818"/>
                <a:gd name="T47" fmla="*/ 471 h 818"/>
                <a:gd name="T48" fmla="*/ 428 w 818"/>
                <a:gd name="T49" fmla="*/ 390 h 818"/>
                <a:gd name="T50" fmla="*/ 317 w 818"/>
                <a:gd name="T51" fmla="*/ 390 h 818"/>
                <a:gd name="T52" fmla="*/ 539 w 818"/>
                <a:gd name="T53" fmla="*/ 300 h 818"/>
                <a:gd name="T54" fmla="*/ 572 w 818"/>
                <a:gd name="T55" fmla="*/ 321 h 818"/>
                <a:gd name="T56" fmla="*/ 279 w 818"/>
                <a:gd name="T57" fmla="*/ 390 h 818"/>
                <a:gd name="T58" fmla="*/ 512 w 818"/>
                <a:gd name="T59" fmla="*/ 274 h 818"/>
                <a:gd name="T60" fmla="*/ 306 w 818"/>
                <a:gd name="T61" fmla="*/ 255 h 818"/>
                <a:gd name="T62" fmla="*/ 428 w 818"/>
                <a:gd name="T63" fmla="*/ 297 h 818"/>
                <a:gd name="T64" fmla="*/ 428 w 818"/>
                <a:gd name="T65" fmla="*/ 228 h 818"/>
                <a:gd name="T66" fmla="*/ 364 w 818"/>
                <a:gd name="T67" fmla="*/ 293 h 818"/>
                <a:gd name="T68" fmla="*/ 522 w 818"/>
                <a:gd name="T69" fmla="*/ 218 h 818"/>
                <a:gd name="T70" fmla="*/ 632 w 818"/>
                <a:gd name="T71" fmla="*/ 410 h 818"/>
                <a:gd name="T72" fmla="*/ 522 w 818"/>
                <a:gd name="T73" fmla="*/ 602 h 818"/>
                <a:gd name="T74" fmla="*/ 297 w 818"/>
                <a:gd name="T75" fmla="*/ 602 h 818"/>
                <a:gd name="T76" fmla="*/ 186 w 818"/>
                <a:gd name="T77" fmla="*/ 410 h 818"/>
                <a:gd name="T78" fmla="*/ 297 w 818"/>
                <a:gd name="T79" fmla="*/ 218 h 818"/>
                <a:gd name="T80" fmla="*/ 810 w 818"/>
                <a:gd name="T81" fmla="*/ 4 h 818"/>
                <a:gd name="T82" fmla="*/ 813 w 818"/>
                <a:gd name="T83" fmla="*/ 33 h 818"/>
                <a:gd name="T84" fmla="*/ 780 w 818"/>
                <a:gd name="T85" fmla="*/ 163 h 818"/>
                <a:gd name="T86" fmla="*/ 762 w 818"/>
                <a:gd name="T87" fmla="*/ 186 h 818"/>
                <a:gd name="T88" fmla="*/ 632 w 818"/>
                <a:gd name="T89" fmla="*/ 168 h 818"/>
                <a:gd name="T90" fmla="*/ 650 w 818"/>
                <a:gd name="T91" fmla="*/ 38 h 818"/>
                <a:gd name="T92" fmla="*/ 669 w 818"/>
                <a:gd name="T93" fmla="*/ 123 h 818"/>
                <a:gd name="T94" fmla="*/ 23 w 818"/>
                <a:gd name="T95" fmla="*/ 2 h 818"/>
                <a:gd name="T96" fmla="*/ 152 w 818"/>
                <a:gd name="T97" fmla="*/ 46 h 818"/>
                <a:gd name="T98" fmla="*/ 182 w 818"/>
                <a:gd name="T99" fmla="*/ 46 h 818"/>
                <a:gd name="T100" fmla="*/ 178 w 818"/>
                <a:gd name="T101" fmla="*/ 183 h 818"/>
                <a:gd name="T102" fmla="*/ 40 w 818"/>
                <a:gd name="T103" fmla="*/ 180 h 818"/>
                <a:gd name="T104" fmla="*/ 49 w 818"/>
                <a:gd name="T105" fmla="*/ 151 h 818"/>
                <a:gd name="T106" fmla="*/ 0 w 818"/>
                <a:gd name="T107" fmla="*/ 2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8" h="818">
                  <a:moveTo>
                    <a:pt x="650" y="633"/>
                  </a:moveTo>
                  <a:lnTo>
                    <a:pt x="762" y="633"/>
                  </a:lnTo>
                  <a:lnTo>
                    <a:pt x="768" y="634"/>
                  </a:lnTo>
                  <a:lnTo>
                    <a:pt x="773" y="636"/>
                  </a:lnTo>
                  <a:lnTo>
                    <a:pt x="777" y="640"/>
                  </a:lnTo>
                  <a:lnTo>
                    <a:pt x="780" y="646"/>
                  </a:lnTo>
                  <a:lnTo>
                    <a:pt x="780" y="651"/>
                  </a:lnTo>
                  <a:lnTo>
                    <a:pt x="780" y="657"/>
                  </a:lnTo>
                  <a:lnTo>
                    <a:pt x="777" y="663"/>
                  </a:lnTo>
                  <a:lnTo>
                    <a:pt x="773" y="667"/>
                  </a:lnTo>
                  <a:lnTo>
                    <a:pt x="768" y="669"/>
                  </a:lnTo>
                  <a:lnTo>
                    <a:pt x="762" y="670"/>
                  </a:lnTo>
                  <a:lnTo>
                    <a:pt x="695" y="670"/>
                  </a:lnTo>
                  <a:lnTo>
                    <a:pt x="813" y="787"/>
                  </a:lnTo>
                  <a:lnTo>
                    <a:pt x="815" y="791"/>
                  </a:lnTo>
                  <a:lnTo>
                    <a:pt x="817" y="795"/>
                  </a:lnTo>
                  <a:lnTo>
                    <a:pt x="818" y="800"/>
                  </a:lnTo>
                  <a:lnTo>
                    <a:pt x="817" y="805"/>
                  </a:lnTo>
                  <a:lnTo>
                    <a:pt x="814" y="811"/>
                  </a:lnTo>
                  <a:lnTo>
                    <a:pt x="810" y="814"/>
                  </a:lnTo>
                  <a:lnTo>
                    <a:pt x="805" y="817"/>
                  </a:lnTo>
                  <a:lnTo>
                    <a:pt x="800" y="818"/>
                  </a:lnTo>
                  <a:lnTo>
                    <a:pt x="794" y="818"/>
                  </a:lnTo>
                  <a:lnTo>
                    <a:pt x="790" y="816"/>
                  </a:lnTo>
                  <a:lnTo>
                    <a:pt x="786" y="813"/>
                  </a:lnTo>
                  <a:lnTo>
                    <a:pt x="669" y="697"/>
                  </a:lnTo>
                  <a:lnTo>
                    <a:pt x="669" y="763"/>
                  </a:lnTo>
                  <a:lnTo>
                    <a:pt x="669" y="769"/>
                  </a:lnTo>
                  <a:lnTo>
                    <a:pt x="666" y="774"/>
                  </a:lnTo>
                  <a:lnTo>
                    <a:pt x="661" y="778"/>
                  </a:lnTo>
                  <a:lnTo>
                    <a:pt x="657" y="780"/>
                  </a:lnTo>
                  <a:lnTo>
                    <a:pt x="650" y="782"/>
                  </a:lnTo>
                  <a:lnTo>
                    <a:pt x="645" y="780"/>
                  </a:lnTo>
                  <a:lnTo>
                    <a:pt x="640" y="778"/>
                  </a:lnTo>
                  <a:lnTo>
                    <a:pt x="636" y="774"/>
                  </a:lnTo>
                  <a:lnTo>
                    <a:pt x="633" y="769"/>
                  </a:lnTo>
                  <a:lnTo>
                    <a:pt x="632" y="763"/>
                  </a:lnTo>
                  <a:lnTo>
                    <a:pt x="632" y="651"/>
                  </a:lnTo>
                  <a:lnTo>
                    <a:pt x="633" y="646"/>
                  </a:lnTo>
                  <a:lnTo>
                    <a:pt x="636" y="640"/>
                  </a:lnTo>
                  <a:lnTo>
                    <a:pt x="640" y="636"/>
                  </a:lnTo>
                  <a:lnTo>
                    <a:pt x="645" y="634"/>
                  </a:lnTo>
                  <a:lnTo>
                    <a:pt x="650" y="633"/>
                  </a:lnTo>
                  <a:close/>
                  <a:moveTo>
                    <a:pt x="56" y="633"/>
                  </a:moveTo>
                  <a:lnTo>
                    <a:pt x="167" y="633"/>
                  </a:lnTo>
                  <a:lnTo>
                    <a:pt x="173" y="634"/>
                  </a:lnTo>
                  <a:lnTo>
                    <a:pt x="178" y="636"/>
                  </a:lnTo>
                  <a:lnTo>
                    <a:pt x="182" y="640"/>
                  </a:lnTo>
                  <a:lnTo>
                    <a:pt x="184" y="646"/>
                  </a:lnTo>
                  <a:lnTo>
                    <a:pt x="186" y="651"/>
                  </a:lnTo>
                  <a:lnTo>
                    <a:pt x="186" y="763"/>
                  </a:lnTo>
                  <a:lnTo>
                    <a:pt x="184" y="769"/>
                  </a:lnTo>
                  <a:lnTo>
                    <a:pt x="182" y="774"/>
                  </a:lnTo>
                  <a:lnTo>
                    <a:pt x="178" y="778"/>
                  </a:lnTo>
                  <a:lnTo>
                    <a:pt x="173" y="780"/>
                  </a:lnTo>
                  <a:lnTo>
                    <a:pt x="167" y="782"/>
                  </a:lnTo>
                  <a:lnTo>
                    <a:pt x="161" y="780"/>
                  </a:lnTo>
                  <a:lnTo>
                    <a:pt x="157" y="778"/>
                  </a:lnTo>
                  <a:lnTo>
                    <a:pt x="152" y="774"/>
                  </a:lnTo>
                  <a:lnTo>
                    <a:pt x="149" y="769"/>
                  </a:lnTo>
                  <a:lnTo>
                    <a:pt x="149" y="763"/>
                  </a:lnTo>
                  <a:lnTo>
                    <a:pt x="149" y="697"/>
                  </a:lnTo>
                  <a:lnTo>
                    <a:pt x="31" y="813"/>
                  </a:lnTo>
                  <a:lnTo>
                    <a:pt x="28" y="816"/>
                  </a:lnTo>
                  <a:lnTo>
                    <a:pt x="23" y="818"/>
                  </a:lnTo>
                  <a:lnTo>
                    <a:pt x="18" y="818"/>
                  </a:lnTo>
                  <a:lnTo>
                    <a:pt x="13" y="817"/>
                  </a:lnTo>
                  <a:lnTo>
                    <a:pt x="8" y="814"/>
                  </a:lnTo>
                  <a:lnTo>
                    <a:pt x="4" y="811"/>
                  </a:lnTo>
                  <a:lnTo>
                    <a:pt x="1" y="805"/>
                  </a:lnTo>
                  <a:lnTo>
                    <a:pt x="0" y="800"/>
                  </a:lnTo>
                  <a:lnTo>
                    <a:pt x="1" y="795"/>
                  </a:lnTo>
                  <a:lnTo>
                    <a:pt x="2" y="791"/>
                  </a:lnTo>
                  <a:lnTo>
                    <a:pt x="5" y="787"/>
                  </a:lnTo>
                  <a:lnTo>
                    <a:pt x="123" y="670"/>
                  </a:lnTo>
                  <a:lnTo>
                    <a:pt x="56" y="670"/>
                  </a:lnTo>
                  <a:lnTo>
                    <a:pt x="49" y="669"/>
                  </a:lnTo>
                  <a:lnTo>
                    <a:pt x="44" y="667"/>
                  </a:lnTo>
                  <a:lnTo>
                    <a:pt x="40" y="663"/>
                  </a:lnTo>
                  <a:lnTo>
                    <a:pt x="38" y="657"/>
                  </a:lnTo>
                  <a:lnTo>
                    <a:pt x="38" y="651"/>
                  </a:lnTo>
                  <a:lnTo>
                    <a:pt x="38" y="646"/>
                  </a:lnTo>
                  <a:lnTo>
                    <a:pt x="40" y="640"/>
                  </a:lnTo>
                  <a:lnTo>
                    <a:pt x="44" y="636"/>
                  </a:lnTo>
                  <a:lnTo>
                    <a:pt x="49" y="634"/>
                  </a:lnTo>
                  <a:lnTo>
                    <a:pt x="56" y="633"/>
                  </a:lnTo>
                  <a:close/>
                  <a:moveTo>
                    <a:pt x="512" y="545"/>
                  </a:moveTo>
                  <a:lnTo>
                    <a:pt x="497" y="574"/>
                  </a:lnTo>
                  <a:lnTo>
                    <a:pt x="512" y="564"/>
                  </a:lnTo>
                  <a:lnTo>
                    <a:pt x="526" y="554"/>
                  </a:lnTo>
                  <a:lnTo>
                    <a:pt x="519" y="549"/>
                  </a:lnTo>
                  <a:lnTo>
                    <a:pt x="512" y="545"/>
                  </a:lnTo>
                  <a:close/>
                  <a:moveTo>
                    <a:pt x="306" y="545"/>
                  </a:moveTo>
                  <a:lnTo>
                    <a:pt x="298" y="549"/>
                  </a:lnTo>
                  <a:lnTo>
                    <a:pt x="292" y="554"/>
                  </a:lnTo>
                  <a:lnTo>
                    <a:pt x="306" y="564"/>
                  </a:lnTo>
                  <a:lnTo>
                    <a:pt x="320" y="574"/>
                  </a:lnTo>
                  <a:lnTo>
                    <a:pt x="306" y="545"/>
                  </a:lnTo>
                  <a:close/>
                  <a:moveTo>
                    <a:pt x="428" y="523"/>
                  </a:moveTo>
                  <a:lnTo>
                    <a:pt x="428" y="592"/>
                  </a:lnTo>
                  <a:lnTo>
                    <a:pt x="442" y="583"/>
                  </a:lnTo>
                  <a:lnTo>
                    <a:pt x="457" y="570"/>
                  </a:lnTo>
                  <a:lnTo>
                    <a:pt x="468" y="553"/>
                  </a:lnTo>
                  <a:lnTo>
                    <a:pt x="479" y="532"/>
                  </a:lnTo>
                  <a:lnTo>
                    <a:pt x="454" y="525"/>
                  </a:lnTo>
                  <a:lnTo>
                    <a:pt x="428" y="523"/>
                  </a:lnTo>
                  <a:close/>
                  <a:moveTo>
                    <a:pt x="390" y="523"/>
                  </a:moveTo>
                  <a:lnTo>
                    <a:pt x="364" y="525"/>
                  </a:lnTo>
                  <a:lnTo>
                    <a:pt x="339" y="532"/>
                  </a:lnTo>
                  <a:lnTo>
                    <a:pt x="349" y="553"/>
                  </a:lnTo>
                  <a:lnTo>
                    <a:pt x="362" y="570"/>
                  </a:lnTo>
                  <a:lnTo>
                    <a:pt x="375" y="583"/>
                  </a:lnTo>
                  <a:lnTo>
                    <a:pt x="390" y="592"/>
                  </a:lnTo>
                  <a:lnTo>
                    <a:pt x="390" y="523"/>
                  </a:lnTo>
                  <a:close/>
                  <a:moveTo>
                    <a:pt x="539" y="428"/>
                  </a:moveTo>
                  <a:lnTo>
                    <a:pt x="534" y="471"/>
                  </a:lnTo>
                  <a:lnTo>
                    <a:pt x="525" y="511"/>
                  </a:lnTo>
                  <a:lnTo>
                    <a:pt x="539" y="519"/>
                  </a:lnTo>
                  <a:lnTo>
                    <a:pt x="552" y="528"/>
                  </a:lnTo>
                  <a:lnTo>
                    <a:pt x="572" y="499"/>
                  </a:lnTo>
                  <a:lnTo>
                    <a:pt x="586" y="465"/>
                  </a:lnTo>
                  <a:lnTo>
                    <a:pt x="594" y="428"/>
                  </a:lnTo>
                  <a:lnTo>
                    <a:pt x="539" y="428"/>
                  </a:lnTo>
                  <a:close/>
                  <a:moveTo>
                    <a:pt x="428" y="428"/>
                  </a:moveTo>
                  <a:lnTo>
                    <a:pt x="428" y="485"/>
                  </a:lnTo>
                  <a:lnTo>
                    <a:pt x="461" y="489"/>
                  </a:lnTo>
                  <a:lnTo>
                    <a:pt x="491" y="496"/>
                  </a:lnTo>
                  <a:lnTo>
                    <a:pt x="497" y="464"/>
                  </a:lnTo>
                  <a:lnTo>
                    <a:pt x="501" y="428"/>
                  </a:lnTo>
                  <a:lnTo>
                    <a:pt x="428" y="428"/>
                  </a:lnTo>
                  <a:close/>
                  <a:moveTo>
                    <a:pt x="317" y="428"/>
                  </a:moveTo>
                  <a:lnTo>
                    <a:pt x="320" y="464"/>
                  </a:lnTo>
                  <a:lnTo>
                    <a:pt x="327" y="496"/>
                  </a:lnTo>
                  <a:lnTo>
                    <a:pt x="357" y="489"/>
                  </a:lnTo>
                  <a:lnTo>
                    <a:pt x="390" y="485"/>
                  </a:lnTo>
                  <a:lnTo>
                    <a:pt x="390" y="428"/>
                  </a:lnTo>
                  <a:lnTo>
                    <a:pt x="317" y="428"/>
                  </a:lnTo>
                  <a:close/>
                  <a:moveTo>
                    <a:pt x="225" y="428"/>
                  </a:moveTo>
                  <a:lnTo>
                    <a:pt x="231" y="465"/>
                  </a:lnTo>
                  <a:lnTo>
                    <a:pt x="246" y="499"/>
                  </a:lnTo>
                  <a:lnTo>
                    <a:pt x="265" y="528"/>
                  </a:lnTo>
                  <a:lnTo>
                    <a:pt x="279" y="519"/>
                  </a:lnTo>
                  <a:lnTo>
                    <a:pt x="293" y="511"/>
                  </a:lnTo>
                  <a:lnTo>
                    <a:pt x="284" y="471"/>
                  </a:lnTo>
                  <a:lnTo>
                    <a:pt x="279" y="428"/>
                  </a:lnTo>
                  <a:lnTo>
                    <a:pt x="225" y="428"/>
                  </a:lnTo>
                  <a:close/>
                  <a:moveTo>
                    <a:pt x="491" y="324"/>
                  </a:moveTo>
                  <a:lnTo>
                    <a:pt x="461" y="330"/>
                  </a:lnTo>
                  <a:lnTo>
                    <a:pt x="428" y="334"/>
                  </a:lnTo>
                  <a:lnTo>
                    <a:pt x="428" y="390"/>
                  </a:lnTo>
                  <a:lnTo>
                    <a:pt x="501" y="390"/>
                  </a:lnTo>
                  <a:lnTo>
                    <a:pt x="497" y="355"/>
                  </a:lnTo>
                  <a:lnTo>
                    <a:pt x="491" y="324"/>
                  </a:lnTo>
                  <a:close/>
                  <a:moveTo>
                    <a:pt x="327" y="324"/>
                  </a:moveTo>
                  <a:lnTo>
                    <a:pt x="320" y="355"/>
                  </a:lnTo>
                  <a:lnTo>
                    <a:pt x="317" y="390"/>
                  </a:lnTo>
                  <a:lnTo>
                    <a:pt x="390" y="390"/>
                  </a:lnTo>
                  <a:lnTo>
                    <a:pt x="390" y="334"/>
                  </a:lnTo>
                  <a:lnTo>
                    <a:pt x="357" y="330"/>
                  </a:lnTo>
                  <a:lnTo>
                    <a:pt x="327" y="324"/>
                  </a:lnTo>
                  <a:close/>
                  <a:moveTo>
                    <a:pt x="552" y="292"/>
                  </a:moveTo>
                  <a:lnTo>
                    <a:pt x="539" y="300"/>
                  </a:lnTo>
                  <a:lnTo>
                    <a:pt x="525" y="309"/>
                  </a:lnTo>
                  <a:lnTo>
                    <a:pt x="534" y="348"/>
                  </a:lnTo>
                  <a:lnTo>
                    <a:pt x="539" y="390"/>
                  </a:lnTo>
                  <a:lnTo>
                    <a:pt x="594" y="390"/>
                  </a:lnTo>
                  <a:lnTo>
                    <a:pt x="586" y="355"/>
                  </a:lnTo>
                  <a:lnTo>
                    <a:pt x="572" y="321"/>
                  </a:lnTo>
                  <a:lnTo>
                    <a:pt x="552" y="292"/>
                  </a:lnTo>
                  <a:close/>
                  <a:moveTo>
                    <a:pt x="265" y="292"/>
                  </a:moveTo>
                  <a:lnTo>
                    <a:pt x="246" y="321"/>
                  </a:lnTo>
                  <a:lnTo>
                    <a:pt x="231" y="355"/>
                  </a:lnTo>
                  <a:lnTo>
                    <a:pt x="225" y="390"/>
                  </a:lnTo>
                  <a:lnTo>
                    <a:pt x="279" y="390"/>
                  </a:lnTo>
                  <a:lnTo>
                    <a:pt x="284" y="348"/>
                  </a:lnTo>
                  <a:lnTo>
                    <a:pt x="293" y="309"/>
                  </a:lnTo>
                  <a:lnTo>
                    <a:pt x="279" y="300"/>
                  </a:lnTo>
                  <a:lnTo>
                    <a:pt x="265" y="292"/>
                  </a:lnTo>
                  <a:close/>
                  <a:moveTo>
                    <a:pt x="497" y="246"/>
                  </a:moveTo>
                  <a:lnTo>
                    <a:pt x="512" y="274"/>
                  </a:lnTo>
                  <a:lnTo>
                    <a:pt x="519" y="270"/>
                  </a:lnTo>
                  <a:lnTo>
                    <a:pt x="526" y="266"/>
                  </a:lnTo>
                  <a:lnTo>
                    <a:pt x="512" y="255"/>
                  </a:lnTo>
                  <a:lnTo>
                    <a:pt x="497" y="246"/>
                  </a:lnTo>
                  <a:close/>
                  <a:moveTo>
                    <a:pt x="320" y="246"/>
                  </a:moveTo>
                  <a:lnTo>
                    <a:pt x="306" y="255"/>
                  </a:lnTo>
                  <a:lnTo>
                    <a:pt x="292" y="266"/>
                  </a:lnTo>
                  <a:lnTo>
                    <a:pt x="298" y="270"/>
                  </a:lnTo>
                  <a:lnTo>
                    <a:pt x="306" y="274"/>
                  </a:lnTo>
                  <a:lnTo>
                    <a:pt x="320" y="246"/>
                  </a:lnTo>
                  <a:close/>
                  <a:moveTo>
                    <a:pt x="428" y="228"/>
                  </a:moveTo>
                  <a:lnTo>
                    <a:pt x="428" y="297"/>
                  </a:lnTo>
                  <a:lnTo>
                    <a:pt x="454" y="293"/>
                  </a:lnTo>
                  <a:lnTo>
                    <a:pt x="479" y="288"/>
                  </a:lnTo>
                  <a:lnTo>
                    <a:pt x="468" y="267"/>
                  </a:lnTo>
                  <a:lnTo>
                    <a:pt x="457" y="250"/>
                  </a:lnTo>
                  <a:lnTo>
                    <a:pt x="442" y="237"/>
                  </a:lnTo>
                  <a:lnTo>
                    <a:pt x="428" y="228"/>
                  </a:lnTo>
                  <a:close/>
                  <a:moveTo>
                    <a:pt x="390" y="228"/>
                  </a:moveTo>
                  <a:lnTo>
                    <a:pt x="375" y="237"/>
                  </a:lnTo>
                  <a:lnTo>
                    <a:pt x="362" y="250"/>
                  </a:lnTo>
                  <a:lnTo>
                    <a:pt x="349" y="267"/>
                  </a:lnTo>
                  <a:lnTo>
                    <a:pt x="339" y="288"/>
                  </a:lnTo>
                  <a:lnTo>
                    <a:pt x="364" y="293"/>
                  </a:lnTo>
                  <a:lnTo>
                    <a:pt x="390" y="297"/>
                  </a:lnTo>
                  <a:lnTo>
                    <a:pt x="390" y="228"/>
                  </a:lnTo>
                  <a:close/>
                  <a:moveTo>
                    <a:pt x="409" y="186"/>
                  </a:moveTo>
                  <a:lnTo>
                    <a:pt x="449" y="190"/>
                  </a:lnTo>
                  <a:lnTo>
                    <a:pt x="487" y="201"/>
                  </a:lnTo>
                  <a:lnTo>
                    <a:pt x="522" y="218"/>
                  </a:lnTo>
                  <a:lnTo>
                    <a:pt x="552" y="240"/>
                  </a:lnTo>
                  <a:lnTo>
                    <a:pt x="580" y="266"/>
                  </a:lnTo>
                  <a:lnTo>
                    <a:pt x="602" y="297"/>
                  </a:lnTo>
                  <a:lnTo>
                    <a:pt x="618" y="331"/>
                  </a:lnTo>
                  <a:lnTo>
                    <a:pt x="628" y="369"/>
                  </a:lnTo>
                  <a:lnTo>
                    <a:pt x="632" y="410"/>
                  </a:lnTo>
                  <a:lnTo>
                    <a:pt x="628" y="449"/>
                  </a:lnTo>
                  <a:lnTo>
                    <a:pt x="618" y="487"/>
                  </a:lnTo>
                  <a:lnTo>
                    <a:pt x="602" y="523"/>
                  </a:lnTo>
                  <a:lnTo>
                    <a:pt x="580" y="554"/>
                  </a:lnTo>
                  <a:lnTo>
                    <a:pt x="552" y="580"/>
                  </a:lnTo>
                  <a:lnTo>
                    <a:pt x="522" y="602"/>
                  </a:lnTo>
                  <a:lnTo>
                    <a:pt x="487" y="619"/>
                  </a:lnTo>
                  <a:lnTo>
                    <a:pt x="449" y="629"/>
                  </a:lnTo>
                  <a:lnTo>
                    <a:pt x="409" y="633"/>
                  </a:lnTo>
                  <a:lnTo>
                    <a:pt x="369" y="629"/>
                  </a:lnTo>
                  <a:lnTo>
                    <a:pt x="331" y="619"/>
                  </a:lnTo>
                  <a:lnTo>
                    <a:pt x="297" y="602"/>
                  </a:lnTo>
                  <a:lnTo>
                    <a:pt x="265" y="580"/>
                  </a:lnTo>
                  <a:lnTo>
                    <a:pt x="238" y="554"/>
                  </a:lnTo>
                  <a:lnTo>
                    <a:pt x="216" y="523"/>
                  </a:lnTo>
                  <a:lnTo>
                    <a:pt x="200" y="487"/>
                  </a:lnTo>
                  <a:lnTo>
                    <a:pt x="190" y="449"/>
                  </a:lnTo>
                  <a:lnTo>
                    <a:pt x="186" y="410"/>
                  </a:lnTo>
                  <a:lnTo>
                    <a:pt x="190" y="369"/>
                  </a:lnTo>
                  <a:lnTo>
                    <a:pt x="200" y="331"/>
                  </a:lnTo>
                  <a:lnTo>
                    <a:pt x="216" y="297"/>
                  </a:lnTo>
                  <a:lnTo>
                    <a:pt x="238" y="266"/>
                  </a:lnTo>
                  <a:lnTo>
                    <a:pt x="265" y="240"/>
                  </a:lnTo>
                  <a:lnTo>
                    <a:pt x="297" y="218"/>
                  </a:lnTo>
                  <a:lnTo>
                    <a:pt x="331" y="201"/>
                  </a:lnTo>
                  <a:lnTo>
                    <a:pt x="369" y="190"/>
                  </a:lnTo>
                  <a:lnTo>
                    <a:pt x="409" y="186"/>
                  </a:lnTo>
                  <a:close/>
                  <a:moveTo>
                    <a:pt x="800" y="0"/>
                  </a:moveTo>
                  <a:lnTo>
                    <a:pt x="805" y="2"/>
                  </a:lnTo>
                  <a:lnTo>
                    <a:pt x="810" y="4"/>
                  </a:lnTo>
                  <a:lnTo>
                    <a:pt x="814" y="8"/>
                  </a:lnTo>
                  <a:lnTo>
                    <a:pt x="817" y="13"/>
                  </a:lnTo>
                  <a:lnTo>
                    <a:pt x="818" y="20"/>
                  </a:lnTo>
                  <a:lnTo>
                    <a:pt x="817" y="24"/>
                  </a:lnTo>
                  <a:lnTo>
                    <a:pt x="815" y="29"/>
                  </a:lnTo>
                  <a:lnTo>
                    <a:pt x="813" y="33"/>
                  </a:lnTo>
                  <a:lnTo>
                    <a:pt x="695" y="149"/>
                  </a:lnTo>
                  <a:lnTo>
                    <a:pt x="762" y="149"/>
                  </a:lnTo>
                  <a:lnTo>
                    <a:pt x="768" y="151"/>
                  </a:lnTo>
                  <a:lnTo>
                    <a:pt x="773" y="153"/>
                  </a:lnTo>
                  <a:lnTo>
                    <a:pt x="777" y="157"/>
                  </a:lnTo>
                  <a:lnTo>
                    <a:pt x="780" y="163"/>
                  </a:lnTo>
                  <a:lnTo>
                    <a:pt x="780" y="168"/>
                  </a:lnTo>
                  <a:lnTo>
                    <a:pt x="780" y="174"/>
                  </a:lnTo>
                  <a:lnTo>
                    <a:pt x="777" y="180"/>
                  </a:lnTo>
                  <a:lnTo>
                    <a:pt x="773" y="183"/>
                  </a:lnTo>
                  <a:lnTo>
                    <a:pt x="768" y="186"/>
                  </a:lnTo>
                  <a:lnTo>
                    <a:pt x="762" y="186"/>
                  </a:lnTo>
                  <a:lnTo>
                    <a:pt x="650" y="186"/>
                  </a:lnTo>
                  <a:lnTo>
                    <a:pt x="645" y="186"/>
                  </a:lnTo>
                  <a:lnTo>
                    <a:pt x="640" y="183"/>
                  </a:lnTo>
                  <a:lnTo>
                    <a:pt x="636" y="180"/>
                  </a:lnTo>
                  <a:lnTo>
                    <a:pt x="633" y="174"/>
                  </a:lnTo>
                  <a:lnTo>
                    <a:pt x="632" y="168"/>
                  </a:lnTo>
                  <a:lnTo>
                    <a:pt x="632" y="57"/>
                  </a:lnTo>
                  <a:lnTo>
                    <a:pt x="633" y="51"/>
                  </a:lnTo>
                  <a:lnTo>
                    <a:pt x="636" y="46"/>
                  </a:lnTo>
                  <a:lnTo>
                    <a:pt x="640" y="42"/>
                  </a:lnTo>
                  <a:lnTo>
                    <a:pt x="645" y="39"/>
                  </a:lnTo>
                  <a:lnTo>
                    <a:pt x="650" y="38"/>
                  </a:lnTo>
                  <a:lnTo>
                    <a:pt x="657" y="39"/>
                  </a:lnTo>
                  <a:lnTo>
                    <a:pt x="661" y="42"/>
                  </a:lnTo>
                  <a:lnTo>
                    <a:pt x="666" y="46"/>
                  </a:lnTo>
                  <a:lnTo>
                    <a:pt x="669" y="51"/>
                  </a:lnTo>
                  <a:lnTo>
                    <a:pt x="669" y="57"/>
                  </a:lnTo>
                  <a:lnTo>
                    <a:pt x="669" y="123"/>
                  </a:lnTo>
                  <a:lnTo>
                    <a:pt x="786" y="7"/>
                  </a:lnTo>
                  <a:lnTo>
                    <a:pt x="790" y="3"/>
                  </a:lnTo>
                  <a:lnTo>
                    <a:pt x="794" y="2"/>
                  </a:lnTo>
                  <a:lnTo>
                    <a:pt x="800" y="0"/>
                  </a:lnTo>
                  <a:close/>
                  <a:moveTo>
                    <a:pt x="18" y="0"/>
                  </a:moveTo>
                  <a:lnTo>
                    <a:pt x="23" y="2"/>
                  </a:lnTo>
                  <a:lnTo>
                    <a:pt x="28" y="3"/>
                  </a:lnTo>
                  <a:lnTo>
                    <a:pt x="31" y="7"/>
                  </a:lnTo>
                  <a:lnTo>
                    <a:pt x="149" y="123"/>
                  </a:lnTo>
                  <a:lnTo>
                    <a:pt x="149" y="57"/>
                  </a:lnTo>
                  <a:lnTo>
                    <a:pt x="149" y="51"/>
                  </a:lnTo>
                  <a:lnTo>
                    <a:pt x="152" y="46"/>
                  </a:lnTo>
                  <a:lnTo>
                    <a:pt x="157" y="42"/>
                  </a:lnTo>
                  <a:lnTo>
                    <a:pt x="161" y="39"/>
                  </a:lnTo>
                  <a:lnTo>
                    <a:pt x="167" y="38"/>
                  </a:lnTo>
                  <a:lnTo>
                    <a:pt x="173" y="39"/>
                  </a:lnTo>
                  <a:lnTo>
                    <a:pt x="178" y="42"/>
                  </a:lnTo>
                  <a:lnTo>
                    <a:pt x="182" y="46"/>
                  </a:lnTo>
                  <a:lnTo>
                    <a:pt x="184" y="51"/>
                  </a:lnTo>
                  <a:lnTo>
                    <a:pt x="186" y="57"/>
                  </a:lnTo>
                  <a:lnTo>
                    <a:pt x="186" y="168"/>
                  </a:lnTo>
                  <a:lnTo>
                    <a:pt x="184" y="174"/>
                  </a:lnTo>
                  <a:lnTo>
                    <a:pt x="182" y="180"/>
                  </a:lnTo>
                  <a:lnTo>
                    <a:pt x="178" y="183"/>
                  </a:lnTo>
                  <a:lnTo>
                    <a:pt x="173" y="186"/>
                  </a:lnTo>
                  <a:lnTo>
                    <a:pt x="167" y="186"/>
                  </a:lnTo>
                  <a:lnTo>
                    <a:pt x="56" y="186"/>
                  </a:lnTo>
                  <a:lnTo>
                    <a:pt x="49" y="186"/>
                  </a:lnTo>
                  <a:lnTo>
                    <a:pt x="44" y="183"/>
                  </a:lnTo>
                  <a:lnTo>
                    <a:pt x="40" y="180"/>
                  </a:lnTo>
                  <a:lnTo>
                    <a:pt x="38" y="174"/>
                  </a:lnTo>
                  <a:lnTo>
                    <a:pt x="38" y="168"/>
                  </a:lnTo>
                  <a:lnTo>
                    <a:pt x="38" y="163"/>
                  </a:lnTo>
                  <a:lnTo>
                    <a:pt x="40" y="157"/>
                  </a:lnTo>
                  <a:lnTo>
                    <a:pt x="44" y="153"/>
                  </a:lnTo>
                  <a:lnTo>
                    <a:pt x="49" y="151"/>
                  </a:lnTo>
                  <a:lnTo>
                    <a:pt x="56" y="149"/>
                  </a:lnTo>
                  <a:lnTo>
                    <a:pt x="123" y="149"/>
                  </a:lnTo>
                  <a:lnTo>
                    <a:pt x="5" y="33"/>
                  </a:lnTo>
                  <a:lnTo>
                    <a:pt x="2" y="29"/>
                  </a:lnTo>
                  <a:lnTo>
                    <a:pt x="1" y="24"/>
                  </a:lnTo>
                  <a:lnTo>
                    <a:pt x="0" y="20"/>
                  </a:lnTo>
                  <a:lnTo>
                    <a:pt x="1" y="13"/>
                  </a:lnTo>
                  <a:lnTo>
                    <a:pt x="4" y="8"/>
                  </a:lnTo>
                  <a:lnTo>
                    <a:pt x="8" y="4"/>
                  </a:lnTo>
                  <a:lnTo>
                    <a:pt x="13" y="2"/>
                  </a:lnTo>
                  <a:lnTo>
                    <a:pt x="1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5" name="Freeform 24"/>
            <p:cNvSpPr>
              <a:spLocks noEditPoints="1"/>
            </p:cNvSpPr>
            <p:nvPr/>
          </p:nvSpPr>
          <p:spPr bwMode="auto">
            <a:xfrm>
              <a:off x="5451103" y="2102527"/>
              <a:ext cx="392127" cy="540000"/>
            </a:xfrm>
            <a:custGeom>
              <a:avLst/>
              <a:gdLst>
                <a:gd name="T0" fmla="*/ 480 w 594"/>
                <a:gd name="T1" fmla="*/ 337 h 818"/>
                <a:gd name="T2" fmla="*/ 455 w 594"/>
                <a:gd name="T3" fmla="*/ 316 h 818"/>
                <a:gd name="T4" fmla="*/ 343 w 594"/>
                <a:gd name="T5" fmla="*/ 292 h 818"/>
                <a:gd name="T6" fmla="*/ 369 w 594"/>
                <a:gd name="T7" fmla="*/ 358 h 818"/>
                <a:gd name="T8" fmla="*/ 332 w 594"/>
                <a:gd name="T9" fmla="*/ 436 h 818"/>
                <a:gd name="T10" fmla="*/ 319 w 594"/>
                <a:gd name="T11" fmla="*/ 445 h 818"/>
                <a:gd name="T12" fmla="*/ 302 w 594"/>
                <a:gd name="T13" fmla="*/ 422 h 818"/>
                <a:gd name="T14" fmla="*/ 290 w 594"/>
                <a:gd name="T15" fmla="*/ 364 h 818"/>
                <a:gd name="T16" fmla="*/ 271 w 594"/>
                <a:gd name="T17" fmla="*/ 300 h 818"/>
                <a:gd name="T18" fmla="*/ 310 w 594"/>
                <a:gd name="T19" fmla="*/ 121 h 818"/>
                <a:gd name="T20" fmla="*/ 297 w 594"/>
                <a:gd name="T21" fmla="*/ 147 h 818"/>
                <a:gd name="T22" fmla="*/ 279 w 594"/>
                <a:gd name="T23" fmla="*/ 149 h 818"/>
                <a:gd name="T24" fmla="*/ 280 w 594"/>
                <a:gd name="T25" fmla="*/ 163 h 818"/>
                <a:gd name="T26" fmla="*/ 304 w 594"/>
                <a:gd name="T27" fmla="*/ 161 h 818"/>
                <a:gd name="T28" fmla="*/ 352 w 594"/>
                <a:gd name="T29" fmla="*/ 161 h 818"/>
                <a:gd name="T30" fmla="*/ 335 w 594"/>
                <a:gd name="T31" fmla="*/ 194 h 818"/>
                <a:gd name="T32" fmla="*/ 279 w 594"/>
                <a:gd name="T33" fmla="*/ 242 h 818"/>
                <a:gd name="T34" fmla="*/ 266 w 594"/>
                <a:gd name="T35" fmla="*/ 255 h 818"/>
                <a:gd name="T36" fmla="*/ 243 w 594"/>
                <a:gd name="T37" fmla="*/ 235 h 818"/>
                <a:gd name="T38" fmla="*/ 245 w 594"/>
                <a:gd name="T39" fmla="*/ 279 h 818"/>
                <a:gd name="T40" fmla="*/ 250 w 594"/>
                <a:gd name="T41" fmla="*/ 292 h 818"/>
                <a:gd name="T42" fmla="*/ 199 w 594"/>
                <a:gd name="T43" fmla="*/ 265 h 818"/>
                <a:gd name="T44" fmla="*/ 167 w 594"/>
                <a:gd name="T45" fmla="*/ 232 h 818"/>
                <a:gd name="T46" fmla="*/ 224 w 594"/>
                <a:gd name="T47" fmla="*/ 129 h 818"/>
                <a:gd name="T48" fmla="*/ 263 w 594"/>
                <a:gd name="T49" fmla="*/ 122 h 818"/>
                <a:gd name="T50" fmla="*/ 304 w 594"/>
                <a:gd name="T51" fmla="*/ 119 h 818"/>
                <a:gd name="T52" fmla="*/ 509 w 594"/>
                <a:gd name="T53" fmla="*/ 195 h 818"/>
                <a:gd name="T54" fmla="*/ 500 w 594"/>
                <a:gd name="T55" fmla="*/ 304 h 818"/>
                <a:gd name="T56" fmla="*/ 459 w 594"/>
                <a:gd name="T57" fmla="*/ 253 h 818"/>
                <a:gd name="T58" fmla="*/ 454 w 594"/>
                <a:gd name="T59" fmla="*/ 191 h 818"/>
                <a:gd name="T60" fmla="*/ 453 w 594"/>
                <a:gd name="T61" fmla="*/ 163 h 818"/>
                <a:gd name="T62" fmla="*/ 406 w 594"/>
                <a:gd name="T63" fmla="*/ 168 h 818"/>
                <a:gd name="T64" fmla="*/ 396 w 594"/>
                <a:gd name="T65" fmla="*/ 125 h 818"/>
                <a:gd name="T66" fmla="*/ 390 w 594"/>
                <a:gd name="T67" fmla="*/ 96 h 818"/>
                <a:gd name="T68" fmla="*/ 222 w 594"/>
                <a:gd name="T69" fmla="*/ 68 h 818"/>
                <a:gd name="T70" fmla="*/ 111 w 594"/>
                <a:gd name="T71" fmla="*/ 261 h 818"/>
                <a:gd name="T72" fmla="*/ 222 w 594"/>
                <a:gd name="T73" fmla="*/ 453 h 818"/>
                <a:gd name="T74" fmla="*/ 448 w 594"/>
                <a:gd name="T75" fmla="*/ 453 h 818"/>
                <a:gd name="T76" fmla="*/ 558 w 594"/>
                <a:gd name="T77" fmla="*/ 261 h 818"/>
                <a:gd name="T78" fmla="*/ 448 w 594"/>
                <a:gd name="T79" fmla="*/ 68 h 818"/>
                <a:gd name="T80" fmla="*/ 132 w 594"/>
                <a:gd name="T81" fmla="*/ 13 h 818"/>
                <a:gd name="T82" fmla="*/ 135 w 594"/>
                <a:gd name="T83" fmla="*/ 41 h 818"/>
                <a:gd name="T84" fmla="*/ 48 w 594"/>
                <a:gd name="T85" fmla="*/ 178 h 818"/>
                <a:gd name="T86" fmla="*/ 94 w 594"/>
                <a:gd name="T87" fmla="*/ 436 h 818"/>
                <a:gd name="T88" fmla="*/ 335 w 594"/>
                <a:gd name="T89" fmla="*/ 558 h 818"/>
                <a:gd name="T90" fmla="*/ 554 w 594"/>
                <a:gd name="T91" fmla="*/ 461 h 818"/>
                <a:gd name="T92" fmla="*/ 577 w 594"/>
                <a:gd name="T93" fmla="*/ 460 h 818"/>
                <a:gd name="T94" fmla="*/ 580 w 594"/>
                <a:gd name="T95" fmla="*/ 489 h 818"/>
                <a:gd name="T96" fmla="*/ 396 w 594"/>
                <a:gd name="T97" fmla="*/ 589 h 818"/>
                <a:gd name="T98" fmla="*/ 479 w 594"/>
                <a:gd name="T99" fmla="*/ 790 h 818"/>
                <a:gd name="T100" fmla="*/ 470 w 594"/>
                <a:gd name="T101" fmla="*/ 817 h 818"/>
                <a:gd name="T102" fmla="*/ 187 w 594"/>
                <a:gd name="T103" fmla="*/ 805 h 818"/>
                <a:gd name="T104" fmla="*/ 204 w 594"/>
                <a:gd name="T105" fmla="*/ 782 h 818"/>
                <a:gd name="T106" fmla="*/ 128 w 594"/>
                <a:gd name="T107" fmla="*/ 524 h 818"/>
                <a:gd name="T108" fmla="*/ 0 w 594"/>
                <a:gd name="T109" fmla="*/ 261 h 818"/>
                <a:gd name="T110" fmla="*/ 107 w 594"/>
                <a:gd name="T111" fmla="*/ 16 h 818"/>
                <a:gd name="T112" fmla="*/ 377 w 594"/>
                <a:gd name="T113" fmla="*/ 4 h 818"/>
                <a:gd name="T114" fmla="*/ 565 w 594"/>
                <a:gd name="T115" fmla="*/ 142 h 818"/>
                <a:gd name="T116" fmla="*/ 565 w 594"/>
                <a:gd name="T117" fmla="*/ 381 h 818"/>
                <a:gd name="T118" fmla="*/ 377 w 594"/>
                <a:gd name="T119" fmla="*/ 517 h 818"/>
                <a:gd name="T120" fmla="*/ 150 w 594"/>
                <a:gd name="T121" fmla="*/ 445 h 818"/>
                <a:gd name="T122" fmla="*/ 77 w 594"/>
                <a:gd name="T123" fmla="*/ 219 h 818"/>
                <a:gd name="T124" fmla="*/ 215 w 594"/>
                <a:gd name="T125" fmla="*/ 3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4" h="818">
                  <a:moveTo>
                    <a:pt x="467" y="309"/>
                  </a:moveTo>
                  <a:lnTo>
                    <a:pt x="474" y="310"/>
                  </a:lnTo>
                  <a:lnTo>
                    <a:pt x="480" y="316"/>
                  </a:lnTo>
                  <a:lnTo>
                    <a:pt x="484" y="324"/>
                  </a:lnTo>
                  <a:lnTo>
                    <a:pt x="484" y="331"/>
                  </a:lnTo>
                  <a:lnTo>
                    <a:pt x="480" y="337"/>
                  </a:lnTo>
                  <a:lnTo>
                    <a:pt x="475" y="338"/>
                  </a:lnTo>
                  <a:lnTo>
                    <a:pt x="470" y="338"/>
                  </a:lnTo>
                  <a:lnTo>
                    <a:pt x="465" y="334"/>
                  </a:lnTo>
                  <a:lnTo>
                    <a:pt x="459" y="331"/>
                  </a:lnTo>
                  <a:lnTo>
                    <a:pt x="455" y="324"/>
                  </a:lnTo>
                  <a:lnTo>
                    <a:pt x="455" y="316"/>
                  </a:lnTo>
                  <a:lnTo>
                    <a:pt x="461" y="309"/>
                  </a:lnTo>
                  <a:lnTo>
                    <a:pt x="467" y="309"/>
                  </a:lnTo>
                  <a:close/>
                  <a:moveTo>
                    <a:pt x="311" y="282"/>
                  </a:moveTo>
                  <a:lnTo>
                    <a:pt x="326" y="283"/>
                  </a:lnTo>
                  <a:lnTo>
                    <a:pt x="336" y="287"/>
                  </a:lnTo>
                  <a:lnTo>
                    <a:pt x="343" y="292"/>
                  </a:lnTo>
                  <a:lnTo>
                    <a:pt x="352" y="300"/>
                  </a:lnTo>
                  <a:lnTo>
                    <a:pt x="364" y="312"/>
                  </a:lnTo>
                  <a:lnTo>
                    <a:pt x="373" y="324"/>
                  </a:lnTo>
                  <a:lnTo>
                    <a:pt x="377" y="335"/>
                  </a:lnTo>
                  <a:lnTo>
                    <a:pt x="376" y="346"/>
                  </a:lnTo>
                  <a:lnTo>
                    <a:pt x="369" y="358"/>
                  </a:lnTo>
                  <a:lnTo>
                    <a:pt x="362" y="367"/>
                  </a:lnTo>
                  <a:lnTo>
                    <a:pt x="353" y="379"/>
                  </a:lnTo>
                  <a:lnTo>
                    <a:pt x="345" y="393"/>
                  </a:lnTo>
                  <a:lnTo>
                    <a:pt x="339" y="410"/>
                  </a:lnTo>
                  <a:lnTo>
                    <a:pt x="334" y="431"/>
                  </a:lnTo>
                  <a:lnTo>
                    <a:pt x="332" y="436"/>
                  </a:lnTo>
                  <a:lnTo>
                    <a:pt x="331" y="441"/>
                  </a:lnTo>
                  <a:lnTo>
                    <a:pt x="330" y="444"/>
                  </a:lnTo>
                  <a:lnTo>
                    <a:pt x="327" y="445"/>
                  </a:lnTo>
                  <a:lnTo>
                    <a:pt x="326" y="447"/>
                  </a:lnTo>
                  <a:lnTo>
                    <a:pt x="323" y="447"/>
                  </a:lnTo>
                  <a:lnTo>
                    <a:pt x="319" y="445"/>
                  </a:lnTo>
                  <a:lnTo>
                    <a:pt x="317" y="441"/>
                  </a:lnTo>
                  <a:lnTo>
                    <a:pt x="313" y="439"/>
                  </a:lnTo>
                  <a:lnTo>
                    <a:pt x="310" y="435"/>
                  </a:lnTo>
                  <a:lnTo>
                    <a:pt x="309" y="432"/>
                  </a:lnTo>
                  <a:lnTo>
                    <a:pt x="305" y="427"/>
                  </a:lnTo>
                  <a:lnTo>
                    <a:pt x="302" y="422"/>
                  </a:lnTo>
                  <a:lnTo>
                    <a:pt x="300" y="414"/>
                  </a:lnTo>
                  <a:lnTo>
                    <a:pt x="298" y="402"/>
                  </a:lnTo>
                  <a:lnTo>
                    <a:pt x="298" y="385"/>
                  </a:lnTo>
                  <a:lnTo>
                    <a:pt x="297" y="375"/>
                  </a:lnTo>
                  <a:lnTo>
                    <a:pt x="294" y="368"/>
                  </a:lnTo>
                  <a:lnTo>
                    <a:pt x="290" y="364"/>
                  </a:lnTo>
                  <a:lnTo>
                    <a:pt x="285" y="360"/>
                  </a:lnTo>
                  <a:lnTo>
                    <a:pt x="279" y="354"/>
                  </a:lnTo>
                  <a:lnTo>
                    <a:pt x="273" y="345"/>
                  </a:lnTo>
                  <a:lnTo>
                    <a:pt x="269" y="330"/>
                  </a:lnTo>
                  <a:lnTo>
                    <a:pt x="268" y="313"/>
                  </a:lnTo>
                  <a:lnTo>
                    <a:pt x="271" y="300"/>
                  </a:lnTo>
                  <a:lnTo>
                    <a:pt x="276" y="291"/>
                  </a:lnTo>
                  <a:lnTo>
                    <a:pt x="285" y="286"/>
                  </a:lnTo>
                  <a:lnTo>
                    <a:pt x="297" y="283"/>
                  </a:lnTo>
                  <a:lnTo>
                    <a:pt x="311" y="282"/>
                  </a:lnTo>
                  <a:close/>
                  <a:moveTo>
                    <a:pt x="304" y="119"/>
                  </a:moveTo>
                  <a:lnTo>
                    <a:pt x="310" y="121"/>
                  </a:lnTo>
                  <a:lnTo>
                    <a:pt x="314" y="126"/>
                  </a:lnTo>
                  <a:lnTo>
                    <a:pt x="313" y="131"/>
                  </a:lnTo>
                  <a:lnTo>
                    <a:pt x="310" y="136"/>
                  </a:lnTo>
                  <a:lnTo>
                    <a:pt x="306" y="142"/>
                  </a:lnTo>
                  <a:lnTo>
                    <a:pt x="300" y="146"/>
                  </a:lnTo>
                  <a:lnTo>
                    <a:pt x="297" y="147"/>
                  </a:lnTo>
                  <a:lnTo>
                    <a:pt x="294" y="147"/>
                  </a:lnTo>
                  <a:lnTo>
                    <a:pt x="292" y="147"/>
                  </a:lnTo>
                  <a:lnTo>
                    <a:pt x="288" y="148"/>
                  </a:lnTo>
                  <a:lnTo>
                    <a:pt x="285" y="148"/>
                  </a:lnTo>
                  <a:lnTo>
                    <a:pt x="281" y="148"/>
                  </a:lnTo>
                  <a:lnTo>
                    <a:pt x="279" y="149"/>
                  </a:lnTo>
                  <a:lnTo>
                    <a:pt x="277" y="151"/>
                  </a:lnTo>
                  <a:lnTo>
                    <a:pt x="276" y="152"/>
                  </a:lnTo>
                  <a:lnTo>
                    <a:pt x="275" y="153"/>
                  </a:lnTo>
                  <a:lnTo>
                    <a:pt x="276" y="156"/>
                  </a:lnTo>
                  <a:lnTo>
                    <a:pt x="277" y="159"/>
                  </a:lnTo>
                  <a:lnTo>
                    <a:pt x="280" y="163"/>
                  </a:lnTo>
                  <a:lnTo>
                    <a:pt x="284" y="166"/>
                  </a:lnTo>
                  <a:lnTo>
                    <a:pt x="290" y="172"/>
                  </a:lnTo>
                  <a:lnTo>
                    <a:pt x="296" y="173"/>
                  </a:lnTo>
                  <a:lnTo>
                    <a:pt x="298" y="170"/>
                  </a:lnTo>
                  <a:lnTo>
                    <a:pt x="301" y="166"/>
                  </a:lnTo>
                  <a:lnTo>
                    <a:pt x="304" y="161"/>
                  </a:lnTo>
                  <a:lnTo>
                    <a:pt x="307" y="157"/>
                  </a:lnTo>
                  <a:lnTo>
                    <a:pt x="314" y="153"/>
                  </a:lnTo>
                  <a:lnTo>
                    <a:pt x="322" y="152"/>
                  </a:lnTo>
                  <a:lnTo>
                    <a:pt x="336" y="152"/>
                  </a:lnTo>
                  <a:lnTo>
                    <a:pt x="345" y="156"/>
                  </a:lnTo>
                  <a:lnTo>
                    <a:pt x="352" y="161"/>
                  </a:lnTo>
                  <a:lnTo>
                    <a:pt x="355" y="166"/>
                  </a:lnTo>
                  <a:lnTo>
                    <a:pt x="357" y="174"/>
                  </a:lnTo>
                  <a:lnTo>
                    <a:pt x="356" y="181"/>
                  </a:lnTo>
                  <a:lnTo>
                    <a:pt x="352" y="186"/>
                  </a:lnTo>
                  <a:lnTo>
                    <a:pt x="344" y="190"/>
                  </a:lnTo>
                  <a:lnTo>
                    <a:pt x="335" y="194"/>
                  </a:lnTo>
                  <a:lnTo>
                    <a:pt x="324" y="198"/>
                  </a:lnTo>
                  <a:lnTo>
                    <a:pt x="310" y="206"/>
                  </a:lnTo>
                  <a:lnTo>
                    <a:pt x="296" y="215"/>
                  </a:lnTo>
                  <a:lnTo>
                    <a:pt x="285" y="227"/>
                  </a:lnTo>
                  <a:lnTo>
                    <a:pt x="280" y="238"/>
                  </a:lnTo>
                  <a:lnTo>
                    <a:pt x="279" y="242"/>
                  </a:lnTo>
                  <a:lnTo>
                    <a:pt x="277" y="248"/>
                  </a:lnTo>
                  <a:lnTo>
                    <a:pt x="276" y="250"/>
                  </a:lnTo>
                  <a:lnTo>
                    <a:pt x="273" y="253"/>
                  </a:lnTo>
                  <a:lnTo>
                    <a:pt x="271" y="255"/>
                  </a:lnTo>
                  <a:lnTo>
                    <a:pt x="268" y="255"/>
                  </a:lnTo>
                  <a:lnTo>
                    <a:pt x="266" y="255"/>
                  </a:lnTo>
                  <a:lnTo>
                    <a:pt x="263" y="254"/>
                  </a:lnTo>
                  <a:lnTo>
                    <a:pt x="262" y="252"/>
                  </a:lnTo>
                  <a:lnTo>
                    <a:pt x="260" y="248"/>
                  </a:lnTo>
                  <a:lnTo>
                    <a:pt x="256" y="237"/>
                  </a:lnTo>
                  <a:lnTo>
                    <a:pt x="251" y="233"/>
                  </a:lnTo>
                  <a:lnTo>
                    <a:pt x="243" y="235"/>
                  </a:lnTo>
                  <a:lnTo>
                    <a:pt x="233" y="238"/>
                  </a:lnTo>
                  <a:lnTo>
                    <a:pt x="226" y="245"/>
                  </a:lnTo>
                  <a:lnTo>
                    <a:pt x="225" y="253"/>
                  </a:lnTo>
                  <a:lnTo>
                    <a:pt x="229" y="262"/>
                  </a:lnTo>
                  <a:lnTo>
                    <a:pt x="237" y="271"/>
                  </a:lnTo>
                  <a:lnTo>
                    <a:pt x="245" y="279"/>
                  </a:lnTo>
                  <a:lnTo>
                    <a:pt x="249" y="283"/>
                  </a:lnTo>
                  <a:lnTo>
                    <a:pt x="251" y="286"/>
                  </a:lnTo>
                  <a:lnTo>
                    <a:pt x="251" y="288"/>
                  </a:lnTo>
                  <a:lnTo>
                    <a:pt x="251" y="290"/>
                  </a:lnTo>
                  <a:lnTo>
                    <a:pt x="251" y="291"/>
                  </a:lnTo>
                  <a:lnTo>
                    <a:pt x="250" y="292"/>
                  </a:lnTo>
                  <a:lnTo>
                    <a:pt x="250" y="292"/>
                  </a:lnTo>
                  <a:lnTo>
                    <a:pt x="249" y="292"/>
                  </a:lnTo>
                  <a:lnTo>
                    <a:pt x="247" y="292"/>
                  </a:lnTo>
                  <a:lnTo>
                    <a:pt x="247" y="292"/>
                  </a:lnTo>
                  <a:lnTo>
                    <a:pt x="220" y="278"/>
                  </a:lnTo>
                  <a:lnTo>
                    <a:pt x="199" y="265"/>
                  </a:lnTo>
                  <a:lnTo>
                    <a:pt x="186" y="254"/>
                  </a:lnTo>
                  <a:lnTo>
                    <a:pt x="178" y="246"/>
                  </a:lnTo>
                  <a:lnTo>
                    <a:pt x="174" y="240"/>
                  </a:lnTo>
                  <a:lnTo>
                    <a:pt x="173" y="238"/>
                  </a:lnTo>
                  <a:lnTo>
                    <a:pt x="171" y="237"/>
                  </a:lnTo>
                  <a:lnTo>
                    <a:pt x="167" y="232"/>
                  </a:lnTo>
                  <a:lnTo>
                    <a:pt x="161" y="223"/>
                  </a:lnTo>
                  <a:lnTo>
                    <a:pt x="156" y="211"/>
                  </a:lnTo>
                  <a:lnTo>
                    <a:pt x="169" y="177"/>
                  </a:lnTo>
                  <a:lnTo>
                    <a:pt x="188" y="146"/>
                  </a:lnTo>
                  <a:lnTo>
                    <a:pt x="213" y="119"/>
                  </a:lnTo>
                  <a:lnTo>
                    <a:pt x="224" y="129"/>
                  </a:lnTo>
                  <a:lnTo>
                    <a:pt x="233" y="134"/>
                  </a:lnTo>
                  <a:lnTo>
                    <a:pt x="239" y="138"/>
                  </a:lnTo>
                  <a:lnTo>
                    <a:pt x="245" y="136"/>
                  </a:lnTo>
                  <a:lnTo>
                    <a:pt x="250" y="132"/>
                  </a:lnTo>
                  <a:lnTo>
                    <a:pt x="256" y="126"/>
                  </a:lnTo>
                  <a:lnTo>
                    <a:pt x="263" y="122"/>
                  </a:lnTo>
                  <a:lnTo>
                    <a:pt x="272" y="122"/>
                  </a:lnTo>
                  <a:lnTo>
                    <a:pt x="279" y="123"/>
                  </a:lnTo>
                  <a:lnTo>
                    <a:pt x="284" y="123"/>
                  </a:lnTo>
                  <a:lnTo>
                    <a:pt x="288" y="121"/>
                  </a:lnTo>
                  <a:lnTo>
                    <a:pt x="293" y="119"/>
                  </a:lnTo>
                  <a:lnTo>
                    <a:pt x="304" y="119"/>
                  </a:lnTo>
                  <a:close/>
                  <a:moveTo>
                    <a:pt x="398" y="87"/>
                  </a:moveTo>
                  <a:lnTo>
                    <a:pt x="427" y="100"/>
                  </a:lnTo>
                  <a:lnTo>
                    <a:pt x="453" y="118"/>
                  </a:lnTo>
                  <a:lnTo>
                    <a:pt x="476" y="140"/>
                  </a:lnTo>
                  <a:lnTo>
                    <a:pt x="495" y="166"/>
                  </a:lnTo>
                  <a:lnTo>
                    <a:pt x="509" y="195"/>
                  </a:lnTo>
                  <a:lnTo>
                    <a:pt x="517" y="228"/>
                  </a:lnTo>
                  <a:lnTo>
                    <a:pt x="521" y="261"/>
                  </a:lnTo>
                  <a:lnTo>
                    <a:pt x="518" y="287"/>
                  </a:lnTo>
                  <a:lnTo>
                    <a:pt x="513" y="312"/>
                  </a:lnTo>
                  <a:lnTo>
                    <a:pt x="506" y="308"/>
                  </a:lnTo>
                  <a:lnTo>
                    <a:pt x="500" y="304"/>
                  </a:lnTo>
                  <a:lnTo>
                    <a:pt x="495" y="299"/>
                  </a:lnTo>
                  <a:lnTo>
                    <a:pt x="492" y="293"/>
                  </a:lnTo>
                  <a:lnTo>
                    <a:pt x="485" y="283"/>
                  </a:lnTo>
                  <a:lnTo>
                    <a:pt x="476" y="274"/>
                  </a:lnTo>
                  <a:lnTo>
                    <a:pt x="467" y="263"/>
                  </a:lnTo>
                  <a:lnTo>
                    <a:pt x="459" y="253"/>
                  </a:lnTo>
                  <a:lnTo>
                    <a:pt x="451" y="240"/>
                  </a:lnTo>
                  <a:lnTo>
                    <a:pt x="448" y="224"/>
                  </a:lnTo>
                  <a:lnTo>
                    <a:pt x="446" y="214"/>
                  </a:lnTo>
                  <a:lnTo>
                    <a:pt x="448" y="204"/>
                  </a:lnTo>
                  <a:lnTo>
                    <a:pt x="450" y="198"/>
                  </a:lnTo>
                  <a:lnTo>
                    <a:pt x="454" y="191"/>
                  </a:lnTo>
                  <a:lnTo>
                    <a:pt x="458" y="183"/>
                  </a:lnTo>
                  <a:lnTo>
                    <a:pt x="459" y="174"/>
                  </a:lnTo>
                  <a:lnTo>
                    <a:pt x="459" y="169"/>
                  </a:lnTo>
                  <a:lnTo>
                    <a:pt x="458" y="165"/>
                  </a:lnTo>
                  <a:lnTo>
                    <a:pt x="457" y="164"/>
                  </a:lnTo>
                  <a:lnTo>
                    <a:pt x="453" y="163"/>
                  </a:lnTo>
                  <a:lnTo>
                    <a:pt x="449" y="161"/>
                  </a:lnTo>
                  <a:lnTo>
                    <a:pt x="445" y="163"/>
                  </a:lnTo>
                  <a:lnTo>
                    <a:pt x="440" y="164"/>
                  </a:lnTo>
                  <a:lnTo>
                    <a:pt x="425" y="169"/>
                  </a:lnTo>
                  <a:lnTo>
                    <a:pt x="413" y="170"/>
                  </a:lnTo>
                  <a:lnTo>
                    <a:pt x="406" y="168"/>
                  </a:lnTo>
                  <a:lnTo>
                    <a:pt x="400" y="161"/>
                  </a:lnTo>
                  <a:lnTo>
                    <a:pt x="396" y="151"/>
                  </a:lnTo>
                  <a:lnTo>
                    <a:pt x="394" y="139"/>
                  </a:lnTo>
                  <a:lnTo>
                    <a:pt x="394" y="130"/>
                  </a:lnTo>
                  <a:lnTo>
                    <a:pt x="395" y="126"/>
                  </a:lnTo>
                  <a:lnTo>
                    <a:pt x="396" y="125"/>
                  </a:lnTo>
                  <a:lnTo>
                    <a:pt x="387" y="123"/>
                  </a:lnTo>
                  <a:lnTo>
                    <a:pt x="382" y="118"/>
                  </a:lnTo>
                  <a:lnTo>
                    <a:pt x="381" y="111"/>
                  </a:lnTo>
                  <a:lnTo>
                    <a:pt x="382" y="105"/>
                  </a:lnTo>
                  <a:lnTo>
                    <a:pt x="386" y="100"/>
                  </a:lnTo>
                  <a:lnTo>
                    <a:pt x="390" y="96"/>
                  </a:lnTo>
                  <a:lnTo>
                    <a:pt x="394" y="92"/>
                  </a:lnTo>
                  <a:lnTo>
                    <a:pt x="398" y="87"/>
                  </a:lnTo>
                  <a:close/>
                  <a:moveTo>
                    <a:pt x="335" y="38"/>
                  </a:moveTo>
                  <a:lnTo>
                    <a:pt x="294" y="42"/>
                  </a:lnTo>
                  <a:lnTo>
                    <a:pt x="256" y="53"/>
                  </a:lnTo>
                  <a:lnTo>
                    <a:pt x="222" y="68"/>
                  </a:lnTo>
                  <a:lnTo>
                    <a:pt x="191" y="91"/>
                  </a:lnTo>
                  <a:lnTo>
                    <a:pt x="163" y="117"/>
                  </a:lnTo>
                  <a:lnTo>
                    <a:pt x="141" y="148"/>
                  </a:lnTo>
                  <a:lnTo>
                    <a:pt x="125" y="183"/>
                  </a:lnTo>
                  <a:lnTo>
                    <a:pt x="115" y="221"/>
                  </a:lnTo>
                  <a:lnTo>
                    <a:pt x="111" y="261"/>
                  </a:lnTo>
                  <a:lnTo>
                    <a:pt x="115" y="301"/>
                  </a:lnTo>
                  <a:lnTo>
                    <a:pt x="125" y="339"/>
                  </a:lnTo>
                  <a:lnTo>
                    <a:pt x="141" y="373"/>
                  </a:lnTo>
                  <a:lnTo>
                    <a:pt x="163" y="405"/>
                  </a:lnTo>
                  <a:lnTo>
                    <a:pt x="191" y="432"/>
                  </a:lnTo>
                  <a:lnTo>
                    <a:pt x="222" y="453"/>
                  </a:lnTo>
                  <a:lnTo>
                    <a:pt x="256" y="470"/>
                  </a:lnTo>
                  <a:lnTo>
                    <a:pt x="294" y="481"/>
                  </a:lnTo>
                  <a:lnTo>
                    <a:pt x="335" y="485"/>
                  </a:lnTo>
                  <a:lnTo>
                    <a:pt x="374" y="481"/>
                  </a:lnTo>
                  <a:lnTo>
                    <a:pt x="412" y="470"/>
                  </a:lnTo>
                  <a:lnTo>
                    <a:pt x="448" y="453"/>
                  </a:lnTo>
                  <a:lnTo>
                    <a:pt x="478" y="432"/>
                  </a:lnTo>
                  <a:lnTo>
                    <a:pt x="505" y="405"/>
                  </a:lnTo>
                  <a:lnTo>
                    <a:pt x="527" y="373"/>
                  </a:lnTo>
                  <a:lnTo>
                    <a:pt x="543" y="339"/>
                  </a:lnTo>
                  <a:lnTo>
                    <a:pt x="554" y="301"/>
                  </a:lnTo>
                  <a:lnTo>
                    <a:pt x="558" y="261"/>
                  </a:lnTo>
                  <a:lnTo>
                    <a:pt x="554" y="221"/>
                  </a:lnTo>
                  <a:lnTo>
                    <a:pt x="543" y="183"/>
                  </a:lnTo>
                  <a:lnTo>
                    <a:pt x="527" y="148"/>
                  </a:lnTo>
                  <a:lnTo>
                    <a:pt x="505" y="117"/>
                  </a:lnTo>
                  <a:lnTo>
                    <a:pt x="478" y="91"/>
                  </a:lnTo>
                  <a:lnTo>
                    <a:pt x="448" y="68"/>
                  </a:lnTo>
                  <a:lnTo>
                    <a:pt x="412" y="53"/>
                  </a:lnTo>
                  <a:lnTo>
                    <a:pt x="374" y="42"/>
                  </a:lnTo>
                  <a:lnTo>
                    <a:pt x="335" y="38"/>
                  </a:lnTo>
                  <a:close/>
                  <a:moveTo>
                    <a:pt x="120" y="11"/>
                  </a:moveTo>
                  <a:lnTo>
                    <a:pt x="127" y="11"/>
                  </a:lnTo>
                  <a:lnTo>
                    <a:pt x="132" y="13"/>
                  </a:lnTo>
                  <a:lnTo>
                    <a:pt x="136" y="17"/>
                  </a:lnTo>
                  <a:lnTo>
                    <a:pt x="139" y="22"/>
                  </a:lnTo>
                  <a:lnTo>
                    <a:pt x="140" y="29"/>
                  </a:lnTo>
                  <a:lnTo>
                    <a:pt x="139" y="33"/>
                  </a:lnTo>
                  <a:lnTo>
                    <a:pt x="137" y="37"/>
                  </a:lnTo>
                  <a:lnTo>
                    <a:pt x="135" y="41"/>
                  </a:lnTo>
                  <a:lnTo>
                    <a:pt x="132" y="43"/>
                  </a:lnTo>
                  <a:lnTo>
                    <a:pt x="132" y="43"/>
                  </a:lnTo>
                  <a:lnTo>
                    <a:pt x="105" y="72"/>
                  </a:lnTo>
                  <a:lnTo>
                    <a:pt x="81" y="105"/>
                  </a:lnTo>
                  <a:lnTo>
                    <a:pt x="63" y="140"/>
                  </a:lnTo>
                  <a:lnTo>
                    <a:pt x="48" y="178"/>
                  </a:lnTo>
                  <a:lnTo>
                    <a:pt x="40" y="219"/>
                  </a:lnTo>
                  <a:lnTo>
                    <a:pt x="36" y="261"/>
                  </a:lnTo>
                  <a:lnTo>
                    <a:pt x="40" y="309"/>
                  </a:lnTo>
                  <a:lnTo>
                    <a:pt x="52" y="355"/>
                  </a:lnTo>
                  <a:lnTo>
                    <a:pt x="70" y="398"/>
                  </a:lnTo>
                  <a:lnTo>
                    <a:pt x="94" y="436"/>
                  </a:lnTo>
                  <a:lnTo>
                    <a:pt x="124" y="471"/>
                  </a:lnTo>
                  <a:lnTo>
                    <a:pt x="158" y="502"/>
                  </a:lnTo>
                  <a:lnTo>
                    <a:pt x="197" y="525"/>
                  </a:lnTo>
                  <a:lnTo>
                    <a:pt x="241" y="543"/>
                  </a:lnTo>
                  <a:lnTo>
                    <a:pt x="287" y="554"/>
                  </a:lnTo>
                  <a:lnTo>
                    <a:pt x="335" y="558"/>
                  </a:lnTo>
                  <a:lnTo>
                    <a:pt x="377" y="555"/>
                  </a:lnTo>
                  <a:lnTo>
                    <a:pt x="417" y="546"/>
                  </a:lnTo>
                  <a:lnTo>
                    <a:pt x="457" y="532"/>
                  </a:lnTo>
                  <a:lnTo>
                    <a:pt x="492" y="513"/>
                  </a:lnTo>
                  <a:lnTo>
                    <a:pt x="525" y="489"/>
                  </a:lnTo>
                  <a:lnTo>
                    <a:pt x="554" y="461"/>
                  </a:lnTo>
                  <a:lnTo>
                    <a:pt x="554" y="461"/>
                  </a:lnTo>
                  <a:lnTo>
                    <a:pt x="558" y="458"/>
                  </a:lnTo>
                  <a:lnTo>
                    <a:pt x="561" y="457"/>
                  </a:lnTo>
                  <a:lnTo>
                    <a:pt x="567" y="456"/>
                  </a:lnTo>
                  <a:lnTo>
                    <a:pt x="573" y="457"/>
                  </a:lnTo>
                  <a:lnTo>
                    <a:pt x="577" y="460"/>
                  </a:lnTo>
                  <a:lnTo>
                    <a:pt x="582" y="464"/>
                  </a:lnTo>
                  <a:lnTo>
                    <a:pt x="585" y="469"/>
                  </a:lnTo>
                  <a:lnTo>
                    <a:pt x="585" y="475"/>
                  </a:lnTo>
                  <a:lnTo>
                    <a:pt x="585" y="479"/>
                  </a:lnTo>
                  <a:lnTo>
                    <a:pt x="582" y="485"/>
                  </a:lnTo>
                  <a:lnTo>
                    <a:pt x="580" y="489"/>
                  </a:lnTo>
                  <a:lnTo>
                    <a:pt x="580" y="489"/>
                  </a:lnTo>
                  <a:lnTo>
                    <a:pt x="548" y="517"/>
                  </a:lnTo>
                  <a:lnTo>
                    <a:pt x="516" y="542"/>
                  </a:lnTo>
                  <a:lnTo>
                    <a:pt x="478" y="563"/>
                  </a:lnTo>
                  <a:lnTo>
                    <a:pt x="438" y="579"/>
                  </a:lnTo>
                  <a:lnTo>
                    <a:pt x="396" y="589"/>
                  </a:lnTo>
                  <a:lnTo>
                    <a:pt x="353" y="595"/>
                  </a:lnTo>
                  <a:lnTo>
                    <a:pt x="353" y="782"/>
                  </a:lnTo>
                  <a:lnTo>
                    <a:pt x="465" y="782"/>
                  </a:lnTo>
                  <a:lnTo>
                    <a:pt x="470" y="783"/>
                  </a:lnTo>
                  <a:lnTo>
                    <a:pt x="475" y="786"/>
                  </a:lnTo>
                  <a:lnTo>
                    <a:pt x="479" y="790"/>
                  </a:lnTo>
                  <a:lnTo>
                    <a:pt x="482" y="795"/>
                  </a:lnTo>
                  <a:lnTo>
                    <a:pt x="483" y="800"/>
                  </a:lnTo>
                  <a:lnTo>
                    <a:pt x="482" y="805"/>
                  </a:lnTo>
                  <a:lnTo>
                    <a:pt x="479" y="811"/>
                  </a:lnTo>
                  <a:lnTo>
                    <a:pt x="475" y="814"/>
                  </a:lnTo>
                  <a:lnTo>
                    <a:pt x="470" y="817"/>
                  </a:lnTo>
                  <a:lnTo>
                    <a:pt x="465" y="818"/>
                  </a:lnTo>
                  <a:lnTo>
                    <a:pt x="204" y="818"/>
                  </a:lnTo>
                  <a:lnTo>
                    <a:pt x="199" y="817"/>
                  </a:lnTo>
                  <a:lnTo>
                    <a:pt x="194" y="814"/>
                  </a:lnTo>
                  <a:lnTo>
                    <a:pt x="190" y="811"/>
                  </a:lnTo>
                  <a:lnTo>
                    <a:pt x="187" y="805"/>
                  </a:lnTo>
                  <a:lnTo>
                    <a:pt x="186" y="800"/>
                  </a:lnTo>
                  <a:lnTo>
                    <a:pt x="187" y="795"/>
                  </a:lnTo>
                  <a:lnTo>
                    <a:pt x="190" y="790"/>
                  </a:lnTo>
                  <a:lnTo>
                    <a:pt x="194" y="786"/>
                  </a:lnTo>
                  <a:lnTo>
                    <a:pt x="199" y="783"/>
                  </a:lnTo>
                  <a:lnTo>
                    <a:pt x="204" y="782"/>
                  </a:lnTo>
                  <a:lnTo>
                    <a:pt x="315" y="782"/>
                  </a:lnTo>
                  <a:lnTo>
                    <a:pt x="315" y="595"/>
                  </a:lnTo>
                  <a:lnTo>
                    <a:pt x="264" y="588"/>
                  </a:lnTo>
                  <a:lnTo>
                    <a:pt x="216" y="574"/>
                  </a:lnTo>
                  <a:lnTo>
                    <a:pt x="170" y="553"/>
                  </a:lnTo>
                  <a:lnTo>
                    <a:pt x="128" y="524"/>
                  </a:lnTo>
                  <a:lnTo>
                    <a:pt x="91" y="491"/>
                  </a:lnTo>
                  <a:lnTo>
                    <a:pt x="60" y="453"/>
                  </a:lnTo>
                  <a:lnTo>
                    <a:pt x="35" y="410"/>
                  </a:lnTo>
                  <a:lnTo>
                    <a:pt x="16" y="363"/>
                  </a:lnTo>
                  <a:lnTo>
                    <a:pt x="4" y="313"/>
                  </a:lnTo>
                  <a:lnTo>
                    <a:pt x="0" y="261"/>
                  </a:lnTo>
                  <a:lnTo>
                    <a:pt x="4" y="214"/>
                  </a:lnTo>
                  <a:lnTo>
                    <a:pt x="13" y="168"/>
                  </a:lnTo>
                  <a:lnTo>
                    <a:pt x="29" y="125"/>
                  </a:lnTo>
                  <a:lnTo>
                    <a:pt x="50" y="85"/>
                  </a:lnTo>
                  <a:lnTo>
                    <a:pt x="76" y="49"/>
                  </a:lnTo>
                  <a:lnTo>
                    <a:pt x="107" y="16"/>
                  </a:lnTo>
                  <a:lnTo>
                    <a:pt x="107" y="16"/>
                  </a:lnTo>
                  <a:lnTo>
                    <a:pt x="111" y="13"/>
                  </a:lnTo>
                  <a:lnTo>
                    <a:pt x="115" y="11"/>
                  </a:lnTo>
                  <a:lnTo>
                    <a:pt x="120" y="11"/>
                  </a:lnTo>
                  <a:close/>
                  <a:moveTo>
                    <a:pt x="335" y="0"/>
                  </a:moveTo>
                  <a:lnTo>
                    <a:pt x="377" y="4"/>
                  </a:lnTo>
                  <a:lnTo>
                    <a:pt x="416" y="15"/>
                  </a:lnTo>
                  <a:lnTo>
                    <a:pt x="454" y="30"/>
                  </a:lnTo>
                  <a:lnTo>
                    <a:pt x="488" y="51"/>
                  </a:lnTo>
                  <a:lnTo>
                    <a:pt x="518" y="77"/>
                  </a:lnTo>
                  <a:lnTo>
                    <a:pt x="544" y="108"/>
                  </a:lnTo>
                  <a:lnTo>
                    <a:pt x="565" y="142"/>
                  </a:lnTo>
                  <a:lnTo>
                    <a:pt x="581" y="178"/>
                  </a:lnTo>
                  <a:lnTo>
                    <a:pt x="592" y="219"/>
                  </a:lnTo>
                  <a:lnTo>
                    <a:pt x="594" y="261"/>
                  </a:lnTo>
                  <a:lnTo>
                    <a:pt x="592" y="303"/>
                  </a:lnTo>
                  <a:lnTo>
                    <a:pt x="581" y="343"/>
                  </a:lnTo>
                  <a:lnTo>
                    <a:pt x="565" y="381"/>
                  </a:lnTo>
                  <a:lnTo>
                    <a:pt x="544" y="415"/>
                  </a:lnTo>
                  <a:lnTo>
                    <a:pt x="518" y="445"/>
                  </a:lnTo>
                  <a:lnTo>
                    <a:pt x="488" y="471"/>
                  </a:lnTo>
                  <a:lnTo>
                    <a:pt x="454" y="492"/>
                  </a:lnTo>
                  <a:lnTo>
                    <a:pt x="416" y="508"/>
                  </a:lnTo>
                  <a:lnTo>
                    <a:pt x="377" y="517"/>
                  </a:lnTo>
                  <a:lnTo>
                    <a:pt x="335" y="521"/>
                  </a:lnTo>
                  <a:lnTo>
                    <a:pt x="292" y="517"/>
                  </a:lnTo>
                  <a:lnTo>
                    <a:pt x="252" y="508"/>
                  </a:lnTo>
                  <a:lnTo>
                    <a:pt x="215" y="492"/>
                  </a:lnTo>
                  <a:lnTo>
                    <a:pt x="180" y="471"/>
                  </a:lnTo>
                  <a:lnTo>
                    <a:pt x="150" y="445"/>
                  </a:lnTo>
                  <a:lnTo>
                    <a:pt x="124" y="415"/>
                  </a:lnTo>
                  <a:lnTo>
                    <a:pt x="103" y="381"/>
                  </a:lnTo>
                  <a:lnTo>
                    <a:pt x="88" y="343"/>
                  </a:lnTo>
                  <a:lnTo>
                    <a:pt x="77" y="303"/>
                  </a:lnTo>
                  <a:lnTo>
                    <a:pt x="74" y="261"/>
                  </a:lnTo>
                  <a:lnTo>
                    <a:pt x="77" y="219"/>
                  </a:lnTo>
                  <a:lnTo>
                    <a:pt x="88" y="178"/>
                  </a:lnTo>
                  <a:lnTo>
                    <a:pt x="103" y="142"/>
                  </a:lnTo>
                  <a:lnTo>
                    <a:pt x="124" y="108"/>
                  </a:lnTo>
                  <a:lnTo>
                    <a:pt x="150" y="77"/>
                  </a:lnTo>
                  <a:lnTo>
                    <a:pt x="180" y="51"/>
                  </a:lnTo>
                  <a:lnTo>
                    <a:pt x="215" y="30"/>
                  </a:lnTo>
                  <a:lnTo>
                    <a:pt x="252" y="15"/>
                  </a:lnTo>
                  <a:lnTo>
                    <a:pt x="292" y="4"/>
                  </a:lnTo>
                  <a:lnTo>
                    <a:pt x="335"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6" name="Freeform 25"/>
            <p:cNvSpPr>
              <a:spLocks noEditPoints="1"/>
            </p:cNvSpPr>
            <p:nvPr/>
          </p:nvSpPr>
          <p:spPr bwMode="auto">
            <a:xfrm>
              <a:off x="6388608" y="2102527"/>
              <a:ext cx="441637" cy="540000"/>
            </a:xfrm>
            <a:custGeom>
              <a:avLst/>
              <a:gdLst>
                <a:gd name="T0" fmla="*/ 316 w 669"/>
                <a:gd name="T1" fmla="*/ 782 h 818"/>
                <a:gd name="T2" fmla="*/ 353 w 669"/>
                <a:gd name="T3" fmla="*/ 670 h 818"/>
                <a:gd name="T4" fmla="*/ 112 w 669"/>
                <a:gd name="T5" fmla="*/ 447 h 818"/>
                <a:gd name="T6" fmla="*/ 531 w 669"/>
                <a:gd name="T7" fmla="*/ 633 h 818"/>
                <a:gd name="T8" fmla="*/ 531 w 669"/>
                <a:gd name="T9" fmla="*/ 447 h 818"/>
                <a:gd name="T10" fmla="*/ 316 w 669"/>
                <a:gd name="T11" fmla="*/ 335 h 818"/>
                <a:gd name="T12" fmla="*/ 353 w 669"/>
                <a:gd name="T13" fmla="*/ 410 h 818"/>
                <a:gd name="T14" fmla="*/ 316 w 669"/>
                <a:gd name="T15" fmla="*/ 335 h 818"/>
                <a:gd name="T16" fmla="*/ 45 w 669"/>
                <a:gd name="T17" fmla="*/ 206 h 818"/>
                <a:gd name="T18" fmla="*/ 557 w 669"/>
                <a:gd name="T19" fmla="*/ 299 h 818"/>
                <a:gd name="T20" fmla="*/ 138 w 669"/>
                <a:gd name="T21" fmla="*/ 113 h 818"/>
                <a:gd name="T22" fmla="*/ 316 w 669"/>
                <a:gd name="T23" fmla="*/ 75 h 818"/>
                <a:gd name="T24" fmla="*/ 353 w 669"/>
                <a:gd name="T25" fmla="*/ 38 h 818"/>
                <a:gd name="T26" fmla="*/ 316 w 669"/>
                <a:gd name="T27" fmla="*/ 0 h 818"/>
                <a:gd name="T28" fmla="*/ 368 w 669"/>
                <a:gd name="T29" fmla="*/ 4 h 818"/>
                <a:gd name="T30" fmla="*/ 387 w 669"/>
                <a:gd name="T31" fmla="*/ 24 h 818"/>
                <a:gd name="T32" fmla="*/ 390 w 669"/>
                <a:gd name="T33" fmla="*/ 75 h 818"/>
                <a:gd name="T34" fmla="*/ 582 w 669"/>
                <a:gd name="T35" fmla="*/ 76 h 818"/>
                <a:gd name="T36" fmla="*/ 591 w 669"/>
                <a:gd name="T37" fmla="*/ 83 h 818"/>
                <a:gd name="T38" fmla="*/ 595 w 669"/>
                <a:gd name="T39" fmla="*/ 93 h 818"/>
                <a:gd name="T40" fmla="*/ 594 w 669"/>
                <a:gd name="T41" fmla="*/ 322 h 818"/>
                <a:gd name="T42" fmla="*/ 587 w 669"/>
                <a:gd name="T43" fmla="*/ 331 h 818"/>
                <a:gd name="T44" fmla="*/ 576 w 669"/>
                <a:gd name="T45" fmla="*/ 335 h 818"/>
                <a:gd name="T46" fmla="*/ 390 w 669"/>
                <a:gd name="T47" fmla="*/ 410 h 818"/>
                <a:gd name="T48" fmla="*/ 544 w 669"/>
                <a:gd name="T49" fmla="*/ 410 h 818"/>
                <a:gd name="T50" fmla="*/ 552 w 669"/>
                <a:gd name="T51" fmla="*/ 415 h 818"/>
                <a:gd name="T52" fmla="*/ 667 w 669"/>
                <a:gd name="T53" fmla="*/ 530 h 818"/>
                <a:gd name="T54" fmla="*/ 669 w 669"/>
                <a:gd name="T55" fmla="*/ 540 h 818"/>
                <a:gd name="T56" fmla="*/ 667 w 669"/>
                <a:gd name="T57" fmla="*/ 549 h 818"/>
                <a:gd name="T58" fmla="*/ 552 w 669"/>
                <a:gd name="T59" fmla="*/ 664 h 818"/>
                <a:gd name="T60" fmla="*/ 544 w 669"/>
                <a:gd name="T61" fmla="*/ 669 h 818"/>
                <a:gd name="T62" fmla="*/ 390 w 669"/>
                <a:gd name="T63" fmla="*/ 670 h 818"/>
                <a:gd name="T64" fmla="*/ 387 w 669"/>
                <a:gd name="T65" fmla="*/ 796 h 818"/>
                <a:gd name="T66" fmla="*/ 368 w 669"/>
                <a:gd name="T67" fmla="*/ 816 h 818"/>
                <a:gd name="T68" fmla="*/ 316 w 669"/>
                <a:gd name="T69" fmla="*/ 818 h 818"/>
                <a:gd name="T70" fmla="*/ 290 w 669"/>
                <a:gd name="T71" fmla="*/ 808 h 818"/>
                <a:gd name="T72" fmla="*/ 279 w 669"/>
                <a:gd name="T73" fmla="*/ 782 h 818"/>
                <a:gd name="T74" fmla="*/ 93 w 669"/>
                <a:gd name="T75" fmla="*/ 670 h 818"/>
                <a:gd name="T76" fmla="*/ 82 w 669"/>
                <a:gd name="T77" fmla="*/ 667 h 818"/>
                <a:gd name="T78" fmla="*/ 76 w 669"/>
                <a:gd name="T79" fmla="*/ 657 h 818"/>
                <a:gd name="T80" fmla="*/ 74 w 669"/>
                <a:gd name="T81" fmla="*/ 428 h 818"/>
                <a:gd name="T82" fmla="*/ 78 w 669"/>
                <a:gd name="T83" fmla="*/ 418 h 818"/>
                <a:gd name="T84" fmla="*/ 87 w 669"/>
                <a:gd name="T85" fmla="*/ 411 h 818"/>
                <a:gd name="T86" fmla="*/ 279 w 669"/>
                <a:gd name="T87" fmla="*/ 410 h 818"/>
                <a:gd name="T88" fmla="*/ 131 w 669"/>
                <a:gd name="T89" fmla="*/ 335 h 818"/>
                <a:gd name="T90" fmla="*/ 121 w 669"/>
                <a:gd name="T91" fmla="*/ 333 h 818"/>
                <a:gd name="T92" fmla="*/ 5 w 669"/>
                <a:gd name="T93" fmla="*/ 219 h 818"/>
                <a:gd name="T94" fmla="*/ 1 w 669"/>
                <a:gd name="T95" fmla="*/ 210 h 818"/>
                <a:gd name="T96" fmla="*/ 1 w 669"/>
                <a:gd name="T97" fmla="*/ 201 h 818"/>
                <a:gd name="T98" fmla="*/ 5 w 669"/>
                <a:gd name="T99" fmla="*/ 193 h 818"/>
                <a:gd name="T100" fmla="*/ 121 w 669"/>
                <a:gd name="T101" fmla="*/ 77 h 818"/>
                <a:gd name="T102" fmla="*/ 131 w 669"/>
                <a:gd name="T103" fmla="*/ 75 h 818"/>
                <a:gd name="T104" fmla="*/ 279 w 669"/>
                <a:gd name="T105" fmla="*/ 38 h 818"/>
                <a:gd name="T106" fmla="*/ 290 w 669"/>
                <a:gd name="T107" fmla="*/ 12 h 818"/>
                <a:gd name="T108" fmla="*/ 316 w 669"/>
                <a:gd name="T109"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9" h="818">
                  <a:moveTo>
                    <a:pt x="316" y="670"/>
                  </a:moveTo>
                  <a:lnTo>
                    <a:pt x="316" y="782"/>
                  </a:lnTo>
                  <a:lnTo>
                    <a:pt x="353" y="782"/>
                  </a:lnTo>
                  <a:lnTo>
                    <a:pt x="353" y="670"/>
                  </a:lnTo>
                  <a:lnTo>
                    <a:pt x="316" y="670"/>
                  </a:lnTo>
                  <a:close/>
                  <a:moveTo>
                    <a:pt x="112" y="447"/>
                  </a:moveTo>
                  <a:lnTo>
                    <a:pt x="112" y="633"/>
                  </a:lnTo>
                  <a:lnTo>
                    <a:pt x="531" y="633"/>
                  </a:lnTo>
                  <a:lnTo>
                    <a:pt x="624" y="540"/>
                  </a:lnTo>
                  <a:lnTo>
                    <a:pt x="531" y="447"/>
                  </a:lnTo>
                  <a:lnTo>
                    <a:pt x="112" y="447"/>
                  </a:lnTo>
                  <a:close/>
                  <a:moveTo>
                    <a:pt x="316" y="335"/>
                  </a:moveTo>
                  <a:lnTo>
                    <a:pt x="316" y="410"/>
                  </a:lnTo>
                  <a:lnTo>
                    <a:pt x="353" y="410"/>
                  </a:lnTo>
                  <a:lnTo>
                    <a:pt x="353" y="335"/>
                  </a:lnTo>
                  <a:lnTo>
                    <a:pt x="316" y="335"/>
                  </a:lnTo>
                  <a:close/>
                  <a:moveTo>
                    <a:pt x="138" y="113"/>
                  </a:moveTo>
                  <a:lnTo>
                    <a:pt x="45" y="206"/>
                  </a:lnTo>
                  <a:lnTo>
                    <a:pt x="138" y="299"/>
                  </a:lnTo>
                  <a:lnTo>
                    <a:pt x="557" y="299"/>
                  </a:lnTo>
                  <a:lnTo>
                    <a:pt x="557" y="113"/>
                  </a:lnTo>
                  <a:lnTo>
                    <a:pt x="138" y="113"/>
                  </a:lnTo>
                  <a:close/>
                  <a:moveTo>
                    <a:pt x="316" y="38"/>
                  </a:moveTo>
                  <a:lnTo>
                    <a:pt x="316" y="75"/>
                  </a:lnTo>
                  <a:lnTo>
                    <a:pt x="353" y="75"/>
                  </a:lnTo>
                  <a:lnTo>
                    <a:pt x="353" y="38"/>
                  </a:lnTo>
                  <a:lnTo>
                    <a:pt x="316" y="38"/>
                  </a:lnTo>
                  <a:close/>
                  <a:moveTo>
                    <a:pt x="316" y="0"/>
                  </a:moveTo>
                  <a:lnTo>
                    <a:pt x="353" y="0"/>
                  </a:lnTo>
                  <a:lnTo>
                    <a:pt x="368" y="4"/>
                  </a:lnTo>
                  <a:lnTo>
                    <a:pt x="379" y="12"/>
                  </a:lnTo>
                  <a:lnTo>
                    <a:pt x="387" y="24"/>
                  </a:lnTo>
                  <a:lnTo>
                    <a:pt x="390" y="38"/>
                  </a:lnTo>
                  <a:lnTo>
                    <a:pt x="390" y="75"/>
                  </a:lnTo>
                  <a:lnTo>
                    <a:pt x="576" y="75"/>
                  </a:lnTo>
                  <a:lnTo>
                    <a:pt x="582" y="76"/>
                  </a:lnTo>
                  <a:lnTo>
                    <a:pt x="587" y="79"/>
                  </a:lnTo>
                  <a:lnTo>
                    <a:pt x="591" y="83"/>
                  </a:lnTo>
                  <a:lnTo>
                    <a:pt x="594" y="88"/>
                  </a:lnTo>
                  <a:lnTo>
                    <a:pt x="595" y="93"/>
                  </a:lnTo>
                  <a:lnTo>
                    <a:pt x="595" y="317"/>
                  </a:lnTo>
                  <a:lnTo>
                    <a:pt x="594" y="322"/>
                  </a:lnTo>
                  <a:lnTo>
                    <a:pt x="591" y="327"/>
                  </a:lnTo>
                  <a:lnTo>
                    <a:pt x="587" y="331"/>
                  </a:lnTo>
                  <a:lnTo>
                    <a:pt x="582" y="334"/>
                  </a:lnTo>
                  <a:lnTo>
                    <a:pt x="576" y="335"/>
                  </a:lnTo>
                  <a:lnTo>
                    <a:pt x="390" y="335"/>
                  </a:lnTo>
                  <a:lnTo>
                    <a:pt x="390" y="410"/>
                  </a:lnTo>
                  <a:lnTo>
                    <a:pt x="539" y="410"/>
                  </a:lnTo>
                  <a:lnTo>
                    <a:pt x="544" y="410"/>
                  </a:lnTo>
                  <a:lnTo>
                    <a:pt x="548" y="413"/>
                  </a:lnTo>
                  <a:lnTo>
                    <a:pt x="552" y="415"/>
                  </a:lnTo>
                  <a:lnTo>
                    <a:pt x="663" y="526"/>
                  </a:lnTo>
                  <a:lnTo>
                    <a:pt x="667" y="530"/>
                  </a:lnTo>
                  <a:lnTo>
                    <a:pt x="669" y="534"/>
                  </a:lnTo>
                  <a:lnTo>
                    <a:pt x="669" y="540"/>
                  </a:lnTo>
                  <a:lnTo>
                    <a:pt x="669" y="545"/>
                  </a:lnTo>
                  <a:lnTo>
                    <a:pt x="667" y="549"/>
                  </a:lnTo>
                  <a:lnTo>
                    <a:pt x="663" y="553"/>
                  </a:lnTo>
                  <a:lnTo>
                    <a:pt x="552" y="664"/>
                  </a:lnTo>
                  <a:lnTo>
                    <a:pt x="548" y="668"/>
                  </a:lnTo>
                  <a:lnTo>
                    <a:pt x="544" y="669"/>
                  </a:lnTo>
                  <a:lnTo>
                    <a:pt x="539" y="670"/>
                  </a:lnTo>
                  <a:lnTo>
                    <a:pt x="390" y="670"/>
                  </a:lnTo>
                  <a:lnTo>
                    <a:pt x="390" y="782"/>
                  </a:lnTo>
                  <a:lnTo>
                    <a:pt x="387" y="796"/>
                  </a:lnTo>
                  <a:lnTo>
                    <a:pt x="379" y="808"/>
                  </a:lnTo>
                  <a:lnTo>
                    <a:pt x="368" y="816"/>
                  </a:lnTo>
                  <a:lnTo>
                    <a:pt x="353" y="818"/>
                  </a:lnTo>
                  <a:lnTo>
                    <a:pt x="316" y="818"/>
                  </a:lnTo>
                  <a:lnTo>
                    <a:pt x="302" y="816"/>
                  </a:lnTo>
                  <a:lnTo>
                    <a:pt x="290" y="808"/>
                  </a:lnTo>
                  <a:lnTo>
                    <a:pt x="282" y="796"/>
                  </a:lnTo>
                  <a:lnTo>
                    <a:pt x="279" y="782"/>
                  </a:lnTo>
                  <a:lnTo>
                    <a:pt x="279" y="670"/>
                  </a:lnTo>
                  <a:lnTo>
                    <a:pt x="93" y="670"/>
                  </a:lnTo>
                  <a:lnTo>
                    <a:pt x="87" y="669"/>
                  </a:lnTo>
                  <a:lnTo>
                    <a:pt x="82" y="667"/>
                  </a:lnTo>
                  <a:lnTo>
                    <a:pt x="78" y="663"/>
                  </a:lnTo>
                  <a:lnTo>
                    <a:pt x="76" y="657"/>
                  </a:lnTo>
                  <a:lnTo>
                    <a:pt x="74" y="651"/>
                  </a:lnTo>
                  <a:lnTo>
                    <a:pt x="74" y="428"/>
                  </a:lnTo>
                  <a:lnTo>
                    <a:pt x="76" y="423"/>
                  </a:lnTo>
                  <a:lnTo>
                    <a:pt x="78" y="418"/>
                  </a:lnTo>
                  <a:lnTo>
                    <a:pt x="82" y="414"/>
                  </a:lnTo>
                  <a:lnTo>
                    <a:pt x="87" y="411"/>
                  </a:lnTo>
                  <a:lnTo>
                    <a:pt x="93" y="410"/>
                  </a:lnTo>
                  <a:lnTo>
                    <a:pt x="279" y="410"/>
                  </a:lnTo>
                  <a:lnTo>
                    <a:pt x="279" y="335"/>
                  </a:lnTo>
                  <a:lnTo>
                    <a:pt x="131" y="335"/>
                  </a:lnTo>
                  <a:lnTo>
                    <a:pt x="125" y="335"/>
                  </a:lnTo>
                  <a:lnTo>
                    <a:pt x="121" y="333"/>
                  </a:lnTo>
                  <a:lnTo>
                    <a:pt x="117" y="330"/>
                  </a:lnTo>
                  <a:lnTo>
                    <a:pt x="5" y="219"/>
                  </a:lnTo>
                  <a:lnTo>
                    <a:pt x="2" y="215"/>
                  </a:lnTo>
                  <a:lnTo>
                    <a:pt x="1" y="210"/>
                  </a:lnTo>
                  <a:lnTo>
                    <a:pt x="0" y="206"/>
                  </a:lnTo>
                  <a:lnTo>
                    <a:pt x="1" y="201"/>
                  </a:lnTo>
                  <a:lnTo>
                    <a:pt x="2" y="195"/>
                  </a:lnTo>
                  <a:lnTo>
                    <a:pt x="5" y="193"/>
                  </a:lnTo>
                  <a:lnTo>
                    <a:pt x="117" y="80"/>
                  </a:lnTo>
                  <a:lnTo>
                    <a:pt x="121" y="77"/>
                  </a:lnTo>
                  <a:lnTo>
                    <a:pt x="125" y="76"/>
                  </a:lnTo>
                  <a:lnTo>
                    <a:pt x="131" y="75"/>
                  </a:lnTo>
                  <a:lnTo>
                    <a:pt x="279" y="75"/>
                  </a:lnTo>
                  <a:lnTo>
                    <a:pt x="279" y="38"/>
                  </a:lnTo>
                  <a:lnTo>
                    <a:pt x="282" y="24"/>
                  </a:lnTo>
                  <a:lnTo>
                    <a:pt x="290" y="12"/>
                  </a:lnTo>
                  <a:lnTo>
                    <a:pt x="302" y="4"/>
                  </a:lnTo>
                  <a:lnTo>
                    <a:pt x="31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7" name="Freeform 26"/>
            <p:cNvSpPr>
              <a:spLocks noEditPoints="1"/>
            </p:cNvSpPr>
            <p:nvPr/>
          </p:nvSpPr>
          <p:spPr bwMode="auto">
            <a:xfrm>
              <a:off x="7375623" y="2102527"/>
              <a:ext cx="441637" cy="540000"/>
            </a:xfrm>
            <a:custGeom>
              <a:avLst/>
              <a:gdLst>
                <a:gd name="T0" fmla="*/ 353 w 669"/>
                <a:gd name="T1" fmla="*/ 557 h 818"/>
                <a:gd name="T2" fmla="*/ 508 w 669"/>
                <a:gd name="T3" fmla="*/ 409 h 818"/>
                <a:gd name="T4" fmla="*/ 521 w 669"/>
                <a:gd name="T5" fmla="*/ 426 h 818"/>
                <a:gd name="T6" fmla="*/ 508 w 669"/>
                <a:gd name="T7" fmla="*/ 445 h 818"/>
                <a:gd name="T8" fmla="*/ 119 w 669"/>
                <a:gd name="T9" fmla="*/ 442 h 818"/>
                <a:gd name="T10" fmla="*/ 112 w 669"/>
                <a:gd name="T11" fmla="*/ 421 h 818"/>
                <a:gd name="T12" fmla="*/ 131 w 669"/>
                <a:gd name="T13" fmla="*/ 408 h 818"/>
                <a:gd name="T14" fmla="*/ 550 w 669"/>
                <a:gd name="T15" fmla="*/ 337 h 818"/>
                <a:gd name="T16" fmla="*/ 556 w 669"/>
                <a:gd name="T17" fmla="*/ 358 h 818"/>
                <a:gd name="T18" fmla="*/ 539 w 669"/>
                <a:gd name="T19" fmla="*/ 371 h 818"/>
                <a:gd name="T20" fmla="*/ 412 w 669"/>
                <a:gd name="T21" fmla="*/ 364 h 818"/>
                <a:gd name="T22" fmla="*/ 412 w 669"/>
                <a:gd name="T23" fmla="*/ 341 h 818"/>
                <a:gd name="T24" fmla="*/ 131 w 669"/>
                <a:gd name="T25" fmla="*/ 333 h 818"/>
                <a:gd name="T26" fmla="*/ 368 w 669"/>
                <a:gd name="T27" fmla="*/ 341 h 818"/>
                <a:gd name="T28" fmla="*/ 368 w 669"/>
                <a:gd name="T29" fmla="*/ 364 h 818"/>
                <a:gd name="T30" fmla="*/ 131 w 669"/>
                <a:gd name="T31" fmla="*/ 371 h 818"/>
                <a:gd name="T32" fmla="*/ 112 w 669"/>
                <a:gd name="T33" fmla="*/ 358 h 818"/>
                <a:gd name="T34" fmla="*/ 119 w 669"/>
                <a:gd name="T35" fmla="*/ 337 h 818"/>
                <a:gd name="T36" fmla="*/ 539 w 669"/>
                <a:gd name="T37" fmla="*/ 260 h 818"/>
                <a:gd name="T38" fmla="*/ 556 w 669"/>
                <a:gd name="T39" fmla="*/ 272 h 818"/>
                <a:gd name="T40" fmla="*/ 550 w 669"/>
                <a:gd name="T41" fmla="*/ 293 h 818"/>
                <a:gd name="T42" fmla="*/ 310 w 669"/>
                <a:gd name="T43" fmla="*/ 296 h 818"/>
                <a:gd name="T44" fmla="*/ 297 w 669"/>
                <a:gd name="T45" fmla="*/ 278 h 818"/>
                <a:gd name="T46" fmla="*/ 310 w 669"/>
                <a:gd name="T47" fmla="*/ 260 h 818"/>
                <a:gd name="T48" fmla="*/ 247 w 669"/>
                <a:gd name="T49" fmla="*/ 260 h 818"/>
                <a:gd name="T50" fmla="*/ 260 w 669"/>
                <a:gd name="T51" fmla="*/ 278 h 818"/>
                <a:gd name="T52" fmla="*/ 247 w 669"/>
                <a:gd name="T53" fmla="*/ 296 h 818"/>
                <a:gd name="T54" fmla="*/ 119 w 669"/>
                <a:gd name="T55" fmla="*/ 293 h 818"/>
                <a:gd name="T56" fmla="*/ 112 w 669"/>
                <a:gd name="T57" fmla="*/ 272 h 818"/>
                <a:gd name="T58" fmla="*/ 131 w 669"/>
                <a:gd name="T59" fmla="*/ 260 h 818"/>
                <a:gd name="T60" fmla="*/ 476 w 669"/>
                <a:gd name="T61" fmla="*/ 189 h 818"/>
                <a:gd name="T62" fmla="*/ 483 w 669"/>
                <a:gd name="T63" fmla="*/ 209 h 818"/>
                <a:gd name="T64" fmla="*/ 464 w 669"/>
                <a:gd name="T65" fmla="*/ 222 h 818"/>
                <a:gd name="T66" fmla="*/ 115 w 669"/>
                <a:gd name="T67" fmla="*/ 214 h 818"/>
                <a:gd name="T68" fmla="*/ 115 w 669"/>
                <a:gd name="T69" fmla="*/ 193 h 818"/>
                <a:gd name="T70" fmla="*/ 38 w 669"/>
                <a:gd name="T71" fmla="*/ 111 h 818"/>
                <a:gd name="T72" fmla="*/ 38 w 669"/>
                <a:gd name="T73" fmla="*/ 111 h 818"/>
                <a:gd name="T74" fmla="*/ 353 w 669"/>
                <a:gd name="T75" fmla="*/ 36 h 818"/>
                <a:gd name="T76" fmla="*/ 368 w 669"/>
                <a:gd name="T77" fmla="*/ 2 h 818"/>
                <a:gd name="T78" fmla="*/ 390 w 669"/>
                <a:gd name="T79" fmla="*/ 74 h 818"/>
                <a:gd name="T80" fmla="*/ 666 w 669"/>
                <a:gd name="T81" fmla="*/ 97 h 818"/>
                <a:gd name="T82" fmla="*/ 658 w 669"/>
                <a:gd name="T83" fmla="*/ 546 h 818"/>
                <a:gd name="T84" fmla="*/ 390 w 669"/>
                <a:gd name="T85" fmla="*/ 780 h 818"/>
                <a:gd name="T86" fmla="*/ 353 w 669"/>
                <a:gd name="T87" fmla="*/ 818 h 818"/>
                <a:gd name="T88" fmla="*/ 281 w 669"/>
                <a:gd name="T89" fmla="*/ 794 h 818"/>
                <a:gd name="T90" fmla="*/ 22 w 669"/>
                <a:gd name="T91" fmla="*/ 555 h 818"/>
                <a:gd name="T92" fmla="*/ 0 w 669"/>
                <a:gd name="T93" fmla="*/ 111 h 818"/>
                <a:gd name="T94" fmla="*/ 38 w 669"/>
                <a:gd name="T95" fmla="*/ 74 h 818"/>
                <a:gd name="T96" fmla="*/ 289 w 669"/>
                <a:gd name="T97" fmla="*/ 1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69" h="818">
                  <a:moveTo>
                    <a:pt x="317" y="557"/>
                  </a:moveTo>
                  <a:lnTo>
                    <a:pt x="317" y="780"/>
                  </a:lnTo>
                  <a:lnTo>
                    <a:pt x="353" y="780"/>
                  </a:lnTo>
                  <a:lnTo>
                    <a:pt x="353" y="557"/>
                  </a:lnTo>
                  <a:lnTo>
                    <a:pt x="317" y="557"/>
                  </a:lnTo>
                  <a:close/>
                  <a:moveTo>
                    <a:pt x="131" y="408"/>
                  </a:moveTo>
                  <a:lnTo>
                    <a:pt x="502" y="408"/>
                  </a:lnTo>
                  <a:lnTo>
                    <a:pt x="508" y="409"/>
                  </a:lnTo>
                  <a:lnTo>
                    <a:pt x="513" y="412"/>
                  </a:lnTo>
                  <a:lnTo>
                    <a:pt x="517" y="416"/>
                  </a:lnTo>
                  <a:lnTo>
                    <a:pt x="519" y="421"/>
                  </a:lnTo>
                  <a:lnTo>
                    <a:pt x="521" y="426"/>
                  </a:lnTo>
                  <a:lnTo>
                    <a:pt x="519" y="433"/>
                  </a:lnTo>
                  <a:lnTo>
                    <a:pt x="517" y="438"/>
                  </a:lnTo>
                  <a:lnTo>
                    <a:pt x="513" y="442"/>
                  </a:lnTo>
                  <a:lnTo>
                    <a:pt x="508" y="445"/>
                  </a:lnTo>
                  <a:lnTo>
                    <a:pt x="502" y="446"/>
                  </a:lnTo>
                  <a:lnTo>
                    <a:pt x="131" y="446"/>
                  </a:lnTo>
                  <a:lnTo>
                    <a:pt x="124" y="445"/>
                  </a:lnTo>
                  <a:lnTo>
                    <a:pt x="119" y="442"/>
                  </a:lnTo>
                  <a:lnTo>
                    <a:pt x="115" y="438"/>
                  </a:lnTo>
                  <a:lnTo>
                    <a:pt x="112" y="433"/>
                  </a:lnTo>
                  <a:lnTo>
                    <a:pt x="111" y="426"/>
                  </a:lnTo>
                  <a:lnTo>
                    <a:pt x="112" y="421"/>
                  </a:lnTo>
                  <a:lnTo>
                    <a:pt x="115" y="416"/>
                  </a:lnTo>
                  <a:lnTo>
                    <a:pt x="119" y="412"/>
                  </a:lnTo>
                  <a:lnTo>
                    <a:pt x="124" y="409"/>
                  </a:lnTo>
                  <a:lnTo>
                    <a:pt x="131" y="408"/>
                  </a:lnTo>
                  <a:close/>
                  <a:moveTo>
                    <a:pt x="428" y="333"/>
                  </a:moveTo>
                  <a:lnTo>
                    <a:pt x="539" y="333"/>
                  </a:lnTo>
                  <a:lnTo>
                    <a:pt x="544" y="335"/>
                  </a:lnTo>
                  <a:lnTo>
                    <a:pt x="550" y="337"/>
                  </a:lnTo>
                  <a:lnTo>
                    <a:pt x="553" y="341"/>
                  </a:lnTo>
                  <a:lnTo>
                    <a:pt x="556" y="347"/>
                  </a:lnTo>
                  <a:lnTo>
                    <a:pt x="557" y="353"/>
                  </a:lnTo>
                  <a:lnTo>
                    <a:pt x="556" y="358"/>
                  </a:lnTo>
                  <a:lnTo>
                    <a:pt x="553" y="364"/>
                  </a:lnTo>
                  <a:lnTo>
                    <a:pt x="550" y="368"/>
                  </a:lnTo>
                  <a:lnTo>
                    <a:pt x="544" y="370"/>
                  </a:lnTo>
                  <a:lnTo>
                    <a:pt x="539" y="371"/>
                  </a:lnTo>
                  <a:lnTo>
                    <a:pt x="428" y="371"/>
                  </a:lnTo>
                  <a:lnTo>
                    <a:pt x="421" y="370"/>
                  </a:lnTo>
                  <a:lnTo>
                    <a:pt x="416" y="368"/>
                  </a:lnTo>
                  <a:lnTo>
                    <a:pt x="412" y="364"/>
                  </a:lnTo>
                  <a:lnTo>
                    <a:pt x="409" y="358"/>
                  </a:lnTo>
                  <a:lnTo>
                    <a:pt x="409" y="353"/>
                  </a:lnTo>
                  <a:lnTo>
                    <a:pt x="409" y="347"/>
                  </a:lnTo>
                  <a:lnTo>
                    <a:pt x="412" y="341"/>
                  </a:lnTo>
                  <a:lnTo>
                    <a:pt x="416" y="337"/>
                  </a:lnTo>
                  <a:lnTo>
                    <a:pt x="421" y="335"/>
                  </a:lnTo>
                  <a:lnTo>
                    <a:pt x="428" y="333"/>
                  </a:lnTo>
                  <a:close/>
                  <a:moveTo>
                    <a:pt x="131" y="333"/>
                  </a:moveTo>
                  <a:lnTo>
                    <a:pt x="353" y="333"/>
                  </a:lnTo>
                  <a:lnTo>
                    <a:pt x="358" y="335"/>
                  </a:lnTo>
                  <a:lnTo>
                    <a:pt x="364" y="337"/>
                  </a:lnTo>
                  <a:lnTo>
                    <a:pt x="368" y="341"/>
                  </a:lnTo>
                  <a:lnTo>
                    <a:pt x="370" y="347"/>
                  </a:lnTo>
                  <a:lnTo>
                    <a:pt x="371" y="353"/>
                  </a:lnTo>
                  <a:lnTo>
                    <a:pt x="370" y="358"/>
                  </a:lnTo>
                  <a:lnTo>
                    <a:pt x="368" y="364"/>
                  </a:lnTo>
                  <a:lnTo>
                    <a:pt x="364" y="368"/>
                  </a:lnTo>
                  <a:lnTo>
                    <a:pt x="358" y="370"/>
                  </a:lnTo>
                  <a:lnTo>
                    <a:pt x="353" y="371"/>
                  </a:lnTo>
                  <a:lnTo>
                    <a:pt x="131" y="371"/>
                  </a:lnTo>
                  <a:lnTo>
                    <a:pt x="124" y="370"/>
                  </a:lnTo>
                  <a:lnTo>
                    <a:pt x="119" y="368"/>
                  </a:lnTo>
                  <a:lnTo>
                    <a:pt x="115" y="364"/>
                  </a:lnTo>
                  <a:lnTo>
                    <a:pt x="112" y="358"/>
                  </a:lnTo>
                  <a:lnTo>
                    <a:pt x="111" y="353"/>
                  </a:lnTo>
                  <a:lnTo>
                    <a:pt x="112" y="347"/>
                  </a:lnTo>
                  <a:lnTo>
                    <a:pt x="115" y="341"/>
                  </a:lnTo>
                  <a:lnTo>
                    <a:pt x="119" y="337"/>
                  </a:lnTo>
                  <a:lnTo>
                    <a:pt x="124" y="335"/>
                  </a:lnTo>
                  <a:lnTo>
                    <a:pt x="131" y="333"/>
                  </a:lnTo>
                  <a:close/>
                  <a:moveTo>
                    <a:pt x="317" y="260"/>
                  </a:moveTo>
                  <a:lnTo>
                    <a:pt x="539" y="260"/>
                  </a:lnTo>
                  <a:lnTo>
                    <a:pt x="544" y="260"/>
                  </a:lnTo>
                  <a:lnTo>
                    <a:pt x="550" y="263"/>
                  </a:lnTo>
                  <a:lnTo>
                    <a:pt x="553" y="267"/>
                  </a:lnTo>
                  <a:lnTo>
                    <a:pt x="556" y="272"/>
                  </a:lnTo>
                  <a:lnTo>
                    <a:pt x="557" y="278"/>
                  </a:lnTo>
                  <a:lnTo>
                    <a:pt x="556" y="284"/>
                  </a:lnTo>
                  <a:lnTo>
                    <a:pt x="553" y="289"/>
                  </a:lnTo>
                  <a:lnTo>
                    <a:pt x="550" y="293"/>
                  </a:lnTo>
                  <a:lnTo>
                    <a:pt x="544" y="296"/>
                  </a:lnTo>
                  <a:lnTo>
                    <a:pt x="539" y="297"/>
                  </a:lnTo>
                  <a:lnTo>
                    <a:pt x="317" y="297"/>
                  </a:lnTo>
                  <a:lnTo>
                    <a:pt x="310" y="296"/>
                  </a:lnTo>
                  <a:lnTo>
                    <a:pt x="305" y="293"/>
                  </a:lnTo>
                  <a:lnTo>
                    <a:pt x="301" y="289"/>
                  </a:lnTo>
                  <a:lnTo>
                    <a:pt x="298" y="284"/>
                  </a:lnTo>
                  <a:lnTo>
                    <a:pt x="297" y="278"/>
                  </a:lnTo>
                  <a:lnTo>
                    <a:pt x="298" y="272"/>
                  </a:lnTo>
                  <a:lnTo>
                    <a:pt x="301" y="267"/>
                  </a:lnTo>
                  <a:lnTo>
                    <a:pt x="305" y="263"/>
                  </a:lnTo>
                  <a:lnTo>
                    <a:pt x="310" y="260"/>
                  </a:lnTo>
                  <a:lnTo>
                    <a:pt x="317" y="260"/>
                  </a:lnTo>
                  <a:close/>
                  <a:moveTo>
                    <a:pt x="131" y="260"/>
                  </a:moveTo>
                  <a:lnTo>
                    <a:pt x="242" y="260"/>
                  </a:lnTo>
                  <a:lnTo>
                    <a:pt x="247" y="260"/>
                  </a:lnTo>
                  <a:lnTo>
                    <a:pt x="252" y="263"/>
                  </a:lnTo>
                  <a:lnTo>
                    <a:pt x="256" y="267"/>
                  </a:lnTo>
                  <a:lnTo>
                    <a:pt x="259" y="272"/>
                  </a:lnTo>
                  <a:lnTo>
                    <a:pt x="260" y="278"/>
                  </a:lnTo>
                  <a:lnTo>
                    <a:pt x="259" y="284"/>
                  </a:lnTo>
                  <a:lnTo>
                    <a:pt x="256" y="289"/>
                  </a:lnTo>
                  <a:lnTo>
                    <a:pt x="252" y="293"/>
                  </a:lnTo>
                  <a:lnTo>
                    <a:pt x="247" y="296"/>
                  </a:lnTo>
                  <a:lnTo>
                    <a:pt x="242" y="297"/>
                  </a:lnTo>
                  <a:lnTo>
                    <a:pt x="131" y="297"/>
                  </a:lnTo>
                  <a:lnTo>
                    <a:pt x="124" y="296"/>
                  </a:lnTo>
                  <a:lnTo>
                    <a:pt x="119" y="293"/>
                  </a:lnTo>
                  <a:lnTo>
                    <a:pt x="115" y="289"/>
                  </a:lnTo>
                  <a:lnTo>
                    <a:pt x="112" y="284"/>
                  </a:lnTo>
                  <a:lnTo>
                    <a:pt x="111" y="278"/>
                  </a:lnTo>
                  <a:lnTo>
                    <a:pt x="112" y="272"/>
                  </a:lnTo>
                  <a:lnTo>
                    <a:pt x="115" y="267"/>
                  </a:lnTo>
                  <a:lnTo>
                    <a:pt x="119" y="263"/>
                  </a:lnTo>
                  <a:lnTo>
                    <a:pt x="124" y="260"/>
                  </a:lnTo>
                  <a:lnTo>
                    <a:pt x="131" y="260"/>
                  </a:lnTo>
                  <a:close/>
                  <a:moveTo>
                    <a:pt x="131" y="186"/>
                  </a:moveTo>
                  <a:lnTo>
                    <a:pt x="464" y="186"/>
                  </a:lnTo>
                  <a:lnTo>
                    <a:pt x="471" y="187"/>
                  </a:lnTo>
                  <a:lnTo>
                    <a:pt x="476" y="189"/>
                  </a:lnTo>
                  <a:lnTo>
                    <a:pt x="480" y="193"/>
                  </a:lnTo>
                  <a:lnTo>
                    <a:pt x="483" y="197"/>
                  </a:lnTo>
                  <a:lnTo>
                    <a:pt x="483" y="204"/>
                  </a:lnTo>
                  <a:lnTo>
                    <a:pt x="483" y="209"/>
                  </a:lnTo>
                  <a:lnTo>
                    <a:pt x="480" y="214"/>
                  </a:lnTo>
                  <a:lnTo>
                    <a:pt x="476" y="218"/>
                  </a:lnTo>
                  <a:lnTo>
                    <a:pt x="471" y="221"/>
                  </a:lnTo>
                  <a:lnTo>
                    <a:pt x="464" y="222"/>
                  </a:lnTo>
                  <a:lnTo>
                    <a:pt x="131" y="222"/>
                  </a:lnTo>
                  <a:lnTo>
                    <a:pt x="124" y="221"/>
                  </a:lnTo>
                  <a:lnTo>
                    <a:pt x="119" y="218"/>
                  </a:lnTo>
                  <a:lnTo>
                    <a:pt x="115" y="214"/>
                  </a:lnTo>
                  <a:lnTo>
                    <a:pt x="112" y="209"/>
                  </a:lnTo>
                  <a:lnTo>
                    <a:pt x="111" y="204"/>
                  </a:lnTo>
                  <a:lnTo>
                    <a:pt x="112" y="197"/>
                  </a:lnTo>
                  <a:lnTo>
                    <a:pt x="115" y="193"/>
                  </a:lnTo>
                  <a:lnTo>
                    <a:pt x="119" y="189"/>
                  </a:lnTo>
                  <a:lnTo>
                    <a:pt x="124" y="187"/>
                  </a:lnTo>
                  <a:lnTo>
                    <a:pt x="131" y="186"/>
                  </a:lnTo>
                  <a:close/>
                  <a:moveTo>
                    <a:pt x="38" y="111"/>
                  </a:moveTo>
                  <a:lnTo>
                    <a:pt x="38" y="519"/>
                  </a:lnTo>
                  <a:lnTo>
                    <a:pt x="632" y="519"/>
                  </a:lnTo>
                  <a:lnTo>
                    <a:pt x="632" y="111"/>
                  </a:lnTo>
                  <a:lnTo>
                    <a:pt x="38" y="111"/>
                  </a:lnTo>
                  <a:close/>
                  <a:moveTo>
                    <a:pt x="317" y="36"/>
                  </a:moveTo>
                  <a:lnTo>
                    <a:pt x="317" y="74"/>
                  </a:lnTo>
                  <a:lnTo>
                    <a:pt x="353" y="74"/>
                  </a:lnTo>
                  <a:lnTo>
                    <a:pt x="353" y="36"/>
                  </a:lnTo>
                  <a:lnTo>
                    <a:pt x="317" y="36"/>
                  </a:lnTo>
                  <a:close/>
                  <a:moveTo>
                    <a:pt x="317" y="0"/>
                  </a:moveTo>
                  <a:lnTo>
                    <a:pt x="353" y="0"/>
                  </a:lnTo>
                  <a:lnTo>
                    <a:pt x="368" y="2"/>
                  </a:lnTo>
                  <a:lnTo>
                    <a:pt x="379" y="10"/>
                  </a:lnTo>
                  <a:lnTo>
                    <a:pt x="387" y="22"/>
                  </a:lnTo>
                  <a:lnTo>
                    <a:pt x="390" y="36"/>
                  </a:lnTo>
                  <a:lnTo>
                    <a:pt x="390" y="74"/>
                  </a:lnTo>
                  <a:lnTo>
                    <a:pt x="632" y="74"/>
                  </a:lnTo>
                  <a:lnTo>
                    <a:pt x="646" y="77"/>
                  </a:lnTo>
                  <a:lnTo>
                    <a:pt x="658" y="85"/>
                  </a:lnTo>
                  <a:lnTo>
                    <a:pt x="666" y="97"/>
                  </a:lnTo>
                  <a:lnTo>
                    <a:pt x="669" y="111"/>
                  </a:lnTo>
                  <a:lnTo>
                    <a:pt x="669" y="519"/>
                  </a:lnTo>
                  <a:lnTo>
                    <a:pt x="666" y="534"/>
                  </a:lnTo>
                  <a:lnTo>
                    <a:pt x="658" y="546"/>
                  </a:lnTo>
                  <a:lnTo>
                    <a:pt x="646" y="555"/>
                  </a:lnTo>
                  <a:lnTo>
                    <a:pt x="632" y="557"/>
                  </a:lnTo>
                  <a:lnTo>
                    <a:pt x="390" y="557"/>
                  </a:lnTo>
                  <a:lnTo>
                    <a:pt x="390" y="780"/>
                  </a:lnTo>
                  <a:lnTo>
                    <a:pt x="387" y="794"/>
                  </a:lnTo>
                  <a:lnTo>
                    <a:pt x="379" y="806"/>
                  </a:lnTo>
                  <a:lnTo>
                    <a:pt x="368" y="814"/>
                  </a:lnTo>
                  <a:lnTo>
                    <a:pt x="353" y="818"/>
                  </a:lnTo>
                  <a:lnTo>
                    <a:pt x="317" y="818"/>
                  </a:lnTo>
                  <a:lnTo>
                    <a:pt x="301" y="814"/>
                  </a:lnTo>
                  <a:lnTo>
                    <a:pt x="289" y="806"/>
                  </a:lnTo>
                  <a:lnTo>
                    <a:pt x="281" y="794"/>
                  </a:lnTo>
                  <a:lnTo>
                    <a:pt x="279" y="780"/>
                  </a:lnTo>
                  <a:lnTo>
                    <a:pt x="279" y="557"/>
                  </a:lnTo>
                  <a:lnTo>
                    <a:pt x="38" y="557"/>
                  </a:lnTo>
                  <a:lnTo>
                    <a:pt x="22" y="555"/>
                  </a:lnTo>
                  <a:lnTo>
                    <a:pt x="10" y="546"/>
                  </a:lnTo>
                  <a:lnTo>
                    <a:pt x="2" y="534"/>
                  </a:lnTo>
                  <a:lnTo>
                    <a:pt x="0" y="519"/>
                  </a:lnTo>
                  <a:lnTo>
                    <a:pt x="0" y="111"/>
                  </a:lnTo>
                  <a:lnTo>
                    <a:pt x="2" y="97"/>
                  </a:lnTo>
                  <a:lnTo>
                    <a:pt x="10" y="85"/>
                  </a:lnTo>
                  <a:lnTo>
                    <a:pt x="22" y="77"/>
                  </a:lnTo>
                  <a:lnTo>
                    <a:pt x="38" y="74"/>
                  </a:lnTo>
                  <a:lnTo>
                    <a:pt x="279" y="74"/>
                  </a:lnTo>
                  <a:lnTo>
                    <a:pt x="279" y="36"/>
                  </a:lnTo>
                  <a:lnTo>
                    <a:pt x="281" y="22"/>
                  </a:lnTo>
                  <a:lnTo>
                    <a:pt x="289" y="10"/>
                  </a:lnTo>
                  <a:lnTo>
                    <a:pt x="301" y="2"/>
                  </a:lnTo>
                  <a:lnTo>
                    <a:pt x="31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8" name="Freeform 27"/>
            <p:cNvSpPr>
              <a:spLocks noEditPoints="1"/>
            </p:cNvSpPr>
            <p:nvPr/>
          </p:nvSpPr>
          <p:spPr bwMode="auto">
            <a:xfrm>
              <a:off x="8362638" y="2151708"/>
              <a:ext cx="540000" cy="441637"/>
            </a:xfrm>
            <a:custGeom>
              <a:avLst/>
              <a:gdLst>
                <a:gd name="T0" fmla="*/ 508 w 818"/>
                <a:gd name="T1" fmla="*/ 261 h 669"/>
                <a:gd name="T2" fmla="*/ 520 w 818"/>
                <a:gd name="T3" fmla="*/ 273 h 669"/>
                <a:gd name="T4" fmla="*/ 520 w 818"/>
                <a:gd name="T5" fmla="*/ 396 h 669"/>
                <a:gd name="T6" fmla="*/ 508 w 818"/>
                <a:gd name="T7" fmla="*/ 407 h 669"/>
                <a:gd name="T8" fmla="*/ 491 w 818"/>
                <a:gd name="T9" fmla="*/ 405 h 669"/>
                <a:gd name="T10" fmla="*/ 483 w 818"/>
                <a:gd name="T11" fmla="*/ 390 h 669"/>
                <a:gd name="T12" fmla="*/ 438 w 818"/>
                <a:gd name="T13" fmla="*/ 355 h 669"/>
                <a:gd name="T14" fmla="*/ 368 w 818"/>
                <a:gd name="T15" fmla="*/ 440 h 669"/>
                <a:gd name="T16" fmla="*/ 335 w 818"/>
                <a:gd name="T17" fmla="*/ 538 h 669"/>
                <a:gd name="T18" fmla="*/ 331 w 818"/>
                <a:gd name="T19" fmla="*/ 550 h 669"/>
                <a:gd name="T20" fmla="*/ 315 w 818"/>
                <a:gd name="T21" fmla="*/ 558 h 669"/>
                <a:gd name="T22" fmla="*/ 301 w 818"/>
                <a:gd name="T23" fmla="*/ 550 h 669"/>
                <a:gd name="T24" fmla="*/ 297 w 818"/>
                <a:gd name="T25" fmla="*/ 538 h 669"/>
                <a:gd name="T26" fmla="*/ 313 w 818"/>
                <a:gd name="T27" fmla="*/ 466 h 669"/>
                <a:gd name="T28" fmla="*/ 374 w 818"/>
                <a:gd name="T29" fmla="*/ 369 h 669"/>
                <a:gd name="T30" fmla="*/ 448 w 818"/>
                <a:gd name="T31" fmla="*/ 297 h 669"/>
                <a:gd name="T32" fmla="*/ 380 w 818"/>
                <a:gd name="T33" fmla="*/ 294 h 669"/>
                <a:gd name="T34" fmla="*/ 372 w 818"/>
                <a:gd name="T35" fmla="*/ 279 h 669"/>
                <a:gd name="T36" fmla="*/ 380 w 818"/>
                <a:gd name="T37" fmla="*/ 263 h 669"/>
                <a:gd name="T38" fmla="*/ 408 w 818"/>
                <a:gd name="T39" fmla="*/ 37 h 669"/>
                <a:gd name="T40" fmla="*/ 382 w 818"/>
                <a:gd name="T41" fmla="*/ 49 h 669"/>
                <a:gd name="T42" fmla="*/ 376 w 818"/>
                <a:gd name="T43" fmla="*/ 58 h 669"/>
                <a:gd name="T44" fmla="*/ 40 w 818"/>
                <a:gd name="T45" fmla="*/ 579 h 669"/>
                <a:gd name="T46" fmla="*/ 39 w 818"/>
                <a:gd name="T47" fmla="*/ 582 h 669"/>
                <a:gd name="T48" fmla="*/ 37 w 818"/>
                <a:gd name="T49" fmla="*/ 595 h 669"/>
                <a:gd name="T50" fmla="*/ 60 w 818"/>
                <a:gd name="T51" fmla="*/ 629 h 669"/>
                <a:gd name="T52" fmla="*/ 758 w 818"/>
                <a:gd name="T53" fmla="*/ 629 h 669"/>
                <a:gd name="T54" fmla="*/ 780 w 818"/>
                <a:gd name="T55" fmla="*/ 595 h 669"/>
                <a:gd name="T56" fmla="*/ 779 w 818"/>
                <a:gd name="T57" fmla="*/ 582 h 669"/>
                <a:gd name="T58" fmla="*/ 442 w 818"/>
                <a:gd name="T59" fmla="*/ 58 h 669"/>
                <a:gd name="T60" fmla="*/ 440 w 818"/>
                <a:gd name="T61" fmla="*/ 53 h 669"/>
                <a:gd name="T62" fmla="*/ 423 w 818"/>
                <a:gd name="T63" fmla="*/ 40 h 669"/>
                <a:gd name="T64" fmla="*/ 428 w 818"/>
                <a:gd name="T65" fmla="*/ 2 h 669"/>
                <a:gd name="T66" fmla="*/ 463 w 818"/>
                <a:gd name="T67" fmla="*/ 23 h 669"/>
                <a:gd name="T68" fmla="*/ 474 w 818"/>
                <a:gd name="T69" fmla="*/ 38 h 669"/>
                <a:gd name="T70" fmla="*/ 813 w 818"/>
                <a:gd name="T71" fmla="*/ 567 h 669"/>
                <a:gd name="T72" fmla="*/ 814 w 818"/>
                <a:gd name="T73" fmla="*/ 618 h 669"/>
                <a:gd name="T74" fmla="*/ 767 w 818"/>
                <a:gd name="T75" fmla="*/ 665 h 669"/>
                <a:gd name="T76" fmla="*/ 51 w 818"/>
                <a:gd name="T77" fmla="*/ 665 h 669"/>
                <a:gd name="T78" fmla="*/ 4 w 818"/>
                <a:gd name="T79" fmla="*/ 618 h 669"/>
                <a:gd name="T80" fmla="*/ 5 w 818"/>
                <a:gd name="T81" fmla="*/ 567 h 669"/>
                <a:gd name="T82" fmla="*/ 344 w 818"/>
                <a:gd name="T83" fmla="*/ 38 h 669"/>
                <a:gd name="T84" fmla="*/ 360 w 818"/>
                <a:gd name="T85" fmla="*/ 19 h 669"/>
                <a:gd name="T86" fmla="*/ 408 w 818"/>
                <a:gd name="T87"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18" h="669">
                  <a:moveTo>
                    <a:pt x="390" y="259"/>
                  </a:moveTo>
                  <a:lnTo>
                    <a:pt x="501" y="259"/>
                  </a:lnTo>
                  <a:lnTo>
                    <a:pt x="508" y="261"/>
                  </a:lnTo>
                  <a:lnTo>
                    <a:pt x="513" y="263"/>
                  </a:lnTo>
                  <a:lnTo>
                    <a:pt x="517" y="267"/>
                  </a:lnTo>
                  <a:lnTo>
                    <a:pt x="520" y="273"/>
                  </a:lnTo>
                  <a:lnTo>
                    <a:pt x="521" y="279"/>
                  </a:lnTo>
                  <a:lnTo>
                    <a:pt x="521" y="390"/>
                  </a:lnTo>
                  <a:lnTo>
                    <a:pt x="520" y="396"/>
                  </a:lnTo>
                  <a:lnTo>
                    <a:pt x="517" y="401"/>
                  </a:lnTo>
                  <a:lnTo>
                    <a:pt x="513" y="405"/>
                  </a:lnTo>
                  <a:lnTo>
                    <a:pt x="508" y="407"/>
                  </a:lnTo>
                  <a:lnTo>
                    <a:pt x="501" y="409"/>
                  </a:lnTo>
                  <a:lnTo>
                    <a:pt x="496" y="407"/>
                  </a:lnTo>
                  <a:lnTo>
                    <a:pt x="491" y="405"/>
                  </a:lnTo>
                  <a:lnTo>
                    <a:pt x="487" y="401"/>
                  </a:lnTo>
                  <a:lnTo>
                    <a:pt x="484" y="396"/>
                  </a:lnTo>
                  <a:lnTo>
                    <a:pt x="483" y="390"/>
                  </a:lnTo>
                  <a:lnTo>
                    <a:pt x="483" y="316"/>
                  </a:lnTo>
                  <a:lnTo>
                    <a:pt x="462" y="334"/>
                  </a:lnTo>
                  <a:lnTo>
                    <a:pt x="438" y="355"/>
                  </a:lnTo>
                  <a:lnTo>
                    <a:pt x="414" y="381"/>
                  </a:lnTo>
                  <a:lnTo>
                    <a:pt x="390" y="409"/>
                  </a:lnTo>
                  <a:lnTo>
                    <a:pt x="368" y="440"/>
                  </a:lnTo>
                  <a:lnTo>
                    <a:pt x="351" y="472"/>
                  </a:lnTo>
                  <a:lnTo>
                    <a:pt x="339" y="504"/>
                  </a:lnTo>
                  <a:lnTo>
                    <a:pt x="335" y="538"/>
                  </a:lnTo>
                  <a:lnTo>
                    <a:pt x="335" y="538"/>
                  </a:lnTo>
                  <a:lnTo>
                    <a:pt x="334" y="545"/>
                  </a:lnTo>
                  <a:lnTo>
                    <a:pt x="331" y="550"/>
                  </a:lnTo>
                  <a:lnTo>
                    <a:pt x="327" y="554"/>
                  </a:lnTo>
                  <a:lnTo>
                    <a:pt x="322" y="557"/>
                  </a:lnTo>
                  <a:lnTo>
                    <a:pt x="315" y="558"/>
                  </a:lnTo>
                  <a:lnTo>
                    <a:pt x="310" y="557"/>
                  </a:lnTo>
                  <a:lnTo>
                    <a:pt x="305" y="554"/>
                  </a:lnTo>
                  <a:lnTo>
                    <a:pt x="301" y="550"/>
                  </a:lnTo>
                  <a:lnTo>
                    <a:pt x="298" y="545"/>
                  </a:lnTo>
                  <a:lnTo>
                    <a:pt x="297" y="538"/>
                  </a:lnTo>
                  <a:lnTo>
                    <a:pt x="297" y="538"/>
                  </a:lnTo>
                  <a:lnTo>
                    <a:pt x="297" y="538"/>
                  </a:lnTo>
                  <a:lnTo>
                    <a:pt x="301" y="502"/>
                  </a:lnTo>
                  <a:lnTo>
                    <a:pt x="313" y="466"/>
                  </a:lnTo>
                  <a:lnTo>
                    <a:pt x="330" y="432"/>
                  </a:lnTo>
                  <a:lnTo>
                    <a:pt x="351" y="400"/>
                  </a:lnTo>
                  <a:lnTo>
                    <a:pt x="374" y="369"/>
                  </a:lnTo>
                  <a:lnTo>
                    <a:pt x="401" y="342"/>
                  </a:lnTo>
                  <a:lnTo>
                    <a:pt x="424" y="317"/>
                  </a:lnTo>
                  <a:lnTo>
                    <a:pt x="448" y="297"/>
                  </a:lnTo>
                  <a:lnTo>
                    <a:pt x="390" y="297"/>
                  </a:lnTo>
                  <a:lnTo>
                    <a:pt x="385" y="296"/>
                  </a:lnTo>
                  <a:lnTo>
                    <a:pt x="380" y="294"/>
                  </a:lnTo>
                  <a:lnTo>
                    <a:pt x="376" y="290"/>
                  </a:lnTo>
                  <a:lnTo>
                    <a:pt x="373" y="284"/>
                  </a:lnTo>
                  <a:lnTo>
                    <a:pt x="372" y="279"/>
                  </a:lnTo>
                  <a:lnTo>
                    <a:pt x="373" y="273"/>
                  </a:lnTo>
                  <a:lnTo>
                    <a:pt x="376" y="267"/>
                  </a:lnTo>
                  <a:lnTo>
                    <a:pt x="380" y="263"/>
                  </a:lnTo>
                  <a:lnTo>
                    <a:pt x="385" y="261"/>
                  </a:lnTo>
                  <a:lnTo>
                    <a:pt x="390" y="259"/>
                  </a:lnTo>
                  <a:close/>
                  <a:moveTo>
                    <a:pt x="408" y="37"/>
                  </a:moveTo>
                  <a:lnTo>
                    <a:pt x="398" y="38"/>
                  </a:lnTo>
                  <a:lnTo>
                    <a:pt x="389" y="43"/>
                  </a:lnTo>
                  <a:lnTo>
                    <a:pt x="382" y="49"/>
                  </a:lnTo>
                  <a:lnTo>
                    <a:pt x="378" y="53"/>
                  </a:lnTo>
                  <a:lnTo>
                    <a:pt x="377" y="55"/>
                  </a:lnTo>
                  <a:lnTo>
                    <a:pt x="376" y="58"/>
                  </a:lnTo>
                  <a:lnTo>
                    <a:pt x="40" y="578"/>
                  </a:lnTo>
                  <a:lnTo>
                    <a:pt x="40" y="579"/>
                  </a:lnTo>
                  <a:lnTo>
                    <a:pt x="40" y="579"/>
                  </a:lnTo>
                  <a:lnTo>
                    <a:pt x="40" y="580"/>
                  </a:lnTo>
                  <a:lnTo>
                    <a:pt x="39" y="580"/>
                  </a:lnTo>
                  <a:lnTo>
                    <a:pt x="39" y="582"/>
                  </a:lnTo>
                  <a:lnTo>
                    <a:pt x="38" y="585"/>
                  </a:lnTo>
                  <a:lnTo>
                    <a:pt x="38" y="589"/>
                  </a:lnTo>
                  <a:lnTo>
                    <a:pt x="37" y="595"/>
                  </a:lnTo>
                  <a:lnTo>
                    <a:pt x="40" y="609"/>
                  </a:lnTo>
                  <a:lnTo>
                    <a:pt x="48" y="621"/>
                  </a:lnTo>
                  <a:lnTo>
                    <a:pt x="60" y="629"/>
                  </a:lnTo>
                  <a:lnTo>
                    <a:pt x="75" y="631"/>
                  </a:lnTo>
                  <a:lnTo>
                    <a:pt x="744" y="631"/>
                  </a:lnTo>
                  <a:lnTo>
                    <a:pt x="758" y="629"/>
                  </a:lnTo>
                  <a:lnTo>
                    <a:pt x="770" y="621"/>
                  </a:lnTo>
                  <a:lnTo>
                    <a:pt x="778" y="609"/>
                  </a:lnTo>
                  <a:lnTo>
                    <a:pt x="780" y="595"/>
                  </a:lnTo>
                  <a:lnTo>
                    <a:pt x="780" y="589"/>
                  </a:lnTo>
                  <a:lnTo>
                    <a:pt x="780" y="584"/>
                  </a:lnTo>
                  <a:lnTo>
                    <a:pt x="779" y="582"/>
                  </a:lnTo>
                  <a:lnTo>
                    <a:pt x="779" y="580"/>
                  </a:lnTo>
                  <a:lnTo>
                    <a:pt x="778" y="578"/>
                  </a:lnTo>
                  <a:lnTo>
                    <a:pt x="442" y="58"/>
                  </a:lnTo>
                  <a:lnTo>
                    <a:pt x="441" y="57"/>
                  </a:lnTo>
                  <a:lnTo>
                    <a:pt x="441" y="55"/>
                  </a:lnTo>
                  <a:lnTo>
                    <a:pt x="440" y="53"/>
                  </a:lnTo>
                  <a:lnTo>
                    <a:pt x="437" y="50"/>
                  </a:lnTo>
                  <a:lnTo>
                    <a:pt x="432" y="45"/>
                  </a:lnTo>
                  <a:lnTo>
                    <a:pt x="423" y="40"/>
                  </a:lnTo>
                  <a:lnTo>
                    <a:pt x="408" y="37"/>
                  </a:lnTo>
                  <a:close/>
                  <a:moveTo>
                    <a:pt x="408" y="0"/>
                  </a:moveTo>
                  <a:lnTo>
                    <a:pt x="428" y="2"/>
                  </a:lnTo>
                  <a:lnTo>
                    <a:pt x="442" y="7"/>
                  </a:lnTo>
                  <a:lnTo>
                    <a:pt x="454" y="15"/>
                  </a:lnTo>
                  <a:lnTo>
                    <a:pt x="463" y="23"/>
                  </a:lnTo>
                  <a:lnTo>
                    <a:pt x="469" y="30"/>
                  </a:lnTo>
                  <a:lnTo>
                    <a:pt x="473" y="36"/>
                  </a:lnTo>
                  <a:lnTo>
                    <a:pt x="474" y="38"/>
                  </a:lnTo>
                  <a:lnTo>
                    <a:pt x="808" y="558"/>
                  </a:lnTo>
                  <a:lnTo>
                    <a:pt x="810" y="561"/>
                  </a:lnTo>
                  <a:lnTo>
                    <a:pt x="813" y="567"/>
                  </a:lnTo>
                  <a:lnTo>
                    <a:pt x="817" y="578"/>
                  </a:lnTo>
                  <a:lnTo>
                    <a:pt x="818" y="595"/>
                  </a:lnTo>
                  <a:lnTo>
                    <a:pt x="814" y="618"/>
                  </a:lnTo>
                  <a:lnTo>
                    <a:pt x="804" y="638"/>
                  </a:lnTo>
                  <a:lnTo>
                    <a:pt x="788" y="655"/>
                  </a:lnTo>
                  <a:lnTo>
                    <a:pt x="767" y="665"/>
                  </a:lnTo>
                  <a:lnTo>
                    <a:pt x="744" y="669"/>
                  </a:lnTo>
                  <a:lnTo>
                    <a:pt x="75" y="669"/>
                  </a:lnTo>
                  <a:lnTo>
                    <a:pt x="51" y="665"/>
                  </a:lnTo>
                  <a:lnTo>
                    <a:pt x="30" y="655"/>
                  </a:lnTo>
                  <a:lnTo>
                    <a:pt x="14" y="638"/>
                  </a:lnTo>
                  <a:lnTo>
                    <a:pt x="4" y="618"/>
                  </a:lnTo>
                  <a:lnTo>
                    <a:pt x="0" y="595"/>
                  </a:lnTo>
                  <a:lnTo>
                    <a:pt x="1" y="579"/>
                  </a:lnTo>
                  <a:lnTo>
                    <a:pt x="5" y="567"/>
                  </a:lnTo>
                  <a:lnTo>
                    <a:pt x="8" y="561"/>
                  </a:lnTo>
                  <a:lnTo>
                    <a:pt x="9" y="558"/>
                  </a:lnTo>
                  <a:lnTo>
                    <a:pt x="344" y="38"/>
                  </a:lnTo>
                  <a:lnTo>
                    <a:pt x="346" y="34"/>
                  </a:lnTo>
                  <a:lnTo>
                    <a:pt x="351" y="28"/>
                  </a:lnTo>
                  <a:lnTo>
                    <a:pt x="360" y="19"/>
                  </a:lnTo>
                  <a:lnTo>
                    <a:pt x="372" y="9"/>
                  </a:lnTo>
                  <a:lnTo>
                    <a:pt x="389" y="3"/>
                  </a:lnTo>
                  <a:lnTo>
                    <a:pt x="40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9" name="Freeform 28"/>
            <p:cNvSpPr>
              <a:spLocks noEditPoints="1"/>
            </p:cNvSpPr>
            <p:nvPr/>
          </p:nvSpPr>
          <p:spPr bwMode="auto">
            <a:xfrm>
              <a:off x="9448016" y="2102527"/>
              <a:ext cx="539339" cy="540000"/>
            </a:xfrm>
            <a:custGeom>
              <a:avLst/>
              <a:gdLst>
                <a:gd name="T0" fmla="*/ 661 w 817"/>
                <a:gd name="T1" fmla="*/ 725 h 818"/>
                <a:gd name="T2" fmla="*/ 156 w 817"/>
                <a:gd name="T3" fmla="*/ 725 h 818"/>
                <a:gd name="T4" fmla="*/ 669 w 817"/>
                <a:gd name="T5" fmla="*/ 620 h 818"/>
                <a:gd name="T6" fmla="*/ 669 w 817"/>
                <a:gd name="T7" fmla="*/ 620 h 818"/>
                <a:gd name="T8" fmla="*/ 178 w 817"/>
                <a:gd name="T9" fmla="*/ 650 h 818"/>
                <a:gd name="T10" fmla="*/ 631 w 817"/>
                <a:gd name="T11" fmla="*/ 604 h 818"/>
                <a:gd name="T12" fmla="*/ 631 w 817"/>
                <a:gd name="T13" fmla="*/ 557 h 818"/>
                <a:gd name="T14" fmla="*/ 186 w 817"/>
                <a:gd name="T15" fmla="*/ 604 h 818"/>
                <a:gd name="T16" fmla="*/ 36 w 817"/>
                <a:gd name="T17" fmla="*/ 483 h 818"/>
                <a:gd name="T18" fmla="*/ 780 w 817"/>
                <a:gd name="T19" fmla="*/ 483 h 818"/>
                <a:gd name="T20" fmla="*/ 74 w 817"/>
                <a:gd name="T21" fmla="*/ 446 h 818"/>
                <a:gd name="T22" fmla="*/ 74 w 817"/>
                <a:gd name="T23" fmla="*/ 74 h 818"/>
                <a:gd name="T24" fmla="*/ 178 w 817"/>
                <a:gd name="T25" fmla="*/ 4 h 818"/>
                <a:gd name="T26" fmla="*/ 186 w 817"/>
                <a:gd name="T27" fmla="*/ 18 h 818"/>
                <a:gd name="T28" fmla="*/ 631 w 817"/>
                <a:gd name="T29" fmla="*/ 18 h 818"/>
                <a:gd name="T30" fmla="*/ 639 w 817"/>
                <a:gd name="T31" fmla="*/ 4 h 818"/>
                <a:gd name="T32" fmla="*/ 656 w 817"/>
                <a:gd name="T33" fmla="*/ 1 h 818"/>
                <a:gd name="T34" fmla="*/ 667 w 817"/>
                <a:gd name="T35" fmla="*/ 13 h 818"/>
                <a:gd name="T36" fmla="*/ 743 w 817"/>
                <a:gd name="T37" fmla="*/ 36 h 818"/>
                <a:gd name="T38" fmla="*/ 777 w 817"/>
                <a:gd name="T39" fmla="*/ 60 h 818"/>
                <a:gd name="T40" fmla="*/ 794 w 817"/>
                <a:gd name="T41" fmla="*/ 449 h 818"/>
                <a:gd name="T42" fmla="*/ 817 w 817"/>
                <a:gd name="T43" fmla="*/ 483 h 818"/>
                <a:gd name="T44" fmla="*/ 806 w 817"/>
                <a:gd name="T45" fmla="*/ 546 h 818"/>
                <a:gd name="T46" fmla="*/ 705 w 817"/>
                <a:gd name="T47" fmla="*/ 557 h 818"/>
                <a:gd name="T48" fmla="*/ 703 w 817"/>
                <a:gd name="T49" fmla="*/ 810 h 818"/>
                <a:gd name="T50" fmla="*/ 687 w 817"/>
                <a:gd name="T51" fmla="*/ 818 h 818"/>
                <a:gd name="T52" fmla="*/ 673 w 817"/>
                <a:gd name="T53" fmla="*/ 810 h 818"/>
                <a:gd name="T54" fmla="*/ 669 w 817"/>
                <a:gd name="T55" fmla="*/ 769 h 818"/>
                <a:gd name="T56" fmla="*/ 618 w 817"/>
                <a:gd name="T57" fmla="*/ 817 h 818"/>
                <a:gd name="T58" fmla="*/ 602 w 817"/>
                <a:gd name="T59" fmla="*/ 814 h 818"/>
                <a:gd name="T60" fmla="*/ 594 w 817"/>
                <a:gd name="T61" fmla="*/ 798 h 818"/>
                <a:gd name="T62" fmla="*/ 222 w 817"/>
                <a:gd name="T63" fmla="*/ 798 h 818"/>
                <a:gd name="T64" fmla="*/ 214 w 817"/>
                <a:gd name="T65" fmla="*/ 814 h 818"/>
                <a:gd name="T66" fmla="*/ 199 w 817"/>
                <a:gd name="T67" fmla="*/ 817 h 818"/>
                <a:gd name="T68" fmla="*/ 148 w 817"/>
                <a:gd name="T69" fmla="*/ 769 h 818"/>
                <a:gd name="T70" fmla="*/ 145 w 817"/>
                <a:gd name="T71" fmla="*/ 810 h 818"/>
                <a:gd name="T72" fmla="*/ 129 w 817"/>
                <a:gd name="T73" fmla="*/ 818 h 818"/>
                <a:gd name="T74" fmla="*/ 115 w 817"/>
                <a:gd name="T75" fmla="*/ 810 h 818"/>
                <a:gd name="T76" fmla="*/ 111 w 817"/>
                <a:gd name="T77" fmla="*/ 557 h 818"/>
                <a:gd name="T78" fmla="*/ 10 w 817"/>
                <a:gd name="T79" fmla="*/ 546 h 818"/>
                <a:gd name="T80" fmla="*/ 0 w 817"/>
                <a:gd name="T81" fmla="*/ 483 h 818"/>
                <a:gd name="T82" fmla="*/ 22 w 817"/>
                <a:gd name="T83" fmla="*/ 449 h 818"/>
                <a:gd name="T84" fmla="*/ 39 w 817"/>
                <a:gd name="T85" fmla="*/ 60 h 818"/>
                <a:gd name="T86" fmla="*/ 74 w 817"/>
                <a:gd name="T87" fmla="*/ 36 h 818"/>
                <a:gd name="T88" fmla="*/ 149 w 817"/>
                <a:gd name="T89" fmla="*/ 13 h 818"/>
                <a:gd name="T90" fmla="*/ 161 w 817"/>
                <a:gd name="T91" fmla="*/ 1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17" h="818">
                  <a:moveTo>
                    <a:pt x="631" y="695"/>
                  </a:moveTo>
                  <a:lnTo>
                    <a:pt x="631" y="754"/>
                  </a:lnTo>
                  <a:lnTo>
                    <a:pt x="661" y="725"/>
                  </a:lnTo>
                  <a:lnTo>
                    <a:pt x="631" y="695"/>
                  </a:lnTo>
                  <a:close/>
                  <a:moveTo>
                    <a:pt x="186" y="695"/>
                  </a:moveTo>
                  <a:lnTo>
                    <a:pt x="156" y="725"/>
                  </a:lnTo>
                  <a:lnTo>
                    <a:pt x="186" y="754"/>
                  </a:lnTo>
                  <a:lnTo>
                    <a:pt x="186" y="695"/>
                  </a:lnTo>
                  <a:close/>
                  <a:moveTo>
                    <a:pt x="669" y="620"/>
                  </a:moveTo>
                  <a:lnTo>
                    <a:pt x="639" y="650"/>
                  </a:lnTo>
                  <a:lnTo>
                    <a:pt x="669" y="679"/>
                  </a:lnTo>
                  <a:lnTo>
                    <a:pt x="669" y="620"/>
                  </a:lnTo>
                  <a:close/>
                  <a:moveTo>
                    <a:pt x="148" y="620"/>
                  </a:moveTo>
                  <a:lnTo>
                    <a:pt x="148" y="679"/>
                  </a:lnTo>
                  <a:lnTo>
                    <a:pt x="178" y="650"/>
                  </a:lnTo>
                  <a:lnTo>
                    <a:pt x="148" y="620"/>
                  </a:lnTo>
                  <a:close/>
                  <a:moveTo>
                    <a:pt x="631" y="557"/>
                  </a:moveTo>
                  <a:lnTo>
                    <a:pt x="631" y="604"/>
                  </a:lnTo>
                  <a:lnTo>
                    <a:pt x="669" y="568"/>
                  </a:lnTo>
                  <a:lnTo>
                    <a:pt x="669" y="557"/>
                  </a:lnTo>
                  <a:lnTo>
                    <a:pt x="631" y="557"/>
                  </a:lnTo>
                  <a:close/>
                  <a:moveTo>
                    <a:pt x="148" y="557"/>
                  </a:moveTo>
                  <a:lnTo>
                    <a:pt x="148" y="568"/>
                  </a:lnTo>
                  <a:lnTo>
                    <a:pt x="186" y="604"/>
                  </a:lnTo>
                  <a:lnTo>
                    <a:pt x="186" y="557"/>
                  </a:lnTo>
                  <a:lnTo>
                    <a:pt x="148" y="557"/>
                  </a:lnTo>
                  <a:close/>
                  <a:moveTo>
                    <a:pt x="36" y="483"/>
                  </a:moveTo>
                  <a:lnTo>
                    <a:pt x="36" y="519"/>
                  </a:lnTo>
                  <a:lnTo>
                    <a:pt x="780" y="519"/>
                  </a:lnTo>
                  <a:lnTo>
                    <a:pt x="780" y="483"/>
                  </a:lnTo>
                  <a:lnTo>
                    <a:pt x="36" y="483"/>
                  </a:lnTo>
                  <a:close/>
                  <a:moveTo>
                    <a:pt x="74" y="74"/>
                  </a:moveTo>
                  <a:lnTo>
                    <a:pt x="74" y="446"/>
                  </a:lnTo>
                  <a:lnTo>
                    <a:pt x="743" y="446"/>
                  </a:lnTo>
                  <a:lnTo>
                    <a:pt x="743" y="74"/>
                  </a:lnTo>
                  <a:lnTo>
                    <a:pt x="74" y="74"/>
                  </a:lnTo>
                  <a:close/>
                  <a:moveTo>
                    <a:pt x="167" y="0"/>
                  </a:moveTo>
                  <a:lnTo>
                    <a:pt x="173" y="1"/>
                  </a:lnTo>
                  <a:lnTo>
                    <a:pt x="178" y="4"/>
                  </a:lnTo>
                  <a:lnTo>
                    <a:pt x="182" y="8"/>
                  </a:lnTo>
                  <a:lnTo>
                    <a:pt x="184" y="13"/>
                  </a:lnTo>
                  <a:lnTo>
                    <a:pt x="186" y="18"/>
                  </a:lnTo>
                  <a:lnTo>
                    <a:pt x="186" y="36"/>
                  </a:lnTo>
                  <a:lnTo>
                    <a:pt x="631" y="36"/>
                  </a:lnTo>
                  <a:lnTo>
                    <a:pt x="631" y="18"/>
                  </a:lnTo>
                  <a:lnTo>
                    <a:pt x="632" y="13"/>
                  </a:lnTo>
                  <a:lnTo>
                    <a:pt x="635" y="8"/>
                  </a:lnTo>
                  <a:lnTo>
                    <a:pt x="639" y="4"/>
                  </a:lnTo>
                  <a:lnTo>
                    <a:pt x="644" y="1"/>
                  </a:lnTo>
                  <a:lnTo>
                    <a:pt x="650" y="0"/>
                  </a:lnTo>
                  <a:lnTo>
                    <a:pt x="656" y="1"/>
                  </a:lnTo>
                  <a:lnTo>
                    <a:pt x="661" y="4"/>
                  </a:lnTo>
                  <a:lnTo>
                    <a:pt x="665" y="8"/>
                  </a:lnTo>
                  <a:lnTo>
                    <a:pt x="667" y="13"/>
                  </a:lnTo>
                  <a:lnTo>
                    <a:pt x="669" y="18"/>
                  </a:lnTo>
                  <a:lnTo>
                    <a:pt x="669" y="36"/>
                  </a:lnTo>
                  <a:lnTo>
                    <a:pt x="743" y="36"/>
                  </a:lnTo>
                  <a:lnTo>
                    <a:pt x="758" y="39"/>
                  </a:lnTo>
                  <a:lnTo>
                    <a:pt x="770" y="48"/>
                  </a:lnTo>
                  <a:lnTo>
                    <a:pt x="777" y="60"/>
                  </a:lnTo>
                  <a:lnTo>
                    <a:pt x="780" y="74"/>
                  </a:lnTo>
                  <a:lnTo>
                    <a:pt x="780" y="446"/>
                  </a:lnTo>
                  <a:lnTo>
                    <a:pt x="794" y="449"/>
                  </a:lnTo>
                  <a:lnTo>
                    <a:pt x="806" y="457"/>
                  </a:lnTo>
                  <a:lnTo>
                    <a:pt x="814" y="468"/>
                  </a:lnTo>
                  <a:lnTo>
                    <a:pt x="817" y="483"/>
                  </a:lnTo>
                  <a:lnTo>
                    <a:pt x="817" y="519"/>
                  </a:lnTo>
                  <a:lnTo>
                    <a:pt x="814" y="534"/>
                  </a:lnTo>
                  <a:lnTo>
                    <a:pt x="806" y="546"/>
                  </a:lnTo>
                  <a:lnTo>
                    <a:pt x="794" y="555"/>
                  </a:lnTo>
                  <a:lnTo>
                    <a:pt x="780" y="557"/>
                  </a:lnTo>
                  <a:lnTo>
                    <a:pt x="705" y="557"/>
                  </a:lnTo>
                  <a:lnTo>
                    <a:pt x="705" y="798"/>
                  </a:lnTo>
                  <a:lnTo>
                    <a:pt x="705" y="805"/>
                  </a:lnTo>
                  <a:lnTo>
                    <a:pt x="703" y="810"/>
                  </a:lnTo>
                  <a:lnTo>
                    <a:pt x="698" y="814"/>
                  </a:lnTo>
                  <a:lnTo>
                    <a:pt x="694" y="817"/>
                  </a:lnTo>
                  <a:lnTo>
                    <a:pt x="687" y="818"/>
                  </a:lnTo>
                  <a:lnTo>
                    <a:pt x="682" y="817"/>
                  </a:lnTo>
                  <a:lnTo>
                    <a:pt x="677" y="814"/>
                  </a:lnTo>
                  <a:lnTo>
                    <a:pt x="673" y="810"/>
                  </a:lnTo>
                  <a:lnTo>
                    <a:pt x="670" y="805"/>
                  </a:lnTo>
                  <a:lnTo>
                    <a:pt x="669" y="798"/>
                  </a:lnTo>
                  <a:lnTo>
                    <a:pt x="669" y="769"/>
                  </a:lnTo>
                  <a:lnTo>
                    <a:pt x="626" y="811"/>
                  </a:lnTo>
                  <a:lnTo>
                    <a:pt x="622" y="815"/>
                  </a:lnTo>
                  <a:lnTo>
                    <a:pt x="618" y="817"/>
                  </a:lnTo>
                  <a:lnTo>
                    <a:pt x="612" y="818"/>
                  </a:lnTo>
                  <a:lnTo>
                    <a:pt x="607" y="817"/>
                  </a:lnTo>
                  <a:lnTo>
                    <a:pt x="602" y="814"/>
                  </a:lnTo>
                  <a:lnTo>
                    <a:pt x="598" y="810"/>
                  </a:lnTo>
                  <a:lnTo>
                    <a:pt x="595" y="805"/>
                  </a:lnTo>
                  <a:lnTo>
                    <a:pt x="594" y="798"/>
                  </a:lnTo>
                  <a:lnTo>
                    <a:pt x="594" y="557"/>
                  </a:lnTo>
                  <a:lnTo>
                    <a:pt x="222" y="557"/>
                  </a:lnTo>
                  <a:lnTo>
                    <a:pt x="222" y="798"/>
                  </a:lnTo>
                  <a:lnTo>
                    <a:pt x="221" y="805"/>
                  </a:lnTo>
                  <a:lnTo>
                    <a:pt x="218" y="810"/>
                  </a:lnTo>
                  <a:lnTo>
                    <a:pt x="214" y="814"/>
                  </a:lnTo>
                  <a:lnTo>
                    <a:pt x="209" y="817"/>
                  </a:lnTo>
                  <a:lnTo>
                    <a:pt x="204" y="818"/>
                  </a:lnTo>
                  <a:lnTo>
                    <a:pt x="199" y="817"/>
                  </a:lnTo>
                  <a:lnTo>
                    <a:pt x="195" y="815"/>
                  </a:lnTo>
                  <a:lnTo>
                    <a:pt x="191" y="811"/>
                  </a:lnTo>
                  <a:lnTo>
                    <a:pt x="148" y="769"/>
                  </a:lnTo>
                  <a:lnTo>
                    <a:pt x="148" y="798"/>
                  </a:lnTo>
                  <a:lnTo>
                    <a:pt x="148" y="805"/>
                  </a:lnTo>
                  <a:lnTo>
                    <a:pt x="145" y="810"/>
                  </a:lnTo>
                  <a:lnTo>
                    <a:pt x="141" y="814"/>
                  </a:lnTo>
                  <a:lnTo>
                    <a:pt x="136" y="817"/>
                  </a:lnTo>
                  <a:lnTo>
                    <a:pt x="129" y="818"/>
                  </a:lnTo>
                  <a:lnTo>
                    <a:pt x="124" y="817"/>
                  </a:lnTo>
                  <a:lnTo>
                    <a:pt x="119" y="814"/>
                  </a:lnTo>
                  <a:lnTo>
                    <a:pt x="115" y="810"/>
                  </a:lnTo>
                  <a:lnTo>
                    <a:pt x="112" y="805"/>
                  </a:lnTo>
                  <a:lnTo>
                    <a:pt x="111" y="798"/>
                  </a:lnTo>
                  <a:lnTo>
                    <a:pt x="111" y="557"/>
                  </a:lnTo>
                  <a:lnTo>
                    <a:pt x="36" y="557"/>
                  </a:lnTo>
                  <a:lnTo>
                    <a:pt x="22" y="555"/>
                  </a:lnTo>
                  <a:lnTo>
                    <a:pt x="10" y="546"/>
                  </a:lnTo>
                  <a:lnTo>
                    <a:pt x="2" y="534"/>
                  </a:lnTo>
                  <a:lnTo>
                    <a:pt x="0" y="519"/>
                  </a:lnTo>
                  <a:lnTo>
                    <a:pt x="0" y="483"/>
                  </a:lnTo>
                  <a:lnTo>
                    <a:pt x="2" y="468"/>
                  </a:lnTo>
                  <a:lnTo>
                    <a:pt x="10" y="457"/>
                  </a:lnTo>
                  <a:lnTo>
                    <a:pt x="22" y="449"/>
                  </a:lnTo>
                  <a:lnTo>
                    <a:pt x="36" y="446"/>
                  </a:lnTo>
                  <a:lnTo>
                    <a:pt x="36" y="74"/>
                  </a:lnTo>
                  <a:lnTo>
                    <a:pt x="39" y="60"/>
                  </a:lnTo>
                  <a:lnTo>
                    <a:pt x="47" y="48"/>
                  </a:lnTo>
                  <a:lnTo>
                    <a:pt x="59" y="39"/>
                  </a:lnTo>
                  <a:lnTo>
                    <a:pt x="74" y="36"/>
                  </a:lnTo>
                  <a:lnTo>
                    <a:pt x="148" y="36"/>
                  </a:lnTo>
                  <a:lnTo>
                    <a:pt x="148" y="18"/>
                  </a:lnTo>
                  <a:lnTo>
                    <a:pt x="149" y="13"/>
                  </a:lnTo>
                  <a:lnTo>
                    <a:pt x="152" y="8"/>
                  </a:lnTo>
                  <a:lnTo>
                    <a:pt x="156" y="4"/>
                  </a:lnTo>
                  <a:lnTo>
                    <a:pt x="161" y="1"/>
                  </a:lnTo>
                  <a:lnTo>
                    <a:pt x="16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30" name="Freeform 29"/>
            <p:cNvSpPr>
              <a:spLocks noEditPoints="1"/>
            </p:cNvSpPr>
            <p:nvPr/>
          </p:nvSpPr>
          <p:spPr bwMode="auto">
            <a:xfrm>
              <a:off x="10532729" y="2102527"/>
              <a:ext cx="539339" cy="540000"/>
            </a:xfrm>
            <a:custGeom>
              <a:avLst/>
              <a:gdLst>
                <a:gd name="T0" fmla="*/ 661 w 817"/>
                <a:gd name="T1" fmla="*/ 725 h 818"/>
                <a:gd name="T2" fmla="*/ 156 w 817"/>
                <a:gd name="T3" fmla="*/ 725 h 818"/>
                <a:gd name="T4" fmla="*/ 669 w 817"/>
                <a:gd name="T5" fmla="*/ 622 h 818"/>
                <a:gd name="T6" fmla="*/ 669 w 817"/>
                <a:gd name="T7" fmla="*/ 622 h 818"/>
                <a:gd name="T8" fmla="*/ 178 w 817"/>
                <a:gd name="T9" fmla="*/ 650 h 818"/>
                <a:gd name="T10" fmla="*/ 631 w 817"/>
                <a:gd name="T11" fmla="*/ 606 h 818"/>
                <a:gd name="T12" fmla="*/ 631 w 817"/>
                <a:gd name="T13" fmla="*/ 557 h 818"/>
                <a:gd name="T14" fmla="*/ 186 w 817"/>
                <a:gd name="T15" fmla="*/ 606 h 818"/>
                <a:gd name="T16" fmla="*/ 37 w 817"/>
                <a:gd name="T17" fmla="*/ 483 h 818"/>
                <a:gd name="T18" fmla="*/ 780 w 817"/>
                <a:gd name="T19" fmla="*/ 483 h 818"/>
                <a:gd name="T20" fmla="*/ 469 w 817"/>
                <a:gd name="T21" fmla="*/ 149 h 818"/>
                <a:gd name="T22" fmla="*/ 571 w 817"/>
                <a:gd name="T23" fmla="*/ 247 h 818"/>
                <a:gd name="T24" fmla="*/ 576 w 817"/>
                <a:gd name="T25" fmla="*/ 260 h 818"/>
                <a:gd name="T26" fmla="*/ 571 w 817"/>
                <a:gd name="T27" fmla="*/ 273 h 818"/>
                <a:gd name="T28" fmla="*/ 469 w 817"/>
                <a:gd name="T29" fmla="*/ 372 h 818"/>
                <a:gd name="T30" fmla="*/ 453 w 817"/>
                <a:gd name="T31" fmla="*/ 368 h 818"/>
                <a:gd name="T32" fmla="*/ 446 w 817"/>
                <a:gd name="T33" fmla="*/ 353 h 818"/>
                <a:gd name="T34" fmla="*/ 452 w 817"/>
                <a:gd name="T35" fmla="*/ 340 h 818"/>
                <a:gd name="T36" fmla="*/ 254 w 817"/>
                <a:gd name="T37" fmla="*/ 279 h 818"/>
                <a:gd name="T38" fmla="*/ 242 w 817"/>
                <a:gd name="T39" fmla="*/ 267 h 818"/>
                <a:gd name="T40" fmla="*/ 245 w 817"/>
                <a:gd name="T41" fmla="*/ 250 h 818"/>
                <a:gd name="T42" fmla="*/ 260 w 817"/>
                <a:gd name="T43" fmla="*/ 242 h 818"/>
                <a:gd name="T44" fmla="*/ 448 w 817"/>
                <a:gd name="T45" fmla="*/ 177 h 818"/>
                <a:gd name="T46" fmla="*/ 446 w 817"/>
                <a:gd name="T47" fmla="*/ 162 h 818"/>
                <a:gd name="T48" fmla="*/ 458 w 817"/>
                <a:gd name="T49" fmla="*/ 150 h 818"/>
                <a:gd name="T50" fmla="*/ 75 w 817"/>
                <a:gd name="T51" fmla="*/ 446 h 818"/>
                <a:gd name="T52" fmla="*/ 75 w 817"/>
                <a:gd name="T53" fmla="*/ 74 h 818"/>
                <a:gd name="T54" fmla="*/ 178 w 817"/>
                <a:gd name="T55" fmla="*/ 4 h 818"/>
                <a:gd name="T56" fmla="*/ 186 w 817"/>
                <a:gd name="T57" fmla="*/ 18 h 818"/>
                <a:gd name="T58" fmla="*/ 631 w 817"/>
                <a:gd name="T59" fmla="*/ 18 h 818"/>
                <a:gd name="T60" fmla="*/ 639 w 817"/>
                <a:gd name="T61" fmla="*/ 4 h 818"/>
                <a:gd name="T62" fmla="*/ 656 w 817"/>
                <a:gd name="T63" fmla="*/ 1 h 818"/>
                <a:gd name="T64" fmla="*/ 668 w 817"/>
                <a:gd name="T65" fmla="*/ 13 h 818"/>
                <a:gd name="T66" fmla="*/ 744 w 817"/>
                <a:gd name="T67" fmla="*/ 38 h 818"/>
                <a:gd name="T68" fmla="*/ 778 w 817"/>
                <a:gd name="T69" fmla="*/ 60 h 818"/>
                <a:gd name="T70" fmla="*/ 795 w 817"/>
                <a:gd name="T71" fmla="*/ 449 h 818"/>
                <a:gd name="T72" fmla="*/ 817 w 817"/>
                <a:gd name="T73" fmla="*/ 483 h 818"/>
                <a:gd name="T74" fmla="*/ 806 w 817"/>
                <a:gd name="T75" fmla="*/ 547 h 818"/>
                <a:gd name="T76" fmla="*/ 706 w 817"/>
                <a:gd name="T77" fmla="*/ 557 h 818"/>
                <a:gd name="T78" fmla="*/ 703 w 817"/>
                <a:gd name="T79" fmla="*/ 810 h 818"/>
                <a:gd name="T80" fmla="*/ 687 w 817"/>
                <a:gd name="T81" fmla="*/ 818 h 818"/>
                <a:gd name="T82" fmla="*/ 673 w 817"/>
                <a:gd name="T83" fmla="*/ 810 h 818"/>
                <a:gd name="T84" fmla="*/ 669 w 817"/>
                <a:gd name="T85" fmla="*/ 770 h 818"/>
                <a:gd name="T86" fmla="*/ 618 w 817"/>
                <a:gd name="T87" fmla="*/ 817 h 818"/>
                <a:gd name="T88" fmla="*/ 602 w 817"/>
                <a:gd name="T89" fmla="*/ 814 h 818"/>
                <a:gd name="T90" fmla="*/ 594 w 817"/>
                <a:gd name="T91" fmla="*/ 800 h 818"/>
                <a:gd name="T92" fmla="*/ 222 w 817"/>
                <a:gd name="T93" fmla="*/ 800 h 818"/>
                <a:gd name="T94" fmla="*/ 215 w 817"/>
                <a:gd name="T95" fmla="*/ 814 h 818"/>
                <a:gd name="T96" fmla="*/ 199 w 817"/>
                <a:gd name="T97" fmla="*/ 817 h 818"/>
                <a:gd name="T98" fmla="*/ 148 w 817"/>
                <a:gd name="T99" fmla="*/ 770 h 818"/>
                <a:gd name="T100" fmla="*/ 145 w 817"/>
                <a:gd name="T101" fmla="*/ 810 h 818"/>
                <a:gd name="T102" fmla="*/ 130 w 817"/>
                <a:gd name="T103" fmla="*/ 818 h 818"/>
                <a:gd name="T104" fmla="*/ 115 w 817"/>
                <a:gd name="T105" fmla="*/ 810 h 818"/>
                <a:gd name="T106" fmla="*/ 111 w 817"/>
                <a:gd name="T107" fmla="*/ 557 h 818"/>
                <a:gd name="T108" fmla="*/ 10 w 817"/>
                <a:gd name="T109" fmla="*/ 547 h 818"/>
                <a:gd name="T110" fmla="*/ 0 w 817"/>
                <a:gd name="T111" fmla="*/ 483 h 818"/>
                <a:gd name="T112" fmla="*/ 22 w 817"/>
                <a:gd name="T113" fmla="*/ 449 h 818"/>
                <a:gd name="T114" fmla="*/ 39 w 817"/>
                <a:gd name="T115" fmla="*/ 60 h 818"/>
                <a:gd name="T116" fmla="*/ 75 w 817"/>
                <a:gd name="T117" fmla="*/ 38 h 818"/>
                <a:gd name="T118" fmla="*/ 149 w 817"/>
                <a:gd name="T119" fmla="*/ 13 h 818"/>
                <a:gd name="T120" fmla="*/ 161 w 817"/>
                <a:gd name="T121" fmla="*/ 1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7" h="818">
                  <a:moveTo>
                    <a:pt x="631" y="695"/>
                  </a:moveTo>
                  <a:lnTo>
                    <a:pt x="631" y="755"/>
                  </a:lnTo>
                  <a:lnTo>
                    <a:pt x="661" y="725"/>
                  </a:lnTo>
                  <a:lnTo>
                    <a:pt x="631" y="695"/>
                  </a:lnTo>
                  <a:close/>
                  <a:moveTo>
                    <a:pt x="186" y="695"/>
                  </a:moveTo>
                  <a:lnTo>
                    <a:pt x="156" y="725"/>
                  </a:lnTo>
                  <a:lnTo>
                    <a:pt x="186" y="755"/>
                  </a:lnTo>
                  <a:lnTo>
                    <a:pt x="186" y="695"/>
                  </a:lnTo>
                  <a:close/>
                  <a:moveTo>
                    <a:pt x="669" y="622"/>
                  </a:moveTo>
                  <a:lnTo>
                    <a:pt x="639" y="650"/>
                  </a:lnTo>
                  <a:lnTo>
                    <a:pt x="669" y="681"/>
                  </a:lnTo>
                  <a:lnTo>
                    <a:pt x="669" y="622"/>
                  </a:lnTo>
                  <a:close/>
                  <a:moveTo>
                    <a:pt x="148" y="622"/>
                  </a:moveTo>
                  <a:lnTo>
                    <a:pt x="148" y="681"/>
                  </a:lnTo>
                  <a:lnTo>
                    <a:pt x="178" y="650"/>
                  </a:lnTo>
                  <a:lnTo>
                    <a:pt x="148" y="622"/>
                  </a:lnTo>
                  <a:close/>
                  <a:moveTo>
                    <a:pt x="631" y="557"/>
                  </a:moveTo>
                  <a:lnTo>
                    <a:pt x="631" y="606"/>
                  </a:lnTo>
                  <a:lnTo>
                    <a:pt x="669" y="569"/>
                  </a:lnTo>
                  <a:lnTo>
                    <a:pt x="669" y="557"/>
                  </a:lnTo>
                  <a:lnTo>
                    <a:pt x="631" y="557"/>
                  </a:lnTo>
                  <a:close/>
                  <a:moveTo>
                    <a:pt x="148" y="557"/>
                  </a:moveTo>
                  <a:lnTo>
                    <a:pt x="148" y="569"/>
                  </a:lnTo>
                  <a:lnTo>
                    <a:pt x="186" y="606"/>
                  </a:lnTo>
                  <a:lnTo>
                    <a:pt x="186" y="557"/>
                  </a:lnTo>
                  <a:lnTo>
                    <a:pt x="148" y="557"/>
                  </a:lnTo>
                  <a:close/>
                  <a:moveTo>
                    <a:pt x="37" y="483"/>
                  </a:moveTo>
                  <a:lnTo>
                    <a:pt x="37" y="521"/>
                  </a:lnTo>
                  <a:lnTo>
                    <a:pt x="780" y="521"/>
                  </a:lnTo>
                  <a:lnTo>
                    <a:pt x="780" y="483"/>
                  </a:lnTo>
                  <a:lnTo>
                    <a:pt x="37" y="483"/>
                  </a:lnTo>
                  <a:close/>
                  <a:moveTo>
                    <a:pt x="465" y="149"/>
                  </a:moveTo>
                  <a:lnTo>
                    <a:pt x="469" y="149"/>
                  </a:lnTo>
                  <a:lnTo>
                    <a:pt x="474" y="152"/>
                  </a:lnTo>
                  <a:lnTo>
                    <a:pt x="478" y="154"/>
                  </a:lnTo>
                  <a:lnTo>
                    <a:pt x="571" y="247"/>
                  </a:lnTo>
                  <a:lnTo>
                    <a:pt x="573" y="251"/>
                  </a:lnTo>
                  <a:lnTo>
                    <a:pt x="575" y="255"/>
                  </a:lnTo>
                  <a:lnTo>
                    <a:pt x="576" y="260"/>
                  </a:lnTo>
                  <a:lnTo>
                    <a:pt x="575" y="266"/>
                  </a:lnTo>
                  <a:lnTo>
                    <a:pt x="573" y="269"/>
                  </a:lnTo>
                  <a:lnTo>
                    <a:pt x="571" y="273"/>
                  </a:lnTo>
                  <a:lnTo>
                    <a:pt x="478" y="366"/>
                  </a:lnTo>
                  <a:lnTo>
                    <a:pt x="474" y="369"/>
                  </a:lnTo>
                  <a:lnTo>
                    <a:pt x="469" y="372"/>
                  </a:lnTo>
                  <a:lnTo>
                    <a:pt x="465" y="372"/>
                  </a:lnTo>
                  <a:lnTo>
                    <a:pt x="458" y="372"/>
                  </a:lnTo>
                  <a:lnTo>
                    <a:pt x="453" y="368"/>
                  </a:lnTo>
                  <a:lnTo>
                    <a:pt x="449" y="364"/>
                  </a:lnTo>
                  <a:lnTo>
                    <a:pt x="446" y="360"/>
                  </a:lnTo>
                  <a:lnTo>
                    <a:pt x="446" y="353"/>
                  </a:lnTo>
                  <a:lnTo>
                    <a:pt x="446" y="348"/>
                  </a:lnTo>
                  <a:lnTo>
                    <a:pt x="448" y="344"/>
                  </a:lnTo>
                  <a:lnTo>
                    <a:pt x="452" y="340"/>
                  </a:lnTo>
                  <a:lnTo>
                    <a:pt x="512" y="279"/>
                  </a:lnTo>
                  <a:lnTo>
                    <a:pt x="260" y="279"/>
                  </a:lnTo>
                  <a:lnTo>
                    <a:pt x="254" y="279"/>
                  </a:lnTo>
                  <a:lnTo>
                    <a:pt x="249" y="276"/>
                  </a:lnTo>
                  <a:lnTo>
                    <a:pt x="245" y="271"/>
                  </a:lnTo>
                  <a:lnTo>
                    <a:pt x="242" y="267"/>
                  </a:lnTo>
                  <a:lnTo>
                    <a:pt x="241" y="260"/>
                  </a:lnTo>
                  <a:lnTo>
                    <a:pt x="242" y="255"/>
                  </a:lnTo>
                  <a:lnTo>
                    <a:pt x="245" y="250"/>
                  </a:lnTo>
                  <a:lnTo>
                    <a:pt x="249" y="246"/>
                  </a:lnTo>
                  <a:lnTo>
                    <a:pt x="254" y="243"/>
                  </a:lnTo>
                  <a:lnTo>
                    <a:pt x="260" y="242"/>
                  </a:lnTo>
                  <a:lnTo>
                    <a:pt x="512" y="242"/>
                  </a:lnTo>
                  <a:lnTo>
                    <a:pt x="452" y="180"/>
                  </a:lnTo>
                  <a:lnTo>
                    <a:pt x="448" y="177"/>
                  </a:lnTo>
                  <a:lnTo>
                    <a:pt x="446" y="173"/>
                  </a:lnTo>
                  <a:lnTo>
                    <a:pt x="446" y="167"/>
                  </a:lnTo>
                  <a:lnTo>
                    <a:pt x="446" y="162"/>
                  </a:lnTo>
                  <a:lnTo>
                    <a:pt x="449" y="157"/>
                  </a:lnTo>
                  <a:lnTo>
                    <a:pt x="453" y="153"/>
                  </a:lnTo>
                  <a:lnTo>
                    <a:pt x="458" y="150"/>
                  </a:lnTo>
                  <a:lnTo>
                    <a:pt x="465" y="149"/>
                  </a:lnTo>
                  <a:close/>
                  <a:moveTo>
                    <a:pt x="75" y="74"/>
                  </a:moveTo>
                  <a:lnTo>
                    <a:pt x="75" y="446"/>
                  </a:lnTo>
                  <a:lnTo>
                    <a:pt x="744" y="446"/>
                  </a:lnTo>
                  <a:lnTo>
                    <a:pt x="744" y="74"/>
                  </a:lnTo>
                  <a:lnTo>
                    <a:pt x="75" y="74"/>
                  </a:lnTo>
                  <a:close/>
                  <a:moveTo>
                    <a:pt x="168" y="0"/>
                  </a:moveTo>
                  <a:lnTo>
                    <a:pt x="173" y="1"/>
                  </a:lnTo>
                  <a:lnTo>
                    <a:pt x="178" y="4"/>
                  </a:lnTo>
                  <a:lnTo>
                    <a:pt x="182" y="8"/>
                  </a:lnTo>
                  <a:lnTo>
                    <a:pt x="185" y="13"/>
                  </a:lnTo>
                  <a:lnTo>
                    <a:pt x="186" y="18"/>
                  </a:lnTo>
                  <a:lnTo>
                    <a:pt x="186" y="38"/>
                  </a:lnTo>
                  <a:lnTo>
                    <a:pt x="631" y="38"/>
                  </a:lnTo>
                  <a:lnTo>
                    <a:pt x="631" y="18"/>
                  </a:lnTo>
                  <a:lnTo>
                    <a:pt x="632" y="13"/>
                  </a:lnTo>
                  <a:lnTo>
                    <a:pt x="635" y="8"/>
                  </a:lnTo>
                  <a:lnTo>
                    <a:pt x="639" y="4"/>
                  </a:lnTo>
                  <a:lnTo>
                    <a:pt x="644" y="1"/>
                  </a:lnTo>
                  <a:lnTo>
                    <a:pt x="651" y="0"/>
                  </a:lnTo>
                  <a:lnTo>
                    <a:pt x="656" y="1"/>
                  </a:lnTo>
                  <a:lnTo>
                    <a:pt x="661" y="4"/>
                  </a:lnTo>
                  <a:lnTo>
                    <a:pt x="665" y="8"/>
                  </a:lnTo>
                  <a:lnTo>
                    <a:pt x="668" y="13"/>
                  </a:lnTo>
                  <a:lnTo>
                    <a:pt x="669" y="18"/>
                  </a:lnTo>
                  <a:lnTo>
                    <a:pt x="669" y="38"/>
                  </a:lnTo>
                  <a:lnTo>
                    <a:pt x="744" y="38"/>
                  </a:lnTo>
                  <a:lnTo>
                    <a:pt x="758" y="40"/>
                  </a:lnTo>
                  <a:lnTo>
                    <a:pt x="770" y="48"/>
                  </a:lnTo>
                  <a:lnTo>
                    <a:pt x="778" y="60"/>
                  </a:lnTo>
                  <a:lnTo>
                    <a:pt x="780" y="74"/>
                  </a:lnTo>
                  <a:lnTo>
                    <a:pt x="780" y="446"/>
                  </a:lnTo>
                  <a:lnTo>
                    <a:pt x="795" y="449"/>
                  </a:lnTo>
                  <a:lnTo>
                    <a:pt x="806" y="457"/>
                  </a:lnTo>
                  <a:lnTo>
                    <a:pt x="814" y="468"/>
                  </a:lnTo>
                  <a:lnTo>
                    <a:pt x="817" y="483"/>
                  </a:lnTo>
                  <a:lnTo>
                    <a:pt x="817" y="521"/>
                  </a:lnTo>
                  <a:lnTo>
                    <a:pt x="814" y="535"/>
                  </a:lnTo>
                  <a:lnTo>
                    <a:pt x="806" y="547"/>
                  </a:lnTo>
                  <a:lnTo>
                    <a:pt x="795" y="555"/>
                  </a:lnTo>
                  <a:lnTo>
                    <a:pt x="780" y="557"/>
                  </a:lnTo>
                  <a:lnTo>
                    <a:pt x="706" y="557"/>
                  </a:lnTo>
                  <a:lnTo>
                    <a:pt x="706" y="800"/>
                  </a:lnTo>
                  <a:lnTo>
                    <a:pt x="706" y="805"/>
                  </a:lnTo>
                  <a:lnTo>
                    <a:pt x="703" y="810"/>
                  </a:lnTo>
                  <a:lnTo>
                    <a:pt x="698" y="814"/>
                  </a:lnTo>
                  <a:lnTo>
                    <a:pt x="694" y="817"/>
                  </a:lnTo>
                  <a:lnTo>
                    <a:pt x="687" y="818"/>
                  </a:lnTo>
                  <a:lnTo>
                    <a:pt x="682" y="817"/>
                  </a:lnTo>
                  <a:lnTo>
                    <a:pt x="677" y="814"/>
                  </a:lnTo>
                  <a:lnTo>
                    <a:pt x="673" y="810"/>
                  </a:lnTo>
                  <a:lnTo>
                    <a:pt x="670" y="805"/>
                  </a:lnTo>
                  <a:lnTo>
                    <a:pt x="669" y="800"/>
                  </a:lnTo>
                  <a:lnTo>
                    <a:pt x="669" y="770"/>
                  </a:lnTo>
                  <a:lnTo>
                    <a:pt x="626" y="813"/>
                  </a:lnTo>
                  <a:lnTo>
                    <a:pt x="622" y="815"/>
                  </a:lnTo>
                  <a:lnTo>
                    <a:pt x="618" y="817"/>
                  </a:lnTo>
                  <a:lnTo>
                    <a:pt x="613" y="818"/>
                  </a:lnTo>
                  <a:lnTo>
                    <a:pt x="607" y="817"/>
                  </a:lnTo>
                  <a:lnTo>
                    <a:pt x="602" y="814"/>
                  </a:lnTo>
                  <a:lnTo>
                    <a:pt x="598" y="810"/>
                  </a:lnTo>
                  <a:lnTo>
                    <a:pt x="596" y="805"/>
                  </a:lnTo>
                  <a:lnTo>
                    <a:pt x="594" y="800"/>
                  </a:lnTo>
                  <a:lnTo>
                    <a:pt x="594" y="557"/>
                  </a:lnTo>
                  <a:lnTo>
                    <a:pt x="222" y="557"/>
                  </a:lnTo>
                  <a:lnTo>
                    <a:pt x="222" y="800"/>
                  </a:lnTo>
                  <a:lnTo>
                    <a:pt x="221" y="805"/>
                  </a:lnTo>
                  <a:lnTo>
                    <a:pt x="219" y="810"/>
                  </a:lnTo>
                  <a:lnTo>
                    <a:pt x="215" y="814"/>
                  </a:lnTo>
                  <a:lnTo>
                    <a:pt x="209" y="817"/>
                  </a:lnTo>
                  <a:lnTo>
                    <a:pt x="204" y="818"/>
                  </a:lnTo>
                  <a:lnTo>
                    <a:pt x="199" y="817"/>
                  </a:lnTo>
                  <a:lnTo>
                    <a:pt x="195" y="815"/>
                  </a:lnTo>
                  <a:lnTo>
                    <a:pt x="191" y="813"/>
                  </a:lnTo>
                  <a:lnTo>
                    <a:pt x="148" y="770"/>
                  </a:lnTo>
                  <a:lnTo>
                    <a:pt x="148" y="800"/>
                  </a:lnTo>
                  <a:lnTo>
                    <a:pt x="148" y="805"/>
                  </a:lnTo>
                  <a:lnTo>
                    <a:pt x="145" y="810"/>
                  </a:lnTo>
                  <a:lnTo>
                    <a:pt x="141" y="814"/>
                  </a:lnTo>
                  <a:lnTo>
                    <a:pt x="136" y="817"/>
                  </a:lnTo>
                  <a:lnTo>
                    <a:pt x="130" y="818"/>
                  </a:lnTo>
                  <a:lnTo>
                    <a:pt x="124" y="817"/>
                  </a:lnTo>
                  <a:lnTo>
                    <a:pt x="119" y="814"/>
                  </a:lnTo>
                  <a:lnTo>
                    <a:pt x="115" y="810"/>
                  </a:lnTo>
                  <a:lnTo>
                    <a:pt x="113" y="805"/>
                  </a:lnTo>
                  <a:lnTo>
                    <a:pt x="111" y="800"/>
                  </a:lnTo>
                  <a:lnTo>
                    <a:pt x="111" y="557"/>
                  </a:lnTo>
                  <a:lnTo>
                    <a:pt x="37" y="557"/>
                  </a:lnTo>
                  <a:lnTo>
                    <a:pt x="22" y="555"/>
                  </a:lnTo>
                  <a:lnTo>
                    <a:pt x="10" y="547"/>
                  </a:lnTo>
                  <a:lnTo>
                    <a:pt x="3" y="535"/>
                  </a:lnTo>
                  <a:lnTo>
                    <a:pt x="0" y="521"/>
                  </a:lnTo>
                  <a:lnTo>
                    <a:pt x="0" y="483"/>
                  </a:lnTo>
                  <a:lnTo>
                    <a:pt x="3" y="468"/>
                  </a:lnTo>
                  <a:lnTo>
                    <a:pt x="10" y="457"/>
                  </a:lnTo>
                  <a:lnTo>
                    <a:pt x="22" y="449"/>
                  </a:lnTo>
                  <a:lnTo>
                    <a:pt x="37" y="446"/>
                  </a:lnTo>
                  <a:lnTo>
                    <a:pt x="37" y="74"/>
                  </a:lnTo>
                  <a:lnTo>
                    <a:pt x="39" y="60"/>
                  </a:lnTo>
                  <a:lnTo>
                    <a:pt x="47" y="48"/>
                  </a:lnTo>
                  <a:lnTo>
                    <a:pt x="59" y="40"/>
                  </a:lnTo>
                  <a:lnTo>
                    <a:pt x="75" y="38"/>
                  </a:lnTo>
                  <a:lnTo>
                    <a:pt x="148" y="38"/>
                  </a:lnTo>
                  <a:lnTo>
                    <a:pt x="148" y="18"/>
                  </a:lnTo>
                  <a:lnTo>
                    <a:pt x="149" y="13"/>
                  </a:lnTo>
                  <a:lnTo>
                    <a:pt x="152" y="8"/>
                  </a:lnTo>
                  <a:lnTo>
                    <a:pt x="156" y="4"/>
                  </a:lnTo>
                  <a:lnTo>
                    <a:pt x="161" y="1"/>
                  </a:lnTo>
                  <a:lnTo>
                    <a:pt x="16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26688" y="1217736"/>
            <a:ext cx="5297488" cy="369332"/>
          </a:xfrm>
          <a:prstGeom prst="rect">
            <a:avLst/>
          </a:prstGeom>
          <a:noFill/>
        </p:spPr>
        <p:txBody>
          <a:bodyPr wrap="square" rtlCol="0">
            <a:spAutoFit/>
          </a:bodyPr>
          <a:lstStyle/>
          <a:p>
            <a:pPr algn="ctr"/>
            <a:r>
              <a:rPr lang="en-US" altLang="zh-CN" dirty="0" smtClean="0">
                <a:solidFill>
                  <a:schemeClr val="bg1"/>
                </a:solidFill>
                <a:latin typeface="Lato Black" panose="020F0502020204030203" pitchFamily="34" charset="0"/>
                <a:cs typeface="Lato Black" panose="020F0502020204030203" pitchFamily="34" charset="0"/>
              </a:rPr>
              <a:t>Arrows</a:t>
            </a:r>
            <a:endParaRPr lang="zh-CN" altLang="en-US" dirty="0">
              <a:solidFill>
                <a:schemeClr val="bg1"/>
              </a:solidFill>
              <a:latin typeface="Lato Black" panose="020F0502020204030203" pitchFamily="34" charset="0"/>
              <a:cs typeface="Lato Black" panose="020F0502020204030203" pitchFamily="34" charset="0"/>
            </a:endParaRPr>
          </a:p>
        </p:txBody>
      </p:sp>
      <p:grpSp>
        <p:nvGrpSpPr>
          <p:cNvPr id="3" name="组合 2"/>
          <p:cNvGrpSpPr/>
          <p:nvPr/>
        </p:nvGrpSpPr>
        <p:grpSpPr>
          <a:xfrm>
            <a:off x="2197900" y="2299040"/>
            <a:ext cx="7813328" cy="2800028"/>
            <a:chOff x="1072245" y="1107761"/>
            <a:chExt cx="10006582" cy="3586014"/>
          </a:xfrm>
        </p:grpSpPr>
        <p:sp>
          <p:nvSpPr>
            <p:cNvPr id="7" name="Freeform 6"/>
            <p:cNvSpPr>
              <a:spLocks noEditPoints="1"/>
            </p:cNvSpPr>
            <p:nvPr/>
          </p:nvSpPr>
          <p:spPr bwMode="auto">
            <a:xfrm>
              <a:off x="1072937" y="1107761"/>
              <a:ext cx="539260" cy="540000"/>
            </a:xfrm>
            <a:custGeom>
              <a:avLst/>
              <a:gdLst>
                <a:gd name="T0" fmla="*/ 452 w 729"/>
                <a:gd name="T1" fmla="*/ 216 h 730"/>
                <a:gd name="T2" fmla="*/ 460 w 729"/>
                <a:gd name="T3" fmla="*/ 220 h 730"/>
                <a:gd name="T4" fmla="*/ 594 w 729"/>
                <a:gd name="T5" fmla="*/ 356 h 730"/>
                <a:gd name="T6" fmla="*/ 597 w 729"/>
                <a:gd name="T7" fmla="*/ 365 h 730"/>
                <a:gd name="T8" fmla="*/ 594 w 729"/>
                <a:gd name="T9" fmla="*/ 373 h 730"/>
                <a:gd name="T10" fmla="*/ 460 w 729"/>
                <a:gd name="T11" fmla="*/ 509 h 730"/>
                <a:gd name="T12" fmla="*/ 452 w 729"/>
                <a:gd name="T13" fmla="*/ 513 h 730"/>
                <a:gd name="T14" fmla="*/ 442 w 729"/>
                <a:gd name="T15" fmla="*/ 513 h 730"/>
                <a:gd name="T16" fmla="*/ 435 w 729"/>
                <a:gd name="T17" fmla="*/ 508 h 730"/>
                <a:gd name="T18" fmla="*/ 431 w 729"/>
                <a:gd name="T19" fmla="*/ 497 h 730"/>
                <a:gd name="T20" fmla="*/ 433 w 729"/>
                <a:gd name="T21" fmla="*/ 489 h 730"/>
                <a:gd name="T22" fmla="*/ 541 w 729"/>
                <a:gd name="T23" fmla="*/ 381 h 730"/>
                <a:gd name="T24" fmla="*/ 10 w 729"/>
                <a:gd name="T25" fmla="*/ 381 h 730"/>
                <a:gd name="T26" fmla="*/ 3 w 729"/>
                <a:gd name="T27" fmla="*/ 374 h 730"/>
                <a:gd name="T28" fmla="*/ 0 w 729"/>
                <a:gd name="T29" fmla="*/ 365 h 730"/>
                <a:gd name="T30" fmla="*/ 3 w 729"/>
                <a:gd name="T31" fmla="*/ 354 h 730"/>
                <a:gd name="T32" fmla="*/ 10 w 729"/>
                <a:gd name="T33" fmla="*/ 349 h 730"/>
                <a:gd name="T34" fmla="*/ 541 w 729"/>
                <a:gd name="T35" fmla="*/ 348 h 730"/>
                <a:gd name="T36" fmla="*/ 433 w 729"/>
                <a:gd name="T37" fmla="*/ 240 h 730"/>
                <a:gd name="T38" fmla="*/ 431 w 729"/>
                <a:gd name="T39" fmla="*/ 231 h 730"/>
                <a:gd name="T40" fmla="*/ 435 w 729"/>
                <a:gd name="T41" fmla="*/ 222 h 730"/>
                <a:gd name="T42" fmla="*/ 442 w 729"/>
                <a:gd name="T43" fmla="*/ 216 h 730"/>
                <a:gd name="T44" fmla="*/ 115 w 729"/>
                <a:gd name="T45" fmla="*/ 0 h 730"/>
                <a:gd name="T46" fmla="*/ 719 w 729"/>
                <a:gd name="T47" fmla="*/ 1 h 730"/>
                <a:gd name="T48" fmla="*/ 727 w 729"/>
                <a:gd name="T49" fmla="*/ 6 h 730"/>
                <a:gd name="T50" fmla="*/ 729 w 729"/>
                <a:gd name="T51" fmla="*/ 17 h 730"/>
                <a:gd name="T52" fmla="*/ 729 w 729"/>
                <a:gd name="T53" fmla="*/ 718 h 730"/>
                <a:gd name="T54" fmla="*/ 723 w 729"/>
                <a:gd name="T55" fmla="*/ 726 h 730"/>
                <a:gd name="T56" fmla="*/ 713 w 729"/>
                <a:gd name="T57" fmla="*/ 730 h 730"/>
                <a:gd name="T58" fmla="*/ 110 w 729"/>
                <a:gd name="T59" fmla="*/ 729 h 730"/>
                <a:gd name="T60" fmla="*/ 102 w 729"/>
                <a:gd name="T61" fmla="*/ 722 h 730"/>
                <a:gd name="T62" fmla="*/ 99 w 729"/>
                <a:gd name="T63" fmla="*/ 713 h 730"/>
                <a:gd name="T64" fmla="*/ 99 w 729"/>
                <a:gd name="T65" fmla="*/ 459 h 730"/>
                <a:gd name="T66" fmla="*/ 106 w 729"/>
                <a:gd name="T67" fmla="*/ 451 h 730"/>
                <a:gd name="T68" fmla="*/ 115 w 729"/>
                <a:gd name="T69" fmla="*/ 447 h 730"/>
                <a:gd name="T70" fmla="*/ 126 w 729"/>
                <a:gd name="T71" fmla="*/ 451 h 730"/>
                <a:gd name="T72" fmla="*/ 131 w 729"/>
                <a:gd name="T73" fmla="*/ 459 h 730"/>
                <a:gd name="T74" fmla="*/ 132 w 729"/>
                <a:gd name="T75" fmla="*/ 696 h 730"/>
                <a:gd name="T76" fmla="*/ 696 w 729"/>
                <a:gd name="T77" fmla="*/ 32 h 730"/>
                <a:gd name="T78" fmla="*/ 132 w 729"/>
                <a:gd name="T79" fmla="*/ 265 h 730"/>
                <a:gd name="T80" fmla="*/ 130 w 729"/>
                <a:gd name="T81" fmla="*/ 275 h 730"/>
                <a:gd name="T82" fmla="*/ 120 w 729"/>
                <a:gd name="T83" fmla="*/ 281 h 730"/>
                <a:gd name="T84" fmla="*/ 110 w 729"/>
                <a:gd name="T85" fmla="*/ 281 h 730"/>
                <a:gd name="T86" fmla="*/ 102 w 729"/>
                <a:gd name="T87" fmla="*/ 275 h 730"/>
                <a:gd name="T88" fmla="*/ 99 w 729"/>
                <a:gd name="T89" fmla="*/ 265 h 730"/>
                <a:gd name="T90" fmla="*/ 99 w 729"/>
                <a:gd name="T91" fmla="*/ 11 h 730"/>
                <a:gd name="T92" fmla="*/ 106 w 729"/>
                <a:gd name="T93" fmla="*/ 2 h 730"/>
                <a:gd name="T94" fmla="*/ 115 w 729"/>
                <a:gd name="T95"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9" h="730">
                  <a:moveTo>
                    <a:pt x="448" y="216"/>
                  </a:moveTo>
                  <a:lnTo>
                    <a:pt x="452" y="216"/>
                  </a:lnTo>
                  <a:lnTo>
                    <a:pt x="456" y="217"/>
                  </a:lnTo>
                  <a:lnTo>
                    <a:pt x="460" y="220"/>
                  </a:lnTo>
                  <a:lnTo>
                    <a:pt x="592" y="353"/>
                  </a:lnTo>
                  <a:lnTo>
                    <a:pt x="594" y="356"/>
                  </a:lnTo>
                  <a:lnTo>
                    <a:pt x="597" y="360"/>
                  </a:lnTo>
                  <a:lnTo>
                    <a:pt x="597" y="365"/>
                  </a:lnTo>
                  <a:lnTo>
                    <a:pt x="597" y="369"/>
                  </a:lnTo>
                  <a:lnTo>
                    <a:pt x="594" y="373"/>
                  </a:lnTo>
                  <a:lnTo>
                    <a:pt x="592" y="377"/>
                  </a:lnTo>
                  <a:lnTo>
                    <a:pt x="460" y="509"/>
                  </a:lnTo>
                  <a:lnTo>
                    <a:pt x="456" y="511"/>
                  </a:lnTo>
                  <a:lnTo>
                    <a:pt x="452" y="513"/>
                  </a:lnTo>
                  <a:lnTo>
                    <a:pt x="448" y="514"/>
                  </a:lnTo>
                  <a:lnTo>
                    <a:pt x="442" y="513"/>
                  </a:lnTo>
                  <a:lnTo>
                    <a:pt x="437" y="510"/>
                  </a:lnTo>
                  <a:lnTo>
                    <a:pt x="435" y="508"/>
                  </a:lnTo>
                  <a:lnTo>
                    <a:pt x="432" y="502"/>
                  </a:lnTo>
                  <a:lnTo>
                    <a:pt x="431" y="497"/>
                  </a:lnTo>
                  <a:lnTo>
                    <a:pt x="432" y="493"/>
                  </a:lnTo>
                  <a:lnTo>
                    <a:pt x="433" y="489"/>
                  </a:lnTo>
                  <a:lnTo>
                    <a:pt x="436" y="485"/>
                  </a:lnTo>
                  <a:lnTo>
                    <a:pt x="541" y="381"/>
                  </a:lnTo>
                  <a:lnTo>
                    <a:pt x="16" y="381"/>
                  </a:lnTo>
                  <a:lnTo>
                    <a:pt x="10" y="381"/>
                  </a:lnTo>
                  <a:lnTo>
                    <a:pt x="7" y="378"/>
                  </a:lnTo>
                  <a:lnTo>
                    <a:pt x="3" y="374"/>
                  </a:lnTo>
                  <a:lnTo>
                    <a:pt x="0" y="370"/>
                  </a:lnTo>
                  <a:lnTo>
                    <a:pt x="0" y="365"/>
                  </a:lnTo>
                  <a:lnTo>
                    <a:pt x="0" y="360"/>
                  </a:lnTo>
                  <a:lnTo>
                    <a:pt x="3" y="354"/>
                  </a:lnTo>
                  <a:lnTo>
                    <a:pt x="7" y="352"/>
                  </a:lnTo>
                  <a:lnTo>
                    <a:pt x="10" y="349"/>
                  </a:lnTo>
                  <a:lnTo>
                    <a:pt x="16" y="348"/>
                  </a:lnTo>
                  <a:lnTo>
                    <a:pt x="541" y="348"/>
                  </a:lnTo>
                  <a:lnTo>
                    <a:pt x="436" y="243"/>
                  </a:lnTo>
                  <a:lnTo>
                    <a:pt x="433" y="240"/>
                  </a:lnTo>
                  <a:lnTo>
                    <a:pt x="432" y="237"/>
                  </a:lnTo>
                  <a:lnTo>
                    <a:pt x="431" y="231"/>
                  </a:lnTo>
                  <a:lnTo>
                    <a:pt x="432" y="226"/>
                  </a:lnTo>
                  <a:lnTo>
                    <a:pt x="435" y="222"/>
                  </a:lnTo>
                  <a:lnTo>
                    <a:pt x="437" y="218"/>
                  </a:lnTo>
                  <a:lnTo>
                    <a:pt x="442" y="216"/>
                  </a:lnTo>
                  <a:lnTo>
                    <a:pt x="448" y="216"/>
                  </a:lnTo>
                  <a:close/>
                  <a:moveTo>
                    <a:pt x="115" y="0"/>
                  </a:moveTo>
                  <a:lnTo>
                    <a:pt x="713" y="0"/>
                  </a:lnTo>
                  <a:lnTo>
                    <a:pt x="719" y="1"/>
                  </a:lnTo>
                  <a:lnTo>
                    <a:pt x="723" y="2"/>
                  </a:lnTo>
                  <a:lnTo>
                    <a:pt x="727" y="6"/>
                  </a:lnTo>
                  <a:lnTo>
                    <a:pt x="729" y="11"/>
                  </a:lnTo>
                  <a:lnTo>
                    <a:pt x="729" y="17"/>
                  </a:lnTo>
                  <a:lnTo>
                    <a:pt x="729" y="713"/>
                  </a:lnTo>
                  <a:lnTo>
                    <a:pt x="729" y="718"/>
                  </a:lnTo>
                  <a:lnTo>
                    <a:pt x="727" y="722"/>
                  </a:lnTo>
                  <a:lnTo>
                    <a:pt x="723" y="726"/>
                  </a:lnTo>
                  <a:lnTo>
                    <a:pt x="719" y="729"/>
                  </a:lnTo>
                  <a:lnTo>
                    <a:pt x="713" y="730"/>
                  </a:lnTo>
                  <a:lnTo>
                    <a:pt x="115" y="730"/>
                  </a:lnTo>
                  <a:lnTo>
                    <a:pt x="110" y="729"/>
                  </a:lnTo>
                  <a:lnTo>
                    <a:pt x="106" y="726"/>
                  </a:lnTo>
                  <a:lnTo>
                    <a:pt x="102" y="722"/>
                  </a:lnTo>
                  <a:lnTo>
                    <a:pt x="99" y="718"/>
                  </a:lnTo>
                  <a:lnTo>
                    <a:pt x="99" y="713"/>
                  </a:lnTo>
                  <a:lnTo>
                    <a:pt x="99" y="464"/>
                  </a:lnTo>
                  <a:lnTo>
                    <a:pt x="99" y="459"/>
                  </a:lnTo>
                  <a:lnTo>
                    <a:pt x="102" y="454"/>
                  </a:lnTo>
                  <a:lnTo>
                    <a:pt x="106" y="451"/>
                  </a:lnTo>
                  <a:lnTo>
                    <a:pt x="110" y="449"/>
                  </a:lnTo>
                  <a:lnTo>
                    <a:pt x="115" y="447"/>
                  </a:lnTo>
                  <a:lnTo>
                    <a:pt x="120" y="449"/>
                  </a:lnTo>
                  <a:lnTo>
                    <a:pt x="126" y="451"/>
                  </a:lnTo>
                  <a:lnTo>
                    <a:pt x="130" y="454"/>
                  </a:lnTo>
                  <a:lnTo>
                    <a:pt x="131" y="459"/>
                  </a:lnTo>
                  <a:lnTo>
                    <a:pt x="132" y="464"/>
                  </a:lnTo>
                  <a:lnTo>
                    <a:pt x="132" y="696"/>
                  </a:lnTo>
                  <a:lnTo>
                    <a:pt x="696" y="696"/>
                  </a:lnTo>
                  <a:lnTo>
                    <a:pt x="696" y="32"/>
                  </a:lnTo>
                  <a:lnTo>
                    <a:pt x="132" y="32"/>
                  </a:lnTo>
                  <a:lnTo>
                    <a:pt x="132" y="265"/>
                  </a:lnTo>
                  <a:lnTo>
                    <a:pt x="131" y="271"/>
                  </a:lnTo>
                  <a:lnTo>
                    <a:pt x="130" y="275"/>
                  </a:lnTo>
                  <a:lnTo>
                    <a:pt x="126" y="278"/>
                  </a:lnTo>
                  <a:lnTo>
                    <a:pt x="120" y="281"/>
                  </a:lnTo>
                  <a:lnTo>
                    <a:pt x="115" y="281"/>
                  </a:lnTo>
                  <a:lnTo>
                    <a:pt x="110" y="281"/>
                  </a:lnTo>
                  <a:lnTo>
                    <a:pt x="106" y="278"/>
                  </a:lnTo>
                  <a:lnTo>
                    <a:pt x="102" y="275"/>
                  </a:lnTo>
                  <a:lnTo>
                    <a:pt x="99" y="271"/>
                  </a:lnTo>
                  <a:lnTo>
                    <a:pt x="99" y="265"/>
                  </a:lnTo>
                  <a:lnTo>
                    <a:pt x="99" y="17"/>
                  </a:lnTo>
                  <a:lnTo>
                    <a:pt x="99" y="11"/>
                  </a:lnTo>
                  <a:lnTo>
                    <a:pt x="102" y="6"/>
                  </a:lnTo>
                  <a:lnTo>
                    <a:pt x="106" y="2"/>
                  </a:lnTo>
                  <a:lnTo>
                    <a:pt x="110" y="1"/>
                  </a:lnTo>
                  <a:lnTo>
                    <a:pt x="11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8" name="Freeform 7"/>
            <p:cNvSpPr>
              <a:spLocks noEditPoints="1"/>
            </p:cNvSpPr>
            <p:nvPr/>
          </p:nvSpPr>
          <p:spPr bwMode="auto">
            <a:xfrm>
              <a:off x="2243804" y="1107761"/>
              <a:ext cx="540000" cy="540000"/>
            </a:xfrm>
            <a:custGeom>
              <a:avLst/>
              <a:gdLst>
                <a:gd name="T0" fmla="*/ 288 w 730"/>
                <a:gd name="T1" fmla="*/ 216 h 730"/>
                <a:gd name="T2" fmla="*/ 296 w 730"/>
                <a:gd name="T3" fmla="*/ 222 h 730"/>
                <a:gd name="T4" fmla="*/ 300 w 730"/>
                <a:gd name="T5" fmla="*/ 231 h 730"/>
                <a:gd name="T6" fmla="*/ 297 w 730"/>
                <a:gd name="T7" fmla="*/ 240 h 730"/>
                <a:gd name="T8" fmla="*/ 190 w 730"/>
                <a:gd name="T9" fmla="*/ 348 h 730"/>
                <a:gd name="T10" fmla="*/ 719 w 730"/>
                <a:gd name="T11" fmla="*/ 349 h 730"/>
                <a:gd name="T12" fmla="*/ 728 w 730"/>
                <a:gd name="T13" fmla="*/ 354 h 730"/>
                <a:gd name="T14" fmla="*/ 730 w 730"/>
                <a:gd name="T15" fmla="*/ 365 h 730"/>
                <a:gd name="T16" fmla="*/ 728 w 730"/>
                <a:gd name="T17" fmla="*/ 374 h 730"/>
                <a:gd name="T18" fmla="*/ 719 w 730"/>
                <a:gd name="T19" fmla="*/ 381 h 730"/>
                <a:gd name="T20" fmla="*/ 190 w 730"/>
                <a:gd name="T21" fmla="*/ 381 h 730"/>
                <a:gd name="T22" fmla="*/ 297 w 730"/>
                <a:gd name="T23" fmla="*/ 489 h 730"/>
                <a:gd name="T24" fmla="*/ 300 w 730"/>
                <a:gd name="T25" fmla="*/ 497 h 730"/>
                <a:gd name="T26" fmla="*/ 296 w 730"/>
                <a:gd name="T27" fmla="*/ 508 h 730"/>
                <a:gd name="T28" fmla="*/ 288 w 730"/>
                <a:gd name="T29" fmla="*/ 513 h 730"/>
                <a:gd name="T30" fmla="*/ 279 w 730"/>
                <a:gd name="T31" fmla="*/ 513 h 730"/>
                <a:gd name="T32" fmla="*/ 271 w 730"/>
                <a:gd name="T33" fmla="*/ 509 h 730"/>
                <a:gd name="T34" fmla="*/ 136 w 730"/>
                <a:gd name="T35" fmla="*/ 373 h 730"/>
                <a:gd name="T36" fmla="*/ 133 w 730"/>
                <a:gd name="T37" fmla="*/ 365 h 730"/>
                <a:gd name="T38" fmla="*/ 136 w 730"/>
                <a:gd name="T39" fmla="*/ 356 h 730"/>
                <a:gd name="T40" fmla="*/ 271 w 730"/>
                <a:gd name="T41" fmla="*/ 220 h 730"/>
                <a:gd name="T42" fmla="*/ 279 w 730"/>
                <a:gd name="T43" fmla="*/ 216 h 730"/>
                <a:gd name="T44" fmla="*/ 17 w 730"/>
                <a:gd name="T45" fmla="*/ 0 h 730"/>
                <a:gd name="T46" fmla="*/ 619 w 730"/>
                <a:gd name="T47" fmla="*/ 1 h 730"/>
                <a:gd name="T48" fmla="*/ 628 w 730"/>
                <a:gd name="T49" fmla="*/ 6 h 730"/>
                <a:gd name="T50" fmla="*/ 631 w 730"/>
                <a:gd name="T51" fmla="*/ 17 h 730"/>
                <a:gd name="T52" fmla="*/ 630 w 730"/>
                <a:gd name="T53" fmla="*/ 271 h 730"/>
                <a:gd name="T54" fmla="*/ 624 w 730"/>
                <a:gd name="T55" fmla="*/ 278 h 730"/>
                <a:gd name="T56" fmla="*/ 614 w 730"/>
                <a:gd name="T57" fmla="*/ 281 h 730"/>
                <a:gd name="T58" fmla="*/ 605 w 730"/>
                <a:gd name="T59" fmla="*/ 278 h 730"/>
                <a:gd name="T60" fmla="*/ 598 w 730"/>
                <a:gd name="T61" fmla="*/ 271 h 730"/>
                <a:gd name="T62" fmla="*/ 598 w 730"/>
                <a:gd name="T63" fmla="*/ 32 h 730"/>
                <a:gd name="T64" fmla="*/ 34 w 730"/>
                <a:gd name="T65" fmla="*/ 696 h 730"/>
                <a:gd name="T66" fmla="*/ 598 w 730"/>
                <a:gd name="T67" fmla="*/ 464 h 730"/>
                <a:gd name="T68" fmla="*/ 601 w 730"/>
                <a:gd name="T69" fmla="*/ 454 h 730"/>
                <a:gd name="T70" fmla="*/ 609 w 730"/>
                <a:gd name="T71" fmla="*/ 449 h 730"/>
                <a:gd name="T72" fmla="*/ 619 w 730"/>
                <a:gd name="T73" fmla="*/ 449 h 730"/>
                <a:gd name="T74" fmla="*/ 628 w 730"/>
                <a:gd name="T75" fmla="*/ 454 h 730"/>
                <a:gd name="T76" fmla="*/ 631 w 730"/>
                <a:gd name="T77" fmla="*/ 464 h 730"/>
                <a:gd name="T78" fmla="*/ 630 w 730"/>
                <a:gd name="T79" fmla="*/ 718 h 730"/>
                <a:gd name="T80" fmla="*/ 624 w 730"/>
                <a:gd name="T81" fmla="*/ 726 h 730"/>
                <a:gd name="T82" fmla="*/ 614 w 730"/>
                <a:gd name="T83" fmla="*/ 730 h 730"/>
                <a:gd name="T84" fmla="*/ 12 w 730"/>
                <a:gd name="T85" fmla="*/ 729 h 730"/>
                <a:gd name="T86" fmla="*/ 4 w 730"/>
                <a:gd name="T87" fmla="*/ 722 h 730"/>
                <a:gd name="T88" fmla="*/ 0 w 730"/>
                <a:gd name="T89" fmla="*/ 713 h 730"/>
                <a:gd name="T90" fmla="*/ 1 w 730"/>
                <a:gd name="T91" fmla="*/ 11 h 730"/>
                <a:gd name="T92" fmla="*/ 8 w 730"/>
                <a:gd name="T93" fmla="*/ 2 h 730"/>
                <a:gd name="T94" fmla="*/ 17 w 730"/>
                <a:gd name="T95"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30" h="730">
                  <a:moveTo>
                    <a:pt x="283" y="216"/>
                  </a:moveTo>
                  <a:lnTo>
                    <a:pt x="288" y="216"/>
                  </a:lnTo>
                  <a:lnTo>
                    <a:pt x="292" y="218"/>
                  </a:lnTo>
                  <a:lnTo>
                    <a:pt x="296" y="222"/>
                  </a:lnTo>
                  <a:lnTo>
                    <a:pt x="298" y="226"/>
                  </a:lnTo>
                  <a:lnTo>
                    <a:pt x="300" y="231"/>
                  </a:lnTo>
                  <a:lnTo>
                    <a:pt x="298" y="237"/>
                  </a:lnTo>
                  <a:lnTo>
                    <a:pt x="297" y="240"/>
                  </a:lnTo>
                  <a:lnTo>
                    <a:pt x="294" y="243"/>
                  </a:lnTo>
                  <a:lnTo>
                    <a:pt x="190" y="348"/>
                  </a:lnTo>
                  <a:lnTo>
                    <a:pt x="713" y="348"/>
                  </a:lnTo>
                  <a:lnTo>
                    <a:pt x="719" y="349"/>
                  </a:lnTo>
                  <a:lnTo>
                    <a:pt x="724" y="352"/>
                  </a:lnTo>
                  <a:lnTo>
                    <a:pt x="728" y="354"/>
                  </a:lnTo>
                  <a:lnTo>
                    <a:pt x="730" y="360"/>
                  </a:lnTo>
                  <a:lnTo>
                    <a:pt x="730" y="365"/>
                  </a:lnTo>
                  <a:lnTo>
                    <a:pt x="730" y="370"/>
                  </a:lnTo>
                  <a:lnTo>
                    <a:pt x="728" y="374"/>
                  </a:lnTo>
                  <a:lnTo>
                    <a:pt x="724" y="378"/>
                  </a:lnTo>
                  <a:lnTo>
                    <a:pt x="719" y="381"/>
                  </a:lnTo>
                  <a:lnTo>
                    <a:pt x="713" y="381"/>
                  </a:lnTo>
                  <a:lnTo>
                    <a:pt x="190" y="381"/>
                  </a:lnTo>
                  <a:lnTo>
                    <a:pt x="294" y="485"/>
                  </a:lnTo>
                  <a:lnTo>
                    <a:pt x="297" y="489"/>
                  </a:lnTo>
                  <a:lnTo>
                    <a:pt x="298" y="493"/>
                  </a:lnTo>
                  <a:lnTo>
                    <a:pt x="300" y="497"/>
                  </a:lnTo>
                  <a:lnTo>
                    <a:pt x="298" y="502"/>
                  </a:lnTo>
                  <a:lnTo>
                    <a:pt x="296" y="508"/>
                  </a:lnTo>
                  <a:lnTo>
                    <a:pt x="292" y="510"/>
                  </a:lnTo>
                  <a:lnTo>
                    <a:pt x="288" y="513"/>
                  </a:lnTo>
                  <a:lnTo>
                    <a:pt x="283" y="514"/>
                  </a:lnTo>
                  <a:lnTo>
                    <a:pt x="279" y="513"/>
                  </a:lnTo>
                  <a:lnTo>
                    <a:pt x="275" y="511"/>
                  </a:lnTo>
                  <a:lnTo>
                    <a:pt x="271" y="509"/>
                  </a:lnTo>
                  <a:lnTo>
                    <a:pt x="139" y="377"/>
                  </a:lnTo>
                  <a:lnTo>
                    <a:pt x="136" y="373"/>
                  </a:lnTo>
                  <a:lnTo>
                    <a:pt x="133" y="369"/>
                  </a:lnTo>
                  <a:lnTo>
                    <a:pt x="133" y="365"/>
                  </a:lnTo>
                  <a:lnTo>
                    <a:pt x="133" y="360"/>
                  </a:lnTo>
                  <a:lnTo>
                    <a:pt x="136" y="356"/>
                  </a:lnTo>
                  <a:lnTo>
                    <a:pt x="139" y="353"/>
                  </a:lnTo>
                  <a:lnTo>
                    <a:pt x="271" y="220"/>
                  </a:lnTo>
                  <a:lnTo>
                    <a:pt x="275" y="217"/>
                  </a:lnTo>
                  <a:lnTo>
                    <a:pt x="279" y="216"/>
                  </a:lnTo>
                  <a:lnTo>
                    <a:pt x="283" y="216"/>
                  </a:lnTo>
                  <a:close/>
                  <a:moveTo>
                    <a:pt x="17" y="0"/>
                  </a:moveTo>
                  <a:lnTo>
                    <a:pt x="614" y="0"/>
                  </a:lnTo>
                  <a:lnTo>
                    <a:pt x="619" y="1"/>
                  </a:lnTo>
                  <a:lnTo>
                    <a:pt x="624" y="2"/>
                  </a:lnTo>
                  <a:lnTo>
                    <a:pt x="628" y="6"/>
                  </a:lnTo>
                  <a:lnTo>
                    <a:pt x="630" y="11"/>
                  </a:lnTo>
                  <a:lnTo>
                    <a:pt x="631" y="17"/>
                  </a:lnTo>
                  <a:lnTo>
                    <a:pt x="631" y="265"/>
                  </a:lnTo>
                  <a:lnTo>
                    <a:pt x="630" y="271"/>
                  </a:lnTo>
                  <a:lnTo>
                    <a:pt x="628" y="275"/>
                  </a:lnTo>
                  <a:lnTo>
                    <a:pt x="624" y="278"/>
                  </a:lnTo>
                  <a:lnTo>
                    <a:pt x="619" y="281"/>
                  </a:lnTo>
                  <a:lnTo>
                    <a:pt x="614" y="281"/>
                  </a:lnTo>
                  <a:lnTo>
                    <a:pt x="609" y="281"/>
                  </a:lnTo>
                  <a:lnTo>
                    <a:pt x="605" y="278"/>
                  </a:lnTo>
                  <a:lnTo>
                    <a:pt x="601" y="275"/>
                  </a:lnTo>
                  <a:lnTo>
                    <a:pt x="598" y="271"/>
                  </a:lnTo>
                  <a:lnTo>
                    <a:pt x="598" y="265"/>
                  </a:lnTo>
                  <a:lnTo>
                    <a:pt x="598" y="32"/>
                  </a:lnTo>
                  <a:lnTo>
                    <a:pt x="34" y="32"/>
                  </a:lnTo>
                  <a:lnTo>
                    <a:pt x="34" y="696"/>
                  </a:lnTo>
                  <a:lnTo>
                    <a:pt x="598" y="696"/>
                  </a:lnTo>
                  <a:lnTo>
                    <a:pt x="598" y="464"/>
                  </a:lnTo>
                  <a:lnTo>
                    <a:pt x="598" y="459"/>
                  </a:lnTo>
                  <a:lnTo>
                    <a:pt x="601" y="454"/>
                  </a:lnTo>
                  <a:lnTo>
                    <a:pt x="605" y="451"/>
                  </a:lnTo>
                  <a:lnTo>
                    <a:pt x="609" y="449"/>
                  </a:lnTo>
                  <a:lnTo>
                    <a:pt x="614" y="447"/>
                  </a:lnTo>
                  <a:lnTo>
                    <a:pt x="619" y="449"/>
                  </a:lnTo>
                  <a:lnTo>
                    <a:pt x="624" y="451"/>
                  </a:lnTo>
                  <a:lnTo>
                    <a:pt x="628" y="454"/>
                  </a:lnTo>
                  <a:lnTo>
                    <a:pt x="630" y="459"/>
                  </a:lnTo>
                  <a:lnTo>
                    <a:pt x="631" y="464"/>
                  </a:lnTo>
                  <a:lnTo>
                    <a:pt x="631" y="713"/>
                  </a:lnTo>
                  <a:lnTo>
                    <a:pt x="630" y="718"/>
                  </a:lnTo>
                  <a:lnTo>
                    <a:pt x="628" y="722"/>
                  </a:lnTo>
                  <a:lnTo>
                    <a:pt x="624" y="726"/>
                  </a:lnTo>
                  <a:lnTo>
                    <a:pt x="619" y="729"/>
                  </a:lnTo>
                  <a:lnTo>
                    <a:pt x="614" y="730"/>
                  </a:lnTo>
                  <a:lnTo>
                    <a:pt x="17" y="730"/>
                  </a:lnTo>
                  <a:lnTo>
                    <a:pt x="12" y="729"/>
                  </a:lnTo>
                  <a:lnTo>
                    <a:pt x="8" y="726"/>
                  </a:lnTo>
                  <a:lnTo>
                    <a:pt x="4" y="722"/>
                  </a:lnTo>
                  <a:lnTo>
                    <a:pt x="1" y="718"/>
                  </a:lnTo>
                  <a:lnTo>
                    <a:pt x="0" y="713"/>
                  </a:lnTo>
                  <a:lnTo>
                    <a:pt x="0" y="17"/>
                  </a:lnTo>
                  <a:lnTo>
                    <a:pt x="1" y="11"/>
                  </a:lnTo>
                  <a:lnTo>
                    <a:pt x="4" y="6"/>
                  </a:lnTo>
                  <a:lnTo>
                    <a:pt x="8" y="2"/>
                  </a:lnTo>
                  <a:lnTo>
                    <a:pt x="12" y="1"/>
                  </a:lnTo>
                  <a:lnTo>
                    <a:pt x="1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9" name="Freeform 8"/>
            <p:cNvSpPr/>
            <p:nvPr/>
          </p:nvSpPr>
          <p:spPr bwMode="auto">
            <a:xfrm>
              <a:off x="3415411" y="1107761"/>
              <a:ext cx="269261" cy="540000"/>
            </a:xfrm>
            <a:custGeom>
              <a:avLst/>
              <a:gdLst>
                <a:gd name="T0" fmla="*/ 182 w 364"/>
                <a:gd name="T1" fmla="*/ 0 h 730"/>
                <a:gd name="T2" fmla="*/ 188 w 364"/>
                <a:gd name="T3" fmla="*/ 1 h 730"/>
                <a:gd name="T4" fmla="*/ 193 w 364"/>
                <a:gd name="T5" fmla="*/ 2 h 730"/>
                <a:gd name="T6" fmla="*/ 195 w 364"/>
                <a:gd name="T7" fmla="*/ 6 h 730"/>
                <a:gd name="T8" fmla="*/ 198 w 364"/>
                <a:gd name="T9" fmla="*/ 11 h 730"/>
                <a:gd name="T10" fmla="*/ 199 w 364"/>
                <a:gd name="T11" fmla="*/ 17 h 730"/>
                <a:gd name="T12" fmla="*/ 199 w 364"/>
                <a:gd name="T13" fmla="*/ 672 h 730"/>
                <a:gd name="T14" fmla="*/ 337 w 364"/>
                <a:gd name="T15" fmla="*/ 535 h 730"/>
                <a:gd name="T16" fmla="*/ 339 w 364"/>
                <a:gd name="T17" fmla="*/ 532 h 730"/>
                <a:gd name="T18" fmla="*/ 343 w 364"/>
                <a:gd name="T19" fmla="*/ 531 h 730"/>
                <a:gd name="T20" fmla="*/ 349 w 364"/>
                <a:gd name="T21" fmla="*/ 531 h 730"/>
                <a:gd name="T22" fmla="*/ 354 w 364"/>
                <a:gd name="T23" fmla="*/ 531 h 730"/>
                <a:gd name="T24" fmla="*/ 358 w 364"/>
                <a:gd name="T25" fmla="*/ 534 h 730"/>
                <a:gd name="T26" fmla="*/ 362 w 364"/>
                <a:gd name="T27" fmla="*/ 538 h 730"/>
                <a:gd name="T28" fmla="*/ 364 w 364"/>
                <a:gd name="T29" fmla="*/ 542 h 730"/>
                <a:gd name="T30" fmla="*/ 364 w 364"/>
                <a:gd name="T31" fmla="*/ 547 h 730"/>
                <a:gd name="T32" fmla="*/ 364 w 364"/>
                <a:gd name="T33" fmla="*/ 552 h 730"/>
                <a:gd name="T34" fmla="*/ 363 w 364"/>
                <a:gd name="T35" fmla="*/ 556 h 730"/>
                <a:gd name="T36" fmla="*/ 360 w 364"/>
                <a:gd name="T37" fmla="*/ 559 h 730"/>
                <a:gd name="T38" fmla="*/ 194 w 364"/>
                <a:gd name="T39" fmla="*/ 725 h 730"/>
                <a:gd name="T40" fmla="*/ 190 w 364"/>
                <a:gd name="T41" fmla="*/ 727 h 730"/>
                <a:gd name="T42" fmla="*/ 186 w 364"/>
                <a:gd name="T43" fmla="*/ 729 h 730"/>
                <a:gd name="T44" fmla="*/ 182 w 364"/>
                <a:gd name="T45" fmla="*/ 730 h 730"/>
                <a:gd name="T46" fmla="*/ 178 w 364"/>
                <a:gd name="T47" fmla="*/ 729 h 730"/>
                <a:gd name="T48" fmla="*/ 175 w 364"/>
                <a:gd name="T49" fmla="*/ 727 h 730"/>
                <a:gd name="T50" fmla="*/ 171 w 364"/>
                <a:gd name="T51" fmla="*/ 725 h 730"/>
                <a:gd name="T52" fmla="*/ 4 w 364"/>
                <a:gd name="T53" fmla="*/ 559 h 730"/>
                <a:gd name="T54" fmla="*/ 2 w 364"/>
                <a:gd name="T55" fmla="*/ 556 h 730"/>
                <a:gd name="T56" fmla="*/ 0 w 364"/>
                <a:gd name="T57" fmla="*/ 552 h 730"/>
                <a:gd name="T58" fmla="*/ 0 w 364"/>
                <a:gd name="T59" fmla="*/ 547 h 730"/>
                <a:gd name="T60" fmla="*/ 0 w 364"/>
                <a:gd name="T61" fmla="*/ 542 h 730"/>
                <a:gd name="T62" fmla="*/ 3 w 364"/>
                <a:gd name="T63" fmla="*/ 538 h 730"/>
                <a:gd name="T64" fmla="*/ 7 w 364"/>
                <a:gd name="T65" fmla="*/ 534 h 730"/>
                <a:gd name="T66" fmla="*/ 11 w 364"/>
                <a:gd name="T67" fmla="*/ 531 h 730"/>
                <a:gd name="T68" fmla="*/ 16 w 364"/>
                <a:gd name="T69" fmla="*/ 531 h 730"/>
                <a:gd name="T70" fmla="*/ 21 w 364"/>
                <a:gd name="T71" fmla="*/ 531 h 730"/>
                <a:gd name="T72" fmla="*/ 25 w 364"/>
                <a:gd name="T73" fmla="*/ 532 h 730"/>
                <a:gd name="T74" fmla="*/ 28 w 364"/>
                <a:gd name="T75" fmla="*/ 535 h 730"/>
                <a:gd name="T76" fmla="*/ 165 w 364"/>
                <a:gd name="T77" fmla="*/ 672 h 730"/>
                <a:gd name="T78" fmla="*/ 165 w 364"/>
                <a:gd name="T79" fmla="*/ 17 h 730"/>
                <a:gd name="T80" fmla="*/ 167 w 364"/>
                <a:gd name="T81" fmla="*/ 11 h 730"/>
                <a:gd name="T82" fmla="*/ 169 w 364"/>
                <a:gd name="T83" fmla="*/ 6 h 730"/>
                <a:gd name="T84" fmla="*/ 173 w 364"/>
                <a:gd name="T85" fmla="*/ 2 h 730"/>
                <a:gd name="T86" fmla="*/ 177 w 364"/>
                <a:gd name="T87" fmla="*/ 1 h 730"/>
                <a:gd name="T88" fmla="*/ 182 w 364"/>
                <a:gd name="T89"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4" h="730">
                  <a:moveTo>
                    <a:pt x="182" y="0"/>
                  </a:moveTo>
                  <a:lnTo>
                    <a:pt x="188" y="1"/>
                  </a:lnTo>
                  <a:lnTo>
                    <a:pt x="193" y="2"/>
                  </a:lnTo>
                  <a:lnTo>
                    <a:pt x="195" y="6"/>
                  </a:lnTo>
                  <a:lnTo>
                    <a:pt x="198" y="11"/>
                  </a:lnTo>
                  <a:lnTo>
                    <a:pt x="199" y="17"/>
                  </a:lnTo>
                  <a:lnTo>
                    <a:pt x="199" y="672"/>
                  </a:lnTo>
                  <a:lnTo>
                    <a:pt x="337" y="535"/>
                  </a:lnTo>
                  <a:lnTo>
                    <a:pt x="339" y="532"/>
                  </a:lnTo>
                  <a:lnTo>
                    <a:pt x="343" y="531"/>
                  </a:lnTo>
                  <a:lnTo>
                    <a:pt x="349" y="531"/>
                  </a:lnTo>
                  <a:lnTo>
                    <a:pt x="354" y="531"/>
                  </a:lnTo>
                  <a:lnTo>
                    <a:pt x="358" y="534"/>
                  </a:lnTo>
                  <a:lnTo>
                    <a:pt x="362" y="538"/>
                  </a:lnTo>
                  <a:lnTo>
                    <a:pt x="364" y="542"/>
                  </a:lnTo>
                  <a:lnTo>
                    <a:pt x="364" y="547"/>
                  </a:lnTo>
                  <a:lnTo>
                    <a:pt x="364" y="552"/>
                  </a:lnTo>
                  <a:lnTo>
                    <a:pt x="363" y="556"/>
                  </a:lnTo>
                  <a:lnTo>
                    <a:pt x="360" y="559"/>
                  </a:lnTo>
                  <a:lnTo>
                    <a:pt x="194" y="725"/>
                  </a:lnTo>
                  <a:lnTo>
                    <a:pt x="190" y="727"/>
                  </a:lnTo>
                  <a:lnTo>
                    <a:pt x="186" y="729"/>
                  </a:lnTo>
                  <a:lnTo>
                    <a:pt x="182" y="730"/>
                  </a:lnTo>
                  <a:lnTo>
                    <a:pt x="178" y="729"/>
                  </a:lnTo>
                  <a:lnTo>
                    <a:pt x="175" y="727"/>
                  </a:lnTo>
                  <a:lnTo>
                    <a:pt x="171" y="725"/>
                  </a:lnTo>
                  <a:lnTo>
                    <a:pt x="4" y="559"/>
                  </a:lnTo>
                  <a:lnTo>
                    <a:pt x="2" y="556"/>
                  </a:lnTo>
                  <a:lnTo>
                    <a:pt x="0" y="552"/>
                  </a:lnTo>
                  <a:lnTo>
                    <a:pt x="0" y="547"/>
                  </a:lnTo>
                  <a:lnTo>
                    <a:pt x="0" y="542"/>
                  </a:lnTo>
                  <a:lnTo>
                    <a:pt x="3" y="538"/>
                  </a:lnTo>
                  <a:lnTo>
                    <a:pt x="7" y="534"/>
                  </a:lnTo>
                  <a:lnTo>
                    <a:pt x="11" y="531"/>
                  </a:lnTo>
                  <a:lnTo>
                    <a:pt x="16" y="531"/>
                  </a:lnTo>
                  <a:lnTo>
                    <a:pt x="21" y="531"/>
                  </a:lnTo>
                  <a:lnTo>
                    <a:pt x="25" y="532"/>
                  </a:lnTo>
                  <a:lnTo>
                    <a:pt x="28" y="535"/>
                  </a:lnTo>
                  <a:lnTo>
                    <a:pt x="165" y="672"/>
                  </a:lnTo>
                  <a:lnTo>
                    <a:pt x="165" y="17"/>
                  </a:lnTo>
                  <a:lnTo>
                    <a:pt x="167" y="11"/>
                  </a:lnTo>
                  <a:lnTo>
                    <a:pt x="169" y="6"/>
                  </a:lnTo>
                  <a:lnTo>
                    <a:pt x="173" y="2"/>
                  </a:lnTo>
                  <a:lnTo>
                    <a:pt x="177" y="1"/>
                  </a:lnTo>
                  <a:lnTo>
                    <a:pt x="18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0" name="Freeform 9"/>
            <p:cNvSpPr/>
            <p:nvPr/>
          </p:nvSpPr>
          <p:spPr bwMode="auto">
            <a:xfrm>
              <a:off x="4316279" y="1107761"/>
              <a:ext cx="269999" cy="540000"/>
            </a:xfrm>
            <a:custGeom>
              <a:avLst/>
              <a:gdLst>
                <a:gd name="T0" fmla="*/ 183 w 365"/>
                <a:gd name="T1" fmla="*/ 0 h 730"/>
                <a:gd name="T2" fmla="*/ 187 w 365"/>
                <a:gd name="T3" fmla="*/ 0 h 730"/>
                <a:gd name="T4" fmla="*/ 191 w 365"/>
                <a:gd name="T5" fmla="*/ 2 h 730"/>
                <a:gd name="T6" fmla="*/ 195 w 365"/>
                <a:gd name="T7" fmla="*/ 5 h 730"/>
                <a:gd name="T8" fmla="*/ 360 w 365"/>
                <a:gd name="T9" fmla="*/ 170 h 730"/>
                <a:gd name="T10" fmla="*/ 363 w 365"/>
                <a:gd name="T11" fmla="*/ 174 h 730"/>
                <a:gd name="T12" fmla="*/ 365 w 365"/>
                <a:gd name="T13" fmla="*/ 178 h 730"/>
                <a:gd name="T14" fmla="*/ 365 w 365"/>
                <a:gd name="T15" fmla="*/ 182 h 730"/>
                <a:gd name="T16" fmla="*/ 364 w 365"/>
                <a:gd name="T17" fmla="*/ 187 h 730"/>
                <a:gd name="T18" fmla="*/ 363 w 365"/>
                <a:gd name="T19" fmla="*/ 192 h 730"/>
                <a:gd name="T20" fmla="*/ 359 w 365"/>
                <a:gd name="T21" fmla="*/ 196 h 730"/>
                <a:gd name="T22" fmla="*/ 354 w 365"/>
                <a:gd name="T23" fmla="*/ 197 h 730"/>
                <a:gd name="T24" fmla="*/ 348 w 365"/>
                <a:gd name="T25" fmla="*/ 199 h 730"/>
                <a:gd name="T26" fmla="*/ 344 w 365"/>
                <a:gd name="T27" fmla="*/ 199 h 730"/>
                <a:gd name="T28" fmla="*/ 340 w 365"/>
                <a:gd name="T29" fmla="*/ 196 h 730"/>
                <a:gd name="T30" fmla="*/ 337 w 365"/>
                <a:gd name="T31" fmla="*/ 193 h 730"/>
                <a:gd name="T32" fmla="*/ 199 w 365"/>
                <a:gd name="T33" fmla="*/ 56 h 730"/>
                <a:gd name="T34" fmla="*/ 199 w 365"/>
                <a:gd name="T35" fmla="*/ 713 h 730"/>
                <a:gd name="T36" fmla="*/ 199 w 365"/>
                <a:gd name="T37" fmla="*/ 718 h 730"/>
                <a:gd name="T38" fmla="*/ 196 w 365"/>
                <a:gd name="T39" fmla="*/ 722 h 730"/>
                <a:gd name="T40" fmla="*/ 193 w 365"/>
                <a:gd name="T41" fmla="*/ 726 h 730"/>
                <a:gd name="T42" fmla="*/ 189 w 365"/>
                <a:gd name="T43" fmla="*/ 729 h 730"/>
                <a:gd name="T44" fmla="*/ 183 w 365"/>
                <a:gd name="T45" fmla="*/ 730 h 730"/>
                <a:gd name="T46" fmla="*/ 178 w 365"/>
                <a:gd name="T47" fmla="*/ 729 h 730"/>
                <a:gd name="T48" fmla="*/ 173 w 365"/>
                <a:gd name="T49" fmla="*/ 726 h 730"/>
                <a:gd name="T50" fmla="*/ 169 w 365"/>
                <a:gd name="T51" fmla="*/ 722 h 730"/>
                <a:gd name="T52" fmla="*/ 168 w 365"/>
                <a:gd name="T53" fmla="*/ 718 h 730"/>
                <a:gd name="T54" fmla="*/ 166 w 365"/>
                <a:gd name="T55" fmla="*/ 713 h 730"/>
                <a:gd name="T56" fmla="*/ 166 w 365"/>
                <a:gd name="T57" fmla="*/ 56 h 730"/>
                <a:gd name="T58" fmla="*/ 29 w 365"/>
                <a:gd name="T59" fmla="*/ 193 h 730"/>
                <a:gd name="T60" fmla="*/ 25 w 365"/>
                <a:gd name="T61" fmla="*/ 196 h 730"/>
                <a:gd name="T62" fmla="*/ 21 w 365"/>
                <a:gd name="T63" fmla="*/ 199 h 730"/>
                <a:gd name="T64" fmla="*/ 17 w 365"/>
                <a:gd name="T65" fmla="*/ 199 h 730"/>
                <a:gd name="T66" fmla="*/ 12 w 365"/>
                <a:gd name="T67" fmla="*/ 197 h 730"/>
                <a:gd name="T68" fmla="*/ 7 w 365"/>
                <a:gd name="T69" fmla="*/ 196 h 730"/>
                <a:gd name="T70" fmla="*/ 4 w 365"/>
                <a:gd name="T71" fmla="*/ 192 h 730"/>
                <a:gd name="T72" fmla="*/ 1 w 365"/>
                <a:gd name="T73" fmla="*/ 187 h 730"/>
                <a:gd name="T74" fmla="*/ 0 w 365"/>
                <a:gd name="T75" fmla="*/ 182 h 730"/>
                <a:gd name="T76" fmla="*/ 1 w 365"/>
                <a:gd name="T77" fmla="*/ 178 h 730"/>
                <a:gd name="T78" fmla="*/ 3 w 365"/>
                <a:gd name="T79" fmla="*/ 174 h 730"/>
                <a:gd name="T80" fmla="*/ 5 w 365"/>
                <a:gd name="T81" fmla="*/ 170 h 730"/>
                <a:gd name="T82" fmla="*/ 172 w 365"/>
                <a:gd name="T83" fmla="*/ 5 h 730"/>
                <a:gd name="T84" fmla="*/ 174 w 365"/>
                <a:gd name="T85" fmla="*/ 2 h 730"/>
                <a:gd name="T86" fmla="*/ 178 w 365"/>
                <a:gd name="T87" fmla="*/ 0 h 730"/>
                <a:gd name="T88" fmla="*/ 183 w 365"/>
                <a:gd name="T89"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5" h="730">
                  <a:moveTo>
                    <a:pt x="183" y="0"/>
                  </a:moveTo>
                  <a:lnTo>
                    <a:pt x="187" y="0"/>
                  </a:lnTo>
                  <a:lnTo>
                    <a:pt x="191" y="2"/>
                  </a:lnTo>
                  <a:lnTo>
                    <a:pt x="195" y="5"/>
                  </a:lnTo>
                  <a:lnTo>
                    <a:pt x="360" y="170"/>
                  </a:lnTo>
                  <a:lnTo>
                    <a:pt x="363" y="174"/>
                  </a:lnTo>
                  <a:lnTo>
                    <a:pt x="365" y="178"/>
                  </a:lnTo>
                  <a:lnTo>
                    <a:pt x="365" y="182"/>
                  </a:lnTo>
                  <a:lnTo>
                    <a:pt x="364" y="187"/>
                  </a:lnTo>
                  <a:lnTo>
                    <a:pt x="363" y="192"/>
                  </a:lnTo>
                  <a:lnTo>
                    <a:pt x="359" y="196"/>
                  </a:lnTo>
                  <a:lnTo>
                    <a:pt x="354" y="197"/>
                  </a:lnTo>
                  <a:lnTo>
                    <a:pt x="348" y="199"/>
                  </a:lnTo>
                  <a:lnTo>
                    <a:pt x="344" y="199"/>
                  </a:lnTo>
                  <a:lnTo>
                    <a:pt x="340" y="196"/>
                  </a:lnTo>
                  <a:lnTo>
                    <a:pt x="337" y="193"/>
                  </a:lnTo>
                  <a:lnTo>
                    <a:pt x="199" y="56"/>
                  </a:lnTo>
                  <a:lnTo>
                    <a:pt x="199" y="713"/>
                  </a:lnTo>
                  <a:lnTo>
                    <a:pt x="199" y="718"/>
                  </a:lnTo>
                  <a:lnTo>
                    <a:pt x="196" y="722"/>
                  </a:lnTo>
                  <a:lnTo>
                    <a:pt x="193" y="726"/>
                  </a:lnTo>
                  <a:lnTo>
                    <a:pt x="189" y="729"/>
                  </a:lnTo>
                  <a:lnTo>
                    <a:pt x="183" y="730"/>
                  </a:lnTo>
                  <a:lnTo>
                    <a:pt x="178" y="729"/>
                  </a:lnTo>
                  <a:lnTo>
                    <a:pt x="173" y="726"/>
                  </a:lnTo>
                  <a:lnTo>
                    <a:pt x="169" y="722"/>
                  </a:lnTo>
                  <a:lnTo>
                    <a:pt x="168" y="718"/>
                  </a:lnTo>
                  <a:lnTo>
                    <a:pt x="166" y="713"/>
                  </a:lnTo>
                  <a:lnTo>
                    <a:pt x="166" y="56"/>
                  </a:lnTo>
                  <a:lnTo>
                    <a:pt x="29" y="193"/>
                  </a:lnTo>
                  <a:lnTo>
                    <a:pt x="25" y="196"/>
                  </a:lnTo>
                  <a:lnTo>
                    <a:pt x="21" y="199"/>
                  </a:lnTo>
                  <a:lnTo>
                    <a:pt x="17" y="199"/>
                  </a:lnTo>
                  <a:lnTo>
                    <a:pt x="12" y="197"/>
                  </a:lnTo>
                  <a:lnTo>
                    <a:pt x="7" y="196"/>
                  </a:lnTo>
                  <a:lnTo>
                    <a:pt x="4" y="192"/>
                  </a:lnTo>
                  <a:lnTo>
                    <a:pt x="1" y="187"/>
                  </a:lnTo>
                  <a:lnTo>
                    <a:pt x="0" y="182"/>
                  </a:lnTo>
                  <a:lnTo>
                    <a:pt x="1" y="178"/>
                  </a:lnTo>
                  <a:lnTo>
                    <a:pt x="3" y="174"/>
                  </a:lnTo>
                  <a:lnTo>
                    <a:pt x="5" y="170"/>
                  </a:lnTo>
                  <a:lnTo>
                    <a:pt x="172" y="5"/>
                  </a:lnTo>
                  <a:lnTo>
                    <a:pt x="174" y="2"/>
                  </a:lnTo>
                  <a:lnTo>
                    <a:pt x="178" y="0"/>
                  </a:lnTo>
                  <a:lnTo>
                    <a:pt x="18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1" name="Freeform 10"/>
            <p:cNvSpPr/>
            <p:nvPr/>
          </p:nvSpPr>
          <p:spPr bwMode="auto">
            <a:xfrm>
              <a:off x="5217885" y="1242761"/>
              <a:ext cx="540739" cy="269999"/>
            </a:xfrm>
            <a:custGeom>
              <a:avLst/>
              <a:gdLst>
                <a:gd name="T0" fmla="*/ 183 w 731"/>
                <a:gd name="T1" fmla="*/ 0 h 365"/>
                <a:gd name="T2" fmla="*/ 189 w 731"/>
                <a:gd name="T3" fmla="*/ 1 h 365"/>
                <a:gd name="T4" fmla="*/ 192 w 731"/>
                <a:gd name="T5" fmla="*/ 3 h 365"/>
                <a:gd name="T6" fmla="*/ 196 w 731"/>
                <a:gd name="T7" fmla="*/ 7 h 365"/>
                <a:gd name="T8" fmla="*/ 199 w 731"/>
                <a:gd name="T9" fmla="*/ 11 h 365"/>
                <a:gd name="T10" fmla="*/ 200 w 731"/>
                <a:gd name="T11" fmla="*/ 17 h 365"/>
                <a:gd name="T12" fmla="*/ 199 w 731"/>
                <a:gd name="T13" fmla="*/ 20 h 365"/>
                <a:gd name="T14" fmla="*/ 198 w 731"/>
                <a:gd name="T15" fmla="*/ 24 h 365"/>
                <a:gd name="T16" fmla="*/ 195 w 731"/>
                <a:gd name="T17" fmla="*/ 28 h 365"/>
                <a:gd name="T18" fmla="*/ 58 w 731"/>
                <a:gd name="T19" fmla="*/ 166 h 365"/>
                <a:gd name="T20" fmla="*/ 714 w 731"/>
                <a:gd name="T21" fmla="*/ 166 h 365"/>
                <a:gd name="T22" fmla="*/ 719 w 731"/>
                <a:gd name="T23" fmla="*/ 167 h 365"/>
                <a:gd name="T24" fmla="*/ 724 w 731"/>
                <a:gd name="T25" fmla="*/ 170 h 365"/>
                <a:gd name="T26" fmla="*/ 728 w 731"/>
                <a:gd name="T27" fmla="*/ 172 h 365"/>
                <a:gd name="T28" fmla="*/ 729 w 731"/>
                <a:gd name="T29" fmla="*/ 178 h 365"/>
                <a:gd name="T30" fmla="*/ 731 w 731"/>
                <a:gd name="T31" fmla="*/ 183 h 365"/>
                <a:gd name="T32" fmla="*/ 729 w 731"/>
                <a:gd name="T33" fmla="*/ 188 h 365"/>
                <a:gd name="T34" fmla="*/ 728 w 731"/>
                <a:gd name="T35" fmla="*/ 192 h 365"/>
                <a:gd name="T36" fmla="*/ 724 w 731"/>
                <a:gd name="T37" fmla="*/ 196 h 365"/>
                <a:gd name="T38" fmla="*/ 719 w 731"/>
                <a:gd name="T39" fmla="*/ 199 h 365"/>
                <a:gd name="T40" fmla="*/ 714 w 731"/>
                <a:gd name="T41" fmla="*/ 199 h 365"/>
                <a:gd name="T42" fmla="*/ 58 w 731"/>
                <a:gd name="T43" fmla="*/ 199 h 365"/>
                <a:gd name="T44" fmla="*/ 195 w 731"/>
                <a:gd name="T45" fmla="*/ 337 h 365"/>
                <a:gd name="T46" fmla="*/ 198 w 731"/>
                <a:gd name="T47" fmla="*/ 340 h 365"/>
                <a:gd name="T48" fmla="*/ 199 w 731"/>
                <a:gd name="T49" fmla="*/ 344 h 365"/>
                <a:gd name="T50" fmla="*/ 200 w 731"/>
                <a:gd name="T51" fmla="*/ 349 h 365"/>
                <a:gd name="T52" fmla="*/ 199 w 731"/>
                <a:gd name="T53" fmla="*/ 354 h 365"/>
                <a:gd name="T54" fmla="*/ 196 w 731"/>
                <a:gd name="T55" fmla="*/ 358 h 365"/>
                <a:gd name="T56" fmla="*/ 192 w 731"/>
                <a:gd name="T57" fmla="*/ 362 h 365"/>
                <a:gd name="T58" fmla="*/ 189 w 731"/>
                <a:gd name="T59" fmla="*/ 365 h 365"/>
                <a:gd name="T60" fmla="*/ 183 w 731"/>
                <a:gd name="T61" fmla="*/ 365 h 365"/>
                <a:gd name="T62" fmla="*/ 178 w 731"/>
                <a:gd name="T63" fmla="*/ 365 h 365"/>
                <a:gd name="T64" fmla="*/ 174 w 731"/>
                <a:gd name="T65" fmla="*/ 362 h 365"/>
                <a:gd name="T66" fmla="*/ 172 w 731"/>
                <a:gd name="T67" fmla="*/ 360 h 365"/>
                <a:gd name="T68" fmla="*/ 5 w 731"/>
                <a:gd name="T69" fmla="*/ 195 h 365"/>
                <a:gd name="T70" fmla="*/ 3 w 731"/>
                <a:gd name="T71" fmla="*/ 191 h 365"/>
                <a:gd name="T72" fmla="*/ 1 w 731"/>
                <a:gd name="T73" fmla="*/ 187 h 365"/>
                <a:gd name="T74" fmla="*/ 0 w 731"/>
                <a:gd name="T75" fmla="*/ 183 h 365"/>
                <a:gd name="T76" fmla="*/ 1 w 731"/>
                <a:gd name="T77" fmla="*/ 178 h 365"/>
                <a:gd name="T78" fmla="*/ 3 w 731"/>
                <a:gd name="T79" fmla="*/ 174 h 365"/>
                <a:gd name="T80" fmla="*/ 5 w 731"/>
                <a:gd name="T81" fmla="*/ 171 h 365"/>
                <a:gd name="T82" fmla="*/ 172 w 731"/>
                <a:gd name="T83" fmla="*/ 5 h 365"/>
                <a:gd name="T84" fmla="*/ 174 w 731"/>
                <a:gd name="T85" fmla="*/ 2 h 365"/>
                <a:gd name="T86" fmla="*/ 178 w 731"/>
                <a:gd name="T87" fmla="*/ 1 h 365"/>
                <a:gd name="T88" fmla="*/ 183 w 731"/>
                <a:gd name="T89" fmla="*/ 0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31" h="365">
                  <a:moveTo>
                    <a:pt x="183" y="0"/>
                  </a:moveTo>
                  <a:lnTo>
                    <a:pt x="189" y="1"/>
                  </a:lnTo>
                  <a:lnTo>
                    <a:pt x="192" y="3"/>
                  </a:lnTo>
                  <a:lnTo>
                    <a:pt x="196" y="7"/>
                  </a:lnTo>
                  <a:lnTo>
                    <a:pt x="199" y="11"/>
                  </a:lnTo>
                  <a:lnTo>
                    <a:pt x="200" y="17"/>
                  </a:lnTo>
                  <a:lnTo>
                    <a:pt x="199" y="20"/>
                  </a:lnTo>
                  <a:lnTo>
                    <a:pt x="198" y="24"/>
                  </a:lnTo>
                  <a:lnTo>
                    <a:pt x="195" y="28"/>
                  </a:lnTo>
                  <a:lnTo>
                    <a:pt x="58" y="166"/>
                  </a:lnTo>
                  <a:lnTo>
                    <a:pt x="714" y="166"/>
                  </a:lnTo>
                  <a:lnTo>
                    <a:pt x="719" y="167"/>
                  </a:lnTo>
                  <a:lnTo>
                    <a:pt x="724" y="170"/>
                  </a:lnTo>
                  <a:lnTo>
                    <a:pt x="728" y="172"/>
                  </a:lnTo>
                  <a:lnTo>
                    <a:pt x="729" y="178"/>
                  </a:lnTo>
                  <a:lnTo>
                    <a:pt x="731" y="183"/>
                  </a:lnTo>
                  <a:lnTo>
                    <a:pt x="729" y="188"/>
                  </a:lnTo>
                  <a:lnTo>
                    <a:pt x="728" y="192"/>
                  </a:lnTo>
                  <a:lnTo>
                    <a:pt x="724" y="196"/>
                  </a:lnTo>
                  <a:lnTo>
                    <a:pt x="719" y="199"/>
                  </a:lnTo>
                  <a:lnTo>
                    <a:pt x="714" y="199"/>
                  </a:lnTo>
                  <a:lnTo>
                    <a:pt x="58" y="199"/>
                  </a:lnTo>
                  <a:lnTo>
                    <a:pt x="195" y="337"/>
                  </a:lnTo>
                  <a:lnTo>
                    <a:pt x="198" y="340"/>
                  </a:lnTo>
                  <a:lnTo>
                    <a:pt x="199" y="344"/>
                  </a:lnTo>
                  <a:lnTo>
                    <a:pt x="200" y="349"/>
                  </a:lnTo>
                  <a:lnTo>
                    <a:pt x="199" y="354"/>
                  </a:lnTo>
                  <a:lnTo>
                    <a:pt x="196" y="358"/>
                  </a:lnTo>
                  <a:lnTo>
                    <a:pt x="192" y="362"/>
                  </a:lnTo>
                  <a:lnTo>
                    <a:pt x="189" y="365"/>
                  </a:lnTo>
                  <a:lnTo>
                    <a:pt x="183" y="365"/>
                  </a:lnTo>
                  <a:lnTo>
                    <a:pt x="178" y="365"/>
                  </a:lnTo>
                  <a:lnTo>
                    <a:pt x="174" y="362"/>
                  </a:lnTo>
                  <a:lnTo>
                    <a:pt x="172" y="360"/>
                  </a:lnTo>
                  <a:lnTo>
                    <a:pt x="5" y="195"/>
                  </a:lnTo>
                  <a:lnTo>
                    <a:pt x="3" y="191"/>
                  </a:lnTo>
                  <a:lnTo>
                    <a:pt x="1" y="187"/>
                  </a:lnTo>
                  <a:lnTo>
                    <a:pt x="0" y="183"/>
                  </a:lnTo>
                  <a:lnTo>
                    <a:pt x="1" y="178"/>
                  </a:lnTo>
                  <a:lnTo>
                    <a:pt x="3" y="174"/>
                  </a:lnTo>
                  <a:lnTo>
                    <a:pt x="5" y="171"/>
                  </a:lnTo>
                  <a:lnTo>
                    <a:pt x="172" y="5"/>
                  </a:lnTo>
                  <a:lnTo>
                    <a:pt x="174" y="2"/>
                  </a:lnTo>
                  <a:lnTo>
                    <a:pt x="178" y="1"/>
                  </a:lnTo>
                  <a:lnTo>
                    <a:pt x="18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2" name="Freeform 11"/>
            <p:cNvSpPr/>
            <p:nvPr/>
          </p:nvSpPr>
          <p:spPr bwMode="auto">
            <a:xfrm>
              <a:off x="6390231" y="1242761"/>
              <a:ext cx="540739" cy="269999"/>
            </a:xfrm>
            <a:custGeom>
              <a:avLst/>
              <a:gdLst>
                <a:gd name="T0" fmla="*/ 547 w 731"/>
                <a:gd name="T1" fmla="*/ 0 h 365"/>
                <a:gd name="T2" fmla="*/ 553 w 731"/>
                <a:gd name="T3" fmla="*/ 1 h 365"/>
                <a:gd name="T4" fmla="*/ 557 w 731"/>
                <a:gd name="T5" fmla="*/ 2 h 365"/>
                <a:gd name="T6" fmla="*/ 559 w 731"/>
                <a:gd name="T7" fmla="*/ 5 h 365"/>
                <a:gd name="T8" fmla="*/ 726 w 731"/>
                <a:gd name="T9" fmla="*/ 171 h 365"/>
                <a:gd name="T10" fmla="*/ 728 w 731"/>
                <a:gd name="T11" fmla="*/ 174 h 365"/>
                <a:gd name="T12" fmla="*/ 729 w 731"/>
                <a:gd name="T13" fmla="*/ 178 h 365"/>
                <a:gd name="T14" fmla="*/ 731 w 731"/>
                <a:gd name="T15" fmla="*/ 183 h 365"/>
                <a:gd name="T16" fmla="*/ 729 w 731"/>
                <a:gd name="T17" fmla="*/ 187 h 365"/>
                <a:gd name="T18" fmla="*/ 728 w 731"/>
                <a:gd name="T19" fmla="*/ 191 h 365"/>
                <a:gd name="T20" fmla="*/ 726 w 731"/>
                <a:gd name="T21" fmla="*/ 195 h 365"/>
                <a:gd name="T22" fmla="*/ 559 w 731"/>
                <a:gd name="T23" fmla="*/ 360 h 365"/>
                <a:gd name="T24" fmla="*/ 557 w 731"/>
                <a:gd name="T25" fmla="*/ 362 h 365"/>
                <a:gd name="T26" fmla="*/ 553 w 731"/>
                <a:gd name="T27" fmla="*/ 365 h 365"/>
                <a:gd name="T28" fmla="*/ 547 w 731"/>
                <a:gd name="T29" fmla="*/ 365 h 365"/>
                <a:gd name="T30" fmla="*/ 542 w 731"/>
                <a:gd name="T31" fmla="*/ 365 h 365"/>
                <a:gd name="T32" fmla="*/ 538 w 731"/>
                <a:gd name="T33" fmla="*/ 362 h 365"/>
                <a:gd name="T34" fmla="*/ 534 w 731"/>
                <a:gd name="T35" fmla="*/ 358 h 365"/>
                <a:gd name="T36" fmla="*/ 532 w 731"/>
                <a:gd name="T37" fmla="*/ 354 h 365"/>
                <a:gd name="T38" fmla="*/ 532 w 731"/>
                <a:gd name="T39" fmla="*/ 349 h 365"/>
                <a:gd name="T40" fmla="*/ 532 w 731"/>
                <a:gd name="T41" fmla="*/ 344 h 365"/>
                <a:gd name="T42" fmla="*/ 533 w 731"/>
                <a:gd name="T43" fmla="*/ 340 h 365"/>
                <a:gd name="T44" fmla="*/ 536 w 731"/>
                <a:gd name="T45" fmla="*/ 337 h 365"/>
                <a:gd name="T46" fmla="*/ 674 w 731"/>
                <a:gd name="T47" fmla="*/ 199 h 365"/>
                <a:gd name="T48" fmla="*/ 17 w 731"/>
                <a:gd name="T49" fmla="*/ 199 h 365"/>
                <a:gd name="T50" fmla="*/ 12 w 731"/>
                <a:gd name="T51" fmla="*/ 199 h 365"/>
                <a:gd name="T52" fmla="*/ 7 w 731"/>
                <a:gd name="T53" fmla="*/ 196 h 365"/>
                <a:gd name="T54" fmla="*/ 4 w 731"/>
                <a:gd name="T55" fmla="*/ 192 h 365"/>
                <a:gd name="T56" fmla="*/ 2 w 731"/>
                <a:gd name="T57" fmla="*/ 188 h 365"/>
                <a:gd name="T58" fmla="*/ 0 w 731"/>
                <a:gd name="T59" fmla="*/ 183 h 365"/>
                <a:gd name="T60" fmla="*/ 2 w 731"/>
                <a:gd name="T61" fmla="*/ 178 h 365"/>
                <a:gd name="T62" fmla="*/ 4 w 731"/>
                <a:gd name="T63" fmla="*/ 172 h 365"/>
                <a:gd name="T64" fmla="*/ 7 w 731"/>
                <a:gd name="T65" fmla="*/ 170 h 365"/>
                <a:gd name="T66" fmla="*/ 12 w 731"/>
                <a:gd name="T67" fmla="*/ 167 h 365"/>
                <a:gd name="T68" fmla="*/ 17 w 731"/>
                <a:gd name="T69" fmla="*/ 166 h 365"/>
                <a:gd name="T70" fmla="*/ 674 w 731"/>
                <a:gd name="T71" fmla="*/ 166 h 365"/>
                <a:gd name="T72" fmla="*/ 536 w 731"/>
                <a:gd name="T73" fmla="*/ 28 h 365"/>
                <a:gd name="T74" fmla="*/ 533 w 731"/>
                <a:gd name="T75" fmla="*/ 24 h 365"/>
                <a:gd name="T76" fmla="*/ 532 w 731"/>
                <a:gd name="T77" fmla="*/ 20 h 365"/>
                <a:gd name="T78" fmla="*/ 532 w 731"/>
                <a:gd name="T79" fmla="*/ 17 h 365"/>
                <a:gd name="T80" fmla="*/ 532 w 731"/>
                <a:gd name="T81" fmla="*/ 11 h 365"/>
                <a:gd name="T82" fmla="*/ 534 w 731"/>
                <a:gd name="T83" fmla="*/ 7 h 365"/>
                <a:gd name="T84" fmla="*/ 538 w 731"/>
                <a:gd name="T85" fmla="*/ 3 h 365"/>
                <a:gd name="T86" fmla="*/ 542 w 731"/>
                <a:gd name="T87" fmla="*/ 1 h 365"/>
                <a:gd name="T88" fmla="*/ 547 w 731"/>
                <a:gd name="T89" fmla="*/ 0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31" h="365">
                  <a:moveTo>
                    <a:pt x="547" y="0"/>
                  </a:moveTo>
                  <a:lnTo>
                    <a:pt x="553" y="1"/>
                  </a:lnTo>
                  <a:lnTo>
                    <a:pt x="557" y="2"/>
                  </a:lnTo>
                  <a:lnTo>
                    <a:pt x="559" y="5"/>
                  </a:lnTo>
                  <a:lnTo>
                    <a:pt x="726" y="171"/>
                  </a:lnTo>
                  <a:lnTo>
                    <a:pt x="728" y="174"/>
                  </a:lnTo>
                  <a:lnTo>
                    <a:pt x="729" y="178"/>
                  </a:lnTo>
                  <a:lnTo>
                    <a:pt x="731" y="183"/>
                  </a:lnTo>
                  <a:lnTo>
                    <a:pt x="729" y="187"/>
                  </a:lnTo>
                  <a:lnTo>
                    <a:pt x="728" y="191"/>
                  </a:lnTo>
                  <a:lnTo>
                    <a:pt x="726" y="195"/>
                  </a:lnTo>
                  <a:lnTo>
                    <a:pt x="559" y="360"/>
                  </a:lnTo>
                  <a:lnTo>
                    <a:pt x="557" y="362"/>
                  </a:lnTo>
                  <a:lnTo>
                    <a:pt x="553" y="365"/>
                  </a:lnTo>
                  <a:lnTo>
                    <a:pt x="547" y="365"/>
                  </a:lnTo>
                  <a:lnTo>
                    <a:pt x="542" y="365"/>
                  </a:lnTo>
                  <a:lnTo>
                    <a:pt x="538" y="362"/>
                  </a:lnTo>
                  <a:lnTo>
                    <a:pt x="534" y="358"/>
                  </a:lnTo>
                  <a:lnTo>
                    <a:pt x="532" y="354"/>
                  </a:lnTo>
                  <a:lnTo>
                    <a:pt x="532" y="349"/>
                  </a:lnTo>
                  <a:lnTo>
                    <a:pt x="532" y="344"/>
                  </a:lnTo>
                  <a:lnTo>
                    <a:pt x="533" y="340"/>
                  </a:lnTo>
                  <a:lnTo>
                    <a:pt x="536" y="337"/>
                  </a:lnTo>
                  <a:lnTo>
                    <a:pt x="674" y="199"/>
                  </a:lnTo>
                  <a:lnTo>
                    <a:pt x="17" y="199"/>
                  </a:lnTo>
                  <a:lnTo>
                    <a:pt x="12" y="199"/>
                  </a:lnTo>
                  <a:lnTo>
                    <a:pt x="7" y="196"/>
                  </a:lnTo>
                  <a:lnTo>
                    <a:pt x="4" y="192"/>
                  </a:lnTo>
                  <a:lnTo>
                    <a:pt x="2" y="188"/>
                  </a:lnTo>
                  <a:lnTo>
                    <a:pt x="0" y="183"/>
                  </a:lnTo>
                  <a:lnTo>
                    <a:pt x="2" y="178"/>
                  </a:lnTo>
                  <a:lnTo>
                    <a:pt x="4" y="172"/>
                  </a:lnTo>
                  <a:lnTo>
                    <a:pt x="7" y="170"/>
                  </a:lnTo>
                  <a:lnTo>
                    <a:pt x="12" y="167"/>
                  </a:lnTo>
                  <a:lnTo>
                    <a:pt x="17" y="166"/>
                  </a:lnTo>
                  <a:lnTo>
                    <a:pt x="674" y="166"/>
                  </a:lnTo>
                  <a:lnTo>
                    <a:pt x="536" y="28"/>
                  </a:lnTo>
                  <a:lnTo>
                    <a:pt x="533" y="24"/>
                  </a:lnTo>
                  <a:lnTo>
                    <a:pt x="532" y="20"/>
                  </a:lnTo>
                  <a:lnTo>
                    <a:pt x="532" y="17"/>
                  </a:lnTo>
                  <a:lnTo>
                    <a:pt x="532" y="11"/>
                  </a:lnTo>
                  <a:lnTo>
                    <a:pt x="534" y="7"/>
                  </a:lnTo>
                  <a:lnTo>
                    <a:pt x="538" y="3"/>
                  </a:lnTo>
                  <a:lnTo>
                    <a:pt x="542" y="1"/>
                  </a:lnTo>
                  <a:lnTo>
                    <a:pt x="54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 name="Freeform 12"/>
            <p:cNvSpPr/>
            <p:nvPr/>
          </p:nvSpPr>
          <p:spPr bwMode="auto">
            <a:xfrm>
              <a:off x="7562577" y="1254597"/>
              <a:ext cx="491178" cy="246328"/>
            </a:xfrm>
            <a:custGeom>
              <a:avLst/>
              <a:gdLst>
                <a:gd name="T0" fmla="*/ 17 w 664"/>
                <a:gd name="T1" fmla="*/ 0 h 333"/>
                <a:gd name="T2" fmla="*/ 21 w 664"/>
                <a:gd name="T3" fmla="*/ 1 h 333"/>
                <a:gd name="T4" fmla="*/ 25 w 664"/>
                <a:gd name="T5" fmla="*/ 3 h 333"/>
                <a:gd name="T6" fmla="*/ 29 w 664"/>
                <a:gd name="T7" fmla="*/ 5 h 333"/>
                <a:gd name="T8" fmla="*/ 332 w 664"/>
                <a:gd name="T9" fmla="*/ 293 h 333"/>
                <a:gd name="T10" fmla="*/ 636 w 664"/>
                <a:gd name="T11" fmla="*/ 5 h 333"/>
                <a:gd name="T12" fmla="*/ 639 w 664"/>
                <a:gd name="T13" fmla="*/ 3 h 333"/>
                <a:gd name="T14" fmla="*/ 643 w 664"/>
                <a:gd name="T15" fmla="*/ 1 h 333"/>
                <a:gd name="T16" fmla="*/ 647 w 664"/>
                <a:gd name="T17" fmla="*/ 0 h 333"/>
                <a:gd name="T18" fmla="*/ 652 w 664"/>
                <a:gd name="T19" fmla="*/ 1 h 333"/>
                <a:gd name="T20" fmla="*/ 657 w 664"/>
                <a:gd name="T21" fmla="*/ 4 h 333"/>
                <a:gd name="T22" fmla="*/ 661 w 664"/>
                <a:gd name="T23" fmla="*/ 7 h 333"/>
                <a:gd name="T24" fmla="*/ 664 w 664"/>
                <a:gd name="T25" fmla="*/ 12 h 333"/>
                <a:gd name="T26" fmla="*/ 664 w 664"/>
                <a:gd name="T27" fmla="*/ 17 h 333"/>
                <a:gd name="T28" fmla="*/ 664 w 664"/>
                <a:gd name="T29" fmla="*/ 21 h 333"/>
                <a:gd name="T30" fmla="*/ 661 w 664"/>
                <a:gd name="T31" fmla="*/ 25 h 333"/>
                <a:gd name="T32" fmla="*/ 658 w 664"/>
                <a:gd name="T33" fmla="*/ 29 h 333"/>
                <a:gd name="T34" fmla="*/ 344 w 664"/>
                <a:gd name="T35" fmla="*/ 327 h 333"/>
                <a:gd name="T36" fmla="*/ 340 w 664"/>
                <a:gd name="T37" fmla="*/ 330 h 333"/>
                <a:gd name="T38" fmla="*/ 336 w 664"/>
                <a:gd name="T39" fmla="*/ 331 h 333"/>
                <a:gd name="T40" fmla="*/ 332 w 664"/>
                <a:gd name="T41" fmla="*/ 333 h 333"/>
                <a:gd name="T42" fmla="*/ 327 w 664"/>
                <a:gd name="T43" fmla="*/ 331 h 333"/>
                <a:gd name="T44" fmla="*/ 323 w 664"/>
                <a:gd name="T45" fmla="*/ 330 h 333"/>
                <a:gd name="T46" fmla="*/ 321 w 664"/>
                <a:gd name="T47" fmla="*/ 327 h 333"/>
                <a:gd name="T48" fmla="*/ 5 w 664"/>
                <a:gd name="T49" fmla="*/ 29 h 333"/>
                <a:gd name="T50" fmla="*/ 3 w 664"/>
                <a:gd name="T51" fmla="*/ 25 h 333"/>
                <a:gd name="T52" fmla="*/ 1 w 664"/>
                <a:gd name="T53" fmla="*/ 21 h 333"/>
                <a:gd name="T54" fmla="*/ 0 w 664"/>
                <a:gd name="T55" fmla="*/ 17 h 333"/>
                <a:gd name="T56" fmla="*/ 1 w 664"/>
                <a:gd name="T57" fmla="*/ 12 h 333"/>
                <a:gd name="T58" fmla="*/ 4 w 664"/>
                <a:gd name="T59" fmla="*/ 7 h 333"/>
                <a:gd name="T60" fmla="*/ 7 w 664"/>
                <a:gd name="T61" fmla="*/ 4 h 333"/>
                <a:gd name="T62" fmla="*/ 12 w 664"/>
                <a:gd name="T63" fmla="*/ 1 h 333"/>
                <a:gd name="T64" fmla="*/ 17 w 664"/>
                <a:gd name="T65"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333">
                  <a:moveTo>
                    <a:pt x="17" y="0"/>
                  </a:moveTo>
                  <a:lnTo>
                    <a:pt x="21" y="1"/>
                  </a:lnTo>
                  <a:lnTo>
                    <a:pt x="25" y="3"/>
                  </a:lnTo>
                  <a:lnTo>
                    <a:pt x="29" y="5"/>
                  </a:lnTo>
                  <a:lnTo>
                    <a:pt x="332" y="293"/>
                  </a:lnTo>
                  <a:lnTo>
                    <a:pt x="636" y="5"/>
                  </a:lnTo>
                  <a:lnTo>
                    <a:pt x="639" y="3"/>
                  </a:lnTo>
                  <a:lnTo>
                    <a:pt x="643" y="1"/>
                  </a:lnTo>
                  <a:lnTo>
                    <a:pt x="647" y="0"/>
                  </a:lnTo>
                  <a:lnTo>
                    <a:pt x="652" y="1"/>
                  </a:lnTo>
                  <a:lnTo>
                    <a:pt x="657" y="4"/>
                  </a:lnTo>
                  <a:lnTo>
                    <a:pt x="661" y="7"/>
                  </a:lnTo>
                  <a:lnTo>
                    <a:pt x="664" y="12"/>
                  </a:lnTo>
                  <a:lnTo>
                    <a:pt x="664" y="17"/>
                  </a:lnTo>
                  <a:lnTo>
                    <a:pt x="664" y="21"/>
                  </a:lnTo>
                  <a:lnTo>
                    <a:pt x="661" y="25"/>
                  </a:lnTo>
                  <a:lnTo>
                    <a:pt x="658" y="29"/>
                  </a:lnTo>
                  <a:lnTo>
                    <a:pt x="344" y="327"/>
                  </a:lnTo>
                  <a:lnTo>
                    <a:pt x="340" y="330"/>
                  </a:lnTo>
                  <a:lnTo>
                    <a:pt x="336" y="331"/>
                  </a:lnTo>
                  <a:lnTo>
                    <a:pt x="332" y="333"/>
                  </a:lnTo>
                  <a:lnTo>
                    <a:pt x="327" y="331"/>
                  </a:lnTo>
                  <a:lnTo>
                    <a:pt x="323" y="330"/>
                  </a:lnTo>
                  <a:lnTo>
                    <a:pt x="321" y="327"/>
                  </a:lnTo>
                  <a:lnTo>
                    <a:pt x="5" y="29"/>
                  </a:lnTo>
                  <a:lnTo>
                    <a:pt x="3" y="25"/>
                  </a:lnTo>
                  <a:lnTo>
                    <a:pt x="1" y="21"/>
                  </a:lnTo>
                  <a:lnTo>
                    <a:pt x="0" y="17"/>
                  </a:lnTo>
                  <a:lnTo>
                    <a:pt x="1" y="12"/>
                  </a:lnTo>
                  <a:lnTo>
                    <a:pt x="4" y="7"/>
                  </a:lnTo>
                  <a:lnTo>
                    <a:pt x="7" y="4"/>
                  </a:lnTo>
                  <a:lnTo>
                    <a:pt x="12" y="1"/>
                  </a:lnTo>
                  <a:lnTo>
                    <a:pt x="1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 name="Freeform 13"/>
            <p:cNvSpPr/>
            <p:nvPr/>
          </p:nvSpPr>
          <p:spPr bwMode="auto">
            <a:xfrm>
              <a:off x="8685362" y="1254597"/>
              <a:ext cx="491178" cy="246328"/>
            </a:xfrm>
            <a:custGeom>
              <a:avLst/>
              <a:gdLst>
                <a:gd name="T0" fmla="*/ 331 w 664"/>
                <a:gd name="T1" fmla="*/ 0 h 333"/>
                <a:gd name="T2" fmla="*/ 337 w 664"/>
                <a:gd name="T3" fmla="*/ 1 h 333"/>
                <a:gd name="T4" fmla="*/ 341 w 664"/>
                <a:gd name="T5" fmla="*/ 3 h 333"/>
                <a:gd name="T6" fmla="*/ 343 w 664"/>
                <a:gd name="T7" fmla="*/ 5 h 333"/>
                <a:gd name="T8" fmla="*/ 659 w 664"/>
                <a:gd name="T9" fmla="*/ 304 h 333"/>
                <a:gd name="T10" fmla="*/ 661 w 664"/>
                <a:gd name="T11" fmla="*/ 308 h 333"/>
                <a:gd name="T12" fmla="*/ 663 w 664"/>
                <a:gd name="T13" fmla="*/ 312 h 333"/>
                <a:gd name="T14" fmla="*/ 664 w 664"/>
                <a:gd name="T15" fmla="*/ 316 h 333"/>
                <a:gd name="T16" fmla="*/ 663 w 664"/>
                <a:gd name="T17" fmla="*/ 321 h 333"/>
                <a:gd name="T18" fmla="*/ 660 w 664"/>
                <a:gd name="T19" fmla="*/ 326 h 333"/>
                <a:gd name="T20" fmla="*/ 657 w 664"/>
                <a:gd name="T21" fmla="*/ 329 h 333"/>
                <a:gd name="T22" fmla="*/ 652 w 664"/>
                <a:gd name="T23" fmla="*/ 331 h 333"/>
                <a:gd name="T24" fmla="*/ 647 w 664"/>
                <a:gd name="T25" fmla="*/ 333 h 333"/>
                <a:gd name="T26" fmla="*/ 643 w 664"/>
                <a:gd name="T27" fmla="*/ 331 h 333"/>
                <a:gd name="T28" fmla="*/ 639 w 664"/>
                <a:gd name="T29" fmla="*/ 330 h 333"/>
                <a:gd name="T30" fmla="*/ 635 w 664"/>
                <a:gd name="T31" fmla="*/ 327 h 333"/>
                <a:gd name="T32" fmla="*/ 331 w 664"/>
                <a:gd name="T33" fmla="*/ 39 h 333"/>
                <a:gd name="T34" fmla="*/ 29 w 664"/>
                <a:gd name="T35" fmla="*/ 327 h 333"/>
                <a:gd name="T36" fmla="*/ 25 w 664"/>
                <a:gd name="T37" fmla="*/ 330 h 333"/>
                <a:gd name="T38" fmla="*/ 21 w 664"/>
                <a:gd name="T39" fmla="*/ 331 h 333"/>
                <a:gd name="T40" fmla="*/ 17 w 664"/>
                <a:gd name="T41" fmla="*/ 333 h 333"/>
                <a:gd name="T42" fmla="*/ 12 w 664"/>
                <a:gd name="T43" fmla="*/ 331 h 333"/>
                <a:gd name="T44" fmla="*/ 7 w 664"/>
                <a:gd name="T45" fmla="*/ 329 h 333"/>
                <a:gd name="T46" fmla="*/ 3 w 664"/>
                <a:gd name="T47" fmla="*/ 326 h 333"/>
                <a:gd name="T48" fmla="*/ 2 w 664"/>
                <a:gd name="T49" fmla="*/ 321 h 333"/>
                <a:gd name="T50" fmla="*/ 0 w 664"/>
                <a:gd name="T51" fmla="*/ 316 h 333"/>
                <a:gd name="T52" fmla="*/ 0 w 664"/>
                <a:gd name="T53" fmla="*/ 312 h 333"/>
                <a:gd name="T54" fmla="*/ 3 w 664"/>
                <a:gd name="T55" fmla="*/ 308 h 333"/>
                <a:gd name="T56" fmla="*/ 5 w 664"/>
                <a:gd name="T57" fmla="*/ 304 h 333"/>
                <a:gd name="T58" fmla="*/ 320 w 664"/>
                <a:gd name="T59" fmla="*/ 5 h 333"/>
                <a:gd name="T60" fmla="*/ 324 w 664"/>
                <a:gd name="T61" fmla="*/ 3 h 333"/>
                <a:gd name="T62" fmla="*/ 327 w 664"/>
                <a:gd name="T63" fmla="*/ 1 h 333"/>
                <a:gd name="T64" fmla="*/ 331 w 664"/>
                <a:gd name="T65"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333">
                  <a:moveTo>
                    <a:pt x="331" y="0"/>
                  </a:moveTo>
                  <a:lnTo>
                    <a:pt x="337" y="1"/>
                  </a:lnTo>
                  <a:lnTo>
                    <a:pt x="341" y="3"/>
                  </a:lnTo>
                  <a:lnTo>
                    <a:pt x="343" y="5"/>
                  </a:lnTo>
                  <a:lnTo>
                    <a:pt x="659" y="304"/>
                  </a:lnTo>
                  <a:lnTo>
                    <a:pt x="661" y="308"/>
                  </a:lnTo>
                  <a:lnTo>
                    <a:pt x="663" y="312"/>
                  </a:lnTo>
                  <a:lnTo>
                    <a:pt x="664" y="316"/>
                  </a:lnTo>
                  <a:lnTo>
                    <a:pt x="663" y="321"/>
                  </a:lnTo>
                  <a:lnTo>
                    <a:pt x="660" y="326"/>
                  </a:lnTo>
                  <a:lnTo>
                    <a:pt x="657" y="329"/>
                  </a:lnTo>
                  <a:lnTo>
                    <a:pt x="652" y="331"/>
                  </a:lnTo>
                  <a:lnTo>
                    <a:pt x="647" y="333"/>
                  </a:lnTo>
                  <a:lnTo>
                    <a:pt x="643" y="331"/>
                  </a:lnTo>
                  <a:lnTo>
                    <a:pt x="639" y="330"/>
                  </a:lnTo>
                  <a:lnTo>
                    <a:pt x="635" y="327"/>
                  </a:lnTo>
                  <a:lnTo>
                    <a:pt x="331" y="39"/>
                  </a:lnTo>
                  <a:lnTo>
                    <a:pt x="29" y="327"/>
                  </a:lnTo>
                  <a:lnTo>
                    <a:pt x="25" y="330"/>
                  </a:lnTo>
                  <a:lnTo>
                    <a:pt x="21" y="331"/>
                  </a:lnTo>
                  <a:lnTo>
                    <a:pt x="17" y="333"/>
                  </a:lnTo>
                  <a:lnTo>
                    <a:pt x="12" y="331"/>
                  </a:lnTo>
                  <a:lnTo>
                    <a:pt x="7" y="329"/>
                  </a:lnTo>
                  <a:lnTo>
                    <a:pt x="3" y="326"/>
                  </a:lnTo>
                  <a:lnTo>
                    <a:pt x="2" y="321"/>
                  </a:lnTo>
                  <a:lnTo>
                    <a:pt x="0" y="316"/>
                  </a:lnTo>
                  <a:lnTo>
                    <a:pt x="0" y="312"/>
                  </a:lnTo>
                  <a:lnTo>
                    <a:pt x="3" y="308"/>
                  </a:lnTo>
                  <a:lnTo>
                    <a:pt x="5" y="304"/>
                  </a:lnTo>
                  <a:lnTo>
                    <a:pt x="320" y="5"/>
                  </a:lnTo>
                  <a:lnTo>
                    <a:pt x="324" y="3"/>
                  </a:lnTo>
                  <a:lnTo>
                    <a:pt x="327" y="1"/>
                  </a:lnTo>
                  <a:lnTo>
                    <a:pt x="33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9808147" y="1132172"/>
              <a:ext cx="246328" cy="491178"/>
            </a:xfrm>
            <a:custGeom>
              <a:avLst/>
              <a:gdLst>
                <a:gd name="T0" fmla="*/ 316 w 333"/>
                <a:gd name="T1" fmla="*/ 0 h 664"/>
                <a:gd name="T2" fmla="*/ 321 w 333"/>
                <a:gd name="T3" fmla="*/ 1 h 664"/>
                <a:gd name="T4" fmla="*/ 326 w 333"/>
                <a:gd name="T5" fmla="*/ 4 h 664"/>
                <a:gd name="T6" fmla="*/ 329 w 333"/>
                <a:gd name="T7" fmla="*/ 8 h 664"/>
                <a:gd name="T8" fmla="*/ 332 w 333"/>
                <a:gd name="T9" fmla="*/ 12 h 664"/>
                <a:gd name="T10" fmla="*/ 333 w 333"/>
                <a:gd name="T11" fmla="*/ 17 h 664"/>
                <a:gd name="T12" fmla="*/ 332 w 333"/>
                <a:gd name="T13" fmla="*/ 22 h 664"/>
                <a:gd name="T14" fmla="*/ 330 w 333"/>
                <a:gd name="T15" fmla="*/ 26 h 664"/>
                <a:gd name="T16" fmla="*/ 328 w 333"/>
                <a:gd name="T17" fmla="*/ 29 h 664"/>
                <a:gd name="T18" fmla="*/ 40 w 333"/>
                <a:gd name="T19" fmla="*/ 332 h 664"/>
                <a:gd name="T20" fmla="*/ 328 w 333"/>
                <a:gd name="T21" fmla="*/ 636 h 664"/>
                <a:gd name="T22" fmla="*/ 330 w 333"/>
                <a:gd name="T23" fmla="*/ 639 h 664"/>
                <a:gd name="T24" fmla="*/ 332 w 333"/>
                <a:gd name="T25" fmla="*/ 643 h 664"/>
                <a:gd name="T26" fmla="*/ 333 w 333"/>
                <a:gd name="T27" fmla="*/ 648 h 664"/>
                <a:gd name="T28" fmla="*/ 332 w 333"/>
                <a:gd name="T29" fmla="*/ 653 h 664"/>
                <a:gd name="T30" fmla="*/ 329 w 333"/>
                <a:gd name="T31" fmla="*/ 657 h 664"/>
                <a:gd name="T32" fmla="*/ 326 w 333"/>
                <a:gd name="T33" fmla="*/ 661 h 664"/>
                <a:gd name="T34" fmla="*/ 321 w 333"/>
                <a:gd name="T35" fmla="*/ 664 h 664"/>
                <a:gd name="T36" fmla="*/ 316 w 333"/>
                <a:gd name="T37" fmla="*/ 664 h 664"/>
                <a:gd name="T38" fmla="*/ 312 w 333"/>
                <a:gd name="T39" fmla="*/ 664 h 664"/>
                <a:gd name="T40" fmla="*/ 308 w 333"/>
                <a:gd name="T41" fmla="*/ 662 h 664"/>
                <a:gd name="T42" fmla="*/ 304 w 333"/>
                <a:gd name="T43" fmla="*/ 660 h 664"/>
                <a:gd name="T44" fmla="*/ 6 w 333"/>
                <a:gd name="T45" fmla="*/ 344 h 664"/>
                <a:gd name="T46" fmla="*/ 3 w 333"/>
                <a:gd name="T47" fmla="*/ 340 h 664"/>
                <a:gd name="T48" fmla="*/ 2 w 333"/>
                <a:gd name="T49" fmla="*/ 336 h 664"/>
                <a:gd name="T50" fmla="*/ 0 w 333"/>
                <a:gd name="T51" fmla="*/ 332 h 664"/>
                <a:gd name="T52" fmla="*/ 2 w 333"/>
                <a:gd name="T53" fmla="*/ 329 h 664"/>
                <a:gd name="T54" fmla="*/ 3 w 333"/>
                <a:gd name="T55" fmla="*/ 325 h 664"/>
                <a:gd name="T56" fmla="*/ 6 w 333"/>
                <a:gd name="T57" fmla="*/ 321 h 664"/>
                <a:gd name="T58" fmla="*/ 304 w 333"/>
                <a:gd name="T59" fmla="*/ 5 h 664"/>
                <a:gd name="T60" fmla="*/ 308 w 333"/>
                <a:gd name="T61" fmla="*/ 3 h 664"/>
                <a:gd name="T62" fmla="*/ 312 w 333"/>
                <a:gd name="T63" fmla="*/ 1 h 664"/>
                <a:gd name="T64" fmla="*/ 316 w 333"/>
                <a:gd name="T65" fmla="*/ 0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3" h="664">
                  <a:moveTo>
                    <a:pt x="316" y="0"/>
                  </a:moveTo>
                  <a:lnTo>
                    <a:pt x="321" y="1"/>
                  </a:lnTo>
                  <a:lnTo>
                    <a:pt x="326" y="4"/>
                  </a:lnTo>
                  <a:lnTo>
                    <a:pt x="329" y="8"/>
                  </a:lnTo>
                  <a:lnTo>
                    <a:pt x="332" y="12"/>
                  </a:lnTo>
                  <a:lnTo>
                    <a:pt x="333" y="17"/>
                  </a:lnTo>
                  <a:lnTo>
                    <a:pt x="332" y="22"/>
                  </a:lnTo>
                  <a:lnTo>
                    <a:pt x="330" y="26"/>
                  </a:lnTo>
                  <a:lnTo>
                    <a:pt x="328" y="29"/>
                  </a:lnTo>
                  <a:lnTo>
                    <a:pt x="40" y="332"/>
                  </a:lnTo>
                  <a:lnTo>
                    <a:pt x="328" y="636"/>
                  </a:lnTo>
                  <a:lnTo>
                    <a:pt x="330" y="639"/>
                  </a:lnTo>
                  <a:lnTo>
                    <a:pt x="332" y="643"/>
                  </a:lnTo>
                  <a:lnTo>
                    <a:pt x="333" y="648"/>
                  </a:lnTo>
                  <a:lnTo>
                    <a:pt x="332" y="653"/>
                  </a:lnTo>
                  <a:lnTo>
                    <a:pt x="329" y="657"/>
                  </a:lnTo>
                  <a:lnTo>
                    <a:pt x="326" y="661"/>
                  </a:lnTo>
                  <a:lnTo>
                    <a:pt x="321" y="664"/>
                  </a:lnTo>
                  <a:lnTo>
                    <a:pt x="316" y="664"/>
                  </a:lnTo>
                  <a:lnTo>
                    <a:pt x="312" y="664"/>
                  </a:lnTo>
                  <a:lnTo>
                    <a:pt x="308" y="662"/>
                  </a:lnTo>
                  <a:lnTo>
                    <a:pt x="304" y="660"/>
                  </a:lnTo>
                  <a:lnTo>
                    <a:pt x="6" y="344"/>
                  </a:lnTo>
                  <a:lnTo>
                    <a:pt x="3" y="340"/>
                  </a:lnTo>
                  <a:lnTo>
                    <a:pt x="2" y="336"/>
                  </a:lnTo>
                  <a:lnTo>
                    <a:pt x="0" y="332"/>
                  </a:lnTo>
                  <a:lnTo>
                    <a:pt x="2" y="329"/>
                  </a:lnTo>
                  <a:lnTo>
                    <a:pt x="3" y="325"/>
                  </a:lnTo>
                  <a:lnTo>
                    <a:pt x="6" y="321"/>
                  </a:lnTo>
                  <a:lnTo>
                    <a:pt x="304" y="5"/>
                  </a:lnTo>
                  <a:lnTo>
                    <a:pt x="308" y="3"/>
                  </a:lnTo>
                  <a:lnTo>
                    <a:pt x="312" y="1"/>
                  </a:lnTo>
                  <a:lnTo>
                    <a:pt x="31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 name="Freeform 15"/>
            <p:cNvSpPr/>
            <p:nvPr/>
          </p:nvSpPr>
          <p:spPr bwMode="auto">
            <a:xfrm>
              <a:off x="10686079" y="1132172"/>
              <a:ext cx="244850" cy="491178"/>
            </a:xfrm>
            <a:custGeom>
              <a:avLst/>
              <a:gdLst>
                <a:gd name="T0" fmla="*/ 17 w 331"/>
                <a:gd name="T1" fmla="*/ 0 h 664"/>
                <a:gd name="T2" fmla="*/ 21 w 331"/>
                <a:gd name="T3" fmla="*/ 0 h 664"/>
                <a:gd name="T4" fmla="*/ 25 w 331"/>
                <a:gd name="T5" fmla="*/ 3 h 664"/>
                <a:gd name="T6" fmla="*/ 27 w 331"/>
                <a:gd name="T7" fmla="*/ 6 h 664"/>
                <a:gd name="T8" fmla="*/ 327 w 331"/>
                <a:gd name="T9" fmla="*/ 321 h 664"/>
                <a:gd name="T10" fmla="*/ 330 w 331"/>
                <a:gd name="T11" fmla="*/ 324 h 664"/>
                <a:gd name="T12" fmla="*/ 331 w 331"/>
                <a:gd name="T13" fmla="*/ 328 h 664"/>
                <a:gd name="T14" fmla="*/ 331 w 331"/>
                <a:gd name="T15" fmla="*/ 331 h 664"/>
                <a:gd name="T16" fmla="*/ 331 w 331"/>
                <a:gd name="T17" fmla="*/ 337 h 664"/>
                <a:gd name="T18" fmla="*/ 330 w 331"/>
                <a:gd name="T19" fmla="*/ 341 h 664"/>
                <a:gd name="T20" fmla="*/ 327 w 331"/>
                <a:gd name="T21" fmla="*/ 343 h 664"/>
                <a:gd name="T22" fmla="*/ 27 w 331"/>
                <a:gd name="T23" fmla="*/ 659 h 664"/>
                <a:gd name="T24" fmla="*/ 25 w 331"/>
                <a:gd name="T25" fmla="*/ 661 h 664"/>
                <a:gd name="T26" fmla="*/ 21 w 331"/>
                <a:gd name="T27" fmla="*/ 664 h 664"/>
                <a:gd name="T28" fmla="*/ 17 w 331"/>
                <a:gd name="T29" fmla="*/ 664 h 664"/>
                <a:gd name="T30" fmla="*/ 12 w 331"/>
                <a:gd name="T31" fmla="*/ 663 h 664"/>
                <a:gd name="T32" fmla="*/ 6 w 331"/>
                <a:gd name="T33" fmla="*/ 661 h 664"/>
                <a:gd name="T34" fmla="*/ 2 w 331"/>
                <a:gd name="T35" fmla="*/ 657 h 664"/>
                <a:gd name="T36" fmla="*/ 0 w 331"/>
                <a:gd name="T37" fmla="*/ 652 h 664"/>
                <a:gd name="T38" fmla="*/ 0 w 331"/>
                <a:gd name="T39" fmla="*/ 647 h 664"/>
                <a:gd name="T40" fmla="*/ 0 w 331"/>
                <a:gd name="T41" fmla="*/ 643 h 664"/>
                <a:gd name="T42" fmla="*/ 2 w 331"/>
                <a:gd name="T43" fmla="*/ 639 h 664"/>
                <a:gd name="T44" fmla="*/ 5 w 331"/>
                <a:gd name="T45" fmla="*/ 635 h 664"/>
                <a:gd name="T46" fmla="*/ 292 w 331"/>
                <a:gd name="T47" fmla="*/ 331 h 664"/>
                <a:gd name="T48" fmla="*/ 5 w 331"/>
                <a:gd name="T49" fmla="*/ 29 h 664"/>
                <a:gd name="T50" fmla="*/ 2 w 331"/>
                <a:gd name="T51" fmla="*/ 25 h 664"/>
                <a:gd name="T52" fmla="*/ 0 w 331"/>
                <a:gd name="T53" fmla="*/ 21 h 664"/>
                <a:gd name="T54" fmla="*/ 0 w 331"/>
                <a:gd name="T55" fmla="*/ 17 h 664"/>
                <a:gd name="T56" fmla="*/ 0 w 331"/>
                <a:gd name="T57" fmla="*/ 12 h 664"/>
                <a:gd name="T58" fmla="*/ 2 w 331"/>
                <a:gd name="T59" fmla="*/ 7 h 664"/>
                <a:gd name="T60" fmla="*/ 6 w 331"/>
                <a:gd name="T61" fmla="*/ 3 h 664"/>
                <a:gd name="T62" fmla="*/ 12 w 331"/>
                <a:gd name="T63" fmla="*/ 2 h 664"/>
                <a:gd name="T64" fmla="*/ 17 w 331"/>
                <a:gd name="T65" fmla="*/ 0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1" h="664">
                  <a:moveTo>
                    <a:pt x="17" y="0"/>
                  </a:moveTo>
                  <a:lnTo>
                    <a:pt x="21" y="0"/>
                  </a:lnTo>
                  <a:lnTo>
                    <a:pt x="25" y="3"/>
                  </a:lnTo>
                  <a:lnTo>
                    <a:pt x="27" y="6"/>
                  </a:lnTo>
                  <a:lnTo>
                    <a:pt x="327" y="321"/>
                  </a:lnTo>
                  <a:lnTo>
                    <a:pt x="330" y="324"/>
                  </a:lnTo>
                  <a:lnTo>
                    <a:pt x="331" y="328"/>
                  </a:lnTo>
                  <a:lnTo>
                    <a:pt x="331" y="331"/>
                  </a:lnTo>
                  <a:lnTo>
                    <a:pt x="331" y="337"/>
                  </a:lnTo>
                  <a:lnTo>
                    <a:pt x="330" y="341"/>
                  </a:lnTo>
                  <a:lnTo>
                    <a:pt x="327" y="343"/>
                  </a:lnTo>
                  <a:lnTo>
                    <a:pt x="27" y="659"/>
                  </a:lnTo>
                  <a:lnTo>
                    <a:pt x="25" y="661"/>
                  </a:lnTo>
                  <a:lnTo>
                    <a:pt x="21" y="664"/>
                  </a:lnTo>
                  <a:lnTo>
                    <a:pt x="17" y="664"/>
                  </a:lnTo>
                  <a:lnTo>
                    <a:pt x="12" y="663"/>
                  </a:lnTo>
                  <a:lnTo>
                    <a:pt x="6" y="661"/>
                  </a:lnTo>
                  <a:lnTo>
                    <a:pt x="2" y="657"/>
                  </a:lnTo>
                  <a:lnTo>
                    <a:pt x="0" y="652"/>
                  </a:lnTo>
                  <a:lnTo>
                    <a:pt x="0" y="647"/>
                  </a:lnTo>
                  <a:lnTo>
                    <a:pt x="0" y="643"/>
                  </a:lnTo>
                  <a:lnTo>
                    <a:pt x="2" y="639"/>
                  </a:lnTo>
                  <a:lnTo>
                    <a:pt x="5" y="635"/>
                  </a:lnTo>
                  <a:lnTo>
                    <a:pt x="292" y="331"/>
                  </a:lnTo>
                  <a:lnTo>
                    <a:pt x="5" y="29"/>
                  </a:lnTo>
                  <a:lnTo>
                    <a:pt x="2" y="25"/>
                  </a:lnTo>
                  <a:lnTo>
                    <a:pt x="0" y="21"/>
                  </a:lnTo>
                  <a:lnTo>
                    <a:pt x="0" y="17"/>
                  </a:lnTo>
                  <a:lnTo>
                    <a:pt x="0" y="12"/>
                  </a:lnTo>
                  <a:lnTo>
                    <a:pt x="2" y="7"/>
                  </a:lnTo>
                  <a:lnTo>
                    <a:pt x="6" y="3"/>
                  </a:lnTo>
                  <a:lnTo>
                    <a:pt x="12" y="2"/>
                  </a:lnTo>
                  <a:lnTo>
                    <a:pt x="1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1" name="Freeform 20"/>
            <p:cNvSpPr>
              <a:spLocks noEditPoints="1"/>
            </p:cNvSpPr>
            <p:nvPr/>
          </p:nvSpPr>
          <p:spPr bwMode="auto">
            <a:xfrm>
              <a:off x="1072245" y="2123099"/>
              <a:ext cx="540645" cy="540000"/>
            </a:xfrm>
            <a:custGeom>
              <a:avLst/>
              <a:gdLst>
                <a:gd name="T0" fmla="*/ 215 w 837"/>
                <a:gd name="T1" fmla="*/ 342 h 836"/>
                <a:gd name="T2" fmla="*/ 222 w 837"/>
                <a:gd name="T3" fmla="*/ 347 h 836"/>
                <a:gd name="T4" fmla="*/ 614 w 837"/>
                <a:gd name="T5" fmla="*/ 347 h 836"/>
                <a:gd name="T6" fmla="*/ 622 w 837"/>
                <a:gd name="T7" fmla="*/ 342 h 836"/>
                <a:gd name="T8" fmla="*/ 634 w 837"/>
                <a:gd name="T9" fmla="*/ 342 h 836"/>
                <a:gd name="T10" fmla="*/ 643 w 837"/>
                <a:gd name="T11" fmla="*/ 350 h 836"/>
                <a:gd name="T12" fmla="*/ 647 w 837"/>
                <a:gd name="T13" fmla="*/ 360 h 836"/>
                <a:gd name="T14" fmla="*/ 644 w 837"/>
                <a:gd name="T15" fmla="*/ 369 h 836"/>
                <a:gd name="T16" fmla="*/ 432 w 837"/>
                <a:gd name="T17" fmla="*/ 563 h 836"/>
                <a:gd name="T18" fmla="*/ 423 w 837"/>
                <a:gd name="T19" fmla="*/ 568 h 836"/>
                <a:gd name="T20" fmla="*/ 414 w 837"/>
                <a:gd name="T21" fmla="*/ 568 h 836"/>
                <a:gd name="T22" fmla="*/ 405 w 837"/>
                <a:gd name="T23" fmla="*/ 563 h 836"/>
                <a:gd name="T24" fmla="*/ 192 w 837"/>
                <a:gd name="T25" fmla="*/ 369 h 836"/>
                <a:gd name="T26" fmla="*/ 190 w 837"/>
                <a:gd name="T27" fmla="*/ 360 h 836"/>
                <a:gd name="T28" fmla="*/ 194 w 837"/>
                <a:gd name="T29" fmla="*/ 350 h 836"/>
                <a:gd name="T30" fmla="*/ 203 w 837"/>
                <a:gd name="T31" fmla="*/ 342 h 836"/>
                <a:gd name="T32" fmla="*/ 419 w 837"/>
                <a:gd name="T33" fmla="*/ 38 h 836"/>
                <a:gd name="T34" fmla="*/ 309 w 837"/>
                <a:gd name="T35" fmla="*/ 54 h 836"/>
                <a:gd name="T36" fmla="*/ 212 w 837"/>
                <a:gd name="T37" fmla="*/ 98 h 836"/>
                <a:gd name="T38" fmla="*/ 132 w 837"/>
                <a:gd name="T39" fmla="*/ 168 h 836"/>
                <a:gd name="T40" fmla="*/ 73 w 837"/>
                <a:gd name="T41" fmla="*/ 257 h 836"/>
                <a:gd name="T42" fmla="*/ 43 w 837"/>
                <a:gd name="T43" fmla="*/ 362 h 836"/>
                <a:gd name="T44" fmla="*/ 43 w 837"/>
                <a:gd name="T45" fmla="*/ 473 h 836"/>
                <a:gd name="T46" fmla="*/ 73 w 837"/>
                <a:gd name="T47" fmla="*/ 578 h 836"/>
                <a:gd name="T48" fmla="*/ 132 w 837"/>
                <a:gd name="T49" fmla="*/ 667 h 836"/>
                <a:gd name="T50" fmla="*/ 212 w 837"/>
                <a:gd name="T51" fmla="*/ 736 h 836"/>
                <a:gd name="T52" fmla="*/ 309 w 837"/>
                <a:gd name="T53" fmla="*/ 781 h 836"/>
                <a:gd name="T54" fmla="*/ 419 w 837"/>
                <a:gd name="T55" fmla="*/ 798 h 836"/>
                <a:gd name="T56" fmla="*/ 528 w 837"/>
                <a:gd name="T57" fmla="*/ 781 h 836"/>
                <a:gd name="T58" fmla="*/ 625 w 837"/>
                <a:gd name="T59" fmla="*/ 736 h 836"/>
                <a:gd name="T60" fmla="*/ 705 w 837"/>
                <a:gd name="T61" fmla="*/ 667 h 836"/>
                <a:gd name="T62" fmla="*/ 764 w 837"/>
                <a:gd name="T63" fmla="*/ 578 h 836"/>
                <a:gd name="T64" fmla="*/ 794 w 837"/>
                <a:gd name="T65" fmla="*/ 473 h 836"/>
                <a:gd name="T66" fmla="*/ 794 w 837"/>
                <a:gd name="T67" fmla="*/ 362 h 836"/>
                <a:gd name="T68" fmla="*/ 764 w 837"/>
                <a:gd name="T69" fmla="*/ 257 h 836"/>
                <a:gd name="T70" fmla="*/ 705 w 837"/>
                <a:gd name="T71" fmla="*/ 168 h 836"/>
                <a:gd name="T72" fmla="*/ 625 w 837"/>
                <a:gd name="T73" fmla="*/ 98 h 836"/>
                <a:gd name="T74" fmla="*/ 528 w 837"/>
                <a:gd name="T75" fmla="*/ 54 h 836"/>
                <a:gd name="T76" fmla="*/ 419 w 837"/>
                <a:gd name="T77" fmla="*/ 38 h 836"/>
                <a:gd name="T78" fmla="*/ 475 w 837"/>
                <a:gd name="T79" fmla="*/ 3 h 836"/>
                <a:gd name="T80" fmla="*/ 581 w 837"/>
                <a:gd name="T81" fmla="*/ 33 h 836"/>
                <a:gd name="T82" fmla="*/ 675 w 837"/>
                <a:gd name="T83" fmla="*/ 87 h 836"/>
                <a:gd name="T84" fmla="*/ 749 w 837"/>
                <a:gd name="T85" fmla="*/ 163 h 836"/>
                <a:gd name="T86" fmla="*/ 804 w 837"/>
                <a:gd name="T87" fmla="*/ 254 h 836"/>
                <a:gd name="T88" fmla="*/ 833 w 837"/>
                <a:gd name="T89" fmla="*/ 360 h 836"/>
                <a:gd name="T90" fmla="*/ 833 w 837"/>
                <a:gd name="T91" fmla="*/ 474 h 836"/>
                <a:gd name="T92" fmla="*/ 804 w 837"/>
                <a:gd name="T93" fmla="*/ 580 h 836"/>
                <a:gd name="T94" fmla="*/ 749 w 837"/>
                <a:gd name="T95" fmla="*/ 673 h 836"/>
                <a:gd name="T96" fmla="*/ 675 w 837"/>
                <a:gd name="T97" fmla="*/ 748 h 836"/>
                <a:gd name="T98" fmla="*/ 581 w 837"/>
                <a:gd name="T99" fmla="*/ 803 h 836"/>
                <a:gd name="T100" fmla="*/ 475 w 837"/>
                <a:gd name="T101" fmla="*/ 832 h 836"/>
                <a:gd name="T102" fmla="*/ 361 w 837"/>
                <a:gd name="T103" fmla="*/ 832 h 836"/>
                <a:gd name="T104" fmla="*/ 255 w 837"/>
                <a:gd name="T105" fmla="*/ 803 h 836"/>
                <a:gd name="T106" fmla="*/ 163 w 837"/>
                <a:gd name="T107" fmla="*/ 748 h 836"/>
                <a:gd name="T108" fmla="*/ 87 w 837"/>
                <a:gd name="T109" fmla="*/ 673 h 836"/>
                <a:gd name="T110" fmla="*/ 34 w 837"/>
                <a:gd name="T111" fmla="*/ 580 h 836"/>
                <a:gd name="T112" fmla="*/ 4 w 837"/>
                <a:gd name="T113" fmla="*/ 474 h 836"/>
                <a:gd name="T114" fmla="*/ 4 w 837"/>
                <a:gd name="T115" fmla="*/ 360 h 836"/>
                <a:gd name="T116" fmla="*/ 34 w 837"/>
                <a:gd name="T117" fmla="*/ 254 h 836"/>
                <a:gd name="T118" fmla="*/ 87 w 837"/>
                <a:gd name="T119" fmla="*/ 163 h 836"/>
                <a:gd name="T120" fmla="*/ 163 w 837"/>
                <a:gd name="T121" fmla="*/ 87 h 836"/>
                <a:gd name="T122" fmla="*/ 255 w 837"/>
                <a:gd name="T123" fmla="*/ 33 h 836"/>
                <a:gd name="T124" fmla="*/ 361 w 837"/>
                <a:gd name="T125" fmla="*/ 3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7" h="836">
                  <a:moveTo>
                    <a:pt x="209" y="342"/>
                  </a:moveTo>
                  <a:lnTo>
                    <a:pt x="215" y="342"/>
                  </a:lnTo>
                  <a:lnTo>
                    <a:pt x="219" y="345"/>
                  </a:lnTo>
                  <a:lnTo>
                    <a:pt x="222" y="347"/>
                  </a:lnTo>
                  <a:lnTo>
                    <a:pt x="419" y="525"/>
                  </a:lnTo>
                  <a:lnTo>
                    <a:pt x="614" y="347"/>
                  </a:lnTo>
                  <a:lnTo>
                    <a:pt x="618" y="345"/>
                  </a:lnTo>
                  <a:lnTo>
                    <a:pt x="622" y="342"/>
                  </a:lnTo>
                  <a:lnTo>
                    <a:pt x="627" y="342"/>
                  </a:lnTo>
                  <a:lnTo>
                    <a:pt x="634" y="342"/>
                  </a:lnTo>
                  <a:lnTo>
                    <a:pt x="639" y="345"/>
                  </a:lnTo>
                  <a:lnTo>
                    <a:pt x="643" y="350"/>
                  </a:lnTo>
                  <a:lnTo>
                    <a:pt x="646" y="355"/>
                  </a:lnTo>
                  <a:lnTo>
                    <a:pt x="647" y="360"/>
                  </a:lnTo>
                  <a:lnTo>
                    <a:pt x="646" y="366"/>
                  </a:lnTo>
                  <a:lnTo>
                    <a:pt x="644" y="369"/>
                  </a:lnTo>
                  <a:lnTo>
                    <a:pt x="640" y="373"/>
                  </a:lnTo>
                  <a:lnTo>
                    <a:pt x="432" y="563"/>
                  </a:lnTo>
                  <a:lnTo>
                    <a:pt x="428" y="567"/>
                  </a:lnTo>
                  <a:lnTo>
                    <a:pt x="423" y="568"/>
                  </a:lnTo>
                  <a:lnTo>
                    <a:pt x="419" y="570"/>
                  </a:lnTo>
                  <a:lnTo>
                    <a:pt x="414" y="568"/>
                  </a:lnTo>
                  <a:lnTo>
                    <a:pt x="409" y="567"/>
                  </a:lnTo>
                  <a:lnTo>
                    <a:pt x="405" y="563"/>
                  </a:lnTo>
                  <a:lnTo>
                    <a:pt x="196" y="373"/>
                  </a:lnTo>
                  <a:lnTo>
                    <a:pt x="192" y="369"/>
                  </a:lnTo>
                  <a:lnTo>
                    <a:pt x="191" y="366"/>
                  </a:lnTo>
                  <a:lnTo>
                    <a:pt x="190" y="360"/>
                  </a:lnTo>
                  <a:lnTo>
                    <a:pt x="191" y="355"/>
                  </a:lnTo>
                  <a:lnTo>
                    <a:pt x="194" y="350"/>
                  </a:lnTo>
                  <a:lnTo>
                    <a:pt x="198" y="345"/>
                  </a:lnTo>
                  <a:lnTo>
                    <a:pt x="203" y="342"/>
                  </a:lnTo>
                  <a:lnTo>
                    <a:pt x="209" y="342"/>
                  </a:lnTo>
                  <a:close/>
                  <a:moveTo>
                    <a:pt x="419" y="38"/>
                  </a:moveTo>
                  <a:lnTo>
                    <a:pt x="363" y="42"/>
                  </a:lnTo>
                  <a:lnTo>
                    <a:pt x="309" y="54"/>
                  </a:lnTo>
                  <a:lnTo>
                    <a:pt x="258" y="72"/>
                  </a:lnTo>
                  <a:lnTo>
                    <a:pt x="212" y="98"/>
                  </a:lnTo>
                  <a:lnTo>
                    <a:pt x="169" y="131"/>
                  </a:lnTo>
                  <a:lnTo>
                    <a:pt x="132" y="168"/>
                  </a:lnTo>
                  <a:lnTo>
                    <a:pt x="99" y="211"/>
                  </a:lnTo>
                  <a:lnTo>
                    <a:pt x="73" y="257"/>
                  </a:lnTo>
                  <a:lnTo>
                    <a:pt x="55" y="308"/>
                  </a:lnTo>
                  <a:lnTo>
                    <a:pt x="43" y="362"/>
                  </a:lnTo>
                  <a:lnTo>
                    <a:pt x="38" y="418"/>
                  </a:lnTo>
                  <a:lnTo>
                    <a:pt x="43" y="473"/>
                  </a:lnTo>
                  <a:lnTo>
                    <a:pt x="55" y="527"/>
                  </a:lnTo>
                  <a:lnTo>
                    <a:pt x="73" y="578"/>
                  </a:lnTo>
                  <a:lnTo>
                    <a:pt x="99" y="625"/>
                  </a:lnTo>
                  <a:lnTo>
                    <a:pt x="132" y="667"/>
                  </a:lnTo>
                  <a:lnTo>
                    <a:pt x="169" y="705"/>
                  </a:lnTo>
                  <a:lnTo>
                    <a:pt x="212" y="736"/>
                  </a:lnTo>
                  <a:lnTo>
                    <a:pt x="258" y="762"/>
                  </a:lnTo>
                  <a:lnTo>
                    <a:pt x="309" y="781"/>
                  </a:lnTo>
                  <a:lnTo>
                    <a:pt x="363" y="794"/>
                  </a:lnTo>
                  <a:lnTo>
                    <a:pt x="419" y="798"/>
                  </a:lnTo>
                  <a:lnTo>
                    <a:pt x="474" y="794"/>
                  </a:lnTo>
                  <a:lnTo>
                    <a:pt x="528" y="781"/>
                  </a:lnTo>
                  <a:lnTo>
                    <a:pt x="579" y="762"/>
                  </a:lnTo>
                  <a:lnTo>
                    <a:pt x="625" y="736"/>
                  </a:lnTo>
                  <a:lnTo>
                    <a:pt x="668" y="705"/>
                  </a:lnTo>
                  <a:lnTo>
                    <a:pt x="705" y="667"/>
                  </a:lnTo>
                  <a:lnTo>
                    <a:pt x="737" y="625"/>
                  </a:lnTo>
                  <a:lnTo>
                    <a:pt x="764" y="578"/>
                  </a:lnTo>
                  <a:lnTo>
                    <a:pt x="782" y="527"/>
                  </a:lnTo>
                  <a:lnTo>
                    <a:pt x="794" y="473"/>
                  </a:lnTo>
                  <a:lnTo>
                    <a:pt x="799" y="418"/>
                  </a:lnTo>
                  <a:lnTo>
                    <a:pt x="794" y="362"/>
                  </a:lnTo>
                  <a:lnTo>
                    <a:pt x="782" y="308"/>
                  </a:lnTo>
                  <a:lnTo>
                    <a:pt x="764" y="257"/>
                  </a:lnTo>
                  <a:lnTo>
                    <a:pt x="737" y="211"/>
                  </a:lnTo>
                  <a:lnTo>
                    <a:pt x="705" y="168"/>
                  </a:lnTo>
                  <a:lnTo>
                    <a:pt x="668" y="131"/>
                  </a:lnTo>
                  <a:lnTo>
                    <a:pt x="625" y="98"/>
                  </a:lnTo>
                  <a:lnTo>
                    <a:pt x="579" y="72"/>
                  </a:lnTo>
                  <a:lnTo>
                    <a:pt x="528" y="54"/>
                  </a:lnTo>
                  <a:lnTo>
                    <a:pt x="474" y="42"/>
                  </a:lnTo>
                  <a:lnTo>
                    <a:pt x="419" y="38"/>
                  </a:lnTo>
                  <a:close/>
                  <a:moveTo>
                    <a:pt x="419" y="0"/>
                  </a:moveTo>
                  <a:lnTo>
                    <a:pt x="475" y="3"/>
                  </a:lnTo>
                  <a:lnTo>
                    <a:pt x="529" y="15"/>
                  </a:lnTo>
                  <a:lnTo>
                    <a:pt x="581" y="33"/>
                  </a:lnTo>
                  <a:lnTo>
                    <a:pt x="630" y="57"/>
                  </a:lnTo>
                  <a:lnTo>
                    <a:pt x="675" y="87"/>
                  </a:lnTo>
                  <a:lnTo>
                    <a:pt x="714" y="122"/>
                  </a:lnTo>
                  <a:lnTo>
                    <a:pt x="749" y="163"/>
                  </a:lnTo>
                  <a:lnTo>
                    <a:pt x="779" y="207"/>
                  </a:lnTo>
                  <a:lnTo>
                    <a:pt x="804" y="254"/>
                  </a:lnTo>
                  <a:lnTo>
                    <a:pt x="821" y="307"/>
                  </a:lnTo>
                  <a:lnTo>
                    <a:pt x="833" y="360"/>
                  </a:lnTo>
                  <a:lnTo>
                    <a:pt x="837" y="418"/>
                  </a:lnTo>
                  <a:lnTo>
                    <a:pt x="833" y="474"/>
                  </a:lnTo>
                  <a:lnTo>
                    <a:pt x="821" y="528"/>
                  </a:lnTo>
                  <a:lnTo>
                    <a:pt x="804" y="580"/>
                  </a:lnTo>
                  <a:lnTo>
                    <a:pt x="779" y="629"/>
                  </a:lnTo>
                  <a:lnTo>
                    <a:pt x="749" y="673"/>
                  </a:lnTo>
                  <a:lnTo>
                    <a:pt x="714" y="712"/>
                  </a:lnTo>
                  <a:lnTo>
                    <a:pt x="675" y="748"/>
                  </a:lnTo>
                  <a:lnTo>
                    <a:pt x="630" y="778"/>
                  </a:lnTo>
                  <a:lnTo>
                    <a:pt x="581" y="803"/>
                  </a:lnTo>
                  <a:lnTo>
                    <a:pt x="529" y="820"/>
                  </a:lnTo>
                  <a:lnTo>
                    <a:pt x="475" y="832"/>
                  </a:lnTo>
                  <a:lnTo>
                    <a:pt x="419" y="836"/>
                  </a:lnTo>
                  <a:lnTo>
                    <a:pt x="361" y="832"/>
                  </a:lnTo>
                  <a:lnTo>
                    <a:pt x="308" y="820"/>
                  </a:lnTo>
                  <a:lnTo>
                    <a:pt x="255" y="803"/>
                  </a:lnTo>
                  <a:lnTo>
                    <a:pt x="207" y="778"/>
                  </a:lnTo>
                  <a:lnTo>
                    <a:pt x="163" y="748"/>
                  </a:lnTo>
                  <a:lnTo>
                    <a:pt x="123" y="712"/>
                  </a:lnTo>
                  <a:lnTo>
                    <a:pt x="87" y="673"/>
                  </a:lnTo>
                  <a:lnTo>
                    <a:pt x="57" y="629"/>
                  </a:lnTo>
                  <a:lnTo>
                    <a:pt x="34" y="580"/>
                  </a:lnTo>
                  <a:lnTo>
                    <a:pt x="15" y="528"/>
                  </a:lnTo>
                  <a:lnTo>
                    <a:pt x="4" y="474"/>
                  </a:lnTo>
                  <a:lnTo>
                    <a:pt x="0" y="418"/>
                  </a:lnTo>
                  <a:lnTo>
                    <a:pt x="4" y="360"/>
                  </a:lnTo>
                  <a:lnTo>
                    <a:pt x="15" y="307"/>
                  </a:lnTo>
                  <a:lnTo>
                    <a:pt x="34" y="254"/>
                  </a:lnTo>
                  <a:lnTo>
                    <a:pt x="57" y="207"/>
                  </a:lnTo>
                  <a:lnTo>
                    <a:pt x="87" y="163"/>
                  </a:lnTo>
                  <a:lnTo>
                    <a:pt x="123" y="122"/>
                  </a:lnTo>
                  <a:lnTo>
                    <a:pt x="163" y="87"/>
                  </a:lnTo>
                  <a:lnTo>
                    <a:pt x="207" y="57"/>
                  </a:lnTo>
                  <a:lnTo>
                    <a:pt x="255" y="33"/>
                  </a:lnTo>
                  <a:lnTo>
                    <a:pt x="308" y="15"/>
                  </a:lnTo>
                  <a:lnTo>
                    <a:pt x="361" y="3"/>
                  </a:lnTo>
                  <a:lnTo>
                    <a:pt x="4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2" name="Freeform 21"/>
            <p:cNvSpPr>
              <a:spLocks noEditPoints="1"/>
            </p:cNvSpPr>
            <p:nvPr/>
          </p:nvSpPr>
          <p:spPr bwMode="auto">
            <a:xfrm>
              <a:off x="2179063" y="2123099"/>
              <a:ext cx="540000" cy="540000"/>
            </a:xfrm>
            <a:custGeom>
              <a:avLst/>
              <a:gdLst>
                <a:gd name="T0" fmla="*/ 423 w 836"/>
                <a:gd name="T1" fmla="*/ 266 h 836"/>
                <a:gd name="T2" fmla="*/ 431 w 836"/>
                <a:gd name="T3" fmla="*/ 271 h 836"/>
                <a:gd name="T4" fmla="*/ 643 w 836"/>
                <a:gd name="T5" fmla="*/ 465 h 836"/>
                <a:gd name="T6" fmla="*/ 646 w 836"/>
                <a:gd name="T7" fmla="*/ 474 h 836"/>
                <a:gd name="T8" fmla="*/ 642 w 836"/>
                <a:gd name="T9" fmla="*/ 486 h 836"/>
                <a:gd name="T10" fmla="*/ 633 w 836"/>
                <a:gd name="T11" fmla="*/ 493 h 836"/>
                <a:gd name="T12" fmla="*/ 622 w 836"/>
                <a:gd name="T13" fmla="*/ 493 h 836"/>
                <a:gd name="T14" fmla="*/ 613 w 836"/>
                <a:gd name="T15" fmla="*/ 487 h 836"/>
                <a:gd name="T16" fmla="*/ 223 w 836"/>
                <a:gd name="T17" fmla="*/ 487 h 836"/>
                <a:gd name="T18" fmla="*/ 214 w 836"/>
                <a:gd name="T19" fmla="*/ 493 h 836"/>
                <a:gd name="T20" fmla="*/ 203 w 836"/>
                <a:gd name="T21" fmla="*/ 493 h 836"/>
                <a:gd name="T22" fmla="*/ 194 w 836"/>
                <a:gd name="T23" fmla="*/ 486 h 836"/>
                <a:gd name="T24" fmla="*/ 190 w 836"/>
                <a:gd name="T25" fmla="*/ 474 h 836"/>
                <a:gd name="T26" fmla="*/ 193 w 836"/>
                <a:gd name="T27" fmla="*/ 465 h 836"/>
                <a:gd name="T28" fmla="*/ 405 w 836"/>
                <a:gd name="T29" fmla="*/ 271 h 836"/>
                <a:gd name="T30" fmla="*/ 413 w 836"/>
                <a:gd name="T31" fmla="*/ 266 h 836"/>
                <a:gd name="T32" fmla="*/ 418 w 836"/>
                <a:gd name="T33" fmla="*/ 38 h 836"/>
                <a:gd name="T34" fmla="*/ 308 w 836"/>
                <a:gd name="T35" fmla="*/ 54 h 836"/>
                <a:gd name="T36" fmla="*/ 211 w 836"/>
                <a:gd name="T37" fmla="*/ 98 h 836"/>
                <a:gd name="T38" fmla="*/ 131 w 836"/>
                <a:gd name="T39" fmla="*/ 168 h 836"/>
                <a:gd name="T40" fmla="*/ 73 w 836"/>
                <a:gd name="T41" fmla="*/ 257 h 836"/>
                <a:gd name="T42" fmla="*/ 42 w 836"/>
                <a:gd name="T43" fmla="*/ 362 h 836"/>
                <a:gd name="T44" fmla="*/ 42 w 836"/>
                <a:gd name="T45" fmla="*/ 473 h 836"/>
                <a:gd name="T46" fmla="*/ 73 w 836"/>
                <a:gd name="T47" fmla="*/ 578 h 836"/>
                <a:gd name="T48" fmla="*/ 131 w 836"/>
                <a:gd name="T49" fmla="*/ 667 h 836"/>
                <a:gd name="T50" fmla="*/ 211 w 836"/>
                <a:gd name="T51" fmla="*/ 736 h 836"/>
                <a:gd name="T52" fmla="*/ 308 w 836"/>
                <a:gd name="T53" fmla="*/ 781 h 836"/>
                <a:gd name="T54" fmla="*/ 418 w 836"/>
                <a:gd name="T55" fmla="*/ 798 h 836"/>
                <a:gd name="T56" fmla="*/ 528 w 836"/>
                <a:gd name="T57" fmla="*/ 781 h 836"/>
                <a:gd name="T58" fmla="*/ 625 w 836"/>
                <a:gd name="T59" fmla="*/ 736 h 836"/>
                <a:gd name="T60" fmla="*/ 705 w 836"/>
                <a:gd name="T61" fmla="*/ 667 h 836"/>
                <a:gd name="T62" fmla="*/ 763 w 836"/>
                <a:gd name="T63" fmla="*/ 578 h 836"/>
                <a:gd name="T64" fmla="*/ 794 w 836"/>
                <a:gd name="T65" fmla="*/ 473 h 836"/>
                <a:gd name="T66" fmla="*/ 794 w 836"/>
                <a:gd name="T67" fmla="*/ 362 h 836"/>
                <a:gd name="T68" fmla="*/ 763 w 836"/>
                <a:gd name="T69" fmla="*/ 257 h 836"/>
                <a:gd name="T70" fmla="*/ 705 w 836"/>
                <a:gd name="T71" fmla="*/ 168 h 836"/>
                <a:gd name="T72" fmla="*/ 625 w 836"/>
                <a:gd name="T73" fmla="*/ 98 h 836"/>
                <a:gd name="T74" fmla="*/ 528 w 836"/>
                <a:gd name="T75" fmla="*/ 54 h 836"/>
                <a:gd name="T76" fmla="*/ 418 w 836"/>
                <a:gd name="T77" fmla="*/ 38 h 836"/>
                <a:gd name="T78" fmla="*/ 474 w 836"/>
                <a:gd name="T79" fmla="*/ 3 h 836"/>
                <a:gd name="T80" fmla="*/ 581 w 836"/>
                <a:gd name="T81" fmla="*/ 33 h 836"/>
                <a:gd name="T82" fmla="*/ 674 w 836"/>
                <a:gd name="T83" fmla="*/ 87 h 836"/>
                <a:gd name="T84" fmla="*/ 748 w 836"/>
                <a:gd name="T85" fmla="*/ 163 h 836"/>
                <a:gd name="T86" fmla="*/ 803 w 836"/>
                <a:gd name="T87" fmla="*/ 254 h 836"/>
                <a:gd name="T88" fmla="*/ 832 w 836"/>
                <a:gd name="T89" fmla="*/ 360 h 836"/>
                <a:gd name="T90" fmla="*/ 832 w 836"/>
                <a:gd name="T91" fmla="*/ 474 h 836"/>
                <a:gd name="T92" fmla="*/ 803 w 836"/>
                <a:gd name="T93" fmla="*/ 580 h 836"/>
                <a:gd name="T94" fmla="*/ 748 w 836"/>
                <a:gd name="T95" fmla="*/ 673 h 836"/>
                <a:gd name="T96" fmla="*/ 674 w 836"/>
                <a:gd name="T97" fmla="*/ 748 h 836"/>
                <a:gd name="T98" fmla="*/ 581 w 836"/>
                <a:gd name="T99" fmla="*/ 803 h 836"/>
                <a:gd name="T100" fmla="*/ 474 w 836"/>
                <a:gd name="T101" fmla="*/ 832 h 836"/>
                <a:gd name="T102" fmla="*/ 362 w 836"/>
                <a:gd name="T103" fmla="*/ 832 h 836"/>
                <a:gd name="T104" fmla="*/ 256 w 836"/>
                <a:gd name="T105" fmla="*/ 803 h 836"/>
                <a:gd name="T106" fmla="*/ 163 w 836"/>
                <a:gd name="T107" fmla="*/ 748 h 836"/>
                <a:gd name="T108" fmla="*/ 87 w 836"/>
                <a:gd name="T109" fmla="*/ 673 h 836"/>
                <a:gd name="T110" fmla="*/ 33 w 836"/>
                <a:gd name="T111" fmla="*/ 580 h 836"/>
                <a:gd name="T112" fmla="*/ 4 w 836"/>
                <a:gd name="T113" fmla="*/ 474 h 836"/>
                <a:gd name="T114" fmla="*/ 4 w 836"/>
                <a:gd name="T115" fmla="*/ 360 h 836"/>
                <a:gd name="T116" fmla="*/ 33 w 836"/>
                <a:gd name="T117" fmla="*/ 254 h 836"/>
                <a:gd name="T118" fmla="*/ 87 w 836"/>
                <a:gd name="T119" fmla="*/ 163 h 836"/>
                <a:gd name="T120" fmla="*/ 163 w 836"/>
                <a:gd name="T121" fmla="*/ 87 h 836"/>
                <a:gd name="T122" fmla="*/ 256 w 836"/>
                <a:gd name="T123" fmla="*/ 33 h 836"/>
                <a:gd name="T124" fmla="*/ 362 w 836"/>
                <a:gd name="T125" fmla="*/ 3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6" h="836">
                  <a:moveTo>
                    <a:pt x="418" y="266"/>
                  </a:moveTo>
                  <a:lnTo>
                    <a:pt x="423" y="266"/>
                  </a:lnTo>
                  <a:lnTo>
                    <a:pt x="427" y="269"/>
                  </a:lnTo>
                  <a:lnTo>
                    <a:pt x="431" y="271"/>
                  </a:lnTo>
                  <a:lnTo>
                    <a:pt x="641" y="461"/>
                  </a:lnTo>
                  <a:lnTo>
                    <a:pt x="643" y="465"/>
                  </a:lnTo>
                  <a:lnTo>
                    <a:pt x="645" y="469"/>
                  </a:lnTo>
                  <a:lnTo>
                    <a:pt x="646" y="474"/>
                  </a:lnTo>
                  <a:lnTo>
                    <a:pt x="645" y="481"/>
                  </a:lnTo>
                  <a:lnTo>
                    <a:pt x="642" y="486"/>
                  </a:lnTo>
                  <a:lnTo>
                    <a:pt x="638" y="490"/>
                  </a:lnTo>
                  <a:lnTo>
                    <a:pt x="633" y="493"/>
                  </a:lnTo>
                  <a:lnTo>
                    <a:pt x="626" y="494"/>
                  </a:lnTo>
                  <a:lnTo>
                    <a:pt x="622" y="493"/>
                  </a:lnTo>
                  <a:lnTo>
                    <a:pt x="617" y="491"/>
                  </a:lnTo>
                  <a:lnTo>
                    <a:pt x="613" y="487"/>
                  </a:lnTo>
                  <a:lnTo>
                    <a:pt x="418" y="311"/>
                  </a:lnTo>
                  <a:lnTo>
                    <a:pt x="223" y="487"/>
                  </a:lnTo>
                  <a:lnTo>
                    <a:pt x="219" y="491"/>
                  </a:lnTo>
                  <a:lnTo>
                    <a:pt x="214" y="493"/>
                  </a:lnTo>
                  <a:lnTo>
                    <a:pt x="208" y="494"/>
                  </a:lnTo>
                  <a:lnTo>
                    <a:pt x="203" y="493"/>
                  </a:lnTo>
                  <a:lnTo>
                    <a:pt x="198" y="490"/>
                  </a:lnTo>
                  <a:lnTo>
                    <a:pt x="194" y="486"/>
                  </a:lnTo>
                  <a:lnTo>
                    <a:pt x="191" y="481"/>
                  </a:lnTo>
                  <a:lnTo>
                    <a:pt x="190" y="474"/>
                  </a:lnTo>
                  <a:lnTo>
                    <a:pt x="190" y="469"/>
                  </a:lnTo>
                  <a:lnTo>
                    <a:pt x="193" y="465"/>
                  </a:lnTo>
                  <a:lnTo>
                    <a:pt x="195" y="461"/>
                  </a:lnTo>
                  <a:lnTo>
                    <a:pt x="405" y="271"/>
                  </a:lnTo>
                  <a:lnTo>
                    <a:pt x="409" y="269"/>
                  </a:lnTo>
                  <a:lnTo>
                    <a:pt x="413" y="266"/>
                  </a:lnTo>
                  <a:lnTo>
                    <a:pt x="418" y="266"/>
                  </a:lnTo>
                  <a:close/>
                  <a:moveTo>
                    <a:pt x="418" y="38"/>
                  </a:moveTo>
                  <a:lnTo>
                    <a:pt x="362" y="42"/>
                  </a:lnTo>
                  <a:lnTo>
                    <a:pt x="308" y="54"/>
                  </a:lnTo>
                  <a:lnTo>
                    <a:pt x="258" y="72"/>
                  </a:lnTo>
                  <a:lnTo>
                    <a:pt x="211" y="98"/>
                  </a:lnTo>
                  <a:lnTo>
                    <a:pt x="169" y="131"/>
                  </a:lnTo>
                  <a:lnTo>
                    <a:pt x="131" y="168"/>
                  </a:lnTo>
                  <a:lnTo>
                    <a:pt x="100" y="211"/>
                  </a:lnTo>
                  <a:lnTo>
                    <a:pt x="73" y="257"/>
                  </a:lnTo>
                  <a:lnTo>
                    <a:pt x="54" y="308"/>
                  </a:lnTo>
                  <a:lnTo>
                    <a:pt x="42" y="362"/>
                  </a:lnTo>
                  <a:lnTo>
                    <a:pt x="38" y="418"/>
                  </a:lnTo>
                  <a:lnTo>
                    <a:pt x="42" y="473"/>
                  </a:lnTo>
                  <a:lnTo>
                    <a:pt x="54" y="527"/>
                  </a:lnTo>
                  <a:lnTo>
                    <a:pt x="73" y="578"/>
                  </a:lnTo>
                  <a:lnTo>
                    <a:pt x="100" y="625"/>
                  </a:lnTo>
                  <a:lnTo>
                    <a:pt x="131" y="667"/>
                  </a:lnTo>
                  <a:lnTo>
                    <a:pt x="169" y="705"/>
                  </a:lnTo>
                  <a:lnTo>
                    <a:pt x="211" y="736"/>
                  </a:lnTo>
                  <a:lnTo>
                    <a:pt x="258" y="762"/>
                  </a:lnTo>
                  <a:lnTo>
                    <a:pt x="308" y="781"/>
                  </a:lnTo>
                  <a:lnTo>
                    <a:pt x="362" y="794"/>
                  </a:lnTo>
                  <a:lnTo>
                    <a:pt x="418" y="798"/>
                  </a:lnTo>
                  <a:lnTo>
                    <a:pt x="474" y="794"/>
                  </a:lnTo>
                  <a:lnTo>
                    <a:pt x="528" y="781"/>
                  </a:lnTo>
                  <a:lnTo>
                    <a:pt x="578" y="762"/>
                  </a:lnTo>
                  <a:lnTo>
                    <a:pt x="625" y="736"/>
                  </a:lnTo>
                  <a:lnTo>
                    <a:pt x="667" y="705"/>
                  </a:lnTo>
                  <a:lnTo>
                    <a:pt x="705" y="667"/>
                  </a:lnTo>
                  <a:lnTo>
                    <a:pt x="736" y="625"/>
                  </a:lnTo>
                  <a:lnTo>
                    <a:pt x="763" y="578"/>
                  </a:lnTo>
                  <a:lnTo>
                    <a:pt x="782" y="527"/>
                  </a:lnTo>
                  <a:lnTo>
                    <a:pt x="794" y="473"/>
                  </a:lnTo>
                  <a:lnTo>
                    <a:pt x="798" y="418"/>
                  </a:lnTo>
                  <a:lnTo>
                    <a:pt x="794" y="362"/>
                  </a:lnTo>
                  <a:lnTo>
                    <a:pt x="782" y="308"/>
                  </a:lnTo>
                  <a:lnTo>
                    <a:pt x="763" y="257"/>
                  </a:lnTo>
                  <a:lnTo>
                    <a:pt x="736" y="211"/>
                  </a:lnTo>
                  <a:lnTo>
                    <a:pt x="705" y="168"/>
                  </a:lnTo>
                  <a:lnTo>
                    <a:pt x="667" y="131"/>
                  </a:lnTo>
                  <a:lnTo>
                    <a:pt x="625" y="98"/>
                  </a:lnTo>
                  <a:lnTo>
                    <a:pt x="578" y="72"/>
                  </a:lnTo>
                  <a:lnTo>
                    <a:pt x="528" y="54"/>
                  </a:lnTo>
                  <a:lnTo>
                    <a:pt x="474" y="42"/>
                  </a:lnTo>
                  <a:lnTo>
                    <a:pt x="418" y="38"/>
                  </a:lnTo>
                  <a:close/>
                  <a:moveTo>
                    <a:pt x="418" y="0"/>
                  </a:moveTo>
                  <a:lnTo>
                    <a:pt x="474" y="3"/>
                  </a:lnTo>
                  <a:lnTo>
                    <a:pt x="529" y="15"/>
                  </a:lnTo>
                  <a:lnTo>
                    <a:pt x="581" y="33"/>
                  </a:lnTo>
                  <a:lnTo>
                    <a:pt x="629" y="57"/>
                  </a:lnTo>
                  <a:lnTo>
                    <a:pt x="674" y="87"/>
                  </a:lnTo>
                  <a:lnTo>
                    <a:pt x="713" y="122"/>
                  </a:lnTo>
                  <a:lnTo>
                    <a:pt x="748" y="163"/>
                  </a:lnTo>
                  <a:lnTo>
                    <a:pt x="778" y="207"/>
                  </a:lnTo>
                  <a:lnTo>
                    <a:pt x="803" y="254"/>
                  </a:lnTo>
                  <a:lnTo>
                    <a:pt x="822" y="307"/>
                  </a:lnTo>
                  <a:lnTo>
                    <a:pt x="832" y="360"/>
                  </a:lnTo>
                  <a:lnTo>
                    <a:pt x="836" y="418"/>
                  </a:lnTo>
                  <a:lnTo>
                    <a:pt x="832" y="474"/>
                  </a:lnTo>
                  <a:lnTo>
                    <a:pt x="822" y="528"/>
                  </a:lnTo>
                  <a:lnTo>
                    <a:pt x="803" y="580"/>
                  </a:lnTo>
                  <a:lnTo>
                    <a:pt x="778" y="629"/>
                  </a:lnTo>
                  <a:lnTo>
                    <a:pt x="748" y="673"/>
                  </a:lnTo>
                  <a:lnTo>
                    <a:pt x="713" y="712"/>
                  </a:lnTo>
                  <a:lnTo>
                    <a:pt x="674" y="748"/>
                  </a:lnTo>
                  <a:lnTo>
                    <a:pt x="629" y="778"/>
                  </a:lnTo>
                  <a:lnTo>
                    <a:pt x="581" y="803"/>
                  </a:lnTo>
                  <a:lnTo>
                    <a:pt x="529" y="820"/>
                  </a:lnTo>
                  <a:lnTo>
                    <a:pt x="474" y="832"/>
                  </a:lnTo>
                  <a:lnTo>
                    <a:pt x="418" y="836"/>
                  </a:lnTo>
                  <a:lnTo>
                    <a:pt x="362" y="832"/>
                  </a:lnTo>
                  <a:lnTo>
                    <a:pt x="307" y="820"/>
                  </a:lnTo>
                  <a:lnTo>
                    <a:pt x="256" y="803"/>
                  </a:lnTo>
                  <a:lnTo>
                    <a:pt x="207" y="778"/>
                  </a:lnTo>
                  <a:lnTo>
                    <a:pt x="163" y="748"/>
                  </a:lnTo>
                  <a:lnTo>
                    <a:pt x="122" y="712"/>
                  </a:lnTo>
                  <a:lnTo>
                    <a:pt x="87" y="673"/>
                  </a:lnTo>
                  <a:lnTo>
                    <a:pt x="56" y="629"/>
                  </a:lnTo>
                  <a:lnTo>
                    <a:pt x="33" y="580"/>
                  </a:lnTo>
                  <a:lnTo>
                    <a:pt x="14" y="528"/>
                  </a:lnTo>
                  <a:lnTo>
                    <a:pt x="4" y="474"/>
                  </a:lnTo>
                  <a:lnTo>
                    <a:pt x="0" y="418"/>
                  </a:lnTo>
                  <a:lnTo>
                    <a:pt x="4" y="360"/>
                  </a:lnTo>
                  <a:lnTo>
                    <a:pt x="14" y="307"/>
                  </a:lnTo>
                  <a:lnTo>
                    <a:pt x="33" y="254"/>
                  </a:lnTo>
                  <a:lnTo>
                    <a:pt x="56" y="207"/>
                  </a:lnTo>
                  <a:lnTo>
                    <a:pt x="87" y="163"/>
                  </a:lnTo>
                  <a:lnTo>
                    <a:pt x="122" y="122"/>
                  </a:lnTo>
                  <a:lnTo>
                    <a:pt x="163" y="87"/>
                  </a:lnTo>
                  <a:lnTo>
                    <a:pt x="207" y="57"/>
                  </a:lnTo>
                  <a:lnTo>
                    <a:pt x="256" y="33"/>
                  </a:lnTo>
                  <a:lnTo>
                    <a:pt x="307" y="15"/>
                  </a:lnTo>
                  <a:lnTo>
                    <a:pt x="362" y="3"/>
                  </a:lnTo>
                  <a:lnTo>
                    <a:pt x="41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3" name="Freeform 22"/>
            <p:cNvSpPr>
              <a:spLocks noEditPoints="1"/>
            </p:cNvSpPr>
            <p:nvPr/>
          </p:nvSpPr>
          <p:spPr bwMode="auto">
            <a:xfrm>
              <a:off x="3285236" y="2123099"/>
              <a:ext cx="540000" cy="540000"/>
            </a:xfrm>
            <a:custGeom>
              <a:avLst/>
              <a:gdLst>
                <a:gd name="T0" fmla="*/ 481 w 836"/>
                <a:gd name="T1" fmla="*/ 190 h 836"/>
                <a:gd name="T2" fmla="*/ 490 w 836"/>
                <a:gd name="T3" fmla="*/ 198 h 836"/>
                <a:gd name="T4" fmla="*/ 494 w 836"/>
                <a:gd name="T5" fmla="*/ 208 h 836"/>
                <a:gd name="T6" fmla="*/ 491 w 836"/>
                <a:gd name="T7" fmla="*/ 218 h 836"/>
                <a:gd name="T8" fmla="*/ 311 w 836"/>
                <a:gd name="T9" fmla="*/ 418 h 836"/>
                <a:gd name="T10" fmla="*/ 491 w 836"/>
                <a:gd name="T11" fmla="*/ 617 h 836"/>
                <a:gd name="T12" fmla="*/ 494 w 836"/>
                <a:gd name="T13" fmla="*/ 626 h 836"/>
                <a:gd name="T14" fmla="*/ 490 w 836"/>
                <a:gd name="T15" fmla="*/ 638 h 836"/>
                <a:gd name="T16" fmla="*/ 481 w 836"/>
                <a:gd name="T17" fmla="*/ 644 h 836"/>
                <a:gd name="T18" fmla="*/ 470 w 836"/>
                <a:gd name="T19" fmla="*/ 644 h 836"/>
                <a:gd name="T20" fmla="*/ 461 w 836"/>
                <a:gd name="T21" fmla="*/ 639 h 836"/>
                <a:gd name="T22" fmla="*/ 269 w 836"/>
                <a:gd name="T23" fmla="*/ 427 h 836"/>
                <a:gd name="T24" fmla="*/ 266 w 836"/>
                <a:gd name="T25" fmla="*/ 418 h 836"/>
                <a:gd name="T26" fmla="*/ 269 w 836"/>
                <a:gd name="T27" fmla="*/ 407 h 836"/>
                <a:gd name="T28" fmla="*/ 461 w 836"/>
                <a:gd name="T29" fmla="*/ 195 h 836"/>
                <a:gd name="T30" fmla="*/ 470 w 836"/>
                <a:gd name="T31" fmla="*/ 190 h 836"/>
                <a:gd name="T32" fmla="*/ 418 w 836"/>
                <a:gd name="T33" fmla="*/ 38 h 836"/>
                <a:gd name="T34" fmla="*/ 308 w 836"/>
                <a:gd name="T35" fmla="*/ 54 h 836"/>
                <a:gd name="T36" fmla="*/ 211 w 836"/>
                <a:gd name="T37" fmla="*/ 98 h 836"/>
                <a:gd name="T38" fmla="*/ 131 w 836"/>
                <a:gd name="T39" fmla="*/ 168 h 836"/>
                <a:gd name="T40" fmla="*/ 73 w 836"/>
                <a:gd name="T41" fmla="*/ 257 h 836"/>
                <a:gd name="T42" fmla="*/ 42 w 836"/>
                <a:gd name="T43" fmla="*/ 362 h 836"/>
                <a:gd name="T44" fmla="*/ 42 w 836"/>
                <a:gd name="T45" fmla="*/ 473 h 836"/>
                <a:gd name="T46" fmla="*/ 73 w 836"/>
                <a:gd name="T47" fmla="*/ 578 h 836"/>
                <a:gd name="T48" fmla="*/ 131 w 836"/>
                <a:gd name="T49" fmla="*/ 667 h 836"/>
                <a:gd name="T50" fmla="*/ 211 w 836"/>
                <a:gd name="T51" fmla="*/ 736 h 836"/>
                <a:gd name="T52" fmla="*/ 308 w 836"/>
                <a:gd name="T53" fmla="*/ 781 h 836"/>
                <a:gd name="T54" fmla="*/ 418 w 836"/>
                <a:gd name="T55" fmla="*/ 798 h 836"/>
                <a:gd name="T56" fmla="*/ 528 w 836"/>
                <a:gd name="T57" fmla="*/ 781 h 836"/>
                <a:gd name="T58" fmla="*/ 625 w 836"/>
                <a:gd name="T59" fmla="*/ 736 h 836"/>
                <a:gd name="T60" fmla="*/ 705 w 836"/>
                <a:gd name="T61" fmla="*/ 667 h 836"/>
                <a:gd name="T62" fmla="*/ 763 w 836"/>
                <a:gd name="T63" fmla="*/ 578 h 836"/>
                <a:gd name="T64" fmla="*/ 794 w 836"/>
                <a:gd name="T65" fmla="*/ 473 h 836"/>
                <a:gd name="T66" fmla="*/ 794 w 836"/>
                <a:gd name="T67" fmla="*/ 362 h 836"/>
                <a:gd name="T68" fmla="*/ 763 w 836"/>
                <a:gd name="T69" fmla="*/ 257 h 836"/>
                <a:gd name="T70" fmla="*/ 705 w 836"/>
                <a:gd name="T71" fmla="*/ 168 h 836"/>
                <a:gd name="T72" fmla="*/ 625 w 836"/>
                <a:gd name="T73" fmla="*/ 98 h 836"/>
                <a:gd name="T74" fmla="*/ 528 w 836"/>
                <a:gd name="T75" fmla="*/ 54 h 836"/>
                <a:gd name="T76" fmla="*/ 418 w 836"/>
                <a:gd name="T77" fmla="*/ 38 h 836"/>
                <a:gd name="T78" fmla="*/ 474 w 836"/>
                <a:gd name="T79" fmla="*/ 3 h 836"/>
                <a:gd name="T80" fmla="*/ 581 w 836"/>
                <a:gd name="T81" fmla="*/ 33 h 836"/>
                <a:gd name="T82" fmla="*/ 674 w 836"/>
                <a:gd name="T83" fmla="*/ 87 h 836"/>
                <a:gd name="T84" fmla="*/ 750 w 836"/>
                <a:gd name="T85" fmla="*/ 163 h 836"/>
                <a:gd name="T86" fmla="*/ 803 w 836"/>
                <a:gd name="T87" fmla="*/ 254 h 836"/>
                <a:gd name="T88" fmla="*/ 832 w 836"/>
                <a:gd name="T89" fmla="*/ 360 h 836"/>
                <a:gd name="T90" fmla="*/ 832 w 836"/>
                <a:gd name="T91" fmla="*/ 474 h 836"/>
                <a:gd name="T92" fmla="*/ 803 w 836"/>
                <a:gd name="T93" fmla="*/ 580 h 836"/>
                <a:gd name="T94" fmla="*/ 750 w 836"/>
                <a:gd name="T95" fmla="*/ 673 h 836"/>
                <a:gd name="T96" fmla="*/ 674 w 836"/>
                <a:gd name="T97" fmla="*/ 748 h 836"/>
                <a:gd name="T98" fmla="*/ 581 w 836"/>
                <a:gd name="T99" fmla="*/ 803 h 836"/>
                <a:gd name="T100" fmla="*/ 474 w 836"/>
                <a:gd name="T101" fmla="*/ 832 h 836"/>
                <a:gd name="T102" fmla="*/ 362 w 836"/>
                <a:gd name="T103" fmla="*/ 832 h 836"/>
                <a:gd name="T104" fmla="*/ 256 w 836"/>
                <a:gd name="T105" fmla="*/ 803 h 836"/>
                <a:gd name="T106" fmla="*/ 163 w 836"/>
                <a:gd name="T107" fmla="*/ 748 h 836"/>
                <a:gd name="T108" fmla="*/ 88 w 836"/>
                <a:gd name="T109" fmla="*/ 673 h 836"/>
                <a:gd name="T110" fmla="*/ 33 w 836"/>
                <a:gd name="T111" fmla="*/ 580 h 836"/>
                <a:gd name="T112" fmla="*/ 4 w 836"/>
                <a:gd name="T113" fmla="*/ 474 h 836"/>
                <a:gd name="T114" fmla="*/ 4 w 836"/>
                <a:gd name="T115" fmla="*/ 360 h 836"/>
                <a:gd name="T116" fmla="*/ 33 w 836"/>
                <a:gd name="T117" fmla="*/ 254 h 836"/>
                <a:gd name="T118" fmla="*/ 88 w 836"/>
                <a:gd name="T119" fmla="*/ 163 h 836"/>
                <a:gd name="T120" fmla="*/ 163 w 836"/>
                <a:gd name="T121" fmla="*/ 87 h 836"/>
                <a:gd name="T122" fmla="*/ 256 w 836"/>
                <a:gd name="T123" fmla="*/ 33 h 836"/>
                <a:gd name="T124" fmla="*/ 362 w 836"/>
                <a:gd name="T125" fmla="*/ 3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6" h="836">
                  <a:moveTo>
                    <a:pt x="476" y="190"/>
                  </a:moveTo>
                  <a:lnTo>
                    <a:pt x="481" y="190"/>
                  </a:lnTo>
                  <a:lnTo>
                    <a:pt x="486" y="193"/>
                  </a:lnTo>
                  <a:lnTo>
                    <a:pt x="490" y="198"/>
                  </a:lnTo>
                  <a:lnTo>
                    <a:pt x="493" y="202"/>
                  </a:lnTo>
                  <a:lnTo>
                    <a:pt x="494" y="208"/>
                  </a:lnTo>
                  <a:lnTo>
                    <a:pt x="494" y="214"/>
                  </a:lnTo>
                  <a:lnTo>
                    <a:pt x="491" y="218"/>
                  </a:lnTo>
                  <a:lnTo>
                    <a:pt x="489" y="222"/>
                  </a:lnTo>
                  <a:lnTo>
                    <a:pt x="311" y="418"/>
                  </a:lnTo>
                  <a:lnTo>
                    <a:pt x="489" y="613"/>
                  </a:lnTo>
                  <a:lnTo>
                    <a:pt x="491" y="617"/>
                  </a:lnTo>
                  <a:lnTo>
                    <a:pt x="494" y="621"/>
                  </a:lnTo>
                  <a:lnTo>
                    <a:pt x="494" y="626"/>
                  </a:lnTo>
                  <a:lnTo>
                    <a:pt x="493" y="633"/>
                  </a:lnTo>
                  <a:lnTo>
                    <a:pt x="490" y="638"/>
                  </a:lnTo>
                  <a:lnTo>
                    <a:pt x="486" y="642"/>
                  </a:lnTo>
                  <a:lnTo>
                    <a:pt x="481" y="644"/>
                  </a:lnTo>
                  <a:lnTo>
                    <a:pt x="476" y="646"/>
                  </a:lnTo>
                  <a:lnTo>
                    <a:pt x="470" y="644"/>
                  </a:lnTo>
                  <a:lnTo>
                    <a:pt x="465" y="643"/>
                  </a:lnTo>
                  <a:lnTo>
                    <a:pt x="461" y="639"/>
                  </a:lnTo>
                  <a:lnTo>
                    <a:pt x="271" y="431"/>
                  </a:lnTo>
                  <a:lnTo>
                    <a:pt x="269" y="427"/>
                  </a:lnTo>
                  <a:lnTo>
                    <a:pt x="267" y="422"/>
                  </a:lnTo>
                  <a:lnTo>
                    <a:pt x="266" y="418"/>
                  </a:lnTo>
                  <a:lnTo>
                    <a:pt x="267" y="413"/>
                  </a:lnTo>
                  <a:lnTo>
                    <a:pt x="269" y="407"/>
                  </a:lnTo>
                  <a:lnTo>
                    <a:pt x="271" y="404"/>
                  </a:lnTo>
                  <a:lnTo>
                    <a:pt x="461" y="195"/>
                  </a:lnTo>
                  <a:lnTo>
                    <a:pt x="465" y="193"/>
                  </a:lnTo>
                  <a:lnTo>
                    <a:pt x="470" y="190"/>
                  </a:lnTo>
                  <a:lnTo>
                    <a:pt x="476" y="190"/>
                  </a:lnTo>
                  <a:close/>
                  <a:moveTo>
                    <a:pt x="418" y="38"/>
                  </a:moveTo>
                  <a:lnTo>
                    <a:pt x="362" y="42"/>
                  </a:lnTo>
                  <a:lnTo>
                    <a:pt x="308" y="54"/>
                  </a:lnTo>
                  <a:lnTo>
                    <a:pt x="258" y="72"/>
                  </a:lnTo>
                  <a:lnTo>
                    <a:pt x="211" y="98"/>
                  </a:lnTo>
                  <a:lnTo>
                    <a:pt x="169" y="131"/>
                  </a:lnTo>
                  <a:lnTo>
                    <a:pt x="131" y="168"/>
                  </a:lnTo>
                  <a:lnTo>
                    <a:pt x="100" y="211"/>
                  </a:lnTo>
                  <a:lnTo>
                    <a:pt x="73" y="257"/>
                  </a:lnTo>
                  <a:lnTo>
                    <a:pt x="54" y="308"/>
                  </a:lnTo>
                  <a:lnTo>
                    <a:pt x="42" y="362"/>
                  </a:lnTo>
                  <a:lnTo>
                    <a:pt x="38" y="418"/>
                  </a:lnTo>
                  <a:lnTo>
                    <a:pt x="42" y="473"/>
                  </a:lnTo>
                  <a:lnTo>
                    <a:pt x="54" y="527"/>
                  </a:lnTo>
                  <a:lnTo>
                    <a:pt x="73" y="578"/>
                  </a:lnTo>
                  <a:lnTo>
                    <a:pt x="100" y="625"/>
                  </a:lnTo>
                  <a:lnTo>
                    <a:pt x="131" y="667"/>
                  </a:lnTo>
                  <a:lnTo>
                    <a:pt x="169" y="705"/>
                  </a:lnTo>
                  <a:lnTo>
                    <a:pt x="211" y="736"/>
                  </a:lnTo>
                  <a:lnTo>
                    <a:pt x="258" y="762"/>
                  </a:lnTo>
                  <a:lnTo>
                    <a:pt x="308" y="781"/>
                  </a:lnTo>
                  <a:lnTo>
                    <a:pt x="362" y="794"/>
                  </a:lnTo>
                  <a:lnTo>
                    <a:pt x="418" y="798"/>
                  </a:lnTo>
                  <a:lnTo>
                    <a:pt x="474" y="794"/>
                  </a:lnTo>
                  <a:lnTo>
                    <a:pt x="528" y="781"/>
                  </a:lnTo>
                  <a:lnTo>
                    <a:pt x="578" y="762"/>
                  </a:lnTo>
                  <a:lnTo>
                    <a:pt x="625" y="736"/>
                  </a:lnTo>
                  <a:lnTo>
                    <a:pt x="667" y="705"/>
                  </a:lnTo>
                  <a:lnTo>
                    <a:pt x="705" y="667"/>
                  </a:lnTo>
                  <a:lnTo>
                    <a:pt x="738" y="625"/>
                  </a:lnTo>
                  <a:lnTo>
                    <a:pt x="763" y="578"/>
                  </a:lnTo>
                  <a:lnTo>
                    <a:pt x="782" y="527"/>
                  </a:lnTo>
                  <a:lnTo>
                    <a:pt x="794" y="473"/>
                  </a:lnTo>
                  <a:lnTo>
                    <a:pt x="798" y="418"/>
                  </a:lnTo>
                  <a:lnTo>
                    <a:pt x="794" y="362"/>
                  </a:lnTo>
                  <a:lnTo>
                    <a:pt x="782" y="308"/>
                  </a:lnTo>
                  <a:lnTo>
                    <a:pt x="763" y="257"/>
                  </a:lnTo>
                  <a:lnTo>
                    <a:pt x="738" y="211"/>
                  </a:lnTo>
                  <a:lnTo>
                    <a:pt x="705" y="168"/>
                  </a:lnTo>
                  <a:lnTo>
                    <a:pt x="667" y="131"/>
                  </a:lnTo>
                  <a:lnTo>
                    <a:pt x="625" y="98"/>
                  </a:lnTo>
                  <a:lnTo>
                    <a:pt x="578" y="72"/>
                  </a:lnTo>
                  <a:lnTo>
                    <a:pt x="528" y="54"/>
                  </a:lnTo>
                  <a:lnTo>
                    <a:pt x="474" y="42"/>
                  </a:lnTo>
                  <a:lnTo>
                    <a:pt x="418" y="38"/>
                  </a:lnTo>
                  <a:close/>
                  <a:moveTo>
                    <a:pt x="418" y="0"/>
                  </a:moveTo>
                  <a:lnTo>
                    <a:pt x="474" y="3"/>
                  </a:lnTo>
                  <a:lnTo>
                    <a:pt x="529" y="15"/>
                  </a:lnTo>
                  <a:lnTo>
                    <a:pt x="581" y="33"/>
                  </a:lnTo>
                  <a:lnTo>
                    <a:pt x="629" y="57"/>
                  </a:lnTo>
                  <a:lnTo>
                    <a:pt x="674" y="87"/>
                  </a:lnTo>
                  <a:lnTo>
                    <a:pt x="714" y="122"/>
                  </a:lnTo>
                  <a:lnTo>
                    <a:pt x="750" y="163"/>
                  </a:lnTo>
                  <a:lnTo>
                    <a:pt x="780" y="207"/>
                  </a:lnTo>
                  <a:lnTo>
                    <a:pt x="803" y="254"/>
                  </a:lnTo>
                  <a:lnTo>
                    <a:pt x="822" y="307"/>
                  </a:lnTo>
                  <a:lnTo>
                    <a:pt x="832" y="360"/>
                  </a:lnTo>
                  <a:lnTo>
                    <a:pt x="836" y="418"/>
                  </a:lnTo>
                  <a:lnTo>
                    <a:pt x="832" y="474"/>
                  </a:lnTo>
                  <a:lnTo>
                    <a:pt x="822" y="528"/>
                  </a:lnTo>
                  <a:lnTo>
                    <a:pt x="803" y="580"/>
                  </a:lnTo>
                  <a:lnTo>
                    <a:pt x="780" y="629"/>
                  </a:lnTo>
                  <a:lnTo>
                    <a:pt x="750" y="673"/>
                  </a:lnTo>
                  <a:lnTo>
                    <a:pt x="714" y="712"/>
                  </a:lnTo>
                  <a:lnTo>
                    <a:pt x="674" y="748"/>
                  </a:lnTo>
                  <a:lnTo>
                    <a:pt x="629" y="778"/>
                  </a:lnTo>
                  <a:lnTo>
                    <a:pt x="581" y="803"/>
                  </a:lnTo>
                  <a:lnTo>
                    <a:pt x="529" y="820"/>
                  </a:lnTo>
                  <a:lnTo>
                    <a:pt x="474" y="832"/>
                  </a:lnTo>
                  <a:lnTo>
                    <a:pt x="418" y="836"/>
                  </a:lnTo>
                  <a:lnTo>
                    <a:pt x="362" y="832"/>
                  </a:lnTo>
                  <a:lnTo>
                    <a:pt x="307" y="820"/>
                  </a:lnTo>
                  <a:lnTo>
                    <a:pt x="256" y="803"/>
                  </a:lnTo>
                  <a:lnTo>
                    <a:pt x="207" y="778"/>
                  </a:lnTo>
                  <a:lnTo>
                    <a:pt x="163" y="748"/>
                  </a:lnTo>
                  <a:lnTo>
                    <a:pt x="123" y="712"/>
                  </a:lnTo>
                  <a:lnTo>
                    <a:pt x="88" y="673"/>
                  </a:lnTo>
                  <a:lnTo>
                    <a:pt x="58" y="629"/>
                  </a:lnTo>
                  <a:lnTo>
                    <a:pt x="33" y="580"/>
                  </a:lnTo>
                  <a:lnTo>
                    <a:pt x="14" y="528"/>
                  </a:lnTo>
                  <a:lnTo>
                    <a:pt x="4" y="474"/>
                  </a:lnTo>
                  <a:lnTo>
                    <a:pt x="0" y="418"/>
                  </a:lnTo>
                  <a:lnTo>
                    <a:pt x="4" y="360"/>
                  </a:lnTo>
                  <a:lnTo>
                    <a:pt x="14" y="307"/>
                  </a:lnTo>
                  <a:lnTo>
                    <a:pt x="33" y="254"/>
                  </a:lnTo>
                  <a:lnTo>
                    <a:pt x="58" y="207"/>
                  </a:lnTo>
                  <a:lnTo>
                    <a:pt x="88" y="163"/>
                  </a:lnTo>
                  <a:lnTo>
                    <a:pt x="123" y="122"/>
                  </a:lnTo>
                  <a:lnTo>
                    <a:pt x="163" y="87"/>
                  </a:lnTo>
                  <a:lnTo>
                    <a:pt x="207" y="57"/>
                  </a:lnTo>
                  <a:lnTo>
                    <a:pt x="256" y="33"/>
                  </a:lnTo>
                  <a:lnTo>
                    <a:pt x="307" y="15"/>
                  </a:lnTo>
                  <a:lnTo>
                    <a:pt x="362" y="3"/>
                  </a:lnTo>
                  <a:lnTo>
                    <a:pt x="41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4" name="Freeform 23"/>
            <p:cNvSpPr>
              <a:spLocks noEditPoints="1"/>
            </p:cNvSpPr>
            <p:nvPr/>
          </p:nvSpPr>
          <p:spPr bwMode="auto">
            <a:xfrm>
              <a:off x="4391409" y="2123423"/>
              <a:ext cx="540645" cy="539354"/>
            </a:xfrm>
            <a:custGeom>
              <a:avLst/>
              <a:gdLst>
                <a:gd name="T0" fmla="*/ 367 w 837"/>
                <a:gd name="T1" fmla="*/ 191 h 835"/>
                <a:gd name="T2" fmla="*/ 374 w 837"/>
                <a:gd name="T3" fmla="*/ 195 h 835"/>
                <a:gd name="T4" fmla="*/ 568 w 837"/>
                <a:gd name="T5" fmla="*/ 408 h 835"/>
                <a:gd name="T6" fmla="*/ 571 w 837"/>
                <a:gd name="T7" fmla="*/ 417 h 835"/>
                <a:gd name="T8" fmla="*/ 568 w 837"/>
                <a:gd name="T9" fmla="*/ 428 h 835"/>
                <a:gd name="T10" fmla="*/ 374 w 837"/>
                <a:gd name="T11" fmla="*/ 640 h 835"/>
                <a:gd name="T12" fmla="*/ 367 w 837"/>
                <a:gd name="T13" fmla="*/ 645 h 835"/>
                <a:gd name="T14" fmla="*/ 355 w 837"/>
                <a:gd name="T15" fmla="*/ 645 h 835"/>
                <a:gd name="T16" fmla="*/ 346 w 837"/>
                <a:gd name="T17" fmla="*/ 637 h 835"/>
                <a:gd name="T18" fmla="*/ 343 w 837"/>
                <a:gd name="T19" fmla="*/ 627 h 835"/>
                <a:gd name="T20" fmla="*/ 344 w 837"/>
                <a:gd name="T21" fmla="*/ 617 h 835"/>
                <a:gd name="T22" fmla="*/ 525 w 837"/>
                <a:gd name="T23" fmla="*/ 417 h 835"/>
                <a:gd name="T24" fmla="*/ 344 w 837"/>
                <a:gd name="T25" fmla="*/ 218 h 835"/>
                <a:gd name="T26" fmla="*/ 343 w 837"/>
                <a:gd name="T27" fmla="*/ 209 h 835"/>
                <a:gd name="T28" fmla="*/ 346 w 837"/>
                <a:gd name="T29" fmla="*/ 197 h 835"/>
                <a:gd name="T30" fmla="*/ 355 w 837"/>
                <a:gd name="T31" fmla="*/ 191 h 835"/>
                <a:gd name="T32" fmla="*/ 419 w 837"/>
                <a:gd name="T33" fmla="*/ 38 h 835"/>
                <a:gd name="T34" fmla="*/ 309 w 837"/>
                <a:gd name="T35" fmla="*/ 55 h 835"/>
                <a:gd name="T36" fmla="*/ 212 w 837"/>
                <a:gd name="T37" fmla="*/ 99 h 835"/>
                <a:gd name="T38" fmla="*/ 132 w 837"/>
                <a:gd name="T39" fmla="*/ 168 h 835"/>
                <a:gd name="T40" fmla="*/ 73 w 837"/>
                <a:gd name="T41" fmla="*/ 257 h 835"/>
                <a:gd name="T42" fmla="*/ 43 w 837"/>
                <a:gd name="T43" fmla="*/ 361 h 835"/>
                <a:gd name="T44" fmla="*/ 43 w 837"/>
                <a:gd name="T45" fmla="*/ 473 h 835"/>
                <a:gd name="T46" fmla="*/ 73 w 837"/>
                <a:gd name="T47" fmla="*/ 578 h 835"/>
                <a:gd name="T48" fmla="*/ 132 w 837"/>
                <a:gd name="T49" fmla="*/ 667 h 835"/>
                <a:gd name="T50" fmla="*/ 212 w 837"/>
                <a:gd name="T51" fmla="*/ 737 h 835"/>
                <a:gd name="T52" fmla="*/ 309 w 837"/>
                <a:gd name="T53" fmla="*/ 781 h 835"/>
                <a:gd name="T54" fmla="*/ 419 w 837"/>
                <a:gd name="T55" fmla="*/ 797 h 835"/>
                <a:gd name="T56" fmla="*/ 528 w 837"/>
                <a:gd name="T57" fmla="*/ 781 h 835"/>
                <a:gd name="T58" fmla="*/ 625 w 837"/>
                <a:gd name="T59" fmla="*/ 737 h 835"/>
                <a:gd name="T60" fmla="*/ 705 w 837"/>
                <a:gd name="T61" fmla="*/ 667 h 835"/>
                <a:gd name="T62" fmla="*/ 764 w 837"/>
                <a:gd name="T63" fmla="*/ 578 h 835"/>
                <a:gd name="T64" fmla="*/ 794 w 837"/>
                <a:gd name="T65" fmla="*/ 473 h 835"/>
                <a:gd name="T66" fmla="*/ 794 w 837"/>
                <a:gd name="T67" fmla="*/ 361 h 835"/>
                <a:gd name="T68" fmla="*/ 764 w 837"/>
                <a:gd name="T69" fmla="*/ 257 h 835"/>
                <a:gd name="T70" fmla="*/ 705 w 837"/>
                <a:gd name="T71" fmla="*/ 168 h 835"/>
                <a:gd name="T72" fmla="*/ 625 w 837"/>
                <a:gd name="T73" fmla="*/ 99 h 835"/>
                <a:gd name="T74" fmla="*/ 528 w 837"/>
                <a:gd name="T75" fmla="*/ 55 h 835"/>
                <a:gd name="T76" fmla="*/ 419 w 837"/>
                <a:gd name="T77" fmla="*/ 38 h 835"/>
                <a:gd name="T78" fmla="*/ 475 w 837"/>
                <a:gd name="T79" fmla="*/ 3 h 835"/>
                <a:gd name="T80" fmla="*/ 581 w 837"/>
                <a:gd name="T81" fmla="*/ 32 h 835"/>
                <a:gd name="T82" fmla="*/ 675 w 837"/>
                <a:gd name="T83" fmla="*/ 87 h 835"/>
                <a:gd name="T84" fmla="*/ 749 w 837"/>
                <a:gd name="T85" fmla="*/ 162 h 835"/>
                <a:gd name="T86" fmla="*/ 804 w 837"/>
                <a:gd name="T87" fmla="*/ 255 h 835"/>
                <a:gd name="T88" fmla="*/ 833 w 837"/>
                <a:gd name="T89" fmla="*/ 361 h 835"/>
                <a:gd name="T90" fmla="*/ 833 w 837"/>
                <a:gd name="T91" fmla="*/ 475 h 835"/>
                <a:gd name="T92" fmla="*/ 804 w 837"/>
                <a:gd name="T93" fmla="*/ 579 h 835"/>
                <a:gd name="T94" fmla="*/ 749 w 837"/>
                <a:gd name="T95" fmla="*/ 672 h 835"/>
                <a:gd name="T96" fmla="*/ 675 w 837"/>
                <a:gd name="T97" fmla="*/ 748 h 835"/>
                <a:gd name="T98" fmla="*/ 581 w 837"/>
                <a:gd name="T99" fmla="*/ 802 h 835"/>
                <a:gd name="T100" fmla="*/ 475 w 837"/>
                <a:gd name="T101" fmla="*/ 831 h 835"/>
                <a:gd name="T102" fmla="*/ 361 w 837"/>
                <a:gd name="T103" fmla="*/ 831 h 835"/>
                <a:gd name="T104" fmla="*/ 255 w 837"/>
                <a:gd name="T105" fmla="*/ 802 h 835"/>
                <a:gd name="T106" fmla="*/ 163 w 837"/>
                <a:gd name="T107" fmla="*/ 748 h 835"/>
                <a:gd name="T108" fmla="*/ 87 w 837"/>
                <a:gd name="T109" fmla="*/ 672 h 835"/>
                <a:gd name="T110" fmla="*/ 34 w 837"/>
                <a:gd name="T111" fmla="*/ 579 h 835"/>
                <a:gd name="T112" fmla="*/ 4 w 837"/>
                <a:gd name="T113" fmla="*/ 475 h 835"/>
                <a:gd name="T114" fmla="*/ 4 w 837"/>
                <a:gd name="T115" fmla="*/ 361 h 835"/>
                <a:gd name="T116" fmla="*/ 34 w 837"/>
                <a:gd name="T117" fmla="*/ 255 h 835"/>
                <a:gd name="T118" fmla="*/ 87 w 837"/>
                <a:gd name="T119" fmla="*/ 162 h 835"/>
                <a:gd name="T120" fmla="*/ 163 w 837"/>
                <a:gd name="T121" fmla="*/ 87 h 835"/>
                <a:gd name="T122" fmla="*/ 255 w 837"/>
                <a:gd name="T123" fmla="*/ 32 h 835"/>
                <a:gd name="T124" fmla="*/ 361 w 837"/>
                <a:gd name="T125" fmla="*/ 3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7" h="835">
                  <a:moveTo>
                    <a:pt x="361" y="189"/>
                  </a:moveTo>
                  <a:lnTo>
                    <a:pt x="367" y="191"/>
                  </a:lnTo>
                  <a:lnTo>
                    <a:pt x="371" y="192"/>
                  </a:lnTo>
                  <a:lnTo>
                    <a:pt x="374" y="195"/>
                  </a:lnTo>
                  <a:lnTo>
                    <a:pt x="564" y="404"/>
                  </a:lnTo>
                  <a:lnTo>
                    <a:pt x="568" y="408"/>
                  </a:lnTo>
                  <a:lnTo>
                    <a:pt x="570" y="412"/>
                  </a:lnTo>
                  <a:lnTo>
                    <a:pt x="571" y="417"/>
                  </a:lnTo>
                  <a:lnTo>
                    <a:pt x="570" y="422"/>
                  </a:lnTo>
                  <a:lnTo>
                    <a:pt x="568" y="428"/>
                  </a:lnTo>
                  <a:lnTo>
                    <a:pt x="564" y="432"/>
                  </a:lnTo>
                  <a:lnTo>
                    <a:pt x="374" y="640"/>
                  </a:lnTo>
                  <a:lnTo>
                    <a:pt x="371" y="642"/>
                  </a:lnTo>
                  <a:lnTo>
                    <a:pt x="367" y="645"/>
                  </a:lnTo>
                  <a:lnTo>
                    <a:pt x="361" y="645"/>
                  </a:lnTo>
                  <a:lnTo>
                    <a:pt x="355" y="645"/>
                  </a:lnTo>
                  <a:lnTo>
                    <a:pt x="350" y="642"/>
                  </a:lnTo>
                  <a:lnTo>
                    <a:pt x="346" y="637"/>
                  </a:lnTo>
                  <a:lnTo>
                    <a:pt x="343" y="632"/>
                  </a:lnTo>
                  <a:lnTo>
                    <a:pt x="343" y="627"/>
                  </a:lnTo>
                  <a:lnTo>
                    <a:pt x="343" y="621"/>
                  </a:lnTo>
                  <a:lnTo>
                    <a:pt x="344" y="617"/>
                  </a:lnTo>
                  <a:lnTo>
                    <a:pt x="348" y="614"/>
                  </a:lnTo>
                  <a:lnTo>
                    <a:pt x="525" y="417"/>
                  </a:lnTo>
                  <a:lnTo>
                    <a:pt x="348" y="222"/>
                  </a:lnTo>
                  <a:lnTo>
                    <a:pt x="344" y="218"/>
                  </a:lnTo>
                  <a:lnTo>
                    <a:pt x="343" y="214"/>
                  </a:lnTo>
                  <a:lnTo>
                    <a:pt x="343" y="209"/>
                  </a:lnTo>
                  <a:lnTo>
                    <a:pt x="343" y="202"/>
                  </a:lnTo>
                  <a:lnTo>
                    <a:pt x="346" y="197"/>
                  </a:lnTo>
                  <a:lnTo>
                    <a:pt x="350" y="193"/>
                  </a:lnTo>
                  <a:lnTo>
                    <a:pt x="355" y="191"/>
                  </a:lnTo>
                  <a:lnTo>
                    <a:pt x="361" y="189"/>
                  </a:lnTo>
                  <a:close/>
                  <a:moveTo>
                    <a:pt x="419" y="38"/>
                  </a:moveTo>
                  <a:lnTo>
                    <a:pt x="363" y="41"/>
                  </a:lnTo>
                  <a:lnTo>
                    <a:pt x="309" y="55"/>
                  </a:lnTo>
                  <a:lnTo>
                    <a:pt x="258" y="73"/>
                  </a:lnTo>
                  <a:lnTo>
                    <a:pt x="212" y="99"/>
                  </a:lnTo>
                  <a:lnTo>
                    <a:pt x="169" y="130"/>
                  </a:lnTo>
                  <a:lnTo>
                    <a:pt x="132" y="168"/>
                  </a:lnTo>
                  <a:lnTo>
                    <a:pt x="99" y="210"/>
                  </a:lnTo>
                  <a:lnTo>
                    <a:pt x="73" y="257"/>
                  </a:lnTo>
                  <a:lnTo>
                    <a:pt x="55" y="308"/>
                  </a:lnTo>
                  <a:lnTo>
                    <a:pt x="43" y="361"/>
                  </a:lnTo>
                  <a:lnTo>
                    <a:pt x="38" y="417"/>
                  </a:lnTo>
                  <a:lnTo>
                    <a:pt x="43" y="473"/>
                  </a:lnTo>
                  <a:lnTo>
                    <a:pt x="55" y="527"/>
                  </a:lnTo>
                  <a:lnTo>
                    <a:pt x="73" y="578"/>
                  </a:lnTo>
                  <a:lnTo>
                    <a:pt x="99" y="624"/>
                  </a:lnTo>
                  <a:lnTo>
                    <a:pt x="132" y="667"/>
                  </a:lnTo>
                  <a:lnTo>
                    <a:pt x="169" y="704"/>
                  </a:lnTo>
                  <a:lnTo>
                    <a:pt x="212" y="737"/>
                  </a:lnTo>
                  <a:lnTo>
                    <a:pt x="258" y="761"/>
                  </a:lnTo>
                  <a:lnTo>
                    <a:pt x="309" y="781"/>
                  </a:lnTo>
                  <a:lnTo>
                    <a:pt x="363" y="793"/>
                  </a:lnTo>
                  <a:lnTo>
                    <a:pt x="419" y="797"/>
                  </a:lnTo>
                  <a:lnTo>
                    <a:pt x="474" y="793"/>
                  </a:lnTo>
                  <a:lnTo>
                    <a:pt x="528" y="781"/>
                  </a:lnTo>
                  <a:lnTo>
                    <a:pt x="579" y="761"/>
                  </a:lnTo>
                  <a:lnTo>
                    <a:pt x="625" y="737"/>
                  </a:lnTo>
                  <a:lnTo>
                    <a:pt x="668" y="704"/>
                  </a:lnTo>
                  <a:lnTo>
                    <a:pt x="705" y="667"/>
                  </a:lnTo>
                  <a:lnTo>
                    <a:pt x="737" y="624"/>
                  </a:lnTo>
                  <a:lnTo>
                    <a:pt x="764" y="578"/>
                  </a:lnTo>
                  <a:lnTo>
                    <a:pt x="782" y="527"/>
                  </a:lnTo>
                  <a:lnTo>
                    <a:pt x="794" y="473"/>
                  </a:lnTo>
                  <a:lnTo>
                    <a:pt x="799" y="417"/>
                  </a:lnTo>
                  <a:lnTo>
                    <a:pt x="794" y="361"/>
                  </a:lnTo>
                  <a:lnTo>
                    <a:pt x="782" y="308"/>
                  </a:lnTo>
                  <a:lnTo>
                    <a:pt x="764" y="257"/>
                  </a:lnTo>
                  <a:lnTo>
                    <a:pt x="737" y="210"/>
                  </a:lnTo>
                  <a:lnTo>
                    <a:pt x="705" y="168"/>
                  </a:lnTo>
                  <a:lnTo>
                    <a:pt x="668" y="130"/>
                  </a:lnTo>
                  <a:lnTo>
                    <a:pt x="625" y="99"/>
                  </a:lnTo>
                  <a:lnTo>
                    <a:pt x="579" y="73"/>
                  </a:lnTo>
                  <a:lnTo>
                    <a:pt x="528" y="55"/>
                  </a:lnTo>
                  <a:lnTo>
                    <a:pt x="474" y="41"/>
                  </a:lnTo>
                  <a:lnTo>
                    <a:pt x="419" y="38"/>
                  </a:lnTo>
                  <a:close/>
                  <a:moveTo>
                    <a:pt x="419" y="0"/>
                  </a:moveTo>
                  <a:lnTo>
                    <a:pt x="475" y="3"/>
                  </a:lnTo>
                  <a:lnTo>
                    <a:pt x="529" y="15"/>
                  </a:lnTo>
                  <a:lnTo>
                    <a:pt x="581" y="32"/>
                  </a:lnTo>
                  <a:lnTo>
                    <a:pt x="630" y="57"/>
                  </a:lnTo>
                  <a:lnTo>
                    <a:pt x="675" y="87"/>
                  </a:lnTo>
                  <a:lnTo>
                    <a:pt x="714" y="123"/>
                  </a:lnTo>
                  <a:lnTo>
                    <a:pt x="749" y="162"/>
                  </a:lnTo>
                  <a:lnTo>
                    <a:pt x="779" y="206"/>
                  </a:lnTo>
                  <a:lnTo>
                    <a:pt x="804" y="255"/>
                  </a:lnTo>
                  <a:lnTo>
                    <a:pt x="821" y="306"/>
                  </a:lnTo>
                  <a:lnTo>
                    <a:pt x="833" y="361"/>
                  </a:lnTo>
                  <a:lnTo>
                    <a:pt x="837" y="417"/>
                  </a:lnTo>
                  <a:lnTo>
                    <a:pt x="833" y="475"/>
                  </a:lnTo>
                  <a:lnTo>
                    <a:pt x="821" y="528"/>
                  </a:lnTo>
                  <a:lnTo>
                    <a:pt x="804" y="579"/>
                  </a:lnTo>
                  <a:lnTo>
                    <a:pt x="779" y="628"/>
                  </a:lnTo>
                  <a:lnTo>
                    <a:pt x="749" y="672"/>
                  </a:lnTo>
                  <a:lnTo>
                    <a:pt x="714" y="713"/>
                  </a:lnTo>
                  <a:lnTo>
                    <a:pt x="675" y="748"/>
                  </a:lnTo>
                  <a:lnTo>
                    <a:pt x="630" y="778"/>
                  </a:lnTo>
                  <a:lnTo>
                    <a:pt x="581" y="802"/>
                  </a:lnTo>
                  <a:lnTo>
                    <a:pt x="529" y="820"/>
                  </a:lnTo>
                  <a:lnTo>
                    <a:pt x="475" y="831"/>
                  </a:lnTo>
                  <a:lnTo>
                    <a:pt x="419" y="835"/>
                  </a:lnTo>
                  <a:lnTo>
                    <a:pt x="361" y="831"/>
                  </a:lnTo>
                  <a:lnTo>
                    <a:pt x="308" y="820"/>
                  </a:lnTo>
                  <a:lnTo>
                    <a:pt x="255" y="802"/>
                  </a:lnTo>
                  <a:lnTo>
                    <a:pt x="207" y="778"/>
                  </a:lnTo>
                  <a:lnTo>
                    <a:pt x="163" y="748"/>
                  </a:lnTo>
                  <a:lnTo>
                    <a:pt x="123" y="713"/>
                  </a:lnTo>
                  <a:lnTo>
                    <a:pt x="87" y="672"/>
                  </a:lnTo>
                  <a:lnTo>
                    <a:pt x="57" y="628"/>
                  </a:lnTo>
                  <a:lnTo>
                    <a:pt x="34" y="579"/>
                  </a:lnTo>
                  <a:lnTo>
                    <a:pt x="15" y="528"/>
                  </a:lnTo>
                  <a:lnTo>
                    <a:pt x="4" y="475"/>
                  </a:lnTo>
                  <a:lnTo>
                    <a:pt x="0" y="417"/>
                  </a:lnTo>
                  <a:lnTo>
                    <a:pt x="4" y="361"/>
                  </a:lnTo>
                  <a:lnTo>
                    <a:pt x="15" y="306"/>
                  </a:lnTo>
                  <a:lnTo>
                    <a:pt x="34" y="255"/>
                  </a:lnTo>
                  <a:lnTo>
                    <a:pt x="57" y="206"/>
                  </a:lnTo>
                  <a:lnTo>
                    <a:pt x="87" y="162"/>
                  </a:lnTo>
                  <a:lnTo>
                    <a:pt x="123" y="123"/>
                  </a:lnTo>
                  <a:lnTo>
                    <a:pt x="163" y="87"/>
                  </a:lnTo>
                  <a:lnTo>
                    <a:pt x="207" y="57"/>
                  </a:lnTo>
                  <a:lnTo>
                    <a:pt x="255" y="32"/>
                  </a:lnTo>
                  <a:lnTo>
                    <a:pt x="308" y="15"/>
                  </a:lnTo>
                  <a:lnTo>
                    <a:pt x="361" y="3"/>
                  </a:lnTo>
                  <a:lnTo>
                    <a:pt x="4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5" name="Freeform 24"/>
            <p:cNvSpPr>
              <a:spLocks noEditPoints="1"/>
            </p:cNvSpPr>
            <p:nvPr/>
          </p:nvSpPr>
          <p:spPr bwMode="auto">
            <a:xfrm>
              <a:off x="5498227" y="2123423"/>
              <a:ext cx="540000" cy="539354"/>
            </a:xfrm>
            <a:custGeom>
              <a:avLst/>
              <a:gdLst>
                <a:gd name="T0" fmla="*/ 353 w 836"/>
                <a:gd name="T1" fmla="*/ 10 h 835"/>
                <a:gd name="T2" fmla="*/ 360 w 836"/>
                <a:gd name="T3" fmla="*/ 26 h 835"/>
                <a:gd name="T4" fmla="*/ 353 w 836"/>
                <a:gd name="T5" fmla="*/ 41 h 835"/>
                <a:gd name="T6" fmla="*/ 342 w 836"/>
                <a:gd name="T7" fmla="*/ 45 h 835"/>
                <a:gd name="T8" fmla="*/ 199 w 836"/>
                <a:gd name="T9" fmla="*/ 107 h 835"/>
                <a:gd name="T10" fmla="*/ 94 w 836"/>
                <a:gd name="T11" fmla="*/ 217 h 835"/>
                <a:gd name="T12" fmla="*/ 42 w 836"/>
                <a:gd name="T13" fmla="*/ 363 h 835"/>
                <a:gd name="T14" fmla="*/ 54 w 836"/>
                <a:gd name="T15" fmla="*/ 527 h 835"/>
                <a:gd name="T16" fmla="*/ 131 w 836"/>
                <a:gd name="T17" fmla="*/ 667 h 835"/>
                <a:gd name="T18" fmla="*/ 258 w 836"/>
                <a:gd name="T19" fmla="*/ 761 h 835"/>
                <a:gd name="T20" fmla="*/ 418 w 836"/>
                <a:gd name="T21" fmla="*/ 797 h 835"/>
                <a:gd name="T22" fmla="*/ 578 w 836"/>
                <a:gd name="T23" fmla="*/ 761 h 835"/>
                <a:gd name="T24" fmla="*/ 705 w 836"/>
                <a:gd name="T25" fmla="*/ 667 h 835"/>
                <a:gd name="T26" fmla="*/ 782 w 836"/>
                <a:gd name="T27" fmla="*/ 527 h 835"/>
                <a:gd name="T28" fmla="*/ 794 w 836"/>
                <a:gd name="T29" fmla="*/ 363 h 835"/>
                <a:gd name="T30" fmla="*/ 740 w 836"/>
                <a:gd name="T31" fmla="*/ 217 h 835"/>
                <a:gd name="T32" fmla="*/ 636 w 836"/>
                <a:gd name="T33" fmla="*/ 107 h 835"/>
                <a:gd name="T34" fmla="*/ 494 w 836"/>
                <a:gd name="T35" fmla="*/ 45 h 835"/>
                <a:gd name="T36" fmla="*/ 482 w 836"/>
                <a:gd name="T37" fmla="*/ 41 h 835"/>
                <a:gd name="T38" fmla="*/ 474 w 836"/>
                <a:gd name="T39" fmla="*/ 26 h 835"/>
                <a:gd name="T40" fmla="*/ 482 w 836"/>
                <a:gd name="T41" fmla="*/ 10 h 835"/>
                <a:gd name="T42" fmla="*/ 498 w 836"/>
                <a:gd name="T43" fmla="*/ 7 h 835"/>
                <a:gd name="T44" fmla="*/ 600 w 836"/>
                <a:gd name="T45" fmla="*/ 43 h 835"/>
                <a:gd name="T46" fmla="*/ 723 w 836"/>
                <a:gd name="T47" fmla="*/ 133 h 835"/>
                <a:gd name="T48" fmla="*/ 806 w 836"/>
                <a:gd name="T49" fmla="*/ 261 h 835"/>
                <a:gd name="T50" fmla="*/ 836 w 836"/>
                <a:gd name="T51" fmla="*/ 417 h 835"/>
                <a:gd name="T52" fmla="*/ 803 w 836"/>
                <a:gd name="T53" fmla="*/ 579 h 835"/>
                <a:gd name="T54" fmla="*/ 713 w 836"/>
                <a:gd name="T55" fmla="*/ 713 h 835"/>
                <a:gd name="T56" fmla="*/ 581 w 836"/>
                <a:gd name="T57" fmla="*/ 802 h 835"/>
                <a:gd name="T58" fmla="*/ 418 w 836"/>
                <a:gd name="T59" fmla="*/ 835 h 835"/>
                <a:gd name="T60" fmla="*/ 256 w 836"/>
                <a:gd name="T61" fmla="*/ 802 h 835"/>
                <a:gd name="T62" fmla="*/ 122 w 836"/>
                <a:gd name="T63" fmla="*/ 713 h 835"/>
                <a:gd name="T64" fmla="*/ 33 w 836"/>
                <a:gd name="T65" fmla="*/ 579 h 835"/>
                <a:gd name="T66" fmla="*/ 0 w 836"/>
                <a:gd name="T67" fmla="*/ 417 h 835"/>
                <a:gd name="T68" fmla="*/ 30 w 836"/>
                <a:gd name="T69" fmla="*/ 261 h 835"/>
                <a:gd name="T70" fmla="*/ 113 w 836"/>
                <a:gd name="T71" fmla="*/ 133 h 835"/>
                <a:gd name="T72" fmla="*/ 235 w 836"/>
                <a:gd name="T73" fmla="*/ 43 h 835"/>
                <a:gd name="T74" fmla="*/ 338 w 836"/>
                <a:gd name="T75" fmla="*/ 7 h 835"/>
                <a:gd name="T76" fmla="*/ 423 w 836"/>
                <a:gd name="T77" fmla="*/ 1 h 835"/>
                <a:gd name="T78" fmla="*/ 436 w 836"/>
                <a:gd name="T79" fmla="*/ 13 h 835"/>
                <a:gd name="T80" fmla="*/ 557 w 836"/>
                <a:gd name="T81" fmla="*/ 386 h 835"/>
                <a:gd name="T82" fmla="*/ 570 w 836"/>
                <a:gd name="T83" fmla="*/ 379 h 835"/>
                <a:gd name="T84" fmla="*/ 586 w 836"/>
                <a:gd name="T85" fmla="*/ 387 h 835"/>
                <a:gd name="T86" fmla="*/ 588 w 836"/>
                <a:gd name="T87" fmla="*/ 404 h 835"/>
                <a:gd name="T88" fmla="*/ 431 w 836"/>
                <a:gd name="T89" fmla="*/ 564 h 835"/>
                <a:gd name="T90" fmla="*/ 418 w 836"/>
                <a:gd name="T91" fmla="*/ 569 h 835"/>
                <a:gd name="T92" fmla="*/ 405 w 836"/>
                <a:gd name="T93" fmla="*/ 564 h 835"/>
                <a:gd name="T94" fmla="*/ 248 w 836"/>
                <a:gd name="T95" fmla="*/ 404 h 835"/>
                <a:gd name="T96" fmla="*/ 250 w 836"/>
                <a:gd name="T97" fmla="*/ 387 h 835"/>
                <a:gd name="T98" fmla="*/ 266 w 836"/>
                <a:gd name="T99" fmla="*/ 379 h 835"/>
                <a:gd name="T100" fmla="*/ 279 w 836"/>
                <a:gd name="T101" fmla="*/ 386 h 835"/>
                <a:gd name="T102" fmla="*/ 400 w 836"/>
                <a:gd name="T103" fmla="*/ 13 h 835"/>
                <a:gd name="T104" fmla="*/ 411 w 836"/>
                <a:gd name="T105" fmla="*/ 1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6" h="835">
                  <a:moveTo>
                    <a:pt x="342" y="7"/>
                  </a:moveTo>
                  <a:lnTo>
                    <a:pt x="347" y="7"/>
                  </a:lnTo>
                  <a:lnTo>
                    <a:pt x="353" y="10"/>
                  </a:lnTo>
                  <a:lnTo>
                    <a:pt x="358" y="15"/>
                  </a:lnTo>
                  <a:lnTo>
                    <a:pt x="360" y="20"/>
                  </a:lnTo>
                  <a:lnTo>
                    <a:pt x="360" y="26"/>
                  </a:lnTo>
                  <a:lnTo>
                    <a:pt x="360" y="32"/>
                  </a:lnTo>
                  <a:lnTo>
                    <a:pt x="358" y="38"/>
                  </a:lnTo>
                  <a:lnTo>
                    <a:pt x="353" y="41"/>
                  </a:lnTo>
                  <a:lnTo>
                    <a:pt x="347" y="44"/>
                  </a:lnTo>
                  <a:lnTo>
                    <a:pt x="342" y="45"/>
                  </a:lnTo>
                  <a:lnTo>
                    <a:pt x="342" y="45"/>
                  </a:lnTo>
                  <a:lnTo>
                    <a:pt x="291" y="60"/>
                  </a:lnTo>
                  <a:lnTo>
                    <a:pt x="244" y="79"/>
                  </a:lnTo>
                  <a:lnTo>
                    <a:pt x="199" y="107"/>
                  </a:lnTo>
                  <a:lnTo>
                    <a:pt x="160" y="138"/>
                  </a:lnTo>
                  <a:lnTo>
                    <a:pt x="125" y="176"/>
                  </a:lnTo>
                  <a:lnTo>
                    <a:pt x="94" y="217"/>
                  </a:lnTo>
                  <a:lnTo>
                    <a:pt x="71" y="263"/>
                  </a:lnTo>
                  <a:lnTo>
                    <a:pt x="52" y="311"/>
                  </a:lnTo>
                  <a:lnTo>
                    <a:pt x="42" y="363"/>
                  </a:lnTo>
                  <a:lnTo>
                    <a:pt x="38" y="417"/>
                  </a:lnTo>
                  <a:lnTo>
                    <a:pt x="42" y="473"/>
                  </a:lnTo>
                  <a:lnTo>
                    <a:pt x="54" y="527"/>
                  </a:lnTo>
                  <a:lnTo>
                    <a:pt x="73" y="578"/>
                  </a:lnTo>
                  <a:lnTo>
                    <a:pt x="100" y="624"/>
                  </a:lnTo>
                  <a:lnTo>
                    <a:pt x="131" y="667"/>
                  </a:lnTo>
                  <a:lnTo>
                    <a:pt x="169" y="704"/>
                  </a:lnTo>
                  <a:lnTo>
                    <a:pt x="211" y="737"/>
                  </a:lnTo>
                  <a:lnTo>
                    <a:pt x="258" y="761"/>
                  </a:lnTo>
                  <a:lnTo>
                    <a:pt x="308" y="781"/>
                  </a:lnTo>
                  <a:lnTo>
                    <a:pt x="362" y="793"/>
                  </a:lnTo>
                  <a:lnTo>
                    <a:pt x="418" y="797"/>
                  </a:lnTo>
                  <a:lnTo>
                    <a:pt x="474" y="793"/>
                  </a:lnTo>
                  <a:lnTo>
                    <a:pt x="528" y="781"/>
                  </a:lnTo>
                  <a:lnTo>
                    <a:pt x="578" y="761"/>
                  </a:lnTo>
                  <a:lnTo>
                    <a:pt x="625" y="737"/>
                  </a:lnTo>
                  <a:lnTo>
                    <a:pt x="667" y="704"/>
                  </a:lnTo>
                  <a:lnTo>
                    <a:pt x="705" y="667"/>
                  </a:lnTo>
                  <a:lnTo>
                    <a:pt x="736" y="624"/>
                  </a:lnTo>
                  <a:lnTo>
                    <a:pt x="763" y="578"/>
                  </a:lnTo>
                  <a:lnTo>
                    <a:pt x="782" y="527"/>
                  </a:lnTo>
                  <a:lnTo>
                    <a:pt x="794" y="473"/>
                  </a:lnTo>
                  <a:lnTo>
                    <a:pt x="798" y="417"/>
                  </a:lnTo>
                  <a:lnTo>
                    <a:pt x="794" y="363"/>
                  </a:lnTo>
                  <a:lnTo>
                    <a:pt x="782" y="311"/>
                  </a:lnTo>
                  <a:lnTo>
                    <a:pt x="765" y="263"/>
                  </a:lnTo>
                  <a:lnTo>
                    <a:pt x="740" y="217"/>
                  </a:lnTo>
                  <a:lnTo>
                    <a:pt x="712" y="176"/>
                  </a:lnTo>
                  <a:lnTo>
                    <a:pt x="676" y="138"/>
                  </a:lnTo>
                  <a:lnTo>
                    <a:pt x="636" y="107"/>
                  </a:lnTo>
                  <a:lnTo>
                    <a:pt x="592" y="79"/>
                  </a:lnTo>
                  <a:lnTo>
                    <a:pt x="545" y="60"/>
                  </a:lnTo>
                  <a:lnTo>
                    <a:pt x="494" y="45"/>
                  </a:lnTo>
                  <a:lnTo>
                    <a:pt x="494" y="45"/>
                  </a:lnTo>
                  <a:lnTo>
                    <a:pt x="487" y="44"/>
                  </a:lnTo>
                  <a:lnTo>
                    <a:pt x="482" y="41"/>
                  </a:lnTo>
                  <a:lnTo>
                    <a:pt x="478" y="38"/>
                  </a:lnTo>
                  <a:lnTo>
                    <a:pt x="476" y="32"/>
                  </a:lnTo>
                  <a:lnTo>
                    <a:pt x="474" y="26"/>
                  </a:lnTo>
                  <a:lnTo>
                    <a:pt x="476" y="20"/>
                  </a:lnTo>
                  <a:lnTo>
                    <a:pt x="478" y="15"/>
                  </a:lnTo>
                  <a:lnTo>
                    <a:pt x="482" y="10"/>
                  </a:lnTo>
                  <a:lnTo>
                    <a:pt x="487" y="7"/>
                  </a:lnTo>
                  <a:lnTo>
                    <a:pt x="494" y="7"/>
                  </a:lnTo>
                  <a:lnTo>
                    <a:pt x="498" y="7"/>
                  </a:lnTo>
                  <a:lnTo>
                    <a:pt x="502" y="9"/>
                  </a:lnTo>
                  <a:lnTo>
                    <a:pt x="553" y="23"/>
                  </a:lnTo>
                  <a:lnTo>
                    <a:pt x="600" y="43"/>
                  </a:lnTo>
                  <a:lnTo>
                    <a:pt x="646" y="68"/>
                  </a:lnTo>
                  <a:lnTo>
                    <a:pt x="687" y="98"/>
                  </a:lnTo>
                  <a:lnTo>
                    <a:pt x="723" y="133"/>
                  </a:lnTo>
                  <a:lnTo>
                    <a:pt x="756" y="172"/>
                  </a:lnTo>
                  <a:lnTo>
                    <a:pt x="784" y="216"/>
                  </a:lnTo>
                  <a:lnTo>
                    <a:pt x="806" y="261"/>
                  </a:lnTo>
                  <a:lnTo>
                    <a:pt x="823" y="311"/>
                  </a:lnTo>
                  <a:lnTo>
                    <a:pt x="832" y="363"/>
                  </a:lnTo>
                  <a:lnTo>
                    <a:pt x="836" y="417"/>
                  </a:lnTo>
                  <a:lnTo>
                    <a:pt x="832" y="475"/>
                  </a:lnTo>
                  <a:lnTo>
                    <a:pt x="822" y="528"/>
                  </a:lnTo>
                  <a:lnTo>
                    <a:pt x="803" y="579"/>
                  </a:lnTo>
                  <a:lnTo>
                    <a:pt x="778" y="628"/>
                  </a:lnTo>
                  <a:lnTo>
                    <a:pt x="748" y="672"/>
                  </a:lnTo>
                  <a:lnTo>
                    <a:pt x="713" y="713"/>
                  </a:lnTo>
                  <a:lnTo>
                    <a:pt x="674" y="748"/>
                  </a:lnTo>
                  <a:lnTo>
                    <a:pt x="629" y="778"/>
                  </a:lnTo>
                  <a:lnTo>
                    <a:pt x="581" y="802"/>
                  </a:lnTo>
                  <a:lnTo>
                    <a:pt x="529" y="820"/>
                  </a:lnTo>
                  <a:lnTo>
                    <a:pt x="474" y="831"/>
                  </a:lnTo>
                  <a:lnTo>
                    <a:pt x="418" y="835"/>
                  </a:lnTo>
                  <a:lnTo>
                    <a:pt x="362" y="831"/>
                  </a:lnTo>
                  <a:lnTo>
                    <a:pt x="307" y="820"/>
                  </a:lnTo>
                  <a:lnTo>
                    <a:pt x="256" y="802"/>
                  </a:lnTo>
                  <a:lnTo>
                    <a:pt x="207" y="778"/>
                  </a:lnTo>
                  <a:lnTo>
                    <a:pt x="163" y="748"/>
                  </a:lnTo>
                  <a:lnTo>
                    <a:pt x="122" y="713"/>
                  </a:lnTo>
                  <a:lnTo>
                    <a:pt x="87" y="672"/>
                  </a:lnTo>
                  <a:lnTo>
                    <a:pt x="56" y="628"/>
                  </a:lnTo>
                  <a:lnTo>
                    <a:pt x="33" y="579"/>
                  </a:lnTo>
                  <a:lnTo>
                    <a:pt x="14" y="528"/>
                  </a:lnTo>
                  <a:lnTo>
                    <a:pt x="4" y="475"/>
                  </a:lnTo>
                  <a:lnTo>
                    <a:pt x="0" y="417"/>
                  </a:lnTo>
                  <a:lnTo>
                    <a:pt x="3" y="363"/>
                  </a:lnTo>
                  <a:lnTo>
                    <a:pt x="13" y="311"/>
                  </a:lnTo>
                  <a:lnTo>
                    <a:pt x="30" y="261"/>
                  </a:lnTo>
                  <a:lnTo>
                    <a:pt x="52" y="216"/>
                  </a:lnTo>
                  <a:lnTo>
                    <a:pt x="80" y="172"/>
                  </a:lnTo>
                  <a:lnTo>
                    <a:pt x="113" y="133"/>
                  </a:lnTo>
                  <a:lnTo>
                    <a:pt x="149" y="98"/>
                  </a:lnTo>
                  <a:lnTo>
                    <a:pt x="190" y="68"/>
                  </a:lnTo>
                  <a:lnTo>
                    <a:pt x="235" y="43"/>
                  </a:lnTo>
                  <a:lnTo>
                    <a:pt x="283" y="23"/>
                  </a:lnTo>
                  <a:lnTo>
                    <a:pt x="334" y="9"/>
                  </a:lnTo>
                  <a:lnTo>
                    <a:pt x="338" y="7"/>
                  </a:lnTo>
                  <a:lnTo>
                    <a:pt x="342" y="7"/>
                  </a:lnTo>
                  <a:close/>
                  <a:moveTo>
                    <a:pt x="418" y="0"/>
                  </a:moveTo>
                  <a:lnTo>
                    <a:pt x="423" y="1"/>
                  </a:lnTo>
                  <a:lnTo>
                    <a:pt x="429" y="3"/>
                  </a:lnTo>
                  <a:lnTo>
                    <a:pt x="434" y="7"/>
                  </a:lnTo>
                  <a:lnTo>
                    <a:pt x="436" y="13"/>
                  </a:lnTo>
                  <a:lnTo>
                    <a:pt x="436" y="19"/>
                  </a:lnTo>
                  <a:lnTo>
                    <a:pt x="436" y="505"/>
                  </a:lnTo>
                  <a:lnTo>
                    <a:pt x="557" y="386"/>
                  </a:lnTo>
                  <a:lnTo>
                    <a:pt x="561" y="382"/>
                  </a:lnTo>
                  <a:lnTo>
                    <a:pt x="565" y="380"/>
                  </a:lnTo>
                  <a:lnTo>
                    <a:pt x="570" y="379"/>
                  </a:lnTo>
                  <a:lnTo>
                    <a:pt x="575" y="380"/>
                  </a:lnTo>
                  <a:lnTo>
                    <a:pt x="581" y="383"/>
                  </a:lnTo>
                  <a:lnTo>
                    <a:pt x="586" y="387"/>
                  </a:lnTo>
                  <a:lnTo>
                    <a:pt x="588" y="392"/>
                  </a:lnTo>
                  <a:lnTo>
                    <a:pt x="588" y="399"/>
                  </a:lnTo>
                  <a:lnTo>
                    <a:pt x="588" y="404"/>
                  </a:lnTo>
                  <a:lnTo>
                    <a:pt x="586" y="408"/>
                  </a:lnTo>
                  <a:lnTo>
                    <a:pt x="583" y="412"/>
                  </a:lnTo>
                  <a:lnTo>
                    <a:pt x="431" y="564"/>
                  </a:lnTo>
                  <a:lnTo>
                    <a:pt x="427" y="566"/>
                  </a:lnTo>
                  <a:lnTo>
                    <a:pt x="423" y="569"/>
                  </a:lnTo>
                  <a:lnTo>
                    <a:pt x="418" y="569"/>
                  </a:lnTo>
                  <a:lnTo>
                    <a:pt x="413" y="569"/>
                  </a:lnTo>
                  <a:lnTo>
                    <a:pt x="409" y="566"/>
                  </a:lnTo>
                  <a:lnTo>
                    <a:pt x="405" y="564"/>
                  </a:lnTo>
                  <a:lnTo>
                    <a:pt x="253" y="412"/>
                  </a:lnTo>
                  <a:lnTo>
                    <a:pt x="249" y="408"/>
                  </a:lnTo>
                  <a:lnTo>
                    <a:pt x="248" y="404"/>
                  </a:lnTo>
                  <a:lnTo>
                    <a:pt x="246" y="399"/>
                  </a:lnTo>
                  <a:lnTo>
                    <a:pt x="248" y="392"/>
                  </a:lnTo>
                  <a:lnTo>
                    <a:pt x="250" y="387"/>
                  </a:lnTo>
                  <a:lnTo>
                    <a:pt x="254" y="383"/>
                  </a:lnTo>
                  <a:lnTo>
                    <a:pt x="259" y="380"/>
                  </a:lnTo>
                  <a:lnTo>
                    <a:pt x="266" y="379"/>
                  </a:lnTo>
                  <a:lnTo>
                    <a:pt x="271" y="380"/>
                  </a:lnTo>
                  <a:lnTo>
                    <a:pt x="275" y="382"/>
                  </a:lnTo>
                  <a:lnTo>
                    <a:pt x="279" y="386"/>
                  </a:lnTo>
                  <a:lnTo>
                    <a:pt x="398" y="505"/>
                  </a:lnTo>
                  <a:lnTo>
                    <a:pt x="398" y="19"/>
                  </a:lnTo>
                  <a:lnTo>
                    <a:pt x="400" y="13"/>
                  </a:lnTo>
                  <a:lnTo>
                    <a:pt x="402" y="7"/>
                  </a:lnTo>
                  <a:lnTo>
                    <a:pt x="406" y="3"/>
                  </a:lnTo>
                  <a:lnTo>
                    <a:pt x="411" y="1"/>
                  </a:lnTo>
                  <a:lnTo>
                    <a:pt x="41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6" name="Freeform 25"/>
            <p:cNvSpPr>
              <a:spLocks noEditPoints="1"/>
            </p:cNvSpPr>
            <p:nvPr/>
          </p:nvSpPr>
          <p:spPr bwMode="auto">
            <a:xfrm>
              <a:off x="6604400" y="2245826"/>
              <a:ext cx="540000" cy="294546"/>
            </a:xfrm>
            <a:custGeom>
              <a:avLst/>
              <a:gdLst>
                <a:gd name="T0" fmla="*/ 63 w 836"/>
                <a:gd name="T1" fmla="*/ 38 h 456"/>
                <a:gd name="T2" fmla="*/ 418 w 836"/>
                <a:gd name="T3" fmla="*/ 410 h 456"/>
                <a:gd name="T4" fmla="*/ 773 w 836"/>
                <a:gd name="T5" fmla="*/ 38 h 456"/>
                <a:gd name="T6" fmla="*/ 63 w 836"/>
                <a:gd name="T7" fmla="*/ 38 h 456"/>
                <a:gd name="T8" fmla="*/ 20 w 836"/>
                <a:gd name="T9" fmla="*/ 0 h 456"/>
                <a:gd name="T10" fmla="*/ 818 w 836"/>
                <a:gd name="T11" fmla="*/ 0 h 456"/>
                <a:gd name="T12" fmla="*/ 823 w 836"/>
                <a:gd name="T13" fmla="*/ 2 h 456"/>
                <a:gd name="T14" fmla="*/ 828 w 836"/>
                <a:gd name="T15" fmla="*/ 4 h 456"/>
                <a:gd name="T16" fmla="*/ 832 w 836"/>
                <a:gd name="T17" fmla="*/ 8 h 456"/>
                <a:gd name="T18" fmla="*/ 836 w 836"/>
                <a:gd name="T19" fmla="*/ 13 h 456"/>
                <a:gd name="T20" fmla="*/ 836 w 836"/>
                <a:gd name="T21" fmla="*/ 20 h 456"/>
                <a:gd name="T22" fmla="*/ 836 w 836"/>
                <a:gd name="T23" fmla="*/ 24 h 456"/>
                <a:gd name="T24" fmla="*/ 833 w 836"/>
                <a:gd name="T25" fmla="*/ 29 h 456"/>
                <a:gd name="T26" fmla="*/ 831 w 836"/>
                <a:gd name="T27" fmla="*/ 33 h 456"/>
                <a:gd name="T28" fmla="*/ 831 w 836"/>
                <a:gd name="T29" fmla="*/ 33 h 456"/>
                <a:gd name="T30" fmla="*/ 432 w 836"/>
                <a:gd name="T31" fmla="*/ 451 h 456"/>
                <a:gd name="T32" fmla="*/ 432 w 836"/>
                <a:gd name="T33" fmla="*/ 451 h 456"/>
                <a:gd name="T34" fmla="*/ 429 w 836"/>
                <a:gd name="T35" fmla="*/ 453 h 456"/>
                <a:gd name="T36" fmla="*/ 423 w 836"/>
                <a:gd name="T37" fmla="*/ 456 h 456"/>
                <a:gd name="T38" fmla="*/ 418 w 836"/>
                <a:gd name="T39" fmla="*/ 456 h 456"/>
                <a:gd name="T40" fmla="*/ 413 w 836"/>
                <a:gd name="T41" fmla="*/ 456 h 456"/>
                <a:gd name="T42" fmla="*/ 409 w 836"/>
                <a:gd name="T43" fmla="*/ 453 h 456"/>
                <a:gd name="T44" fmla="*/ 405 w 836"/>
                <a:gd name="T45" fmla="*/ 451 h 456"/>
                <a:gd name="T46" fmla="*/ 405 w 836"/>
                <a:gd name="T47" fmla="*/ 451 h 456"/>
                <a:gd name="T48" fmla="*/ 5 w 836"/>
                <a:gd name="T49" fmla="*/ 33 h 456"/>
                <a:gd name="T50" fmla="*/ 5 w 836"/>
                <a:gd name="T51" fmla="*/ 33 h 456"/>
                <a:gd name="T52" fmla="*/ 3 w 836"/>
                <a:gd name="T53" fmla="*/ 29 h 456"/>
                <a:gd name="T54" fmla="*/ 1 w 836"/>
                <a:gd name="T55" fmla="*/ 24 h 456"/>
                <a:gd name="T56" fmla="*/ 0 w 836"/>
                <a:gd name="T57" fmla="*/ 20 h 456"/>
                <a:gd name="T58" fmla="*/ 1 w 836"/>
                <a:gd name="T59" fmla="*/ 13 h 456"/>
                <a:gd name="T60" fmla="*/ 4 w 836"/>
                <a:gd name="T61" fmla="*/ 8 h 456"/>
                <a:gd name="T62" fmla="*/ 8 w 836"/>
                <a:gd name="T63" fmla="*/ 4 h 456"/>
                <a:gd name="T64" fmla="*/ 13 w 836"/>
                <a:gd name="T65" fmla="*/ 2 h 456"/>
                <a:gd name="T66" fmla="*/ 20 w 836"/>
                <a:gd name="T67"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6" h="456">
                  <a:moveTo>
                    <a:pt x="63" y="38"/>
                  </a:moveTo>
                  <a:lnTo>
                    <a:pt x="418" y="410"/>
                  </a:lnTo>
                  <a:lnTo>
                    <a:pt x="773" y="38"/>
                  </a:lnTo>
                  <a:lnTo>
                    <a:pt x="63" y="38"/>
                  </a:lnTo>
                  <a:close/>
                  <a:moveTo>
                    <a:pt x="20" y="0"/>
                  </a:moveTo>
                  <a:lnTo>
                    <a:pt x="818" y="0"/>
                  </a:lnTo>
                  <a:lnTo>
                    <a:pt x="823" y="2"/>
                  </a:lnTo>
                  <a:lnTo>
                    <a:pt x="828" y="4"/>
                  </a:lnTo>
                  <a:lnTo>
                    <a:pt x="832" y="8"/>
                  </a:lnTo>
                  <a:lnTo>
                    <a:pt x="836" y="13"/>
                  </a:lnTo>
                  <a:lnTo>
                    <a:pt x="836" y="20"/>
                  </a:lnTo>
                  <a:lnTo>
                    <a:pt x="836" y="24"/>
                  </a:lnTo>
                  <a:lnTo>
                    <a:pt x="833" y="29"/>
                  </a:lnTo>
                  <a:lnTo>
                    <a:pt x="831" y="33"/>
                  </a:lnTo>
                  <a:lnTo>
                    <a:pt x="831" y="33"/>
                  </a:lnTo>
                  <a:lnTo>
                    <a:pt x="432" y="451"/>
                  </a:lnTo>
                  <a:lnTo>
                    <a:pt x="432" y="451"/>
                  </a:lnTo>
                  <a:lnTo>
                    <a:pt x="429" y="453"/>
                  </a:lnTo>
                  <a:lnTo>
                    <a:pt x="423" y="456"/>
                  </a:lnTo>
                  <a:lnTo>
                    <a:pt x="418" y="456"/>
                  </a:lnTo>
                  <a:lnTo>
                    <a:pt x="413" y="456"/>
                  </a:lnTo>
                  <a:lnTo>
                    <a:pt x="409" y="453"/>
                  </a:lnTo>
                  <a:lnTo>
                    <a:pt x="405" y="451"/>
                  </a:lnTo>
                  <a:lnTo>
                    <a:pt x="405" y="451"/>
                  </a:lnTo>
                  <a:lnTo>
                    <a:pt x="5" y="33"/>
                  </a:lnTo>
                  <a:lnTo>
                    <a:pt x="5" y="33"/>
                  </a:lnTo>
                  <a:lnTo>
                    <a:pt x="3" y="29"/>
                  </a:lnTo>
                  <a:lnTo>
                    <a:pt x="1" y="24"/>
                  </a:lnTo>
                  <a:lnTo>
                    <a:pt x="0" y="20"/>
                  </a:lnTo>
                  <a:lnTo>
                    <a:pt x="1" y="13"/>
                  </a:lnTo>
                  <a:lnTo>
                    <a:pt x="4" y="8"/>
                  </a:lnTo>
                  <a:lnTo>
                    <a:pt x="8" y="4"/>
                  </a:lnTo>
                  <a:lnTo>
                    <a:pt x="13" y="2"/>
                  </a:lnTo>
                  <a:lnTo>
                    <a:pt x="2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7" name="Freeform 26"/>
            <p:cNvSpPr>
              <a:spLocks noEditPoints="1"/>
            </p:cNvSpPr>
            <p:nvPr/>
          </p:nvSpPr>
          <p:spPr bwMode="auto">
            <a:xfrm>
              <a:off x="7710573" y="2246150"/>
              <a:ext cx="540000" cy="293899"/>
            </a:xfrm>
            <a:custGeom>
              <a:avLst/>
              <a:gdLst>
                <a:gd name="T0" fmla="*/ 418 w 836"/>
                <a:gd name="T1" fmla="*/ 45 h 455"/>
                <a:gd name="T2" fmla="*/ 63 w 836"/>
                <a:gd name="T3" fmla="*/ 417 h 455"/>
                <a:gd name="T4" fmla="*/ 773 w 836"/>
                <a:gd name="T5" fmla="*/ 417 h 455"/>
                <a:gd name="T6" fmla="*/ 418 w 836"/>
                <a:gd name="T7" fmla="*/ 45 h 455"/>
                <a:gd name="T8" fmla="*/ 418 w 836"/>
                <a:gd name="T9" fmla="*/ 0 h 455"/>
                <a:gd name="T10" fmla="*/ 424 w 836"/>
                <a:gd name="T11" fmla="*/ 0 h 455"/>
                <a:gd name="T12" fmla="*/ 429 w 836"/>
                <a:gd name="T13" fmla="*/ 2 h 455"/>
                <a:gd name="T14" fmla="*/ 433 w 836"/>
                <a:gd name="T15" fmla="*/ 5 h 455"/>
                <a:gd name="T16" fmla="*/ 433 w 836"/>
                <a:gd name="T17" fmla="*/ 5 h 455"/>
                <a:gd name="T18" fmla="*/ 831 w 836"/>
                <a:gd name="T19" fmla="*/ 422 h 455"/>
                <a:gd name="T20" fmla="*/ 831 w 836"/>
                <a:gd name="T21" fmla="*/ 422 h 455"/>
                <a:gd name="T22" fmla="*/ 834 w 836"/>
                <a:gd name="T23" fmla="*/ 426 h 455"/>
                <a:gd name="T24" fmla="*/ 836 w 836"/>
                <a:gd name="T25" fmla="*/ 432 h 455"/>
                <a:gd name="T26" fmla="*/ 836 w 836"/>
                <a:gd name="T27" fmla="*/ 435 h 455"/>
                <a:gd name="T28" fmla="*/ 835 w 836"/>
                <a:gd name="T29" fmla="*/ 442 h 455"/>
                <a:gd name="T30" fmla="*/ 832 w 836"/>
                <a:gd name="T31" fmla="*/ 447 h 455"/>
                <a:gd name="T32" fmla="*/ 828 w 836"/>
                <a:gd name="T33" fmla="*/ 451 h 455"/>
                <a:gd name="T34" fmla="*/ 823 w 836"/>
                <a:gd name="T35" fmla="*/ 454 h 455"/>
                <a:gd name="T36" fmla="*/ 818 w 836"/>
                <a:gd name="T37" fmla="*/ 455 h 455"/>
                <a:gd name="T38" fmla="*/ 19 w 836"/>
                <a:gd name="T39" fmla="*/ 455 h 455"/>
                <a:gd name="T40" fmla="*/ 13 w 836"/>
                <a:gd name="T41" fmla="*/ 454 h 455"/>
                <a:gd name="T42" fmla="*/ 8 w 836"/>
                <a:gd name="T43" fmla="*/ 451 h 455"/>
                <a:gd name="T44" fmla="*/ 4 w 836"/>
                <a:gd name="T45" fmla="*/ 447 h 455"/>
                <a:gd name="T46" fmla="*/ 2 w 836"/>
                <a:gd name="T47" fmla="*/ 442 h 455"/>
                <a:gd name="T48" fmla="*/ 0 w 836"/>
                <a:gd name="T49" fmla="*/ 435 h 455"/>
                <a:gd name="T50" fmla="*/ 0 w 836"/>
                <a:gd name="T51" fmla="*/ 432 h 455"/>
                <a:gd name="T52" fmla="*/ 3 w 836"/>
                <a:gd name="T53" fmla="*/ 426 h 455"/>
                <a:gd name="T54" fmla="*/ 6 w 836"/>
                <a:gd name="T55" fmla="*/ 422 h 455"/>
                <a:gd name="T56" fmla="*/ 6 w 836"/>
                <a:gd name="T57" fmla="*/ 422 h 455"/>
                <a:gd name="T58" fmla="*/ 405 w 836"/>
                <a:gd name="T59" fmla="*/ 5 h 455"/>
                <a:gd name="T60" fmla="*/ 405 w 836"/>
                <a:gd name="T61" fmla="*/ 5 h 455"/>
                <a:gd name="T62" fmla="*/ 409 w 836"/>
                <a:gd name="T63" fmla="*/ 2 h 455"/>
                <a:gd name="T64" fmla="*/ 413 w 836"/>
                <a:gd name="T65" fmla="*/ 0 h 455"/>
                <a:gd name="T66" fmla="*/ 418 w 836"/>
                <a:gd name="T67"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6" h="455">
                  <a:moveTo>
                    <a:pt x="418" y="45"/>
                  </a:moveTo>
                  <a:lnTo>
                    <a:pt x="63" y="417"/>
                  </a:lnTo>
                  <a:lnTo>
                    <a:pt x="773" y="417"/>
                  </a:lnTo>
                  <a:lnTo>
                    <a:pt x="418" y="45"/>
                  </a:lnTo>
                  <a:close/>
                  <a:moveTo>
                    <a:pt x="418" y="0"/>
                  </a:moveTo>
                  <a:lnTo>
                    <a:pt x="424" y="0"/>
                  </a:lnTo>
                  <a:lnTo>
                    <a:pt x="429" y="2"/>
                  </a:lnTo>
                  <a:lnTo>
                    <a:pt x="433" y="5"/>
                  </a:lnTo>
                  <a:lnTo>
                    <a:pt x="433" y="5"/>
                  </a:lnTo>
                  <a:lnTo>
                    <a:pt x="831" y="422"/>
                  </a:lnTo>
                  <a:lnTo>
                    <a:pt x="831" y="422"/>
                  </a:lnTo>
                  <a:lnTo>
                    <a:pt x="834" y="426"/>
                  </a:lnTo>
                  <a:lnTo>
                    <a:pt x="836" y="432"/>
                  </a:lnTo>
                  <a:lnTo>
                    <a:pt x="836" y="435"/>
                  </a:lnTo>
                  <a:lnTo>
                    <a:pt x="835" y="442"/>
                  </a:lnTo>
                  <a:lnTo>
                    <a:pt x="832" y="447"/>
                  </a:lnTo>
                  <a:lnTo>
                    <a:pt x="828" y="451"/>
                  </a:lnTo>
                  <a:lnTo>
                    <a:pt x="823" y="454"/>
                  </a:lnTo>
                  <a:lnTo>
                    <a:pt x="818" y="455"/>
                  </a:lnTo>
                  <a:lnTo>
                    <a:pt x="19" y="455"/>
                  </a:lnTo>
                  <a:lnTo>
                    <a:pt x="13" y="454"/>
                  </a:lnTo>
                  <a:lnTo>
                    <a:pt x="8" y="451"/>
                  </a:lnTo>
                  <a:lnTo>
                    <a:pt x="4" y="447"/>
                  </a:lnTo>
                  <a:lnTo>
                    <a:pt x="2" y="442"/>
                  </a:lnTo>
                  <a:lnTo>
                    <a:pt x="0" y="435"/>
                  </a:lnTo>
                  <a:lnTo>
                    <a:pt x="0" y="432"/>
                  </a:lnTo>
                  <a:lnTo>
                    <a:pt x="3" y="426"/>
                  </a:lnTo>
                  <a:lnTo>
                    <a:pt x="6" y="422"/>
                  </a:lnTo>
                  <a:lnTo>
                    <a:pt x="6" y="422"/>
                  </a:lnTo>
                  <a:lnTo>
                    <a:pt x="405" y="5"/>
                  </a:lnTo>
                  <a:lnTo>
                    <a:pt x="405" y="5"/>
                  </a:lnTo>
                  <a:lnTo>
                    <a:pt x="409" y="2"/>
                  </a:lnTo>
                  <a:lnTo>
                    <a:pt x="413" y="0"/>
                  </a:lnTo>
                  <a:lnTo>
                    <a:pt x="41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8" name="Freeform 27"/>
            <p:cNvSpPr>
              <a:spLocks noEditPoints="1"/>
            </p:cNvSpPr>
            <p:nvPr/>
          </p:nvSpPr>
          <p:spPr bwMode="auto">
            <a:xfrm>
              <a:off x="8816746" y="2123423"/>
              <a:ext cx="294546" cy="539354"/>
            </a:xfrm>
            <a:custGeom>
              <a:avLst/>
              <a:gdLst>
                <a:gd name="T0" fmla="*/ 418 w 456"/>
                <a:gd name="T1" fmla="*/ 63 h 835"/>
                <a:gd name="T2" fmla="*/ 48 w 456"/>
                <a:gd name="T3" fmla="*/ 417 h 835"/>
                <a:gd name="T4" fmla="*/ 418 w 456"/>
                <a:gd name="T5" fmla="*/ 772 h 835"/>
                <a:gd name="T6" fmla="*/ 418 w 456"/>
                <a:gd name="T7" fmla="*/ 63 h 835"/>
                <a:gd name="T8" fmla="*/ 438 w 456"/>
                <a:gd name="T9" fmla="*/ 0 h 835"/>
                <a:gd name="T10" fmla="*/ 443 w 456"/>
                <a:gd name="T11" fmla="*/ 0 h 835"/>
                <a:gd name="T12" fmla="*/ 449 w 456"/>
                <a:gd name="T13" fmla="*/ 4 h 835"/>
                <a:gd name="T14" fmla="*/ 454 w 456"/>
                <a:gd name="T15" fmla="*/ 8 h 835"/>
                <a:gd name="T16" fmla="*/ 456 w 456"/>
                <a:gd name="T17" fmla="*/ 13 h 835"/>
                <a:gd name="T18" fmla="*/ 456 w 456"/>
                <a:gd name="T19" fmla="*/ 18 h 835"/>
                <a:gd name="T20" fmla="*/ 456 w 456"/>
                <a:gd name="T21" fmla="*/ 815 h 835"/>
                <a:gd name="T22" fmla="*/ 456 w 456"/>
                <a:gd name="T23" fmla="*/ 822 h 835"/>
                <a:gd name="T24" fmla="*/ 454 w 456"/>
                <a:gd name="T25" fmla="*/ 827 h 835"/>
                <a:gd name="T26" fmla="*/ 449 w 456"/>
                <a:gd name="T27" fmla="*/ 831 h 835"/>
                <a:gd name="T28" fmla="*/ 443 w 456"/>
                <a:gd name="T29" fmla="*/ 834 h 835"/>
                <a:gd name="T30" fmla="*/ 438 w 456"/>
                <a:gd name="T31" fmla="*/ 835 h 835"/>
                <a:gd name="T32" fmla="*/ 433 w 456"/>
                <a:gd name="T33" fmla="*/ 834 h 835"/>
                <a:gd name="T34" fmla="*/ 429 w 456"/>
                <a:gd name="T35" fmla="*/ 832 h 835"/>
                <a:gd name="T36" fmla="*/ 425 w 456"/>
                <a:gd name="T37" fmla="*/ 830 h 835"/>
                <a:gd name="T38" fmla="*/ 425 w 456"/>
                <a:gd name="T39" fmla="*/ 830 h 835"/>
                <a:gd name="T40" fmla="*/ 7 w 456"/>
                <a:gd name="T41" fmla="*/ 430 h 835"/>
                <a:gd name="T42" fmla="*/ 7 w 456"/>
                <a:gd name="T43" fmla="*/ 430 h 835"/>
                <a:gd name="T44" fmla="*/ 3 w 456"/>
                <a:gd name="T45" fmla="*/ 427 h 835"/>
                <a:gd name="T46" fmla="*/ 2 w 456"/>
                <a:gd name="T47" fmla="*/ 423 h 835"/>
                <a:gd name="T48" fmla="*/ 0 w 456"/>
                <a:gd name="T49" fmla="*/ 417 h 835"/>
                <a:gd name="T50" fmla="*/ 2 w 456"/>
                <a:gd name="T51" fmla="*/ 412 h 835"/>
                <a:gd name="T52" fmla="*/ 3 w 456"/>
                <a:gd name="T53" fmla="*/ 407 h 835"/>
                <a:gd name="T54" fmla="*/ 7 w 456"/>
                <a:gd name="T55" fmla="*/ 403 h 835"/>
                <a:gd name="T56" fmla="*/ 7 w 456"/>
                <a:gd name="T57" fmla="*/ 403 h 835"/>
                <a:gd name="T58" fmla="*/ 425 w 456"/>
                <a:gd name="T59" fmla="*/ 5 h 835"/>
                <a:gd name="T60" fmla="*/ 425 w 456"/>
                <a:gd name="T61" fmla="*/ 5 h 835"/>
                <a:gd name="T62" fmla="*/ 429 w 456"/>
                <a:gd name="T63" fmla="*/ 2 h 835"/>
                <a:gd name="T64" fmla="*/ 433 w 456"/>
                <a:gd name="T65" fmla="*/ 0 h 835"/>
                <a:gd name="T66" fmla="*/ 438 w 456"/>
                <a:gd name="T67"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6" h="835">
                  <a:moveTo>
                    <a:pt x="418" y="63"/>
                  </a:moveTo>
                  <a:lnTo>
                    <a:pt x="48" y="417"/>
                  </a:lnTo>
                  <a:lnTo>
                    <a:pt x="418" y="772"/>
                  </a:lnTo>
                  <a:lnTo>
                    <a:pt x="418" y="63"/>
                  </a:lnTo>
                  <a:close/>
                  <a:moveTo>
                    <a:pt x="438" y="0"/>
                  </a:moveTo>
                  <a:lnTo>
                    <a:pt x="443" y="0"/>
                  </a:lnTo>
                  <a:lnTo>
                    <a:pt x="449" y="4"/>
                  </a:lnTo>
                  <a:lnTo>
                    <a:pt x="454" y="8"/>
                  </a:lnTo>
                  <a:lnTo>
                    <a:pt x="456" y="13"/>
                  </a:lnTo>
                  <a:lnTo>
                    <a:pt x="456" y="18"/>
                  </a:lnTo>
                  <a:lnTo>
                    <a:pt x="456" y="815"/>
                  </a:lnTo>
                  <a:lnTo>
                    <a:pt x="456" y="822"/>
                  </a:lnTo>
                  <a:lnTo>
                    <a:pt x="454" y="827"/>
                  </a:lnTo>
                  <a:lnTo>
                    <a:pt x="449" y="831"/>
                  </a:lnTo>
                  <a:lnTo>
                    <a:pt x="443" y="834"/>
                  </a:lnTo>
                  <a:lnTo>
                    <a:pt x="438" y="835"/>
                  </a:lnTo>
                  <a:lnTo>
                    <a:pt x="433" y="834"/>
                  </a:lnTo>
                  <a:lnTo>
                    <a:pt x="429" y="832"/>
                  </a:lnTo>
                  <a:lnTo>
                    <a:pt x="425" y="830"/>
                  </a:lnTo>
                  <a:lnTo>
                    <a:pt x="425" y="830"/>
                  </a:lnTo>
                  <a:lnTo>
                    <a:pt x="7" y="430"/>
                  </a:lnTo>
                  <a:lnTo>
                    <a:pt x="7" y="430"/>
                  </a:lnTo>
                  <a:lnTo>
                    <a:pt x="3" y="427"/>
                  </a:lnTo>
                  <a:lnTo>
                    <a:pt x="2" y="423"/>
                  </a:lnTo>
                  <a:lnTo>
                    <a:pt x="0" y="417"/>
                  </a:lnTo>
                  <a:lnTo>
                    <a:pt x="2" y="412"/>
                  </a:lnTo>
                  <a:lnTo>
                    <a:pt x="3" y="407"/>
                  </a:lnTo>
                  <a:lnTo>
                    <a:pt x="7" y="403"/>
                  </a:lnTo>
                  <a:lnTo>
                    <a:pt x="7" y="403"/>
                  </a:lnTo>
                  <a:lnTo>
                    <a:pt x="425" y="5"/>
                  </a:lnTo>
                  <a:lnTo>
                    <a:pt x="425" y="5"/>
                  </a:lnTo>
                  <a:lnTo>
                    <a:pt x="429" y="2"/>
                  </a:lnTo>
                  <a:lnTo>
                    <a:pt x="433" y="0"/>
                  </a:lnTo>
                  <a:lnTo>
                    <a:pt x="43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9" name="Freeform 28"/>
            <p:cNvSpPr>
              <a:spLocks noEditPoints="1"/>
            </p:cNvSpPr>
            <p:nvPr/>
          </p:nvSpPr>
          <p:spPr bwMode="auto">
            <a:xfrm>
              <a:off x="9677465" y="2123423"/>
              <a:ext cx="294546" cy="539354"/>
            </a:xfrm>
            <a:custGeom>
              <a:avLst/>
              <a:gdLst>
                <a:gd name="T0" fmla="*/ 38 w 456"/>
                <a:gd name="T1" fmla="*/ 63 h 835"/>
                <a:gd name="T2" fmla="*/ 38 w 456"/>
                <a:gd name="T3" fmla="*/ 772 h 835"/>
                <a:gd name="T4" fmla="*/ 409 w 456"/>
                <a:gd name="T5" fmla="*/ 417 h 835"/>
                <a:gd name="T6" fmla="*/ 38 w 456"/>
                <a:gd name="T7" fmla="*/ 63 h 835"/>
                <a:gd name="T8" fmla="*/ 18 w 456"/>
                <a:gd name="T9" fmla="*/ 0 h 835"/>
                <a:gd name="T10" fmla="*/ 23 w 456"/>
                <a:gd name="T11" fmla="*/ 0 h 835"/>
                <a:gd name="T12" fmla="*/ 27 w 456"/>
                <a:gd name="T13" fmla="*/ 2 h 835"/>
                <a:gd name="T14" fmla="*/ 31 w 456"/>
                <a:gd name="T15" fmla="*/ 5 h 835"/>
                <a:gd name="T16" fmla="*/ 31 w 456"/>
                <a:gd name="T17" fmla="*/ 5 h 835"/>
                <a:gd name="T18" fmla="*/ 449 w 456"/>
                <a:gd name="T19" fmla="*/ 403 h 835"/>
                <a:gd name="T20" fmla="*/ 449 w 456"/>
                <a:gd name="T21" fmla="*/ 403 h 835"/>
                <a:gd name="T22" fmla="*/ 453 w 456"/>
                <a:gd name="T23" fmla="*/ 407 h 835"/>
                <a:gd name="T24" fmla="*/ 454 w 456"/>
                <a:gd name="T25" fmla="*/ 412 h 835"/>
                <a:gd name="T26" fmla="*/ 456 w 456"/>
                <a:gd name="T27" fmla="*/ 417 h 835"/>
                <a:gd name="T28" fmla="*/ 454 w 456"/>
                <a:gd name="T29" fmla="*/ 423 h 835"/>
                <a:gd name="T30" fmla="*/ 453 w 456"/>
                <a:gd name="T31" fmla="*/ 427 h 835"/>
                <a:gd name="T32" fmla="*/ 449 w 456"/>
                <a:gd name="T33" fmla="*/ 430 h 835"/>
                <a:gd name="T34" fmla="*/ 449 w 456"/>
                <a:gd name="T35" fmla="*/ 430 h 835"/>
                <a:gd name="T36" fmla="*/ 31 w 456"/>
                <a:gd name="T37" fmla="*/ 830 h 835"/>
                <a:gd name="T38" fmla="*/ 31 w 456"/>
                <a:gd name="T39" fmla="*/ 830 h 835"/>
                <a:gd name="T40" fmla="*/ 27 w 456"/>
                <a:gd name="T41" fmla="*/ 832 h 835"/>
                <a:gd name="T42" fmla="*/ 23 w 456"/>
                <a:gd name="T43" fmla="*/ 834 h 835"/>
                <a:gd name="T44" fmla="*/ 18 w 456"/>
                <a:gd name="T45" fmla="*/ 835 h 835"/>
                <a:gd name="T46" fmla="*/ 13 w 456"/>
                <a:gd name="T47" fmla="*/ 834 h 835"/>
                <a:gd name="T48" fmla="*/ 8 w 456"/>
                <a:gd name="T49" fmla="*/ 831 h 835"/>
                <a:gd name="T50" fmla="*/ 2 w 456"/>
                <a:gd name="T51" fmla="*/ 827 h 835"/>
                <a:gd name="T52" fmla="*/ 0 w 456"/>
                <a:gd name="T53" fmla="*/ 822 h 835"/>
                <a:gd name="T54" fmla="*/ 0 w 456"/>
                <a:gd name="T55" fmla="*/ 815 h 835"/>
                <a:gd name="T56" fmla="*/ 0 w 456"/>
                <a:gd name="T57" fmla="*/ 18 h 835"/>
                <a:gd name="T58" fmla="*/ 0 w 456"/>
                <a:gd name="T59" fmla="*/ 13 h 835"/>
                <a:gd name="T60" fmla="*/ 2 w 456"/>
                <a:gd name="T61" fmla="*/ 8 h 835"/>
                <a:gd name="T62" fmla="*/ 8 w 456"/>
                <a:gd name="T63" fmla="*/ 4 h 835"/>
                <a:gd name="T64" fmla="*/ 13 w 456"/>
                <a:gd name="T65" fmla="*/ 0 h 835"/>
                <a:gd name="T66" fmla="*/ 18 w 456"/>
                <a:gd name="T67"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6" h="835">
                  <a:moveTo>
                    <a:pt x="38" y="63"/>
                  </a:moveTo>
                  <a:lnTo>
                    <a:pt x="38" y="772"/>
                  </a:lnTo>
                  <a:lnTo>
                    <a:pt x="409" y="417"/>
                  </a:lnTo>
                  <a:lnTo>
                    <a:pt x="38" y="63"/>
                  </a:lnTo>
                  <a:close/>
                  <a:moveTo>
                    <a:pt x="18" y="0"/>
                  </a:moveTo>
                  <a:lnTo>
                    <a:pt x="23" y="0"/>
                  </a:lnTo>
                  <a:lnTo>
                    <a:pt x="27" y="2"/>
                  </a:lnTo>
                  <a:lnTo>
                    <a:pt x="31" y="5"/>
                  </a:lnTo>
                  <a:lnTo>
                    <a:pt x="31" y="5"/>
                  </a:lnTo>
                  <a:lnTo>
                    <a:pt x="449" y="403"/>
                  </a:lnTo>
                  <a:lnTo>
                    <a:pt x="449" y="403"/>
                  </a:lnTo>
                  <a:lnTo>
                    <a:pt x="453" y="407"/>
                  </a:lnTo>
                  <a:lnTo>
                    <a:pt x="454" y="412"/>
                  </a:lnTo>
                  <a:lnTo>
                    <a:pt x="456" y="417"/>
                  </a:lnTo>
                  <a:lnTo>
                    <a:pt x="454" y="423"/>
                  </a:lnTo>
                  <a:lnTo>
                    <a:pt x="453" y="427"/>
                  </a:lnTo>
                  <a:lnTo>
                    <a:pt x="449" y="430"/>
                  </a:lnTo>
                  <a:lnTo>
                    <a:pt x="449" y="430"/>
                  </a:lnTo>
                  <a:lnTo>
                    <a:pt x="31" y="830"/>
                  </a:lnTo>
                  <a:lnTo>
                    <a:pt x="31" y="830"/>
                  </a:lnTo>
                  <a:lnTo>
                    <a:pt x="27" y="832"/>
                  </a:lnTo>
                  <a:lnTo>
                    <a:pt x="23" y="834"/>
                  </a:lnTo>
                  <a:lnTo>
                    <a:pt x="18" y="835"/>
                  </a:lnTo>
                  <a:lnTo>
                    <a:pt x="13" y="834"/>
                  </a:lnTo>
                  <a:lnTo>
                    <a:pt x="8" y="831"/>
                  </a:lnTo>
                  <a:lnTo>
                    <a:pt x="2" y="827"/>
                  </a:lnTo>
                  <a:lnTo>
                    <a:pt x="0" y="822"/>
                  </a:lnTo>
                  <a:lnTo>
                    <a:pt x="0" y="815"/>
                  </a:lnTo>
                  <a:lnTo>
                    <a:pt x="0" y="18"/>
                  </a:lnTo>
                  <a:lnTo>
                    <a:pt x="0" y="13"/>
                  </a:lnTo>
                  <a:lnTo>
                    <a:pt x="2" y="8"/>
                  </a:lnTo>
                  <a:lnTo>
                    <a:pt x="8" y="4"/>
                  </a:lnTo>
                  <a:lnTo>
                    <a:pt x="13" y="0"/>
                  </a:lnTo>
                  <a:lnTo>
                    <a:pt x="1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0" name="Freeform 29"/>
            <p:cNvSpPr/>
            <p:nvPr/>
          </p:nvSpPr>
          <p:spPr bwMode="auto">
            <a:xfrm>
              <a:off x="10538182" y="2123423"/>
              <a:ext cx="540645" cy="539354"/>
            </a:xfrm>
            <a:custGeom>
              <a:avLst/>
              <a:gdLst>
                <a:gd name="T0" fmla="*/ 428 w 837"/>
                <a:gd name="T1" fmla="*/ 2 h 835"/>
                <a:gd name="T2" fmla="*/ 549 w 837"/>
                <a:gd name="T3" fmla="*/ 123 h 835"/>
                <a:gd name="T4" fmla="*/ 550 w 837"/>
                <a:gd name="T5" fmla="*/ 139 h 835"/>
                <a:gd name="T6" fmla="*/ 538 w 837"/>
                <a:gd name="T7" fmla="*/ 150 h 835"/>
                <a:gd name="T8" fmla="*/ 523 w 837"/>
                <a:gd name="T9" fmla="*/ 149 h 835"/>
                <a:gd name="T10" fmla="*/ 437 w 837"/>
                <a:gd name="T11" fmla="*/ 398 h 835"/>
                <a:gd name="T12" fmla="*/ 688 w 837"/>
                <a:gd name="T13" fmla="*/ 313 h 835"/>
                <a:gd name="T14" fmla="*/ 685 w 837"/>
                <a:gd name="T15" fmla="*/ 297 h 835"/>
                <a:gd name="T16" fmla="*/ 698 w 837"/>
                <a:gd name="T17" fmla="*/ 285 h 835"/>
                <a:gd name="T18" fmla="*/ 713 w 837"/>
                <a:gd name="T19" fmla="*/ 286 h 835"/>
                <a:gd name="T20" fmla="*/ 834 w 837"/>
                <a:gd name="T21" fmla="*/ 408 h 835"/>
                <a:gd name="T22" fmla="*/ 836 w 837"/>
                <a:gd name="T23" fmla="*/ 423 h 835"/>
                <a:gd name="T24" fmla="*/ 716 w 837"/>
                <a:gd name="T25" fmla="*/ 544 h 835"/>
                <a:gd name="T26" fmla="*/ 703 w 837"/>
                <a:gd name="T27" fmla="*/ 550 h 835"/>
                <a:gd name="T28" fmla="*/ 688 w 837"/>
                <a:gd name="T29" fmla="*/ 543 h 835"/>
                <a:gd name="T30" fmla="*/ 685 w 837"/>
                <a:gd name="T31" fmla="*/ 526 h 835"/>
                <a:gd name="T32" fmla="*/ 771 w 837"/>
                <a:gd name="T33" fmla="*/ 436 h 835"/>
                <a:gd name="T34" fmla="*/ 519 w 837"/>
                <a:gd name="T35" fmla="*/ 688 h 835"/>
                <a:gd name="T36" fmla="*/ 533 w 837"/>
                <a:gd name="T37" fmla="*/ 683 h 835"/>
                <a:gd name="T38" fmla="*/ 547 w 837"/>
                <a:gd name="T39" fmla="*/ 691 h 835"/>
                <a:gd name="T40" fmla="*/ 551 w 837"/>
                <a:gd name="T41" fmla="*/ 707 h 835"/>
                <a:gd name="T42" fmla="*/ 432 w 837"/>
                <a:gd name="T43" fmla="*/ 830 h 835"/>
                <a:gd name="T44" fmla="*/ 419 w 837"/>
                <a:gd name="T45" fmla="*/ 835 h 835"/>
                <a:gd name="T46" fmla="*/ 405 w 837"/>
                <a:gd name="T47" fmla="*/ 830 h 835"/>
                <a:gd name="T48" fmla="*/ 287 w 837"/>
                <a:gd name="T49" fmla="*/ 707 h 835"/>
                <a:gd name="T50" fmla="*/ 289 w 837"/>
                <a:gd name="T51" fmla="*/ 691 h 835"/>
                <a:gd name="T52" fmla="*/ 305 w 837"/>
                <a:gd name="T53" fmla="*/ 683 h 835"/>
                <a:gd name="T54" fmla="*/ 318 w 837"/>
                <a:gd name="T55" fmla="*/ 688 h 835"/>
                <a:gd name="T56" fmla="*/ 65 w 837"/>
                <a:gd name="T57" fmla="*/ 436 h 835"/>
                <a:gd name="T58" fmla="*/ 152 w 837"/>
                <a:gd name="T59" fmla="*/ 526 h 835"/>
                <a:gd name="T60" fmla="*/ 149 w 837"/>
                <a:gd name="T61" fmla="*/ 543 h 835"/>
                <a:gd name="T62" fmla="*/ 133 w 837"/>
                <a:gd name="T63" fmla="*/ 550 h 835"/>
                <a:gd name="T64" fmla="*/ 120 w 837"/>
                <a:gd name="T65" fmla="*/ 544 h 835"/>
                <a:gd name="T66" fmla="*/ 1 w 837"/>
                <a:gd name="T67" fmla="*/ 423 h 835"/>
                <a:gd name="T68" fmla="*/ 2 w 837"/>
                <a:gd name="T69" fmla="*/ 408 h 835"/>
                <a:gd name="T70" fmla="*/ 124 w 837"/>
                <a:gd name="T71" fmla="*/ 286 h 835"/>
                <a:gd name="T72" fmla="*/ 140 w 837"/>
                <a:gd name="T73" fmla="*/ 285 h 835"/>
                <a:gd name="T74" fmla="*/ 152 w 837"/>
                <a:gd name="T75" fmla="*/ 297 h 835"/>
                <a:gd name="T76" fmla="*/ 150 w 837"/>
                <a:gd name="T77" fmla="*/ 313 h 835"/>
                <a:gd name="T78" fmla="*/ 399 w 837"/>
                <a:gd name="T79" fmla="*/ 398 h 835"/>
                <a:gd name="T80" fmla="*/ 314 w 837"/>
                <a:gd name="T81" fmla="*/ 149 h 835"/>
                <a:gd name="T82" fmla="*/ 298 w 837"/>
                <a:gd name="T83" fmla="*/ 150 h 835"/>
                <a:gd name="T84" fmla="*/ 287 w 837"/>
                <a:gd name="T85" fmla="*/ 139 h 835"/>
                <a:gd name="T86" fmla="*/ 288 w 837"/>
                <a:gd name="T87" fmla="*/ 123 h 835"/>
                <a:gd name="T88" fmla="*/ 409 w 837"/>
                <a:gd name="T89" fmla="*/ 2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37" h="835">
                  <a:moveTo>
                    <a:pt x="419" y="0"/>
                  </a:moveTo>
                  <a:lnTo>
                    <a:pt x="423" y="0"/>
                  </a:lnTo>
                  <a:lnTo>
                    <a:pt x="428" y="2"/>
                  </a:lnTo>
                  <a:lnTo>
                    <a:pt x="432" y="5"/>
                  </a:lnTo>
                  <a:lnTo>
                    <a:pt x="546" y="119"/>
                  </a:lnTo>
                  <a:lnTo>
                    <a:pt x="549" y="123"/>
                  </a:lnTo>
                  <a:lnTo>
                    <a:pt x="551" y="128"/>
                  </a:lnTo>
                  <a:lnTo>
                    <a:pt x="551" y="132"/>
                  </a:lnTo>
                  <a:lnTo>
                    <a:pt x="550" y="139"/>
                  </a:lnTo>
                  <a:lnTo>
                    <a:pt x="547" y="144"/>
                  </a:lnTo>
                  <a:lnTo>
                    <a:pt x="543" y="148"/>
                  </a:lnTo>
                  <a:lnTo>
                    <a:pt x="538" y="150"/>
                  </a:lnTo>
                  <a:lnTo>
                    <a:pt x="533" y="152"/>
                  </a:lnTo>
                  <a:lnTo>
                    <a:pt x="528" y="150"/>
                  </a:lnTo>
                  <a:lnTo>
                    <a:pt x="523" y="149"/>
                  </a:lnTo>
                  <a:lnTo>
                    <a:pt x="519" y="146"/>
                  </a:lnTo>
                  <a:lnTo>
                    <a:pt x="437" y="64"/>
                  </a:lnTo>
                  <a:lnTo>
                    <a:pt x="437" y="398"/>
                  </a:lnTo>
                  <a:lnTo>
                    <a:pt x="771" y="398"/>
                  </a:lnTo>
                  <a:lnTo>
                    <a:pt x="690" y="317"/>
                  </a:lnTo>
                  <a:lnTo>
                    <a:pt x="688" y="313"/>
                  </a:lnTo>
                  <a:lnTo>
                    <a:pt x="685" y="309"/>
                  </a:lnTo>
                  <a:lnTo>
                    <a:pt x="685" y="304"/>
                  </a:lnTo>
                  <a:lnTo>
                    <a:pt x="685" y="297"/>
                  </a:lnTo>
                  <a:lnTo>
                    <a:pt x="688" y="292"/>
                  </a:lnTo>
                  <a:lnTo>
                    <a:pt x="693" y="288"/>
                  </a:lnTo>
                  <a:lnTo>
                    <a:pt x="698" y="285"/>
                  </a:lnTo>
                  <a:lnTo>
                    <a:pt x="703" y="284"/>
                  </a:lnTo>
                  <a:lnTo>
                    <a:pt x="709" y="285"/>
                  </a:lnTo>
                  <a:lnTo>
                    <a:pt x="713" y="286"/>
                  </a:lnTo>
                  <a:lnTo>
                    <a:pt x="716" y="290"/>
                  </a:lnTo>
                  <a:lnTo>
                    <a:pt x="830" y="404"/>
                  </a:lnTo>
                  <a:lnTo>
                    <a:pt x="834" y="408"/>
                  </a:lnTo>
                  <a:lnTo>
                    <a:pt x="836" y="412"/>
                  </a:lnTo>
                  <a:lnTo>
                    <a:pt x="837" y="417"/>
                  </a:lnTo>
                  <a:lnTo>
                    <a:pt x="836" y="423"/>
                  </a:lnTo>
                  <a:lnTo>
                    <a:pt x="834" y="427"/>
                  </a:lnTo>
                  <a:lnTo>
                    <a:pt x="830" y="430"/>
                  </a:lnTo>
                  <a:lnTo>
                    <a:pt x="716" y="544"/>
                  </a:lnTo>
                  <a:lnTo>
                    <a:pt x="713" y="547"/>
                  </a:lnTo>
                  <a:lnTo>
                    <a:pt x="709" y="550"/>
                  </a:lnTo>
                  <a:lnTo>
                    <a:pt x="703" y="550"/>
                  </a:lnTo>
                  <a:lnTo>
                    <a:pt x="698" y="550"/>
                  </a:lnTo>
                  <a:lnTo>
                    <a:pt x="693" y="547"/>
                  </a:lnTo>
                  <a:lnTo>
                    <a:pt x="688" y="543"/>
                  </a:lnTo>
                  <a:lnTo>
                    <a:pt x="685" y="538"/>
                  </a:lnTo>
                  <a:lnTo>
                    <a:pt x="685" y="531"/>
                  </a:lnTo>
                  <a:lnTo>
                    <a:pt x="685" y="526"/>
                  </a:lnTo>
                  <a:lnTo>
                    <a:pt x="688" y="522"/>
                  </a:lnTo>
                  <a:lnTo>
                    <a:pt x="690" y="518"/>
                  </a:lnTo>
                  <a:lnTo>
                    <a:pt x="771" y="436"/>
                  </a:lnTo>
                  <a:lnTo>
                    <a:pt x="437" y="436"/>
                  </a:lnTo>
                  <a:lnTo>
                    <a:pt x="437" y="770"/>
                  </a:lnTo>
                  <a:lnTo>
                    <a:pt x="519" y="688"/>
                  </a:lnTo>
                  <a:lnTo>
                    <a:pt x="523" y="686"/>
                  </a:lnTo>
                  <a:lnTo>
                    <a:pt x="528" y="683"/>
                  </a:lnTo>
                  <a:lnTo>
                    <a:pt x="533" y="683"/>
                  </a:lnTo>
                  <a:lnTo>
                    <a:pt x="538" y="684"/>
                  </a:lnTo>
                  <a:lnTo>
                    <a:pt x="543" y="687"/>
                  </a:lnTo>
                  <a:lnTo>
                    <a:pt x="547" y="691"/>
                  </a:lnTo>
                  <a:lnTo>
                    <a:pt x="550" y="696"/>
                  </a:lnTo>
                  <a:lnTo>
                    <a:pt x="551" y="701"/>
                  </a:lnTo>
                  <a:lnTo>
                    <a:pt x="551" y="707"/>
                  </a:lnTo>
                  <a:lnTo>
                    <a:pt x="549" y="712"/>
                  </a:lnTo>
                  <a:lnTo>
                    <a:pt x="546" y="716"/>
                  </a:lnTo>
                  <a:lnTo>
                    <a:pt x="432" y="830"/>
                  </a:lnTo>
                  <a:lnTo>
                    <a:pt x="428" y="832"/>
                  </a:lnTo>
                  <a:lnTo>
                    <a:pt x="423" y="834"/>
                  </a:lnTo>
                  <a:lnTo>
                    <a:pt x="419" y="835"/>
                  </a:lnTo>
                  <a:lnTo>
                    <a:pt x="414" y="834"/>
                  </a:lnTo>
                  <a:lnTo>
                    <a:pt x="409" y="832"/>
                  </a:lnTo>
                  <a:lnTo>
                    <a:pt x="405" y="830"/>
                  </a:lnTo>
                  <a:lnTo>
                    <a:pt x="291" y="716"/>
                  </a:lnTo>
                  <a:lnTo>
                    <a:pt x="288" y="712"/>
                  </a:lnTo>
                  <a:lnTo>
                    <a:pt x="287" y="707"/>
                  </a:lnTo>
                  <a:lnTo>
                    <a:pt x="285" y="701"/>
                  </a:lnTo>
                  <a:lnTo>
                    <a:pt x="287" y="696"/>
                  </a:lnTo>
                  <a:lnTo>
                    <a:pt x="289" y="691"/>
                  </a:lnTo>
                  <a:lnTo>
                    <a:pt x="293" y="687"/>
                  </a:lnTo>
                  <a:lnTo>
                    <a:pt x="298" y="684"/>
                  </a:lnTo>
                  <a:lnTo>
                    <a:pt x="305" y="683"/>
                  </a:lnTo>
                  <a:lnTo>
                    <a:pt x="309" y="683"/>
                  </a:lnTo>
                  <a:lnTo>
                    <a:pt x="314" y="686"/>
                  </a:lnTo>
                  <a:lnTo>
                    <a:pt x="318" y="688"/>
                  </a:lnTo>
                  <a:lnTo>
                    <a:pt x="399" y="770"/>
                  </a:lnTo>
                  <a:lnTo>
                    <a:pt x="399" y="436"/>
                  </a:lnTo>
                  <a:lnTo>
                    <a:pt x="65" y="436"/>
                  </a:lnTo>
                  <a:lnTo>
                    <a:pt x="146" y="518"/>
                  </a:lnTo>
                  <a:lnTo>
                    <a:pt x="150" y="522"/>
                  </a:lnTo>
                  <a:lnTo>
                    <a:pt x="152" y="526"/>
                  </a:lnTo>
                  <a:lnTo>
                    <a:pt x="153" y="531"/>
                  </a:lnTo>
                  <a:lnTo>
                    <a:pt x="152" y="538"/>
                  </a:lnTo>
                  <a:lnTo>
                    <a:pt x="149" y="543"/>
                  </a:lnTo>
                  <a:lnTo>
                    <a:pt x="145" y="547"/>
                  </a:lnTo>
                  <a:lnTo>
                    <a:pt x="140" y="550"/>
                  </a:lnTo>
                  <a:lnTo>
                    <a:pt x="133" y="550"/>
                  </a:lnTo>
                  <a:lnTo>
                    <a:pt x="128" y="550"/>
                  </a:lnTo>
                  <a:lnTo>
                    <a:pt x="124" y="547"/>
                  </a:lnTo>
                  <a:lnTo>
                    <a:pt x="120" y="544"/>
                  </a:lnTo>
                  <a:lnTo>
                    <a:pt x="6" y="430"/>
                  </a:lnTo>
                  <a:lnTo>
                    <a:pt x="2" y="427"/>
                  </a:lnTo>
                  <a:lnTo>
                    <a:pt x="1" y="423"/>
                  </a:lnTo>
                  <a:lnTo>
                    <a:pt x="0" y="417"/>
                  </a:lnTo>
                  <a:lnTo>
                    <a:pt x="1" y="412"/>
                  </a:lnTo>
                  <a:lnTo>
                    <a:pt x="2" y="408"/>
                  </a:lnTo>
                  <a:lnTo>
                    <a:pt x="6" y="404"/>
                  </a:lnTo>
                  <a:lnTo>
                    <a:pt x="120" y="290"/>
                  </a:lnTo>
                  <a:lnTo>
                    <a:pt x="124" y="286"/>
                  </a:lnTo>
                  <a:lnTo>
                    <a:pt x="128" y="285"/>
                  </a:lnTo>
                  <a:lnTo>
                    <a:pt x="133" y="284"/>
                  </a:lnTo>
                  <a:lnTo>
                    <a:pt x="140" y="285"/>
                  </a:lnTo>
                  <a:lnTo>
                    <a:pt x="145" y="288"/>
                  </a:lnTo>
                  <a:lnTo>
                    <a:pt x="149" y="292"/>
                  </a:lnTo>
                  <a:lnTo>
                    <a:pt x="152" y="297"/>
                  </a:lnTo>
                  <a:lnTo>
                    <a:pt x="153" y="304"/>
                  </a:lnTo>
                  <a:lnTo>
                    <a:pt x="152" y="309"/>
                  </a:lnTo>
                  <a:lnTo>
                    <a:pt x="150" y="313"/>
                  </a:lnTo>
                  <a:lnTo>
                    <a:pt x="146" y="317"/>
                  </a:lnTo>
                  <a:lnTo>
                    <a:pt x="65" y="398"/>
                  </a:lnTo>
                  <a:lnTo>
                    <a:pt x="399" y="398"/>
                  </a:lnTo>
                  <a:lnTo>
                    <a:pt x="399" y="64"/>
                  </a:lnTo>
                  <a:lnTo>
                    <a:pt x="318" y="146"/>
                  </a:lnTo>
                  <a:lnTo>
                    <a:pt x="314" y="149"/>
                  </a:lnTo>
                  <a:lnTo>
                    <a:pt x="309" y="150"/>
                  </a:lnTo>
                  <a:lnTo>
                    <a:pt x="305" y="152"/>
                  </a:lnTo>
                  <a:lnTo>
                    <a:pt x="298" y="150"/>
                  </a:lnTo>
                  <a:lnTo>
                    <a:pt x="293" y="148"/>
                  </a:lnTo>
                  <a:lnTo>
                    <a:pt x="289" y="144"/>
                  </a:lnTo>
                  <a:lnTo>
                    <a:pt x="287" y="139"/>
                  </a:lnTo>
                  <a:lnTo>
                    <a:pt x="285" y="132"/>
                  </a:lnTo>
                  <a:lnTo>
                    <a:pt x="287" y="128"/>
                  </a:lnTo>
                  <a:lnTo>
                    <a:pt x="288" y="123"/>
                  </a:lnTo>
                  <a:lnTo>
                    <a:pt x="291" y="119"/>
                  </a:lnTo>
                  <a:lnTo>
                    <a:pt x="405" y="5"/>
                  </a:lnTo>
                  <a:lnTo>
                    <a:pt x="409" y="2"/>
                  </a:lnTo>
                  <a:lnTo>
                    <a:pt x="414" y="0"/>
                  </a:lnTo>
                  <a:lnTo>
                    <a:pt x="4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5" name="Freeform 34"/>
            <p:cNvSpPr>
              <a:spLocks noEditPoints="1"/>
            </p:cNvSpPr>
            <p:nvPr/>
          </p:nvSpPr>
          <p:spPr bwMode="auto">
            <a:xfrm>
              <a:off x="1072567" y="3138760"/>
              <a:ext cx="540000" cy="539354"/>
            </a:xfrm>
            <a:custGeom>
              <a:avLst/>
              <a:gdLst>
                <a:gd name="T0" fmla="*/ 215 w 837"/>
                <a:gd name="T1" fmla="*/ 305 h 836"/>
                <a:gd name="T2" fmla="*/ 222 w 837"/>
                <a:gd name="T3" fmla="*/ 309 h 836"/>
                <a:gd name="T4" fmla="*/ 419 w 837"/>
                <a:gd name="T5" fmla="*/ 488 h 836"/>
                <a:gd name="T6" fmla="*/ 615 w 837"/>
                <a:gd name="T7" fmla="*/ 309 h 836"/>
                <a:gd name="T8" fmla="*/ 623 w 837"/>
                <a:gd name="T9" fmla="*/ 305 h 836"/>
                <a:gd name="T10" fmla="*/ 634 w 837"/>
                <a:gd name="T11" fmla="*/ 305 h 836"/>
                <a:gd name="T12" fmla="*/ 643 w 837"/>
                <a:gd name="T13" fmla="*/ 311 h 836"/>
                <a:gd name="T14" fmla="*/ 647 w 837"/>
                <a:gd name="T15" fmla="*/ 323 h 836"/>
                <a:gd name="T16" fmla="*/ 644 w 837"/>
                <a:gd name="T17" fmla="*/ 334 h 836"/>
                <a:gd name="T18" fmla="*/ 640 w 837"/>
                <a:gd name="T19" fmla="*/ 338 h 836"/>
                <a:gd name="T20" fmla="*/ 431 w 837"/>
                <a:gd name="T21" fmla="*/ 527 h 836"/>
                <a:gd name="T22" fmla="*/ 423 w 837"/>
                <a:gd name="T23" fmla="*/ 531 h 836"/>
                <a:gd name="T24" fmla="*/ 414 w 837"/>
                <a:gd name="T25" fmla="*/ 531 h 836"/>
                <a:gd name="T26" fmla="*/ 406 w 837"/>
                <a:gd name="T27" fmla="*/ 527 h 836"/>
                <a:gd name="T28" fmla="*/ 196 w 837"/>
                <a:gd name="T29" fmla="*/ 338 h 836"/>
                <a:gd name="T30" fmla="*/ 194 w 837"/>
                <a:gd name="T31" fmla="*/ 334 h 836"/>
                <a:gd name="T32" fmla="*/ 191 w 837"/>
                <a:gd name="T33" fmla="*/ 323 h 836"/>
                <a:gd name="T34" fmla="*/ 194 w 837"/>
                <a:gd name="T35" fmla="*/ 311 h 836"/>
                <a:gd name="T36" fmla="*/ 203 w 837"/>
                <a:gd name="T37" fmla="*/ 305 h 836"/>
                <a:gd name="T38" fmla="*/ 76 w 837"/>
                <a:gd name="T39" fmla="*/ 38 h 836"/>
                <a:gd name="T40" fmla="*/ 49 w 837"/>
                <a:gd name="T41" fmla="*/ 50 h 836"/>
                <a:gd name="T42" fmla="*/ 38 w 837"/>
                <a:gd name="T43" fmla="*/ 76 h 836"/>
                <a:gd name="T44" fmla="*/ 42 w 837"/>
                <a:gd name="T45" fmla="*/ 775 h 836"/>
                <a:gd name="T46" fmla="*/ 61 w 837"/>
                <a:gd name="T47" fmla="*/ 796 h 836"/>
                <a:gd name="T48" fmla="*/ 761 w 837"/>
                <a:gd name="T49" fmla="*/ 798 h 836"/>
                <a:gd name="T50" fmla="*/ 788 w 837"/>
                <a:gd name="T51" fmla="*/ 788 h 836"/>
                <a:gd name="T52" fmla="*/ 799 w 837"/>
                <a:gd name="T53" fmla="*/ 761 h 836"/>
                <a:gd name="T54" fmla="*/ 796 w 837"/>
                <a:gd name="T55" fmla="*/ 61 h 836"/>
                <a:gd name="T56" fmla="*/ 776 w 837"/>
                <a:gd name="T57" fmla="*/ 41 h 836"/>
                <a:gd name="T58" fmla="*/ 76 w 837"/>
                <a:gd name="T59" fmla="*/ 38 h 836"/>
                <a:gd name="T60" fmla="*/ 761 w 837"/>
                <a:gd name="T61" fmla="*/ 0 h 836"/>
                <a:gd name="T62" fmla="*/ 807 w 837"/>
                <a:gd name="T63" fmla="*/ 14 h 836"/>
                <a:gd name="T64" fmla="*/ 833 w 837"/>
                <a:gd name="T65" fmla="*/ 52 h 836"/>
                <a:gd name="T66" fmla="*/ 837 w 837"/>
                <a:gd name="T67" fmla="*/ 761 h 836"/>
                <a:gd name="T68" fmla="*/ 822 w 837"/>
                <a:gd name="T69" fmla="*/ 805 h 836"/>
                <a:gd name="T70" fmla="*/ 786 w 837"/>
                <a:gd name="T71" fmla="*/ 833 h 836"/>
                <a:gd name="T72" fmla="*/ 76 w 837"/>
                <a:gd name="T73" fmla="*/ 836 h 836"/>
                <a:gd name="T74" fmla="*/ 31 w 837"/>
                <a:gd name="T75" fmla="*/ 822 h 836"/>
                <a:gd name="T76" fmla="*/ 4 w 837"/>
                <a:gd name="T77" fmla="*/ 784 h 836"/>
                <a:gd name="T78" fmla="*/ 0 w 837"/>
                <a:gd name="T79" fmla="*/ 76 h 836"/>
                <a:gd name="T80" fmla="*/ 14 w 837"/>
                <a:gd name="T81" fmla="*/ 31 h 836"/>
                <a:gd name="T82" fmla="*/ 52 w 837"/>
                <a:gd name="T83" fmla="*/ 4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7" h="836">
                  <a:moveTo>
                    <a:pt x="209" y="304"/>
                  </a:moveTo>
                  <a:lnTo>
                    <a:pt x="215" y="305"/>
                  </a:lnTo>
                  <a:lnTo>
                    <a:pt x="218" y="306"/>
                  </a:lnTo>
                  <a:lnTo>
                    <a:pt x="222" y="309"/>
                  </a:lnTo>
                  <a:lnTo>
                    <a:pt x="222" y="309"/>
                  </a:lnTo>
                  <a:lnTo>
                    <a:pt x="419" y="488"/>
                  </a:lnTo>
                  <a:lnTo>
                    <a:pt x="615" y="309"/>
                  </a:lnTo>
                  <a:lnTo>
                    <a:pt x="615" y="309"/>
                  </a:lnTo>
                  <a:lnTo>
                    <a:pt x="619" y="306"/>
                  </a:lnTo>
                  <a:lnTo>
                    <a:pt x="623" y="305"/>
                  </a:lnTo>
                  <a:lnTo>
                    <a:pt x="628" y="304"/>
                  </a:lnTo>
                  <a:lnTo>
                    <a:pt x="634" y="305"/>
                  </a:lnTo>
                  <a:lnTo>
                    <a:pt x="639" y="308"/>
                  </a:lnTo>
                  <a:lnTo>
                    <a:pt x="643" y="311"/>
                  </a:lnTo>
                  <a:lnTo>
                    <a:pt x="646" y="317"/>
                  </a:lnTo>
                  <a:lnTo>
                    <a:pt x="647" y="323"/>
                  </a:lnTo>
                  <a:lnTo>
                    <a:pt x="646" y="329"/>
                  </a:lnTo>
                  <a:lnTo>
                    <a:pt x="644" y="334"/>
                  </a:lnTo>
                  <a:lnTo>
                    <a:pt x="640" y="338"/>
                  </a:lnTo>
                  <a:lnTo>
                    <a:pt x="640" y="338"/>
                  </a:lnTo>
                  <a:lnTo>
                    <a:pt x="432" y="527"/>
                  </a:lnTo>
                  <a:lnTo>
                    <a:pt x="431" y="527"/>
                  </a:lnTo>
                  <a:lnTo>
                    <a:pt x="428" y="530"/>
                  </a:lnTo>
                  <a:lnTo>
                    <a:pt x="423" y="531"/>
                  </a:lnTo>
                  <a:lnTo>
                    <a:pt x="419" y="533"/>
                  </a:lnTo>
                  <a:lnTo>
                    <a:pt x="414" y="531"/>
                  </a:lnTo>
                  <a:lnTo>
                    <a:pt x="410" y="530"/>
                  </a:lnTo>
                  <a:lnTo>
                    <a:pt x="406" y="527"/>
                  </a:lnTo>
                  <a:lnTo>
                    <a:pt x="406" y="527"/>
                  </a:lnTo>
                  <a:lnTo>
                    <a:pt x="196" y="338"/>
                  </a:lnTo>
                  <a:lnTo>
                    <a:pt x="196" y="338"/>
                  </a:lnTo>
                  <a:lnTo>
                    <a:pt x="194" y="334"/>
                  </a:lnTo>
                  <a:lnTo>
                    <a:pt x="191" y="329"/>
                  </a:lnTo>
                  <a:lnTo>
                    <a:pt x="191" y="323"/>
                  </a:lnTo>
                  <a:lnTo>
                    <a:pt x="191" y="317"/>
                  </a:lnTo>
                  <a:lnTo>
                    <a:pt x="194" y="311"/>
                  </a:lnTo>
                  <a:lnTo>
                    <a:pt x="197" y="308"/>
                  </a:lnTo>
                  <a:lnTo>
                    <a:pt x="203" y="305"/>
                  </a:lnTo>
                  <a:lnTo>
                    <a:pt x="209" y="304"/>
                  </a:lnTo>
                  <a:close/>
                  <a:moveTo>
                    <a:pt x="76" y="38"/>
                  </a:moveTo>
                  <a:lnTo>
                    <a:pt x="61" y="41"/>
                  </a:lnTo>
                  <a:lnTo>
                    <a:pt x="49" y="50"/>
                  </a:lnTo>
                  <a:lnTo>
                    <a:pt x="42" y="61"/>
                  </a:lnTo>
                  <a:lnTo>
                    <a:pt x="38" y="76"/>
                  </a:lnTo>
                  <a:lnTo>
                    <a:pt x="38" y="761"/>
                  </a:lnTo>
                  <a:lnTo>
                    <a:pt x="42" y="775"/>
                  </a:lnTo>
                  <a:lnTo>
                    <a:pt x="49" y="788"/>
                  </a:lnTo>
                  <a:lnTo>
                    <a:pt x="61" y="796"/>
                  </a:lnTo>
                  <a:lnTo>
                    <a:pt x="76" y="798"/>
                  </a:lnTo>
                  <a:lnTo>
                    <a:pt x="761" y="798"/>
                  </a:lnTo>
                  <a:lnTo>
                    <a:pt x="776" y="796"/>
                  </a:lnTo>
                  <a:lnTo>
                    <a:pt x="788" y="788"/>
                  </a:lnTo>
                  <a:lnTo>
                    <a:pt x="796" y="775"/>
                  </a:lnTo>
                  <a:lnTo>
                    <a:pt x="799" y="761"/>
                  </a:lnTo>
                  <a:lnTo>
                    <a:pt x="799" y="76"/>
                  </a:lnTo>
                  <a:lnTo>
                    <a:pt x="796" y="61"/>
                  </a:lnTo>
                  <a:lnTo>
                    <a:pt x="788" y="50"/>
                  </a:lnTo>
                  <a:lnTo>
                    <a:pt x="776" y="41"/>
                  </a:lnTo>
                  <a:lnTo>
                    <a:pt x="761" y="38"/>
                  </a:lnTo>
                  <a:lnTo>
                    <a:pt x="76" y="38"/>
                  </a:lnTo>
                  <a:close/>
                  <a:moveTo>
                    <a:pt x="76" y="0"/>
                  </a:moveTo>
                  <a:lnTo>
                    <a:pt x="761" y="0"/>
                  </a:lnTo>
                  <a:lnTo>
                    <a:pt x="786" y="4"/>
                  </a:lnTo>
                  <a:lnTo>
                    <a:pt x="807" y="14"/>
                  </a:lnTo>
                  <a:lnTo>
                    <a:pt x="822" y="31"/>
                  </a:lnTo>
                  <a:lnTo>
                    <a:pt x="833" y="52"/>
                  </a:lnTo>
                  <a:lnTo>
                    <a:pt x="837" y="76"/>
                  </a:lnTo>
                  <a:lnTo>
                    <a:pt x="837" y="761"/>
                  </a:lnTo>
                  <a:lnTo>
                    <a:pt x="833" y="784"/>
                  </a:lnTo>
                  <a:lnTo>
                    <a:pt x="822" y="805"/>
                  </a:lnTo>
                  <a:lnTo>
                    <a:pt x="807" y="822"/>
                  </a:lnTo>
                  <a:lnTo>
                    <a:pt x="786" y="833"/>
                  </a:lnTo>
                  <a:lnTo>
                    <a:pt x="761" y="836"/>
                  </a:lnTo>
                  <a:lnTo>
                    <a:pt x="76" y="836"/>
                  </a:lnTo>
                  <a:lnTo>
                    <a:pt x="52" y="833"/>
                  </a:lnTo>
                  <a:lnTo>
                    <a:pt x="31" y="822"/>
                  </a:lnTo>
                  <a:lnTo>
                    <a:pt x="14" y="805"/>
                  </a:lnTo>
                  <a:lnTo>
                    <a:pt x="4" y="784"/>
                  </a:lnTo>
                  <a:lnTo>
                    <a:pt x="0" y="761"/>
                  </a:lnTo>
                  <a:lnTo>
                    <a:pt x="0" y="76"/>
                  </a:lnTo>
                  <a:lnTo>
                    <a:pt x="4" y="52"/>
                  </a:lnTo>
                  <a:lnTo>
                    <a:pt x="14" y="31"/>
                  </a:lnTo>
                  <a:lnTo>
                    <a:pt x="31" y="14"/>
                  </a:lnTo>
                  <a:lnTo>
                    <a:pt x="52" y="4"/>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6" name="Freeform 35"/>
            <p:cNvSpPr>
              <a:spLocks noEditPoints="1"/>
            </p:cNvSpPr>
            <p:nvPr/>
          </p:nvSpPr>
          <p:spPr bwMode="auto">
            <a:xfrm>
              <a:off x="2178567" y="3138760"/>
              <a:ext cx="540000" cy="539354"/>
            </a:xfrm>
            <a:custGeom>
              <a:avLst/>
              <a:gdLst>
                <a:gd name="T0" fmla="*/ 423 w 837"/>
                <a:gd name="T1" fmla="*/ 305 h 836"/>
                <a:gd name="T2" fmla="*/ 432 w 837"/>
                <a:gd name="T3" fmla="*/ 309 h 836"/>
                <a:gd name="T4" fmla="*/ 640 w 837"/>
                <a:gd name="T5" fmla="*/ 499 h 836"/>
                <a:gd name="T6" fmla="*/ 644 w 837"/>
                <a:gd name="T7" fmla="*/ 504 h 836"/>
                <a:gd name="T8" fmla="*/ 647 w 837"/>
                <a:gd name="T9" fmla="*/ 513 h 836"/>
                <a:gd name="T10" fmla="*/ 643 w 837"/>
                <a:gd name="T11" fmla="*/ 525 h 836"/>
                <a:gd name="T12" fmla="*/ 634 w 837"/>
                <a:gd name="T13" fmla="*/ 531 h 836"/>
                <a:gd name="T14" fmla="*/ 623 w 837"/>
                <a:gd name="T15" fmla="*/ 531 h 836"/>
                <a:gd name="T16" fmla="*/ 616 w 837"/>
                <a:gd name="T17" fmla="*/ 527 h 836"/>
                <a:gd name="T18" fmla="*/ 419 w 837"/>
                <a:gd name="T19" fmla="*/ 349 h 836"/>
                <a:gd name="T20" fmla="*/ 223 w 837"/>
                <a:gd name="T21" fmla="*/ 527 h 836"/>
                <a:gd name="T22" fmla="*/ 215 w 837"/>
                <a:gd name="T23" fmla="*/ 531 h 836"/>
                <a:gd name="T24" fmla="*/ 203 w 837"/>
                <a:gd name="T25" fmla="*/ 531 h 836"/>
                <a:gd name="T26" fmla="*/ 194 w 837"/>
                <a:gd name="T27" fmla="*/ 525 h 836"/>
                <a:gd name="T28" fmla="*/ 191 w 837"/>
                <a:gd name="T29" fmla="*/ 513 h 836"/>
                <a:gd name="T30" fmla="*/ 194 w 837"/>
                <a:gd name="T31" fmla="*/ 504 h 836"/>
                <a:gd name="T32" fmla="*/ 196 w 837"/>
                <a:gd name="T33" fmla="*/ 499 h 836"/>
                <a:gd name="T34" fmla="*/ 406 w 837"/>
                <a:gd name="T35" fmla="*/ 309 h 836"/>
                <a:gd name="T36" fmla="*/ 414 w 837"/>
                <a:gd name="T37" fmla="*/ 305 h 836"/>
                <a:gd name="T38" fmla="*/ 76 w 837"/>
                <a:gd name="T39" fmla="*/ 38 h 836"/>
                <a:gd name="T40" fmla="*/ 50 w 837"/>
                <a:gd name="T41" fmla="*/ 50 h 836"/>
                <a:gd name="T42" fmla="*/ 38 w 837"/>
                <a:gd name="T43" fmla="*/ 76 h 836"/>
                <a:gd name="T44" fmla="*/ 42 w 837"/>
                <a:gd name="T45" fmla="*/ 775 h 836"/>
                <a:gd name="T46" fmla="*/ 61 w 837"/>
                <a:gd name="T47" fmla="*/ 796 h 836"/>
                <a:gd name="T48" fmla="*/ 761 w 837"/>
                <a:gd name="T49" fmla="*/ 798 h 836"/>
                <a:gd name="T50" fmla="*/ 788 w 837"/>
                <a:gd name="T51" fmla="*/ 788 h 836"/>
                <a:gd name="T52" fmla="*/ 799 w 837"/>
                <a:gd name="T53" fmla="*/ 761 h 836"/>
                <a:gd name="T54" fmla="*/ 796 w 837"/>
                <a:gd name="T55" fmla="*/ 61 h 836"/>
                <a:gd name="T56" fmla="*/ 777 w 837"/>
                <a:gd name="T57" fmla="*/ 41 h 836"/>
                <a:gd name="T58" fmla="*/ 76 w 837"/>
                <a:gd name="T59" fmla="*/ 38 h 836"/>
                <a:gd name="T60" fmla="*/ 761 w 837"/>
                <a:gd name="T61" fmla="*/ 0 h 836"/>
                <a:gd name="T62" fmla="*/ 807 w 837"/>
                <a:gd name="T63" fmla="*/ 14 h 836"/>
                <a:gd name="T64" fmla="*/ 833 w 837"/>
                <a:gd name="T65" fmla="*/ 52 h 836"/>
                <a:gd name="T66" fmla="*/ 837 w 837"/>
                <a:gd name="T67" fmla="*/ 761 h 836"/>
                <a:gd name="T68" fmla="*/ 823 w 837"/>
                <a:gd name="T69" fmla="*/ 805 h 836"/>
                <a:gd name="T70" fmla="*/ 786 w 837"/>
                <a:gd name="T71" fmla="*/ 833 h 836"/>
                <a:gd name="T72" fmla="*/ 76 w 837"/>
                <a:gd name="T73" fmla="*/ 836 h 836"/>
                <a:gd name="T74" fmla="*/ 31 w 837"/>
                <a:gd name="T75" fmla="*/ 822 h 836"/>
                <a:gd name="T76" fmla="*/ 4 w 837"/>
                <a:gd name="T77" fmla="*/ 784 h 836"/>
                <a:gd name="T78" fmla="*/ 0 w 837"/>
                <a:gd name="T79" fmla="*/ 76 h 836"/>
                <a:gd name="T80" fmla="*/ 16 w 837"/>
                <a:gd name="T81" fmla="*/ 31 h 836"/>
                <a:gd name="T82" fmla="*/ 52 w 837"/>
                <a:gd name="T83" fmla="*/ 4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7" h="836">
                  <a:moveTo>
                    <a:pt x="419" y="304"/>
                  </a:moveTo>
                  <a:lnTo>
                    <a:pt x="423" y="305"/>
                  </a:lnTo>
                  <a:lnTo>
                    <a:pt x="428" y="306"/>
                  </a:lnTo>
                  <a:lnTo>
                    <a:pt x="432" y="309"/>
                  </a:lnTo>
                  <a:lnTo>
                    <a:pt x="432" y="309"/>
                  </a:lnTo>
                  <a:lnTo>
                    <a:pt x="640" y="499"/>
                  </a:lnTo>
                  <a:lnTo>
                    <a:pt x="640" y="500"/>
                  </a:lnTo>
                  <a:lnTo>
                    <a:pt x="644" y="504"/>
                  </a:lnTo>
                  <a:lnTo>
                    <a:pt x="647" y="508"/>
                  </a:lnTo>
                  <a:lnTo>
                    <a:pt x="647" y="513"/>
                  </a:lnTo>
                  <a:lnTo>
                    <a:pt x="646" y="520"/>
                  </a:lnTo>
                  <a:lnTo>
                    <a:pt x="643" y="525"/>
                  </a:lnTo>
                  <a:lnTo>
                    <a:pt x="639" y="529"/>
                  </a:lnTo>
                  <a:lnTo>
                    <a:pt x="634" y="531"/>
                  </a:lnTo>
                  <a:lnTo>
                    <a:pt x="629" y="533"/>
                  </a:lnTo>
                  <a:lnTo>
                    <a:pt x="623" y="531"/>
                  </a:lnTo>
                  <a:lnTo>
                    <a:pt x="619" y="530"/>
                  </a:lnTo>
                  <a:lnTo>
                    <a:pt x="616" y="527"/>
                  </a:lnTo>
                  <a:lnTo>
                    <a:pt x="616" y="527"/>
                  </a:lnTo>
                  <a:lnTo>
                    <a:pt x="419" y="349"/>
                  </a:lnTo>
                  <a:lnTo>
                    <a:pt x="223" y="527"/>
                  </a:lnTo>
                  <a:lnTo>
                    <a:pt x="223" y="527"/>
                  </a:lnTo>
                  <a:lnTo>
                    <a:pt x="219" y="530"/>
                  </a:lnTo>
                  <a:lnTo>
                    <a:pt x="215" y="531"/>
                  </a:lnTo>
                  <a:lnTo>
                    <a:pt x="209" y="533"/>
                  </a:lnTo>
                  <a:lnTo>
                    <a:pt x="203" y="531"/>
                  </a:lnTo>
                  <a:lnTo>
                    <a:pt x="198" y="529"/>
                  </a:lnTo>
                  <a:lnTo>
                    <a:pt x="194" y="525"/>
                  </a:lnTo>
                  <a:lnTo>
                    <a:pt x="191" y="520"/>
                  </a:lnTo>
                  <a:lnTo>
                    <a:pt x="191" y="513"/>
                  </a:lnTo>
                  <a:lnTo>
                    <a:pt x="191" y="508"/>
                  </a:lnTo>
                  <a:lnTo>
                    <a:pt x="194" y="504"/>
                  </a:lnTo>
                  <a:lnTo>
                    <a:pt x="196" y="500"/>
                  </a:lnTo>
                  <a:lnTo>
                    <a:pt x="196" y="499"/>
                  </a:lnTo>
                  <a:lnTo>
                    <a:pt x="406" y="309"/>
                  </a:lnTo>
                  <a:lnTo>
                    <a:pt x="406" y="309"/>
                  </a:lnTo>
                  <a:lnTo>
                    <a:pt x="410" y="306"/>
                  </a:lnTo>
                  <a:lnTo>
                    <a:pt x="414" y="305"/>
                  </a:lnTo>
                  <a:lnTo>
                    <a:pt x="419" y="304"/>
                  </a:lnTo>
                  <a:close/>
                  <a:moveTo>
                    <a:pt x="76" y="38"/>
                  </a:moveTo>
                  <a:lnTo>
                    <a:pt x="61" y="41"/>
                  </a:lnTo>
                  <a:lnTo>
                    <a:pt x="50" y="50"/>
                  </a:lnTo>
                  <a:lnTo>
                    <a:pt x="42" y="61"/>
                  </a:lnTo>
                  <a:lnTo>
                    <a:pt x="38" y="76"/>
                  </a:lnTo>
                  <a:lnTo>
                    <a:pt x="38" y="761"/>
                  </a:lnTo>
                  <a:lnTo>
                    <a:pt x="42" y="775"/>
                  </a:lnTo>
                  <a:lnTo>
                    <a:pt x="50" y="788"/>
                  </a:lnTo>
                  <a:lnTo>
                    <a:pt x="61" y="796"/>
                  </a:lnTo>
                  <a:lnTo>
                    <a:pt x="76" y="798"/>
                  </a:lnTo>
                  <a:lnTo>
                    <a:pt x="761" y="798"/>
                  </a:lnTo>
                  <a:lnTo>
                    <a:pt x="777" y="796"/>
                  </a:lnTo>
                  <a:lnTo>
                    <a:pt x="788" y="788"/>
                  </a:lnTo>
                  <a:lnTo>
                    <a:pt x="796" y="775"/>
                  </a:lnTo>
                  <a:lnTo>
                    <a:pt x="799" y="761"/>
                  </a:lnTo>
                  <a:lnTo>
                    <a:pt x="799" y="76"/>
                  </a:lnTo>
                  <a:lnTo>
                    <a:pt x="796" y="61"/>
                  </a:lnTo>
                  <a:lnTo>
                    <a:pt x="788" y="50"/>
                  </a:lnTo>
                  <a:lnTo>
                    <a:pt x="777" y="41"/>
                  </a:lnTo>
                  <a:lnTo>
                    <a:pt x="761" y="38"/>
                  </a:lnTo>
                  <a:lnTo>
                    <a:pt x="76" y="38"/>
                  </a:lnTo>
                  <a:close/>
                  <a:moveTo>
                    <a:pt x="76" y="0"/>
                  </a:moveTo>
                  <a:lnTo>
                    <a:pt x="761" y="0"/>
                  </a:lnTo>
                  <a:lnTo>
                    <a:pt x="786" y="4"/>
                  </a:lnTo>
                  <a:lnTo>
                    <a:pt x="807" y="14"/>
                  </a:lnTo>
                  <a:lnTo>
                    <a:pt x="823" y="31"/>
                  </a:lnTo>
                  <a:lnTo>
                    <a:pt x="833" y="52"/>
                  </a:lnTo>
                  <a:lnTo>
                    <a:pt x="837" y="76"/>
                  </a:lnTo>
                  <a:lnTo>
                    <a:pt x="837" y="761"/>
                  </a:lnTo>
                  <a:lnTo>
                    <a:pt x="833" y="784"/>
                  </a:lnTo>
                  <a:lnTo>
                    <a:pt x="823" y="805"/>
                  </a:lnTo>
                  <a:lnTo>
                    <a:pt x="807" y="822"/>
                  </a:lnTo>
                  <a:lnTo>
                    <a:pt x="786" y="833"/>
                  </a:lnTo>
                  <a:lnTo>
                    <a:pt x="761" y="836"/>
                  </a:lnTo>
                  <a:lnTo>
                    <a:pt x="76" y="836"/>
                  </a:lnTo>
                  <a:lnTo>
                    <a:pt x="52" y="833"/>
                  </a:lnTo>
                  <a:lnTo>
                    <a:pt x="31" y="822"/>
                  </a:lnTo>
                  <a:lnTo>
                    <a:pt x="16" y="805"/>
                  </a:lnTo>
                  <a:lnTo>
                    <a:pt x="4" y="784"/>
                  </a:lnTo>
                  <a:lnTo>
                    <a:pt x="0" y="761"/>
                  </a:lnTo>
                  <a:lnTo>
                    <a:pt x="0" y="76"/>
                  </a:lnTo>
                  <a:lnTo>
                    <a:pt x="4" y="52"/>
                  </a:lnTo>
                  <a:lnTo>
                    <a:pt x="16" y="31"/>
                  </a:lnTo>
                  <a:lnTo>
                    <a:pt x="31" y="14"/>
                  </a:lnTo>
                  <a:lnTo>
                    <a:pt x="52" y="4"/>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7" name="Freeform 36"/>
            <p:cNvSpPr>
              <a:spLocks noEditPoints="1"/>
            </p:cNvSpPr>
            <p:nvPr/>
          </p:nvSpPr>
          <p:spPr bwMode="auto">
            <a:xfrm>
              <a:off x="3284567" y="3138760"/>
              <a:ext cx="540000" cy="539354"/>
            </a:xfrm>
            <a:custGeom>
              <a:avLst/>
              <a:gdLst>
                <a:gd name="T0" fmla="*/ 482 w 837"/>
                <a:gd name="T1" fmla="*/ 191 h 836"/>
                <a:gd name="T2" fmla="*/ 491 w 837"/>
                <a:gd name="T3" fmla="*/ 198 h 836"/>
                <a:gd name="T4" fmla="*/ 495 w 837"/>
                <a:gd name="T5" fmla="*/ 209 h 836"/>
                <a:gd name="T6" fmla="*/ 493 w 837"/>
                <a:gd name="T7" fmla="*/ 219 h 836"/>
                <a:gd name="T8" fmla="*/ 490 w 837"/>
                <a:gd name="T9" fmla="*/ 222 h 836"/>
                <a:gd name="T10" fmla="*/ 490 w 837"/>
                <a:gd name="T11" fmla="*/ 615 h 836"/>
                <a:gd name="T12" fmla="*/ 493 w 837"/>
                <a:gd name="T13" fmla="*/ 618 h 836"/>
                <a:gd name="T14" fmla="*/ 495 w 837"/>
                <a:gd name="T15" fmla="*/ 627 h 836"/>
                <a:gd name="T16" fmla="*/ 491 w 837"/>
                <a:gd name="T17" fmla="*/ 639 h 836"/>
                <a:gd name="T18" fmla="*/ 482 w 837"/>
                <a:gd name="T19" fmla="*/ 645 h 836"/>
                <a:gd name="T20" fmla="*/ 470 w 837"/>
                <a:gd name="T21" fmla="*/ 645 h 836"/>
                <a:gd name="T22" fmla="*/ 462 w 837"/>
                <a:gd name="T23" fmla="*/ 640 h 836"/>
                <a:gd name="T24" fmla="*/ 271 w 837"/>
                <a:gd name="T25" fmla="*/ 431 h 836"/>
                <a:gd name="T26" fmla="*/ 270 w 837"/>
                <a:gd name="T27" fmla="*/ 427 h 836"/>
                <a:gd name="T28" fmla="*/ 267 w 837"/>
                <a:gd name="T29" fmla="*/ 419 h 836"/>
                <a:gd name="T30" fmla="*/ 270 w 837"/>
                <a:gd name="T31" fmla="*/ 410 h 836"/>
                <a:gd name="T32" fmla="*/ 271 w 837"/>
                <a:gd name="T33" fmla="*/ 406 h 836"/>
                <a:gd name="T34" fmla="*/ 462 w 837"/>
                <a:gd name="T35" fmla="*/ 196 h 836"/>
                <a:gd name="T36" fmla="*/ 470 w 837"/>
                <a:gd name="T37" fmla="*/ 191 h 836"/>
                <a:gd name="T38" fmla="*/ 76 w 837"/>
                <a:gd name="T39" fmla="*/ 38 h 836"/>
                <a:gd name="T40" fmla="*/ 50 w 837"/>
                <a:gd name="T41" fmla="*/ 50 h 836"/>
                <a:gd name="T42" fmla="*/ 38 w 837"/>
                <a:gd name="T43" fmla="*/ 76 h 836"/>
                <a:gd name="T44" fmla="*/ 42 w 837"/>
                <a:gd name="T45" fmla="*/ 775 h 836"/>
                <a:gd name="T46" fmla="*/ 62 w 837"/>
                <a:gd name="T47" fmla="*/ 796 h 836"/>
                <a:gd name="T48" fmla="*/ 761 w 837"/>
                <a:gd name="T49" fmla="*/ 798 h 836"/>
                <a:gd name="T50" fmla="*/ 789 w 837"/>
                <a:gd name="T51" fmla="*/ 788 h 836"/>
                <a:gd name="T52" fmla="*/ 799 w 837"/>
                <a:gd name="T53" fmla="*/ 761 h 836"/>
                <a:gd name="T54" fmla="*/ 796 w 837"/>
                <a:gd name="T55" fmla="*/ 61 h 836"/>
                <a:gd name="T56" fmla="*/ 777 w 837"/>
                <a:gd name="T57" fmla="*/ 41 h 836"/>
                <a:gd name="T58" fmla="*/ 76 w 837"/>
                <a:gd name="T59" fmla="*/ 38 h 836"/>
                <a:gd name="T60" fmla="*/ 761 w 837"/>
                <a:gd name="T61" fmla="*/ 0 h 836"/>
                <a:gd name="T62" fmla="*/ 807 w 837"/>
                <a:gd name="T63" fmla="*/ 14 h 836"/>
                <a:gd name="T64" fmla="*/ 833 w 837"/>
                <a:gd name="T65" fmla="*/ 52 h 836"/>
                <a:gd name="T66" fmla="*/ 837 w 837"/>
                <a:gd name="T67" fmla="*/ 761 h 836"/>
                <a:gd name="T68" fmla="*/ 823 w 837"/>
                <a:gd name="T69" fmla="*/ 805 h 836"/>
                <a:gd name="T70" fmla="*/ 786 w 837"/>
                <a:gd name="T71" fmla="*/ 833 h 836"/>
                <a:gd name="T72" fmla="*/ 76 w 837"/>
                <a:gd name="T73" fmla="*/ 836 h 836"/>
                <a:gd name="T74" fmla="*/ 31 w 837"/>
                <a:gd name="T75" fmla="*/ 822 h 836"/>
                <a:gd name="T76" fmla="*/ 4 w 837"/>
                <a:gd name="T77" fmla="*/ 784 h 836"/>
                <a:gd name="T78" fmla="*/ 0 w 837"/>
                <a:gd name="T79" fmla="*/ 76 h 836"/>
                <a:gd name="T80" fmla="*/ 16 w 837"/>
                <a:gd name="T81" fmla="*/ 31 h 836"/>
                <a:gd name="T82" fmla="*/ 52 w 837"/>
                <a:gd name="T83" fmla="*/ 4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7" h="836">
                  <a:moveTo>
                    <a:pt x="476" y="190"/>
                  </a:moveTo>
                  <a:lnTo>
                    <a:pt x="482" y="191"/>
                  </a:lnTo>
                  <a:lnTo>
                    <a:pt x="487" y="194"/>
                  </a:lnTo>
                  <a:lnTo>
                    <a:pt x="491" y="198"/>
                  </a:lnTo>
                  <a:lnTo>
                    <a:pt x="494" y="203"/>
                  </a:lnTo>
                  <a:lnTo>
                    <a:pt x="495" y="209"/>
                  </a:lnTo>
                  <a:lnTo>
                    <a:pt x="494" y="213"/>
                  </a:lnTo>
                  <a:lnTo>
                    <a:pt x="493" y="219"/>
                  </a:lnTo>
                  <a:lnTo>
                    <a:pt x="490" y="222"/>
                  </a:lnTo>
                  <a:lnTo>
                    <a:pt x="490" y="222"/>
                  </a:lnTo>
                  <a:lnTo>
                    <a:pt x="312" y="419"/>
                  </a:lnTo>
                  <a:lnTo>
                    <a:pt x="490" y="615"/>
                  </a:lnTo>
                  <a:lnTo>
                    <a:pt x="490" y="615"/>
                  </a:lnTo>
                  <a:lnTo>
                    <a:pt x="493" y="618"/>
                  </a:lnTo>
                  <a:lnTo>
                    <a:pt x="494" y="623"/>
                  </a:lnTo>
                  <a:lnTo>
                    <a:pt x="495" y="627"/>
                  </a:lnTo>
                  <a:lnTo>
                    <a:pt x="494" y="634"/>
                  </a:lnTo>
                  <a:lnTo>
                    <a:pt x="491" y="639"/>
                  </a:lnTo>
                  <a:lnTo>
                    <a:pt x="487" y="643"/>
                  </a:lnTo>
                  <a:lnTo>
                    <a:pt x="482" y="645"/>
                  </a:lnTo>
                  <a:lnTo>
                    <a:pt x="476" y="647"/>
                  </a:lnTo>
                  <a:lnTo>
                    <a:pt x="470" y="645"/>
                  </a:lnTo>
                  <a:lnTo>
                    <a:pt x="466" y="644"/>
                  </a:lnTo>
                  <a:lnTo>
                    <a:pt x="462" y="640"/>
                  </a:lnTo>
                  <a:lnTo>
                    <a:pt x="462" y="640"/>
                  </a:lnTo>
                  <a:lnTo>
                    <a:pt x="271" y="431"/>
                  </a:lnTo>
                  <a:lnTo>
                    <a:pt x="272" y="431"/>
                  </a:lnTo>
                  <a:lnTo>
                    <a:pt x="270" y="427"/>
                  </a:lnTo>
                  <a:lnTo>
                    <a:pt x="267" y="423"/>
                  </a:lnTo>
                  <a:lnTo>
                    <a:pt x="267" y="419"/>
                  </a:lnTo>
                  <a:lnTo>
                    <a:pt x="267" y="414"/>
                  </a:lnTo>
                  <a:lnTo>
                    <a:pt x="270" y="410"/>
                  </a:lnTo>
                  <a:lnTo>
                    <a:pt x="272" y="406"/>
                  </a:lnTo>
                  <a:lnTo>
                    <a:pt x="271" y="406"/>
                  </a:lnTo>
                  <a:lnTo>
                    <a:pt x="462" y="196"/>
                  </a:lnTo>
                  <a:lnTo>
                    <a:pt x="462" y="196"/>
                  </a:lnTo>
                  <a:lnTo>
                    <a:pt x="466" y="194"/>
                  </a:lnTo>
                  <a:lnTo>
                    <a:pt x="470" y="191"/>
                  </a:lnTo>
                  <a:lnTo>
                    <a:pt x="476" y="190"/>
                  </a:lnTo>
                  <a:close/>
                  <a:moveTo>
                    <a:pt x="76" y="38"/>
                  </a:moveTo>
                  <a:lnTo>
                    <a:pt x="62" y="41"/>
                  </a:lnTo>
                  <a:lnTo>
                    <a:pt x="50" y="50"/>
                  </a:lnTo>
                  <a:lnTo>
                    <a:pt x="42" y="61"/>
                  </a:lnTo>
                  <a:lnTo>
                    <a:pt x="38" y="76"/>
                  </a:lnTo>
                  <a:lnTo>
                    <a:pt x="38" y="761"/>
                  </a:lnTo>
                  <a:lnTo>
                    <a:pt x="42" y="775"/>
                  </a:lnTo>
                  <a:lnTo>
                    <a:pt x="50" y="788"/>
                  </a:lnTo>
                  <a:lnTo>
                    <a:pt x="62" y="796"/>
                  </a:lnTo>
                  <a:lnTo>
                    <a:pt x="76" y="798"/>
                  </a:lnTo>
                  <a:lnTo>
                    <a:pt x="761" y="798"/>
                  </a:lnTo>
                  <a:lnTo>
                    <a:pt x="777" y="796"/>
                  </a:lnTo>
                  <a:lnTo>
                    <a:pt x="789" y="788"/>
                  </a:lnTo>
                  <a:lnTo>
                    <a:pt x="796" y="775"/>
                  </a:lnTo>
                  <a:lnTo>
                    <a:pt x="799" y="761"/>
                  </a:lnTo>
                  <a:lnTo>
                    <a:pt x="799" y="76"/>
                  </a:lnTo>
                  <a:lnTo>
                    <a:pt x="796" y="61"/>
                  </a:lnTo>
                  <a:lnTo>
                    <a:pt x="789" y="50"/>
                  </a:lnTo>
                  <a:lnTo>
                    <a:pt x="777" y="41"/>
                  </a:lnTo>
                  <a:lnTo>
                    <a:pt x="761" y="38"/>
                  </a:lnTo>
                  <a:lnTo>
                    <a:pt x="76" y="38"/>
                  </a:lnTo>
                  <a:close/>
                  <a:moveTo>
                    <a:pt x="76" y="0"/>
                  </a:moveTo>
                  <a:lnTo>
                    <a:pt x="761" y="0"/>
                  </a:lnTo>
                  <a:lnTo>
                    <a:pt x="786" y="4"/>
                  </a:lnTo>
                  <a:lnTo>
                    <a:pt x="807" y="14"/>
                  </a:lnTo>
                  <a:lnTo>
                    <a:pt x="823" y="31"/>
                  </a:lnTo>
                  <a:lnTo>
                    <a:pt x="833" y="52"/>
                  </a:lnTo>
                  <a:lnTo>
                    <a:pt x="837" y="76"/>
                  </a:lnTo>
                  <a:lnTo>
                    <a:pt x="837" y="761"/>
                  </a:lnTo>
                  <a:lnTo>
                    <a:pt x="833" y="784"/>
                  </a:lnTo>
                  <a:lnTo>
                    <a:pt x="823" y="805"/>
                  </a:lnTo>
                  <a:lnTo>
                    <a:pt x="807" y="822"/>
                  </a:lnTo>
                  <a:lnTo>
                    <a:pt x="786" y="833"/>
                  </a:lnTo>
                  <a:lnTo>
                    <a:pt x="761" y="836"/>
                  </a:lnTo>
                  <a:lnTo>
                    <a:pt x="76" y="836"/>
                  </a:lnTo>
                  <a:lnTo>
                    <a:pt x="52" y="833"/>
                  </a:lnTo>
                  <a:lnTo>
                    <a:pt x="31" y="822"/>
                  </a:lnTo>
                  <a:lnTo>
                    <a:pt x="16" y="805"/>
                  </a:lnTo>
                  <a:lnTo>
                    <a:pt x="4" y="784"/>
                  </a:lnTo>
                  <a:lnTo>
                    <a:pt x="0" y="761"/>
                  </a:lnTo>
                  <a:lnTo>
                    <a:pt x="0" y="76"/>
                  </a:lnTo>
                  <a:lnTo>
                    <a:pt x="4" y="52"/>
                  </a:lnTo>
                  <a:lnTo>
                    <a:pt x="16" y="31"/>
                  </a:lnTo>
                  <a:lnTo>
                    <a:pt x="31" y="14"/>
                  </a:lnTo>
                  <a:lnTo>
                    <a:pt x="52" y="4"/>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8" name="Freeform 37"/>
            <p:cNvSpPr>
              <a:spLocks noEditPoints="1"/>
            </p:cNvSpPr>
            <p:nvPr/>
          </p:nvSpPr>
          <p:spPr bwMode="auto">
            <a:xfrm>
              <a:off x="4390567" y="3138437"/>
              <a:ext cx="540645" cy="540000"/>
            </a:xfrm>
            <a:custGeom>
              <a:avLst/>
              <a:gdLst>
                <a:gd name="T0" fmla="*/ 367 w 838"/>
                <a:gd name="T1" fmla="*/ 191 h 837"/>
                <a:gd name="T2" fmla="*/ 376 w 838"/>
                <a:gd name="T3" fmla="*/ 196 h 837"/>
                <a:gd name="T4" fmla="*/ 566 w 838"/>
                <a:gd name="T5" fmla="*/ 406 h 837"/>
                <a:gd name="T6" fmla="*/ 569 w 838"/>
                <a:gd name="T7" fmla="*/ 410 h 837"/>
                <a:gd name="T8" fmla="*/ 572 w 838"/>
                <a:gd name="T9" fmla="*/ 419 h 837"/>
                <a:gd name="T10" fmla="*/ 569 w 838"/>
                <a:gd name="T11" fmla="*/ 428 h 837"/>
                <a:gd name="T12" fmla="*/ 566 w 838"/>
                <a:gd name="T13" fmla="*/ 432 h 837"/>
                <a:gd name="T14" fmla="*/ 376 w 838"/>
                <a:gd name="T15" fmla="*/ 640 h 837"/>
                <a:gd name="T16" fmla="*/ 367 w 838"/>
                <a:gd name="T17" fmla="*/ 647 h 837"/>
                <a:gd name="T18" fmla="*/ 355 w 838"/>
                <a:gd name="T19" fmla="*/ 645 h 837"/>
                <a:gd name="T20" fmla="*/ 346 w 838"/>
                <a:gd name="T21" fmla="*/ 639 h 837"/>
                <a:gd name="T22" fmla="*/ 344 w 838"/>
                <a:gd name="T23" fmla="*/ 628 h 837"/>
                <a:gd name="T24" fmla="*/ 345 w 838"/>
                <a:gd name="T25" fmla="*/ 619 h 837"/>
                <a:gd name="T26" fmla="*/ 348 w 838"/>
                <a:gd name="T27" fmla="*/ 615 h 837"/>
                <a:gd name="T28" fmla="*/ 348 w 838"/>
                <a:gd name="T29" fmla="*/ 223 h 837"/>
                <a:gd name="T30" fmla="*/ 345 w 838"/>
                <a:gd name="T31" fmla="*/ 219 h 837"/>
                <a:gd name="T32" fmla="*/ 344 w 838"/>
                <a:gd name="T33" fmla="*/ 210 h 837"/>
                <a:gd name="T34" fmla="*/ 346 w 838"/>
                <a:gd name="T35" fmla="*/ 199 h 837"/>
                <a:gd name="T36" fmla="*/ 355 w 838"/>
                <a:gd name="T37" fmla="*/ 191 h 837"/>
                <a:gd name="T38" fmla="*/ 76 w 838"/>
                <a:gd name="T39" fmla="*/ 38 h 837"/>
                <a:gd name="T40" fmla="*/ 50 w 838"/>
                <a:gd name="T41" fmla="*/ 50 h 837"/>
                <a:gd name="T42" fmla="*/ 38 w 838"/>
                <a:gd name="T43" fmla="*/ 76 h 837"/>
                <a:gd name="T44" fmla="*/ 41 w 838"/>
                <a:gd name="T45" fmla="*/ 776 h 837"/>
                <a:gd name="T46" fmla="*/ 62 w 838"/>
                <a:gd name="T47" fmla="*/ 796 h 837"/>
                <a:gd name="T48" fmla="*/ 762 w 838"/>
                <a:gd name="T49" fmla="*/ 799 h 837"/>
                <a:gd name="T50" fmla="*/ 789 w 838"/>
                <a:gd name="T51" fmla="*/ 788 h 837"/>
                <a:gd name="T52" fmla="*/ 800 w 838"/>
                <a:gd name="T53" fmla="*/ 761 h 837"/>
                <a:gd name="T54" fmla="*/ 797 w 838"/>
                <a:gd name="T55" fmla="*/ 62 h 837"/>
                <a:gd name="T56" fmla="*/ 776 w 838"/>
                <a:gd name="T57" fmla="*/ 42 h 837"/>
                <a:gd name="T58" fmla="*/ 76 w 838"/>
                <a:gd name="T59" fmla="*/ 38 h 837"/>
                <a:gd name="T60" fmla="*/ 762 w 838"/>
                <a:gd name="T61" fmla="*/ 0 h 837"/>
                <a:gd name="T62" fmla="*/ 806 w 838"/>
                <a:gd name="T63" fmla="*/ 16 h 837"/>
                <a:gd name="T64" fmla="*/ 834 w 838"/>
                <a:gd name="T65" fmla="*/ 52 h 837"/>
                <a:gd name="T66" fmla="*/ 838 w 838"/>
                <a:gd name="T67" fmla="*/ 761 h 837"/>
                <a:gd name="T68" fmla="*/ 823 w 838"/>
                <a:gd name="T69" fmla="*/ 806 h 837"/>
                <a:gd name="T70" fmla="*/ 785 w 838"/>
                <a:gd name="T71" fmla="*/ 833 h 837"/>
                <a:gd name="T72" fmla="*/ 76 w 838"/>
                <a:gd name="T73" fmla="*/ 837 h 837"/>
                <a:gd name="T74" fmla="*/ 32 w 838"/>
                <a:gd name="T75" fmla="*/ 822 h 837"/>
                <a:gd name="T76" fmla="*/ 4 w 838"/>
                <a:gd name="T77" fmla="*/ 786 h 837"/>
                <a:gd name="T78" fmla="*/ 0 w 838"/>
                <a:gd name="T79" fmla="*/ 76 h 837"/>
                <a:gd name="T80" fmla="*/ 15 w 838"/>
                <a:gd name="T81" fmla="*/ 31 h 837"/>
                <a:gd name="T82" fmla="*/ 53 w 838"/>
                <a:gd name="T83" fmla="*/ 4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8" h="837">
                  <a:moveTo>
                    <a:pt x="362" y="191"/>
                  </a:moveTo>
                  <a:lnTo>
                    <a:pt x="367" y="191"/>
                  </a:lnTo>
                  <a:lnTo>
                    <a:pt x="373" y="194"/>
                  </a:lnTo>
                  <a:lnTo>
                    <a:pt x="376" y="196"/>
                  </a:lnTo>
                  <a:lnTo>
                    <a:pt x="376" y="196"/>
                  </a:lnTo>
                  <a:lnTo>
                    <a:pt x="566" y="406"/>
                  </a:lnTo>
                  <a:lnTo>
                    <a:pt x="566" y="406"/>
                  </a:lnTo>
                  <a:lnTo>
                    <a:pt x="569" y="410"/>
                  </a:lnTo>
                  <a:lnTo>
                    <a:pt x="570" y="414"/>
                  </a:lnTo>
                  <a:lnTo>
                    <a:pt x="572" y="419"/>
                  </a:lnTo>
                  <a:lnTo>
                    <a:pt x="570" y="424"/>
                  </a:lnTo>
                  <a:lnTo>
                    <a:pt x="569" y="428"/>
                  </a:lnTo>
                  <a:lnTo>
                    <a:pt x="566" y="432"/>
                  </a:lnTo>
                  <a:lnTo>
                    <a:pt x="566" y="432"/>
                  </a:lnTo>
                  <a:lnTo>
                    <a:pt x="376" y="640"/>
                  </a:lnTo>
                  <a:lnTo>
                    <a:pt x="376" y="640"/>
                  </a:lnTo>
                  <a:lnTo>
                    <a:pt x="373" y="644"/>
                  </a:lnTo>
                  <a:lnTo>
                    <a:pt x="367" y="647"/>
                  </a:lnTo>
                  <a:lnTo>
                    <a:pt x="362" y="647"/>
                  </a:lnTo>
                  <a:lnTo>
                    <a:pt x="355" y="645"/>
                  </a:lnTo>
                  <a:lnTo>
                    <a:pt x="350" y="643"/>
                  </a:lnTo>
                  <a:lnTo>
                    <a:pt x="346" y="639"/>
                  </a:lnTo>
                  <a:lnTo>
                    <a:pt x="344" y="634"/>
                  </a:lnTo>
                  <a:lnTo>
                    <a:pt x="344" y="628"/>
                  </a:lnTo>
                  <a:lnTo>
                    <a:pt x="344" y="623"/>
                  </a:lnTo>
                  <a:lnTo>
                    <a:pt x="345" y="619"/>
                  </a:lnTo>
                  <a:lnTo>
                    <a:pt x="348" y="615"/>
                  </a:lnTo>
                  <a:lnTo>
                    <a:pt x="348" y="615"/>
                  </a:lnTo>
                  <a:lnTo>
                    <a:pt x="527" y="419"/>
                  </a:lnTo>
                  <a:lnTo>
                    <a:pt x="348" y="223"/>
                  </a:lnTo>
                  <a:lnTo>
                    <a:pt x="348" y="223"/>
                  </a:lnTo>
                  <a:lnTo>
                    <a:pt x="345" y="219"/>
                  </a:lnTo>
                  <a:lnTo>
                    <a:pt x="344" y="215"/>
                  </a:lnTo>
                  <a:lnTo>
                    <a:pt x="344" y="210"/>
                  </a:lnTo>
                  <a:lnTo>
                    <a:pt x="344" y="204"/>
                  </a:lnTo>
                  <a:lnTo>
                    <a:pt x="346" y="199"/>
                  </a:lnTo>
                  <a:lnTo>
                    <a:pt x="350" y="194"/>
                  </a:lnTo>
                  <a:lnTo>
                    <a:pt x="355" y="191"/>
                  </a:lnTo>
                  <a:lnTo>
                    <a:pt x="362" y="191"/>
                  </a:lnTo>
                  <a:close/>
                  <a:moveTo>
                    <a:pt x="76" y="38"/>
                  </a:moveTo>
                  <a:lnTo>
                    <a:pt x="62" y="42"/>
                  </a:lnTo>
                  <a:lnTo>
                    <a:pt x="50" y="50"/>
                  </a:lnTo>
                  <a:lnTo>
                    <a:pt x="41" y="62"/>
                  </a:lnTo>
                  <a:lnTo>
                    <a:pt x="38" y="76"/>
                  </a:lnTo>
                  <a:lnTo>
                    <a:pt x="38" y="761"/>
                  </a:lnTo>
                  <a:lnTo>
                    <a:pt x="41" y="776"/>
                  </a:lnTo>
                  <a:lnTo>
                    <a:pt x="50" y="788"/>
                  </a:lnTo>
                  <a:lnTo>
                    <a:pt x="62" y="796"/>
                  </a:lnTo>
                  <a:lnTo>
                    <a:pt x="76" y="799"/>
                  </a:lnTo>
                  <a:lnTo>
                    <a:pt x="762" y="799"/>
                  </a:lnTo>
                  <a:lnTo>
                    <a:pt x="776" y="796"/>
                  </a:lnTo>
                  <a:lnTo>
                    <a:pt x="789" y="788"/>
                  </a:lnTo>
                  <a:lnTo>
                    <a:pt x="797" y="776"/>
                  </a:lnTo>
                  <a:lnTo>
                    <a:pt x="800" y="761"/>
                  </a:lnTo>
                  <a:lnTo>
                    <a:pt x="800" y="76"/>
                  </a:lnTo>
                  <a:lnTo>
                    <a:pt x="797" y="62"/>
                  </a:lnTo>
                  <a:lnTo>
                    <a:pt x="789" y="50"/>
                  </a:lnTo>
                  <a:lnTo>
                    <a:pt x="776" y="42"/>
                  </a:lnTo>
                  <a:lnTo>
                    <a:pt x="762" y="38"/>
                  </a:lnTo>
                  <a:lnTo>
                    <a:pt x="76" y="38"/>
                  </a:lnTo>
                  <a:close/>
                  <a:moveTo>
                    <a:pt x="76" y="0"/>
                  </a:moveTo>
                  <a:lnTo>
                    <a:pt x="762" y="0"/>
                  </a:lnTo>
                  <a:lnTo>
                    <a:pt x="785" y="4"/>
                  </a:lnTo>
                  <a:lnTo>
                    <a:pt x="806" y="16"/>
                  </a:lnTo>
                  <a:lnTo>
                    <a:pt x="823" y="31"/>
                  </a:lnTo>
                  <a:lnTo>
                    <a:pt x="834" y="52"/>
                  </a:lnTo>
                  <a:lnTo>
                    <a:pt x="838" y="76"/>
                  </a:lnTo>
                  <a:lnTo>
                    <a:pt x="838" y="761"/>
                  </a:lnTo>
                  <a:lnTo>
                    <a:pt x="834" y="786"/>
                  </a:lnTo>
                  <a:lnTo>
                    <a:pt x="823" y="806"/>
                  </a:lnTo>
                  <a:lnTo>
                    <a:pt x="806" y="822"/>
                  </a:lnTo>
                  <a:lnTo>
                    <a:pt x="785" y="833"/>
                  </a:lnTo>
                  <a:lnTo>
                    <a:pt x="762" y="837"/>
                  </a:lnTo>
                  <a:lnTo>
                    <a:pt x="76" y="837"/>
                  </a:lnTo>
                  <a:lnTo>
                    <a:pt x="53" y="833"/>
                  </a:lnTo>
                  <a:lnTo>
                    <a:pt x="32" y="822"/>
                  </a:lnTo>
                  <a:lnTo>
                    <a:pt x="15" y="806"/>
                  </a:lnTo>
                  <a:lnTo>
                    <a:pt x="4" y="786"/>
                  </a:lnTo>
                  <a:lnTo>
                    <a:pt x="0" y="761"/>
                  </a:lnTo>
                  <a:lnTo>
                    <a:pt x="0" y="76"/>
                  </a:lnTo>
                  <a:lnTo>
                    <a:pt x="4" y="52"/>
                  </a:lnTo>
                  <a:lnTo>
                    <a:pt x="15" y="31"/>
                  </a:lnTo>
                  <a:lnTo>
                    <a:pt x="32" y="16"/>
                  </a:lnTo>
                  <a:lnTo>
                    <a:pt x="53" y="4"/>
                  </a:lnTo>
                  <a:lnTo>
                    <a:pt x="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9" name="Freeform 38"/>
            <p:cNvSpPr>
              <a:spLocks noEditPoints="1"/>
            </p:cNvSpPr>
            <p:nvPr/>
          </p:nvSpPr>
          <p:spPr bwMode="auto">
            <a:xfrm>
              <a:off x="5497212" y="3138437"/>
              <a:ext cx="368387" cy="540000"/>
            </a:xfrm>
            <a:custGeom>
              <a:avLst/>
              <a:gdLst>
                <a:gd name="T0" fmla="*/ 266 w 571"/>
                <a:gd name="T1" fmla="*/ 38 h 837"/>
                <a:gd name="T2" fmla="*/ 252 w 571"/>
                <a:gd name="T3" fmla="*/ 42 h 837"/>
                <a:gd name="T4" fmla="*/ 240 w 571"/>
                <a:gd name="T5" fmla="*/ 50 h 837"/>
                <a:gd name="T6" fmla="*/ 231 w 571"/>
                <a:gd name="T7" fmla="*/ 62 h 837"/>
                <a:gd name="T8" fmla="*/ 228 w 571"/>
                <a:gd name="T9" fmla="*/ 76 h 837"/>
                <a:gd name="T10" fmla="*/ 228 w 571"/>
                <a:gd name="T11" fmla="*/ 571 h 837"/>
                <a:gd name="T12" fmla="*/ 64 w 571"/>
                <a:gd name="T13" fmla="*/ 571 h 837"/>
                <a:gd name="T14" fmla="*/ 286 w 571"/>
                <a:gd name="T15" fmla="*/ 791 h 837"/>
                <a:gd name="T16" fmla="*/ 506 w 571"/>
                <a:gd name="T17" fmla="*/ 571 h 837"/>
                <a:gd name="T18" fmla="*/ 342 w 571"/>
                <a:gd name="T19" fmla="*/ 571 h 837"/>
                <a:gd name="T20" fmla="*/ 342 w 571"/>
                <a:gd name="T21" fmla="*/ 76 h 837"/>
                <a:gd name="T22" fmla="*/ 340 w 571"/>
                <a:gd name="T23" fmla="*/ 62 h 837"/>
                <a:gd name="T24" fmla="*/ 332 w 571"/>
                <a:gd name="T25" fmla="*/ 50 h 837"/>
                <a:gd name="T26" fmla="*/ 320 w 571"/>
                <a:gd name="T27" fmla="*/ 42 h 837"/>
                <a:gd name="T28" fmla="*/ 304 w 571"/>
                <a:gd name="T29" fmla="*/ 38 h 837"/>
                <a:gd name="T30" fmla="*/ 266 w 571"/>
                <a:gd name="T31" fmla="*/ 38 h 837"/>
                <a:gd name="T32" fmla="*/ 266 w 571"/>
                <a:gd name="T33" fmla="*/ 0 h 837"/>
                <a:gd name="T34" fmla="*/ 304 w 571"/>
                <a:gd name="T35" fmla="*/ 0 h 837"/>
                <a:gd name="T36" fmla="*/ 329 w 571"/>
                <a:gd name="T37" fmla="*/ 4 h 837"/>
                <a:gd name="T38" fmla="*/ 350 w 571"/>
                <a:gd name="T39" fmla="*/ 16 h 837"/>
                <a:gd name="T40" fmla="*/ 366 w 571"/>
                <a:gd name="T41" fmla="*/ 31 h 837"/>
                <a:gd name="T42" fmla="*/ 376 w 571"/>
                <a:gd name="T43" fmla="*/ 52 h 837"/>
                <a:gd name="T44" fmla="*/ 380 w 571"/>
                <a:gd name="T45" fmla="*/ 76 h 837"/>
                <a:gd name="T46" fmla="*/ 380 w 571"/>
                <a:gd name="T47" fmla="*/ 533 h 837"/>
                <a:gd name="T48" fmla="*/ 552 w 571"/>
                <a:gd name="T49" fmla="*/ 533 h 837"/>
                <a:gd name="T50" fmla="*/ 558 w 571"/>
                <a:gd name="T51" fmla="*/ 534 h 837"/>
                <a:gd name="T52" fmla="*/ 564 w 571"/>
                <a:gd name="T53" fmla="*/ 537 h 837"/>
                <a:gd name="T54" fmla="*/ 567 w 571"/>
                <a:gd name="T55" fmla="*/ 541 h 837"/>
                <a:gd name="T56" fmla="*/ 570 w 571"/>
                <a:gd name="T57" fmla="*/ 546 h 837"/>
                <a:gd name="T58" fmla="*/ 571 w 571"/>
                <a:gd name="T59" fmla="*/ 552 h 837"/>
                <a:gd name="T60" fmla="*/ 570 w 571"/>
                <a:gd name="T61" fmla="*/ 556 h 837"/>
                <a:gd name="T62" fmla="*/ 569 w 571"/>
                <a:gd name="T63" fmla="*/ 562 h 837"/>
                <a:gd name="T64" fmla="*/ 565 w 571"/>
                <a:gd name="T65" fmla="*/ 566 h 837"/>
                <a:gd name="T66" fmla="*/ 299 w 571"/>
                <a:gd name="T67" fmla="*/ 831 h 837"/>
                <a:gd name="T68" fmla="*/ 295 w 571"/>
                <a:gd name="T69" fmla="*/ 834 h 837"/>
                <a:gd name="T70" fmla="*/ 291 w 571"/>
                <a:gd name="T71" fmla="*/ 837 h 837"/>
                <a:gd name="T72" fmla="*/ 286 w 571"/>
                <a:gd name="T73" fmla="*/ 837 h 837"/>
                <a:gd name="T74" fmla="*/ 281 w 571"/>
                <a:gd name="T75" fmla="*/ 837 h 837"/>
                <a:gd name="T76" fmla="*/ 275 w 571"/>
                <a:gd name="T77" fmla="*/ 834 h 837"/>
                <a:gd name="T78" fmla="*/ 271 w 571"/>
                <a:gd name="T79" fmla="*/ 831 h 837"/>
                <a:gd name="T80" fmla="*/ 6 w 571"/>
                <a:gd name="T81" fmla="*/ 566 h 837"/>
                <a:gd name="T82" fmla="*/ 3 w 571"/>
                <a:gd name="T83" fmla="*/ 562 h 837"/>
                <a:gd name="T84" fmla="*/ 0 w 571"/>
                <a:gd name="T85" fmla="*/ 556 h 837"/>
                <a:gd name="T86" fmla="*/ 0 w 571"/>
                <a:gd name="T87" fmla="*/ 552 h 837"/>
                <a:gd name="T88" fmla="*/ 2 w 571"/>
                <a:gd name="T89" fmla="*/ 546 h 837"/>
                <a:gd name="T90" fmla="*/ 4 w 571"/>
                <a:gd name="T91" fmla="*/ 541 h 837"/>
                <a:gd name="T92" fmla="*/ 8 w 571"/>
                <a:gd name="T93" fmla="*/ 537 h 837"/>
                <a:gd name="T94" fmla="*/ 13 w 571"/>
                <a:gd name="T95" fmla="*/ 534 h 837"/>
                <a:gd name="T96" fmla="*/ 19 w 571"/>
                <a:gd name="T97" fmla="*/ 533 h 837"/>
                <a:gd name="T98" fmla="*/ 190 w 571"/>
                <a:gd name="T99" fmla="*/ 533 h 837"/>
                <a:gd name="T100" fmla="*/ 190 w 571"/>
                <a:gd name="T101" fmla="*/ 76 h 837"/>
                <a:gd name="T102" fmla="*/ 194 w 571"/>
                <a:gd name="T103" fmla="*/ 52 h 837"/>
                <a:gd name="T104" fmla="*/ 205 w 571"/>
                <a:gd name="T105" fmla="*/ 31 h 837"/>
                <a:gd name="T106" fmla="*/ 222 w 571"/>
                <a:gd name="T107" fmla="*/ 16 h 837"/>
                <a:gd name="T108" fmla="*/ 243 w 571"/>
                <a:gd name="T109" fmla="*/ 4 h 837"/>
                <a:gd name="T110" fmla="*/ 266 w 571"/>
                <a:gd name="T111" fmla="*/ 0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71" h="837">
                  <a:moveTo>
                    <a:pt x="266" y="38"/>
                  </a:moveTo>
                  <a:lnTo>
                    <a:pt x="252" y="42"/>
                  </a:lnTo>
                  <a:lnTo>
                    <a:pt x="240" y="50"/>
                  </a:lnTo>
                  <a:lnTo>
                    <a:pt x="231" y="62"/>
                  </a:lnTo>
                  <a:lnTo>
                    <a:pt x="228" y="76"/>
                  </a:lnTo>
                  <a:lnTo>
                    <a:pt x="228" y="571"/>
                  </a:lnTo>
                  <a:lnTo>
                    <a:pt x="64" y="571"/>
                  </a:lnTo>
                  <a:lnTo>
                    <a:pt x="286" y="791"/>
                  </a:lnTo>
                  <a:lnTo>
                    <a:pt x="506" y="571"/>
                  </a:lnTo>
                  <a:lnTo>
                    <a:pt x="342" y="571"/>
                  </a:lnTo>
                  <a:lnTo>
                    <a:pt x="342" y="76"/>
                  </a:lnTo>
                  <a:lnTo>
                    <a:pt x="340" y="62"/>
                  </a:lnTo>
                  <a:lnTo>
                    <a:pt x="332" y="50"/>
                  </a:lnTo>
                  <a:lnTo>
                    <a:pt x="320" y="42"/>
                  </a:lnTo>
                  <a:lnTo>
                    <a:pt x="304" y="38"/>
                  </a:lnTo>
                  <a:lnTo>
                    <a:pt x="266" y="38"/>
                  </a:lnTo>
                  <a:close/>
                  <a:moveTo>
                    <a:pt x="266" y="0"/>
                  </a:moveTo>
                  <a:lnTo>
                    <a:pt x="304" y="0"/>
                  </a:lnTo>
                  <a:lnTo>
                    <a:pt x="329" y="4"/>
                  </a:lnTo>
                  <a:lnTo>
                    <a:pt x="350" y="16"/>
                  </a:lnTo>
                  <a:lnTo>
                    <a:pt x="366" y="31"/>
                  </a:lnTo>
                  <a:lnTo>
                    <a:pt x="376" y="52"/>
                  </a:lnTo>
                  <a:lnTo>
                    <a:pt x="380" y="76"/>
                  </a:lnTo>
                  <a:lnTo>
                    <a:pt x="380" y="533"/>
                  </a:lnTo>
                  <a:lnTo>
                    <a:pt x="552" y="533"/>
                  </a:lnTo>
                  <a:lnTo>
                    <a:pt x="558" y="534"/>
                  </a:lnTo>
                  <a:lnTo>
                    <a:pt x="564" y="537"/>
                  </a:lnTo>
                  <a:lnTo>
                    <a:pt x="567" y="541"/>
                  </a:lnTo>
                  <a:lnTo>
                    <a:pt x="570" y="546"/>
                  </a:lnTo>
                  <a:lnTo>
                    <a:pt x="571" y="552"/>
                  </a:lnTo>
                  <a:lnTo>
                    <a:pt x="570" y="556"/>
                  </a:lnTo>
                  <a:lnTo>
                    <a:pt x="569" y="562"/>
                  </a:lnTo>
                  <a:lnTo>
                    <a:pt x="565" y="566"/>
                  </a:lnTo>
                  <a:lnTo>
                    <a:pt x="299" y="831"/>
                  </a:lnTo>
                  <a:lnTo>
                    <a:pt x="295" y="834"/>
                  </a:lnTo>
                  <a:lnTo>
                    <a:pt x="291" y="837"/>
                  </a:lnTo>
                  <a:lnTo>
                    <a:pt x="286" y="837"/>
                  </a:lnTo>
                  <a:lnTo>
                    <a:pt x="281" y="837"/>
                  </a:lnTo>
                  <a:lnTo>
                    <a:pt x="275" y="834"/>
                  </a:lnTo>
                  <a:lnTo>
                    <a:pt x="271" y="831"/>
                  </a:lnTo>
                  <a:lnTo>
                    <a:pt x="6" y="566"/>
                  </a:lnTo>
                  <a:lnTo>
                    <a:pt x="3" y="562"/>
                  </a:lnTo>
                  <a:lnTo>
                    <a:pt x="0" y="556"/>
                  </a:lnTo>
                  <a:lnTo>
                    <a:pt x="0" y="552"/>
                  </a:lnTo>
                  <a:lnTo>
                    <a:pt x="2" y="546"/>
                  </a:lnTo>
                  <a:lnTo>
                    <a:pt x="4" y="541"/>
                  </a:lnTo>
                  <a:lnTo>
                    <a:pt x="8" y="537"/>
                  </a:lnTo>
                  <a:lnTo>
                    <a:pt x="13" y="534"/>
                  </a:lnTo>
                  <a:lnTo>
                    <a:pt x="19" y="533"/>
                  </a:lnTo>
                  <a:lnTo>
                    <a:pt x="190" y="533"/>
                  </a:lnTo>
                  <a:lnTo>
                    <a:pt x="190" y="76"/>
                  </a:lnTo>
                  <a:lnTo>
                    <a:pt x="194" y="52"/>
                  </a:lnTo>
                  <a:lnTo>
                    <a:pt x="205" y="31"/>
                  </a:lnTo>
                  <a:lnTo>
                    <a:pt x="222" y="16"/>
                  </a:lnTo>
                  <a:lnTo>
                    <a:pt x="243" y="4"/>
                  </a:lnTo>
                  <a:lnTo>
                    <a:pt x="26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0" name="Freeform 39"/>
            <p:cNvSpPr>
              <a:spLocks noEditPoints="1"/>
            </p:cNvSpPr>
            <p:nvPr/>
          </p:nvSpPr>
          <p:spPr bwMode="auto">
            <a:xfrm>
              <a:off x="6431599" y="3138437"/>
              <a:ext cx="369032" cy="540000"/>
            </a:xfrm>
            <a:custGeom>
              <a:avLst/>
              <a:gdLst>
                <a:gd name="T0" fmla="*/ 286 w 572"/>
                <a:gd name="T1" fmla="*/ 46 h 837"/>
                <a:gd name="T2" fmla="*/ 65 w 572"/>
                <a:gd name="T3" fmla="*/ 267 h 837"/>
                <a:gd name="T4" fmla="*/ 228 w 572"/>
                <a:gd name="T5" fmla="*/ 267 h 837"/>
                <a:gd name="T6" fmla="*/ 228 w 572"/>
                <a:gd name="T7" fmla="*/ 761 h 837"/>
                <a:gd name="T8" fmla="*/ 231 w 572"/>
                <a:gd name="T9" fmla="*/ 776 h 837"/>
                <a:gd name="T10" fmla="*/ 240 w 572"/>
                <a:gd name="T11" fmla="*/ 788 h 837"/>
                <a:gd name="T12" fmla="*/ 252 w 572"/>
                <a:gd name="T13" fmla="*/ 796 h 837"/>
                <a:gd name="T14" fmla="*/ 266 w 572"/>
                <a:gd name="T15" fmla="*/ 799 h 837"/>
                <a:gd name="T16" fmla="*/ 304 w 572"/>
                <a:gd name="T17" fmla="*/ 799 h 837"/>
                <a:gd name="T18" fmla="*/ 320 w 572"/>
                <a:gd name="T19" fmla="*/ 796 h 837"/>
                <a:gd name="T20" fmla="*/ 332 w 572"/>
                <a:gd name="T21" fmla="*/ 788 h 837"/>
                <a:gd name="T22" fmla="*/ 340 w 572"/>
                <a:gd name="T23" fmla="*/ 776 h 837"/>
                <a:gd name="T24" fmla="*/ 342 w 572"/>
                <a:gd name="T25" fmla="*/ 761 h 837"/>
                <a:gd name="T26" fmla="*/ 342 w 572"/>
                <a:gd name="T27" fmla="*/ 267 h 837"/>
                <a:gd name="T28" fmla="*/ 506 w 572"/>
                <a:gd name="T29" fmla="*/ 267 h 837"/>
                <a:gd name="T30" fmla="*/ 286 w 572"/>
                <a:gd name="T31" fmla="*/ 46 h 837"/>
                <a:gd name="T32" fmla="*/ 286 w 572"/>
                <a:gd name="T33" fmla="*/ 0 h 837"/>
                <a:gd name="T34" fmla="*/ 291 w 572"/>
                <a:gd name="T35" fmla="*/ 1 h 837"/>
                <a:gd name="T36" fmla="*/ 295 w 572"/>
                <a:gd name="T37" fmla="*/ 3 h 837"/>
                <a:gd name="T38" fmla="*/ 299 w 572"/>
                <a:gd name="T39" fmla="*/ 7 h 837"/>
                <a:gd name="T40" fmla="*/ 565 w 572"/>
                <a:gd name="T41" fmla="*/ 272 h 837"/>
                <a:gd name="T42" fmla="*/ 569 w 572"/>
                <a:gd name="T43" fmla="*/ 276 h 837"/>
                <a:gd name="T44" fmla="*/ 570 w 572"/>
                <a:gd name="T45" fmla="*/ 280 h 837"/>
                <a:gd name="T46" fmla="*/ 572 w 572"/>
                <a:gd name="T47" fmla="*/ 285 h 837"/>
                <a:gd name="T48" fmla="*/ 570 w 572"/>
                <a:gd name="T49" fmla="*/ 292 h 837"/>
                <a:gd name="T50" fmla="*/ 568 w 572"/>
                <a:gd name="T51" fmla="*/ 297 h 837"/>
                <a:gd name="T52" fmla="*/ 564 w 572"/>
                <a:gd name="T53" fmla="*/ 301 h 837"/>
                <a:gd name="T54" fmla="*/ 558 w 572"/>
                <a:gd name="T55" fmla="*/ 304 h 837"/>
                <a:gd name="T56" fmla="*/ 552 w 572"/>
                <a:gd name="T57" fmla="*/ 305 h 837"/>
                <a:gd name="T58" fmla="*/ 380 w 572"/>
                <a:gd name="T59" fmla="*/ 305 h 837"/>
                <a:gd name="T60" fmla="*/ 380 w 572"/>
                <a:gd name="T61" fmla="*/ 761 h 837"/>
                <a:gd name="T62" fmla="*/ 376 w 572"/>
                <a:gd name="T63" fmla="*/ 786 h 837"/>
                <a:gd name="T64" fmla="*/ 366 w 572"/>
                <a:gd name="T65" fmla="*/ 806 h 837"/>
                <a:gd name="T66" fmla="*/ 350 w 572"/>
                <a:gd name="T67" fmla="*/ 822 h 837"/>
                <a:gd name="T68" fmla="*/ 329 w 572"/>
                <a:gd name="T69" fmla="*/ 833 h 837"/>
                <a:gd name="T70" fmla="*/ 304 w 572"/>
                <a:gd name="T71" fmla="*/ 837 h 837"/>
                <a:gd name="T72" fmla="*/ 266 w 572"/>
                <a:gd name="T73" fmla="*/ 837 h 837"/>
                <a:gd name="T74" fmla="*/ 243 w 572"/>
                <a:gd name="T75" fmla="*/ 833 h 837"/>
                <a:gd name="T76" fmla="*/ 222 w 572"/>
                <a:gd name="T77" fmla="*/ 822 h 837"/>
                <a:gd name="T78" fmla="*/ 205 w 572"/>
                <a:gd name="T79" fmla="*/ 806 h 837"/>
                <a:gd name="T80" fmla="*/ 194 w 572"/>
                <a:gd name="T81" fmla="*/ 786 h 837"/>
                <a:gd name="T82" fmla="*/ 190 w 572"/>
                <a:gd name="T83" fmla="*/ 761 h 837"/>
                <a:gd name="T84" fmla="*/ 190 w 572"/>
                <a:gd name="T85" fmla="*/ 305 h 837"/>
                <a:gd name="T86" fmla="*/ 19 w 572"/>
                <a:gd name="T87" fmla="*/ 305 h 837"/>
                <a:gd name="T88" fmla="*/ 14 w 572"/>
                <a:gd name="T89" fmla="*/ 304 h 837"/>
                <a:gd name="T90" fmla="*/ 8 w 572"/>
                <a:gd name="T91" fmla="*/ 301 h 837"/>
                <a:gd name="T92" fmla="*/ 4 w 572"/>
                <a:gd name="T93" fmla="*/ 297 h 837"/>
                <a:gd name="T94" fmla="*/ 2 w 572"/>
                <a:gd name="T95" fmla="*/ 292 h 837"/>
                <a:gd name="T96" fmla="*/ 0 w 572"/>
                <a:gd name="T97" fmla="*/ 285 h 837"/>
                <a:gd name="T98" fmla="*/ 0 w 572"/>
                <a:gd name="T99" fmla="*/ 280 h 837"/>
                <a:gd name="T100" fmla="*/ 3 w 572"/>
                <a:gd name="T101" fmla="*/ 276 h 837"/>
                <a:gd name="T102" fmla="*/ 6 w 572"/>
                <a:gd name="T103" fmla="*/ 272 h 837"/>
                <a:gd name="T104" fmla="*/ 272 w 572"/>
                <a:gd name="T105" fmla="*/ 7 h 837"/>
                <a:gd name="T106" fmla="*/ 276 w 572"/>
                <a:gd name="T107" fmla="*/ 3 h 837"/>
                <a:gd name="T108" fmla="*/ 281 w 572"/>
                <a:gd name="T109" fmla="*/ 1 h 837"/>
                <a:gd name="T110" fmla="*/ 286 w 572"/>
                <a:gd name="T111" fmla="*/ 0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72" h="837">
                  <a:moveTo>
                    <a:pt x="286" y="46"/>
                  </a:moveTo>
                  <a:lnTo>
                    <a:pt x="65" y="267"/>
                  </a:lnTo>
                  <a:lnTo>
                    <a:pt x="228" y="267"/>
                  </a:lnTo>
                  <a:lnTo>
                    <a:pt x="228" y="761"/>
                  </a:lnTo>
                  <a:lnTo>
                    <a:pt x="231" y="776"/>
                  </a:lnTo>
                  <a:lnTo>
                    <a:pt x="240" y="788"/>
                  </a:lnTo>
                  <a:lnTo>
                    <a:pt x="252" y="796"/>
                  </a:lnTo>
                  <a:lnTo>
                    <a:pt x="266" y="799"/>
                  </a:lnTo>
                  <a:lnTo>
                    <a:pt x="304" y="799"/>
                  </a:lnTo>
                  <a:lnTo>
                    <a:pt x="320" y="796"/>
                  </a:lnTo>
                  <a:lnTo>
                    <a:pt x="332" y="788"/>
                  </a:lnTo>
                  <a:lnTo>
                    <a:pt x="340" y="776"/>
                  </a:lnTo>
                  <a:lnTo>
                    <a:pt x="342" y="761"/>
                  </a:lnTo>
                  <a:lnTo>
                    <a:pt x="342" y="267"/>
                  </a:lnTo>
                  <a:lnTo>
                    <a:pt x="506" y="267"/>
                  </a:lnTo>
                  <a:lnTo>
                    <a:pt x="286" y="46"/>
                  </a:lnTo>
                  <a:close/>
                  <a:moveTo>
                    <a:pt x="286" y="0"/>
                  </a:moveTo>
                  <a:lnTo>
                    <a:pt x="291" y="1"/>
                  </a:lnTo>
                  <a:lnTo>
                    <a:pt x="295" y="3"/>
                  </a:lnTo>
                  <a:lnTo>
                    <a:pt x="299" y="7"/>
                  </a:lnTo>
                  <a:lnTo>
                    <a:pt x="565" y="272"/>
                  </a:lnTo>
                  <a:lnTo>
                    <a:pt x="569" y="276"/>
                  </a:lnTo>
                  <a:lnTo>
                    <a:pt x="570" y="280"/>
                  </a:lnTo>
                  <a:lnTo>
                    <a:pt x="572" y="285"/>
                  </a:lnTo>
                  <a:lnTo>
                    <a:pt x="570" y="292"/>
                  </a:lnTo>
                  <a:lnTo>
                    <a:pt x="568" y="297"/>
                  </a:lnTo>
                  <a:lnTo>
                    <a:pt x="564" y="301"/>
                  </a:lnTo>
                  <a:lnTo>
                    <a:pt x="558" y="304"/>
                  </a:lnTo>
                  <a:lnTo>
                    <a:pt x="552" y="305"/>
                  </a:lnTo>
                  <a:lnTo>
                    <a:pt x="380" y="305"/>
                  </a:lnTo>
                  <a:lnTo>
                    <a:pt x="380" y="761"/>
                  </a:lnTo>
                  <a:lnTo>
                    <a:pt x="376" y="786"/>
                  </a:lnTo>
                  <a:lnTo>
                    <a:pt x="366" y="806"/>
                  </a:lnTo>
                  <a:lnTo>
                    <a:pt x="350" y="822"/>
                  </a:lnTo>
                  <a:lnTo>
                    <a:pt x="329" y="833"/>
                  </a:lnTo>
                  <a:lnTo>
                    <a:pt x="304" y="837"/>
                  </a:lnTo>
                  <a:lnTo>
                    <a:pt x="266" y="837"/>
                  </a:lnTo>
                  <a:lnTo>
                    <a:pt x="243" y="833"/>
                  </a:lnTo>
                  <a:lnTo>
                    <a:pt x="222" y="822"/>
                  </a:lnTo>
                  <a:lnTo>
                    <a:pt x="205" y="806"/>
                  </a:lnTo>
                  <a:lnTo>
                    <a:pt x="194" y="786"/>
                  </a:lnTo>
                  <a:lnTo>
                    <a:pt x="190" y="761"/>
                  </a:lnTo>
                  <a:lnTo>
                    <a:pt x="190" y="305"/>
                  </a:lnTo>
                  <a:lnTo>
                    <a:pt x="19" y="305"/>
                  </a:lnTo>
                  <a:lnTo>
                    <a:pt x="14" y="304"/>
                  </a:lnTo>
                  <a:lnTo>
                    <a:pt x="8" y="301"/>
                  </a:lnTo>
                  <a:lnTo>
                    <a:pt x="4" y="297"/>
                  </a:lnTo>
                  <a:lnTo>
                    <a:pt x="2" y="292"/>
                  </a:lnTo>
                  <a:lnTo>
                    <a:pt x="0" y="285"/>
                  </a:lnTo>
                  <a:lnTo>
                    <a:pt x="0" y="280"/>
                  </a:lnTo>
                  <a:lnTo>
                    <a:pt x="3" y="276"/>
                  </a:lnTo>
                  <a:lnTo>
                    <a:pt x="6" y="272"/>
                  </a:lnTo>
                  <a:lnTo>
                    <a:pt x="272" y="7"/>
                  </a:lnTo>
                  <a:lnTo>
                    <a:pt x="276" y="3"/>
                  </a:lnTo>
                  <a:lnTo>
                    <a:pt x="281" y="1"/>
                  </a:lnTo>
                  <a:lnTo>
                    <a:pt x="28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1" name="Freeform 40"/>
            <p:cNvSpPr>
              <a:spLocks noEditPoints="1"/>
            </p:cNvSpPr>
            <p:nvPr/>
          </p:nvSpPr>
          <p:spPr bwMode="auto">
            <a:xfrm>
              <a:off x="7366631" y="3224243"/>
              <a:ext cx="540000" cy="368387"/>
            </a:xfrm>
            <a:custGeom>
              <a:avLst/>
              <a:gdLst>
                <a:gd name="T0" fmla="*/ 266 w 837"/>
                <a:gd name="T1" fmla="*/ 66 h 571"/>
                <a:gd name="T2" fmla="*/ 46 w 837"/>
                <a:gd name="T3" fmla="*/ 285 h 571"/>
                <a:gd name="T4" fmla="*/ 266 w 837"/>
                <a:gd name="T5" fmla="*/ 505 h 571"/>
                <a:gd name="T6" fmla="*/ 266 w 837"/>
                <a:gd name="T7" fmla="*/ 343 h 571"/>
                <a:gd name="T8" fmla="*/ 761 w 837"/>
                <a:gd name="T9" fmla="*/ 343 h 571"/>
                <a:gd name="T10" fmla="*/ 776 w 837"/>
                <a:gd name="T11" fmla="*/ 339 h 571"/>
                <a:gd name="T12" fmla="*/ 788 w 837"/>
                <a:gd name="T13" fmla="*/ 331 h 571"/>
                <a:gd name="T14" fmla="*/ 797 w 837"/>
                <a:gd name="T15" fmla="*/ 319 h 571"/>
                <a:gd name="T16" fmla="*/ 799 w 837"/>
                <a:gd name="T17" fmla="*/ 305 h 571"/>
                <a:gd name="T18" fmla="*/ 799 w 837"/>
                <a:gd name="T19" fmla="*/ 267 h 571"/>
                <a:gd name="T20" fmla="*/ 797 w 837"/>
                <a:gd name="T21" fmla="*/ 251 h 571"/>
                <a:gd name="T22" fmla="*/ 788 w 837"/>
                <a:gd name="T23" fmla="*/ 240 h 571"/>
                <a:gd name="T24" fmla="*/ 776 w 837"/>
                <a:gd name="T25" fmla="*/ 232 h 571"/>
                <a:gd name="T26" fmla="*/ 761 w 837"/>
                <a:gd name="T27" fmla="*/ 228 h 571"/>
                <a:gd name="T28" fmla="*/ 266 w 837"/>
                <a:gd name="T29" fmla="*/ 228 h 571"/>
                <a:gd name="T30" fmla="*/ 266 w 837"/>
                <a:gd name="T31" fmla="*/ 66 h 571"/>
                <a:gd name="T32" fmla="*/ 286 w 837"/>
                <a:gd name="T33" fmla="*/ 0 h 571"/>
                <a:gd name="T34" fmla="*/ 291 w 837"/>
                <a:gd name="T35" fmla="*/ 1 h 571"/>
                <a:gd name="T36" fmla="*/ 296 w 837"/>
                <a:gd name="T37" fmla="*/ 4 h 571"/>
                <a:gd name="T38" fmla="*/ 300 w 837"/>
                <a:gd name="T39" fmla="*/ 8 h 571"/>
                <a:gd name="T40" fmla="*/ 303 w 837"/>
                <a:gd name="T41" fmla="*/ 13 h 571"/>
                <a:gd name="T42" fmla="*/ 304 w 837"/>
                <a:gd name="T43" fmla="*/ 20 h 571"/>
                <a:gd name="T44" fmla="*/ 304 w 837"/>
                <a:gd name="T45" fmla="*/ 190 h 571"/>
                <a:gd name="T46" fmla="*/ 761 w 837"/>
                <a:gd name="T47" fmla="*/ 190 h 571"/>
                <a:gd name="T48" fmla="*/ 785 w 837"/>
                <a:gd name="T49" fmla="*/ 194 h 571"/>
                <a:gd name="T50" fmla="*/ 806 w 837"/>
                <a:gd name="T51" fmla="*/ 206 h 571"/>
                <a:gd name="T52" fmla="*/ 823 w 837"/>
                <a:gd name="T53" fmla="*/ 221 h 571"/>
                <a:gd name="T54" fmla="*/ 833 w 837"/>
                <a:gd name="T55" fmla="*/ 242 h 571"/>
                <a:gd name="T56" fmla="*/ 837 w 837"/>
                <a:gd name="T57" fmla="*/ 267 h 571"/>
                <a:gd name="T58" fmla="*/ 837 w 837"/>
                <a:gd name="T59" fmla="*/ 305 h 571"/>
                <a:gd name="T60" fmla="*/ 833 w 837"/>
                <a:gd name="T61" fmla="*/ 329 h 571"/>
                <a:gd name="T62" fmla="*/ 823 w 837"/>
                <a:gd name="T63" fmla="*/ 350 h 571"/>
                <a:gd name="T64" fmla="*/ 806 w 837"/>
                <a:gd name="T65" fmla="*/ 365 h 571"/>
                <a:gd name="T66" fmla="*/ 785 w 837"/>
                <a:gd name="T67" fmla="*/ 377 h 571"/>
                <a:gd name="T68" fmla="*/ 761 w 837"/>
                <a:gd name="T69" fmla="*/ 381 h 571"/>
                <a:gd name="T70" fmla="*/ 304 w 837"/>
                <a:gd name="T71" fmla="*/ 381 h 571"/>
                <a:gd name="T72" fmla="*/ 304 w 837"/>
                <a:gd name="T73" fmla="*/ 551 h 571"/>
                <a:gd name="T74" fmla="*/ 303 w 837"/>
                <a:gd name="T75" fmla="*/ 558 h 571"/>
                <a:gd name="T76" fmla="*/ 300 w 837"/>
                <a:gd name="T77" fmla="*/ 563 h 571"/>
                <a:gd name="T78" fmla="*/ 296 w 837"/>
                <a:gd name="T79" fmla="*/ 567 h 571"/>
                <a:gd name="T80" fmla="*/ 291 w 837"/>
                <a:gd name="T81" fmla="*/ 570 h 571"/>
                <a:gd name="T82" fmla="*/ 286 w 837"/>
                <a:gd name="T83" fmla="*/ 571 h 571"/>
                <a:gd name="T84" fmla="*/ 281 w 837"/>
                <a:gd name="T85" fmla="*/ 570 h 571"/>
                <a:gd name="T86" fmla="*/ 275 w 837"/>
                <a:gd name="T87" fmla="*/ 568 h 571"/>
                <a:gd name="T88" fmla="*/ 271 w 837"/>
                <a:gd name="T89" fmla="*/ 566 h 571"/>
                <a:gd name="T90" fmla="*/ 6 w 837"/>
                <a:gd name="T91" fmla="*/ 299 h 571"/>
                <a:gd name="T92" fmla="*/ 3 w 837"/>
                <a:gd name="T93" fmla="*/ 295 h 571"/>
                <a:gd name="T94" fmla="*/ 0 w 837"/>
                <a:gd name="T95" fmla="*/ 291 h 571"/>
                <a:gd name="T96" fmla="*/ 0 w 837"/>
                <a:gd name="T97" fmla="*/ 285 h 571"/>
                <a:gd name="T98" fmla="*/ 0 w 837"/>
                <a:gd name="T99" fmla="*/ 280 h 571"/>
                <a:gd name="T100" fmla="*/ 3 w 837"/>
                <a:gd name="T101" fmla="*/ 276 h 571"/>
                <a:gd name="T102" fmla="*/ 6 w 837"/>
                <a:gd name="T103" fmla="*/ 272 h 571"/>
                <a:gd name="T104" fmla="*/ 271 w 837"/>
                <a:gd name="T105" fmla="*/ 5 h 571"/>
                <a:gd name="T106" fmla="*/ 275 w 837"/>
                <a:gd name="T107" fmla="*/ 3 h 571"/>
                <a:gd name="T108" fmla="*/ 281 w 837"/>
                <a:gd name="T109" fmla="*/ 1 h 571"/>
                <a:gd name="T110" fmla="*/ 286 w 837"/>
                <a:gd name="T111"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37" h="571">
                  <a:moveTo>
                    <a:pt x="266" y="66"/>
                  </a:moveTo>
                  <a:lnTo>
                    <a:pt x="46" y="285"/>
                  </a:lnTo>
                  <a:lnTo>
                    <a:pt x="266" y="505"/>
                  </a:lnTo>
                  <a:lnTo>
                    <a:pt x="266" y="343"/>
                  </a:lnTo>
                  <a:lnTo>
                    <a:pt x="761" y="343"/>
                  </a:lnTo>
                  <a:lnTo>
                    <a:pt x="776" y="339"/>
                  </a:lnTo>
                  <a:lnTo>
                    <a:pt x="788" y="331"/>
                  </a:lnTo>
                  <a:lnTo>
                    <a:pt x="797" y="319"/>
                  </a:lnTo>
                  <a:lnTo>
                    <a:pt x="799" y="305"/>
                  </a:lnTo>
                  <a:lnTo>
                    <a:pt x="799" y="267"/>
                  </a:lnTo>
                  <a:lnTo>
                    <a:pt x="797" y="251"/>
                  </a:lnTo>
                  <a:lnTo>
                    <a:pt x="788" y="240"/>
                  </a:lnTo>
                  <a:lnTo>
                    <a:pt x="776" y="232"/>
                  </a:lnTo>
                  <a:lnTo>
                    <a:pt x="761" y="228"/>
                  </a:lnTo>
                  <a:lnTo>
                    <a:pt x="266" y="228"/>
                  </a:lnTo>
                  <a:lnTo>
                    <a:pt x="266" y="66"/>
                  </a:lnTo>
                  <a:close/>
                  <a:moveTo>
                    <a:pt x="286" y="0"/>
                  </a:moveTo>
                  <a:lnTo>
                    <a:pt x="291" y="1"/>
                  </a:lnTo>
                  <a:lnTo>
                    <a:pt x="296" y="4"/>
                  </a:lnTo>
                  <a:lnTo>
                    <a:pt x="300" y="8"/>
                  </a:lnTo>
                  <a:lnTo>
                    <a:pt x="303" y="13"/>
                  </a:lnTo>
                  <a:lnTo>
                    <a:pt x="304" y="20"/>
                  </a:lnTo>
                  <a:lnTo>
                    <a:pt x="304" y="190"/>
                  </a:lnTo>
                  <a:lnTo>
                    <a:pt x="761" y="190"/>
                  </a:lnTo>
                  <a:lnTo>
                    <a:pt x="785" y="194"/>
                  </a:lnTo>
                  <a:lnTo>
                    <a:pt x="806" y="206"/>
                  </a:lnTo>
                  <a:lnTo>
                    <a:pt x="823" y="221"/>
                  </a:lnTo>
                  <a:lnTo>
                    <a:pt x="833" y="242"/>
                  </a:lnTo>
                  <a:lnTo>
                    <a:pt x="837" y="267"/>
                  </a:lnTo>
                  <a:lnTo>
                    <a:pt x="837" y="305"/>
                  </a:lnTo>
                  <a:lnTo>
                    <a:pt x="833" y="329"/>
                  </a:lnTo>
                  <a:lnTo>
                    <a:pt x="823" y="350"/>
                  </a:lnTo>
                  <a:lnTo>
                    <a:pt x="806" y="365"/>
                  </a:lnTo>
                  <a:lnTo>
                    <a:pt x="785" y="377"/>
                  </a:lnTo>
                  <a:lnTo>
                    <a:pt x="761" y="381"/>
                  </a:lnTo>
                  <a:lnTo>
                    <a:pt x="304" y="381"/>
                  </a:lnTo>
                  <a:lnTo>
                    <a:pt x="304" y="551"/>
                  </a:lnTo>
                  <a:lnTo>
                    <a:pt x="303" y="558"/>
                  </a:lnTo>
                  <a:lnTo>
                    <a:pt x="300" y="563"/>
                  </a:lnTo>
                  <a:lnTo>
                    <a:pt x="296" y="567"/>
                  </a:lnTo>
                  <a:lnTo>
                    <a:pt x="291" y="570"/>
                  </a:lnTo>
                  <a:lnTo>
                    <a:pt x="286" y="571"/>
                  </a:lnTo>
                  <a:lnTo>
                    <a:pt x="281" y="570"/>
                  </a:lnTo>
                  <a:lnTo>
                    <a:pt x="275" y="568"/>
                  </a:lnTo>
                  <a:lnTo>
                    <a:pt x="271" y="566"/>
                  </a:lnTo>
                  <a:lnTo>
                    <a:pt x="6" y="299"/>
                  </a:lnTo>
                  <a:lnTo>
                    <a:pt x="3" y="295"/>
                  </a:lnTo>
                  <a:lnTo>
                    <a:pt x="0" y="291"/>
                  </a:lnTo>
                  <a:lnTo>
                    <a:pt x="0" y="285"/>
                  </a:lnTo>
                  <a:lnTo>
                    <a:pt x="0" y="280"/>
                  </a:lnTo>
                  <a:lnTo>
                    <a:pt x="3" y="276"/>
                  </a:lnTo>
                  <a:lnTo>
                    <a:pt x="6" y="272"/>
                  </a:lnTo>
                  <a:lnTo>
                    <a:pt x="271" y="5"/>
                  </a:lnTo>
                  <a:lnTo>
                    <a:pt x="275" y="3"/>
                  </a:lnTo>
                  <a:lnTo>
                    <a:pt x="281" y="1"/>
                  </a:lnTo>
                  <a:lnTo>
                    <a:pt x="28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2" name="Freeform 41"/>
            <p:cNvSpPr>
              <a:spLocks noEditPoints="1"/>
            </p:cNvSpPr>
            <p:nvPr/>
          </p:nvSpPr>
          <p:spPr bwMode="auto">
            <a:xfrm>
              <a:off x="8472631" y="3224243"/>
              <a:ext cx="540645" cy="368387"/>
            </a:xfrm>
            <a:custGeom>
              <a:avLst/>
              <a:gdLst>
                <a:gd name="T0" fmla="*/ 572 w 838"/>
                <a:gd name="T1" fmla="*/ 66 h 571"/>
                <a:gd name="T2" fmla="*/ 572 w 838"/>
                <a:gd name="T3" fmla="*/ 228 h 571"/>
                <a:gd name="T4" fmla="*/ 76 w 838"/>
                <a:gd name="T5" fmla="*/ 228 h 571"/>
                <a:gd name="T6" fmla="*/ 62 w 838"/>
                <a:gd name="T7" fmla="*/ 232 h 571"/>
                <a:gd name="T8" fmla="*/ 49 w 838"/>
                <a:gd name="T9" fmla="*/ 240 h 571"/>
                <a:gd name="T10" fmla="*/ 41 w 838"/>
                <a:gd name="T11" fmla="*/ 251 h 571"/>
                <a:gd name="T12" fmla="*/ 38 w 838"/>
                <a:gd name="T13" fmla="*/ 267 h 571"/>
                <a:gd name="T14" fmla="*/ 38 w 838"/>
                <a:gd name="T15" fmla="*/ 305 h 571"/>
                <a:gd name="T16" fmla="*/ 41 w 838"/>
                <a:gd name="T17" fmla="*/ 319 h 571"/>
                <a:gd name="T18" fmla="*/ 49 w 838"/>
                <a:gd name="T19" fmla="*/ 331 h 571"/>
                <a:gd name="T20" fmla="*/ 62 w 838"/>
                <a:gd name="T21" fmla="*/ 339 h 571"/>
                <a:gd name="T22" fmla="*/ 76 w 838"/>
                <a:gd name="T23" fmla="*/ 343 h 571"/>
                <a:gd name="T24" fmla="*/ 572 w 838"/>
                <a:gd name="T25" fmla="*/ 343 h 571"/>
                <a:gd name="T26" fmla="*/ 572 w 838"/>
                <a:gd name="T27" fmla="*/ 505 h 571"/>
                <a:gd name="T28" fmla="*/ 792 w 838"/>
                <a:gd name="T29" fmla="*/ 285 h 571"/>
                <a:gd name="T30" fmla="*/ 572 w 838"/>
                <a:gd name="T31" fmla="*/ 66 h 571"/>
                <a:gd name="T32" fmla="*/ 552 w 838"/>
                <a:gd name="T33" fmla="*/ 0 h 571"/>
                <a:gd name="T34" fmla="*/ 557 w 838"/>
                <a:gd name="T35" fmla="*/ 1 h 571"/>
                <a:gd name="T36" fmla="*/ 561 w 838"/>
                <a:gd name="T37" fmla="*/ 3 h 571"/>
                <a:gd name="T38" fmla="*/ 565 w 838"/>
                <a:gd name="T39" fmla="*/ 5 h 571"/>
                <a:gd name="T40" fmla="*/ 832 w 838"/>
                <a:gd name="T41" fmla="*/ 272 h 571"/>
                <a:gd name="T42" fmla="*/ 835 w 838"/>
                <a:gd name="T43" fmla="*/ 276 h 571"/>
                <a:gd name="T44" fmla="*/ 836 w 838"/>
                <a:gd name="T45" fmla="*/ 280 h 571"/>
                <a:gd name="T46" fmla="*/ 838 w 838"/>
                <a:gd name="T47" fmla="*/ 285 h 571"/>
                <a:gd name="T48" fmla="*/ 836 w 838"/>
                <a:gd name="T49" fmla="*/ 291 h 571"/>
                <a:gd name="T50" fmla="*/ 835 w 838"/>
                <a:gd name="T51" fmla="*/ 295 h 571"/>
                <a:gd name="T52" fmla="*/ 832 w 838"/>
                <a:gd name="T53" fmla="*/ 299 h 571"/>
                <a:gd name="T54" fmla="*/ 565 w 838"/>
                <a:gd name="T55" fmla="*/ 566 h 571"/>
                <a:gd name="T56" fmla="*/ 561 w 838"/>
                <a:gd name="T57" fmla="*/ 568 h 571"/>
                <a:gd name="T58" fmla="*/ 557 w 838"/>
                <a:gd name="T59" fmla="*/ 570 h 571"/>
                <a:gd name="T60" fmla="*/ 552 w 838"/>
                <a:gd name="T61" fmla="*/ 571 h 571"/>
                <a:gd name="T62" fmla="*/ 545 w 838"/>
                <a:gd name="T63" fmla="*/ 570 h 571"/>
                <a:gd name="T64" fmla="*/ 542 w 838"/>
                <a:gd name="T65" fmla="*/ 567 h 571"/>
                <a:gd name="T66" fmla="*/ 536 w 838"/>
                <a:gd name="T67" fmla="*/ 563 h 571"/>
                <a:gd name="T68" fmla="*/ 534 w 838"/>
                <a:gd name="T69" fmla="*/ 558 h 571"/>
                <a:gd name="T70" fmla="*/ 534 w 838"/>
                <a:gd name="T71" fmla="*/ 551 h 571"/>
                <a:gd name="T72" fmla="*/ 534 w 838"/>
                <a:gd name="T73" fmla="*/ 381 h 571"/>
                <a:gd name="T74" fmla="*/ 76 w 838"/>
                <a:gd name="T75" fmla="*/ 381 h 571"/>
                <a:gd name="T76" fmla="*/ 53 w 838"/>
                <a:gd name="T77" fmla="*/ 377 h 571"/>
                <a:gd name="T78" fmla="*/ 32 w 838"/>
                <a:gd name="T79" fmla="*/ 365 h 571"/>
                <a:gd name="T80" fmla="*/ 15 w 838"/>
                <a:gd name="T81" fmla="*/ 350 h 571"/>
                <a:gd name="T82" fmla="*/ 4 w 838"/>
                <a:gd name="T83" fmla="*/ 329 h 571"/>
                <a:gd name="T84" fmla="*/ 0 w 838"/>
                <a:gd name="T85" fmla="*/ 305 h 571"/>
                <a:gd name="T86" fmla="*/ 0 w 838"/>
                <a:gd name="T87" fmla="*/ 267 h 571"/>
                <a:gd name="T88" fmla="*/ 4 w 838"/>
                <a:gd name="T89" fmla="*/ 242 h 571"/>
                <a:gd name="T90" fmla="*/ 15 w 838"/>
                <a:gd name="T91" fmla="*/ 221 h 571"/>
                <a:gd name="T92" fmla="*/ 32 w 838"/>
                <a:gd name="T93" fmla="*/ 206 h 571"/>
                <a:gd name="T94" fmla="*/ 53 w 838"/>
                <a:gd name="T95" fmla="*/ 194 h 571"/>
                <a:gd name="T96" fmla="*/ 76 w 838"/>
                <a:gd name="T97" fmla="*/ 190 h 571"/>
                <a:gd name="T98" fmla="*/ 534 w 838"/>
                <a:gd name="T99" fmla="*/ 190 h 571"/>
                <a:gd name="T100" fmla="*/ 534 w 838"/>
                <a:gd name="T101" fmla="*/ 20 h 571"/>
                <a:gd name="T102" fmla="*/ 534 w 838"/>
                <a:gd name="T103" fmla="*/ 13 h 571"/>
                <a:gd name="T104" fmla="*/ 536 w 838"/>
                <a:gd name="T105" fmla="*/ 8 h 571"/>
                <a:gd name="T106" fmla="*/ 542 w 838"/>
                <a:gd name="T107" fmla="*/ 4 h 571"/>
                <a:gd name="T108" fmla="*/ 545 w 838"/>
                <a:gd name="T109" fmla="*/ 1 h 571"/>
                <a:gd name="T110" fmla="*/ 552 w 838"/>
                <a:gd name="T111"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38" h="571">
                  <a:moveTo>
                    <a:pt x="572" y="66"/>
                  </a:moveTo>
                  <a:lnTo>
                    <a:pt x="572" y="228"/>
                  </a:lnTo>
                  <a:lnTo>
                    <a:pt x="76" y="228"/>
                  </a:lnTo>
                  <a:lnTo>
                    <a:pt x="62" y="232"/>
                  </a:lnTo>
                  <a:lnTo>
                    <a:pt x="49" y="240"/>
                  </a:lnTo>
                  <a:lnTo>
                    <a:pt x="41" y="251"/>
                  </a:lnTo>
                  <a:lnTo>
                    <a:pt x="38" y="267"/>
                  </a:lnTo>
                  <a:lnTo>
                    <a:pt x="38" y="305"/>
                  </a:lnTo>
                  <a:lnTo>
                    <a:pt x="41" y="319"/>
                  </a:lnTo>
                  <a:lnTo>
                    <a:pt x="49" y="331"/>
                  </a:lnTo>
                  <a:lnTo>
                    <a:pt x="62" y="339"/>
                  </a:lnTo>
                  <a:lnTo>
                    <a:pt x="76" y="343"/>
                  </a:lnTo>
                  <a:lnTo>
                    <a:pt x="572" y="343"/>
                  </a:lnTo>
                  <a:lnTo>
                    <a:pt x="572" y="505"/>
                  </a:lnTo>
                  <a:lnTo>
                    <a:pt x="792" y="285"/>
                  </a:lnTo>
                  <a:lnTo>
                    <a:pt x="572" y="66"/>
                  </a:lnTo>
                  <a:close/>
                  <a:moveTo>
                    <a:pt x="552" y="0"/>
                  </a:moveTo>
                  <a:lnTo>
                    <a:pt x="557" y="1"/>
                  </a:lnTo>
                  <a:lnTo>
                    <a:pt x="561" y="3"/>
                  </a:lnTo>
                  <a:lnTo>
                    <a:pt x="565" y="5"/>
                  </a:lnTo>
                  <a:lnTo>
                    <a:pt x="832" y="272"/>
                  </a:lnTo>
                  <a:lnTo>
                    <a:pt x="835" y="276"/>
                  </a:lnTo>
                  <a:lnTo>
                    <a:pt x="836" y="280"/>
                  </a:lnTo>
                  <a:lnTo>
                    <a:pt x="838" y="285"/>
                  </a:lnTo>
                  <a:lnTo>
                    <a:pt x="836" y="291"/>
                  </a:lnTo>
                  <a:lnTo>
                    <a:pt x="835" y="295"/>
                  </a:lnTo>
                  <a:lnTo>
                    <a:pt x="832" y="299"/>
                  </a:lnTo>
                  <a:lnTo>
                    <a:pt x="565" y="566"/>
                  </a:lnTo>
                  <a:lnTo>
                    <a:pt x="561" y="568"/>
                  </a:lnTo>
                  <a:lnTo>
                    <a:pt x="557" y="570"/>
                  </a:lnTo>
                  <a:lnTo>
                    <a:pt x="552" y="571"/>
                  </a:lnTo>
                  <a:lnTo>
                    <a:pt x="545" y="570"/>
                  </a:lnTo>
                  <a:lnTo>
                    <a:pt x="542" y="567"/>
                  </a:lnTo>
                  <a:lnTo>
                    <a:pt x="536" y="563"/>
                  </a:lnTo>
                  <a:lnTo>
                    <a:pt x="534" y="558"/>
                  </a:lnTo>
                  <a:lnTo>
                    <a:pt x="534" y="551"/>
                  </a:lnTo>
                  <a:lnTo>
                    <a:pt x="534" y="381"/>
                  </a:lnTo>
                  <a:lnTo>
                    <a:pt x="76" y="381"/>
                  </a:lnTo>
                  <a:lnTo>
                    <a:pt x="53" y="377"/>
                  </a:lnTo>
                  <a:lnTo>
                    <a:pt x="32" y="365"/>
                  </a:lnTo>
                  <a:lnTo>
                    <a:pt x="15" y="350"/>
                  </a:lnTo>
                  <a:lnTo>
                    <a:pt x="4" y="329"/>
                  </a:lnTo>
                  <a:lnTo>
                    <a:pt x="0" y="305"/>
                  </a:lnTo>
                  <a:lnTo>
                    <a:pt x="0" y="267"/>
                  </a:lnTo>
                  <a:lnTo>
                    <a:pt x="4" y="242"/>
                  </a:lnTo>
                  <a:lnTo>
                    <a:pt x="15" y="221"/>
                  </a:lnTo>
                  <a:lnTo>
                    <a:pt x="32" y="206"/>
                  </a:lnTo>
                  <a:lnTo>
                    <a:pt x="53" y="194"/>
                  </a:lnTo>
                  <a:lnTo>
                    <a:pt x="76" y="190"/>
                  </a:lnTo>
                  <a:lnTo>
                    <a:pt x="534" y="190"/>
                  </a:lnTo>
                  <a:lnTo>
                    <a:pt x="534" y="20"/>
                  </a:lnTo>
                  <a:lnTo>
                    <a:pt x="534" y="13"/>
                  </a:lnTo>
                  <a:lnTo>
                    <a:pt x="536" y="8"/>
                  </a:lnTo>
                  <a:lnTo>
                    <a:pt x="542" y="4"/>
                  </a:lnTo>
                  <a:lnTo>
                    <a:pt x="545" y="1"/>
                  </a:lnTo>
                  <a:lnTo>
                    <a:pt x="55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3" name="Freeform 42"/>
            <p:cNvSpPr/>
            <p:nvPr/>
          </p:nvSpPr>
          <p:spPr bwMode="auto">
            <a:xfrm>
              <a:off x="9579276" y="3138760"/>
              <a:ext cx="392903" cy="539354"/>
            </a:xfrm>
            <a:custGeom>
              <a:avLst/>
              <a:gdLst>
                <a:gd name="T0" fmla="*/ 399 w 609"/>
                <a:gd name="T1" fmla="*/ 0 h 836"/>
                <a:gd name="T2" fmla="*/ 404 w 609"/>
                <a:gd name="T3" fmla="*/ 0 h 836"/>
                <a:gd name="T4" fmla="*/ 408 w 609"/>
                <a:gd name="T5" fmla="*/ 2 h 836"/>
                <a:gd name="T6" fmla="*/ 412 w 609"/>
                <a:gd name="T7" fmla="*/ 5 h 836"/>
                <a:gd name="T8" fmla="*/ 604 w 609"/>
                <a:gd name="T9" fmla="*/ 195 h 836"/>
                <a:gd name="T10" fmla="*/ 606 w 609"/>
                <a:gd name="T11" fmla="*/ 199 h 836"/>
                <a:gd name="T12" fmla="*/ 607 w 609"/>
                <a:gd name="T13" fmla="*/ 203 h 836"/>
                <a:gd name="T14" fmla="*/ 609 w 609"/>
                <a:gd name="T15" fmla="*/ 208 h 836"/>
                <a:gd name="T16" fmla="*/ 607 w 609"/>
                <a:gd name="T17" fmla="*/ 213 h 836"/>
                <a:gd name="T18" fmla="*/ 606 w 609"/>
                <a:gd name="T19" fmla="*/ 218 h 836"/>
                <a:gd name="T20" fmla="*/ 604 w 609"/>
                <a:gd name="T21" fmla="*/ 222 h 836"/>
                <a:gd name="T22" fmla="*/ 412 w 609"/>
                <a:gd name="T23" fmla="*/ 412 h 836"/>
                <a:gd name="T24" fmla="*/ 408 w 609"/>
                <a:gd name="T25" fmla="*/ 415 h 836"/>
                <a:gd name="T26" fmla="*/ 404 w 609"/>
                <a:gd name="T27" fmla="*/ 417 h 836"/>
                <a:gd name="T28" fmla="*/ 399 w 609"/>
                <a:gd name="T29" fmla="*/ 417 h 836"/>
                <a:gd name="T30" fmla="*/ 393 w 609"/>
                <a:gd name="T31" fmla="*/ 416 h 836"/>
                <a:gd name="T32" fmla="*/ 387 w 609"/>
                <a:gd name="T33" fmla="*/ 414 h 836"/>
                <a:gd name="T34" fmla="*/ 383 w 609"/>
                <a:gd name="T35" fmla="*/ 410 h 836"/>
                <a:gd name="T36" fmla="*/ 381 w 609"/>
                <a:gd name="T37" fmla="*/ 404 h 836"/>
                <a:gd name="T38" fmla="*/ 381 w 609"/>
                <a:gd name="T39" fmla="*/ 399 h 836"/>
                <a:gd name="T40" fmla="*/ 381 w 609"/>
                <a:gd name="T41" fmla="*/ 394 h 836"/>
                <a:gd name="T42" fmla="*/ 383 w 609"/>
                <a:gd name="T43" fmla="*/ 389 h 836"/>
                <a:gd name="T44" fmla="*/ 386 w 609"/>
                <a:gd name="T45" fmla="*/ 385 h 836"/>
                <a:gd name="T46" fmla="*/ 543 w 609"/>
                <a:gd name="T47" fmla="*/ 228 h 836"/>
                <a:gd name="T48" fmla="*/ 38 w 609"/>
                <a:gd name="T49" fmla="*/ 228 h 836"/>
                <a:gd name="T50" fmla="*/ 38 w 609"/>
                <a:gd name="T51" fmla="*/ 817 h 836"/>
                <a:gd name="T52" fmla="*/ 36 w 609"/>
                <a:gd name="T53" fmla="*/ 823 h 836"/>
                <a:gd name="T54" fmla="*/ 34 w 609"/>
                <a:gd name="T55" fmla="*/ 829 h 836"/>
                <a:gd name="T56" fmla="*/ 30 w 609"/>
                <a:gd name="T57" fmla="*/ 832 h 836"/>
                <a:gd name="T58" fmla="*/ 24 w 609"/>
                <a:gd name="T59" fmla="*/ 835 h 836"/>
                <a:gd name="T60" fmla="*/ 19 w 609"/>
                <a:gd name="T61" fmla="*/ 836 h 836"/>
                <a:gd name="T62" fmla="*/ 13 w 609"/>
                <a:gd name="T63" fmla="*/ 835 h 836"/>
                <a:gd name="T64" fmla="*/ 7 w 609"/>
                <a:gd name="T65" fmla="*/ 832 h 836"/>
                <a:gd name="T66" fmla="*/ 4 w 609"/>
                <a:gd name="T67" fmla="*/ 829 h 836"/>
                <a:gd name="T68" fmla="*/ 1 w 609"/>
                <a:gd name="T69" fmla="*/ 823 h 836"/>
                <a:gd name="T70" fmla="*/ 0 w 609"/>
                <a:gd name="T71" fmla="*/ 817 h 836"/>
                <a:gd name="T72" fmla="*/ 0 w 609"/>
                <a:gd name="T73" fmla="*/ 208 h 836"/>
                <a:gd name="T74" fmla="*/ 1 w 609"/>
                <a:gd name="T75" fmla="*/ 203 h 836"/>
                <a:gd name="T76" fmla="*/ 4 w 609"/>
                <a:gd name="T77" fmla="*/ 198 h 836"/>
                <a:gd name="T78" fmla="*/ 7 w 609"/>
                <a:gd name="T79" fmla="*/ 194 h 836"/>
                <a:gd name="T80" fmla="*/ 13 w 609"/>
                <a:gd name="T81" fmla="*/ 191 h 836"/>
                <a:gd name="T82" fmla="*/ 19 w 609"/>
                <a:gd name="T83" fmla="*/ 190 h 836"/>
                <a:gd name="T84" fmla="*/ 543 w 609"/>
                <a:gd name="T85" fmla="*/ 190 h 836"/>
                <a:gd name="T86" fmla="*/ 386 w 609"/>
                <a:gd name="T87" fmla="*/ 31 h 836"/>
                <a:gd name="T88" fmla="*/ 383 w 609"/>
                <a:gd name="T89" fmla="*/ 27 h 836"/>
                <a:gd name="T90" fmla="*/ 381 w 609"/>
                <a:gd name="T91" fmla="*/ 23 h 836"/>
                <a:gd name="T92" fmla="*/ 381 w 609"/>
                <a:gd name="T93" fmla="*/ 18 h 836"/>
                <a:gd name="T94" fmla="*/ 381 w 609"/>
                <a:gd name="T95" fmla="*/ 12 h 836"/>
                <a:gd name="T96" fmla="*/ 383 w 609"/>
                <a:gd name="T97" fmla="*/ 6 h 836"/>
                <a:gd name="T98" fmla="*/ 387 w 609"/>
                <a:gd name="T99" fmla="*/ 2 h 836"/>
                <a:gd name="T100" fmla="*/ 393 w 609"/>
                <a:gd name="T101" fmla="*/ 0 h 836"/>
                <a:gd name="T102" fmla="*/ 399 w 609"/>
                <a:gd name="T103" fmla="*/ 0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9" h="836">
                  <a:moveTo>
                    <a:pt x="399" y="0"/>
                  </a:moveTo>
                  <a:lnTo>
                    <a:pt x="404" y="0"/>
                  </a:lnTo>
                  <a:lnTo>
                    <a:pt x="408" y="2"/>
                  </a:lnTo>
                  <a:lnTo>
                    <a:pt x="412" y="5"/>
                  </a:lnTo>
                  <a:lnTo>
                    <a:pt x="604" y="195"/>
                  </a:lnTo>
                  <a:lnTo>
                    <a:pt x="606" y="199"/>
                  </a:lnTo>
                  <a:lnTo>
                    <a:pt x="607" y="203"/>
                  </a:lnTo>
                  <a:lnTo>
                    <a:pt x="609" y="208"/>
                  </a:lnTo>
                  <a:lnTo>
                    <a:pt x="607" y="213"/>
                  </a:lnTo>
                  <a:lnTo>
                    <a:pt x="606" y="218"/>
                  </a:lnTo>
                  <a:lnTo>
                    <a:pt x="604" y="222"/>
                  </a:lnTo>
                  <a:lnTo>
                    <a:pt x="412" y="412"/>
                  </a:lnTo>
                  <a:lnTo>
                    <a:pt x="408" y="415"/>
                  </a:lnTo>
                  <a:lnTo>
                    <a:pt x="404" y="417"/>
                  </a:lnTo>
                  <a:lnTo>
                    <a:pt x="399" y="417"/>
                  </a:lnTo>
                  <a:lnTo>
                    <a:pt x="393" y="416"/>
                  </a:lnTo>
                  <a:lnTo>
                    <a:pt x="387" y="414"/>
                  </a:lnTo>
                  <a:lnTo>
                    <a:pt x="383" y="410"/>
                  </a:lnTo>
                  <a:lnTo>
                    <a:pt x="381" y="404"/>
                  </a:lnTo>
                  <a:lnTo>
                    <a:pt x="381" y="399"/>
                  </a:lnTo>
                  <a:lnTo>
                    <a:pt x="381" y="394"/>
                  </a:lnTo>
                  <a:lnTo>
                    <a:pt x="383" y="389"/>
                  </a:lnTo>
                  <a:lnTo>
                    <a:pt x="386" y="385"/>
                  </a:lnTo>
                  <a:lnTo>
                    <a:pt x="543" y="228"/>
                  </a:lnTo>
                  <a:lnTo>
                    <a:pt x="38" y="228"/>
                  </a:lnTo>
                  <a:lnTo>
                    <a:pt x="38" y="817"/>
                  </a:lnTo>
                  <a:lnTo>
                    <a:pt x="36" y="823"/>
                  </a:lnTo>
                  <a:lnTo>
                    <a:pt x="34" y="829"/>
                  </a:lnTo>
                  <a:lnTo>
                    <a:pt x="30" y="832"/>
                  </a:lnTo>
                  <a:lnTo>
                    <a:pt x="24" y="835"/>
                  </a:lnTo>
                  <a:lnTo>
                    <a:pt x="19" y="836"/>
                  </a:lnTo>
                  <a:lnTo>
                    <a:pt x="13" y="835"/>
                  </a:lnTo>
                  <a:lnTo>
                    <a:pt x="7" y="832"/>
                  </a:lnTo>
                  <a:lnTo>
                    <a:pt x="4" y="829"/>
                  </a:lnTo>
                  <a:lnTo>
                    <a:pt x="1" y="823"/>
                  </a:lnTo>
                  <a:lnTo>
                    <a:pt x="0" y="817"/>
                  </a:lnTo>
                  <a:lnTo>
                    <a:pt x="0" y="208"/>
                  </a:lnTo>
                  <a:lnTo>
                    <a:pt x="1" y="203"/>
                  </a:lnTo>
                  <a:lnTo>
                    <a:pt x="4" y="198"/>
                  </a:lnTo>
                  <a:lnTo>
                    <a:pt x="7" y="194"/>
                  </a:lnTo>
                  <a:lnTo>
                    <a:pt x="13" y="191"/>
                  </a:lnTo>
                  <a:lnTo>
                    <a:pt x="19" y="190"/>
                  </a:lnTo>
                  <a:lnTo>
                    <a:pt x="543" y="190"/>
                  </a:lnTo>
                  <a:lnTo>
                    <a:pt x="386" y="31"/>
                  </a:lnTo>
                  <a:lnTo>
                    <a:pt x="383" y="27"/>
                  </a:lnTo>
                  <a:lnTo>
                    <a:pt x="381" y="23"/>
                  </a:lnTo>
                  <a:lnTo>
                    <a:pt x="381" y="18"/>
                  </a:lnTo>
                  <a:lnTo>
                    <a:pt x="381" y="12"/>
                  </a:lnTo>
                  <a:lnTo>
                    <a:pt x="383" y="6"/>
                  </a:lnTo>
                  <a:lnTo>
                    <a:pt x="387" y="2"/>
                  </a:lnTo>
                  <a:lnTo>
                    <a:pt x="393" y="0"/>
                  </a:lnTo>
                  <a:lnTo>
                    <a:pt x="39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4" name="Freeform 43"/>
            <p:cNvSpPr>
              <a:spLocks noEditPoints="1"/>
            </p:cNvSpPr>
            <p:nvPr/>
          </p:nvSpPr>
          <p:spPr bwMode="auto">
            <a:xfrm>
              <a:off x="10538182" y="3211986"/>
              <a:ext cx="540645" cy="392903"/>
            </a:xfrm>
            <a:custGeom>
              <a:avLst/>
              <a:gdLst>
                <a:gd name="T0" fmla="*/ 648 w 838"/>
                <a:gd name="T1" fmla="*/ 66 h 609"/>
                <a:gd name="T2" fmla="*/ 648 w 838"/>
                <a:gd name="T3" fmla="*/ 354 h 609"/>
                <a:gd name="T4" fmla="*/ 792 w 838"/>
                <a:gd name="T5" fmla="*/ 210 h 609"/>
                <a:gd name="T6" fmla="*/ 648 w 838"/>
                <a:gd name="T7" fmla="*/ 66 h 609"/>
                <a:gd name="T8" fmla="*/ 629 w 838"/>
                <a:gd name="T9" fmla="*/ 0 h 609"/>
                <a:gd name="T10" fmla="*/ 633 w 838"/>
                <a:gd name="T11" fmla="*/ 2 h 609"/>
                <a:gd name="T12" fmla="*/ 638 w 838"/>
                <a:gd name="T13" fmla="*/ 3 h 609"/>
                <a:gd name="T14" fmla="*/ 642 w 838"/>
                <a:gd name="T15" fmla="*/ 6 h 609"/>
                <a:gd name="T16" fmla="*/ 832 w 838"/>
                <a:gd name="T17" fmla="*/ 197 h 609"/>
                <a:gd name="T18" fmla="*/ 835 w 838"/>
                <a:gd name="T19" fmla="*/ 201 h 609"/>
                <a:gd name="T20" fmla="*/ 838 w 838"/>
                <a:gd name="T21" fmla="*/ 204 h 609"/>
                <a:gd name="T22" fmla="*/ 838 w 838"/>
                <a:gd name="T23" fmla="*/ 210 h 609"/>
                <a:gd name="T24" fmla="*/ 838 w 838"/>
                <a:gd name="T25" fmla="*/ 215 h 609"/>
                <a:gd name="T26" fmla="*/ 835 w 838"/>
                <a:gd name="T27" fmla="*/ 219 h 609"/>
                <a:gd name="T28" fmla="*/ 832 w 838"/>
                <a:gd name="T29" fmla="*/ 223 h 609"/>
                <a:gd name="T30" fmla="*/ 642 w 838"/>
                <a:gd name="T31" fmla="*/ 414 h 609"/>
                <a:gd name="T32" fmla="*/ 638 w 838"/>
                <a:gd name="T33" fmla="*/ 417 h 609"/>
                <a:gd name="T34" fmla="*/ 633 w 838"/>
                <a:gd name="T35" fmla="*/ 418 h 609"/>
                <a:gd name="T36" fmla="*/ 629 w 838"/>
                <a:gd name="T37" fmla="*/ 419 h 609"/>
                <a:gd name="T38" fmla="*/ 623 w 838"/>
                <a:gd name="T39" fmla="*/ 418 h 609"/>
                <a:gd name="T40" fmla="*/ 617 w 838"/>
                <a:gd name="T41" fmla="*/ 415 h 609"/>
                <a:gd name="T42" fmla="*/ 614 w 838"/>
                <a:gd name="T43" fmla="*/ 411 h 609"/>
                <a:gd name="T44" fmla="*/ 611 w 838"/>
                <a:gd name="T45" fmla="*/ 406 h 609"/>
                <a:gd name="T46" fmla="*/ 610 w 838"/>
                <a:gd name="T47" fmla="*/ 400 h 609"/>
                <a:gd name="T48" fmla="*/ 610 w 838"/>
                <a:gd name="T49" fmla="*/ 229 h 609"/>
                <a:gd name="T50" fmla="*/ 38 w 838"/>
                <a:gd name="T51" fmla="*/ 229 h 609"/>
                <a:gd name="T52" fmla="*/ 38 w 838"/>
                <a:gd name="T53" fmla="*/ 589 h 609"/>
                <a:gd name="T54" fmla="*/ 38 w 838"/>
                <a:gd name="T55" fmla="*/ 596 h 609"/>
                <a:gd name="T56" fmla="*/ 36 w 838"/>
                <a:gd name="T57" fmla="*/ 601 h 609"/>
                <a:gd name="T58" fmla="*/ 31 w 838"/>
                <a:gd name="T59" fmla="*/ 605 h 609"/>
                <a:gd name="T60" fmla="*/ 25 w 838"/>
                <a:gd name="T61" fmla="*/ 608 h 609"/>
                <a:gd name="T62" fmla="*/ 20 w 838"/>
                <a:gd name="T63" fmla="*/ 609 h 609"/>
                <a:gd name="T64" fmla="*/ 14 w 838"/>
                <a:gd name="T65" fmla="*/ 608 h 609"/>
                <a:gd name="T66" fmla="*/ 8 w 838"/>
                <a:gd name="T67" fmla="*/ 605 h 609"/>
                <a:gd name="T68" fmla="*/ 4 w 838"/>
                <a:gd name="T69" fmla="*/ 601 h 609"/>
                <a:gd name="T70" fmla="*/ 2 w 838"/>
                <a:gd name="T71" fmla="*/ 596 h 609"/>
                <a:gd name="T72" fmla="*/ 0 w 838"/>
                <a:gd name="T73" fmla="*/ 589 h 609"/>
                <a:gd name="T74" fmla="*/ 0 w 838"/>
                <a:gd name="T75" fmla="*/ 210 h 609"/>
                <a:gd name="T76" fmla="*/ 2 w 838"/>
                <a:gd name="T77" fmla="*/ 203 h 609"/>
                <a:gd name="T78" fmla="*/ 4 w 838"/>
                <a:gd name="T79" fmla="*/ 198 h 609"/>
                <a:gd name="T80" fmla="*/ 8 w 838"/>
                <a:gd name="T81" fmla="*/ 194 h 609"/>
                <a:gd name="T82" fmla="*/ 14 w 838"/>
                <a:gd name="T83" fmla="*/ 191 h 609"/>
                <a:gd name="T84" fmla="*/ 20 w 838"/>
                <a:gd name="T85" fmla="*/ 190 h 609"/>
                <a:gd name="T86" fmla="*/ 610 w 838"/>
                <a:gd name="T87" fmla="*/ 190 h 609"/>
                <a:gd name="T88" fmla="*/ 610 w 838"/>
                <a:gd name="T89" fmla="*/ 20 h 609"/>
                <a:gd name="T90" fmla="*/ 611 w 838"/>
                <a:gd name="T91" fmla="*/ 13 h 609"/>
                <a:gd name="T92" fmla="*/ 614 w 838"/>
                <a:gd name="T93" fmla="*/ 8 h 609"/>
                <a:gd name="T94" fmla="*/ 617 w 838"/>
                <a:gd name="T95" fmla="*/ 4 h 609"/>
                <a:gd name="T96" fmla="*/ 623 w 838"/>
                <a:gd name="T97" fmla="*/ 2 h 609"/>
                <a:gd name="T98" fmla="*/ 629 w 838"/>
                <a:gd name="T99" fmla="*/ 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8" h="609">
                  <a:moveTo>
                    <a:pt x="648" y="66"/>
                  </a:moveTo>
                  <a:lnTo>
                    <a:pt x="648" y="354"/>
                  </a:lnTo>
                  <a:lnTo>
                    <a:pt x="792" y="210"/>
                  </a:lnTo>
                  <a:lnTo>
                    <a:pt x="648" y="66"/>
                  </a:lnTo>
                  <a:close/>
                  <a:moveTo>
                    <a:pt x="629" y="0"/>
                  </a:moveTo>
                  <a:lnTo>
                    <a:pt x="633" y="2"/>
                  </a:lnTo>
                  <a:lnTo>
                    <a:pt x="638" y="3"/>
                  </a:lnTo>
                  <a:lnTo>
                    <a:pt x="642" y="6"/>
                  </a:lnTo>
                  <a:lnTo>
                    <a:pt x="832" y="197"/>
                  </a:lnTo>
                  <a:lnTo>
                    <a:pt x="835" y="201"/>
                  </a:lnTo>
                  <a:lnTo>
                    <a:pt x="838" y="204"/>
                  </a:lnTo>
                  <a:lnTo>
                    <a:pt x="838" y="210"/>
                  </a:lnTo>
                  <a:lnTo>
                    <a:pt x="838" y="215"/>
                  </a:lnTo>
                  <a:lnTo>
                    <a:pt x="835" y="219"/>
                  </a:lnTo>
                  <a:lnTo>
                    <a:pt x="832" y="223"/>
                  </a:lnTo>
                  <a:lnTo>
                    <a:pt x="642" y="414"/>
                  </a:lnTo>
                  <a:lnTo>
                    <a:pt x="638" y="417"/>
                  </a:lnTo>
                  <a:lnTo>
                    <a:pt x="633" y="418"/>
                  </a:lnTo>
                  <a:lnTo>
                    <a:pt x="629" y="419"/>
                  </a:lnTo>
                  <a:lnTo>
                    <a:pt x="623" y="418"/>
                  </a:lnTo>
                  <a:lnTo>
                    <a:pt x="617" y="415"/>
                  </a:lnTo>
                  <a:lnTo>
                    <a:pt x="614" y="411"/>
                  </a:lnTo>
                  <a:lnTo>
                    <a:pt x="611" y="406"/>
                  </a:lnTo>
                  <a:lnTo>
                    <a:pt x="610" y="400"/>
                  </a:lnTo>
                  <a:lnTo>
                    <a:pt x="610" y="229"/>
                  </a:lnTo>
                  <a:lnTo>
                    <a:pt x="38" y="229"/>
                  </a:lnTo>
                  <a:lnTo>
                    <a:pt x="38" y="589"/>
                  </a:lnTo>
                  <a:lnTo>
                    <a:pt x="38" y="596"/>
                  </a:lnTo>
                  <a:lnTo>
                    <a:pt x="36" y="601"/>
                  </a:lnTo>
                  <a:lnTo>
                    <a:pt x="31" y="605"/>
                  </a:lnTo>
                  <a:lnTo>
                    <a:pt x="25" y="608"/>
                  </a:lnTo>
                  <a:lnTo>
                    <a:pt x="20" y="609"/>
                  </a:lnTo>
                  <a:lnTo>
                    <a:pt x="14" y="608"/>
                  </a:lnTo>
                  <a:lnTo>
                    <a:pt x="8" y="605"/>
                  </a:lnTo>
                  <a:lnTo>
                    <a:pt x="4" y="601"/>
                  </a:lnTo>
                  <a:lnTo>
                    <a:pt x="2" y="596"/>
                  </a:lnTo>
                  <a:lnTo>
                    <a:pt x="0" y="589"/>
                  </a:lnTo>
                  <a:lnTo>
                    <a:pt x="0" y="210"/>
                  </a:lnTo>
                  <a:lnTo>
                    <a:pt x="2" y="203"/>
                  </a:lnTo>
                  <a:lnTo>
                    <a:pt x="4" y="198"/>
                  </a:lnTo>
                  <a:lnTo>
                    <a:pt x="8" y="194"/>
                  </a:lnTo>
                  <a:lnTo>
                    <a:pt x="14" y="191"/>
                  </a:lnTo>
                  <a:lnTo>
                    <a:pt x="20" y="190"/>
                  </a:lnTo>
                  <a:lnTo>
                    <a:pt x="610" y="190"/>
                  </a:lnTo>
                  <a:lnTo>
                    <a:pt x="610" y="20"/>
                  </a:lnTo>
                  <a:lnTo>
                    <a:pt x="611" y="13"/>
                  </a:lnTo>
                  <a:lnTo>
                    <a:pt x="614" y="8"/>
                  </a:lnTo>
                  <a:lnTo>
                    <a:pt x="617" y="4"/>
                  </a:lnTo>
                  <a:lnTo>
                    <a:pt x="623" y="2"/>
                  </a:lnTo>
                  <a:lnTo>
                    <a:pt x="62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9" name="Freeform 48"/>
            <p:cNvSpPr>
              <a:spLocks noEditPoints="1"/>
            </p:cNvSpPr>
            <p:nvPr/>
          </p:nvSpPr>
          <p:spPr bwMode="auto">
            <a:xfrm>
              <a:off x="1072918" y="4154477"/>
              <a:ext cx="539299" cy="538597"/>
            </a:xfrm>
            <a:custGeom>
              <a:avLst/>
              <a:gdLst>
                <a:gd name="T0" fmla="*/ 338 w 769"/>
                <a:gd name="T1" fmla="*/ 420 h 768"/>
                <a:gd name="T2" fmla="*/ 346 w 769"/>
                <a:gd name="T3" fmla="*/ 425 h 768"/>
                <a:gd name="T4" fmla="*/ 350 w 769"/>
                <a:gd name="T5" fmla="*/ 436 h 768"/>
                <a:gd name="T6" fmla="*/ 347 w 769"/>
                <a:gd name="T7" fmla="*/ 445 h 768"/>
                <a:gd name="T8" fmla="*/ 60 w 769"/>
                <a:gd name="T9" fmla="*/ 733 h 768"/>
                <a:gd name="T10" fmla="*/ 267 w 769"/>
                <a:gd name="T11" fmla="*/ 734 h 768"/>
                <a:gd name="T12" fmla="*/ 276 w 769"/>
                <a:gd name="T13" fmla="*/ 741 h 768"/>
                <a:gd name="T14" fmla="*/ 280 w 769"/>
                <a:gd name="T15" fmla="*/ 751 h 768"/>
                <a:gd name="T16" fmla="*/ 276 w 769"/>
                <a:gd name="T17" fmla="*/ 761 h 768"/>
                <a:gd name="T18" fmla="*/ 267 w 769"/>
                <a:gd name="T19" fmla="*/ 767 h 768"/>
                <a:gd name="T20" fmla="*/ 17 w 769"/>
                <a:gd name="T21" fmla="*/ 768 h 768"/>
                <a:gd name="T22" fmla="*/ 6 w 769"/>
                <a:gd name="T23" fmla="*/ 764 h 768"/>
                <a:gd name="T24" fmla="*/ 1 w 769"/>
                <a:gd name="T25" fmla="*/ 757 h 768"/>
                <a:gd name="T26" fmla="*/ 0 w 769"/>
                <a:gd name="T27" fmla="*/ 507 h 768"/>
                <a:gd name="T28" fmla="*/ 4 w 769"/>
                <a:gd name="T29" fmla="*/ 496 h 768"/>
                <a:gd name="T30" fmla="*/ 11 w 769"/>
                <a:gd name="T31" fmla="*/ 490 h 768"/>
                <a:gd name="T32" fmla="*/ 23 w 769"/>
                <a:gd name="T33" fmla="*/ 490 h 768"/>
                <a:gd name="T34" fmla="*/ 31 w 769"/>
                <a:gd name="T35" fmla="*/ 496 h 768"/>
                <a:gd name="T36" fmla="*/ 35 w 769"/>
                <a:gd name="T37" fmla="*/ 507 h 768"/>
                <a:gd name="T38" fmla="*/ 319 w 769"/>
                <a:gd name="T39" fmla="*/ 424 h 768"/>
                <a:gd name="T40" fmla="*/ 327 w 769"/>
                <a:gd name="T41" fmla="*/ 419 h 768"/>
                <a:gd name="T42" fmla="*/ 507 w 769"/>
                <a:gd name="T43" fmla="*/ 0 h 768"/>
                <a:gd name="T44" fmla="*/ 757 w 769"/>
                <a:gd name="T45" fmla="*/ 0 h 768"/>
                <a:gd name="T46" fmla="*/ 766 w 769"/>
                <a:gd name="T47" fmla="*/ 6 h 768"/>
                <a:gd name="T48" fmla="*/ 769 w 769"/>
                <a:gd name="T49" fmla="*/ 17 h 768"/>
                <a:gd name="T50" fmla="*/ 769 w 769"/>
                <a:gd name="T51" fmla="*/ 267 h 768"/>
                <a:gd name="T52" fmla="*/ 762 w 769"/>
                <a:gd name="T53" fmla="*/ 276 h 768"/>
                <a:gd name="T54" fmla="*/ 752 w 769"/>
                <a:gd name="T55" fmla="*/ 279 h 768"/>
                <a:gd name="T56" fmla="*/ 741 w 769"/>
                <a:gd name="T57" fmla="*/ 276 h 768"/>
                <a:gd name="T58" fmla="*/ 735 w 769"/>
                <a:gd name="T59" fmla="*/ 267 h 768"/>
                <a:gd name="T60" fmla="*/ 735 w 769"/>
                <a:gd name="T61" fmla="*/ 59 h 768"/>
                <a:gd name="T62" fmla="*/ 445 w 769"/>
                <a:gd name="T63" fmla="*/ 347 h 768"/>
                <a:gd name="T64" fmla="*/ 437 w 769"/>
                <a:gd name="T65" fmla="*/ 349 h 768"/>
                <a:gd name="T66" fmla="*/ 427 w 769"/>
                <a:gd name="T67" fmla="*/ 346 h 768"/>
                <a:gd name="T68" fmla="*/ 420 w 769"/>
                <a:gd name="T69" fmla="*/ 336 h 768"/>
                <a:gd name="T70" fmla="*/ 420 w 769"/>
                <a:gd name="T71" fmla="*/ 327 h 768"/>
                <a:gd name="T72" fmla="*/ 424 w 769"/>
                <a:gd name="T73" fmla="*/ 319 h 768"/>
                <a:gd name="T74" fmla="*/ 507 w 769"/>
                <a:gd name="T75" fmla="*/ 34 h 768"/>
                <a:gd name="T76" fmla="*/ 496 w 769"/>
                <a:gd name="T77" fmla="*/ 31 h 768"/>
                <a:gd name="T78" fmla="*/ 490 w 769"/>
                <a:gd name="T79" fmla="*/ 22 h 768"/>
                <a:gd name="T80" fmla="*/ 490 w 769"/>
                <a:gd name="T81" fmla="*/ 12 h 768"/>
                <a:gd name="T82" fmla="*/ 496 w 769"/>
                <a:gd name="T83" fmla="*/ 3 h 768"/>
                <a:gd name="T84" fmla="*/ 507 w 769"/>
                <a:gd name="T85" fmla="*/ 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768">
                  <a:moveTo>
                    <a:pt x="333" y="419"/>
                  </a:moveTo>
                  <a:lnTo>
                    <a:pt x="338" y="420"/>
                  </a:lnTo>
                  <a:lnTo>
                    <a:pt x="342" y="423"/>
                  </a:lnTo>
                  <a:lnTo>
                    <a:pt x="346" y="425"/>
                  </a:lnTo>
                  <a:lnTo>
                    <a:pt x="348" y="431"/>
                  </a:lnTo>
                  <a:lnTo>
                    <a:pt x="350" y="436"/>
                  </a:lnTo>
                  <a:lnTo>
                    <a:pt x="348" y="441"/>
                  </a:lnTo>
                  <a:lnTo>
                    <a:pt x="347" y="445"/>
                  </a:lnTo>
                  <a:lnTo>
                    <a:pt x="344" y="449"/>
                  </a:lnTo>
                  <a:lnTo>
                    <a:pt x="60" y="733"/>
                  </a:lnTo>
                  <a:lnTo>
                    <a:pt x="262" y="733"/>
                  </a:lnTo>
                  <a:lnTo>
                    <a:pt x="267" y="734"/>
                  </a:lnTo>
                  <a:lnTo>
                    <a:pt x="272" y="737"/>
                  </a:lnTo>
                  <a:lnTo>
                    <a:pt x="276" y="741"/>
                  </a:lnTo>
                  <a:lnTo>
                    <a:pt x="279" y="745"/>
                  </a:lnTo>
                  <a:lnTo>
                    <a:pt x="280" y="751"/>
                  </a:lnTo>
                  <a:lnTo>
                    <a:pt x="279" y="757"/>
                  </a:lnTo>
                  <a:lnTo>
                    <a:pt x="276" y="761"/>
                  </a:lnTo>
                  <a:lnTo>
                    <a:pt x="272" y="764"/>
                  </a:lnTo>
                  <a:lnTo>
                    <a:pt x="267" y="767"/>
                  </a:lnTo>
                  <a:lnTo>
                    <a:pt x="262" y="768"/>
                  </a:lnTo>
                  <a:lnTo>
                    <a:pt x="17" y="768"/>
                  </a:lnTo>
                  <a:lnTo>
                    <a:pt x="11" y="767"/>
                  </a:lnTo>
                  <a:lnTo>
                    <a:pt x="6" y="764"/>
                  </a:lnTo>
                  <a:lnTo>
                    <a:pt x="4" y="761"/>
                  </a:lnTo>
                  <a:lnTo>
                    <a:pt x="1" y="757"/>
                  </a:lnTo>
                  <a:lnTo>
                    <a:pt x="0" y="751"/>
                  </a:lnTo>
                  <a:lnTo>
                    <a:pt x="0" y="507"/>
                  </a:lnTo>
                  <a:lnTo>
                    <a:pt x="1" y="500"/>
                  </a:lnTo>
                  <a:lnTo>
                    <a:pt x="4" y="496"/>
                  </a:lnTo>
                  <a:lnTo>
                    <a:pt x="6" y="492"/>
                  </a:lnTo>
                  <a:lnTo>
                    <a:pt x="11" y="490"/>
                  </a:lnTo>
                  <a:lnTo>
                    <a:pt x="17" y="488"/>
                  </a:lnTo>
                  <a:lnTo>
                    <a:pt x="23" y="490"/>
                  </a:lnTo>
                  <a:lnTo>
                    <a:pt x="27" y="492"/>
                  </a:lnTo>
                  <a:lnTo>
                    <a:pt x="31" y="496"/>
                  </a:lnTo>
                  <a:lnTo>
                    <a:pt x="34" y="500"/>
                  </a:lnTo>
                  <a:lnTo>
                    <a:pt x="35" y="507"/>
                  </a:lnTo>
                  <a:lnTo>
                    <a:pt x="35" y="708"/>
                  </a:lnTo>
                  <a:lnTo>
                    <a:pt x="319" y="424"/>
                  </a:lnTo>
                  <a:lnTo>
                    <a:pt x="323" y="421"/>
                  </a:lnTo>
                  <a:lnTo>
                    <a:pt x="327" y="419"/>
                  </a:lnTo>
                  <a:lnTo>
                    <a:pt x="333" y="419"/>
                  </a:lnTo>
                  <a:close/>
                  <a:moveTo>
                    <a:pt x="507" y="0"/>
                  </a:moveTo>
                  <a:lnTo>
                    <a:pt x="752" y="0"/>
                  </a:lnTo>
                  <a:lnTo>
                    <a:pt x="757" y="0"/>
                  </a:lnTo>
                  <a:lnTo>
                    <a:pt x="762" y="3"/>
                  </a:lnTo>
                  <a:lnTo>
                    <a:pt x="766" y="6"/>
                  </a:lnTo>
                  <a:lnTo>
                    <a:pt x="769" y="12"/>
                  </a:lnTo>
                  <a:lnTo>
                    <a:pt x="769" y="17"/>
                  </a:lnTo>
                  <a:lnTo>
                    <a:pt x="769" y="262"/>
                  </a:lnTo>
                  <a:lnTo>
                    <a:pt x="769" y="267"/>
                  </a:lnTo>
                  <a:lnTo>
                    <a:pt x="766" y="272"/>
                  </a:lnTo>
                  <a:lnTo>
                    <a:pt x="762" y="276"/>
                  </a:lnTo>
                  <a:lnTo>
                    <a:pt x="757" y="279"/>
                  </a:lnTo>
                  <a:lnTo>
                    <a:pt x="752" y="279"/>
                  </a:lnTo>
                  <a:lnTo>
                    <a:pt x="747" y="279"/>
                  </a:lnTo>
                  <a:lnTo>
                    <a:pt x="741" y="276"/>
                  </a:lnTo>
                  <a:lnTo>
                    <a:pt x="737" y="272"/>
                  </a:lnTo>
                  <a:lnTo>
                    <a:pt x="735" y="267"/>
                  </a:lnTo>
                  <a:lnTo>
                    <a:pt x="735" y="262"/>
                  </a:lnTo>
                  <a:lnTo>
                    <a:pt x="735" y="59"/>
                  </a:lnTo>
                  <a:lnTo>
                    <a:pt x="449" y="344"/>
                  </a:lnTo>
                  <a:lnTo>
                    <a:pt x="445" y="347"/>
                  </a:lnTo>
                  <a:lnTo>
                    <a:pt x="441" y="348"/>
                  </a:lnTo>
                  <a:lnTo>
                    <a:pt x="437" y="349"/>
                  </a:lnTo>
                  <a:lnTo>
                    <a:pt x="431" y="348"/>
                  </a:lnTo>
                  <a:lnTo>
                    <a:pt x="427" y="346"/>
                  </a:lnTo>
                  <a:lnTo>
                    <a:pt x="423" y="342"/>
                  </a:lnTo>
                  <a:lnTo>
                    <a:pt x="420" y="336"/>
                  </a:lnTo>
                  <a:lnTo>
                    <a:pt x="419" y="331"/>
                  </a:lnTo>
                  <a:lnTo>
                    <a:pt x="420" y="327"/>
                  </a:lnTo>
                  <a:lnTo>
                    <a:pt x="422" y="323"/>
                  </a:lnTo>
                  <a:lnTo>
                    <a:pt x="424" y="319"/>
                  </a:lnTo>
                  <a:lnTo>
                    <a:pt x="710" y="34"/>
                  </a:lnTo>
                  <a:lnTo>
                    <a:pt x="507" y="34"/>
                  </a:lnTo>
                  <a:lnTo>
                    <a:pt x="502" y="34"/>
                  </a:lnTo>
                  <a:lnTo>
                    <a:pt x="496" y="31"/>
                  </a:lnTo>
                  <a:lnTo>
                    <a:pt x="492" y="27"/>
                  </a:lnTo>
                  <a:lnTo>
                    <a:pt x="490" y="22"/>
                  </a:lnTo>
                  <a:lnTo>
                    <a:pt x="490" y="17"/>
                  </a:lnTo>
                  <a:lnTo>
                    <a:pt x="490" y="12"/>
                  </a:lnTo>
                  <a:lnTo>
                    <a:pt x="492" y="6"/>
                  </a:lnTo>
                  <a:lnTo>
                    <a:pt x="496" y="3"/>
                  </a:lnTo>
                  <a:lnTo>
                    <a:pt x="502" y="0"/>
                  </a:lnTo>
                  <a:lnTo>
                    <a:pt x="50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0" name="Freeform 49"/>
            <p:cNvSpPr>
              <a:spLocks noEditPoints="1"/>
            </p:cNvSpPr>
            <p:nvPr/>
          </p:nvSpPr>
          <p:spPr bwMode="auto">
            <a:xfrm>
              <a:off x="2124689" y="4154477"/>
              <a:ext cx="539299" cy="538597"/>
            </a:xfrm>
            <a:custGeom>
              <a:avLst/>
              <a:gdLst>
                <a:gd name="T0" fmla="*/ 333 w 769"/>
                <a:gd name="T1" fmla="*/ 419 h 768"/>
                <a:gd name="T2" fmla="*/ 342 w 769"/>
                <a:gd name="T3" fmla="*/ 423 h 768"/>
                <a:gd name="T4" fmla="*/ 348 w 769"/>
                <a:gd name="T5" fmla="*/ 431 h 768"/>
                <a:gd name="T6" fmla="*/ 350 w 769"/>
                <a:gd name="T7" fmla="*/ 681 h 768"/>
                <a:gd name="T8" fmla="*/ 346 w 769"/>
                <a:gd name="T9" fmla="*/ 691 h 768"/>
                <a:gd name="T10" fmla="*/ 338 w 769"/>
                <a:gd name="T11" fmla="*/ 698 h 768"/>
                <a:gd name="T12" fmla="*/ 326 w 769"/>
                <a:gd name="T13" fmla="*/ 698 h 768"/>
                <a:gd name="T14" fmla="*/ 318 w 769"/>
                <a:gd name="T15" fmla="*/ 691 h 768"/>
                <a:gd name="T16" fmla="*/ 314 w 769"/>
                <a:gd name="T17" fmla="*/ 681 h 768"/>
                <a:gd name="T18" fmla="*/ 30 w 769"/>
                <a:gd name="T19" fmla="*/ 763 h 768"/>
                <a:gd name="T20" fmla="*/ 22 w 769"/>
                <a:gd name="T21" fmla="*/ 767 h 768"/>
                <a:gd name="T22" fmla="*/ 12 w 769"/>
                <a:gd name="T23" fmla="*/ 767 h 768"/>
                <a:gd name="T24" fmla="*/ 4 w 769"/>
                <a:gd name="T25" fmla="*/ 761 h 768"/>
                <a:gd name="T26" fmla="*/ 0 w 769"/>
                <a:gd name="T27" fmla="*/ 751 h 768"/>
                <a:gd name="T28" fmla="*/ 2 w 769"/>
                <a:gd name="T29" fmla="*/ 742 h 768"/>
                <a:gd name="T30" fmla="*/ 289 w 769"/>
                <a:gd name="T31" fmla="*/ 454 h 768"/>
                <a:gd name="T32" fmla="*/ 82 w 769"/>
                <a:gd name="T33" fmla="*/ 453 h 768"/>
                <a:gd name="T34" fmla="*/ 73 w 769"/>
                <a:gd name="T35" fmla="*/ 446 h 768"/>
                <a:gd name="T36" fmla="*/ 69 w 769"/>
                <a:gd name="T37" fmla="*/ 436 h 768"/>
                <a:gd name="T38" fmla="*/ 73 w 769"/>
                <a:gd name="T39" fmla="*/ 425 h 768"/>
                <a:gd name="T40" fmla="*/ 82 w 769"/>
                <a:gd name="T41" fmla="*/ 420 h 768"/>
                <a:gd name="T42" fmla="*/ 752 w 769"/>
                <a:gd name="T43" fmla="*/ 0 h 768"/>
                <a:gd name="T44" fmla="*/ 762 w 769"/>
                <a:gd name="T45" fmla="*/ 3 h 768"/>
                <a:gd name="T46" fmla="*/ 769 w 769"/>
                <a:gd name="T47" fmla="*/ 12 h 768"/>
                <a:gd name="T48" fmla="*/ 769 w 769"/>
                <a:gd name="T49" fmla="*/ 22 h 768"/>
                <a:gd name="T50" fmla="*/ 764 w 769"/>
                <a:gd name="T51" fmla="*/ 29 h 768"/>
                <a:gd name="T52" fmla="*/ 681 w 769"/>
                <a:gd name="T53" fmla="*/ 314 h 768"/>
                <a:gd name="T54" fmla="*/ 692 w 769"/>
                <a:gd name="T55" fmla="*/ 317 h 768"/>
                <a:gd name="T56" fmla="*/ 698 w 769"/>
                <a:gd name="T57" fmla="*/ 326 h 768"/>
                <a:gd name="T58" fmla="*/ 698 w 769"/>
                <a:gd name="T59" fmla="*/ 336 h 768"/>
                <a:gd name="T60" fmla="*/ 692 w 769"/>
                <a:gd name="T61" fmla="*/ 346 h 768"/>
                <a:gd name="T62" fmla="*/ 681 w 769"/>
                <a:gd name="T63" fmla="*/ 349 h 768"/>
                <a:gd name="T64" fmla="*/ 431 w 769"/>
                <a:gd name="T65" fmla="*/ 348 h 768"/>
                <a:gd name="T66" fmla="*/ 423 w 769"/>
                <a:gd name="T67" fmla="*/ 342 h 768"/>
                <a:gd name="T68" fmla="*/ 419 w 769"/>
                <a:gd name="T69" fmla="*/ 331 h 768"/>
                <a:gd name="T70" fmla="*/ 420 w 769"/>
                <a:gd name="T71" fmla="*/ 81 h 768"/>
                <a:gd name="T72" fmla="*/ 427 w 769"/>
                <a:gd name="T73" fmla="*/ 73 h 768"/>
                <a:gd name="T74" fmla="*/ 437 w 769"/>
                <a:gd name="T75" fmla="*/ 69 h 768"/>
                <a:gd name="T76" fmla="*/ 448 w 769"/>
                <a:gd name="T77" fmla="*/ 73 h 768"/>
                <a:gd name="T78" fmla="*/ 453 w 769"/>
                <a:gd name="T79" fmla="*/ 81 h 768"/>
                <a:gd name="T80" fmla="*/ 454 w 769"/>
                <a:gd name="T81" fmla="*/ 289 h 768"/>
                <a:gd name="T82" fmla="*/ 743 w 769"/>
                <a:gd name="T83" fmla="*/ 1 h 768"/>
                <a:gd name="T84" fmla="*/ 752 w 769"/>
                <a:gd name="T85" fmla="*/ 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768">
                  <a:moveTo>
                    <a:pt x="88" y="419"/>
                  </a:moveTo>
                  <a:lnTo>
                    <a:pt x="333" y="419"/>
                  </a:lnTo>
                  <a:lnTo>
                    <a:pt x="338" y="420"/>
                  </a:lnTo>
                  <a:lnTo>
                    <a:pt x="342" y="423"/>
                  </a:lnTo>
                  <a:lnTo>
                    <a:pt x="346" y="425"/>
                  </a:lnTo>
                  <a:lnTo>
                    <a:pt x="348" y="431"/>
                  </a:lnTo>
                  <a:lnTo>
                    <a:pt x="350" y="436"/>
                  </a:lnTo>
                  <a:lnTo>
                    <a:pt x="350" y="681"/>
                  </a:lnTo>
                  <a:lnTo>
                    <a:pt x="348" y="686"/>
                  </a:lnTo>
                  <a:lnTo>
                    <a:pt x="346" y="691"/>
                  </a:lnTo>
                  <a:lnTo>
                    <a:pt x="342" y="695"/>
                  </a:lnTo>
                  <a:lnTo>
                    <a:pt x="338" y="698"/>
                  </a:lnTo>
                  <a:lnTo>
                    <a:pt x="333" y="698"/>
                  </a:lnTo>
                  <a:lnTo>
                    <a:pt x="326" y="698"/>
                  </a:lnTo>
                  <a:lnTo>
                    <a:pt x="322" y="695"/>
                  </a:lnTo>
                  <a:lnTo>
                    <a:pt x="318" y="691"/>
                  </a:lnTo>
                  <a:lnTo>
                    <a:pt x="316" y="686"/>
                  </a:lnTo>
                  <a:lnTo>
                    <a:pt x="314" y="681"/>
                  </a:lnTo>
                  <a:lnTo>
                    <a:pt x="314" y="479"/>
                  </a:lnTo>
                  <a:lnTo>
                    <a:pt x="30" y="763"/>
                  </a:lnTo>
                  <a:lnTo>
                    <a:pt x="26" y="766"/>
                  </a:lnTo>
                  <a:lnTo>
                    <a:pt x="22" y="767"/>
                  </a:lnTo>
                  <a:lnTo>
                    <a:pt x="17" y="768"/>
                  </a:lnTo>
                  <a:lnTo>
                    <a:pt x="12" y="767"/>
                  </a:lnTo>
                  <a:lnTo>
                    <a:pt x="6" y="764"/>
                  </a:lnTo>
                  <a:lnTo>
                    <a:pt x="4" y="761"/>
                  </a:lnTo>
                  <a:lnTo>
                    <a:pt x="1" y="757"/>
                  </a:lnTo>
                  <a:lnTo>
                    <a:pt x="0" y="751"/>
                  </a:lnTo>
                  <a:lnTo>
                    <a:pt x="0" y="746"/>
                  </a:lnTo>
                  <a:lnTo>
                    <a:pt x="2" y="742"/>
                  </a:lnTo>
                  <a:lnTo>
                    <a:pt x="5" y="738"/>
                  </a:lnTo>
                  <a:lnTo>
                    <a:pt x="289" y="454"/>
                  </a:lnTo>
                  <a:lnTo>
                    <a:pt x="88" y="454"/>
                  </a:lnTo>
                  <a:lnTo>
                    <a:pt x="82" y="453"/>
                  </a:lnTo>
                  <a:lnTo>
                    <a:pt x="77" y="450"/>
                  </a:lnTo>
                  <a:lnTo>
                    <a:pt x="73" y="446"/>
                  </a:lnTo>
                  <a:lnTo>
                    <a:pt x="70" y="442"/>
                  </a:lnTo>
                  <a:lnTo>
                    <a:pt x="69" y="436"/>
                  </a:lnTo>
                  <a:lnTo>
                    <a:pt x="70" y="431"/>
                  </a:lnTo>
                  <a:lnTo>
                    <a:pt x="73" y="425"/>
                  </a:lnTo>
                  <a:lnTo>
                    <a:pt x="77" y="423"/>
                  </a:lnTo>
                  <a:lnTo>
                    <a:pt x="82" y="420"/>
                  </a:lnTo>
                  <a:lnTo>
                    <a:pt x="88" y="419"/>
                  </a:lnTo>
                  <a:close/>
                  <a:moveTo>
                    <a:pt x="752" y="0"/>
                  </a:moveTo>
                  <a:lnTo>
                    <a:pt x="757" y="0"/>
                  </a:lnTo>
                  <a:lnTo>
                    <a:pt x="762" y="3"/>
                  </a:lnTo>
                  <a:lnTo>
                    <a:pt x="766" y="6"/>
                  </a:lnTo>
                  <a:lnTo>
                    <a:pt x="769" y="12"/>
                  </a:lnTo>
                  <a:lnTo>
                    <a:pt x="769" y="17"/>
                  </a:lnTo>
                  <a:lnTo>
                    <a:pt x="769" y="22"/>
                  </a:lnTo>
                  <a:lnTo>
                    <a:pt x="766" y="26"/>
                  </a:lnTo>
                  <a:lnTo>
                    <a:pt x="764" y="29"/>
                  </a:lnTo>
                  <a:lnTo>
                    <a:pt x="479" y="314"/>
                  </a:lnTo>
                  <a:lnTo>
                    <a:pt x="681" y="314"/>
                  </a:lnTo>
                  <a:lnTo>
                    <a:pt x="688" y="315"/>
                  </a:lnTo>
                  <a:lnTo>
                    <a:pt x="692" y="317"/>
                  </a:lnTo>
                  <a:lnTo>
                    <a:pt x="696" y="321"/>
                  </a:lnTo>
                  <a:lnTo>
                    <a:pt x="698" y="326"/>
                  </a:lnTo>
                  <a:lnTo>
                    <a:pt x="700" y="331"/>
                  </a:lnTo>
                  <a:lnTo>
                    <a:pt x="698" y="336"/>
                  </a:lnTo>
                  <a:lnTo>
                    <a:pt x="696" y="342"/>
                  </a:lnTo>
                  <a:lnTo>
                    <a:pt x="692" y="346"/>
                  </a:lnTo>
                  <a:lnTo>
                    <a:pt x="688" y="348"/>
                  </a:lnTo>
                  <a:lnTo>
                    <a:pt x="681" y="349"/>
                  </a:lnTo>
                  <a:lnTo>
                    <a:pt x="437" y="349"/>
                  </a:lnTo>
                  <a:lnTo>
                    <a:pt x="431" y="348"/>
                  </a:lnTo>
                  <a:lnTo>
                    <a:pt x="427" y="346"/>
                  </a:lnTo>
                  <a:lnTo>
                    <a:pt x="423" y="342"/>
                  </a:lnTo>
                  <a:lnTo>
                    <a:pt x="420" y="336"/>
                  </a:lnTo>
                  <a:lnTo>
                    <a:pt x="419" y="331"/>
                  </a:lnTo>
                  <a:lnTo>
                    <a:pt x="419" y="86"/>
                  </a:lnTo>
                  <a:lnTo>
                    <a:pt x="420" y="81"/>
                  </a:lnTo>
                  <a:lnTo>
                    <a:pt x="423" y="77"/>
                  </a:lnTo>
                  <a:lnTo>
                    <a:pt x="427" y="73"/>
                  </a:lnTo>
                  <a:lnTo>
                    <a:pt x="431" y="71"/>
                  </a:lnTo>
                  <a:lnTo>
                    <a:pt x="437" y="69"/>
                  </a:lnTo>
                  <a:lnTo>
                    <a:pt x="443" y="71"/>
                  </a:lnTo>
                  <a:lnTo>
                    <a:pt x="448" y="73"/>
                  </a:lnTo>
                  <a:lnTo>
                    <a:pt x="451" y="77"/>
                  </a:lnTo>
                  <a:lnTo>
                    <a:pt x="453" y="81"/>
                  </a:lnTo>
                  <a:lnTo>
                    <a:pt x="454" y="86"/>
                  </a:lnTo>
                  <a:lnTo>
                    <a:pt x="454" y="289"/>
                  </a:lnTo>
                  <a:lnTo>
                    <a:pt x="739" y="5"/>
                  </a:lnTo>
                  <a:lnTo>
                    <a:pt x="743" y="1"/>
                  </a:lnTo>
                  <a:lnTo>
                    <a:pt x="747" y="0"/>
                  </a:lnTo>
                  <a:lnTo>
                    <a:pt x="75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1" name="Freeform 50"/>
            <p:cNvSpPr>
              <a:spLocks noEditPoints="1"/>
            </p:cNvSpPr>
            <p:nvPr/>
          </p:nvSpPr>
          <p:spPr bwMode="auto">
            <a:xfrm>
              <a:off x="3176460" y="4154477"/>
              <a:ext cx="539299" cy="538597"/>
            </a:xfrm>
            <a:custGeom>
              <a:avLst/>
              <a:gdLst>
                <a:gd name="T0" fmla="*/ 507 w 769"/>
                <a:gd name="T1" fmla="*/ 139 h 768"/>
                <a:gd name="T2" fmla="*/ 517 w 769"/>
                <a:gd name="T3" fmla="*/ 143 h 768"/>
                <a:gd name="T4" fmla="*/ 524 w 769"/>
                <a:gd name="T5" fmla="*/ 152 h 768"/>
                <a:gd name="T6" fmla="*/ 524 w 769"/>
                <a:gd name="T7" fmla="*/ 162 h 768"/>
                <a:gd name="T8" fmla="*/ 517 w 769"/>
                <a:gd name="T9" fmla="*/ 171 h 768"/>
                <a:gd name="T10" fmla="*/ 507 w 769"/>
                <a:gd name="T11" fmla="*/ 174 h 768"/>
                <a:gd name="T12" fmla="*/ 35 w 769"/>
                <a:gd name="T13" fmla="*/ 733 h 768"/>
                <a:gd name="T14" fmla="*/ 595 w 769"/>
                <a:gd name="T15" fmla="*/ 262 h 768"/>
                <a:gd name="T16" fmla="*/ 597 w 769"/>
                <a:gd name="T17" fmla="*/ 251 h 768"/>
                <a:gd name="T18" fmla="*/ 606 w 769"/>
                <a:gd name="T19" fmla="*/ 245 h 768"/>
                <a:gd name="T20" fmla="*/ 617 w 769"/>
                <a:gd name="T21" fmla="*/ 245 h 768"/>
                <a:gd name="T22" fmla="*/ 626 w 769"/>
                <a:gd name="T23" fmla="*/ 251 h 768"/>
                <a:gd name="T24" fmla="*/ 629 w 769"/>
                <a:gd name="T25" fmla="*/ 262 h 768"/>
                <a:gd name="T26" fmla="*/ 629 w 769"/>
                <a:gd name="T27" fmla="*/ 757 h 768"/>
                <a:gd name="T28" fmla="*/ 622 w 769"/>
                <a:gd name="T29" fmla="*/ 764 h 768"/>
                <a:gd name="T30" fmla="*/ 612 w 769"/>
                <a:gd name="T31" fmla="*/ 768 h 768"/>
                <a:gd name="T32" fmla="*/ 12 w 769"/>
                <a:gd name="T33" fmla="*/ 767 h 768"/>
                <a:gd name="T34" fmla="*/ 4 w 769"/>
                <a:gd name="T35" fmla="*/ 761 h 768"/>
                <a:gd name="T36" fmla="*/ 0 w 769"/>
                <a:gd name="T37" fmla="*/ 751 h 768"/>
                <a:gd name="T38" fmla="*/ 1 w 769"/>
                <a:gd name="T39" fmla="*/ 152 h 768"/>
                <a:gd name="T40" fmla="*/ 6 w 769"/>
                <a:gd name="T41" fmla="*/ 143 h 768"/>
                <a:gd name="T42" fmla="*/ 17 w 769"/>
                <a:gd name="T43" fmla="*/ 139 h 768"/>
                <a:gd name="T44" fmla="*/ 752 w 769"/>
                <a:gd name="T45" fmla="*/ 0 h 768"/>
                <a:gd name="T46" fmla="*/ 762 w 769"/>
                <a:gd name="T47" fmla="*/ 3 h 768"/>
                <a:gd name="T48" fmla="*/ 768 w 769"/>
                <a:gd name="T49" fmla="*/ 12 h 768"/>
                <a:gd name="T50" fmla="*/ 769 w 769"/>
                <a:gd name="T51" fmla="*/ 191 h 768"/>
                <a:gd name="T52" fmla="*/ 766 w 769"/>
                <a:gd name="T53" fmla="*/ 202 h 768"/>
                <a:gd name="T54" fmla="*/ 757 w 769"/>
                <a:gd name="T55" fmla="*/ 208 h 768"/>
                <a:gd name="T56" fmla="*/ 747 w 769"/>
                <a:gd name="T57" fmla="*/ 208 h 768"/>
                <a:gd name="T58" fmla="*/ 738 w 769"/>
                <a:gd name="T59" fmla="*/ 202 h 768"/>
                <a:gd name="T60" fmla="*/ 734 w 769"/>
                <a:gd name="T61" fmla="*/ 191 h 768"/>
                <a:gd name="T62" fmla="*/ 240 w 769"/>
                <a:gd name="T63" fmla="*/ 554 h 768"/>
                <a:gd name="T64" fmla="*/ 232 w 769"/>
                <a:gd name="T65" fmla="*/ 558 h 768"/>
                <a:gd name="T66" fmla="*/ 221 w 769"/>
                <a:gd name="T67" fmla="*/ 558 h 768"/>
                <a:gd name="T68" fmla="*/ 213 w 769"/>
                <a:gd name="T69" fmla="*/ 551 h 768"/>
                <a:gd name="T70" fmla="*/ 209 w 769"/>
                <a:gd name="T71" fmla="*/ 541 h 768"/>
                <a:gd name="T72" fmla="*/ 212 w 769"/>
                <a:gd name="T73" fmla="*/ 533 h 768"/>
                <a:gd name="T74" fmla="*/ 710 w 769"/>
                <a:gd name="T75" fmla="*/ 34 h 768"/>
                <a:gd name="T76" fmla="*/ 571 w 769"/>
                <a:gd name="T77" fmla="*/ 34 h 768"/>
                <a:gd name="T78" fmla="*/ 563 w 769"/>
                <a:gd name="T79" fmla="*/ 27 h 768"/>
                <a:gd name="T80" fmla="*/ 559 w 769"/>
                <a:gd name="T81" fmla="*/ 17 h 768"/>
                <a:gd name="T82" fmla="*/ 563 w 769"/>
                <a:gd name="T83" fmla="*/ 6 h 768"/>
                <a:gd name="T84" fmla="*/ 571 w 769"/>
                <a:gd name="T85" fmla="*/ 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9" h="768">
                  <a:moveTo>
                    <a:pt x="17" y="139"/>
                  </a:moveTo>
                  <a:lnTo>
                    <a:pt x="507" y="139"/>
                  </a:lnTo>
                  <a:lnTo>
                    <a:pt x="512" y="140"/>
                  </a:lnTo>
                  <a:lnTo>
                    <a:pt x="517" y="143"/>
                  </a:lnTo>
                  <a:lnTo>
                    <a:pt x="521" y="147"/>
                  </a:lnTo>
                  <a:lnTo>
                    <a:pt x="524" y="152"/>
                  </a:lnTo>
                  <a:lnTo>
                    <a:pt x="524" y="157"/>
                  </a:lnTo>
                  <a:lnTo>
                    <a:pt x="524" y="162"/>
                  </a:lnTo>
                  <a:lnTo>
                    <a:pt x="521" y="167"/>
                  </a:lnTo>
                  <a:lnTo>
                    <a:pt x="517" y="171"/>
                  </a:lnTo>
                  <a:lnTo>
                    <a:pt x="512" y="173"/>
                  </a:lnTo>
                  <a:lnTo>
                    <a:pt x="507" y="174"/>
                  </a:lnTo>
                  <a:lnTo>
                    <a:pt x="35" y="174"/>
                  </a:lnTo>
                  <a:lnTo>
                    <a:pt x="35" y="733"/>
                  </a:lnTo>
                  <a:lnTo>
                    <a:pt x="595" y="733"/>
                  </a:lnTo>
                  <a:lnTo>
                    <a:pt x="595" y="262"/>
                  </a:lnTo>
                  <a:lnTo>
                    <a:pt x="595" y="257"/>
                  </a:lnTo>
                  <a:lnTo>
                    <a:pt x="597" y="251"/>
                  </a:lnTo>
                  <a:lnTo>
                    <a:pt x="601" y="247"/>
                  </a:lnTo>
                  <a:lnTo>
                    <a:pt x="606" y="245"/>
                  </a:lnTo>
                  <a:lnTo>
                    <a:pt x="612" y="245"/>
                  </a:lnTo>
                  <a:lnTo>
                    <a:pt x="617" y="245"/>
                  </a:lnTo>
                  <a:lnTo>
                    <a:pt x="622" y="247"/>
                  </a:lnTo>
                  <a:lnTo>
                    <a:pt x="626" y="251"/>
                  </a:lnTo>
                  <a:lnTo>
                    <a:pt x="629" y="257"/>
                  </a:lnTo>
                  <a:lnTo>
                    <a:pt x="629" y="262"/>
                  </a:lnTo>
                  <a:lnTo>
                    <a:pt x="629" y="751"/>
                  </a:lnTo>
                  <a:lnTo>
                    <a:pt x="629" y="757"/>
                  </a:lnTo>
                  <a:lnTo>
                    <a:pt x="626" y="761"/>
                  </a:lnTo>
                  <a:lnTo>
                    <a:pt x="622" y="764"/>
                  </a:lnTo>
                  <a:lnTo>
                    <a:pt x="617" y="767"/>
                  </a:lnTo>
                  <a:lnTo>
                    <a:pt x="612" y="768"/>
                  </a:lnTo>
                  <a:lnTo>
                    <a:pt x="17" y="768"/>
                  </a:lnTo>
                  <a:lnTo>
                    <a:pt x="12" y="767"/>
                  </a:lnTo>
                  <a:lnTo>
                    <a:pt x="6" y="764"/>
                  </a:lnTo>
                  <a:lnTo>
                    <a:pt x="4" y="761"/>
                  </a:lnTo>
                  <a:lnTo>
                    <a:pt x="1" y="757"/>
                  </a:lnTo>
                  <a:lnTo>
                    <a:pt x="0" y="751"/>
                  </a:lnTo>
                  <a:lnTo>
                    <a:pt x="0" y="157"/>
                  </a:lnTo>
                  <a:lnTo>
                    <a:pt x="1" y="152"/>
                  </a:lnTo>
                  <a:lnTo>
                    <a:pt x="4" y="147"/>
                  </a:lnTo>
                  <a:lnTo>
                    <a:pt x="6" y="143"/>
                  </a:lnTo>
                  <a:lnTo>
                    <a:pt x="12" y="140"/>
                  </a:lnTo>
                  <a:lnTo>
                    <a:pt x="17" y="139"/>
                  </a:lnTo>
                  <a:close/>
                  <a:moveTo>
                    <a:pt x="576" y="0"/>
                  </a:moveTo>
                  <a:lnTo>
                    <a:pt x="752" y="0"/>
                  </a:lnTo>
                  <a:lnTo>
                    <a:pt x="757" y="0"/>
                  </a:lnTo>
                  <a:lnTo>
                    <a:pt x="762" y="3"/>
                  </a:lnTo>
                  <a:lnTo>
                    <a:pt x="766" y="6"/>
                  </a:lnTo>
                  <a:lnTo>
                    <a:pt x="768" y="12"/>
                  </a:lnTo>
                  <a:lnTo>
                    <a:pt x="769" y="17"/>
                  </a:lnTo>
                  <a:lnTo>
                    <a:pt x="769" y="191"/>
                  </a:lnTo>
                  <a:lnTo>
                    <a:pt x="768" y="198"/>
                  </a:lnTo>
                  <a:lnTo>
                    <a:pt x="766" y="202"/>
                  </a:lnTo>
                  <a:lnTo>
                    <a:pt x="762" y="205"/>
                  </a:lnTo>
                  <a:lnTo>
                    <a:pt x="757" y="208"/>
                  </a:lnTo>
                  <a:lnTo>
                    <a:pt x="752" y="209"/>
                  </a:lnTo>
                  <a:lnTo>
                    <a:pt x="747" y="208"/>
                  </a:lnTo>
                  <a:lnTo>
                    <a:pt x="741" y="205"/>
                  </a:lnTo>
                  <a:lnTo>
                    <a:pt x="738" y="202"/>
                  </a:lnTo>
                  <a:lnTo>
                    <a:pt x="735" y="198"/>
                  </a:lnTo>
                  <a:lnTo>
                    <a:pt x="734" y="191"/>
                  </a:lnTo>
                  <a:lnTo>
                    <a:pt x="734" y="59"/>
                  </a:lnTo>
                  <a:lnTo>
                    <a:pt x="240" y="554"/>
                  </a:lnTo>
                  <a:lnTo>
                    <a:pt x="236" y="556"/>
                  </a:lnTo>
                  <a:lnTo>
                    <a:pt x="232" y="558"/>
                  </a:lnTo>
                  <a:lnTo>
                    <a:pt x="226" y="559"/>
                  </a:lnTo>
                  <a:lnTo>
                    <a:pt x="221" y="558"/>
                  </a:lnTo>
                  <a:lnTo>
                    <a:pt x="217" y="555"/>
                  </a:lnTo>
                  <a:lnTo>
                    <a:pt x="213" y="551"/>
                  </a:lnTo>
                  <a:lnTo>
                    <a:pt x="211" y="547"/>
                  </a:lnTo>
                  <a:lnTo>
                    <a:pt x="209" y="541"/>
                  </a:lnTo>
                  <a:lnTo>
                    <a:pt x="211" y="537"/>
                  </a:lnTo>
                  <a:lnTo>
                    <a:pt x="212" y="533"/>
                  </a:lnTo>
                  <a:lnTo>
                    <a:pt x="215" y="529"/>
                  </a:lnTo>
                  <a:lnTo>
                    <a:pt x="710" y="34"/>
                  </a:lnTo>
                  <a:lnTo>
                    <a:pt x="576" y="34"/>
                  </a:lnTo>
                  <a:lnTo>
                    <a:pt x="571" y="34"/>
                  </a:lnTo>
                  <a:lnTo>
                    <a:pt x="566" y="31"/>
                  </a:lnTo>
                  <a:lnTo>
                    <a:pt x="563" y="27"/>
                  </a:lnTo>
                  <a:lnTo>
                    <a:pt x="561" y="22"/>
                  </a:lnTo>
                  <a:lnTo>
                    <a:pt x="559" y="17"/>
                  </a:lnTo>
                  <a:lnTo>
                    <a:pt x="561" y="12"/>
                  </a:lnTo>
                  <a:lnTo>
                    <a:pt x="563" y="6"/>
                  </a:lnTo>
                  <a:lnTo>
                    <a:pt x="566" y="3"/>
                  </a:lnTo>
                  <a:lnTo>
                    <a:pt x="571" y="0"/>
                  </a:lnTo>
                  <a:lnTo>
                    <a:pt x="5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2" name="Freeform 51"/>
            <p:cNvSpPr>
              <a:spLocks noEditPoints="1"/>
            </p:cNvSpPr>
            <p:nvPr/>
          </p:nvSpPr>
          <p:spPr bwMode="auto">
            <a:xfrm>
              <a:off x="4228231" y="4153775"/>
              <a:ext cx="539299" cy="540000"/>
            </a:xfrm>
            <a:custGeom>
              <a:avLst/>
              <a:gdLst>
                <a:gd name="T0" fmla="*/ 307 w 769"/>
                <a:gd name="T1" fmla="*/ 102 h 770"/>
                <a:gd name="T2" fmla="*/ 374 w 769"/>
                <a:gd name="T3" fmla="*/ 175 h 770"/>
                <a:gd name="T4" fmla="*/ 422 w 769"/>
                <a:gd name="T5" fmla="*/ 257 h 770"/>
                <a:gd name="T6" fmla="*/ 455 w 769"/>
                <a:gd name="T7" fmla="*/ 339 h 770"/>
                <a:gd name="T8" fmla="*/ 474 w 769"/>
                <a:gd name="T9" fmla="*/ 416 h 770"/>
                <a:gd name="T10" fmla="*/ 485 w 769"/>
                <a:gd name="T11" fmla="*/ 480 h 770"/>
                <a:gd name="T12" fmla="*/ 489 w 769"/>
                <a:gd name="T13" fmla="*/ 525 h 770"/>
                <a:gd name="T14" fmla="*/ 489 w 769"/>
                <a:gd name="T15" fmla="*/ 547 h 770"/>
                <a:gd name="T16" fmla="*/ 482 w 769"/>
                <a:gd name="T17" fmla="*/ 556 h 770"/>
                <a:gd name="T18" fmla="*/ 472 w 769"/>
                <a:gd name="T19" fmla="*/ 559 h 770"/>
                <a:gd name="T20" fmla="*/ 560 w 769"/>
                <a:gd name="T21" fmla="*/ 725 h 770"/>
                <a:gd name="T22" fmla="*/ 646 w 769"/>
                <a:gd name="T23" fmla="*/ 559 h 770"/>
                <a:gd name="T24" fmla="*/ 637 w 769"/>
                <a:gd name="T25" fmla="*/ 556 h 770"/>
                <a:gd name="T26" fmla="*/ 630 w 769"/>
                <a:gd name="T27" fmla="*/ 547 h 770"/>
                <a:gd name="T28" fmla="*/ 629 w 769"/>
                <a:gd name="T29" fmla="*/ 525 h 770"/>
                <a:gd name="T30" fmla="*/ 625 w 769"/>
                <a:gd name="T31" fmla="*/ 490 h 770"/>
                <a:gd name="T32" fmla="*/ 617 w 769"/>
                <a:gd name="T33" fmla="*/ 443 h 770"/>
                <a:gd name="T34" fmla="*/ 600 w 769"/>
                <a:gd name="T35" fmla="*/ 385 h 770"/>
                <a:gd name="T36" fmla="*/ 574 w 769"/>
                <a:gd name="T37" fmla="*/ 323 h 770"/>
                <a:gd name="T38" fmla="*/ 535 w 769"/>
                <a:gd name="T39" fmla="*/ 258 h 770"/>
                <a:gd name="T40" fmla="*/ 481 w 769"/>
                <a:gd name="T41" fmla="*/ 195 h 770"/>
                <a:gd name="T42" fmla="*/ 409 w 769"/>
                <a:gd name="T43" fmla="*/ 137 h 770"/>
                <a:gd name="T44" fmla="*/ 319 w 769"/>
                <a:gd name="T45" fmla="*/ 89 h 770"/>
                <a:gd name="T46" fmla="*/ 17 w 769"/>
                <a:gd name="T47" fmla="*/ 0 h 770"/>
                <a:gd name="T48" fmla="*/ 151 w 769"/>
                <a:gd name="T49" fmla="*/ 9 h 770"/>
                <a:gd name="T50" fmla="*/ 263 w 769"/>
                <a:gd name="T51" fmla="*/ 33 h 770"/>
                <a:gd name="T52" fmla="*/ 359 w 769"/>
                <a:gd name="T53" fmla="*/ 69 h 770"/>
                <a:gd name="T54" fmla="*/ 439 w 769"/>
                <a:gd name="T55" fmla="*/ 115 h 770"/>
                <a:gd name="T56" fmla="*/ 502 w 769"/>
                <a:gd name="T57" fmla="*/ 169 h 770"/>
                <a:gd name="T58" fmla="*/ 553 w 769"/>
                <a:gd name="T59" fmla="*/ 228 h 770"/>
                <a:gd name="T60" fmla="*/ 592 w 769"/>
                <a:gd name="T61" fmla="*/ 288 h 770"/>
                <a:gd name="T62" fmla="*/ 621 w 769"/>
                <a:gd name="T63" fmla="*/ 348 h 770"/>
                <a:gd name="T64" fmla="*/ 641 w 769"/>
                <a:gd name="T65" fmla="*/ 403 h 770"/>
                <a:gd name="T66" fmla="*/ 654 w 769"/>
                <a:gd name="T67" fmla="*/ 454 h 770"/>
                <a:gd name="T68" fmla="*/ 661 w 769"/>
                <a:gd name="T69" fmla="*/ 495 h 770"/>
                <a:gd name="T70" fmla="*/ 664 w 769"/>
                <a:gd name="T71" fmla="*/ 525 h 770"/>
                <a:gd name="T72" fmla="*/ 758 w 769"/>
                <a:gd name="T73" fmla="*/ 525 h 770"/>
                <a:gd name="T74" fmla="*/ 765 w 769"/>
                <a:gd name="T75" fmla="*/ 532 h 770"/>
                <a:gd name="T76" fmla="*/ 769 w 769"/>
                <a:gd name="T77" fmla="*/ 542 h 770"/>
                <a:gd name="T78" fmla="*/ 767 w 769"/>
                <a:gd name="T79" fmla="*/ 551 h 770"/>
                <a:gd name="T80" fmla="*/ 571 w 769"/>
                <a:gd name="T81" fmla="*/ 765 h 770"/>
                <a:gd name="T82" fmla="*/ 564 w 769"/>
                <a:gd name="T83" fmla="*/ 768 h 770"/>
                <a:gd name="T84" fmla="*/ 554 w 769"/>
                <a:gd name="T85" fmla="*/ 768 h 770"/>
                <a:gd name="T86" fmla="*/ 547 w 769"/>
                <a:gd name="T87" fmla="*/ 765 h 770"/>
                <a:gd name="T88" fmla="*/ 351 w 769"/>
                <a:gd name="T89" fmla="*/ 551 h 770"/>
                <a:gd name="T90" fmla="*/ 350 w 769"/>
                <a:gd name="T91" fmla="*/ 542 h 770"/>
                <a:gd name="T92" fmla="*/ 353 w 769"/>
                <a:gd name="T93" fmla="*/ 532 h 770"/>
                <a:gd name="T94" fmla="*/ 362 w 769"/>
                <a:gd name="T95" fmla="*/ 525 h 770"/>
                <a:gd name="T96" fmla="*/ 452 w 769"/>
                <a:gd name="T97" fmla="*/ 525 h 770"/>
                <a:gd name="T98" fmla="*/ 447 w 769"/>
                <a:gd name="T99" fmla="*/ 471 h 770"/>
                <a:gd name="T100" fmla="*/ 431 w 769"/>
                <a:gd name="T101" fmla="*/ 390 h 770"/>
                <a:gd name="T102" fmla="*/ 398 w 769"/>
                <a:gd name="T103" fmla="*/ 295 h 770"/>
                <a:gd name="T104" fmla="*/ 342 w 769"/>
                <a:gd name="T105" fmla="*/ 192 h 770"/>
                <a:gd name="T106" fmla="*/ 269 w 769"/>
                <a:gd name="T107" fmla="*/ 115 h 770"/>
                <a:gd name="T108" fmla="*/ 180 w 769"/>
                <a:gd name="T109" fmla="*/ 64 h 770"/>
                <a:gd name="T110" fmla="*/ 75 w 769"/>
                <a:gd name="T111" fmla="*/ 38 h 770"/>
                <a:gd name="T112" fmla="*/ 12 w 769"/>
                <a:gd name="T113" fmla="*/ 34 h 770"/>
                <a:gd name="T114" fmla="*/ 3 w 769"/>
                <a:gd name="T115" fmla="*/ 29 h 770"/>
                <a:gd name="T116" fmla="*/ 0 w 769"/>
                <a:gd name="T117" fmla="*/ 18 h 770"/>
                <a:gd name="T118" fmla="*/ 3 w 769"/>
                <a:gd name="T119" fmla="*/ 8 h 770"/>
                <a:gd name="T120" fmla="*/ 12 w 769"/>
                <a:gd name="T121" fmla="*/ 1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9" h="770">
                  <a:moveTo>
                    <a:pt x="265" y="69"/>
                  </a:moveTo>
                  <a:lnTo>
                    <a:pt x="307" y="102"/>
                  </a:lnTo>
                  <a:lnTo>
                    <a:pt x="342" y="137"/>
                  </a:lnTo>
                  <a:lnTo>
                    <a:pt x="374" y="175"/>
                  </a:lnTo>
                  <a:lnTo>
                    <a:pt x="400" y="216"/>
                  </a:lnTo>
                  <a:lnTo>
                    <a:pt x="422" y="257"/>
                  </a:lnTo>
                  <a:lnTo>
                    <a:pt x="440" y="299"/>
                  </a:lnTo>
                  <a:lnTo>
                    <a:pt x="455" y="339"/>
                  </a:lnTo>
                  <a:lnTo>
                    <a:pt x="467" y="378"/>
                  </a:lnTo>
                  <a:lnTo>
                    <a:pt x="474" y="416"/>
                  </a:lnTo>
                  <a:lnTo>
                    <a:pt x="481" y="450"/>
                  </a:lnTo>
                  <a:lnTo>
                    <a:pt x="485" y="480"/>
                  </a:lnTo>
                  <a:lnTo>
                    <a:pt x="488" y="505"/>
                  </a:lnTo>
                  <a:lnTo>
                    <a:pt x="489" y="525"/>
                  </a:lnTo>
                  <a:lnTo>
                    <a:pt x="489" y="542"/>
                  </a:lnTo>
                  <a:lnTo>
                    <a:pt x="489" y="547"/>
                  </a:lnTo>
                  <a:lnTo>
                    <a:pt x="486" y="552"/>
                  </a:lnTo>
                  <a:lnTo>
                    <a:pt x="482" y="556"/>
                  </a:lnTo>
                  <a:lnTo>
                    <a:pt x="477" y="559"/>
                  </a:lnTo>
                  <a:lnTo>
                    <a:pt x="472" y="559"/>
                  </a:lnTo>
                  <a:lnTo>
                    <a:pt x="406" y="559"/>
                  </a:lnTo>
                  <a:lnTo>
                    <a:pt x="560" y="725"/>
                  </a:lnTo>
                  <a:lnTo>
                    <a:pt x="712" y="559"/>
                  </a:lnTo>
                  <a:lnTo>
                    <a:pt x="646" y="559"/>
                  </a:lnTo>
                  <a:lnTo>
                    <a:pt x="641" y="559"/>
                  </a:lnTo>
                  <a:lnTo>
                    <a:pt x="637" y="556"/>
                  </a:lnTo>
                  <a:lnTo>
                    <a:pt x="633" y="552"/>
                  </a:lnTo>
                  <a:lnTo>
                    <a:pt x="630" y="547"/>
                  </a:lnTo>
                  <a:lnTo>
                    <a:pt x="629" y="542"/>
                  </a:lnTo>
                  <a:lnTo>
                    <a:pt x="629" y="525"/>
                  </a:lnTo>
                  <a:lnTo>
                    <a:pt x="628" y="509"/>
                  </a:lnTo>
                  <a:lnTo>
                    <a:pt x="625" y="490"/>
                  </a:lnTo>
                  <a:lnTo>
                    <a:pt x="623" y="467"/>
                  </a:lnTo>
                  <a:lnTo>
                    <a:pt x="617" y="443"/>
                  </a:lnTo>
                  <a:lnTo>
                    <a:pt x="609" y="415"/>
                  </a:lnTo>
                  <a:lnTo>
                    <a:pt x="600" y="385"/>
                  </a:lnTo>
                  <a:lnTo>
                    <a:pt x="588" y="355"/>
                  </a:lnTo>
                  <a:lnTo>
                    <a:pt x="574" y="323"/>
                  </a:lnTo>
                  <a:lnTo>
                    <a:pt x="556" y="291"/>
                  </a:lnTo>
                  <a:lnTo>
                    <a:pt x="535" y="258"/>
                  </a:lnTo>
                  <a:lnTo>
                    <a:pt x="510" y="227"/>
                  </a:lnTo>
                  <a:lnTo>
                    <a:pt x="481" y="195"/>
                  </a:lnTo>
                  <a:lnTo>
                    <a:pt x="447" y="166"/>
                  </a:lnTo>
                  <a:lnTo>
                    <a:pt x="409" y="137"/>
                  </a:lnTo>
                  <a:lnTo>
                    <a:pt x="367" y="113"/>
                  </a:lnTo>
                  <a:lnTo>
                    <a:pt x="319" y="89"/>
                  </a:lnTo>
                  <a:lnTo>
                    <a:pt x="265" y="69"/>
                  </a:lnTo>
                  <a:close/>
                  <a:moveTo>
                    <a:pt x="17" y="0"/>
                  </a:moveTo>
                  <a:lnTo>
                    <a:pt x="87" y="3"/>
                  </a:lnTo>
                  <a:lnTo>
                    <a:pt x="151" y="9"/>
                  </a:lnTo>
                  <a:lnTo>
                    <a:pt x="210" y="20"/>
                  </a:lnTo>
                  <a:lnTo>
                    <a:pt x="263" y="33"/>
                  </a:lnTo>
                  <a:lnTo>
                    <a:pt x="313" y="50"/>
                  </a:lnTo>
                  <a:lnTo>
                    <a:pt x="359" y="69"/>
                  </a:lnTo>
                  <a:lnTo>
                    <a:pt x="401" y="92"/>
                  </a:lnTo>
                  <a:lnTo>
                    <a:pt x="439" y="115"/>
                  </a:lnTo>
                  <a:lnTo>
                    <a:pt x="472" y="141"/>
                  </a:lnTo>
                  <a:lnTo>
                    <a:pt x="502" y="169"/>
                  </a:lnTo>
                  <a:lnTo>
                    <a:pt x="530" y="198"/>
                  </a:lnTo>
                  <a:lnTo>
                    <a:pt x="553" y="228"/>
                  </a:lnTo>
                  <a:lnTo>
                    <a:pt x="574" y="258"/>
                  </a:lnTo>
                  <a:lnTo>
                    <a:pt x="592" y="288"/>
                  </a:lnTo>
                  <a:lnTo>
                    <a:pt x="608" y="318"/>
                  </a:lnTo>
                  <a:lnTo>
                    <a:pt x="621" y="348"/>
                  </a:lnTo>
                  <a:lnTo>
                    <a:pt x="632" y="376"/>
                  </a:lnTo>
                  <a:lnTo>
                    <a:pt x="641" y="403"/>
                  </a:lnTo>
                  <a:lnTo>
                    <a:pt x="647" y="429"/>
                  </a:lnTo>
                  <a:lnTo>
                    <a:pt x="654" y="454"/>
                  </a:lnTo>
                  <a:lnTo>
                    <a:pt x="658" y="475"/>
                  </a:lnTo>
                  <a:lnTo>
                    <a:pt x="661" y="495"/>
                  </a:lnTo>
                  <a:lnTo>
                    <a:pt x="663" y="512"/>
                  </a:lnTo>
                  <a:lnTo>
                    <a:pt x="664" y="525"/>
                  </a:lnTo>
                  <a:lnTo>
                    <a:pt x="752" y="525"/>
                  </a:lnTo>
                  <a:lnTo>
                    <a:pt x="758" y="525"/>
                  </a:lnTo>
                  <a:lnTo>
                    <a:pt x="761" y="528"/>
                  </a:lnTo>
                  <a:lnTo>
                    <a:pt x="765" y="532"/>
                  </a:lnTo>
                  <a:lnTo>
                    <a:pt x="768" y="537"/>
                  </a:lnTo>
                  <a:lnTo>
                    <a:pt x="769" y="542"/>
                  </a:lnTo>
                  <a:lnTo>
                    <a:pt x="768" y="547"/>
                  </a:lnTo>
                  <a:lnTo>
                    <a:pt x="767" y="551"/>
                  </a:lnTo>
                  <a:lnTo>
                    <a:pt x="764" y="554"/>
                  </a:lnTo>
                  <a:lnTo>
                    <a:pt x="571" y="765"/>
                  </a:lnTo>
                  <a:lnTo>
                    <a:pt x="568" y="767"/>
                  </a:lnTo>
                  <a:lnTo>
                    <a:pt x="564" y="768"/>
                  </a:lnTo>
                  <a:lnTo>
                    <a:pt x="560" y="770"/>
                  </a:lnTo>
                  <a:lnTo>
                    <a:pt x="554" y="768"/>
                  </a:lnTo>
                  <a:lnTo>
                    <a:pt x="550" y="767"/>
                  </a:lnTo>
                  <a:lnTo>
                    <a:pt x="547" y="765"/>
                  </a:lnTo>
                  <a:lnTo>
                    <a:pt x="355" y="554"/>
                  </a:lnTo>
                  <a:lnTo>
                    <a:pt x="351" y="551"/>
                  </a:lnTo>
                  <a:lnTo>
                    <a:pt x="350" y="547"/>
                  </a:lnTo>
                  <a:lnTo>
                    <a:pt x="350" y="542"/>
                  </a:lnTo>
                  <a:lnTo>
                    <a:pt x="350" y="537"/>
                  </a:lnTo>
                  <a:lnTo>
                    <a:pt x="353" y="532"/>
                  </a:lnTo>
                  <a:lnTo>
                    <a:pt x="357" y="528"/>
                  </a:lnTo>
                  <a:lnTo>
                    <a:pt x="362" y="525"/>
                  </a:lnTo>
                  <a:lnTo>
                    <a:pt x="367" y="525"/>
                  </a:lnTo>
                  <a:lnTo>
                    <a:pt x="452" y="525"/>
                  </a:lnTo>
                  <a:lnTo>
                    <a:pt x="451" y="501"/>
                  </a:lnTo>
                  <a:lnTo>
                    <a:pt x="447" y="471"/>
                  </a:lnTo>
                  <a:lnTo>
                    <a:pt x="440" y="433"/>
                  </a:lnTo>
                  <a:lnTo>
                    <a:pt x="431" y="390"/>
                  </a:lnTo>
                  <a:lnTo>
                    <a:pt x="417" y="344"/>
                  </a:lnTo>
                  <a:lnTo>
                    <a:pt x="398" y="295"/>
                  </a:lnTo>
                  <a:lnTo>
                    <a:pt x="372" y="240"/>
                  </a:lnTo>
                  <a:lnTo>
                    <a:pt x="342" y="192"/>
                  </a:lnTo>
                  <a:lnTo>
                    <a:pt x="308" y="151"/>
                  </a:lnTo>
                  <a:lnTo>
                    <a:pt x="269" y="115"/>
                  </a:lnTo>
                  <a:lnTo>
                    <a:pt x="227" y="86"/>
                  </a:lnTo>
                  <a:lnTo>
                    <a:pt x="180" y="64"/>
                  </a:lnTo>
                  <a:lnTo>
                    <a:pt x="130" y="48"/>
                  </a:lnTo>
                  <a:lnTo>
                    <a:pt x="75" y="38"/>
                  </a:lnTo>
                  <a:lnTo>
                    <a:pt x="17" y="35"/>
                  </a:lnTo>
                  <a:lnTo>
                    <a:pt x="12" y="34"/>
                  </a:lnTo>
                  <a:lnTo>
                    <a:pt x="7" y="31"/>
                  </a:lnTo>
                  <a:lnTo>
                    <a:pt x="3" y="29"/>
                  </a:lnTo>
                  <a:lnTo>
                    <a:pt x="0" y="24"/>
                  </a:lnTo>
                  <a:lnTo>
                    <a:pt x="0" y="18"/>
                  </a:lnTo>
                  <a:lnTo>
                    <a:pt x="0" y="12"/>
                  </a:lnTo>
                  <a:lnTo>
                    <a:pt x="3" y="8"/>
                  </a:lnTo>
                  <a:lnTo>
                    <a:pt x="7" y="4"/>
                  </a:lnTo>
                  <a:lnTo>
                    <a:pt x="12" y="1"/>
                  </a:lnTo>
                  <a:lnTo>
                    <a:pt x="1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3" name="Freeform 52"/>
            <p:cNvSpPr>
              <a:spLocks noEditPoints="1"/>
            </p:cNvSpPr>
            <p:nvPr/>
          </p:nvSpPr>
          <p:spPr bwMode="auto">
            <a:xfrm>
              <a:off x="5280002" y="4153775"/>
              <a:ext cx="539299" cy="540000"/>
            </a:xfrm>
            <a:custGeom>
              <a:avLst/>
              <a:gdLst>
                <a:gd name="T0" fmla="*/ 406 w 769"/>
                <a:gd name="T1" fmla="*/ 209 h 770"/>
                <a:gd name="T2" fmla="*/ 477 w 769"/>
                <a:gd name="T3" fmla="*/ 211 h 770"/>
                <a:gd name="T4" fmla="*/ 486 w 769"/>
                <a:gd name="T5" fmla="*/ 217 h 770"/>
                <a:gd name="T6" fmla="*/ 489 w 769"/>
                <a:gd name="T7" fmla="*/ 228 h 770"/>
                <a:gd name="T8" fmla="*/ 488 w 769"/>
                <a:gd name="T9" fmla="*/ 264 h 770"/>
                <a:gd name="T10" fmla="*/ 481 w 769"/>
                <a:gd name="T11" fmla="*/ 319 h 770"/>
                <a:gd name="T12" fmla="*/ 467 w 769"/>
                <a:gd name="T13" fmla="*/ 391 h 770"/>
                <a:gd name="T14" fmla="*/ 440 w 769"/>
                <a:gd name="T15" fmla="*/ 471 h 770"/>
                <a:gd name="T16" fmla="*/ 400 w 769"/>
                <a:gd name="T17" fmla="*/ 554 h 770"/>
                <a:gd name="T18" fmla="*/ 342 w 769"/>
                <a:gd name="T19" fmla="*/ 632 h 770"/>
                <a:gd name="T20" fmla="*/ 265 w 769"/>
                <a:gd name="T21" fmla="*/ 700 h 770"/>
                <a:gd name="T22" fmla="*/ 367 w 769"/>
                <a:gd name="T23" fmla="*/ 657 h 770"/>
                <a:gd name="T24" fmla="*/ 447 w 769"/>
                <a:gd name="T25" fmla="*/ 604 h 770"/>
                <a:gd name="T26" fmla="*/ 510 w 769"/>
                <a:gd name="T27" fmla="*/ 543 h 770"/>
                <a:gd name="T28" fmla="*/ 556 w 769"/>
                <a:gd name="T29" fmla="*/ 479 h 770"/>
                <a:gd name="T30" fmla="*/ 589 w 769"/>
                <a:gd name="T31" fmla="*/ 415 h 770"/>
                <a:gd name="T32" fmla="*/ 609 w 769"/>
                <a:gd name="T33" fmla="*/ 355 h 770"/>
                <a:gd name="T34" fmla="*/ 623 w 769"/>
                <a:gd name="T35" fmla="*/ 302 h 770"/>
                <a:gd name="T36" fmla="*/ 628 w 769"/>
                <a:gd name="T37" fmla="*/ 261 h 770"/>
                <a:gd name="T38" fmla="*/ 629 w 769"/>
                <a:gd name="T39" fmla="*/ 228 h 770"/>
                <a:gd name="T40" fmla="*/ 633 w 769"/>
                <a:gd name="T41" fmla="*/ 217 h 770"/>
                <a:gd name="T42" fmla="*/ 641 w 769"/>
                <a:gd name="T43" fmla="*/ 211 h 770"/>
                <a:gd name="T44" fmla="*/ 712 w 769"/>
                <a:gd name="T45" fmla="*/ 209 h 770"/>
                <a:gd name="T46" fmla="*/ 560 w 769"/>
                <a:gd name="T47" fmla="*/ 0 h 770"/>
                <a:gd name="T48" fmla="*/ 568 w 769"/>
                <a:gd name="T49" fmla="*/ 3 h 770"/>
                <a:gd name="T50" fmla="*/ 764 w 769"/>
                <a:gd name="T51" fmla="*/ 215 h 770"/>
                <a:gd name="T52" fmla="*/ 768 w 769"/>
                <a:gd name="T53" fmla="*/ 223 h 770"/>
                <a:gd name="T54" fmla="*/ 768 w 769"/>
                <a:gd name="T55" fmla="*/ 233 h 770"/>
                <a:gd name="T56" fmla="*/ 761 w 769"/>
                <a:gd name="T57" fmla="*/ 242 h 770"/>
                <a:gd name="T58" fmla="*/ 752 w 769"/>
                <a:gd name="T59" fmla="*/ 245 h 770"/>
                <a:gd name="T60" fmla="*/ 663 w 769"/>
                <a:gd name="T61" fmla="*/ 258 h 770"/>
                <a:gd name="T62" fmla="*/ 658 w 769"/>
                <a:gd name="T63" fmla="*/ 295 h 770"/>
                <a:gd name="T64" fmla="*/ 647 w 769"/>
                <a:gd name="T65" fmla="*/ 340 h 770"/>
                <a:gd name="T66" fmla="*/ 632 w 769"/>
                <a:gd name="T67" fmla="*/ 393 h 770"/>
                <a:gd name="T68" fmla="*/ 608 w 769"/>
                <a:gd name="T69" fmla="*/ 452 h 770"/>
                <a:gd name="T70" fmla="*/ 574 w 769"/>
                <a:gd name="T71" fmla="*/ 512 h 770"/>
                <a:gd name="T72" fmla="*/ 530 w 769"/>
                <a:gd name="T73" fmla="*/ 571 h 770"/>
                <a:gd name="T74" fmla="*/ 472 w 769"/>
                <a:gd name="T75" fmla="*/ 627 h 770"/>
                <a:gd name="T76" fmla="*/ 401 w 769"/>
                <a:gd name="T77" fmla="*/ 678 h 770"/>
                <a:gd name="T78" fmla="*/ 313 w 769"/>
                <a:gd name="T79" fmla="*/ 720 h 770"/>
                <a:gd name="T80" fmla="*/ 210 w 769"/>
                <a:gd name="T81" fmla="*/ 750 h 770"/>
                <a:gd name="T82" fmla="*/ 87 w 769"/>
                <a:gd name="T83" fmla="*/ 767 h 770"/>
                <a:gd name="T84" fmla="*/ 12 w 769"/>
                <a:gd name="T85" fmla="*/ 768 h 770"/>
                <a:gd name="T86" fmla="*/ 3 w 769"/>
                <a:gd name="T87" fmla="*/ 762 h 770"/>
                <a:gd name="T88" fmla="*/ 0 w 769"/>
                <a:gd name="T89" fmla="*/ 751 h 770"/>
                <a:gd name="T90" fmla="*/ 3 w 769"/>
                <a:gd name="T91" fmla="*/ 741 h 770"/>
                <a:gd name="T92" fmla="*/ 12 w 769"/>
                <a:gd name="T93" fmla="*/ 736 h 770"/>
                <a:gd name="T94" fmla="*/ 75 w 769"/>
                <a:gd name="T95" fmla="*/ 731 h 770"/>
                <a:gd name="T96" fmla="*/ 180 w 769"/>
                <a:gd name="T97" fmla="*/ 706 h 770"/>
                <a:gd name="T98" fmla="*/ 269 w 769"/>
                <a:gd name="T99" fmla="*/ 655 h 770"/>
                <a:gd name="T100" fmla="*/ 342 w 769"/>
                <a:gd name="T101" fmla="*/ 577 h 770"/>
                <a:gd name="T102" fmla="*/ 398 w 769"/>
                <a:gd name="T103" fmla="*/ 475 h 770"/>
                <a:gd name="T104" fmla="*/ 431 w 769"/>
                <a:gd name="T105" fmla="*/ 380 h 770"/>
                <a:gd name="T106" fmla="*/ 447 w 769"/>
                <a:gd name="T107" fmla="*/ 299 h 770"/>
                <a:gd name="T108" fmla="*/ 452 w 769"/>
                <a:gd name="T109" fmla="*/ 245 h 770"/>
                <a:gd name="T110" fmla="*/ 362 w 769"/>
                <a:gd name="T111" fmla="*/ 245 h 770"/>
                <a:gd name="T112" fmla="*/ 353 w 769"/>
                <a:gd name="T113" fmla="*/ 238 h 770"/>
                <a:gd name="T114" fmla="*/ 350 w 769"/>
                <a:gd name="T115" fmla="*/ 228 h 770"/>
                <a:gd name="T116" fmla="*/ 351 w 769"/>
                <a:gd name="T117" fmla="*/ 219 h 770"/>
                <a:gd name="T118" fmla="*/ 547 w 769"/>
                <a:gd name="T119" fmla="*/ 5 h 770"/>
                <a:gd name="T120" fmla="*/ 554 w 769"/>
                <a:gd name="T121" fmla="*/ 1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9" h="770">
                  <a:moveTo>
                    <a:pt x="560" y="43"/>
                  </a:moveTo>
                  <a:lnTo>
                    <a:pt x="406" y="209"/>
                  </a:lnTo>
                  <a:lnTo>
                    <a:pt x="472" y="209"/>
                  </a:lnTo>
                  <a:lnTo>
                    <a:pt x="477" y="211"/>
                  </a:lnTo>
                  <a:lnTo>
                    <a:pt x="482" y="213"/>
                  </a:lnTo>
                  <a:lnTo>
                    <a:pt x="486" y="217"/>
                  </a:lnTo>
                  <a:lnTo>
                    <a:pt x="489" y="223"/>
                  </a:lnTo>
                  <a:lnTo>
                    <a:pt x="489" y="228"/>
                  </a:lnTo>
                  <a:lnTo>
                    <a:pt x="489" y="245"/>
                  </a:lnTo>
                  <a:lnTo>
                    <a:pt x="488" y="264"/>
                  </a:lnTo>
                  <a:lnTo>
                    <a:pt x="485" y="289"/>
                  </a:lnTo>
                  <a:lnTo>
                    <a:pt x="481" y="319"/>
                  </a:lnTo>
                  <a:lnTo>
                    <a:pt x="474" y="353"/>
                  </a:lnTo>
                  <a:lnTo>
                    <a:pt x="467" y="391"/>
                  </a:lnTo>
                  <a:lnTo>
                    <a:pt x="455" y="431"/>
                  </a:lnTo>
                  <a:lnTo>
                    <a:pt x="440" y="471"/>
                  </a:lnTo>
                  <a:lnTo>
                    <a:pt x="422" y="513"/>
                  </a:lnTo>
                  <a:lnTo>
                    <a:pt x="400" y="554"/>
                  </a:lnTo>
                  <a:lnTo>
                    <a:pt x="374" y="594"/>
                  </a:lnTo>
                  <a:lnTo>
                    <a:pt x="342" y="632"/>
                  </a:lnTo>
                  <a:lnTo>
                    <a:pt x="307" y="668"/>
                  </a:lnTo>
                  <a:lnTo>
                    <a:pt x="265" y="700"/>
                  </a:lnTo>
                  <a:lnTo>
                    <a:pt x="319" y="681"/>
                  </a:lnTo>
                  <a:lnTo>
                    <a:pt x="367" y="657"/>
                  </a:lnTo>
                  <a:lnTo>
                    <a:pt x="409" y="631"/>
                  </a:lnTo>
                  <a:lnTo>
                    <a:pt x="447" y="604"/>
                  </a:lnTo>
                  <a:lnTo>
                    <a:pt x="481" y="575"/>
                  </a:lnTo>
                  <a:lnTo>
                    <a:pt x="510" y="543"/>
                  </a:lnTo>
                  <a:lnTo>
                    <a:pt x="535" y="512"/>
                  </a:lnTo>
                  <a:lnTo>
                    <a:pt x="556" y="479"/>
                  </a:lnTo>
                  <a:lnTo>
                    <a:pt x="574" y="446"/>
                  </a:lnTo>
                  <a:lnTo>
                    <a:pt x="589" y="415"/>
                  </a:lnTo>
                  <a:lnTo>
                    <a:pt x="600" y="384"/>
                  </a:lnTo>
                  <a:lnTo>
                    <a:pt x="609" y="355"/>
                  </a:lnTo>
                  <a:lnTo>
                    <a:pt x="617" y="327"/>
                  </a:lnTo>
                  <a:lnTo>
                    <a:pt x="623" y="302"/>
                  </a:lnTo>
                  <a:lnTo>
                    <a:pt x="625" y="280"/>
                  </a:lnTo>
                  <a:lnTo>
                    <a:pt x="628" y="261"/>
                  </a:lnTo>
                  <a:lnTo>
                    <a:pt x="629" y="245"/>
                  </a:lnTo>
                  <a:lnTo>
                    <a:pt x="629" y="228"/>
                  </a:lnTo>
                  <a:lnTo>
                    <a:pt x="630" y="223"/>
                  </a:lnTo>
                  <a:lnTo>
                    <a:pt x="633" y="217"/>
                  </a:lnTo>
                  <a:lnTo>
                    <a:pt x="637" y="213"/>
                  </a:lnTo>
                  <a:lnTo>
                    <a:pt x="641" y="211"/>
                  </a:lnTo>
                  <a:lnTo>
                    <a:pt x="646" y="209"/>
                  </a:lnTo>
                  <a:lnTo>
                    <a:pt x="712" y="209"/>
                  </a:lnTo>
                  <a:lnTo>
                    <a:pt x="560" y="43"/>
                  </a:lnTo>
                  <a:close/>
                  <a:moveTo>
                    <a:pt x="560" y="0"/>
                  </a:moveTo>
                  <a:lnTo>
                    <a:pt x="564" y="1"/>
                  </a:lnTo>
                  <a:lnTo>
                    <a:pt x="568" y="3"/>
                  </a:lnTo>
                  <a:lnTo>
                    <a:pt x="571" y="5"/>
                  </a:lnTo>
                  <a:lnTo>
                    <a:pt x="764" y="215"/>
                  </a:lnTo>
                  <a:lnTo>
                    <a:pt x="767" y="219"/>
                  </a:lnTo>
                  <a:lnTo>
                    <a:pt x="768" y="223"/>
                  </a:lnTo>
                  <a:lnTo>
                    <a:pt x="769" y="228"/>
                  </a:lnTo>
                  <a:lnTo>
                    <a:pt x="768" y="233"/>
                  </a:lnTo>
                  <a:lnTo>
                    <a:pt x="765" y="238"/>
                  </a:lnTo>
                  <a:lnTo>
                    <a:pt x="761" y="242"/>
                  </a:lnTo>
                  <a:lnTo>
                    <a:pt x="758" y="245"/>
                  </a:lnTo>
                  <a:lnTo>
                    <a:pt x="752" y="245"/>
                  </a:lnTo>
                  <a:lnTo>
                    <a:pt x="665" y="245"/>
                  </a:lnTo>
                  <a:lnTo>
                    <a:pt x="663" y="258"/>
                  </a:lnTo>
                  <a:lnTo>
                    <a:pt x="661" y="275"/>
                  </a:lnTo>
                  <a:lnTo>
                    <a:pt x="658" y="295"/>
                  </a:lnTo>
                  <a:lnTo>
                    <a:pt x="654" y="316"/>
                  </a:lnTo>
                  <a:lnTo>
                    <a:pt x="647" y="340"/>
                  </a:lnTo>
                  <a:lnTo>
                    <a:pt x="641" y="367"/>
                  </a:lnTo>
                  <a:lnTo>
                    <a:pt x="632" y="393"/>
                  </a:lnTo>
                  <a:lnTo>
                    <a:pt x="621" y="422"/>
                  </a:lnTo>
                  <a:lnTo>
                    <a:pt x="608" y="452"/>
                  </a:lnTo>
                  <a:lnTo>
                    <a:pt x="592" y="482"/>
                  </a:lnTo>
                  <a:lnTo>
                    <a:pt x="574" y="512"/>
                  </a:lnTo>
                  <a:lnTo>
                    <a:pt x="553" y="542"/>
                  </a:lnTo>
                  <a:lnTo>
                    <a:pt x="530" y="571"/>
                  </a:lnTo>
                  <a:lnTo>
                    <a:pt x="502" y="600"/>
                  </a:lnTo>
                  <a:lnTo>
                    <a:pt x="472" y="627"/>
                  </a:lnTo>
                  <a:lnTo>
                    <a:pt x="439" y="653"/>
                  </a:lnTo>
                  <a:lnTo>
                    <a:pt x="401" y="678"/>
                  </a:lnTo>
                  <a:lnTo>
                    <a:pt x="359" y="700"/>
                  </a:lnTo>
                  <a:lnTo>
                    <a:pt x="313" y="720"/>
                  </a:lnTo>
                  <a:lnTo>
                    <a:pt x="264" y="737"/>
                  </a:lnTo>
                  <a:lnTo>
                    <a:pt x="210" y="750"/>
                  </a:lnTo>
                  <a:lnTo>
                    <a:pt x="151" y="761"/>
                  </a:lnTo>
                  <a:lnTo>
                    <a:pt x="87" y="767"/>
                  </a:lnTo>
                  <a:lnTo>
                    <a:pt x="17" y="770"/>
                  </a:lnTo>
                  <a:lnTo>
                    <a:pt x="12" y="768"/>
                  </a:lnTo>
                  <a:lnTo>
                    <a:pt x="7" y="766"/>
                  </a:lnTo>
                  <a:lnTo>
                    <a:pt x="3" y="762"/>
                  </a:lnTo>
                  <a:lnTo>
                    <a:pt x="0" y="757"/>
                  </a:lnTo>
                  <a:lnTo>
                    <a:pt x="0" y="751"/>
                  </a:lnTo>
                  <a:lnTo>
                    <a:pt x="0" y="746"/>
                  </a:lnTo>
                  <a:lnTo>
                    <a:pt x="3" y="741"/>
                  </a:lnTo>
                  <a:lnTo>
                    <a:pt x="7" y="737"/>
                  </a:lnTo>
                  <a:lnTo>
                    <a:pt x="12" y="736"/>
                  </a:lnTo>
                  <a:lnTo>
                    <a:pt x="17" y="734"/>
                  </a:lnTo>
                  <a:lnTo>
                    <a:pt x="75" y="731"/>
                  </a:lnTo>
                  <a:lnTo>
                    <a:pt x="130" y="721"/>
                  </a:lnTo>
                  <a:lnTo>
                    <a:pt x="180" y="706"/>
                  </a:lnTo>
                  <a:lnTo>
                    <a:pt x="227" y="683"/>
                  </a:lnTo>
                  <a:lnTo>
                    <a:pt x="269" y="655"/>
                  </a:lnTo>
                  <a:lnTo>
                    <a:pt x="308" y="619"/>
                  </a:lnTo>
                  <a:lnTo>
                    <a:pt x="342" y="577"/>
                  </a:lnTo>
                  <a:lnTo>
                    <a:pt x="372" y="530"/>
                  </a:lnTo>
                  <a:lnTo>
                    <a:pt x="398" y="475"/>
                  </a:lnTo>
                  <a:lnTo>
                    <a:pt x="417" y="425"/>
                  </a:lnTo>
                  <a:lnTo>
                    <a:pt x="431" y="380"/>
                  </a:lnTo>
                  <a:lnTo>
                    <a:pt x="440" y="336"/>
                  </a:lnTo>
                  <a:lnTo>
                    <a:pt x="447" y="299"/>
                  </a:lnTo>
                  <a:lnTo>
                    <a:pt x="451" y="268"/>
                  </a:lnTo>
                  <a:lnTo>
                    <a:pt x="452" y="245"/>
                  </a:lnTo>
                  <a:lnTo>
                    <a:pt x="367" y="245"/>
                  </a:lnTo>
                  <a:lnTo>
                    <a:pt x="362" y="245"/>
                  </a:lnTo>
                  <a:lnTo>
                    <a:pt x="357" y="242"/>
                  </a:lnTo>
                  <a:lnTo>
                    <a:pt x="353" y="238"/>
                  </a:lnTo>
                  <a:lnTo>
                    <a:pt x="350" y="233"/>
                  </a:lnTo>
                  <a:lnTo>
                    <a:pt x="350" y="228"/>
                  </a:lnTo>
                  <a:lnTo>
                    <a:pt x="350" y="223"/>
                  </a:lnTo>
                  <a:lnTo>
                    <a:pt x="351" y="219"/>
                  </a:lnTo>
                  <a:lnTo>
                    <a:pt x="355" y="215"/>
                  </a:lnTo>
                  <a:lnTo>
                    <a:pt x="547" y="5"/>
                  </a:lnTo>
                  <a:lnTo>
                    <a:pt x="550" y="3"/>
                  </a:lnTo>
                  <a:lnTo>
                    <a:pt x="554" y="1"/>
                  </a:lnTo>
                  <a:lnTo>
                    <a:pt x="56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4" name="Freeform 53"/>
            <p:cNvSpPr>
              <a:spLocks noEditPoints="1"/>
            </p:cNvSpPr>
            <p:nvPr/>
          </p:nvSpPr>
          <p:spPr bwMode="auto">
            <a:xfrm>
              <a:off x="6331773" y="4153775"/>
              <a:ext cx="539299" cy="540000"/>
            </a:xfrm>
            <a:custGeom>
              <a:avLst/>
              <a:gdLst>
                <a:gd name="T0" fmla="*/ 43 w 769"/>
                <a:gd name="T1" fmla="*/ 209 h 770"/>
                <a:gd name="T2" fmla="*/ 210 w 769"/>
                <a:gd name="T3" fmla="*/ 297 h 770"/>
                <a:gd name="T4" fmla="*/ 212 w 769"/>
                <a:gd name="T5" fmla="*/ 287 h 770"/>
                <a:gd name="T6" fmla="*/ 222 w 769"/>
                <a:gd name="T7" fmla="*/ 281 h 770"/>
                <a:gd name="T8" fmla="*/ 245 w 769"/>
                <a:gd name="T9" fmla="*/ 280 h 770"/>
                <a:gd name="T10" fmla="*/ 290 w 769"/>
                <a:gd name="T11" fmla="*/ 284 h 770"/>
                <a:gd name="T12" fmla="*/ 354 w 769"/>
                <a:gd name="T13" fmla="*/ 295 h 770"/>
                <a:gd name="T14" fmla="*/ 430 w 769"/>
                <a:gd name="T15" fmla="*/ 314 h 770"/>
                <a:gd name="T16" fmla="*/ 513 w 769"/>
                <a:gd name="T17" fmla="*/ 347 h 770"/>
                <a:gd name="T18" fmla="*/ 594 w 769"/>
                <a:gd name="T19" fmla="*/ 395 h 770"/>
                <a:gd name="T20" fmla="*/ 667 w 769"/>
                <a:gd name="T21" fmla="*/ 462 h 770"/>
                <a:gd name="T22" fmla="*/ 680 w 769"/>
                <a:gd name="T23" fmla="*/ 450 h 770"/>
                <a:gd name="T24" fmla="*/ 632 w 769"/>
                <a:gd name="T25" fmla="*/ 360 h 770"/>
                <a:gd name="T26" fmla="*/ 574 w 769"/>
                <a:gd name="T27" fmla="*/ 289 h 770"/>
                <a:gd name="T28" fmla="*/ 511 w 769"/>
                <a:gd name="T29" fmla="*/ 236 h 770"/>
                <a:gd name="T30" fmla="*/ 447 w 769"/>
                <a:gd name="T31" fmla="*/ 196 h 770"/>
                <a:gd name="T32" fmla="*/ 384 w 769"/>
                <a:gd name="T33" fmla="*/ 169 h 770"/>
                <a:gd name="T34" fmla="*/ 326 w 769"/>
                <a:gd name="T35" fmla="*/ 153 h 770"/>
                <a:gd name="T36" fmla="*/ 279 w 769"/>
                <a:gd name="T37" fmla="*/ 144 h 770"/>
                <a:gd name="T38" fmla="*/ 245 w 769"/>
                <a:gd name="T39" fmla="*/ 140 h 770"/>
                <a:gd name="T40" fmla="*/ 222 w 769"/>
                <a:gd name="T41" fmla="*/ 139 h 770"/>
                <a:gd name="T42" fmla="*/ 212 w 769"/>
                <a:gd name="T43" fmla="*/ 134 h 770"/>
                <a:gd name="T44" fmla="*/ 210 w 769"/>
                <a:gd name="T45" fmla="*/ 123 h 770"/>
                <a:gd name="T46" fmla="*/ 227 w 769"/>
                <a:gd name="T47" fmla="*/ 0 h 770"/>
                <a:gd name="T48" fmla="*/ 237 w 769"/>
                <a:gd name="T49" fmla="*/ 4 h 770"/>
                <a:gd name="T50" fmla="*/ 244 w 769"/>
                <a:gd name="T51" fmla="*/ 12 h 770"/>
                <a:gd name="T52" fmla="*/ 245 w 769"/>
                <a:gd name="T53" fmla="*/ 105 h 770"/>
                <a:gd name="T54" fmla="*/ 274 w 769"/>
                <a:gd name="T55" fmla="*/ 109 h 770"/>
                <a:gd name="T56" fmla="*/ 316 w 769"/>
                <a:gd name="T57" fmla="*/ 115 h 770"/>
                <a:gd name="T58" fmla="*/ 366 w 769"/>
                <a:gd name="T59" fmla="*/ 128 h 770"/>
                <a:gd name="T60" fmla="*/ 422 w 769"/>
                <a:gd name="T61" fmla="*/ 149 h 770"/>
                <a:gd name="T62" fmla="*/ 481 w 769"/>
                <a:gd name="T63" fmla="*/ 177 h 770"/>
                <a:gd name="T64" fmla="*/ 541 w 769"/>
                <a:gd name="T65" fmla="*/ 216 h 770"/>
                <a:gd name="T66" fmla="*/ 600 w 769"/>
                <a:gd name="T67" fmla="*/ 267 h 770"/>
                <a:gd name="T68" fmla="*/ 654 w 769"/>
                <a:gd name="T69" fmla="*/ 331 h 770"/>
                <a:gd name="T70" fmla="*/ 700 w 769"/>
                <a:gd name="T71" fmla="*/ 410 h 770"/>
                <a:gd name="T72" fmla="*/ 737 w 769"/>
                <a:gd name="T73" fmla="*/ 505 h 770"/>
                <a:gd name="T74" fmla="*/ 760 w 769"/>
                <a:gd name="T75" fmla="*/ 619 h 770"/>
                <a:gd name="T76" fmla="*/ 769 w 769"/>
                <a:gd name="T77" fmla="*/ 751 h 770"/>
                <a:gd name="T78" fmla="*/ 765 w 769"/>
                <a:gd name="T79" fmla="*/ 762 h 770"/>
                <a:gd name="T80" fmla="*/ 758 w 769"/>
                <a:gd name="T81" fmla="*/ 768 h 770"/>
                <a:gd name="T82" fmla="*/ 746 w 769"/>
                <a:gd name="T83" fmla="*/ 768 h 770"/>
                <a:gd name="T84" fmla="*/ 738 w 769"/>
                <a:gd name="T85" fmla="*/ 762 h 770"/>
                <a:gd name="T86" fmla="*/ 734 w 769"/>
                <a:gd name="T87" fmla="*/ 751 h 770"/>
                <a:gd name="T88" fmla="*/ 721 w 769"/>
                <a:gd name="T89" fmla="*/ 639 h 770"/>
                <a:gd name="T90" fmla="*/ 683 w 769"/>
                <a:gd name="T91" fmla="*/ 542 h 770"/>
                <a:gd name="T92" fmla="*/ 619 w 769"/>
                <a:gd name="T93" fmla="*/ 462 h 770"/>
                <a:gd name="T94" fmla="*/ 530 w 769"/>
                <a:gd name="T95" fmla="*/ 397 h 770"/>
                <a:gd name="T96" fmla="*/ 426 w 769"/>
                <a:gd name="T97" fmla="*/ 352 h 770"/>
                <a:gd name="T98" fmla="*/ 336 w 769"/>
                <a:gd name="T99" fmla="*/ 329 h 770"/>
                <a:gd name="T100" fmla="*/ 267 w 769"/>
                <a:gd name="T101" fmla="*/ 318 h 770"/>
                <a:gd name="T102" fmla="*/ 245 w 769"/>
                <a:gd name="T103" fmla="*/ 402 h 770"/>
                <a:gd name="T104" fmla="*/ 241 w 769"/>
                <a:gd name="T105" fmla="*/ 412 h 770"/>
                <a:gd name="T106" fmla="*/ 232 w 769"/>
                <a:gd name="T107" fmla="*/ 419 h 770"/>
                <a:gd name="T108" fmla="*/ 223 w 769"/>
                <a:gd name="T109" fmla="*/ 419 h 770"/>
                <a:gd name="T110" fmla="*/ 215 w 769"/>
                <a:gd name="T111" fmla="*/ 415 h 770"/>
                <a:gd name="T112" fmla="*/ 3 w 769"/>
                <a:gd name="T113" fmla="*/ 219 h 770"/>
                <a:gd name="T114" fmla="*/ 0 w 769"/>
                <a:gd name="T115" fmla="*/ 209 h 770"/>
                <a:gd name="T116" fmla="*/ 1 w 769"/>
                <a:gd name="T117" fmla="*/ 202 h 770"/>
                <a:gd name="T118" fmla="*/ 215 w 769"/>
                <a:gd name="T119" fmla="*/ 5 h 770"/>
                <a:gd name="T120" fmla="*/ 223 w 769"/>
                <a:gd name="T121" fmla="*/ 1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9" h="770">
                  <a:moveTo>
                    <a:pt x="210" y="58"/>
                  </a:moveTo>
                  <a:lnTo>
                    <a:pt x="43" y="209"/>
                  </a:lnTo>
                  <a:lnTo>
                    <a:pt x="210" y="363"/>
                  </a:lnTo>
                  <a:lnTo>
                    <a:pt x="210" y="297"/>
                  </a:lnTo>
                  <a:lnTo>
                    <a:pt x="210" y="292"/>
                  </a:lnTo>
                  <a:lnTo>
                    <a:pt x="212" y="287"/>
                  </a:lnTo>
                  <a:lnTo>
                    <a:pt x="216" y="283"/>
                  </a:lnTo>
                  <a:lnTo>
                    <a:pt x="222" y="281"/>
                  </a:lnTo>
                  <a:lnTo>
                    <a:pt x="227" y="280"/>
                  </a:lnTo>
                  <a:lnTo>
                    <a:pt x="245" y="280"/>
                  </a:lnTo>
                  <a:lnTo>
                    <a:pt x="264" y="281"/>
                  </a:lnTo>
                  <a:lnTo>
                    <a:pt x="290" y="284"/>
                  </a:lnTo>
                  <a:lnTo>
                    <a:pt x="320" y="288"/>
                  </a:lnTo>
                  <a:lnTo>
                    <a:pt x="354" y="295"/>
                  </a:lnTo>
                  <a:lnTo>
                    <a:pt x="391" y="304"/>
                  </a:lnTo>
                  <a:lnTo>
                    <a:pt x="430" y="314"/>
                  </a:lnTo>
                  <a:lnTo>
                    <a:pt x="471" y="329"/>
                  </a:lnTo>
                  <a:lnTo>
                    <a:pt x="513" y="347"/>
                  </a:lnTo>
                  <a:lnTo>
                    <a:pt x="553" y="369"/>
                  </a:lnTo>
                  <a:lnTo>
                    <a:pt x="594" y="395"/>
                  </a:lnTo>
                  <a:lnTo>
                    <a:pt x="632" y="427"/>
                  </a:lnTo>
                  <a:lnTo>
                    <a:pt x="667" y="462"/>
                  </a:lnTo>
                  <a:lnTo>
                    <a:pt x="700" y="504"/>
                  </a:lnTo>
                  <a:lnTo>
                    <a:pt x="680" y="450"/>
                  </a:lnTo>
                  <a:lnTo>
                    <a:pt x="657" y="403"/>
                  </a:lnTo>
                  <a:lnTo>
                    <a:pt x="632" y="360"/>
                  </a:lnTo>
                  <a:lnTo>
                    <a:pt x="604" y="322"/>
                  </a:lnTo>
                  <a:lnTo>
                    <a:pt x="574" y="289"/>
                  </a:lnTo>
                  <a:lnTo>
                    <a:pt x="543" y="261"/>
                  </a:lnTo>
                  <a:lnTo>
                    <a:pt x="511" y="236"/>
                  </a:lnTo>
                  <a:lnTo>
                    <a:pt x="478" y="213"/>
                  </a:lnTo>
                  <a:lnTo>
                    <a:pt x="447" y="196"/>
                  </a:lnTo>
                  <a:lnTo>
                    <a:pt x="414" y="181"/>
                  </a:lnTo>
                  <a:lnTo>
                    <a:pt x="384" y="169"/>
                  </a:lnTo>
                  <a:lnTo>
                    <a:pt x="354" y="160"/>
                  </a:lnTo>
                  <a:lnTo>
                    <a:pt x="326" y="153"/>
                  </a:lnTo>
                  <a:lnTo>
                    <a:pt x="302" y="148"/>
                  </a:lnTo>
                  <a:lnTo>
                    <a:pt x="279" y="144"/>
                  </a:lnTo>
                  <a:lnTo>
                    <a:pt x="260" y="141"/>
                  </a:lnTo>
                  <a:lnTo>
                    <a:pt x="245" y="140"/>
                  </a:lnTo>
                  <a:lnTo>
                    <a:pt x="227" y="140"/>
                  </a:lnTo>
                  <a:lnTo>
                    <a:pt x="222" y="139"/>
                  </a:lnTo>
                  <a:lnTo>
                    <a:pt x="216" y="137"/>
                  </a:lnTo>
                  <a:lnTo>
                    <a:pt x="212" y="134"/>
                  </a:lnTo>
                  <a:lnTo>
                    <a:pt x="210" y="128"/>
                  </a:lnTo>
                  <a:lnTo>
                    <a:pt x="210" y="123"/>
                  </a:lnTo>
                  <a:lnTo>
                    <a:pt x="210" y="58"/>
                  </a:lnTo>
                  <a:close/>
                  <a:moveTo>
                    <a:pt x="227" y="0"/>
                  </a:moveTo>
                  <a:lnTo>
                    <a:pt x="232" y="1"/>
                  </a:lnTo>
                  <a:lnTo>
                    <a:pt x="237" y="4"/>
                  </a:lnTo>
                  <a:lnTo>
                    <a:pt x="241" y="8"/>
                  </a:lnTo>
                  <a:lnTo>
                    <a:pt x="244" y="12"/>
                  </a:lnTo>
                  <a:lnTo>
                    <a:pt x="245" y="18"/>
                  </a:lnTo>
                  <a:lnTo>
                    <a:pt x="245" y="105"/>
                  </a:lnTo>
                  <a:lnTo>
                    <a:pt x="258" y="106"/>
                  </a:lnTo>
                  <a:lnTo>
                    <a:pt x="274" y="109"/>
                  </a:lnTo>
                  <a:lnTo>
                    <a:pt x="294" y="111"/>
                  </a:lnTo>
                  <a:lnTo>
                    <a:pt x="316" y="115"/>
                  </a:lnTo>
                  <a:lnTo>
                    <a:pt x="340" y="122"/>
                  </a:lnTo>
                  <a:lnTo>
                    <a:pt x="366" y="128"/>
                  </a:lnTo>
                  <a:lnTo>
                    <a:pt x="393" y="137"/>
                  </a:lnTo>
                  <a:lnTo>
                    <a:pt x="422" y="149"/>
                  </a:lnTo>
                  <a:lnTo>
                    <a:pt x="451" y="162"/>
                  </a:lnTo>
                  <a:lnTo>
                    <a:pt x="481" y="177"/>
                  </a:lnTo>
                  <a:lnTo>
                    <a:pt x="511" y="195"/>
                  </a:lnTo>
                  <a:lnTo>
                    <a:pt x="541" y="216"/>
                  </a:lnTo>
                  <a:lnTo>
                    <a:pt x="571" y="240"/>
                  </a:lnTo>
                  <a:lnTo>
                    <a:pt x="600" y="267"/>
                  </a:lnTo>
                  <a:lnTo>
                    <a:pt x="628" y="297"/>
                  </a:lnTo>
                  <a:lnTo>
                    <a:pt x="654" y="331"/>
                  </a:lnTo>
                  <a:lnTo>
                    <a:pt x="678" y="368"/>
                  </a:lnTo>
                  <a:lnTo>
                    <a:pt x="700" y="410"/>
                  </a:lnTo>
                  <a:lnTo>
                    <a:pt x="720" y="456"/>
                  </a:lnTo>
                  <a:lnTo>
                    <a:pt x="737" y="505"/>
                  </a:lnTo>
                  <a:lnTo>
                    <a:pt x="751" y="559"/>
                  </a:lnTo>
                  <a:lnTo>
                    <a:pt x="760" y="619"/>
                  </a:lnTo>
                  <a:lnTo>
                    <a:pt x="767" y="682"/>
                  </a:lnTo>
                  <a:lnTo>
                    <a:pt x="769" y="751"/>
                  </a:lnTo>
                  <a:lnTo>
                    <a:pt x="768" y="757"/>
                  </a:lnTo>
                  <a:lnTo>
                    <a:pt x="765" y="762"/>
                  </a:lnTo>
                  <a:lnTo>
                    <a:pt x="762" y="766"/>
                  </a:lnTo>
                  <a:lnTo>
                    <a:pt x="758" y="768"/>
                  </a:lnTo>
                  <a:lnTo>
                    <a:pt x="752" y="770"/>
                  </a:lnTo>
                  <a:lnTo>
                    <a:pt x="746" y="768"/>
                  </a:lnTo>
                  <a:lnTo>
                    <a:pt x="742" y="766"/>
                  </a:lnTo>
                  <a:lnTo>
                    <a:pt x="738" y="762"/>
                  </a:lnTo>
                  <a:lnTo>
                    <a:pt x="735" y="757"/>
                  </a:lnTo>
                  <a:lnTo>
                    <a:pt x="734" y="751"/>
                  </a:lnTo>
                  <a:lnTo>
                    <a:pt x="731" y="694"/>
                  </a:lnTo>
                  <a:lnTo>
                    <a:pt x="721" y="639"/>
                  </a:lnTo>
                  <a:lnTo>
                    <a:pt x="705" y="589"/>
                  </a:lnTo>
                  <a:lnTo>
                    <a:pt x="683" y="542"/>
                  </a:lnTo>
                  <a:lnTo>
                    <a:pt x="654" y="500"/>
                  </a:lnTo>
                  <a:lnTo>
                    <a:pt x="619" y="462"/>
                  </a:lnTo>
                  <a:lnTo>
                    <a:pt x="578" y="427"/>
                  </a:lnTo>
                  <a:lnTo>
                    <a:pt x="530" y="397"/>
                  </a:lnTo>
                  <a:lnTo>
                    <a:pt x="476" y="371"/>
                  </a:lnTo>
                  <a:lnTo>
                    <a:pt x="426" y="352"/>
                  </a:lnTo>
                  <a:lnTo>
                    <a:pt x="379" y="338"/>
                  </a:lnTo>
                  <a:lnTo>
                    <a:pt x="336" y="329"/>
                  </a:lnTo>
                  <a:lnTo>
                    <a:pt x="299" y="322"/>
                  </a:lnTo>
                  <a:lnTo>
                    <a:pt x="267" y="318"/>
                  </a:lnTo>
                  <a:lnTo>
                    <a:pt x="245" y="317"/>
                  </a:lnTo>
                  <a:lnTo>
                    <a:pt x="245" y="402"/>
                  </a:lnTo>
                  <a:lnTo>
                    <a:pt x="244" y="408"/>
                  </a:lnTo>
                  <a:lnTo>
                    <a:pt x="241" y="412"/>
                  </a:lnTo>
                  <a:lnTo>
                    <a:pt x="237" y="416"/>
                  </a:lnTo>
                  <a:lnTo>
                    <a:pt x="232" y="419"/>
                  </a:lnTo>
                  <a:lnTo>
                    <a:pt x="227" y="420"/>
                  </a:lnTo>
                  <a:lnTo>
                    <a:pt x="223" y="419"/>
                  </a:lnTo>
                  <a:lnTo>
                    <a:pt x="218" y="418"/>
                  </a:lnTo>
                  <a:lnTo>
                    <a:pt x="215" y="415"/>
                  </a:lnTo>
                  <a:lnTo>
                    <a:pt x="5" y="223"/>
                  </a:lnTo>
                  <a:lnTo>
                    <a:pt x="3" y="219"/>
                  </a:lnTo>
                  <a:lnTo>
                    <a:pt x="0" y="215"/>
                  </a:lnTo>
                  <a:lnTo>
                    <a:pt x="0" y="209"/>
                  </a:lnTo>
                  <a:lnTo>
                    <a:pt x="0" y="206"/>
                  </a:lnTo>
                  <a:lnTo>
                    <a:pt x="1" y="202"/>
                  </a:lnTo>
                  <a:lnTo>
                    <a:pt x="5" y="198"/>
                  </a:lnTo>
                  <a:lnTo>
                    <a:pt x="215" y="5"/>
                  </a:lnTo>
                  <a:lnTo>
                    <a:pt x="218" y="3"/>
                  </a:lnTo>
                  <a:lnTo>
                    <a:pt x="223" y="1"/>
                  </a:lnTo>
                  <a:lnTo>
                    <a:pt x="22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5" name="Freeform 54"/>
            <p:cNvSpPr>
              <a:spLocks noEditPoints="1"/>
            </p:cNvSpPr>
            <p:nvPr/>
          </p:nvSpPr>
          <p:spPr bwMode="auto">
            <a:xfrm>
              <a:off x="7383544" y="4154126"/>
              <a:ext cx="539299" cy="539299"/>
            </a:xfrm>
            <a:custGeom>
              <a:avLst/>
              <a:gdLst>
                <a:gd name="T0" fmla="*/ 560 w 769"/>
                <a:gd name="T1" fmla="*/ 123 h 769"/>
                <a:gd name="T2" fmla="*/ 556 w 769"/>
                <a:gd name="T3" fmla="*/ 134 h 769"/>
                <a:gd name="T4" fmla="*/ 548 w 769"/>
                <a:gd name="T5" fmla="*/ 139 h 769"/>
                <a:gd name="T6" fmla="*/ 524 w 769"/>
                <a:gd name="T7" fmla="*/ 140 h 769"/>
                <a:gd name="T8" fmla="*/ 490 w 769"/>
                <a:gd name="T9" fmla="*/ 144 h 769"/>
                <a:gd name="T10" fmla="*/ 442 w 769"/>
                <a:gd name="T11" fmla="*/ 153 h 769"/>
                <a:gd name="T12" fmla="*/ 385 w 769"/>
                <a:gd name="T13" fmla="*/ 169 h 769"/>
                <a:gd name="T14" fmla="*/ 322 w 769"/>
                <a:gd name="T15" fmla="*/ 197 h 769"/>
                <a:gd name="T16" fmla="*/ 258 w 769"/>
                <a:gd name="T17" fmla="*/ 235 h 769"/>
                <a:gd name="T18" fmla="*/ 195 w 769"/>
                <a:gd name="T19" fmla="*/ 290 h 769"/>
                <a:gd name="T20" fmla="*/ 138 w 769"/>
                <a:gd name="T21" fmla="*/ 360 h 769"/>
                <a:gd name="T22" fmla="*/ 89 w 769"/>
                <a:gd name="T23" fmla="*/ 451 h 769"/>
                <a:gd name="T24" fmla="*/ 101 w 769"/>
                <a:gd name="T25" fmla="*/ 462 h 769"/>
                <a:gd name="T26" fmla="*/ 174 w 769"/>
                <a:gd name="T27" fmla="*/ 396 h 769"/>
                <a:gd name="T28" fmla="*/ 257 w 769"/>
                <a:gd name="T29" fmla="*/ 347 h 769"/>
                <a:gd name="T30" fmla="*/ 339 w 769"/>
                <a:gd name="T31" fmla="*/ 314 h 769"/>
                <a:gd name="T32" fmla="*/ 415 w 769"/>
                <a:gd name="T33" fmla="*/ 295 h 769"/>
                <a:gd name="T34" fmla="*/ 480 w 769"/>
                <a:gd name="T35" fmla="*/ 284 h 769"/>
                <a:gd name="T36" fmla="*/ 524 w 769"/>
                <a:gd name="T37" fmla="*/ 280 h 769"/>
                <a:gd name="T38" fmla="*/ 548 w 769"/>
                <a:gd name="T39" fmla="*/ 280 h 769"/>
                <a:gd name="T40" fmla="*/ 556 w 769"/>
                <a:gd name="T41" fmla="*/ 287 h 769"/>
                <a:gd name="T42" fmla="*/ 560 w 769"/>
                <a:gd name="T43" fmla="*/ 297 h 769"/>
                <a:gd name="T44" fmla="*/ 726 w 769"/>
                <a:gd name="T45" fmla="*/ 210 h 769"/>
                <a:gd name="T46" fmla="*/ 541 w 769"/>
                <a:gd name="T47" fmla="*/ 0 h 769"/>
                <a:gd name="T48" fmla="*/ 550 w 769"/>
                <a:gd name="T49" fmla="*/ 3 h 769"/>
                <a:gd name="T50" fmla="*/ 764 w 769"/>
                <a:gd name="T51" fmla="*/ 198 h 769"/>
                <a:gd name="T52" fmla="*/ 768 w 769"/>
                <a:gd name="T53" fmla="*/ 206 h 769"/>
                <a:gd name="T54" fmla="*/ 768 w 769"/>
                <a:gd name="T55" fmla="*/ 215 h 769"/>
                <a:gd name="T56" fmla="*/ 764 w 769"/>
                <a:gd name="T57" fmla="*/ 223 h 769"/>
                <a:gd name="T58" fmla="*/ 550 w 769"/>
                <a:gd name="T59" fmla="*/ 418 h 769"/>
                <a:gd name="T60" fmla="*/ 541 w 769"/>
                <a:gd name="T61" fmla="*/ 420 h 769"/>
                <a:gd name="T62" fmla="*/ 532 w 769"/>
                <a:gd name="T63" fmla="*/ 417 h 769"/>
                <a:gd name="T64" fmla="*/ 526 w 769"/>
                <a:gd name="T65" fmla="*/ 407 h 769"/>
                <a:gd name="T66" fmla="*/ 524 w 769"/>
                <a:gd name="T67" fmla="*/ 317 h 769"/>
                <a:gd name="T68" fmla="*/ 471 w 769"/>
                <a:gd name="T69" fmla="*/ 322 h 769"/>
                <a:gd name="T70" fmla="*/ 391 w 769"/>
                <a:gd name="T71" fmla="*/ 338 h 769"/>
                <a:gd name="T72" fmla="*/ 294 w 769"/>
                <a:gd name="T73" fmla="*/ 371 h 769"/>
                <a:gd name="T74" fmla="*/ 191 w 769"/>
                <a:gd name="T75" fmla="*/ 427 h 769"/>
                <a:gd name="T76" fmla="*/ 115 w 769"/>
                <a:gd name="T77" fmla="*/ 500 h 769"/>
                <a:gd name="T78" fmla="*/ 63 w 769"/>
                <a:gd name="T79" fmla="*/ 589 h 769"/>
                <a:gd name="T80" fmla="*/ 38 w 769"/>
                <a:gd name="T81" fmla="*/ 694 h 769"/>
                <a:gd name="T82" fmla="*/ 34 w 769"/>
                <a:gd name="T83" fmla="*/ 757 h 769"/>
                <a:gd name="T84" fmla="*/ 28 w 769"/>
                <a:gd name="T85" fmla="*/ 766 h 769"/>
                <a:gd name="T86" fmla="*/ 17 w 769"/>
                <a:gd name="T87" fmla="*/ 769 h 769"/>
                <a:gd name="T88" fmla="*/ 7 w 769"/>
                <a:gd name="T89" fmla="*/ 766 h 769"/>
                <a:gd name="T90" fmla="*/ 0 w 769"/>
                <a:gd name="T91" fmla="*/ 757 h 769"/>
                <a:gd name="T92" fmla="*/ 1 w 769"/>
                <a:gd name="T93" fmla="*/ 682 h 769"/>
                <a:gd name="T94" fmla="*/ 18 w 769"/>
                <a:gd name="T95" fmla="*/ 559 h 769"/>
                <a:gd name="T96" fmla="*/ 49 w 769"/>
                <a:gd name="T97" fmla="*/ 456 h 769"/>
                <a:gd name="T98" fmla="*/ 90 w 769"/>
                <a:gd name="T99" fmla="*/ 368 h 769"/>
                <a:gd name="T100" fmla="*/ 142 w 769"/>
                <a:gd name="T101" fmla="*/ 297 h 769"/>
                <a:gd name="T102" fmla="*/ 198 w 769"/>
                <a:gd name="T103" fmla="*/ 240 h 769"/>
                <a:gd name="T104" fmla="*/ 257 w 769"/>
                <a:gd name="T105" fmla="*/ 195 h 769"/>
                <a:gd name="T106" fmla="*/ 317 w 769"/>
                <a:gd name="T107" fmla="*/ 161 h 769"/>
                <a:gd name="T108" fmla="*/ 376 w 769"/>
                <a:gd name="T109" fmla="*/ 138 h 769"/>
                <a:gd name="T110" fmla="*/ 430 w 769"/>
                <a:gd name="T111" fmla="*/ 122 h 769"/>
                <a:gd name="T112" fmla="*/ 476 w 769"/>
                <a:gd name="T113" fmla="*/ 111 h 769"/>
                <a:gd name="T114" fmla="*/ 511 w 769"/>
                <a:gd name="T115" fmla="*/ 106 h 769"/>
                <a:gd name="T116" fmla="*/ 524 w 769"/>
                <a:gd name="T117" fmla="*/ 19 h 769"/>
                <a:gd name="T118" fmla="*/ 528 w 769"/>
                <a:gd name="T119" fmla="*/ 8 h 769"/>
                <a:gd name="T120" fmla="*/ 536 w 769"/>
                <a:gd name="T121" fmla="*/ 2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9" h="769">
                  <a:moveTo>
                    <a:pt x="560" y="58"/>
                  </a:moveTo>
                  <a:lnTo>
                    <a:pt x="560" y="123"/>
                  </a:lnTo>
                  <a:lnTo>
                    <a:pt x="558" y="129"/>
                  </a:lnTo>
                  <a:lnTo>
                    <a:pt x="556" y="134"/>
                  </a:lnTo>
                  <a:lnTo>
                    <a:pt x="552" y="136"/>
                  </a:lnTo>
                  <a:lnTo>
                    <a:pt x="548" y="139"/>
                  </a:lnTo>
                  <a:lnTo>
                    <a:pt x="541" y="140"/>
                  </a:lnTo>
                  <a:lnTo>
                    <a:pt x="524" y="140"/>
                  </a:lnTo>
                  <a:lnTo>
                    <a:pt x="509" y="142"/>
                  </a:lnTo>
                  <a:lnTo>
                    <a:pt x="490" y="144"/>
                  </a:lnTo>
                  <a:lnTo>
                    <a:pt x="468" y="148"/>
                  </a:lnTo>
                  <a:lnTo>
                    <a:pt x="442" y="153"/>
                  </a:lnTo>
                  <a:lnTo>
                    <a:pt x="414" y="160"/>
                  </a:lnTo>
                  <a:lnTo>
                    <a:pt x="385" y="169"/>
                  </a:lnTo>
                  <a:lnTo>
                    <a:pt x="354" y="181"/>
                  </a:lnTo>
                  <a:lnTo>
                    <a:pt x="322" y="197"/>
                  </a:lnTo>
                  <a:lnTo>
                    <a:pt x="290" y="214"/>
                  </a:lnTo>
                  <a:lnTo>
                    <a:pt x="258" y="235"/>
                  </a:lnTo>
                  <a:lnTo>
                    <a:pt x="225" y="259"/>
                  </a:lnTo>
                  <a:lnTo>
                    <a:pt x="195" y="290"/>
                  </a:lnTo>
                  <a:lnTo>
                    <a:pt x="165" y="322"/>
                  </a:lnTo>
                  <a:lnTo>
                    <a:pt x="138" y="360"/>
                  </a:lnTo>
                  <a:lnTo>
                    <a:pt x="111" y="403"/>
                  </a:lnTo>
                  <a:lnTo>
                    <a:pt x="89" y="451"/>
                  </a:lnTo>
                  <a:lnTo>
                    <a:pt x="70" y="504"/>
                  </a:lnTo>
                  <a:lnTo>
                    <a:pt x="101" y="462"/>
                  </a:lnTo>
                  <a:lnTo>
                    <a:pt x="136" y="427"/>
                  </a:lnTo>
                  <a:lnTo>
                    <a:pt x="174" y="396"/>
                  </a:lnTo>
                  <a:lnTo>
                    <a:pt x="215" y="369"/>
                  </a:lnTo>
                  <a:lnTo>
                    <a:pt x="257" y="347"/>
                  </a:lnTo>
                  <a:lnTo>
                    <a:pt x="298" y="329"/>
                  </a:lnTo>
                  <a:lnTo>
                    <a:pt x="339" y="314"/>
                  </a:lnTo>
                  <a:lnTo>
                    <a:pt x="379" y="304"/>
                  </a:lnTo>
                  <a:lnTo>
                    <a:pt x="415" y="295"/>
                  </a:lnTo>
                  <a:lnTo>
                    <a:pt x="450" y="288"/>
                  </a:lnTo>
                  <a:lnTo>
                    <a:pt x="480" y="284"/>
                  </a:lnTo>
                  <a:lnTo>
                    <a:pt x="505" y="282"/>
                  </a:lnTo>
                  <a:lnTo>
                    <a:pt x="524" y="280"/>
                  </a:lnTo>
                  <a:lnTo>
                    <a:pt x="541" y="280"/>
                  </a:lnTo>
                  <a:lnTo>
                    <a:pt x="548" y="280"/>
                  </a:lnTo>
                  <a:lnTo>
                    <a:pt x="552" y="283"/>
                  </a:lnTo>
                  <a:lnTo>
                    <a:pt x="556" y="287"/>
                  </a:lnTo>
                  <a:lnTo>
                    <a:pt x="558" y="292"/>
                  </a:lnTo>
                  <a:lnTo>
                    <a:pt x="560" y="297"/>
                  </a:lnTo>
                  <a:lnTo>
                    <a:pt x="560" y="363"/>
                  </a:lnTo>
                  <a:lnTo>
                    <a:pt x="726" y="210"/>
                  </a:lnTo>
                  <a:lnTo>
                    <a:pt x="560" y="58"/>
                  </a:lnTo>
                  <a:close/>
                  <a:moveTo>
                    <a:pt x="541" y="0"/>
                  </a:moveTo>
                  <a:lnTo>
                    <a:pt x="547" y="2"/>
                  </a:lnTo>
                  <a:lnTo>
                    <a:pt x="550" y="3"/>
                  </a:lnTo>
                  <a:lnTo>
                    <a:pt x="554" y="5"/>
                  </a:lnTo>
                  <a:lnTo>
                    <a:pt x="764" y="198"/>
                  </a:lnTo>
                  <a:lnTo>
                    <a:pt x="767" y="202"/>
                  </a:lnTo>
                  <a:lnTo>
                    <a:pt x="768" y="206"/>
                  </a:lnTo>
                  <a:lnTo>
                    <a:pt x="769" y="210"/>
                  </a:lnTo>
                  <a:lnTo>
                    <a:pt x="768" y="215"/>
                  </a:lnTo>
                  <a:lnTo>
                    <a:pt x="767" y="219"/>
                  </a:lnTo>
                  <a:lnTo>
                    <a:pt x="764" y="223"/>
                  </a:lnTo>
                  <a:lnTo>
                    <a:pt x="554" y="415"/>
                  </a:lnTo>
                  <a:lnTo>
                    <a:pt x="550" y="418"/>
                  </a:lnTo>
                  <a:lnTo>
                    <a:pt x="547" y="419"/>
                  </a:lnTo>
                  <a:lnTo>
                    <a:pt x="541" y="420"/>
                  </a:lnTo>
                  <a:lnTo>
                    <a:pt x="536" y="419"/>
                  </a:lnTo>
                  <a:lnTo>
                    <a:pt x="532" y="417"/>
                  </a:lnTo>
                  <a:lnTo>
                    <a:pt x="528" y="413"/>
                  </a:lnTo>
                  <a:lnTo>
                    <a:pt x="526" y="407"/>
                  </a:lnTo>
                  <a:lnTo>
                    <a:pt x="524" y="402"/>
                  </a:lnTo>
                  <a:lnTo>
                    <a:pt x="524" y="317"/>
                  </a:lnTo>
                  <a:lnTo>
                    <a:pt x="502" y="318"/>
                  </a:lnTo>
                  <a:lnTo>
                    <a:pt x="471" y="322"/>
                  </a:lnTo>
                  <a:lnTo>
                    <a:pt x="433" y="329"/>
                  </a:lnTo>
                  <a:lnTo>
                    <a:pt x="391" y="338"/>
                  </a:lnTo>
                  <a:lnTo>
                    <a:pt x="343" y="352"/>
                  </a:lnTo>
                  <a:lnTo>
                    <a:pt x="294" y="371"/>
                  </a:lnTo>
                  <a:lnTo>
                    <a:pt x="240" y="397"/>
                  </a:lnTo>
                  <a:lnTo>
                    <a:pt x="191" y="427"/>
                  </a:lnTo>
                  <a:lnTo>
                    <a:pt x="149" y="462"/>
                  </a:lnTo>
                  <a:lnTo>
                    <a:pt x="115" y="500"/>
                  </a:lnTo>
                  <a:lnTo>
                    <a:pt x="87" y="542"/>
                  </a:lnTo>
                  <a:lnTo>
                    <a:pt x="63" y="589"/>
                  </a:lnTo>
                  <a:lnTo>
                    <a:pt x="47" y="639"/>
                  </a:lnTo>
                  <a:lnTo>
                    <a:pt x="38" y="694"/>
                  </a:lnTo>
                  <a:lnTo>
                    <a:pt x="34" y="752"/>
                  </a:lnTo>
                  <a:lnTo>
                    <a:pt x="34" y="757"/>
                  </a:lnTo>
                  <a:lnTo>
                    <a:pt x="32" y="762"/>
                  </a:lnTo>
                  <a:lnTo>
                    <a:pt x="28" y="766"/>
                  </a:lnTo>
                  <a:lnTo>
                    <a:pt x="22" y="769"/>
                  </a:lnTo>
                  <a:lnTo>
                    <a:pt x="17" y="769"/>
                  </a:lnTo>
                  <a:lnTo>
                    <a:pt x="12" y="769"/>
                  </a:lnTo>
                  <a:lnTo>
                    <a:pt x="7" y="766"/>
                  </a:lnTo>
                  <a:lnTo>
                    <a:pt x="3" y="762"/>
                  </a:lnTo>
                  <a:lnTo>
                    <a:pt x="0" y="757"/>
                  </a:lnTo>
                  <a:lnTo>
                    <a:pt x="0" y="752"/>
                  </a:lnTo>
                  <a:lnTo>
                    <a:pt x="1" y="682"/>
                  </a:lnTo>
                  <a:lnTo>
                    <a:pt x="8" y="618"/>
                  </a:lnTo>
                  <a:lnTo>
                    <a:pt x="18" y="559"/>
                  </a:lnTo>
                  <a:lnTo>
                    <a:pt x="32" y="506"/>
                  </a:lnTo>
                  <a:lnTo>
                    <a:pt x="49" y="456"/>
                  </a:lnTo>
                  <a:lnTo>
                    <a:pt x="68" y="410"/>
                  </a:lnTo>
                  <a:lnTo>
                    <a:pt x="90" y="368"/>
                  </a:lnTo>
                  <a:lnTo>
                    <a:pt x="115" y="331"/>
                  </a:lnTo>
                  <a:lnTo>
                    <a:pt x="142" y="297"/>
                  </a:lnTo>
                  <a:lnTo>
                    <a:pt x="169" y="267"/>
                  </a:lnTo>
                  <a:lnTo>
                    <a:pt x="198" y="240"/>
                  </a:lnTo>
                  <a:lnTo>
                    <a:pt x="227" y="216"/>
                  </a:lnTo>
                  <a:lnTo>
                    <a:pt x="257" y="195"/>
                  </a:lnTo>
                  <a:lnTo>
                    <a:pt x="287" y="177"/>
                  </a:lnTo>
                  <a:lnTo>
                    <a:pt x="317" y="161"/>
                  </a:lnTo>
                  <a:lnTo>
                    <a:pt x="347" y="148"/>
                  </a:lnTo>
                  <a:lnTo>
                    <a:pt x="376" y="138"/>
                  </a:lnTo>
                  <a:lnTo>
                    <a:pt x="404" y="129"/>
                  </a:lnTo>
                  <a:lnTo>
                    <a:pt x="430" y="122"/>
                  </a:lnTo>
                  <a:lnTo>
                    <a:pt x="453" y="115"/>
                  </a:lnTo>
                  <a:lnTo>
                    <a:pt x="476" y="111"/>
                  </a:lnTo>
                  <a:lnTo>
                    <a:pt x="494" y="109"/>
                  </a:lnTo>
                  <a:lnTo>
                    <a:pt x="511" y="106"/>
                  </a:lnTo>
                  <a:lnTo>
                    <a:pt x="524" y="105"/>
                  </a:lnTo>
                  <a:lnTo>
                    <a:pt x="524" y="19"/>
                  </a:lnTo>
                  <a:lnTo>
                    <a:pt x="526" y="12"/>
                  </a:lnTo>
                  <a:lnTo>
                    <a:pt x="528" y="8"/>
                  </a:lnTo>
                  <a:lnTo>
                    <a:pt x="532" y="4"/>
                  </a:lnTo>
                  <a:lnTo>
                    <a:pt x="536" y="2"/>
                  </a:lnTo>
                  <a:lnTo>
                    <a:pt x="54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6" name="Freeform 55"/>
            <p:cNvSpPr/>
            <p:nvPr/>
          </p:nvSpPr>
          <p:spPr bwMode="auto">
            <a:xfrm>
              <a:off x="8435315" y="4251957"/>
              <a:ext cx="539299" cy="343636"/>
            </a:xfrm>
            <a:custGeom>
              <a:avLst/>
              <a:gdLst>
                <a:gd name="T0" fmla="*/ 342 w 769"/>
                <a:gd name="T1" fmla="*/ 4 h 490"/>
                <a:gd name="T2" fmla="*/ 350 w 769"/>
                <a:gd name="T3" fmla="*/ 17 h 490"/>
                <a:gd name="T4" fmla="*/ 346 w 769"/>
                <a:gd name="T5" fmla="*/ 133 h 490"/>
                <a:gd name="T6" fmla="*/ 332 w 769"/>
                <a:gd name="T7" fmla="*/ 140 h 490"/>
                <a:gd name="T8" fmla="*/ 216 w 769"/>
                <a:gd name="T9" fmla="*/ 136 h 490"/>
                <a:gd name="T10" fmla="*/ 210 w 769"/>
                <a:gd name="T11" fmla="*/ 122 h 490"/>
                <a:gd name="T12" fmla="*/ 216 w 769"/>
                <a:gd name="T13" fmla="*/ 109 h 490"/>
                <a:gd name="T14" fmla="*/ 296 w 769"/>
                <a:gd name="T15" fmla="*/ 105 h 490"/>
                <a:gd name="T16" fmla="*/ 227 w 769"/>
                <a:gd name="T17" fmla="*/ 72 h 490"/>
                <a:gd name="T18" fmla="*/ 136 w 769"/>
                <a:gd name="T19" fmla="*/ 83 h 490"/>
                <a:gd name="T20" fmla="*/ 63 w 769"/>
                <a:gd name="T21" fmla="*/ 143 h 490"/>
                <a:gd name="T22" fmla="*/ 34 w 769"/>
                <a:gd name="T23" fmla="*/ 236 h 490"/>
                <a:gd name="T24" fmla="*/ 47 w 769"/>
                <a:gd name="T25" fmla="*/ 318 h 490"/>
                <a:gd name="T26" fmla="*/ 108 w 769"/>
                <a:gd name="T27" fmla="*/ 392 h 490"/>
                <a:gd name="T28" fmla="*/ 201 w 769"/>
                <a:gd name="T29" fmla="*/ 419 h 490"/>
                <a:gd name="T30" fmla="*/ 294 w 769"/>
                <a:gd name="T31" fmla="*/ 392 h 490"/>
                <a:gd name="T32" fmla="*/ 354 w 769"/>
                <a:gd name="T33" fmla="*/ 318 h 490"/>
                <a:gd name="T34" fmla="*/ 367 w 769"/>
                <a:gd name="T35" fmla="*/ 236 h 490"/>
                <a:gd name="T36" fmla="*/ 401 w 769"/>
                <a:gd name="T37" fmla="*/ 123 h 490"/>
                <a:gd name="T38" fmla="*/ 490 w 769"/>
                <a:gd name="T39" fmla="*/ 51 h 490"/>
                <a:gd name="T40" fmla="*/ 608 w 769"/>
                <a:gd name="T41" fmla="*/ 40 h 490"/>
                <a:gd name="T42" fmla="*/ 710 w 769"/>
                <a:gd name="T43" fmla="*/ 95 h 490"/>
                <a:gd name="T44" fmla="*/ 765 w 769"/>
                <a:gd name="T45" fmla="*/ 195 h 490"/>
                <a:gd name="T46" fmla="*/ 765 w 769"/>
                <a:gd name="T47" fmla="*/ 294 h 490"/>
                <a:gd name="T48" fmla="*/ 710 w 769"/>
                <a:gd name="T49" fmla="*/ 396 h 490"/>
                <a:gd name="T50" fmla="*/ 608 w 769"/>
                <a:gd name="T51" fmla="*/ 451 h 490"/>
                <a:gd name="T52" fmla="*/ 510 w 769"/>
                <a:gd name="T53" fmla="*/ 444 h 490"/>
                <a:gd name="T54" fmla="*/ 455 w 769"/>
                <a:gd name="T55" fmla="*/ 472 h 490"/>
                <a:gd name="T56" fmla="*/ 447 w 769"/>
                <a:gd name="T57" fmla="*/ 486 h 490"/>
                <a:gd name="T58" fmla="*/ 431 w 769"/>
                <a:gd name="T59" fmla="*/ 489 h 490"/>
                <a:gd name="T60" fmla="*/ 421 w 769"/>
                <a:gd name="T61" fmla="*/ 478 h 490"/>
                <a:gd name="T62" fmla="*/ 421 w 769"/>
                <a:gd name="T63" fmla="*/ 362 h 490"/>
                <a:gd name="T64" fmla="*/ 431 w 769"/>
                <a:gd name="T65" fmla="*/ 351 h 490"/>
                <a:gd name="T66" fmla="*/ 548 w 769"/>
                <a:gd name="T67" fmla="*/ 351 h 490"/>
                <a:gd name="T68" fmla="*/ 558 w 769"/>
                <a:gd name="T69" fmla="*/ 362 h 490"/>
                <a:gd name="T70" fmla="*/ 556 w 769"/>
                <a:gd name="T71" fmla="*/ 377 h 490"/>
                <a:gd name="T72" fmla="*/ 541 w 769"/>
                <a:gd name="T73" fmla="*/ 385 h 490"/>
                <a:gd name="T74" fmla="*/ 516 w 769"/>
                <a:gd name="T75" fmla="*/ 410 h 490"/>
                <a:gd name="T76" fmla="*/ 602 w 769"/>
                <a:gd name="T77" fmla="*/ 417 h 490"/>
                <a:gd name="T78" fmla="*/ 685 w 769"/>
                <a:gd name="T79" fmla="*/ 371 h 490"/>
                <a:gd name="T80" fmla="*/ 731 w 769"/>
                <a:gd name="T81" fmla="*/ 287 h 490"/>
                <a:gd name="T82" fmla="*/ 731 w 769"/>
                <a:gd name="T83" fmla="*/ 203 h 490"/>
                <a:gd name="T84" fmla="*/ 685 w 769"/>
                <a:gd name="T85" fmla="*/ 119 h 490"/>
                <a:gd name="T86" fmla="*/ 602 w 769"/>
                <a:gd name="T87" fmla="*/ 74 h 490"/>
                <a:gd name="T88" fmla="*/ 503 w 769"/>
                <a:gd name="T89" fmla="*/ 83 h 490"/>
                <a:gd name="T90" fmla="*/ 430 w 769"/>
                <a:gd name="T91" fmla="*/ 143 h 490"/>
                <a:gd name="T92" fmla="*/ 402 w 769"/>
                <a:gd name="T93" fmla="*/ 236 h 490"/>
                <a:gd name="T94" fmla="*/ 387 w 769"/>
                <a:gd name="T95" fmla="*/ 331 h 490"/>
                <a:gd name="T96" fmla="*/ 313 w 769"/>
                <a:gd name="T97" fmla="*/ 421 h 490"/>
                <a:gd name="T98" fmla="*/ 201 w 769"/>
                <a:gd name="T99" fmla="*/ 455 h 490"/>
                <a:gd name="T100" fmla="*/ 88 w 769"/>
                <a:gd name="T101" fmla="*/ 421 h 490"/>
                <a:gd name="T102" fmla="*/ 16 w 769"/>
                <a:gd name="T103" fmla="*/ 331 h 490"/>
                <a:gd name="T104" fmla="*/ 0 w 769"/>
                <a:gd name="T105" fmla="*/ 236 h 490"/>
                <a:gd name="T106" fmla="*/ 34 w 769"/>
                <a:gd name="T107" fmla="*/ 123 h 490"/>
                <a:gd name="T108" fmla="*/ 122 w 769"/>
                <a:gd name="T109" fmla="*/ 51 h 490"/>
                <a:gd name="T110" fmla="*/ 229 w 769"/>
                <a:gd name="T111" fmla="*/ 38 h 490"/>
                <a:gd name="T112" fmla="*/ 315 w 769"/>
                <a:gd name="T113" fmla="*/ 75 h 490"/>
                <a:gd name="T114" fmla="*/ 317 w 769"/>
                <a:gd name="T115" fmla="*/ 7 h 490"/>
                <a:gd name="T116" fmla="*/ 332 w 769"/>
                <a:gd name="T117"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9" h="490">
                  <a:moveTo>
                    <a:pt x="332" y="0"/>
                  </a:moveTo>
                  <a:lnTo>
                    <a:pt x="337" y="2"/>
                  </a:lnTo>
                  <a:lnTo>
                    <a:pt x="342" y="4"/>
                  </a:lnTo>
                  <a:lnTo>
                    <a:pt x="346" y="7"/>
                  </a:lnTo>
                  <a:lnTo>
                    <a:pt x="349" y="12"/>
                  </a:lnTo>
                  <a:lnTo>
                    <a:pt x="350" y="17"/>
                  </a:lnTo>
                  <a:lnTo>
                    <a:pt x="350" y="122"/>
                  </a:lnTo>
                  <a:lnTo>
                    <a:pt x="349" y="129"/>
                  </a:lnTo>
                  <a:lnTo>
                    <a:pt x="346" y="133"/>
                  </a:lnTo>
                  <a:lnTo>
                    <a:pt x="342" y="136"/>
                  </a:lnTo>
                  <a:lnTo>
                    <a:pt x="337" y="139"/>
                  </a:lnTo>
                  <a:lnTo>
                    <a:pt x="332" y="140"/>
                  </a:lnTo>
                  <a:lnTo>
                    <a:pt x="227" y="140"/>
                  </a:lnTo>
                  <a:lnTo>
                    <a:pt x="222" y="139"/>
                  </a:lnTo>
                  <a:lnTo>
                    <a:pt x="216" y="136"/>
                  </a:lnTo>
                  <a:lnTo>
                    <a:pt x="212" y="133"/>
                  </a:lnTo>
                  <a:lnTo>
                    <a:pt x="211" y="129"/>
                  </a:lnTo>
                  <a:lnTo>
                    <a:pt x="210" y="122"/>
                  </a:lnTo>
                  <a:lnTo>
                    <a:pt x="211" y="117"/>
                  </a:lnTo>
                  <a:lnTo>
                    <a:pt x="212" y="113"/>
                  </a:lnTo>
                  <a:lnTo>
                    <a:pt x="216" y="109"/>
                  </a:lnTo>
                  <a:lnTo>
                    <a:pt x="222" y="106"/>
                  </a:lnTo>
                  <a:lnTo>
                    <a:pt x="227" y="105"/>
                  </a:lnTo>
                  <a:lnTo>
                    <a:pt x="296" y="105"/>
                  </a:lnTo>
                  <a:lnTo>
                    <a:pt x="275" y="91"/>
                  </a:lnTo>
                  <a:lnTo>
                    <a:pt x="252" y="79"/>
                  </a:lnTo>
                  <a:lnTo>
                    <a:pt x="227" y="72"/>
                  </a:lnTo>
                  <a:lnTo>
                    <a:pt x="201" y="70"/>
                  </a:lnTo>
                  <a:lnTo>
                    <a:pt x="168" y="74"/>
                  </a:lnTo>
                  <a:lnTo>
                    <a:pt x="136" y="83"/>
                  </a:lnTo>
                  <a:lnTo>
                    <a:pt x="108" y="98"/>
                  </a:lnTo>
                  <a:lnTo>
                    <a:pt x="84" y="119"/>
                  </a:lnTo>
                  <a:lnTo>
                    <a:pt x="63" y="143"/>
                  </a:lnTo>
                  <a:lnTo>
                    <a:pt x="47" y="172"/>
                  </a:lnTo>
                  <a:lnTo>
                    <a:pt x="38" y="203"/>
                  </a:lnTo>
                  <a:lnTo>
                    <a:pt x="34" y="236"/>
                  </a:lnTo>
                  <a:lnTo>
                    <a:pt x="34" y="254"/>
                  </a:lnTo>
                  <a:lnTo>
                    <a:pt x="38" y="287"/>
                  </a:lnTo>
                  <a:lnTo>
                    <a:pt x="47" y="318"/>
                  </a:lnTo>
                  <a:lnTo>
                    <a:pt x="63" y="346"/>
                  </a:lnTo>
                  <a:lnTo>
                    <a:pt x="84" y="371"/>
                  </a:lnTo>
                  <a:lnTo>
                    <a:pt x="108" y="392"/>
                  </a:lnTo>
                  <a:lnTo>
                    <a:pt x="136" y="406"/>
                  </a:lnTo>
                  <a:lnTo>
                    <a:pt x="168" y="417"/>
                  </a:lnTo>
                  <a:lnTo>
                    <a:pt x="201" y="419"/>
                  </a:lnTo>
                  <a:lnTo>
                    <a:pt x="235" y="417"/>
                  </a:lnTo>
                  <a:lnTo>
                    <a:pt x="266" y="406"/>
                  </a:lnTo>
                  <a:lnTo>
                    <a:pt x="294" y="392"/>
                  </a:lnTo>
                  <a:lnTo>
                    <a:pt x="319" y="371"/>
                  </a:lnTo>
                  <a:lnTo>
                    <a:pt x="338" y="346"/>
                  </a:lnTo>
                  <a:lnTo>
                    <a:pt x="354" y="318"/>
                  </a:lnTo>
                  <a:lnTo>
                    <a:pt x="363" y="287"/>
                  </a:lnTo>
                  <a:lnTo>
                    <a:pt x="367" y="254"/>
                  </a:lnTo>
                  <a:lnTo>
                    <a:pt x="367" y="236"/>
                  </a:lnTo>
                  <a:lnTo>
                    <a:pt x="371" y="195"/>
                  </a:lnTo>
                  <a:lnTo>
                    <a:pt x="383" y="157"/>
                  </a:lnTo>
                  <a:lnTo>
                    <a:pt x="401" y="123"/>
                  </a:lnTo>
                  <a:lnTo>
                    <a:pt x="426" y="95"/>
                  </a:lnTo>
                  <a:lnTo>
                    <a:pt x="456" y="70"/>
                  </a:lnTo>
                  <a:lnTo>
                    <a:pt x="490" y="51"/>
                  </a:lnTo>
                  <a:lnTo>
                    <a:pt x="527" y="40"/>
                  </a:lnTo>
                  <a:lnTo>
                    <a:pt x="568" y="36"/>
                  </a:lnTo>
                  <a:lnTo>
                    <a:pt x="608" y="40"/>
                  </a:lnTo>
                  <a:lnTo>
                    <a:pt x="646" y="51"/>
                  </a:lnTo>
                  <a:lnTo>
                    <a:pt x="680" y="70"/>
                  </a:lnTo>
                  <a:lnTo>
                    <a:pt x="710" y="95"/>
                  </a:lnTo>
                  <a:lnTo>
                    <a:pt x="735" y="123"/>
                  </a:lnTo>
                  <a:lnTo>
                    <a:pt x="754" y="157"/>
                  </a:lnTo>
                  <a:lnTo>
                    <a:pt x="765" y="195"/>
                  </a:lnTo>
                  <a:lnTo>
                    <a:pt x="769" y="236"/>
                  </a:lnTo>
                  <a:lnTo>
                    <a:pt x="769" y="254"/>
                  </a:lnTo>
                  <a:lnTo>
                    <a:pt x="765" y="294"/>
                  </a:lnTo>
                  <a:lnTo>
                    <a:pt x="754" y="331"/>
                  </a:lnTo>
                  <a:lnTo>
                    <a:pt x="735" y="366"/>
                  </a:lnTo>
                  <a:lnTo>
                    <a:pt x="710" y="396"/>
                  </a:lnTo>
                  <a:lnTo>
                    <a:pt x="680" y="421"/>
                  </a:lnTo>
                  <a:lnTo>
                    <a:pt x="646" y="439"/>
                  </a:lnTo>
                  <a:lnTo>
                    <a:pt x="608" y="451"/>
                  </a:lnTo>
                  <a:lnTo>
                    <a:pt x="568" y="455"/>
                  </a:lnTo>
                  <a:lnTo>
                    <a:pt x="539" y="452"/>
                  </a:lnTo>
                  <a:lnTo>
                    <a:pt x="510" y="444"/>
                  </a:lnTo>
                  <a:lnTo>
                    <a:pt x="481" y="432"/>
                  </a:lnTo>
                  <a:lnTo>
                    <a:pt x="455" y="414"/>
                  </a:lnTo>
                  <a:lnTo>
                    <a:pt x="455" y="472"/>
                  </a:lnTo>
                  <a:lnTo>
                    <a:pt x="454" y="478"/>
                  </a:lnTo>
                  <a:lnTo>
                    <a:pt x="451" y="482"/>
                  </a:lnTo>
                  <a:lnTo>
                    <a:pt x="447" y="486"/>
                  </a:lnTo>
                  <a:lnTo>
                    <a:pt x="443" y="489"/>
                  </a:lnTo>
                  <a:lnTo>
                    <a:pt x="436" y="490"/>
                  </a:lnTo>
                  <a:lnTo>
                    <a:pt x="431" y="489"/>
                  </a:lnTo>
                  <a:lnTo>
                    <a:pt x="426" y="486"/>
                  </a:lnTo>
                  <a:lnTo>
                    <a:pt x="423" y="482"/>
                  </a:lnTo>
                  <a:lnTo>
                    <a:pt x="421" y="478"/>
                  </a:lnTo>
                  <a:lnTo>
                    <a:pt x="419" y="472"/>
                  </a:lnTo>
                  <a:lnTo>
                    <a:pt x="419" y="367"/>
                  </a:lnTo>
                  <a:lnTo>
                    <a:pt x="421" y="362"/>
                  </a:lnTo>
                  <a:lnTo>
                    <a:pt x="423" y="356"/>
                  </a:lnTo>
                  <a:lnTo>
                    <a:pt x="426" y="354"/>
                  </a:lnTo>
                  <a:lnTo>
                    <a:pt x="431" y="351"/>
                  </a:lnTo>
                  <a:lnTo>
                    <a:pt x="436" y="350"/>
                  </a:lnTo>
                  <a:lnTo>
                    <a:pt x="541" y="350"/>
                  </a:lnTo>
                  <a:lnTo>
                    <a:pt x="548" y="351"/>
                  </a:lnTo>
                  <a:lnTo>
                    <a:pt x="552" y="354"/>
                  </a:lnTo>
                  <a:lnTo>
                    <a:pt x="556" y="356"/>
                  </a:lnTo>
                  <a:lnTo>
                    <a:pt x="558" y="362"/>
                  </a:lnTo>
                  <a:lnTo>
                    <a:pt x="560" y="367"/>
                  </a:lnTo>
                  <a:lnTo>
                    <a:pt x="558" y="372"/>
                  </a:lnTo>
                  <a:lnTo>
                    <a:pt x="556" y="377"/>
                  </a:lnTo>
                  <a:lnTo>
                    <a:pt x="552" y="381"/>
                  </a:lnTo>
                  <a:lnTo>
                    <a:pt x="548" y="384"/>
                  </a:lnTo>
                  <a:lnTo>
                    <a:pt x="541" y="385"/>
                  </a:lnTo>
                  <a:lnTo>
                    <a:pt x="473" y="385"/>
                  </a:lnTo>
                  <a:lnTo>
                    <a:pt x="494" y="400"/>
                  </a:lnTo>
                  <a:lnTo>
                    <a:pt x="516" y="410"/>
                  </a:lnTo>
                  <a:lnTo>
                    <a:pt x="541" y="418"/>
                  </a:lnTo>
                  <a:lnTo>
                    <a:pt x="568" y="419"/>
                  </a:lnTo>
                  <a:lnTo>
                    <a:pt x="602" y="417"/>
                  </a:lnTo>
                  <a:lnTo>
                    <a:pt x="633" y="406"/>
                  </a:lnTo>
                  <a:lnTo>
                    <a:pt x="661" y="392"/>
                  </a:lnTo>
                  <a:lnTo>
                    <a:pt x="685" y="371"/>
                  </a:lnTo>
                  <a:lnTo>
                    <a:pt x="706" y="346"/>
                  </a:lnTo>
                  <a:lnTo>
                    <a:pt x="721" y="318"/>
                  </a:lnTo>
                  <a:lnTo>
                    <a:pt x="731" y="287"/>
                  </a:lnTo>
                  <a:lnTo>
                    <a:pt x="734" y="254"/>
                  </a:lnTo>
                  <a:lnTo>
                    <a:pt x="734" y="236"/>
                  </a:lnTo>
                  <a:lnTo>
                    <a:pt x="731" y="203"/>
                  </a:lnTo>
                  <a:lnTo>
                    <a:pt x="721" y="172"/>
                  </a:lnTo>
                  <a:lnTo>
                    <a:pt x="706" y="143"/>
                  </a:lnTo>
                  <a:lnTo>
                    <a:pt x="685" y="119"/>
                  </a:lnTo>
                  <a:lnTo>
                    <a:pt x="661" y="98"/>
                  </a:lnTo>
                  <a:lnTo>
                    <a:pt x="633" y="83"/>
                  </a:lnTo>
                  <a:lnTo>
                    <a:pt x="602" y="74"/>
                  </a:lnTo>
                  <a:lnTo>
                    <a:pt x="568" y="70"/>
                  </a:lnTo>
                  <a:lnTo>
                    <a:pt x="535" y="74"/>
                  </a:lnTo>
                  <a:lnTo>
                    <a:pt x="503" y="83"/>
                  </a:lnTo>
                  <a:lnTo>
                    <a:pt x="476" y="98"/>
                  </a:lnTo>
                  <a:lnTo>
                    <a:pt x="451" y="119"/>
                  </a:lnTo>
                  <a:lnTo>
                    <a:pt x="430" y="143"/>
                  </a:lnTo>
                  <a:lnTo>
                    <a:pt x="416" y="172"/>
                  </a:lnTo>
                  <a:lnTo>
                    <a:pt x="405" y="203"/>
                  </a:lnTo>
                  <a:lnTo>
                    <a:pt x="402" y="236"/>
                  </a:lnTo>
                  <a:lnTo>
                    <a:pt x="402" y="254"/>
                  </a:lnTo>
                  <a:lnTo>
                    <a:pt x="398" y="294"/>
                  </a:lnTo>
                  <a:lnTo>
                    <a:pt x="387" y="331"/>
                  </a:lnTo>
                  <a:lnTo>
                    <a:pt x="367" y="366"/>
                  </a:lnTo>
                  <a:lnTo>
                    <a:pt x="343" y="396"/>
                  </a:lnTo>
                  <a:lnTo>
                    <a:pt x="313" y="421"/>
                  </a:lnTo>
                  <a:lnTo>
                    <a:pt x="279" y="439"/>
                  </a:lnTo>
                  <a:lnTo>
                    <a:pt x="241" y="451"/>
                  </a:lnTo>
                  <a:lnTo>
                    <a:pt x="201" y="455"/>
                  </a:lnTo>
                  <a:lnTo>
                    <a:pt x="160" y="451"/>
                  </a:lnTo>
                  <a:lnTo>
                    <a:pt x="122" y="439"/>
                  </a:lnTo>
                  <a:lnTo>
                    <a:pt x="88" y="421"/>
                  </a:lnTo>
                  <a:lnTo>
                    <a:pt x="59" y="396"/>
                  </a:lnTo>
                  <a:lnTo>
                    <a:pt x="34" y="366"/>
                  </a:lnTo>
                  <a:lnTo>
                    <a:pt x="16" y="331"/>
                  </a:lnTo>
                  <a:lnTo>
                    <a:pt x="4" y="294"/>
                  </a:lnTo>
                  <a:lnTo>
                    <a:pt x="0" y="254"/>
                  </a:lnTo>
                  <a:lnTo>
                    <a:pt x="0" y="236"/>
                  </a:lnTo>
                  <a:lnTo>
                    <a:pt x="4" y="195"/>
                  </a:lnTo>
                  <a:lnTo>
                    <a:pt x="16" y="157"/>
                  </a:lnTo>
                  <a:lnTo>
                    <a:pt x="34" y="123"/>
                  </a:lnTo>
                  <a:lnTo>
                    <a:pt x="59" y="95"/>
                  </a:lnTo>
                  <a:lnTo>
                    <a:pt x="88" y="70"/>
                  </a:lnTo>
                  <a:lnTo>
                    <a:pt x="122" y="51"/>
                  </a:lnTo>
                  <a:lnTo>
                    <a:pt x="160" y="40"/>
                  </a:lnTo>
                  <a:lnTo>
                    <a:pt x="201" y="36"/>
                  </a:lnTo>
                  <a:lnTo>
                    <a:pt x="229" y="38"/>
                  </a:lnTo>
                  <a:lnTo>
                    <a:pt x="260" y="46"/>
                  </a:lnTo>
                  <a:lnTo>
                    <a:pt x="287" y="58"/>
                  </a:lnTo>
                  <a:lnTo>
                    <a:pt x="315" y="75"/>
                  </a:lnTo>
                  <a:lnTo>
                    <a:pt x="315" y="17"/>
                  </a:lnTo>
                  <a:lnTo>
                    <a:pt x="316" y="12"/>
                  </a:lnTo>
                  <a:lnTo>
                    <a:pt x="317" y="7"/>
                  </a:lnTo>
                  <a:lnTo>
                    <a:pt x="321" y="4"/>
                  </a:lnTo>
                  <a:lnTo>
                    <a:pt x="326" y="2"/>
                  </a:lnTo>
                  <a:lnTo>
                    <a:pt x="3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7" name="Freeform 56"/>
            <p:cNvSpPr>
              <a:spLocks noEditPoints="1"/>
            </p:cNvSpPr>
            <p:nvPr/>
          </p:nvSpPr>
          <p:spPr bwMode="auto">
            <a:xfrm>
              <a:off x="9487086" y="4227762"/>
              <a:ext cx="539299" cy="392026"/>
            </a:xfrm>
            <a:custGeom>
              <a:avLst/>
              <a:gdLst>
                <a:gd name="T0" fmla="*/ 551 w 769"/>
                <a:gd name="T1" fmla="*/ 454 h 559"/>
                <a:gd name="T2" fmla="*/ 670 w 769"/>
                <a:gd name="T3" fmla="*/ 415 h 559"/>
                <a:gd name="T4" fmla="*/ 665 w 769"/>
                <a:gd name="T5" fmla="*/ 407 h 559"/>
                <a:gd name="T6" fmla="*/ 665 w 769"/>
                <a:gd name="T7" fmla="*/ 397 h 559"/>
                <a:gd name="T8" fmla="*/ 671 w 769"/>
                <a:gd name="T9" fmla="*/ 389 h 559"/>
                <a:gd name="T10" fmla="*/ 682 w 769"/>
                <a:gd name="T11" fmla="*/ 385 h 559"/>
                <a:gd name="T12" fmla="*/ 691 w 769"/>
                <a:gd name="T13" fmla="*/ 387 h 559"/>
                <a:gd name="T14" fmla="*/ 764 w 769"/>
                <a:gd name="T15" fmla="*/ 459 h 559"/>
                <a:gd name="T16" fmla="*/ 768 w 769"/>
                <a:gd name="T17" fmla="*/ 467 h 559"/>
                <a:gd name="T18" fmla="*/ 768 w 769"/>
                <a:gd name="T19" fmla="*/ 476 h 559"/>
                <a:gd name="T20" fmla="*/ 764 w 769"/>
                <a:gd name="T21" fmla="*/ 484 h 559"/>
                <a:gd name="T22" fmla="*/ 691 w 769"/>
                <a:gd name="T23" fmla="*/ 558 h 559"/>
                <a:gd name="T24" fmla="*/ 682 w 769"/>
                <a:gd name="T25" fmla="*/ 559 h 559"/>
                <a:gd name="T26" fmla="*/ 671 w 769"/>
                <a:gd name="T27" fmla="*/ 556 h 559"/>
                <a:gd name="T28" fmla="*/ 665 w 769"/>
                <a:gd name="T29" fmla="*/ 547 h 559"/>
                <a:gd name="T30" fmla="*/ 665 w 769"/>
                <a:gd name="T31" fmla="*/ 537 h 559"/>
                <a:gd name="T32" fmla="*/ 670 w 769"/>
                <a:gd name="T33" fmla="*/ 530 h 559"/>
                <a:gd name="T34" fmla="*/ 541 w 769"/>
                <a:gd name="T35" fmla="*/ 490 h 559"/>
                <a:gd name="T36" fmla="*/ 532 w 769"/>
                <a:gd name="T37" fmla="*/ 487 h 559"/>
                <a:gd name="T38" fmla="*/ 528 w 769"/>
                <a:gd name="T39" fmla="*/ 483 h 559"/>
                <a:gd name="T40" fmla="*/ 440 w 769"/>
                <a:gd name="T41" fmla="*/ 321 h 559"/>
                <a:gd name="T42" fmla="*/ 227 w 769"/>
                <a:gd name="T43" fmla="*/ 71 h 559"/>
                <a:gd name="T44" fmla="*/ 237 w 769"/>
                <a:gd name="T45" fmla="*/ 73 h 559"/>
                <a:gd name="T46" fmla="*/ 240 w 769"/>
                <a:gd name="T47" fmla="*/ 77 h 559"/>
                <a:gd name="T48" fmla="*/ 328 w 769"/>
                <a:gd name="T49" fmla="*/ 238 h 559"/>
                <a:gd name="T50" fmla="*/ 17 w 769"/>
                <a:gd name="T51" fmla="*/ 105 h 559"/>
                <a:gd name="T52" fmla="*/ 7 w 769"/>
                <a:gd name="T53" fmla="*/ 102 h 559"/>
                <a:gd name="T54" fmla="*/ 0 w 769"/>
                <a:gd name="T55" fmla="*/ 93 h 559"/>
                <a:gd name="T56" fmla="*/ 0 w 769"/>
                <a:gd name="T57" fmla="*/ 82 h 559"/>
                <a:gd name="T58" fmla="*/ 7 w 769"/>
                <a:gd name="T59" fmla="*/ 73 h 559"/>
                <a:gd name="T60" fmla="*/ 17 w 769"/>
                <a:gd name="T61" fmla="*/ 71 h 559"/>
                <a:gd name="T62" fmla="*/ 687 w 769"/>
                <a:gd name="T63" fmla="*/ 1 h 559"/>
                <a:gd name="T64" fmla="*/ 695 w 769"/>
                <a:gd name="T65" fmla="*/ 5 h 559"/>
                <a:gd name="T66" fmla="*/ 767 w 769"/>
                <a:gd name="T67" fmla="*/ 78 h 559"/>
                <a:gd name="T68" fmla="*/ 769 w 769"/>
                <a:gd name="T69" fmla="*/ 88 h 559"/>
                <a:gd name="T70" fmla="*/ 767 w 769"/>
                <a:gd name="T71" fmla="*/ 97 h 559"/>
                <a:gd name="T72" fmla="*/ 695 w 769"/>
                <a:gd name="T73" fmla="*/ 170 h 559"/>
                <a:gd name="T74" fmla="*/ 687 w 769"/>
                <a:gd name="T75" fmla="*/ 174 h 559"/>
                <a:gd name="T76" fmla="*/ 676 w 769"/>
                <a:gd name="T77" fmla="*/ 174 h 559"/>
                <a:gd name="T78" fmla="*/ 667 w 769"/>
                <a:gd name="T79" fmla="*/ 168 h 559"/>
                <a:gd name="T80" fmla="*/ 665 w 769"/>
                <a:gd name="T81" fmla="*/ 157 h 559"/>
                <a:gd name="T82" fmla="*/ 667 w 769"/>
                <a:gd name="T83" fmla="*/ 149 h 559"/>
                <a:gd name="T84" fmla="*/ 709 w 769"/>
                <a:gd name="T85" fmla="*/ 105 h 559"/>
                <a:gd name="T86" fmla="*/ 240 w 769"/>
                <a:gd name="T87" fmla="*/ 483 h 559"/>
                <a:gd name="T88" fmla="*/ 237 w 769"/>
                <a:gd name="T89" fmla="*/ 487 h 559"/>
                <a:gd name="T90" fmla="*/ 227 w 769"/>
                <a:gd name="T91" fmla="*/ 490 h 559"/>
                <a:gd name="T92" fmla="*/ 12 w 769"/>
                <a:gd name="T93" fmla="*/ 488 h 559"/>
                <a:gd name="T94" fmla="*/ 3 w 769"/>
                <a:gd name="T95" fmla="*/ 483 h 559"/>
                <a:gd name="T96" fmla="*/ 0 w 769"/>
                <a:gd name="T97" fmla="*/ 473 h 559"/>
                <a:gd name="T98" fmla="*/ 3 w 769"/>
                <a:gd name="T99" fmla="*/ 462 h 559"/>
                <a:gd name="T100" fmla="*/ 12 w 769"/>
                <a:gd name="T101" fmla="*/ 456 h 559"/>
                <a:gd name="T102" fmla="*/ 219 w 769"/>
                <a:gd name="T103" fmla="*/ 454 h 559"/>
                <a:gd name="T104" fmla="*/ 528 w 769"/>
                <a:gd name="T105" fmla="*/ 77 h 559"/>
                <a:gd name="T106" fmla="*/ 536 w 769"/>
                <a:gd name="T107" fmla="*/ 71 h 559"/>
                <a:gd name="T108" fmla="*/ 709 w 769"/>
                <a:gd name="T109" fmla="*/ 71 h 559"/>
                <a:gd name="T110" fmla="*/ 667 w 769"/>
                <a:gd name="T111" fmla="*/ 26 h 559"/>
                <a:gd name="T112" fmla="*/ 665 w 769"/>
                <a:gd name="T113" fmla="*/ 18 h 559"/>
                <a:gd name="T114" fmla="*/ 667 w 769"/>
                <a:gd name="T115" fmla="*/ 8 h 559"/>
                <a:gd name="T116" fmla="*/ 676 w 769"/>
                <a:gd name="T117" fmla="*/ 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9" h="559">
                  <a:moveTo>
                    <a:pt x="440" y="321"/>
                  </a:moveTo>
                  <a:lnTo>
                    <a:pt x="551" y="454"/>
                  </a:lnTo>
                  <a:lnTo>
                    <a:pt x="709" y="454"/>
                  </a:lnTo>
                  <a:lnTo>
                    <a:pt x="670" y="415"/>
                  </a:lnTo>
                  <a:lnTo>
                    <a:pt x="667" y="411"/>
                  </a:lnTo>
                  <a:lnTo>
                    <a:pt x="665" y="407"/>
                  </a:lnTo>
                  <a:lnTo>
                    <a:pt x="665" y="402"/>
                  </a:lnTo>
                  <a:lnTo>
                    <a:pt x="665" y="397"/>
                  </a:lnTo>
                  <a:lnTo>
                    <a:pt x="667" y="391"/>
                  </a:lnTo>
                  <a:lnTo>
                    <a:pt x="671" y="389"/>
                  </a:lnTo>
                  <a:lnTo>
                    <a:pt x="676" y="386"/>
                  </a:lnTo>
                  <a:lnTo>
                    <a:pt x="682" y="385"/>
                  </a:lnTo>
                  <a:lnTo>
                    <a:pt x="687" y="385"/>
                  </a:lnTo>
                  <a:lnTo>
                    <a:pt x="691" y="387"/>
                  </a:lnTo>
                  <a:lnTo>
                    <a:pt x="695" y="390"/>
                  </a:lnTo>
                  <a:lnTo>
                    <a:pt x="764" y="459"/>
                  </a:lnTo>
                  <a:lnTo>
                    <a:pt x="767" y="463"/>
                  </a:lnTo>
                  <a:lnTo>
                    <a:pt x="768" y="467"/>
                  </a:lnTo>
                  <a:lnTo>
                    <a:pt x="769" y="473"/>
                  </a:lnTo>
                  <a:lnTo>
                    <a:pt x="768" y="476"/>
                  </a:lnTo>
                  <a:lnTo>
                    <a:pt x="767" y="480"/>
                  </a:lnTo>
                  <a:lnTo>
                    <a:pt x="764" y="484"/>
                  </a:lnTo>
                  <a:lnTo>
                    <a:pt x="695" y="554"/>
                  </a:lnTo>
                  <a:lnTo>
                    <a:pt x="691" y="558"/>
                  </a:lnTo>
                  <a:lnTo>
                    <a:pt x="687" y="559"/>
                  </a:lnTo>
                  <a:lnTo>
                    <a:pt x="682" y="559"/>
                  </a:lnTo>
                  <a:lnTo>
                    <a:pt x="676" y="559"/>
                  </a:lnTo>
                  <a:lnTo>
                    <a:pt x="671" y="556"/>
                  </a:lnTo>
                  <a:lnTo>
                    <a:pt x="667" y="552"/>
                  </a:lnTo>
                  <a:lnTo>
                    <a:pt x="665" y="547"/>
                  </a:lnTo>
                  <a:lnTo>
                    <a:pt x="665" y="542"/>
                  </a:lnTo>
                  <a:lnTo>
                    <a:pt x="665" y="537"/>
                  </a:lnTo>
                  <a:lnTo>
                    <a:pt x="667" y="533"/>
                  </a:lnTo>
                  <a:lnTo>
                    <a:pt x="670" y="530"/>
                  </a:lnTo>
                  <a:lnTo>
                    <a:pt x="709" y="490"/>
                  </a:lnTo>
                  <a:lnTo>
                    <a:pt x="541" y="490"/>
                  </a:lnTo>
                  <a:lnTo>
                    <a:pt x="536" y="488"/>
                  </a:lnTo>
                  <a:lnTo>
                    <a:pt x="532" y="487"/>
                  </a:lnTo>
                  <a:lnTo>
                    <a:pt x="528" y="483"/>
                  </a:lnTo>
                  <a:lnTo>
                    <a:pt x="528" y="483"/>
                  </a:lnTo>
                  <a:lnTo>
                    <a:pt x="418" y="349"/>
                  </a:lnTo>
                  <a:lnTo>
                    <a:pt x="440" y="321"/>
                  </a:lnTo>
                  <a:close/>
                  <a:moveTo>
                    <a:pt x="17" y="71"/>
                  </a:moveTo>
                  <a:lnTo>
                    <a:pt x="227" y="71"/>
                  </a:lnTo>
                  <a:lnTo>
                    <a:pt x="232" y="71"/>
                  </a:lnTo>
                  <a:lnTo>
                    <a:pt x="237" y="73"/>
                  </a:lnTo>
                  <a:lnTo>
                    <a:pt x="240" y="77"/>
                  </a:lnTo>
                  <a:lnTo>
                    <a:pt x="240" y="77"/>
                  </a:lnTo>
                  <a:lnTo>
                    <a:pt x="350" y="211"/>
                  </a:lnTo>
                  <a:lnTo>
                    <a:pt x="328" y="238"/>
                  </a:lnTo>
                  <a:lnTo>
                    <a:pt x="219" y="105"/>
                  </a:lnTo>
                  <a:lnTo>
                    <a:pt x="17" y="105"/>
                  </a:lnTo>
                  <a:lnTo>
                    <a:pt x="12" y="105"/>
                  </a:lnTo>
                  <a:lnTo>
                    <a:pt x="7" y="102"/>
                  </a:lnTo>
                  <a:lnTo>
                    <a:pt x="3" y="98"/>
                  </a:lnTo>
                  <a:lnTo>
                    <a:pt x="0" y="93"/>
                  </a:lnTo>
                  <a:lnTo>
                    <a:pt x="0" y="88"/>
                  </a:lnTo>
                  <a:lnTo>
                    <a:pt x="0" y="82"/>
                  </a:lnTo>
                  <a:lnTo>
                    <a:pt x="3" y="77"/>
                  </a:lnTo>
                  <a:lnTo>
                    <a:pt x="7" y="73"/>
                  </a:lnTo>
                  <a:lnTo>
                    <a:pt x="12" y="71"/>
                  </a:lnTo>
                  <a:lnTo>
                    <a:pt x="17" y="71"/>
                  </a:lnTo>
                  <a:close/>
                  <a:moveTo>
                    <a:pt x="682" y="0"/>
                  </a:moveTo>
                  <a:lnTo>
                    <a:pt x="687" y="1"/>
                  </a:lnTo>
                  <a:lnTo>
                    <a:pt x="691" y="3"/>
                  </a:lnTo>
                  <a:lnTo>
                    <a:pt x="695" y="5"/>
                  </a:lnTo>
                  <a:lnTo>
                    <a:pt x="764" y="76"/>
                  </a:lnTo>
                  <a:lnTo>
                    <a:pt x="767" y="78"/>
                  </a:lnTo>
                  <a:lnTo>
                    <a:pt x="768" y="84"/>
                  </a:lnTo>
                  <a:lnTo>
                    <a:pt x="769" y="88"/>
                  </a:lnTo>
                  <a:lnTo>
                    <a:pt x="768" y="93"/>
                  </a:lnTo>
                  <a:lnTo>
                    <a:pt x="767" y="97"/>
                  </a:lnTo>
                  <a:lnTo>
                    <a:pt x="764" y="101"/>
                  </a:lnTo>
                  <a:lnTo>
                    <a:pt x="695" y="170"/>
                  </a:lnTo>
                  <a:lnTo>
                    <a:pt x="691" y="173"/>
                  </a:lnTo>
                  <a:lnTo>
                    <a:pt x="687" y="174"/>
                  </a:lnTo>
                  <a:lnTo>
                    <a:pt x="682" y="175"/>
                  </a:lnTo>
                  <a:lnTo>
                    <a:pt x="676" y="174"/>
                  </a:lnTo>
                  <a:lnTo>
                    <a:pt x="671" y="171"/>
                  </a:lnTo>
                  <a:lnTo>
                    <a:pt x="667" y="168"/>
                  </a:lnTo>
                  <a:lnTo>
                    <a:pt x="665" y="164"/>
                  </a:lnTo>
                  <a:lnTo>
                    <a:pt x="665" y="157"/>
                  </a:lnTo>
                  <a:lnTo>
                    <a:pt x="665" y="153"/>
                  </a:lnTo>
                  <a:lnTo>
                    <a:pt x="667" y="149"/>
                  </a:lnTo>
                  <a:lnTo>
                    <a:pt x="670" y="145"/>
                  </a:lnTo>
                  <a:lnTo>
                    <a:pt x="709" y="105"/>
                  </a:lnTo>
                  <a:lnTo>
                    <a:pt x="551" y="105"/>
                  </a:lnTo>
                  <a:lnTo>
                    <a:pt x="240" y="483"/>
                  </a:lnTo>
                  <a:lnTo>
                    <a:pt x="240" y="483"/>
                  </a:lnTo>
                  <a:lnTo>
                    <a:pt x="237" y="487"/>
                  </a:lnTo>
                  <a:lnTo>
                    <a:pt x="232" y="488"/>
                  </a:lnTo>
                  <a:lnTo>
                    <a:pt x="227" y="490"/>
                  </a:lnTo>
                  <a:lnTo>
                    <a:pt x="17" y="490"/>
                  </a:lnTo>
                  <a:lnTo>
                    <a:pt x="12" y="488"/>
                  </a:lnTo>
                  <a:lnTo>
                    <a:pt x="7" y="486"/>
                  </a:lnTo>
                  <a:lnTo>
                    <a:pt x="3" y="483"/>
                  </a:lnTo>
                  <a:lnTo>
                    <a:pt x="0" y="478"/>
                  </a:lnTo>
                  <a:lnTo>
                    <a:pt x="0" y="473"/>
                  </a:lnTo>
                  <a:lnTo>
                    <a:pt x="0" y="466"/>
                  </a:lnTo>
                  <a:lnTo>
                    <a:pt x="3" y="462"/>
                  </a:lnTo>
                  <a:lnTo>
                    <a:pt x="7" y="458"/>
                  </a:lnTo>
                  <a:lnTo>
                    <a:pt x="12" y="456"/>
                  </a:lnTo>
                  <a:lnTo>
                    <a:pt x="17" y="454"/>
                  </a:lnTo>
                  <a:lnTo>
                    <a:pt x="219" y="454"/>
                  </a:lnTo>
                  <a:lnTo>
                    <a:pt x="528" y="77"/>
                  </a:lnTo>
                  <a:lnTo>
                    <a:pt x="528" y="77"/>
                  </a:lnTo>
                  <a:lnTo>
                    <a:pt x="532" y="73"/>
                  </a:lnTo>
                  <a:lnTo>
                    <a:pt x="536" y="71"/>
                  </a:lnTo>
                  <a:lnTo>
                    <a:pt x="541" y="71"/>
                  </a:lnTo>
                  <a:lnTo>
                    <a:pt x="709" y="71"/>
                  </a:lnTo>
                  <a:lnTo>
                    <a:pt x="670" y="30"/>
                  </a:lnTo>
                  <a:lnTo>
                    <a:pt x="667" y="26"/>
                  </a:lnTo>
                  <a:lnTo>
                    <a:pt x="665" y="22"/>
                  </a:lnTo>
                  <a:lnTo>
                    <a:pt x="665" y="18"/>
                  </a:lnTo>
                  <a:lnTo>
                    <a:pt x="665" y="12"/>
                  </a:lnTo>
                  <a:lnTo>
                    <a:pt x="667" y="8"/>
                  </a:lnTo>
                  <a:lnTo>
                    <a:pt x="671" y="4"/>
                  </a:lnTo>
                  <a:lnTo>
                    <a:pt x="676" y="1"/>
                  </a:lnTo>
                  <a:lnTo>
                    <a:pt x="68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58" name="Freeform 57"/>
            <p:cNvSpPr>
              <a:spLocks noEditPoints="1"/>
            </p:cNvSpPr>
            <p:nvPr/>
          </p:nvSpPr>
          <p:spPr bwMode="auto">
            <a:xfrm>
              <a:off x="10538855" y="4203568"/>
              <a:ext cx="539299" cy="440415"/>
            </a:xfrm>
            <a:custGeom>
              <a:avLst/>
              <a:gdLst>
                <a:gd name="T0" fmla="*/ 45 w 769"/>
                <a:gd name="T1" fmla="*/ 289 h 628"/>
                <a:gd name="T2" fmla="*/ 37 w 769"/>
                <a:gd name="T3" fmla="*/ 327 h 628"/>
                <a:gd name="T4" fmla="*/ 70 w 769"/>
                <a:gd name="T5" fmla="*/ 348 h 628"/>
                <a:gd name="T6" fmla="*/ 102 w 769"/>
                <a:gd name="T7" fmla="*/ 327 h 628"/>
                <a:gd name="T8" fmla="*/ 95 w 769"/>
                <a:gd name="T9" fmla="*/ 289 h 628"/>
                <a:gd name="T10" fmla="*/ 402 w 769"/>
                <a:gd name="T11" fmla="*/ 0 h 628"/>
                <a:gd name="T12" fmla="*/ 552 w 769"/>
                <a:gd name="T13" fmla="*/ 2 h 628"/>
                <a:gd name="T14" fmla="*/ 560 w 769"/>
                <a:gd name="T15" fmla="*/ 17 h 628"/>
                <a:gd name="T16" fmla="*/ 556 w 769"/>
                <a:gd name="T17" fmla="*/ 167 h 628"/>
                <a:gd name="T18" fmla="*/ 541 w 769"/>
                <a:gd name="T19" fmla="*/ 174 h 628"/>
                <a:gd name="T20" fmla="*/ 528 w 769"/>
                <a:gd name="T21" fmla="*/ 167 h 628"/>
                <a:gd name="T22" fmla="*/ 524 w 769"/>
                <a:gd name="T23" fmla="*/ 59 h 628"/>
                <a:gd name="T24" fmla="*/ 634 w 769"/>
                <a:gd name="T25" fmla="*/ 221 h 628"/>
                <a:gd name="T26" fmla="*/ 629 w 769"/>
                <a:gd name="T27" fmla="*/ 209 h 628"/>
                <a:gd name="T28" fmla="*/ 637 w 769"/>
                <a:gd name="T29" fmla="*/ 195 h 628"/>
                <a:gd name="T30" fmla="*/ 651 w 769"/>
                <a:gd name="T31" fmla="*/ 192 h 628"/>
                <a:gd name="T32" fmla="*/ 764 w 769"/>
                <a:gd name="T33" fmla="*/ 301 h 628"/>
                <a:gd name="T34" fmla="*/ 769 w 769"/>
                <a:gd name="T35" fmla="*/ 314 h 628"/>
                <a:gd name="T36" fmla="*/ 764 w 769"/>
                <a:gd name="T37" fmla="*/ 326 h 628"/>
                <a:gd name="T38" fmla="*/ 651 w 769"/>
                <a:gd name="T39" fmla="*/ 436 h 628"/>
                <a:gd name="T40" fmla="*/ 637 w 769"/>
                <a:gd name="T41" fmla="*/ 433 h 628"/>
                <a:gd name="T42" fmla="*/ 629 w 769"/>
                <a:gd name="T43" fmla="*/ 419 h 628"/>
                <a:gd name="T44" fmla="*/ 634 w 769"/>
                <a:gd name="T45" fmla="*/ 405 h 628"/>
                <a:gd name="T46" fmla="*/ 524 w 769"/>
                <a:gd name="T47" fmla="*/ 568 h 628"/>
                <a:gd name="T48" fmla="*/ 528 w 769"/>
                <a:gd name="T49" fmla="*/ 460 h 628"/>
                <a:gd name="T50" fmla="*/ 541 w 769"/>
                <a:gd name="T51" fmla="*/ 454 h 628"/>
                <a:gd name="T52" fmla="*/ 556 w 769"/>
                <a:gd name="T53" fmla="*/ 460 h 628"/>
                <a:gd name="T54" fmla="*/ 560 w 769"/>
                <a:gd name="T55" fmla="*/ 611 h 628"/>
                <a:gd name="T56" fmla="*/ 552 w 769"/>
                <a:gd name="T57" fmla="*/ 624 h 628"/>
                <a:gd name="T58" fmla="*/ 402 w 769"/>
                <a:gd name="T59" fmla="*/ 628 h 628"/>
                <a:gd name="T60" fmla="*/ 388 w 769"/>
                <a:gd name="T61" fmla="*/ 621 h 628"/>
                <a:gd name="T62" fmla="*/ 385 w 769"/>
                <a:gd name="T63" fmla="*/ 604 h 628"/>
                <a:gd name="T64" fmla="*/ 396 w 769"/>
                <a:gd name="T65" fmla="*/ 594 h 628"/>
                <a:gd name="T66" fmla="*/ 237 w 769"/>
                <a:gd name="T67" fmla="*/ 331 h 628"/>
                <a:gd name="T68" fmla="*/ 113 w 769"/>
                <a:gd name="T69" fmla="*/ 369 h 628"/>
                <a:gd name="T70" fmla="*/ 47 w 769"/>
                <a:gd name="T71" fmla="*/ 379 h 628"/>
                <a:gd name="T72" fmla="*/ 3 w 769"/>
                <a:gd name="T73" fmla="*/ 336 h 628"/>
                <a:gd name="T74" fmla="*/ 13 w 769"/>
                <a:gd name="T75" fmla="*/ 272 h 628"/>
                <a:gd name="T76" fmla="*/ 70 w 769"/>
                <a:gd name="T77" fmla="*/ 243 h 628"/>
                <a:gd name="T78" fmla="*/ 127 w 769"/>
                <a:gd name="T79" fmla="*/ 275 h 628"/>
                <a:gd name="T80" fmla="*/ 499 w 769"/>
                <a:gd name="T81" fmla="*/ 34 h 628"/>
                <a:gd name="T82" fmla="*/ 392 w 769"/>
                <a:gd name="T83" fmla="*/ 31 h 628"/>
                <a:gd name="T84" fmla="*/ 384 w 769"/>
                <a:gd name="T85" fmla="*/ 17 h 628"/>
                <a:gd name="T86" fmla="*/ 392 w 769"/>
                <a:gd name="T87" fmla="*/ 2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69" h="628">
                  <a:moveTo>
                    <a:pt x="70" y="278"/>
                  </a:moveTo>
                  <a:lnTo>
                    <a:pt x="57" y="281"/>
                  </a:lnTo>
                  <a:lnTo>
                    <a:pt x="45" y="289"/>
                  </a:lnTo>
                  <a:lnTo>
                    <a:pt x="37" y="299"/>
                  </a:lnTo>
                  <a:lnTo>
                    <a:pt x="34" y="314"/>
                  </a:lnTo>
                  <a:lnTo>
                    <a:pt x="37" y="327"/>
                  </a:lnTo>
                  <a:lnTo>
                    <a:pt x="45" y="339"/>
                  </a:lnTo>
                  <a:lnTo>
                    <a:pt x="57" y="345"/>
                  </a:lnTo>
                  <a:lnTo>
                    <a:pt x="70" y="348"/>
                  </a:lnTo>
                  <a:lnTo>
                    <a:pt x="83" y="345"/>
                  </a:lnTo>
                  <a:lnTo>
                    <a:pt x="95" y="339"/>
                  </a:lnTo>
                  <a:lnTo>
                    <a:pt x="102" y="327"/>
                  </a:lnTo>
                  <a:lnTo>
                    <a:pt x="105" y="314"/>
                  </a:lnTo>
                  <a:lnTo>
                    <a:pt x="102" y="299"/>
                  </a:lnTo>
                  <a:lnTo>
                    <a:pt x="95" y="289"/>
                  </a:lnTo>
                  <a:lnTo>
                    <a:pt x="83" y="281"/>
                  </a:lnTo>
                  <a:lnTo>
                    <a:pt x="70" y="278"/>
                  </a:lnTo>
                  <a:close/>
                  <a:moveTo>
                    <a:pt x="402" y="0"/>
                  </a:moveTo>
                  <a:lnTo>
                    <a:pt x="541" y="0"/>
                  </a:lnTo>
                  <a:lnTo>
                    <a:pt x="548" y="0"/>
                  </a:lnTo>
                  <a:lnTo>
                    <a:pt x="552" y="2"/>
                  </a:lnTo>
                  <a:lnTo>
                    <a:pt x="556" y="6"/>
                  </a:lnTo>
                  <a:lnTo>
                    <a:pt x="558" y="11"/>
                  </a:lnTo>
                  <a:lnTo>
                    <a:pt x="560" y="17"/>
                  </a:lnTo>
                  <a:lnTo>
                    <a:pt x="560" y="157"/>
                  </a:lnTo>
                  <a:lnTo>
                    <a:pt x="558" y="162"/>
                  </a:lnTo>
                  <a:lnTo>
                    <a:pt x="556" y="167"/>
                  </a:lnTo>
                  <a:lnTo>
                    <a:pt x="552" y="170"/>
                  </a:lnTo>
                  <a:lnTo>
                    <a:pt x="548" y="172"/>
                  </a:lnTo>
                  <a:lnTo>
                    <a:pt x="541" y="174"/>
                  </a:lnTo>
                  <a:lnTo>
                    <a:pt x="536" y="172"/>
                  </a:lnTo>
                  <a:lnTo>
                    <a:pt x="531" y="170"/>
                  </a:lnTo>
                  <a:lnTo>
                    <a:pt x="528" y="167"/>
                  </a:lnTo>
                  <a:lnTo>
                    <a:pt x="526" y="162"/>
                  </a:lnTo>
                  <a:lnTo>
                    <a:pt x="524" y="157"/>
                  </a:lnTo>
                  <a:lnTo>
                    <a:pt x="524" y="59"/>
                  </a:lnTo>
                  <a:lnTo>
                    <a:pt x="287" y="295"/>
                  </a:lnTo>
                  <a:lnTo>
                    <a:pt x="709" y="295"/>
                  </a:lnTo>
                  <a:lnTo>
                    <a:pt x="634" y="221"/>
                  </a:lnTo>
                  <a:lnTo>
                    <a:pt x="632" y="217"/>
                  </a:lnTo>
                  <a:lnTo>
                    <a:pt x="631" y="213"/>
                  </a:lnTo>
                  <a:lnTo>
                    <a:pt x="629" y="209"/>
                  </a:lnTo>
                  <a:lnTo>
                    <a:pt x="631" y="203"/>
                  </a:lnTo>
                  <a:lnTo>
                    <a:pt x="633" y="199"/>
                  </a:lnTo>
                  <a:lnTo>
                    <a:pt x="637" y="195"/>
                  </a:lnTo>
                  <a:lnTo>
                    <a:pt x="641" y="192"/>
                  </a:lnTo>
                  <a:lnTo>
                    <a:pt x="646" y="191"/>
                  </a:lnTo>
                  <a:lnTo>
                    <a:pt x="651" y="192"/>
                  </a:lnTo>
                  <a:lnTo>
                    <a:pt x="655" y="193"/>
                  </a:lnTo>
                  <a:lnTo>
                    <a:pt x="659" y="196"/>
                  </a:lnTo>
                  <a:lnTo>
                    <a:pt x="764" y="301"/>
                  </a:lnTo>
                  <a:lnTo>
                    <a:pt x="767" y="305"/>
                  </a:lnTo>
                  <a:lnTo>
                    <a:pt x="768" y="309"/>
                  </a:lnTo>
                  <a:lnTo>
                    <a:pt x="769" y="314"/>
                  </a:lnTo>
                  <a:lnTo>
                    <a:pt x="768" y="318"/>
                  </a:lnTo>
                  <a:lnTo>
                    <a:pt x="767" y="323"/>
                  </a:lnTo>
                  <a:lnTo>
                    <a:pt x="764" y="326"/>
                  </a:lnTo>
                  <a:lnTo>
                    <a:pt x="659" y="430"/>
                  </a:lnTo>
                  <a:lnTo>
                    <a:pt x="655" y="433"/>
                  </a:lnTo>
                  <a:lnTo>
                    <a:pt x="651" y="436"/>
                  </a:lnTo>
                  <a:lnTo>
                    <a:pt x="646" y="436"/>
                  </a:lnTo>
                  <a:lnTo>
                    <a:pt x="641" y="436"/>
                  </a:lnTo>
                  <a:lnTo>
                    <a:pt x="637" y="433"/>
                  </a:lnTo>
                  <a:lnTo>
                    <a:pt x="633" y="429"/>
                  </a:lnTo>
                  <a:lnTo>
                    <a:pt x="631" y="424"/>
                  </a:lnTo>
                  <a:lnTo>
                    <a:pt x="629" y="419"/>
                  </a:lnTo>
                  <a:lnTo>
                    <a:pt x="631" y="413"/>
                  </a:lnTo>
                  <a:lnTo>
                    <a:pt x="632" y="409"/>
                  </a:lnTo>
                  <a:lnTo>
                    <a:pt x="634" y="405"/>
                  </a:lnTo>
                  <a:lnTo>
                    <a:pt x="709" y="331"/>
                  </a:lnTo>
                  <a:lnTo>
                    <a:pt x="287" y="331"/>
                  </a:lnTo>
                  <a:lnTo>
                    <a:pt x="524" y="568"/>
                  </a:lnTo>
                  <a:lnTo>
                    <a:pt x="524" y="471"/>
                  </a:lnTo>
                  <a:lnTo>
                    <a:pt x="526" y="466"/>
                  </a:lnTo>
                  <a:lnTo>
                    <a:pt x="528" y="460"/>
                  </a:lnTo>
                  <a:lnTo>
                    <a:pt x="531" y="457"/>
                  </a:lnTo>
                  <a:lnTo>
                    <a:pt x="536" y="454"/>
                  </a:lnTo>
                  <a:lnTo>
                    <a:pt x="541" y="454"/>
                  </a:lnTo>
                  <a:lnTo>
                    <a:pt x="548" y="454"/>
                  </a:lnTo>
                  <a:lnTo>
                    <a:pt x="552" y="457"/>
                  </a:lnTo>
                  <a:lnTo>
                    <a:pt x="556" y="460"/>
                  </a:lnTo>
                  <a:lnTo>
                    <a:pt x="558" y="466"/>
                  </a:lnTo>
                  <a:lnTo>
                    <a:pt x="560" y="471"/>
                  </a:lnTo>
                  <a:lnTo>
                    <a:pt x="560" y="611"/>
                  </a:lnTo>
                  <a:lnTo>
                    <a:pt x="558" y="616"/>
                  </a:lnTo>
                  <a:lnTo>
                    <a:pt x="556" y="621"/>
                  </a:lnTo>
                  <a:lnTo>
                    <a:pt x="552" y="624"/>
                  </a:lnTo>
                  <a:lnTo>
                    <a:pt x="548" y="627"/>
                  </a:lnTo>
                  <a:lnTo>
                    <a:pt x="541" y="628"/>
                  </a:lnTo>
                  <a:lnTo>
                    <a:pt x="402" y="628"/>
                  </a:lnTo>
                  <a:lnTo>
                    <a:pt x="396" y="627"/>
                  </a:lnTo>
                  <a:lnTo>
                    <a:pt x="392" y="624"/>
                  </a:lnTo>
                  <a:lnTo>
                    <a:pt x="388" y="621"/>
                  </a:lnTo>
                  <a:lnTo>
                    <a:pt x="385" y="616"/>
                  </a:lnTo>
                  <a:lnTo>
                    <a:pt x="384" y="611"/>
                  </a:lnTo>
                  <a:lnTo>
                    <a:pt x="385" y="604"/>
                  </a:lnTo>
                  <a:lnTo>
                    <a:pt x="388" y="601"/>
                  </a:lnTo>
                  <a:lnTo>
                    <a:pt x="392" y="597"/>
                  </a:lnTo>
                  <a:lnTo>
                    <a:pt x="396" y="594"/>
                  </a:lnTo>
                  <a:lnTo>
                    <a:pt x="402" y="593"/>
                  </a:lnTo>
                  <a:lnTo>
                    <a:pt x="499" y="593"/>
                  </a:lnTo>
                  <a:lnTo>
                    <a:pt x="237" y="331"/>
                  </a:lnTo>
                  <a:lnTo>
                    <a:pt x="138" y="331"/>
                  </a:lnTo>
                  <a:lnTo>
                    <a:pt x="127" y="352"/>
                  </a:lnTo>
                  <a:lnTo>
                    <a:pt x="113" y="369"/>
                  </a:lnTo>
                  <a:lnTo>
                    <a:pt x="93" y="379"/>
                  </a:lnTo>
                  <a:lnTo>
                    <a:pt x="70" y="383"/>
                  </a:lnTo>
                  <a:lnTo>
                    <a:pt x="47" y="379"/>
                  </a:lnTo>
                  <a:lnTo>
                    <a:pt x="29" y="370"/>
                  </a:lnTo>
                  <a:lnTo>
                    <a:pt x="13" y="354"/>
                  </a:lnTo>
                  <a:lnTo>
                    <a:pt x="3" y="336"/>
                  </a:lnTo>
                  <a:lnTo>
                    <a:pt x="0" y="314"/>
                  </a:lnTo>
                  <a:lnTo>
                    <a:pt x="3" y="292"/>
                  </a:lnTo>
                  <a:lnTo>
                    <a:pt x="13" y="272"/>
                  </a:lnTo>
                  <a:lnTo>
                    <a:pt x="29" y="258"/>
                  </a:lnTo>
                  <a:lnTo>
                    <a:pt x="47" y="247"/>
                  </a:lnTo>
                  <a:lnTo>
                    <a:pt x="70" y="243"/>
                  </a:lnTo>
                  <a:lnTo>
                    <a:pt x="93" y="247"/>
                  </a:lnTo>
                  <a:lnTo>
                    <a:pt x="113" y="259"/>
                  </a:lnTo>
                  <a:lnTo>
                    <a:pt x="127" y="275"/>
                  </a:lnTo>
                  <a:lnTo>
                    <a:pt x="138" y="295"/>
                  </a:lnTo>
                  <a:lnTo>
                    <a:pt x="237" y="295"/>
                  </a:lnTo>
                  <a:lnTo>
                    <a:pt x="499" y="34"/>
                  </a:lnTo>
                  <a:lnTo>
                    <a:pt x="402" y="34"/>
                  </a:lnTo>
                  <a:lnTo>
                    <a:pt x="396" y="34"/>
                  </a:lnTo>
                  <a:lnTo>
                    <a:pt x="392" y="31"/>
                  </a:lnTo>
                  <a:lnTo>
                    <a:pt x="388" y="27"/>
                  </a:lnTo>
                  <a:lnTo>
                    <a:pt x="385" y="22"/>
                  </a:lnTo>
                  <a:lnTo>
                    <a:pt x="384" y="17"/>
                  </a:lnTo>
                  <a:lnTo>
                    <a:pt x="385" y="11"/>
                  </a:lnTo>
                  <a:lnTo>
                    <a:pt x="388" y="6"/>
                  </a:lnTo>
                  <a:lnTo>
                    <a:pt x="392" y="2"/>
                  </a:lnTo>
                  <a:lnTo>
                    <a:pt x="396" y="0"/>
                  </a:lnTo>
                  <a:lnTo>
                    <a:pt x="40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10419" y="1264441"/>
            <a:ext cx="5297488" cy="369332"/>
          </a:xfrm>
          <a:prstGeom prst="rect">
            <a:avLst/>
          </a:prstGeom>
          <a:noFill/>
        </p:spPr>
        <p:txBody>
          <a:bodyPr wrap="square" rtlCol="0">
            <a:spAutoFit/>
          </a:bodyPr>
          <a:lstStyle/>
          <a:p>
            <a:pPr algn="ctr"/>
            <a:r>
              <a:rPr lang="en-US" altLang="zh-CN" dirty="0">
                <a:solidFill>
                  <a:schemeClr val="bg1"/>
                </a:solidFill>
                <a:latin typeface="Lato Black" panose="020F0502020204030203" pitchFamily="34" charset="0"/>
                <a:cs typeface="Lato Black" panose="020F0502020204030203" pitchFamily="34" charset="0"/>
              </a:rPr>
              <a:t>Weather</a:t>
            </a:r>
            <a:endParaRPr lang="zh-CN" altLang="en-US" dirty="0">
              <a:solidFill>
                <a:schemeClr val="bg1"/>
              </a:solidFill>
              <a:latin typeface="Lato Black" panose="020F0502020204030203" pitchFamily="34" charset="0"/>
              <a:cs typeface="Lato Black" panose="020F0502020204030203" pitchFamily="34" charset="0"/>
            </a:endParaRPr>
          </a:p>
        </p:txBody>
      </p:sp>
      <p:grpSp>
        <p:nvGrpSpPr>
          <p:cNvPr id="3" name="组合 2"/>
          <p:cNvGrpSpPr/>
          <p:nvPr/>
        </p:nvGrpSpPr>
        <p:grpSpPr>
          <a:xfrm>
            <a:off x="2241108" y="2442060"/>
            <a:ext cx="7715692" cy="1996904"/>
            <a:chOff x="1077763" y="1318761"/>
            <a:chExt cx="10016982" cy="2592502"/>
          </a:xfrm>
        </p:grpSpPr>
        <p:sp>
          <p:nvSpPr>
            <p:cNvPr id="7" name="Freeform 6"/>
            <p:cNvSpPr>
              <a:spLocks noEditPoints="1"/>
            </p:cNvSpPr>
            <p:nvPr/>
          </p:nvSpPr>
          <p:spPr bwMode="auto">
            <a:xfrm>
              <a:off x="1077763" y="1319120"/>
              <a:ext cx="538562" cy="539281"/>
            </a:xfrm>
            <a:custGeom>
              <a:avLst/>
              <a:gdLst>
                <a:gd name="T0" fmla="*/ 389 w 749"/>
                <a:gd name="T1" fmla="*/ 621 h 750"/>
                <a:gd name="T2" fmla="*/ 390 w 749"/>
                <a:gd name="T3" fmla="*/ 739 h 750"/>
                <a:gd name="T4" fmla="*/ 374 w 749"/>
                <a:gd name="T5" fmla="*/ 750 h 750"/>
                <a:gd name="T6" fmla="*/ 359 w 749"/>
                <a:gd name="T7" fmla="*/ 739 h 750"/>
                <a:gd name="T8" fmla="*/ 361 w 749"/>
                <a:gd name="T9" fmla="*/ 621 h 750"/>
                <a:gd name="T10" fmla="*/ 551 w 749"/>
                <a:gd name="T11" fmla="*/ 540 h 750"/>
                <a:gd name="T12" fmla="*/ 644 w 749"/>
                <a:gd name="T13" fmla="*/ 623 h 750"/>
                <a:gd name="T14" fmla="*/ 623 w 749"/>
                <a:gd name="T15" fmla="*/ 644 h 750"/>
                <a:gd name="T16" fmla="*/ 539 w 749"/>
                <a:gd name="T17" fmla="*/ 551 h 750"/>
                <a:gd name="T18" fmla="*/ 198 w 749"/>
                <a:gd name="T19" fmla="*/ 540 h 750"/>
                <a:gd name="T20" fmla="*/ 205 w 749"/>
                <a:gd name="T21" fmla="*/ 567 h 750"/>
                <a:gd name="T22" fmla="*/ 109 w 749"/>
                <a:gd name="T23" fmla="*/ 640 h 750"/>
                <a:gd name="T24" fmla="*/ 182 w 749"/>
                <a:gd name="T25" fmla="*/ 543 h 750"/>
                <a:gd name="T26" fmla="*/ 738 w 749"/>
                <a:gd name="T27" fmla="*/ 359 h 750"/>
                <a:gd name="T28" fmla="*/ 749 w 749"/>
                <a:gd name="T29" fmla="*/ 375 h 750"/>
                <a:gd name="T30" fmla="*/ 738 w 749"/>
                <a:gd name="T31" fmla="*/ 390 h 750"/>
                <a:gd name="T32" fmla="*/ 620 w 749"/>
                <a:gd name="T33" fmla="*/ 389 h 750"/>
                <a:gd name="T34" fmla="*/ 614 w 749"/>
                <a:gd name="T35" fmla="*/ 369 h 750"/>
                <a:gd name="T36" fmla="*/ 630 w 749"/>
                <a:gd name="T37" fmla="*/ 357 h 750"/>
                <a:gd name="T38" fmla="*/ 128 w 749"/>
                <a:gd name="T39" fmla="*/ 361 h 750"/>
                <a:gd name="T40" fmla="*/ 135 w 749"/>
                <a:gd name="T41" fmla="*/ 380 h 750"/>
                <a:gd name="T42" fmla="*/ 119 w 749"/>
                <a:gd name="T43" fmla="*/ 392 h 750"/>
                <a:gd name="T44" fmla="*/ 3 w 749"/>
                <a:gd name="T45" fmla="*/ 385 h 750"/>
                <a:gd name="T46" fmla="*/ 3 w 749"/>
                <a:gd name="T47" fmla="*/ 364 h 750"/>
                <a:gd name="T48" fmla="*/ 374 w 749"/>
                <a:gd name="T49" fmla="*/ 204 h 750"/>
                <a:gd name="T50" fmla="*/ 254 w 749"/>
                <a:gd name="T51" fmla="*/ 254 h 750"/>
                <a:gd name="T52" fmla="*/ 204 w 749"/>
                <a:gd name="T53" fmla="*/ 375 h 750"/>
                <a:gd name="T54" fmla="*/ 254 w 749"/>
                <a:gd name="T55" fmla="*/ 495 h 750"/>
                <a:gd name="T56" fmla="*/ 374 w 749"/>
                <a:gd name="T57" fmla="*/ 545 h 750"/>
                <a:gd name="T58" fmla="*/ 495 w 749"/>
                <a:gd name="T59" fmla="*/ 495 h 750"/>
                <a:gd name="T60" fmla="*/ 544 w 749"/>
                <a:gd name="T61" fmla="*/ 375 h 750"/>
                <a:gd name="T62" fmla="*/ 495 w 749"/>
                <a:gd name="T63" fmla="*/ 254 h 750"/>
                <a:gd name="T64" fmla="*/ 374 w 749"/>
                <a:gd name="T65" fmla="*/ 204 h 750"/>
                <a:gd name="T66" fmla="*/ 478 w 749"/>
                <a:gd name="T67" fmla="*/ 198 h 750"/>
                <a:gd name="T68" fmla="*/ 567 w 749"/>
                <a:gd name="T69" fmla="*/ 304 h 750"/>
                <a:gd name="T70" fmla="*/ 567 w 749"/>
                <a:gd name="T71" fmla="*/ 447 h 750"/>
                <a:gd name="T72" fmla="*/ 478 w 749"/>
                <a:gd name="T73" fmla="*/ 551 h 750"/>
                <a:gd name="T74" fmla="*/ 338 w 749"/>
                <a:gd name="T75" fmla="*/ 576 h 750"/>
                <a:gd name="T76" fmla="*/ 219 w 749"/>
                <a:gd name="T77" fmla="*/ 507 h 750"/>
                <a:gd name="T78" fmla="*/ 170 w 749"/>
                <a:gd name="T79" fmla="*/ 375 h 750"/>
                <a:gd name="T80" fmla="*/ 219 w 749"/>
                <a:gd name="T81" fmla="*/ 242 h 750"/>
                <a:gd name="T82" fmla="*/ 338 w 749"/>
                <a:gd name="T83" fmla="*/ 173 h 750"/>
                <a:gd name="T84" fmla="*/ 640 w 749"/>
                <a:gd name="T85" fmla="*/ 110 h 750"/>
                <a:gd name="T86" fmla="*/ 567 w 749"/>
                <a:gd name="T87" fmla="*/ 206 h 750"/>
                <a:gd name="T88" fmla="*/ 539 w 749"/>
                <a:gd name="T89" fmla="*/ 198 h 750"/>
                <a:gd name="T90" fmla="*/ 623 w 749"/>
                <a:gd name="T91" fmla="*/ 105 h 750"/>
                <a:gd name="T92" fmla="*/ 205 w 749"/>
                <a:gd name="T93" fmla="*/ 182 h 750"/>
                <a:gd name="T94" fmla="*/ 198 w 749"/>
                <a:gd name="T95" fmla="*/ 211 h 750"/>
                <a:gd name="T96" fmla="*/ 105 w 749"/>
                <a:gd name="T97" fmla="*/ 126 h 750"/>
                <a:gd name="T98" fmla="*/ 374 w 749"/>
                <a:gd name="T99" fmla="*/ 0 h 750"/>
                <a:gd name="T100" fmla="*/ 390 w 749"/>
                <a:gd name="T101" fmla="*/ 12 h 750"/>
                <a:gd name="T102" fmla="*/ 389 w 749"/>
                <a:gd name="T103" fmla="*/ 128 h 750"/>
                <a:gd name="T104" fmla="*/ 369 w 749"/>
                <a:gd name="T105" fmla="*/ 135 h 750"/>
                <a:gd name="T106" fmla="*/ 357 w 749"/>
                <a:gd name="T107" fmla="*/ 119 h 750"/>
                <a:gd name="T108" fmla="*/ 364 w 749"/>
                <a:gd name="T109" fmla="*/ 3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9" h="750">
                  <a:moveTo>
                    <a:pt x="374" y="613"/>
                  </a:moveTo>
                  <a:lnTo>
                    <a:pt x="380" y="614"/>
                  </a:lnTo>
                  <a:lnTo>
                    <a:pt x="385" y="617"/>
                  </a:lnTo>
                  <a:lnTo>
                    <a:pt x="389" y="621"/>
                  </a:lnTo>
                  <a:lnTo>
                    <a:pt x="390" y="625"/>
                  </a:lnTo>
                  <a:lnTo>
                    <a:pt x="391" y="630"/>
                  </a:lnTo>
                  <a:lnTo>
                    <a:pt x="391" y="733"/>
                  </a:lnTo>
                  <a:lnTo>
                    <a:pt x="390" y="739"/>
                  </a:lnTo>
                  <a:lnTo>
                    <a:pt x="389" y="742"/>
                  </a:lnTo>
                  <a:lnTo>
                    <a:pt x="385" y="746"/>
                  </a:lnTo>
                  <a:lnTo>
                    <a:pt x="380" y="749"/>
                  </a:lnTo>
                  <a:lnTo>
                    <a:pt x="374" y="750"/>
                  </a:lnTo>
                  <a:lnTo>
                    <a:pt x="369" y="749"/>
                  </a:lnTo>
                  <a:lnTo>
                    <a:pt x="364" y="746"/>
                  </a:lnTo>
                  <a:lnTo>
                    <a:pt x="361" y="742"/>
                  </a:lnTo>
                  <a:lnTo>
                    <a:pt x="359" y="739"/>
                  </a:lnTo>
                  <a:lnTo>
                    <a:pt x="357" y="733"/>
                  </a:lnTo>
                  <a:lnTo>
                    <a:pt x="357" y="630"/>
                  </a:lnTo>
                  <a:lnTo>
                    <a:pt x="359" y="625"/>
                  </a:lnTo>
                  <a:lnTo>
                    <a:pt x="361" y="621"/>
                  </a:lnTo>
                  <a:lnTo>
                    <a:pt x="364" y="617"/>
                  </a:lnTo>
                  <a:lnTo>
                    <a:pt x="369" y="614"/>
                  </a:lnTo>
                  <a:lnTo>
                    <a:pt x="374" y="613"/>
                  </a:lnTo>
                  <a:close/>
                  <a:moveTo>
                    <a:pt x="551" y="540"/>
                  </a:moveTo>
                  <a:lnTo>
                    <a:pt x="559" y="540"/>
                  </a:lnTo>
                  <a:lnTo>
                    <a:pt x="567" y="543"/>
                  </a:lnTo>
                  <a:lnTo>
                    <a:pt x="640" y="615"/>
                  </a:lnTo>
                  <a:lnTo>
                    <a:pt x="644" y="623"/>
                  </a:lnTo>
                  <a:lnTo>
                    <a:pt x="644" y="632"/>
                  </a:lnTo>
                  <a:lnTo>
                    <a:pt x="640" y="640"/>
                  </a:lnTo>
                  <a:lnTo>
                    <a:pt x="632" y="644"/>
                  </a:lnTo>
                  <a:lnTo>
                    <a:pt x="623" y="644"/>
                  </a:lnTo>
                  <a:lnTo>
                    <a:pt x="615" y="640"/>
                  </a:lnTo>
                  <a:lnTo>
                    <a:pt x="543" y="567"/>
                  </a:lnTo>
                  <a:lnTo>
                    <a:pt x="539" y="559"/>
                  </a:lnTo>
                  <a:lnTo>
                    <a:pt x="539" y="551"/>
                  </a:lnTo>
                  <a:lnTo>
                    <a:pt x="543" y="543"/>
                  </a:lnTo>
                  <a:lnTo>
                    <a:pt x="551" y="540"/>
                  </a:lnTo>
                  <a:close/>
                  <a:moveTo>
                    <a:pt x="190" y="540"/>
                  </a:moveTo>
                  <a:lnTo>
                    <a:pt x="198" y="540"/>
                  </a:lnTo>
                  <a:lnTo>
                    <a:pt x="205" y="543"/>
                  </a:lnTo>
                  <a:lnTo>
                    <a:pt x="211" y="551"/>
                  </a:lnTo>
                  <a:lnTo>
                    <a:pt x="211" y="559"/>
                  </a:lnTo>
                  <a:lnTo>
                    <a:pt x="205" y="567"/>
                  </a:lnTo>
                  <a:lnTo>
                    <a:pt x="134" y="640"/>
                  </a:lnTo>
                  <a:lnTo>
                    <a:pt x="126" y="644"/>
                  </a:lnTo>
                  <a:lnTo>
                    <a:pt x="116" y="644"/>
                  </a:lnTo>
                  <a:lnTo>
                    <a:pt x="109" y="640"/>
                  </a:lnTo>
                  <a:lnTo>
                    <a:pt x="105" y="632"/>
                  </a:lnTo>
                  <a:lnTo>
                    <a:pt x="105" y="623"/>
                  </a:lnTo>
                  <a:lnTo>
                    <a:pt x="109" y="615"/>
                  </a:lnTo>
                  <a:lnTo>
                    <a:pt x="182" y="543"/>
                  </a:lnTo>
                  <a:lnTo>
                    <a:pt x="190" y="540"/>
                  </a:lnTo>
                  <a:close/>
                  <a:moveTo>
                    <a:pt x="630" y="357"/>
                  </a:moveTo>
                  <a:lnTo>
                    <a:pt x="732" y="357"/>
                  </a:lnTo>
                  <a:lnTo>
                    <a:pt x="738" y="359"/>
                  </a:lnTo>
                  <a:lnTo>
                    <a:pt x="742" y="361"/>
                  </a:lnTo>
                  <a:lnTo>
                    <a:pt x="746" y="364"/>
                  </a:lnTo>
                  <a:lnTo>
                    <a:pt x="749" y="369"/>
                  </a:lnTo>
                  <a:lnTo>
                    <a:pt x="749" y="375"/>
                  </a:lnTo>
                  <a:lnTo>
                    <a:pt x="749" y="380"/>
                  </a:lnTo>
                  <a:lnTo>
                    <a:pt x="746" y="385"/>
                  </a:lnTo>
                  <a:lnTo>
                    <a:pt x="742" y="389"/>
                  </a:lnTo>
                  <a:lnTo>
                    <a:pt x="738" y="390"/>
                  </a:lnTo>
                  <a:lnTo>
                    <a:pt x="732" y="392"/>
                  </a:lnTo>
                  <a:lnTo>
                    <a:pt x="630" y="392"/>
                  </a:lnTo>
                  <a:lnTo>
                    <a:pt x="624" y="390"/>
                  </a:lnTo>
                  <a:lnTo>
                    <a:pt x="620" y="389"/>
                  </a:lnTo>
                  <a:lnTo>
                    <a:pt x="616" y="385"/>
                  </a:lnTo>
                  <a:lnTo>
                    <a:pt x="614" y="380"/>
                  </a:lnTo>
                  <a:lnTo>
                    <a:pt x="613" y="375"/>
                  </a:lnTo>
                  <a:lnTo>
                    <a:pt x="614" y="369"/>
                  </a:lnTo>
                  <a:lnTo>
                    <a:pt x="616" y="364"/>
                  </a:lnTo>
                  <a:lnTo>
                    <a:pt x="620" y="361"/>
                  </a:lnTo>
                  <a:lnTo>
                    <a:pt x="624" y="359"/>
                  </a:lnTo>
                  <a:lnTo>
                    <a:pt x="630" y="357"/>
                  </a:lnTo>
                  <a:close/>
                  <a:moveTo>
                    <a:pt x="17" y="357"/>
                  </a:moveTo>
                  <a:lnTo>
                    <a:pt x="119" y="357"/>
                  </a:lnTo>
                  <a:lnTo>
                    <a:pt x="124" y="359"/>
                  </a:lnTo>
                  <a:lnTo>
                    <a:pt x="128" y="361"/>
                  </a:lnTo>
                  <a:lnTo>
                    <a:pt x="132" y="364"/>
                  </a:lnTo>
                  <a:lnTo>
                    <a:pt x="135" y="369"/>
                  </a:lnTo>
                  <a:lnTo>
                    <a:pt x="136" y="375"/>
                  </a:lnTo>
                  <a:lnTo>
                    <a:pt x="135" y="380"/>
                  </a:lnTo>
                  <a:lnTo>
                    <a:pt x="132" y="385"/>
                  </a:lnTo>
                  <a:lnTo>
                    <a:pt x="128" y="389"/>
                  </a:lnTo>
                  <a:lnTo>
                    <a:pt x="124" y="390"/>
                  </a:lnTo>
                  <a:lnTo>
                    <a:pt x="119" y="392"/>
                  </a:lnTo>
                  <a:lnTo>
                    <a:pt x="17" y="392"/>
                  </a:lnTo>
                  <a:lnTo>
                    <a:pt x="10" y="390"/>
                  </a:lnTo>
                  <a:lnTo>
                    <a:pt x="7" y="389"/>
                  </a:lnTo>
                  <a:lnTo>
                    <a:pt x="3" y="385"/>
                  </a:lnTo>
                  <a:lnTo>
                    <a:pt x="0" y="380"/>
                  </a:lnTo>
                  <a:lnTo>
                    <a:pt x="0" y="375"/>
                  </a:lnTo>
                  <a:lnTo>
                    <a:pt x="0" y="369"/>
                  </a:lnTo>
                  <a:lnTo>
                    <a:pt x="3" y="364"/>
                  </a:lnTo>
                  <a:lnTo>
                    <a:pt x="7" y="361"/>
                  </a:lnTo>
                  <a:lnTo>
                    <a:pt x="10" y="359"/>
                  </a:lnTo>
                  <a:lnTo>
                    <a:pt x="17" y="357"/>
                  </a:lnTo>
                  <a:close/>
                  <a:moveTo>
                    <a:pt x="374" y="204"/>
                  </a:moveTo>
                  <a:lnTo>
                    <a:pt x="340" y="208"/>
                  </a:lnTo>
                  <a:lnTo>
                    <a:pt x="308" y="217"/>
                  </a:lnTo>
                  <a:lnTo>
                    <a:pt x="279" y="233"/>
                  </a:lnTo>
                  <a:lnTo>
                    <a:pt x="254" y="254"/>
                  </a:lnTo>
                  <a:lnTo>
                    <a:pt x="233" y="279"/>
                  </a:lnTo>
                  <a:lnTo>
                    <a:pt x="217" y="308"/>
                  </a:lnTo>
                  <a:lnTo>
                    <a:pt x="207" y="340"/>
                  </a:lnTo>
                  <a:lnTo>
                    <a:pt x="204" y="375"/>
                  </a:lnTo>
                  <a:lnTo>
                    <a:pt x="207" y="409"/>
                  </a:lnTo>
                  <a:lnTo>
                    <a:pt x="217" y="441"/>
                  </a:lnTo>
                  <a:lnTo>
                    <a:pt x="233" y="470"/>
                  </a:lnTo>
                  <a:lnTo>
                    <a:pt x="254" y="495"/>
                  </a:lnTo>
                  <a:lnTo>
                    <a:pt x="279" y="516"/>
                  </a:lnTo>
                  <a:lnTo>
                    <a:pt x="308" y="532"/>
                  </a:lnTo>
                  <a:lnTo>
                    <a:pt x="340" y="542"/>
                  </a:lnTo>
                  <a:lnTo>
                    <a:pt x="374" y="545"/>
                  </a:lnTo>
                  <a:lnTo>
                    <a:pt x="408" y="542"/>
                  </a:lnTo>
                  <a:lnTo>
                    <a:pt x="441" y="532"/>
                  </a:lnTo>
                  <a:lnTo>
                    <a:pt x="470" y="516"/>
                  </a:lnTo>
                  <a:lnTo>
                    <a:pt x="495" y="495"/>
                  </a:lnTo>
                  <a:lnTo>
                    <a:pt x="516" y="470"/>
                  </a:lnTo>
                  <a:lnTo>
                    <a:pt x="531" y="441"/>
                  </a:lnTo>
                  <a:lnTo>
                    <a:pt x="542" y="409"/>
                  </a:lnTo>
                  <a:lnTo>
                    <a:pt x="544" y="375"/>
                  </a:lnTo>
                  <a:lnTo>
                    <a:pt x="542" y="340"/>
                  </a:lnTo>
                  <a:lnTo>
                    <a:pt x="531" y="308"/>
                  </a:lnTo>
                  <a:lnTo>
                    <a:pt x="516" y="279"/>
                  </a:lnTo>
                  <a:lnTo>
                    <a:pt x="495" y="254"/>
                  </a:lnTo>
                  <a:lnTo>
                    <a:pt x="470" y="233"/>
                  </a:lnTo>
                  <a:lnTo>
                    <a:pt x="441" y="217"/>
                  </a:lnTo>
                  <a:lnTo>
                    <a:pt x="408" y="208"/>
                  </a:lnTo>
                  <a:lnTo>
                    <a:pt x="374" y="204"/>
                  </a:lnTo>
                  <a:close/>
                  <a:moveTo>
                    <a:pt x="374" y="170"/>
                  </a:moveTo>
                  <a:lnTo>
                    <a:pt x="411" y="173"/>
                  </a:lnTo>
                  <a:lnTo>
                    <a:pt x="446" y="183"/>
                  </a:lnTo>
                  <a:lnTo>
                    <a:pt x="478" y="198"/>
                  </a:lnTo>
                  <a:lnTo>
                    <a:pt x="507" y="219"/>
                  </a:lnTo>
                  <a:lnTo>
                    <a:pt x="531" y="242"/>
                  </a:lnTo>
                  <a:lnTo>
                    <a:pt x="551" y="271"/>
                  </a:lnTo>
                  <a:lnTo>
                    <a:pt x="567" y="304"/>
                  </a:lnTo>
                  <a:lnTo>
                    <a:pt x="576" y="338"/>
                  </a:lnTo>
                  <a:lnTo>
                    <a:pt x="578" y="375"/>
                  </a:lnTo>
                  <a:lnTo>
                    <a:pt x="576" y="411"/>
                  </a:lnTo>
                  <a:lnTo>
                    <a:pt x="567" y="447"/>
                  </a:lnTo>
                  <a:lnTo>
                    <a:pt x="551" y="478"/>
                  </a:lnTo>
                  <a:lnTo>
                    <a:pt x="531" y="507"/>
                  </a:lnTo>
                  <a:lnTo>
                    <a:pt x="507" y="532"/>
                  </a:lnTo>
                  <a:lnTo>
                    <a:pt x="478" y="551"/>
                  </a:lnTo>
                  <a:lnTo>
                    <a:pt x="446" y="567"/>
                  </a:lnTo>
                  <a:lnTo>
                    <a:pt x="411" y="576"/>
                  </a:lnTo>
                  <a:lnTo>
                    <a:pt x="374" y="579"/>
                  </a:lnTo>
                  <a:lnTo>
                    <a:pt x="338" y="576"/>
                  </a:lnTo>
                  <a:lnTo>
                    <a:pt x="304" y="567"/>
                  </a:lnTo>
                  <a:lnTo>
                    <a:pt x="271" y="551"/>
                  </a:lnTo>
                  <a:lnTo>
                    <a:pt x="242" y="532"/>
                  </a:lnTo>
                  <a:lnTo>
                    <a:pt x="219" y="507"/>
                  </a:lnTo>
                  <a:lnTo>
                    <a:pt x="198" y="478"/>
                  </a:lnTo>
                  <a:lnTo>
                    <a:pt x="183" y="447"/>
                  </a:lnTo>
                  <a:lnTo>
                    <a:pt x="173" y="411"/>
                  </a:lnTo>
                  <a:lnTo>
                    <a:pt x="170" y="375"/>
                  </a:lnTo>
                  <a:lnTo>
                    <a:pt x="173" y="338"/>
                  </a:lnTo>
                  <a:lnTo>
                    <a:pt x="183" y="304"/>
                  </a:lnTo>
                  <a:lnTo>
                    <a:pt x="198" y="271"/>
                  </a:lnTo>
                  <a:lnTo>
                    <a:pt x="219" y="242"/>
                  </a:lnTo>
                  <a:lnTo>
                    <a:pt x="242" y="219"/>
                  </a:lnTo>
                  <a:lnTo>
                    <a:pt x="271" y="198"/>
                  </a:lnTo>
                  <a:lnTo>
                    <a:pt x="304" y="183"/>
                  </a:lnTo>
                  <a:lnTo>
                    <a:pt x="338" y="173"/>
                  </a:lnTo>
                  <a:lnTo>
                    <a:pt x="374" y="170"/>
                  </a:lnTo>
                  <a:close/>
                  <a:moveTo>
                    <a:pt x="623" y="105"/>
                  </a:moveTo>
                  <a:lnTo>
                    <a:pt x="632" y="105"/>
                  </a:lnTo>
                  <a:lnTo>
                    <a:pt x="640" y="110"/>
                  </a:lnTo>
                  <a:lnTo>
                    <a:pt x="644" y="117"/>
                  </a:lnTo>
                  <a:lnTo>
                    <a:pt x="644" y="126"/>
                  </a:lnTo>
                  <a:lnTo>
                    <a:pt x="640" y="134"/>
                  </a:lnTo>
                  <a:lnTo>
                    <a:pt x="567" y="206"/>
                  </a:lnTo>
                  <a:lnTo>
                    <a:pt x="559" y="211"/>
                  </a:lnTo>
                  <a:lnTo>
                    <a:pt x="551" y="211"/>
                  </a:lnTo>
                  <a:lnTo>
                    <a:pt x="543" y="206"/>
                  </a:lnTo>
                  <a:lnTo>
                    <a:pt x="539" y="198"/>
                  </a:lnTo>
                  <a:lnTo>
                    <a:pt x="539" y="190"/>
                  </a:lnTo>
                  <a:lnTo>
                    <a:pt x="543" y="182"/>
                  </a:lnTo>
                  <a:lnTo>
                    <a:pt x="615" y="110"/>
                  </a:lnTo>
                  <a:lnTo>
                    <a:pt x="623" y="105"/>
                  </a:lnTo>
                  <a:close/>
                  <a:moveTo>
                    <a:pt x="116" y="105"/>
                  </a:moveTo>
                  <a:lnTo>
                    <a:pt x="126" y="105"/>
                  </a:lnTo>
                  <a:lnTo>
                    <a:pt x="134" y="110"/>
                  </a:lnTo>
                  <a:lnTo>
                    <a:pt x="205" y="182"/>
                  </a:lnTo>
                  <a:lnTo>
                    <a:pt x="211" y="190"/>
                  </a:lnTo>
                  <a:lnTo>
                    <a:pt x="211" y="198"/>
                  </a:lnTo>
                  <a:lnTo>
                    <a:pt x="205" y="206"/>
                  </a:lnTo>
                  <a:lnTo>
                    <a:pt x="198" y="211"/>
                  </a:lnTo>
                  <a:lnTo>
                    <a:pt x="190" y="211"/>
                  </a:lnTo>
                  <a:lnTo>
                    <a:pt x="182" y="206"/>
                  </a:lnTo>
                  <a:lnTo>
                    <a:pt x="109" y="134"/>
                  </a:lnTo>
                  <a:lnTo>
                    <a:pt x="105" y="126"/>
                  </a:lnTo>
                  <a:lnTo>
                    <a:pt x="105" y="117"/>
                  </a:lnTo>
                  <a:lnTo>
                    <a:pt x="109" y="110"/>
                  </a:lnTo>
                  <a:lnTo>
                    <a:pt x="116" y="105"/>
                  </a:lnTo>
                  <a:close/>
                  <a:moveTo>
                    <a:pt x="374" y="0"/>
                  </a:moveTo>
                  <a:lnTo>
                    <a:pt x="380" y="0"/>
                  </a:lnTo>
                  <a:lnTo>
                    <a:pt x="385" y="3"/>
                  </a:lnTo>
                  <a:lnTo>
                    <a:pt x="389" y="7"/>
                  </a:lnTo>
                  <a:lnTo>
                    <a:pt x="390" y="12"/>
                  </a:lnTo>
                  <a:lnTo>
                    <a:pt x="391" y="17"/>
                  </a:lnTo>
                  <a:lnTo>
                    <a:pt x="391" y="119"/>
                  </a:lnTo>
                  <a:lnTo>
                    <a:pt x="390" y="124"/>
                  </a:lnTo>
                  <a:lnTo>
                    <a:pt x="389" y="128"/>
                  </a:lnTo>
                  <a:lnTo>
                    <a:pt x="385" y="132"/>
                  </a:lnTo>
                  <a:lnTo>
                    <a:pt x="380" y="135"/>
                  </a:lnTo>
                  <a:lnTo>
                    <a:pt x="374" y="136"/>
                  </a:lnTo>
                  <a:lnTo>
                    <a:pt x="369" y="135"/>
                  </a:lnTo>
                  <a:lnTo>
                    <a:pt x="364" y="132"/>
                  </a:lnTo>
                  <a:lnTo>
                    <a:pt x="361" y="128"/>
                  </a:lnTo>
                  <a:lnTo>
                    <a:pt x="359" y="124"/>
                  </a:lnTo>
                  <a:lnTo>
                    <a:pt x="357" y="119"/>
                  </a:lnTo>
                  <a:lnTo>
                    <a:pt x="357" y="17"/>
                  </a:lnTo>
                  <a:lnTo>
                    <a:pt x="359" y="12"/>
                  </a:lnTo>
                  <a:lnTo>
                    <a:pt x="361" y="7"/>
                  </a:lnTo>
                  <a:lnTo>
                    <a:pt x="364" y="3"/>
                  </a:lnTo>
                  <a:lnTo>
                    <a:pt x="369" y="0"/>
                  </a:lnTo>
                  <a:lnTo>
                    <a:pt x="37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8" name="Freeform 7"/>
            <p:cNvSpPr>
              <a:spLocks noEditPoints="1"/>
            </p:cNvSpPr>
            <p:nvPr/>
          </p:nvSpPr>
          <p:spPr bwMode="auto">
            <a:xfrm>
              <a:off x="2146615" y="1319120"/>
              <a:ext cx="538562" cy="539281"/>
            </a:xfrm>
            <a:custGeom>
              <a:avLst/>
              <a:gdLst>
                <a:gd name="T0" fmla="*/ 340 w 749"/>
                <a:gd name="T1" fmla="*/ 636 h 750"/>
                <a:gd name="T2" fmla="*/ 329 w 749"/>
                <a:gd name="T3" fmla="*/ 647 h 750"/>
                <a:gd name="T4" fmla="*/ 375 w 749"/>
                <a:gd name="T5" fmla="*/ 708 h 750"/>
                <a:gd name="T6" fmla="*/ 421 w 749"/>
                <a:gd name="T7" fmla="*/ 647 h 750"/>
                <a:gd name="T8" fmla="*/ 409 w 749"/>
                <a:gd name="T9" fmla="*/ 636 h 750"/>
                <a:gd name="T10" fmla="*/ 341 w 749"/>
                <a:gd name="T11" fmla="*/ 545 h 750"/>
                <a:gd name="T12" fmla="*/ 431 w 749"/>
                <a:gd name="T13" fmla="*/ 512 h 750"/>
                <a:gd name="T14" fmla="*/ 442 w 749"/>
                <a:gd name="T15" fmla="*/ 522 h 750"/>
                <a:gd name="T16" fmla="*/ 477 w 749"/>
                <a:gd name="T17" fmla="*/ 613 h 750"/>
                <a:gd name="T18" fmla="*/ 490 w 749"/>
                <a:gd name="T19" fmla="*/ 621 h 750"/>
                <a:gd name="T20" fmla="*/ 493 w 749"/>
                <a:gd name="T21" fmla="*/ 635 h 750"/>
                <a:gd name="T22" fmla="*/ 387 w 749"/>
                <a:gd name="T23" fmla="*/ 745 h 750"/>
                <a:gd name="T24" fmla="*/ 375 w 749"/>
                <a:gd name="T25" fmla="*/ 750 h 750"/>
                <a:gd name="T26" fmla="*/ 363 w 749"/>
                <a:gd name="T27" fmla="*/ 745 h 750"/>
                <a:gd name="T28" fmla="*/ 256 w 749"/>
                <a:gd name="T29" fmla="*/ 635 h 750"/>
                <a:gd name="T30" fmla="*/ 259 w 749"/>
                <a:gd name="T31" fmla="*/ 621 h 750"/>
                <a:gd name="T32" fmla="*/ 273 w 749"/>
                <a:gd name="T33" fmla="*/ 613 h 750"/>
                <a:gd name="T34" fmla="*/ 307 w 749"/>
                <a:gd name="T35" fmla="*/ 522 h 750"/>
                <a:gd name="T36" fmla="*/ 319 w 749"/>
                <a:gd name="T37" fmla="*/ 512 h 750"/>
                <a:gd name="T38" fmla="*/ 341 w 749"/>
                <a:gd name="T39" fmla="*/ 208 h 750"/>
                <a:gd name="T40" fmla="*/ 255 w 749"/>
                <a:gd name="T41" fmla="*/ 254 h 750"/>
                <a:gd name="T42" fmla="*/ 208 w 749"/>
                <a:gd name="T43" fmla="*/ 340 h 750"/>
                <a:gd name="T44" fmla="*/ 541 w 749"/>
                <a:gd name="T45" fmla="*/ 340 h 750"/>
                <a:gd name="T46" fmla="*/ 496 w 749"/>
                <a:gd name="T47" fmla="*/ 254 h 750"/>
                <a:gd name="T48" fmla="*/ 409 w 749"/>
                <a:gd name="T49" fmla="*/ 208 h 750"/>
                <a:gd name="T50" fmla="*/ 412 w 749"/>
                <a:gd name="T51" fmla="*/ 173 h 750"/>
                <a:gd name="T52" fmla="*/ 506 w 749"/>
                <a:gd name="T53" fmla="*/ 219 h 750"/>
                <a:gd name="T54" fmla="*/ 566 w 749"/>
                <a:gd name="T55" fmla="*/ 304 h 750"/>
                <a:gd name="T56" fmla="*/ 732 w 749"/>
                <a:gd name="T57" fmla="*/ 375 h 750"/>
                <a:gd name="T58" fmla="*/ 747 w 749"/>
                <a:gd name="T59" fmla="*/ 381 h 750"/>
                <a:gd name="T60" fmla="*/ 749 w 749"/>
                <a:gd name="T61" fmla="*/ 397 h 750"/>
                <a:gd name="T62" fmla="*/ 738 w 749"/>
                <a:gd name="T63" fmla="*/ 407 h 750"/>
                <a:gd name="T64" fmla="*/ 11 w 749"/>
                <a:gd name="T65" fmla="*/ 407 h 750"/>
                <a:gd name="T66" fmla="*/ 1 w 749"/>
                <a:gd name="T67" fmla="*/ 397 h 750"/>
                <a:gd name="T68" fmla="*/ 3 w 749"/>
                <a:gd name="T69" fmla="*/ 381 h 750"/>
                <a:gd name="T70" fmla="*/ 17 w 749"/>
                <a:gd name="T71" fmla="*/ 375 h 750"/>
                <a:gd name="T72" fmla="*/ 183 w 749"/>
                <a:gd name="T73" fmla="*/ 304 h 750"/>
                <a:gd name="T74" fmla="*/ 243 w 749"/>
                <a:gd name="T75" fmla="*/ 219 h 750"/>
                <a:gd name="T76" fmla="*/ 338 w 749"/>
                <a:gd name="T77" fmla="*/ 173 h 750"/>
                <a:gd name="T78" fmla="*/ 632 w 749"/>
                <a:gd name="T79" fmla="*/ 105 h 750"/>
                <a:gd name="T80" fmla="*/ 645 w 749"/>
                <a:gd name="T81" fmla="*/ 126 h 750"/>
                <a:gd name="T82" fmla="*/ 560 w 749"/>
                <a:gd name="T83" fmla="*/ 211 h 750"/>
                <a:gd name="T84" fmla="*/ 539 w 749"/>
                <a:gd name="T85" fmla="*/ 198 h 750"/>
                <a:gd name="T86" fmla="*/ 616 w 749"/>
                <a:gd name="T87" fmla="*/ 110 h 750"/>
                <a:gd name="T88" fmla="*/ 126 w 749"/>
                <a:gd name="T89" fmla="*/ 105 h 750"/>
                <a:gd name="T90" fmla="*/ 210 w 749"/>
                <a:gd name="T91" fmla="*/ 190 h 750"/>
                <a:gd name="T92" fmla="*/ 198 w 749"/>
                <a:gd name="T93" fmla="*/ 211 h 750"/>
                <a:gd name="T94" fmla="*/ 109 w 749"/>
                <a:gd name="T95" fmla="*/ 134 h 750"/>
                <a:gd name="T96" fmla="*/ 109 w 749"/>
                <a:gd name="T97" fmla="*/ 110 h 750"/>
                <a:gd name="T98" fmla="*/ 380 w 749"/>
                <a:gd name="T99" fmla="*/ 0 h 750"/>
                <a:gd name="T100" fmla="*/ 391 w 749"/>
                <a:gd name="T101" fmla="*/ 12 h 750"/>
                <a:gd name="T102" fmla="*/ 391 w 749"/>
                <a:gd name="T103" fmla="*/ 124 h 750"/>
                <a:gd name="T104" fmla="*/ 380 w 749"/>
                <a:gd name="T105" fmla="*/ 135 h 750"/>
                <a:gd name="T106" fmla="*/ 365 w 749"/>
                <a:gd name="T107" fmla="*/ 132 h 750"/>
                <a:gd name="T108" fmla="*/ 358 w 749"/>
                <a:gd name="T109" fmla="*/ 119 h 750"/>
                <a:gd name="T110" fmla="*/ 361 w 749"/>
                <a:gd name="T111" fmla="*/ 7 h 750"/>
                <a:gd name="T112" fmla="*/ 375 w 749"/>
                <a:gd name="T113" fmla="*/ 0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49" h="750">
                  <a:moveTo>
                    <a:pt x="341" y="545"/>
                  </a:moveTo>
                  <a:lnTo>
                    <a:pt x="341" y="630"/>
                  </a:lnTo>
                  <a:lnTo>
                    <a:pt x="340" y="636"/>
                  </a:lnTo>
                  <a:lnTo>
                    <a:pt x="337" y="640"/>
                  </a:lnTo>
                  <a:lnTo>
                    <a:pt x="333" y="644"/>
                  </a:lnTo>
                  <a:lnTo>
                    <a:pt x="329" y="647"/>
                  </a:lnTo>
                  <a:lnTo>
                    <a:pt x="324" y="647"/>
                  </a:lnTo>
                  <a:lnTo>
                    <a:pt x="314" y="647"/>
                  </a:lnTo>
                  <a:lnTo>
                    <a:pt x="375" y="708"/>
                  </a:lnTo>
                  <a:lnTo>
                    <a:pt x="435" y="647"/>
                  </a:lnTo>
                  <a:lnTo>
                    <a:pt x="426" y="647"/>
                  </a:lnTo>
                  <a:lnTo>
                    <a:pt x="421" y="647"/>
                  </a:lnTo>
                  <a:lnTo>
                    <a:pt x="416" y="644"/>
                  </a:lnTo>
                  <a:lnTo>
                    <a:pt x="412" y="640"/>
                  </a:lnTo>
                  <a:lnTo>
                    <a:pt x="409" y="636"/>
                  </a:lnTo>
                  <a:lnTo>
                    <a:pt x="409" y="630"/>
                  </a:lnTo>
                  <a:lnTo>
                    <a:pt x="409" y="545"/>
                  </a:lnTo>
                  <a:lnTo>
                    <a:pt x="341" y="545"/>
                  </a:lnTo>
                  <a:close/>
                  <a:moveTo>
                    <a:pt x="324" y="511"/>
                  </a:moveTo>
                  <a:lnTo>
                    <a:pt x="426" y="511"/>
                  </a:lnTo>
                  <a:lnTo>
                    <a:pt x="431" y="512"/>
                  </a:lnTo>
                  <a:lnTo>
                    <a:pt x="437" y="515"/>
                  </a:lnTo>
                  <a:lnTo>
                    <a:pt x="439" y="519"/>
                  </a:lnTo>
                  <a:lnTo>
                    <a:pt x="442" y="522"/>
                  </a:lnTo>
                  <a:lnTo>
                    <a:pt x="443" y="528"/>
                  </a:lnTo>
                  <a:lnTo>
                    <a:pt x="443" y="613"/>
                  </a:lnTo>
                  <a:lnTo>
                    <a:pt x="477" y="613"/>
                  </a:lnTo>
                  <a:lnTo>
                    <a:pt x="482" y="614"/>
                  </a:lnTo>
                  <a:lnTo>
                    <a:pt x="488" y="617"/>
                  </a:lnTo>
                  <a:lnTo>
                    <a:pt x="490" y="621"/>
                  </a:lnTo>
                  <a:lnTo>
                    <a:pt x="493" y="625"/>
                  </a:lnTo>
                  <a:lnTo>
                    <a:pt x="494" y="630"/>
                  </a:lnTo>
                  <a:lnTo>
                    <a:pt x="493" y="635"/>
                  </a:lnTo>
                  <a:lnTo>
                    <a:pt x="492" y="639"/>
                  </a:lnTo>
                  <a:lnTo>
                    <a:pt x="489" y="643"/>
                  </a:lnTo>
                  <a:lnTo>
                    <a:pt x="387" y="745"/>
                  </a:lnTo>
                  <a:lnTo>
                    <a:pt x="383" y="748"/>
                  </a:lnTo>
                  <a:lnTo>
                    <a:pt x="379" y="749"/>
                  </a:lnTo>
                  <a:lnTo>
                    <a:pt x="375" y="750"/>
                  </a:lnTo>
                  <a:lnTo>
                    <a:pt x="370" y="749"/>
                  </a:lnTo>
                  <a:lnTo>
                    <a:pt x="366" y="748"/>
                  </a:lnTo>
                  <a:lnTo>
                    <a:pt x="363" y="745"/>
                  </a:lnTo>
                  <a:lnTo>
                    <a:pt x="260" y="643"/>
                  </a:lnTo>
                  <a:lnTo>
                    <a:pt x="257" y="639"/>
                  </a:lnTo>
                  <a:lnTo>
                    <a:pt x="256" y="635"/>
                  </a:lnTo>
                  <a:lnTo>
                    <a:pt x="256" y="630"/>
                  </a:lnTo>
                  <a:lnTo>
                    <a:pt x="256" y="625"/>
                  </a:lnTo>
                  <a:lnTo>
                    <a:pt x="259" y="621"/>
                  </a:lnTo>
                  <a:lnTo>
                    <a:pt x="263" y="617"/>
                  </a:lnTo>
                  <a:lnTo>
                    <a:pt x="268" y="614"/>
                  </a:lnTo>
                  <a:lnTo>
                    <a:pt x="273" y="613"/>
                  </a:lnTo>
                  <a:lnTo>
                    <a:pt x="307" y="613"/>
                  </a:lnTo>
                  <a:lnTo>
                    <a:pt x="307" y="528"/>
                  </a:lnTo>
                  <a:lnTo>
                    <a:pt x="307" y="522"/>
                  </a:lnTo>
                  <a:lnTo>
                    <a:pt x="310" y="519"/>
                  </a:lnTo>
                  <a:lnTo>
                    <a:pt x="314" y="515"/>
                  </a:lnTo>
                  <a:lnTo>
                    <a:pt x="319" y="512"/>
                  </a:lnTo>
                  <a:lnTo>
                    <a:pt x="324" y="511"/>
                  </a:lnTo>
                  <a:close/>
                  <a:moveTo>
                    <a:pt x="375" y="204"/>
                  </a:moveTo>
                  <a:lnTo>
                    <a:pt x="341" y="208"/>
                  </a:lnTo>
                  <a:lnTo>
                    <a:pt x="308" y="217"/>
                  </a:lnTo>
                  <a:lnTo>
                    <a:pt x="280" y="233"/>
                  </a:lnTo>
                  <a:lnTo>
                    <a:pt x="255" y="254"/>
                  </a:lnTo>
                  <a:lnTo>
                    <a:pt x="234" y="279"/>
                  </a:lnTo>
                  <a:lnTo>
                    <a:pt x="218" y="308"/>
                  </a:lnTo>
                  <a:lnTo>
                    <a:pt x="208" y="340"/>
                  </a:lnTo>
                  <a:lnTo>
                    <a:pt x="205" y="375"/>
                  </a:lnTo>
                  <a:lnTo>
                    <a:pt x="545" y="375"/>
                  </a:lnTo>
                  <a:lnTo>
                    <a:pt x="541" y="340"/>
                  </a:lnTo>
                  <a:lnTo>
                    <a:pt x="532" y="308"/>
                  </a:lnTo>
                  <a:lnTo>
                    <a:pt x="516" y="279"/>
                  </a:lnTo>
                  <a:lnTo>
                    <a:pt x="496" y="254"/>
                  </a:lnTo>
                  <a:lnTo>
                    <a:pt x="471" y="233"/>
                  </a:lnTo>
                  <a:lnTo>
                    <a:pt x="441" y="217"/>
                  </a:lnTo>
                  <a:lnTo>
                    <a:pt x="409" y="208"/>
                  </a:lnTo>
                  <a:lnTo>
                    <a:pt x="375" y="204"/>
                  </a:lnTo>
                  <a:close/>
                  <a:moveTo>
                    <a:pt x="375" y="170"/>
                  </a:moveTo>
                  <a:lnTo>
                    <a:pt x="412" y="173"/>
                  </a:lnTo>
                  <a:lnTo>
                    <a:pt x="446" y="183"/>
                  </a:lnTo>
                  <a:lnTo>
                    <a:pt x="479" y="198"/>
                  </a:lnTo>
                  <a:lnTo>
                    <a:pt x="506" y="219"/>
                  </a:lnTo>
                  <a:lnTo>
                    <a:pt x="531" y="242"/>
                  </a:lnTo>
                  <a:lnTo>
                    <a:pt x="552" y="271"/>
                  </a:lnTo>
                  <a:lnTo>
                    <a:pt x="566" y="304"/>
                  </a:lnTo>
                  <a:lnTo>
                    <a:pt x="577" y="338"/>
                  </a:lnTo>
                  <a:lnTo>
                    <a:pt x="579" y="375"/>
                  </a:lnTo>
                  <a:lnTo>
                    <a:pt x="732" y="375"/>
                  </a:lnTo>
                  <a:lnTo>
                    <a:pt x="738" y="376"/>
                  </a:lnTo>
                  <a:lnTo>
                    <a:pt x="743" y="378"/>
                  </a:lnTo>
                  <a:lnTo>
                    <a:pt x="747" y="381"/>
                  </a:lnTo>
                  <a:lnTo>
                    <a:pt x="749" y="386"/>
                  </a:lnTo>
                  <a:lnTo>
                    <a:pt x="749" y="392"/>
                  </a:lnTo>
                  <a:lnTo>
                    <a:pt x="749" y="397"/>
                  </a:lnTo>
                  <a:lnTo>
                    <a:pt x="747" y="402"/>
                  </a:lnTo>
                  <a:lnTo>
                    <a:pt x="743" y="406"/>
                  </a:lnTo>
                  <a:lnTo>
                    <a:pt x="738" y="407"/>
                  </a:lnTo>
                  <a:lnTo>
                    <a:pt x="732" y="409"/>
                  </a:lnTo>
                  <a:lnTo>
                    <a:pt x="17" y="409"/>
                  </a:lnTo>
                  <a:lnTo>
                    <a:pt x="11" y="407"/>
                  </a:lnTo>
                  <a:lnTo>
                    <a:pt x="7" y="406"/>
                  </a:lnTo>
                  <a:lnTo>
                    <a:pt x="3" y="402"/>
                  </a:lnTo>
                  <a:lnTo>
                    <a:pt x="1" y="397"/>
                  </a:lnTo>
                  <a:lnTo>
                    <a:pt x="0" y="392"/>
                  </a:lnTo>
                  <a:lnTo>
                    <a:pt x="1" y="386"/>
                  </a:lnTo>
                  <a:lnTo>
                    <a:pt x="3" y="381"/>
                  </a:lnTo>
                  <a:lnTo>
                    <a:pt x="7" y="378"/>
                  </a:lnTo>
                  <a:lnTo>
                    <a:pt x="11" y="376"/>
                  </a:lnTo>
                  <a:lnTo>
                    <a:pt x="17" y="375"/>
                  </a:lnTo>
                  <a:lnTo>
                    <a:pt x="171" y="375"/>
                  </a:lnTo>
                  <a:lnTo>
                    <a:pt x="174" y="338"/>
                  </a:lnTo>
                  <a:lnTo>
                    <a:pt x="183" y="304"/>
                  </a:lnTo>
                  <a:lnTo>
                    <a:pt x="198" y="271"/>
                  </a:lnTo>
                  <a:lnTo>
                    <a:pt x="218" y="242"/>
                  </a:lnTo>
                  <a:lnTo>
                    <a:pt x="243" y="219"/>
                  </a:lnTo>
                  <a:lnTo>
                    <a:pt x="272" y="198"/>
                  </a:lnTo>
                  <a:lnTo>
                    <a:pt x="303" y="183"/>
                  </a:lnTo>
                  <a:lnTo>
                    <a:pt x="338" y="173"/>
                  </a:lnTo>
                  <a:lnTo>
                    <a:pt x="375" y="170"/>
                  </a:lnTo>
                  <a:close/>
                  <a:moveTo>
                    <a:pt x="624" y="105"/>
                  </a:moveTo>
                  <a:lnTo>
                    <a:pt x="632" y="105"/>
                  </a:lnTo>
                  <a:lnTo>
                    <a:pt x="640" y="110"/>
                  </a:lnTo>
                  <a:lnTo>
                    <a:pt x="645" y="117"/>
                  </a:lnTo>
                  <a:lnTo>
                    <a:pt x="645" y="126"/>
                  </a:lnTo>
                  <a:lnTo>
                    <a:pt x="640" y="134"/>
                  </a:lnTo>
                  <a:lnTo>
                    <a:pt x="568" y="206"/>
                  </a:lnTo>
                  <a:lnTo>
                    <a:pt x="560" y="211"/>
                  </a:lnTo>
                  <a:lnTo>
                    <a:pt x="552" y="211"/>
                  </a:lnTo>
                  <a:lnTo>
                    <a:pt x="544" y="206"/>
                  </a:lnTo>
                  <a:lnTo>
                    <a:pt x="539" y="198"/>
                  </a:lnTo>
                  <a:lnTo>
                    <a:pt x="539" y="190"/>
                  </a:lnTo>
                  <a:lnTo>
                    <a:pt x="544" y="182"/>
                  </a:lnTo>
                  <a:lnTo>
                    <a:pt x="616" y="110"/>
                  </a:lnTo>
                  <a:lnTo>
                    <a:pt x="624" y="105"/>
                  </a:lnTo>
                  <a:close/>
                  <a:moveTo>
                    <a:pt x="117" y="105"/>
                  </a:moveTo>
                  <a:lnTo>
                    <a:pt x="126" y="105"/>
                  </a:lnTo>
                  <a:lnTo>
                    <a:pt x="134" y="110"/>
                  </a:lnTo>
                  <a:lnTo>
                    <a:pt x="206" y="182"/>
                  </a:lnTo>
                  <a:lnTo>
                    <a:pt x="210" y="190"/>
                  </a:lnTo>
                  <a:lnTo>
                    <a:pt x="210" y="198"/>
                  </a:lnTo>
                  <a:lnTo>
                    <a:pt x="206" y="206"/>
                  </a:lnTo>
                  <a:lnTo>
                    <a:pt x="198" y="211"/>
                  </a:lnTo>
                  <a:lnTo>
                    <a:pt x="189" y="211"/>
                  </a:lnTo>
                  <a:lnTo>
                    <a:pt x="181" y="206"/>
                  </a:lnTo>
                  <a:lnTo>
                    <a:pt x="109" y="134"/>
                  </a:lnTo>
                  <a:lnTo>
                    <a:pt x="106" y="126"/>
                  </a:lnTo>
                  <a:lnTo>
                    <a:pt x="106" y="117"/>
                  </a:lnTo>
                  <a:lnTo>
                    <a:pt x="109" y="110"/>
                  </a:lnTo>
                  <a:lnTo>
                    <a:pt x="117" y="105"/>
                  </a:lnTo>
                  <a:close/>
                  <a:moveTo>
                    <a:pt x="375" y="0"/>
                  </a:moveTo>
                  <a:lnTo>
                    <a:pt x="380" y="0"/>
                  </a:lnTo>
                  <a:lnTo>
                    <a:pt x="384" y="3"/>
                  </a:lnTo>
                  <a:lnTo>
                    <a:pt x="388" y="7"/>
                  </a:lnTo>
                  <a:lnTo>
                    <a:pt x="391" y="12"/>
                  </a:lnTo>
                  <a:lnTo>
                    <a:pt x="392" y="17"/>
                  </a:lnTo>
                  <a:lnTo>
                    <a:pt x="392" y="119"/>
                  </a:lnTo>
                  <a:lnTo>
                    <a:pt x="391" y="124"/>
                  </a:lnTo>
                  <a:lnTo>
                    <a:pt x="388" y="128"/>
                  </a:lnTo>
                  <a:lnTo>
                    <a:pt x="384" y="132"/>
                  </a:lnTo>
                  <a:lnTo>
                    <a:pt x="380" y="135"/>
                  </a:lnTo>
                  <a:lnTo>
                    <a:pt x="375" y="136"/>
                  </a:lnTo>
                  <a:lnTo>
                    <a:pt x="370" y="135"/>
                  </a:lnTo>
                  <a:lnTo>
                    <a:pt x="365" y="132"/>
                  </a:lnTo>
                  <a:lnTo>
                    <a:pt x="361" y="128"/>
                  </a:lnTo>
                  <a:lnTo>
                    <a:pt x="358" y="124"/>
                  </a:lnTo>
                  <a:lnTo>
                    <a:pt x="358" y="119"/>
                  </a:lnTo>
                  <a:lnTo>
                    <a:pt x="358" y="17"/>
                  </a:lnTo>
                  <a:lnTo>
                    <a:pt x="358" y="12"/>
                  </a:lnTo>
                  <a:lnTo>
                    <a:pt x="361" y="7"/>
                  </a:lnTo>
                  <a:lnTo>
                    <a:pt x="365" y="3"/>
                  </a:lnTo>
                  <a:lnTo>
                    <a:pt x="370" y="0"/>
                  </a:lnTo>
                  <a:lnTo>
                    <a:pt x="37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9" name="Freeform 8"/>
            <p:cNvSpPr>
              <a:spLocks noEditPoints="1"/>
            </p:cNvSpPr>
            <p:nvPr/>
          </p:nvSpPr>
          <p:spPr bwMode="auto">
            <a:xfrm>
              <a:off x="3215467" y="1319120"/>
              <a:ext cx="539281" cy="539281"/>
            </a:xfrm>
            <a:custGeom>
              <a:avLst/>
              <a:gdLst>
                <a:gd name="T0" fmla="*/ 309 w 750"/>
                <a:gd name="T1" fmla="*/ 559 h 750"/>
                <a:gd name="T2" fmla="*/ 235 w 750"/>
                <a:gd name="T3" fmla="*/ 621 h 750"/>
                <a:gd name="T4" fmla="*/ 204 w 750"/>
                <a:gd name="T5" fmla="*/ 716 h 750"/>
                <a:gd name="T6" fmla="*/ 532 w 750"/>
                <a:gd name="T7" fmla="*/ 650 h 750"/>
                <a:gd name="T8" fmla="*/ 470 w 750"/>
                <a:gd name="T9" fmla="*/ 575 h 750"/>
                <a:gd name="T10" fmla="*/ 376 w 750"/>
                <a:gd name="T11" fmla="*/ 545 h 750"/>
                <a:gd name="T12" fmla="*/ 447 w 750"/>
                <a:gd name="T13" fmla="*/ 524 h 750"/>
                <a:gd name="T14" fmla="*/ 532 w 750"/>
                <a:gd name="T15" fmla="*/ 584 h 750"/>
                <a:gd name="T16" fmla="*/ 576 w 750"/>
                <a:gd name="T17" fmla="*/ 678 h 750"/>
                <a:gd name="T18" fmla="*/ 738 w 750"/>
                <a:gd name="T19" fmla="*/ 716 h 750"/>
                <a:gd name="T20" fmla="*/ 749 w 750"/>
                <a:gd name="T21" fmla="*/ 727 h 750"/>
                <a:gd name="T22" fmla="*/ 746 w 750"/>
                <a:gd name="T23" fmla="*/ 742 h 750"/>
                <a:gd name="T24" fmla="*/ 733 w 750"/>
                <a:gd name="T25" fmla="*/ 750 h 750"/>
                <a:gd name="T26" fmla="*/ 7 w 750"/>
                <a:gd name="T27" fmla="*/ 746 h 750"/>
                <a:gd name="T28" fmla="*/ 0 w 750"/>
                <a:gd name="T29" fmla="*/ 733 h 750"/>
                <a:gd name="T30" fmla="*/ 7 w 750"/>
                <a:gd name="T31" fmla="*/ 719 h 750"/>
                <a:gd name="T32" fmla="*/ 170 w 750"/>
                <a:gd name="T33" fmla="*/ 716 h 750"/>
                <a:gd name="T34" fmla="*/ 199 w 750"/>
                <a:gd name="T35" fmla="*/ 613 h 750"/>
                <a:gd name="T36" fmla="*/ 273 w 750"/>
                <a:gd name="T37" fmla="*/ 540 h 750"/>
                <a:gd name="T38" fmla="*/ 376 w 750"/>
                <a:gd name="T39" fmla="*/ 511 h 750"/>
                <a:gd name="T40" fmla="*/ 644 w 750"/>
                <a:gd name="T41" fmla="*/ 458 h 750"/>
                <a:gd name="T42" fmla="*/ 568 w 750"/>
                <a:gd name="T43" fmla="*/ 547 h 750"/>
                <a:gd name="T44" fmla="*/ 543 w 750"/>
                <a:gd name="T45" fmla="*/ 547 h 750"/>
                <a:gd name="T46" fmla="*/ 543 w 750"/>
                <a:gd name="T47" fmla="*/ 522 h 750"/>
                <a:gd name="T48" fmla="*/ 632 w 750"/>
                <a:gd name="T49" fmla="*/ 447 h 750"/>
                <a:gd name="T50" fmla="*/ 207 w 750"/>
                <a:gd name="T51" fmla="*/ 522 h 750"/>
                <a:gd name="T52" fmla="*/ 207 w 750"/>
                <a:gd name="T53" fmla="*/ 547 h 750"/>
                <a:gd name="T54" fmla="*/ 182 w 750"/>
                <a:gd name="T55" fmla="*/ 547 h 750"/>
                <a:gd name="T56" fmla="*/ 106 w 750"/>
                <a:gd name="T57" fmla="*/ 458 h 750"/>
                <a:gd name="T58" fmla="*/ 126 w 750"/>
                <a:gd name="T59" fmla="*/ 447 h 750"/>
                <a:gd name="T60" fmla="*/ 385 w 750"/>
                <a:gd name="T61" fmla="*/ 344 h 750"/>
                <a:gd name="T62" fmla="*/ 393 w 750"/>
                <a:gd name="T63" fmla="*/ 357 h 750"/>
                <a:gd name="T64" fmla="*/ 389 w 750"/>
                <a:gd name="T65" fmla="*/ 470 h 750"/>
                <a:gd name="T66" fmla="*/ 376 w 750"/>
                <a:gd name="T67" fmla="*/ 477 h 750"/>
                <a:gd name="T68" fmla="*/ 362 w 750"/>
                <a:gd name="T69" fmla="*/ 470 h 750"/>
                <a:gd name="T70" fmla="*/ 358 w 750"/>
                <a:gd name="T71" fmla="*/ 357 h 750"/>
                <a:gd name="T72" fmla="*/ 365 w 750"/>
                <a:gd name="T73" fmla="*/ 344 h 750"/>
                <a:gd name="T74" fmla="*/ 376 w 750"/>
                <a:gd name="T75" fmla="*/ 41 h 750"/>
                <a:gd name="T76" fmla="*/ 330 w 750"/>
                <a:gd name="T77" fmla="*/ 102 h 750"/>
                <a:gd name="T78" fmla="*/ 341 w 750"/>
                <a:gd name="T79" fmla="*/ 114 h 750"/>
                <a:gd name="T80" fmla="*/ 410 w 750"/>
                <a:gd name="T81" fmla="*/ 204 h 750"/>
                <a:gd name="T82" fmla="*/ 413 w 750"/>
                <a:gd name="T83" fmla="*/ 109 h 750"/>
                <a:gd name="T84" fmla="*/ 427 w 750"/>
                <a:gd name="T85" fmla="*/ 102 h 750"/>
                <a:gd name="T86" fmla="*/ 376 w 750"/>
                <a:gd name="T87" fmla="*/ 0 h 750"/>
                <a:gd name="T88" fmla="*/ 388 w 750"/>
                <a:gd name="T89" fmla="*/ 4 h 750"/>
                <a:gd name="T90" fmla="*/ 494 w 750"/>
                <a:gd name="T91" fmla="*/ 114 h 750"/>
                <a:gd name="T92" fmla="*/ 491 w 750"/>
                <a:gd name="T93" fmla="*/ 128 h 750"/>
                <a:gd name="T94" fmla="*/ 478 w 750"/>
                <a:gd name="T95" fmla="*/ 136 h 750"/>
                <a:gd name="T96" fmla="*/ 443 w 750"/>
                <a:gd name="T97" fmla="*/ 227 h 750"/>
                <a:gd name="T98" fmla="*/ 432 w 750"/>
                <a:gd name="T99" fmla="*/ 237 h 750"/>
                <a:gd name="T100" fmla="*/ 318 w 750"/>
                <a:gd name="T101" fmla="*/ 237 h 750"/>
                <a:gd name="T102" fmla="*/ 308 w 750"/>
                <a:gd name="T103" fmla="*/ 227 h 750"/>
                <a:gd name="T104" fmla="*/ 273 w 750"/>
                <a:gd name="T105" fmla="*/ 136 h 750"/>
                <a:gd name="T106" fmla="*/ 259 w 750"/>
                <a:gd name="T107" fmla="*/ 128 h 750"/>
                <a:gd name="T108" fmla="*/ 257 w 750"/>
                <a:gd name="T109" fmla="*/ 114 h 750"/>
                <a:gd name="T110" fmla="*/ 363 w 750"/>
                <a:gd name="T111" fmla="*/ 4 h 750"/>
                <a:gd name="T112" fmla="*/ 376 w 750"/>
                <a:gd name="T113" fmla="*/ 0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0" h="750">
                  <a:moveTo>
                    <a:pt x="376" y="545"/>
                  </a:moveTo>
                  <a:lnTo>
                    <a:pt x="341" y="549"/>
                  </a:lnTo>
                  <a:lnTo>
                    <a:pt x="309" y="559"/>
                  </a:lnTo>
                  <a:lnTo>
                    <a:pt x="280" y="575"/>
                  </a:lnTo>
                  <a:lnTo>
                    <a:pt x="254" y="595"/>
                  </a:lnTo>
                  <a:lnTo>
                    <a:pt x="235" y="621"/>
                  </a:lnTo>
                  <a:lnTo>
                    <a:pt x="219" y="650"/>
                  </a:lnTo>
                  <a:lnTo>
                    <a:pt x="208" y="681"/>
                  </a:lnTo>
                  <a:lnTo>
                    <a:pt x="204" y="716"/>
                  </a:lnTo>
                  <a:lnTo>
                    <a:pt x="546" y="716"/>
                  </a:lnTo>
                  <a:lnTo>
                    <a:pt x="542" y="681"/>
                  </a:lnTo>
                  <a:lnTo>
                    <a:pt x="532" y="650"/>
                  </a:lnTo>
                  <a:lnTo>
                    <a:pt x="516" y="621"/>
                  </a:lnTo>
                  <a:lnTo>
                    <a:pt x="496" y="595"/>
                  </a:lnTo>
                  <a:lnTo>
                    <a:pt x="470" y="575"/>
                  </a:lnTo>
                  <a:lnTo>
                    <a:pt x="441" y="559"/>
                  </a:lnTo>
                  <a:lnTo>
                    <a:pt x="410" y="549"/>
                  </a:lnTo>
                  <a:lnTo>
                    <a:pt x="376" y="545"/>
                  </a:lnTo>
                  <a:close/>
                  <a:moveTo>
                    <a:pt x="376" y="511"/>
                  </a:moveTo>
                  <a:lnTo>
                    <a:pt x="413" y="515"/>
                  </a:lnTo>
                  <a:lnTo>
                    <a:pt x="447" y="524"/>
                  </a:lnTo>
                  <a:lnTo>
                    <a:pt x="478" y="540"/>
                  </a:lnTo>
                  <a:lnTo>
                    <a:pt x="507" y="559"/>
                  </a:lnTo>
                  <a:lnTo>
                    <a:pt x="532" y="584"/>
                  </a:lnTo>
                  <a:lnTo>
                    <a:pt x="551" y="613"/>
                  </a:lnTo>
                  <a:lnTo>
                    <a:pt x="567" y="644"/>
                  </a:lnTo>
                  <a:lnTo>
                    <a:pt x="576" y="678"/>
                  </a:lnTo>
                  <a:lnTo>
                    <a:pt x="580" y="716"/>
                  </a:lnTo>
                  <a:lnTo>
                    <a:pt x="733" y="716"/>
                  </a:lnTo>
                  <a:lnTo>
                    <a:pt x="738" y="716"/>
                  </a:lnTo>
                  <a:lnTo>
                    <a:pt x="744" y="719"/>
                  </a:lnTo>
                  <a:lnTo>
                    <a:pt x="746" y="723"/>
                  </a:lnTo>
                  <a:lnTo>
                    <a:pt x="749" y="727"/>
                  </a:lnTo>
                  <a:lnTo>
                    <a:pt x="750" y="733"/>
                  </a:lnTo>
                  <a:lnTo>
                    <a:pt x="749" y="739"/>
                  </a:lnTo>
                  <a:lnTo>
                    <a:pt x="746" y="742"/>
                  </a:lnTo>
                  <a:lnTo>
                    <a:pt x="744" y="746"/>
                  </a:lnTo>
                  <a:lnTo>
                    <a:pt x="738" y="749"/>
                  </a:lnTo>
                  <a:lnTo>
                    <a:pt x="733" y="750"/>
                  </a:lnTo>
                  <a:lnTo>
                    <a:pt x="17" y="750"/>
                  </a:lnTo>
                  <a:lnTo>
                    <a:pt x="12" y="749"/>
                  </a:lnTo>
                  <a:lnTo>
                    <a:pt x="7" y="746"/>
                  </a:lnTo>
                  <a:lnTo>
                    <a:pt x="4" y="742"/>
                  </a:lnTo>
                  <a:lnTo>
                    <a:pt x="2" y="739"/>
                  </a:lnTo>
                  <a:lnTo>
                    <a:pt x="0" y="733"/>
                  </a:lnTo>
                  <a:lnTo>
                    <a:pt x="2" y="727"/>
                  </a:lnTo>
                  <a:lnTo>
                    <a:pt x="4" y="723"/>
                  </a:lnTo>
                  <a:lnTo>
                    <a:pt x="7" y="719"/>
                  </a:lnTo>
                  <a:lnTo>
                    <a:pt x="12" y="716"/>
                  </a:lnTo>
                  <a:lnTo>
                    <a:pt x="17" y="716"/>
                  </a:lnTo>
                  <a:lnTo>
                    <a:pt x="170" y="716"/>
                  </a:lnTo>
                  <a:lnTo>
                    <a:pt x="174" y="678"/>
                  </a:lnTo>
                  <a:lnTo>
                    <a:pt x="184" y="644"/>
                  </a:lnTo>
                  <a:lnTo>
                    <a:pt x="199" y="613"/>
                  </a:lnTo>
                  <a:lnTo>
                    <a:pt x="219" y="584"/>
                  </a:lnTo>
                  <a:lnTo>
                    <a:pt x="244" y="559"/>
                  </a:lnTo>
                  <a:lnTo>
                    <a:pt x="273" y="540"/>
                  </a:lnTo>
                  <a:lnTo>
                    <a:pt x="304" y="524"/>
                  </a:lnTo>
                  <a:lnTo>
                    <a:pt x="338" y="515"/>
                  </a:lnTo>
                  <a:lnTo>
                    <a:pt x="376" y="511"/>
                  </a:lnTo>
                  <a:close/>
                  <a:moveTo>
                    <a:pt x="632" y="447"/>
                  </a:moveTo>
                  <a:lnTo>
                    <a:pt x="640" y="450"/>
                  </a:lnTo>
                  <a:lnTo>
                    <a:pt x="644" y="458"/>
                  </a:lnTo>
                  <a:lnTo>
                    <a:pt x="644" y="466"/>
                  </a:lnTo>
                  <a:lnTo>
                    <a:pt x="640" y="474"/>
                  </a:lnTo>
                  <a:lnTo>
                    <a:pt x="568" y="547"/>
                  </a:lnTo>
                  <a:lnTo>
                    <a:pt x="560" y="551"/>
                  </a:lnTo>
                  <a:lnTo>
                    <a:pt x="551" y="551"/>
                  </a:lnTo>
                  <a:lnTo>
                    <a:pt x="543" y="547"/>
                  </a:lnTo>
                  <a:lnTo>
                    <a:pt x="540" y="540"/>
                  </a:lnTo>
                  <a:lnTo>
                    <a:pt x="540" y="530"/>
                  </a:lnTo>
                  <a:lnTo>
                    <a:pt x="543" y="522"/>
                  </a:lnTo>
                  <a:lnTo>
                    <a:pt x="617" y="450"/>
                  </a:lnTo>
                  <a:lnTo>
                    <a:pt x="625" y="447"/>
                  </a:lnTo>
                  <a:lnTo>
                    <a:pt x="632" y="447"/>
                  </a:lnTo>
                  <a:close/>
                  <a:moveTo>
                    <a:pt x="126" y="447"/>
                  </a:moveTo>
                  <a:lnTo>
                    <a:pt x="134" y="450"/>
                  </a:lnTo>
                  <a:lnTo>
                    <a:pt x="207" y="522"/>
                  </a:lnTo>
                  <a:lnTo>
                    <a:pt x="211" y="530"/>
                  </a:lnTo>
                  <a:lnTo>
                    <a:pt x="211" y="540"/>
                  </a:lnTo>
                  <a:lnTo>
                    <a:pt x="207" y="547"/>
                  </a:lnTo>
                  <a:lnTo>
                    <a:pt x="199" y="551"/>
                  </a:lnTo>
                  <a:lnTo>
                    <a:pt x="190" y="551"/>
                  </a:lnTo>
                  <a:lnTo>
                    <a:pt x="182" y="547"/>
                  </a:lnTo>
                  <a:lnTo>
                    <a:pt x="110" y="474"/>
                  </a:lnTo>
                  <a:lnTo>
                    <a:pt x="106" y="466"/>
                  </a:lnTo>
                  <a:lnTo>
                    <a:pt x="106" y="458"/>
                  </a:lnTo>
                  <a:lnTo>
                    <a:pt x="110" y="450"/>
                  </a:lnTo>
                  <a:lnTo>
                    <a:pt x="118" y="447"/>
                  </a:lnTo>
                  <a:lnTo>
                    <a:pt x="126" y="447"/>
                  </a:lnTo>
                  <a:close/>
                  <a:moveTo>
                    <a:pt x="376" y="340"/>
                  </a:moveTo>
                  <a:lnTo>
                    <a:pt x="381" y="342"/>
                  </a:lnTo>
                  <a:lnTo>
                    <a:pt x="385" y="344"/>
                  </a:lnTo>
                  <a:lnTo>
                    <a:pt x="389" y="347"/>
                  </a:lnTo>
                  <a:lnTo>
                    <a:pt x="392" y="352"/>
                  </a:lnTo>
                  <a:lnTo>
                    <a:pt x="393" y="357"/>
                  </a:lnTo>
                  <a:lnTo>
                    <a:pt x="393" y="460"/>
                  </a:lnTo>
                  <a:lnTo>
                    <a:pt x="392" y="465"/>
                  </a:lnTo>
                  <a:lnTo>
                    <a:pt x="389" y="470"/>
                  </a:lnTo>
                  <a:lnTo>
                    <a:pt x="385" y="474"/>
                  </a:lnTo>
                  <a:lnTo>
                    <a:pt x="381" y="477"/>
                  </a:lnTo>
                  <a:lnTo>
                    <a:pt x="376" y="477"/>
                  </a:lnTo>
                  <a:lnTo>
                    <a:pt x="369" y="477"/>
                  </a:lnTo>
                  <a:lnTo>
                    <a:pt x="365" y="474"/>
                  </a:lnTo>
                  <a:lnTo>
                    <a:pt x="362" y="470"/>
                  </a:lnTo>
                  <a:lnTo>
                    <a:pt x="359" y="465"/>
                  </a:lnTo>
                  <a:lnTo>
                    <a:pt x="358" y="460"/>
                  </a:lnTo>
                  <a:lnTo>
                    <a:pt x="358" y="357"/>
                  </a:lnTo>
                  <a:lnTo>
                    <a:pt x="359" y="352"/>
                  </a:lnTo>
                  <a:lnTo>
                    <a:pt x="362" y="347"/>
                  </a:lnTo>
                  <a:lnTo>
                    <a:pt x="365" y="344"/>
                  </a:lnTo>
                  <a:lnTo>
                    <a:pt x="369" y="342"/>
                  </a:lnTo>
                  <a:lnTo>
                    <a:pt x="376" y="340"/>
                  </a:lnTo>
                  <a:close/>
                  <a:moveTo>
                    <a:pt x="376" y="41"/>
                  </a:moveTo>
                  <a:lnTo>
                    <a:pt x="314" y="102"/>
                  </a:lnTo>
                  <a:lnTo>
                    <a:pt x="324" y="102"/>
                  </a:lnTo>
                  <a:lnTo>
                    <a:pt x="330" y="102"/>
                  </a:lnTo>
                  <a:lnTo>
                    <a:pt x="334" y="105"/>
                  </a:lnTo>
                  <a:lnTo>
                    <a:pt x="338" y="109"/>
                  </a:lnTo>
                  <a:lnTo>
                    <a:pt x="341" y="114"/>
                  </a:lnTo>
                  <a:lnTo>
                    <a:pt x="341" y="119"/>
                  </a:lnTo>
                  <a:lnTo>
                    <a:pt x="341" y="204"/>
                  </a:lnTo>
                  <a:lnTo>
                    <a:pt x="410" y="204"/>
                  </a:lnTo>
                  <a:lnTo>
                    <a:pt x="410" y="119"/>
                  </a:lnTo>
                  <a:lnTo>
                    <a:pt x="410" y="114"/>
                  </a:lnTo>
                  <a:lnTo>
                    <a:pt x="413" y="109"/>
                  </a:lnTo>
                  <a:lnTo>
                    <a:pt x="417" y="105"/>
                  </a:lnTo>
                  <a:lnTo>
                    <a:pt x="420" y="102"/>
                  </a:lnTo>
                  <a:lnTo>
                    <a:pt x="427" y="102"/>
                  </a:lnTo>
                  <a:lnTo>
                    <a:pt x="436" y="102"/>
                  </a:lnTo>
                  <a:lnTo>
                    <a:pt x="376" y="41"/>
                  </a:lnTo>
                  <a:close/>
                  <a:moveTo>
                    <a:pt x="376" y="0"/>
                  </a:moveTo>
                  <a:lnTo>
                    <a:pt x="380" y="0"/>
                  </a:lnTo>
                  <a:lnTo>
                    <a:pt x="384" y="1"/>
                  </a:lnTo>
                  <a:lnTo>
                    <a:pt x="388" y="4"/>
                  </a:lnTo>
                  <a:lnTo>
                    <a:pt x="490" y="107"/>
                  </a:lnTo>
                  <a:lnTo>
                    <a:pt x="492" y="110"/>
                  </a:lnTo>
                  <a:lnTo>
                    <a:pt x="494" y="114"/>
                  </a:lnTo>
                  <a:lnTo>
                    <a:pt x="495" y="119"/>
                  </a:lnTo>
                  <a:lnTo>
                    <a:pt x="494" y="124"/>
                  </a:lnTo>
                  <a:lnTo>
                    <a:pt x="491" y="128"/>
                  </a:lnTo>
                  <a:lnTo>
                    <a:pt x="487" y="132"/>
                  </a:lnTo>
                  <a:lnTo>
                    <a:pt x="483" y="135"/>
                  </a:lnTo>
                  <a:lnTo>
                    <a:pt x="478" y="136"/>
                  </a:lnTo>
                  <a:lnTo>
                    <a:pt x="444" y="136"/>
                  </a:lnTo>
                  <a:lnTo>
                    <a:pt x="444" y="221"/>
                  </a:lnTo>
                  <a:lnTo>
                    <a:pt x="443" y="227"/>
                  </a:lnTo>
                  <a:lnTo>
                    <a:pt x="440" y="232"/>
                  </a:lnTo>
                  <a:lnTo>
                    <a:pt x="436" y="234"/>
                  </a:lnTo>
                  <a:lnTo>
                    <a:pt x="432" y="237"/>
                  </a:lnTo>
                  <a:lnTo>
                    <a:pt x="427" y="238"/>
                  </a:lnTo>
                  <a:lnTo>
                    <a:pt x="324" y="238"/>
                  </a:lnTo>
                  <a:lnTo>
                    <a:pt x="318" y="237"/>
                  </a:lnTo>
                  <a:lnTo>
                    <a:pt x="314" y="234"/>
                  </a:lnTo>
                  <a:lnTo>
                    <a:pt x="311" y="232"/>
                  </a:lnTo>
                  <a:lnTo>
                    <a:pt x="308" y="227"/>
                  </a:lnTo>
                  <a:lnTo>
                    <a:pt x="307" y="221"/>
                  </a:lnTo>
                  <a:lnTo>
                    <a:pt x="307" y="136"/>
                  </a:lnTo>
                  <a:lnTo>
                    <a:pt x="273" y="136"/>
                  </a:lnTo>
                  <a:lnTo>
                    <a:pt x="267" y="135"/>
                  </a:lnTo>
                  <a:lnTo>
                    <a:pt x="263" y="132"/>
                  </a:lnTo>
                  <a:lnTo>
                    <a:pt x="259" y="128"/>
                  </a:lnTo>
                  <a:lnTo>
                    <a:pt x="257" y="124"/>
                  </a:lnTo>
                  <a:lnTo>
                    <a:pt x="256" y="119"/>
                  </a:lnTo>
                  <a:lnTo>
                    <a:pt x="257" y="114"/>
                  </a:lnTo>
                  <a:lnTo>
                    <a:pt x="258" y="110"/>
                  </a:lnTo>
                  <a:lnTo>
                    <a:pt x="261" y="107"/>
                  </a:lnTo>
                  <a:lnTo>
                    <a:pt x="363" y="4"/>
                  </a:lnTo>
                  <a:lnTo>
                    <a:pt x="367" y="1"/>
                  </a:lnTo>
                  <a:lnTo>
                    <a:pt x="371" y="0"/>
                  </a:lnTo>
                  <a:lnTo>
                    <a:pt x="37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0" name="Freeform 9"/>
            <p:cNvSpPr>
              <a:spLocks noEditPoints="1"/>
            </p:cNvSpPr>
            <p:nvPr/>
          </p:nvSpPr>
          <p:spPr bwMode="auto">
            <a:xfrm>
              <a:off x="4285038" y="1318761"/>
              <a:ext cx="539281" cy="540000"/>
            </a:xfrm>
            <a:custGeom>
              <a:avLst/>
              <a:gdLst>
                <a:gd name="T0" fmla="*/ 632 w 750"/>
                <a:gd name="T1" fmla="*/ 407 h 751"/>
                <a:gd name="T2" fmla="*/ 642 w 750"/>
                <a:gd name="T3" fmla="*/ 439 h 751"/>
                <a:gd name="T4" fmla="*/ 614 w 750"/>
                <a:gd name="T5" fmla="*/ 460 h 751"/>
                <a:gd name="T6" fmla="*/ 587 w 750"/>
                <a:gd name="T7" fmla="*/ 439 h 751"/>
                <a:gd name="T8" fmla="*/ 596 w 750"/>
                <a:gd name="T9" fmla="*/ 407 h 751"/>
                <a:gd name="T10" fmla="*/ 444 w 750"/>
                <a:gd name="T11" fmla="*/ 187 h 751"/>
                <a:gd name="T12" fmla="*/ 512 w 750"/>
                <a:gd name="T13" fmla="*/ 237 h 751"/>
                <a:gd name="T14" fmla="*/ 490 w 750"/>
                <a:gd name="T15" fmla="*/ 324 h 751"/>
                <a:gd name="T16" fmla="*/ 397 w 750"/>
                <a:gd name="T17" fmla="*/ 324 h 751"/>
                <a:gd name="T18" fmla="*/ 376 w 750"/>
                <a:gd name="T19" fmla="*/ 237 h 751"/>
                <a:gd name="T20" fmla="*/ 444 w 750"/>
                <a:gd name="T21" fmla="*/ 187 h 751"/>
                <a:gd name="T22" fmla="*/ 224 w 750"/>
                <a:gd name="T23" fmla="*/ 68 h 751"/>
                <a:gd name="T24" fmla="*/ 147 w 750"/>
                <a:gd name="T25" fmla="*/ 121 h 751"/>
                <a:gd name="T26" fmla="*/ 87 w 750"/>
                <a:gd name="T27" fmla="*/ 191 h 751"/>
                <a:gd name="T28" fmla="*/ 49 w 750"/>
                <a:gd name="T29" fmla="*/ 278 h 751"/>
                <a:gd name="T30" fmla="*/ 34 w 750"/>
                <a:gd name="T31" fmla="*/ 373 h 751"/>
                <a:gd name="T32" fmla="*/ 49 w 750"/>
                <a:gd name="T33" fmla="*/ 473 h 751"/>
                <a:gd name="T34" fmla="*/ 89 w 750"/>
                <a:gd name="T35" fmla="*/ 559 h 751"/>
                <a:gd name="T36" fmla="*/ 152 w 750"/>
                <a:gd name="T37" fmla="*/ 631 h 751"/>
                <a:gd name="T38" fmla="*/ 232 w 750"/>
                <a:gd name="T39" fmla="*/ 684 h 751"/>
                <a:gd name="T40" fmla="*/ 325 w 750"/>
                <a:gd name="T41" fmla="*/ 713 h 751"/>
                <a:gd name="T42" fmla="*/ 423 w 750"/>
                <a:gd name="T43" fmla="*/ 713 h 751"/>
                <a:gd name="T44" fmla="*/ 515 w 750"/>
                <a:gd name="T45" fmla="*/ 689 h 751"/>
                <a:gd name="T46" fmla="*/ 596 w 750"/>
                <a:gd name="T47" fmla="*/ 646 h 751"/>
                <a:gd name="T48" fmla="*/ 487 w 750"/>
                <a:gd name="T49" fmla="*/ 621 h 751"/>
                <a:gd name="T50" fmla="*/ 392 w 750"/>
                <a:gd name="T51" fmla="*/ 568 h 751"/>
                <a:gd name="T52" fmla="*/ 313 w 750"/>
                <a:gd name="T53" fmla="*/ 494 h 751"/>
                <a:gd name="T54" fmla="*/ 257 w 750"/>
                <a:gd name="T55" fmla="*/ 402 h 751"/>
                <a:gd name="T56" fmla="*/ 227 w 750"/>
                <a:gd name="T57" fmla="*/ 295 h 751"/>
                <a:gd name="T58" fmla="*/ 225 w 750"/>
                <a:gd name="T59" fmla="*/ 189 h 751"/>
                <a:gd name="T60" fmla="*/ 248 w 750"/>
                <a:gd name="T61" fmla="*/ 94 h 751"/>
                <a:gd name="T62" fmla="*/ 341 w 750"/>
                <a:gd name="T63" fmla="*/ 0 h 751"/>
                <a:gd name="T64" fmla="*/ 288 w 750"/>
                <a:gd name="T65" fmla="*/ 85 h 751"/>
                <a:gd name="T66" fmla="*/ 259 w 750"/>
                <a:gd name="T67" fmla="*/ 185 h 751"/>
                <a:gd name="T68" fmla="*/ 261 w 750"/>
                <a:gd name="T69" fmla="*/ 292 h 751"/>
                <a:gd name="T70" fmla="*/ 291 w 750"/>
                <a:gd name="T71" fmla="*/ 396 h 751"/>
                <a:gd name="T72" fmla="*/ 348 w 750"/>
                <a:gd name="T73" fmla="*/ 483 h 751"/>
                <a:gd name="T74" fmla="*/ 427 w 750"/>
                <a:gd name="T75" fmla="*/ 553 h 751"/>
                <a:gd name="T76" fmla="*/ 522 w 750"/>
                <a:gd name="T77" fmla="*/ 597 h 751"/>
                <a:gd name="T78" fmla="*/ 631 w 750"/>
                <a:gd name="T79" fmla="*/ 613 h 751"/>
                <a:gd name="T80" fmla="*/ 657 w 750"/>
                <a:gd name="T81" fmla="*/ 613 h 751"/>
                <a:gd name="T82" fmla="*/ 682 w 750"/>
                <a:gd name="T83" fmla="*/ 612 h 751"/>
                <a:gd name="T84" fmla="*/ 611 w 750"/>
                <a:gd name="T85" fmla="*/ 676 h 751"/>
                <a:gd name="T86" fmla="*/ 524 w 750"/>
                <a:gd name="T87" fmla="*/ 722 h 751"/>
                <a:gd name="T88" fmla="*/ 426 w 750"/>
                <a:gd name="T89" fmla="*/ 747 h 751"/>
                <a:gd name="T90" fmla="*/ 320 w 750"/>
                <a:gd name="T91" fmla="*/ 745 h 751"/>
                <a:gd name="T92" fmla="*/ 217 w 750"/>
                <a:gd name="T93" fmla="*/ 715 h 751"/>
                <a:gd name="T94" fmla="*/ 130 w 750"/>
                <a:gd name="T95" fmla="*/ 658 h 751"/>
                <a:gd name="T96" fmla="*/ 60 w 750"/>
                <a:gd name="T97" fmla="*/ 579 h 751"/>
                <a:gd name="T98" fmla="*/ 16 w 750"/>
                <a:gd name="T99" fmla="*/ 482 h 751"/>
                <a:gd name="T100" fmla="*/ 0 w 750"/>
                <a:gd name="T101" fmla="*/ 373 h 751"/>
                <a:gd name="T102" fmla="*/ 15 w 750"/>
                <a:gd name="T103" fmla="*/ 271 h 751"/>
                <a:gd name="T104" fmla="*/ 55 w 750"/>
                <a:gd name="T105" fmla="*/ 180 h 751"/>
                <a:gd name="T106" fmla="*/ 117 w 750"/>
                <a:gd name="T107" fmla="*/ 102 h 751"/>
                <a:gd name="T108" fmla="*/ 197 w 750"/>
                <a:gd name="T109" fmla="*/ 43 h 751"/>
                <a:gd name="T110" fmla="*/ 289 w 750"/>
                <a:gd name="T111" fmla="*/ 8 h 751"/>
                <a:gd name="T112" fmla="*/ 657 w 750"/>
                <a:gd name="T113" fmla="*/ 0 h 751"/>
                <a:gd name="T114" fmla="*/ 750 w 750"/>
                <a:gd name="T115" fmla="*/ 68 h 751"/>
                <a:gd name="T116" fmla="*/ 720 w 750"/>
                <a:gd name="T117" fmla="*/ 187 h 751"/>
                <a:gd name="T118" fmla="*/ 593 w 750"/>
                <a:gd name="T119" fmla="*/ 187 h 751"/>
                <a:gd name="T120" fmla="*/ 563 w 750"/>
                <a:gd name="T121" fmla="*/ 68 h 751"/>
                <a:gd name="T122" fmla="*/ 657 w 750"/>
                <a:gd name="T123" fmla="*/ 0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0" h="751">
                  <a:moveTo>
                    <a:pt x="614" y="358"/>
                  </a:moveTo>
                  <a:lnTo>
                    <a:pt x="632" y="407"/>
                  </a:lnTo>
                  <a:lnTo>
                    <a:pt x="682" y="407"/>
                  </a:lnTo>
                  <a:lnTo>
                    <a:pt x="642" y="439"/>
                  </a:lnTo>
                  <a:lnTo>
                    <a:pt x="661" y="494"/>
                  </a:lnTo>
                  <a:lnTo>
                    <a:pt x="614" y="460"/>
                  </a:lnTo>
                  <a:lnTo>
                    <a:pt x="567" y="494"/>
                  </a:lnTo>
                  <a:lnTo>
                    <a:pt x="587" y="439"/>
                  </a:lnTo>
                  <a:lnTo>
                    <a:pt x="546" y="407"/>
                  </a:lnTo>
                  <a:lnTo>
                    <a:pt x="596" y="407"/>
                  </a:lnTo>
                  <a:lnTo>
                    <a:pt x="614" y="358"/>
                  </a:lnTo>
                  <a:close/>
                  <a:moveTo>
                    <a:pt x="444" y="187"/>
                  </a:moveTo>
                  <a:lnTo>
                    <a:pt x="462" y="237"/>
                  </a:lnTo>
                  <a:lnTo>
                    <a:pt x="512" y="237"/>
                  </a:lnTo>
                  <a:lnTo>
                    <a:pt x="471" y="267"/>
                  </a:lnTo>
                  <a:lnTo>
                    <a:pt x="490" y="324"/>
                  </a:lnTo>
                  <a:lnTo>
                    <a:pt x="444" y="290"/>
                  </a:lnTo>
                  <a:lnTo>
                    <a:pt x="397" y="324"/>
                  </a:lnTo>
                  <a:lnTo>
                    <a:pt x="415" y="267"/>
                  </a:lnTo>
                  <a:lnTo>
                    <a:pt x="376" y="237"/>
                  </a:lnTo>
                  <a:lnTo>
                    <a:pt x="426" y="237"/>
                  </a:lnTo>
                  <a:lnTo>
                    <a:pt x="444" y="187"/>
                  </a:lnTo>
                  <a:close/>
                  <a:moveTo>
                    <a:pt x="267" y="50"/>
                  </a:moveTo>
                  <a:lnTo>
                    <a:pt x="224" y="68"/>
                  </a:lnTo>
                  <a:lnTo>
                    <a:pt x="183" y="92"/>
                  </a:lnTo>
                  <a:lnTo>
                    <a:pt x="147" y="121"/>
                  </a:lnTo>
                  <a:lnTo>
                    <a:pt x="114" y="153"/>
                  </a:lnTo>
                  <a:lnTo>
                    <a:pt x="87" y="191"/>
                  </a:lnTo>
                  <a:lnTo>
                    <a:pt x="64" y="233"/>
                  </a:lnTo>
                  <a:lnTo>
                    <a:pt x="49" y="278"/>
                  </a:lnTo>
                  <a:lnTo>
                    <a:pt x="38" y="325"/>
                  </a:lnTo>
                  <a:lnTo>
                    <a:pt x="34" y="373"/>
                  </a:lnTo>
                  <a:lnTo>
                    <a:pt x="38" y="424"/>
                  </a:lnTo>
                  <a:lnTo>
                    <a:pt x="49" y="473"/>
                  </a:lnTo>
                  <a:lnTo>
                    <a:pt x="67" y="517"/>
                  </a:lnTo>
                  <a:lnTo>
                    <a:pt x="89" y="559"/>
                  </a:lnTo>
                  <a:lnTo>
                    <a:pt x="118" y="599"/>
                  </a:lnTo>
                  <a:lnTo>
                    <a:pt x="152" y="631"/>
                  </a:lnTo>
                  <a:lnTo>
                    <a:pt x="190" y="660"/>
                  </a:lnTo>
                  <a:lnTo>
                    <a:pt x="232" y="684"/>
                  </a:lnTo>
                  <a:lnTo>
                    <a:pt x="278" y="701"/>
                  </a:lnTo>
                  <a:lnTo>
                    <a:pt x="325" y="713"/>
                  </a:lnTo>
                  <a:lnTo>
                    <a:pt x="376" y="715"/>
                  </a:lnTo>
                  <a:lnTo>
                    <a:pt x="423" y="713"/>
                  </a:lnTo>
                  <a:lnTo>
                    <a:pt x="469" y="703"/>
                  </a:lnTo>
                  <a:lnTo>
                    <a:pt x="515" y="689"/>
                  </a:lnTo>
                  <a:lnTo>
                    <a:pt x="556" y="669"/>
                  </a:lnTo>
                  <a:lnTo>
                    <a:pt x="596" y="646"/>
                  </a:lnTo>
                  <a:lnTo>
                    <a:pt x="539" y="637"/>
                  </a:lnTo>
                  <a:lnTo>
                    <a:pt x="487" y="621"/>
                  </a:lnTo>
                  <a:lnTo>
                    <a:pt x="437" y="599"/>
                  </a:lnTo>
                  <a:lnTo>
                    <a:pt x="392" y="568"/>
                  </a:lnTo>
                  <a:lnTo>
                    <a:pt x="350" y="534"/>
                  </a:lnTo>
                  <a:lnTo>
                    <a:pt x="313" y="494"/>
                  </a:lnTo>
                  <a:lnTo>
                    <a:pt x="282" y="451"/>
                  </a:lnTo>
                  <a:lnTo>
                    <a:pt x="257" y="402"/>
                  </a:lnTo>
                  <a:lnTo>
                    <a:pt x="237" y="350"/>
                  </a:lnTo>
                  <a:lnTo>
                    <a:pt x="227" y="295"/>
                  </a:lnTo>
                  <a:lnTo>
                    <a:pt x="223" y="237"/>
                  </a:lnTo>
                  <a:lnTo>
                    <a:pt x="225" y="189"/>
                  </a:lnTo>
                  <a:lnTo>
                    <a:pt x="233" y="140"/>
                  </a:lnTo>
                  <a:lnTo>
                    <a:pt x="248" y="94"/>
                  </a:lnTo>
                  <a:lnTo>
                    <a:pt x="267" y="50"/>
                  </a:lnTo>
                  <a:close/>
                  <a:moveTo>
                    <a:pt x="341" y="0"/>
                  </a:moveTo>
                  <a:lnTo>
                    <a:pt x="312" y="41"/>
                  </a:lnTo>
                  <a:lnTo>
                    <a:pt x="288" y="85"/>
                  </a:lnTo>
                  <a:lnTo>
                    <a:pt x="271" y="134"/>
                  </a:lnTo>
                  <a:lnTo>
                    <a:pt x="259" y="185"/>
                  </a:lnTo>
                  <a:lnTo>
                    <a:pt x="257" y="237"/>
                  </a:lnTo>
                  <a:lnTo>
                    <a:pt x="261" y="292"/>
                  </a:lnTo>
                  <a:lnTo>
                    <a:pt x="272" y="346"/>
                  </a:lnTo>
                  <a:lnTo>
                    <a:pt x="291" y="396"/>
                  </a:lnTo>
                  <a:lnTo>
                    <a:pt x="317" y="441"/>
                  </a:lnTo>
                  <a:lnTo>
                    <a:pt x="348" y="483"/>
                  </a:lnTo>
                  <a:lnTo>
                    <a:pt x="385" y="521"/>
                  </a:lnTo>
                  <a:lnTo>
                    <a:pt x="427" y="553"/>
                  </a:lnTo>
                  <a:lnTo>
                    <a:pt x="473" y="578"/>
                  </a:lnTo>
                  <a:lnTo>
                    <a:pt x="522" y="597"/>
                  </a:lnTo>
                  <a:lnTo>
                    <a:pt x="576" y="609"/>
                  </a:lnTo>
                  <a:lnTo>
                    <a:pt x="631" y="613"/>
                  </a:lnTo>
                  <a:lnTo>
                    <a:pt x="643" y="613"/>
                  </a:lnTo>
                  <a:lnTo>
                    <a:pt x="657" y="613"/>
                  </a:lnTo>
                  <a:lnTo>
                    <a:pt x="672" y="612"/>
                  </a:lnTo>
                  <a:lnTo>
                    <a:pt x="682" y="612"/>
                  </a:lnTo>
                  <a:lnTo>
                    <a:pt x="649" y="646"/>
                  </a:lnTo>
                  <a:lnTo>
                    <a:pt x="611" y="676"/>
                  </a:lnTo>
                  <a:lnTo>
                    <a:pt x="570" y="701"/>
                  </a:lnTo>
                  <a:lnTo>
                    <a:pt x="524" y="722"/>
                  </a:lnTo>
                  <a:lnTo>
                    <a:pt x="475" y="737"/>
                  </a:lnTo>
                  <a:lnTo>
                    <a:pt x="426" y="747"/>
                  </a:lnTo>
                  <a:lnTo>
                    <a:pt x="376" y="751"/>
                  </a:lnTo>
                  <a:lnTo>
                    <a:pt x="320" y="745"/>
                  </a:lnTo>
                  <a:lnTo>
                    <a:pt x="267" y="733"/>
                  </a:lnTo>
                  <a:lnTo>
                    <a:pt x="217" y="715"/>
                  </a:lnTo>
                  <a:lnTo>
                    <a:pt x="172" y="689"/>
                  </a:lnTo>
                  <a:lnTo>
                    <a:pt x="130" y="658"/>
                  </a:lnTo>
                  <a:lnTo>
                    <a:pt x="93" y="621"/>
                  </a:lnTo>
                  <a:lnTo>
                    <a:pt x="60" y="579"/>
                  </a:lnTo>
                  <a:lnTo>
                    <a:pt x="36" y="532"/>
                  </a:lnTo>
                  <a:lnTo>
                    <a:pt x="16" y="482"/>
                  </a:lnTo>
                  <a:lnTo>
                    <a:pt x="4" y="430"/>
                  </a:lnTo>
                  <a:lnTo>
                    <a:pt x="0" y="373"/>
                  </a:lnTo>
                  <a:lnTo>
                    <a:pt x="4" y="321"/>
                  </a:lnTo>
                  <a:lnTo>
                    <a:pt x="15" y="271"/>
                  </a:lnTo>
                  <a:lnTo>
                    <a:pt x="32" y="224"/>
                  </a:lnTo>
                  <a:lnTo>
                    <a:pt x="55" y="180"/>
                  </a:lnTo>
                  <a:lnTo>
                    <a:pt x="83" y="139"/>
                  </a:lnTo>
                  <a:lnTo>
                    <a:pt x="117" y="102"/>
                  </a:lnTo>
                  <a:lnTo>
                    <a:pt x="155" y="71"/>
                  </a:lnTo>
                  <a:lnTo>
                    <a:pt x="197" y="43"/>
                  </a:lnTo>
                  <a:lnTo>
                    <a:pt x="241" y="22"/>
                  </a:lnTo>
                  <a:lnTo>
                    <a:pt x="289" y="8"/>
                  </a:lnTo>
                  <a:lnTo>
                    <a:pt x="341" y="0"/>
                  </a:lnTo>
                  <a:close/>
                  <a:moveTo>
                    <a:pt x="657" y="0"/>
                  </a:moveTo>
                  <a:lnTo>
                    <a:pt x="682" y="68"/>
                  </a:lnTo>
                  <a:lnTo>
                    <a:pt x="750" y="68"/>
                  </a:lnTo>
                  <a:lnTo>
                    <a:pt x="695" y="110"/>
                  </a:lnTo>
                  <a:lnTo>
                    <a:pt x="720" y="187"/>
                  </a:lnTo>
                  <a:lnTo>
                    <a:pt x="657" y="140"/>
                  </a:lnTo>
                  <a:lnTo>
                    <a:pt x="593" y="187"/>
                  </a:lnTo>
                  <a:lnTo>
                    <a:pt x="618" y="110"/>
                  </a:lnTo>
                  <a:lnTo>
                    <a:pt x="563" y="68"/>
                  </a:lnTo>
                  <a:lnTo>
                    <a:pt x="631" y="68"/>
                  </a:lnTo>
                  <a:lnTo>
                    <a:pt x="65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1" name="Freeform 10"/>
            <p:cNvSpPr>
              <a:spLocks noEditPoints="1"/>
            </p:cNvSpPr>
            <p:nvPr/>
          </p:nvSpPr>
          <p:spPr bwMode="auto">
            <a:xfrm>
              <a:off x="5354609" y="1318761"/>
              <a:ext cx="539281" cy="540000"/>
            </a:xfrm>
            <a:custGeom>
              <a:avLst/>
              <a:gdLst>
                <a:gd name="T0" fmla="*/ 510 w 750"/>
                <a:gd name="T1" fmla="*/ 591 h 751"/>
                <a:gd name="T2" fmla="*/ 500 w 750"/>
                <a:gd name="T3" fmla="*/ 613 h 751"/>
                <a:gd name="T4" fmla="*/ 478 w 750"/>
                <a:gd name="T5" fmla="*/ 601 h 751"/>
                <a:gd name="T6" fmla="*/ 488 w 750"/>
                <a:gd name="T7" fmla="*/ 580 h 751"/>
                <a:gd name="T8" fmla="*/ 310 w 750"/>
                <a:gd name="T9" fmla="*/ 519 h 751"/>
                <a:gd name="T10" fmla="*/ 314 w 750"/>
                <a:gd name="T11" fmla="*/ 542 h 751"/>
                <a:gd name="T12" fmla="*/ 338 w 750"/>
                <a:gd name="T13" fmla="*/ 538 h 751"/>
                <a:gd name="T14" fmla="*/ 334 w 750"/>
                <a:gd name="T15" fmla="*/ 515 h 751"/>
                <a:gd name="T16" fmla="*/ 353 w 750"/>
                <a:gd name="T17" fmla="*/ 487 h 751"/>
                <a:gd name="T18" fmla="*/ 365 w 750"/>
                <a:gd name="T19" fmla="*/ 558 h 751"/>
                <a:gd name="T20" fmla="*/ 293 w 750"/>
                <a:gd name="T21" fmla="*/ 570 h 751"/>
                <a:gd name="T22" fmla="*/ 283 w 750"/>
                <a:gd name="T23" fmla="*/ 498 h 751"/>
                <a:gd name="T24" fmla="*/ 183 w 750"/>
                <a:gd name="T25" fmla="*/ 411 h 751"/>
                <a:gd name="T26" fmla="*/ 195 w 750"/>
                <a:gd name="T27" fmla="*/ 468 h 751"/>
                <a:gd name="T28" fmla="*/ 139 w 750"/>
                <a:gd name="T29" fmla="*/ 456 h 751"/>
                <a:gd name="T30" fmla="*/ 170 w 750"/>
                <a:gd name="T31" fmla="*/ 409 h 751"/>
                <a:gd name="T32" fmla="*/ 442 w 750"/>
                <a:gd name="T33" fmla="*/ 386 h 751"/>
                <a:gd name="T34" fmla="*/ 432 w 750"/>
                <a:gd name="T35" fmla="*/ 407 h 751"/>
                <a:gd name="T36" fmla="*/ 410 w 750"/>
                <a:gd name="T37" fmla="*/ 397 h 751"/>
                <a:gd name="T38" fmla="*/ 420 w 750"/>
                <a:gd name="T39" fmla="*/ 376 h 751"/>
                <a:gd name="T40" fmla="*/ 548 w 750"/>
                <a:gd name="T41" fmla="*/ 362 h 751"/>
                <a:gd name="T42" fmla="*/ 580 w 750"/>
                <a:gd name="T43" fmla="*/ 409 h 751"/>
                <a:gd name="T44" fmla="*/ 611 w 750"/>
                <a:gd name="T45" fmla="*/ 362 h 751"/>
                <a:gd name="T46" fmla="*/ 601 w 750"/>
                <a:gd name="T47" fmla="*/ 311 h 751"/>
                <a:gd name="T48" fmla="*/ 644 w 750"/>
                <a:gd name="T49" fmla="*/ 397 h 751"/>
                <a:gd name="T50" fmla="*/ 558 w 750"/>
                <a:gd name="T51" fmla="*/ 439 h 751"/>
                <a:gd name="T52" fmla="*/ 514 w 750"/>
                <a:gd name="T53" fmla="*/ 354 h 751"/>
                <a:gd name="T54" fmla="*/ 272 w 750"/>
                <a:gd name="T55" fmla="*/ 170 h 751"/>
                <a:gd name="T56" fmla="*/ 204 w 750"/>
                <a:gd name="T57" fmla="*/ 239 h 751"/>
                <a:gd name="T58" fmla="*/ 272 w 750"/>
                <a:gd name="T59" fmla="*/ 307 h 751"/>
                <a:gd name="T60" fmla="*/ 340 w 750"/>
                <a:gd name="T61" fmla="*/ 239 h 751"/>
                <a:gd name="T62" fmla="*/ 272 w 750"/>
                <a:gd name="T63" fmla="*/ 170 h 751"/>
                <a:gd name="T64" fmla="*/ 361 w 750"/>
                <a:gd name="T65" fmla="*/ 186 h 751"/>
                <a:gd name="T66" fmla="*/ 346 w 750"/>
                <a:gd name="T67" fmla="*/ 311 h 751"/>
                <a:gd name="T68" fmla="*/ 221 w 750"/>
                <a:gd name="T69" fmla="*/ 326 h 751"/>
                <a:gd name="T70" fmla="*/ 174 w 750"/>
                <a:gd name="T71" fmla="*/ 211 h 751"/>
                <a:gd name="T72" fmla="*/ 272 w 750"/>
                <a:gd name="T73" fmla="*/ 136 h 751"/>
                <a:gd name="T74" fmla="*/ 190 w 750"/>
                <a:gd name="T75" fmla="*/ 89 h 751"/>
                <a:gd name="T76" fmla="*/ 48 w 750"/>
                <a:gd name="T77" fmla="*/ 276 h 751"/>
                <a:gd name="T78" fmla="*/ 65 w 750"/>
                <a:gd name="T79" fmla="*/ 519 h 751"/>
                <a:gd name="T80" fmla="*/ 232 w 750"/>
                <a:gd name="T81" fmla="*/ 684 h 751"/>
                <a:gd name="T82" fmla="*/ 474 w 750"/>
                <a:gd name="T83" fmla="*/ 701 h 751"/>
                <a:gd name="T84" fmla="*/ 661 w 750"/>
                <a:gd name="T85" fmla="*/ 561 h 751"/>
                <a:gd name="T86" fmla="*/ 712 w 750"/>
                <a:gd name="T87" fmla="*/ 325 h 751"/>
                <a:gd name="T88" fmla="*/ 598 w 750"/>
                <a:gd name="T89" fmla="*/ 118 h 751"/>
                <a:gd name="T90" fmla="*/ 374 w 750"/>
                <a:gd name="T91" fmla="*/ 34 h 751"/>
                <a:gd name="T92" fmla="*/ 579 w 750"/>
                <a:gd name="T93" fmla="*/ 60 h 751"/>
                <a:gd name="T94" fmla="*/ 734 w 750"/>
                <a:gd name="T95" fmla="*/ 266 h 751"/>
                <a:gd name="T96" fmla="*/ 715 w 750"/>
                <a:gd name="T97" fmla="*/ 533 h 751"/>
                <a:gd name="T98" fmla="*/ 533 w 750"/>
                <a:gd name="T99" fmla="*/ 715 h 751"/>
                <a:gd name="T100" fmla="*/ 267 w 750"/>
                <a:gd name="T101" fmla="*/ 733 h 751"/>
                <a:gd name="T102" fmla="*/ 60 w 750"/>
                <a:gd name="T103" fmla="*/ 579 h 751"/>
                <a:gd name="T104" fmla="*/ 4 w 750"/>
                <a:gd name="T105" fmla="*/ 320 h 751"/>
                <a:gd name="T106" fmla="*/ 130 w 750"/>
                <a:gd name="T107" fmla="*/ 92 h 751"/>
                <a:gd name="T108" fmla="*/ 374 w 750"/>
                <a:gd name="T109" fmla="*/ 0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50" h="751">
                  <a:moveTo>
                    <a:pt x="495" y="579"/>
                  </a:moveTo>
                  <a:lnTo>
                    <a:pt x="500" y="580"/>
                  </a:lnTo>
                  <a:lnTo>
                    <a:pt x="504" y="583"/>
                  </a:lnTo>
                  <a:lnTo>
                    <a:pt x="508" y="587"/>
                  </a:lnTo>
                  <a:lnTo>
                    <a:pt x="510" y="591"/>
                  </a:lnTo>
                  <a:lnTo>
                    <a:pt x="512" y="596"/>
                  </a:lnTo>
                  <a:lnTo>
                    <a:pt x="510" y="601"/>
                  </a:lnTo>
                  <a:lnTo>
                    <a:pt x="508" y="606"/>
                  </a:lnTo>
                  <a:lnTo>
                    <a:pt x="504" y="610"/>
                  </a:lnTo>
                  <a:lnTo>
                    <a:pt x="500" y="613"/>
                  </a:lnTo>
                  <a:lnTo>
                    <a:pt x="495" y="613"/>
                  </a:lnTo>
                  <a:lnTo>
                    <a:pt x="488" y="613"/>
                  </a:lnTo>
                  <a:lnTo>
                    <a:pt x="484" y="610"/>
                  </a:lnTo>
                  <a:lnTo>
                    <a:pt x="480" y="606"/>
                  </a:lnTo>
                  <a:lnTo>
                    <a:pt x="478" y="601"/>
                  </a:lnTo>
                  <a:lnTo>
                    <a:pt x="478" y="596"/>
                  </a:lnTo>
                  <a:lnTo>
                    <a:pt x="478" y="591"/>
                  </a:lnTo>
                  <a:lnTo>
                    <a:pt x="480" y="587"/>
                  </a:lnTo>
                  <a:lnTo>
                    <a:pt x="484" y="583"/>
                  </a:lnTo>
                  <a:lnTo>
                    <a:pt x="488" y="580"/>
                  </a:lnTo>
                  <a:lnTo>
                    <a:pt x="495" y="579"/>
                  </a:lnTo>
                  <a:close/>
                  <a:moveTo>
                    <a:pt x="323" y="511"/>
                  </a:moveTo>
                  <a:lnTo>
                    <a:pt x="318" y="512"/>
                  </a:lnTo>
                  <a:lnTo>
                    <a:pt x="314" y="515"/>
                  </a:lnTo>
                  <a:lnTo>
                    <a:pt x="310" y="519"/>
                  </a:lnTo>
                  <a:lnTo>
                    <a:pt x="308" y="523"/>
                  </a:lnTo>
                  <a:lnTo>
                    <a:pt x="306" y="528"/>
                  </a:lnTo>
                  <a:lnTo>
                    <a:pt x="308" y="533"/>
                  </a:lnTo>
                  <a:lnTo>
                    <a:pt x="310" y="538"/>
                  </a:lnTo>
                  <a:lnTo>
                    <a:pt x="314" y="542"/>
                  </a:lnTo>
                  <a:lnTo>
                    <a:pt x="318" y="545"/>
                  </a:lnTo>
                  <a:lnTo>
                    <a:pt x="323" y="545"/>
                  </a:lnTo>
                  <a:lnTo>
                    <a:pt x="329" y="545"/>
                  </a:lnTo>
                  <a:lnTo>
                    <a:pt x="334" y="542"/>
                  </a:lnTo>
                  <a:lnTo>
                    <a:pt x="338" y="538"/>
                  </a:lnTo>
                  <a:lnTo>
                    <a:pt x="340" y="533"/>
                  </a:lnTo>
                  <a:lnTo>
                    <a:pt x="340" y="528"/>
                  </a:lnTo>
                  <a:lnTo>
                    <a:pt x="340" y="523"/>
                  </a:lnTo>
                  <a:lnTo>
                    <a:pt x="338" y="519"/>
                  </a:lnTo>
                  <a:lnTo>
                    <a:pt x="334" y="515"/>
                  </a:lnTo>
                  <a:lnTo>
                    <a:pt x="329" y="512"/>
                  </a:lnTo>
                  <a:lnTo>
                    <a:pt x="323" y="511"/>
                  </a:lnTo>
                  <a:close/>
                  <a:moveTo>
                    <a:pt x="323" y="477"/>
                  </a:moveTo>
                  <a:lnTo>
                    <a:pt x="340" y="479"/>
                  </a:lnTo>
                  <a:lnTo>
                    <a:pt x="353" y="487"/>
                  </a:lnTo>
                  <a:lnTo>
                    <a:pt x="365" y="498"/>
                  </a:lnTo>
                  <a:lnTo>
                    <a:pt x="372" y="512"/>
                  </a:lnTo>
                  <a:lnTo>
                    <a:pt x="374" y="528"/>
                  </a:lnTo>
                  <a:lnTo>
                    <a:pt x="372" y="545"/>
                  </a:lnTo>
                  <a:lnTo>
                    <a:pt x="365" y="558"/>
                  </a:lnTo>
                  <a:lnTo>
                    <a:pt x="353" y="570"/>
                  </a:lnTo>
                  <a:lnTo>
                    <a:pt x="340" y="576"/>
                  </a:lnTo>
                  <a:lnTo>
                    <a:pt x="323" y="579"/>
                  </a:lnTo>
                  <a:lnTo>
                    <a:pt x="308" y="576"/>
                  </a:lnTo>
                  <a:lnTo>
                    <a:pt x="293" y="570"/>
                  </a:lnTo>
                  <a:lnTo>
                    <a:pt x="283" y="558"/>
                  </a:lnTo>
                  <a:lnTo>
                    <a:pt x="275" y="545"/>
                  </a:lnTo>
                  <a:lnTo>
                    <a:pt x="272" y="528"/>
                  </a:lnTo>
                  <a:lnTo>
                    <a:pt x="275" y="512"/>
                  </a:lnTo>
                  <a:lnTo>
                    <a:pt x="283" y="498"/>
                  </a:lnTo>
                  <a:lnTo>
                    <a:pt x="293" y="487"/>
                  </a:lnTo>
                  <a:lnTo>
                    <a:pt x="308" y="479"/>
                  </a:lnTo>
                  <a:lnTo>
                    <a:pt x="323" y="477"/>
                  </a:lnTo>
                  <a:close/>
                  <a:moveTo>
                    <a:pt x="170" y="409"/>
                  </a:moveTo>
                  <a:lnTo>
                    <a:pt x="183" y="411"/>
                  </a:lnTo>
                  <a:lnTo>
                    <a:pt x="195" y="419"/>
                  </a:lnTo>
                  <a:lnTo>
                    <a:pt x="202" y="430"/>
                  </a:lnTo>
                  <a:lnTo>
                    <a:pt x="204" y="443"/>
                  </a:lnTo>
                  <a:lnTo>
                    <a:pt x="202" y="456"/>
                  </a:lnTo>
                  <a:lnTo>
                    <a:pt x="195" y="468"/>
                  </a:lnTo>
                  <a:lnTo>
                    <a:pt x="183" y="474"/>
                  </a:lnTo>
                  <a:lnTo>
                    <a:pt x="170" y="477"/>
                  </a:lnTo>
                  <a:lnTo>
                    <a:pt x="157" y="474"/>
                  </a:lnTo>
                  <a:lnTo>
                    <a:pt x="147" y="468"/>
                  </a:lnTo>
                  <a:lnTo>
                    <a:pt x="139" y="456"/>
                  </a:lnTo>
                  <a:lnTo>
                    <a:pt x="136" y="443"/>
                  </a:lnTo>
                  <a:lnTo>
                    <a:pt x="139" y="430"/>
                  </a:lnTo>
                  <a:lnTo>
                    <a:pt x="147" y="419"/>
                  </a:lnTo>
                  <a:lnTo>
                    <a:pt x="157" y="411"/>
                  </a:lnTo>
                  <a:lnTo>
                    <a:pt x="170" y="409"/>
                  </a:lnTo>
                  <a:close/>
                  <a:moveTo>
                    <a:pt x="427" y="375"/>
                  </a:moveTo>
                  <a:lnTo>
                    <a:pt x="432" y="376"/>
                  </a:lnTo>
                  <a:lnTo>
                    <a:pt x="436" y="379"/>
                  </a:lnTo>
                  <a:lnTo>
                    <a:pt x="440" y="381"/>
                  </a:lnTo>
                  <a:lnTo>
                    <a:pt x="442" y="386"/>
                  </a:lnTo>
                  <a:lnTo>
                    <a:pt x="444" y="392"/>
                  </a:lnTo>
                  <a:lnTo>
                    <a:pt x="442" y="397"/>
                  </a:lnTo>
                  <a:lnTo>
                    <a:pt x="440" y="402"/>
                  </a:lnTo>
                  <a:lnTo>
                    <a:pt x="436" y="406"/>
                  </a:lnTo>
                  <a:lnTo>
                    <a:pt x="432" y="407"/>
                  </a:lnTo>
                  <a:lnTo>
                    <a:pt x="427" y="409"/>
                  </a:lnTo>
                  <a:lnTo>
                    <a:pt x="420" y="407"/>
                  </a:lnTo>
                  <a:lnTo>
                    <a:pt x="416" y="406"/>
                  </a:lnTo>
                  <a:lnTo>
                    <a:pt x="412" y="402"/>
                  </a:lnTo>
                  <a:lnTo>
                    <a:pt x="410" y="397"/>
                  </a:lnTo>
                  <a:lnTo>
                    <a:pt x="408" y="392"/>
                  </a:lnTo>
                  <a:lnTo>
                    <a:pt x="410" y="386"/>
                  </a:lnTo>
                  <a:lnTo>
                    <a:pt x="412" y="381"/>
                  </a:lnTo>
                  <a:lnTo>
                    <a:pt x="416" y="379"/>
                  </a:lnTo>
                  <a:lnTo>
                    <a:pt x="420" y="376"/>
                  </a:lnTo>
                  <a:lnTo>
                    <a:pt x="427" y="375"/>
                  </a:lnTo>
                  <a:close/>
                  <a:moveTo>
                    <a:pt x="580" y="341"/>
                  </a:moveTo>
                  <a:lnTo>
                    <a:pt x="567" y="343"/>
                  </a:lnTo>
                  <a:lnTo>
                    <a:pt x="555" y="351"/>
                  </a:lnTo>
                  <a:lnTo>
                    <a:pt x="548" y="362"/>
                  </a:lnTo>
                  <a:lnTo>
                    <a:pt x="546" y="375"/>
                  </a:lnTo>
                  <a:lnTo>
                    <a:pt x="548" y="388"/>
                  </a:lnTo>
                  <a:lnTo>
                    <a:pt x="555" y="398"/>
                  </a:lnTo>
                  <a:lnTo>
                    <a:pt x="567" y="406"/>
                  </a:lnTo>
                  <a:lnTo>
                    <a:pt x="580" y="409"/>
                  </a:lnTo>
                  <a:lnTo>
                    <a:pt x="593" y="406"/>
                  </a:lnTo>
                  <a:lnTo>
                    <a:pt x="603" y="398"/>
                  </a:lnTo>
                  <a:lnTo>
                    <a:pt x="611" y="388"/>
                  </a:lnTo>
                  <a:lnTo>
                    <a:pt x="614" y="375"/>
                  </a:lnTo>
                  <a:lnTo>
                    <a:pt x="611" y="362"/>
                  </a:lnTo>
                  <a:lnTo>
                    <a:pt x="603" y="351"/>
                  </a:lnTo>
                  <a:lnTo>
                    <a:pt x="593" y="343"/>
                  </a:lnTo>
                  <a:lnTo>
                    <a:pt x="580" y="341"/>
                  </a:lnTo>
                  <a:close/>
                  <a:moveTo>
                    <a:pt x="580" y="307"/>
                  </a:moveTo>
                  <a:lnTo>
                    <a:pt x="601" y="311"/>
                  </a:lnTo>
                  <a:lnTo>
                    <a:pt x="619" y="320"/>
                  </a:lnTo>
                  <a:lnTo>
                    <a:pt x="635" y="334"/>
                  </a:lnTo>
                  <a:lnTo>
                    <a:pt x="644" y="354"/>
                  </a:lnTo>
                  <a:lnTo>
                    <a:pt x="648" y="375"/>
                  </a:lnTo>
                  <a:lnTo>
                    <a:pt x="644" y="397"/>
                  </a:lnTo>
                  <a:lnTo>
                    <a:pt x="635" y="415"/>
                  </a:lnTo>
                  <a:lnTo>
                    <a:pt x="619" y="430"/>
                  </a:lnTo>
                  <a:lnTo>
                    <a:pt x="601" y="439"/>
                  </a:lnTo>
                  <a:lnTo>
                    <a:pt x="580" y="443"/>
                  </a:lnTo>
                  <a:lnTo>
                    <a:pt x="558" y="439"/>
                  </a:lnTo>
                  <a:lnTo>
                    <a:pt x="539" y="430"/>
                  </a:lnTo>
                  <a:lnTo>
                    <a:pt x="525" y="415"/>
                  </a:lnTo>
                  <a:lnTo>
                    <a:pt x="514" y="397"/>
                  </a:lnTo>
                  <a:lnTo>
                    <a:pt x="512" y="375"/>
                  </a:lnTo>
                  <a:lnTo>
                    <a:pt x="514" y="354"/>
                  </a:lnTo>
                  <a:lnTo>
                    <a:pt x="525" y="334"/>
                  </a:lnTo>
                  <a:lnTo>
                    <a:pt x="539" y="320"/>
                  </a:lnTo>
                  <a:lnTo>
                    <a:pt x="558" y="311"/>
                  </a:lnTo>
                  <a:lnTo>
                    <a:pt x="580" y="307"/>
                  </a:lnTo>
                  <a:close/>
                  <a:moveTo>
                    <a:pt x="272" y="170"/>
                  </a:moveTo>
                  <a:lnTo>
                    <a:pt x="251" y="173"/>
                  </a:lnTo>
                  <a:lnTo>
                    <a:pt x="233" y="184"/>
                  </a:lnTo>
                  <a:lnTo>
                    <a:pt x="217" y="198"/>
                  </a:lnTo>
                  <a:lnTo>
                    <a:pt x="208" y="216"/>
                  </a:lnTo>
                  <a:lnTo>
                    <a:pt x="204" y="239"/>
                  </a:lnTo>
                  <a:lnTo>
                    <a:pt x="208" y="259"/>
                  </a:lnTo>
                  <a:lnTo>
                    <a:pt x="217" y="279"/>
                  </a:lnTo>
                  <a:lnTo>
                    <a:pt x="233" y="294"/>
                  </a:lnTo>
                  <a:lnTo>
                    <a:pt x="251" y="303"/>
                  </a:lnTo>
                  <a:lnTo>
                    <a:pt x="272" y="307"/>
                  </a:lnTo>
                  <a:lnTo>
                    <a:pt x="295" y="303"/>
                  </a:lnTo>
                  <a:lnTo>
                    <a:pt x="313" y="294"/>
                  </a:lnTo>
                  <a:lnTo>
                    <a:pt x="327" y="279"/>
                  </a:lnTo>
                  <a:lnTo>
                    <a:pt x="338" y="259"/>
                  </a:lnTo>
                  <a:lnTo>
                    <a:pt x="340" y="239"/>
                  </a:lnTo>
                  <a:lnTo>
                    <a:pt x="338" y="216"/>
                  </a:lnTo>
                  <a:lnTo>
                    <a:pt x="327" y="198"/>
                  </a:lnTo>
                  <a:lnTo>
                    <a:pt x="313" y="184"/>
                  </a:lnTo>
                  <a:lnTo>
                    <a:pt x="295" y="173"/>
                  </a:lnTo>
                  <a:lnTo>
                    <a:pt x="272" y="170"/>
                  </a:lnTo>
                  <a:close/>
                  <a:moveTo>
                    <a:pt x="272" y="136"/>
                  </a:moveTo>
                  <a:lnTo>
                    <a:pt x="300" y="140"/>
                  </a:lnTo>
                  <a:lnTo>
                    <a:pt x="325" y="149"/>
                  </a:lnTo>
                  <a:lnTo>
                    <a:pt x="346" y="166"/>
                  </a:lnTo>
                  <a:lnTo>
                    <a:pt x="361" y="186"/>
                  </a:lnTo>
                  <a:lnTo>
                    <a:pt x="372" y="211"/>
                  </a:lnTo>
                  <a:lnTo>
                    <a:pt x="374" y="239"/>
                  </a:lnTo>
                  <a:lnTo>
                    <a:pt x="372" y="266"/>
                  </a:lnTo>
                  <a:lnTo>
                    <a:pt x="361" y="290"/>
                  </a:lnTo>
                  <a:lnTo>
                    <a:pt x="346" y="311"/>
                  </a:lnTo>
                  <a:lnTo>
                    <a:pt x="325" y="326"/>
                  </a:lnTo>
                  <a:lnTo>
                    <a:pt x="300" y="337"/>
                  </a:lnTo>
                  <a:lnTo>
                    <a:pt x="272" y="341"/>
                  </a:lnTo>
                  <a:lnTo>
                    <a:pt x="246" y="337"/>
                  </a:lnTo>
                  <a:lnTo>
                    <a:pt x="221" y="326"/>
                  </a:lnTo>
                  <a:lnTo>
                    <a:pt x="200" y="311"/>
                  </a:lnTo>
                  <a:lnTo>
                    <a:pt x="185" y="290"/>
                  </a:lnTo>
                  <a:lnTo>
                    <a:pt x="174" y="266"/>
                  </a:lnTo>
                  <a:lnTo>
                    <a:pt x="170" y="239"/>
                  </a:lnTo>
                  <a:lnTo>
                    <a:pt x="174" y="211"/>
                  </a:lnTo>
                  <a:lnTo>
                    <a:pt x="185" y="186"/>
                  </a:lnTo>
                  <a:lnTo>
                    <a:pt x="200" y="166"/>
                  </a:lnTo>
                  <a:lnTo>
                    <a:pt x="221" y="149"/>
                  </a:lnTo>
                  <a:lnTo>
                    <a:pt x="246" y="140"/>
                  </a:lnTo>
                  <a:lnTo>
                    <a:pt x="272" y="136"/>
                  </a:lnTo>
                  <a:close/>
                  <a:moveTo>
                    <a:pt x="374" y="34"/>
                  </a:moveTo>
                  <a:lnTo>
                    <a:pt x="325" y="37"/>
                  </a:lnTo>
                  <a:lnTo>
                    <a:pt x="276" y="49"/>
                  </a:lnTo>
                  <a:lnTo>
                    <a:pt x="232" y="66"/>
                  </a:lnTo>
                  <a:lnTo>
                    <a:pt x="190" y="89"/>
                  </a:lnTo>
                  <a:lnTo>
                    <a:pt x="152" y="118"/>
                  </a:lnTo>
                  <a:lnTo>
                    <a:pt x="118" y="151"/>
                  </a:lnTo>
                  <a:lnTo>
                    <a:pt x="89" y="189"/>
                  </a:lnTo>
                  <a:lnTo>
                    <a:pt x="65" y="231"/>
                  </a:lnTo>
                  <a:lnTo>
                    <a:pt x="48" y="276"/>
                  </a:lnTo>
                  <a:lnTo>
                    <a:pt x="38" y="325"/>
                  </a:lnTo>
                  <a:lnTo>
                    <a:pt x="34" y="375"/>
                  </a:lnTo>
                  <a:lnTo>
                    <a:pt x="38" y="426"/>
                  </a:lnTo>
                  <a:lnTo>
                    <a:pt x="48" y="473"/>
                  </a:lnTo>
                  <a:lnTo>
                    <a:pt x="65" y="519"/>
                  </a:lnTo>
                  <a:lnTo>
                    <a:pt x="89" y="561"/>
                  </a:lnTo>
                  <a:lnTo>
                    <a:pt x="118" y="599"/>
                  </a:lnTo>
                  <a:lnTo>
                    <a:pt x="152" y="633"/>
                  </a:lnTo>
                  <a:lnTo>
                    <a:pt x="190" y="661"/>
                  </a:lnTo>
                  <a:lnTo>
                    <a:pt x="232" y="684"/>
                  </a:lnTo>
                  <a:lnTo>
                    <a:pt x="276" y="701"/>
                  </a:lnTo>
                  <a:lnTo>
                    <a:pt x="325" y="713"/>
                  </a:lnTo>
                  <a:lnTo>
                    <a:pt x="374" y="715"/>
                  </a:lnTo>
                  <a:lnTo>
                    <a:pt x="425" y="713"/>
                  </a:lnTo>
                  <a:lnTo>
                    <a:pt x="474" y="701"/>
                  </a:lnTo>
                  <a:lnTo>
                    <a:pt x="518" y="684"/>
                  </a:lnTo>
                  <a:lnTo>
                    <a:pt x="560" y="661"/>
                  </a:lnTo>
                  <a:lnTo>
                    <a:pt x="598" y="633"/>
                  </a:lnTo>
                  <a:lnTo>
                    <a:pt x="632" y="599"/>
                  </a:lnTo>
                  <a:lnTo>
                    <a:pt x="661" y="561"/>
                  </a:lnTo>
                  <a:lnTo>
                    <a:pt x="685" y="519"/>
                  </a:lnTo>
                  <a:lnTo>
                    <a:pt x="702" y="473"/>
                  </a:lnTo>
                  <a:lnTo>
                    <a:pt x="712" y="426"/>
                  </a:lnTo>
                  <a:lnTo>
                    <a:pt x="716" y="375"/>
                  </a:lnTo>
                  <a:lnTo>
                    <a:pt x="712" y="325"/>
                  </a:lnTo>
                  <a:lnTo>
                    <a:pt x="702" y="276"/>
                  </a:lnTo>
                  <a:lnTo>
                    <a:pt x="685" y="231"/>
                  </a:lnTo>
                  <a:lnTo>
                    <a:pt x="661" y="189"/>
                  </a:lnTo>
                  <a:lnTo>
                    <a:pt x="632" y="151"/>
                  </a:lnTo>
                  <a:lnTo>
                    <a:pt x="598" y="118"/>
                  </a:lnTo>
                  <a:lnTo>
                    <a:pt x="560" y="89"/>
                  </a:lnTo>
                  <a:lnTo>
                    <a:pt x="518" y="66"/>
                  </a:lnTo>
                  <a:lnTo>
                    <a:pt x="474" y="49"/>
                  </a:lnTo>
                  <a:lnTo>
                    <a:pt x="425" y="37"/>
                  </a:lnTo>
                  <a:lnTo>
                    <a:pt x="374" y="34"/>
                  </a:lnTo>
                  <a:close/>
                  <a:moveTo>
                    <a:pt x="374" y="0"/>
                  </a:moveTo>
                  <a:lnTo>
                    <a:pt x="431" y="4"/>
                  </a:lnTo>
                  <a:lnTo>
                    <a:pt x="483" y="16"/>
                  </a:lnTo>
                  <a:lnTo>
                    <a:pt x="533" y="34"/>
                  </a:lnTo>
                  <a:lnTo>
                    <a:pt x="579" y="60"/>
                  </a:lnTo>
                  <a:lnTo>
                    <a:pt x="620" y="92"/>
                  </a:lnTo>
                  <a:lnTo>
                    <a:pt x="658" y="129"/>
                  </a:lnTo>
                  <a:lnTo>
                    <a:pt x="690" y="170"/>
                  </a:lnTo>
                  <a:lnTo>
                    <a:pt x="715" y="216"/>
                  </a:lnTo>
                  <a:lnTo>
                    <a:pt x="734" y="266"/>
                  </a:lnTo>
                  <a:lnTo>
                    <a:pt x="746" y="320"/>
                  </a:lnTo>
                  <a:lnTo>
                    <a:pt x="750" y="375"/>
                  </a:lnTo>
                  <a:lnTo>
                    <a:pt x="746" y="430"/>
                  </a:lnTo>
                  <a:lnTo>
                    <a:pt x="734" y="483"/>
                  </a:lnTo>
                  <a:lnTo>
                    <a:pt x="715" y="533"/>
                  </a:lnTo>
                  <a:lnTo>
                    <a:pt x="690" y="579"/>
                  </a:lnTo>
                  <a:lnTo>
                    <a:pt x="658" y="621"/>
                  </a:lnTo>
                  <a:lnTo>
                    <a:pt x="620" y="658"/>
                  </a:lnTo>
                  <a:lnTo>
                    <a:pt x="579" y="689"/>
                  </a:lnTo>
                  <a:lnTo>
                    <a:pt x="533" y="715"/>
                  </a:lnTo>
                  <a:lnTo>
                    <a:pt x="483" y="733"/>
                  </a:lnTo>
                  <a:lnTo>
                    <a:pt x="431" y="745"/>
                  </a:lnTo>
                  <a:lnTo>
                    <a:pt x="374" y="751"/>
                  </a:lnTo>
                  <a:lnTo>
                    <a:pt x="319" y="745"/>
                  </a:lnTo>
                  <a:lnTo>
                    <a:pt x="267" y="733"/>
                  </a:lnTo>
                  <a:lnTo>
                    <a:pt x="217" y="715"/>
                  </a:lnTo>
                  <a:lnTo>
                    <a:pt x="170" y="689"/>
                  </a:lnTo>
                  <a:lnTo>
                    <a:pt x="130" y="658"/>
                  </a:lnTo>
                  <a:lnTo>
                    <a:pt x="92" y="621"/>
                  </a:lnTo>
                  <a:lnTo>
                    <a:pt x="60" y="579"/>
                  </a:lnTo>
                  <a:lnTo>
                    <a:pt x="35" y="533"/>
                  </a:lnTo>
                  <a:lnTo>
                    <a:pt x="16" y="483"/>
                  </a:lnTo>
                  <a:lnTo>
                    <a:pt x="4" y="430"/>
                  </a:lnTo>
                  <a:lnTo>
                    <a:pt x="0" y="375"/>
                  </a:lnTo>
                  <a:lnTo>
                    <a:pt x="4" y="320"/>
                  </a:lnTo>
                  <a:lnTo>
                    <a:pt x="16" y="266"/>
                  </a:lnTo>
                  <a:lnTo>
                    <a:pt x="35" y="216"/>
                  </a:lnTo>
                  <a:lnTo>
                    <a:pt x="60" y="170"/>
                  </a:lnTo>
                  <a:lnTo>
                    <a:pt x="92" y="129"/>
                  </a:lnTo>
                  <a:lnTo>
                    <a:pt x="130" y="92"/>
                  </a:lnTo>
                  <a:lnTo>
                    <a:pt x="170" y="60"/>
                  </a:lnTo>
                  <a:lnTo>
                    <a:pt x="217" y="34"/>
                  </a:lnTo>
                  <a:lnTo>
                    <a:pt x="267" y="16"/>
                  </a:lnTo>
                  <a:lnTo>
                    <a:pt x="319" y="4"/>
                  </a:lnTo>
                  <a:lnTo>
                    <a:pt x="37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2" name="Freeform 11"/>
            <p:cNvSpPr>
              <a:spLocks noEditPoints="1"/>
            </p:cNvSpPr>
            <p:nvPr/>
          </p:nvSpPr>
          <p:spPr bwMode="auto">
            <a:xfrm>
              <a:off x="6424180" y="1392822"/>
              <a:ext cx="539281" cy="391877"/>
            </a:xfrm>
            <a:custGeom>
              <a:avLst/>
              <a:gdLst>
                <a:gd name="T0" fmla="*/ 485 w 750"/>
                <a:gd name="T1" fmla="*/ 397 h 545"/>
                <a:gd name="T2" fmla="*/ 319 w 750"/>
                <a:gd name="T3" fmla="*/ 436 h 545"/>
                <a:gd name="T4" fmla="*/ 207 w 750"/>
                <a:gd name="T5" fmla="*/ 443 h 545"/>
                <a:gd name="T6" fmla="*/ 300 w 750"/>
                <a:gd name="T7" fmla="*/ 499 h 545"/>
                <a:gd name="T8" fmla="*/ 419 w 750"/>
                <a:gd name="T9" fmla="*/ 507 h 545"/>
                <a:gd name="T10" fmla="*/ 533 w 750"/>
                <a:gd name="T11" fmla="*/ 452 h 545"/>
                <a:gd name="T12" fmla="*/ 601 w 750"/>
                <a:gd name="T13" fmla="*/ 347 h 545"/>
                <a:gd name="T14" fmla="*/ 292 w 750"/>
                <a:gd name="T15" fmla="*/ 49 h 545"/>
                <a:gd name="T16" fmla="*/ 192 w 750"/>
                <a:gd name="T17" fmla="*/ 119 h 545"/>
                <a:gd name="T18" fmla="*/ 140 w 750"/>
                <a:gd name="T19" fmla="*/ 229 h 545"/>
                <a:gd name="T20" fmla="*/ 146 w 750"/>
                <a:gd name="T21" fmla="*/ 343 h 545"/>
                <a:gd name="T22" fmla="*/ 200 w 750"/>
                <a:gd name="T23" fmla="*/ 409 h 545"/>
                <a:gd name="T24" fmla="*/ 348 w 750"/>
                <a:gd name="T25" fmla="*/ 398 h 545"/>
                <a:gd name="T26" fmla="*/ 523 w 750"/>
                <a:gd name="T27" fmla="*/ 347 h 545"/>
                <a:gd name="T28" fmla="*/ 612 w 750"/>
                <a:gd name="T29" fmla="*/ 273 h 545"/>
                <a:gd name="T30" fmla="*/ 581 w 750"/>
                <a:gd name="T31" fmla="*/ 152 h 545"/>
                <a:gd name="T32" fmla="*/ 495 w 750"/>
                <a:gd name="T33" fmla="*/ 67 h 545"/>
                <a:gd name="T34" fmla="*/ 374 w 750"/>
                <a:gd name="T35" fmla="*/ 34 h 545"/>
                <a:gd name="T36" fmla="*/ 461 w 750"/>
                <a:gd name="T37" fmla="*/ 13 h 545"/>
                <a:gd name="T38" fmla="*/ 567 w 750"/>
                <a:gd name="T39" fmla="*/ 80 h 545"/>
                <a:gd name="T40" fmla="*/ 633 w 750"/>
                <a:gd name="T41" fmla="*/ 186 h 545"/>
                <a:gd name="T42" fmla="*/ 646 w 750"/>
                <a:gd name="T43" fmla="*/ 277 h 545"/>
                <a:gd name="T44" fmla="*/ 704 w 750"/>
                <a:gd name="T45" fmla="*/ 216 h 545"/>
                <a:gd name="T46" fmla="*/ 713 w 750"/>
                <a:gd name="T47" fmla="*/ 169 h 545"/>
                <a:gd name="T48" fmla="*/ 666 w 750"/>
                <a:gd name="T49" fmla="*/ 127 h 545"/>
                <a:gd name="T50" fmla="*/ 608 w 750"/>
                <a:gd name="T51" fmla="*/ 75 h 545"/>
                <a:gd name="T52" fmla="*/ 700 w 750"/>
                <a:gd name="T53" fmla="*/ 106 h 545"/>
                <a:gd name="T54" fmla="*/ 747 w 750"/>
                <a:gd name="T55" fmla="*/ 160 h 545"/>
                <a:gd name="T56" fmla="*/ 735 w 750"/>
                <a:gd name="T57" fmla="*/ 229 h 545"/>
                <a:gd name="T58" fmla="*/ 673 w 750"/>
                <a:gd name="T59" fmla="*/ 300 h 545"/>
                <a:gd name="T60" fmla="*/ 615 w 750"/>
                <a:gd name="T61" fmla="*/ 401 h 545"/>
                <a:gd name="T62" fmla="*/ 534 w 750"/>
                <a:gd name="T63" fmla="*/ 494 h 545"/>
                <a:gd name="T64" fmla="*/ 419 w 750"/>
                <a:gd name="T65" fmla="*/ 542 h 545"/>
                <a:gd name="T66" fmla="*/ 290 w 750"/>
                <a:gd name="T67" fmla="*/ 532 h 545"/>
                <a:gd name="T68" fmla="*/ 186 w 750"/>
                <a:gd name="T69" fmla="*/ 469 h 545"/>
                <a:gd name="T70" fmla="*/ 94 w 750"/>
                <a:gd name="T71" fmla="*/ 426 h 545"/>
                <a:gd name="T72" fmla="*/ 25 w 750"/>
                <a:gd name="T73" fmla="*/ 388 h 545"/>
                <a:gd name="T74" fmla="*/ 0 w 750"/>
                <a:gd name="T75" fmla="*/ 329 h 545"/>
                <a:gd name="T76" fmla="*/ 27 w 750"/>
                <a:gd name="T77" fmla="*/ 260 h 545"/>
                <a:gd name="T78" fmla="*/ 69 w 750"/>
                <a:gd name="T79" fmla="*/ 240 h 545"/>
                <a:gd name="T80" fmla="*/ 44 w 750"/>
                <a:gd name="T81" fmla="*/ 295 h 545"/>
                <a:gd name="T82" fmla="*/ 35 w 750"/>
                <a:gd name="T83" fmla="*/ 342 h 545"/>
                <a:gd name="T84" fmla="*/ 77 w 750"/>
                <a:gd name="T85" fmla="*/ 383 h 545"/>
                <a:gd name="T86" fmla="*/ 116 w 750"/>
                <a:gd name="T87" fmla="*/ 360 h 545"/>
                <a:gd name="T88" fmla="*/ 106 w 750"/>
                <a:gd name="T89" fmla="*/ 228 h 545"/>
                <a:gd name="T90" fmla="*/ 154 w 750"/>
                <a:gd name="T91" fmla="*/ 112 h 545"/>
                <a:gd name="T92" fmla="*/ 249 w 750"/>
                <a:gd name="T93" fmla="*/ 30 h 545"/>
                <a:gd name="T94" fmla="*/ 374 w 750"/>
                <a:gd name="T95" fmla="*/ 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50" h="545">
                  <a:moveTo>
                    <a:pt x="601" y="347"/>
                  </a:moveTo>
                  <a:lnTo>
                    <a:pt x="547" y="374"/>
                  </a:lnTo>
                  <a:lnTo>
                    <a:pt x="485" y="397"/>
                  </a:lnTo>
                  <a:lnTo>
                    <a:pt x="420" y="417"/>
                  </a:lnTo>
                  <a:lnTo>
                    <a:pt x="369" y="429"/>
                  </a:lnTo>
                  <a:lnTo>
                    <a:pt x="319" y="436"/>
                  </a:lnTo>
                  <a:lnTo>
                    <a:pt x="271" y="442"/>
                  </a:lnTo>
                  <a:lnTo>
                    <a:pt x="225" y="443"/>
                  </a:lnTo>
                  <a:lnTo>
                    <a:pt x="207" y="443"/>
                  </a:lnTo>
                  <a:lnTo>
                    <a:pt x="235" y="466"/>
                  </a:lnTo>
                  <a:lnTo>
                    <a:pt x="266" y="485"/>
                  </a:lnTo>
                  <a:lnTo>
                    <a:pt x="300" y="499"/>
                  </a:lnTo>
                  <a:lnTo>
                    <a:pt x="336" y="508"/>
                  </a:lnTo>
                  <a:lnTo>
                    <a:pt x="374" y="511"/>
                  </a:lnTo>
                  <a:lnTo>
                    <a:pt x="419" y="507"/>
                  </a:lnTo>
                  <a:lnTo>
                    <a:pt x="461" y="495"/>
                  </a:lnTo>
                  <a:lnTo>
                    <a:pt x="498" y="477"/>
                  </a:lnTo>
                  <a:lnTo>
                    <a:pt x="533" y="452"/>
                  </a:lnTo>
                  <a:lnTo>
                    <a:pt x="561" y="422"/>
                  </a:lnTo>
                  <a:lnTo>
                    <a:pt x="584" y="387"/>
                  </a:lnTo>
                  <a:lnTo>
                    <a:pt x="601" y="347"/>
                  </a:lnTo>
                  <a:close/>
                  <a:moveTo>
                    <a:pt x="374" y="34"/>
                  </a:moveTo>
                  <a:lnTo>
                    <a:pt x="331" y="38"/>
                  </a:lnTo>
                  <a:lnTo>
                    <a:pt x="292" y="49"/>
                  </a:lnTo>
                  <a:lnTo>
                    <a:pt x="254" y="67"/>
                  </a:lnTo>
                  <a:lnTo>
                    <a:pt x="221" y="91"/>
                  </a:lnTo>
                  <a:lnTo>
                    <a:pt x="192" y="119"/>
                  </a:lnTo>
                  <a:lnTo>
                    <a:pt x="169" y="152"/>
                  </a:lnTo>
                  <a:lnTo>
                    <a:pt x="150" y="189"/>
                  </a:lnTo>
                  <a:lnTo>
                    <a:pt x="140" y="229"/>
                  </a:lnTo>
                  <a:lnTo>
                    <a:pt x="136" y="273"/>
                  </a:lnTo>
                  <a:lnTo>
                    <a:pt x="139" y="309"/>
                  </a:lnTo>
                  <a:lnTo>
                    <a:pt x="146" y="343"/>
                  </a:lnTo>
                  <a:lnTo>
                    <a:pt x="160" y="376"/>
                  </a:lnTo>
                  <a:lnTo>
                    <a:pt x="177" y="406"/>
                  </a:lnTo>
                  <a:lnTo>
                    <a:pt x="200" y="409"/>
                  </a:lnTo>
                  <a:lnTo>
                    <a:pt x="225" y="409"/>
                  </a:lnTo>
                  <a:lnTo>
                    <a:pt x="285" y="406"/>
                  </a:lnTo>
                  <a:lnTo>
                    <a:pt x="348" y="398"/>
                  </a:lnTo>
                  <a:lnTo>
                    <a:pt x="411" y="384"/>
                  </a:lnTo>
                  <a:lnTo>
                    <a:pt x="470" y="367"/>
                  </a:lnTo>
                  <a:lnTo>
                    <a:pt x="523" y="347"/>
                  </a:lnTo>
                  <a:lnTo>
                    <a:pt x="570" y="325"/>
                  </a:lnTo>
                  <a:lnTo>
                    <a:pt x="611" y="302"/>
                  </a:lnTo>
                  <a:lnTo>
                    <a:pt x="612" y="273"/>
                  </a:lnTo>
                  <a:lnTo>
                    <a:pt x="610" y="229"/>
                  </a:lnTo>
                  <a:lnTo>
                    <a:pt x="598" y="189"/>
                  </a:lnTo>
                  <a:lnTo>
                    <a:pt x="581" y="152"/>
                  </a:lnTo>
                  <a:lnTo>
                    <a:pt x="557" y="119"/>
                  </a:lnTo>
                  <a:lnTo>
                    <a:pt x="529" y="91"/>
                  </a:lnTo>
                  <a:lnTo>
                    <a:pt x="495" y="67"/>
                  </a:lnTo>
                  <a:lnTo>
                    <a:pt x="458" y="49"/>
                  </a:lnTo>
                  <a:lnTo>
                    <a:pt x="417" y="38"/>
                  </a:lnTo>
                  <a:lnTo>
                    <a:pt x="374" y="34"/>
                  </a:lnTo>
                  <a:close/>
                  <a:moveTo>
                    <a:pt x="374" y="0"/>
                  </a:moveTo>
                  <a:lnTo>
                    <a:pt x="419" y="3"/>
                  </a:lnTo>
                  <a:lnTo>
                    <a:pt x="461" y="13"/>
                  </a:lnTo>
                  <a:lnTo>
                    <a:pt x="500" y="30"/>
                  </a:lnTo>
                  <a:lnTo>
                    <a:pt x="535" y="53"/>
                  </a:lnTo>
                  <a:lnTo>
                    <a:pt x="567" y="80"/>
                  </a:lnTo>
                  <a:lnTo>
                    <a:pt x="594" y="112"/>
                  </a:lnTo>
                  <a:lnTo>
                    <a:pt x="616" y="147"/>
                  </a:lnTo>
                  <a:lnTo>
                    <a:pt x="633" y="186"/>
                  </a:lnTo>
                  <a:lnTo>
                    <a:pt x="644" y="228"/>
                  </a:lnTo>
                  <a:lnTo>
                    <a:pt x="648" y="273"/>
                  </a:lnTo>
                  <a:lnTo>
                    <a:pt x="646" y="277"/>
                  </a:lnTo>
                  <a:lnTo>
                    <a:pt x="671" y="256"/>
                  </a:lnTo>
                  <a:lnTo>
                    <a:pt x="691" y="235"/>
                  </a:lnTo>
                  <a:lnTo>
                    <a:pt x="704" y="216"/>
                  </a:lnTo>
                  <a:lnTo>
                    <a:pt x="712" y="199"/>
                  </a:lnTo>
                  <a:lnTo>
                    <a:pt x="716" y="184"/>
                  </a:lnTo>
                  <a:lnTo>
                    <a:pt x="713" y="169"/>
                  </a:lnTo>
                  <a:lnTo>
                    <a:pt x="705" y="154"/>
                  </a:lnTo>
                  <a:lnTo>
                    <a:pt x="690" y="139"/>
                  </a:lnTo>
                  <a:lnTo>
                    <a:pt x="666" y="127"/>
                  </a:lnTo>
                  <a:lnTo>
                    <a:pt x="639" y="117"/>
                  </a:lnTo>
                  <a:lnTo>
                    <a:pt x="624" y="95"/>
                  </a:lnTo>
                  <a:lnTo>
                    <a:pt x="608" y="75"/>
                  </a:lnTo>
                  <a:lnTo>
                    <a:pt x="644" y="83"/>
                  </a:lnTo>
                  <a:lnTo>
                    <a:pt x="674" y="93"/>
                  </a:lnTo>
                  <a:lnTo>
                    <a:pt x="700" y="106"/>
                  </a:lnTo>
                  <a:lnTo>
                    <a:pt x="722" y="122"/>
                  </a:lnTo>
                  <a:lnTo>
                    <a:pt x="737" y="139"/>
                  </a:lnTo>
                  <a:lnTo>
                    <a:pt x="747" y="160"/>
                  </a:lnTo>
                  <a:lnTo>
                    <a:pt x="750" y="182"/>
                  </a:lnTo>
                  <a:lnTo>
                    <a:pt x="746" y="206"/>
                  </a:lnTo>
                  <a:lnTo>
                    <a:pt x="735" y="229"/>
                  </a:lnTo>
                  <a:lnTo>
                    <a:pt x="720" y="253"/>
                  </a:lnTo>
                  <a:lnTo>
                    <a:pt x="699" y="277"/>
                  </a:lnTo>
                  <a:lnTo>
                    <a:pt x="673" y="300"/>
                  </a:lnTo>
                  <a:lnTo>
                    <a:pt x="642" y="322"/>
                  </a:lnTo>
                  <a:lnTo>
                    <a:pt x="632" y="363"/>
                  </a:lnTo>
                  <a:lnTo>
                    <a:pt x="615" y="401"/>
                  </a:lnTo>
                  <a:lnTo>
                    <a:pt x="593" y="436"/>
                  </a:lnTo>
                  <a:lnTo>
                    <a:pt x="565" y="468"/>
                  </a:lnTo>
                  <a:lnTo>
                    <a:pt x="534" y="494"/>
                  </a:lnTo>
                  <a:lnTo>
                    <a:pt x="498" y="516"/>
                  </a:lnTo>
                  <a:lnTo>
                    <a:pt x="459" y="532"/>
                  </a:lnTo>
                  <a:lnTo>
                    <a:pt x="419" y="542"/>
                  </a:lnTo>
                  <a:lnTo>
                    <a:pt x="374" y="545"/>
                  </a:lnTo>
                  <a:lnTo>
                    <a:pt x="331" y="542"/>
                  </a:lnTo>
                  <a:lnTo>
                    <a:pt x="290" y="532"/>
                  </a:lnTo>
                  <a:lnTo>
                    <a:pt x="252" y="516"/>
                  </a:lnTo>
                  <a:lnTo>
                    <a:pt x="217" y="495"/>
                  </a:lnTo>
                  <a:lnTo>
                    <a:pt x="186" y="469"/>
                  </a:lnTo>
                  <a:lnTo>
                    <a:pt x="158" y="439"/>
                  </a:lnTo>
                  <a:lnTo>
                    <a:pt x="124" y="434"/>
                  </a:lnTo>
                  <a:lnTo>
                    <a:pt x="94" y="426"/>
                  </a:lnTo>
                  <a:lnTo>
                    <a:pt x="67" y="415"/>
                  </a:lnTo>
                  <a:lnTo>
                    <a:pt x="43" y="402"/>
                  </a:lnTo>
                  <a:lnTo>
                    <a:pt x="25" y="388"/>
                  </a:lnTo>
                  <a:lnTo>
                    <a:pt x="10" y="370"/>
                  </a:lnTo>
                  <a:lnTo>
                    <a:pt x="2" y="351"/>
                  </a:lnTo>
                  <a:lnTo>
                    <a:pt x="0" y="329"/>
                  </a:lnTo>
                  <a:lnTo>
                    <a:pt x="2" y="307"/>
                  </a:lnTo>
                  <a:lnTo>
                    <a:pt x="13" y="283"/>
                  </a:lnTo>
                  <a:lnTo>
                    <a:pt x="27" y="260"/>
                  </a:lnTo>
                  <a:lnTo>
                    <a:pt x="48" y="236"/>
                  </a:lnTo>
                  <a:lnTo>
                    <a:pt x="73" y="214"/>
                  </a:lnTo>
                  <a:lnTo>
                    <a:pt x="69" y="240"/>
                  </a:lnTo>
                  <a:lnTo>
                    <a:pt x="68" y="266"/>
                  </a:lnTo>
                  <a:lnTo>
                    <a:pt x="55" y="281"/>
                  </a:lnTo>
                  <a:lnTo>
                    <a:pt x="44" y="295"/>
                  </a:lnTo>
                  <a:lnTo>
                    <a:pt x="36" y="312"/>
                  </a:lnTo>
                  <a:lnTo>
                    <a:pt x="34" y="328"/>
                  </a:lnTo>
                  <a:lnTo>
                    <a:pt x="35" y="342"/>
                  </a:lnTo>
                  <a:lnTo>
                    <a:pt x="43" y="357"/>
                  </a:lnTo>
                  <a:lnTo>
                    <a:pt x="57" y="371"/>
                  </a:lnTo>
                  <a:lnTo>
                    <a:pt x="77" y="383"/>
                  </a:lnTo>
                  <a:lnTo>
                    <a:pt x="103" y="393"/>
                  </a:lnTo>
                  <a:lnTo>
                    <a:pt x="133" y="401"/>
                  </a:lnTo>
                  <a:lnTo>
                    <a:pt x="116" y="360"/>
                  </a:lnTo>
                  <a:lnTo>
                    <a:pt x="106" y="319"/>
                  </a:lnTo>
                  <a:lnTo>
                    <a:pt x="102" y="273"/>
                  </a:lnTo>
                  <a:lnTo>
                    <a:pt x="106" y="228"/>
                  </a:lnTo>
                  <a:lnTo>
                    <a:pt x="115" y="186"/>
                  </a:lnTo>
                  <a:lnTo>
                    <a:pt x="132" y="147"/>
                  </a:lnTo>
                  <a:lnTo>
                    <a:pt x="154" y="112"/>
                  </a:lnTo>
                  <a:lnTo>
                    <a:pt x="182" y="80"/>
                  </a:lnTo>
                  <a:lnTo>
                    <a:pt x="213" y="53"/>
                  </a:lnTo>
                  <a:lnTo>
                    <a:pt x="249" y="30"/>
                  </a:lnTo>
                  <a:lnTo>
                    <a:pt x="288" y="13"/>
                  </a:lnTo>
                  <a:lnTo>
                    <a:pt x="330" y="3"/>
                  </a:lnTo>
                  <a:lnTo>
                    <a:pt x="37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3" name="Freeform 12"/>
            <p:cNvSpPr>
              <a:spLocks noEditPoints="1"/>
            </p:cNvSpPr>
            <p:nvPr/>
          </p:nvSpPr>
          <p:spPr bwMode="auto">
            <a:xfrm>
              <a:off x="7493751" y="1318761"/>
              <a:ext cx="392597" cy="540000"/>
            </a:xfrm>
            <a:custGeom>
              <a:avLst/>
              <a:gdLst>
                <a:gd name="T0" fmla="*/ 96 w 546"/>
                <a:gd name="T1" fmla="*/ 464 h 751"/>
                <a:gd name="T2" fmla="*/ 102 w 546"/>
                <a:gd name="T3" fmla="*/ 478 h 751"/>
                <a:gd name="T4" fmla="*/ 132 w 546"/>
                <a:gd name="T5" fmla="*/ 572 h 751"/>
                <a:gd name="T6" fmla="*/ 207 w 546"/>
                <a:gd name="T7" fmla="*/ 635 h 751"/>
                <a:gd name="T8" fmla="*/ 279 w 546"/>
                <a:gd name="T9" fmla="*/ 650 h 751"/>
                <a:gd name="T10" fmla="*/ 289 w 546"/>
                <a:gd name="T11" fmla="*/ 660 h 751"/>
                <a:gd name="T12" fmla="*/ 287 w 546"/>
                <a:gd name="T13" fmla="*/ 676 h 751"/>
                <a:gd name="T14" fmla="*/ 274 w 546"/>
                <a:gd name="T15" fmla="*/ 682 h 751"/>
                <a:gd name="T16" fmla="*/ 170 w 546"/>
                <a:gd name="T17" fmla="*/ 655 h 751"/>
                <a:gd name="T18" fmla="*/ 97 w 546"/>
                <a:gd name="T19" fmla="*/ 582 h 751"/>
                <a:gd name="T20" fmla="*/ 68 w 546"/>
                <a:gd name="T21" fmla="*/ 478 h 751"/>
                <a:gd name="T22" fmla="*/ 76 w 546"/>
                <a:gd name="T23" fmla="*/ 464 h 751"/>
                <a:gd name="T24" fmla="*/ 274 w 546"/>
                <a:gd name="T25" fmla="*/ 41 h 751"/>
                <a:gd name="T26" fmla="*/ 248 w 546"/>
                <a:gd name="T27" fmla="*/ 63 h 751"/>
                <a:gd name="T28" fmla="*/ 198 w 546"/>
                <a:gd name="T29" fmla="*/ 125 h 751"/>
                <a:gd name="T30" fmla="*/ 138 w 546"/>
                <a:gd name="T31" fmla="*/ 210 h 751"/>
                <a:gd name="T32" fmla="*/ 81 w 546"/>
                <a:gd name="T33" fmla="*/ 308 h 751"/>
                <a:gd name="T34" fmla="*/ 43 w 546"/>
                <a:gd name="T35" fmla="*/ 407 h 751"/>
                <a:gd name="T36" fmla="*/ 38 w 546"/>
                <a:gd name="T37" fmla="*/ 514 h 751"/>
                <a:gd name="T38" fmla="*/ 91 w 546"/>
                <a:gd name="T39" fmla="*/ 629 h 751"/>
                <a:gd name="T40" fmla="*/ 190 w 546"/>
                <a:gd name="T41" fmla="*/ 701 h 751"/>
                <a:gd name="T42" fmla="*/ 316 w 546"/>
                <a:gd name="T43" fmla="*/ 713 h 751"/>
                <a:gd name="T44" fmla="*/ 427 w 546"/>
                <a:gd name="T45" fmla="*/ 658 h 751"/>
                <a:gd name="T46" fmla="*/ 496 w 546"/>
                <a:gd name="T47" fmla="*/ 555 h 751"/>
                <a:gd name="T48" fmla="*/ 509 w 546"/>
                <a:gd name="T49" fmla="*/ 439 h 751"/>
                <a:gd name="T50" fmla="*/ 481 w 546"/>
                <a:gd name="T51" fmla="*/ 342 h 751"/>
                <a:gd name="T52" fmla="*/ 430 w 546"/>
                <a:gd name="T53" fmla="*/ 241 h 751"/>
                <a:gd name="T54" fmla="*/ 368 w 546"/>
                <a:gd name="T55" fmla="*/ 151 h 751"/>
                <a:gd name="T56" fmla="*/ 314 w 546"/>
                <a:gd name="T57" fmla="*/ 80 h 751"/>
                <a:gd name="T58" fmla="*/ 278 w 546"/>
                <a:gd name="T59" fmla="*/ 43 h 751"/>
                <a:gd name="T60" fmla="*/ 282 w 546"/>
                <a:gd name="T61" fmla="*/ 3 h 751"/>
                <a:gd name="T62" fmla="*/ 326 w 546"/>
                <a:gd name="T63" fmla="*/ 43 h 751"/>
                <a:gd name="T64" fmla="*/ 389 w 546"/>
                <a:gd name="T65" fmla="*/ 121 h 751"/>
                <a:gd name="T66" fmla="*/ 456 w 546"/>
                <a:gd name="T67" fmla="*/ 221 h 751"/>
                <a:gd name="T68" fmla="*/ 512 w 546"/>
                <a:gd name="T69" fmla="*/ 333 h 751"/>
                <a:gd name="T70" fmla="*/ 543 w 546"/>
                <a:gd name="T71" fmla="*/ 444 h 751"/>
                <a:gd name="T72" fmla="*/ 532 w 546"/>
                <a:gd name="T73" fmla="*/ 563 h 751"/>
                <a:gd name="T74" fmla="*/ 466 w 546"/>
                <a:gd name="T75" fmla="*/ 671 h 751"/>
                <a:gd name="T76" fmla="*/ 359 w 546"/>
                <a:gd name="T77" fmla="*/ 736 h 751"/>
                <a:gd name="T78" fmla="*/ 229 w 546"/>
                <a:gd name="T79" fmla="*/ 747 h 751"/>
                <a:gd name="T80" fmla="*/ 113 w 546"/>
                <a:gd name="T81" fmla="*/ 698 h 751"/>
                <a:gd name="T82" fmla="*/ 32 w 546"/>
                <a:gd name="T83" fmla="*/ 603 h 751"/>
                <a:gd name="T84" fmla="*/ 0 w 546"/>
                <a:gd name="T85" fmla="*/ 478 h 751"/>
                <a:gd name="T86" fmla="*/ 20 w 546"/>
                <a:gd name="T87" fmla="*/ 371 h 751"/>
                <a:gd name="T88" fmla="*/ 71 w 546"/>
                <a:gd name="T89" fmla="*/ 258 h 751"/>
                <a:gd name="T90" fmla="*/ 135 w 546"/>
                <a:gd name="T91" fmla="*/ 152 h 751"/>
                <a:gd name="T92" fmla="*/ 202 w 546"/>
                <a:gd name="T93" fmla="*/ 66 h 751"/>
                <a:gd name="T94" fmla="*/ 253 w 546"/>
                <a:gd name="T95" fmla="*/ 12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6" h="751">
                  <a:moveTo>
                    <a:pt x="85" y="461"/>
                  </a:moveTo>
                  <a:lnTo>
                    <a:pt x="91" y="461"/>
                  </a:lnTo>
                  <a:lnTo>
                    <a:pt x="96" y="464"/>
                  </a:lnTo>
                  <a:lnTo>
                    <a:pt x="100" y="468"/>
                  </a:lnTo>
                  <a:lnTo>
                    <a:pt x="102" y="473"/>
                  </a:lnTo>
                  <a:lnTo>
                    <a:pt x="102" y="478"/>
                  </a:lnTo>
                  <a:lnTo>
                    <a:pt x="106" y="512"/>
                  </a:lnTo>
                  <a:lnTo>
                    <a:pt x="117" y="544"/>
                  </a:lnTo>
                  <a:lnTo>
                    <a:pt x="132" y="572"/>
                  </a:lnTo>
                  <a:lnTo>
                    <a:pt x="153" y="599"/>
                  </a:lnTo>
                  <a:lnTo>
                    <a:pt x="178" y="620"/>
                  </a:lnTo>
                  <a:lnTo>
                    <a:pt x="207" y="635"/>
                  </a:lnTo>
                  <a:lnTo>
                    <a:pt x="238" y="644"/>
                  </a:lnTo>
                  <a:lnTo>
                    <a:pt x="274" y="648"/>
                  </a:lnTo>
                  <a:lnTo>
                    <a:pt x="279" y="650"/>
                  </a:lnTo>
                  <a:lnTo>
                    <a:pt x="283" y="651"/>
                  </a:lnTo>
                  <a:lnTo>
                    <a:pt x="287" y="655"/>
                  </a:lnTo>
                  <a:lnTo>
                    <a:pt x="289" y="660"/>
                  </a:lnTo>
                  <a:lnTo>
                    <a:pt x="291" y="665"/>
                  </a:lnTo>
                  <a:lnTo>
                    <a:pt x="289" y="671"/>
                  </a:lnTo>
                  <a:lnTo>
                    <a:pt x="287" y="676"/>
                  </a:lnTo>
                  <a:lnTo>
                    <a:pt x="283" y="679"/>
                  </a:lnTo>
                  <a:lnTo>
                    <a:pt x="279" y="681"/>
                  </a:lnTo>
                  <a:lnTo>
                    <a:pt x="274" y="682"/>
                  </a:lnTo>
                  <a:lnTo>
                    <a:pt x="237" y="679"/>
                  </a:lnTo>
                  <a:lnTo>
                    <a:pt x="202" y="669"/>
                  </a:lnTo>
                  <a:lnTo>
                    <a:pt x="170" y="655"/>
                  </a:lnTo>
                  <a:lnTo>
                    <a:pt x="142" y="634"/>
                  </a:lnTo>
                  <a:lnTo>
                    <a:pt x="117" y="609"/>
                  </a:lnTo>
                  <a:lnTo>
                    <a:pt x="97" y="582"/>
                  </a:lnTo>
                  <a:lnTo>
                    <a:pt x="81" y="549"/>
                  </a:lnTo>
                  <a:lnTo>
                    <a:pt x="72" y="515"/>
                  </a:lnTo>
                  <a:lnTo>
                    <a:pt x="68" y="478"/>
                  </a:lnTo>
                  <a:lnTo>
                    <a:pt x="70" y="473"/>
                  </a:lnTo>
                  <a:lnTo>
                    <a:pt x="72" y="468"/>
                  </a:lnTo>
                  <a:lnTo>
                    <a:pt x="76" y="464"/>
                  </a:lnTo>
                  <a:lnTo>
                    <a:pt x="80" y="461"/>
                  </a:lnTo>
                  <a:lnTo>
                    <a:pt x="85" y="461"/>
                  </a:lnTo>
                  <a:close/>
                  <a:moveTo>
                    <a:pt x="274" y="41"/>
                  </a:moveTo>
                  <a:lnTo>
                    <a:pt x="269" y="43"/>
                  </a:lnTo>
                  <a:lnTo>
                    <a:pt x="259" y="51"/>
                  </a:lnTo>
                  <a:lnTo>
                    <a:pt x="248" y="63"/>
                  </a:lnTo>
                  <a:lnTo>
                    <a:pt x="233" y="80"/>
                  </a:lnTo>
                  <a:lnTo>
                    <a:pt x="216" y="101"/>
                  </a:lnTo>
                  <a:lnTo>
                    <a:pt x="198" y="125"/>
                  </a:lnTo>
                  <a:lnTo>
                    <a:pt x="178" y="151"/>
                  </a:lnTo>
                  <a:lnTo>
                    <a:pt x="157" y="180"/>
                  </a:lnTo>
                  <a:lnTo>
                    <a:pt x="138" y="210"/>
                  </a:lnTo>
                  <a:lnTo>
                    <a:pt x="118" y="241"/>
                  </a:lnTo>
                  <a:lnTo>
                    <a:pt x="98" y="275"/>
                  </a:lnTo>
                  <a:lnTo>
                    <a:pt x="81" y="308"/>
                  </a:lnTo>
                  <a:lnTo>
                    <a:pt x="66" y="342"/>
                  </a:lnTo>
                  <a:lnTo>
                    <a:pt x="53" y="375"/>
                  </a:lnTo>
                  <a:lnTo>
                    <a:pt x="43" y="407"/>
                  </a:lnTo>
                  <a:lnTo>
                    <a:pt x="37" y="439"/>
                  </a:lnTo>
                  <a:lnTo>
                    <a:pt x="34" y="469"/>
                  </a:lnTo>
                  <a:lnTo>
                    <a:pt x="38" y="514"/>
                  </a:lnTo>
                  <a:lnTo>
                    <a:pt x="50" y="555"/>
                  </a:lnTo>
                  <a:lnTo>
                    <a:pt x="67" y="593"/>
                  </a:lnTo>
                  <a:lnTo>
                    <a:pt x="91" y="629"/>
                  </a:lnTo>
                  <a:lnTo>
                    <a:pt x="119" y="658"/>
                  </a:lnTo>
                  <a:lnTo>
                    <a:pt x="153" y="682"/>
                  </a:lnTo>
                  <a:lnTo>
                    <a:pt x="190" y="701"/>
                  </a:lnTo>
                  <a:lnTo>
                    <a:pt x="231" y="713"/>
                  </a:lnTo>
                  <a:lnTo>
                    <a:pt x="274" y="716"/>
                  </a:lnTo>
                  <a:lnTo>
                    <a:pt x="316" y="713"/>
                  </a:lnTo>
                  <a:lnTo>
                    <a:pt x="356" y="701"/>
                  </a:lnTo>
                  <a:lnTo>
                    <a:pt x="394" y="682"/>
                  </a:lnTo>
                  <a:lnTo>
                    <a:pt x="427" y="658"/>
                  </a:lnTo>
                  <a:lnTo>
                    <a:pt x="456" y="629"/>
                  </a:lnTo>
                  <a:lnTo>
                    <a:pt x="479" y="593"/>
                  </a:lnTo>
                  <a:lnTo>
                    <a:pt x="496" y="555"/>
                  </a:lnTo>
                  <a:lnTo>
                    <a:pt x="508" y="514"/>
                  </a:lnTo>
                  <a:lnTo>
                    <a:pt x="512" y="469"/>
                  </a:lnTo>
                  <a:lnTo>
                    <a:pt x="509" y="439"/>
                  </a:lnTo>
                  <a:lnTo>
                    <a:pt x="503" y="407"/>
                  </a:lnTo>
                  <a:lnTo>
                    <a:pt x="494" y="375"/>
                  </a:lnTo>
                  <a:lnTo>
                    <a:pt x="481" y="342"/>
                  </a:lnTo>
                  <a:lnTo>
                    <a:pt x="465" y="308"/>
                  </a:lnTo>
                  <a:lnTo>
                    <a:pt x="448" y="275"/>
                  </a:lnTo>
                  <a:lnTo>
                    <a:pt x="430" y="241"/>
                  </a:lnTo>
                  <a:lnTo>
                    <a:pt x="409" y="210"/>
                  </a:lnTo>
                  <a:lnTo>
                    <a:pt x="389" y="180"/>
                  </a:lnTo>
                  <a:lnTo>
                    <a:pt x="368" y="151"/>
                  </a:lnTo>
                  <a:lnTo>
                    <a:pt x="348" y="125"/>
                  </a:lnTo>
                  <a:lnTo>
                    <a:pt x="330" y="101"/>
                  </a:lnTo>
                  <a:lnTo>
                    <a:pt x="314" y="80"/>
                  </a:lnTo>
                  <a:lnTo>
                    <a:pt x="299" y="63"/>
                  </a:lnTo>
                  <a:lnTo>
                    <a:pt x="287" y="51"/>
                  </a:lnTo>
                  <a:lnTo>
                    <a:pt x="278" y="43"/>
                  </a:lnTo>
                  <a:lnTo>
                    <a:pt x="274" y="41"/>
                  </a:lnTo>
                  <a:close/>
                  <a:moveTo>
                    <a:pt x="274" y="0"/>
                  </a:moveTo>
                  <a:lnTo>
                    <a:pt x="282" y="3"/>
                  </a:lnTo>
                  <a:lnTo>
                    <a:pt x="293" y="12"/>
                  </a:lnTo>
                  <a:lnTo>
                    <a:pt x="308" y="25"/>
                  </a:lnTo>
                  <a:lnTo>
                    <a:pt x="326" y="43"/>
                  </a:lnTo>
                  <a:lnTo>
                    <a:pt x="346" y="66"/>
                  </a:lnTo>
                  <a:lnTo>
                    <a:pt x="367" y="92"/>
                  </a:lnTo>
                  <a:lnTo>
                    <a:pt x="389" y="121"/>
                  </a:lnTo>
                  <a:lnTo>
                    <a:pt x="411" y="152"/>
                  </a:lnTo>
                  <a:lnTo>
                    <a:pt x="433" y="186"/>
                  </a:lnTo>
                  <a:lnTo>
                    <a:pt x="456" y="221"/>
                  </a:lnTo>
                  <a:lnTo>
                    <a:pt x="477" y="258"/>
                  </a:lnTo>
                  <a:lnTo>
                    <a:pt x="495" y="296"/>
                  </a:lnTo>
                  <a:lnTo>
                    <a:pt x="512" y="333"/>
                  </a:lnTo>
                  <a:lnTo>
                    <a:pt x="526" y="371"/>
                  </a:lnTo>
                  <a:lnTo>
                    <a:pt x="537" y="407"/>
                  </a:lnTo>
                  <a:lnTo>
                    <a:pt x="543" y="444"/>
                  </a:lnTo>
                  <a:lnTo>
                    <a:pt x="546" y="478"/>
                  </a:lnTo>
                  <a:lnTo>
                    <a:pt x="542" y="521"/>
                  </a:lnTo>
                  <a:lnTo>
                    <a:pt x="532" y="563"/>
                  </a:lnTo>
                  <a:lnTo>
                    <a:pt x="516" y="603"/>
                  </a:lnTo>
                  <a:lnTo>
                    <a:pt x="494" y="639"/>
                  </a:lnTo>
                  <a:lnTo>
                    <a:pt x="466" y="671"/>
                  </a:lnTo>
                  <a:lnTo>
                    <a:pt x="435" y="698"/>
                  </a:lnTo>
                  <a:lnTo>
                    <a:pt x="398" y="720"/>
                  </a:lnTo>
                  <a:lnTo>
                    <a:pt x="359" y="736"/>
                  </a:lnTo>
                  <a:lnTo>
                    <a:pt x="317" y="747"/>
                  </a:lnTo>
                  <a:lnTo>
                    <a:pt x="274" y="751"/>
                  </a:lnTo>
                  <a:lnTo>
                    <a:pt x="229" y="747"/>
                  </a:lnTo>
                  <a:lnTo>
                    <a:pt x="187" y="736"/>
                  </a:lnTo>
                  <a:lnTo>
                    <a:pt x="148" y="720"/>
                  </a:lnTo>
                  <a:lnTo>
                    <a:pt x="113" y="698"/>
                  </a:lnTo>
                  <a:lnTo>
                    <a:pt x="80" y="671"/>
                  </a:lnTo>
                  <a:lnTo>
                    <a:pt x="53" y="639"/>
                  </a:lnTo>
                  <a:lnTo>
                    <a:pt x="32" y="603"/>
                  </a:lnTo>
                  <a:lnTo>
                    <a:pt x="15" y="563"/>
                  </a:lnTo>
                  <a:lnTo>
                    <a:pt x="4" y="521"/>
                  </a:lnTo>
                  <a:lnTo>
                    <a:pt x="0" y="478"/>
                  </a:lnTo>
                  <a:lnTo>
                    <a:pt x="3" y="444"/>
                  </a:lnTo>
                  <a:lnTo>
                    <a:pt x="9" y="407"/>
                  </a:lnTo>
                  <a:lnTo>
                    <a:pt x="20" y="371"/>
                  </a:lnTo>
                  <a:lnTo>
                    <a:pt x="34" y="333"/>
                  </a:lnTo>
                  <a:lnTo>
                    <a:pt x="51" y="296"/>
                  </a:lnTo>
                  <a:lnTo>
                    <a:pt x="71" y="258"/>
                  </a:lnTo>
                  <a:lnTo>
                    <a:pt x="91" y="221"/>
                  </a:lnTo>
                  <a:lnTo>
                    <a:pt x="113" y="186"/>
                  </a:lnTo>
                  <a:lnTo>
                    <a:pt x="135" y="152"/>
                  </a:lnTo>
                  <a:lnTo>
                    <a:pt x="159" y="121"/>
                  </a:lnTo>
                  <a:lnTo>
                    <a:pt x="181" y="92"/>
                  </a:lnTo>
                  <a:lnTo>
                    <a:pt x="202" y="66"/>
                  </a:lnTo>
                  <a:lnTo>
                    <a:pt x="221" y="43"/>
                  </a:lnTo>
                  <a:lnTo>
                    <a:pt x="238" y="25"/>
                  </a:lnTo>
                  <a:lnTo>
                    <a:pt x="253" y="12"/>
                  </a:lnTo>
                  <a:lnTo>
                    <a:pt x="265" y="3"/>
                  </a:lnTo>
                  <a:lnTo>
                    <a:pt x="27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4" name="Freeform 13"/>
            <p:cNvSpPr>
              <a:spLocks noEditPoints="1"/>
            </p:cNvSpPr>
            <p:nvPr/>
          </p:nvSpPr>
          <p:spPr bwMode="auto">
            <a:xfrm>
              <a:off x="8416638" y="1318761"/>
              <a:ext cx="539281" cy="540000"/>
            </a:xfrm>
            <a:custGeom>
              <a:avLst/>
              <a:gdLst>
                <a:gd name="T0" fmla="*/ 603 w 750"/>
                <a:gd name="T1" fmla="*/ 283 h 751"/>
                <a:gd name="T2" fmla="*/ 611 w 750"/>
                <a:gd name="T3" fmla="*/ 321 h 751"/>
                <a:gd name="T4" fmla="*/ 580 w 750"/>
                <a:gd name="T5" fmla="*/ 341 h 751"/>
                <a:gd name="T6" fmla="*/ 548 w 750"/>
                <a:gd name="T7" fmla="*/ 321 h 751"/>
                <a:gd name="T8" fmla="*/ 555 w 750"/>
                <a:gd name="T9" fmla="*/ 283 h 751"/>
                <a:gd name="T10" fmla="*/ 136 w 750"/>
                <a:gd name="T11" fmla="*/ 273 h 751"/>
                <a:gd name="T12" fmla="*/ 167 w 750"/>
                <a:gd name="T13" fmla="*/ 294 h 751"/>
                <a:gd name="T14" fmla="*/ 160 w 750"/>
                <a:gd name="T15" fmla="*/ 331 h 751"/>
                <a:gd name="T16" fmla="*/ 123 w 750"/>
                <a:gd name="T17" fmla="*/ 338 h 751"/>
                <a:gd name="T18" fmla="*/ 102 w 750"/>
                <a:gd name="T19" fmla="*/ 307 h 751"/>
                <a:gd name="T20" fmla="*/ 123 w 750"/>
                <a:gd name="T21" fmla="*/ 275 h 751"/>
                <a:gd name="T22" fmla="*/ 387 w 750"/>
                <a:gd name="T23" fmla="*/ 241 h 751"/>
                <a:gd name="T24" fmla="*/ 408 w 750"/>
                <a:gd name="T25" fmla="*/ 273 h 751"/>
                <a:gd name="T26" fmla="*/ 387 w 750"/>
                <a:gd name="T27" fmla="*/ 304 h 751"/>
                <a:gd name="T28" fmla="*/ 351 w 750"/>
                <a:gd name="T29" fmla="*/ 297 h 751"/>
                <a:gd name="T30" fmla="*/ 343 w 750"/>
                <a:gd name="T31" fmla="*/ 259 h 751"/>
                <a:gd name="T32" fmla="*/ 374 w 750"/>
                <a:gd name="T33" fmla="*/ 239 h 751"/>
                <a:gd name="T34" fmla="*/ 297 w 750"/>
                <a:gd name="T35" fmla="*/ 181 h 751"/>
                <a:gd name="T36" fmla="*/ 304 w 750"/>
                <a:gd name="T37" fmla="*/ 218 h 751"/>
                <a:gd name="T38" fmla="*/ 272 w 750"/>
                <a:gd name="T39" fmla="*/ 239 h 751"/>
                <a:gd name="T40" fmla="*/ 241 w 750"/>
                <a:gd name="T41" fmla="*/ 218 h 751"/>
                <a:gd name="T42" fmla="*/ 249 w 750"/>
                <a:gd name="T43" fmla="*/ 181 h 751"/>
                <a:gd name="T44" fmla="*/ 476 w 750"/>
                <a:gd name="T45" fmla="*/ 136 h 751"/>
                <a:gd name="T46" fmla="*/ 508 w 750"/>
                <a:gd name="T47" fmla="*/ 157 h 751"/>
                <a:gd name="T48" fmla="*/ 501 w 750"/>
                <a:gd name="T49" fmla="*/ 195 h 751"/>
                <a:gd name="T50" fmla="*/ 463 w 750"/>
                <a:gd name="T51" fmla="*/ 202 h 751"/>
                <a:gd name="T52" fmla="*/ 442 w 750"/>
                <a:gd name="T53" fmla="*/ 170 h 751"/>
                <a:gd name="T54" fmla="*/ 463 w 750"/>
                <a:gd name="T55" fmla="*/ 139 h 751"/>
                <a:gd name="T56" fmla="*/ 321 w 750"/>
                <a:gd name="T57" fmla="*/ 72 h 751"/>
                <a:gd name="T58" fmla="*/ 179 w 750"/>
                <a:gd name="T59" fmla="*/ 127 h 751"/>
                <a:gd name="T60" fmla="*/ 78 w 750"/>
                <a:gd name="T61" fmla="*/ 233 h 751"/>
                <a:gd name="T62" fmla="*/ 35 w 750"/>
                <a:gd name="T63" fmla="*/ 376 h 751"/>
                <a:gd name="T64" fmla="*/ 694 w 750"/>
                <a:gd name="T65" fmla="*/ 278 h 751"/>
                <a:gd name="T66" fmla="*/ 610 w 750"/>
                <a:gd name="T67" fmla="*/ 157 h 751"/>
                <a:gd name="T68" fmla="*/ 479 w 750"/>
                <a:gd name="T69" fmla="*/ 84 h 751"/>
                <a:gd name="T70" fmla="*/ 374 w 750"/>
                <a:gd name="T71" fmla="*/ 0 h 751"/>
                <a:gd name="T72" fmla="*/ 389 w 750"/>
                <a:gd name="T73" fmla="*/ 7 h 751"/>
                <a:gd name="T74" fmla="*/ 391 w 750"/>
                <a:gd name="T75" fmla="*/ 36 h 751"/>
                <a:gd name="T76" fmla="*/ 543 w 750"/>
                <a:gd name="T77" fmla="*/ 74 h 751"/>
                <a:gd name="T78" fmla="*/ 662 w 750"/>
                <a:gd name="T79" fmla="*/ 163 h 751"/>
                <a:gd name="T80" fmla="*/ 734 w 750"/>
                <a:gd name="T81" fmla="*/ 292 h 751"/>
                <a:gd name="T82" fmla="*/ 749 w 750"/>
                <a:gd name="T83" fmla="*/ 398 h 751"/>
                <a:gd name="T84" fmla="*/ 738 w 750"/>
                <a:gd name="T85" fmla="*/ 409 h 751"/>
                <a:gd name="T86" fmla="*/ 391 w 750"/>
                <a:gd name="T87" fmla="*/ 665 h 751"/>
                <a:gd name="T88" fmla="*/ 372 w 750"/>
                <a:gd name="T89" fmla="*/ 709 h 751"/>
                <a:gd name="T90" fmla="*/ 314 w 750"/>
                <a:gd name="T91" fmla="*/ 748 h 751"/>
                <a:gd name="T92" fmla="*/ 238 w 750"/>
                <a:gd name="T93" fmla="*/ 736 h 751"/>
                <a:gd name="T94" fmla="*/ 191 w 750"/>
                <a:gd name="T95" fmla="*/ 676 h 751"/>
                <a:gd name="T96" fmla="*/ 191 w 750"/>
                <a:gd name="T97" fmla="*/ 638 h 751"/>
                <a:gd name="T98" fmla="*/ 204 w 750"/>
                <a:gd name="T99" fmla="*/ 631 h 751"/>
                <a:gd name="T100" fmla="*/ 219 w 750"/>
                <a:gd name="T101" fmla="*/ 638 h 751"/>
                <a:gd name="T102" fmla="*/ 225 w 750"/>
                <a:gd name="T103" fmla="*/ 669 h 751"/>
                <a:gd name="T104" fmla="*/ 268 w 750"/>
                <a:gd name="T105" fmla="*/ 713 h 751"/>
                <a:gd name="T106" fmla="*/ 330 w 750"/>
                <a:gd name="T107" fmla="*/ 703 h 751"/>
                <a:gd name="T108" fmla="*/ 357 w 750"/>
                <a:gd name="T109" fmla="*/ 648 h 751"/>
                <a:gd name="T110" fmla="*/ 12 w 750"/>
                <a:gd name="T111" fmla="*/ 409 h 751"/>
                <a:gd name="T112" fmla="*/ 1 w 750"/>
                <a:gd name="T113" fmla="*/ 398 h 751"/>
                <a:gd name="T114" fmla="*/ 14 w 750"/>
                <a:gd name="T115" fmla="*/ 292 h 751"/>
                <a:gd name="T116" fmla="*/ 88 w 750"/>
                <a:gd name="T117" fmla="*/ 163 h 751"/>
                <a:gd name="T118" fmla="*/ 207 w 750"/>
                <a:gd name="T119" fmla="*/ 74 h 751"/>
                <a:gd name="T120" fmla="*/ 357 w 750"/>
                <a:gd name="T121" fmla="*/ 36 h 751"/>
                <a:gd name="T122" fmla="*/ 361 w 750"/>
                <a:gd name="T123" fmla="*/ 7 h 751"/>
                <a:gd name="T124" fmla="*/ 374 w 750"/>
                <a:gd name="T125" fmla="*/ 0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0" h="751">
                  <a:moveTo>
                    <a:pt x="580" y="273"/>
                  </a:moveTo>
                  <a:lnTo>
                    <a:pt x="593" y="275"/>
                  </a:lnTo>
                  <a:lnTo>
                    <a:pt x="603" y="283"/>
                  </a:lnTo>
                  <a:lnTo>
                    <a:pt x="611" y="294"/>
                  </a:lnTo>
                  <a:lnTo>
                    <a:pt x="614" y="307"/>
                  </a:lnTo>
                  <a:lnTo>
                    <a:pt x="611" y="321"/>
                  </a:lnTo>
                  <a:lnTo>
                    <a:pt x="603" y="331"/>
                  </a:lnTo>
                  <a:lnTo>
                    <a:pt x="593" y="338"/>
                  </a:lnTo>
                  <a:lnTo>
                    <a:pt x="580" y="341"/>
                  </a:lnTo>
                  <a:lnTo>
                    <a:pt x="565" y="338"/>
                  </a:lnTo>
                  <a:lnTo>
                    <a:pt x="555" y="331"/>
                  </a:lnTo>
                  <a:lnTo>
                    <a:pt x="548" y="321"/>
                  </a:lnTo>
                  <a:lnTo>
                    <a:pt x="546" y="307"/>
                  </a:lnTo>
                  <a:lnTo>
                    <a:pt x="548" y="294"/>
                  </a:lnTo>
                  <a:lnTo>
                    <a:pt x="555" y="283"/>
                  </a:lnTo>
                  <a:lnTo>
                    <a:pt x="565" y="275"/>
                  </a:lnTo>
                  <a:lnTo>
                    <a:pt x="580" y="273"/>
                  </a:lnTo>
                  <a:close/>
                  <a:moveTo>
                    <a:pt x="136" y="273"/>
                  </a:moveTo>
                  <a:lnTo>
                    <a:pt x="149" y="275"/>
                  </a:lnTo>
                  <a:lnTo>
                    <a:pt x="160" y="283"/>
                  </a:lnTo>
                  <a:lnTo>
                    <a:pt x="167" y="294"/>
                  </a:lnTo>
                  <a:lnTo>
                    <a:pt x="170" y="307"/>
                  </a:lnTo>
                  <a:lnTo>
                    <a:pt x="167" y="321"/>
                  </a:lnTo>
                  <a:lnTo>
                    <a:pt x="160" y="331"/>
                  </a:lnTo>
                  <a:lnTo>
                    <a:pt x="149" y="338"/>
                  </a:lnTo>
                  <a:lnTo>
                    <a:pt x="136" y="341"/>
                  </a:lnTo>
                  <a:lnTo>
                    <a:pt x="123" y="338"/>
                  </a:lnTo>
                  <a:lnTo>
                    <a:pt x="113" y="331"/>
                  </a:lnTo>
                  <a:lnTo>
                    <a:pt x="105" y="321"/>
                  </a:lnTo>
                  <a:lnTo>
                    <a:pt x="102" y="307"/>
                  </a:lnTo>
                  <a:lnTo>
                    <a:pt x="105" y="294"/>
                  </a:lnTo>
                  <a:lnTo>
                    <a:pt x="113" y="283"/>
                  </a:lnTo>
                  <a:lnTo>
                    <a:pt x="123" y="275"/>
                  </a:lnTo>
                  <a:lnTo>
                    <a:pt x="136" y="273"/>
                  </a:lnTo>
                  <a:close/>
                  <a:moveTo>
                    <a:pt x="374" y="239"/>
                  </a:moveTo>
                  <a:lnTo>
                    <a:pt x="387" y="241"/>
                  </a:lnTo>
                  <a:lnTo>
                    <a:pt x="399" y="249"/>
                  </a:lnTo>
                  <a:lnTo>
                    <a:pt x="406" y="259"/>
                  </a:lnTo>
                  <a:lnTo>
                    <a:pt x="408" y="273"/>
                  </a:lnTo>
                  <a:lnTo>
                    <a:pt x="406" y="287"/>
                  </a:lnTo>
                  <a:lnTo>
                    <a:pt x="399" y="297"/>
                  </a:lnTo>
                  <a:lnTo>
                    <a:pt x="387" y="304"/>
                  </a:lnTo>
                  <a:lnTo>
                    <a:pt x="374" y="307"/>
                  </a:lnTo>
                  <a:lnTo>
                    <a:pt x="361" y="304"/>
                  </a:lnTo>
                  <a:lnTo>
                    <a:pt x="351" y="297"/>
                  </a:lnTo>
                  <a:lnTo>
                    <a:pt x="343" y="287"/>
                  </a:lnTo>
                  <a:lnTo>
                    <a:pt x="340" y="273"/>
                  </a:lnTo>
                  <a:lnTo>
                    <a:pt x="343" y="259"/>
                  </a:lnTo>
                  <a:lnTo>
                    <a:pt x="351" y="249"/>
                  </a:lnTo>
                  <a:lnTo>
                    <a:pt x="361" y="241"/>
                  </a:lnTo>
                  <a:lnTo>
                    <a:pt x="374" y="239"/>
                  </a:lnTo>
                  <a:close/>
                  <a:moveTo>
                    <a:pt x="272" y="170"/>
                  </a:moveTo>
                  <a:lnTo>
                    <a:pt x="285" y="173"/>
                  </a:lnTo>
                  <a:lnTo>
                    <a:pt x="297" y="181"/>
                  </a:lnTo>
                  <a:lnTo>
                    <a:pt x="304" y="191"/>
                  </a:lnTo>
                  <a:lnTo>
                    <a:pt x="306" y="204"/>
                  </a:lnTo>
                  <a:lnTo>
                    <a:pt x="304" y="218"/>
                  </a:lnTo>
                  <a:lnTo>
                    <a:pt x="297" y="229"/>
                  </a:lnTo>
                  <a:lnTo>
                    <a:pt x="285" y="236"/>
                  </a:lnTo>
                  <a:lnTo>
                    <a:pt x="272" y="239"/>
                  </a:lnTo>
                  <a:lnTo>
                    <a:pt x="259" y="236"/>
                  </a:lnTo>
                  <a:lnTo>
                    <a:pt x="249" y="229"/>
                  </a:lnTo>
                  <a:lnTo>
                    <a:pt x="241" y="218"/>
                  </a:lnTo>
                  <a:lnTo>
                    <a:pt x="238" y="204"/>
                  </a:lnTo>
                  <a:lnTo>
                    <a:pt x="241" y="191"/>
                  </a:lnTo>
                  <a:lnTo>
                    <a:pt x="249" y="181"/>
                  </a:lnTo>
                  <a:lnTo>
                    <a:pt x="259" y="173"/>
                  </a:lnTo>
                  <a:lnTo>
                    <a:pt x="272" y="170"/>
                  </a:lnTo>
                  <a:close/>
                  <a:moveTo>
                    <a:pt x="476" y="136"/>
                  </a:moveTo>
                  <a:lnTo>
                    <a:pt x="491" y="139"/>
                  </a:lnTo>
                  <a:lnTo>
                    <a:pt x="501" y="147"/>
                  </a:lnTo>
                  <a:lnTo>
                    <a:pt x="508" y="157"/>
                  </a:lnTo>
                  <a:lnTo>
                    <a:pt x="512" y="170"/>
                  </a:lnTo>
                  <a:lnTo>
                    <a:pt x="508" y="184"/>
                  </a:lnTo>
                  <a:lnTo>
                    <a:pt x="501" y="195"/>
                  </a:lnTo>
                  <a:lnTo>
                    <a:pt x="491" y="202"/>
                  </a:lnTo>
                  <a:lnTo>
                    <a:pt x="476" y="204"/>
                  </a:lnTo>
                  <a:lnTo>
                    <a:pt x="463" y="202"/>
                  </a:lnTo>
                  <a:lnTo>
                    <a:pt x="453" y="195"/>
                  </a:lnTo>
                  <a:lnTo>
                    <a:pt x="445" y="184"/>
                  </a:lnTo>
                  <a:lnTo>
                    <a:pt x="442" y="170"/>
                  </a:lnTo>
                  <a:lnTo>
                    <a:pt x="445" y="157"/>
                  </a:lnTo>
                  <a:lnTo>
                    <a:pt x="453" y="147"/>
                  </a:lnTo>
                  <a:lnTo>
                    <a:pt x="463" y="139"/>
                  </a:lnTo>
                  <a:lnTo>
                    <a:pt x="476" y="136"/>
                  </a:lnTo>
                  <a:close/>
                  <a:moveTo>
                    <a:pt x="374" y="68"/>
                  </a:moveTo>
                  <a:lnTo>
                    <a:pt x="321" y="72"/>
                  </a:lnTo>
                  <a:lnTo>
                    <a:pt x="271" y="84"/>
                  </a:lnTo>
                  <a:lnTo>
                    <a:pt x="222" y="102"/>
                  </a:lnTo>
                  <a:lnTo>
                    <a:pt x="179" y="127"/>
                  </a:lnTo>
                  <a:lnTo>
                    <a:pt x="140" y="157"/>
                  </a:lnTo>
                  <a:lnTo>
                    <a:pt x="106" y="194"/>
                  </a:lnTo>
                  <a:lnTo>
                    <a:pt x="78" y="233"/>
                  </a:lnTo>
                  <a:lnTo>
                    <a:pt x="56" y="278"/>
                  </a:lnTo>
                  <a:lnTo>
                    <a:pt x="42" y="325"/>
                  </a:lnTo>
                  <a:lnTo>
                    <a:pt x="35" y="376"/>
                  </a:lnTo>
                  <a:lnTo>
                    <a:pt x="715" y="376"/>
                  </a:lnTo>
                  <a:lnTo>
                    <a:pt x="708" y="325"/>
                  </a:lnTo>
                  <a:lnTo>
                    <a:pt x="694" y="278"/>
                  </a:lnTo>
                  <a:lnTo>
                    <a:pt x="671" y="233"/>
                  </a:lnTo>
                  <a:lnTo>
                    <a:pt x="644" y="194"/>
                  </a:lnTo>
                  <a:lnTo>
                    <a:pt x="610" y="157"/>
                  </a:lnTo>
                  <a:lnTo>
                    <a:pt x="571" y="127"/>
                  </a:lnTo>
                  <a:lnTo>
                    <a:pt x="526" y="102"/>
                  </a:lnTo>
                  <a:lnTo>
                    <a:pt x="479" y="84"/>
                  </a:lnTo>
                  <a:lnTo>
                    <a:pt x="428" y="72"/>
                  </a:lnTo>
                  <a:lnTo>
                    <a:pt x="374" y="68"/>
                  </a:lnTo>
                  <a:close/>
                  <a:moveTo>
                    <a:pt x="374" y="0"/>
                  </a:moveTo>
                  <a:lnTo>
                    <a:pt x="380" y="2"/>
                  </a:lnTo>
                  <a:lnTo>
                    <a:pt x="385" y="4"/>
                  </a:lnTo>
                  <a:lnTo>
                    <a:pt x="389" y="7"/>
                  </a:lnTo>
                  <a:lnTo>
                    <a:pt x="391" y="12"/>
                  </a:lnTo>
                  <a:lnTo>
                    <a:pt x="391" y="17"/>
                  </a:lnTo>
                  <a:lnTo>
                    <a:pt x="391" y="36"/>
                  </a:lnTo>
                  <a:lnTo>
                    <a:pt x="445" y="41"/>
                  </a:lnTo>
                  <a:lnTo>
                    <a:pt x="496" y="54"/>
                  </a:lnTo>
                  <a:lnTo>
                    <a:pt x="543" y="74"/>
                  </a:lnTo>
                  <a:lnTo>
                    <a:pt x="588" y="98"/>
                  </a:lnTo>
                  <a:lnTo>
                    <a:pt x="627" y="129"/>
                  </a:lnTo>
                  <a:lnTo>
                    <a:pt x="662" y="163"/>
                  </a:lnTo>
                  <a:lnTo>
                    <a:pt x="692" y="202"/>
                  </a:lnTo>
                  <a:lnTo>
                    <a:pt x="717" y="245"/>
                  </a:lnTo>
                  <a:lnTo>
                    <a:pt x="734" y="292"/>
                  </a:lnTo>
                  <a:lnTo>
                    <a:pt x="746" y="341"/>
                  </a:lnTo>
                  <a:lnTo>
                    <a:pt x="750" y="393"/>
                  </a:lnTo>
                  <a:lnTo>
                    <a:pt x="749" y="398"/>
                  </a:lnTo>
                  <a:lnTo>
                    <a:pt x="746" y="402"/>
                  </a:lnTo>
                  <a:lnTo>
                    <a:pt x="742" y="406"/>
                  </a:lnTo>
                  <a:lnTo>
                    <a:pt x="738" y="409"/>
                  </a:lnTo>
                  <a:lnTo>
                    <a:pt x="733" y="410"/>
                  </a:lnTo>
                  <a:lnTo>
                    <a:pt x="391" y="410"/>
                  </a:lnTo>
                  <a:lnTo>
                    <a:pt x="391" y="665"/>
                  </a:lnTo>
                  <a:lnTo>
                    <a:pt x="390" y="665"/>
                  </a:lnTo>
                  <a:lnTo>
                    <a:pt x="383" y="689"/>
                  </a:lnTo>
                  <a:lnTo>
                    <a:pt x="372" y="709"/>
                  </a:lnTo>
                  <a:lnTo>
                    <a:pt x="356" y="726"/>
                  </a:lnTo>
                  <a:lnTo>
                    <a:pt x="336" y="739"/>
                  </a:lnTo>
                  <a:lnTo>
                    <a:pt x="314" y="748"/>
                  </a:lnTo>
                  <a:lnTo>
                    <a:pt x="289" y="751"/>
                  </a:lnTo>
                  <a:lnTo>
                    <a:pt x="262" y="747"/>
                  </a:lnTo>
                  <a:lnTo>
                    <a:pt x="238" y="736"/>
                  </a:lnTo>
                  <a:lnTo>
                    <a:pt x="217" y="720"/>
                  </a:lnTo>
                  <a:lnTo>
                    <a:pt x="202" y="699"/>
                  </a:lnTo>
                  <a:lnTo>
                    <a:pt x="191" y="676"/>
                  </a:lnTo>
                  <a:lnTo>
                    <a:pt x="187" y="648"/>
                  </a:lnTo>
                  <a:lnTo>
                    <a:pt x="188" y="643"/>
                  </a:lnTo>
                  <a:lnTo>
                    <a:pt x="191" y="638"/>
                  </a:lnTo>
                  <a:lnTo>
                    <a:pt x="194" y="634"/>
                  </a:lnTo>
                  <a:lnTo>
                    <a:pt x="199" y="631"/>
                  </a:lnTo>
                  <a:lnTo>
                    <a:pt x="204" y="631"/>
                  </a:lnTo>
                  <a:lnTo>
                    <a:pt x="209" y="631"/>
                  </a:lnTo>
                  <a:lnTo>
                    <a:pt x="215" y="634"/>
                  </a:lnTo>
                  <a:lnTo>
                    <a:pt x="219" y="638"/>
                  </a:lnTo>
                  <a:lnTo>
                    <a:pt x="220" y="643"/>
                  </a:lnTo>
                  <a:lnTo>
                    <a:pt x="221" y="648"/>
                  </a:lnTo>
                  <a:lnTo>
                    <a:pt x="225" y="669"/>
                  </a:lnTo>
                  <a:lnTo>
                    <a:pt x="234" y="689"/>
                  </a:lnTo>
                  <a:lnTo>
                    <a:pt x="249" y="703"/>
                  </a:lnTo>
                  <a:lnTo>
                    <a:pt x="268" y="713"/>
                  </a:lnTo>
                  <a:lnTo>
                    <a:pt x="289" y="716"/>
                  </a:lnTo>
                  <a:lnTo>
                    <a:pt x="311" y="713"/>
                  </a:lnTo>
                  <a:lnTo>
                    <a:pt x="330" y="703"/>
                  </a:lnTo>
                  <a:lnTo>
                    <a:pt x="344" y="689"/>
                  </a:lnTo>
                  <a:lnTo>
                    <a:pt x="355" y="669"/>
                  </a:lnTo>
                  <a:lnTo>
                    <a:pt x="357" y="648"/>
                  </a:lnTo>
                  <a:lnTo>
                    <a:pt x="357" y="410"/>
                  </a:lnTo>
                  <a:lnTo>
                    <a:pt x="17" y="410"/>
                  </a:lnTo>
                  <a:lnTo>
                    <a:pt x="12" y="409"/>
                  </a:lnTo>
                  <a:lnTo>
                    <a:pt x="6" y="406"/>
                  </a:lnTo>
                  <a:lnTo>
                    <a:pt x="3" y="402"/>
                  </a:lnTo>
                  <a:lnTo>
                    <a:pt x="1" y="398"/>
                  </a:lnTo>
                  <a:lnTo>
                    <a:pt x="0" y="393"/>
                  </a:lnTo>
                  <a:lnTo>
                    <a:pt x="4" y="341"/>
                  </a:lnTo>
                  <a:lnTo>
                    <a:pt x="14" y="292"/>
                  </a:lnTo>
                  <a:lnTo>
                    <a:pt x="33" y="245"/>
                  </a:lnTo>
                  <a:lnTo>
                    <a:pt x="58" y="202"/>
                  </a:lnTo>
                  <a:lnTo>
                    <a:pt x="88" y="163"/>
                  </a:lnTo>
                  <a:lnTo>
                    <a:pt x="122" y="129"/>
                  </a:lnTo>
                  <a:lnTo>
                    <a:pt x="162" y="98"/>
                  </a:lnTo>
                  <a:lnTo>
                    <a:pt x="207" y="74"/>
                  </a:lnTo>
                  <a:lnTo>
                    <a:pt x="254" y="54"/>
                  </a:lnTo>
                  <a:lnTo>
                    <a:pt x="305" y="41"/>
                  </a:lnTo>
                  <a:lnTo>
                    <a:pt x="357" y="36"/>
                  </a:lnTo>
                  <a:lnTo>
                    <a:pt x="357" y="17"/>
                  </a:lnTo>
                  <a:lnTo>
                    <a:pt x="359" y="12"/>
                  </a:lnTo>
                  <a:lnTo>
                    <a:pt x="361" y="7"/>
                  </a:lnTo>
                  <a:lnTo>
                    <a:pt x="365" y="4"/>
                  </a:lnTo>
                  <a:lnTo>
                    <a:pt x="369" y="2"/>
                  </a:lnTo>
                  <a:lnTo>
                    <a:pt x="37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5" name="Freeform 14"/>
            <p:cNvSpPr>
              <a:spLocks noEditPoints="1"/>
            </p:cNvSpPr>
            <p:nvPr/>
          </p:nvSpPr>
          <p:spPr bwMode="auto">
            <a:xfrm>
              <a:off x="9486209" y="1441357"/>
              <a:ext cx="539281" cy="294807"/>
            </a:xfrm>
            <a:custGeom>
              <a:avLst/>
              <a:gdLst>
                <a:gd name="T0" fmla="*/ 318 w 750"/>
                <a:gd name="T1" fmla="*/ 253 h 410"/>
                <a:gd name="T2" fmla="*/ 256 w 750"/>
                <a:gd name="T3" fmla="*/ 315 h 410"/>
                <a:gd name="T4" fmla="*/ 307 w 750"/>
                <a:gd name="T5" fmla="*/ 376 h 410"/>
                <a:gd name="T6" fmla="*/ 339 w 750"/>
                <a:gd name="T7" fmla="*/ 320 h 410"/>
                <a:gd name="T8" fmla="*/ 394 w 750"/>
                <a:gd name="T9" fmla="*/ 311 h 410"/>
                <a:gd name="T10" fmla="*/ 434 w 750"/>
                <a:gd name="T11" fmla="*/ 354 h 410"/>
                <a:gd name="T12" fmla="*/ 504 w 750"/>
                <a:gd name="T13" fmla="*/ 345 h 410"/>
                <a:gd name="T14" fmla="*/ 454 w 750"/>
                <a:gd name="T15" fmla="*/ 269 h 410"/>
                <a:gd name="T16" fmla="*/ 374 w 750"/>
                <a:gd name="T17" fmla="*/ 240 h 410"/>
                <a:gd name="T18" fmla="*/ 294 w 750"/>
                <a:gd name="T19" fmla="*/ 152 h 410"/>
                <a:gd name="T20" fmla="*/ 197 w 750"/>
                <a:gd name="T21" fmla="*/ 222 h 410"/>
                <a:gd name="T22" fmla="*/ 142 w 750"/>
                <a:gd name="T23" fmla="*/ 333 h 410"/>
                <a:gd name="T24" fmla="*/ 210 w 750"/>
                <a:gd name="T25" fmla="*/ 341 h 410"/>
                <a:gd name="T26" fmla="*/ 259 w 750"/>
                <a:gd name="T27" fmla="*/ 254 h 410"/>
                <a:gd name="T28" fmla="*/ 341 w 750"/>
                <a:gd name="T29" fmla="*/ 209 h 410"/>
                <a:gd name="T30" fmla="*/ 437 w 750"/>
                <a:gd name="T31" fmla="*/ 219 h 410"/>
                <a:gd name="T32" fmla="*/ 510 w 750"/>
                <a:gd name="T33" fmla="*/ 279 h 410"/>
                <a:gd name="T34" fmla="*/ 544 w 750"/>
                <a:gd name="T35" fmla="*/ 376 h 410"/>
                <a:gd name="T36" fmla="*/ 593 w 750"/>
                <a:gd name="T37" fmla="*/ 292 h 410"/>
                <a:gd name="T38" fmla="*/ 523 w 750"/>
                <a:gd name="T39" fmla="*/ 193 h 410"/>
                <a:gd name="T40" fmla="*/ 416 w 750"/>
                <a:gd name="T41" fmla="*/ 141 h 410"/>
                <a:gd name="T42" fmla="*/ 326 w 750"/>
                <a:gd name="T43" fmla="*/ 38 h 410"/>
                <a:gd name="T44" fmla="*/ 193 w 750"/>
                <a:gd name="T45" fmla="*/ 89 h 410"/>
                <a:gd name="T46" fmla="*/ 94 w 750"/>
                <a:gd name="T47" fmla="*/ 189 h 410"/>
                <a:gd name="T48" fmla="*/ 40 w 750"/>
                <a:gd name="T49" fmla="*/ 325 h 410"/>
                <a:gd name="T50" fmla="*/ 108 w 750"/>
                <a:gd name="T51" fmla="*/ 332 h 410"/>
                <a:gd name="T52" fmla="*/ 159 w 750"/>
                <a:gd name="T53" fmla="*/ 214 h 410"/>
                <a:gd name="T54" fmla="*/ 252 w 750"/>
                <a:gd name="T55" fmla="*/ 133 h 410"/>
                <a:gd name="T56" fmla="*/ 374 w 750"/>
                <a:gd name="T57" fmla="*/ 103 h 410"/>
                <a:gd name="T58" fmla="*/ 496 w 750"/>
                <a:gd name="T59" fmla="*/ 133 h 410"/>
                <a:gd name="T60" fmla="*/ 589 w 750"/>
                <a:gd name="T61" fmla="*/ 214 h 410"/>
                <a:gd name="T62" fmla="*/ 640 w 750"/>
                <a:gd name="T63" fmla="*/ 332 h 410"/>
                <a:gd name="T64" fmla="*/ 708 w 750"/>
                <a:gd name="T65" fmla="*/ 325 h 410"/>
                <a:gd name="T66" fmla="*/ 654 w 750"/>
                <a:gd name="T67" fmla="*/ 189 h 410"/>
                <a:gd name="T68" fmla="*/ 555 w 750"/>
                <a:gd name="T69" fmla="*/ 89 h 410"/>
                <a:gd name="T70" fmla="*/ 422 w 750"/>
                <a:gd name="T71" fmla="*/ 38 h 410"/>
                <a:gd name="T72" fmla="*/ 425 w 750"/>
                <a:gd name="T73" fmla="*/ 4 h 410"/>
                <a:gd name="T74" fmla="*/ 564 w 750"/>
                <a:gd name="T75" fmla="*/ 54 h 410"/>
                <a:gd name="T76" fmla="*/ 671 w 750"/>
                <a:gd name="T77" fmla="*/ 154 h 410"/>
                <a:gd name="T78" fmla="*/ 735 w 750"/>
                <a:gd name="T79" fmla="*/ 289 h 410"/>
                <a:gd name="T80" fmla="*/ 748 w 750"/>
                <a:gd name="T81" fmla="*/ 399 h 410"/>
                <a:gd name="T82" fmla="*/ 738 w 750"/>
                <a:gd name="T83" fmla="*/ 409 h 410"/>
                <a:gd name="T84" fmla="*/ 420 w 750"/>
                <a:gd name="T85" fmla="*/ 409 h 410"/>
                <a:gd name="T86" fmla="*/ 409 w 750"/>
                <a:gd name="T87" fmla="*/ 399 h 410"/>
                <a:gd name="T88" fmla="*/ 398 w 750"/>
                <a:gd name="T89" fmla="*/ 357 h 410"/>
                <a:gd name="T90" fmla="*/ 361 w 750"/>
                <a:gd name="T91" fmla="*/ 346 h 410"/>
                <a:gd name="T92" fmla="*/ 340 w 750"/>
                <a:gd name="T93" fmla="*/ 393 h 410"/>
                <a:gd name="T94" fmla="*/ 334 w 750"/>
                <a:gd name="T95" fmla="*/ 406 h 410"/>
                <a:gd name="T96" fmla="*/ 17 w 750"/>
                <a:gd name="T97" fmla="*/ 410 h 410"/>
                <a:gd name="T98" fmla="*/ 2 w 750"/>
                <a:gd name="T99" fmla="*/ 402 h 410"/>
                <a:gd name="T100" fmla="*/ 2 w 750"/>
                <a:gd name="T101" fmla="*/ 340 h 410"/>
                <a:gd name="T102" fmla="*/ 51 w 750"/>
                <a:gd name="T103" fmla="*/ 196 h 410"/>
                <a:gd name="T104" fmla="*/ 145 w 750"/>
                <a:gd name="T105" fmla="*/ 83 h 410"/>
                <a:gd name="T106" fmla="*/ 275 w 750"/>
                <a:gd name="T107" fmla="*/ 15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0" h="410">
                  <a:moveTo>
                    <a:pt x="374" y="240"/>
                  </a:moveTo>
                  <a:lnTo>
                    <a:pt x="345" y="243"/>
                  </a:lnTo>
                  <a:lnTo>
                    <a:pt x="318" y="253"/>
                  </a:lnTo>
                  <a:lnTo>
                    <a:pt x="294" y="269"/>
                  </a:lnTo>
                  <a:lnTo>
                    <a:pt x="273" y="290"/>
                  </a:lnTo>
                  <a:lnTo>
                    <a:pt x="256" y="315"/>
                  </a:lnTo>
                  <a:lnTo>
                    <a:pt x="245" y="345"/>
                  </a:lnTo>
                  <a:lnTo>
                    <a:pt x="239" y="376"/>
                  </a:lnTo>
                  <a:lnTo>
                    <a:pt x="307" y="376"/>
                  </a:lnTo>
                  <a:lnTo>
                    <a:pt x="314" y="354"/>
                  </a:lnTo>
                  <a:lnTo>
                    <a:pt x="324" y="336"/>
                  </a:lnTo>
                  <a:lnTo>
                    <a:pt x="339" y="320"/>
                  </a:lnTo>
                  <a:lnTo>
                    <a:pt x="356" y="311"/>
                  </a:lnTo>
                  <a:lnTo>
                    <a:pt x="374" y="308"/>
                  </a:lnTo>
                  <a:lnTo>
                    <a:pt x="394" y="311"/>
                  </a:lnTo>
                  <a:lnTo>
                    <a:pt x="411" y="320"/>
                  </a:lnTo>
                  <a:lnTo>
                    <a:pt x="424" y="336"/>
                  </a:lnTo>
                  <a:lnTo>
                    <a:pt x="434" y="354"/>
                  </a:lnTo>
                  <a:lnTo>
                    <a:pt x="441" y="376"/>
                  </a:lnTo>
                  <a:lnTo>
                    <a:pt x="510" y="376"/>
                  </a:lnTo>
                  <a:lnTo>
                    <a:pt x="504" y="345"/>
                  </a:lnTo>
                  <a:lnTo>
                    <a:pt x="492" y="315"/>
                  </a:lnTo>
                  <a:lnTo>
                    <a:pt x="475" y="290"/>
                  </a:lnTo>
                  <a:lnTo>
                    <a:pt x="454" y="269"/>
                  </a:lnTo>
                  <a:lnTo>
                    <a:pt x="430" y="253"/>
                  </a:lnTo>
                  <a:lnTo>
                    <a:pt x="403" y="243"/>
                  </a:lnTo>
                  <a:lnTo>
                    <a:pt x="374" y="240"/>
                  </a:lnTo>
                  <a:close/>
                  <a:moveTo>
                    <a:pt x="374" y="137"/>
                  </a:moveTo>
                  <a:lnTo>
                    <a:pt x="334" y="141"/>
                  </a:lnTo>
                  <a:lnTo>
                    <a:pt x="294" y="152"/>
                  </a:lnTo>
                  <a:lnTo>
                    <a:pt x="258" y="169"/>
                  </a:lnTo>
                  <a:lnTo>
                    <a:pt x="226" y="193"/>
                  </a:lnTo>
                  <a:lnTo>
                    <a:pt x="197" y="222"/>
                  </a:lnTo>
                  <a:lnTo>
                    <a:pt x="174" y="254"/>
                  </a:lnTo>
                  <a:lnTo>
                    <a:pt x="156" y="292"/>
                  </a:lnTo>
                  <a:lnTo>
                    <a:pt x="142" y="333"/>
                  </a:lnTo>
                  <a:lnTo>
                    <a:pt x="136" y="376"/>
                  </a:lnTo>
                  <a:lnTo>
                    <a:pt x="204" y="376"/>
                  </a:lnTo>
                  <a:lnTo>
                    <a:pt x="210" y="341"/>
                  </a:lnTo>
                  <a:lnTo>
                    <a:pt x="222" y="309"/>
                  </a:lnTo>
                  <a:lnTo>
                    <a:pt x="238" y="279"/>
                  </a:lnTo>
                  <a:lnTo>
                    <a:pt x="259" y="254"/>
                  </a:lnTo>
                  <a:lnTo>
                    <a:pt x="284" y="234"/>
                  </a:lnTo>
                  <a:lnTo>
                    <a:pt x="311" y="219"/>
                  </a:lnTo>
                  <a:lnTo>
                    <a:pt x="341" y="209"/>
                  </a:lnTo>
                  <a:lnTo>
                    <a:pt x="374" y="206"/>
                  </a:lnTo>
                  <a:lnTo>
                    <a:pt x="407" y="209"/>
                  </a:lnTo>
                  <a:lnTo>
                    <a:pt x="437" y="219"/>
                  </a:lnTo>
                  <a:lnTo>
                    <a:pt x="464" y="234"/>
                  </a:lnTo>
                  <a:lnTo>
                    <a:pt x="489" y="254"/>
                  </a:lnTo>
                  <a:lnTo>
                    <a:pt x="510" y="279"/>
                  </a:lnTo>
                  <a:lnTo>
                    <a:pt x="526" y="309"/>
                  </a:lnTo>
                  <a:lnTo>
                    <a:pt x="538" y="341"/>
                  </a:lnTo>
                  <a:lnTo>
                    <a:pt x="544" y="376"/>
                  </a:lnTo>
                  <a:lnTo>
                    <a:pt x="612" y="376"/>
                  </a:lnTo>
                  <a:lnTo>
                    <a:pt x="606" y="333"/>
                  </a:lnTo>
                  <a:lnTo>
                    <a:pt x="593" y="292"/>
                  </a:lnTo>
                  <a:lnTo>
                    <a:pt x="574" y="254"/>
                  </a:lnTo>
                  <a:lnTo>
                    <a:pt x="551" y="222"/>
                  </a:lnTo>
                  <a:lnTo>
                    <a:pt x="523" y="193"/>
                  </a:lnTo>
                  <a:lnTo>
                    <a:pt x="491" y="169"/>
                  </a:lnTo>
                  <a:lnTo>
                    <a:pt x="454" y="152"/>
                  </a:lnTo>
                  <a:lnTo>
                    <a:pt x="416" y="141"/>
                  </a:lnTo>
                  <a:lnTo>
                    <a:pt x="374" y="137"/>
                  </a:lnTo>
                  <a:close/>
                  <a:moveTo>
                    <a:pt x="374" y="34"/>
                  </a:moveTo>
                  <a:lnTo>
                    <a:pt x="326" y="38"/>
                  </a:lnTo>
                  <a:lnTo>
                    <a:pt x="279" y="49"/>
                  </a:lnTo>
                  <a:lnTo>
                    <a:pt x="234" y="66"/>
                  </a:lnTo>
                  <a:lnTo>
                    <a:pt x="193" y="89"/>
                  </a:lnTo>
                  <a:lnTo>
                    <a:pt x="156" y="118"/>
                  </a:lnTo>
                  <a:lnTo>
                    <a:pt x="123" y="151"/>
                  </a:lnTo>
                  <a:lnTo>
                    <a:pt x="94" y="189"/>
                  </a:lnTo>
                  <a:lnTo>
                    <a:pt x="70" y="231"/>
                  </a:lnTo>
                  <a:lnTo>
                    <a:pt x="52" y="277"/>
                  </a:lnTo>
                  <a:lnTo>
                    <a:pt x="40" y="325"/>
                  </a:lnTo>
                  <a:lnTo>
                    <a:pt x="34" y="376"/>
                  </a:lnTo>
                  <a:lnTo>
                    <a:pt x="102" y="376"/>
                  </a:lnTo>
                  <a:lnTo>
                    <a:pt x="108" y="332"/>
                  </a:lnTo>
                  <a:lnTo>
                    <a:pt x="120" y="289"/>
                  </a:lnTo>
                  <a:lnTo>
                    <a:pt x="137" y="251"/>
                  </a:lnTo>
                  <a:lnTo>
                    <a:pt x="159" y="214"/>
                  </a:lnTo>
                  <a:lnTo>
                    <a:pt x="187" y="182"/>
                  </a:lnTo>
                  <a:lnTo>
                    <a:pt x="218" y="155"/>
                  </a:lnTo>
                  <a:lnTo>
                    <a:pt x="252" y="133"/>
                  </a:lnTo>
                  <a:lnTo>
                    <a:pt x="290" y="117"/>
                  </a:lnTo>
                  <a:lnTo>
                    <a:pt x="331" y="106"/>
                  </a:lnTo>
                  <a:lnTo>
                    <a:pt x="374" y="103"/>
                  </a:lnTo>
                  <a:lnTo>
                    <a:pt x="417" y="106"/>
                  </a:lnTo>
                  <a:lnTo>
                    <a:pt x="458" y="117"/>
                  </a:lnTo>
                  <a:lnTo>
                    <a:pt x="496" y="133"/>
                  </a:lnTo>
                  <a:lnTo>
                    <a:pt x="530" y="155"/>
                  </a:lnTo>
                  <a:lnTo>
                    <a:pt x="561" y="182"/>
                  </a:lnTo>
                  <a:lnTo>
                    <a:pt x="589" y="214"/>
                  </a:lnTo>
                  <a:lnTo>
                    <a:pt x="611" y="251"/>
                  </a:lnTo>
                  <a:lnTo>
                    <a:pt x="628" y="289"/>
                  </a:lnTo>
                  <a:lnTo>
                    <a:pt x="640" y="332"/>
                  </a:lnTo>
                  <a:lnTo>
                    <a:pt x="646" y="376"/>
                  </a:lnTo>
                  <a:lnTo>
                    <a:pt x="714" y="376"/>
                  </a:lnTo>
                  <a:lnTo>
                    <a:pt x="708" y="325"/>
                  </a:lnTo>
                  <a:lnTo>
                    <a:pt x="696" y="277"/>
                  </a:lnTo>
                  <a:lnTo>
                    <a:pt x="678" y="231"/>
                  </a:lnTo>
                  <a:lnTo>
                    <a:pt x="654" y="189"/>
                  </a:lnTo>
                  <a:lnTo>
                    <a:pt x="625" y="151"/>
                  </a:lnTo>
                  <a:lnTo>
                    <a:pt x="593" y="118"/>
                  </a:lnTo>
                  <a:lnTo>
                    <a:pt x="555" y="89"/>
                  </a:lnTo>
                  <a:lnTo>
                    <a:pt x="514" y="66"/>
                  </a:lnTo>
                  <a:lnTo>
                    <a:pt x="470" y="49"/>
                  </a:lnTo>
                  <a:lnTo>
                    <a:pt x="422" y="38"/>
                  </a:lnTo>
                  <a:lnTo>
                    <a:pt x="374" y="34"/>
                  </a:lnTo>
                  <a:close/>
                  <a:moveTo>
                    <a:pt x="374" y="0"/>
                  </a:moveTo>
                  <a:lnTo>
                    <a:pt x="425" y="4"/>
                  </a:lnTo>
                  <a:lnTo>
                    <a:pt x="474" y="15"/>
                  </a:lnTo>
                  <a:lnTo>
                    <a:pt x="521" y="32"/>
                  </a:lnTo>
                  <a:lnTo>
                    <a:pt x="564" y="54"/>
                  </a:lnTo>
                  <a:lnTo>
                    <a:pt x="603" y="83"/>
                  </a:lnTo>
                  <a:lnTo>
                    <a:pt x="640" y="116"/>
                  </a:lnTo>
                  <a:lnTo>
                    <a:pt x="671" y="154"/>
                  </a:lnTo>
                  <a:lnTo>
                    <a:pt x="697" y="196"/>
                  </a:lnTo>
                  <a:lnTo>
                    <a:pt x="720" y="240"/>
                  </a:lnTo>
                  <a:lnTo>
                    <a:pt x="735" y="289"/>
                  </a:lnTo>
                  <a:lnTo>
                    <a:pt x="746" y="340"/>
                  </a:lnTo>
                  <a:lnTo>
                    <a:pt x="750" y="393"/>
                  </a:lnTo>
                  <a:lnTo>
                    <a:pt x="748" y="399"/>
                  </a:lnTo>
                  <a:lnTo>
                    <a:pt x="746" y="402"/>
                  </a:lnTo>
                  <a:lnTo>
                    <a:pt x="742" y="406"/>
                  </a:lnTo>
                  <a:lnTo>
                    <a:pt x="738" y="409"/>
                  </a:lnTo>
                  <a:lnTo>
                    <a:pt x="733" y="410"/>
                  </a:lnTo>
                  <a:lnTo>
                    <a:pt x="425" y="410"/>
                  </a:lnTo>
                  <a:lnTo>
                    <a:pt x="420" y="409"/>
                  </a:lnTo>
                  <a:lnTo>
                    <a:pt x="415" y="406"/>
                  </a:lnTo>
                  <a:lnTo>
                    <a:pt x="412" y="402"/>
                  </a:lnTo>
                  <a:lnTo>
                    <a:pt x="409" y="399"/>
                  </a:lnTo>
                  <a:lnTo>
                    <a:pt x="408" y="393"/>
                  </a:lnTo>
                  <a:lnTo>
                    <a:pt x="405" y="374"/>
                  </a:lnTo>
                  <a:lnTo>
                    <a:pt x="398" y="357"/>
                  </a:lnTo>
                  <a:lnTo>
                    <a:pt x="387" y="346"/>
                  </a:lnTo>
                  <a:lnTo>
                    <a:pt x="374" y="342"/>
                  </a:lnTo>
                  <a:lnTo>
                    <a:pt x="361" y="346"/>
                  </a:lnTo>
                  <a:lnTo>
                    <a:pt x="351" y="357"/>
                  </a:lnTo>
                  <a:lnTo>
                    <a:pt x="343" y="374"/>
                  </a:lnTo>
                  <a:lnTo>
                    <a:pt x="340" y="393"/>
                  </a:lnTo>
                  <a:lnTo>
                    <a:pt x="339" y="399"/>
                  </a:lnTo>
                  <a:lnTo>
                    <a:pt x="337" y="402"/>
                  </a:lnTo>
                  <a:lnTo>
                    <a:pt x="334" y="406"/>
                  </a:lnTo>
                  <a:lnTo>
                    <a:pt x="328" y="409"/>
                  </a:lnTo>
                  <a:lnTo>
                    <a:pt x="323" y="410"/>
                  </a:lnTo>
                  <a:lnTo>
                    <a:pt x="17" y="410"/>
                  </a:lnTo>
                  <a:lnTo>
                    <a:pt x="12" y="409"/>
                  </a:lnTo>
                  <a:lnTo>
                    <a:pt x="6" y="406"/>
                  </a:lnTo>
                  <a:lnTo>
                    <a:pt x="2" y="402"/>
                  </a:lnTo>
                  <a:lnTo>
                    <a:pt x="0" y="399"/>
                  </a:lnTo>
                  <a:lnTo>
                    <a:pt x="0" y="393"/>
                  </a:lnTo>
                  <a:lnTo>
                    <a:pt x="2" y="340"/>
                  </a:lnTo>
                  <a:lnTo>
                    <a:pt x="13" y="289"/>
                  </a:lnTo>
                  <a:lnTo>
                    <a:pt x="29" y="240"/>
                  </a:lnTo>
                  <a:lnTo>
                    <a:pt x="51" y="196"/>
                  </a:lnTo>
                  <a:lnTo>
                    <a:pt x="77" y="154"/>
                  </a:lnTo>
                  <a:lnTo>
                    <a:pt x="110" y="116"/>
                  </a:lnTo>
                  <a:lnTo>
                    <a:pt x="145" y="83"/>
                  </a:lnTo>
                  <a:lnTo>
                    <a:pt x="184" y="54"/>
                  </a:lnTo>
                  <a:lnTo>
                    <a:pt x="229" y="32"/>
                  </a:lnTo>
                  <a:lnTo>
                    <a:pt x="275" y="15"/>
                  </a:lnTo>
                  <a:lnTo>
                    <a:pt x="323" y="4"/>
                  </a:lnTo>
                  <a:lnTo>
                    <a:pt x="37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16" name="Freeform 15"/>
            <p:cNvSpPr>
              <a:spLocks noEditPoints="1"/>
            </p:cNvSpPr>
            <p:nvPr/>
          </p:nvSpPr>
          <p:spPr bwMode="auto">
            <a:xfrm>
              <a:off x="10555779" y="1392462"/>
              <a:ext cx="538562" cy="392597"/>
            </a:xfrm>
            <a:custGeom>
              <a:avLst/>
              <a:gdLst>
                <a:gd name="T0" fmla="*/ 411 w 749"/>
                <a:gd name="T1" fmla="*/ 38 h 546"/>
                <a:gd name="T2" fmla="*/ 355 w 749"/>
                <a:gd name="T3" fmla="*/ 59 h 546"/>
                <a:gd name="T4" fmla="*/ 309 w 749"/>
                <a:gd name="T5" fmla="*/ 99 h 546"/>
                <a:gd name="T6" fmla="*/ 277 w 749"/>
                <a:gd name="T7" fmla="*/ 152 h 546"/>
                <a:gd name="T8" fmla="*/ 236 w 749"/>
                <a:gd name="T9" fmla="*/ 137 h 546"/>
                <a:gd name="T10" fmla="*/ 199 w 749"/>
                <a:gd name="T11" fmla="*/ 140 h 546"/>
                <a:gd name="T12" fmla="*/ 161 w 749"/>
                <a:gd name="T13" fmla="*/ 162 h 546"/>
                <a:gd name="T14" fmla="*/ 139 w 749"/>
                <a:gd name="T15" fmla="*/ 199 h 546"/>
                <a:gd name="T16" fmla="*/ 136 w 749"/>
                <a:gd name="T17" fmla="*/ 230 h 546"/>
                <a:gd name="T18" fmla="*/ 144 w 749"/>
                <a:gd name="T19" fmla="*/ 270 h 546"/>
                <a:gd name="T20" fmla="*/ 92 w 749"/>
                <a:gd name="T21" fmla="*/ 289 h 546"/>
                <a:gd name="T22" fmla="*/ 56 w 749"/>
                <a:gd name="T23" fmla="*/ 323 h 546"/>
                <a:gd name="T24" fmla="*/ 37 w 749"/>
                <a:gd name="T25" fmla="*/ 368 h 546"/>
                <a:gd name="T26" fmla="*/ 37 w 749"/>
                <a:gd name="T27" fmla="*/ 420 h 546"/>
                <a:gd name="T28" fmla="*/ 60 w 749"/>
                <a:gd name="T29" fmla="*/ 467 h 546"/>
                <a:gd name="T30" fmla="*/ 101 w 749"/>
                <a:gd name="T31" fmla="*/ 500 h 546"/>
                <a:gd name="T32" fmla="*/ 153 w 749"/>
                <a:gd name="T33" fmla="*/ 512 h 546"/>
                <a:gd name="T34" fmla="*/ 610 w 749"/>
                <a:gd name="T35" fmla="*/ 508 h 546"/>
                <a:gd name="T36" fmla="*/ 664 w 749"/>
                <a:gd name="T37" fmla="*/ 482 h 546"/>
                <a:gd name="T38" fmla="*/ 702 w 749"/>
                <a:gd name="T39" fmla="*/ 436 h 546"/>
                <a:gd name="T40" fmla="*/ 715 w 749"/>
                <a:gd name="T41" fmla="*/ 376 h 546"/>
                <a:gd name="T42" fmla="*/ 705 w 749"/>
                <a:gd name="T43" fmla="*/ 323 h 546"/>
                <a:gd name="T44" fmla="*/ 677 w 749"/>
                <a:gd name="T45" fmla="*/ 280 h 546"/>
                <a:gd name="T46" fmla="*/ 632 w 749"/>
                <a:gd name="T47" fmla="*/ 250 h 546"/>
                <a:gd name="T48" fmla="*/ 613 w 749"/>
                <a:gd name="T49" fmla="*/ 217 h 546"/>
                <a:gd name="T50" fmla="*/ 613 w 749"/>
                <a:gd name="T51" fmla="*/ 206 h 546"/>
                <a:gd name="T52" fmla="*/ 599 w 749"/>
                <a:gd name="T53" fmla="*/ 139 h 546"/>
                <a:gd name="T54" fmla="*/ 563 w 749"/>
                <a:gd name="T55" fmla="*/ 85 h 546"/>
                <a:gd name="T56" fmla="*/ 509 w 749"/>
                <a:gd name="T57" fmla="*/ 48 h 546"/>
                <a:gd name="T58" fmla="*/ 442 w 749"/>
                <a:gd name="T59" fmla="*/ 34 h 546"/>
                <a:gd name="T60" fmla="*/ 479 w 749"/>
                <a:gd name="T61" fmla="*/ 4 h 546"/>
                <a:gd name="T62" fmla="*/ 546 w 749"/>
                <a:gd name="T63" fmla="*/ 29 h 546"/>
                <a:gd name="T64" fmla="*/ 599 w 749"/>
                <a:gd name="T65" fmla="*/ 73 h 546"/>
                <a:gd name="T66" fmla="*/ 635 w 749"/>
                <a:gd name="T67" fmla="*/ 134 h 546"/>
                <a:gd name="T68" fmla="*/ 647 w 749"/>
                <a:gd name="T69" fmla="*/ 206 h 546"/>
                <a:gd name="T70" fmla="*/ 647 w 749"/>
                <a:gd name="T71" fmla="*/ 219 h 546"/>
                <a:gd name="T72" fmla="*/ 700 w 749"/>
                <a:gd name="T73" fmla="*/ 255 h 546"/>
                <a:gd name="T74" fmla="*/ 736 w 749"/>
                <a:gd name="T75" fmla="*/ 309 h 546"/>
                <a:gd name="T76" fmla="*/ 749 w 749"/>
                <a:gd name="T77" fmla="*/ 376 h 546"/>
                <a:gd name="T78" fmla="*/ 736 w 749"/>
                <a:gd name="T79" fmla="*/ 441 h 546"/>
                <a:gd name="T80" fmla="*/ 699 w 749"/>
                <a:gd name="T81" fmla="*/ 496 h 546"/>
                <a:gd name="T82" fmla="*/ 645 w 749"/>
                <a:gd name="T83" fmla="*/ 533 h 546"/>
                <a:gd name="T84" fmla="*/ 578 w 749"/>
                <a:gd name="T85" fmla="*/ 546 h 546"/>
                <a:gd name="T86" fmla="*/ 118 w 749"/>
                <a:gd name="T87" fmla="*/ 542 h 546"/>
                <a:gd name="T88" fmla="*/ 56 w 749"/>
                <a:gd name="T89" fmla="*/ 512 h 546"/>
                <a:gd name="T90" fmla="*/ 14 w 749"/>
                <a:gd name="T91" fmla="*/ 460 h 546"/>
                <a:gd name="T92" fmla="*/ 0 w 749"/>
                <a:gd name="T93" fmla="*/ 393 h 546"/>
                <a:gd name="T94" fmla="*/ 13 w 749"/>
                <a:gd name="T95" fmla="*/ 329 h 546"/>
                <a:gd name="T96" fmla="*/ 50 w 749"/>
                <a:gd name="T97" fmla="*/ 279 h 546"/>
                <a:gd name="T98" fmla="*/ 105 w 749"/>
                <a:gd name="T99" fmla="*/ 247 h 546"/>
                <a:gd name="T100" fmla="*/ 105 w 749"/>
                <a:gd name="T101" fmla="*/ 195 h 546"/>
                <a:gd name="T102" fmla="*/ 128 w 749"/>
                <a:gd name="T103" fmla="*/ 148 h 546"/>
                <a:gd name="T104" fmla="*/ 169 w 749"/>
                <a:gd name="T105" fmla="*/ 115 h 546"/>
                <a:gd name="T106" fmla="*/ 221 w 749"/>
                <a:gd name="T107" fmla="*/ 102 h 546"/>
                <a:gd name="T108" fmla="*/ 262 w 749"/>
                <a:gd name="T109" fmla="*/ 110 h 546"/>
                <a:gd name="T110" fmla="*/ 306 w 749"/>
                <a:gd name="T111" fmla="*/ 52 h 546"/>
                <a:gd name="T112" fmla="*/ 368 w 749"/>
                <a:gd name="T113" fmla="*/ 14 h 546"/>
                <a:gd name="T114" fmla="*/ 442 w 749"/>
                <a:gd name="T115" fmla="*/ 0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9" h="546">
                  <a:moveTo>
                    <a:pt x="442" y="34"/>
                  </a:moveTo>
                  <a:lnTo>
                    <a:pt x="411" y="38"/>
                  </a:lnTo>
                  <a:lnTo>
                    <a:pt x="382" y="46"/>
                  </a:lnTo>
                  <a:lnTo>
                    <a:pt x="355" y="59"/>
                  </a:lnTo>
                  <a:lnTo>
                    <a:pt x="330" y="77"/>
                  </a:lnTo>
                  <a:lnTo>
                    <a:pt x="309" y="99"/>
                  </a:lnTo>
                  <a:lnTo>
                    <a:pt x="292" y="126"/>
                  </a:lnTo>
                  <a:lnTo>
                    <a:pt x="277" y="152"/>
                  </a:lnTo>
                  <a:lnTo>
                    <a:pt x="250" y="141"/>
                  </a:lnTo>
                  <a:lnTo>
                    <a:pt x="236" y="137"/>
                  </a:lnTo>
                  <a:lnTo>
                    <a:pt x="221" y="137"/>
                  </a:lnTo>
                  <a:lnTo>
                    <a:pt x="199" y="140"/>
                  </a:lnTo>
                  <a:lnTo>
                    <a:pt x="178" y="148"/>
                  </a:lnTo>
                  <a:lnTo>
                    <a:pt x="161" y="162"/>
                  </a:lnTo>
                  <a:lnTo>
                    <a:pt x="148" y="179"/>
                  </a:lnTo>
                  <a:lnTo>
                    <a:pt x="139" y="199"/>
                  </a:lnTo>
                  <a:lnTo>
                    <a:pt x="136" y="223"/>
                  </a:lnTo>
                  <a:lnTo>
                    <a:pt x="136" y="230"/>
                  </a:lnTo>
                  <a:lnTo>
                    <a:pt x="137" y="240"/>
                  </a:lnTo>
                  <a:lnTo>
                    <a:pt x="144" y="270"/>
                  </a:lnTo>
                  <a:lnTo>
                    <a:pt x="115" y="279"/>
                  </a:lnTo>
                  <a:lnTo>
                    <a:pt x="92" y="289"/>
                  </a:lnTo>
                  <a:lnTo>
                    <a:pt x="72" y="305"/>
                  </a:lnTo>
                  <a:lnTo>
                    <a:pt x="56" y="323"/>
                  </a:lnTo>
                  <a:lnTo>
                    <a:pt x="43" y="344"/>
                  </a:lnTo>
                  <a:lnTo>
                    <a:pt x="37" y="368"/>
                  </a:lnTo>
                  <a:lnTo>
                    <a:pt x="34" y="393"/>
                  </a:lnTo>
                  <a:lnTo>
                    <a:pt x="37" y="420"/>
                  </a:lnTo>
                  <a:lnTo>
                    <a:pt x="46" y="445"/>
                  </a:lnTo>
                  <a:lnTo>
                    <a:pt x="60" y="467"/>
                  </a:lnTo>
                  <a:lnTo>
                    <a:pt x="79" y="486"/>
                  </a:lnTo>
                  <a:lnTo>
                    <a:pt x="101" y="500"/>
                  </a:lnTo>
                  <a:lnTo>
                    <a:pt x="126" y="509"/>
                  </a:lnTo>
                  <a:lnTo>
                    <a:pt x="153" y="512"/>
                  </a:lnTo>
                  <a:lnTo>
                    <a:pt x="578" y="512"/>
                  </a:lnTo>
                  <a:lnTo>
                    <a:pt x="610" y="508"/>
                  </a:lnTo>
                  <a:lnTo>
                    <a:pt x="639" y="498"/>
                  </a:lnTo>
                  <a:lnTo>
                    <a:pt x="664" y="482"/>
                  </a:lnTo>
                  <a:lnTo>
                    <a:pt x="686" y="461"/>
                  </a:lnTo>
                  <a:lnTo>
                    <a:pt x="702" y="436"/>
                  </a:lnTo>
                  <a:lnTo>
                    <a:pt x="712" y="407"/>
                  </a:lnTo>
                  <a:lnTo>
                    <a:pt x="715" y="376"/>
                  </a:lnTo>
                  <a:lnTo>
                    <a:pt x="712" y="348"/>
                  </a:lnTo>
                  <a:lnTo>
                    <a:pt x="705" y="323"/>
                  </a:lnTo>
                  <a:lnTo>
                    <a:pt x="692" y="301"/>
                  </a:lnTo>
                  <a:lnTo>
                    <a:pt x="677" y="280"/>
                  </a:lnTo>
                  <a:lnTo>
                    <a:pt x="656" y="263"/>
                  </a:lnTo>
                  <a:lnTo>
                    <a:pt x="632" y="250"/>
                  </a:lnTo>
                  <a:lnTo>
                    <a:pt x="611" y="241"/>
                  </a:lnTo>
                  <a:lnTo>
                    <a:pt x="613" y="217"/>
                  </a:lnTo>
                  <a:lnTo>
                    <a:pt x="613" y="213"/>
                  </a:lnTo>
                  <a:lnTo>
                    <a:pt x="613" y="206"/>
                  </a:lnTo>
                  <a:lnTo>
                    <a:pt x="610" y="170"/>
                  </a:lnTo>
                  <a:lnTo>
                    <a:pt x="599" y="139"/>
                  </a:lnTo>
                  <a:lnTo>
                    <a:pt x="584" y="110"/>
                  </a:lnTo>
                  <a:lnTo>
                    <a:pt x="563" y="85"/>
                  </a:lnTo>
                  <a:lnTo>
                    <a:pt x="538" y="64"/>
                  </a:lnTo>
                  <a:lnTo>
                    <a:pt x="509" y="48"/>
                  </a:lnTo>
                  <a:lnTo>
                    <a:pt x="476" y="38"/>
                  </a:lnTo>
                  <a:lnTo>
                    <a:pt x="442" y="34"/>
                  </a:lnTo>
                  <a:close/>
                  <a:moveTo>
                    <a:pt x="442" y="0"/>
                  </a:moveTo>
                  <a:lnTo>
                    <a:pt x="479" y="4"/>
                  </a:lnTo>
                  <a:lnTo>
                    <a:pt x="514" y="13"/>
                  </a:lnTo>
                  <a:lnTo>
                    <a:pt x="546" y="29"/>
                  </a:lnTo>
                  <a:lnTo>
                    <a:pt x="575" y="48"/>
                  </a:lnTo>
                  <a:lnTo>
                    <a:pt x="599" y="73"/>
                  </a:lnTo>
                  <a:lnTo>
                    <a:pt x="619" y="102"/>
                  </a:lnTo>
                  <a:lnTo>
                    <a:pt x="635" y="134"/>
                  </a:lnTo>
                  <a:lnTo>
                    <a:pt x="644" y="169"/>
                  </a:lnTo>
                  <a:lnTo>
                    <a:pt x="647" y="206"/>
                  </a:lnTo>
                  <a:lnTo>
                    <a:pt x="647" y="212"/>
                  </a:lnTo>
                  <a:lnTo>
                    <a:pt x="647" y="219"/>
                  </a:lnTo>
                  <a:lnTo>
                    <a:pt x="675" y="234"/>
                  </a:lnTo>
                  <a:lnTo>
                    <a:pt x="700" y="255"/>
                  </a:lnTo>
                  <a:lnTo>
                    <a:pt x="720" y="280"/>
                  </a:lnTo>
                  <a:lnTo>
                    <a:pt x="736" y="309"/>
                  </a:lnTo>
                  <a:lnTo>
                    <a:pt x="746" y="342"/>
                  </a:lnTo>
                  <a:lnTo>
                    <a:pt x="749" y="376"/>
                  </a:lnTo>
                  <a:lnTo>
                    <a:pt x="746" y="410"/>
                  </a:lnTo>
                  <a:lnTo>
                    <a:pt x="736" y="441"/>
                  </a:lnTo>
                  <a:lnTo>
                    <a:pt x="720" y="471"/>
                  </a:lnTo>
                  <a:lnTo>
                    <a:pt x="699" y="496"/>
                  </a:lnTo>
                  <a:lnTo>
                    <a:pt x="674" y="517"/>
                  </a:lnTo>
                  <a:lnTo>
                    <a:pt x="645" y="533"/>
                  </a:lnTo>
                  <a:lnTo>
                    <a:pt x="614" y="542"/>
                  </a:lnTo>
                  <a:lnTo>
                    <a:pt x="578" y="546"/>
                  </a:lnTo>
                  <a:lnTo>
                    <a:pt x="153" y="546"/>
                  </a:lnTo>
                  <a:lnTo>
                    <a:pt x="118" y="542"/>
                  </a:lnTo>
                  <a:lnTo>
                    <a:pt x="85" y="530"/>
                  </a:lnTo>
                  <a:lnTo>
                    <a:pt x="56" y="512"/>
                  </a:lnTo>
                  <a:lnTo>
                    <a:pt x="33" y="488"/>
                  </a:lnTo>
                  <a:lnTo>
                    <a:pt x="14" y="460"/>
                  </a:lnTo>
                  <a:lnTo>
                    <a:pt x="4" y="428"/>
                  </a:lnTo>
                  <a:lnTo>
                    <a:pt x="0" y="393"/>
                  </a:lnTo>
                  <a:lnTo>
                    <a:pt x="3" y="360"/>
                  </a:lnTo>
                  <a:lnTo>
                    <a:pt x="13" y="329"/>
                  </a:lnTo>
                  <a:lnTo>
                    <a:pt x="29" y="302"/>
                  </a:lnTo>
                  <a:lnTo>
                    <a:pt x="50" y="279"/>
                  </a:lnTo>
                  <a:lnTo>
                    <a:pt x="76" y="261"/>
                  </a:lnTo>
                  <a:lnTo>
                    <a:pt x="105" y="247"/>
                  </a:lnTo>
                  <a:lnTo>
                    <a:pt x="102" y="223"/>
                  </a:lnTo>
                  <a:lnTo>
                    <a:pt x="105" y="195"/>
                  </a:lnTo>
                  <a:lnTo>
                    <a:pt x="114" y="170"/>
                  </a:lnTo>
                  <a:lnTo>
                    <a:pt x="128" y="148"/>
                  </a:lnTo>
                  <a:lnTo>
                    <a:pt x="147" y="128"/>
                  </a:lnTo>
                  <a:lnTo>
                    <a:pt x="169" y="115"/>
                  </a:lnTo>
                  <a:lnTo>
                    <a:pt x="194" y="106"/>
                  </a:lnTo>
                  <a:lnTo>
                    <a:pt x="221" y="102"/>
                  </a:lnTo>
                  <a:lnTo>
                    <a:pt x="242" y="105"/>
                  </a:lnTo>
                  <a:lnTo>
                    <a:pt x="262" y="110"/>
                  </a:lnTo>
                  <a:lnTo>
                    <a:pt x="281" y="80"/>
                  </a:lnTo>
                  <a:lnTo>
                    <a:pt x="306" y="52"/>
                  </a:lnTo>
                  <a:lnTo>
                    <a:pt x="335" y="31"/>
                  </a:lnTo>
                  <a:lnTo>
                    <a:pt x="368" y="14"/>
                  </a:lnTo>
                  <a:lnTo>
                    <a:pt x="404" y="4"/>
                  </a:lnTo>
                  <a:lnTo>
                    <a:pt x="44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1" name="Freeform 20"/>
            <p:cNvSpPr>
              <a:spLocks noEditPoints="1"/>
            </p:cNvSpPr>
            <p:nvPr/>
          </p:nvSpPr>
          <p:spPr bwMode="auto">
            <a:xfrm>
              <a:off x="1077764" y="2455724"/>
              <a:ext cx="539370" cy="318575"/>
            </a:xfrm>
            <a:custGeom>
              <a:avLst/>
              <a:gdLst>
                <a:gd name="T0" fmla="*/ 315 w 855"/>
                <a:gd name="T1" fmla="*/ 42 h 505"/>
                <a:gd name="T2" fmla="*/ 250 w 855"/>
                <a:gd name="T3" fmla="*/ 67 h 505"/>
                <a:gd name="T4" fmla="*/ 199 w 855"/>
                <a:gd name="T5" fmla="*/ 111 h 505"/>
                <a:gd name="T6" fmla="*/ 167 w 855"/>
                <a:gd name="T7" fmla="*/ 170 h 505"/>
                <a:gd name="T8" fmla="*/ 152 w 855"/>
                <a:gd name="T9" fmla="*/ 220 h 505"/>
                <a:gd name="T10" fmla="*/ 129 w 855"/>
                <a:gd name="T11" fmla="*/ 237 h 505"/>
                <a:gd name="T12" fmla="*/ 81 w 855"/>
                <a:gd name="T13" fmla="*/ 261 h 505"/>
                <a:gd name="T14" fmla="*/ 50 w 855"/>
                <a:gd name="T15" fmla="*/ 300 h 505"/>
                <a:gd name="T16" fmla="*/ 38 w 855"/>
                <a:gd name="T17" fmla="*/ 351 h 505"/>
                <a:gd name="T18" fmla="*/ 50 w 855"/>
                <a:gd name="T19" fmla="*/ 402 h 505"/>
                <a:gd name="T20" fmla="*/ 83 w 855"/>
                <a:gd name="T21" fmla="*/ 441 h 505"/>
                <a:gd name="T22" fmla="*/ 129 w 855"/>
                <a:gd name="T23" fmla="*/ 463 h 505"/>
                <a:gd name="T24" fmla="*/ 700 w 855"/>
                <a:gd name="T25" fmla="*/ 467 h 505"/>
                <a:gd name="T26" fmla="*/ 751 w 855"/>
                <a:gd name="T27" fmla="*/ 456 h 505"/>
                <a:gd name="T28" fmla="*/ 791 w 855"/>
                <a:gd name="T29" fmla="*/ 423 h 505"/>
                <a:gd name="T30" fmla="*/ 814 w 855"/>
                <a:gd name="T31" fmla="*/ 377 h 505"/>
                <a:gd name="T32" fmla="*/ 814 w 855"/>
                <a:gd name="T33" fmla="*/ 325 h 505"/>
                <a:gd name="T34" fmla="*/ 793 w 855"/>
                <a:gd name="T35" fmla="*/ 279 h 505"/>
                <a:gd name="T36" fmla="*/ 753 w 855"/>
                <a:gd name="T37" fmla="*/ 247 h 505"/>
                <a:gd name="T38" fmla="*/ 717 w 855"/>
                <a:gd name="T39" fmla="*/ 232 h 505"/>
                <a:gd name="T40" fmla="*/ 701 w 855"/>
                <a:gd name="T41" fmla="*/ 211 h 505"/>
                <a:gd name="T42" fmla="*/ 700 w 855"/>
                <a:gd name="T43" fmla="*/ 195 h 505"/>
                <a:gd name="T44" fmla="*/ 685 w 855"/>
                <a:gd name="T45" fmla="*/ 149 h 505"/>
                <a:gd name="T46" fmla="*/ 647 w 855"/>
                <a:gd name="T47" fmla="*/ 120 h 505"/>
                <a:gd name="T48" fmla="*/ 604 w 855"/>
                <a:gd name="T49" fmla="*/ 119 h 505"/>
                <a:gd name="T50" fmla="*/ 571 w 855"/>
                <a:gd name="T51" fmla="*/ 136 h 505"/>
                <a:gd name="T52" fmla="*/ 545 w 855"/>
                <a:gd name="T53" fmla="*/ 145 h 505"/>
                <a:gd name="T54" fmla="*/ 524 w 855"/>
                <a:gd name="T55" fmla="*/ 140 h 505"/>
                <a:gd name="T56" fmla="*/ 493 w 855"/>
                <a:gd name="T57" fmla="*/ 102 h 505"/>
                <a:gd name="T58" fmla="*/ 443 w 855"/>
                <a:gd name="T59" fmla="*/ 63 h 505"/>
                <a:gd name="T60" fmla="*/ 383 w 855"/>
                <a:gd name="T61" fmla="*/ 42 h 505"/>
                <a:gd name="T62" fmla="*/ 350 w 855"/>
                <a:gd name="T63" fmla="*/ 0 h 505"/>
                <a:gd name="T64" fmla="*/ 427 w 855"/>
                <a:gd name="T65" fmla="*/ 14 h 505"/>
                <a:gd name="T66" fmla="*/ 494 w 855"/>
                <a:gd name="T67" fmla="*/ 51 h 505"/>
                <a:gd name="T68" fmla="*/ 545 w 855"/>
                <a:gd name="T69" fmla="*/ 107 h 505"/>
                <a:gd name="T70" fmla="*/ 594 w 855"/>
                <a:gd name="T71" fmla="*/ 81 h 505"/>
                <a:gd name="T72" fmla="*/ 649 w 855"/>
                <a:gd name="T73" fmla="*/ 81 h 505"/>
                <a:gd name="T74" fmla="*/ 696 w 855"/>
                <a:gd name="T75" fmla="*/ 103 h 505"/>
                <a:gd name="T76" fmla="*/ 727 w 855"/>
                <a:gd name="T77" fmla="*/ 144 h 505"/>
                <a:gd name="T78" fmla="*/ 739 w 855"/>
                <a:gd name="T79" fmla="*/ 195 h 505"/>
                <a:gd name="T80" fmla="*/ 770 w 855"/>
                <a:gd name="T81" fmla="*/ 212 h 505"/>
                <a:gd name="T82" fmla="*/ 823 w 855"/>
                <a:gd name="T83" fmla="*/ 254 h 505"/>
                <a:gd name="T84" fmla="*/ 852 w 855"/>
                <a:gd name="T85" fmla="*/ 316 h 505"/>
                <a:gd name="T86" fmla="*/ 853 w 855"/>
                <a:gd name="T87" fmla="*/ 382 h 505"/>
                <a:gd name="T88" fmla="*/ 829 w 855"/>
                <a:gd name="T89" fmla="*/ 437 h 505"/>
                <a:gd name="T90" fmla="*/ 787 w 855"/>
                <a:gd name="T91" fmla="*/ 479 h 505"/>
                <a:gd name="T92" fmla="*/ 731 w 855"/>
                <a:gd name="T93" fmla="*/ 503 h 505"/>
                <a:gd name="T94" fmla="*/ 155 w 855"/>
                <a:gd name="T95" fmla="*/ 505 h 505"/>
                <a:gd name="T96" fmla="*/ 95 w 855"/>
                <a:gd name="T97" fmla="*/ 494 h 505"/>
                <a:gd name="T98" fmla="*/ 45 w 855"/>
                <a:gd name="T99" fmla="*/ 461 h 505"/>
                <a:gd name="T100" fmla="*/ 12 w 855"/>
                <a:gd name="T101" fmla="*/ 411 h 505"/>
                <a:gd name="T102" fmla="*/ 0 w 855"/>
                <a:gd name="T103" fmla="*/ 351 h 505"/>
                <a:gd name="T104" fmla="*/ 11 w 855"/>
                <a:gd name="T105" fmla="*/ 291 h 505"/>
                <a:gd name="T106" fmla="*/ 43 w 855"/>
                <a:gd name="T107" fmla="*/ 242 h 505"/>
                <a:gd name="T108" fmla="*/ 91 w 855"/>
                <a:gd name="T109" fmla="*/ 209 h 505"/>
                <a:gd name="T110" fmla="*/ 129 w 855"/>
                <a:gd name="T111" fmla="*/ 158 h 505"/>
                <a:gd name="T112" fmla="*/ 169 w 855"/>
                <a:gd name="T113" fmla="*/ 86 h 505"/>
                <a:gd name="T114" fmla="*/ 229 w 855"/>
                <a:gd name="T115" fmla="*/ 34 h 505"/>
                <a:gd name="T116" fmla="*/ 307 w 855"/>
                <a:gd name="T117" fmla="*/ 4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55" h="505">
                  <a:moveTo>
                    <a:pt x="350" y="39"/>
                  </a:moveTo>
                  <a:lnTo>
                    <a:pt x="315" y="42"/>
                  </a:lnTo>
                  <a:lnTo>
                    <a:pt x="282" y="52"/>
                  </a:lnTo>
                  <a:lnTo>
                    <a:pt x="250" y="67"/>
                  </a:lnTo>
                  <a:lnTo>
                    <a:pt x="223" y="86"/>
                  </a:lnTo>
                  <a:lnTo>
                    <a:pt x="199" y="111"/>
                  </a:lnTo>
                  <a:lnTo>
                    <a:pt x="180" y="139"/>
                  </a:lnTo>
                  <a:lnTo>
                    <a:pt x="167" y="170"/>
                  </a:lnTo>
                  <a:lnTo>
                    <a:pt x="157" y="206"/>
                  </a:lnTo>
                  <a:lnTo>
                    <a:pt x="152" y="220"/>
                  </a:lnTo>
                  <a:lnTo>
                    <a:pt x="142" y="230"/>
                  </a:lnTo>
                  <a:lnTo>
                    <a:pt x="129" y="237"/>
                  </a:lnTo>
                  <a:lnTo>
                    <a:pt x="104" y="246"/>
                  </a:lnTo>
                  <a:lnTo>
                    <a:pt x="81" y="261"/>
                  </a:lnTo>
                  <a:lnTo>
                    <a:pt x="63" y="278"/>
                  </a:lnTo>
                  <a:lnTo>
                    <a:pt x="50" y="300"/>
                  </a:lnTo>
                  <a:lnTo>
                    <a:pt x="42" y="325"/>
                  </a:lnTo>
                  <a:lnTo>
                    <a:pt x="38" y="351"/>
                  </a:lnTo>
                  <a:lnTo>
                    <a:pt x="42" y="377"/>
                  </a:lnTo>
                  <a:lnTo>
                    <a:pt x="50" y="402"/>
                  </a:lnTo>
                  <a:lnTo>
                    <a:pt x="64" y="423"/>
                  </a:lnTo>
                  <a:lnTo>
                    <a:pt x="83" y="441"/>
                  </a:lnTo>
                  <a:lnTo>
                    <a:pt x="104" y="456"/>
                  </a:lnTo>
                  <a:lnTo>
                    <a:pt x="129" y="463"/>
                  </a:lnTo>
                  <a:lnTo>
                    <a:pt x="155" y="467"/>
                  </a:lnTo>
                  <a:lnTo>
                    <a:pt x="700" y="467"/>
                  </a:lnTo>
                  <a:lnTo>
                    <a:pt x="727" y="463"/>
                  </a:lnTo>
                  <a:lnTo>
                    <a:pt x="751" y="456"/>
                  </a:lnTo>
                  <a:lnTo>
                    <a:pt x="773" y="441"/>
                  </a:lnTo>
                  <a:lnTo>
                    <a:pt x="791" y="423"/>
                  </a:lnTo>
                  <a:lnTo>
                    <a:pt x="804" y="402"/>
                  </a:lnTo>
                  <a:lnTo>
                    <a:pt x="814" y="377"/>
                  </a:lnTo>
                  <a:lnTo>
                    <a:pt x="816" y="351"/>
                  </a:lnTo>
                  <a:lnTo>
                    <a:pt x="814" y="325"/>
                  </a:lnTo>
                  <a:lnTo>
                    <a:pt x="806" y="300"/>
                  </a:lnTo>
                  <a:lnTo>
                    <a:pt x="793" y="279"/>
                  </a:lnTo>
                  <a:lnTo>
                    <a:pt x="774" y="261"/>
                  </a:lnTo>
                  <a:lnTo>
                    <a:pt x="753" y="247"/>
                  </a:lnTo>
                  <a:lnTo>
                    <a:pt x="728" y="237"/>
                  </a:lnTo>
                  <a:lnTo>
                    <a:pt x="717" y="232"/>
                  </a:lnTo>
                  <a:lnTo>
                    <a:pt x="707" y="223"/>
                  </a:lnTo>
                  <a:lnTo>
                    <a:pt x="701" y="211"/>
                  </a:lnTo>
                  <a:lnTo>
                    <a:pt x="700" y="198"/>
                  </a:lnTo>
                  <a:lnTo>
                    <a:pt x="700" y="195"/>
                  </a:lnTo>
                  <a:lnTo>
                    <a:pt x="696" y="170"/>
                  </a:lnTo>
                  <a:lnTo>
                    <a:pt x="685" y="149"/>
                  </a:lnTo>
                  <a:lnTo>
                    <a:pt x="668" y="132"/>
                  </a:lnTo>
                  <a:lnTo>
                    <a:pt x="647" y="120"/>
                  </a:lnTo>
                  <a:lnTo>
                    <a:pt x="622" y="117"/>
                  </a:lnTo>
                  <a:lnTo>
                    <a:pt x="604" y="119"/>
                  </a:lnTo>
                  <a:lnTo>
                    <a:pt x="587" y="126"/>
                  </a:lnTo>
                  <a:lnTo>
                    <a:pt x="571" y="136"/>
                  </a:lnTo>
                  <a:lnTo>
                    <a:pt x="560" y="144"/>
                  </a:lnTo>
                  <a:lnTo>
                    <a:pt x="545" y="145"/>
                  </a:lnTo>
                  <a:lnTo>
                    <a:pt x="540" y="145"/>
                  </a:lnTo>
                  <a:lnTo>
                    <a:pt x="524" y="140"/>
                  </a:lnTo>
                  <a:lnTo>
                    <a:pt x="512" y="128"/>
                  </a:lnTo>
                  <a:lnTo>
                    <a:pt x="493" y="102"/>
                  </a:lnTo>
                  <a:lnTo>
                    <a:pt x="469" y="80"/>
                  </a:lnTo>
                  <a:lnTo>
                    <a:pt x="443" y="63"/>
                  </a:lnTo>
                  <a:lnTo>
                    <a:pt x="413" y="50"/>
                  </a:lnTo>
                  <a:lnTo>
                    <a:pt x="383" y="42"/>
                  </a:lnTo>
                  <a:lnTo>
                    <a:pt x="350" y="39"/>
                  </a:lnTo>
                  <a:close/>
                  <a:moveTo>
                    <a:pt x="350" y="0"/>
                  </a:moveTo>
                  <a:lnTo>
                    <a:pt x="391" y="4"/>
                  </a:lnTo>
                  <a:lnTo>
                    <a:pt x="427" y="14"/>
                  </a:lnTo>
                  <a:lnTo>
                    <a:pt x="463" y="30"/>
                  </a:lnTo>
                  <a:lnTo>
                    <a:pt x="494" y="51"/>
                  </a:lnTo>
                  <a:lnTo>
                    <a:pt x="523" y="77"/>
                  </a:lnTo>
                  <a:lnTo>
                    <a:pt x="545" y="107"/>
                  </a:lnTo>
                  <a:lnTo>
                    <a:pt x="567" y="92"/>
                  </a:lnTo>
                  <a:lnTo>
                    <a:pt x="594" y="81"/>
                  </a:lnTo>
                  <a:lnTo>
                    <a:pt x="622" y="79"/>
                  </a:lnTo>
                  <a:lnTo>
                    <a:pt x="649" y="81"/>
                  </a:lnTo>
                  <a:lnTo>
                    <a:pt x="673" y="90"/>
                  </a:lnTo>
                  <a:lnTo>
                    <a:pt x="696" y="103"/>
                  </a:lnTo>
                  <a:lnTo>
                    <a:pt x="713" y="122"/>
                  </a:lnTo>
                  <a:lnTo>
                    <a:pt x="727" y="144"/>
                  </a:lnTo>
                  <a:lnTo>
                    <a:pt x="736" y="168"/>
                  </a:lnTo>
                  <a:lnTo>
                    <a:pt x="739" y="195"/>
                  </a:lnTo>
                  <a:lnTo>
                    <a:pt x="739" y="200"/>
                  </a:lnTo>
                  <a:lnTo>
                    <a:pt x="770" y="212"/>
                  </a:lnTo>
                  <a:lnTo>
                    <a:pt x="799" y="230"/>
                  </a:lnTo>
                  <a:lnTo>
                    <a:pt x="823" y="254"/>
                  </a:lnTo>
                  <a:lnTo>
                    <a:pt x="840" y="283"/>
                  </a:lnTo>
                  <a:lnTo>
                    <a:pt x="852" y="316"/>
                  </a:lnTo>
                  <a:lnTo>
                    <a:pt x="855" y="351"/>
                  </a:lnTo>
                  <a:lnTo>
                    <a:pt x="853" y="382"/>
                  </a:lnTo>
                  <a:lnTo>
                    <a:pt x="844" y="411"/>
                  </a:lnTo>
                  <a:lnTo>
                    <a:pt x="829" y="437"/>
                  </a:lnTo>
                  <a:lnTo>
                    <a:pt x="810" y="461"/>
                  </a:lnTo>
                  <a:lnTo>
                    <a:pt x="787" y="479"/>
                  </a:lnTo>
                  <a:lnTo>
                    <a:pt x="761" y="494"/>
                  </a:lnTo>
                  <a:lnTo>
                    <a:pt x="731" y="503"/>
                  </a:lnTo>
                  <a:lnTo>
                    <a:pt x="700" y="505"/>
                  </a:lnTo>
                  <a:lnTo>
                    <a:pt x="155" y="505"/>
                  </a:lnTo>
                  <a:lnTo>
                    <a:pt x="123" y="503"/>
                  </a:lnTo>
                  <a:lnTo>
                    <a:pt x="95" y="494"/>
                  </a:lnTo>
                  <a:lnTo>
                    <a:pt x="68" y="479"/>
                  </a:lnTo>
                  <a:lnTo>
                    <a:pt x="45" y="461"/>
                  </a:lnTo>
                  <a:lnTo>
                    <a:pt x="26" y="437"/>
                  </a:lnTo>
                  <a:lnTo>
                    <a:pt x="12" y="411"/>
                  </a:lnTo>
                  <a:lnTo>
                    <a:pt x="3" y="382"/>
                  </a:lnTo>
                  <a:lnTo>
                    <a:pt x="0" y="351"/>
                  </a:lnTo>
                  <a:lnTo>
                    <a:pt x="3" y="319"/>
                  </a:lnTo>
                  <a:lnTo>
                    <a:pt x="11" y="291"/>
                  </a:lnTo>
                  <a:lnTo>
                    <a:pt x="25" y="266"/>
                  </a:lnTo>
                  <a:lnTo>
                    <a:pt x="43" y="242"/>
                  </a:lnTo>
                  <a:lnTo>
                    <a:pt x="66" y="224"/>
                  </a:lnTo>
                  <a:lnTo>
                    <a:pt x="91" y="209"/>
                  </a:lnTo>
                  <a:lnTo>
                    <a:pt x="119" y="199"/>
                  </a:lnTo>
                  <a:lnTo>
                    <a:pt x="129" y="158"/>
                  </a:lnTo>
                  <a:lnTo>
                    <a:pt x="146" y="120"/>
                  </a:lnTo>
                  <a:lnTo>
                    <a:pt x="169" y="86"/>
                  </a:lnTo>
                  <a:lnTo>
                    <a:pt x="197" y="58"/>
                  </a:lnTo>
                  <a:lnTo>
                    <a:pt x="229" y="34"/>
                  </a:lnTo>
                  <a:lnTo>
                    <a:pt x="266" y="16"/>
                  </a:lnTo>
                  <a:lnTo>
                    <a:pt x="307" y="4"/>
                  </a:lnTo>
                  <a:lnTo>
                    <a:pt x="35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2" name="Freeform 21"/>
            <p:cNvSpPr>
              <a:spLocks noEditPoints="1"/>
            </p:cNvSpPr>
            <p:nvPr/>
          </p:nvSpPr>
          <p:spPr bwMode="auto">
            <a:xfrm>
              <a:off x="2130342" y="2394218"/>
              <a:ext cx="540631" cy="441589"/>
            </a:xfrm>
            <a:custGeom>
              <a:avLst/>
              <a:gdLst>
                <a:gd name="T0" fmla="*/ 282 w 857"/>
                <a:gd name="T1" fmla="*/ 246 h 700"/>
                <a:gd name="T2" fmla="*/ 201 w 857"/>
                <a:gd name="T3" fmla="*/ 305 h 700"/>
                <a:gd name="T4" fmla="*/ 159 w 857"/>
                <a:gd name="T5" fmla="*/ 399 h 700"/>
                <a:gd name="T6" fmla="*/ 129 w 857"/>
                <a:gd name="T7" fmla="*/ 430 h 700"/>
                <a:gd name="T8" fmla="*/ 65 w 857"/>
                <a:gd name="T9" fmla="*/ 472 h 700"/>
                <a:gd name="T10" fmla="*/ 40 w 857"/>
                <a:gd name="T11" fmla="*/ 544 h 700"/>
                <a:gd name="T12" fmla="*/ 66 w 857"/>
                <a:gd name="T13" fmla="*/ 617 h 700"/>
                <a:gd name="T14" fmla="*/ 130 w 857"/>
                <a:gd name="T15" fmla="*/ 658 h 700"/>
                <a:gd name="T16" fmla="*/ 727 w 857"/>
                <a:gd name="T17" fmla="*/ 658 h 700"/>
                <a:gd name="T18" fmla="*/ 793 w 857"/>
                <a:gd name="T19" fmla="*/ 617 h 700"/>
                <a:gd name="T20" fmla="*/ 818 w 857"/>
                <a:gd name="T21" fmla="*/ 544 h 700"/>
                <a:gd name="T22" fmla="*/ 793 w 857"/>
                <a:gd name="T23" fmla="*/ 472 h 700"/>
                <a:gd name="T24" fmla="*/ 730 w 857"/>
                <a:gd name="T25" fmla="*/ 432 h 700"/>
                <a:gd name="T26" fmla="*/ 702 w 857"/>
                <a:gd name="T27" fmla="*/ 405 h 700"/>
                <a:gd name="T28" fmla="*/ 697 w 857"/>
                <a:gd name="T29" fmla="*/ 365 h 700"/>
                <a:gd name="T30" fmla="*/ 647 w 857"/>
                <a:gd name="T31" fmla="*/ 315 h 700"/>
                <a:gd name="T32" fmla="*/ 587 w 857"/>
                <a:gd name="T33" fmla="*/ 320 h 700"/>
                <a:gd name="T34" fmla="*/ 547 w 857"/>
                <a:gd name="T35" fmla="*/ 340 h 700"/>
                <a:gd name="T36" fmla="*/ 541 w 857"/>
                <a:gd name="T37" fmla="*/ 340 h 700"/>
                <a:gd name="T38" fmla="*/ 510 w 857"/>
                <a:gd name="T39" fmla="*/ 319 h 700"/>
                <a:gd name="T40" fmla="*/ 476 w 857"/>
                <a:gd name="T41" fmla="*/ 278 h 700"/>
                <a:gd name="T42" fmla="*/ 409 w 857"/>
                <a:gd name="T43" fmla="*/ 239 h 700"/>
                <a:gd name="T44" fmla="*/ 624 w 857"/>
                <a:gd name="T45" fmla="*/ 39 h 700"/>
                <a:gd name="T46" fmla="*/ 522 w 857"/>
                <a:gd name="T47" fmla="*/ 68 h 700"/>
                <a:gd name="T48" fmla="*/ 452 w 857"/>
                <a:gd name="T49" fmla="*/ 142 h 700"/>
                <a:gd name="T50" fmla="*/ 465 w 857"/>
                <a:gd name="T51" fmla="*/ 225 h 700"/>
                <a:gd name="T52" fmla="*/ 547 w 857"/>
                <a:gd name="T53" fmla="*/ 301 h 700"/>
                <a:gd name="T54" fmla="*/ 624 w 857"/>
                <a:gd name="T55" fmla="*/ 272 h 700"/>
                <a:gd name="T56" fmla="*/ 696 w 857"/>
                <a:gd name="T57" fmla="*/ 298 h 700"/>
                <a:gd name="T58" fmla="*/ 736 w 857"/>
                <a:gd name="T59" fmla="*/ 362 h 700"/>
                <a:gd name="T60" fmla="*/ 788 w 857"/>
                <a:gd name="T61" fmla="*/ 337 h 700"/>
                <a:gd name="T62" fmla="*/ 818 w 857"/>
                <a:gd name="T63" fmla="*/ 233 h 700"/>
                <a:gd name="T64" fmla="*/ 785 w 857"/>
                <a:gd name="T65" fmla="*/ 124 h 700"/>
                <a:gd name="T66" fmla="*/ 699 w 857"/>
                <a:gd name="T67" fmla="*/ 54 h 700"/>
                <a:gd name="T68" fmla="*/ 624 w 857"/>
                <a:gd name="T69" fmla="*/ 0 h 700"/>
                <a:gd name="T70" fmla="*/ 742 w 857"/>
                <a:gd name="T71" fmla="*/ 31 h 700"/>
                <a:gd name="T72" fmla="*/ 826 w 857"/>
                <a:gd name="T73" fmla="*/ 115 h 700"/>
                <a:gd name="T74" fmla="*/ 857 w 857"/>
                <a:gd name="T75" fmla="*/ 233 h 700"/>
                <a:gd name="T76" fmla="*/ 826 w 857"/>
                <a:gd name="T77" fmla="*/ 349 h 700"/>
                <a:gd name="T78" fmla="*/ 803 w 857"/>
                <a:gd name="T79" fmla="*/ 428 h 700"/>
                <a:gd name="T80" fmla="*/ 853 w 857"/>
                <a:gd name="T81" fmla="*/ 510 h 700"/>
                <a:gd name="T82" fmla="*/ 845 w 857"/>
                <a:gd name="T83" fmla="*/ 604 h 700"/>
                <a:gd name="T84" fmla="*/ 788 w 857"/>
                <a:gd name="T85" fmla="*/ 674 h 700"/>
                <a:gd name="T86" fmla="*/ 701 w 857"/>
                <a:gd name="T87" fmla="*/ 700 h 700"/>
                <a:gd name="T88" fmla="*/ 96 w 857"/>
                <a:gd name="T89" fmla="*/ 688 h 700"/>
                <a:gd name="T90" fmla="*/ 28 w 857"/>
                <a:gd name="T91" fmla="*/ 632 h 700"/>
                <a:gd name="T92" fmla="*/ 0 w 857"/>
                <a:gd name="T93" fmla="*/ 544 h 700"/>
                <a:gd name="T94" fmla="*/ 27 w 857"/>
                <a:gd name="T95" fmla="*/ 459 h 700"/>
                <a:gd name="T96" fmla="*/ 92 w 857"/>
                <a:gd name="T97" fmla="*/ 403 h 700"/>
                <a:gd name="T98" fmla="*/ 147 w 857"/>
                <a:gd name="T99" fmla="*/ 315 h 700"/>
                <a:gd name="T100" fmla="*/ 231 w 857"/>
                <a:gd name="T101" fmla="*/ 227 h 700"/>
                <a:gd name="T102" fmla="*/ 351 w 857"/>
                <a:gd name="T103" fmla="*/ 195 h 700"/>
                <a:gd name="T104" fmla="*/ 403 w 857"/>
                <a:gd name="T105" fmla="*/ 158 h 700"/>
                <a:gd name="T106" fmla="*/ 471 w 857"/>
                <a:gd name="T107" fmla="*/ 57 h 700"/>
                <a:gd name="T108" fmla="*/ 581 w 857"/>
                <a:gd name="T109" fmla="*/ 3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7" h="700">
                  <a:moveTo>
                    <a:pt x="351" y="233"/>
                  </a:moveTo>
                  <a:lnTo>
                    <a:pt x="316" y="236"/>
                  </a:lnTo>
                  <a:lnTo>
                    <a:pt x="282" y="246"/>
                  </a:lnTo>
                  <a:lnTo>
                    <a:pt x="252" y="260"/>
                  </a:lnTo>
                  <a:lnTo>
                    <a:pt x="224" y="281"/>
                  </a:lnTo>
                  <a:lnTo>
                    <a:pt x="201" y="305"/>
                  </a:lnTo>
                  <a:lnTo>
                    <a:pt x="181" y="333"/>
                  </a:lnTo>
                  <a:lnTo>
                    <a:pt x="167" y="365"/>
                  </a:lnTo>
                  <a:lnTo>
                    <a:pt x="159" y="399"/>
                  </a:lnTo>
                  <a:lnTo>
                    <a:pt x="154" y="413"/>
                  </a:lnTo>
                  <a:lnTo>
                    <a:pt x="143" y="425"/>
                  </a:lnTo>
                  <a:lnTo>
                    <a:pt x="129" y="430"/>
                  </a:lnTo>
                  <a:lnTo>
                    <a:pt x="104" y="439"/>
                  </a:lnTo>
                  <a:lnTo>
                    <a:pt x="83" y="454"/>
                  </a:lnTo>
                  <a:lnTo>
                    <a:pt x="65" y="472"/>
                  </a:lnTo>
                  <a:lnTo>
                    <a:pt x="52" y="493"/>
                  </a:lnTo>
                  <a:lnTo>
                    <a:pt x="42" y="518"/>
                  </a:lnTo>
                  <a:lnTo>
                    <a:pt x="40" y="544"/>
                  </a:lnTo>
                  <a:lnTo>
                    <a:pt x="42" y="570"/>
                  </a:lnTo>
                  <a:lnTo>
                    <a:pt x="52" y="595"/>
                  </a:lnTo>
                  <a:lnTo>
                    <a:pt x="66" y="617"/>
                  </a:lnTo>
                  <a:lnTo>
                    <a:pt x="83" y="636"/>
                  </a:lnTo>
                  <a:lnTo>
                    <a:pt x="105" y="649"/>
                  </a:lnTo>
                  <a:lnTo>
                    <a:pt x="130" y="658"/>
                  </a:lnTo>
                  <a:lnTo>
                    <a:pt x="156" y="661"/>
                  </a:lnTo>
                  <a:lnTo>
                    <a:pt x="701" y="661"/>
                  </a:lnTo>
                  <a:lnTo>
                    <a:pt x="727" y="658"/>
                  </a:lnTo>
                  <a:lnTo>
                    <a:pt x="752" y="649"/>
                  </a:lnTo>
                  <a:lnTo>
                    <a:pt x="774" y="636"/>
                  </a:lnTo>
                  <a:lnTo>
                    <a:pt x="793" y="617"/>
                  </a:lnTo>
                  <a:lnTo>
                    <a:pt x="806" y="595"/>
                  </a:lnTo>
                  <a:lnTo>
                    <a:pt x="815" y="570"/>
                  </a:lnTo>
                  <a:lnTo>
                    <a:pt x="818" y="544"/>
                  </a:lnTo>
                  <a:lnTo>
                    <a:pt x="815" y="518"/>
                  </a:lnTo>
                  <a:lnTo>
                    <a:pt x="807" y="494"/>
                  </a:lnTo>
                  <a:lnTo>
                    <a:pt x="793" y="472"/>
                  </a:lnTo>
                  <a:lnTo>
                    <a:pt x="776" y="455"/>
                  </a:lnTo>
                  <a:lnTo>
                    <a:pt x="755" y="441"/>
                  </a:lnTo>
                  <a:lnTo>
                    <a:pt x="730" y="432"/>
                  </a:lnTo>
                  <a:lnTo>
                    <a:pt x="718" y="426"/>
                  </a:lnTo>
                  <a:lnTo>
                    <a:pt x="709" y="417"/>
                  </a:lnTo>
                  <a:lnTo>
                    <a:pt x="702" y="405"/>
                  </a:lnTo>
                  <a:lnTo>
                    <a:pt x="701" y="392"/>
                  </a:lnTo>
                  <a:lnTo>
                    <a:pt x="701" y="390"/>
                  </a:lnTo>
                  <a:lnTo>
                    <a:pt x="697" y="365"/>
                  </a:lnTo>
                  <a:lnTo>
                    <a:pt x="687" y="342"/>
                  </a:lnTo>
                  <a:lnTo>
                    <a:pt x="670" y="325"/>
                  </a:lnTo>
                  <a:lnTo>
                    <a:pt x="647" y="315"/>
                  </a:lnTo>
                  <a:lnTo>
                    <a:pt x="624" y="311"/>
                  </a:lnTo>
                  <a:lnTo>
                    <a:pt x="606" y="314"/>
                  </a:lnTo>
                  <a:lnTo>
                    <a:pt x="587" y="320"/>
                  </a:lnTo>
                  <a:lnTo>
                    <a:pt x="573" y="331"/>
                  </a:lnTo>
                  <a:lnTo>
                    <a:pt x="560" y="337"/>
                  </a:lnTo>
                  <a:lnTo>
                    <a:pt x="547" y="340"/>
                  </a:lnTo>
                  <a:lnTo>
                    <a:pt x="545" y="340"/>
                  </a:lnTo>
                  <a:lnTo>
                    <a:pt x="544" y="340"/>
                  </a:lnTo>
                  <a:lnTo>
                    <a:pt x="541" y="340"/>
                  </a:lnTo>
                  <a:lnTo>
                    <a:pt x="532" y="336"/>
                  </a:lnTo>
                  <a:lnTo>
                    <a:pt x="522" y="328"/>
                  </a:lnTo>
                  <a:lnTo>
                    <a:pt x="510" y="319"/>
                  </a:lnTo>
                  <a:lnTo>
                    <a:pt x="501" y="310"/>
                  </a:lnTo>
                  <a:lnTo>
                    <a:pt x="494" y="302"/>
                  </a:lnTo>
                  <a:lnTo>
                    <a:pt x="476" y="278"/>
                  </a:lnTo>
                  <a:lnTo>
                    <a:pt x="456" y="260"/>
                  </a:lnTo>
                  <a:lnTo>
                    <a:pt x="434" y="247"/>
                  </a:lnTo>
                  <a:lnTo>
                    <a:pt x="409" y="239"/>
                  </a:lnTo>
                  <a:lnTo>
                    <a:pt x="382" y="234"/>
                  </a:lnTo>
                  <a:lnTo>
                    <a:pt x="351" y="233"/>
                  </a:lnTo>
                  <a:close/>
                  <a:moveTo>
                    <a:pt x="624" y="39"/>
                  </a:moveTo>
                  <a:lnTo>
                    <a:pt x="587" y="41"/>
                  </a:lnTo>
                  <a:lnTo>
                    <a:pt x="553" y="52"/>
                  </a:lnTo>
                  <a:lnTo>
                    <a:pt x="522" y="68"/>
                  </a:lnTo>
                  <a:lnTo>
                    <a:pt x="494" y="87"/>
                  </a:lnTo>
                  <a:lnTo>
                    <a:pt x="471" y="112"/>
                  </a:lnTo>
                  <a:lnTo>
                    <a:pt x="452" y="142"/>
                  </a:lnTo>
                  <a:lnTo>
                    <a:pt x="438" y="174"/>
                  </a:lnTo>
                  <a:lnTo>
                    <a:pt x="430" y="209"/>
                  </a:lnTo>
                  <a:lnTo>
                    <a:pt x="465" y="225"/>
                  </a:lnTo>
                  <a:lnTo>
                    <a:pt x="497" y="246"/>
                  </a:lnTo>
                  <a:lnTo>
                    <a:pt x="523" y="270"/>
                  </a:lnTo>
                  <a:lnTo>
                    <a:pt x="547" y="301"/>
                  </a:lnTo>
                  <a:lnTo>
                    <a:pt x="569" y="285"/>
                  </a:lnTo>
                  <a:lnTo>
                    <a:pt x="595" y="276"/>
                  </a:lnTo>
                  <a:lnTo>
                    <a:pt x="624" y="272"/>
                  </a:lnTo>
                  <a:lnTo>
                    <a:pt x="650" y="274"/>
                  </a:lnTo>
                  <a:lnTo>
                    <a:pt x="675" y="284"/>
                  </a:lnTo>
                  <a:lnTo>
                    <a:pt x="696" y="298"/>
                  </a:lnTo>
                  <a:lnTo>
                    <a:pt x="714" y="315"/>
                  </a:lnTo>
                  <a:lnTo>
                    <a:pt x="729" y="337"/>
                  </a:lnTo>
                  <a:lnTo>
                    <a:pt x="736" y="362"/>
                  </a:lnTo>
                  <a:lnTo>
                    <a:pt x="740" y="388"/>
                  </a:lnTo>
                  <a:lnTo>
                    <a:pt x="767" y="365"/>
                  </a:lnTo>
                  <a:lnTo>
                    <a:pt x="788" y="337"/>
                  </a:lnTo>
                  <a:lnTo>
                    <a:pt x="805" y="305"/>
                  </a:lnTo>
                  <a:lnTo>
                    <a:pt x="814" y="270"/>
                  </a:lnTo>
                  <a:lnTo>
                    <a:pt x="818" y="233"/>
                  </a:lnTo>
                  <a:lnTo>
                    <a:pt x="814" y="193"/>
                  </a:lnTo>
                  <a:lnTo>
                    <a:pt x="802" y="158"/>
                  </a:lnTo>
                  <a:lnTo>
                    <a:pt x="785" y="124"/>
                  </a:lnTo>
                  <a:lnTo>
                    <a:pt x="761" y="95"/>
                  </a:lnTo>
                  <a:lnTo>
                    <a:pt x="733" y="72"/>
                  </a:lnTo>
                  <a:lnTo>
                    <a:pt x="699" y="54"/>
                  </a:lnTo>
                  <a:lnTo>
                    <a:pt x="663" y="43"/>
                  </a:lnTo>
                  <a:lnTo>
                    <a:pt x="624" y="39"/>
                  </a:lnTo>
                  <a:close/>
                  <a:moveTo>
                    <a:pt x="624" y="0"/>
                  </a:moveTo>
                  <a:lnTo>
                    <a:pt x="666" y="3"/>
                  </a:lnTo>
                  <a:lnTo>
                    <a:pt x="705" y="14"/>
                  </a:lnTo>
                  <a:lnTo>
                    <a:pt x="742" y="31"/>
                  </a:lnTo>
                  <a:lnTo>
                    <a:pt x="773" y="54"/>
                  </a:lnTo>
                  <a:lnTo>
                    <a:pt x="802" y="83"/>
                  </a:lnTo>
                  <a:lnTo>
                    <a:pt x="826" y="115"/>
                  </a:lnTo>
                  <a:lnTo>
                    <a:pt x="843" y="151"/>
                  </a:lnTo>
                  <a:lnTo>
                    <a:pt x="853" y="191"/>
                  </a:lnTo>
                  <a:lnTo>
                    <a:pt x="857" y="233"/>
                  </a:lnTo>
                  <a:lnTo>
                    <a:pt x="853" y="274"/>
                  </a:lnTo>
                  <a:lnTo>
                    <a:pt x="843" y="312"/>
                  </a:lnTo>
                  <a:lnTo>
                    <a:pt x="826" y="349"/>
                  </a:lnTo>
                  <a:lnTo>
                    <a:pt x="803" y="380"/>
                  </a:lnTo>
                  <a:lnTo>
                    <a:pt x="777" y="409"/>
                  </a:lnTo>
                  <a:lnTo>
                    <a:pt x="803" y="428"/>
                  </a:lnTo>
                  <a:lnTo>
                    <a:pt x="826" y="451"/>
                  </a:lnTo>
                  <a:lnTo>
                    <a:pt x="843" y="479"/>
                  </a:lnTo>
                  <a:lnTo>
                    <a:pt x="853" y="510"/>
                  </a:lnTo>
                  <a:lnTo>
                    <a:pt x="857" y="544"/>
                  </a:lnTo>
                  <a:lnTo>
                    <a:pt x="853" y="576"/>
                  </a:lnTo>
                  <a:lnTo>
                    <a:pt x="845" y="604"/>
                  </a:lnTo>
                  <a:lnTo>
                    <a:pt x="831" y="632"/>
                  </a:lnTo>
                  <a:lnTo>
                    <a:pt x="811" y="654"/>
                  </a:lnTo>
                  <a:lnTo>
                    <a:pt x="788" y="674"/>
                  </a:lnTo>
                  <a:lnTo>
                    <a:pt x="761" y="688"/>
                  </a:lnTo>
                  <a:lnTo>
                    <a:pt x="733" y="696"/>
                  </a:lnTo>
                  <a:lnTo>
                    <a:pt x="701" y="700"/>
                  </a:lnTo>
                  <a:lnTo>
                    <a:pt x="156" y="700"/>
                  </a:lnTo>
                  <a:lnTo>
                    <a:pt x="125" y="696"/>
                  </a:lnTo>
                  <a:lnTo>
                    <a:pt x="96" y="688"/>
                  </a:lnTo>
                  <a:lnTo>
                    <a:pt x="70" y="674"/>
                  </a:lnTo>
                  <a:lnTo>
                    <a:pt x="46" y="654"/>
                  </a:lnTo>
                  <a:lnTo>
                    <a:pt x="28" y="632"/>
                  </a:lnTo>
                  <a:lnTo>
                    <a:pt x="14" y="604"/>
                  </a:lnTo>
                  <a:lnTo>
                    <a:pt x="4" y="576"/>
                  </a:lnTo>
                  <a:lnTo>
                    <a:pt x="0" y="544"/>
                  </a:lnTo>
                  <a:lnTo>
                    <a:pt x="4" y="514"/>
                  </a:lnTo>
                  <a:lnTo>
                    <a:pt x="12" y="485"/>
                  </a:lnTo>
                  <a:lnTo>
                    <a:pt x="27" y="459"/>
                  </a:lnTo>
                  <a:lnTo>
                    <a:pt x="45" y="437"/>
                  </a:lnTo>
                  <a:lnTo>
                    <a:pt x="67" y="417"/>
                  </a:lnTo>
                  <a:lnTo>
                    <a:pt x="92" y="403"/>
                  </a:lnTo>
                  <a:lnTo>
                    <a:pt x="121" y="394"/>
                  </a:lnTo>
                  <a:lnTo>
                    <a:pt x="130" y="352"/>
                  </a:lnTo>
                  <a:lnTo>
                    <a:pt x="147" y="315"/>
                  </a:lnTo>
                  <a:lnTo>
                    <a:pt x="169" y="281"/>
                  </a:lnTo>
                  <a:lnTo>
                    <a:pt x="198" y="251"/>
                  </a:lnTo>
                  <a:lnTo>
                    <a:pt x="231" y="227"/>
                  </a:lnTo>
                  <a:lnTo>
                    <a:pt x="268" y="209"/>
                  </a:lnTo>
                  <a:lnTo>
                    <a:pt x="308" y="198"/>
                  </a:lnTo>
                  <a:lnTo>
                    <a:pt x="351" y="195"/>
                  </a:lnTo>
                  <a:lnTo>
                    <a:pt x="372" y="196"/>
                  </a:lnTo>
                  <a:lnTo>
                    <a:pt x="392" y="198"/>
                  </a:lnTo>
                  <a:lnTo>
                    <a:pt x="403" y="158"/>
                  </a:lnTo>
                  <a:lnTo>
                    <a:pt x="420" y="120"/>
                  </a:lnTo>
                  <a:lnTo>
                    <a:pt x="442" y="86"/>
                  </a:lnTo>
                  <a:lnTo>
                    <a:pt x="471" y="57"/>
                  </a:lnTo>
                  <a:lnTo>
                    <a:pt x="503" y="34"/>
                  </a:lnTo>
                  <a:lnTo>
                    <a:pt x="540" y="15"/>
                  </a:lnTo>
                  <a:lnTo>
                    <a:pt x="581" y="3"/>
                  </a:lnTo>
                  <a:lnTo>
                    <a:pt x="62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3" name="Freeform 22"/>
            <p:cNvSpPr>
              <a:spLocks noEditPoints="1"/>
            </p:cNvSpPr>
            <p:nvPr/>
          </p:nvSpPr>
          <p:spPr bwMode="auto">
            <a:xfrm>
              <a:off x="3184181" y="2369299"/>
              <a:ext cx="540000" cy="491426"/>
            </a:xfrm>
            <a:custGeom>
              <a:avLst/>
              <a:gdLst>
                <a:gd name="T0" fmla="*/ 249 w 856"/>
                <a:gd name="T1" fmla="*/ 681 h 779"/>
                <a:gd name="T2" fmla="*/ 272 w 856"/>
                <a:gd name="T3" fmla="*/ 740 h 779"/>
                <a:gd name="T4" fmla="*/ 233 w 856"/>
                <a:gd name="T5" fmla="*/ 779 h 779"/>
                <a:gd name="T6" fmla="*/ 195 w 856"/>
                <a:gd name="T7" fmla="*/ 740 h 779"/>
                <a:gd name="T8" fmla="*/ 219 w 856"/>
                <a:gd name="T9" fmla="*/ 681 h 779"/>
                <a:gd name="T10" fmla="*/ 622 w 856"/>
                <a:gd name="T11" fmla="*/ 623 h 779"/>
                <a:gd name="T12" fmla="*/ 646 w 856"/>
                <a:gd name="T13" fmla="*/ 653 h 779"/>
                <a:gd name="T14" fmla="*/ 659 w 856"/>
                <a:gd name="T15" fmla="*/ 716 h 779"/>
                <a:gd name="T16" fmla="*/ 608 w 856"/>
                <a:gd name="T17" fmla="*/ 737 h 779"/>
                <a:gd name="T18" fmla="*/ 585 w 856"/>
                <a:gd name="T19" fmla="*/ 685 h 779"/>
                <a:gd name="T20" fmla="*/ 614 w 856"/>
                <a:gd name="T21" fmla="*/ 631 h 779"/>
                <a:gd name="T22" fmla="*/ 429 w 856"/>
                <a:gd name="T23" fmla="*/ 547 h 779"/>
                <a:gd name="T24" fmla="*/ 460 w 856"/>
                <a:gd name="T25" fmla="*/ 591 h 779"/>
                <a:gd name="T26" fmla="*/ 456 w 856"/>
                <a:gd name="T27" fmla="*/ 651 h 779"/>
                <a:gd name="T28" fmla="*/ 401 w 856"/>
                <a:gd name="T29" fmla="*/ 651 h 779"/>
                <a:gd name="T30" fmla="*/ 397 w 856"/>
                <a:gd name="T31" fmla="*/ 591 h 779"/>
                <a:gd name="T32" fmla="*/ 426 w 856"/>
                <a:gd name="T33" fmla="*/ 547 h 779"/>
                <a:gd name="T34" fmla="*/ 282 w 856"/>
                <a:gd name="T35" fmla="*/ 53 h 779"/>
                <a:gd name="T36" fmla="*/ 181 w 856"/>
                <a:gd name="T37" fmla="*/ 139 h 779"/>
                <a:gd name="T38" fmla="*/ 143 w 856"/>
                <a:gd name="T39" fmla="*/ 231 h 779"/>
                <a:gd name="T40" fmla="*/ 64 w 856"/>
                <a:gd name="T41" fmla="*/ 279 h 779"/>
                <a:gd name="T42" fmla="*/ 42 w 856"/>
                <a:gd name="T43" fmla="*/ 377 h 779"/>
                <a:gd name="T44" fmla="*/ 105 w 856"/>
                <a:gd name="T45" fmla="*/ 456 h 779"/>
                <a:gd name="T46" fmla="*/ 727 w 856"/>
                <a:gd name="T47" fmla="*/ 465 h 779"/>
                <a:gd name="T48" fmla="*/ 805 w 856"/>
                <a:gd name="T49" fmla="*/ 402 h 779"/>
                <a:gd name="T50" fmla="*/ 805 w 856"/>
                <a:gd name="T51" fmla="*/ 301 h 779"/>
                <a:gd name="T52" fmla="*/ 729 w 856"/>
                <a:gd name="T53" fmla="*/ 238 h 779"/>
                <a:gd name="T54" fmla="*/ 701 w 856"/>
                <a:gd name="T55" fmla="*/ 198 h 779"/>
                <a:gd name="T56" fmla="*/ 668 w 856"/>
                <a:gd name="T57" fmla="*/ 132 h 779"/>
                <a:gd name="T58" fmla="*/ 587 w 856"/>
                <a:gd name="T59" fmla="*/ 126 h 779"/>
                <a:gd name="T60" fmla="*/ 545 w 856"/>
                <a:gd name="T61" fmla="*/ 147 h 779"/>
                <a:gd name="T62" fmla="*/ 521 w 856"/>
                <a:gd name="T63" fmla="*/ 135 h 779"/>
                <a:gd name="T64" fmla="*/ 475 w 856"/>
                <a:gd name="T65" fmla="*/ 85 h 779"/>
                <a:gd name="T66" fmla="*/ 381 w 856"/>
                <a:gd name="T67" fmla="*/ 41 h 779"/>
                <a:gd name="T68" fmla="*/ 428 w 856"/>
                <a:gd name="T69" fmla="*/ 15 h 779"/>
                <a:gd name="T70" fmla="*/ 546 w 856"/>
                <a:gd name="T71" fmla="*/ 108 h 779"/>
                <a:gd name="T72" fmla="*/ 650 w 856"/>
                <a:gd name="T73" fmla="*/ 81 h 779"/>
                <a:gd name="T74" fmla="*/ 727 w 856"/>
                <a:gd name="T75" fmla="*/ 144 h 779"/>
                <a:gd name="T76" fmla="*/ 771 w 856"/>
                <a:gd name="T77" fmla="*/ 212 h 779"/>
                <a:gd name="T78" fmla="*/ 853 w 856"/>
                <a:gd name="T79" fmla="*/ 316 h 779"/>
                <a:gd name="T80" fmla="*/ 829 w 856"/>
                <a:gd name="T81" fmla="*/ 437 h 779"/>
                <a:gd name="T82" fmla="*/ 732 w 856"/>
                <a:gd name="T83" fmla="*/ 503 h 779"/>
                <a:gd name="T84" fmla="*/ 96 w 856"/>
                <a:gd name="T85" fmla="*/ 494 h 779"/>
                <a:gd name="T86" fmla="*/ 12 w 856"/>
                <a:gd name="T87" fmla="*/ 411 h 779"/>
                <a:gd name="T88" fmla="*/ 12 w 856"/>
                <a:gd name="T89" fmla="*/ 292 h 779"/>
                <a:gd name="T90" fmla="*/ 92 w 856"/>
                <a:gd name="T91" fmla="*/ 210 h 779"/>
                <a:gd name="T92" fmla="*/ 169 w 856"/>
                <a:gd name="T93" fmla="*/ 88 h 779"/>
                <a:gd name="T94" fmla="*/ 308 w 856"/>
                <a:gd name="T95" fmla="*/ 4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56" h="779">
                  <a:moveTo>
                    <a:pt x="233" y="661"/>
                  </a:moveTo>
                  <a:lnTo>
                    <a:pt x="236" y="664"/>
                  </a:lnTo>
                  <a:lnTo>
                    <a:pt x="241" y="670"/>
                  </a:lnTo>
                  <a:lnTo>
                    <a:pt x="249" y="681"/>
                  </a:lnTo>
                  <a:lnTo>
                    <a:pt x="257" y="693"/>
                  </a:lnTo>
                  <a:lnTo>
                    <a:pt x="264" y="707"/>
                  </a:lnTo>
                  <a:lnTo>
                    <a:pt x="270" y="723"/>
                  </a:lnTo>
                  <a:lnTo>
                    <a:pt x="272" y="740"/>
                  </a:lnTo>
                  <a:lnTo>
                    <a:pt x="270" y="754"/>
                  </a:lnTo>
                  <a:lnTo>
                    <a:pt x="261" y="767"/>
                  </a:lnTo>
                  <a:lnTo>
                    <a:pt x="249" y="775"/>
                  </a:lnTo>
                  <a:lnTo>
                    <a:pt x="233" y="779"/>
                  </a:lnTo>
                  <a:lnTo>
                    <a:pt x="219" y="775"/>
                  </a:lnTo>
                  <a:lnTo>
                    <a:pt x="206" y="767"/>
                  </a:lnTo>
                  <a:lnTo>
                    <a:pt x="198" y="754"/>
                  </a:lnTo>
                  <a:lnTo>
                    <a:pt x="195" y="740"/>
                  </a:lnTo>
                  <a:lnTo>
                    <a:pt x="196" y="723"/>
                  </a:lnTo>
                  <a:lnTo>
                    <a:pt x="202" y="707"/>
                  </a:lnTo>
                  <a:lnTo>
                    <a:pt x="209" y="693"/>
                  </a:lnTo>
                  <a:lnTo>
                    <a:pt x="219" y="681"/>
                  </a:lnTo>
                  <a:lnTo>
                    <a:pt x="225" y="670"/>
                  </a:lnTo>
                  <a:lnTo>
                    <a:pt x="232" y="664"/>
                  </a:lnTo>
                  <a:lnTo>
                    <a:pt x="233" y="661"/>
                  </a:lnTo>
                  <a:close/>
                  <a:moveTo>
                    <a:pt x="622" y="623"/>
                  </a:moveTo>
                  <a:lnTo>
                    <a:pt x="625" y="626"/>
                  </a:lnTo>
                  <a:lnTo>
                    <a:pt x="630" y="631"/>
                  </a:lnTo>
                  <a:lnTo>
                    <a:pt x="638" y="642"/>
                  </a:lnTo>
                  <a:lnTo>
                    <a:pt x="646" y="653"/>
                  </a:lnTo>
                  <a:lnTo>
                    <a:pt x="653" y="668"/>
                  </a:lnTo>
                  <a:lnTo>
                    <a:pt x="659" y="685"/>
                  </a:lnTo>
                  <a:lnTo>
                    <a:pt x="661" y="701"/>
                  </a:lnTo>
                  <a:lnTo>
                    <a:pt x="659" y="716"/>
                  </a:lnTo>
                  <a:lnTo>
                    <a:pt x="650" y="728"/>
                  </a:lnTo>
                  <a:lnTo>
                    <a:pt x="638" y="737"/>
                  </a:lnTo>
                  <a:lnTo>
                    <a:pt x="622" y="740"/>
                  </a:lnTo>
                  <a:lnTo>
                    <a:pt x="608" y="737"/>
                  </a:lnTo>
                  <a:lnTo>
                    <a:pt x="595" y="728"/>
                  </a:lnTo>
                  <a:lnTo>
                    <a:pt x="587" y="716"/>
                  </a:lnTo>
                  <a:lnTo>
                    <a:pt x="584" y="701"/>
                  </a:lnTo>
                  <a:lnTo>
                    <a:pt x="585" y="685"/>
                  </a:lnTo>
                  <a:lnTo>
                    <a:pt x="592" y="668"/>
                  </a:lnTo>
                  <a:lnTo>
                    <a:pt x="598" y="653"/>
                  </a:lnTo>
                  <a:lnTo>
                    <a:pt x="608" y="642"/>
                  </a:lnTo>
                  <a:lnTo>
                    <a:pt x="614" y="631"/>
                  </a:lnTo>
                  <a:lnTo>
                    <a:pt x="621" y="626"/>
                  </a:lnTo>
                  <a:lnTo>
                    <a:pt x="622" y="623"/>
                  </a:lnTo>
                  <a:close/>
                  <a:moveTo>
                    <a:pt x="428" y="545"/>
                  </a:moveTo>
                  <a:lnTo>
                    <a:pt x="429" y="547"/>
                  </a:lnTo>
                  <a:lnTo>
                    <a:pt x="436" y="554"/>
                  </a:lnTo>
                  <a:lnTo>
                    <a:pt x="443" y="563"/>
                  </a:lnTo>
                  <a:lnTo>
                    <a:pt x="452" y="576"/>
                  </a:lnTo>
                  <a:lnTo>
                    <a:pt x="460" y="591"/>
                  </a:lnTo>
                  <a:lnTo>
                    <a:pt x="465" y="606"/>
                  </a:lnTo>
                  <a:lnTo>
                    <a:pt x="466" y="623"/>
                  </a:lnTo>
                  <a:lnTo>
                    <a:pt x="464" y="638"/>
                  </a:lnTo>
                  <a:lnTo>
                    <a:pt x="456" y="651"/>
                  </a:lnTo>
                  <a:lnTo>
                    <a:pt x="443" y="659"/>
                  </a:lnTo>
                  <a:lnTo>
                    <a:pt x="428" y="661"/>
                  </a:lnTo>
                  <a:lnTo>
                    <a:pt x="412" y="659"/>
                  </a:lnTo>
                  <a:lnTo>
                    <a:pt x="401" y="651"/>
                  </a:lnTo>
                  <a:lnTo>
                    <a:pt x="392" y="638"/>
                  </a:lnTo>
                  <a:lnTo>
                    <a:pt x="389" y="623"/>
                  </a:lnTo>
                  <a:lnTo>
                    <a:pt x="392" y="606"/>
                  </a:lnTo>
                  <a:lnTo>
                    <a:pt x="397" y="591"/>
                  </a:lnTo>
                  <a:lnTo>
                    <a:pt x="405" y="576"/>
                  </a:lnTo>
                  <a:lnTo>
                    <a:pt x="412" y="563"/>
                  </a:lnTo>
                  <a:lnTo>
                    <a:pt x="420" y="554"/>
                  </a:lnTo>
                  <a:lnTo>
                    <a:pt x="426" y="547"/>
                  </a:lnTo>
                  <a:lnTo>
                    <a:pt x="428" y="545"/>
                  </a:lnTo>
                  <a:close/>
                  <a:moveTo>
                    <a:pt x="350" y="40"/>
                  </a:moveTo>
                  <a:lnTo>
                    <a:pt x="316" y="43"/>
                  </a:lnTo>
                  <a:lnTo>
                    <a:pt x="282" y="53"/>
                  </a:lnTo>
                  <a:lnTo>
                    <a:pt x="251" y="67"/>
                  </a:lnTo>
                  <a:lnTo>
                    <a:pt x="224" y="87"/>
                  </a:lnTo>
                  <a:lnTo>
                    <a:pt x="200" y="112"/>
                  </a:lnTo>
                  <a:lnTo>
                    <a:pt x="181" y="139"/>
                  </a:lnTo>
                  <a:lnTo>
                    <a:pt x="166" y="172"/>
                  </a:lnTo>
                  <a:lnTo>
                    <a:pt x="158" y="206"/>
                  </a:lnTo>
                  <a:lnTo>
                    <a:pt x="153" y="220"/>
                  </a:lnTo>
                  <a:lnTo>
                    <a:pt x="143" y="231"/>
                  </a:lnTo>
                  <a:lnTo>
                    <a:pt x="128" y="237"/>
                  </a:lnTo>
                  <a:lnTo>
                    <a:pt x="103" y="246"/>
                  </a:lnTo>
                  <a:lnTo>
                    <a:pt x="81" y="261"/>
                  </a:lnTo>
                  <a:lnTo>
                    <a:pt x="64" y="279"/>
                  </a:lnTo>
                  <a:lnTo>
                    <a:pt x="50" y="300"/>
                  </a:lnTo>
                  <a:lnTo>
                    <a:pt x="42" y="325"/>
                  </a:lnTo>
                  <a:lnTo>
                    <a:pt x="39" y="351"/>
                  </a:lnTo>
                  <a:lnTo>
                    <a:pt x="42" y="377"/>
                  </a:lnTo>
                  <a:lnTo>
                    <a:pt x="51" y="402"/>
                  </a:lnTo>
                  <a:lnTo>
                    <a:pt x="64" y="424"/>
                  </a:lnTo>
                  <a:lnTo>
                    <a:pt x="82" y="441"/>
                  </a:lnTo>
                  <a:lnTo>
                    <a:pt x="105" y="456"/>
                  </a:lnTo>
                  <a:lnTo>
                    <a:pt x="128" y="465"/>
                  </a:lnTo>
                  <a:lnTo>
                    <a:pt x="156" y="468"/>
                  </a:lnTo>
                  <a:lnTo>
                    <a:pt x="701" y="468"/>
                  </a:lnTo>
                  <a:lnTo>
                    <a:pt x="727" y="465"/>
                  </a:lnTo>
                  <a:lnTo>
                    <a:pt x="752" y="456"/>
                  </a:lnTo>
                  <a:lnTo>
                    <a:pt x="773" y="441"/>
                  </a:lnTo>
                  <a:lnTo>
                    <a:pt x="791" y="424"/>
                  </a:lnTo>
                  <a:lnTo>
                    <a:pt x="805" y="402"/>
                  </a:lnTo>
                  <a:lnTo>
                    <a:pt x="815" y="377"/>
                  </a:lnTo>
                  <a:lnTo>
                    <a:pt x="817" y="351"/>
                  </a:lnTo>
                  <a:lnTo>
                    <a:pt x="815" y="325"/>
                  </a:lnTo>
                  <a:lnTo>
                    <a:pt x="805" y="301"/>
                  </a:lnTo>
                  <a:lnTo>
                    <a:pt x="792" y="279"/>
                  </a:lnTo>
                  <a:lnTo>
                    <a:pt x="775" y="261"/>
                  </a:lnTo>
                  <a:lnTo>
                    <a:pt x="754" y="248"/>
                  </a:lnTo>
                  <a:lnTo>
                    <a:pt x="729" y="238"/>
                  </a:lnTo>
                  <a:lnTo>
                    <a:pt x="718" y="232"/>
                  </a:lnTo>
                  <a:lnTo>
                    <a:pt x="707" y="224"/>
                  </a:lnTo>
                  <a:lnTo>
                    <a:pt x="702" y="212"/>
                  </a:lnTo>
                  <a:lnTo>
                    <a:pt x="701" y="198"/>
                  </a:lnTo>
                  <a:lnTo>
                    <a:pt x="701" y="195"/>
                  </a:lnTo>
                  <a:lnTo>
                    <a:pt x="697" y="170"/>
                  </a:lnTo>
                  <a:lnTo>
                    <a:pt x="685" y="149"/>
                  </a:lnTo>
                  <a:lnTo>
                    <a:pt x="668" y="132"/>
                  </a:lnTo>
                  <a:lnTo>
                    <a:pt x="647" y="122"/>
                  </a:lnTo>
                  <a:lnTo>
                    <a:pt x="622" y="118"/>
                  </a:lnTo>
                  <a:lnTo>
                    <a:pt x="604" y="119"/>
                  </a:lnTo>
                  <a:lnTo>
                    <a:pt x="587" y="126"/>
                  </a:lnTo>
                  <a:lnTo>
                    <a:pt x="571" y="136"/>
                  </a:lnTo>
                  <a:lnTo>
                    <a:pt x="559" y="144"/>
                  </a:lnTo>
                  <a:lnTo>
                    <a:pt x="546" y="147"/>
                  </a:lnTo>
                  <a:lnTo>
                    <a:pt x="545" y="147"/>
                  </a:lnTo>
                  <a:lnTo>
                    <a:pt x="542" y="147"/>
                  </a:lnTo>
                  <a:lnTo>
                    <a:pt x="541" y="146"/>
                  </a:lnTo>
                  <a:lnTo>
                    <a:pt x="532" y="143"/>
                  </a:lnTo>
                  <a:lnTo>
                    <a:pt x="521" y="135"/>
                  </a:lnTo>
                  <a:lnTo>
                    <a:pt x="509" y="126"/>
                  </a:lnTo>
                  <a:lnTo>
                    <a:pt x="500" y="117"/>
                  </a:lnTo>
                  <a:lnTo>
                    <a:pt x="494" y="109"/>
                  </a:lnTo>
                  <a:lnTo>
                    <a:pt x="475" y="85"/>
                  </a:lnTo>
                  <a:lnTo>
                    <a:pt x="454" y="67"/>
                  </a:lnTo>
                  <a:lnTo>
                    <a:pt x="433" y="54"/>
                  </a:lnTo>
                  <a:lnTo>
                    <a:pt x="409" y="45"/>
                  </a:lnTo>
                  <a:lnTo>
                    <a:pt x="381" y="41"/>
                  </a:lnTo>
                  <a:lnTo>
                    <a:pt x="350" y="40"/>
                  </a:lnTo>
                  <a:close/>
                  <a:moveTo>
                    <a:pt x="350" y="0"/>
                  </a:moveTo>
                  <a:lnTo>
                    <a:pt x="390" y="4"/>
                  </a:lnTo>
                  <a:lnTo>
                    <a:pt x="428" y="15"/>
                  </a:lnTo>
                  <a:lnTo>
                    <a:pt x="464" y="30"/>
                  </a:lnTo>
                  <a:lnTo>
                    <a:pt x="495" y="51"/>
                  </a:lnTo>
                  <a:lnTo>
                    <a:pt x="522" y="77"/>
                  </a:lnTo>
                  <a:lnTo>
                    <a:pt x="546" y="108"/>
                  </a:lnTo>
                  <a:lnTo>
                    <a:pt x="568" y="92"/>
                  </a:lnTo>
                  <a:lnTo>
                    <a:pt x="595" y="83"/>
                  </a:lnTo>
                  <a:lnTo>
                    <a:pt x="622" y="79"/>
                  </a:lnTo>
                  <a:lnTo>
                    <a:pt x="650" y="81"/>
                  </a:lnTo>
                  <a:lnTo>
                    <a:pt x="674" y="91"/>
                  </a:lnTo>
                  <a:lnTo>
                    <a:pt x="695" y="104"/>
                  </a:lnTo>
                  <a:lnTo>
                    <a:pt x="714" y="122"/>
                  </a:lnTo>
                  <a:lnTo>
                    <a:pt x="727" y="144"/>
                  </a:lnTo>
                  <a:lnTo>
                    <a:pt x="736" y="169"/>
                  </a:lnTo>
                  <a:lnTo>
                    <a:pt x="739" y="195"/>
                  </a:lnTo>
                  <a:lnTo>
                    <a:pt x="739" y="201"/>
                  </a:lnTo>
                  <a:lnTo>
                    <a:pt x="771" y="212"/>
                  </a:lnTo>
                  <a:lnTo>
                    <a:pt x="799" y="231"/>
                  </a:lnTo>
                  <a:lnTo>
                    <a:pt x="822" y="254"/>
                  </a:lnTo>
                  <a:lnTo>
                    <a:pt x="841" y="283"/>
                  </a:lnTo>
                  <a:lnTo>
                    <a:pt x="853" y="316"/>
                  </a:lnTo>
                  <a:lnTo>
                    <a:pt x="856" y="351"/>
                  </a:lnTo>
                  <a:lnTo>
                    <a:pt x="853" y="382"/>
                  </a:lnTo>
                  <a:lnTo>
                    <a:pt x="843" y="411"/>
                  </a:lnTo>
                  <a:lnTo>
                    <a:pt x="829" y="437"/>
                  </a:lnTo>
                  <a:lnTo>
                    <a:pt x="811" y="461"/>
                  </a:lnTo>
                  <a:lnTo>
                    <a:pt x="787" y="479"/>
                  </a:lnTo>
                  <a:lnTo>
                    <a:pt x="761" y="494"/>
                  </a:lnTo>
                  <a:lnTo>
                    <a:pt x="732" y="503"/>
                  </a:lnTo>
                  <a:lnTo>
                    <a:pt x="701" y="507"/>
                  </a:lnTo>
                  <a:lnTo>
                    <a:pt x="156" y="507"/>
                  </a:lnTo>
                  <a:lnTo>
                    <a:pt x="124" y="503"/>
                  </a:lnTo>
                  <a:lnTo>
                    <a:pt x="96" y="494"/>
                  </a:lnTo>
                  <a:lnTo>
                    <a:pt x="68" y="479"/>
                  </a:lnTo>
                  <a:lnTo>
                    <a:pt x="46" y="461"/>
                  </a:lnTo>
                  <a:lnTo>
                    <a:pt x="26" y="437"/>
                  </a:lnTo>
                  <a:lnTo>
                    <a:pt x="12" y="411"/>
                  </a:lnTo>
                  <a:lnTo>
                    <a:pt x="3" y="382"/>
                  </a:lnTo>
                  <a:lnTo>
                    <a:pt x="0" y="351"/>
                  </a:lnTo>
                  <a:lnTo>
                    <a:pt x="3" y="320"/>
                  </a:lnTo>
                  <a:lnTo>
                    <a:pt x="12" y="292"/>
                  </a:lnTo>
                  <a:lnTo>
                    <a:pt x="25" y="266"/>
                  </a:lnTo>
                  <a:lnTo>
                    <a:pt x="43" y="242"/>
                  </a:lnTo>
                  <a:lnTo>
                    <a:pt x="65" y="224"/>
                  </a:lnTo>
                  <a:lnTo>
                    <a:pt x="92" y="210"/>
                  </a:lnTo>
                  <a:lnTo>
                    <a:pt x="119" y="199"/>
                  </a:lnTo>
                  <a:lnTo>
                    <a:pt x="130" y="159"/>
                  </a:lnTo>
                  <a:lnTo>
                    <a:pt x="147" y="121"/>
                  </a:lnTo>
                  <a:lnTo>
                    <a:pt x="169" y="88"/>
                  </a:lnTo>
                  <a:lnTo>
                    <a:pt x="198" y="58"/>
                  </a:lnTo>
                  <a:lnTo>
                    <a:pt x="230" y="34"/>
                  </a:lnTo>
                  <a:lnTo>
                    <a:pt x="267" y="16"/>
                  </a:lnTo>
                  <a:lnTo>
                    <a:pt x="308" y="4"/>
                  </a:lnTo>
                  <a:lnTo>
                    <a:pt x="35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4" name="Freeform 23"/>
            <p:cNvSpPr>
              <a:spLocks noEditPoints="1"/>
            </p:cNvSpPr>
            <p:nvPr/>
          </p:nvSpPr>
          <p:spPr bwMode="auto">
            <a:xfrm>
              <a:off x="4237389" y="2394218"/>
              <a:ext cx="539370" cy="441589"/>
            </a:xfrm>
            <a:custGeom>
              <a:avLst/>
              <a:gdLst>
                <a:gd name="T0" fmla="*/ 618 w 855"/>
                <a:gd name="T1" fmla="*/ 552 h 700"/>
                <a:gd name="T2" fmla="*/ 620 w 855"/>
                <a:gd name="T3" fmla="*/ 573 h 700"/>
                <a:gd name="T4" fmla="*/ 491 w 855"/>
                <a:gd name="T5" fmla="*/ 699 h 700"/>
                <a:gd name="T6" fmla="*/ 470 w 855"/>
                <a:gd name="T7" fmla="*/ 692 h 700"/>
                <a:gd name="T8" fmla="*/ 469 w 855"/>
                <a:gd name="T9" fmla="*/ 670 h 700"/>
                <a:gd name="T10" fmla="*/ 597 w 855"/>
                <a:gd name="T11" fmla="*/ 546 h 700"/>
                <a:gd name="T12" fmla="*/ 498 w 855"/>
                <a:gd name="T13" fmla="*/ 548 h 700"/>
                <a:gd name="T14" fmla="*/ 504 w 855"/>
                <a:gd name="T15" fmla="*/ 569 h 700"/>
                <a:gd name="T16" fmla="*/ 379 w 855"/>
                <a:gd name="T17" fmla="*/ 698 h 700"/>
                <a:gd name="T18" fmla="*/ 358 w 855"/>
                <a:gd name="T19" fmla="*/ 696 h 700"/>
                <a:gd name="T20" fmla="*/ 350 w 855"/>
                <a:gd name="T21" fmla="*/ 675 h 700"/>
                <a:gd name="T22" fmla="*/ 476 w 855"/>
                <a:gd name="T23" fmla="*/ 547 h 700"/>
                <a:gd name="T24" fmla="*/ 375 w 855"/>
                <a:gd name="T25" fmla="*/ 546 h 700"/>
                <a:gd name="T26" fmla="*/ 389 w 855"/>
                <a:gd name="T27" fmla="*/ 564 h 700"/>
                <a:gd name="T28" fmla="*/ 266 w 855"/>
                <a:gd name="T29" fmla="*/ 694 h 700"/>
                <a:gd name="T30" fmla="*/ 246 w 855"/>
                <a:gd name="T31" fmla="*/ 699 h 700"/>
                <a:gd name="T32" fmla="*/ 233 w 855"/>
                <a:gd name="T33" fmla="*/ 681 h 700"/>
                <a:gd name="T34" fmla="*/ 355 w 855"/>
                <a:gd name="T35" fmla="*/ 550 h 700"/>
                <a:gd name="T36" fmla="*/ 253 w 855"/>
                <a:gd name="T37" fmla="*/ 545 h 700"/>
                <a:gd name="T38" fmla="*/ 271 w 855"/>
                <a:gd name="T39" fmla="*/ 558 h 700"/>
                <a:gd name="T40" fmla="*/ 266 w 855"/>
                <a:gd name="T41" fmla="*/ 577 h 700"/>
                <a:gd name="T42" fmla="*/ 136 w 855"/>
                <a:gd name="T43" fmla="*/ 700 h 700"/>
                <a:gd name="T44" fmla="*/ 117 w 855"/>
                <a:gd name="T45" fmla="*/ 687 h 700"/>
                <a:gd name="T46" fmla="*/ 122 w 855"/>
                <a:gd name="T47" fmla="*/ 666 h 700"/>
                <a:gd name="T48" fmla="*/ 253 w 855"/>
                <a:gd name="T49" fmla="*/ 545 h 700"/>
                <a:gd name="T50" fmla="*/ 250 w 855"/>
                <a:gd name="T51" fmla="*/ 67 h 700"/>
                <a:gd name="T52" fmla="*/ 167 w 855"/>
                <a:gd name="T53" fmla="*/ 170 h 700"/>
                <a:gd name="T54" fmla="*/ 129 w 855"/>
                <a:gd name="T55" fmla="*/ 237 h 700"/>
                <a:gd name="T56" fmla="*/ 50 w 855"/>
                <a:gd name="T57" fmla="*/ 300 h 700"/>
                <a:gd name="T58" fmla="*/ 50 w 855"/>
                <a:gd name="T59" fmla="*/ 402 h 700"/>
                <a:gd name="T60" fmla="*/ 129 w 855"/>
                <a:gd name="T61" fmla="*/ 463 h 700"/>
                <a:gd name="T62" fmla="*/ 751 w 855"/>
                <a:gd name="T63" fmla="*/ 456 h 700"/>
                <a:gd name="T64" fmla="*/ 814 w 855"/>
                <a:gd name="T65" fmla="*/ 377 h 700"/>
                <a:gd name="T66" fmla="*/ 793 w 855"/>
                <a:gd name="T67" fmla="*/ 279 h 700"/>
                <a:gd name="T68" fmla="*/ 717 w 855"/>
                <a:gd name="T69" fmla="*/ 232 h 700"/>
                <a:gd name="T70" fmla="*/ 700 w 855"/>
                <a:gd name="T71" fmla="*/ 195 h 700"/>
                <a:gd name="T72" fmla="*/ 647 w 855"/>
                <a:gd name="T73" fmla="*/ 120 h 700"/>
                <a:gd name="T74" fmla="*/ 571 w 855"/>
                <a:gd name="T75" fmla="*/ 136 h 700"/>
                <a:gd name="T76" fmla="*/ 542 w 855"/>
                <a:gd name="T77" fmla="*/ 145 h 700"/>
                <a:gd name="T78" fmla="*/ 510 w 855"/>
                <a:gd name="T79" fmla="*/ 126 h 700"/>
                <a:gd name="T80" fmla="*/ 455 w 855"/>
                <a:gd name="T81" fmla="*/ 65 h 700"/>
                <a:gd name="T82" fmla="*/ 350 w 855"/>
                <a:gd name="T83" fmla="*/ 39 h 700"/>
                <a:gd name="T84" fmla="*/ 463 w 855"/>
                <a:gd name="T85" fmla="*/ 29 h 700"/>
                <a:gd name="T86" fmla="*/ 567 w 855"/>
                <a:gd name="T87" fmla="*/ 92 h 700"/>
                <a:gd name="T88" fmla="*/ 673 w 855"/>
                <a:gd name="T89" fmla="*/ 90 h 700"/>
                <a:gd name="T90" fmla="*/ 736 w 855"/>
                <a:gd name="T91" fmla="*/ 168 h 700"/>
                <a:gd name="T92" fmla="*/ 799 w 855"/>
                <a:gd name="T93" fmla="*/ 230 h 700"/>
                <a:gd name="T94" fmla="*/ 855 w 855"/>
                <a:gd name="T95" fmla="*/ 349 h 700"/>
                <a:gd name="T96" fmla="*/ 810 w 855"/>
                <a:gd name="T97" fmla="*/ 459 h 700"/>
                <a:gd name="T98" fmla="*/ 700 w 855"/>
                <a:gd name="T99" fmla="*/ 505 h 700"/>
                <a:gd name="T100" fmla="*/ 68 w 855"/>
                <a:gd name="T101" fmla="*/ 479 h 700"/>
                <a:gd name="T102" fmla="*/ 3 w 855"/>
                <a:gd name="T103" fmla="*/ 381 h 700"/>
                <a:gd name="T104" fmla="*/ 25 w 855"/>
                <a:gd name="T105" fmla="*/ 264 h 700"/>
                <a:gd name="T106" fmla="*/ 119 w 855"/>
                <a:gd name="T107" fmla="*/ 199 h 700"/>
                <a:gd name="T108" fmla="*/ 197 w 855"/>
                <a:gd name="T109" fmla="*/ 58 h 700"/>
                <a:gd name="T110" fmla="*/ 350 w 855"/>
                <a:gd name="T111"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5" h="700">
                  <a:moveTo>
                    <a:pt x="603" y="545"/>
                  </a:moveTo>
                  <a:lnTo>
                    <a:pt x="609" y="546"/>
                  </a:lnTo>
                  <a:lnTo>
                    <a:pt x="615" y="548"/>
                  </a:lnTo>
                  <a:lnTo>
                    <a:pt x="618" y="552"/>
                  </a:lnTo>
                  <a:lnTo>
                    <a:pt x="621" y="558"/>
                  </a:lnTo>
                  <a:lnTo>
                    <a:pt x="622" y="564"/>
                  </a:lnTo>
                  <a:lnTo>
                    <a:pt x="621" y="569"/>
                  </a:lnTo>
                  <a:lnTo>
                    <a:pt x="620" y="573"/>
                  </a:lnTo>
                  <a:lnTo>
                    <a:pt x="617" y="577"/>
                  </a:lnTo>
                  <a:lnTo>
                    <a:pt x="499" y="694"/>
                  </a:lnTo>
                  <a:lnTo>
                    <a:pt x="495" y="698"/>
                  </a:lnTo>
                  <a:lnTo>
                    <a:pt x="491" y="699"/>
                  </a:lnTo>
                  <a:lnTo>
                    <a:pt x="486" y="700"/>
                  </a:lnTo>
                  <a:lnTo>
                    <a:pt x="480" y="699"/>
                  </a:lnTo>
                  <a:lnTo>
                    <a:pt x="474" y="696"/>
                  </a:lnTo>
                  <a:lnTo>
                    <a:pt x="470" y="692"/>
                  </a:lnTo>
                  <a:lnTo>
                    <a:pt x="468" y="687"/>
                  </a:lnTo>
                  <a:lnTo>
                    <a:pt x="467" y="681"/>
                  </a:lnTo>
                  <a:lnTo>
                    <a:pt x="468" y="675"/>
                  </a:lnTo>
                  <a:lnTo>
                    <a:pt x="469" y="670"/>
                  </a:lnTo>
                  <a:lnTo>
                    <a:pt x="472" y="666"/>
                  </a:lnTo>
                  <a:lnTo>
                    <a:pt x="588" y="550"/>
                  </a:lnTo>
                  <a:lnTo>
                    <a:pt x="594" y="547"/>
                  </a:lnTo>
                  <a:lnTo>
                    <a:pt x="597" y="546"/>
                  </a:lnTo>
                  <a:lnTo>
                    <a:pt x="603" y="545"/>
                  </a:lnTo>
                  <a:close/>
                  <a:moveTo>
                    <a:pt x="486" y="545"/>
                  </a:moveTo>
                  <a:lnTo>
                    <a:pt x="493" y="546"/>
                  </a:lnTo>
                  <a:lnTo>
                    <a:pt x="498" y="548"/>
                  </a:lnTo>
                  <a:lnTo>
                    <a:pt x="502" y="552"/>
                  </a:lnTo>
                  <a:lnTo>
                    <a:pt x="504" y="558"/>
                  </a:lnTo>
                  <a:lnTo>
                    <a:pt x="506" y="564"/>
                  </a:lnTo>
                  <a:lnTo>
                    <a:pt x="504" y="569"/>
                  </a:lnTo>
                  <a:lnTo>
                    <a:pt x="503" y="573"/>
                  </a:lnTo>
                  <a:lnTo>
                    <a:pt x="499" y="577"/>
                  </a:lnTo>
                  <a:lnTo>
                    <a:pt x="383" y="694"/>
                  </a:lnTo>
                  <a:lnTo>
                    <a:pt x="379" y="698"/>
                  </a:lnTo>
                  <a:lnTo>
                    <a:pt x="375" y="699"/>
                  </a:lnTo>
                  <a:lnTo>
                    <a:pt x="370" y="700"/>
                  </a:lnTo>
                  <a:lnTo>
                    <a:pt x="363" y="699"/>
                  </a:lnTo>
                  <a:lnTo>
                    <a:pt x="358" y="696"/>
                  </a:lnTo>
                  <a:lnTo>
                    <a:pt x="354" y="692"/>
                  </a:lnTo>
                  <a:lnTo>
                    <a:pt x="351" y="687"/>
                  </a:lnTo>
                  <a:lnTo>
                    <a:pt x="350" y="681"/>
                  </a:lnTo>
                  <a:lnTo>
                    <a:pt x="350" y="675"/>
                  </a:lnTo>
                  <a:lnTo>
                    <a:pt x="353" y="670"/>
                  </a:lnTo>
                  <a:lnTo>
                    <a:pt x="355" y="666"/>
                  </a:lnTo>
                  <a:lnTo>
                    <a:pt x="472" y="550"/>
                  </a:lnTo>
                  <a:lnTo>
                    <a:pt x="476" y="547"/>
                  </a:lnTo>
                  <a:lnTo>
                    <a:pt x="481" y="546"/>
                  </a:lnTo>
                  <a:lnTo>
                    <a:pt x="486" y="545"/>
                  </a:lnTo>
                  <a:close/>
                  <a:moveTo>
                    <a:pt x="370" y="545"/>
                  </a:moveTo>
                  <a:lnTo>
                    <a:pt x="375" y="546"/>
                  </a:lnTo>
                  <a:lnTo>
                    <a:pt x="381" y="548"/>
                  </a:lnTo>
                  <a:lnTo>
                    <a:pt x="385" y="552"/>
                  </a:lnTo>
                  <a:lnTo>
                    <a:pt x="388" y="558"/>
                  </a:lnTo>
                  <a:lnTo>
                    <a:pt x="389" y="564"/>
                  </a:lnTo>
                  <a:lnTo>
                    <a:pt x="388" y="569"/>
                  </a:lnTo>
                  <a:lnTo>
                    <a:pt x="387" y="573"/>
                  </a:lnTo>
                  <a:lnTo>
                    <a:pt x="383" y="577"/>
                  </a:lnTo>
                  <a:lnTo>
                    <a:pt x="266" y="694"/>
                  </a:lnTo>
                  <a:lnTo>
                    <a:pt x="262" y="698"/>
                  </a:lnTo>
                  <a:lnTo>
                    <a:pt x="258" y="699"/>
                  </a:lnTo>
                  <a:lnTo>
                    <a:pt x="253" y="700"/>
                  </a:lnTo>
                  <a:lnTo>
                    <a:pt x="246" y="699"/>
                  </a:lnTo>
                  <a:lnTo>
                    <a:pt x="241" y="696"/>
                  </a:lnTo>
                  <a:lnTo>
                    <a:pt x="237" y="692"/>
                  </a:lnTo>
                  <a:lnTo>
                    <a:pt x="235" y="687"/>
                  </a:lnTo>
                  <a:lnTo>
                    <a:pt x="233" y="681"/>
                  </a:lnTo>
                  <a:lnTo>
                    <a:pt x="233" y="675"/>
                  </a:lnTo>
                  <a:lnTo>
                    <a:pt x="236" y="670"/>
                  </a:lnTo>
                  <a:lnTo>
                    <a:pt x="239" y="666"/>
                  </a:lnTo>
                  <a:lnTo>
                    <a:pt x="355" y="550"/>
                  </a:lnTo>
                  <a:lnTo>
                    <a:pt x="359" y="547"/>
                  </a:lnTo>
                  <a:lnTo>
                    <a:pt x="364" y="546"/>
                  </a:lnTo>
                  <a:lnTo>
                    <a:pt x="370" y="545"/>
                  </a:lnTo>
                  <a:close/>
                  <a:moveTo>
                    <a:pt x="253" y="545"/>
                  </a:moveTo>
                  <a:lnTo>
                    <a:pt x="258" y="546"/>
                  </a:lnTo>
                  <a:lnTo>
                    <a:pt x="264" y="548"/>
                  </a:lnTo>
                  <a:lnTo>
                    <a:pt x="269" y="552"/>
                  </a:lnTo>
                  <a:lnTo>
                    <a:pt x="271" y="558"/>
                  </a:lnTo>
                  <a:lnTo>
                    <a:pt x="271" y="564"/>
                  </a:lnTo>
                  <a:lnTo>
                    <a:pt x="271" y="569"/>
                  </a:lnTo>
                  <a:lnTo>
                    <a:pt x="269" y="573"/>
                  </a:lnTo>
                  <a:lnTo>
                    <a:pt x="266" y="577"/>
                  </a:lnTo>
                  <a:lnTo>
                    <a:pt x="150" y="694"/>
                  </a:lnTo>
                  <a:lnTo>
                    <a:pt x="146" y="698"/>
                  </a:lnTo>
                  <a:lnTo>
                    <a:pt x="140" y="699"/>
                  </a:lnTo>
                  <a:lnTo>
                    <a:pt x="136" y="700"/>
                  </a:lnTo>
                  <a:lnTo>
                    <a:pt x="130" y="699"/>
                  </a:lnTo>
                  <a:lnTo>
                    <a:pt x="125" y="696"/>
                  </a:lnTo>
                  <a:lnTo>
                    <a:pt x="121" y="692"/>
                  </a:lnTo>
                  <a:lnTo>
                    <a:pt x="117" y="687"/>
                  </a:lnTo>
                  <a:lnTo>
                    <a:pt x="117" y="681"/>
                  </a:lnTo>
                  <a:lnTo>
                    <a:pt x="117" y="675"/>
                  </a:lnTo>
                  <a:lnTo>
                    <a:pt x="119" y="670"/>
                  </a:lnTo>
                  <a:lnTo>
                    <a:pt x="122" y="666"/>
                  </a:lnTo>
                  <a:lnTo>
                    <a:pt x="239" y="550"/>
                  </a:lnTo>
                  <a:lnTo>
                    <a:pt x="243" y="547"/>
                  </a:lnTo>
                  <a:lnTo>
                    <a:pt x="248" y="546"/>
                  </a:lnTo>
                  <a:lnTo>
                    <a:pt x="253" y="545"/>
                  </a:lnTo>
                  <a:close/>
                  <a:moveTo>
                    <a:pt x="350" y="39"/>
                  </a:moveTo>
                  <a:lnTo>
                    <a:pt x="315" y="42"/>
                  </a:lnTo>
                  <a:lnTo>
                    <a:pt x="282" y="51"/>
                  </a:lnTo>
                  <a:lnTo>
                    <a:pt x="250" y="67"/>
                  </a:lnTo>
                  <a:lnTo>
                    <a:pt x="223" y="86"/>
                  </a:lnTo>
                  <a:lnTo>
                    <a:pt x="199" y="111"/>
                  </a:lnTo>
                  <a:lnTo>
                    <a:pt x="180" y="139"/>
                  </a:lnTo>
                  <a:lnTo>
                    <a:pt x="167" y="170"/>
                  </a:lnTo>
                  <a:lnTo>
                    <a:pt x="157" y="204"/>
                  </a:lnTo>
                  <a:lnTo>
                    <a:pt x="152" y="219"/>
                  </a:lnTo>
                  <a:lnTo>
                    <a:pt x="142" y="230"/>
                  </a:lnTo>
                  <a:lnTo>
                    <a:pt x="129" y="237"/>
                  </a:lnTo>
                  <a:lnTo>
                    <a:pt x="104" y="246"/>
                  </a:lnTo>
                  <a:lnTo>
                    <a:pt x="81" y="259"/>
                  </a:lnTo>
                  <a:lnTo>
                    <a:pt x="63" y="277"/>
                  </a:lnTo>
                  <a:lnTo>
                    <a:pt x="50" y="300"/>
                  </a:lnTo>
                  <a:lnTo>
                    <a:pt x="42" y="323"/>
                  </a:lnTo>
                  <a:lnTo>
                    <a:pt x="38" y="349"/>
                  </a:lnTo>
                  <a:lnTo>
                    <a:pt x="42" y="377"/>
                  </a:lnTo>
                  <a:lnTo>
                    <a:pt x="50" y="402"/>
                  </a:lnTo>
                  <a:lnTo>
                    <a:pt x="64" y="423"/>
                  </a:lnTo>
                  <a:lnTo>
                    <a:pt x="83" y="441"/>
                  </a:lnTo>
                  <a:lnTo>
                    <a:pt x="104" y="456"/>
                  </a:lnTo>
                  <a:lnTo>
                    <a:pt x="129" y="463"/>
                  </a:lnTo>
                  <a:lnTo>
                    <a:pt x="155" y="467"/>
                  </a:lnTo>
                  <a:lnTo>
                    <a:pt x="700" y="467"/>
                  </a:lnTo>
                  <a:lnTo>
                    <a:pt x="727" y="463"/>
                  </a:lnTo>
                  <a:lnTo>
                    <a:pt x="751" y="456"/>
                  </a:lnTo>
                  <a:lnTo>
                    <a:pt x="773" y="441"/>
                  </a:lnTo>
                  <a:lnTo>
                    <a:pt x="791" y="423"/>
                  </a:lnTo>
                  <a:lnTo>
                    <a:pt x="804" y="402"/>
                  </a:lnTo>
                  <a:lnTo>
                    <a:pt x="814" y="377"/>
                  </a:lnTo>
                  <a:lnTo>
                    <a:pt x="816" y="349"/>
                  </a:lnTo>
                  <a:lnTo>
                    <a:pt x="814" y="325"/>
                  </a:lnTo>
                  <a:lnTo>
                    <a:pt x="806" y="300"/>
                  </a:lnTo>
                  <a:lnTo>
                    <a:pt x="793" y="279"/>
                  </a:lnTo>
                  <a:lnTo>
                    <a:pt x="774" y="260"/>
                  </a:lnTo>
                  <a:lnTo>
                    <a:pt x="753" y="246"/>
                  </a:lnTo>
                  <a:lnTo>
                    <a:pt x="728" y="237"/>
                  </a:lnTo>
                  <a:lnTo>
                    <a:pt x="717" y="232"/>
                  </a:lnTo>
                  <a:lnTo>
                    <a:pt x="707" y="223"/>
                  </a:lnTo>
                  <a:lnTo>
                    <a:pt x="701" y="211"/>
                  </a:lnTo>
                  <a:lnTo>
                    <a:pt x="700" y="198"/>
                  </a:lnTo>
                  <a:lnTo>
                    <a:pt x="700" y="195"/>
                  </a:lnTo>
                  <a:lnTo>
                    <a:pt x="696" y="170"/>
                  </a:lnTo>
                  <a:lnTo>
                    <a:pt x="685" y="149"/>
                  </a:lnTo>
                  <a:lnTo>
                    <a:pt x="668" y="132"/>
                  </a:lnTo>
                  <a:lnTo>
                    <a:pt x="647" y="120"/>
                  </a:lnTo>
                  <a:lnTo>
                    <a:pt x="622" y="116"/>
                  </a:lnTo>
                  <a:lnTo>
                    <a:pt x="604" y="119"/>
                  </a:lnTo>
                  <a:lnTo>
                    <a:pt x="587" y="126"/>
                  </a:lnTo>
                  <a:lnTo>
                    <a:pt x="571" y="136"/>
                  </a:lnTo>
                  <a:lnTo>
                    <a:pt x="560" y="143"/>
                  </a:lnTo>
                  <a:lnTo>
                    <a:pt x="545" y="145"/>
                  </a:lnTo>
                  <a:lnTo>
                    <a:pt x="544" y="145"/>
                  </a:lnTo>
                  <a:lnTo>
                    <a:pt x="542" y="145"/>
                  </a:lnTo>
                  <a:lnTo>
                    <a:pt x="540" y="145"/>
                  </a:lnTo>
                  <a:lnTo>
                    <a:pt x="532" y="141"/>
                  </a:lnTo>
                  <a:lnTo>
                    <a:pt x="520" y="135"/>
                  </a:lnTo>
                  <a:lnTo>
                    <a:pt x="510" y="126"/>
                  </a:lnTo>
                  <a:lnTo>
                    <a:pt x="499" y="115"/>
                  </a:lnTo>
                  <a:lnTo>
                    <a:pt x="493" y="109"/>
                  </a:lnTo>
                  <a:lnTo>
                    <a:pt x="474" y="84"/>
                  </a:lnTo>
                  <a:lnTo>
                    <a:pt x="455" y="65"/>
                  </a:lnTo>
                  <a:lnTo>
                    <a:pt x="432" y="52"/>
                  </a:lnTo>
                  <a:lnTo>
                    <a:pt x="409" y="44"/>
                  </a:lnTo>
                  <a:lnTo>
                    <a:pt x="381" y="41"/>
                  </a:lnTo>
                  <a:lnTo>
                    <a:pt x="350" y="39"/>
                  </a:lnTo>
                  <a:close/>
                  <a:moveTo>
                    <a:pt x="350" y="0"/>
                  </a:moveTo>
                  <a:lnTo>
                    <a:pt x="391" y="4"/>
                  </a:lnTo>
                  <a:lnTo>
                    <a:pt x="427" y="13"/>
                  </a:lnTo>
                  <a:lnTo>
                    <a:pt x="463" y="29"/>
                  </a:lnTo>
                  <a:lnTo>
                    <a:pt x="494" y="51"/>
                  </a:lnTo>
                  <a:lnTo>
                    <a:pt x="523" y="77"/>
                  </a:lnTo>
                  <a:lnTo>
                    <a:pt x="545" y="107"/>
                  </a:lnTo>
                  <a:lnTo>
                    <a:pt x="567" y="92"/>
                  </a:lnTo>
                  <a:lnTo>
                    <a:pt x="594" y="81"/>
                  </a:lnTo>
                  <a:lnTo>
                    <a:pt x="622" y="79"/>
                  </a:lnTo>
                  <a:lnTo>
                    <a:pt x="649" y="81"/>
                  </a:lnTo>
                  <a:lnTo>
                    <a:pt x="673" y="90"/>
                  </a:lnTo>
                  <a:lnTo>
                    <a:pt x="696" y="103"/>
                  </a:lnTo>
                  <a:lnTo>
                    <a:pt x="713" y="122"/>
                  </a:lnTo>
                  <a:lnTo>
                    <a:pt x="727" y="143"/>
                  </a:lnTo>
                  <a:lnTo>
                    <a:pt x="736" y="168"/>
                  </a:lnTo>
                  <a:lnTo>
                    <a:pt x="739" y="195"/>
                  </a:lnTo>
                  <a:lnTo>
                    <a:pt x="739" y="199"/>
                  </a:lnTo>
                  <a:lnTo>
                    <a:pt x="770" y="212"/>
                  </a:lnTo>
                  <a:lnTo>
                    <a:pt x="799" y="230"/>
                  </a:lnTo>
                  <a:lnTo>
                    <a:pt x="823" y="254"/>
                  </a:lnTo>
                  <a:lnTo>
                    <a:pt x="840" y="283"/>
                  </a:lnTo>
                  <a:lnTo>
                    <a:pt x="852" y="315"/>
                  </a:lnTo>
                  <a:lnTo>
                    <a:pt x="855" y="349"/>
                  </a:lnTo>
                  <a:lnTo>
                    <a:pt x="853" y="381"/>
                  </a:lnTo>
                  <a:lnTo>
                    <a:pt x="844" y="411"/>
                  </a:lnTo>
                  <a:lnTo>
                    <a:pt x="829" y="437"/>
                  </a:lnTo>
                  <a:lnTo>
                    <a:pt x="810" y="459"/>
                  </a:lnTo>
                  <a:lnTo>
                    <a:pt x="787" y="479"/>
                  </a:lnTo>
                  <a:lnTo>
                    <a:pt x="761" y="493"/>
                  </a:lnTo>
                  <a:lnTo>
                    <a:pt x="731" y="503"/>
                  </a:lnTo>
                  <a:lnTo>
                    <a:pt x="700" y="505"/>
                  </a:lnTo>
                  <a:lnTo>
                    <a:pt x="155" y="505"/>
                  </a:lnTo>
                  <a:lnTo>
                    <a:pt x="123" y="503"/>
                  </a:lnTo>
                  <a:lnTo>
                    <a:pt x="95" y="493"/>
                  </a:lnTo>
                  <a:lnTo>
                    <a:pt x="68" y="479"/>
                  </a:lnTo>
                  <a:lnTo>
                    <a:pt x="45" y="459"/>
                  </a:lnTo>
                  <a:lnTo>
                    <a:pt x="26" y="437"/>
                  </a:lnTo>
                  <a:lnTo>
                    <a:pt x="12" y="411"/>
                  </a:lnTo>
                  <a:lnTo>
                    <a:pt x="3" y="381"/>
                  </a:lnTo>
                  <a:lnTo>
                    <a:pt x="0" y="349"/>
                  </a:lnTo>
                  <a:lnTo>
                    <a:pt x="3" y="319"/>
                  </a:lnTo>
                  <a:lnTo>
                    <a:pt x="11" y="291"/>
                  </a:lnTo>
                  <a:lnTo>
                    <a:pt x="25" y="264"/>
                  </a:lnTo>
                  <a:lnTo>
                    <a:pt x="43" y="242"/>
                  </a:lnTo>
                  <a:lnTo>
                    <a:pt x="66" y="223"/>
                  </a:lnTo>
                  <a:lnTo>
                    <a:pt x="91" y="208"/>
                  </a:lnTo>
                  <a:lnTo>
                    <a:pt x="119" y="199"/>
                  </a:lnTo>
                  <a:lnTo>
                    <a:pt x="129" y="158"/>
                  </a:lnTo>
                  <a:lnTo>
                    <a:pt x="146" y="120"/>
                  </a:lnTo>
                  <a:lnTo>
                    <a:pt x="169" y="86"/>
                  </a:lnTo>
                  <a:lnTo>
                    <a:pt x="197" y="58"/>
                  </a:lnTo>
                  <a:lnTo>
                    <a:pt x="229" y="34"/>
                  </a:lnTo>
                  <a:lnTo>
                    <a:pt x="266" y="16"/>
                  </a:lnTo>
                  <a:lnTo>
                    <a:pt x="307" y="4"/>
                  </a:lnTo>
                  <a:lnTo>
                    <a:pt x="35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5" name="Freeform 24"/>
            <p:cNvSpPr>
              <a:spLocks noEditPoints="1"/>
            </p:cNvSpPr>
            <p:nvPr/>
          </p:nvSpPr>
          <p:spPr bwMode="auto">
            <a:xfrm>
              <a:off x="5289967" y="2369299"/>
              <a:ext cx="540631" cy="491426"/>
            </a:xfrm>
            <a:custGeom>
              <a:avLst/>
              <a:gdLst>
                <a:gd name="T0" fmla="*/ 389 w 857"/>
                <a:gd name="T1" fmla="*/ 636 h 779"/>
                <a:gd name="T2" fmla="*/ 382 w 857"/>
                <a:gd name="T3" fmla="*/ 775 h 779"/>
                <a:gd name="T4" fmla="*/ 355 w 857"/>
                <a:gd name="T5" fmla="*/ 769 h 779"/>
                <a:gd name="T6" fmla="*/ 355 w 857"/>
                <a:gd name="T7" fmla="*/ 631 h 779"/>
                <a:gd name="T8" fmla="*/ 493 w 857"/>
                <a:gd name="T9" fmla="*/ 585 h 779"/>
                <a:gd name="T10" fmla="*/ 506 w 857"/>
                <a:gd name="T11" fmla="*/ 720 h 779"/>
                <a:gd name="T12" fmla="*/ 488 w 857"/>
                <a:gd name="T13" fmla="*/ 739 h 779"/>
                <a:gd name="T14" fmla="*/ 468 w 857"/>
                <a:gd name="T15" fmla="*/ 720 h 779"/>
                <a:gd name="T16" fmla="*/ 481 w 857"/>
                <a:gd name="T17" fmla="*/ 585 h 779"/>
                <a:gd name="T18" fmla="*/ 269 w 857"/>
                <a:gd name="T19" fmla="*/ 591 h 779"/>
                <a:gd name="T20" fmla="*/ 269 w 857"/>
                <a:gd name="T21" fmla="*/ 692 h 779"/>
                <a:gd name="T22" fmla="*/ 243 w 857"/>
                <a:gd name="T23" fmla="*/ 696 h 779"/>
                <a:gd name="T24" fmla="*/ 235 w 857"/>
                <a:gd name="T25" fmla="*/ 597 h 779"/>
                <a:gd name="T26" fmla="*/ 721 w 857"/>
                <a:gd name="T27" fmla="*/ 544 h 779"/>
                <a:gd name="T28" fmla="*/ 740 w 857"/>
                <a:gd name="T29" fmla="*/ 564 h 779"/>
                <a:gd name="T30" fmla="*/ 727 w 857"/>
                <a:gd name="T31" fmla="*/ 661 h 779"/>
                <a:gd name="T32" fmla="*/ 702 w 857"/>
                <a:gd name="T33" fmla="*/ 648 h 779"/>
                <a:gd name="T34" fmla="*/ 709 w 857"/>
                <a:gd name="T35" fmla="*/ 548 h 779"/>
                <a:gd name="T36" fmla="*/ 616 w 857"/>
                <a:gd name="T37" fmla="*/ 548 h 779"/>
                <a:gd name="T38" fmla="*/ 623 w 857"/>
                <a:gd name="T39" fmla="*/ 687 h 779"/>
                <a:gd name="T40" fmla="*/ 598 w 857"/>
                <a:gd name="T41" fmla="*/ 699 h 779"/>
                <a:gd name="T42" fmla="*/ 585 w 857"/>
                <a:gd name="T43" fmla="*/ 564 h 779"/>
                <a:gd name="T44" fmla="*/ 604 w 857"/>
                <a:gd name="T45" fmla="*/ 544 h 779"/>
                <a:gd name="T46" fmla="*/ 155 w 857"/>
                <a:gd name="T47" fmla="*/ 557 h 779"/>
                <a:gd name="T48" fmla="*/ 148 w 857"/>
                <a:gd name="T49" fmla="*/ 696 h 779"/>
                <a:gd name="T50" fmla="*/ 121 w 857"/>
                <a:gd name="T51" fmla="*/ 692 h 779"/>
                <a:gd name="T52" fmla="*/ 121 w 857"/>
                <a:gd name="T53" fmla="*/ 552 h 779"/>
                <a:gd name="T54" fmla="*/ 316 w 857"/>
                <a:gd name="T55" fmla="*/ 43 h 779"/>
                <a:gd name="T56" fmla="*/ 181 w 857"/>
                <a:gd name="T57" fmla="*/ 138 h 779"/>
                <a:gd name="T58" fmla="*/ 129 w 857"/>
                <a:gd name="T59" fmla="*/ 237 h 779"/>
                <a:gd name="T60" fmla="*/ 42 w 857"/>
                <a:gd name="T61" fmla="*/ 324 h 779"/>
                <a:gd name="T62" fmla="*/ 83 w 857"/>
                <a:gd name="T63" fmla="*/ 441 h 779"/>
                <a:gd name="T64" fmla="*/ 727 w 857"/>
                <a:gd name="T65" fmla="*/ 464 h 779"/>
                <a:gd name="T66" fmla="*/ 815 w 857"/>
                <a:gd name="T67" fmla="*/ 377 h 779"/>
                <a:gd name="T68" fmla="*/ 776 w 857"/>
                <a:gd name="T69" fmla="*/ 260 h 779"/>
                <a:gd name="T70" fmla="*/ 702 w 857"/>
                <a:gd name="T71" fmla="*/ 212 h 779"/>
                <a:gd name="T72" fmla="*/ 670 w 857"/>
                <a:gd name="T73" fmla="*/ 132 h 779"/>
                <a:gd name="T74" fmla="*/ 573 w 857"/>
                <a:gd name="T75" fmla="*/ 136 h 779"/>
                <a:gd name="T76" fmla="*/ 541 w 857"/>
                <a:gd name="T77" fmla="*/ 145 h 779"/>
                <a:gd name="T78" fmla="*/ 494 w 857"/>
                <a:gd name="T79" fmla="*/ 108 h 779"/>
                <a:gd name="T80" fmla="*/ 382 w 857"/>
                <a:gd name="T81" fmla="*/ 40 h 779"/>
                <a:gd name="T82" fmla="*/ 464 w 857"/>
                <a:gd name="T83" fmla="*/ 30 h 779"/>
                <a:gd name="T84" fmla="*/ 595 w 857"/>
                <a:gd name="T85" fmla="*/ 81 h 779"/>
                <a:gd name="T86" fmla="*/ 714 w 857"/>
                <a:gd name="T87" fmla="*/ 121 h 779"/>
                <a:gd name="T88" fmla="*/ 772 w 857"/>
                <a:gd name="T89" fmla="*/ 212 h 779"/>
                <a:gd name="T90" fmla="*/ 857 w 857"/>
                <a:gd name="T91" fmla="*/ 351 h 779"/>
                <a:gd name="T92" fmla="*/ 788 w 857"/>
                <a:gd name="T93" fmla="*/ 479 h 779"/>
                <a:gd name="T94" fmla="*/ 125 w 857"/>
                <a:gd name="T95" fmla="*/ 502 h 779"/>
                <a:gd name="T96" fmla="*/ 14 w 857"/>
                <a:gd name="T97" fmla="*/ 411 h 779"/>
                <a:gd name="T98" fmla="*/ 27 w 857"/>
                <a:gd name="T99" fmla="*/ 265 h 779"/>
                <a:gd name="T100" fmla="*/ 130 w 857"/>
                <a:gd name="T101" fmla="*/ 158 h 779"/>
                <a:gd name="T102" fmla="*/ 268 w 857"/>
                <a:gd name="T103" fmla="*/ 15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57" h="779">
                  <a:moveTo>
                    <a:pt x="370" y="623"/>
                  </a:moveTo>
                  <a:lnTo>
                    <a:pt x="376" y="623"/>
                  </a:lnTo>
                  <a:lnTo>
                    <a:pt x="382" y="627"/>
                  </a:lnTo>
                  <a:lnTo>
                    <a:pt x="385" y="631"/>
                  </a:lnTo>
                  <a:lnTo>
                    <a:pt x="389" y="636"/>
                  </a:lnTo>
                  <a:lnTo>
                    <a:pt x="389" y="642"/>
                  </a:lnTo>
                  <a:lnTo>
                    <a:pt x="389" y="759"/>
                  </a:lnTo>
                  <a:lnTo>
                    <a:pt x="389" y="764"/>
                  </a:lnTo>
                  <a:lnTo>
                    <a:pt x="385" y="769"/>
                  </a:lnTo>
                  <a:lnTo>
                    <a:pt x="382" y="775"/>
                  </a:lnTo>
                  <a:lnTo>
                    <a:pt x="376" y="777"/>
                  </a:lnTo>
                  <a:lnTo>
                    <a:pt x="370" y="779"/>
                  </a:lnTo>
                  <a:lnTo>
                    <a:pt x="365" y="777"/>
                  </a:lnTo>
                  <a:lnTo>
                    <a:pt x="359" y="775"/>
                  </a:lnTo>
                  <a:lnTo>
                    <a:pt x="355" y="769"/>
                  </a:lnTo>
                  <a:lnTo>
                    <a:pt x="351" y="764"/>
                  </a:lnTo>
                  <a:lnTo>
                    <a:pt x="351" y="759"/>
                  </a:lnTo>
                  <a:lnTo>
                    <a:pt x="351" y="642"/>
                  </a:lnTo>
                  <a:lnTo>
                    <a:pt x="351" y="636"/>
                  </a:lnTo>
                  <a:lnTo>
                    <a:pt x="355" y="631"/>
                  </a:lnTo>
                  <a:lnTo>
                    <a:pt x="359" y="627"/>
                  </a:lnTo>
                  <a:lnTo>
                    <a:pt x="365" y="623"/>
                  </a:lnTo>
                  <a:lnTo>
                    <a:pt x="370" y="623"/>
                  </a:lnTo>
                  <a:close/>
                  <a:moveTo>
                    <a:pt x="488" y="584"/>
                  </a:moveTo>
                  <a:lnTo>
                    <a:pt x="493" y="585"/>
                  </a:lnTo>
                  <a:lnTo>
                    <a:pt x="498" y="587"/>
                  </a:lnTo>
                  <a:lnTo>
                    <a:pt x="503" y="591"/>
                  </a:lnTo>
                  <a:lnTo>
                    <a:pt x="506" y="597"/>
                  </a:lnTo>
                  <a:lnTo>
                    <a:pt x="506" y="603"/>
                  </a:lnTo>
                  <a:lnTo>
                    <a:pt x="506" y="720"/>
                  </a:lnTo>
                  <a:lnTo>
                    <a:pt x="506" y="726"/>
                  </a:lnTo>
                  <a:lnTo>
                    <a:pt x="503" y="731"/>
                  </a:lnTo>
                  <a:lnTo>
                    <a:pt x="498" y="735"/>
                  </a:lnTo>
                  <a:lnTo>
                    <a:pt x="493" y="738"/>
                  </a:lnTo>
                  <a:lnTo>
                    <a:pt x="488" y="739"/>
                  </a:lnTo>
                  <a:lnTo>
                    <a:pt x="481" y="738"/>
                  </a:lnTo>
                  <a:lnTo>
                    <a:pt x="476" y="735"/>
                  </a:lnTo>
                  <a:lnTo>
                    <a:pt x="472" y="731"/>
                  </a:lnTo>
                  <a:lnTo>
                    <a:pt x="469" y="726"/>
                  </a:lnTo>
                  <a:lnTo>
                    <a:pt x="468" y="720"/>
                  </a:lnTo>
                  <a:lnTo>
                    <a:pt x="468" y="603"/>
                  </a:lnTo>
                  <a:lnTo>
                    <a:pt x="469" y="597"/>
                  </a:lnTo>
                  <a:lnTo>
                    <a:pt x="472" y="591"/>
                  </a:lnTo>
                  <a:lnTo>
                    <a:pt x="476" y="587"/>
                  </a:lnTo>
                  <a:lnTo>
                    <a:pt x="481" y="585"/>
                  </a:lnTo>
                  <a:lnTo>
                    <a:pt x="488" y="584"/>
                  </a:lnTo>
                  <a:close/>
                  <a:moveTo>
                    <a:pt x="253" y="584"/>
                  </a:moveTo>
                  <a:lnTo>
                    <a:pt x="260" y="585"/>
                  </a:lnTo>
                  <a:lnTo>
                    <a:pt x="265" y="587"/>
                  </a:lnTo>
                  <a:lnTo>
                    <a:pt x="269" y="591"/>
                  </a:lnTo>
                  <a:lnTo>
                    <a:pt x="272" y="597"/>
                  </a:lnTo>
                  <a:lnTo>
                    <a:pt x="273" y="603"/>
                  </a:lnTo>
                  <a:lnTo>
                    <a:pt x="273" y="680"/>
                  </a:lnTo>
                  <a:lnTo>
                    <a:pt x="272" y="687"/>
                  </a:lnTo>
                  <a:lnTo>
                    <a:pt x="269" y="692"/>
                  </a:lnTo>
                  <a:lnTo>
                    <a:pt x="265" y="696"/>
                  </a:lnTo>
                  <a:lnTo>
                    <a:pt x="260" y="699"/>
                  </a:lnTo>
                  <a:lnTo>
                    <a:pt x="253" y="700"/>
                  </a:lnTo>
                  <a:lnTo>
                    <a:pt x="248" y="699"/>
                  </a:lnTo>
                  <a:lnTo>
                    <a:pt x="243" y="696"/>
                  </a:lnTo>
                  <a:lnTo>
                    <a:pt x="237" y="692"/>
                  </a:lnTo>
                  <a:lnTo>
                    <a:pt x="235" y="687"/>
                  </a:lnTo>
                  <a:lnTo>
                    <a:pt x="235" y="680"/>
                  </a:lnTo>
                  <a:lnTo>
                    <a:pt x="235" y="603"/>
                  </a:lnTo>
                  <a:lnTo>
                    <a:pt x="235" y="597"/>
                  </a:lnTo>
                  <a:lnTo>
                    <a:pt x="237" y="591"/>
                  </a:lnTo>
                  <a:lnTo>
                    <a:pt x="243" y="587"/>
                  </a:lnTo>
                  <a:lnTo>
                    <a:pt x="248" y="585"/>
                  </a:lnTo>
                  <a:lnTo>
                    <a:pt x="253" y="584"/>
                  </a:lnTo>
                  <a:close/>
                  <a:moveTo>
                    <a:pt x="721" y="544"/>
                  </a:moveTo>
                  <a:lnTo>
                    <a:pt x="727" y="546"/>
                  </a:lnTo>
                  <a:lnTo>
                    <a:pt x="733" y="548"/>
                  </a:lnTo>
                  <a:lnTo>
                    <a:pt x="736" y="552"/>
                  </a:lnTo>
                  <a:lnTo>
                    <a:pt x="739" y="557"/>
                  </a:lnTo>
                  <a:lnTo>
                    <a:pt x="740" y="564"/>
                  </a:lnTo>
                  <a:lnTo>
                    <a:pt x="740" y="642"/>
                  </a:lnTo>
                  <a:lnTo>
                    <a:pt x="739" y="648"/>
                  </a:lnTo>
                  <a:lnTo>
                    <a:pt x="736" y="653"/>
                  </a:lnTo>
                  <a:lnTo>
                    <a:pt x="733" y="658"/>
                  </a:lnTo>
                  <a:lnTo>
                    <a:pt x="727" y="661"/>
                  </a:lnTo>
                  <a:lnTo>
                    <a:pt x="721" y="661"/>
                  </a:lnTo>
                  <a:lnTo>
                    <a:pt x="714" y="661"/>
                  </a:lnTo>
                  <a:lnTo>
                    <a:pt x="709" y="658"/>
                  </a:lnTo>
                  <a:lnTo>
                    <a:pt x="705" y="653"/>
                  </a:lnTo>
                  <a:lnTo>
                    <a:pt x="702" y="648"/>
                  </a:lnTo>
                  <a:lnTo>
                    <a:pt x="701" y="642"/>
                  </a:lnTo>
                  <a:lnTo>
                    <a:pt x="701" y="564"/>
                  </a:lnTo>
                  <a:lnTo>
                    <a:pt x="702" y="557"/>
                  </a:lnTo>
                  <a:lnTo>
                    <a:pt x="705" y="552"/>
                  </a:lnTo>
                  <a:lnTo>
                    <a:pt x="709" y="548"/>
                  </a:lnTo>
                  <a:lnTo>
                    <a:pt x="714" y="546"/>
                  </a:lnTo>
                  <a:lnTo>
                    <a:pt x="721" y="544"/>
                  </a:lnTo>
                  <a:close/>
                  <a:moveTo>
                    <a:pt x="604" y="544"/>
                  </a:moveTo>
                  <a:lnTo>
                    <a:pt x="609" y="546"/>
                  </a:lnTo>
                  <a:lnTo>
                    <a:pt x="616" y="548"/>
                  </a:lnTo>
                  <a:lnTo>
                    <a:pt x="620" y="552"/>
                  </a:lnTo>
                  <a:lnTo>
                    <a:pt x="623" y="557"/>
                  </a:lnTo>
                  <a:lnTo>
                    <a:pt x="624" y="564"/>
                  </a:lnTo>
                  <a:lnTo>
                    <a:pt x="624" y="680"/>
                  </a:lnTo>
                  <a:lnTo>
                    <a:pt x="623" y="687"/>
                  </a:lnTo>
                  <a:lnTo>
                    <a:pt x="620" y="692"/>
                  </a:lnTo>
                  <a:lnTo>
                    <a:pt x="616" y="696"/>
                  </a:lnTo>
                  <a:lnTo>
                    <a:pt x="609" y="699"/>
                  </a:lnTo>
                  <a:lnTo>
                    <a:pt x="604" y="700"/>
                  </a:lnTo>
                  <a:lnTo>
                    <a:pt x="598" y="699"/>
                  </a:lnTo>
                  <a:lnTo>
                    <a:pt x="592" y="696"/>
                  </a:lnTo>
                  <a:lnTo>
                    <a:pt x="588" y="692"/>
                  </a:lnTo>
                  <a:lnTo>
                    <a:pt x="586" y="687"/>
                  </a:lnTo>
                  <a:lnTo>
                    <a:pt x="585" y="680"/>
                  </a:lnTo>
                  <a:lnTo>
                    <a:pt x="585" y="564"/>
                  </a:lnTo>
                  <a:lnTo>
                    <a:pt x="586" y="557"/>
                  </a:lnTo>
                  <a:lnTo>
                    <a:pt x="588" y="552"/>
                  </a:lnTo>
                  <a:lnTo>
                    <a:pt x="592" y="548"/>
                  </a:lnTo>
                  <a:lnTo>
                    <a:pt x="598" y="546"/>
                  </a:lnTo>
                  <a:lnTo>
                    <a:pt x="604" y="544"/>
                  </a:lnTo>
                  <a:close/>
                  <a:moveTo>
                    <a:pt x="137" y="544"/>
                  </a:moveTo>
                  <a:lnTo>
                    <a:pt x="143" y="546"/>
                  </a:lnTo>
                  <a:lnTo>
                    <a:pt x="148" y="548"/>
                  </a:lnTo>
                  <a:lnTo>
                    <a:pt x="152" y="552"/>
                  </a:lnTo>
                  <a:lnTo>
                    <a:pt x="155" y="557"/>
                  </a:lnTo>
                  <a:lnTo>
                    <a:pt x="156" y="564"/>
                  </a:lnTo>
                  <a:lnTo>
                    <a:pt x="156" y="680"/>
                  </a:lnTo>
                  <a:lnTo>
                    <a:pt x="155" y="687"/>
                  </a:lnTo>
                  <a:lnTo>
                    <a:pt x="152" y="692"/>
                  </a:lnTo>
                  <a:lnTo>
                    <a:pt x="148" y="696"/>
                  </a:lnTo>
                  <a:lnTo>
                    <a:pt x="143" y="699"/>
                  </a:lnTo>
                  <a:lnTo>
                    <a:pt x="137" y="700"/>
                  </a:lnTo>
                  <a:lnTo>
                    <a:pt x="131" y="699"/>
                  </a:lnTo>
                  <a:lnTo>
                    <a:pt x="125" y="696"/>
                  </a:lnTo>
                  <a:lnTo>
                    <a:pt x="121" y="692"/>
                  </a:lnTo>
                  <a:lnTo>
                    <a:pt x="118" y="687"/>
                  </a:lnTo>
                  <a:lnTo>
                    <a:pt x="117" y="680"/>
                  </a:lnTo>
                  <a:lnTo>
                    <a:pt x="117" y="564"/>
                  </a:lnTo>
                  <a:lnTo>
                    <a:pt x="118" y="557"/>
                  </a:lnTo>
                  <a:lnTo>
                    <a:pt x="121" y="552"/>
                  </a:lnTo>
                  <a:lnTo>
                    <a:pt x="125" y="548"/>
                  </a:lnTo>
                  <a:lnTo>
                    <a:pt x="131" y="546"/>
                  </a:lnTo>
                  <a:lnTo>
                    <a:pt x="137" y="544"/>
                  </a:lnTo>
                  <a:close/>
                  <a:moveTo>
                    <a:pt x="351" y="39"/>
                  </a:moveTo>
                  <a:lnTo>
                    <a:pt x="316" y="43"/>
                  </a:lnTo>
                  <a:lnTo>
                    <a:pt x="282" y="52"/>
                  </a:lnTo>
                  <a:lnTo>
                    <a:pt x="252" y="66"/>
                  </a:lnTo>
                  <a:lnTo>
                    <a:pt x="224" y="86"/>
                  </a:lnTo>
                  <a:lnTo>
                    <a:pt x="201" y="111"/>
                  </a:lnTo>
                  <a:lnTo>
                    <a:pt x="181" y="138"/>
                  </a:lnTo>
                  <a:lnTo>
                    <a:pt x="167" y="170"/>
                  </a:lnTo>
                  <a:lnTo>
                    <a:pt x="159" y="205"/>
                  </a:lnTo>
                  <a:lnTo>
                    <a:pt x="154" y="220"/>
                  </a:lnTo>
                  <a:lnTo>
                    <a:pt x="143" y="230"/>
                  </a:lnTo>
                  <a:lnTo>
                    <a:pt x="129" y="237"/>
                  </a:lnTo>
                  <a:lnTo>
                    <a:pt x="104" y="246"/>
                  </a:lnTo>
                  <a:lnTo>
                    <a:pt x="83" y="260"/>
                  </a:lnTo>
                  <a:lnTo>
                    <a:pt x="65" y="279"/>
                  </a:lnTo>
                  <a:lnTo>
                    <a:pt x="52" y="299"/>
                  </a:lnTo>
                  <a:lnTo>
                    <a:pt x="42" y="324"/>
                  </a:lnTo>
                  <a:lnTo>
                    <a:pt x="40" y="351"/>
                  </a:lnTo>
                  <a:lnTo>
                    <a:pt x="42" y="377"/>
                  </a:lnTo>
                  <a:lnTo>
                    <a:pt x="52" y="402"/>
                  </a:lnTo>
                  <a:lnTo>
                    <a:pt x="66" y="423"/>
                  </a:lnTo>
                  <a:lnTo>
                    <a:pt x="83" y="441"/>
                  </a:lnTo>
                  <a:lnTo>
                    <a:pt x="105" y="455"/>
                  </a:lnTo>
                  <a:lnTo>
                    <a:pt x="130" y="464"/>
                  </a:lnTo>
                  <a:lnTo>
                    <a:pt x="156" y="467"/>
                  </a:lnTo>
                  <a:lnTo>
                    <a:pt x="701" y="467"/>
                  </a:lnTo>
                  <a:lnTo>
                    <a:pt x="727" y="464"/>
                  </a:lnTo>
                  <a:lnTo>
                    <a:pt x="752" y="455"/>
                  </a:lnTo>
                  <a:lnTo>
                    <a:pt x="774" y="441"/>
                  </a:lnTo>
                  <a:lnTo>
                    <a:pt x="793" y="423"/>
                  </a:lnTo>
                  <a:lnTo>
                    <a:pt x="806" y="402"/>
                  </a:lnTo>
                  <a:lnTo>
                    <a:pt x="815" y="377"/>
                  </a:lnTo>
                  <a:lnTo>
                    <a:pt x="818" y="351"/>
                  </a:lnTo>
                  <a:lnTo>
                    <a:pt x="815" y="324"/>
                  </a:lnTo>
                  <a:lnTo>
                    <a:pt x="807" y="301"/>
                  </a:lnTo>
                  <a:lnTo>
                    <a:pt x="793" y="279"/>
                  </a:lnTo>
                  <a:lnTo>
                    <a:pt x="776" y="260"/>
                  </a:lnTo>
                  <a:lnTo>
                    <a:pt x="755" y="247"/>
                  </a:lnTo>
                  <a:lnTo>
                    <a:pt x="730" y="238"/>
                  </a:lnTo>
                  <a:lnTo>
                    <a:pt x="718" y="231"/>
                  </a:lnTo>
                  <a:lnTo>
                    <a:pt x="709" y="222"/>
                  </a:lnTo>
                  <a:lnTo>
                    <a:pt x="702" y="212"/>
                  </a:lnTo>
                  <a:lnTo>
                    <a:pt x="701" y="197"/>
                  </a:lnTo>
                  <a:lnTo>
                    <a:pt x="701" y="195"/>
                  </a:lnTo>
                  <a:lnTo>
                    <a:pt x="697" y="170"/>
                  </a:lnTo>
                  <a:lnTo>
                    <a:pt x="687" y="149"/>
                  </a:lnTo>
                  <a:lnTo>
                    <a:pt x="670" y="132"/>
                  </a:lnTo>
                  <a:lnTo>
                    <a:pt x="647" y="121"/>
                  </a:lnTo>
                  <a:lnTo>
                    <a:pt x="624" y="118"/>
                  </a:lnTo>
                  <a:lnTo>
                    <a:pt x="606" y="119"/>
                  </a:lnTo>
                  <a:lnTo>
                    <a:pt x="587" y="125"/>
                  </a:lnTo>
                  <a:lnTo>
                    <a:pt x="573" y="136"/>
                  </a:lnTo>
                  <a:lnTo>
                    <a:pt x="560" y="144"/>
                  </a:lnTo>
                  <a:lnTo>
                    <a:pt x="547" y="146"/>
                  </a:lnTo>
                  <a:lnTo>
                    <a:pt x="545" y="146"/>
                  </a:lnTo>
                  <a:lnTo>
                    <a:pt x="544" y="145"/>
                  </a:lnTo>
                  <a:lnTo>
                    <a:pt x="541" y="145"/>
                  </a:lnTo>
                  <a:lnTo>
                    <a:pt x="532" y="142"/>
                  </a:lnTo>
                  <a:lnTo>
                    <a:pt x="522" y="135"/>
                  </a:lnTo>
                  <a:lnTo>
                    <a:pt x="510" y="125"/>
                  </a:lnTo>
                  <a:lnTo>
                    <a:pt x="501" y="116"/>
                  </a:lnTo>
                  <a:lnTo>
                    <a:pt x="494" y="108"/>
                  </a:lnTo>
                  <a:lnTo>
                    <a:pt x="476" y="83"/>
                  </a:lnTo>
                  <a:lnTo>
                    <a:pt x="456" y="66"/>
                  </a:lnTo>
                  <a:lnTo>
                    <a:pt x="434" y="53"/>
                  </a:lnTo>
                  <a:lnTo>
                    <a:pt x="409" y="44"/>
                  </a:lnTo>
                  <a:lnTo>
                    <a:pt x="382" y="40"/>
                  </a:lnTo>
                  <a:lnTo>
                    <a:pt x="351" y="39"/>
                  </a:lnTo>
                  <a:close/>
                  <a:moveTo>
                    <a:pt x="351" y="0"/>
                  </a:moveTo>
                  <a:lnTo>
                    <a:pt x="391" y="4"/>
                  </a:lnTo>
                  <a:lnTo>
                    <a:pt x="429" y="14"/>
                  </a:lnTo>
                  <a:lnTo>
                    <a:pt x="464" y="30"/>
                  </a:lnTo>
                  <a:lnTo>
                    <a:pt x="496" y="51"/>
                  </a:lnTo>
                  <a:lnTo>
                    <a:pt x="523" y="77"/>
                  </a:lnTo>
                  <a:lnTo>
                    <a:pt x="547" y="107"/>
                  </a:lnTo>
                  <a:lnTo>
                    <a:pt x="569" y="91"/>
                  </a:lnTo>
                  <a:lnTo>
                    <a:pt x="595" y="81"/>
                  </a:lnTo>
                  <a:lnTo>
                    <a:pt x="624" y="78"/>
                  </a:lnTo>
                  <a:lnTo>
                    <a:pt x="650" y="81"/>
                  </a:lnTo>
                  <a:lnTo>
                    <a:pt x="675" y="90"/>
                  </a:lnTo>
                  <a:lnTo>
                    <a:pt x="696" y="103"/>
                  </a:lnTo>
                  <a:lnTo>
                    <a:pt x="714" y="121"/>
                  </a:lnTo>
                  <a:lnTo>
                    <a:pt x="729" y="144"/>
                  </a:lnTo>
                  <a:lnTo>
                    <a:pt x="736" y="167"/>
                  </a:lnTo>
                  <a:lnTo>
                    <a:pt x="740" y="195"/>
                  </a:lnTo>
                  <a:lnTo>
                    <a:pt x="740" y="200"/>
                  </a:lnTo>
                  <a:lnTo>
                    <a:pt x="772" y="212"/>
                  </a:lnTo>
                  <a:lnTo>
                    <a:pt x="799" y="230"/>
                  </a:lnTo>
                  <a:lnTo>
                    <a:pt x="823" y="254"/>
                  </a:lnTo>
                  <a:lnTo>
                    <a:pt x="841" y="282"/>
                  </a:lnTo>
                  <a:lnTo>
                    <a:pt x="853" y="315"/>
                  </a:lnTo>
                  <a:lnTo>
                    <a:pt x="857" y="351"/>
                  </a:lnTo>
                  <a:lnTo>
                    <a:pt x="853" y="382"/>
                  </a:lnTo>
                  <a:lnTo>
                    <a:pt x="845" y="411"/>
                  </a:lnTo>
                  <a:lnTo>
                    <a:pt x="831" y="437"/>
                  </a:lnTo>
                  <a:lnTo>
                    <a:pt x="811" y="460"/>
                  </a:lnTo>
                  <a:lnTo>
                    <a:pt x="788" y="479"/>
                  </a:lnTo>
                  <a:lnTo>
                    <a:pt x="761" y="493"/>
                  </a:lnTo>
                  <a:lnTo>
                    <a:pt x="733" y="502"/>
                  </a:lnTo>
                  <a:lnTo>
                    <a:pt x="701" y="506"/>
                  </a:lnTo>
                  <a:lnTo>
                    <a:pt x="156" y="506"/>
                  </a:lnTo>
                  <a:lnTo>
                    <a:pt x="125" y="502"/>
                  </a:lnTo>
                  <a:lnTo>
                    <a:pt x="96" y="493"/>
                  </a:lnTo>
                  <a:lnTo>
                    <a:pt x="70" y="479"/>
                  </a:lnTo>
                  <a:lnTo>
                    <a:pt x="46" y="460"/>
                  </a:lnTo>
                  <a:lnTo>
                    <a:pt x="28" y="437"/>
                  </a:lnTo>
                  <a:lnTo>
                    <a:pt x="14" y="411"/>
                  </a:lnTo>
                  <a:lnTo>
                    <a:pt x="4" y="382"/>
                  </a:lnTo>
                  <a:lnTo>
                    <a:pt x="0" y="351"/>
                  </a:lnTo>
                  <a:lnTo>
                    <a:pt x="4" y="319"/>
                  </a:lnTo>
                  <a:lnTo>
                    <a:pt x="12" y="290"/>
                  </a:lnTo>
                  <a:lnTo>
                    <a:pt x="27" y="265"/>
                  </a:lnTo>
                  <a:lnTo>
                    <a:pt x="45" y="242"/>
                  </a:lnTo>
                  <a:lnTo>
                    <a:pt x="67" y="224"/>
                  </a:lnTo>
                  <a:lnTo>
                    <a:pt x="92" y="209"/>
                  </a:lnTo>
                  <a:lnTo>
                    <a:pt x="121" y="199"/>
                  </a:lnTo>
                  <a:lnTo>
                    <a:pt x="130" y="158"/>
                  </a:lnTo>
                  <a:lnTo>
                    <a:pt x="147" y="120"/>
                  </a:lnTo>
                  <a:lnTo>
                    <a:pt x="169" y="86"/>
                  </a:lnTo>
                  <a:lnTo>
                    <a:pt x="198" y="57"/>
                  </a:lnTo>
                  <a:lnTo>
                    <a:pt x="231" y="34"/>
                  </a:lnTo>
                  <a:lnTo>
                    <a:pt x="268" y="15"/>
                  </a:lnTo>
                  <a:lnTo>
                    <a:pt x="308" y="4"/>
                  </a:lnTo>
                  <a:lnTo>
                    <a:pt x="35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6" name="Freeform 25"/>
            <p:cNvSpPr>
              <a:spLocks noEditPoints="1"/>
            </p:cNvSpPr>
            <p:nvPr/>
          </p:nvSpPr>
          <p:spPr bwMode="auto">
            <a:xfrm>
              <a:off x="6343806" y="2345327"/>
              <a:ext cx="540000" cy="539370"/>
            </a:xfrm>
            <a:custGeom>
              <a:avLst/>
              <a:gdLst>
                <a:gd name="T0" fmla="*/ 659 w 856"/>
                <a:gd name="T1" fmla="*/ 801 h 855"/>
                <a:gd name="T2" fmla="*/ 638 w 856"/>
                <a:gd name="T3" fmla="*/ 852 h 855"/>
                <a:gd name="T4" fmla="*/ 587 w 856"/>
                <a:gd name="T5" fmla="*/ 831 h 855"/>
                <a:gd name="T6" fmla="*/ 608 w 856"/>
                <a:gd name="T7" fmla="*/ 780 h 855"/>
                <a:gd name="T8" fmla="*/ 223 w 856"/>
                <a:gd name="T9" fmla="*/ 750 h 855"/>
                <a:gd name="T10" fmla="*/ 223 w 856"/>
                <a:gd name="T11" fmla="*/ 805 h 855"/>
                <a:gd name="T12" fmla="*/ 168 w 856"/>
                <a:gd name="T13" fmla="*/ 805 h 855"/>
                <a:gd name="T14" fmla="*/ 168 w 856"/>
                <a:gd name="T15" fmla="*/ 750 h 855"/>
                <a:gd name="T16" fmla="*/ 443 w 856"/>
                <a:gd name="T17" fmla="*/ 703 h 855"/>
                <a:gd name="T18" fmla="*/ 464 w 856"/>
                <a:gd name="T19" fmla="*/ 754 h 855"/>
                <a:gd name="T20" fmla="*/ 412 w 856"/>
                <a:gd name="T21" fmla="*/ 775 h 855"/>
                <a:gd name="T22" fmla="*/ 392 w 856"/>
                <a:gd name="T23" fmla="*/ 724 h 855"/>
                <a:gd name="T24" fmla="*/ 739 w 856"/>
                <a:gd name="T25" fmla="*/ 661 h 855"/>
                <a:gd name="T26" fmla="*/ 778 w 856"/>
                <a:gd name="T27" fmla="*/ 699 h 855"/>
                <a:gd name="T28" fmla="*/ 739 w 856"/>
                <a:gd name="T29" fmla="*/ 738 h 855"/>
                <a:gd name="T30" fmla="*/ 701 w 856"/>
                <a:gd name="T31" fmla="*/ 699 h 855"/>
                <a:gd name="T32" fmla="*/ 739 w 856"/>
                <a:gd name="T33" fmla="*/ 661 h 855"/>
                <a:gd name="T34" fmla="*/ 152 w 856"/>
                <a:gd name="T35" fmla="*/ 645 h 855"/>
                <a:gd name="T36" fmla="*/ 132 w 856"/>
                <a:gd name="T37" fmla="*/ 696 h 855"/>
                <a:gd name="T38" fmla="*/ 81 w 856"/>
                <a:gd name="T39" fmla="*/ 675 h 855"/>
                <a:gd name="T40" fmla="*/ 102 w 856"/>
                <a:gd name="T41" fmla="*/ 624 h 855"/>
                <a:gd name="T42" fmla="*/ 612 w 856"/>
                <a:gd name="T43" fmla="*/ 594 h 855"/>
                <a:gd name="T44" fmla="*/ 612 w 856"/>
                <a:gd name="T45" fmla="*/ 649 h 855"/>
                <a:gd name="T46" fmla="*/ 557 w 856"/>
                <a:gd name="T47" fmla="*/ 649 h 855"/>
                <a:gd name="T48" fmla="*/ 557 w 856"/>
                <a:gd name="T49" fmla="*/ 594 h 855"/>
                <a:gd name="T50" fmla="*/ 326 w 856"/>
                <a:gd name="T51" fmla="*/ 547 h 855"/>
                <a:gd name="T52" fmla="*/ 347 w 856"/>
                <a:gd name="T53" fmla="*/ 598 h 855"/>
                <a:gd name="T54" fmla="*/ 296 w 856"/>
                <a:gd name="T55" fmla="*/ 619 h 855"/>
                <a:gd name="T56" fmla="*/ 275 w 856"/>
                <a:gd name="T57" fmla="*/ 568 h 855"/>
                <a:gd name="T58" fmla="*/ 350 w 856"/>
                <a:gd name="T59" fmla="*/ 38 h 855"/>
                <a:gd name="T60" fmla="*/ 224 w 856"/>
                <a:gd name="T61" fmla="*/ 86 h 855"/>
                <a:gd name="T62" fmla="*/ 158 w 856"/>
                <a:gd name="T63" fmla="*/ 204 h 855"/>
                <a:gd name="T64" fmla="*/ 103 w 856"/>
                <a:gd name="T65" fmla="*/ 245 h 855"/>
                <a:gd name="T66" fmla="*/ 42 w 856"/>
                <a:gd name="T67" fmla="*/ 323 h 855"/>
                <a:gd name="T68" fmla="*/ 64 w 856"/>
                <a:gd name="T69" fmla="*/ 423 h 855"/>
                <a:gd name="T70" fmla="*/ 156 w 856"/>
                <a:gd name="T71" fmla="*/ 466 h 855"/>
                <a:gd name="T72" fmla="*/ 773 w 856"/>
                <a:gd name="T73" fmla="*/ 441 h 855"/>
                <a:gd name="T74" fmla="*/ 817 w 856"/>
                <a:gd name="T75" fmla="*/ 349 h 855"/>
                <a:gd name="T76" fmla="*/ 775 w 856"/>
                <a:gd name="T77" fmla="*/ 260 h 855"/>
                <a:gd name="T78" fmla="*/ 707 w 856"/>
                <a:gd name="T79" fmla="*/ 222 h 855"/>
                <a:gd name="T80" fmla="*/ 697 w 856"/>
                <a:gd name="T81" fmla="*/ 170 h 855"/>
                <a:gd name="T82" fmla="*/ 622 w 856"/>
                <a:gd name="T83" fmla="*/ 116 h 855"/>
                <a:gd name="T84" fmla="*/ 559 w 856"/>
                <a:gd name="T85" fmla="*/ 142 h 855"/>
                <a:gd name="T86" fmla="*/ 541 w 856"/>
                <a:gd name="T87" fmla="*/ 145 h 855"/>
                <a:gd name="T88" fmla="*/ 500 w 856"/>
                <a:gd name="T89" fmla="*/ 115 h 855"/>
                <a:gd name="T90" fmla="*/ 433 w 856"/>
                <a:gd name="T91" fmla="*/ 52 h 855"/>
                <a:gd name="T92" fmla="*/ 350 w 856"/>
                <a:gd name="T93" fmla="*/ 0 h 855"/>
                <a:gd name="T94" fmla="*/ 495 w 856"/>
                <a:gd name="T95" fmla="*/ 49 h 855"/>
                <a:gd name="T96" fmla="*/ 595 w 856"/>
                <a:gd name="T97" fmla="*/ 81 h 855"/>
                <a:gd name="T98" fmla="*/ 695 w 856"/>
                <a:gd name="T99" fmla="*/ 103 h 855"/>
                <a:gd name="T100" fmla="*/ 739 w 856"/>
                <a:gd name="T101" fmla="*/ 193 h 855"/>
                <a:gd name="T102" fmla="*/ 822 w 856"/>
                <a:gd name="T103" fmla="*/ 254 h 855"/>
                <a:gd name="T104" fmla="*/ 853 w 856"/>
                <a:gd name="T105" fmla="*/ 381 h 855"/>
                <a:gd name="T106" fmla="*/ 787 w 856"/>
                <a:gd name="T107" fmla="*/ 479 h 855"/>
                <a:gd name="T108" fmla="*/ 156 w 856"/>
                <a:gd name="T109" fmla="*/ 505 h 855"/>
                <a:gd name="T110" fmla="*/ 46 w 856"/>
                <a:gd name="T111" fmla="*/ 459 h 855"/>
                <a:gd name="T112" fmla="*/ 0 w 856"/>
                <a:gd name="T113" fmla="*/ 349 h 855"/>
                <a:gd name="T114" fmla="*/ 43 w 856"/>
                <a:gd name="T115" fmla="*/ 242 h 855"/>
                <a:gd name="T116" fmla="*/ 130 w 856"/>
                <a:gd name="T117" fmla="*/ 157 h 855"/>
                <a:gd name="T118" fmla="*/ 230 w 856"/>
                <a:gd name="T119" fmla="*/ 32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56" h="855">
                  <a:moveTo>
                    <a:pt x="622" y="777"/>
                  </a:moveTo>
                  <a:lnTo>
                    <a:pt x="638" y="780"/>
                  </a:lnTo>
                  <a:lnTo>
                    <a:pt x="650" y="789"/>
                  </a:lnTo>
                  <a:lnTo>
                    <a:pt x="659" y="801"/>
                  </a:lnTo>
                  <a:lnTo>
                    <a:pt x="661" y="817"/>
                  </a:lnTo>
                  <a:lnTo>
                    <a:pt x="659" y="831"/>
                  </a:lnTo>
                  <a:lnTo>
                    <a:pt x="650" y="844"/>
                  </a:lnTo>
                  <a:lnTo>
                    <a:pt x="638" y="852"/>
                  </a:lnTo>
                  <a:lnTo>
                    <a:pt x="622" y="855"/>
                  </a:lnTo>
                  <a:lnTo>
                    <a:pt x="608" y="852"/>
                  </a:lnTo>
                  <a:lnTo>
                    <a:pt x="595" y="844"/>
                  </a:lnTo>
                  <a:lnTo>
                    <a:pt x="587" y="831"/>
                  </a:lnTo>
                  <a:lnTo>
                    <a:pt x="584" y="817"/>
                  </a:lnTo>
                  <a:lnTo>
                    <a:pt x="587" y="801"/>
                  </a:lnTo>
                  <a:lnTo>
                    <a:pt x="595" y="789"/>
                  </a:lnTo>
                  <a:lnTo>
                    <a:pt x="608" y="780"/>
                  </a:lnTo>
                  <a:lnTo>
                    <a:pt x="622" y="777"/>
                  </a:lnTo>
                  <a:close/>
                  <a:moveTo>
                    <a:pt x="195" y="738"/>
                  </a:moveTo>
                  <a:lnTo>
                    <a:pt x="209" y="741"/>
                  </a:lnTo>
                  <a:lnTo>
                    <a:pt x="223" y="750"/>
                  </a:lnTo>
                  <a:lnTo>
                    <a:pt x="230" y="762"/>
                  </a:lnTo>
                  <a:lnTo>
                    <a:pt x="233" y="777"/>
                  </a:lnTo>
                  <a:lnTo>
                    <a:pt x="230" y="792"/>
                  </a:lnTo>
                  <a:lnTo>
                    <a:pt x="223" y="805"/>
                  </a:lnTo>
                  <a:lnTo>
                    <a:pt x="209" y="813"/>
                  </a:lnTo>
                  <a:lnTo>
                    <a:pt x="195" y="817"/>
                  </a:lnTo>
                  <a:lnTo>
                    <a:pt x="179" y="813"/>
                  </a:lnTo>
                  <a:lnTo>
                    <a:pt x="168" y="805"/>
                  </a:lnTo>
                  <a:lnTo>
                    <a:pt x="158" y="792"/>
                  </a:lnTo>
                  <a:lnTo>
                    <a:pt x="156" y="777"/>
                  </a:lnTo>
                  <a:lnTo>
                    <a:pt x="158" y="762"/>
                  </a:lnTo>
                  <a:lnTo>
                    <a:pt x="168" y="750"/>
                  </a:lnTo>
                  <a:lnTo>
                    <a:pt x="179" y="741"/>
                  </a:lnTo>
                  <a:lnTo>
                    <a:pt x="195" y="738"/>
                  </a:lnTo>
                  <a:close/>
                  <a:moveTo>
                    <a:pt x="428" y="699"/>
                  </a:moveTo>
                  <a:lnTo>
                    <a:pt x="443" y="703"/>
                  </a:lnTo>
                  <a:lnTo>
                    <a:pt x="456" y="711"/>
                  </a:lnTo>
                  <a:lnTo>
                    <a:pt x="464" y="724"/>
                  </a:lnTo>
                  <a:lnTo>
                    <a:pt x="466" y="738"/>
                  </a:lnTo>
                  <a:lnTo>
                    <a:pt x="464" y="754"/>
                  </a:lnTo>
                  <a:lnTo>
                    <a:pt x="456" y="766"/>
                  </a:lnTo>
                  <a:lnTo>
                    <a:pt x="443" y="775"/>
                  </a:lnTo>
                  <a:lnTo>
                    <a:pt x="428" y="777"/>
                  </a:lnTo>
                  <a:lnTo>
                    <a:pt x="412" y="775"/>
                  </a:lnTo>
                  <a:lnTo>
                    <a:pt x="401" y="766"/>
                  </a:lnTo>
                  <a:lnTo>
                    <a:pt x="392" y="754"/>
                  </a:lnTo>
                  <a:lnTo>
                    <a:pt x="389" y="738"/>
                  </a:lnTo>
                  <a:lnTo>
                    <a:pt x="392" y="724"/>
                  </a:lnTo>
                  <a:lnTo>
                    <a:pt x="401" y="711"/>
                  </a:lnTo>
                  <a:lnTo>
                    <a:pt x="412" y="703"/>
                  </a:lnTo>
                  <a:lnTo>
                    <a:pt x="428" y="699"/>
                  </a:lnTo>
                  <a:close/>
                  <a:moveTo>
                    <a:pt x="739" y="661"/>
                  </a:moveTo>
                  <a:lnTo>
                    <a:pt x="754" y="663"/>
                  </a:lnTo>
                  <a:lnTo>
                    <a:pt x="766" y="671"/>
                  </a:lnTo>
                  <a:lnTo>
                    <a:pt x="775" y="684"/>
                  </a:lnTo>
                  <a:lnTo>
                    <a:pt x="778" y="699"/>
                  </a:lnTo>
                  <a:lnTo>
                    <a:pt x="775" y="714"/>
                  </a:lnTo>
                  <a:lnTo>
                    <a:pt x="766" y="726"/>
                  </a:lnTo>
                  <a:lnTo>
                    <a:pt x="754" y="735"/>
                  </a:lnTo>
                  <a:lnTo>
                    <a:pt x="739" y="738"/>
                  </a:lnTo>
                  <a:lnTo>
                    <a:pt x="724" y="735"/>
                  </a:lnTo>
                  <a:lnTo>
                    <a:pt x="711" y="726"/>
                  </a:lnTo>
                  <a:lnTo>
                    <a:pt x="703" y="714"/>
                  </a:lnTo>
                  <a:lnTo>
                    <a:pt x="701" y="699"/>
                  </a:lnTo>
                  <a:lnTo>
                    <a:pt x="703" y="684"/>
                  </a:lnTo>
                  <a:lnTo>
                    <a:pt x="711" y="671"/>
                  </a:lnTo>
                  <a:lnTo>
                    <a:pt x="724" y="663"/>
                  </a:lnTo>
                  <a:lnTo>
                    <a:pt x="739" y="661"/>
                  </a:lnTo>
                  <a:close/>
                  <a:moveTo>
                    <a:pt x="116" y="622"/>
                  </a:moveTo>
                  <a:lnTo>
                    <a:pt x="132" y="624"/>
                  </a:lnTo>
                  <a:lnTo>
                    <a:pt x="144" y="633"/>
                  </a:lnTo>
                  <a:lnTo>
                    <a:pt x="152" y="645"/>
                  </a:lnTo>
                  <a:lnTo>
                    <a:pt x="156" y="661"/>
                  </a:lnTo>
                  <a:lnTo>
                    <a:pt x="152" y="675"/>
                  </a:lnTo>
                  <a:lnTo>
                    <a:pt x="144" y="688"/>
                  </a:lnTo>
                  <a:lnTo>
                    <a:pt x="132" y="696"/>
                  </a:lnTo>
                  <a:lnTo>
                    <a:pt x="116" y="699"/>
                  </a:lnTo>
                  <a:lnTo>
                    <a:pt x="102" y="696"/>
                  </a:lnTo>
                  <a:lnTo>
                    <a:pt x="89" y="688"/>
                  </a:lnTo>
                  <a:lnTo>
                    <a:pt x="81" y="675"/>
                  </a:lnTo>
                  <a:lnTo>
                    <a:pt x="77" y="661"/>
                  </a:lnTo>
                  <a:lnTo>
                    <a:pt x="81" y="645"/>
                  </a:lnTo>
                  <a:lnTo>
                    <a:pt x="89" y="633"/>
                  </a:lnTo>
                  <a:lnTo>
                    <a:pt x="102" y="624"/>
                  </a:lnTo>
                  <a:lnTo>
                    <a:pt x="116" y="622"/>
                  </a:lnTo>
                  <a:close/>
                  <a:moveTo>
                    <a:pt x="584" y="582"/>
                  </a:moveTo>
                  <a:lnTo>
                    <a:pt x="598" y="586"/>
                  </a:lnTo>
                  <a:lnTo>
                    <a:pt x="612" y="594"/>
                  </a:lnTo>
                  <a:lnTo>
                    <a:pt x="619" y="606"/>
                  </a:lnTo>
                  <a:lnTo>
                    <a:pt x="622" y="622"/>
                  </a:lnTo>
                  <a:lnTo>
                    <a:pt x="619" y="637"/>
                  </a:lnTo>
                  <a:lnTo>
                    <a:pt x="612" y="649"/>
                  </a:lnTo>
                  <a:lnTo>
                    <a:pt x="598" y="657"/>
                  </a:lnTo>
                  <a:lnTo>
                    <a:pt x="584" y="661"/>
                  </a:lnTo>
                  <a:lnTo>
                    <a:pt x="568" y="657"/>
                  </a:lnTo>
                  <a:lnTo>
                    <a:pt x="557" y="649"/>
                  </a:lnTo>
                  <a:lnTo>
                    <a:pt x="547" y="637"/>
                  </a:lnTo>
                  <a:lnTo>
                    <a:pt x="545" y="622"/>
                  </a:lnTo>
                  <a:lnTo>
                    <a:pt x="547" y="606"/>
                  </a:lnTo>
                  <a:lnTo>
                    <a:pt x="557" y="594"/>
                  </a:lnTo>
                  <a:lnTo>
                    <a:pt x="568" y="586"/>
                  </a:lnTo>
                  <a:lnTo>
                    <a:pt x="584" y="582"/>
                  </a:lnTo>
                  <a:close/>
                  <a:moveTo>
                    <a:pt x="312" y="544"/>
                  </a:moveTo>
                  <a:lnTo>
                    <a:pt x="326" y="547"/>
                  </a:lnTo>
                  <a:lnTo>
                    <a:pt x="339" y="555"/>
                  </a:lnTo>
                  <a:lnTo>
                    <a:pt x="347" y="568"/>
                  </a:lnTo>
                  <a:lnTo>
                    <a:pt x="350" y="582"/>
                  </a:lnTo>
                  <a:lnTo>
                    <a:pt x="347" y="598"/>
                  </a:lnTo>
                  <a:lnTo>
                    <a:pt x="339" y="610"/>
                  </a:lnTo>
                  <a:lnTo>
                    <a:pt x="326" y="619"/>
                  </a:lnTo>
                  <a:lnTo>
                    <a:pt x="312" y="622"/>
                  </a:lnTo>
                  <a:lnTo>
                    <a:pt x="296" y="619"/>
                  </a:lnTo>
                  <a:lnTo>
                    <a:pt x="284" y="610"/>
                  </a:lnTo>
                  <a:lnTo>
                    <a:pt x="275" y="598"/>
                  </a:lnTo>
                  <a:lnTo>
                    <a:pt x="272" y="582"/>
                  </a:lnTo>
                  <a:lnTo>
                    <a:pt x="275" y="568"/>
                  </a:lnTo>
                  <a:lnTo>
                    <a:pt x="284" y="555"/>
                  </a:lnTo>
                  <a:lnTo>
                    <a:pt x="296" y="547"/>
                  </a:lnTo>
                  <a:lnTo>
                    <a:pt x="312" y="544"/>
                  </a:lnTo>
                  <a:close/>
                  <a:moveTo>
                    <a:pt x="350" y="38"/>
                  </a:moveTo>
                  <a:lnTo>
                    <a:pt x="316" y="42"/>
                  </a:lnTo>
                  <a:lnTo>
                    <a:pt x="282" y="51"/>
                  </a:lnTo>
                  <a:lnTo>
                    <a:pt x="251" y="65"/>
                  </a:lnTo>
                  <a:lnTo>
                    <a:pt x="224" y="86"/>
                  </a:lnTo>
                  <a:lnTo>
                    <a:pt x="200" y="110"/>
                  </a:lnTo>
                  <a:lnTo>
                    <a:pt x="181" y="138"/>
                  </a:lnTo>
                  <a:lnTo>
                    <a:pt x="166" y="170"/>
                  </a:lnTo>
                  <a:lnTo>
                    <a:pt x="158" y="204"/>
                  </a:lnTo>
                  <a:lnTo>
                    <a:pt x="153" y="218"/>
                  </a:lnTo>
                  <a:lnTo>
                    <a:pt x="143" y="230"/>
                  </a:lnTo>
                  <a:lnTo>
                    <a:pt x="128" y="235"/>
                  </a:lnTo>
                  <a:lnTo>
                    <a:pt x="103" y="245"/>
                  </a:lnTo>
                  <a:lnTo>
                    <a:pt x="81" y="259"/>
                  </a:lnTo>
                  <a:lnTo>
                    <a:pt x="64" y="277"/>
                  </a:lnTo>
                  <a:lnTo>
                    <a:pt x="50" y="298"/>
                  </a:lnTo>
                  <a:lnTo>
                    <a:pt x="42" y="323"/>
                  </a:lnTo>
                  <a:lnTo>
                    <a:pt x="39" y="349"/>
                  </a:lnTo>
                  <a:lnTo>
                    <a:pt x="42" y="375"/>
                  </a:lnTo>
                  <a:lnTo>
                    <a:pt x="51" y="400"/>
                  </a:lnTo>
                  <a:lnTo>
                    <a:pt x="64" y="423"/>
                  </a:lnTo>
                  <a:lnTo>
                    <a:pt x="82" y="441"/>
                  </a:lnTo>
                  <a:lnTo>
                    <a:pt x="105" y="454"/>
                  </a:lnTo>
                  <a:lnTo>
                    <a:pt x="128" y="463"/>
                  </a:lnTo>
                  <a:lnTo>
                    <a:pt x="156" y="466"/>
                  </a:lnTo>
                  <a:lnTo>
                    <a:pt x="701" y="466"/>
                  </a:lnTo>
                  <a:lnTo>
                    <a:pt x="727" y="463"/>
                  </a:lnTo>
                  <a:lnTo>
                    <a:pt x="752" y="454"/>
                  </a:lnTo>
                  <a:lnTo>
                    <a:pt x="773" y="441"/>
                  </a:lnTo>
                  <a:lnTo>
                    <a:pt x="791" y="423"/>
                  </a:lnTo>
                  <a:lnTo>
                    <a:pt x="805" y="400"/>
                  </a:lnTo>
                  <a:lnTo>
                    <a:pt x="815" y="375"/>
                  </a:lnTo>
                  <a:lnTo>
                    <a:pt x="817" y="349"/>
                  </a:lnTo>
                  <a:lnTo>
                    <a:pt x="815" y="323"/>
                  </a:lnTo>
                  <a:lnTo>
                    <a:pt x="805" y="300"/>
                  </a:lnTo>
                  <a:lnTo>
                    <a:pt x="792" y="277"/>
                  </a:lnTo>
                  <a:lnTo>
                    <a:pt x="775" y="260"/>
                  </a:lnTo>
                  <a:lnTo>
                    <a:pt x="754" y="246"/>
                  </a:lnTo>
                  <a:lnTo>
                    <a:pt x="729" y="237"/>
                  </a:lnTo>
                  <a:lnTo>
                    <a:pt x="718" y="231"/>
                  </a:lnTo>
                  <a:lnTo>
                    <a:pt x="707" y="222"/>
                  </a:lnTo>
                  <a:lnTo>
                    <a:pt x="702" y="210"/>
                  </a:lnTo>
                  <a:lnTo>
                    <a:pt x="701" y="197"/>
                  </a:lnTo>
                  <a:lnTo>
                    <a:pt x="701" y="195"/>
                  </a:lnTo>
                  <a:lnTo>
                    <a:pt x="697" y="170"/>
                  </a:lnTo>
                  <a:lnTo>
                    <a:pt x="685" y="148"/>
                  </a:lnTo>
                  <a:lnTo>
                    <a:pt x="668" y="131"/>
                  </a:lnTo>
                  <a:lnTo>
                    <a:pt x="647" y="120"/>
                  </a:lnTo>
                  <a:lnTo>
                    <a:pt x="622" y="116"/>
                  </a:lnTo>
                  <a:lnTo>
                    <a:pt x="604" y="119"/>
                  </a:lnTo>
                  <a:lnTo>
                    <a:pt x="587" y="125"/>
                  </a:lnTo>
                  <a:lnTo>
                    <a:pt x="571" y="136"/>
                  </a:lnTo>
                  <a:lnTo>
                    <a:pt x="559" y="142"/>
                  </a:lnTo>
                  <a:lnTo>
                    <a:pt x="546" y="145"/>
                  </a:lnTo>
                  <a:lnTo>
                    <a:pt x="545" y="145"/>
                  </a:lnTo>
                  <a:lnTo>
                    <a:pt x="542" y="145"/>
                  </a:lnTo>
                  <a:lnTo>
                    <a:pt x="541" y="145"/>
                  </a:lnTo>
                  <a:lnTo>
                    <a:pt x="532" y="141"/>
                  </a:lnTo>
                  <a:lnTo>
                    <a:pt x="521" y="133"/>
                  </a:lnTo>
                  <a:lnTo>
                    <a:pt x="509" y="124"/>
                  </a:lnTo>
                  <a:lnTo>
                    <a:pt x="500" y="115"/>
                  </a:lnTo>
                  <a:lnTo>
                    <a:pt x="494" y="107"/>
                  </a:lnTo>
                  <a:lnTo>
                    <a:pt x="475" y="84"/>
                  </a:lnTo>
                  <a:lnTo>
                    <a:pt x="454" y="65"/>
                  </a:lnTo>
                  <a:lnTo>
                    <a:pt x="433" y="52"/>
                  </a:lnTo>
                  <a:lnTo>
                    <a:pt x="409" y="44"/>
                  </a:lnTo>
                  <a:lnTo>
                    <a:pt x="381" y="39"/>
                  </a:lnTo>
                  <a:lnTo>
                    <a:pt x="350" y="38"/>
                  </a:lnTo>
                  <a:close/>
                  <a:moveTo>
                    <a:pt x="350" y="0"/>
                  </a:moveTo>
                  <a:lnTo>
                    <a:pt x="390" y="2"/>
                  </a:lnTo>
                  <a:lnTo>
                    <a:pt x="428" y="13"/>
                  </a:lnTo>
                  <a:lnTo>
                    <a:pt x="464" y="29"/>
                  </a:lnTo>
                  <a:lnTo>
                    <a:pt x="495" y="49"/>
                  </a:lnTo>
                  <a:lnTo>
                    <a:pt x="522" y="76"/>
                  </a:lnTo>
                  <a:lnTo>
                    <a:pt x="546" y="106"/>
                  </a:lnTo>
                  <a:lnTo>
                    <a:pt x="568" y="90"/>
                  </a:lnTo>
                  <a:lnTo>
                    <a:pt x="595" y="81"/>
                  </a:lnTo>
                  <a:lnTo>
                    <a:pt x="622" y="77"/>
                  </a:lnTo>
                  <a:lnTo>
                    <a:pt x="650" y="80"/>
                  </a:lnTo>
                  <a:lnTo>
                    <a:pt x="674" y="89"/>
                  </a:lnTo>
                  <a:lnTo>
                    <a:pt x="695" y="103"/>
                  </a:lnTo>
                  <a:lnTo>
                    <a:pt x="714" y="120"/>
                  </a:lnTo>
                  <a:lnTo>
                    <a:pt x="727" y="142"/>
                  </a:lnTo>
                  <a:lnTo>
                    <a:pt x="736" y="167"/>
                  </a:lnTo>
                  <a:lnTo>
                    <a:pt x="739" y="193"/>
                  </a:lnTo>
                  <a:lnTo>
                    <a:pt x="739" y="199"/>
                  </a:lnTo>
                  <a:lnTo>
                    <a:pt x="771" y="210"/>
                  </a:lnTo>
                  <a:lnTo>
                    <a:pt x="799" y="229"/>
                  </a:lnTo>
                  <a:lnTo>
                    <a:pt x="822" y="254"/>
                  </a:lnTo>
                  <a:lnTo>
                    <a:pt x="841" y="282"/>
                  </a:lnTo>
                  <a:lnTo>
                    <a:pt x="853" y="314"/>
                  </a:lnTo>
                  <a:lnTo>
                    <a:pt x="856" y="349"/>
                  </a:lnTo>
                  <a:lnTo>
                    <a:pt x="853" y="381"/>
                  </a:lnTo>
                  <a:lnTo>
                    <a:pt x="843" y="409"/>
                  </a:lnTo>
                  <a:lnTo>
                    <a:pt x="829" y="436"/>
                  </a:lnTo>
                  <a:lnTo>
                    <a:pt x="811" y="459"/>
                  </a:lnTo>
                  <a:lnTo>
                    <a:pt x="787" y="479"/>
                  </a:lnTo>
                  <a:lnTo>
                    <a:pt x="761" y="493"/>
                  </a:lnTo>
                  <a:lnTo>
                    <a:pt x="732" y="501"/>
                  </a:lnTo>
                  <a:lnTo>
                    <a:pt x="701" y="505"/>
                  </a:lnTo>
                  <a:lnTo>
                    <a:pt x="156" y="505"/>
                  </a:lnTo>
                  <a:lnTo>
                    <a:pt x="124" y="501"/>
                  </a:lnTo>
                  <a:lnTo>
                    <a:pt x="96" y="493"/>
                  </a:lnTo>
                  <a:lnTo>
                    <a:pt x="68" y="479"/>
                  </a:lnTo>
                  <a:lnTo>
                    <a:pt x="46" y="459"/>
                  </a:lnTo>
                  <a:lnTo>
                    <a:pt x="26" y="436"/>
                  </a:lnTo>
                  <a:lnTo>
                    <a:pt x="12" y="409"/>
                  </a:lnTo>
                  <a:lnTo>
                    <a:pt x="3" y="381"/>
                  </a:lnTo>
                  <a:lnTo>
                    <a:pt x="0" y="349"/>
                  </a:lnTo>
                  <a:lnTo>
                    <a:pt x="3" y="319"/>
                  </a:lnTo>
                  <a:lnTo>
                    <a:pt x="12" y="290"/>
                  </a:lnTo>
                  <a:lnTo>
                    <a:pt x="25" y="264"/>
                  </a:lnTo>
                  <a:lnTo>
                    <a:pt x="43" y="242"/>
                  </a:lnTo>
                  <a:lnTo>
                    <a:pt x="65" y="222"/>
                  </a:lnTo>
                  <a:lnTo>
                    <a:pt x="92" y="208"/>
                  </a:lnTo>
                  <a:lnTo>
                    <a:pt x="119" y="199"/>
                  </a:lnTo>
                  <a:lnTo>
                    <a:pt x="130" y="157"/>
                  </a:lnTo>
                  <a:lnTo>
                    <a:pt x="147" y="120"/>
                  </a:lnTo>
                  <a:lnTo>
                    <a:pt x="169" y="86"/>
                  </a:lnTo>
                  <a:lnTo>
                    <a:pt x="198" y="56"/>
                  </a:lnTo>
                  <a:lnTo>
                    <a:pt x="230" y="32"/>
                  </a:lnTo>
                  <a:lnTo>
                    <a:pt x="267" y="14"/>
                  </a:lnTo>
                  <a:lnTo>
                    <a:pt x="308" y="4"/>
                  </a:lnTo>
                  <a:lnTo>
                    <a:pt x="35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7" name="Freeform 26"/>
            <p:cNvSpPr>
              <a:spLocks noEditPoints="1"/>
            </p:cNvSpPr>
            <p:nvPr/>
          </p:nvSpPr>
          <p:spPr bwMode="auto">
            <a:xfrm>
              <a:off x="7397014" y="2345012"/>
              <a:ext cx="540000" cy="540000"/>
            </a:xfrm>
            <a:custGeom>
              <a:avLst/>
              <a:gdLst>
                <a:gd name="T0" fmla="*/ 677 w 856"/>
                <a:gd name="T1" fmla="*/ 631 h 856"/>
                <a:gd name="T2" fmla="*/ 678 w 856"/>
                <a:gd name="T3" fmla="*/ 652 h 856"/>
                <a:gd name="T4" fmla="*/ 550 w 856"/>
                <a:gd name="T5" fmla="*/ 778 h 856"/>
                <a:gd name="T6" fmla="*/ 529 w 856"/>
                <a:gd name="T7" fmla="*/ 770 h 856"/>
                <a:gd name="T8" fmla="*/ 527 w 856"/>
                <a:gd name="T9" fmla="*/ 749 h 856"/>
                <a:gd name="T10" fmla="*/ 656 w 856"/>
                <a:gd name="T11" fmla="*/ 623 h 856"/>
                <a:gd name="T12" fmla="*/ 264 w 856"/>
                <a:gd name="T13" fmla="*/ 626 h 856"/>
                <a:gd name="T14" fmla="*/ 272 w 856"/>
                <a:gd name="T15" fmla="*/ 647 h 856"/>
                <a:gd name="T16" fmla="*/ 146 w 856"/>
                <a:gd name="T17" fmla="*/ 775 h 856"/>
                <a:gd name="T18" fmla="*/ 124 w 856"/>
                <a:gd name="T19" fmla="*/ 774 h 856"/>
                <a:gd name="T20" fmla="*/ 118 w 856"/>
                <a:gd name="T21" fmla="*/ 753 h 856"/>
                <a:gd name="T22" fmla="*/ 243 w 856"/>
                <a:gd name="T23" fmla="*/ 624 h 856"/>
                <a:gd name="T24" fmla="*/ 453 w 856"/>
                <a:gd name="T25" fmla="*/ 585 h 856"/>
                <a:gd name="T26" fmla="*/ 467 w 856"/>
                <a:gd name="T27" fmla="*/ 603 h 856"/>
                <a:gd name="T28" fmla="*/ 377 w 856"/>
                <a:gd name="T29" fmla="*/ 700 h 856"/>
                <a:gd name="T30" fmla="*/ 463 w 856"/>
                <a:gd name="T31" fmla="*/ 708 h 856"/>
                <a:gd name="T32" fmla="*/ 465 w 856"/>
                <a:gd name="T33" fmla="*/ 729 h 856"/>
                <a:gd name="T34" fmla="*/ 336 w 856"/>
                <a:gd name="T35" fmla="*/ 855 h 856"/>
                <a:gd name="T36" fmla="*/ 315 w 856"/>
                <a:gd name="T37" fmla="*/ 848 h 856"/>
                <a:gd name="T38" fmla="*/ 314 w 856"/>
                <a:gd name="T39" fmla="*/ 826 h 856"/>
                <a:gd name="T40" fmla="*/ 324 w 856"/>
                <a:gd name="T41" fmla="*/ 738 h 856"/>
                <a:gd name="T42" fmla="*/ 311 w 856"/>
                <a:gd name="T43" fmla="*/ 720 h 856"/>
                <a:gd name="T44" fmla="*/ 433 w 856"/>
                <a:gd name="T45" fmla="*/ 589 h 856"/>
                <a:gd name="T46" fmla="*/ 349 w 856"/>
                <a:gd name="T47" fmla="*/ 39 h 856"/>
                <a:gd name="T48" fmla="*/ 224 w 856"/>
                <a:gd name="T49" fmla="*/ 86 h 856"/>
                <a:gd name="T50" fmla="*/ 158 w 856"/>
                <a:gd name="T51" fmla="*/ 204 h 856"/>
                <a:gd name="T52" fmla="*/ 103 w 856"/>
                <a:gd name="T53" fmla="*/ 246 h 856"/>
                <a:gd name="T54" fmla="*/ 42 w 856"/>
                <a:gd name="T55" fmla="*/ 323 h 856"/>
                <a:gd name="T56" fmla="*/ 64 w 856"/>
                <a:gd name="T57" fmla="*/ 423 h 856"/>
                <a:gd name="T58" fmla="*/ 156 w 856"/>
                <a:gd name="T59" fmla="*/ 467 h 856"/>
                <a:gd name="T60" fmla="*/ 774 w 856"/>
                <a:gd name="T61" fmla="*/ 441 h 856"/>
                <a:gd name="T62" fmla="*/ 817 w 856"/>
                <a:gd name="T63" fmla="*/ 351 h 856"/>
                <a:gd name="T64" fmla="*/ 775 w 856"/>
                <a:gd name="T65" fmla="*/ 261 h 856"/>
                <a:gd name="T66" fmla="*/ 707 w 856"/>
                <a:gd name="T67" fmla="*/ 223 h 856"/>
                <a:gd name="T68" fmla="*/ 696 w 856"/>
                <a:gd name="T69" fmla="*/ 170 h 856"/>
                <a:gd name="T70" fmla="*/ 622 w 856"/>
                <a:gd name="T71" fmla="*/ 117 h 856"/>
                <a:gd name="T72" fmla="*/ 559 w 856"/>
                <a:gd name="T73" fmla="*/ 143 h 856"/>
                <a:gd name="T74" fmla="*/ 541 w 856"/>
                <a:gd name="T75" fmla="*/ 145 h 856"/>
                <a:gd name="T76" fmla="*/ 500 w 856"/>
                <a:gd name="T77" fmla="*/ 117 h 856"/>
                <a:gd name="T78" fmla="*/ 433 w 856"/>
                <a:gd name="T79" fmla="*/ 52 h 856"/>
                <a:gd name="T80" fmla="*/ 349 w 856"/>
                <a:gd name="T81" fmla="*/ 0 h 856"/>
                <a:gd name="T82" fmla="*/ 495 w 856"/>
                <a:gd name="T83" fmla="*/ 51 h 856"/>
                <a:gd name="T84" fmla="*/ 594 w 856"/>
                <a:gd name="T85" fmla="*/ 81 h 856"/>
                <a:gd name="T86" fmla="*/ 695 w 856"/>
                <a:gd name="T87" fmla="*/ 103 h 856"/>
                <a:gd name="T88" fmla="*/ 740 w 856"/>
                <a:gd name="T89" fmla="*/ 195 h 856"/>
                <a:gd name="T90" fmla="*/ 822 w 856"/>
                <a:gd name="T91" fmla="*/ 254 h 856"/>
                <a:gd name="T92" fmla="*/ 852 w 856"/>
                <a:gd name="T93" fmla="*/ 381 h 856"/>
                <a:gd name="T94" fmla="*/ 787 w 856"/>
                <a:gd name="T95" fmla="*/ 479 h 856"/>
                <a:gd name="T96" fmla="*/ 156 w 856"/>
                <a:gd name="T97" fmla="*/ 505 h 856"/>
                <a:gd name="T98" fmla="*/ 46 w 856"/>
                <a:gd name="T99" fmla="*/ 461 h 856"/>
                <a:gd name="T100" fmla="*/ 0 w 856"/>
                <a:gd name="T101" fmla="*/ 351 h 856"/>
                <a:gd name="T102" fmla="*/ 44 w 856"/>
                <a:gd name="T103" fmla="*/ 242 h 856"/>
                <a:gd name="T104" fmla="*/ 129 w 856"/>
                <a:gd name="T105" fmla="*/ 158 h 856"/>
                <a:gd name="T106" fmla="*/ 230 w 856"/>
                <a:gd name="T107" fmla="*/ 34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6" h="856">
                  <a:moveTo>
                    <a:pt x="661" y="622"/>
                  </a:moveTo>
                  <a:lnTo>
                    <a:pt x="668" y="623"/>
                  </a:lnTo>
                  <a:lnTo>
                    <a:pt x="673" y="626"/>
                  </a:lnTo>
                  <a:lnTo>
                    <a:pt x="677" y="631"/>
                  </a:lnTo>
                  <a:lnTo>
                    <a:pt x="679" y="636"/>
                  </a:lnTo>
                  <a:lnTo>
                    <a:pt x="681" y="641"/>
                  </a:lnTo>
                  <a:lnTo>
                    <a:pt x="679" y="647"/>
                  </a:lnTo>
                  <a:lnTo>
                    <a:pt x="678" y="652"/>
                  </a:lnTo>
                  <a:lnTo>
                    <a:pt x="675" y="656"/>
                  </a:lnTo>
                  <a:lnTo>
                    <a:pt x="559" y="772"/>
                  </a:lnTo>
                  <a:lnTo>
                    <a:pt x="555" y="775"/>
                  </a:lnTo>
                  <a:lnTo>
                    <a:pt x="550" y="778"/>
                  </a:lnTo>
                  <a:lnTo>
                    <a:pt x="545" y="778"/>
                  </a:lnTo>
                  <a:lnTo>
                    <a:pt x="538" y="778"/>
                  </a:lnTo>
                  <a:lnTo>
                    <a:pt x="533" y="774"/>
                  </a:lnTo>
                  <a:lnTo>
                    <a:pt x="529" y="770"/>
                  </a:lnTo>
                  <a:lnTo>
                    <a:pt x="526" y="765"/>
                  </a:lnTo>
                  <a:lnTo>
                    <a:pt x="525" y="758"/>
                  </a:lnTo>
                  <a:lnTo>
                    <a:pt x="526" y="753"/>
                  </a:lnTo>
                  <a:lnTo>
                    <a:pt x="527" y="749"/>
                  </a:lnTo>
                  <a:lnTo>
                    <a:pt x="531" y="745"/>
                  </a:lnTo>
                  <a:lnTo>
                    <a:pt x="648" y="628"/>
                  </a:lnTo>
                  <a:lnTo>
                    <a:pt x="652" y="624"/>
                  </a:lnTo>
                  <a:lnTo>
                    <a:pt x="656" y="623"/>
                  </a:lnTo>
                  <a:lnTo>
                    <a:pt x="661" y="622"/>
                  </a:lnTo>
                  <a:close/>
                  <a:moveTo>
                    <a:pt x="252" y="622"/>
                  </a:moveTo>
                  <a:lnTo>
                    <a:pt x="259" y="623"/>
                  </a:lnTo>
                  <a:lnTo>
                    <a:pt x="264" y="626"/>
                  </a:lnTo>
                  <a:lnTo>
                    <a:pt x="268" y="631"/>
                  </a:lnTo>
                  <a:lnTo>
                    <a:pt x="271" y="636"/>
                  </a:lnTo>
                  <a:lnTo>
                    <a:pt x="272" y="641"/>
                  </a:lnTo>
                  <a:lnTo>
                    <a:pt x="272" y="647"/>
                  </a:lnTo>
                  <a:lnTo>
                    <a:pt x="269" y="652"/>
                  </a:lnTo>
                  <a:lnTo>
                    <a:pt x="267" y="656"/>
                  </a:lnTo>
                  <a:lnTo>
                    <a:pt x="150" y="772"/>
                  </a:lnTo>
                  <a:lnTo>
                    <a:pt x="146" y="775"/>
                  </a:lnTo>
                  <a:lnTo>
                    <a:pt x="141" y="778"/>
                  </a:lnTo>
                  <a:lnTo>
                    <a:pt x="136" y="778"/>
                  </a:lnTo>
                  <a:lnTo>
                    <a:pt x="129" y="778"/>
                  </a:lnTo>
                  <a:lnTo>
                    <a:pt x="124" y="774"/>
                  </a:lnTo>
                  <a:lnTo>
                    <a:pt x="120" y="770"/>
                  </a:lnTo>
                  <a:lnTo>
                    <a:pt x="118" y="765"/>
                  </a:lnTo>
                  <a:lnTo>
                    <a:pt x="116" y="758"/>
                  </a:lnTo>
                  <a:lnTo>
                    <a:pt x="118" y="753"/>
                  </a:lnTo>
                  <a:lnTo>
                    <a:pt x="119" y="749"/>
                  </a:lnTo>
                  <a:lnTo>
                    <a:pt x="123" y="745"/>
                  </a:lnTo>
                  <a:lnTo>
                    <a:pt x="239" y="628"/>
                  </a:lnTo>
                  <a:lnTo>
                    <a:pt x="243" y="624"/>
                  </a:lnTo>
                  <a:lnTo>
                    <a:pt x="247" y="623"/>
                  </a:lnTo>
                  <a:lnTo>
                    <a:pt x="252" y="622"/>
                  </a:lnTo>
                  <a:close/>
                  <a:moveTo>
                    <a:pt x="448" y="584"/>
                  </a:moveTo>
                  <a:lnTo>
                    <a:pt x="453" y="585"/>
                  </a:lnTo>
                  <a:lnTo>
                    <a:pt x="459" y="588"/>
                  </a:lnTo>
                  <a:lnTo>
                    <a:pt x="463" y="592"/>
                  </a:lnTo>
                  <a:lnTo>
                    <a:pt x="466" y="597"/>
                  </a:lnTo>
                  <a:lnTo>
                    <a:pt x="467" y="603"/>
                  </a:lnTo>
                  <a:lnTo>
                    <a:pt x="466" y="609"/>
                  </a:lnTo>
                  <a:lnTo>
                    <a:pt x="465" y="613"/>
                  </a:lnTo>
                  <a:lnTo>
                    <a:pt x="461" y="617"/>
                  </a:lnTo>
                  <a:lnTo>
                    <a:pt x="377" y="700"/>
                  </a:lnTo>
                  <a:lnTo>
                    <a:pt x="448" y="700"/>
                  </a:lnTo>
                  <a:lnTo>
                    <a:pt x="453" y="702"/>
                  </a:lnTo>
                  <a:lnTo>
                    <a:pt x="459" y="704"/>
                  </a:lnTo>
                  <a:lnTo>
                    <a:pt x="463" y="708"/>
                  </a:lnTo>
                  <a:lnTo>
                    <a:pt x="466" y="713"/>
                  </a:lnTo>
                  <a:lnTo>
                    <a:pt x="467" y="720"/>
                  </a:lnTo>
                  <a:lnTo>
                    <a:pt x="466" y="725"/>
                  </a:lnTo>
                  <a:lnTo>
                    <a:pt x="465" y="729"/>
                  </a:lnTo>
                  <a:lnTo>
                    <a:pt x="461" y="733"/>
                  </a:lnTo>
                  <a:lnTo>
                    <a:pt x="344" y="850"/>
                  </a:lnTo>
                  <a:lnTo>
                    <a:pt x="340" y="854"/>
                  </a:lnTo>
                  <a:lnTo>
                    <a:pt x="336" y="855"/>
                  </a:lnTo>
                  <a:lnTo>
                    <a:pt x="331" y="856"/>
                  </a:lnTo>
                  <a:lnTo>
                    <a:pt x="324" y="855"/>
                  </a:lnTo>
                  <a:lnTo>
                    <a:pt x="319" y="852"/>
                  </a:lnTo>
                  <a:lnTo>
                    <a:pt x="315" y="848"/>
                  </a:lnTo>
                  <a:lnTo>
                    <a:pt x="313" y="843"/>
                  </a:lnTo>
                  <a:lnTo>
                    <a:pt x="311" y="837"/>
                  </a:lnTo>
                  <a:lnTo>
                    <a:pt x="311" y="831"/>
                  </a:lnTo>
                  <a:lnTo>
                    <a:pt x="314" y="826"/>
                  </a:lnTo>
                  <a:lnTo>
                    <a:pt x="317" y="822"/>
                  </a:lnTo>
                  <a:lnTo>
                    <a:pt x="400" y="740"/>
                  </a:lnTo>
                  <a:lnTo>
                    <a:pt x="331" y="740"/>
                  </a:lnTo>
                  <a:lnTo>
                    <a:pt x="324" y="738"/>
                  </a:lnTo>
                  <a:lnTo>
                    <a:pt x="319" y="736"/>
                  </a:lnTo>
                  <a:lnTo>
                    <a:pt x="315" y="732"/>
                  </a:lnTo>
                  <a:lnTo>
                    <a:pt x="313" y="725"/>
                  </a:lnTo>
                  <a:lnTo>
                    <a:pt x="311" y="720"/>
                  </a:lnTo>
                  <a:lnTo>
                    <a:pt x="311" y="715"/>
                  </a:lnTo>
                  <a:lnTo>
                    <a:pt x="314" y="710"/>
                  </a:lnTo>
                  <a:lnTo>
                    <a:pt x="317" y="706"/>
                  </a:lnTo>
                  <a:lnTo>
                    <a:pt x="433" y="589"/>
                  </a:lnTo>
                  <a:lnTo>
                    <a:pt x="437" y="586"/>
                  </a:lnTo>
                  <a:lnTo>
                    <a:pt x="442" y="584"/>
                  </a:lnTo>
                  <a:lnTo>
                    <a:pt x="448" y="584"/>
                  </a:lnTo>
                  <a:close/>
                  <a:moveTo>
                    <a:pt x="349" y="39"/>
                  </a:moveTo>
                  <a:lnTo>
                    <a:pt x="315" y="42"/>
                  </a:lnTo>
                  <a:lnTo>
                    <a:pt x="281" y="51"/>
                  </a:lnTo>
                  <a:lnTo>
                    <a:pt x="251" y="67"/>
                  </a:lnTo>
                  <a:lnTo>
                    <a:pt x="224" y="86"/>
                  </a:lnTo>
                  <a:lnTo>
                    <a:pt x="200" y="111"/>
                  </a:lnTo>
                  <a:lnTo>
                    <a:pt x="180" y="139"/>
                  </a:lnTo>
                  <a:lnTo>
                    <a:pt x="166" y="170"/>
                  </a:lnTo>
                  <a:lnTo>
                    <a:pt x="158" y="204"/>
                  </a:lnTo>
                  <a:lnTo>
                    <a:pt x="153" y="219"/>
                  </a:lnTo>
                  <a:lnTo>
                    <a:pt x="142" y="230"/>
                  </a:lnTo>
                  <a:lnTo>
                    <a:pt x="128" y="237"/>
                  </a:lnTo>
                  <a:lnTo>
                    <a:pt x="103" y="246"/>
                  </a:lnTo>
                  <a:lnTo>
                    <a:pt x="82" y="259"/>
                  </a:lnTo>
                  <a:lnTo>
                    <a:pt x="64" y="278"/>
                  </a:lnTo>
                  <a:lnTo>
                    <a:pt x="51" y="300"/>
                  </a:lnTo>
                  <a:lnTo>
                    <a:pt x="42" y="323"/>
                  </a:lnTo>
                  <a:lnTo>
                    <a:pt x="39" y="351"/>
                  </a:lnTo>
                  <a:lnTo>
                    <a:pt x="42" y="377"/>
                  </a:lnTo>
                  <a:lnTo>
                    <a:pt x="51" y="402"/>
                  </a:lnTo>
                  <a:lnTo>
                    <a:pt x="64" y="423"/>
                  </a:lnTo>
                  <a:lnTo>
                    <a:pt x="82" y="441"/>
                  </a:lnTo>
                  <a:lnTo>
                    <a:pt x="104" y="456"/>
                  </a:lnTo>
                  <a:lnTo>
                    <a:pt x="129" y="463"/>
                  </a:lnTo>
                  <a:lnTo>
                    <a:pt x="156" y="467"/>
                  </a:lnTo>
                  <a:lnTo>
                    <a:pt x="700" y="467"/>
                  </a:lnTo>
                  <a:lnTo>
                    <a:pt x="727" y="463"/>
                  </a:lnTo>
                  <a:lnTo>
                    <a:pt x="751" y="456"/>
                  </a:lnTo>
                  <a:lnTo>
                    <a:pt x="774" y="441"/>
                  </a:lnTo>
                  <a:lnTo>
                    <a:pt x="791" y="423"/>
                  </a:lnTo>
                  <a:lnTo>
                    <a:pt x="805" y="402"/>
                  </a:lnTo>
                  <a:lnTo>
                    <a:pt x="814" y="377"/>
                  </a:lnTo>
                  <a:lnTo>
                    <a:pt x="817" y="351"/>
                  </a:lnTo>
                  <a:lnTo>
                    <a:pt x="814" y="325"/>
                  </a:lnTo>
                  <a:lnTo>
                    <a:pt x="805" y="300"/>
                  </a:lnTo>
                  <a:lnTo>
                    <a:pt x="792" y="279"/>
                  </a:lnTo>
                  <a:lnTo>
                    <a:pt x="775" y="261"/>
                  </a:lnTo>
                  <a:lnTo>
                    <a:pt x="754" y="246"/>
                  </a:lnTo>
                  <a:lnTo>
                    <a:pt x="729" y="237"/>
                  </a:lnTo>
                  <a:lnTo>
                    <a:pt x="717" y="232"/>
                  </a:lnTo>
                  <a:lnTo>
                    <a:pt x="707" y="223"/>
                  </a:lnTo>
                  <a:lnTo>
                    <a:pt x="702" y="211"/>
                  </a:lnTo>
                  <a:lnTo>
                    <a:pt x="700" y="198"/>
                  </a:lnTo>
                  <a:lnTo>
                    <a:pt x="700" y="195"/>
                  </a:lnTo>
                  <a:lnTo>
                    <a:pt x="696" y="170"/>
                  </a:lnTo>
                  <a:lnTo>
                    <a:pt x="685" y="149"/>
                  </a:lnTo>
                  <a:lnTo>
                    <a:pt x="669" y="132"/>
                  </a:lnTo>
                  <a:lnTo>
                    <a:pt x="647" y="120"/>
                  </a:lnTo>
                  <a:lnTo>
                    <a:pt x="622" y="117"/>
                  </a:lnTo>
                  <a:lnTo>
                    <a:pt x="603" y="119"/>
                  </a:lnTo>
                  <a:lnTo>
                    <a:pt x="586" y="126"/>
                  </a:lnTo>
                  <a:lnTo>
                    <a:pt x="571" y="136"/>
                  </a:lnTo>
                  <a:lnTo>
                    <a:pt x="559" y="143"/>
                  </a:lnTo>
                  <a:lnTo>
                    <a:pt x="546" y="145"/>
                  </a:lnTo>
                  <a:lnTo>
                    <a:pt x="545" y="145"/>
                  </a:lnTo>
                  <a:lnTo>
                    <a:pt x="542" y="145"/>
                  </a:lnTo>
                  <a:lnTo>
                    <a:pt x="541" y="145"/>
                  </a:lnTo>
                  <a:lnTo>
                    <a:pt x="531" y="141"/>
                  </a:lnTo>
                  <a:lnTo>
                    <a:pt x="521" y="135"/>
                  </a:lnTo>
                  <a:lnTo>
                    <a:pt x="509" y="126"/>
                  </a:lnTo>
                  <a:lnTo>
                    <a:pt x="500" y="117"/>
                  </a:lnTo>
                  <a:lnTo>
                    <a:pt x="493" y="109"/>
                  </a:lnTo>
                  <a:lnTo>
                    <a:pt x="475" y="84"/>
                  </a:lnTo>
                  <a:lnTo>
                    <a:pt x="455" y="65"/>
                  </a:lnTo>
                  <a:lnTo>
                    <a:pt x="433" y="52"/>
                  </a:lnTo>
                  <a:lnTo>
                    <a:pt x="408" y="45"/>
                  </a:lnTo>
                  <a:lnTo>
                    <a:pt x="381" y="41"/>
                  </a:lnTo>
                  <a:lnTo>
                    <a:pt x="349" y="39"/>
                  </a:lnTo>
                  <a:close/>
                  <a:moveTo>
                    <a:pt x="349" y="0"/>
                  </a:moveTo>
                  <a:lnTo>
                    <a:pt x="390" y="4"/>
                  </a:lnTo>
                  <a:lnTo>
                    <a:pt x="428" y="13"/>
                  </a:lnTo>
                  <a:lnTo>
                    <a:pt x="463" y="30"/>
                  </a:lnTo>
                  <a:lnTo>
                    <a:pt x="495" y="51"/>
                  </a:lnTo>
                  <a:lnTo>
                    <a:pt x="522" y="77"/>
                  </a:lnTo>
                  <a:lnTo>
                    <a:pt x="546" y="107"/>
                  </a:lnTo>
                  <a:lnTo>
                    <a:pt x="568" y="92"/>
                  </a:lnTo>
                  <a:lnTo>
                    <a:pt x="594" y="81"/>
                  </a:lnTo>
                  <a:lnTo>
                    <a:pt x="622" y="79"/>
                  </a:lnTo>
                  <a:lnTo>
                    <a:pt x="649" y="81"/>
                  </a:lnTo>
                  <a:lnTo>
                    <a:pt x="674" y="90"/>
                  </a:lnTo>
                  <a:lnTo>
                    <a:pt x="695" y="103"/>
                  </a:lnTo>
                  <a:lnTo>
                    <a:pt x="713" y="122"/>
                  </a:lnTo>
                  <a:lnTo>
                    <a:pt x="728" y="143"/>
                  </a:lnTo>
                  <a:lnTo>
                    <a:pt x="736" y="168"/>
                  </a:lnTo>
                  <a:lnTo>
                    <a:pt x="740" y="195"/>
                  </a:lnTo>
                  <a:lnTo>
                    <a:pt x="738" y="200"/>
                  </a:lnTo>
                  <a:lnTo>
                    <a:pt x="771" y="212"/>
                  </a:lnTo>
                  <a:lnTo>
                    <a:pt x="799" y="230"/>
                  </a:lnTo>
                  <a:lnTo>
                    <a:pt x="822" y="254"/>
                  </a:lnTo>
                  <a:lnTo>
                    <a:pt x="841" y="283"/>
                  </a:lnTo>
                  <a:lnTo>
                    <a:pt x="852" y="315"/>
                  </a:lnTo>
                  <a:lnTo>
                    <a:pt x="856" y="351"/>
                  </a:lnTo>
                  <a:lnTo>
                    <a:pt x="852" y="381"/>
                  </a:lnTo>
                  <a:lnTo>
                    <a:pt x="843" y="411"/>
                  </a:lnTo>
                  <a:lnTo>
                    <a:pt x="829" y="437"/>
                  </a:lnTo>
                  <a:lnTo>
                    <a:pt x="810" y="461"/>
                  </a:lnTo>
                  <a:lnTo>
                    <a:pt x="787" y="479"/>
                  </a:lnTo>
                  <a:lnTo>
                    <a:pt x="761" y="494"/>
                  </a:lnTo>
                  <a:lnTo>
                    <a:pt x="732" y="503"/>
                  </a:lnTo>
                  <a:lnTo>
                    <a:pt x="700" y="505"/>
                  </a:lnTo>
                  <a:lnTo>
                    <a:pt x="156" y="505"/>
                  </a:lnTo>
                  <a:lnTo>
                    <a:pt x="124" y="503"/>
                  </a:lnTo>
                  <a:lnTo>
                    <a:pt x="95" y="494"/>
                  </a:lnTo>
                  <a:lnTo>
                    <a:pt x="69" y="479"/>
                  </a:lnTo>
                  <a:lnTo>
                    <a:pt x="46" y="461"/>
                  </a:lnTo>
                  <a:lnTo>
                    <a:pt x="26" y="437"/>
                  </a:lnTo>
                  <a:lnTo>
                    <a:pt x="11" y="411"/>
                  </a:lnTo>
                  <a:lnTo>
                    <a:pt x="4" y="381"/>
                  </a:lnTo>
                  <a:lnTo>
                    <a:pt x="0" y="351"/>
                  </a:lnTo>
                  <a:lnTo>
                    <a:pt x="2" y="319"/>
                  </a:lnTo>
                  <a:lnTo>
                    <a:pt x="11" y="291"/>
                  </a:lnTo>
                  <a:lnTo>
                    <a:pt x="26" y="264"/>
                  </a:lnTo>
                  <a:lnTo>
                    <a:pt x="44" y="242"/>
                  </a:lnTo>
                  <a:lnTo>
                    <a:pt x="65" y="224"/>
                  </a:lnTo>
                  <a:lnTo>
                    <a:pt x="91" y="208"/>
                  </a:lnTo>
                  <a:lnTo>
                    <a:pt x="119" y="199"/>
                  </a:lnTo>
                  <a:lnTo>
                    <a:pt x="129" y="158"/>
                  </a:lnTo>
                  <a:lnTo>
                    <a:pt x="146" y="120"/>
                  </a:lnTo>
                  <a:lnTo>
                    <a:pt x="169" y="86"/>
                  </a:lnTo>
                  <a:lnTo>
                    <a:pt x="197" y="58"/>
                  </a:lnTo>
                  <a:lnTo>
                    <a:pt x="230" y="34"/>
                  </a:lnTo>
                  <a:lnTo>
                    <a:pt x="267" y="16"/>
                  </a:lnTo>
                  <a:lnTo>
                    <a:pt x="307" y="4"/>
                  </a:lnTo>
                  <a:lnTo>
                    <a:pt x="34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8" name="Freeform 27"/>
            <p:cNvSpPr>
              <a:spLocks noEditPoints="1"/>
            </p:cNvSpPr>
            <p:nvPr/>
          </p:nvSpPr>
          <p:spPr bwMode="auto">
            <a:xfrm>
              <a:off x="8450222" y="2345012"/>
              <a:ext cx="539370" cy="540000"/>
            </a:xfrm>
            <a:custGeom>
              <a:avLst/>
              <a:gdLst>
                <a:gd name="T0" fmla="*/ 459 w 855"/>
                <a:gd name="T1" fmla="*/ 588 h 856"/>
                <a:gd name="T2" fmla="*/ 466 w 855"/>
                <a:gd name="T3" fmla="*/ 603 h 856"/>
                <a:gd name="T4" fmla="*/ 461 w 855"/>
                <a:gd name="T5" fmla="*/ 617 h 856"/>
                <a:gd name="T6" fmla="*/ 453 w 855"/>
                <a:gd name="T7" fmla="*/ 702 h 856"/>
                <a:gd name="T8" fmla="*/ 466 w 855"/>
                <a:gd name="T9" fmla="*/ 713 h 856"/>
                <a:gd name="T10" fmla="*/ 464 w 855"/>
                <a:gd name="T11" fmla="*/ 729 h 856"/>
                <a:gd name="T12" fmla="*/ 341 w 855"/>
                <a:gd name="T13" fmla="*/ 854 h 856"/>
                <a:gd name="T14" fmla="*/ 325 w 855"/>
                <a:gd name="T15" fmla="*/ 855 h 856"/>
                <a:gd name="T16" fmla="*/ 312 w 855"/>
                <a:gd name="T17" fmla="*/ 843 h 856"/>
                <a:gd name="T18" fmla="*/ 314 w 855"/>
                <a:gd name="T19" fmla="*/ 826 h 856"/>
                <a:gd name="T20" fmla="*/ 330 w 855"/>
                <a:gd name="T21" fmla="*/ 740 h 856"/>
                <a:gd name="T22" fmla="*/ 314 w 855"/>
                <a:gd name="T23" fmla="*/ 732 h 856"/>
                <a:gd name="T24" fmla="*/ 312 w 855"/>
                <a:gd name="T25" fmla="*/ 715 h 856"/>
                <a:gd name="T26" fmla="*/ 434 w 855"/>
                <a:gd name="T27" fmla="*/ 589 h 856"/>
                <a:gd name="T28" fmla="*/ 447 w 855"/>
                <a:gd name="T29" fmla="*/ 584 h 856"/>
                <a:gd name="T30" fmla="*/ 282 w 855"/>
                <a:gd name="T31" fmla="*/ 51 h 856"/>
                <a:gd name="T32" fmla="*/ 199 w 855"/>
                <a:gd name="T33" fmla="*/ 111 h 856"/>
                <a:gd name="T34" fmla="*/ 159 w 855"/>
                <a:gd name="T35" fmla="*/ 204 h 856"/>
                <a:gd name="T36" fmla="*/ 129 w 855"/>
                <a:gd name="T37" fmla="*/ 237 h 856"/>
                <a:gd name="T38" fmla="*/ 64 w 855"/>
                <a:gd name="T39" fmla="*/ 278 h 856"/>
                <a:gd name="T40" fmla="*/ 39 w 855"/>
                <a:gd name="T41" fmla="*/ 351 h 856"/>
                <a:gd name="T42" fmla="*/ 64 w 855"/>
                <a:gd name="T43" fmla="*/ 423 h 856"/>
                <a:gd name="T44" fmla="*/ 129 w 855"/>
                <a:gd name="T45" fmla="*/ 463 h 856"/>
                <a:gd name="T46" fmla="*/ 727 w 855"/>
                <a:gd name="T47" fmla="*/ 463 h 856"/>
                <a:gd name="T48" fmla="*/ 791 w 855"/>
                <a:gd name="T49" fmla="*/ 423 h 856"/>
                <a:gd name="T50" fmla="*/ 817 w 855"/>
                <a:gd name="T51" fmla="*/ 351 h 856"/>
                <a:gd name="T52" fmla="*/ 793 w 855"/>
                <a:gd name="T53" fmla="*/ 279 h 856"/>
                <a:gd name="T54" fmla="*/ 730 w 855"/>
                <a:gd name="T55" fmla="*/ 237 h 856"/>
                <a:gd name="T56" fmla="*/ 702 w 855"/>
                <a:gd name="T57" fmla="*/ 211 h 856"/>
                <a:gd name="T58" fmla="*/ 697 w 855"/>
                <a:gd name="T59" fmla="*/ 170 h 856"/>
                <a:gd name="T60" fmla="*/ 647 w 855"/>
                <a:gd name="T61" fmla="*/ 120 h 856"/>
                <a:gd name="T62" fmla="*/ 587 w 855"/>
                <a:gd name="T63" fmla="*/ 126 h 856"/>
                <a:gd name="T64" fmla="*/ 546 w 855"/>
                <a:gd name="T65" fmla="*/ 145 h 856"/>
                <a:gd name="T66" fmla="*/ 540 w 855"/>
                <a:gd name="T67" fmla="*/ 145 h 856"/>
                <a:gd name="T68" fmla="*/ 510 w 855"/>
                <a:gd name="T69" fmla="*/ 126 h 856"/>
                <a:gd name="T70" fmla="*/ 476 w 855"/>
                <a:gd name="T71" fmla="*/ 84 h 856"/>
                <a:gd name="T72" fmla="*/ 409 w 855"/>
                <a:gd name="T73" fmla="*/ 45 h 856"/>
                <a:gd name="T74" fmla="*/ 350 w 855"/>
                <a:gd name="T75" fmla="*/ 0 h 856"/>
                <a:gd name="T76" fmla="*/ 464 w 855"/>
                <a:gd name="T77" fmla="*/ 30 h 856"/>
                <a:gd name="T78" fmla="*/ 546 w 855"/>
                <a:gd name="T79" fmla="*/ 107 h 856"/>
                <a:gd name="T80" fmla="*/ 622 w 855"/>
                <a:gd name="T81" fmla="*/ 79 h 856"/>
                <a:gd name="T82" fmla="*/ 696 w 855"/>
                <a:gd name="T83" fmla="*/ 103 h 856"/>
                <a:gd name="T84" fmla="*/ 736 w 855"/>
                <a:gd name="T85" fmla="*/ 168 h 856"/>
                <a:gd name="T86" fmla="*/ 772 w 855"/>
                <a:gd name="T87" fmla="*/ 212 h 856"/>
                <a:gd name="T88" fmla="*/ 841 w 855"/>
                <a:gd name="T89" fmla="*/ 283 h 856"/>
                <a:gd name="T90" fmla="*/ 853 w 855"/>
                <a:gd name="T91" fmla="*/ 381 h 856"/>
                <a:gd name="T92" fmla="*/ 811 w 855"/>
                <a:gd name="T93" fmla="*/ 461 h 856"/>
                <a:gd name="T94" fmla="*/ 732 w 855"/>
                <a:gd name="T95" fmla="*/ 503 h 856"/>
                <a:gd name="T96" fmla="*/ 125 w 855"/>
                <a:gd name="T97" fmla="*/ 503 h 856"/>
                <a:gd name="T98" fmla="*/ 46 w 855"/>
                <a:gd name="T99" fmla="*/ 461 h 856"/>
                <a:gd name="T100" fmla="*/ 3 w 855"/>
                <a:gd name="T101" fmla="*/ 381 h 856"/>
                <a:gd name="T102" fmla="*/ 12 w 855"/>
                <a:gd name="T103" fmla="*/ 291 h 856"/>
                <a:gd name="T104" fmla="*/ 66 w 855"/>
                <a:gd name="T105" fmla="*/ 224 h 856"/>
                <a:gd name="T106" fmla="*/ 130 w 855"/>
                <a:gd name="T107" fmla="*/ 158 h 856"/>
                <a:gd name="T108" fmla="*/ 197 w 855"/>
                <a:gd name="T109" fmla="*/ 58 h 856"/>
                <a:gd name="T110" fmla="*/ 307 w 855"/>
                <a:gd name="T111" fmla="*/ 4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5" h="856">
                  <a:moveTo>
                    <a:pt x="447" y="584"/>
                  </a:moveTo>
                  <a:lnTo>
                    <a:pt x="453" y="585"/>
                  </a:lnTo>
                  <a:lnTo>
                    <a:pt x="459" y="588"/>
                  </a:lnTo>
                  <a:lnTo>
                    <a:pt x="462" y="592"/>
                  </a:lnTo>
                  <a:lnTo>
                    <a:pt x="466" y="597"/>
                  </a:lnTo>
                  <a:lnTo>
                    <a:pt x="466" y="603"/>
                  </a:lnTo>
                  <a:lnTo>
                    <a:pt x="466" y="609"/>
                  </a:lnTo>
                  <a:lnTo>
                    <a:pt x="464" y="613"/>
                  </a:lnTo>
                  <a:lnTo>
                    <a:pt x="461" y="617"/>
                  </a:lnTo>
                  <a:lnTo>
                    <a:pt x="377" y="700"/>
                  </a:lnTo>
                  <a:lnTo>
                    <a:pt x="447" y="700"/>
                  </a:lnTo>
                  <a:lnTo>
                    <a:pt x="453" y="702"/>
                  </a:lnTo>
                  <a:lnTo>
                    <a:pt x="459" y="704"/>
                  </a:lnTo>
                  <a:lnTo>
                    <a:pt x="462" y="708"/>
                  </a:lnTo>
                  <a:lnTo>
                    <a:pt x="466" y="713"/>
                  </a:lnTo>
                  <a:lnTo>
                    <a:pt x="466" y="720"/>
                  </a:lnTo>
                  <a:lnTo>
                    <a:pt x="466" y="725"/>
                  </a:lnTo>
                  <a:lnTo>
                    <a:pt x="464" y="729"/>
                  </a:lnTo>
                  <a:lnTo>
                    <a:pt x="461" y="733"/>
                  </a:lnTo>
                  <a:lnTo>
                    <a:pt x="345" y="850"/>
                  </a:lnTo>
                  <a:lnTo>
                    <a:pt x="341" y="854"/>
                  </a:lnTo>
                  <a:lnTo>
                    <a:pt x="335" y="855"/>
                  </a:lnTo>
                  <a:lnTo>
                    <a:pt x="330" y="856"/>
                  </a:lnTo>
                  <a:lnTo>
                    <a:pt x="325" y="855"/>
                  </a:lnTo>
                  <a:lnTo>
                    <a:pt x="320" y="852"/>
                  </a:lnTo>
                  <a:lnTo>
                    <a:pt x="314" y="848"/>
                  </a:lnTo>
                  <a:lnTo>
                    <a:pt x="312" y="843"/>
                  </a:lnTo>
                  <a:lnTo>
                    <a:pt x="312" y="837"/>
                  </a:lnTo>
                  <a:lnTo>
                    <a:pt x="312" y="831"/>
                  </a:lnTo>
                  <a:lnTo>
                    <a:pt x="314" y="826"/>
                  </a:lnTo>
                  <a:lnTo>
                    <a:pt x="317" y="822"/>
                  </a:lnTo>
                  <a:lnTo>
                    <a:pt x="401" y="740"/>
                  </a:lnTo>
                  <a:lnTo>
                    <a:pt x="330" y="740"/>
                  </a:lnTo>
                  <a:lnTo>
                    <a:pt x="325" y="738"/>
                  </a:lnTo>
                  <a:lnTo>
                    <a:pt x="320" y="736"/>
                  </a:lnTo>
                  <a:lnTo>
                    <a:pt x="314" y="732"/>
                  </a:lnTo>
                  <a:lnTo>
                    <a:pt x="312" y="725"/>
                  </a:lnTo>
                  <a:lnTo>
                    <a:pt x="312" y="720"/>
                  </a:lnTo>
                  <a:lnTo>
                    <a:pt x="312" y="715"/>
                  </a:lnTo>
                  <a:lnTo>
                    <a:pt x="314" y="710"/>
                  </a:lnTo>
                  <a:lnTo>
                    <a:pt x="317" y="706"/>
                  </a:lnTo>
                  <a:lnTo>
                    <a:pt x="434" y="589"/>
                  </a:lnTo>
                  <a:lnTo>
                    <a:pt x="438" y="586"/>
                  </a:lnTo>
                  <a:lnTo>
                    <a:pt x="443" y="584"/>
                  </a:lnTo>
                  <a:lnTo>
                    <a:pt x="447" y="584"/>
                  </a:lnTo>
                  <a:close/>
                  <a:moveTo>
                    <a:pt x="350" y="39"/>
                  </a:moveTo>
                  <a:lnTo>
                    <a:pt x="314" y="42"/>
                  </a:lnTo>
                  <a:lnTo>
                    <a:pt x="282" y="51"/>
                  </a:lnTo>
                  <a:lnTo>
                    <a:pt x="252" y="67"/>
                  </a:lnTo>
                  <a:lnTo>
                    <a:pt x="224" y="86"/>
                  </a:lnTo>
                  <a:lnTo>
                    <a:pt x="199" y="111"/>
                  </a:lnTo>
                  <a:lnTo>
                    <a:pt x="181" y="139"/>
                  </a:lnTo>
                  <a:lnTo>
                    <a:pt x="166" y="170"/>
                  </a:lnTo>
                  <a:lnTo>
                    <a:pt x="159" y="204"/>
                  </a:lnTo>
                  <a:lnTo>
                    <a:pt x="153" y="219"/>
                  </a:lnTo>
                  <a:lnTo>
                    <a:pt x="143" y="230"/>
                  </a:lnTo>
                  <a:lnTo>
                    <a:pt x="129" y="237"/>
                  </a:lnTo>
                  <a:lnTo>
                    <a:pt x="104" y="246"/>
                  </a:lnTo>
                  <a:lnTo>
                    <a:pt x="81" y="259"/>
                  </a:lnTo>
                  <a:lnTo>
                    <a:pt x="64" y="278"/>
                  </a:lnTo>
                  <a:lnTo>
                    <a:pt x="50" y="300"/>
                  </a:lnTo>
                  <a:lnTo>
                    <a:pt x="42" y="323"/>
                  </a:lnTo>
                  <a:lnTo>
                    <a:pt x="39" y="351"/>
                  </a:lnTo>
                  <a:lnTo>
                    <a:pt x="42" y="377"/>
                  </a:lnTo>
                  <a:lnTo>
                    <a:pt x="51" y="402"/>
                  </a:lnTo>
                  <a:lnTo>
                    <a:pt x="64" y="423"/>
                  </a:lnTo>
                  <a:lnTo>
                    <a:pt x="83" y="441"/>
                  </a:lnTo>
                  <a:lnTo>
                    <a:pt x="105" y="456"/>
                  </a:lnTo>
                  <a:lnTo>
                    <a:pt x="129" y="463"/>
                  </a:lnTo>
                  <a:lnTo>
                    <a:pt x="156" y="467"/>
                  </a:lnTo>
                  <a:lnTo>
                    <a:pt x="701" y="467"/>
                  </a:lnTo>
                  <a:lnTo>
                    <a:pt x="727" y="463"/>
                  </a:lnTo>
                  <a:lnTo>
                    <a:pt x="752" y="456"/>
                  </a:lnTo>
                  <a:lnTo>
                    <a:pt x="773" y="441"/>
                  </a:lnTo>
                  <a:lnTo>
                    <a:pt x="791" y="423"/>
                  </a:lnTo>
                  <a:lnTo>
                    <a:pt x="806" y="402"/>
                  </a:lnTo>
                  <a:lnTo>
                    <a:pt x="813" y="377"/>
                  </a:lnTo>
                  <a:lnTo>
                    <a:pt x="817" y="351"/>
                  </a:lnTo>
                  <a:lnTo>
                    <a:pt x="813" y="325"/>
                  </a:lnTo>
                  <a:lnTo>
                    <a:pt x="806" y="300"/>
                  </a:lnTo>
                  <a:lnTo>
                    <a:pt x="793" y="279"/>
                  </a:lnTo>
                  <a:lnTo>
                    <a:pt x="776" y="261"/>
                  </a:lnTo>
                  <a:lnTo>
                    <a:pt x="753" y="246"/>
                  </a:lnTo>
                  <a:lnTo>
                    <a:pt x="730" y="237"/>
                  </a:lnTo>
                  <a:lnTo>
                    <a:pt x="717" y="232"/>
                  </a:lnTo>
                  <a:lnTo>
                    <a:pt x="707" y="223"/>
                  </a:lnTo>
                  <a:lnTo>
                    <a:pt x="702" y="211"/>
                  </a:lnTo>
                  <a:lnTo>
                    <a:pt x="700" y="198"/>
                  </a:lnTo>
                  <a:lnTo>
                    <a:pt x="701" y="195"/>
                  </a:lnTo>
                  <a:lnTo>
                    <a:pt x="697" y="170"/>
                  </a:lnTo>
                  <a:lnTo>
                    <a:pt x="685" y="149"/>
                  </a:lnTo>
                  <a:lnTo>
                    <a:pt x="668" y="132"/>
                  </a:lnTo>
                  <a:lnTo>
                    <a:pt x="647" y="120"/>
                  </a:lnTo>
                  <a:lnTo>
                    <a:pt x="622" y="117"/>
                  </a:lnTo>
                  <a:lnTo>
                    <a:pt x="604" y="119"/>
                  </a:lnTo>
                  <a:lnTo>
                    <a:pt x="587" y="126"/>
                  </a:lnTo>
                  <a:lnTo>
                    <a:pt x="571" y="136"/>
                  </a:lnTo>
                  <a:lnTo>
                    <a:pt x="559" y="143"/>
                  </a:lnTo>
                  <a:lnTo>
                    <a:pt x="546" y="145"/>
                  </a:lnTo>
                  <a:lnTo>
                    <a:pt x="545" y="145"/>
                  </a:lnTo>
                  <a:lnTo>
                    <a:pt x="542" y="145"/>
                  </a:lnTo>
                  <a:lnTo>
                    <a:pt x="540" y="145"/>
                  </a:lnTo>
                  <a:lnTo>
                    <a:pt x="532" y="141"/>
                  </a:lnTo>
                  <a:lnTo>
                    <a:pt x="521" y="135"/>
                  </a:lnTo>
                  <a:lnTo>
                    <a:pt x="510" y="126"/>
                  </a:lnTo>
                  <a:lnTo>
                    <a:pt x="499" y="117"/>
                  </a:lnTo>
                  <a:lnTo>
                    <a:pt x="494" y="109"/>
                  </a:lnTo>
                  <a:lnTo>
                    <a:pt x="476" y="84"/>
                  </a:lnTo>
                  <a:lnTo>
                    <a:pt x="455" y="65"/>
                  </a:lnTo>
                  <a:lnTo>
                    <a:pt x="434" y="52"/>
                  </a:lnTo>
                  <a:lnTo>
                    <a:pt x="409" y="45"/>
                  </a:lnTo>
                  <a:lnTo>
                    <a:pt x="381" y="41"/>
                  </a:lnTo>
                  <a:lnTo>
                    <a:pt x="350" y="39"/>
                  </a:lnTo>
                  <a:close/>
                  <a:moveTo>
                    <a:pt x="350" y="0"/>
                  </a:moveTo>
                  <a:lnTo>
                    <a:pt x="390" y="4"/>
                  </a:lnTo>
                  <a:lnTo>
                    <a:pt x="428" y="13"/>
                  </a:lnTo>
                  <a:lnTo>
                    <a:pt x="464" y="30"/>
                  </a:lnTo>
                  <a:lnTo>
                    <a:pt x="495" y="51"/>
                  </a:lnTo>
                  <a:lnTo>
                    <a:pt x="523" y="77"/>
                  </a:lnTo>
                  <a:lnTo>
                    <a:pt x="546" y="107"/>
                  </a:lnTo>
                  <a:lnTo>
                    <a:pt x="569" y="92"/>
                  </a:lnTo>
                  <a:lnTo>
                    <a:pt x="593" y="81"/>
                  </a:lnTo>
                  <a:lnTo>
                    <a:pt x="622" y="79"/>
                  </a:lnTo>
                  <a:lnTo>
                    <a:pt x="650" y="81"/>
                  </a:lnTo>
                  <a:lnTo>
                    <a:pt x="673" y="90"/>
                  </a:lnTo>
                  <a:lnTo>
                    <a:pt x="696" y="103"/>
                  </a:lnTo>
                  <a:lnTo>
                    <a:pt x="714" y="122"/>
                  </a:lnTo>
                  <a:lnTo>
                    <a:pt x="727" y="143"/>
                  </a:lnTo>
                  <a:lnTo>
                    <a:pt x="736" y="168"/>
                  </a:lnTo>
                  <a:lnTo>
                    <a:pt x="739" y="195"/>
                  </a:lnTo>
                  <a:lnTo>
                    <a:pt x="739" y="200"/>
                  </a:lnTo>
                  <a:lnTo>
                    <a:pt x="772" y="212"/>
                  </a:lnTo>
                  <a:lnTo>
                    <a:pt x="799" y="230"/>
                  </a:lnTo>
                  <a:lnTo>
                    <a:pt x="823" y="254"/>
                  </a:lnTo>
                  <a:lnTo>
                    <a:pt x="841" y="283"/>
                  </a:lnTo>
                  <a:lnTo>
                    <a:pt x="851" y="315"/>
                  </a:lnTo>
                  <a:lnTo>
                    <a:pt x="855" y="351"/>
                  </a:lnTo>
                  <a:lnTo>
                    <a:pt x="853" y="381"/>
                  </a:lnTo>
                  <a:lnTo>
                    <a:pt x="844" y="411"/>
                  </a:lnTo>
                  <a:lnTo>
                    <a:pt x="829" y="437"/>
                  </a:lnTo>
                  <a:lnTo>
                    <a:pt x="811" y="461"/>
                  </a:lnTo>
                  <a:lnTo>
                    <a:pt x="787" y="479"/>
                  </a:lnTo>
                  <a:lnTo>
                    <a:pt x="761" y="494"/>
                  </a:lnTo>
                  <a:lnTo>
                    <a:pt x="732" y="503"/>
                  </a:lnTo>
                  <a:lnTo>
                    <a:pt x="701" y="505"/>
                  </a:lnTo>
                  <a:lnTo>
                    <a:pt x="156" y="505"/>
                  </a:lnTo>
                  <a:lnTo>
                    <a:pt x="125" y="503"/>
                  </a:lnTo>
                  <a:lnTo>
                    <a:pt x="94" y="494"/>
                  </a:lnTo>
                  <a:lnTo>
                    <a:pt x="68" y="479"/>
                  </a:lnTo>
                  <a:lnTo>
                    <a:pt x="46" y="461"/>
                  </a:lnTo>
                  <a:lnTo>
                    <a:pt x="26" y="437"/>
                  </a:lnTo>
                  <a:lnTo>
                    <a:pt x="12" y="411"/>
                  </a:lnTo>
                  <a:lnTo>
                    <a:pt x="3" y="381"/>
                  </a:lnTo>
                  <a:lnTo>
                    <a:pt x="0" y="351"/>
                  </a:lnTo>
                  <a:lnTo>
                    <a:pt x="3" y="319"/>
                  </a:lnTo>
                  <a:lnTo>
                    <a:pt x="12" y="291"/>
                  </a:lnTo>
                  <a:lnTo>
                    <a:pt x="25" y="264"/>
                  </a:lnTo>
                  <a:lnTo>
                    <a:pt x="43" y="242"/>
                  </a:lnTo>
                  <a:lnTo>
                    <a:pt x="66" y="224"/>
                  </a:lnTo>
                  <a:lnTo>
                    <a:pt x="92" y="208"/>
                  </a:lnTo>
                  <a:lnTo>
                    <a:pt x="119" y="199"/>
                  </a:lnTo>
                  <a:lnTo>
                    <a:pt x="130" y="158"/>
                  </a:lnTo>
                  <a:lnTo>
                    <a:pt x="146" y="120"/>
                  </a:lnTo>
                  <a:lnTo>
                    <a:pt x="169" y="86"/>
                  </a:lnTo>
                  <a:lnTo>
                    <a:pt x="197" y="58"/>
                  </a:lnTo>
                  <a:lnTo>
                    <a:pt x="231" y="34"/>
                  </a:lnTo>
                  <a:lnTo>
                    <a:pt x="267" y="16"/>
                  </a:lnTo>
                  <a:lnTo>
                    <a:pt x="307" y="4"/>
                  </a:lnTo>
                  <a:lnTo>
                    <a:pt x="350"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29" name="Freeform 28"/>
            <p:cNvSpPr>
              <a:spLocks noEditPoints="1"/>
            </p:cNvSpPr>
            <p:nvPr/>
          </p:nvSpPr>
          <p:spPr bwMode="auto">
            <a:xfrm>
              <a:off x="9502800" y="2382231"/>
              <a:ext cx="539370" cy="465561"/>
            </a:xfrm>
            <a:custGeom>
              <a:avLst/>
              <a:gdLst>
                <a:gd name="T0" fmla="*/ 526 w 855"/>
                <a:gd name="T1" fmla="*/ 440 h 738"/>
                <a:gd name="T2" fmla="*/ 610 w 855"/>
                <a:gd name="T3" fmla="*/ 522 h 738"/>
                <a:gd name="T4" fmla="*/ 610 w 855"/>
                <a:gd name="T5" fmla="*/ 644 h 738"/>
                <a:gd name="T6" fmla="*/ 526 w 855"/>
                <a:gd name="T7" fmla="*/ 726 h 738"/>
                <a:gd name="T8" fmla="*/ 441 w 855"/>
                <a:gd name="T9" fmla="*/ 737 h 738"/>
                <a:gd name="T10" fmla="*/ 427 w 855"/>
                <a:gd name="T11" fmla="*/ 719 h 738"/>
                <a:gd name="T12" fmla="*/ 441 w 855"/>
                <a:gd name="T13" fmla="*/ 700 h 738"/>
                <a:gd name="T14" fmla="*/ 517 w 855"/>
                <a:gd name="T15" fmla="*/ 687 h 738"/>
                <a:gd name="T16" fmla="*/ 580 w 855"/>
                <a:gd name="T17" fmla="*/ 610 h 738"/>
                <a:gd name="T18" fmla="*/ 558 w 855"/>
                <a:gd name="T19" fmla="*/ 510 h 738"/>
                <a:gd name="T20" fmla="*/ 466 w 855"/>
                <a:gd name="T21" fmla="*/ 466 h 738"/>
                <a:gd name="T22" fmla="*/ 158 w 855"/>
                <a:gd name="T23" fmla="*/ 458 h 738"/>
                <a:gd name="T24" fmla="*/ 158 w 855"/>
                <a:gd name="T25" fmla="*/ 436 h 738"/>
                <a:gd name="T26" fmla="*/ 97 w 855"/>
                <a:gd name="T27" fmla="*/ 349 h 738"/>
                <a:gd name="T28" fmla="*/ 812 w 855"/>
                <a:gd name="T29" fmla="*/ 376 h 738"/>
                <a:gd name="T30" fmla="*/ 855 w 855"/>
                <a:gd name="T31" fmla="*/ 466 h 738"/>
                <a:gd name="T32" fmla="*/ 812 w 855"/>
                <a:gd name="T33" fmla="*/ 558 h 738"/>
                <a:gd name="T34" fmla="*/ 719 w 855"/>
                <a:gd name="T35" fmla="*/ 582 h 738"/>
                <a:gd name="T36" fmla="*/ 700 w 855"/>
                <a:gd name="T37" fmla="*/ 569 h 738"/>
                <a:gd name="T38" fmla="*/ 707 w 855"/>
                <a:gd name="T39" fmla="*/ 547 h 738"/>
                <a:gd name="T40" fmla="*/ 763 w 855"/>
                <a:gd name="T41" fmla="*/ 541 h 738"/>
                <a:gd name="T42" fmla="*/ 816 w 855"/>
                <a:gd name="T43" fmla="*/ 466 h 738"/>
                <a:gd name="T44" fmla="*/ 763 w 855"/>
                <a:gd name="T45" fmla="*/ 393 h 738"/>
                <a:gd name="T46" fmla="*/ 85 w 855"/>
                <a:gd name="T47" fmla="*/ 385 h 738"/>
                <a:gd name="T48" fmla="*/ 78 w 855"/>
                <a:gd name="T49" fmla="*/ 363 h 738"/>
                <a:gd name="T50" fmla="*/ 97 w 855"/>
                <a:gd name="T51" fmla="*/ 349 h 738"/>
                <a:gd name="T52" fmla="*/ 668 w 855"/>
                <a:gd name="T53" fmla="*/ 170 h 738"/>
                <a:gd name="T54" fmla="*/ 695 w 855"/>
                <a:gd name="T55" fmla="*/ 258 h 738"/>
                <a:gd name="T56" fmla="*/ 622 w 855"/>
                <a:gd name="T57" fmla="*/ 310 h 738"/>
                <a:gd name="T58" fmla="*/ 2 w 855"/>
                <a:gd name="T59" fmla="*/ 302 h 738"/>
                <a:gd name="T60" fmla="*/ 2 w 855"/>
                <a:gd name="T61" fmla="*/ 280 h 738"/>
                <a:gd name="T62" fmla="*/ 622 w 855"/>
                <a:gd name="T63" fmla="*/ 272 h 738"/>
                <a:gd name="T64" fmla="*/ 661 w 855"/>
                <a:gd name="T65" fmla="*/ 233 h 738"/>
                <a:gd name="T66" fmla="*/ 622 w 855"/>
                <a:gd name="T67" fmla="*/ 194 h 738"/>
                <a:gd name="T68" fmla="*/ 586 w 855"/>
                <a:gd name="T69" fmla="*/ 186 h 738"/>
                <a:gd name="T70" fmla="*/ 586 w 855"/>
                <a:gd name="T71" fmla="*/ 164 h 738"/>
                <a:gd name="T72" fmla="*/ 369 w 855"/>
                <a:gd name="T73" fmla="*/ 0 h 738"/>
                <a:gd name="T74" fmla="*/ 461 w 855"/>
                <a:gd name="T75" fmla="*/ 25 h 738"/>
                <a:gd name="T76" fmla="*/ 505 w 855"/>
                <a:gd name="T77" fmla="*/ 116 h 738"/>
                <a:gd name="T78" fmla="*/ 461 w 855"/>
                <a:gd name="T79" fmla="*/ 207 h 738"/>
                <a:gd name="T80" fmla="*/ 97 w 855"/>
                <a:gd name="T81" fmla="*/ 233 h 738"/>
                <a:gd name="T82" fmla="*/ 78 w 855"/>
                <a:gd name="T83" fmla="*/ 220 h 738"/>
                <a:gd name="T84" fmla="*/ 85 w 855"/>
                <a:gd name="T85" fmla="*/ 198 h 738"/>
                <a:gd name="T86" fmla="*/ 412 w 855"/>
                <a:gd name="T87" fmla="*/ 190 h 738"/>
                <a:gd name="T88" fmla="*/ 466 w 855"/>
                <a:gd name="T89" fmla="*/ 116 h 738"/>
                <a:gd name="T90" fmla="*/ 412 w 855"/>
                <a:gd name="T91" fmla="*/ 42 h 738"/>
                <a:gd name="T92" fmla="*/ 357 w 855"/>
                <a:gd name="T93" fmla="*/ 35 h 738"/>
                <a:gd name="T94" fmla="*/ 351 w 855"/>
                <a:gd name="T95" fmla="*/ 13 h 738"/>
                <a:gd name="T96" fmla="*/ 369 w 855"/>
                <a:gd name="T97" fmla="*/ 0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5" h="738">
                  <a:moveTo>
                    <a:pt x="174" y="427"/>
                  </a:moveTo>
                  <a:lnTo>
                    <a:pt x="466" y="427"/>
                  </a:lnTo>
                  <a:lnTo>
                    <a:pt x="497" y="431"/>
                  </a:lnTo>
                  <a:lnTo>
                    <a:pt x="526" y="440"/>
                  </a:lnTo>
                  <a:lnTo>
                    <a:pt x="554" y="454"/>
                  </a:lnTo>
                  <a:lnTo>
                    <a:pt x="576" y="472"/>
                  </a:lnTo>
                  <a:lnTo>
                    <a:pt x="596" y="496"/>
                  </a:lnTo>
                  <a:lnTo>
                    <a:pt x="610" y="522"/>
                  </a:lnTo>
                  <a:lnTo>
                    <a:pt x="618" y="551"/>
                  </a:lnTo>
                  <a:lnTo>
                    <a:pt x="622" y="582"/>
                  </a:lnTo>
                  <a:lnTo>
                    <a:pt x="618" y="614"/>
                  </a:lnTo>
                  <a:lnTo>
                    <a:pt x="610" y="644"/>
                  </a:lnTo>
                  <a:lnTo>
                    <a:pt x="596" y="670"/>
                  </a:lnTo>
                  <a:lnTo>
                    <a:pt x="576" y="692"/>
                  </a:lnTo>
                  <a:lnTo>
                    <a:pt x="554" y="712"/>
                  </a:lnTo>
                  <a:lnTo>
                    <a:pt x="526" y="726"/>
                  </a:lnTo>
                  <a:lnTo>
                    <a:pt x="497" y="736"/>
                  </a:lnTo>
                  <a:lnTo>
                    <a:pt x="466" y="738"/>
                  </a:lnTo>
                  <a:lnTo>
                    <a:pt x="446" y="738"/>
                  </a:lnTo>
                  <a:lnTo>
                    <a:pt x="441" y="737"/>
                  </a:lnTo>
                  <a:lnTo>
                    <a:pt x="434" y="734"/>
                  </a:lnTo>
                  <a:lnTo>
                    <a:pt x="431" y="730"/>
                  </a:lnTo>
                  <a:lnTo>
                    <a:pt x="428" y="725"/>
                  </a:lnTo>
                  <a:lnTo>
                    <a:pt x="427" y="719"/>
                  </a:lnTo>
                  <a:lnTo>
                    <a:pt x="428" y="713"/>
                  </a:lnTo>
                  <a:lnTo>
                    <a:pt x="431" y="708"/>
                  </a:lnTo>
                  <a:lnTo>
                    <a:pt x="434" y="703"/>
                  </a:lnTo>
                  <a:lnTo>
                    <a:pt x="441" y="700"/>
                  </a:lnTo>
                  <a:lnTo>
                    <a:pt x="446" y="699"/>
                  </a:lnTo>
                  <a:lnTo>
                    <a:pt x="466" y="699"/>
                  </a:lnTo>
                  <a:lnTo>
                    <a:pt x="493" y="696"/>
                  </a:lnTo>
                  <a:lnTo>
                    <a:pt x="517" y="687"/>
                  </a:lnTo>
                  <a:lnTo>
                    <a:pt x="539" y="674"/>
                  </a:lnTo>
                  <a:lnTo>
                    <a:pt x="558" y="656"/>
                  </a:lnTo>
                  <a:lnTo>
                    <a:pt x="571" y="635"/>
                  </a:lnTo>
                  <a:lnTo>
                    <a:pt x="580" y="610"/>
                  </a:lnTo>
                  <a:lnTo>
                    <a:pt x="582" y="582"/>
                  </a:lnTo>
                  <a:lnTo>
                    <a:pt x="580" y="556"/>
                  </a:lnTo>
                  <a:lnTo>
                    <a:pt x="571" y="531"/>
                  </a:lnTo>
                  <a:lnTo>
                    <a:pt x="558" y="510"/>
                  </a:lnTo>
                  <a:lnTo>
                    <a:pt x="539" y="492"/>
                  </a:lnTo>
                  <a:lnTo>
                    <a:pt x="517" y="478"/>
                  </a:lnTo>
                  <a:lnTo>
                    <a:pt x="493" y="470"/>
                  </a:lnTo>
                  <a:lnTo>
                    <a:pt x="466" y="466"/>
                  </a:lnTo>
                  <a:lnTo>
                    <a:pt x="174" y="466"/>
                  </a:lnTo>
                  <a:lnTo>
                    <a:pt x="169" y="465"/>
                  </a:lnTo>
                  <a:lnTo>
                    <a:pt x="162" y="462"/>
                  </a:lnTo>
                  <a:lnTo>
                    <a:pt x="158" y="458"/>
                  </a:lnTo>
                  <a:lnTo>
                    <a:pt x="156" y="453"/>
                  </a:lnTo>
                  <a:lnTo>
                    <a:pt x="154" y="446"/>
                  </a:lnTo>
                  <a:lnTo>
                    <a:pt x="156" y="441"/>
                  </a:lnTo>
                  <a:lnTo>
                    <a:pt x="158" y="436"/>
                  </a:lnTo>
                  <a:lnTo>
                    <a:pt x="162" y="431"/>
                  </a:lnTo>
                  <a:lnTo>
                    <a:pt x="169" y="428"/>
                  </a:lnTo>
                  <a:lnTo>
                    <a:pt x="174" y="427"/>
                  </a:lnTo>
                  <a:close/>
                  <a:moveTo>
                    <a:pt x="97" y="349"/>
                  </a:moveTo>
                  <a:lnTo>
                    <a:pt x="738" y="349"/>
                  </a:lnTo>
                  <a:lnTo>
                    <a:pt x="765" y="352"/>
                  </a:lnTo>
                  <a:lnTo>
                    <a:pt x="789" y="361"/>
                  </a:lnTo>
                  <a:lnTo>
                    <a:pt x="812" y="376"/>
                  </a:lnTo>
                  <a:lnTo>
                    <a:pt x="830" y="393"/>
                  </a:lnTo>
                  <a:lnTo>
                    <a:pt x="843" y="415"/>
                  </a:lnTo>
                  <a:lnTo>
                    <a:pt x="852" y="440"/>
                  </a:lnTo>
                  <a:lnTo>
                    <a:pt x="855" y="466"/>
                  </a:lnTo>
                  <a:lnTo>
                    <a:pt x="852" y="493"/>
                  </a:lnTo>
                  <a:lnTo>
                    <a:pt x="843" y="517"/>
                  </a:lnTo>
                  <a:lnTo>
                    <a:pt x="830" y="539"/>
                  </a:lnTo>
                  <a:lnTo>
                    <a:pt x="812" y="558"/>
                  </a:lnTo>
                  <a:lnTo>
                    <a:pt x="789" y="571"/>
                  </a:lnTo>
                  <a:lnTo>
                    <a:pt x="765" y="580"/>
                  </a:lnTo>
                  <a:lnTo>
                    <a:pt x="738" y="582"/>
                  </a:lnTo>
                  <a:lnTo>
                    <a:pt x="719" y="582"/>
                  </a:lnTo>
                  <a:lnTo>
                    <a:pt x="712" y="582"/>
                  </a:lnTo>
                  <a:lnTo>
                    <a:pt x="707" y="579"/>
                  </a:lnTo>
                  <a:lnTo>
                    <a:pt x="703" y="575"/>
                  </a:lnTo>
                  <a:lnTo>
                    <a:pt x="700" y="569"/>
                  </a:lnTo>
                  <a:lnTo>
                    <a:pt x="699" y="563"/>
                  </a:lnTo>
                  <a:lnTo>
                    <a:pt x="700" y="558"/>
                  </a:lnTo>
                  <a:lnTo>
                    <a:pt x="703" y="552"/>
                  </a:lnTo>
                  <a:lnTo>
                    <a:pt x="707" y="547"/>
                  </a:lnTo>
                  <a:lnTo>
                    <a:pt x="712" y="544"/>
                  </a:lnTo>
                  <a:lnTo>
                    <a:pt x="719" y="544"/>
                  </a:lnTo>
                  <a:lnTo>
                    <a:pt x="738" y="544"/>
                  </a:lnTo>
                  <a:lnTo>
                    <a:pt x="763" y="541"/>
                  </a:lnTo>
                  <a:lnTo>
                    <a:pt x="784" y="529"/>
                  </a:lnTo>
                  <a:lnTo>
                    <a:pt x="801" y="512"/>
                  </a:lnTo>
                  <a:lnTo>
                    <a:pt x="812" y="491"/>
                  </a:lnTo>
                  <a:lnTo>
                    <a:pt x="816" y="466"/>
                  </a:lnTo>
                  <a:lnTo>
                    <a:pt x="812" y="441"/>
                  </a:lnTo>
                  <a:lnTo>
                    <a:pt x="801" y="420"/>
                  </a:lnTo>
                  <a:lnTo>
                    <a:pt x="784" y="403"/>
                  </a:lnTo>
                  <a:lnTo>
                    <a:pt x="763" y="393"/>
                  </a:lnTo>
                  <a:lnTo>
                    <a:pt x="738" y="389"/>
                  </a:lnTo>
                  <a:lnTo>
                    <a:pt x="97" y="389"/>
                  </a:lnTo>
                  <a:lnTo>
                    <a:pt x="90" y="387"/>
                  </a:lnTo>
                  <a:lnTo>
                    <a:pt x="85" y="385"/>
                  </a:lnTo>
                  <a:lnTo>
                    <a:pt x="81" y="381"/>
                  </a:lnTo>
                  <a:lnTo>
                    <a:pt x="78" y="376"/>
                  </a:lnTo>
                  <a:lnTo>
                    <a:pt x="77" y="369"/>
                  </a:lnTo>
                  <a:lnTo>
                    <a:pt x="78" y="363"/>
                  </a:lnTo>
                  <a:lnTo>
                    <a:pt x="81" y="357"/>
                  </a:lnTo>
                  <a:lnTo>
                    <a:pt x="85" y="353"/>
                  </a:lnTo>
                  <a:lnTo>
                    <a:pt x="90" y="351"/>
                  </a:lnTo>
                  <a:lnTo>
                    <a:pt x="97" y="349"/>
                  </a:lnTo>
                  <a:close/>
                  <a:moveTo>
                    <a:pt x="602" y="156"/>
                  </a:moveTo>
                  <a:lnTo>
                    <a:pt x="622" y="156"/>
                  </a:lnTo>
                  <a:lnTo>
                    <a:pt x="647" y="160"/>
                  </a:lnTo>
                  <a:lnTo>
                    <a:pt x="668" y="170"/>
                  </a:lnTo>
                  <a:lnTo>
                    <a:pt x="685" y="187"/>
                  </a:lnTo>
                  <a:lnTo>
                    <a:pt x="695" y="208"/>
                  </a:lnTo>
                  <a:lnTo>
                    <a:pt x="699" y="233"/>
                  </a:lnTo>
                  <a:lnTo>
                    <a:pt x="695" y="258"/>
                  </a:lnTo>
                  <a:lnTo>
                    <a:pt x="685" y="279"/>
                  </a:lnTo>
                  <a:lnTo>
                    <a:pt x="668" y="296"/>
                  </a:lnTo>
                  <a:lnTo>
                    <a:pt x="647" y="306"/>
                  </a:lnTo>
                  <a:lnTo>
                    <a:pt x="622" y="310"/>
                  </a:lnTo>
                  <a:lnTo>
                    <a:pt x="18" y="310"/>
                  </a:lnTo>
                  <a:lnTo>
                    <a:pt x="13" y="310"/>
                  </a:lnTo>
                  <a:lnTo>
                    <a:pt x="8" y="306"/>
                  </a:lnTo>
                  <a:lnTo>
                    <a:pt x="2" y="302"/>
                  </a:lnTo>
                  <a:lnTo>
                    <a:pt x="0" y="297"/>
                  </a:lnTo>
                  <a:lnTo>
                    <a:pt x="0" y="292"/>
                  </a:lnTo>
                  <a:lnTo>
                    <a:pt x="0" y="285"/>
                  </a:lnTo>
                  <a:lnTo>
                    <a:pt x="2" y="280"/>
                  </a:lnTo>
                  <a:lnTo>
                    <a:pt x="8" y="276"/>
                  </a:lnTo>
                  <a:lnTo>
                    <a:pt x="13" y="272"/>
                  </a:lnTo>
                  <a:lnTo>
                    <a:pt x="18" y="272"/>
                  </a:lnTo>
                  <a:lnTo>
                    <a:pt x="622" y="272"/>
                  </a:lnTo>
                  <a:lnTo>
                    <a:pt x="636" y="268"/>
                  </a:lnTo>
                  <a:lnTo>
                    <a:pt x="649" y="260"/>
                  </a:lnTo>
                  <a:lnTo>
                    <a:pt x="657" y="249"/>
                  </a:lnTo>
                  <a:lnTo>
                    <a:pt x="661" y="233"/>
                  </a:lnTo>
                  <a:lnTo>
                    <a:pt x="657" y="217"/>
                  </a:lnTo>
                  <a:lnTo>
                    <a:pt x="649" y="205"/>
                  </a:lnTo>
                  <a:lnTo>
                    <a:pt x="636" y="198"/>
                  </a:lnTo>
                  <a:lnTo>
                    <a:pt x="622" y="194"/>
                  </a:lnTo>
                  <a:lnTo>
                    <a:pt x="602" y="194"/>
                  </a:lnTo>
                  <a:lnTo>
                    <a:pt x="596" y="192"/>
                  </a:lnTo>
                  <a:lnTo>
                    <a:pt x="590" y="190"/>
                  </a:lnTo>
                  <a:lnTo>
                    <a:pt x="586" y="186"/>
                  </a:lnTo>
                  <a:lnTo>
                    <a:pt x="584" y="181"/>
                  </a:lnTo>
                  <a:lnTo>
                    <a:pt x="582" y="174"/>
                  </a:lnTo>
                  <a:lnTo>
                    <a:pt x="584" y="169"/>
                  </a:lnTo>
                  <a:lnTo>
                    <a:pt x="586" y="164"/>
                  </a:lnTo>
                  <a:lnTo>
                    <a:pt x="590" y="158"/>
                  </a:lnTo>
                  <a:lnTo>
                    <a:pt x="596" y="156"/>
                  </a:lnTo>
                  <a:lnTo>
                    <a:pt x="602" y="156"/>
                  </a:lnTo>
                  <a:close/>
                  <a:moveTo>
                    <a:pt x="369" y="0"/>
                  </a:moveTo>
                  <a:lnTo>
                    <a:pt x="389" y="0"/>
                  </a:lnTo>
                  <a:lnTo>
                    <a:pt x="415" y="3"/>
                  </a:lnTo>
                  <a:lnTo>
                    <a:pt x="440" y="12"/>
                  </a:lnTo>
                  <a:lnTo>
                    <a:pt x="461" y="25"/>
                  </a:lnTo>
                  <a:lnTo>
                    <a:pt x="479" y="43"/>
                  </a:lnTo>
                  <a:lnTo>
                    <a:pt x="493" y="65"/>
                  </a:lnTo>
                  <a:lnTo>
                    <a:pt x="501" y="89"/>
                  </a:lnTo>
                  <a:lnTo>
                    <a:pt x="505" y="116"/>
                  </a:lnTo>
                  <a:lnTo>
                    <a:pt x="501" y="143"/>
                  </a:lnTo>
                  <a:lnTo>
                    <a:pt x="493" y="167"/>
                  </a:lnTo>
                  <a:lnTo>
                    <a:pt x="479" y="190"/>
                  </a:lnTo>
                  <a:lnTo>
                    <a:pt x="461" y="207"/>
                  </a:lnTo>
                  <a:lnTo>
                    <a:pt x="440" y="221"/>
                  </a:lnTo>
                  <a:lnTo>
                    <a:pt x="415" y="230"/>
                  </a:lnTo>
                  <a:lnTo>
                    <a:pt x="389" y="233"/>
                  </a:lnTo>
                  <a:lnTo>
                    <a:pt x="97" y="233"/>
                  </a:lnTo>
                  <a:lnTo>
                    <a:pt x="90" y="232"/>
                  </a:lnTo>
                  <a:lnTo>
                    <a:pt x="85" y="229"/>
                  </a:lnTo>
                  <a:lnTo>
                    <a:pt x="81" y="225"/>
                  </a:lnTo>
                  <a:lnTo>
                    <a:pt x="78" y="220"/>
                  </a:lnTo>
                  <a:lnTo>
                    <a:pt x="77" y="213"/>
                  </a:lnTo>
                  <a:lnTo>
                    <a:pt x="78" y="207"/>
                  </a:lnTo>
                  <a:lnTo>
                    <a:pt x="81" y="202"/>
                  </a:lnTo>
                  <a:lnTo>
                    <a:pt x="85" y="198"/>
                  </a:lnTo>
                  <a:lnTo>
                    <a:pt x="90" y="195"/>
                  </a:lnTo>
                  <a:lnTo>
                    <a:pt x="97" y="194"/>
                  </a:lnTo>
                  <a:lnTo>
                    <a:pt x="389" y="194"/>
                  </a:lnTo>
                  <a:lnTo>
                    <a:pt x="412" y="190"/>
                  </a:lnTo>
                  <a:lnTo>
                    <a:pt x="434" y="179"/>
                  </a:lnTo>
                  <a:lnTo>
                    <a:pt x="451" y="162"/>
                  </a:lnTo>
                  <a:lnTo>
                    <a:pt x="462" y="141"/>
                  </a:lnTo>
                  <a:lnTo>
                    <a:pt x="466" y="116"/>
                  </a:lnTo>
                  <a:lnTo>
                    <a:pt x="462" y="92"/>
                  </a:lnTo>
                  <a:lnTo>
                    <a:pt x="451" y="71"/>
                  </a:lnTo>
                  <a:lnTo>
                    <a:pt x="434" y="54"/>
                  </a:lnTo>
                  <a:lnTo>
                    <a:pt x="412" y="42"/>
                  </a:lnTo>
                  <a:lnTo>
                    <a:pt x="389" y="38"/>
                  </a:lnTo>
                  <a:lnTo>
                    <a:pt x="369" y="38"/>
                  </a:lnTo>
                  <a:lnTo>
                    <a:pt x="362" y="38"/>
                  </a:lnTo>
                  <a:lnTo>
                    <a:pt x="357" y="35"/>
                  </a:lnTo>
                  <a:lnTo>
                    <a:pt x="353" y="30"/>
                  </a:lnTo>
                  <a:lnTo>
                    <a:pt x="351" y="25"/>
                  </a:lnTo>
                  <a:lnTo>
                    <a:pt x="349" y="20"/>
                  </a:lnTo>
                  <a:lnTo>
                    <a:pt x="351" y="13"/>
                  </a:lnTo>
                  <a:lnTo>
                    <a:pt x="353" y="8"/>
                  </a:lnTo>
                  <a:lnTo>
                    <a:pt x="357" y="4"/>
                  </a:lnTo>
                  <a:lnTo>
                    <a:pt x="362" y="0"/>
                  </a:lnTo>
                  <a:lnTo>
                    <a:pt x="36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0" name="Freeform 29"/>
            <p:cNvSpPr>
              <a:spLocks noEditPoints="1"/>
            </p:cNvSpPr>
            <p:nvPr/>
          </p:nvSpPr>
          <p:spPr bwMode="auto">
            <a:xfrm>
              <a:off x="10555375" y="2345012"/>
              <a:ext cx="539370" cy="540000"/>
            </a:xfrm>
            <a:custGeom>
              <a:avLst/>
              <a:gdLst>
                <a:gd name="T0" fmla="*/ 597 w 855"/>
                <a:gd name="T1" fmla="*/ 247 h 856"/>
                <a:gd name="T2" fmla="*/ 654 w 855"/>
                <a:gd name="T3" fmla="*/ 292 h 856"/>
                <a:gd name="T4" fmla="*/ 569 w 855"/>
                <a:gd name="T5" fmla="*/ 301 h 856"/>
                <a:gd name="T6" fmla="*/ 507 w 855"/>
                <a:gd name="T7" fmla="*/ 296 h 856"/>
                <a:gd name="T8" fmla="*/ 447 w 855"/>
                <a:gd name="T9" fmla="*/ 331 h 856"/>
                <a:gd name="T10" fmla="*/ 417 w 855"/>
                <a:gd name="T11" fmla="*/ 399 h 856"/>
                <a:gd name="T12" fmla="*/ 423 w 855"/>
                <a:gd name="T13" fmla="*/ 480 h 856"/>
                <a:gd name="T14" fmla="*/ 464 w 855"/>
                <a:gd name="T15" fmla="*/ 541 h 856"/>
                <a:gd name="T16" fmla="*/ 533 w 855"/>
                <a:gd name="T17" fmla="*/ 563 h 856"/>
                <a:gd name="T18" fmla="*/ 593 w 855"/>
                <a:gd name="T19" fmla="*/ 538 h 856"/>
                <a:gd name="T20" fmla="*/ 645 w 855"/>
                <a:gd name="T21" fmla="*/ 578 h 856"/>
                <a:gd name="T22" fmla="*/ 570 w 855"/>
                <a:gd name="T23" fmla="*/ 619 h 856"/>
                <a:gd name="T24" fmla="*/ 459 w 855"/>
                <a:gd name="T25" fmla="*/ 609 h 856"/>
                <a:gd name="T26" fmla="*/ 380 w 855"/>
                <a:gd name="T27" fmla="*/ 542 h 856"/>
                <a:gd name="T28" fmla="*/ 351 w 855"/>
                <a:gd name="T29" fmla="*/ 458 h 856"/>
                <a:gd name="T30" fmla="*/ 356 w 855"/>
                <a:gd name="T31" fmla="*/ 374 h 856"/>
                <a:gd name="T32" fmla="*/ 387 w 855"/>
                <a:gd name="T33" fmla="*/ 305 h 856"/>
                <a:gd name="T34" fmla="*/ 438 w 855"/>
                <a:gd name="T35" fmla="*/ 258 h 856"/>
                <a:gd name="T36" fmla="*/ 532 w 855"/>
                <a:gd name="T37" fmla="*/ 234 h 856"/>
                <a:gd name="T38" fmla="*/ 206 w 855"/>
                <a:gd name="T39" fmla="*/ 207 h 856"/>
                <a:gd name="T40" fmla="*/ 198 w 855"/>
                <a:gd name="T41" fmla="*/ 249 h 856"/>
                <a:gd name="T42" fmla="*/ 233 w 855"/>
                <a:gd name="T43" fmla="*/ 272 h 856"/>
                <a:gd name="T44" fmla="*/ 269 w 855"/>
                <a:gd name="T45" fmla="*/ 249 h 856"/>
                <a:gd name="T46" fmla="*/ 261 w 855"/>
                <a:gd name="T47" fmla="*/ 207 h 856"/>
                <a:gd name="T48" fmla="*/ 233 w 855"/>
                <a:gd name="T49" fmla="*/ 156 h 856"/>
                <a:gd name="T50" fmla="*/ 296 w 855"/>
                <a:gd name="T51" fmla="*/ 188 h 856"/>
                <a:gd name="T52" fmla="*/ 307 w 855"/>
                <a:gd name="T53" fmla="*/ 258 h 856"/>
                <a:gd name="T54" fmla="*/ 258 w 855"/>
                <a:gd name="T55" fmla="*/ 307 h 856"/>
                <a:gd name="T56" fmla="*/ 187 w 855"/>
                <a:gd name="T57" fmla="*/ 297 h 856"/>
                <a:gd name="T58" fmla="*/ 156 w 855"/>
                <a:gd name="T59" fmla="*/ 234 h 856"/>
                <a:gd name="T60" fmla="*/ 187 w 855"/>
                <a:gd name="T61" fmla="*/ 171 h 856"/>
                <a:gd name="T62" fmla="*/ 77 w 855"/>
                <a:gd name="T63" fmla="*/ 39 h 856"/>
                <a:gd name="T64" fmla="*/ 42 w 855"/>
                <a:gd name="T65" fmla="*/ 63 h 856"/>
                <a:gd name="T66" fmla="*/ 42 w 855"/>
                <a:gd name="T67" fmla="*/ 793 h 856"/>
                <a:gd name="T68" fmla="*/ 77 w 855"/>
                <a:gd name="T69" fmla="*/ 817 h 856"/>
                <a:gd name="T70" fmla="*/ 806 w 855"/>
                <a:gd name="T71" fmla="*/ 806 h 856"/>
                <a:gd name="T72" fmla="*/ 817 w 855"/>
                <a:gd name="T73" fmla="*/ 78 h 856"/>
                <a:gd name="T74" fmla="*/ 794 w 855"/>
                <a:gd name="T75" fmla="*/ 42 h 856"/>
                <a:gd name="T76" fmla="*/ 77 w 855"/>
                <a:gd name="T77" fmla="*/ 0 h 856"/>
                <a:gd name="T78" fmla="*/ 824 w 855"/>
                <a:gd name="T79" fmla="*/ 16 h 856"/>
                <a:gd name="T80" fmla="*/ 855 w 855"/>
                <a:gd name="T81" fmla="*/ 78 h 856"/>
                <a:gd name="T82" fmla="*/ 841 w 855"/>
                <a:gd name="T83" fmla="*/ 825 h 856"/>
                <a:gd name="T84" fmla="*/ 778 w 855"/>
                <a:gd name="T85" fmla="*/ 856 h 856"/>
                <a:gd name="T86" fmla="*/ 32 w 855"/>
                <a:gd name="T87" fmla="*/ 842 h 856"/>
                <a:gd name="T88" fmla="*/ 0 w 855"/>
                <a:gd name="T89" fmla="*/ 779 h 856"/>
                <a:gd name="T90" fmla="*/ 15 w 855"/>
                <a:gd name="T91" fmla="*/ 33 h 856"/>
                <a:gd name="T92" fmla="*/ 77 w 855"/>
                <a:gd name="T93"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5" h="856">
                  <a:moveTo>
                    <a:pt x="532" y="234"/>
                  </a:moveTo>
                  <a:lnTo>
                    <a:pt x="566" y="237"/>
                  </a:lnTo>
                  <a:lnTo>
                    <a:pt x="597" y="247"/>
                  </a:lnTo>
                  <a:lnTo>
                    <a:pt x="617" y="258"/>
                  </a:lnTo>
                  <a:lnTo>
                    <a:pt x="635" y="273"/>
                  </a:lnTo>
                  <a:lnTo>
                    <a:pt x="654" y="292"/>
                  </a:lnTo>
                  <a:lnTo>
                    <a:pt x="605" y="330"/>
                  </a:lnTo>
                  <a:lnTo>
                    <a:pt x="587" y="311"/>
                  </a:lnTo>
                  <a:lnTo>
                    <a:pt x="569" y="301"/>
                  </a:lnTo>
                  <a:lnTo>
                    <a:pt x="552" y="296"/>
                  </a:lnTo>
                  <a:lnTo>
                    <a:pt x="533" y="293"/>
                  </a:lnTo>
                  <a:lnTo>
                    <a:pt x="507" y="296"/>
                  </a:lnTo>
                  <a:lnTo>
                    <a:pt x="485" y="304"/>
                  </a:lnTo>
                  <a:lnTo>
                    <a:pt x="464" y="315"/>
                  </a:lnTo>
                  <a:lnTo>
                    <a:pt x="447" y="331"/>
                  </a:lnTo>
                  <a:lnTo>
                    <a:pt x="434" y="351"/>
                  </a:lnTo>
                  <a:lnTo>
                    <a:pt x="423" y="374"/>
                  </a:lnTo>
                  <a:lnTo>
                    <a:pt x="417" y="399"/>
                  </a:lnTo>
                  <a:lnTo>
                    <a:pt x="414" y="425"/>
                  </a:lnTo>
                  <a:lnTo>
                    <a:pt x="417" y="454"/>
                  </a:lnTo>
                  <a:lnTo>
                    <a:pt x="423" y="480"/>
                  </a:lnTo>
                  <a:lnTo>
                    <a:pt x="434" y="504"/>
                  </a:lnTo>
                  <a:lnTo>
                    <a:pt x="447" y="523"/>
                  </a:lnTo>
                  <a:lnTo>
                    <a:pt x="464" y="541"/>
                  </a:lnTo>
                  <a:lnTo>
                    <a:pt x="485" y="552"/>
                  </a:lnTo>
                  <a:lnTo>
                    <a:pt x="507" y="560"/>
                  </a:lnTo>
                  <a:lnTo>
                    <a:pt x="533" y="563"/>
                  </a:lnTo>
                  <a:lnTo>
                    <a:pt x="554" y="560"/>
                  </a:lnTo>
                  <a:lnTo>
                    <a:pt x="574" y="552"/>
                  </a:lnTo>
                  <a:lnTo>
                    <a:pt x="593" y="538"/>
                  </a:lnTo>
                  <a:lnTo>
                    <a:pt x="610" y="518"/>
                  </a:lnTo>
                  <a:lnTo>
                    <a:pt x="662" y="558"/>
                  </a:lnTo>
                  <a:lnTo>
                    <a:pt x="645" y="578"/>
                  </a:lnTo>
                  <a:lnTo>
                    <a:pt x="626" y="594"/>
                  </a:lnTo>
                  <a:lnTo>
                    <a:pt x="604" y="607"/>
                  </a:lnTo>
                  <a:lnTo>
                    <a:pt x="570" y="619"/>
                  </a:lnTo>
                  <a:lnTo>
                    <a:pt x="532" y="623"/>
                  </a:lnTo>
                  <a:lnTo>
                    <a:pt x="494" y="619"/>
                  </a:lnTo>
                  <a:lnTo>
                    <a:pt x="459" y="609"/>
                  </a:lnTo>
                  <a:lnTo>
                    <a:pt x="428" y="592"/>
                  </a:lnTo>
                  <a:lnTo>
                    <a:pt x="401" y="569"/>
                  </a:lnTo>
                  <a:lnTo>
                    <a:pt x="380" y="542"/>
                  </a:lnTo>
                  <a:lnTo>
                    <a:pt x="363" y="509"/>
                  </a:lnTo>
                  <a:lnTo>
                    <a:pt x="356" y="484"/>
                  </a:lnTo>
                  <a:lnTo>
                    <a:pt x="351" y="458"/>
                  </a:lnTo>
                  <a:lnTo>
                    <a:pt x="350" y="429"/>
                  </a:lnTo>
                  <a:lnTo>
                    <a:pt x="351" y="400"/>
                  </a:lnTo>
                  <a:lnTo>
                    <a:pt x="356" y="374"/>
                  </a:lnTo>
                  <a:lnTo>
                    <a:pt x="363" y="349"/>
                  </a:lnTo>
                  <a:lnTo>
                    <a:pt x="373" y="326"/>
                  </a:lnTo>
                  <a:lnTo>
                    <a:pt x="387" y="305"/>
                  </a:lnTo>
                  <a:lnTo>
                    <a:pt x="401" y="287"/>
                  </a:lnTo>
                  <a:lnTo>
                    <a:pt x="418" y="271"/>
                  </a:lnTo>
                  <a:lnTo>
                    <a:pt x="438" y="258"/>
                  </a:lnTo>
                  <a:lnTo>
                    <a:pt x="459" y="247"/>
                  </a:lnTo>
                  <a:lnTo>
                    <a:pt x="494" y="237"/>
                  </a:lnTo>
                  <a:lnTo>
                    <a:pt x="532" y="234"/>
                  </a:lnTo>
                  <a:close/>
                  <a:moveTo>
                    <a:pt x="233" y="195"/>
                  </a:moveTo>
                  <a:lnTo>
                    <a:pt x="218" y="198"/>
                  </a:lnTo>
                  <a:lnTo>
                    <a:pt x="206" y="207"/>
                  </a:lnTo>
                  <a:lnTo>
                    <a:pt x="198" y="218"/>
                  </a:lnTo>
                  <a:lnTo>
                    <a:pt x="194" y="234"/>
                  </a:lnTo>
                  <a:lnTo>
                    <a:pt x="198" y="249"/>
                  </a:lnTo>
                  <a:lnTo>
                    <a:pt x="206" y="262"/>
                  </a:lnTo>
                  <a:lnTo>
                    <a:pt x="218" y="270"/>
                  </a:lnTo>
                  <a:lnTo>
                    <a:pt x="233" y="272"/>
                  </a:lnTo>
                  <a:lnTo>
                    <a:pt x="249" y="270"/>
                  </a:lnTo>
                  <a:lnTo>
                    <a:pt x="261" y="262"/>
                  </a:lnTo>
                  <a:lnTo>
                    <a:pt x="269" y="249"/>
                  </a:lnTo>
                  <a:lnTo>
                    <a:pt x="273" y="234"/>
                  </a:lnTo>
                  <a:lnTo>
                    <a:pt x="269" y="218"/>
                  </a:lnTo>
                  <a:lnTo>
                    <a:pt x="261" y="207"/>
                  </a:lnTo>
                  <a:lnTo>
                    <a:pt x="249" y="198"/>
                  </a:lnTo>
                  <a:lnTo>
                    <a:pt x="233" y="195"/>
                  </a:lnTo>
                  <a:close/>
                  <a:moveTo>
                    <a:pt x="233" y="156"/>
                  </a:moveTo>
                  <a:lnTo>
                    <a:pt x="258" y="160"/>
                  </a:lnTo>
                  <a:lnTo>
                    <a:pt x="279" y="171"/>
                  </a:lnTo>
                  <a:lnTo>
                    <a:pt x="296" y="188"/>
                  </a:lnTo>
                  <a:lnTo>
                    <a:pt x="307" y="209"/>
                  </a:lnTo>
                  <a:lnTo>
                    <a:pt x="311" y="234"/>
                  </a:lnTo>
                  <a:lnTo>
                    <a:pt x="307" y="258"/>
                  </a:lnTo>
                  <a:lnTo>
                    <a:pt x="296" y="280"/>
                  </a:lnTo>
                  <a:lnTo>
                    <a:pt x="279" y="297"/>
                  </a:lnTo>
                  <a:lnTo>
                    <a:pt x="258" y="307"/>
                  </a:lnTo>
                  <a:lnTo>
                    <a:pt x="233" y="311"/>
                  </a:lnTo>
                  <a:lnTo>
                    <a:pt x="208" y="307"/>
                  </a:lnTo>
                  <a:lnTo>
                    <a:pt x="187" y="297"/>
                  </a:lnTo>
                  <a:lnTo>
                    <a:pt x="170" y="280"/>
                  </a:lnTo>
                  <a:lnTo>
                    <a:pt x="160" y="258"/>
                  </a:lnTo>
                  <a:lnTo>
                    <a:pt x="156" y="234"/>
                  </a:lnTo>
                  <a:lnTo>
                    <a:pt x="160" y="209"/>
                  </a:lnTo>
                  <a:lnTo>
                    <a:pt x="170" y="188"/>
                  </a:lnTo>
                  <a:lnTo>
                    <a:pt x="187" y="171"/>
                  </a:lnTo>
                  <a:lnTo>
                    <a:pt x="208" y="160"/>
                  </a:lnTo>
                  <a:lnTo>
                    <a:pt x="233" y="156"/>
                  </a:lnTo>
                  <a:close/>
                  <a:moveTo>
                    <a:pt x="77" y="39"/>
                  </a:moveTo>
                  <a:lnTo>
                    <a:pt x="63" y="42"/>
                  </a:lnTo>
                  <a:lnTo>
                    <a:pt x="50" y="51"/>
                  </a:lnTo>
                  <a:lnTo>
                    <a:pt x="42" y="63"/>
                  </a:lnTo>
                  <a:lnTo>
                    <a:pt x="39" y="78"/>
                  </a:lnTo>
                  <a:lnTo>
                    <a:pt x="39" y="779"/>
                  </a:lnTo>
                  <a:lnTo>
                    <a:pt x="42" y="793"/>
                  </a:lnTo>
                  <a:lnTo>
                    <a:pt x="50" y="806"/>
                  </a:lnTo>
                  <a:lnTo>
                    <a:pt x="63" y="814"/>
                  </a:lnTo>
                  <a:lnTo>
                    <a:pt x="77" y="817"/>
                  </a:lnTo>
                  <a:lnTo>
                    <a:pt x="778" y="817"/>
                  </a:lnTo>
                  <a:lnTo>
                    <a:pt x="794" y="814"/>
                  </a:lnTo>
                  <a:lnTo>
                    <a:pt x="806" y="806"/>
                  </a:lnTo>
                  <a:lnTo>
                    <a:pt x="813" y="793"/>
                  </a:lnTo>
                  <a:lnTo>
                    <a:pt x="817" y="779"/>
                  </a:lnTo>
                  <a:lnTo>
                    <a:pt x="817" y="78"/>
                  </a:lnTo>
                  <a:lnTo>
                    <a:pt x="813" y="63"/>
                  </a:lnTo>
                  <a:lnTo>
                    <a:pt x="806" y="51"/>
                  </a:lnTo>
                  <a:lnTo>
                    <a:pt x="794" y="42"/>
                  </a:lnTo>
                  <a:lnTo>
                    <a:pt x="778" y="39"/>
                  </a:lnTo>
                  <a:lnTo>
                    <a:pt x="77" y="39"/>
                  </a:lnTo>
                  <a:close/>
                  <a:moveTo>
                    <a:pt x="77" y="0"/>
                  </a:moveTo>
                  <a:lnTo>
                    <a:pt x="778" y="0"/>
                  </a:lnTo>
                  <a:lnTo>
                    <a:pt x="803" y="4"/>
                  </a:lnTo>
                  <a:lnTo>
                    <a:pt x="824" y="16"/>
                  </a:lnTo>
                  <a:lnTo>
                    <a:pt x="841" y="33"/>
                  </a:lnTo>
                  <a:lnTo>
                    <a:pt x="851" y="54"/>
                  </a:lnTo>
                  <a:lnTo>
                    <a:pt x="855" y="78"/>
                  </a:lnTo>
                  <a:lnTo>
                    <a:pt x="855" y="779"/>
                  </a:lnTo>
                  <a:lnTo>
                    <a:pt x="851" y="802"/>
                  </a:lnTo>
                  <a:lnTo>
                    <a:pt x="841" y="825"/>
                  </a:lnTo>
                  <a:lnTo>
                    <a:pt x="824" y="842"/>
                  </a:lnTo>
                  <a:lnTo>
                    <a:pt x="803" y="852"/>
                  </a:lnTo>
                  <a:lnTo>
                    <a:pt x="778" y="856"/>
                  </a:lnTo>
                  <a:lnTo>
                    <a:pt x="77" y="856"/>
                  </a:lnTo>
                  <a:lnTo>
                    <a:pt x="53" y="852"/>
                  </a:lnTo>
                  <a:lnTo>
                    <a:pt x="32" y="842"/>
                  </a:lnTo>
                  <a:lnTo>
                    <a:pt x="15" y="825"/>
                  </a:lnTo>
                  <a:lnTo>
                    <a:pt x="4" y="802"/>
                  </a:lnTo>
                  <a:lnTo>
                    <a:pt x="0" y="779"/>
                  </a:lnTo>
                  <a:lnTo>
                    <a:pt x="0" y="78"/>
                  </a:lnTo>
                  <a:lnTo>
                    <a:pt x="4" y="54"/>
                  </a:lnTo>
                  <a:lnTo>
                    <a:pt x="15" y="33"/>
                  </a:lnTo>
                  <a:lnTo>
                    <a:pt x="32" y="16"/>
                  </a:lnTo>
                  <a:lnTo>
                    <a:pt x="53" y="4"/>
                  </a:lnTo>
                  <a:lnTo>
                    <a:pt x="7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5" name="Freeform 34"/>
            <p:cNvSpPr>
              <a:spLocks noEditPoints="1"/>
            </p:cNvSpPr>
            <p:nvPr/>
          </p:nvSpPr>
          <p:spPr bwMode="auto">
            <a:xfrm>
              <a:off x="1077763" y="3371605"/>
              <a:ext cx="540000" cy="539314"/>
            </a:xfrm>
            <a:custGeom>
              <a:avLst/>
              <a:gdLst>
                <a:gd name="T0" fmla="*/ 573 w 788"/>
                <a:gd name="T1" fmla="*/ 215 h 787"/>
                <a:gd name="T2" fmla="*/ 412 w 788"/>
                <a:gd name="T3" fmla="*/ 268 h 787"/>
                <a:gd name="T4" fmla="*/ 555 w 788"/>
                <a:gd name="T5" fmla="*/ 376 h 787"/>
                <a:gd name="T6" fmla="*/ 412 w 788"/>
                <a:gd name="T7" fmla="*/ 429 h 787"/>
                <a:gd name="T8" fmla="*/ 359 w 788"/>
                <a:gd name="T9" fmla="*/ 572 h 787"/>
                <a:gd name="T10" fmla="*/ 214 w 788"/>
                <a:gd name="T11" fmla="*/ 179 h 787"/>
                <a:gd name="T12" fmla="*/ 190 w 788"/>
                <a:gd name="T13" fmla="*/ 190 h 787"/>
                <a:gd name="T14" fmla="*/ 179 w 788"/>
                <a:gd name="T15" fmla="*/ 215 h 787"/>
                <a:gd name="T16" fmla="*/ 190 w 788"/>
                <a:gd name="T17" fmla="*/ 239 h 787"/>
                <a:gd name="T18" fmla="*/ 214 w 788"/>
                <a:gd name="T19" fmla="*/ 250 h 787"/>
                <a:gd name="T20" fmla="*/ 239 w 788"/>
                <a:gd name="T21" fmla="*/ 239 h 787"/>
                <a:gd name="T22" fmla="*/ 250 w 788"/>
                <a:gd name="T23" fmla="*/ 215 h 787"/>
                <a:gd name="T24" fmla="*/ 239 w 788"/>
                <a:gd name="T25" fmla="*/ 190 h 787"/>
                <a:gd name="T26" fmla="*/ 214 w 788"/>
                <a:gd name="T27" fmla="*/ 179 h 787"/>
                <a:gd name="T28" fmla="*/ 237 w 788"/>
                <a:gd name="T29" fmla="*/ 147 h 787"/>
                <a:gd name="T30" fmla="*/ 272 w 788"/>
                <a:gd name="T31" fmla="*/ 173 h 787"/>
                <a:gd name="T32" fmla="*/ 286 w 788"/>
                <a:gd name="T33" fmla="*/ 215 h 787"/>
                <a:gd name="T34" fmla="*/ 272 w 788"/>
                <a:gd name="T35" fmla="*/ 257 h 787"/>
                <a:gd name="T36" fmla="*/ 237 w 788"/>
                <a:gd name="T37" fmla="*/ 283 h 787"/>
                <a:gd name="T38" fmla="*/ 192 w 788"/>
                <a:gd name="T39" fmla="*/ 283 h 787"/>
                <a:gd name="T40" fmla="*/ 157 w 788"/>
                <a:gd name="T41" fmla="*/ 257 h 787"/>
                <a:gd name="T42" fmla="*/ 142 w 788"/>
                <a:gd name="T43" fmla="*/ 215 h 787"/>
                <a:gd name="T44" fmla="*/ 157 w 788"/>
                <a:gd name="T45" fmla="*/ 173 h 787"/>
                <a:gd name="T46" fmla="*/ 192 w 788"/>
                <a:gd name="T47" fmla="*/ 147 h 787"/>
                <a:gd name="T48" fmla="*/ 72 w 788"/>
                <a:gd name="T49" fmla="*/ 35 h 787"/>
                <a:gd name="T50" fmla="*/ 46 w 788"/>
                <a:gd name="T51" fmla="*/ 46 h 787"/>
                <a:gd name="T52" fmla="*/ 35 w 788"/>
                <a:gd name="T53" fmla="*/ 72 h 787"/>
                <a:gd name="T54" fmla="*/ 39 w 788"/>
                <a:gd name="T55" fmla="*/ 729 h 787"/>
                <a:gd name="T56" fmla="*/ 57 w 788"/>
                <a:gd name="T57" fmla="*/ 749 h 787"/>
                <a:gd name="T58" fmla="*/ 716 w 788"/>
                <a:gd name="T59" fmla="*/ 751 h 787"/>
                <a:gd name="T60" fmla="*/ 741 w 788"/>
                <a:gd name="T61" fmla="*/ 741 h 787"/>
                <a:gd name="T62" fmla="*/ 751 w 788"/>
                <a:gd name="T63" fmla="*/ 716 h 787"/>
                <a:gd name="T64" fmla="*/ 749 w 788"/>
                <a:gd name="T65" fmla="*/ 58 h 787"/>
                <a:gd name="T66" fmla="*/ 730 w 788"/>
                <a:gd name="T67" fmla="*/ 38 h 787"/>
                <a:gd name="T68" fmla="*/ 72 w 788"/>
                <a:gd name="T69" fmla="*/ 35 h 787"/>
                <a:gd name="T70" fmla="*/ 716 w 788"/>
                <a:gd name="T71" fmla="*/ 0 h 787"/>
                <a:gd name="T72" fmla="*/ 758 w 788"/>
                <a:gd name="T73" fmla="*/ 13 h 787"/>
                <a:gd name="T74" fmla="*/ 784 w 788"/>
                <a:gd name="T75" fmla="*/ 48 h 787"/>
                <a:gd name="T76" fmla="*/ 788 w 788"/>
                <a:gd name="T77" fmla="*/ 716 h 787"/>
                <a:gd name="T78" fmla="*/ 774 w 788"/>
                <a:gd name="T79" fmla="*/ 758 h 787"/>
                <a:gd name="T80" fmla="*/ 738 w 788"/>
                <a:gd name="T81" fmla="*/ 784 h 787"/>
                <a:gd name="T82" fmla="*/ 72 w 788"/>
                <a:gd name="T83" fmla="*/ 787 h 787"/>
                <a:gd name="T84" fmla="*/ 29 w 788"/>
                <a:gd name="T85" fmla="*/ 774 h 787"/>
                <a:gd name="T86" fmla="*/ 4 w 788"/>
                <a:gd name="T87" fmla="*/ 738 h 787"/>
                <a:gd name="T88" fmla="*/ 0 w 788"/>
                <a:gd name="T89" fmla="*/ 72 h 787"/>
                <a:gd name="T90" fmla="*/ 14 w 788"/>
                <a:gd name="T91" fmla="*/ 29 h 787"/>
                <a:gd name="T92" fmla="*/ 48 w 788"/>
                <a:gd name="T93" fmla="*/ 4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8" h="787">
                  <a:moveTo>
                    <a:pt x="359" y="215"/>
                  </a:moveTo>
                  <a:lnTo>
                    <a:pt x="573" y="215"/>
                  </a:lnTo>
                  <a:lnTo>
                    <a:pt x="573" y="268"/>
                  </a:lnTo>
                  <a:lnTo>
                    <a:pt x="412" y="268"/>
                  </a:lnTo>
                  <a:lnTo>
                    <a:pt x="412" y="376"/>
                  </a:lnTo>
                  <a:lnTo>
                    <a:pt x="555" y="376"/>
                  </a:lnTo>
                  <a:lnTo>
                    <a:pt x="555" y="429"/>
                  </a:lnTo>
                  <a:lnTo>
                    <a:pt x="412" y="429"/>
                  </a:lnTo>
                  <a:lnTo>
                    <a:pt x="412" y="572"/>
                  </a:lnTo>
                  <a:lnTo>
                    <a:pt x="359" y="572"/>
                  </a:lnTo>
                  <a:lnTo>
                    <a:pt x="359" y="215"/>
                  </a:lnTo>
                  <a:close/>
                  <a:moveTo>
                    <a:pt x="214" y="179"/>
                  </a:moveTo>
                  <a:lnTo>
                    <a:pt x="200" y="182"/>
                  </a:lnTo>
                  <a:lnTo>
                    <a:pt x="190" y="190"/>
                  </a:lnTo>
                  <a:lnTo>
                    <a:pt x="182" y="200"/>
                  </a:lnTo>
                  <a:lnTo>
                    <a:pt x="179" y="215"/>
                  </a:lnTo>
                  <a:lnTo>
                    <a:pt x="182" y="229"/>
                  </a:lnTo>
                  <a:lnTo>
                    <a:pt x="190" y="239"/>
                  </a:lnTo>
                  <a:lnTo>
                    <a:pt x="200" y="247"/>
                  </a:lnTo>
                  <a:lnTo>
                    <a:pt x="214" y="250"/>
                  </a:lnTo>
                  <a:lnTo>
                    <a:pt x="229" y="247"/>
                  </a:lnTo>
                  <a:lnTo>
                    <a:pt x="239" y="239"/>
                  </a:lnTo>
                  <a:lnTo>
                    <a:pt x="247" y="229"/>
                  </a:lnTo>
                  <a:lnTo>
                    <a:pt x="250" y="215"/>
                  </a:lnTo>
                  <a:lnTo>
                    <a:pt x="247" y="200"/>
                  </a:lnTo>
                  <a:lnTo>
                    <a:pt x="239" y="190"/>
                  </a:lnTo>
                  <a:lnTo>
                    <a:pt x="229" y="182"/>
                  </a:lnTo>
                  <a:lnTo>
                    <a:pt x="214" y="179"/>
                  </a:lnTo>
                  <a:close/>
                  <a:moveTo>
                    <a:pt x="214" y="143"/>
                  </a:moveTo>
                  <a:lnTo>
                    <a:pt x="237" y="147"/>
                  </a:lnTo>
                  <a:lnTo>
                    <a:pt x="256" y="157"/>
                  </a:lnTo>
                  <a:lnTo>
                    <a:pt x="272" y="173"/>
                  </a:lnTo>
                  <a:lnTo>
                    <a:pt x="283" y="192"/>
                  </a:lnTo>
                  <a:lnTo>
                    <a:pt x="286" y="215"/>
                  </a:lnTo>
                  <a:lnTo>
                    <a:pt x="283" y="237"/>
                  </a:lnTo>
                  <a:lnTo>
                    <a:pt x="272" y="257"/>
                  </a:lnTo>
                  <a:lnTo>
                    <a:pt x="256" y="272"/>
                  </a:lnTo>
                  <a:lnTo>
                    <a:pt x="237" y="283"/>
                  </a:lnTo>
                  <a:lnTo>
                    <a:pt x="214" y="287"/>
                  </a:lnTo>
                  <a:lnTo>
                    <a:pt x="192" y="283"/>
                  </a:lnTo>
                  <a:lnTo>
                    <a:pt x="173" y="272"/>
                  </a:lnTo>
                  <a:lnTo>
                    <a:pt x="157" y="257"/>
                  </a:lnTo>
                  <a:lnTo>
                    <a:pt x="146" y="237"/>
                  </a:lnTo>
                  <a:lnTo>
                    <a:pt x="142" y="215"/>
                  </a:lnTo>
                  <a:lnTo>
                    <a:pt x="146" y="192"/>
                  </a:lnTo>
                  <a:lnTo>
                    <a:pt x="157" y="173"/>
                  </a:lnTo>
                  <a:lnTo>
                    <a:pt x="173" y="157"/>
                  </a:lnTo>
                  <a:lnTo>
                    <a:pt x="192" y="147"/>
                  </a:lnTo>
                  <a:lnTo>
                    <a:pt x="214" y="143"/>
                  </a:lnTo>
                  <a:close/>
                  <a:moveTo>
                    <a:pt x="72" y="35"/>
                  </a:moveTo>
                  <a:lnTo>
                    <a:pt x="57" y="38"/>
                  </a:lnTo>
                  <a:lnTo>
                    <a:pt x="46" y="46"/>
                  </a:lnTo>
                  <a:lnTo>
                    <a:pt x="39" y="58"/>
                  </a:lnTo>
                  <a:lnTo>
                    <a:pt x="35" y="72"/>
                  </a:lnTo>
                  <a:lnTo>
                    <a:pt x="35" y="716"/>
                  </a:lnTo>
                  <a:lnTo>
                    <a:pt x="39" y="729"/>
                  </a:lnTo>
                  <a:lnTo>
                    <a:pt x="46" y="741"/>
                  </a:lnTo>
                  <a:lnTo>
                    <a:pt x="57" y="749"/>
                  </a:lnTo>
                  <a:lnTo>
                    <a:pt x="72" y="751"/>
                  </a:lnTo>
                  <a:lnTo>
                    <a:pt x="716" y="751"/>
                  </a:lnTo>
                  <a:lnTo>
                    <a:pt x="730" y="749"/>
                  </a:lnTo>
                  <a:lnTo>
                    <a:pt x="741" y="741"/>
                  </a:lnTo>
                  <a:lnTo>
                    <a:pt x="749" y="729"/>
                  </a:lnTo>
                  <a:lnTo>
                    <a:pt x="751" y="716"/>
                  </a:lnTo>
                  <a:lnTo>
                    <a:pt x="751" y="72"/>
                  </a:lnTo>
                  <a:lnTo>
                    <a:pt x="749" y="58"/>
                  </a:lnTo>
                  <a:lnTo>
                    <a:pt x="741" y="46"/>
                  </a:lnTo>
                  <a:lnTo>
                    <a:pt x="730" y="38"/>
                  </a:lnTo>
                  <a:lnTo>
                    <a:pt x="716" y="35"/>
                  </a:lnTo>
                  <a:lnTo>
                    <a:pt x="72" y="35"/>
                  </a:lnTo>
                  <a:close/>
                  <a:moveTo>
                    <a:pt x="72" y="0"/>
                  </a:moveTo>
                  <a:lnTo>
                    <a:pt x="716" y="0"/>
                  </a:lnTo>
                  <a:lnTo>
                    <a:pt x="738" y="4"/>
                  </a:lnTo>
                  <a:lnTo>
                    <a:pt x="758" y="13"/>
                  </a:lnTo>
                  <a:lnTo>
                    <a:pt x="774" y="29"/>
                  </a:lnTo>
                  <a:lnTo>
                    <a:pt x="784" y="48"/>
                  </a:lnTo>
                  <a:lnTo>
                    <a:pt x="788" y="72"/>
                  </a:lnTo>
                  <a:lnTo>
                    <a:pt x="788" y="716"/>
                  </a:lnTo>
                  <a:lnTo>
                    <a:pt x="784" y="738"/>
                  </a:lnTo>
                  <a:lnTo>
                    <a:pt x="774" y="758"/>
                  </a:lnTo>
                  <a:lnTo>
                    <a:pt x="758" y="774"/>
                  </a:lnTo>
                  <a:lnTo>
                    <a:pt x="738" y="784"/>
                  </a:lnTo>
                  <a:lnTo>
                    <a:pt x="716" y="787"/>
                  </a:lnTo>
                  <a:lnTo>
                    <a:pt x="72" y="787"/>
                  </a:lnTo>
                  <a:lnTo>
                    <a:pt x="48" y="784"/>
                  </a:lnTo>
                  <a:lnTo>
                    <a:pt x="29" y="774"/>
                  </a:lnTo>
                  <a:lnTo>
                    <a:pt x="14" y="758"/>
                  </a:lnTo>
                  <a:lnTo>
                    <a:pt x="4" y="738"/>
                  </a:lnTo>
                  <a:lnTo>
                    <a:pt x="0" y="716"/>
                  </a:lnTo>
                  <a:lnTo>
                    <a:pt x="0" y="72"/>
                  </a:lnTo>
                  <a:lnTo>
                    <a:pt x="4" y="48"/>
                  </a:lnTo>
                  <a:lnTo>
                    <a:pt x="14" y="29"/>
                  </a:lnTo>
                  <a:lnTo>
                    <a:pt x="29" y="13"/>
                  </a:lnTo>
                  <a:lnTo>
                    <a:pt x="48" y="4"/>
                  </a:lnTo>
                  <a:lnTo>
                    <a:pt x="7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6" name="Freeform 35"/>
            <p:cNvSpPr>
              <a:spLocks noEditPoints="1"/>
            </p:cNvSpPr>
            <p:nvPr/>
          </p:nvSpPr>
          <p:spPr bwMode="auto">
            <a:xfrm>
              <a:off x="2147167" y="3371605"/>
              <a:ext cx="540686" cy="539314"/>
            </a:xfrm>
            <a:custGeom>
              <a:avLst/>
              <a:gdLst>
                <a:gd name="T0" fmla="*/ 342 w 789"/>
                <a:gd name="T1" fmla="*/ 39 h 787"/>
                <a:gd name="T2" fmla="*/ 244 w 789"/>
                <a:gd name="T3" fmla="*/ 69 h 787"/>
                <a:gd name="T4" fmla="*/ 160 w 789"/>
                <a:gd name="T5" fmla="*/ 123 h 787"/>
                <a:gd name="T6" fmla="*/ 94 w 789"/>
                <a:gd name="T7" fmla="*/ 199 h 787"/>
                <a:gd name="T8" fmla="*/ 51 w 789"/>
                <a:gd name="T9" fmla="*/ 291 h 787"/>
                <a:gd name="T10" fmla="*/ 37 w 789"/>
                <a:gd name="T11" fmla="*/ 394 h 787"/>
                <a:gd name="T12" fmla="*/ 51 w 789"/>
                <a:gd name="T13" fmla="*/ 497 h 787"/>
                <a:gd name="T14" fmla="*/ 94 w 789"/>
                <a:gd name="T15" fmla="*/ 589 h 787"/>
                <a:gd name="T16" fmla="*/ 160 w 789"/>
                <a:gd name="T17" fmla="*/ 664 h 787"/>
                <a:gd name="T18" fmla="*/ 244 w 789"/>
                <a:gd name="T19" fmla="*/ 719 h 787"/>
                <a:gd name="T20" fmla="*/ 342 w 789"/>
                <a:gd name="T21" fmla="*/ 747 h 787"/>
                <a:gd name="T22" fmla="*/ 448 w 789"/>
                <a:gd name="T23" fmla="*/ 747 h 787"/>
                <a:gd name="T24" fmla="*/ 546 w 789"/>
                <a:gd name="T25" fmla="*/ 719 h 787"/>
                <a:gd name="T26" fmla="*/ 630 w 789"/>
                <a:gd name="T27" fmla="*/ 664 h 787"/>
                <a:gd name="T28" fmla="*/ 696 w 789"/>
                <a:gd name="T29" fmla="*/ 589 h 787"/>
                <a:gd name="T30" fmla="*/ 737 w 789"/>
                <a:gd name="T31" fmla="*/ 497 h 787"/>
                <a:gd name="T32" fmla="*/ 753 w 789"/>
                <a:gd name="T33" fmla="*/ 394 h 787"/>
                <a:gd name="T34" fmla="*/ 737 w 789"/>
                <a:gd name="T35" fmla="*/ 291 h 787"/>
                <a:gd name="T36" fmla="*/ 696 w 789"/>
                <a:gd name="T37" fmla="*/ 199 h 787"/>
                <a:gd name="T38" fmla="*/ 630 w 789"/>
                <a:gd name="T39" fmla="*/ 123 h 787"/>
                <a:gd name="T40" fmla="*/ 546 w 789"/>
                <a:gd name="T41" fmla="*/ 69 h 787"/>
                <a:gd name="T42" fmla="*/ 448 w 789"/>
                <a:gd name="T43" fmla="*/ 39 h 787"/>
                <a:gd name="T44" fmla="*/ 394 w 789"/>
                <a:gd name="T45" fmla="*/ 0 h 787"/>
                <a:gd name="T46" fmla="*/ 499 w 789"/>
                <a:gd name="T47" fmla="*/ 14 h 787"/>
                <a:gd name="T48" fmla="*/ 593 w 789"/>
                <a:gd name="T49" fmla="*/ 54 h 787"/>
                <a:gd name="T50" fmla="*/ 673 w 789"/>
                <a:gd name="T51" fmla="*/ 115 h 787"/>
                <a:gd name="T52" fmla="*/ 735 w 789"/>
                <a:gd name="T53" fmla="*/ 195 h 787"/>
                <a:gd name="T54" fmla="*/ 774 w 789"/>
                <a:gd name="T55" fmla="*/ 289 h 787"/>
                <a:gd name="T56" fmla="*/ 789 w 789"/>
                <a:gd name="T57" fmla="*/ 394 h 787"/>
                <a:gd name="T58" fmla="*/ 774 w 789"/>
                <a:gd name="T59" fmla="*/ 499 h 787"/>
                <a:gd name="T60" fmla="*/ 735 w 789"/>
                <a:gd name="T61" fmla="*/ 593 h 787"/>
                <a:gd name="T62" fmla="*/ 673 w 789"/>
                <a:gd name="T63" fmla="*/ 671 h 787"/>
                <a:gd name="T64" fmla="*/ 593 w 789"/>
                <a:gd name="T65" fmla="*/ 733 h 787"/>
                <a:gd name="T66" fmla="*/ 499 w 789"/>
                <a:gd name="T67" fmla="*/ 774 h 787"/>
                <a:gd name="T68" fmla="*/ 394 w 789"/>
                <a:gd name="T69" fmla="*/ 787 h 787"/>
                <a:gd name="T70" fmla="*/ 290 w 789"/>
                <a:gd name="T71" fmla="*/ 774 h 787"/>
                <a:gd name="T72" fmla="*/ 195 w 789"/>
                <a:gd name="T73" fmla="*/ 733 h 787"/>
                <a:gd name="T74" fmla="*/ 117 w 789"/>
                <a:gd name="T75" fmla="*/ 671 h 787"/>
                <a:gd name="T76" fmla="*/ 55 w 789"/>
                <a:gd name="T77" fmla="*/ 593 h 787"/>
                <a:gd name="T78" fmla="*/ 15 w 789"/>
                <a:gd name="T79" fmla="*/ 499 h 787"/>
                <a:gd name="T80" fmla="*/ 0 w 789"/>
                <a:gd name="T81" fmla="*/ 394 h 787"/>
                <a:gd name="T82" fmla="*/ 15 w 789"/>
                <a:gd name="T83" fmla="*/ 289 h 787"/>
                <a:gd name="T84" fmla="*/ 55 w 789"/>
                <a:gd name="T85" fmla="*/ 195 h 787"/>
                <a:gd name="T86" fmla="*/ 117 w 789"/>
                <a:gd name="T87" fmla="*/ 115 h 787"/>
                <a:gd name="T88" fmla="*/ 195 w 789"/>
                <a:gd name="T89" fmla="*/ 54 h 787"/>
                <a:gd name="T90" fmla="*/ 290 w 789"/>
                <a:gd name="T91" fmla="*/ 14 h 787"/>
                <a:gd name="T92" fmla="*/ 394 w 789"/>
                <a:gd name="T93" fmla="*/ 0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9" h="787">
                  <a:moveTo>
                    <a:pt x="394" y="35"/>
                  </a:moveTo>
                  <a:lnTo>
                    <a:pt x="342" y="39"/>
                  </a:lnTo>
                  <a:lnTo>
                    <a:pt x="291" y="51"/>
                  </a:lnTo>
                  <a:lnTo>
                    <a:pt x="244" y="69"/>
                  </a:lnTo>
                  <a:lnTo>
                    <a:pt x="199" y="93"/>
                  </a:lnTo>
                  <a:lnTo>
                    <a:pt x="160" y="123"/>
                  </a:lnTo>
                  <a:lnTo>
                    <a:pt x="125" y="158"/>
                  </a:lnTo>
                  <a:lnTo>
                    <a:pt x="94" y="199"/>
                  </a:lnTo>
                  <a:lnTo>
                    <a:pt x="70" y="242"/>
                  </a:lnTo>
                  <a:lnTo>
                    <a:pt x="51" y="291"/>
                  </a:lnTo>
                  <a:lnTo>
                    <a:pt x="41" y="340"/>
                  </a:lnTo>
                  <a:lnTo>
                    <a:pt x="37" y="394"/>
                  </a:lnTo>
                  <a:lnTo>
                    <a:pt x="41" y="446"/>
                  </a:lnTo>
                  <a:lnTo>
                    <a:pt x="51" y="497"/>
                  </a:lnTo>
                  <a:lnTo>
                    <a:pt x="70" y="545"/>
                  </a:lnTo>
                  <a:lnTo>
                    <a:pt x="94" y="589"/>
                  </a:lnTo>
                  <a:lnTo>
                    <a:pt x="125" y="628"/>
                  </a:lnTo>
                  <a:lnTo>
                    <a:pt x="160" y="664"/>
                  </a:lnTo>
                  <a:lnTo>
                    <a:pt x="199" y="694"/>
                  </a:lnTo>
                  <a:lnTo>
                    <a:pt x="244" y="719"/>
                  </a:lnTo>
                  <a:lnTo>
                    <a:pt x="291" y="737"/>
                  </a:lnTo>
                  <a:lnTo>
                    <a:pt x="342" y="747"/>
                  </a:lnTo>
                  <a:lnTo>
                    <a:pt x="394" y="751"/>
                  </a:lnTo>
                  <a:lnTo>
                    <a:pt x="448" y="747"/>
                  </a:lnTo>
                  <a:lnTo>
                    <a:pt x="498" y="737"/>
                  </a:lnTo>
                  <a:lnTo>
                    <a:pt x="546" y="719"/>
                  </a:lnTo>
                  <a:lnTo>
                    <a:pt x="589" y="694"/>
                  </a:lnTo>
                  <a:lnTo>
                    <a:pt x="630" y="664"/>
                  </a:lnTo>
                  <a:lnTo>
                    <a:pt x="665" y="628"/>
                  </a:lnTo>
                  <a:lnTo>
                    <a:pt x="696" y="589"/>
                  </a:lnTo>
                  <a:lnTo>
                    <a:pt x="719" y="545"/>
                  </a:lnTo>
                  <a:lnTo>
                    <a:pt x="737" y="497"/>
                  </a:lnTo>
                  <a:lnTo>
                    <a:pt x="749" y="446"/>
                  </a:lnTo>
                  <a:lnTo>
                    <a:pt x="753" y="394"/>
                  </a:lnTo>
                  <a:lnTo>
                    <a:pt x="749" y="340"/>
                  </a:lnTo>
                  <a:lnTo>
                    <a:pt x="737" y="291"/>
                  </a:lnTo>
                  <a:lnTo>
                    <a:pt x="719" y="242"/>
                  </a:lnTo>
                  <a:lnTo>
                    <a:pt x="696" y="199"/>
                  </a:lnTo>
                  <a:lnTo>
                    <a:pt x="665" y="158"/>
                  </a:lnTo>
                  <a:lnTo>
                    <a:pt x="630" y="123"/>
                  </a:lnTo>
                  <a:lnTo>
                    <a:pt x="589" y="93"/>
                  </a:lnTo>
                  <a:lnTo>
                    <a:pt x="546" y="69"/>
                  </a:lnTo>
                  <a:lnTo>
                    <a:pt x="498" y="51"/>
                  </a:lnTo>
                  <a:lnTo>
                    <a:pt x="448" y="39"/>
                  </a:lnTo>
                  <a:lnTo>
                    <a:pt x="394" y="35"/>
                  </a:lnTo>
                  <a:close/>
                  <a:moveTo>
                    <a:pt x="394" y="0"/>
                  </a:moveTo>
                  <a:lnTo>
                    <a:pt x="448" y="4"/>
                  </a:lnTo>
                  <a:lnTo>
                    <a:pt x="499" y="14"/>
                  </a:lnTo>
                  <a:lnTo>
                    <a:pt x="548" y="31"/>
                  </a:lnTo>
                  <a:lnTo>
                    <a:pt x="593" y="54"/>
                  </a:lnTo>
                  <a:lnTo>
                    <a:pt x="635" y="82"/>
                  </a:lnTo>
                  <a:lnTo>
                    <a:pt x="673" y="115"/>
                  </a:lnTo>
                  <a:lnTo>
                    <a:pt x="706" y="153"/>
                  </a:lnTo>
                  <a:lnTo>
                    <a:pt x="735" y="195"/>
                  </a:lnTo>
                  <a:lnTo>
                    <a:pt x="757" y="241"/>
                  </a:lnTo>
                  <a:lnTo>
                    <a:pt x="774" y="289"/>
                  </a:lnTo>
                  <a:lnTo>
                    <a:pt x="785" y="340"/>
                  </a:lnTo>
                  <a:lnTo>
                    <a:pt x="789" y="394"/>
                  </a:lnTo>
                  <a:lnTo>
                    <a:pt x="785" y="448"/>
                  </a:lnTo>
                  <a:lnTo>
                    <a:pt x="774" y="499"/>
                  </a:lnTo>
                  <a:lnTo>
                    <a:pt x="757" y="547"/>
                  </a:lnTo>
                  <a:lnTo>
                    <a:pt x="735" y="593"/>
                  </a:lnTo>
                  <a:lnTo>
                    <a:pt x="706" y="635"/>
                  </a:lnTo>
                  <a:lnTo>
                    <a:pt x="673" y="671"/>
                  </a:lnTo>
                  <a:lnTo>
                    <a:pt x="635" y="706"/>
                  </a:lnTo>
                  <a:lnTo>
                    <a:pt x="593" y="733"/>
                  </a:lnTo>
                  <a:lnTo>
                    <a:pt x="548" y="757"/>
                  </a:lnTo>
                  <a:lnTo>
                    <a:pt x="499" y="774"/>
                  </a:lnTo>
                  <a:lnTo>
                    <a:pt x="448" y="784"/>
                  </a:lnTo>
                  <a:lnTo>
                    <a:pt x="394" y="787"/>
                  </a:lnTo>
                  <a:lnTo>
                    <a:pt x="341" y="784"/>
                  </a:lnTo>
                  <a:lnTo>
                    <a:pt x="290" y="774"/>
                  </a:lnTo>
                  <a:lnTo>
                    <a:pt x="241" y="757"/>
                  </a:lnTo>
                  <a:lnTo>
                    <a:pt x="195" y="733"/>
                  </a:lnTo>
                  <a:lnTo>
                    <a:pt x="153" y="706"/>
                  </a:lnTo>
                  <a:lnTo>
                    <a:pt x="117" y="671"/>
                  </a:lnTo>
                  <a:lnTo>
                    <a:pt x="83" y="635"/>
                  </a:lnTo>
                  <a:lnTo>
                    <a:pt x="55" y="593"/>
                  </a:lnTo>
                  <a:lnTo>
                    <a:pt x="32" y="547"/>
                  </a:lnTo>
                  <a:lnTo>
                    <a:pt x="15" y="499"/>
                  </a:lnTo>
                  <a:lnTo>
                    <a:pt x="4" y="448"/>
                  </a:lnTo>
                  <a:lnTo>
                    <a:pt x="0" y="394"/>
                  </a:lnTo>
                  <a:lnTo>
                    <a:pt x="4" y="340"/>
                  </a:lnTo>
                  <a:lnTo>
                    <a:pt x="15" y="289"/>
                  </a:lnTo>
                  <a:lnTo>
                    <a:pt x="32" y="241"/>
                  </a:lnTo>
                  <a:lnTo>
                    <a:pt x="55" y="195"/>
                  </a:lnTo>
                  <a:lnTo>
                    <a:pt x="83" y="153"/>
                  </a:lnTo>
                  <a:lnTo>
                    <a:pt x="117" y="115"/>
                  </a:lnTo>
                  <a:lnTo>
                    <a:pt x="153" y="82"/>
                  </a:lnTo>
                  <a:lnTo>
                    <a:pt x="195" y="54"/>
                  </a:lnTo>
                  <a:lnTo>
                    <a:pt x="241" y="31"/>
                  </a:lnTo>
                  <a:lnTo>
                    <a:pt x="290" y="14"/>
                  </a:lnTo>
                  <a:lnTo>
                    <a:pt x="341" y="4"/>
                  </a:lnTo>
                  <a:lnTo>
                    <a:pt x="39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7" name="Freeform 36"/>
            <p:cNvSpPr>
              <a:spLocks noEditPoints="1"/>
            </p:cNvSpPr>
            <p:nvPr/>
          </p:nvSpPr>
          <p:spPr bwMode="auto">
            <a:xfrm>
              <a:off x="3217257" y="3371605"/>
              <a:ext cx="539314" cy="539314"/>
            </a:xfrm>
            <a:custGeom>
              <a:avLst/>
              <a:gdLst>
                <a:gd name="T0" fmla="*/ 742 w 787"/>
                <a:gd name="T1" fmla="*/ 475 h 787"/>
                <a:gd name="T2" fmla="*/ 745 w 787"/>
                <a:gd name="T3" fmla="*/ 463 h 787"/>
                <a:gd name="T4" fmla="*/ 340 w 787"/>
                <a:gd name="T5" fmla="*/ 39 h 787"/>
                <a:gd name="T6" fmla="*/ 242 w 787"/>
                <a:gd name="T7" fmla="*/ 69 h 787"/>
                <a:gd name="T8" fmla="*/ 158 w 787"/>
                <a:gd name="T9" fmla="*/ 123 h 787"/>
                <a:gd name="T10" fmla="*/ 93 w 787"/>
                <a:gd name="T11" fmla="*/ 199 h 787"/>
                <a:gd name="T12" fmla="*/ 51 w 787"/>
                <a:gd name="T13" fmla="*/ 291 h 787"/>
                <a:gd name="T14" fmla="*/ 35 w 787"/>
                <a:gd name="T15" fmla="*/ 394 h 787"/>
                <a:gd name="T16" fmla="*/ 51 w 787"/>
                <a:gd name="T17" fmla="*/ 497 h 787"/>
                <a:gd name="T18" fmla="*/ 93 w 787"/>
                <a:gd name="T19" fmla="*/ 589 h 787"/>
                <a:gd name="T20" fmla="*/ 158 w 787"/>
                <a:gd name="T21" fmla="*/ 664 h 787"/>
                <a:gd name="T22" fmla="*/ 242 w 787"/>
                <a:gd name="T23" fmla="*/ 719 h 787"/>
                <a:gd name="T24" fmla="*/ 340 w 787"/>
                <a:gd name="T25" fmla="*/ 747 h 787"/>
                <a:gd name="T26" fmla="*/ 418 w 787"/>
                <a:gd name="T27" fmla="*/ 750 h 787"/>
                <a:gd name="T28" fmla="*/ 474 w 787"/>
                <a:gd name="T29" fmla="*/ 706 h 787"/>
                <a:gd name="T30" fmla="*/ 528 w 787"/>
                <a:gd name="T31" fmla="*/ 611 h 787"/>
                <a:gd name="T32" fmla="*/ 560 w 787"/>
                <a:gd name="T33" fmla="*/ 507 h 787"/>
                <a:gd name="T34" fmla="*/ 572 w 787"/>
                <a:gd name="T35" fmla="*/ 394 h 787"/>
                <a:gd name="T36" fmla="*/ 560 w 787"/>
                <a:gd name="T37" fmla="*/ 281 h 787"/>
                <a:gd name="T38" fmla="*/ 528 w 787"/>
                <a:gd name="T39" fmla="*/ 175 h 787"/>
                <a:gd name="T40" fmla="*/ 474 w 787"/>
                <a:gd name="T41" fmla="*/ 81 h 787"/>
                <a:gd name="T42" fmla="*/ 418 w 787"/>
                <a:gd name="T43" fmla="*/ 37 h 787"/>
                <a:gd name="T44" fmla="*/ 394 w 787"/>
                <a:gd name="T45" fmla="*/ 0 h 787"/>
                <a:gd name="T46" fmla="*/ 499 w 787"/>
                <a:gd name="T47" fmla="*/ 14 h 787"/>
                <a:gd name="T48" fmla="*/ 593 w 787"/>
                <a:gd name="T49" fmla="*/ 54 h 787"/>
                <a:gd name="T50" fmla="*/ 672 w 787"/>
                <a:gd name="T51" fmla="*/ 115 h 787"/>
                <a:gd name="T52" fmla="*/ 733 w 787"/>
                <a:gd name="T53" fmla="*/ 195 h 787"/>
                <a:gd name="T54" fmla="*/ 774 w 787"/>
                <a:gd name="T55" fmla="*/ 289 h 787"/>
                <a:gd name="T56" fmla="*/ 787 w 787"/>
                <a:gd name="T57" fmla="*/ 394 h 787"/>
                <a:gd name="T58" fmla="*/ 774 w 787"/>
                <a:gd name="T59" fmla="*/ 499 h 787"/>
                <a:gd name="T60" fmla="*/ 733 w 787"/>
                <a:gd name="T61" fmla="*/ 593 h 787"/>
                <a:gd name="T62" fmla="*/ 672 w 787"/>
                <a:gd name="T63" fmla="*/ 671 h 787"/>
                <a:gd name="T64" fmla="*/ 593 w 787"/>
                <a:gd name="T65" fmla="*/ 733 h 787"/>
                <a:gd name="T66" fmla="*/ 499 w 787"/>
                <a:gd name="T67" fmla="*/ 774 h 787"/>
                <a:gd name="T68" fmla="*/ 394 w 787"/>
                <a:gd name="T69" fmla="*/ 787 h 787"/>
                <a:gd name="T70" fmla="*/ 289 w 787"/>
                <a:gd name="T71" fmla="*/ 774 h 787"/>
                <a:gd name="T72" fmla="*/ 195 w 787"/>
                <a:gd name="T73" fmla="*/ 733 h 787"/>
                <a:gd name="T74" fmla="*/ 115 w 787"/>
                <a:gd name="T75" fmla="*/ 671 h 787"/>
                <a:gd name="T76" fmla="*/ 54 w 787"/>
                <a:gd name="T77" fmla="*/ 593 h 787"/>
                <a:gd name="T78" fmla="*/ 14 w 787"/>
                <a:gd name="T79" fmla="*/ 499 h 787"/>
                <a:gd name="T80" fmla="*/ 0 w 787"/>
                <a:gd name="T81" fmla="*/ 394 h 787"/>
                <a:gd name="T82" fmla="*/ 14 w 787"/>
                <a:gd name="T83" fmla="*/ 289 h 787"/>
                <a:gd name="T84" fmla="*/ 54 w 787"/>
                <a:gd name="T85" fmla="*/ 195 h 787"/>
                <a:gd name="T86" fmla="*/ 115 w 787"/>
                <a:gd name="T87" fmla="*/ 115 h 787"/>
                <a:gd name="T88" fmla="*/ 195 w 787"/>
                <a:gd name="T89" fmla="*/ 54 h 787"/>
                <a:gd name="T90" fmla="*/ 289 w 787"/>
                <a:gd name="T91" fmla="*/ 14 h 787"/>
                <a:gd name="T92" fmla="*/ 394 w 787"/>
                <a:gd name="T93" fmla="*/ 0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7" h="787">
                  <a:moveTo>
                    <a:pt x="745" y="463"/>
                  </a:moveTo>
                  <a:lnTo>
                    <a:pt x="742" y="475"/>
                  </a:lnTo>
                  <a:lnTo>
                    <a:pt x="744" y="470"/>
                  </a:lnTo>
                  <a:lnTo>
                    <a:pt x="745" y="463"/>
                  </a:lnTo>
                  <a:close/>
                  <a:moveTo>
                    <a:pt x="394" y="35"/>
                  </a:moveTo>
                  <a:lnTo>
                    <a:pt x="340" y="39"/>
                  </a:lnTo>
                  <a:lnTo>
                    <a:pt x="291" y="51"/>
                  </a:lnTo>
                  <a:lnTo>
                    <a:pt x="242" y="69"/>
                  </a:lnTo>
                  <a:lnTo>
                    <a:pt x="199" y="93"/>
                  </a:lnTo>
                  <a:lnTo>
                    <a:pt x="158" y="123"/>
                  </a:lnTo>
                  <a:lnTo>
                    <a:pt x="123" y="158"/>
                  </a:lnTo>
                  <a:lnTo>
                    <a:pt x="93" y="199"/>
                  </a:lnTo>
                  <a:lnTo>
                    <a:pt x="69" y="242"/>
                  </a:lnTo>
                  <a:lnTo>
                    <a:pt x="51" y="291"/>
                  </a:lnTo>
                  <a:lnTo>
                    <a:pt x="39" y="340"/>
                  </a:lnTo>
                  <a:lnTo>
                    <a:pt x="35" y="394"/>
                  </a:lnTo>
                  <a:lnTo>
                    <a:pt x="39" y="446"/>
                  </a:lnTo>
                  <a:lnTo>
                    <a:pt x="51" y="497"/>
                  </a:lnTo>
                  <a:lnTo>
                    <a:pt x="69" y="545"/>
                  </a:lnTo>
                  <a:lnTo>
                    <a:pt x="93" y="589"/>
                  </a:lnTo>
                  <a:lnTo>
                    <a:pt x="123" y="628"/>
                  </a:lnTo>
                  <a:lnTo>
                    <a:pt x="158" y="664"/>
                  </a:lnTo>
                  <a:lnTo>
                    <a:pt x="199" y="694"/>
                  </a:lnTo>
                  <a:lnTo>
                    <a:pt x="242" y="719"/>
                  </a:lnTo>
                  <a:lnTo>
                    <a:pt x="291" y="737"/>
                  </a:lnTo>
                  <a:lnTo>
                    <a:pt x="340" y="747"/>
                  </a:lnTo>
                  <a:lnTo>
                    <a:pt x="394" y="751"/>
                  </a:lnTo>
                  <a:lnTo>
                    <a:pt x="418" y="750"/>
                  </a:lnTo>
                  <a:lnTo>
                    <a:pt x="441" y="749"/>
                  </a:lnTo>
                  <a:lnTo>
                    <a:pt x="474" y="706"/>
                  </a:lnTo>
                  <a:lnTo>
                    <a:pt x="503" y="660"/>
                  </a:lnTo>
                  <a:lnTo>
                    <a:pt x="528" y="611"/>
                  </a:lnTo>
                  <a:lnTo>
                    <a:pt x="546" y="560"/>
                  </a:lnTo>
                  <a:lnTo>
                    <a:pt x="560" y="507"/>
                  </a:lnTo>
                  <a:lnTo>
                    <a:pt x="570" y="450"/>
                  </a:lnTo>
                  <a:lnTo>
                    <a:pt x="572" y="394"/>
                  </a:lnTo>
                  <a:lnTo>
                    <a:pt x="570" y="336"/>
                  </a:lnTo>
                  <a:lnTo>
                    <a:pt x="560" y="281"/>
                  </a:lnTo>
                  <a:lnTo>
                    <a:pt x="546" y="228"/>
                  </a:lnTo>
                  <a:lnTo>
                    <a:pt x="528" y="175"/>
                  </a:lnTo>
                  <a:lnTo>
                    <a:pt x="503" y="127"/>
                  </a:lnTo>
                  <a:lnTo>
                    <a:pt x="474" y="81"/>
                  </a:lnTo>
                  <a:lnTo>
                    <a:pt x="441" y="39"/>
                  </a:lnTo>
                  <a:lnTo>
                    <a:pt x="418" y="37"/>
                  </a:lnTo>
                  <a:lnTo>
                    <a:pt x="394" y="35"/>
                  </a:lnTo>
                  <a:close/>
                  <a:moveTo>
                    <a:pt x="394" y="0"/>
                  </a:moveTo>
                  <a:lnTo>
                    <a:pt x="448" y="4"/>
                  </a:lnTo>
                  <a:lnTo>
                    <a:pt x="499" y="14"/>
                  </a:lnTo>
                  <a:lnTo>
                    <a:pt x="547" y="31"/>
                  </a:lnTo>
                  <a:lnTo>
                    <a:pt x="593" y="54"/>
                  </a:lnTo>
                  <a:lnTo>
                    <a:pt x="634" y="82"/>
                  </a:lnTo>
                  <a:lnTo>
                    <a:pt x="672" y="115"/>
                  </a:lnTo>
                  <a:lnTo>
                    <a:pt x="706" y="153"/>
                  </a:lnTo>
                  <a:lnTo>
                    <a:pt x="733" y="195"/>
                  </a:lnTo>
                  <a:lnTo>
                    <a:pt x="757" y="241"/>
                  </a:lnTo>
                  <a:lnTo>
                    <a:pt x="774" y="289"/>
                  </a:lnTo>
                  <a:lnTo>
                    <a:pt x="784" y="340"/>
                  </a:lnTo>
                  <a:lnTo>
                    <a:pt x="787" y="394"/>
                  </a:lnTo>
                  <a:lnTo>
                    <a:pt x="784" y="448"/>
                  </a:lnTo>
                  <a:lnTo>
                    <a:pt x="774" y="499"/>
                  </a:lnTo>
                  <a:lnTo>
                    <a:pt x="757" y="547"/>
                  </a:lnTo>
                  <a:lnTo>
                    <a:pt x="733" y="593"/>
                  </a:lnTo>
                  <a:lnTo>
                    <a:pt x="706" y="635"/>
                  </a:lnTo>
                  <a:lnTo>
                    <a:pt x="672" y="671"/>
                  </a:lnTo>
                  <a:lnTo>
                    <a:pt x="634" y="706"/>
                  </a:lnTo>
                  <a:lnTo>
                    <a:pt x="593" y="733"/>
                  </a:lnTo>
                  <a:lnTo>
                    <a:pt x="547" y="757"/>
                  </a:lnTo>
                  <a:lnTo>
                    <a:pt x="499" y="774"/>
                  </a:lnTo>
                  <a:lnTo>
                    <a:pt x="448" y="784"/>
                  </a:lnTo>
                  <a:lnTo>
                    <a:pt x="394" y="787"/>
                  </a:lnTo>
                  <a:lnTo>
                    <a:pt x="340" y="784"/>
                  </a:lnTo>
                  <a:lnTo>
                    <a:pt x="289" y="774"/>
                  </a:lnTo>
                  <a:lnTo>
                    <a:pt x="241" y="757"/>
                  </a:lnTo>
                  <a:lnTo>
                    <a:pt x="195" y="733"/>
                  </a:lnTo>
                  <a:lnTo>
                    <a:pt x="153" y="706"/>
                  </a:lnTo>
                  <a:lnTo>
                    <a:pt x="115" y="671"/>
                  </a:lnTo>
                  <a:lnTo>
                    <a:pt x="82" y="635"/>
                  </a:lnTo>
                  <a:lnTo>
                    <a:pt x="54" y="593"/>
                  </a:lnTo>
                  <a:lnTo>
                    <a:pt x="31" y="547"/>
                  </a:lnTo>
                  <a:lnTo>
                    <a:pt x="14" y="499"/>
                  </a:lnTo>
                  <a:lnTo>
                    <a:pt x="4" y="448"/>
                  </a:lnTo>
                  <a:lnTo>
                    <a:pt x="0" y="394"/>
                  </a:lnTo>
                  <a:lnTo>
                    <a:pt x="4" y="340"/>
                  </a:lnTo>
                  <a:lnTo>
                    <a:pt x="14" y="289"/>
                  </a:lnTo>
                  <a:lnTo>
                    <a:pt x="31" y="241"/>
                  </a:lnTo>
                  <a:lnTo>
                    <a:pt x="54" y="195"/>
                  </a:lnTo>
                  <a:lnTo>
                    <a:pt x="82" y="153"/>
                  </a:lnTo>
                  <a:lnTo>
                    <a:pt x="115" y="115"/>
                  </a:lnTo>
                  <a:lnTo>
                    <a:pt x="153" y="82"/>
                  </a:lnTo>
                  <a:lnTo>
                    <a:pt x="195" y="54"/>
                  </a:lnTo>
                  <a:lnTo>
                    <a:pt x="241" y="31"/>
                  </a:lnTo>
                  <a:lnTo>
                    <a:pt x="289" y="14"/>
                  </a:lnTo>
                  <a:lnTo>
                    <a:pt x="340" y="4"/>
                  </a:lnTo>
                  <a:lnTo>
                    <a:pt x="39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8" name="Freeform 37"/>
            <p:cNvSpPr>
              <a:spLocks noEditPoints="1"/>
            </p:cNvSpPr>
            <p:nvPr/>
          </p:nvSpPr>
          <p:spPr bwMode="auto">
            <a:xfrm>
              <a:off x="4285975" y="3371263"/>
              <a:ext cx="540686" cy="540000"/>
            </a:xfrm>
            <a:custGeom>
              <a:avLst/>
              <a:gdLst>
                <a:gd name="T0" fmla="*/ 342 w 789"/>
                <a:gd name="T1" fmla="*/ 40 h 788"/>
                <a:gd name="T2" fmla="*/ 244 w 789"/>
                <a:gd name="T3" fmla="*/ 69 h 788"/>
                <a:gd name="T4" fmla="*/ 160 w 789"/>
                <a:gd name="T5" fmla="*/ 124 h 788"/>
                <a:gd name="T6" fmla="*/ 95 w 789"/>
                <a:gd name="T7" fmla="*/ 199 h 788"/>
                <a:gd name="T8" fmla="*/ 52 w 789"/>
                <a:gd name="T9" fmla="*/ 290 h 788"/>
                <a:gd name="T10" fmla="*/ 37 w 789"/>
                <a:gd name="T11" fmla="*/ 394 h 788"/>
                <a:gd name="T12" fmla="*/ 52 w 789"/>
                <a:gd name="T13" fmla="*/ 497 h 788"/>
                <a:gd name="T14" fmla="*/ 95 w 789"/>
                <a:gd name="T15" fmla="*/ 589 h 788"/>
                <a:gd name="T16" fmla="*/ 160 w 789"/>
                <a:gd name="T17" fmla="*/ 665 h 788"/>
                <a:gd name="T18" fmla="*/ 244 w 789"/>
                <a:gd name="T19" fmla="*/ 719 h 788"/>
                <a:gd name="T20" fmla="*/ 342 w 789"/>
                <a:gd name="T21" fmla="*/ 749 h 788"/>
                <a:gd name="T22" fmla="*/ 395 w 789"/>
                <a:gd name="T23" fmla="*/ 37 h 788"/>
                <a:gd name="T24" fmla="*/ 448 w 789"/>
                <a:gd name="T25" fmla="*/ 4 h 788"/>
                <a:gd name="T26" fmla="*/ 548 w 789"/>
                <a:gd name="T27" fmla="*/ 31 h 788"/>
                <a:gd name="T28" fmla="*/ 636 w 789"/>
                <a:gd name="T29" fmla="*/ 82 h 788"/>
                <a:gd name="T30" fmla="*/ 706 w 789"/>
                <a:gd name="T31" fmla="*/ 153 h 788"/>
                <a:gd name="T32" fmla="*/ 757 w 789"/>
                <a:gd name="T33" fmla="*/ 241 h 788"/>
                <a:gd name="T34" fmla="*/ 785 w 789"/>
                <a:gd name="T35" fmla="*/ 340 h 788"/>
                <a:gd name="T36" fmla="*/ 785 w 789"/>
                <a:gd name="T37" fmla="*/ 448 h 788"/>
                <a:gd name="T38" fmla="*/ 757 w 789"/>
                <a:gd name="T39" fmla="*/ 547 h 788"/>
                <a:gd name="T40" fmla="*/ 706 w 789"/>
                <a:gd name="T41" fmla="*/ 635 h 788"/>
                <a:gd name="T42" fmla="*/ 636 w 789"/>
                <a:gd name="T43" fmla="*/ 705 h 788"/>
                <a:gd name="T44" fmla="*/ 548 w 789"/>
                <a:gd name="T45" fmla="*/ 757 h 788"/>
                <a:gd name="T46" fmla="*/ 448 w 789"/>
                <a:gd name="T47" fmla="*/ 784 h 788"/>
                <a:gd name="T48" fmla="*/ 341 w 789"/>
                <a:gd name="T49" fmla="*/ 784 h 788"/>
                <a:gd name="T50" fmla="*/ 241 w 789"/>
                <a:gd name="T51" fmla="*/ 757 h 788"/>
                <a:gd name="T52" fmla="*/ 154 w 789"/>
                <a:gd name="T53" fmla="*/ 705 h 788"/>
                <a:gd name="T54" fmla="*/ 83 w 789"/>
                <a:gd name="T55" fmla="*/ 635 h 788"/>
                <a:gd name="T56" fmla="*/ 32 w 789"/>
                <a:gd name="T57" fmla="*/ 547 h 788"/>
                <a:gd name="T58" fmla="*/ 4 w 789"/>
                <a:gd name="T59" fmla="*/ 448 h 788"/>
                <a:gd name="T60" fmla="*/ 4 w 789"/>
                <a:gd name="T61" fmla="*/ 340 h 788"/>
                <a:gd name="T62" fmla="*/ 32 w 789"/>
                <a:gd name="T63" fmla="*/ 241 h 788"/>
                <a:gd name="T64" fmla="*/ 83 w 789"/>
                <a:gd name="T65" fmla="*/ 153 h 788"/>
                <a:gd name="T66" fmla="*/ 154 w 789"/>
                <a:gd name="T67" fmla="*/ 82 h 788"/>
                <a:gd name="T68" fmla="*/ 241 w 789"/>
                <a:gd name="T69" fmla="*/ 31 h 788"/>
                <a:gd name="T70" fmla="*/ 341 w 789"/>
                <a:gd name="T71" fmla="*/ 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9" h="788">
                  <a:moveTo>
                    <a:pt x="395" y="37"/>
                  </a:moveTo>
                  <a:lnTo>
                    <a:pt x="342" y="40"/>
                  </a:lnTo>
                  <a:lnTo>
                    <a:pt x="291" y="51"/>
                  </a:lnTo>
                  <a:lnTo>
                    <a:pt x="244" y="69"/>
                  </a:lnTo>
                  <a:lnTo>
                    <a:pt x="199" y="94"/>
                  </a:lnTo>
                  <a:lnTo>
                    <a:pt x="160" y="124"/>
                  </a:lnTo>
                  <a:lnTo>
                    <a:pt x="125" y="160"/>
                  </a:lnTo>
                  <a:lnTo>
                    <a:pt x="95" y="199"/>
                  </a:lnTo>
                  <a:lnTo>
                    <a:pt x="70" y="243"/>
                  </a:lnTo>
                  <a:lnTo>
                    <a:pt x="52" y="290"/>
                  </a:lnTo>
                  <a:lnTo>
                    <a:pt x="41" y="342"/>
                  </a:lnTo>
                  <a:lnTo>
                    <a:pt x="37" y="394"/>
                  </a:lnTo>
                  <a:lnTo>
                    <a:pt x="41" y="448"/>
                  </a:lnTo>
                  <a:lnTo>
                    <a:pt x="52" y="497"/>
                  </a:lnTo>
                  <a:lnTo>
                    <a:pt x="70" y="546"/>
                  </a:lnTo>
                  <a:lnTo>
                    <a:pt x="95" y="589"/>
                  </a:lnTo>
                  <a:lnTo>
                    <a:pt x="125" y="630"/>
                  </a:lnTo>
                  <a:lnTo>
                    <a:pt x="160" y="665"/>
                  </a:lnTo>
                  <a:lnTo>
                    <a:pt x="199" y="695"/>
                  </a:lnTo>
                  <a:lnTo>
                    <a:pt x="244" y="719"/>
                  </a:lnTo>
                  <a:lnTo>
                    <a:pt x="291" y="737"/>
                  </a:lnTo>
                  <a:lnTo>
                    <a:pt x="342" y="749"/>
                  </a:lnTo>
                  <a:lnTo>
                    <a:pt x="395" y="753"/>
                  </a:lnTo>
                  <a:lnTo>
                    <a:pt x="395" y="37"/>
                  </a:lnTo>
                  <a:close/>
                  <a:moveTo>
                    <a:pt x="395" y="0"/>
                  </a:moveTo>
                  <a:lnTo>
                    <a:pt x="448" y="4"/>
                  </a:lnTo>
                  <a:lnTo>
                    <a:pt x="499" y="14"/>
                  </a:lnTo>
                  <a:lnTo>
                    <a:pt x="548" y="31"/>
                  </a:lnTo>
                  <a:lnTo>
                    <a:pt x="594" y="55"/>
                  </a:lnTo>
                  <a:lnTo>
                    <a:pt x="636" y="82"/>
                  </a:lnTo>
                  <a:lnTo>
                    <a:pt x="674" y="116"/>
                  </a:lnTo>
                  <a:lnTo>
                    <a:pt x="706" y="153"/>
                  </a:lnTo>
                  <a:lnTo>
                    <a:pt x="735" y="195"/>
                  </a:lnTo>
                  <a:lnTo>
                    <a:pt x="757" y="241"/>
                  </a:lnTo>
                  <a:lnTo>
                    <a:pt x="774" y="289"/>
                  </a:lnTo>
                  <a:lnTo>
                    <a:pt x="785" y="340"/>
                  </a:lnTo>
                  <a:lnTo>
                    <a:pt x="789" y="394"/>
                  </a:lnTo>
                  <a:lnTo>
                    <a:pt x="785" y="448"/>
                  </a:lnTo>
                  <a:lnTo>
                    <a:pt x="774" y="499"/>
                  </a:lnTo>
                  <a:lnTo>
                    <a:pt x="757" y="547"/>
                  </a:lnTo>
                  <a:lnTo>
                    <a:pt x="735" y="593"/>
                  </a:lnTo>
                  <a:lnTo>
                    <a:pt x="706" y="635"/>
                  </a:lnTo>
                  <a:lnTo>
                    <a:pt x="674" y="673"/>
                  </a:lnTo>
                  <a:lnTo>
                    <a:pt x="636" y="705"/>
                  </a:lnTo>
                  <a:lnTo>
                    <a:pt x="594" y="734"/>
                  </a:lnTo>
                  <a:lnTo>
                    <a:pt x="548" y="757"/>
                  </a:lnTo>
                  <a:lnTo>
                    <a:pt x="499" y="774"/>
                  </a:lnTo>
                  <a:lnTo>
                    <a:pt x="448" y="784"/>
                  </a:lnTo>
                  <a:lnTo>
                    <a:pt x="395" y="788"/>
                  </a:lnTo>
                  <a:lnTo>
                    <a:pt x="341" y="784"/>
                  </a:lnTo>
                  <a:lnTo>
                    <a:pt x="290" y="774"/>
                  </a:lnTo>
                  <a:lnTo>
                    <a:pt x="241" y="757"/>
                  </a:lnTo>
                  <a:lnTo>
                    <a:pt x="196" y="734"/>
                  </a:lnTo>
                  <a:lnTo>
                    <a:pt x="154" y="705"/>
                  </a:lnTo>
                  <a:lnTo>
                    <a:pt x="117" y="673"/>
                  </a:lnTo>
                  <a:lnTo>
                    <a:pt x="83" y="635"/>
                  </a:lnTo>
                  <a:lnTo>
                    <a:pt x="55" y="593"/>
                  </a:lnTo>
                  <a:lnTo>
                    <a:pt x="32" y="547"/>
                  </a:lnTo>
                  <a:lnTo>
                    <a:pt x="15" y="499"/>
                  </a:lnTo>
                  <a:lnTo>
                    <a:pt x="4" y="448"/>
                  </a:lnTo>
                  <a:lnTo>
                    <a:pt x="0" y="394"/>
                  </a:lnTo>
                  <a:lnTo>
                    <a:pt x="4" y="340"/>
                  </a:lnTo>
                  <a:lnTo>
                    <a:pt x="15" y="289"/>
                  </a:lnTo>
                  <a:lnTo>
                    <a:pt x="32" y="241"/>
                  </a:lnTo>
                  <a:lnTo>
                    <a:pt x="55" y="195"/>
                  </a:lnTo>
                  <a:lnTo>
                    <a:pt x="83" y="153"/>
                  </a:lnTo>
                  <a:lnTo>
                    <a:pt x="117" y="116"/>
                  </a:lnTo>
                  <a:lnTo>
                    <a:pt x="154" y="82"/>
                  </a:lnTo>
                  <a:lnTo>
                    <a:pt x="196" y="55"/>
                  </a:lnTo>
                  <a:lnTo>
                    <a:pt x="241" y="31"/>
                  </a:lnTo>
                  <a:lnTo>
                    <a:pt x="290" y="14"/>
                  </a:lnTo>
                  <a:lnTo>
                    <a:pt x="341" y="4"/>
                  </a:lnTo>
                  <a:lnTo>
                    <a:pt x="395"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39" name="Freeform 38"/>
            <p:cNvSpPr>
              <a:spLocks noEditPoints="1"/>
            </p:cNvSpPr>
            <p:nvPr/>
          </p:nvSpPr>
          <p:spPr bwMode="auto">
            <a:xfrm>
              <a:off x="5356065" y="3371263"/>
              <a:ext cx="539314" cy="540000"/>
            </a:xfrm>
            <a:custGeom>
              <a:avLst/>
              <a:gdLst>
                <a:gd name="T0" fmla="*/ 297 w 787"/>
                <a:gd name="T1" fmla="*/ 50 h 788"/>
                <a:gd name="T2" fmla="*/ 203 w 787"/>
                <a:gd name="T3" fmla="*/ 92 h 788"/>
                <a:gd name="T4" fmla="*/ 126 w 787"/>
                <a:gd name="T5" fmla="*/ 157 h 788"/>
                <a:gd name="T6" fmla="*/ 70 w 787"/>
                <a:gd name="T7" fmla="*/ 241 h 788"/>
                <a:gd name="T8" fmla="*/ 39 w 787"/>
                <a:gd name="T9" fmla="*/ 340 h 788"/>
                <a:gd name="T10" fmla="*/ 39 w 787"/>
                <a:gd name="T11" fmla="*/ 448 h 788"/>
                <a:gd name="T12" fmla="*/ 70 w 787"/>
                <a:gd name="T13" fmla="*/ 547 h 788"/>
                <a:gd name="T14" fmla="*/ 126 w 787"/>
                <a:gd name="T15" fmla="*/ 632 h 788"/>
                <a:gd name="T16" fmla="*/ 203 w 787"/>
                <a:gd name="T17" fmla="*/ 698 h 788"/>
                <a:gd name="T18" fmla="*/ 297 w 787"/>
                <a:gd name="T19" fmla="*/ 738 h 788"/>
                <a:gd name="T20" fmla="*/ 311 w 787"/>
                <a:gd name="T21" fmla="*/ 699 h 788"/>
                <a:gd name="T22" fmla="*/ 250 w 787"/>
                <a:gd name="T23" fmla="*/ 588 h 788"/>
                <a:gd name="T24" fmla="*/ 219 w 787"/>
                <a:gd name="T25" fmla="*/ 461 h 788"/>
                <a:gd name="T26" fmla="*/ 219 w 787"/>
                <a:gd name="T27" fmla="*/ 327 h 788"/>
                <a:gd name="T28" fmla="*/ 250 w 787"/>
                <a:gd name="T29" fmla="*/ 201 h 788"/>
                <a:gd name="T30" fmla="*/ 311 w 787"/>
                <a:gd name="T31" fmla="*/ 89 h 788"/>
                <a:gd name="T32" fmla="*/ 394 w 787"/>
                <a:gd name="T33" fmla="*/ 0 h 788"/>
                <a:gd name="T34" fmla="*/ 499 w 787"/>
                <a:gd name="T35" fmla="*/ 14 h 788"/>
                <a:gd name="T36" fmla="*/ 592 w 787"/>
                <a:gd name="T37" fmla="*/ 55 h 788"/>
                <a:gd name="T38" fmla="*/ 672 w 787"/>
                <a:gd name="T39" fmla="*/ 116 h 788"/>
                <a:gd name="T40" fmla="*/ 734 w 787"/>
                <a:gd name="T41" fmla="*/ 195 h 788"/>
                <a:gd name="T42" fmla="*/ 774 w 787"/>
                <a:gd name="T43" fmla="*/ 289 h 788"/>
                <a:gd name="T44" fmla="*/ 787 w 787"/>
                <a:gd name="T45" fmla="*/ 394 h 788"/>
                <a:gd name="T46" fmla="*/ 774 w 787"/>
                <a:gd name="T47" fmla="*/ 499 h 788"/>
                <a:gd name="T48" fmla="*/ 734 w 787"/>
                <a:gd name="T49" fmla="*/ 593 h 788"/>
                <a:gd name="T50" fmla="*/ 672 w 787"/>
                <a:gd name="T51" fmla="*/ 673 h 788"/>
                <a:gd name="T52" fmla="*/ 592 w 787"/>
                <a:gd name="T53" fmla="*/ 734 h 788"/>
                <a:gd name="T54" fmla="*/ 499 w 787"/>
                <a:gd name="T55" fmla="*/ 774 h 788"/>
                <a:gd name="T56" fmla="*/ 394 w 787"/>
                <a:gd name="T57" fmla="*/ 788 h 788"/>
                <a:gd name="T58" fmla="*/ 290 w 787"/>
                <a:gd name="T59" fmla="*/ 774 h 788"/>
                <a:gd name="T60" fmla="*/ 195 w 787"/>
                <a:gd name="T61" fmla="*/ 734 h 788"/>
                <a:gd name="T62" fmla="*/ 115 w 787"/>
                <a:gd name="T63" fmla="*/ 673 h 788"/>
                <a:gd name="T64" fmla="*/ 54 w 787"/>
                <a:gd name="T65" fmla="*/ 593 h 788"/>
                <a:gd name="T66" fmla="*/ 15 w 787"/>
                <a:gd name="T67" fmla="*/ 499 h 788"/>
                <a:gd name="T68" fmla="*/ 0 w 787"/>
                <a:gd name="T69" fmla="*/ 394 h 788"/>
                <a:gd name="T70" fmla="*/ 15 w 787"/>
                <a:gd name="T71" fmla="*/ 289 h 788"/>
                <a:gd name="T72" fmla="*/ 54 w 787"/>
                <a:gd name="T73" fmla="*/ 195 h 788"/>
                <a:gd name="T74" fmla="*/ 115 w 787"/>
                <a:gd name="T75" fmla="*/ 116 h 788"/>
                <a:gd name="T76" fmla="*/ 195 w 787"/>
                <a:gd name="T77" fmla="*/ 55 h 788"/>
                <a:gd name="T78" fmla="*/ 290 w 787"/>
                <a:gd name="T79" fmla="*/ 14 h 788"/>
                <a:gd name="T80" fmla="*/ 394 w 787"/>
                <a:gd name="T81" fmla="*/ 0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7" h="788">
                  <a:moveTo>
                    <a:pt x="349" y="39"/>
                  </a:moveTo>
                  <a:lnTo>
                    <a:pt x="297" y="50"/>
                  </a:lnTo>
                  <a:lnTo>
                    <a:pt x="249" y="67"/>
                  </a:lnTo>
                  <a:lnTo>
                    <a:pt x="203" y="92"/>
                  </a:lnTo>
                  <a:lnTo>
                    <a:pt x="163" y="122"/>
                  </a:lnTo>
                  <a:lnTo>
                    <a:pt x="126" y="157"/>
                  </a:lnTo>
                  <a:lnTo>
                    <a:pt x="96" y="196"/>
                  </a:lnTo>
                  <a:lnTo>
                    <a:pt x="70" y="241"/>
                  </a:lnTo>
                  <a:lnTo>
                    <a:pt x="51" y="289"/>
                  </a:lnTo>
                  <a:lnTo>
                    <a:pt x="39" y="340"/>
                  </a:lnTo>
                  <a:lnTo>
                    <a:pt x="36" y="394"/>
                  </a:lnTo>
                  <a:lnTo>
                    <a:pt x="39" y="448"/>
                  </a:lnTo>
                  <a:lnTo>
                    <a:pt x="51" y="499"/>
                  </a:lnTo>
                  <a:lnTo>
                    <a:pt x="70" y="547"/>
                  </a:lnTo>
                  <a:lnTo>
                    <a:pt x="96" y="592"/>
                  </a:lnTo>
                  <a:lnTo>
                    <a:pt x="126" y="632"/>
                  </a:lnTo>
                  <a:lnTo>
                    <a:pt x="163" y="668"/>
                  </a:lnTo>
                  <a:lnTo>
                    <a:pt x="203" y="698"/>
                  </a:lnTo>
                  <a:lnTo>
                    <a:pt x="249" y="721"/>
                  </a:lnTo>
                  <a:lnTo>
                    <a:pt x="297" y="738"/>
                  </a:lnTo>
                  <a:lnTo>
                    <a:pt x="349" y="749"/>
                  </a:lnTo>
                  <a:lnTo>
                    <a:pt x="311" y="699"/>
                  </a:lnTo>
                  <a:lnTo>
                    <a:pt x="278" y="645"/>
                  </a:lnTo>
                  <a:lnTo>
                    <a:pt x="250" y="588"/>
                  </a:lnTo>
                  <a:lnTo>
                    <a:pt x="231" y="526"/>
                  </a:lnTo>
                  <a:lnTo>
                    <a:pt x="219" y="461"/>
                  </a:lnTo>
                  <a:lnTo>
                    <a:pt x="215" y="394"/>
                  </a:lnTo>
                  <a:lnTo>
                    <a:pt x="219" y="327"/>
                  </a:lnTo>
                  <a:lnTo>
                    <a:pt x="231" y="263"/>
                  </a:lnTo>
                  <a:lnTo>
                    <a:pt x="250" y="201"/>
                  </a:lnTo>
                  <a:lnTo>
                    <a:pt x="278" y="143"/>
                  </a:lnTo>
                  <a:lnTo>
                    <a:pt x="311" y="89"/>
                  </a:lnTo>
                  <a:lnTo>
                    <a:pt x="349" y="39"/>
                  </a:lnTo>
                  <a:close/>
                  <a:moveTo>
                    <a:pt x="394" y="0"/>
                  </a:moveTo>
                  <a:lnTo>
                    <a:pt x="447" y="4"/>
                  </a:lnTo>
                  <a:lnTo>
                    <a:pt x="499" y="14"/>
                  </a:lnTo>
                  <a:lnTo>
                    <a:pt x="548" y="31"/>
                  </a:lnTo>
                  <a:lnTo>
                    <a:pt x="592" y="55"/>
                  </a:lnTo>
                  <a:lnTo>
                    <a:pt x="634" y="82"/>
                  </a:lnTo>
                  <a:lnTo>
                    <a:pt x="672" y="116"/>
                  </a:lnTo>
                  <a:lnTo>
                    <a:pt x="706" y="153"/>
                  </a:lnTo>
                  <a:lnTo>
                    <a:pt x="734" y="195"/>
                  </a:lnTo>
                  <a:lnTo>
                    <a:pt x="757" y="241"/>
                  </a:lnTo>
                  <a:lnTo>
                    <a:pt x="774" y="289"/>
                  </a:lnTo>
                  <a:lnTo>
                    <a:pt x="785" y="340"/>
                  </a:lnTo>
                  <a:lnTo>
                    <a:pt x="787" y="394"/>
                  </a:lnTo>
                  <a:lnTo>
                    <a:pt x="785" y="448"/>
                  </a:lnTo>
                  <a:lnTo>
                    <a:pt x="774" y="499"/>
                  </a:lnTo>
                  <a:lnTo>
                    <a:pt x="757" y="547"/>
                  </a:lnTo>
                  <a:lnTo>
                    <a:pt x="734" y="593"/>
                  </a:lnTo>
                  <a:lnTo>
                    <a:pt x="706" y="635"/>
                  </a:lnTo>
                  <a:lnTo>
                    <a:pt x="672" y="673"/>
                  </a:lnTo>
                  <a:lnTo>
                    <a:pt x="634" y="705"/>
                  </a:lnTo>
                  <a:lnTo>
                    <a:pt x="592" y="734"/>
                  </a:lnTo>
                  <a:lnTo>
                    <a:pt x="548" y="757"/>
                  </a:lnTo>
                  <a:lnTo>
                    <a:pt x="499" y="774"/>
                  </a:lnTo>
                  <a:lnTo>
                    <a:pt x="447" y="784"/>
                  </a:lnTo>
                  <a:lnTo>
                    <a:pt x="394" y="788"/>
                  </a:lnTo>
                  <a:lnTo>
                    <a:pt x="341" y="784"/>
                  </a:lnTo>
                  <a:lnTo>
                    <a:pt x="290" y="774"/>
                  </a:lnTo>
                  <a:lnTo>
                    <a:pt x="241" y="757"/>
                  </a:lnTo>
                  <a:lnTo>
                    <a:pt x="195" y="734"/>
                  </a:lnTo>
                  <a:lnTo>
                    <a:pt x="153" y="705"/>
                  </a:lnTo>
                  <a:lnTo>
                    <a:pt x="115" y="673"/>
                  </a:lnTo>
                  <a:lnTo>
                    <a:pt x="83" y="635"/>
                  </a:lnTo>
                  <a:lnTo>
                    <a:pt x="54" y="593"/>
                  </a:lnTo>
                  <a:lnTo>
                    <a:pt x="30" y="547"/>
                  </a:lnTo>
                  <a:lnTo>
                    <a:pt x="15" y="499"/>
                  </a:lnTo>
                  <a:lnTo>
                    <a:pt x="4" y="448"/>
                  </a:lnTo>
                  <a:lnTo>
                    <a:pt x="0" y="394"/>
                  </a:lnTo>
                  <a:lnTo>
                    <a:pt x="4" y="340"/>
                  </a:lnTo>
                  <a:lnTo>
                    <a:pt x="15" y="289"/>
                  </a:lnTo>
                  <a:lnTo>
                    <a:pt x="30" y="241"/>
                  </a:lnTo>
                  <a:lnTo>
                    <a:pt x="54" y="195"/>
                  </a:lnTo>
                  <a:lnTo>
                    <a:pt x="83" y="153"/>
                  </a:lnTo>
                  <a:lnTo>
                    <a:pt x="115" y="116"/>
                  </a:lnTo>
                  <a:lnTo>
                    <a:pt x="153" y="82"/>
                  </a:lnTo>
                  <a:lnTo>
                    <a:pt x="195" y="55"/>
                  </a:lnTo>
                  <a:lnTo>
                    <a:pt x="241" y="31"/>
                  </a:lnTo>
                  <a:lnTo>
                    <a:pt x="290" y="14"/>
                  </a:lnTo>
                  <a:lnTo>
                    <a:pt x="341" y="4"/>
                  </a:lnTo>
                  <a:lnTo>
                    <a:pt x="39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0" name="Freeform 39"/>
            <p:cNvSpPr/>
            <p:nvPr/>
          </p:nvSpPr>
          <p:spPr bwMode="auto">
            <a:xfrm>
              <a:off x="6424783" y="3371263"/>
              <a:ext cx="540000" cy="540000"/>
            </a:xfrm>
            <a:custGeom>
              <a:avLst/>
              <a:gdLst>
                <a:gd name="T0" fmla="*/ 394 w 788"/>
                <a:gd name="T1" fmla="*/ 0 h 788"/>
                <a:gd name="T2" fmla="*/ 448 w 788"/>
                <a:gd name="T3" fmla="*/ 4 h 788"/>
                <a:gd name="T4" fmla="*/ 499 w 788"/>
                <a:gd name="T5" fmla="*/ 14 h 788"/>
                <a:gd name="T6" fmla="*/ 547 w 788"/>
                <a:gd name="T7" fmla="*/ 31 h 788"/>
                <a:gd name="T8" fmla="*/ 593 w 788"/>
                <a:gd name="T9" fmla="*/ 55 h 788"/>
                <a:gd name="T10" fmla="*/ 635 w 788"/>
                <a:gd name="T11" fmla="*/ 82 h 788"/>
                <a:gd name="T12" fmla="*/ 673 w 788"/>
                <a:gd name="T13" fmla="*/ 116 h 788"/>
                <a:gd name="T14" fmla="*/ 705 w 788"/>
                <a:gd name="T15" fmla="*/ 153 h 788"/>
                <a:gd name="T16" fmla="*/ 734 w 788"/>
                <a:gd name="T17" fmla="*/ 195 h 788"/>
                <a:gd name="T18" fmla="*/ 757 w 788"/>
                <a:gd name="T19" fmla="*/ 241 h 788"/>
                <a:gd name="T20" fmla="*/ 774 w 788"/>
                <a:gd name="T21" fmla="*/ 289 h 788"/>
                <a:gd name="T22" fmla="*/ 784 w 788"/>
                <a:gd name="T23" fmla="*/ 340 h 788"/>
                <a:gd name="T24" fmla="*/ 788 w 788"/>
                <a:gd name="T25" fmla="*/ 394 h 788"/>
                <a:gd name="T26" fmla="*/ 784 w 788"/>
                <a:gd name="T27" fmla="*/ 448 h 788"/>
                <a:gd name="T28" fmla="*/ 774 w 788"/>
                <a:gd name="T29" fmla="*/ 499 h 788"/>
                <a:gd name="T30" fmla="*/ 757 w 788"/>
                <a:gd name="T31" fmla="*/ 547 h 788"/>
                <a:gd name="T32" fmla="*/ 734 w 788"/>
                <a:gd name="T33" fmla="*/ 593 h 788"/>
                <a:gd name="T34" fmla="*/ 705 w 788"/>
                <a:gd name="T35" fmla="*/ 635 h 788"/>
                <a:gd name="T36" fmla="*/ 673 w 788"/>
                <a:gd name="T37" fmla="*/ 673 h 788"/>
                <a:gd name="T38" fmla="*/ 635 w 788"/>
                <a:gd name="T39" fmla="*/ 705 h 788"/>
                <a:gd name="T40" fmla="*/ 593 w 788"/>
                <a:gd name="T41" fmla="*/ 734 h 788"/>
                <a:gd name="T42" fmla="*/ 547 w 788"/>
                <a:gd name="T43" fmla="*/ 757 h 788"/>
                <a:gd name="T44" fmla="*/ 499 w 788"/>
                <a:gd name="T45" fmla="*/ 774 h 788"/>
                <a:gd name="T46" fmla="*/ 448 w 788"/>
                <a:gd name="T47" fmla="*/ 784 h 788"/>
                <a:gd name="T48" fmla="*/ 394 w 788"/>
                <a:gd name="T49" fmla="*/ 788 h 788"/>
                <a:gd name="T50" fmla="*/ 340 w 788"/>
                <a:gd name="T51" fmla="*/ 784 h 788"/>
                <a:gd name="T52" fmla="*/ 289 w 788"/>
                <a:gd name="T53" fmla="*/ 774 h 788"/>
                <a:gd name="T54" fmla="*/ 241 w 788"/>
                <a:gd name="T55" fmla="*/ 757 h 788"/>
                <a:gd name="T56" fmla="*/ 195 w 788"/>
                <a:gd name="T57" fmla="*/ 734 h 788"/>
                <a:gd name="T58" fmla="*/ 153 w 788"/>
                <a:gd name="T59" fmla="*/ 705 h 788"/>
                <a:gd name="T60" fmla="*/ 115 w 788"/>
                <a:gd name="T61" fmla="*/ 673 h 788"/>
                <a:gd name="T62" fmla="*/ 82 w 788"/>
                <a:gd name="T63" fmla="*/ 635 h 788"/>
                <a:gd name="T64" fmla="*/ 53 w 788"/>
                <a:gd name="T65" fmla="*/ 593 h 788"/>
                <a:gd name="T66" fmla="*/ 31 w 788"/>
                <a:gd name="T67" fmla="*/ 547 h 788"/>
                <a:gd name="T68" fmla="*/ 14 w 788"/>
                <a:gd name="T69" fmla="*/ 499 h 788"/>
                <a:gd name="T70" fmla="*/ 4 w 788"/>
                <a:gd name="T71" fmla="*/ 448 h 788"/>
                <a:gd name="T72" fmla="*/ 0 w 788"/>
                <a:gd name="T73" fmla="*/ 394 h 788"/>
                <a:gd name="T74" fmla="*/ 4 w 788"/>
                <a:gd name="T75" fmla="*/ 340 h 788"/>
                <a:gd name="T76" fmla="*/ 14 w 788"/>
                <a:gd name="T77" fmla="*/ 289 h 788"/>
                <a:gd name="T78" fmla="*/ 31 w 788"/>
                <a:gd name="T79" fmla="*/ 241 h 788"/>
                <a:gd name="T80" fmla="*/ 53 w 788"/>
                <a:gd name="T81" fmla="*/ 195 h 788"/>
                <a:gd name="T82" fmla="*/ 82 w 788"/>
                <a:gd name="T83" fmla="*/ 153 h 788"/>
                <a:gd name="T84" fmla="*/ 115 w 788"/>
                <a:gd name="T85" fmla="*/ 116 h 788"/>
                <a:gd name="T86" fmla="*/ 153 w 788"/>
                <a:gd name="T87" fmla="*/ 82 h 788"/>
                <a:gd name="T88" fmla="*/ 195 w 788"/>
                <a:gd name="T89" fmla="*/ 55 h 788"/>
                <a:gd name="T90" fmla="*/ 241 w 788"/>
                <a:gd name="T91" fmla="*/ 31 h 788"/>
                <a:gd name="T92" fmla="*/ 289 w 788"/>
                <a:gd name="T93" fmla="*/ 14 h 788"/>
                <a:gd name="T94" fmla="*/ 340 w 788"/>
                <a:gd name="T95" fmla="*/ 4 h 788"/>
                <a:gd name="T96" fmla="*/ 394 w 788"/>
                <a:gd name="T97" fmla="*/ 0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88" h="788">
                  <a:moveTo>
                    <a:pt x="394" y="0"/>
                  </a:moveTo>
                  <a:lnTo>
                    <a:pt x="448" y="4"/>
                  </a:lnTo>
                  <a:lnTo>
                    <a:pt x="499" y="14"/>
                  </a:lnTo>
                  <a:lnTo>
                    <a:pt x="547" y="31"/>
                  </a:lnTo>
                  <a:lnTo>
                    <a:pt x="593" y="55"/>
                  </a:lnTo>
                  <a:lnTo>
                    <a:pt x="635" y="82"/>
                  </a:lnTo>
                  <a:lnTo>
                    <a:pt x="673" y="116"/>
                  </a:lnTo>
                  <a:lnTo>
                    <a:pt x="705" y="153"/>
                  </a:lnTo>
                  <a:lnTo>
                    <a:pt x="734" y="195"/>
                  </a:lnTo>
                  <a:lnTo>
                    <a:pt x="757" y="241"/>
                  </a:lnTo>
                  <a:lnTo>
                    <a:pt x="774" y="289"/>
                  </a:lnTo>
                  <a:lnTo>
                    <a:pt x="784" y="340"/>
                  </a:lnTo>
                  <a:lnTo>
                    <a:pt x="788" y="394"/>
                  </a:lnTo>
                  <a:lnTo>
                    <a:pt x="784" y="448"/>
                  </a:lnTo>
                  <a:lnTo>
                    <a:pt x="774" y="499"/>
                  </a:lnTo>
                  <a:lnTo>
                    <a:pt x="757" y="547"/>
                  </a:lnTo>
                  <a:lnTo>
                    <a:pt x="734" y="593"/>
                  </a:lnTo>
                  <a:lnTo>
                    <a:pt x="705" y="635"/>
                  </a:lnTo>
                  <a:lnTo>
                    <a:pt x="673" y="673"/>
                  </a:lnTo>
                  <a:lnTo>
                    <a:pt x="635" y="705"/>
                  </a:lnTo>
                  <a:lnTo>
                    <a:pt x="593" y="734"/>
                  </a:lnTo>
                  <a:lnTo>
                    <a:pt x="547" y="757"/>
                  </a:lnTo>
                  <a:lnTo>
                    <a:pt x="499" y="774"/>
                  </a:lnTo>
                  <a:lnTo>
                    <a:pt x="448" y="784"/>
                  </a:lnTo>
                  <a:lnTo>
                    <a:pt x="394" y="788"/>
                  </a:lnTo>
                  <a:lnTo>
                    <a:pt x="340" y="784"/>
                  </a:lnTo>
                  <a:lnTo>
                    <a:pt x="289" y="774"/>
                  </a:lnTo>
                  <a:lnTo>
                    <a:pt x="241" y="757"/>
                  </a:lnTo>
                  <a:lnTo>
                    <a:pt x="195" y="734"/>
                  </a:lnTo>
                  <a:lnTo>
                    <a:pt x="153" y="705"/>
                  </a:lnTo>
                  <a:lnTo>
                    <a:pt x="115" y="673"/>
                  </a:lnTo>
                  <a:lnTo>
                    <a:pt x="82" y="635"/>
                  </a:lnTo>
                  <a:lnTo>
                    <a:pt x="53" y="593"/>
                  </a:lnTo>
                  <a:lnTo>
                    <a:pt x="31" y="547"/>
                  </a:lnTo>
                  <a:lnTo>
                    <a:pt x="14" y="499"/>
                  </a:lnTo>
                  <a:lnTo>
                    <a:pt x="4" y="448"/>
                  </a:lnTo>
                  <a:lnTo>
                    <a:pt x="0" y="394"/>
                  </a:lnTo>
                  <a:lnTo>
                    <a:pt x="4" y="340"/>
                  </a:lnTo>
                  <a:lnTo>
                    <a:pt x="14" y="289"/>
                  </a:lnTo>
                  <a:lnTo>
                    <a:pt x="31" y="241"/>
                  </a:lnTo>
                  <a:lnTo>
                    <a:pt x="53" y="195"/>
                  </a:lnTo>
                  <a:lnTo>
                    <a:pt x="82" y="153"/>
                  </a:lnTo>
                  <a:lnTo>
                    <a:pt x="115" y="116"/>
                  </a:lnTo>
                  <a:lnTo>
                    <a:pt x="153" y="82"/>
                  </a:lnTo>
                  <a:lnTo>
                    <a:pt x="195" y="55"/>
                  </a:lnTo>
                  <a:lnTo>
                    <a:pt x="241" y="31"/>
                  </a:lnTo>
                  <a:lnTo>
                    <a:pt x="289" y="14"/>
                  </a:lnTo>
                  <a:lnTo>
                    <a:pt x="340" y="4"/>
                  </a:lnTo>
                  <a:lnTo>
                    <a:pt x="39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1" name="Freeform 40"/>
            <p:cNvSpPr>
              <a:spLocks noEditPoints="1"/>
            </p:cNvSpPr>
            <p:nvPr/>
          </p:nvSpPr>
          <p:spPr bwMode="auto">
            <a:xfrm>
              <a:off x="7494187" y="3371263"/>
              <a:ext cx="540000" cy="540000"/>
            </a:xfrm>
            <a:custGeom>
              <a:avLst/>
              <a:gdLst>
                <a:gd name="T0" fmla="*/ 478 w 788"/>
                <a:gd name="T1" fmla="*/ 89 h 788"/>
                <a:gd name="T2" fmla="*/ 537 w 788"/>
                <a:gd name="T3" fmla="*/ 201 h 788"/>
                <a:gd name="T4" fmla="*/ 568 w 788"/>
                <a:gd name="T5" fmla="*/ 328 h 788"/>
                <a:gd name="T6" fmla="*/ 568 w 788"/>
                <a:gd name="T7" fmla="*/ 461 h 788"/>
                <a:gd name="T8" fmla="*/ 537 w 788"/>
                <a:gd name="T9" fmla="*/ 587 h 788"/>
                <a:gd name="T10" fmla="*/ 478 w 788"/>
                <a:gd name="T11" fmla="*/ 699 h 788"/>
                <a:gd name="T12" fmla="*/ 491 w 788"/>
                <a:gd name="T13" fmla="*/ 739 h 788"/>
                <a:gd name="T14" fmla="*/ 584 w 788"/>
                <a:gd name="T15" fmla="*/ 697 h 788"/>
                <a:gd name="T16" fmla="*/ 661 w 788"/>
                <a:gd name="T17" fmla="*/ 631 h 788"/>
                <a:gd name="T18" fmla="*/ 717 w 788"/>
                <a:gd name="T19" fmla="*/ 547 h 788"/>
                <a:gd name="T20" fmla="*/ 747 w 788"/>
                <a:gd name="T21" fmla="*/ 448 h 788"/>
                <a:gd name="T22" fmla="*/ 747 w 788"/>
                <a:gd name="T23" fmla="*/ 341 h 788"/>
                <a:gd name="T24" fmla="*/ 717 w 788"/>
                <a:gd name="T25" fmla="*/ 241 h 788"/>
                <a:gd name="T26" fmla="*/ 661 w 788"/>
                <a:gd name="T27" fmla="*/ 156 h 788"/>
                <a:gd name="T28" fmla="*/ 584 w 788"/>
                <a:gd name="T29" fmla="*/ 91 h 788"/>
                <a:gd name="T30" fmla="*/ 491 w 788"/>
                <a:gd name="T31" fmla="*/ 50 h 788"/>
                <a:gd name="T32" fmla="*/ 394 w 788"/>
                <a:gd name="T33" fmla="*/ 0 h 788"/>
                <a:gd name="T34" fmla="*/ 499 w 788"/>
                <a:gd name="T35" fmla="*/ 15 h 788"/>
                <a:gd name="T36" fmla="*/ 593 w 788"/>
                <a:gd name="T37" fmla="*/ 54 h 788"/>
                <a:gd name="T38" fmla="*/ 673 w 788"/>
                <a:gd name="T39" fmla="*/ 115 h 788"/>
                <a:gd name="T40" fmla="*/ 734 w 788"/>
                <a:gd name="T41" fmla="*/ 195 h 788"/>
                <a:gd name="T42" fmla="*/ 774 w 788"/>
                <a:gd name="T43" fmla="*/ 290 h 788"/>
                <a:gd name="T44" fmla="*/ 788 w 788"/>
                <a:gd name="T45" fmla="*/ 394 h 788"/>
                <a:gd name="T46" fmla="*/ 774 w 788"/>
                <a:gd name="T47" fmla="*/ 499 h 788"/>
                <a:gd name="T48" fmla="*/ 734 w 788"/>
                <a:gd name="T49" fmla="*/ 593 h 788"/>
                <a:gd name="T50" fmla="*/ 673 w 788"/>
                <a:gd name="T51" fmla="*/ 672 h 788"/>
                <a:gd name="T52" fmla="*/ 593 w 788"/>
                <a:gd name="T53" fmla="*/ 735 h 788"/>
                <a:gd name="T54" fmla="*/ 499 w 788"/>
                <a:gd name="T55" fmla="*/ 774 h 788"/>
                <a:gd name="T56" fmla="*/ 394 w 788"/>
                <a:gd name="T57" fmla="*/ 788 h 788"/>
                <a:gd name="T58" fmla="*/ 289 w 788"/>
                <a:gd name="T59" fmla="*/ 774 h 788"/>
                <a:gd name="T60" fmla="*/ 195 w 788"/>
                <a:gd name="T61" fmla="*/ 735 h 788"/>
                <a:gd name="T62" fmla="*/ 115 w 788"/>
                <a:gd name="T63" fmla="*/ 672 h 788"/>
                <a:gd name="T64" fmla="*/ 53 w 788"/>
                <a:gd name="T65" fmla="*/ 593 h 788"/>
                <a:gd name="T66" fmla="*/ 14 w 788"/>
                <a:gd name="T67" fmla="*/ 499 h 788"/>
                <a:gd name="T68" fmla="*/ 0 w 788"/>
                <a:gd name="T69" fmla="*/ 394 h 788"/>
                <a:gd name="T70" fmla="*/ 14 w 788"/>
                <a:gd name="T71" fmla="*/ 290 h 788"/>
                <a:gd name="T72" fmla="*/ 53 w 788"/>
                <a:gd name="T73" fmla="*/ 195 h 788"/>
                <a:gd name="T74" fmla="*/ 115 w 788"/>
                <a:gd name="T75" fmla="*/ 115 h 788"/>
                <a:gd name="T76" fmla="*/ 195 w 788"/>
                <a:gd name="T77" fmla="*/ 54 h 788"/>
                <a:gd name="T78" fmla="*/ 289 w 788"/>
                <a:gd name="T79" fmla="*/ 15 h 788"/>
                <a:gd name="T80" fmla="*/ 394 w 788"/>
                <a:gd name="T81" fmla="*/ 0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8" h="788">
                  <a:moveTo>
                    <a:pt x="438" y="40"/>
                  </a:moveTo>
                  <a:lnTo>
                    <a:pt x="478" y="89"/>
                  </a:lnTo>
                  <a:lnTo>
                    <a:pt x="510" y="143"/>
                  </a:lnTo>
                  <a:lnTo>
                    <a:pt x="537" y="201"/>
                  </a:lnTo>
                  <a:lnTo>
                    <a:pt x="556" y="262"/>
                  </a:lnTo>
                  <a:lnTo>
                    <a:pt x="568" y="328"/>
                  </a:lnTo>
                  <a:lnTo>
                    <a:pt x="573" y="394"/>
                  </a:lnTo>
                  <a:lnTo>
                    <a:pt x="568" y="461"/>
                  </a:lnTo>
                  <a:lnTo>
                    <a:pt x="556" y="525"/>
                  </a:lnTo>
                  <a:lnTo>
                    <a:pt x="537" y="587"/>
                  </a:lnTo>
                  <a:lnTo>
                    <a:pt x="510" y="646"/>
                  </a:lnTo>
                  <a:lnTo>
                    <a:pt x="478" y="699"/>
                  </a:lnTo>
                  <a:lnTo>
                    <a:pt x="438" y="749"/>
                  </a:lnTo>
                  <a:lnTo>
                    <a:pt x="491" y="739"/>
                  </a:lnTo>
                  <a:lnTo>
                    <a:pt x="539" y="722"/>
                  </a:lnTo>
                  <a:lnTo>
                    <a:pt x="584" y="697"/>
                  </a:lnTo>
                  <a:lnTo>
                    <a:pt x="626" y="667"/>
                  </a:lnTo>
                  <a:lnTo>
                    <a:pt x="661" y="631"/>
                  </a:lnTo>
                  <a:lnTo>
                    <a:pt x="692" y="592"/>
                  </a:lnTo>
                  <a:lnTo>
                    <a:pt x="717" y="547"/>
                  </a:lnTo>
                  <a:lnTo>
                    <a:pt x="736" y="499"/>
                  </a:lnTo>
                  <a:lnTo>
                    <a:pt x="747" y="448"/>
                  </a:lnTo>
                  <a:lnTo>
                    <a:pt x="751" y="394"/>
                  </a:lnTo>
                  <a:lnTo>
                    <a:pt x="747" y="341"/>
                  </a:lnTo>
                  <a:lnTo>
                    <a:pt x="736" y="290"/>
                  </a:lnTo>
                  <a:lnTo>
                    <a:pt x="717" y="241"/>
                  </a:lnTo>
                  <a:lnTo>
                    <a:pt x="692" y="197"/>
                  </a:lnTo>
                  <a:lnTo>
                    <a:pt x="661" y="156"/>
                  </a:lnTo>
                  <a:lnTo>
                    <a:pt x="626" y="121"/>
                  </a:lnTo>
                  <a:lnTo>
                    <a:pt x="584" y="91"/>
                  </a:lnTo>
                  <a:lnTo>
                    <a:pt x="539" y="67"/>
                  </a:lnTo>
                  <a:lnTo>
                    <a:pt x="491" y="50"/>
                  </a:lnTo>
                  <a:lnTo>
                    <a:pt x="438" y="40"/>
                  </a:lnTo>
                  <a:close/>
                  <a:moveTo>
                    <a:pt x="394" y="0"/>
                  </a:moveTo>
                  <a:lnTo>
                    <a:pt x="448" y="4"/>
                  </a:lnTo>
                  <a:lnTo>
                    <a:pt x="499" y="15"/>
                  </a:lnTo>
                  <a:lnTo>
                    <a:pt x="547" y="32"/>
                  </a:lnTo>
                  <a:lnTo>
                    <a:pt x="593" y="54"/>
                  </a:lnTo>
                  <a:lnTo>
                    <a:pt x="635" y="83"/>
                  </a:lnTo>
                  <a:lnTo>
                    <a:pt x="673" y="115"/>
                  </a:lnTo>
                  <a:lnTo>
                    <a:pt x="706" y="153"/>
                  </a:lnTo>
                  <a:lnTo>
                    <a:pt x="734" y="195"/>
                  </a:lnTo>
                  <a:lnTo>
                    <a:pt x="757" y="241"/>
                  </a:lnTo>
                  <a:lnTo>
                    <a:pt x="774" y="290"/>
                  </a:lnTo>
                  <a:lnTo>
                    <a:pt x="784" y="341"/>
                  </a:lnTo>
                  <a:lnTo>
                    <a:pt x="788" y="394"/>
                  </a:lnTo>
                  <a:lnTo>
                    <a:pt x="784" y="448"/>
                  </a:lnTo>
                  <a:lnTo>
                    <a:pt x="774" y="499"/>
                  </a:lnTo>
                  <a:lnTo>
                    <a:pt x="757" y="547"/>
                  </a:lnTo>
                  <a:lnTo>
                    <a:pt x="734" y="593"/>
                  </a:lnTo>
                  <a:lnTo>
                    <a:pt x="706" y="635"/>
                  </a:lnTo>
                  <a:lnTo>
                    <a:pt x="673" y="672"/>
                  </a:lnTo>
                  <a:lnTo>
                    <a:pt x="635" y="706"/>
                  </a:lnTo>
                  <a:lnTo>
                    <a:pt x="593" y="735"/>
                  </a:lnTo>
                  <a:lnTo>
                    <a:pt x="547" y="757"/>
                  </a:lnTo>
                  <a:lnTo>
                    <a:pt x="499" y="774"/>
                  </a:lnTo>
                  <a:lnTo>
                    <a:pt x="448" y="784"/>
                  </a:lnTo>
                  <a:lnTo>
                    <a:pt x="394" y="788"/>
                  </a:lnTo>
                  <a:lnTo>
                    <a:pt x="340" y="784"/>
                  </a:lnTo>
                  <a:lnTo>
                    <a:pt x="289" y="774"/>
                  </a:lnTo>
                  <a:lnTo>
                    <a:pt x="241" y="757"/>
                  </a:lnTo>
                  <a:lnTo>
                    <a:pt x="195" y="735"/>
                  </a:lnTo>
                  <a:lnTo>
                    <a:pt x="153" y="706"/>
                  </a:lnTo>
                  <a:lnTo>
                    <a:pt x="115" y="672"/>
                  </a:lnTo>
                  <a:lnTo>
                    <a:pt x="82" y="635"/>
                  </a:lnTo>
                  <a:lnTo>
                    <a:pt x="53" y="593"/>
                  </a:lnTo>
                  <a:lnTo>
                    <a:pt x="31" y="547"/>
                  </a:lnTo>
                  <a:lnTo>
                    <a:pt x="14" y="499"/>
                  </a:lnTo>
                  <a:lnTo>
                    <a:pt x="4" y="448"/>
                  </a:lnTo>
                  <a:lnTo>
                    <a:pt x="0" y="394"/>
                  </a:lnTo>
                  <a:lnTo>
                    <a:pt x="4" y="341"/>
                  </a:lnTo>
                  <a:lnTo>
                    <a:pt x="14" y="290"/>
                  </a:lnTo>
                  <a:lnTo>
                    <a:pt x="31" y="241"/>
                  </a:lnTo>
                  <a:lnTo>
                    <a:pt x="53" y="195"/>
                  </a:lnTo>
                  <a:lnTo>
                    <a:pt x="82" y="153"/>
                  </a:lnTo>
                  <a:lnTo>
                    <a:pt x="115" y="115"/>
                  </a:lnTo>
                  <a:lnTo>
                    <a:pt x="153" y="83"/>
                  </a:lnTo>
                  <a:lnTo>
                    <a:pt x="195" y="54"/>
                  </a:lnTo>
                  <a:lnTo>
                    <a:pt x="241" y="32"/>
                  </a:lnTo>
                  <a:lnTo>
                    <a:pt x="289" y="15"/>
                  </a:lnTo>
                  <a:lnTo>
                    <a:pt x="340" y="4"/>
                  </a:lnTo>
                  <a:lnTo>
                    <a:pt x="39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2" name="Freeform 41"/>
            <p:cNvSpPr>
              <a:spLocks noEditPoints="1"/>
            </p:cNvSpPr>
            <p:nvPr/>
          </p:nvSpPr>
          <p:spPr bwMode="auto">
            <a:xfrm>
              <a:off x="8563591" y="3371263"/>
              <a:ext cx="540686" cy="540000"/>
            </a:xfrm>
            <a:custGeom>
              <a:avLst/>
              <a:gdLst>
                <a:gd name="T0" fmla="*/ 394 w 789"/>
                <a:gd name="T1" fmla="*/ 752 h 788"/>
                <a:gd name="T2" fmla="*/ 498 w 789"/>
                <a:gd name="T3" fmla="*/ 737 h 788"/>
                <a:gd name="T4" fmla="*/ 589 w 789"/>
                <a:gd name="T5" fmla="*/ 694 h 788"/>
                <a:gd name="T6" fmla="*/ 665 w 789"/>
                <a:gd name="T7" fmla="*/ 629 h 788"/>
                <a:gd name="T8" fmla="*/ 719 w 789"/>
                <a:gd name="T9" fmla="*/ 545 h 788"/>
                <a:gd name="T10" fmla="*/ 749 w 789"/>
                <a:gd name="T11" fmla="*/ 447 h 788"/>
                <a:gd name="T12" fmla="*/ 749 w 789"/>
                <a:gd name="T13" fmla="*/ 341 h 788"/>
                <a:gd name="T14" fmla="*/ 719 w 789"/>
                <a:gd name="T15" fmla="*/ 244 h 788"/>
                <a:gd name="T16" fmla="*/ 665 w 789"/>
                <a:gd name="T17" fmla="*/ 159 h 788"/>
                <a:gd name="T18" fmla="*/ 589 w 789"/>
                <a:gd name="T19" fmla="*/ 93 h 788"/>
                <a:gd name="T20" fmla="*/ 498 w 789"/>
                <a:gd name="T21" fmla="*/ 51 h 788"/>
                <a:gd name="T22" fmla="*/ 394 w 789"/>
                <a:gd name="T23" fmla="*/ 36 h 788"/>
                <a:gd name="T24" fmla="*/ 448 w 789"/>
                <a:gd name="T25" fmla="*/ 4 h 788"/>
                <a:gd name="T26" fmla="*/ 548 w 789"/>
                <a:gd name="T27" fmla="*/ 32 h 788"/>
                <a:gd name="T28" fmla="*/ 635 w 789"/>
                <a:gd name="T29" fmla="*/ 83 h 788"/>
                <a:gd name="T30" fmla="*/ 706 w 789"/>
                <a:gd name="T31" fmla="*/ 153 h 788"/>
                <a:gd name="T32" fmla="*/ 757 w 789"/>
                <a:gd name="T33" fmla="*/ 241 h 788"/>
                <a:gd name="T34" fmla="*/ 785 w 789"/>
                <a:gd name="T35" fmla="*/ 341 h 788"/>
                <a:gd name="T36" fmla="*/ 785 w 789"/>
                <a:gd name="T37" fmla="*/ 448 h 788"/>
                <a:gd name="T38" fmla="*/ 757 w 789"/>
                <a:gd name="T39" fmla="*/ 547 h 788"/>
                <a:gd name="T40" fmla="*/ 706 w 789"/>
                <a:gd name="T41" fmla="*/ 635 h 788"/>
                <a:gd name="T42" fmla="*/ 635 w 789"/>
                <a:gd name="T43" fmla="*/ 706 h 788"/>
                <a:gd name="T44" fmla="*/ 548 w 789"/>
                <a:gd name="T45" fmla="*/ 757 h 788"/>
                <a:gd name="T46" fmla="*/ 448 w 789"/>
                <a:gd name="T47" fmla="*/ 784 h 788"/>
                <a:gd name="T48" fmla="*/ 341 w 789"/>
                <a:gd name="T49" fmla="*/ 784 h 788"/>
                <a:gd name="T50" fmla="*/ 241 w 789"/>
                <a:gd name="T51" fmla="*/ 757 h 788"/>
                <a:gd name="T52" fmla="*/ 153 w 789"/>
                <a:gd name="T53" fmla="*/ 706 h 788"/>
                <a:gd name="T54" fmla="*/ 83 w 789"/>
                <a:gd name="T55" fmla="*/ 635 h 788"/>
                <a:gd name="T56" fmla="*/ 32 w 789"/>
                <a:gd name="T57" fmla="*/ 547 h 788"/>
                <a:gd name="T58" fmla="*/ 4 w 789"/>
                <a:gd name="T59" fmla="*/ 448 h 788"/>
                <a:gd name="T60" fmla="*/ 4 w 789"/>
                <a:gd name="T61" fmla="*/ 341 h 788"/>
                <a:gd name="T62" fmla="*/ 32 w 789"/>
                <a:gd name="T63" fmla="*/ 241 h 788"/>
                <a:gd name="T64" fmla="*/ 83 w 789"/>
                <a:gd name="T65" fmla="*/ 153 h 788"/>
                <a:gd name="T66" fmla="*/ 153 w 789"/>
                <a:gd name="T67" fmla="*/ 83 h 788"/>
                <a:gd name="T68" fmla="*/ 241 w 789"/>
                <a:gd name="T69" fmla="*/ 32 h 788"/>
                <a:gd name="T70" fmla="*/ 341 w 789"/>
                <a:gd name="T71" fmla="*/ 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9" h="788">
                  <a:moveTo>
                    <a:pt x="394" y="36"/>
                  </a:moveTo>
                  <a:lnTo>
                    <a:pt x="394" y="752"/>
                  </a:lnTo>
                  <a:lnTo>
                    <a:pt x="448" y="748"/>
                  </a:lnTo>
                  <a:lnTo>
                    <a:pt x="498" y="737"/>
                  </a:lnTo>
                  <a:lnTo>
                    <a:pt x="546" y="719"/>
                  </a:lnTo>
                  <a:lnTo>
                    <a:pt x="589" y="694"/>
                  </a:lnTo>
                  <a:lnTo>
                    <a:pt x="630" y="664"/>
                  </a:lnTo>
                  <a:lnTo>
                    <a:pt x="665" y="629"/>
                  </a:lnTo>
                  <a:lnTo>
                    <a:pt x="696" y="589"/>
                  </a:lnTo>
                  <a:lnTo>
                    <a:pt x="719" y="545"/>
                  </a:lnTo>
                  <a:lnTo>
                    <a:pt x="737" y="498"/>
                  </a:lnTo>
                  <a:lnTo>
                    <a:pt x="749" y="447"/>
                  </a:lnTo>
                  <a:lnTo>
                    <a:pt x="753" y="394"/>
                  </a:lnTo>
                  <a:lnTo>
                    <a:pt x="749" y="341"/>
                  </a:lnTo>
                  <a:lnTo>
                    <a:pt x="737" y="291"/>
                  </a:lnTo>
                  <a:lnTo>
                    <a:pt x="719" y="244"/>
                  </a:lnTo>
                  <a:lnTo>
                    <a:pt x="696" y="199"/>
                  </a:lnTo>
                  <a:lnTo>
                    <a:pt x="665" y="159"/>
                  </a:lnTo>
                  <a:lnTo>
                    <a:pt x="630" y="123"/>
                  </a:lnTo>
                  <a:lnTo>
                    <a:pt x="589" y="93"/>
                  </a:lnTo>
                  <a:lnTo>
                    <a:pt x="546" y="70"/>
                  </a:lnTo>
                  <a:lnTo>
                    <a:pt x="498" y="51"/>
                  </a:lnTo>
                  <a:lnTo>
                    <a:pt x="448" y="40"/>
                  </a:lnTo>
                  <a:lnTo>
                    <a:pt x="394" y="36"/>
                  </a:lnTo>
                  <a:close/>
                  <a:moveTo>
                    <a:pt x="394" y="0"/>
                  </a:moveTo>
                  <a:lnTo>
                    <a:pt x="448" y="4"/>
                  </a:lnTo>
                  <a:lnTo>
                    <a:pt x="499" y="15"/>
                  </a:lnTo>
                  <a:lnTo>
                    <a:pt x="548" y="32"/>
                  </a:lnTo>
                  <a:lnTo>
                    <a:pt x="593" y="54"/>
                  </a:lnTo>
                  <a:lnTo>
                    <a:pt x="635" y="83"/>
                  </a:lnTo>
                  <a:lnTo>
                    <a:pt x="673" y="115"/>
                  </a:lnTo>
                  <a:lnTo>
                    <a:pt x="706" y="153"/>
                  </a:lnTo>
                  <a:lnTo>
                    <a:pt x="735" y="195"/>
                  </a:lnTo>
                  <a:lnTo>
                    <a:pt x="757" y="241"/>
                  </a:lnTo>
                  <a:lnTo>
                    <a:pt x="774" y="290"/>
                  </a:lnTo>
                  <a:lnTo>
                    <a:pt x="785" y="341"/>
                  </a:lnTo>
                  <a:lnTo>
                    <a:pt x="789" y="394"/>
                  </a:lnTo>
                  <a:lnTo>
                    <a:pt x="785" y="448"/>
                  </a:lnTo>
                  <a:lnTo>
                    <a:pt x="774" y="499"/>
                  </a:lnTo>
                  <a:lnTo>
                    <a:pt x="757" y="547"/>
                  </a:lnTo>
                  <a:lnTo>
                    <a:pt x="735" y="593"/>
                  </a:lnTo>
                  <a:lnTo>
                    <a:pt x="706" y="635"/>
                  </a:lnTo>
                  <a:lnTo>
                    <a:pt x="673" y="672"/>
                  </a:lnTo>
                  <a:lnTo>
                    <a:pt x="635" y="706"/>
                  </a:lnTo>
                  <a:lnTo>
                    <a:pt x="593" y="735"/>
                  </a:lnTo>
                  <a:lnTo>
                    <a:pt x="548" y="757"/>
                  </a:lnTo>
                  <a:lnTo>
                    <a:pt x="499" y="774"/>
                  </a:lnTo>
                  <a:lnTo>
                    <a:pt x="448" y="784"/>
                  </a:lnTo>
                  <a:lnTo>
                    <a:pt x="394" y="788"/>
                  </a:lnTo>
                  <a:lnTo>
                    <a:pt x="341" y="784"/>
                  </a:lnTo>
                  <a:lnTo>
                    <a:pt x="290" y="774"/>
                  </a:lnTo>
                  <a:lnTo>
                    <a:pt x="241" y="757"/>
                  </a:lnTo>
                  <a:lnTo>
                    <a:pt x="195" y="735"/>
                  </a:lnTo>
                  <a:lnTo>
                    <a:pt x="153" y="706"/>
                  </a:lnTo>
                  <a:lnTo>
                    <a:pt x="117" y="672"/>
                  </a:lnTo>
                  <a:lnTo>
                    <a:pt x="83" y="635"/>
                  </a:lnTo>
                  <a:lnTo>
                    <a:pt x="55" y="593"/>
                  </a:lnTo>
                  <a:lnTo>
                    <a:pt x="32" y="547"/>
                  </a:lnTo>
                  <a:lnTo>
                    <a:pt x="15" y="499"/>
                  </a:lnTo>
                  <a:lnTo>
                    <a:pt x="4" y="448"/>
                  </a:lnTo>
                  <a:lnTo>
                    <a:pt x="0" y="394"/>
                  </a:lnTo>
                  <a:lnTo>
                    <a:pt x="4" y="341"/>
                  </a:lnTo>
                  <a:lnTo>
                    <a:pt x="15" y="290"/>
                  </a:lnTo>
                  <a:lnTo>
                    <a:pt x="32" y="241"/>
                  </a:lnTo>
                  <a:lnTo>
                    <a:pt x="55" y="195"/>
                  </a:lnTo>
                  <a:lnTo>
                    <a:pt x="83" y="153"/>
                  </a:lnTo>
                  <a:lnTo>
                    <a:pt x="117" y="115"/>
                  </a:lnTo>
                  <a:lnTo>
                    <a:pt x="153" y="83"/>
                  </a:lnTo>
                  <a:lnTo>
                    <a:pt x="195" y="54"/>
                  </a:lnTo>
                  <a:lnTo>
                    <a:pt x="241" y="32"/>
                  </a:lnTo>
                  <a:lnTo>
                    <a:pt x="290" y="15"/>
                  </a:lnTo>
                  <a:lnTo>
                    <a:pt x="341" y="4"/>
                  </a:lnTo>
                  <a:lnTo>
                    <a:pt x="39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3" name="Freeform 42"/>
            <p:cNvSpPr>
              <a:spLocks noEditPoints="1"/>
            </p:cNvSpPr>
            <p:nvPr/>
          </p:nvSpPr>
          <p:spPr bwMode="auto">
            <a:xfrm>
              <a:off x="9633681" y="3371263"/>
              <a:ext cx="539314" cy="540000"/>
            </a:xfrm>
            <a:custGeom>
              <a:avLst/>
              <a:gdLst>
                <a:gd name="T0" fmla="*/ 38 w 787"/>
                <a:gd name="T1" fmla="*/ 435 h 788"/>
                <a:gd name="T2" fmla="*/ 38 w 787"/>
                <a:gd name="T3" fmla="*/ 435 h 788"/>
                <a:gd name="T4" fmla="*/ 394 w 787"/>
                <a:gd name="T5" fmla="*/ 36 h 788"/>
                <a:gd name="T6" fmla="*/ 309 w 787"/>
                <a:gd name="T7" fmla="*/ 89 h 788"/>
                <a:gd name="T8" fmla="*/ 250 w 787"/>
                <a:gd name="T9" fmla="*/ 202 h 788"/>
                <a:gd name="T10" fmla="*/ 219 w 787"/>
                <a:gd name="T11" fmla="*/ 328 h 788"/>
                <a:gd name="T12" fmla="*/ 219 w 787"/>
                <a:gd name="T13" fmla="*/ 461 h 788"/>
                <a:gd name="T14" fmla="*/ 250 w 787"/>
                <a:gd name="T15" fmla="*/ 587 h 788"/>
                <a:gd name="T16" fmla="*/ 309 w 787"/>
                <a:gd name="T17" fmla="*/ 699 h 788"/>
                <a:gd name="T18" fmla="*/ 394 w 787"/>
                <a:gd name="T19" fmla="*/ 752 h 788"/>
                <a:gd name="T20" fmla="*/ 498 w 787"/>
                <a:gd name="T21" fmla="*/ 737 h 788"/>
                <a:gd name="T22" fmla="*/ 589 w 787"/>
                <a:gd name="T23" fmla="*/ 694 h 788"/>
                <a:gd name="T24" fmla="*/ 664 w 787"/>
                <a:gd name="T25" fmla="*/ 629 h 788"/>
                <a:gd name="T26" fmla="*/ 719 w 787"/>
                <a:gd name="T27" fmla="*/ 545 h 788"/>
                <a:gd name="T28" fmla="*/ 748 w 787"/>
                <a:gd name="T29" fmla="*/ 447 h 788"/>
                <a:gd name="T30" fmla="*/ 748 w 787"/>
                <a:gd name="T31" fmla="*/ 341 h 788"/>
                <a:gd name="T32" fmla="*/ 719 w 787"/>
                <a:gd name="T33" fmla="*/ 244 h 788"/>
                <a:gd name="T34" fmla="*/ 664 w 787"/>
                <a:gd name="T35" fmla="*/ 159 h 788"/>
                <a:gd name="T36" fmla="*/ 589 w 787"/>
                <a:gd name="T37" fmla="*/ 93 h 788"/>
                <a:gd name="T38" fmla="*/ 498 w 787"/>
                <a:gd name="T39" fmla="*/ 51 h 788"/>
                <a:gd name="T40" fmla="*/ 394 w 787"/>
                <a:gd name="T41" fmla="*/ 36 h 788"/>
                <a:gd name="T42" fmla="*/ 448 w 787"/>
                <a:gd name="T43" fmla="*/ 4 h 788"/>
                <a:gd name="T44" fmla="*/ 547 w 787"/>
                <a:gd name="T45" fmla="*/ 32 h 788"/>
                <a:gd name="T46" fmla="*/ 634 w 787"/>
                <a:gd name="T47" fmla="*/ 83 h 788"/>
                <a:gd name="T48" fmla="*/ 706 w 787"/>
                <a:gd name="T49" fmla="*/ 153 h 788"/>
                <a:gd name="T50" fmla="*/ 757 w 787"/>
                <a:gd name="T51" fmla="*/ 241 h 788"/>
                <a:gd name="T52" fmla="*/ 784 w 787"/>
                <a:gd name="T53" fmla="*/ 341 h 788"/>
                <a:gd name="T54" fmla="*/ 784 w 787"/>
                <a:gd name="T55" fmla="*/ 448 h 788"/>
                <a:gd name="T56" fmla="*/ 757 w 787"/>
                <a:gd name="T57" fmla="*/ 547 h 788"/>
                <a:gd name="T58" fmla="*/ 706 w 787"/>
                <a:gd name="T59" fmla="*/ 635 h 788"/>
                <a:gd name="T60" fmla="*/ 634 w 787"/>
                <a:gd name="T61" fmla="*/ 706 h 788"/>
                <a:gd name="T62" fmla="*/ 547 w 787"/>
                <a:gd name="T63" fmla="*/ 757 h 788"/>
                <a:gd name="T64" fmla="*/ 448 w 787"/>
                <a:gd name="T65" fmla="*/ 784 h 788"/>
                <a:gd name="T66" fmla="*/ 340 w 787"/>
                <a:gd name="T67" fmla="*/ 784 h 788"/>
                <a:gd name="T68" fmla="*/ 241 w 787"/>
                <a:gd name="T69" fmla="*/ 757 h 788"/>
                <a:gd name="T70" fmla="*/ 153 w 787"/>
                <a:gd name="T71" fmla="*/ 706 h 788"/>
                <a:gd name="T72" fmla="*/ 82 w 787"/>
                <a:gd name="T73" fmla="*/ 635 h 788"/>
                <a:gd name="T74" fmla="*/ 31 w 787"/>
                <a:gd name="T75" fmla="*/ 547 h 788"/>
                <a:gd name="T76" fmla="*/ 4 w 787"/>
                <a:gd name="T77" fmla="*/ 448 h 788"/>
                <a:gd name="T78" fmla="*/ 4 w 787"/>
                <a:gd name="T79" fmla="*/ 341 h 788"/>
                <a:gd name="T80" fmla="*/ 31 w 787"/>
                <a:gd name="T81" fmla="*/ 241 h 788"/>
                <a:gd name="T82" fmla="*/ 82 w 787"/>
                <a:gd name="T83" fmla="*/ 153 h 788"/>
                <a:gd name="T84" fmla="*/ 153 w 787"/>
                <a:gd name="T85" fmla="*/ 83 h 788"/>
                <a:gd name="T86" fmla="*/ 241 w 787"/>
                <a:gd name="T87" fmla="*/ 32 h 788"/>
                <a:gd name="T88" fmla="*/ 340 w 787"/>
                <a:gd name="T89" fmla="*/ 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87" h="788">
                  <a:moveTo>
                    <a:pt x="38" y="430"/>
                  </a:moveTo>
                  <a:lnTo>
                    <a:pt x="38" y="435"/>
                  </a:lnTo>
                  <a:lnTo>
                    <a:pt x="39" y="441"/>
                  </a:lnTo>
                  <a:lnTo>
                    <a:pt x="38" y="435"/>
                  </a:lnTo>
                  <a:lnTo>
                    <a:pt x="38" y="430"/>
                  </a:lnTo>
                  <a:close/>
                  <a:moveTo>
                    <a:pt x="394" y="36"/>
                  </a:moveTo>
                  <a:lnTo>
                    <a:pt x="348" y="40"/>
                  </a:lnTo>
                  <a:lnTo>
                    <a:pt x="309" y="89"/>
                  </a:lnTo>
                  <a:lnTo>
                    <a:pt x="276" y="143"/>
                  </a:lnTo>
                  <a:lnTo>
                    <a:pt x="250" y="202"/>
                  </a:lnTo>
                  <a:lnTo>
                    <a:pt x="230" y="263"/>
                  </a:lnTo>
                  <a:lnTo>
                    <a:pt x="219" y="328"/>
                  </a:lnTo>
                  <a:lnTo>
                    <a:pt x="215" y="394"/>
                  </a:lnTo>
                  <a:lnTo>
                    <a:pt x="219" y="461"/>
                  </a:lnTo>
                  <a:lnTo>
                    <a:pt x="230" y="525"/>
                  </a:lnTo>
                  <a:lnTo>
                    <a:pt x="250" y="587"/>
                  </a:lnTo>
                  <a:lnTo>
                    <a:pt x="276" y="646"/>
                  </a:lnTo>
                  <a:lnTo>
                    <a:pt x="309" y="699"/>
                  </a:lnTo>
                  <a:lnTo>
                    <a:pt x="348" y="749"/>
                  </a:lnTo>
                  <a:lnTo>
                    <a:pt x="394" y="752"/>
                  </a:lnTo>
                  <a:lnTo>
                    <a:pt x="446" y="748"/>
                  </a:lnTo>
                  <a:lnTo>
                    <a:pt x="498" y="737"/>
                  </a:lnTo>
                  <a:lnTo>
                    <a:pt x="545" y="719"/>
                  </a:lnTo>
                  <a:lnTo>
                    <a:pt x="589" y="694"/>
                  </a:lnTo>
                  <a:lnTo>
                    <a:pt x="628" y="664"/>
                  </a:lnTo>
                  <a:lnTo>
                    <a:pt x="664" y="629"/>
                  </a:lnTo>
                  <a:lnTo>
                    <a:pt x="694" y="589"/>
                  </a:lnTo>
                  <a:lnTo>
                    <a:pt x="719" y="545"/>
                  </a:lnTo>
                  <a:lnTo>
                    <a:pt x="737" y="498"/>
                  </a:lnTo>
                  <a:lnTo>
                    <a:pt x="748" y="447"/>
                  </a:lnTo>
                  <a:lnTo>
                    <a:pt x="752" y="394"/>
                  </a:lnTo>
                  <a:lnTo>
                    <a:pt x="748" y="341"/>
                  </a:lnTo>
                  <a:lnTo>
                    <a:pt x="737" y="291"/>
                  </a:lnTo>
                  <a:lnTo>
                    <a:pt x="719" y="244"/>
                  </a:lnTo>
                  <a:lnTo>
                    <a:pt x="694" y="199"/>
                  </a:lnTo>
                  <a:lnTo>
                    <a:pt x="664" y="159"/>
                  </a:lnTo>
                  <a:lnTo>
                    <a:pt x="628" y="123"/>
                  </a:lnTo>
                  <a:lnTo>
                    <a:pt x="589" y="93"/>
                  </a:lnTo>
                  <a:lnTo>
                    <a:pt x="545" y="70"/>
                  </a:lnTo>
                  <a:lnTo>
                    <a:pt x="498" y="51"/>
                  </a:lnTo>
                  <a:lnTo>
                    <a:pt x="446" y="40"/>
                  </a:lnTo>
                  <a:lnTo>
                    <a:pt x="394" y="36"/>
                  </a:lnTo>
                  <a:close/>
                  <a:moveTo>
                    <a:pt x="394" y="0"/>
                  </a:moveTo>
                  <a:lnTo>
                    <a:pt x="448" y="4"/>
                  </a:lnTo>
                  <a:lnTo>
                    <a:pt x="499" y="15"/>
                  </a:lnTo>
                  <a:lnTo>
                    <a:pt x="547" y="32"/>
                  </a:lnTo>
                  <a:lnTo>
                    <a:pt x="593" y="54"/>
                  </a:lnTo>
                  <a:lnTo>
                    <a:pt x="634" y="83"/>
                  </a:lnTo>
                  <a:lnTo>
                    <a:pt x="672" y="115"/>
                  </a:lnTo>
                  <a:lnTo>
                    <a:pt x="706" y="153"/>
                  </a:lnTo>
                  <a:lnTo>
                    <a:pt x="733" y="195"/>
                  </a:lnTo>
                  <a:lnTo>
                    <a:pt x="757" y="241"/>
                  </a:lnTo>
                  <a:lnTo>
                    <a:pt x="774" y="290"/>
                  </a:lnTo>
                  <a:lnTo>
                    <a:pt x="784" y="341"/>
                  </a:lnTo>
                  <a:lnTo>
                    <a:pt x="787" y="394"/>
                  </a:lnTo>
                  <a:lnTo>
                    <a:pt x="784" y="448"/>
                  </a:lnTo>
                  <a:lnTo>
                    <a:pt x="774" y="499"/>
                  </a:lnTo>
                  <a:lnTo>
                    <a:pt x="757" y="547"/>
                  </a:lnTo>
                  <a:lnTo>
                    <a:pt x="733" y="593"/>
                  </a:lnTo>
                  <a:lnTo>
                    <a:pt x="706" y="635"/>
                  </a:lnTo>
                  <a:lnTo>
                    <a:pt x="672" y="672"/>
                  </a:lnTo>
                  <a:lnTo>
                    <a:pt x="634" y="706"/>
                  </a:lnTo>
                  <a:lnTo>
                    <a:pt x="593" y="735"/>
                  </a:lnTo>
                  <a:lnTo>
                    <a:pt x="547" y="757"/>
                  </a:lnTo>
                  <a:lnTo>
                    <a:pt x="499" y="774"/>
                  </a:lnTo>
                  <a:lnTo>
                    <a:pt x="448" y="784"/>
                  </a:lnTo>
                  <a:lnTo>
                    <a:pt x="394" y="788"/>
                  </a:lnTo>
                  <a:lnTo>
                    <a:pt x="340" y="784"/>
                  </a:lnTo>
                  <a:lnTo>
                    <a:pt x="289" y="774"/>
                  </a:lnTo>
                  <a:lnTo>
                    <a:pt x="241" y="757"/>
                  </a:lnTo>
                  <a:lnTo>
                    <a:pt x="195" y="735"/>
                  </a:lnTo>
                  <a:lnTo>
                    <a:pt x="153" y="706"/>
                  </a:lnTo>
                  <a:lnTo>
                    <a:pt x="115" y="672"/>
                  </a:lnTo>
                  <a:lnTo>
                    <a:pt x="82" y="635"/>
                  </a:lnTo>
                  <a:lnTo>
                    <a:pt x="54" y="593"/>
                  </a:lnTo>
                  <a:lnTo>
                    <a:pt x="31" y="547"/>
                  </a:lnTo>
                  <a:lnTo>
                    <a:pt x="14" y="499"/>
                  </a:lnTo>
                  <a:lnTo>
                    <a:pt x="4" y="448"/>
                  </a:lnTo>
                  <a:lnTo>
                    <a:pt x="0" y="394"/>
                  </a:lnTo>
                  <a:lnTo>
                    <a:pt x="4" y="341"/>
                  </a:lnTo>
                  <a:lnTo>
                    <a:pt x="14" y="290"/>
                  </a:lnTo>
                  <a:lnTo>
                    <a:pt x="31" y="241"/>
                  </a:lnTo>
                  <a:lnTo>
                    <a:pt x="54" y="195"/>
                  </a:lnTo>
                  <a:lnTo>
                    <a:pt x="82" y="153"/>
                  </a:lnTo>
                  <a:lnTo>
                    <a:pt x="115" y="115"/>
                  </a:lnTo>
                  <a:lnTo>
                    <a:pt x="153" y="83"/>
                  </a:lnTo>
                  <a:lnTo>
                    <a:pt x="195" y="54"/>
                  </a:lnTo>
                  <a:lnTo>
                    <a:pt x="241" y="32"/>
                  </a:lnTo>
                  <a:lnTo>
                    <a:pt x="289" y="15"/>
                  </a:lnTo>
                  <a:lnTo>
                    <a:pt x="340" y="4"/>
                  </a:lnTo>
                  <a:lnTo>
                    <a:pt x="39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sp>
          <p:nvSpPr>
            <p:cNvPr id="44" name="Freeform 43"/>
            <p:cNvSpPr>
              <a:spLocks noEditPoints="1"/>
            </p:cNvSpPr>
            <p:nvPr/>
          </p:nvSpPr>
          <p:spPr bwMode="auto">
            <a:xfrm>
              <a:off x="10702395" y="3371263"/>
              <a:ext cx="245330" cy="540000"/>
            </a:xfrm>
            <a:custGeom>
              <a:avLst/>
              <a:gdLst>
                <a:gd name="T0" fmla="*/ 193 w 358"/>
                <a:gd name="T1" fmla="*/ 254 h 788"/>
                <a:gd name="T2" fmla="*/ 212 w 358"/>
                <a:gd name="T3" fmla="*/ 274 h 788"/>
                <a:gd name="T4" fmla="*/ 215 w 358"/>
                <a:gd name="T5" fmla="*/ 508 h 788"/>
                <a:gd name="T6" fmla="*/ 258 w 358"/>
                <a:gd name="T7" fmla="*/ 537 h 788"/>
                <a:gd name="T8" fmla="*/ 283 w 358"/>
                <a:gd name="T9" fmla="*/ 582 h 788"/>
                <a:gd name="T10" fmla="*/ 283 w 358"/>
                <a:gd name="T11" fmla="*/ 637 h 788"/>
                <a:gd name="T12" fmla="*/ 255 w 358"/>
                <a:gd name="T13" fmla="*/ 685 h 788"/>
                <a:gd name="T14" fmla="*/ 207 w 358"/>
                <a:gd name="T15" fmla="*/ 712 h 788"/>
                <a:gd name="T16" fmla="*/ 151 w 358"/>
                <a:gd name="T17" fmla="*/ 712 h 788"/>
                <a:gd name="T18" fmla="*/ 102 w 358"/>
                <a:gd name="T19" fmla="*/ 685 h 788"/>
                <a:gd name="T20" fmla="*/ 75 w 358"/>
                <a:gd name="T21" fmla="*/ 637 h 788"/>
                <a:gd name="T22" fmla="*/ 75 w 358"/>
                <a:gd name="T23" fmla="*/ 582 h 788"/>
                <a:gd name="T24" fmla="*/ 100 w 358"/>
                <a:gd name="T25" fmla="*/ 537 h 788"/>
                <a:gd name="T26" fmla="*/ 143 w 358"/>
                <a:gd name="T27" fmla="*/ 508 h 788"/>
                <a:gd name="T28" fmla="*/ 145 w 358"/>
                <a:gd name="T29" fmla="*/ 274 h 788"/>
                <a:gd name="T30" fmla="*/ 165 w 358"/>
                <a:gd name="T31" fmla="*/ 254 h 788"/>
                <a:gd name="T32" fmla="*/ 178 w 358"/>
                <a:gd name="T33" fmla="*/ 37 h 788"/>
                <a:gd name="T34" fmla="*/ 136 w 358"/>
                <a:gd name="T35" fmla="*/ 50 h 788"/>
                <a:gd name="T36" fmla="*/ 111 w 358"/>
                <a:gd name="T37" fmla="*/ 85 h 788"/>
                <a:gd name="T38" fmla="*/ 107 w 358"/>
                <a:gd name="T39" fmla="*/ 486 h 788"/>
                <a:gd name="T40" fmla="*/ 63 w 358"/>
                <a:gd name="T41" fmla="*/ 524 h 788"/>
                <a:gd name="T42" fmla="*/ 39 w 358"/>
                <a:gd name="T43" fmla="*/ 579 h 788"/>
                <a:gd name="T44" fmla="*/ 39 w 358"/>
                <a:gd name="T45" fmla="*/ 641 h 788"/>
                <a:gd name="T46" fmla="*/ 67 w 358"/>
                <a:gd name="T47" fmla="*/ 699 h 788"/>
                <a:gd name="T48" fmla="*/ 115 w 358"/>
                <a:gd name="T49" fmla="*/ 738 h 788"/>
                <a:gd name="T50" fmla="*/ 178 w 358"/>
                <a:gd name="T51" fmla="*/ 753 h 788"/>
                <a:gd name="T52" fmla="*/ 242 w 358"/>
                <a:gd name="T53" fmla="*/ 738 h 788"/>
                <a:gd name="T54" fmla="*/ 291 w 358"/>
                <a:gd name="T55" fmla="*/ 699 h 788"/>
                <a:gd name="T56" fmla="*/ 318 w 358"/>
                <a:gd name="T57" fmla="*/ 641 h 788"/>
                <a:gd name="T58" fmla="*/ 318 w 358"/>
                <a:gd name="T59" fmla="*/ 579 h 788"/>
                <a:gd name="T60" fmla="*/ 295 w 358"/>
                <a:gd name="T61" fmla="*/ 524 h 788"/>
                <a:gd name="T62" fmla="*/ 250 w 358"/>
                <a:gd name="T63" fmla="*/ 486 h 788"/>
                <a:gd name="T64" fmla="*/ 246 w 358"/>
                <a:gd name="T65" fmla="*/ 85 h 788"/>
                <a:gd name="T66" fmla="*/ 221 w 358"/>
                <a:gd name="T67" fmla="*/ 50 h 788"/>
                <a:gd name="T68" fmla="*/ 178 w 358"/>
                <a:gd name="T69" fmla="*/ 37 h 788"/>
                <a:gd name="T70" fmla="*/ 207 w 358"/>
                <a:gd name="T71" fmla="*/ 4 h 788"/>
                <a:gd name="T72" fmla="*/ 255 w 358"/>
                <a:gd name="T73" fmla="*/ 31 h 788"/>
                <a:gd name="T74" fmla="*/ 283 w 358"/>
                <a:gd name="T75" fmla="*/ 80 h 788"/>
                <a:gd name="T76" fmla="*/ 287 w 358"/>
                <a:gd name="T77" fmla="*/ 466 h 788"/>
                <a:gd name="T78" fmla="*/ 330 w 358"/>
                <a:gd name="T79" fmla="*/ 513 h 788"/>
                <a:gd name="T80" fmla="*/ 355 w 358"/>
                <a:gd name="T81" fmla="*/ 575 h 788"/>
                <a:gd name="T82" fmla="*/ 354 w 358"/>
                <a:gd name="T83" fmla="*/ 645 h 788"/>
                <a:gd name="T84" fmla="*/ 328 w 358"/>
                <a:gd name="T85" fmla="*/ 709 h 788"/>
                <a:gd name="T86" fmla="*/ 279 w 358"/>
                <a:gd name="T87" fmla="*/ 758 h 788"/>
                <a:gd name="T88" fmla="*/ 215 w 358"/>
                <a:gd name="T89" fmla="*/ 784 h 788"/>
                <a:gd name="T90" fmla="*/ 143 w 358"/>
                <a:gd name="T91" fmla="*/ 784 h 788"/>
                <a:gd name="T92" fmla="*/ 79 w 358"/>
                <a:gd name="T93" fmla="*/ 758 h 788"/>
                <a:gd name="T94" fmla="*/ 30 w 358"/>
                <a:gd name="T95" fmla="*/ 709 h 788"/>
                <a:gd name="T96" fmla="*/ 4 w 358"/>
                <a:gd name="T97" fmla="*/ 645 h 788"/>
                <a:gd name="T98" fmla="*/ 3 w 358"/>
                <a:gd name="T99" fmla="*/ 575 h 788"/>
                <a:gd name="T100" fmla="*/ 28 w 358"/>
                <a:gd name="T101" fmla="*/ 513 h 788"/>
                <a:gd name="T102" fmla="*/ 71 w 358"/>
                <a:gd name="T103" fmla="*/ 466 h 788"/>
                <a:gd name="T104" fmla="*/ 75 w 358"/>
                <a:gd name="T105" fmla="*/ 80 h 788"/>
                <a:gd name="T106" fmla="*/ 102 w 358"/>
                <a:gd name="T107" fmla="*/ 31 h 788"/>
                <a:gd name="T108" fmla="*/ 151 w 358"/>
                <a:gd name="T109" fmla="*/ 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8" h="788">
                  <a:moveTo>
                    <a:pt x="178" y="251"/>
                  </a:moveTo>
                  <a:lnTo>
                    <a:pt x="193" y="254"/>
                  </a:lnTo>
                  <a:lnTo>
                    <a:pt x="204" y="262"/>
                  </a:lnTo>
                  <a:lnTo>
                    <a:pt x="212" y="274"/>
                  </a:lnTo>
                  <a:lnTo>
                    <a:pt x="215" y="287"/>
                  </a:lnTo>
                  <a:lnTo>
                    <a:pt x="215" y="508"/>
                  </a:lnTo>
                  <a:lnTo>
                    <a:pt x="238" y="520"/>
                  </a:lnTo>
                  <a:lnTo>
                    <a:pt x="258" y="537"/>
                  </a:lnTo>
                  <a:lnTo>
                    <a:pt x="273" y="558"/>
                  </a:lnTo>
                  <a:lnTo>
                    <a:pt x="283" y="582"/>
                  </a:lnTo>
                  <a:lnTo>
                    <a:pt x="287" y="609"/>
                  </a:lnTo>
                  <a:lnTo>
                    <a:pt x="283" y="637"/>
                  </a:lnTo>
                  <a:lnTo>
                    <a:pt x="271" y="664"/>
                  </a:lnTo>
                  <a:lnTo>
                    <a:pt x="255" y="685"/>
                  </a:lnTo>
                  <a:lnTo>
                    <a:pt x="233" y="702"/>
                  </a:lnTo>
                  <a:lnTo>
                    <a:pt x="207" y="712"/>
                  </a:lnTo>
                  <a:lnTo>
                    <a:pt x="178" y="716"/>
                  </a:lnTo>
                  <a:lnTo>
                    <a:pt x="151" y="712"/>
                  </a:lnTo>
                  <a:lnTo>
                    <a:pt x="125" y="702"/>
                  </a:lnTo>
                  <a:lnTo>
                    <a:pt x="102" y="685"/>
                  </a:lnTo>
                  <a:lnTo>
                    <a:pt x="87" y="664"/>
                  </a:lnTo>
                  <a:lnTo>
                    <a:pt x="75" y="637"/>
                  </a:lnTo>
                  <a:lnTo>
                    <a:pt x="71" y="609"/>
                  </a:lnTo>
                  <a:lnTo>
                    <a:pt x="75" y="582"/>
                  </a:lnTo>
                  <a:lnTo>
                    <a:pt x="85" y="558"/>
                  </a:lnTo>
                  <a:lnTo>
                    <a:pt x="100" y="537"/>
                  </a:lnTo>
                  <a:lnTo>
                    <a:pt x="119" y="520"/>
                  </a:lnTo>
                  <a:lnTo>
                    <a:pt x="143" y="508"/>
                  </a:lnTo>
                  <a:lnTo>
                    <a:pt x="143" y="287"/>
                  </a:lnTo>
                  <a:lnTo>
                    <a:pt x="145" y="274"/>
                  </a:lnTo>
                  <a:lnTo>
                    <a:pt x="153" y="262"/>
                  </a:lnTo>
                  <a:lnTo>
                    <a:pt x="165" y="254"/>
                  </a:lnTo>
                  <a:lnTo>
                    <a:pt x="178" y="251"/>
                  </a:lnTo>
                  <a:close/>
                  <a:moveTo>
                    <a:pt x="178" y="37"/>
                  </a:moveTo>
                  <a:lnTo>
                    <a:pt x="156" y="41"/>
                  </a:lnTo>
                  <a:lnTo>
                    <a:pt x="136" y="50"/>
                  </a:lnTo>
                  <a:lnTo>
                    <a:pt x="121" y="65"/>
                  </a:lnTo>
                  <a:lnTo>
                    <a:pt x="111" y="85"/>
                  </a:lnTo>
                  <a:lnTo>
                    <a:pt x="107" y="107"/>
                  </a:lnTo>
                  <a:lnTo>
                    <a:pt x="107" y="486"/>
                  </a:lnTo>
                  <a:lnTo>
                    <a:pt x="84" y="503"/>
                  </a:lnTo>
                  <a:lnTo>
                    <a:pt x="63" y="524"/>
                  </a:lnTo>
                  <a:lnTo>
                    <a:pt x="49" y="550"/>
                  </a:lnTo>
                  <a:lnTo>
                    <a:pt x="39" y="579"/>
                  </a:lnTo>
                  <a:lnTo>
                    <a:pt x="35" y="609"/>
                  </a:lnTo>
                  <a:lnTo>
                    <a:pt x="39" y="641"/>
                  </a:lnTo>
                  <a:lnTo>
                    <a:pt x="50" y="671"/>
                  </a:lnTo>
                  <a:lnTo>
                    <a:pt x="67" y="699"/>
                  </a:lnTo>
                  <a:lnTo>
                    <a:pt x="89" y="721"/>
                  </a:lnTo>
                  <a:lnTo>
                    <a:pt x="115" y="738"/>
                  </a:lnTo>
                  <a:lnTo>
                    <a:pt x="145" y="749"/>
                  </a:lnTo>
                  <a:lnTo>
                    <a:pt x="178" y="753"/>
                  </a:lnTo>
                  <a:lnTo>
                    <a:pt x="212" y="749"/>
                  </a:lnTo>
                  <a:lnTo>
                    <a:pt x="242" y="738"/>
                  </a:lnTo>
                  <a:lnTo>
                    <a:pt x="269" y="721"/>
                  </a:lnTo>
                  <a:lnTo>
                    <a:pt x="291" y="699"/>
                  </a:lnTo>
                  <a:lnTo>
                    <a:pt x="308" y="671"/>
                  </a:lnTo>
                  <a:lnTo>
                    <a:pt x="318" y="641"/>
                  </a:lnTo>
                  <a:lnTo>
                    <a:pt x="322" y="609"/>
                  </a:lnTo>
                  <a:lnTo>
                    <a:pt x="318" y="579"/>
                  </a:lnTo>
                  <a:lnTo>
                    <a:pt x="309" y="550"/>
                  </a:lnTo>
                  <a:lnTo>
                    <a:pt x="295" y="524"/>
                  </a:lnTo>
                  <a:lnTo>
                    <a:pt x="274" y="503"/>
                  </a:lnTo>
                  <a:lnTo>
                    <a:pt x="250" y="486"/>
                  </a:lnTo>
                  <a:lnTo>
                    <a:pt x="250" y="107"/>
                  </a:lnTo>
                  <a:lnTo>
                    <a:pt x="246" y="85"/>
                  </a:lnTo>
                  <a:lnTo>
                    <a:pt x="237" y="65"/>
                  </a:lnTo>
                  <a:lnTo>
                    <a:pt x="221" y="50"/>
                  </a:lnTo>
                  <a:lnTo>
                    <a:pt x="202" y="41"/>
                  </a:lnTo>
                  <a:lnTo>
                    <a:pt x="178" y="37"/>
                  </a:lnTo>
                  <a:close/>
                  <a:moveTo>
                    <a:pt x="178" y="0"/>
                  </a:moveTo>
                  <a:lnTo>
                    <a:pt x="207" y="4"/>
                  </a:lnTo>
                  <a:lnTo>
                    <a:pt x="233" y="16"/>
                  </a:lnTo>
                  <a:lnTo>
                    <a:pt x="255" y="31"/>
                  </a:lnTo>
                  <a:lnTo>
                    <a:pt x="271" y="54"/>
                  </a:lnTo>
                  <a:lnTo>
                    <a:pt x="283" y="80"/>
                  </a:lnTo>
                  <a:lnTo>
                    <a:pt x="287" y="107"/>
                  </a:lnTo>
                  <a:lnTo>
                    <a:pt x="287" y="466"/>
                  </a:lnTo>
                  <a:lnTo>
                    <a:pt x="310" y="488"/>
                  </a:lnTo>
                  <a:lnTo>
                    <a:pt x="330" y="513"/>
                  </a:lnTo>
                  <a:lnTo>
                    <a:pt x="346" y="543"/>
                  </a:lnTo>
                  <a:lnTo>
                    <a:pt x="355" y="575"/>
                  </a:lnTo>
                  <a:lnTo>
                    <a:pt x="358" y="609"/>
                  </a:lnTo>
                  <a:lnTo>
                    <a:pt x="354" y="645"/>
                  </a:lnTo>
                  <a:lnTo>
                    <a:pt x="343" y="679"/>
                  </a:lnTo>
                  <a:lnTo>
                    <a:pt x="328" y="709"/>
                  </a:lnTo>
                  <a:lnTo>
                    <a:pt x="305" y="736"/>
                  </a:lnTo>
                  <a:lnTo>
                    <a:pt x="279" y="758"/>
                  </a:lnTo>
                  <a:lnTo>
                    <a:pt x="249" y="774"/>
                  </a:lnTo>
                  <a:lnTo>
                    <a:pt x="215" y="784"/>
                  </a:lnTo>
                  <a:lnTo>
                    <a:pt x="178" y="788"/>
                  </a:lnTo>
                  <a:lnTo>
                    <a:pt x="143" y="784"/>
                  </a:lnTo>
                  <a:lnTo>
                    <a:pt x="109" y="774"/>
                  </a:lnTo>
                  <a:lnTo>
                    <a:pt x="79" y="758"/>
                  </a:lnTo>
                  <a:lnTo>
                    <a:pt x="52" y="736"/>
                  </a:lnTo>
                  <a:lnTo>
                    <a:pt x="30" y="709"/>
                  </a:lnTo>
                  <a:lnTo>
                    <a:pt x="15" y="679"/>
                  </a:lnTo>
                  <a:lnTo>
                    <a:pt x="4" y="645"/>
                  </a:lnTo>
                  <a:lnTo>
                    <a:pt x="0" y="609"/>
                  </a:lnTo>
                  <a:lnTo>
                    <a:pt x="3" y="575"/>
                  </a:lnTo>
                  <a:lnTo>
                    <a:pt x="12" y="543"/>
                  </a:lnTo>
                  <a:lnTo>
                    <a:pt x="28" y="513"/>
                  </a:lnTo>
                  <a:lnTo>
                    <a:pt x="47" y="488"/>
                  </a:lnTo>
                  <a:lnTo>
                    <a:pt x="71" y="466"/>
                  </a:lnTo>
                  <a:lnTo>
                    <a:pt x="71" y="107"/>
                  </a:lnTo>
                  <a:lnTo>
                    <a:pt x="75" y="80"/>
                  </a:lnTo>
                  <a:lnTo>
                    <a:pt x="87" y="54"/>
                  </a:lnTo>
                  <a:lnTo>
                    <a:pt x="102" y="31"/>
                  </a:lnTo>
                  <a:lnTo>
                    <a:pt x="125" y="16"/>
                  </a:lnTo>
                  <a:lnTo>
                    <a:pt x="151" y="4"/>
                  </a:lnTo>
                  <a:lnTo>
                    <a:pt x="178"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47256" y="382905"/>
            <a:ext cx="5297488" cy="369332"/>
          </a:xfrm>
          <a:prstGeom prst="rect">
            <a:avLst/>
          </a:prstGeom>
          <a:noFill/>
        </p:spPr>
        <p:txBody>
          <a:bodyPr wrap="square" rtlCol="0">
            <a:spAutoFit/>
          </a:bodyPr>
          <a:lstStyle/>
          <a:p>
            <a:pPr algn="ctr"/>
            <a:r>
              <a:rPr lang="en-US" altLang="zh-CN" dirty="0" smtClean="0">
                <a:solidFill>
                  <a:schemeClr val="bg1"/>
                </a:solidFill>
                <a:latin typeface="Lato Black" panose="020F0502020204030203" pitchFamily="34" charset="0"/>
                <a:cs typeface="Lato Black" panose="020F0502020204030203" pitchFamily="34" charset="0"/>
              </a:rPr>
              <a:t>Miscellaneous</a:t>
            </a:r>
            <a:endParaRPr lang="zh-CN" altLang="en-US" dirty="0">
              <a:solidFill>
                <a:schemeClr val="bg1"/>
              </a:solidFill>
              <a:latin typeface="Lato Black" panose="020F0502020204030203" pitchFamily="34" charset="0"/>
              <a:cs typeface="Lato Black" panose="020F0502020204030203" pitchFamily="34" charset="0"/>
            </a:endParaRPr>
          </a:p>
        </p:txBody>
      </p:sp>
      <p:grpSp>
        <p:nvGrpSpPr>
          <p:cNvPr id="3" name="组合 2"/>
          <p:cNvGrpSpPr/>
          <p:nvPr/>
        </p:nvGrpSpPr>
        <p:grpSpPr>
          <a:xfrm>
            <a:off x="2253825" y="1296841"/>
            <a:ext cx="7664876" cy="4723046"/>
            <a:chOff x="1088630" y="578856"/>
            <a:chExt cx="9995265" cy="6159016"/>
          </a:xfrm>
          <a:solidFill>
            <a:schemeClr val="bg1"/>
          </a:solidFill>
        </p:grpSpPr>
        <p:sp>
          <p:nvSpPr>
            <p:cNvPr id="7" name="Freeform 6"/>
            <p:cNvSpPr>
              <a:spLocks noEditPoints="1"/>
            </p:cNvSpPr>
            <p:nvPr/>
          </p:nvSpPr>
          <p:spPr bwMode="auto">
            <a:xfrm>
              <a:off x="1088630" y="578856"/>
              <a:ext cx="540002" cy="540000"/>
            </a:xfrm>
            <a:custGeom>
              <a:avLst/>
              <a:gdLst>
                <a:gd name="T0" fmla="*/ 491 w 746"/>
                <a:gd name="T1" fmla="*/ 373 h 746"/>
                <a:gd name="T2" fmla="*/ 292 w 746"/>
                <a:gd name="T3" fmla="*/ 221 h 746"/>
                <a:gd name="T4" fmla="*/ 299 w 746"/>
                <a:gd name="T5" fmla="*/ 224 h 746"/>
                <a:gd name="T6" fmla="*/ 536 w 746"/>
                <a:gd name="T7" fmla="*/ 360 h 746"/>
                <a:gd name="T8" fmla="*/ 541 w 746"/>
                <a:gd name="T9" fmla="*/ 368 h 746"/>
                <a:gd name="T10" fmla="*/ 539 w 746"/>
                <a:gd name="T11" fmla="*/ 382 h 746"/>
                <a:gd name="T12" fmla="*/ 533 w 746"/>
                <a:gd name="T13" fmla="*/ 387 h 746"/>
                <a:gd name="T14" fmla="*/ 299 w 746"/>
                <a:gd name="T15" fmla="*/ 521 h 746"/>
                <a:gd name="T16" fmla="*/ 288 w 746"/>
                <a:gd name="T17" fmla="*/ 525 h 746"/>
                <a:gd name="T18" fmla="*/ 274 w 746"/>
                <a:gd name="T19" fmla="*/ 518 h 746"/>
                <a:gd name="T20" fmla="*/ 271 w 746"/>
                <a:gd name="T21" fmla="*/ 237 h 746"/>
                <a:gd name="T22" fmla="*/ 278 w 746"/>
                <a:gd name="T23" fmla="*/ 224 h 746"/>
                <a:gd name="T24" fmla="*/ 372 w 746"/>
                <a:gd name="T25" fmla="*/ 34 h 746"/>
                <a:gd name="T26" fmla="*/ 229 w 746"/>
                <a:gd name="T27" fmla="*/ 65 h 746"/>
                <a:gd name="T28" fmla="*/ 117 w 746"/>
                <a:gd name="T29" fmla="*/ 151 h 746"/>
                <a:gd name="T30" fmla="*/ 47 w 746"/>
                <a:gd name="T31" fmla="*/ 275 h 746"/>
                <a:gd name="T32" fmla="*/ 37 w 746"/>
                <a:gd name="T33" fmla="*/ 423 h 746"/>
                <a:gd name="T34" fmla="*/ 88 w 746"/>
                <a:gd name="T35" fmla="*/ 558 h 746"/>
                <a:gd name="T36" fmla="*/ 187 w 746"/>
                <a:gd name="T37" fmla="*/ 657 h 746"/>
                <a:gd name="T38" fmla="*/ 322 w 746"/>
                <a:gd name="T39" fmla="*/ 708 h 746"/>
                <a:gd name="T40" fmla="*/ 471 w 746"/>
                <a:gd name="T41" fmla="*/ 698 h 746"/>
                <a:gd name="T42" fmla="*/ 595 w 746"/>
                <a:gd name="T43" fmla="*/ 628 h 746"/>
                <a:gd name="T44" fmla="*/ 680 w 746"/>
                <a:gd name="T45" fmla="*/ 516 h 746"/>
                <a:gd name="T46" fmla="*/ 712 w 746"/>
                <a:gd name="T47" fmla="*/ 373 h 746"/>
                <a:gd name="T48" fmla="*/ 680 w 746"/>
                <a:gd name="T49" fmla="*/ 230 h 746"/>
                <a:gd name="T50" fmla="*/ 595 w 746"/>
                <a:gd name="T51" fmla="*/ 118 h 746"/>
                <a:gd name="T52" fmla="*/ 471 w 746"/>
                <a:gd name="T53" fmla="*/ 48 h 746"/>
                <a:gd name="T54" fmla="*/ 372 w 746"/>
                <a:gd name="T55" fmla="*/ 0 h 746"/>
                <a:gd name="T56" fmla="*/ 530 w 746"/>
                <a:gd name="T57" fmla="*/ 35 h 746"/>
                <a:gd name="T58" fmla="*/ 654 w 746"/>
                <a:gd name="T59" fmla="*/ 128 h 746"/>
                <a:gd name="T60" fmla="*/ 730 w 746"/>
                <a:gd name="T61" fmla="*/ 266 h 746"/>
                <a:gd name="T62" fmla="*/ 742 w 746"/>
                <a:gd name="T63" fmla="*/ 428 h 746"/>
                <a:gd name="T64" fmla="*/ 685 w 746"/>
                <a:gd name="T65" fmla="*/ 576 h 746"/>
                <a:gd name="T66" fmla="*/ 575 w 746"/>
                <a:gd name="T67" fmla="*/ 686 h 746"/>
                <a:gd name="T68" fmla="*/ 427 w 746"/>
                <a:gd name="T69" fmla="*/ 742 h 746"/>
                <a:gd name="T70" fmla="*/ 265 w 746"/>
                <a:gd name="T71" fmla="*/ 730 h 746"/>
                <a:gd name="T72" fmla="*/ 128 w 746"/>
                <a:gd name="T73" fmla="*/ 655 h 746"/>
                <a:gd name="T74" fmla="*/ 34 w 746"/>
                <a:gd name="T75" fmla="*/ 530 h 746"/>
                <a:gd name="T76" fmla="*/ 0 w 746"/>
                <a:gd name="T77" fmla="*/ 373 h 746"/>
                <a:gd name="T78" fmla="*/ 34 w 746"/>
                <a:gd name="T79" fmla="*/ 216 h 746"/>
                <a:gd name="T80" fmla="*/ 128 w 746"/>
                <a:gd name="T81" fmla="*/ 92 h 746"/>
                <a:gd name="T82" fmla="*/ 265 w 746"/>
                <a:gd name="T83" fmla="*/ 16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46" h="746">
                  <a:moveTo>
                    <a:pt x="305" y="267"/>
                  </a:moveTo>
                  <a:lnTo>
                    <a:pt x="305" y="479"/>
                  </a:lnTo>
                  <a:lnTo>
                    <a:pt x="491" y="373"/>
                  </a:lnTo>
                  <a:lnTo>
                    <a:pt x="305" y="267"/>
                  </a:lnTo>
                  <a:close/>
                  <a:moveTo>
                    <a:pt x="288" y="220"/>
                  </a:moveTo>
                  <a:lnTo>
                    <a:pt x="292" y="221"/>
                  </a:lnTo>
                  <a:lnTo>
                    <a:pt x="295" y="223"/>
                  </a:lnTo>
                  <a:lnTo>
                    <a:pt x="299" y="224"/>
                  </a:lnTo>
                  <a:lnTo>
                    <a:pt x="299" y="224"/>
                  </a:lnTo>
                  <a:lnTo>
                    <a:pt x="532" y="357"/>
                  </a:lnTo>
                  <a:lnTo>
                    <a:pt x="533" y="359"/>
                  </a:lnTo>
                  <a:lnTo>
                    <a:pt x="536" y="360"/>
                  </a:lnTo>
                  <a:lnTo>
                    <a:pt x="536" y="360"/>
                  </a:lnTo>
                  <a:lnTo>
                    <a:pt x="539" y="364"/>
                  </a:lnTo>
                  <a:lnTo>
                    <a:pt x="541" y="368"/>
                  </a:lnTo>
                  <a:lnTo>
                    <a:pt x="543" y="373"/>
                  </a:lnTo>
                  <a:lnTo>
                    <a:pt x="541" y="378"/>
                  </a:lnTo>
                  <a:lnTo>
                    <a:pt x="539" y="382"/>
                  </a:lnTo>
                  <a:lnTo>
                    <a:pt x="536" y="386"/>
                  </a:lnTo>
                  <a:lnTo>
                    <a:pt x="536" y="386"/>
                  </a:lnTo>
                  <a:lnTo>
                    <a:pt x="533" y="387"/>
                  </a:lnTo>
                  <a:lnTo>
                    <a:pt x="532" y="389"/>
                  </a:lnTo>
                  <a:lnTo>
                    <a:pt x="299" y="522"/>
                  </a:lnTo>
                  <a:lnTo>
                    <a:pt x="299" y="521"/>
                  </a:lnTo>
                  <a:lnTo>
                    <a:pt x="295" y="524"/>
                  </a:lnTo>
                  <a:lnTo>
                    <a:pt x="292" y="525"/>
                  </a:lnTo>
                  <a:lnTo>
                    <a:pt x="288" y="525"/>
                  </a:lnTo>
                  <a:lnTo>
                    <a:pt x="283" y="525"/>
                  </a:lnTo>
                  <a:lnTo>
                    <a:pt x="278" y="522"/>
                  </a:lnTo>
                  <a:lnTo>
                    <a:pt x="274" y="518"/>
                  </a:lnTo>
                  <a:lnTo>
                    <a:pt x="271" y="514"/>
                  </a:lnTo>
                  <a:lnTo>
                    <a:pt x="271" y="509"/>
                  </a:lnTo>
                  <a:lnTo>
                    <a:pt x="271" y="237"/>
                  </a:lnTo>
                  <a:lnTo>
                    <a:pt x="271" y="232"/>
                  </a:lnTo>
                  <a:lnTo>
                    <a:pt x="274" y="228"/>
                  </a:lnTo>
                  <a:lnTo>
                    <a:pt x="278" y="224"/>
                  </a:lnTo>
                  <a:lnTo>
                    <a:pt x="283" y="221"/>
                  </a:lnTo>
                  <a:lnTo>
                    <a:pt x="288" y="220"/>
                  </a:lnTo>
                  <a:close/>
                  <a:moveTo>
                    <a:pt x="372" y="34"/>
                  </a:moveTo>
                  <a:lnTo>
                    <a:pt x="322" y="38"/>
                  </a:lnTo>
                  <a:lnTo>
                    <a:pt x="275" y="48"/>
                  </a:lnTo>
                  <a:lnTo>
                    <a:pt x="229" y="65"/>
                  </a:lnTo>
                  <a:lnTo>
                    <a:pt x="187" y="89"/>
                  </a:lnTo>
                  <a:lnTo>
                    <a:pt x="151" y="118"/>
                  </a:lnTo>
                  <a:lnTo>
                    <a:pt x="117" y="151"/>
                  </a:lnTo>
                  <a:lnTo>
                    <a:pt x="88" y="189"/>
                  </a:lnTo>
                  <a:lnTo>
                    <a:pt x="66" y="230"/>
                  </a:lnTo>
                  <a:lnTo>
                    <a:pt x="47" y="275"/>
                  </a:lnTo>
                  <a:lnTo>
                    <a:pt x="37" y="323"/>
                  </a:lnTo>
                  <a:lnTo>
                    <a:pt x="33" y="373"/>
                  </a:lnTo>
                  <a:lnTo>
                    <a:pt x="37" y="423"/>
                  </a:lnTo>
                  <a:lnTo>
                    <a:pt x="47" y="471"/>
                  </a:lnTo>
                  <a:lnTo>
                    <a:pt x="66" y="516"/>
                  </a:lnTo>
                  <a:lnTo>
                    <a:pt x="88" y="558"/>
                  </a:lnTo>
                  <a:lnTo>
                    <a:pt x="117" y="596"/>
                  </a:lnTo>
                  <a:lnTo>
                    <a:pt x="151" y="628"/>
                  </a:lnTo>
                  <a:lnTo>
                    <a:pt x="187" y="657"/>
                  </a:lnTo>
                  <a:lnTo>
                    <a:pt x="229" y="681"/>
                  </a:lnTo>
                  <a:lnTo>
                    <a:pt x="275" y="698"/>
                  </a:lnTo>
                  <a:lnTo>
                    <a:pt x="322" y="708"/>
                  </a:lnTo>
                  <a:lnTo>
                    <a:pt x="372" y="712"/>
                  </a:lnTo>
                  <a:lnTo>
                    <a:pt x="423" y="708"/>
                  </a:lnTo>
                  <a:lnTo>
                    <a:pt x="471" y="698"/>
                  </a:lnTo>
                  <a:lnTo>
                    <a:pt x="516" y="681"/>
                  </a:lnTo>
                  <a:lnTo>
                    <a:pt x="557" y="657"/>
                  </a:lnTo>
                  <a:lnTo>
                    <a:pt x="595" y="628"/>
                  </a:lnTo>
                  <a:lnTo>
                    <a:pt x="629" y="596"/>
                  </a:lnTo>
                  <a:lnTo>
                    <a:pt x="658" y="558"/>
                  </a:lnTo>
                  <a:lnTo>
                    <a:pt x="680" y="516"/>
                  </a:lnTo>
                  <a:lnTo>
                    <a:pt x="697" y="471"/>
                  </a:lnTo>
                  <a:lnTo>
                    <a:pt x="708" y="423"/>
                  </a:lnTo>
                  <a:lnTo>
                    <a:pt x="712" y="373"/>
                  </a:lnTo>
                  <a:lnTo>
                    <a:pt x="708" y="323"/>
                  </a:lnTo>
                  <a:lnTo>
                    <a:pt x="697" y="275"/>
                  </a:lnTo>
                  <a:lnTo>
                    <a:pt x="680" y="230"/>
                  </a:lnTo>
                  <a:lnTo>
                    <a:pt x="658" y="189"/>
                  </a:lnTo>
                  <a:lnTo>
                    <a:pt x="629" y="151"/>
                  </a:lnTo>
                  <a:lnTo>
                    <a:pt x="595" y="118"/>
                  </a:lnTo>
                  <a:lnTo>
                    <a:pt x="557" y="89"/>
                  </a:lnTo>
                  <a:lnTo>
                    <a:pt x="516" y="65"/>
                  </a:lnTo>
                  <a:lnTo>
                    <a:pt x="471" y="48"/>
                  </a:lnTo>
                  <a:lnTo>
                    <a:pt x="423" y="38"/>
                  </a:lnTo>
                  <a:lnTo>
                    <a:pt x="372" y="34"/>
                  </a:lnTo>
                  <a:close/>
                  <a:moveTo>
                    <a:pt x="372" y="0"/>
                  </a:moveTo>
                  <a:lnTo>
                    <a:pt x="427" y="4"/>
                  </a:lnTo>
                  <a:lnTo>
                    <a:pt x="481" y="16"/>
                  </a:lnTo>
                  <a:lnTo>
                    <a:pt x="530" y="35"/>
                  </a:lnTo>
                  <a:lnTo>
                    <a:pt x="575" y="60"/>
                  </a:lnTo>
                  <a:lnTo>
                    <a:pt x="617" y="92"/>
                  </a:lnTo>
                  <a:lnTo>
                    <a:pt x="654" y="128"/>
                  </a:lnTo>
                  <a:lnTo>
                    <a:pt x="685" y="170"/>
                  </a:lnTo>
                  <a:lnTo>
                    <a:pt x="712" y="216"/>
                  </a:lnTo>
                  <a:lnTo>
                    <a:pt x="730" y="266"/>
                  </a:lnTo>
                  <a:lnTo>
                    <a:pt x="742" y="318"/>
                  </a:lnTo>
                  <a:lnTo>
                    <a:pt x="746" y="373"/>
                  </a:lnTo>
                  <a:lnTo>
                    <a:pt x="742" y="428"/>
                  </a:lnTo>
                  <a:lnTo>
                    <a:pt x="730" y="480"/>
                  </a:lnTo>
                  <a:lnTo>
                    <a:pt x="712" y="530"/>
                  </a:lnTo>
                  <a:lnTo>
                    <a:pt x="685" y="576"/>
                  </a:lnTo>
                  <a:lnTo>
                    <a:pt x="654" y="618"/>
                  </a:lnTo>
                  <a:lnTo>
                    <a:pt x="617" y="655"/>
                  </a:lnTo>
                  <a:lnTo>
                    <a:pt x="575" y="686"/>
                  </a:lnTo>
                  <a:lnTo>
                    <a:pt x="530" y="711"/>
                  </a:lnTo>
                  <a:lnTo>
                    <a:pt x="481" y="730"/>
                  </a:lnTo>
                  <a:lnTo>
                    <a:pt x="427" y="742"/>
                  </a:lnTo>
                  <a:lnTo>
                    <a:pt x="372" y="746"/>
                  </a:lnTo>
                  <a:lnTo>
                    <a:pt x="317" y="742"/>
                  </a:lnTo>
                  <a:lnTo>
                    <a:pt x="265" y="730"/>
                  </a:lnTo>
                  <a:lnTo>
                    <a:pt x="215" y="711"/>
                  </a:lnTo>
                  <a:lnTo>
                    <a:pt x="169" y="686"/>
                  </a:lnTo>
                  <a:lnTo>
                    <a:pt x="128" y="655"/>
                  </a:lnTo>
                  <a:lnTo>
                    <a:pt x="90" y="618"/>
                  </a:lnTo>
                  <a:lnTo>
                    <a:pt x="59" y="576"/>
                  </a:lnTo>
                  <a:lnTo>
                    <a:pt x="34" y="530"/>
                  </a:lnTo>
                  <a:lnTo>
                    <a:pt x="16" y="480"/>
                  </a:lnTo>
                  <a:lnTo>
                    <a:pt x="4" y="428"/>
                  </a:lnTo>
                  <a:lnTo>
                    <a:pt x="0" y="373"/>
                  </a:lnTo>
                  <a:lnTo>
                    <a:pt x="4" y="318"/>
                  </a:lnTo>
                  <a:lnTo>
                    <a:pt x="16" y="266"/>
                  </a:lnTo>
                  <a:lnTo>
                    <a:pt x="34" y="216"/>
                  </a:lnTo>
                  <a:lnTo>
                    <a:pt x="59" y="170"/>
                  </a:lnTo>
                  <a:lnTo>
                    <a:pt x="90" y="128"/>
                  </a:lnTo>
                  <a:lnTo>
                    <a:pt x="128" y="92"/>
                  </a:lnTo>
                  <a:lnTo>
                    <a:pt x="169" y="60"/>
                  </a:lnTo>
                  <a:lnTo>
                    <a:pt x="215" y="35"/>
                  </a:lnTo>
                  <a:lnTo>
                    <a:pt x="265" y="16"/>
                  </a:lnTo>
                  <a:lnTo>
                    <a:pt x="317" y="4"/>
                  </a:lnTo>
                  <a:lnTo>
                    <a:pt x="37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8" name="Freeform 7"/>
            <p:cNvSpPr>
              <a:spLocks noEditPoints="1"/>
            </p:cNvSpPr>
            <p:nvPr/>
          </p:nvSpPr>
          <p:spPr bwMode="auto">
            <a:xfrm>
              <a:off x="2138733" y="578856"/>
              <a:ext cx="540725" cy="540000"/>
            </a:xfrm>
            <a:custGeom>
              <a:avLst/>
              <a:gdLst>
                <a:gd name="T0" fmla="*/ 474 w 747"/>
                <a:gd name="T1" fmla="*/ 475 h 746"/>
                <a:gd name="T2" fmla="*/ 271 w 747"/>
                <a:gd name="T3" fmla="*/ 271 h 746"/>
                <a:gd name="T4" fmla="*/ 305 w 747"/>
                <a:gd name="T5" fmla="*/ 271 h 746"/>
                <a:gd name="T6" fmla="*/ 491 w 747"/>
                <a:gd name="T7" fmla="*/ 237 h 746"/>
                <a:gd name="T8" fmla="*/ 505 w 747"/>
                <a:gd name="T9" fmla="*/ 245 h 746"/>
                <a:gd name="T10" fmla="*/ 508 w 747"/>
                <a:gd name="T11" fmla="*/ 492 h 746"/>
                <a:gd name="T12" fmla="*/ 501 w 747"/>
                <a:gd name="T13" fmla="*/ 505 h 746"/>
                <a:gd name="T14" fmla="*/ 424 w 747"/>
                <a:gd name="T15" fmla="*/ 509 h 746"/>
                <a:gd name="T16" fmla="*/ 410 w 747"/>
                <a:gd name="T17" fmla="*/ 501 h 746"/>
                <a:gd name="T18" fmla="*/ 407 w 747"/>
                <a:gd name="T19" fmla="*/ 254 h 746"/>
                <a:gd name="T20" fmla="*/ 414 w 747"/>
                <a:gd name="T21" fmla="*/ 241 h 746"/>
                <a:gd name="T22" fmla="*/ 254 w 747"/>
                <a:gd name="T23" fmla="*/ 237 h 746"/>
                <a:gd name="T24" fmla="*/ 332 w 747"/>
                <a:gd name="T25" fmla="*/ 241 h 746"/>
                <a:gd name="T26" fmla="*/ 339 w 747"/>
                <a:gd name="T27" fmla="*/ 254 h 746"/>
                <a:gd name="T28" fmla="*/ 335 w 747"/>
                <a:gd name="T29" fmla="*/ 501 h 746"/>
                <a:gd name="T30" fmla="*/ 322 w 747"/>
                <a:gd name="T31" fmla="*/ 509 h 746"/>
                <a:gd name="T32" fmla="*/ 245 w 747"/>
                <a:gd name="T33" fmla="*/ 505 h 746"/>
                <a:gd name="T34" fmla="*/ 237 w 747"/>
                <a:gd name="T35" fmla="*/ 492 h 746"/>
                <a:gd name="T36" fmla="*/ 241 w 747"/>
                <a:gd name="T37" fmla="*/ 245 h 746"/>
                <a:gd name="T38" fmla="*/ 254 w 747"/>
                <a:gd name="T39" fmla="*/ 237 h 746"/>
                <a:gd name="T40" fmla="*/ 275 w 747"/>
                <a:gd name="T41" fmla="*/ 48 h 746"/>
                <a:gd name="T42" fmla="*/ 150 w 747"/>
                <a:gd name="T43" fmla="*/ 118 h 746"/>
                <a:gd name="T44" fmla="*/ 65 w 747"/>
                <a:gd name="T45" fmla="*/ 230 h 746"/>
                <a:gd name="T46" fmla="*/ 34 w 747"/>
                <a:gd name="T47" fmla="*/ 373 h 746"/>
                <a:gd name="T48" fmla="*/ 65 w 747"/>
                <a:gd name="T49" fmla="*/ 516 h 746"/>
                <a:gd name="T50" fmla="*/ 150 w 747"/>
                <a:gd name="T51" fmla="*/ 628 h 746"/>
                <a:gd name="T52" fmla="*/ 275 w 747"/>
                <a:gd name="T53" fmla="*/ 698 h 746"/>
                <a:gd name="T54" fmla="*/ 423 w 747"/>
                <a:gd name="T55" fmla="*/ 708 h 746"/>
                <a:gd name="T56" fmla="*/ 558 w 747"/>
                <a:gd name="T57" fmla="*/ 657 h 746"/>
                <a:gd name="T58" fmla="*/ 657 w 747"/>
                <a:gd name="T59" fmla="*/ 558 h 746"/>
                <a:gd name="T60" fmla="*/ 709 w 747"/>
                <a:gd name="T61" fmla="*/ 423 h 746"/>
                <a:gd name="T62" fmla="*/ 698 w 747"/>
                <a:gd name="T63" fmla="*/ 275 h 746"/>
                <a:gd name="T64" fmla="*/ 629 w 747"/>
                <a:gd name="T65" fmla="*/ 151 h 746"/>
                <a:gd name="T66" fmla="*/ 516 w 747"/>
                <a:gd name="T67" fmla="*/ 65 h 746"/>
                <a:gd name="T68" fmla="*/ 373 w 747"/>
                <a:gd name="T69" fmla="*/ 34 h 746"/>
                <a:gd name="T70" fmla="*/ 480 w 747"/>
                <a:gd name="T71" fmla="*/ 16 h 746"/>
                <a:gd name="T72" fmla="*/ 618 w 747"/>
                <a:gd name="T73" fmla="*/ 92 h 746"/>
                <a:gd name="T74" fmla="*/ 711 w 747"/>
                <a:gd name="T75" fmla="*/ 216 h 746"/>
                <a:gd name="T76" fmla="*/ 747 w 747"/>
                <a:gd name="T77" fmla="*/ 373 h 746"/>
                <a:gd name="T78" fmla="*/ 711 w 747"/>
                <a:gd name="T79" fmla="*/ 530 h 746"/>
                <a:gd name="T80" fmla="*/ 618 w 747"/>
                <a:gd name="T81" fmla="*/ 655 h 746"/>
                <a:gd name="T82" fmla="*/ 480 w 747"/>
                <a:gd name="T83" fmla="*/ 730 h 746"/>
                <a:gd name="T84" fmla="*/ 318 w 747"/>
                <a:gd name="T85" fmla="*/ 742 h 746"/>
                <a:gd name="T86" fmla="*/ 170 w 747"/>
                <a:gd name="T87" fmla="*/ 686 h 746"/>
                <a:gd name="T88" fmla="*/ 60 w 747"/>
                <a:gd name="T89" fmla="*/ 576 h 746"/>
                <a:gd name="T90" fmla="*/ 3 w 747"/>
                <a:gd name="T91" fmla="*/ 428 h 746"/>
                <a:gd name="T92" fmla="*/ 15 w 747"/>
                <a:gd name="T93" fmla="*/ 266 h 746"/>
                <a:gd name="T94" fmla="*/ 91 w 747"/>
                <a:gd name="T95" fmla="*/ 128 h 746"/>
                <a:gd name="T96" fmla="*/ 216 w 747"/>
                <a:gd name="T97" fmla="*/ 35 h 746"/>
                <a:gd name="T98" fmla="*/ 373 w 747"/>
                <a:gd name="T99" fmla="*/ 0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7" h="746">
                  <a:moveTo>
                    <a:pt x="441" y="271"/>
                  </a:moveTo>
                  <a:lnTo>
                    <a:pt x="441" y="475"/>
                  </a:lnTo>
                  <a:lnTo>
                    <a:pt x="474" y="475"/>
                  </a:lnTo>
                  <a:lnTo>
                    <a:pt x="474" y="271"/>
                  </a:lnTo>
                  <a:lnTo>
                    <a:pt x="441" y="271"/>
                  </a:lnTo>
                  <a:close/>
                  <a:moveTo>
                    <a:pt x="271" y="271"/>
                  </a:moveTo>
                  <a:lnTo>
                    <a:pt x="271" y="475"/>
                  </a:lnTo>
                  <a:lnTo>
                    <a:pt x="305" y="475"/>
                  </a:lnTo>
                  <a:lnTo>
                    <a:pt x="305" y="271"/>
                  </a:lnTo>
                  <a:lnTo>
                    <a:pt x="271" y="271"/>
                  </a:lnTo>
                  <a:close/>
                  <a:moveTo>
                    <a:pt x="424" y="237"/>
                  </a:moveTo>
                  <a:lnTo>
                    <a:pt x="491" y="237"/>
                  </a:lnTo>
                  <a:lnTo>
                    <a:pt x="498" y="238"/>
                  </a:lnTo>
                  <a:lnTo>
                    <a:pt x="501" y="241"/>
                  </a:lnTo>
                  <a:lnTo>
                    <a:pt x="505" y="245"/>
                  </a:lnTo>
                  <a:lnTo>
                    <a:pt x="508" y="249"/>
                  </a:lnTo>
                  <a:lnTo>
                    <a:pt x="508" y="254"/>
                  </a:lnTo>
                  <a:lnTo>
                    <a:pt x="508" y="492"/>
                  </a:lnTo>
                  <a:lnTo>
                    <a:pt x="508" y="497"/>
                  </a:lnTo>
                  <a:lnTo>
                    <a:pt x="505" y="501"/>
                  </a:lnTo>
                  <a:lnTo>
                    <a:pt x="501" y="505"/>
                  </a:lnTo>
                  <a:lnTo>
                    <a:pt x="498" y="508"/>
                  </a:lnTo>
                  <a:lnTo>
                    <a:pt x="491" y="509"/>
                  </a:lnTo>
                  <a:lnTo>
                    <a:pt x="424" y="509"/>
                  </a:lnTo>
                  <a:lnTo>
                    <a:pt x="419" y="508"/>
                  </a:lnTo>
                  <a:lnTo>
                    <a:pt x="414" y="505"/>
                  </a:lnTo>
                  <a:lnTo>
                    <a:pt x="410" y="501"/>
                  </a:lnTo>
                  <a:lnTo>
                    <a:pt x="407" y="497"/>
                  </a:lnTo>
                  <a:lnTo>
                    <a:pt x="407" y="492"/>
                  </a:lnTo>
                  <a:lnTo>
                    <a:pt x="407" y="254"/>
                  </a:lnTo>
                  <a:lnTo>
                    <a:pt x="407" y="249"/>
                  </a:lnTo>
                  <a:lnTo>
                    <a:pt x="410" y="245"/>
                  </a:lnTo>
                  <a:lnTo>
                    <a:pt x="414" y="241"/>
                  </a:lnTo>
                  <a:lnTo>
                    <a:pt x="419" y="238"/>
                  </a:lnTo>
                  <a:lnTo>
                    <a:pt x="424" y="237"/>
                  </a:lnTo>
                  <a:close/>
                  <a:moveTo>
                    <a:pt x="254" y="237"/>
                  </a:moveTo>
                  <a:lnTo>
                    <a:pt x="322" y="237"/>
                  </a:lnTo>
                  <a:lnTo>
                    <a:pt x="327" y="238"/>
                  </a:lnTo>
                  <a:lnTo>
                    <a:pt x="332" y="241"/>
                  </a:lnTo>
                  <a:lnTo>
                    <a:pt x="335" y="245"/>
                  </a:lnTo>
                  <a:lnTo>
                    <a:pt x="338" y="249"/>
                  </a:lnTo>
                  <a:lnTo>
                    <a:pt x="339" y="254"/>
                  </a:lnTo>
                  <a:lnTo>
                    <a:pt x="339" y="492"/>
                  </a:lnTo>
                  <a:lnTo>
                    <a:pt x="338" y="497"/>
                  </a:lnTo>
                  <a:lnTo>
                    <a:pt x="335" y="501"/>
                  </a:lnTo>
                  <a:lnTo>
                    <a:pt x="332" y="505"/>
                  </a:lnTo>
                  <a:lnTo>
                    <a:pt x="327" y="508"/>
                  </a:lnTo>
                  <a:lnTo>
                    <a:pt x="322" y="509"/>
                  </a:lnTo>
                  <a:lnTo>
                    <a:pt x="254" y="509"/>
                  </a:lnTo>
                  <a:lnTo>
                    <a:pt x="249" y="508"/>
                  </a:lnTo>
                  <a:lnTo>
                    <a:pt x="245" y="505"/>
                  </a:lnTo>
                  <a:lnTo>
                    <a:pt x="241" y="501"/>
                  </a:lnTo>
                  <a:lnTo>
                    <a:pt x="238" y="497"/>
                  </a:lnTo>
                  <a:lnTo>
                    <a:pt x="237" y="492"/>
                  </a:lnTo>
                  <a:lnTo>
                    <a:pt x="237" y="254"/>
                  </a:lnTo>
                  <a:lnTo>
                    <a:pt x="238" y="249"/>
                  </a:lnTo>
                  <a:lnTo>
                    <a:pt x="241" y="245"/>
                  </a:lnTo>
                  <a:lnTo>
                    <a:pt x="245" y="241"/>
                  </a:lnTo>
                  <a:lnTo>
                    <a:pt x="249" y="238"/>
                  </a:lnTo>
                  <a:lnTo>
                    <a:pt x="254" y="237"/>
                  </a:lnTo>
                  <a:close/>
                  <a:moveTo>
                    <a:pt x="373" y="34"/>
                  </a:moveTo>
                  <a:lnTo>
                    <a:pt x="323" y="38"/>
                  </a:lnTo>
                  <a:lnTo>
                    <a:pt x="275" y="48"/>
                  </a:lnTo>
                  <a:lnTo>
                    <a:pt x="230" y="65"/>
                  </a:lnTo>
                  <a:lnTo>
                    <a:pt x="188" y="89"/>
                  </a:lnTo>
                  <a:lnTo>
                    <a:pt x="150" y="118"/>
                  </a:lnTo>
                  <a:lnTo>
                    <a:pt x="116" y="151"/>
                  </a:lnTo>
                  <a:lnTo>
                    <a:pt x="89" y="189"/>
                  </a:lnTo>
                  <a:lnTo>
                    <a:pt x="65" y="230"/>
                  </a:lnTo>
                  <a:lnTo>
                    <a:pt x="48" y="275"/>
                  </a:lnTo>
                  <a:lnTo>
                    <a:pt x="38" y="323"/>
                  </a:lnTo>
                  <a:lnTo>
                    <a:pt x="34" y="373"/>
                  </a:lnTo>
                  <a:lnTo>
                    <a:pt x="38" y="423"/>
                  </a:lnTo>
                  <a:lnTo>
                    <a:pt x="48" y="471"/>
                  </a:lnTo>
                  <a:lnTo>
                    <a:pt x="65" y="516"/>
                  </a:lnTo>
                  <a:lnTo>
                    <a:pt x="89" y="558"/>
                  </a:lnTo>
                  <a:lnTo>
                    <a:pt x="116" y="596"/>
                  </a:lnTo>
                  <a:lnTo>
                    <a:pt x="150" y="628"/>
                  </a:lnTo>
                  <a:lnTo>
                    <a:pt x="188" y="657"/>
                  </a:lnTo>
                  <a:lnTo>
                    <a:pt x="230" y="681"/>
                  </a:lnTo>
                  <a:lnTo>
                    <a:pt x="275" y="698"/>
                  </a:lnTo>
                  <a:lnTo>
                    <a:pt x="323" y="708"/>
                  </a:lnTo>
                  <a:lnTo>
                    <a:pt x="373" y="712"/>
                  </a:lnTo>
                  <a:lnTo>
                    <a:pt x="423" y="708"/>
                  </a:lnTo>
                  <a:lnTo>
                    <a:pt x="471" y="698"/>
                  </a:lnTo>
                  <a:lnTo>
                    <a:pt x="516" y="681"/>
                  </a:lnTo>
                  <a:lnTo>
                    <a:pt x="558" y="657"/>
                  </a:lnTo>
                  <a:lnTo>
                    <a:pt x="596" y="628"/>
                  </a:lnTo>
                  <a:lnTo>
                    <a:pt x="629" y="596"/>
                  </a:lnTo>
                  <a:lnTo>
                    <a:pt x="657" y="558"/>
                  </a:lnTo>
                  <a:lnTo>
                    <a:pt x="681" y="516"/>
                  </a:lnTo>
                  <a:lnTo>
                    <a:pt x="698" y="471"/>
                  </a:lnTo>
                  <a:lnTo>
                    <a:pt x="709" y="423"/>
                  </a:lnTo>
                  <a:lnTo>
                    <a:pt x="712" y="373"/>
                  </a:lnTo>
                  <a:lnTo>
                    <a:pt x="709" y="323"/>
                  </a:lnTo>
                  <a:lnTo>
                    <a:pt x="698" y="275"/>
                  </a:lnTo>
                  <a:lnTo>
                    <a:pt x="681" y="230"/>
                  </a:lnTo>
                  <a:lnTo>
                    <a:pt x="657" y="189"/>
                  </a:lnTo>
                  <a:lnTo>
                    <a:pt x="629" y="151"/>
                  </a:lnTo>
                  <a:lnTo>
                    <a:pt x="596" y="118"/>
                  </a:lnTo>
                  <a:lnTo>
                    <a:pt x="558" y="89"/>
                  </a:lnTo>
                  <a:lnTo>
                    <a:pt x="516" y="65"/>
                  </a:lnTo>
                  <a:lnTo>
                    <a:pt x="471" y="48"/>
                  </a:lnTo>
                  <a:lnTo>
                    <a:pt x="423" y="38"/>
                  </a:lnTo>
                  <a:lnTo>
                    <a:pt x="373" y="34"/>
                  </a:lnTo>
                  <a:close/>
                  <a:moveTo>
                    <a:pt x="373" y="0"/>
                  </a:moveTo>
                  <a:lnTo>
                    <a:pt x="428" y="4"/>
                  </a:lnTo>
                  <a:lnTo>
                    <a:pt x="480" y="16"/>
                  </a:lnTo>
                  <a:lnTo>
                    <a:pt x="530" y="35"/>
                  </a:lnTo>
                  <a:lnTo>
                    <a:pt x="576" y="60"/>
                  </a:lnTo>
                  <a:lnTo>
                    <a:pt x="618" y="92"/>
                  </a:lnTo>
                  <a:lnTo>
                    <a:pt x="655" y="128"/>
                  </a:lnTo>
                  <a:lnTo>
                    <a:pt x="686" y="170"/>
                  </a:lnTo>
                  <a:lnTo>
                    <a:pt x="711" y="216"/>
                  </a:lnTo>
                  <a:lnTo>
                    <a:pt x="731" y="266"/>
                  </a:lnTo>
                  <a:lnTo>
                    <a:pt x="743" y="318"/>
                  </a:lnTo>
                  <a:lnTo>
                    <a:pt x="747" y="373"/>
                  </a:lnTo>
                  <a:lnTo>
                    <a:pt x="743" y="428"/>
                  </a:lnTo>
                  <a:lnTo>
                    <a:pt x="731" y="480"/>
                  </a:lnTo>
                  <a:lnTo>
                    <a:pt x="711" y="530"/>
                  </a:lnTo>
                  <a:lnTo>
                    <a:pt x="686" y="576"/>
                  </a:lnTo>
                  <a:lnTo>
                    <a:pt x="655" y="618"/>
                  </a:lnTo>
                  <a:lnTo>
                    <a:pt x="618" y="655"/>
                  </a:lnTo>
                  <a:lnTo>
                    <a:pt x="576" y="686"/>
                  </a:lnTo>
                  <a:lnTo>
                    <a:pt x="530" y="711"/>
                  </a:lnTo>
                  <a:lnTo>
                    <a:pt x="480" y="730"/>
                  </a:lnTo>
                  <a:lnTo>
                    <a:pt x="428" y="742"/>
                  </a:lnTo>
                  <a:lnTo>
                    <a:pt x="373" y="746"/>
                  </a:lnTo>
                  <a:lnTo>
                    <a:pt x="318" y="742"/>
                  </a:lnTo>
                  <a:lnTo>
                    <a:pt x="266" y="730"/>
                  </a:lnTo>
                  <a:lnTo>
                    <a:pt x="216" y="711"/>
                  </a:lnTo>
                  <a:lnTo>
                    <a:pt x="170" y="686"/>
                  </a:lnTo>
                  <a:lnTo>
                    <a:pt x="128" y="655"/>
                  </a:lnTo>
                  <a:lnTo>
                    <a:pt x="91" y="618"/>
                  </a:lnTo>
                  <a:lnTo>
                    <a:pt x="60" y="576"/>
                  </a:lnTo>
                  <a:lnTo>
                    <a:pt x="34" y="530"/>
                  </a:lnTo>
                  <a:lnTo>
                    <a:pt x="15" y="480"/>
                  </a:lnTo>
                  <a:lnTo>
                    <a:pt x="3" y="428"/>
                  </a:lnTo>
                  <a:lnTo>
                    <a:pt x="0" y="373"/>
                  </a:lnTo>
                  <a:lnTo>
                    <a:pt x="3" y="318"/>
                  </a:lnTo>
                  <a:lnTo>
                    <a:pt x="15" y="266"/>
                  </a:lnTo>
                  <a:lnTo>
                    <a:pt x="34" y="216"/>
                  </a:lnTo>
                  <a:lnTo>
                    <a:pt x="60" y="170"/>
                  </a:lnTo>
                  <a:lnTo>
                    <a:pt x="91" y="128"/>
                  </a:lnTo>
                  <a:lnTo>
                    <a:pt x="128" y="92"/>
                  </a:lnTo>
                  <a:lnTo>
                    <a:pt x="170" y="60"/>
                  </a:lnTo>
                  <a:lnTo>
                    <a:pt x="216" y="35"/>
                  </a:lnTo>
                  <a:lnTo>
                    <a:pt x="266" y="16"/>
                  </a:lnTo>
                  <a:lnTo>
                    <a:pt x="318" y="4"/>
                  </a:lnTo>
                  <a:lnTo>
                    <a:pt x="373"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 name="Freeform 8"/>
            <p:cNvSpPr>
              <a:spLocks noEditPoints="1"/>
            </p:cNvSpPr>
            <p:nvPr/>
          </p:nvSpPr>
          <p:spPr bwMode="auto">
            <a:xfrm>
              <a:off x="3189559" y="578856"/>
              <a:ext cx="540725" cy="540000"/>
            </a:xfrm>
            <a:custGeom>
              <a:avLst/>
              <a:gdLst>
                <a:gd name="T0" fmla="*/ 273 w 747"/>
                <a:gd name="T1" fmla="*/ 475 h 746"/>
                <a:gd name="T2" fmla="*/ 476 w 747"/>
                <a:gd name="T3" fmla="*/ 271 h 746"/>
                <a:gd name="T4" fmla="*/ 256 w 747"/>
                <a:gd name="T5" fmla="*/ 237 h 746"/>
                <a:gd name="T6" fmla="*/ 498 w 747"/>
                <a:gd name="T7" fmla="*/ 238 h 746"/>
                <a:gd name="T8" fmla="*/ 506 w 747"/>
                <a:gd name="T9" fmla="*/ 245 h 746"/>
                <a:gd name="T10" fmla="*/ 510 w 747"/>
                <a:gd name="T11" fmla="*/ 254 h 746"/>
                <a:gd name="T12" fmla="*/ 508 w 747"/>
                <a:gd name="T13" fmla="*/ 497 h 746"/>
                <a:gd name="T14" fmla="*/ 502 w 747"/>
                <a:gd name="T15" fmla="*/ 505 h 746"/>
                <a:gd name="T16" fmla="*/ 493 w 747"/>
                <a:gd name="T17" fmla="*/ 509 h 746"/>
                <a:gd name="T18" fmla="*/ 250 w 747"/>
                <a:gd name="T19" fmla="*/ 508 h 746"/>
                <a:gd name="T20" fmla="*/ 241 w 747"/>
                <a:gd name="T21" fmla="*/ 501 h 746"/>
                <a:gd name="T22" fmla="*/ 239 w 747"/>
                <a:gd name="T23" fmla="*/ 492 h 746"/>
                <a:gd name="T24" fmla="*/ 239 w 747"/>
                <a:gd name="T25" fmla="*/ 249 h 746"/>
                <a:gd name="T26" fmla="*/ 245 w 747"/>
                <a:gd name="T27" fmla="*/ 241 h 746"/>
                <a:gd name="T28" fmla="*/ 256 w 747"/>
                <a:gd name="T29" fmla="*/ 237 h 746"/>
                <a:gd name="T30" fmla="*/ 324 w 747"/>
                <a:gd name="T31" fmla="*/ 38 h 746"/>
                <a:gd name="T32" fmla="*/ 231 w 747"/>
                <a:gd name="T33" fmla="*/ 65 h 746"/>
                <a:gd name="T34" fmla="*/ 151 w 747"/>
                <a:gd name="T35" fmla="*/ 118 h 746"/>
                <a:gd name="T36" fmla="*/ 89 w 747"/>
                <a:gd name="T37" fmla="*/ 189 h 746"/>
                <a:gd name="T38" fmla="*/ 49 w 747"/>
                <a:gd name="T39" fmla="*/ 275 h 746"/>
                <a:gd name="T40" fmla="*/ 34 w 747"/>
                <a:gd name="T41" fmla="*/ 373 h 746"/>
                <a:gd name="T42" fmla="*/ 49 w 747"/>
                <a:gd name="T43" fmla="*/ 471 h 746"/>
                <a:gd name="T44" fmla="*/ 89 w 747"/>
                <a:gd name="T45" fmla="*/ 558 h 746"/>
                <a:gd name="T46" fmla="*/ 151 w 747"/>
                <a:gd name="T47" fmla="*/ 628 h 746"/>
                <a:gd name="T48" fmla="*/ 231 w 747"/>
                <a:gd name="T49" fmla="*/ 681 h 746"/>
                <a:gd name="T50" fmla="*/ 324 w 747"/>
                <a:gd name="T51" fmla="*/ 708 h 746"/>
                <a:gd name="T52" fmla="*/ 423 w 747"/>
                <a:gd name="T53" fmla="*/ 708 h 746"/>
                <a:gd name="T54" fmla="*/ 516 w 747"/>
                <a:gd name="T55" fmla="*/ 681 h 746"/>
                <a:gd name="T56" fmla="*/ 596 w 747"/>
                <a:gd name="T57" fmla="*/ 628 h 746"/>
                <a:gd name="T58" fmla="*/ 658 w 747"/>
                <a:gd name="T59" fmla="*/ 558 h 746"/>
                <a:gd name="T60" fmla="*/ 699 w 747"/>
                <a:gd name="T61" fmla="*/ 471 h 746"/>
                <a:gd name="T62" fmla="*/ 713 w 747"/>
                <a:gd name="T63" fmla="*/ 373 h 746"/>
                <a:gd name="T64" fmla="*/ 699 w 747"/>
                <a:gd name="T65" fmla="*/ 275 h 746"/>
                <a:gd name="T66" fmla="*/ 658 w 747"/>
                <a:gd name="T67" fmla="*/ 189 h 746"/>
                <a:gd name="T68" fmla="*/ 596 w 747"/>
                <a:gd name="T69" fmla="*/ 118 h 746"/>
                <a:gd name="T70" fmla="*/ 516 w 747"/>
                <a:gd name="T71" fmla="*/ 65 h 746"/>
                <a:gd name="T72" fmla="*/ 423 w 747"/>
                <a:gd name="T73" fmla="*/ 38 h 746"/>
                <a:gd name="T74" fmla="*/ 374 w 747"/>
                <a:gd name="T75" fmla="*/ 0 h 746"/>
                <a:gd name="T76" fmla="*/ 481 w 747"/>
                <a:gd name="T77" fmla="*/ 16 h 746"/>
                <a:gd name="T78" fmla="*/ 577 w 747"/>
                <a:gd name="T79" fmla="*/ 60 h 746"/>
                <a:gd name="T80" fmla="*/ 655 w 747"/>
                <a:gd name="T81" fmla="*/ 128 h 746"/>
                <a:gd name="T82" fmla="*/ 713 w 747"/>
                <a:gd name="T83" fmla="*/ 216 h 746"/>
                <a:gd name="T84" fmla="*/ 743 w 747"/>
                <a:gd name="T85" fmla="*/ 318 h 746"/>
                <a:gd name="T86" fmla="*/ 743 w 747"/>
                <a:gd name="T87" fmla="*/ 428 h 746"/>
                <a:gd name="T88" fmla="*/ 713 w 747"/>
                <a:gd name="T89" fmla="*/ 530 h 746"/>
                <a:gd name="T90" fmla="*/ 655 w 747"/>
                <a:gd name="T91" fmla="*/ 618 h 746"/>
                <a:gd name="T92" fmla="*/ 577 w 747"/>
                <a:gd name="T93" fmla="*/ 686 h 746"/>
                <a:gd name="T94" fmla="*/ 481 w 747"/>
                <a:gd name="T95" fmla="*/ 730 h 746"/>
                <a:gd name="T96" fmla="*/ 374 w 747"/>
                <a:gd name="T97" fmla="*/ 746 h 746"/>
                <a:gd name="T98" fmla="*/ 266 w 747"/>
                <a:gd name="T99" fmla="*/ 730 h 746"/>
                <a:gd name="T100" fmla="*/ 170 w 747"/>
                <a:gd name="T101" fmla="*/ 686 h 746"/>
                <a:gd name="T102" fmla="*/ 92 w 747"/>
                <a:gd name="T103" fmla="*/ 618 h 746"/>
                <a:gd name="T104" fmla="*/ 35 w 747"/>
                <a:gd name="T105" fmla="*/ 530 h 746"/>
                <a:gd name="T106" fmla="*/ 5 w 747"/>
                <a:gd name="T107" fmla="*/ 428 h 746"/>
                <a:gd name="T108" fmla="*/ 5 w 747"/>
                <a:gd name="T109" fmla="*/ 318 h 746"/>
                <a:gd name="T110" fmla="*/ 35 w 747"/>
                <a:gd name="T111" fmla="*/ 216 h 746"/>
                <a:gd name="T112" fmla="*/ 92 w 747"/>
                <a:gd name="T113" fmla="*/ 128 h 746"/>
                <a:gd name="T114" fmla="*/ 170 w 747"/>
                <a:gd name="T115" fmla="*/ 60 h 746"/>
                <a:gd name="T116" fmla="*/ 266 w 747"/>
                <a:gd name="T117" fmla="*/ 16 h 746"/>
                <a:gd name="T118" fmla="*/ 374 w 747"/>
                <a:gd name="T119" fmla="*/ 0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7" h="746">
                  <a:moveTo>
                    <a:pt x="273" y="271"/>
                  </a:moveTo>
                  <a:lnTo>
                    <a:pt x="273" y="475"/>
                  </a:lnTo>
                  <a:lnTo>
                    <a:pt x="476" y="475"/>
                  </a:lnTo>
                  <a:lnTo>
                    <a:pt x="476" y="271"/>
                  </a:lnTo>
                  <a:lnTo>
                    <a:pt x="273" y="271"/>
                  </a:lnTo>
                  <a:close/>
                  <a:moveTo>
                    <a:pt x="256" y="237"/>
                  </a:moveTo>
                  <a:lnTo>
                    <a:pt x="493" y="237"/>
                  </a:lnTo>
                  <a:lnTo>
                    <a:pt x="498" y="238"/>
                  </a:lnTo>
                  <a:lnTo>
                    <a:pt x="502" y="241"/>
                  </a:lnTo>
                  <a:lnTo>
                    <a:pt x="506" y="245"/>
                  </a:lnTo>
                  <a:lnTo>
                    <a:pt x="508" y="249"/>
                  </a:lnTo>
                  <a:lnTo>
                    <a:pt x="510" y="254"/>
                  </a:lnTo>
                  <a:lnTo>
                    <a:pt x="510" y="492"/>
                  </a:lnTo>
                  <a:lnTo>
                    <a:pt x="508" y="497"/>
                  </a:lnTo>
                  <a:lnTo>
                    <a:pt x="506" y="501"/>
                  </a:lnTo>
                  <a:lnTo>
                    <a:pt x="502" y="505"/>
                  </a:lnTo>
                  <a:lnTo>
                    <a:pt x="498" y="508"/>
                  </a:lnTo>
                  <a:lnTo>
                    <a:pt x="493" y="509"/>
                  </a:lnTo>
                  <a:lnTo>
                    <a:pt x="256" y="509"/>
                  </a:lnTo>
                  <a:lnTo>
                    <a:pt x="250" y="508"/>
                  </a:lnTo>
                  <a:lnTo>
                    <a:pt x="245" y="505"/>
                  </a:lnTo>
                  <a:lnTo>
                    <a:pt x="241" y="501"/>
                  </a:lnTo>
                  <a:lnTo>
                    <a:pt x="239" y="497"/>
                  </a:lnTo>
                  <a:lnTo>
                    <a:pt x="239" y="492"/>
                  </a:lnTo>
                  <a:lnTo>
                    <a:pt x="239" y="254"/>
                  </a:lnTo>
                  <a:lnTo>
                    <a:pt x="239" y="249"/>
                  </a:lnTo>
                  <a:lnTo>
                    <a:pt x="241" y="245"/>
                  </a:lnTo>
                  <a:lnTo>
                    <a:pt x="245" y="241"/>
                  </a:lnTo>
                  <a:lnTo>
                    <a:pt x="250" y="238"/>
                  </a:lnTo>
                  <a:lnTo>
                    <a:pt x="256" y="237"/>
                  </a:lnTo>
                  <a:close/>
                  <a:moveTo>
                    <a:pt x="374" y="34"/>
                  </a:moveTo>
                  <a:lnTo>
                    <a:pt x="324" y="38"/>
                  </a:lnTo>
                  <a:lnTo>
                    <a:pt x="275" y="48"/>
                  </a:lnTo>
                  <a:lnTo>
                    <a:pt x="231" y="65"/>
                  </a:lnTo>
                  <a:lnTo>
                    <a:pt x="189" y="89"/>
                  </a:lnTo>
                  <a:lnTo>
                    <a:pt x="151" y="118"/>
                  </a:lnTo>
                  <a:lnTo>
                    <a:pt x="118" y="151"/>
                  </a:lnTo>
                  <a:lnTo>
                    <a:pt x="89" y="189"/>
                  </a:lnTo>
                  <a:lnTo>
                    <a:pt x="66" y="230"/>
                  </a:lnTo>
                  <a:lnTo>
                    <a:pt x="49" y="275"/>
                  </a:lnTo>
                  <a:lnTo>
                    <a:pt x="38" y="323"/>
                  </a:lnTo>
                  <a:lnTo>
                    <a:pt x="34" y="373"/>
                  </a:lnTo>
                  <a:lnTo>
                    <a:pt x="38" y="423"/>
                  </a:lnTo>
                  <a:lnTo>
                    <a:pt x="49" y="471"/>
                  </a:lnTo>
                  <a:lnTo>
                    <a:pt x="66" y="516"/>
                  </a:lnTo>
                  <a:lnTo>
                    <a:pt x="89" y="558"/>
                  </a:lnTo>
                  <a:lnTo>
                    <a:pt x="118" y="596"/>
                  </a:lnTo>
                  <a:lnTo>
                    <a:pt x="151" y="628"/>
                  </a:lnTo>
                  <a:lnTo>
                    <a:pt x="189" y="657"/>
                  </a:lnTo>
                  <a:lnTo>
                    <a:pt x="231" y="681"/>
                  </a:lnTo>
                  <a:lnTo>
                    <a:pt x="275" y="698"/>
                  </a:lnTo>
                  <a:lnTo>
                    <a:pt x="324" y="708"/>
                  </a:lnTo>
                  <a:lnTo>
                    <a:pt x="374" y="712"/>
                  </a:lnTo>
                  <a:lnTo>
                    <a:pt x="423" y="708"/>
                  </a:lnTo>
                  <a:lnTo>
                    <a:pt x="472" y="698"/>
                  </a:lnTo>
                  <a:lnTo>
                    <a:pt x="516" y="681"/>
                  </a:lnTo>
                  <a:lnTo>
                    <a:pt x="558" y="657"/>
                  </a:lnTo>
                  <a:lnTo>
                    <a:pt x="596" y="628"/>
                  </a:lnTo>
                  <a:lnTo>
                    <a:pt x="630" y="596"/>
                  </a:lnTo>
                  <a:lnTo>
                    <a:pt x="658" y="558"/>
                  </a:lnTo>
                  <a:lnTo>
                    <a:pt x="681" y="516"/>
                  </a:lnTo>
                  <a:lnTo>
                    <a:pt x="699" y="471"/>
                  </a:lnTo>
                  <a:lnTo>
                    <a:pt x="709" y="423"/>
                  </a:lnTo>
                  <a:lnTo>
                    <a:pt x="713" y="373"/>
                  </a:lnTo>
                  <a:lnTo>
                    <a:pt x="709" y="323"/>
                  </a:lnTo>
                  <a:lnTo>
                    <a:pt x="699" y="275"/>
                  </a:lnTo>
                  <a:lnTo>
                    <a:pt x="681" y="230"/>
                  </a:lnTo>
                  <a:lnTo>
                    <a:pt x="658" y="189"/>
                  </a:lnTo>
                  <a:lnTo>
                    <a:pt x="630" y="151"/>
                  </a:lnTo>
                  <a:lnTo>
                    <a:pt x="596" y="118"/>
                  </a:lnTo>
                  <a:lnTo>
                    <a:pt x="558" y="89"/>
                  </a:lnTo>
                  <a:lnTo>
                    <a:pt x="516" y="65"/>
                  </a:lnTo>
                  <a:lnTo>
                    <a:pt x="472" y="48"/>
                  </a:lnTo>
                  <a:lnTo>
                    <a:pt x="423" y="38"/>
                  </a:lnTo>
                  <a:lnTo>
                    <a:pt x="374" y="34"/>
                  </a:lnTo>
                  <a:close/>
                  <a:moveTo>
                    <a:pt x="374" y="0"/>
                  </a:moveTo>
                  <a:lnTo>
                    <a:pt x="429" y="4"/>
                  </a:lnTo>
                  <a:lnTo>
                    <a:pt x="481" y="16"/>
                  </a:lnTo>
                  <a:lnTo>
                    <a:pt x="531" y="35"/>
                  </a:lnTo>
                  <a:lnTo>
                    <a:pt x="577" y="60"/>
                  </a:lnTo>
                  <a:lnTo>
                    <a:pt x="619" y="92"/>
                  </a:lnTo>
                  <a:lnTo>
                    <a:pt x="655" y="128"/>
                  </a:lnTo>
                  <a:lnTo>
                    <a:pt x="687" y="170"/>
                  </a:lnTo>
                  <a:lnTo>
                    <a:pt x="713" y="216"/>
                  </a:lnTo>
                  <a:lnTo>
                    <a:pt x="731" y="266"/>
                  </a:lnTo>
                  <a:lnTo>
                    <a:pt x="743" y="318"/>
                  </a:lnTo>
                  <a:lnTo>
                    <a:pt x="747" y="373"/>
                  </a:lnTo>
                  <a:lnTo>
                    <a:pt x="743" y="428"/>
                  </a:lnTo>
                  <a:lnTo>
                    <a:pt x="731" y="480"/>
                  </a:lnTo>
                  <a:lnTo>
                    <a:pt x="713" y="530"/>
                  </a:lnTo>
                  <a:lnTo>
                    <a:pt x="687" y="576"/>
                  </a:lnTo>
                  <a:lnTo>
                    <a:pt x="655" y="618"/>
                  </a:lnTo>
                  <a:lnTo>
                    <a:pt x="619" y="655"/>
                  </a:lnTo>
                  <a:lnTo>
                    <a:pt x="577" y="686"/>
                  </a:lnTo>
                  <a:lnTo>
                    <a:pt x="531" y="711"/>
                  </a:lnTo>
                  <a:lnTo>
                    <a:pt x="481" y="730"/>
                  </a:lnTo>
                  <a:lnTo>
                    <a:pt x="429" y="742"/>
                  </a:lnTo>
                  <a:lnTo>
                    <a:pt x="374" y="746"/>
                  </a:lnTo>
                  <a:lnTo>
                    <a:pt x="318" y="742"/>
                  </a:lnTo>
                  <a:lnTo>
                    <a:pt x="266" y="730"/>
                  </a:lnTo>
                  <a:lnTo>
                    <a:pt x="216" y="711"/>
                  </a:lnTo>
                  <a:lnTo>
                    <a:pt x="170" y="686"/>
                  </a:lnTo>
                  <a:lnTo>
                    <a:pt x="128" y="655"/>
                  </a:lnTo>
                  <a:lnTo>
                    <a:pt x="92" y="618"/>
                  </a:lnTo>
                  <a:lnTo>
                    <a:pt x="60" y="576"/>
                  </a:lnTo>
                  <a:lnTo>
                    <a:pt x="35" y="530"/>
                  </a:lnTo>
                  <a:lnTo>
                    <a:pt x="16" y="480"/>
                  </a:lnTo>
                  <a:lnTo>
                    <a:pt x="5" y="428"/>
                  </a:lnTo>
                  <a:lnTo>
                    <a:pt x="0" y="373"/>
                  </a:lnTo>
                  <a:lnTo>
                    <a:pt x="5" y="318"/>
                  </a:lnTo>
                  <a:lnTo>
                    <a:pt x="16" y="266"/>
                  </a:lnTo>
                  <a:lnTo>
                    <a:pt x="35" y="216"/>
                  </a:lnTo>
                  <a:lnTo>
                    <a:pt x="60" y="170"/>
                  </a:lnTo>
                  <a:lnTo>
                    <a:pt x="92" y="128"/>
                  </a:lnTo>
                  <a:lnTo>
                    <a:pt x="128" y="92"/>
                  </a:lnTo>
                  <a:lnTo>
                    <a:pt x="170" y="60"/>
                  </a:lnTo>
                  <a:lnTo>
                    <a:pt x="216" y="35"/>
                  </a:lnTo>
                  <a:lnTo>
                    <a:pt x="266" y="16"/>
                  </a:lnTo>
                  <a:lnTo>
                    <a:pt x="318" y="4"/>
                  </a:lnTo>
                  <a:lnTo>
                    <a:pt x="374"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0" name="Freeform 9"/>
            <p:cNvSpPr>
              <a:spLocks noEditPoints="1"/>
            </p:cNvSpPr>
            <p:nvPr/>
          </p:nvSpPr>
          <p:spPr bwMode="auto">
            <a:xfrm>
              <a:off x="4240385" y="579218"/>
              <a:ext cx="540002" cy="539277"/>
            </a:xfrm>
            <a:custGeom>
              <a:avLst/>
              <a:gdLst>
                <a:gd name="T0" fmla="*/ 321 w 746"/>
                <a:gd name="T1" fmla="*/ 284 h 745"/>
                <a:gd name="T2" fmla="*/ 274 w 746"/>
                <a:gd name="T3" fmla="*/ 346 h 745"/>
                <a:gd name="T4" fmla="*/ 284 w 746"/>
                <a:gd name="T5" fmla="*/ 424 h 745"/>
                <a:gd name="T6" fmla="*/ 346 w 746"/>
                <a:gd name="T7" fmla="*/ 470 h 745"/>
                <a:gd name="T8" fmla="*/ 425 w 746"/>
                <a:gd name="T9" fmla="*/ 460 h 745"/>
                <a:gd name="T10" fmla="*/ 471 w 746"/>
                <a:gd name="T11" fmla="*/ 399 h 745"/>
                <a:gd name="T12" fmla="*/ 460 w 746"/>
                <a:gd name="T13" fmla="*/ 321 h 745"/>
                <a:gd name="T14" fmla="*/ 400 w 746"/>
                <a:gd name="T15" fmla="*/ 275 h 745"/>
                <a:gd name="T16" fmla="*/ 404 w 746"/>
                <a:gd name="T17" fmla="*/ 241 h 745"/>
                <a:gd name="T18" fmla="*/ 478 w 746"/>
                <a:gd name="T19" fmla="*/ 288 h 745"/>
                <a:gd name="T20" fmla="*/ 509 w 746"/>
                <a:gd name="T21" fmla="*/ 372 h 745"/>
                <a:gd name="T22" fmla="*/ 478 w 746"/>
                <a:gd name="T23" fmla="*/ 457 h 745"/>
                <a:gd name="T24" fmla="*/ 404 w 746"/>
                <a:gd name="T25" fmla="*/ 504 h 745"/>
                <a:gd name="T26" fmla="*/ 313 w 746"/>
                <a:gd name="T27" fmla="*/ 494 h 745"/>
                <a:gd name="T28" fmla="*/ 250 w 746"/>
                <a:gd name="T29" fmla="*/ 432 h 745"/>
                <a:gd name="T30" fmla="*/ 241 w 746"/>
                <a:gd name="T31" fmla="*/ 342 h 745"/>
                <a:gd name="T32" fmla="*/ 288 w 746"/>
                <a:gd name="T33" fmla="*/ 267 h 745"/>
                <a:gd name="T34" fmla="*/ 372 w 746"/>
                <a:gd name="T35" fmla="*/ 237 h 745"/>
                <a:gd name="T36" fmla="*/ 275 w 746"/>
                <a:gd name="T37" fmla="*/ 47 h 745"/>
                <a:gd name="T38" fmla="*/ 151 w 746"/>
                <a:gd name="T39" fmla="*/ 117 h 745"/>
                <a:gd name="T40" fmla="*/ 66 w 746"/>
                <a:gd name="T41" fmla="*/ 229 h 745"/>
                <a:gd name="T42" fmla="*/ 33 w 746"/>
                <a:gd name="T43" fmla="*/ 372 h 745"/>
                <a:gd name="T44" fmla="*/ 66 w 746"/>
                <a:gd name="T45" fmla="*/ 516 h 745"/>
                <a:gd name="T46" fmla="*/ 151 w 746"/>
                <a:gd name="T47" fmla="*/ 629 h 745"/>
                <a:gd name="T48" fmla="*/ 275 w 746"/>
                <a:gd name="T49" fmla="*/ 697 h 745"/>
                <a:gd name="T50" fmla="*/ 423 w 746"/>
                <a:gd name="T51" fmla="*/ 708 h 745"/>
                <a:gd name="T52" fmla="*/ 557 w 746"/>
                <a:gd name="T53" fmla="*/ 657 h 745"/>
                <a:gd name="T54" fmla="*/ 658 w 746"/>
                <a:gd name="T55" fmla="*/ 557 h 745"/>
                <a:gd name="T56" fmla="*/ 708 w 746"/>
                <a:gd name="T57" fmla="*/ 423 h 745"/>
                <a:gd name="T58" fmla="*/ 697 w 746"/>
                <a:gd name="T59" fmla="*/ 275 h 745"/>
                <a:gd name="T60" fmla="*/ 629 w 746"/>
                <a:gd name="T61" fmla="*/ 151 h 745"/>
                <a:gd name="T62" fmla="*/ 516 w 746"/>
                <a:gd name="T63" fmla="*/ 66 h 745"/>
                <a:gd name="T64" fmla="*/ 372 w 746"/>
                <a:gd name="T65" fmla="*/ 34 h 745"/>
                <a:gd name="T66" fmla="*/ 481 w 746"/>
                <a:gd name="T67" fmla="*/ 16 h 745"/>
                <a:gd name="T68" fmla="*/ 617 w 746"/>
                <a:gd name="T69" fmla="*/ 90 h 745"/>
                <a:gd name="T70" fmla="*/ 712 w 746"/>
                <a:gd name="T71" fmla="*/ 215 h 745"/>
                <a:gd name="T72" fmla="*/ 746 w 746"/>
                <a:gd name="T73" fmla="*/ 372 h 745"/>
                <a:gd name="T74" fmla="*/ 712 w 746"/>
                <a:gd name="T75" fmla="*/ 529 h 745"/>
                <a:gd name="T76" fmla="*/ 617 w 746"/>
                <a:gd name="T77" fmla="*/ 653 h 745"/>
                <a:gd name="T78" fmla="*/ 481 w 746"/>
                <a:gd name="T79" fmla="*/ 729 h 745"/>
                <a:gd name="T80" fmla="*/ 317 w 746"/>
                <a:gd name="T81" fmla="*/ 741 h 745"/>
                <a:gd name="T82" fmla="*/ 169 w 746"/>
                <a:gd name="T83" fmla="*/ 685 h 745"/>
                <a:gd name="T84" fmla="*/ 59 w 746"/>
                <a:gd name="T85" fmla="*/ 575 h 745"/>
                <a:gd name="T86" fmla="*/ 4 w 746"/>
                <a:gd name="T87" fmla="*/ 428 h 745"/>
                <a:gd name="T88" fmla="*/ 16 w 746"/>
                <a:gd name="T89" fmla="*/ 265 h 745"/>
                <a:gd name="T90" fmla="*/ 90 w 746"/>
                <a:gd name="T91" fmla="*/ 128 h 745"/>
                <a:gd name="T92" fmla="*/ 215 w 746"/>
                <a:gd name="T93" fmla="*/ 34 h 745"/>
                <a:gd name="T94" fmla="*/ 372 w 746"/>
                <a:gd name="T95" fmla="*/ 0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46" h="745">
                  <a:moveTo>
                    <a:pt x="372" y="271"/>
                  </a:moveTo>
                  <a:lnTo>
                    <a:pt x="346" y="275"/>
                  </a:lnTo>
                  <a:lnTo>
                    <a:pt x="321" y="284"/>
                  </a:lnTo>
                  <a:lnTo>
                    <a:pt x="300" y="300"/>
                  </a:lnTo>
                  <a:lnTo>
                    <a:pt x="284" y="321"/>
                  </a:lnTo>
                  <a:lnTo>
                    <a:pt x="274" y="346"/>
                  </a:lnTo>
                  <a:lnTo>
                    <a:pt x="271" y="372"/>
                  </a:lnTo>
                  <a:lnTo>
                    <a:pt x="274" y="399"/>
                  </a:lnTo>
                  <a:lnTo>
                    <a:pt x="284" y="424"/>
                  </a:lnTo>
                  <a:lnTo>
                    <a:pt x="300" y="444"/>
                  </a:lnTo>
                  <a:lnTo>
                    <a:pt x="321" y="460"/>
                  </a:lnTo>
                  <a:lnTo>
                    <a:pt x="346" y="470"/>
                  </a:lnTo>
                  <a:lnTo>
                    <a:pt x="372" y="474"/>
                  </a:lnTo>
                  <a:lnTo>
                    <a:pt x="400" y="470"/>
                  </a:lnTo>
                  <a:lnTo>
                    <a:pt x="425" y="460"/>
                  </a:lnTo>
                  <a:lnTo>
                    <a:pt x="444" y="444"/>
                  </a:lnTo>
                  <a:lnTo>
                    <a:pt x="460" y="424"/>
                  </a:lnTo>
                  <a:lnTo>
                    <a:pt x="471" y="399"/>
                  </a:lnTo>
                  <a:lnTo>
                    <a:pt x="474" y="372"/>
                  </a:lnTo>
                  <a:lnTo>
                    <a:pt x="471" y="346"/>
                  </a:lnTo>
                  <a:lnTo>
                    <a:pt x="460" y="321"/>
                  </a:lnTo>
                  <a:lnTo>
                    <a:pt x="444" y="300"/>
                  </a:lnTo>
                  <a:lnTo>
                    <a:pt x="425" y="284"/>
                  </a:lnTo>
                  <a:lnTo>
                    <a:pt x="400" y="275"/>
                  </a:lnTo>
                  <a:lnTo>
                    <a:pt x="372" y="271"/>
                  </a:lnTo>
                  <a:close/>
                  <a:moveTo>
                    <a:pt x="372" y="237"/>
                  </a:moveTo>
                  <a:lnTo>
                    <a:pt x="404" y="241"/>
                  </a:lnTo>
                  <a:lnTo>
                    <a:pt x="433" y="250"/>
                  </a:lnTo>
                  <a:lnTo>
                    <a:pt x="457" y="267"/>
                  </a:lnTo>
                  <a:lnTo>
                    <a:pt x="478" y="288"/>
                  </a:lnTo>
                  <a:lnTo>
                    <a:pt x="494" y="313"/>
                  </a:lnTo>
                  <a:lnTo>
                    <a:pt x="505" y="342"/>
                  </a:lnTo>
                  <a:lnTo>
                    <a:pt x="509" y="372"/>
                  </a:lnTo>
                  <a:lnTo>
                    <a:pt x="505" y="403"/>
                  </a:lnTo>
                  <a:lnTo>
                    <a:pt x="494" y="432"/>
                  </a:lnTo>
                  <a:lnTo>
                    <a:pt x="478" y="457"/>
                  </a:lnTo>
                  <a:lnTo>
                    <a:pt x="457" y="478"/>
                  </a:lnTo>
                  <a:lnTo>
                    <a:pt x="433" y="494"/>
                  </a:lnTo>
                  <a:lnTo>
                    <a:pt x="404" y="504"/>
                  </a:lnTo>
                  <a:lnTo>
                    <a:pt x="372" y="508"/>
                  </a:lnTo>
                  <a:lnTo>
                    <a:pt x="342" y="504"/>
                  </a:lnTo>
                  <a:lnTo>
                    <a:pt x="313" y="494"/>
                  </a:lnTo>
                  <a:lnTo>
                    <a:pt x="288" y="478"/>
                  </a:lnTo>
                  <a:lnTo>
                    <a:pt x="267" y="457"/>
                  </a:lnTo>
                  <a:lnTo>
                    <a:pt x="250" y="432"/>
                  </a:lnTo>
                  <a:lnTo>
                    <a:pt x="241" y="403"/>
                  </a:lnTo>
                  <a:lnTo>
                    <a:pt x="237" y="372"/>
                  </a:lnTo>
                  <a:lnTo>
                    <a:pt x="241" y="342"/>
                  </a:lnTo>
                  <a:lnTo>
                    <a:pt x="250" y="313"/>
                  </a:lnTo>
                  <a:lnTo>
                    <a:pt x="267" y="288"/>
                  </a:lnTo>
                  <a:lnTo>
                    <a:pt x="288" y="267"/>
                  </a:lnTo>
                  <a:lnTo>
                    <a:pt x="313" y="250"/>
                  </a:lnTo>
                  <a:lnTo>
                    <a:pt x="342" y="241"/>
                  </a:lnTo>
                  <a:lnTo>
                    <a:pt x="372" y="237"/>
                  </a:lnTo>
                  <a:close/>
                  <a:moveTo>
                    <a:pt x="372" y="34"/>
                  </a:moveTo>
                  <a:lnTo>
                    <a:pt x="322" y="37"/>
                  </a:lnTo>
                  <a:lnTo>
                    <a:pt x="275" y="47"/>
                  </a:lnTo>
                  <a:lnTo>
                    <a:pt x="229" y="66"/>
                  </a:lnTo>
                  <a:lnTo>
                    <a:pt x="187" y="88"/>
                  </a:lnTo>
                  <a:lnTo>
                    <a:pt x="151" y="117"/>
                  </a:lnTo>
                  <a:lnTo>
                    <a:pt x="117" y="151"/>
                  </a:lnTo>
                  <a:lnTo>
                    <a:pt x="88" y="187"/>
                  </a:lnTo>
                  <a:lnTo>
                    <a:pt x="66" y="229"/>
                  </a:lnTo>
                  <a:lnTo>
                    <a:pt x="47" y="275"/>
                  </a:lnTo>
                  <a:lnTo>
                    <a:pt x="37" y="322"/>
                  </a:lnTo>
                  <a:lnTo>
                    <a:pt x="33" y="372"/>
                  </a:lnTo>
                  <a:lnTo>
                    <a:pt x="37" y="423"/>
                  </a:lnTo>
                  <a:lnTo>
                    <a:pt x="47" y="470"/>
                  </a:lnTo>
                  <a:lnTo>
                    <a:pt x="66" y="516"/>
                  </a:lnTo>
                  <a:lnTo>
                    <a:pt x="88" y="557"/>
                  </a:lnTo>
                  <a:lnTo>
                    <a:pt x="117" y="594"/>
                  </a:lnTo>
                  <a:lnTo>
                    <a:pt x="151" y="629"/>
                  </a:lnTo>
                  <a:lnTo>
                    <a:pt x="187" y="657"/>
                  </a:lnTo>
                  <a:lnTo>
                    <a:pt x="229" y="680"/>
                  </a:lnTo>
                  <a:lnTo>
                    <a:pt x="275" y="697"/>
                  </a:lnTo>
                  <a:lnTo>
                    <a:pt x="322" y="708"/>
                  </a:lnTo>
                  <a:lnTo>
                    <a:pt x="372" y="711"/>
                  </a:lnTo>
                  <a:lnTo>
                    <a:pt x="423" y="708"/>
                  </a:lnTo>
                  <a:lnTo>
                    <a:pt x="471" y="697"/>
                  </a:lnTo>
                  <a:lnTo>
                    <a:pt x="516" y="680"/>
                  </a:lnTo>
                  <a:lnTo>
                    <a:pt x="557" y="657"/>
                  </a:lnTo>
                  <a:lnTo>
                    <a:pt x="595" y="629"/>
                  </a:lnTo>
                  <a:lnTo>
                    <a:pt x="629" y="594"/>
                  </a:lnTo>
                  <a:lnTo>
                    <a:pt x="658" y="557"/>
                  </a:lnTo>
                  <a:lnTo>
                    <a:pt x="680" y="516"/>
                  </a:lnTo>
                  <a:lnTo>
                    <a:pt x="697" y="470"/>
                  </a:lnTo>
                  <a:lnTo>
                    <a:pt x="708" y="423"/>
                  </a:lnTo>
                  <a:lnTo>
                    <a:pt x="712" y="372"/>
                  </a:lnTo>
                  <a:lnTo>
                    <a:pt x="708" y="322"/>
                  </a:lnTo>
                  <a:lnTo>
                    <a:pt x="697" y="275"/>
                  </a:lnTo>
                  <a:lnTo>
                    <a:pt x="680" y="229"/>
                  </a:lnTo>
                  <a:lnTo>
                    <a:pt x="658" y="187"/>
                  </a:lnTo>
                  <a:lnTo>
                    <a:pt x="629" y="151"/>
                  </a:lnTo>
                  <a:lnTo>
                    <a:pt x="595" y="117"/>
                  </a:lnTo>
                  <a:lnTo>
                    <a:pt x="557" y="88"/>
                  </a:lnTo>
                  <a:lnTo>
                    <a:pt x="516" y="66"/>
                  </a:lnTo>
                  <a:lnTo>
                    <a:pt x="471" y="47"/>
                  </a:lnTo>
                  <a:lnTo>
                    <a:pt x="423" y="37"/>
                  </a:lnTo>
                  <a:lnTo>
                    <a:pt x="372" y="34"/>
                  </a:lnTo>
                  <a:close/>
                  <a:moveTo>
                    <a:pt x="372" y="0"/>
                  </a:moveTo>
                  <a:lnTo>
                    <a:pt x="427" y="4"/>
                  </a:lnTo>
                  <a:lnTo>
                    <a:pt x="481" y="16"/>
                  </a:lnTo>
                  <a:lnTo>
                    <a:pt x="530" y="34"/>
                  </a:lnTo>
                  <a:lnTo>
                    <a:pt x="575" y="60"/>
                  </a:lnTo>
                  <a:lnTo>
                    <a:pt x="617" y="90"/>
                  </a:lnTo>
                  <a:lnTo>
                    <a:pt x="654" y="128"/>
                  </a:lnTo>
                  <a:lnTo>
                    <a:pt x="685" y="169"/>
                  </a:lnTo>
                  <a:lnTo>
                    <a:pt x="712" y="215"/>
                  </a:lnTo>
                  <a:lnTo>
                    <a:pt x="730" y="265"/>
                  </a:lnTo>
                  <a:lnTo>
                    <a:pt x="742" y="317"/>
                  </a:lnTo>
                  <a:lnTo>
                    <a:pt x="746" y="372"/>
                  </a:lnTo>
                  <a:lnTo>
                    <a:pt x="742" y="428"/>
                  </a:lnTo>
                  <a:lnTo>
                    <a:pt x="730" y="481"/>
                  </a:lnTo>
                  <a:lnTo>
                    <a:pt x="712" y="529"/>
                  </a:lnTo>
                  <a:lnTo>
                    <a:pt x="685" y="575"/>
                  </a:lnTo>
                  <a:lnTo>
                    <a:pt x="654" y="617"/>
                  </a:lnTo>
                  <a:lnTo>
                    <a:pt x="617" y="653"/>
                  </a:lnTo>
                  <a:lnTo>
                    <a:pt x="575" y="685"/>
                  </a:lnTo>
                  <a:lnTo>
                    <a:pt x="530" y="711"/>
                  </a:lnTo>
                  <a:lnTo>
                    <a:pt x="481" y="729"/>
                  </a:lnTo>
                  <a:lnTo>
                    <a:pt x="427" y="741"/>
                  </a:lnTo>
                  <a:lnTo>
                    <a:pt x="372" y="745"/>
                  </a:lnTo>
                  <a:lnTo>
                    <a:pt x="317" y="741"/>
                  </a:lnTo>
                  <a:lnTo>
                    <a:pt x="265" y="729"/>
                  </a:lnTo>
                  <a:lnTo>
                    <a:pt x="215" y="711"/>
                  </a:lnTo>
                  <a:lnTo>
                    <a:pt x="169" y="685"/>
                  </a:lnTo>
                  <a:lnTo>
                    <a:pt x="128" y="653"/>
                  </a:lnTo>
                  <a:lnTo>
                    <a:pt x="90" y="617"/>
                  </a:lnTo>
                  <a:lnTo>
                    <a:pt x="59" y="575"/>
                  </a:lnTo>
                  <a:lnTo>
                    <a:pt x="34" y="529"/>
                  </a:lnTo>
                  <a:lnTo>
                    <a:pt x="16" y="481"/>
                  </a:lnTo>
                  <a:lnTo>
                    <a:pt x="4" y="428"/>
                  </a:lnTo>
                  <a:lnTo>
                    <a:pt x="0" y="372"/>
                  </a:lnTo>
                  <a:lnTo>
                    <a:pt x="4" y="317"/>
                  </a:lnTo>
                  <a:lnTo>
                    <a:pt x="16" y="265"/>
                  </a:lnTo>
                  <a:lnTo>
                    <a:pt x="34" y="215"/>
                  </a:lnTo>
                  <a:lnTo>
                    <a:pt x="59" y="169"/>
                  </a:lnTo>
                  <a:lnTo>
                    <a:pt x="90" y="128"/>
                  </a:lnTo>
                  <a:lnTo>
                    <a:pt x="128" y="90"/>
                  </a:lnTo>
                  <a:lnTo>
                    <a:pt x="169" y="60"/>
                  </a:lnTo>
                  <a:lnTo>
                    <a:pt x="215" y="34"/>
                  </a:lnTo>
                  <a:lnTo>
                    <a:pt x="265" y="16"/>
                  </a:lnTo>
                  <a:lnTo>
                    <a:pt x="317" y="4"/>
                  </a:lnTo>
                  <a:lnTo>
                    <a:pt x="37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1" name="Freeform 10"/>
            <p:cNvSpPr>
              <a:spLocks noEditPoints="1"/>
            </p:cNvSpPr>
            <p:nvPr/>
          </p:nvSpPr>
          <p:spPr bwMode="auto">
            <a:xfrm>
              <a:off x="5290488" y="579218"/>
              <a:ext cx="540725" cy="539277"/>
            </a:xfrm>
            <a:custGeom>
              <a:avLst/>
              <a:gdLst>
                <a:gd name="T0" fmla="*/ 559 w 747"/>
                <a:gd name="T1" fmla="*/ 372 h 745"/>
                <a:gd name="T2" fmla="*/ 360 w 747"/>
                <a:gd name="T3" fmla="*/ 220 h 745"/>
                <a:gd name="T4" fmla="*/ 366 w 747"/>
                <a:gd name="T5" fmla="*/ 224 h 745"/>
                <a:gd name="T6" fmla="*/ 604 w 747"/>
                <a:gd name="T7" fmla="*/ 359 h 745"/>
                <a:gd name="T8" fmla="*/ 609 w 747"/>
                <a:gd name="T9" fmla="*/ 368 h 745"/>
                <a:gd name="T10" fmla="*/ 608 w 747"/>
                <a:gd name="T11" fmla="*/ 382 h 745"/>
                <a:gd name="T12" fmla="*/ 601 w 747"/>
                <a:gd name="T13" fmla="*/ 388 h 745"/>
                <a:gd name="T14" fmla="*/ 366 w 747"/>
                <a:gd name="T15" fmla="*/ 521 h 745"/>
                <a:gd name="T16" fmla="*/ 355 w 747"/>
                <a:gd name="T17" fmla="*/ 525 h 745"/>
                <a:gd name="T18" fmla="*/ 342 w 747"/>
                <a:gd name="T19" fmla="*/ 519 h 745"/>
                <a:gd name="T20" fmla="*/ 339 w 747"/>
                <a:gd name="T21" fmla="*/ 237 h 745"/>
                <a:gd name="T22" fmla="*/ 346 w 747"/>
                <a:gd name="T23" fmla="*/ 223 h 745"/>
                <a:gd name="T24" fmla="*/ 220 w 747"/>
                <a:gd name="T25" fmla="*/ 220 h 745"/>
                <a:gd name="T26" fmla="*/ 230 w 747"/>
                <a:gd name="T27" fmla="*/ 224 h 745"/>
                <a:gd name="T28" fmla="*/ 305 w 747"/>
                <a:gd name="T29" fmla="*/ 305 h 745"/>
                <a:gd name="T30" fmla="*/ 305 w 747"/>
                <a:gd name="T31" fmla="*/ 440 h 745"/>
                <a:gd name="T32" fmla="*/ 230 w 747"/>
                <a:gd name="T33" fmla="*/ 521 h 745"/>
                <a:gd name="T34" fmla="*/ 220 w 747"/>
                <a:gd name="T35" fmla="*/ 525 h 745"/>
                <a:gd name="T36" fmla="*/ 207 w 747"/>
                <a:gd name="T37" fmla="*/ 519 h 745"/>
                <a:gd name="T38" fmla="*/ 203 w 747"/>
                <a:gd name="T39" fmla="*/ 237 h 745"/>
                <a:gd name="T40" fmla="*/ 211 w 747"/>
                <a:gd name="T41" fmla="*/ 223 h 745"/>
                <a:gd name="T42" fmla="*/ 373 w 747"/>
                <a:gd name="T43" fmla="*/ 34 h 745"/>
                <a:gd name="T44" fmla="*/ 230 w 747"/>
                <a:gd name="T45" fmla="*/ 66 h 745"/>
                <a:gd name="T46" fmla="*/ 116 w 747"/>
                <a:gd name="T47" fmla="*/ 151 h 745"/>
                <a:gd name="T48" fmla="*/ 48 w 747"/>
                <a:gd name="T49" fmla="*/ 275 h 745"/>
                <a:gd name="T50" fmla="*/ 38 w 747"/>
                <a:gd name="T51" fmla="*/ 423 h 745"/>
                <a:gd name="T52" fmla="*/ 89 w 747"/>
                <a:gd name="T53" fmla="*/ 557 h 745"/>
                <a:gd name="T54" fmla="*/ 188 w 747"/>
                <a:gd name="T55" fmla="*/ 657 h 745"/>
                <a:gd name="T56" fmla="*/ 323 w 747"/>
                <a:gd name="T57" fmla="*/ 708 h 745"/>
                <a:gd name="T58" fmla="*/ 471 w 747"/>
                <a:gd name="T59" fmla="*/ 697 h 745"/>
                <a:gd name="T60" fmla="*/ 596 w 747"/>
                <a:gd name="T61" fmla="*/ 629 h 745"/>
                <a:gd name="T62" fmla="*/ 681 w 747"/>
                <a:gd name="T63" fmla="*/ 516 h 745"/>
                <a:gd name="T64" fmla="*/ 712 w 747"/>
                <a:gd name="T65" fmla="*/ 372 h 745"/>
                <a:gd name="T66" fmla="*/ 681 w 747"/>
                <a:gd name="T67" fmla="*/ 229 h 745"/>
                <a:gd name="T68" fmla="*/ 596 w 747"/>
                <a:gd name="T69" fmla="*/ 117 h 745"/>
                <a:gd name="T70" fmla="*/ 471 w 747"/>
                <a:gd name="T71" fmla="*/ 47 h 745"/>
                <a:gd name="T72" fmla="*/ 373 w 747"/>
                <a:gd name="T73" fmla="*/ 0 h 745"/>
                <a:gd name="T74" fmla="*/ 530 w 747"/>
                <a:gd name="T75" fmla="*/ 34 h 745"/>
                <a:gd name="T76" fmla="*/ 655 w 747"/>
                <a:gd name="T77" fmla="*/ 128 h 745"/>
                <a:gd name="T78" fmla="*/ 731 w 747"/>
                <a:gd name="T79" fmla="*/ 265 h 745"/>
                <a:gd name="T80" fmla="*/ 743 w 747"/>
                <a:gd name="T81" fmla="*/ 428 h 745"/>
                <a:gd name="T82" fmla="*/ 686 w 747"/>
                <a:gd name="T83" fmla="*/ 575 h 745"/>
                <a:gd name="T84" fmla="*/ 576 w 747"/>
                <a:gd name="T85" fmla="*/ 685 h 745"/>
                <a:gd name="T86" fmla="*/ 428 w 747"/>
                <a:gd name="T87" fmla="*/ 741 h 745"/>
                <a:gd name="T88" fmla="*/ 266 w 747"/>
                <a:gd name="T89" fmla="*/ 729 h 745"/>
                <a:gd name="T90" fmla="*/ 128 w 747"/>
                <a:gd name="T91" fmla="*/ 653 h 745"/>
                <a:gd name="T92" fmla="*/ 34 w 747"/>
                <a:gd name="T93" fmla="*/ 529 h 745"/>
                <a:gd name="T94" fmla="*/ 0 w 747"/>
                <a:gd name="T95" fmla="*/ 372 h 745"/>
                <a:gd name="T96" fmla="*/ 34 w 747"/>
                <a:gd name="T97" fmla="*/ 215 h 745"/>
                <a:gd name="T98" fmla="*/ 128 w 747"/>
                <a:gd name="T99" fmla="*/ 90 h 745"/>
                <a:gd name="T100" fmla="*/ 266 w 747"/>
                <a:gd name="T101" fmla="*/ 16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7" h="745">
                  <a:moveTo>
                    <a:pt x="373" y="266"/>
                  </a:moveTo>
                  <a:lnTo>
                    <a:pt x="373" y="479"/>
                  </a:lnTo>
                  <a:lnTo>
                    <a:pt x="559" y="372"/>
                  </a:lnTo>
                  <a:lnTo>
                    <a:pt x="373" y="266"/>
                  </a:lnTo>
                  <a:close/>
                  <a:moveTo>
                    <a:pt x="355" y="220"/>
                  </a:moveTo>
                  <a:lnTo>
                    <a:pt x="360" y="220"/>
                  </a:lnTo>
                  <a:lnTo>
                    <a:pt x="363" y="221"/>
                  </a:lnTo>
                  <a:lnTo>
                    <a:pt x="366" y="224"/>
                  </a:lnTo>
                  <a:lnTo>
                    <a:pt x="366" y="224"/>
                  </a:lnTo>
                  <a:lnTo>
                    <a:pt x="600" y="356"/>
                  </a:lnTo>
                  <a:lnTo>
                    <a:pt x="601" y="358"/>
                  </a:lnTo>
                  <a:lnTo>
                    <a:pt x="604" y="359"/>
                  </a:lnTo>
                  <a:lnTo>
                    <a:pt x="604" y="359"/>
                  </a:lnTo>
                  <a:lnTo>
                    <a:pt x="608" y="363"/>
                  </a:lnTo>
                  <a:lnTo>
                    <a:pt x="609" y="368"/>
                  </a:lnTo>
                  <a:lnTo>
                    <a:pt x="610" y="372"/>
                  </a:lnTo>
                  <a:lnTo>
                    <a:pt x="609" y="377"/>
                  </a:lnTo>
                  <a:lnTo>
                    <a:pt x="608" y="382"/>
                  </a:lnTo>
                  <a:lnTo>
                    <a:pt x="604" y="385"/>
                  </a:lnTo>
                  <a:lnTo>
                    <a:pt x="604" y="386"/>
                  </a:lnTo>
                  <a:lnTo>
                    <a:pt x="601" y="388"/>
                  </a:lnTo>
                  <a:lnTo>
                    <a:pt x="600" y="388"/>
                  </a:lnTo>
                  <a:lnTo>
                    <a:pt x="366" y="521"/>
                  </a:lnTo>
                  <a:lnTo>
                    <a:pt x="366" y="521"/>
                  </a:lnTo>
                  <a:lnTo>
                    <a:pt x="363" y="524"/>
                  </a:lnTo>
                  <a:lnTo>
                    <a:pt x="360" y="525"/>
                  </a:lnTo>
                  <a:lnTo>
                    <a:pt x="355" y="525"/>
                  </a:lnTo>
                  <a:lnTo>
                    <a:pt x="351" y="524"/>
                  </a:lnTo>
                  <a:lnTo>
                    <a:pt x="346" y="521"/>
                  </a:lnTo>
                  <a:lnTo>
                    <a:pt x="342" y="519"/>
                  </a:lnTo>
                  <a:lnTo>
                    <a:pt x="340" y="513"/>
                  </a:lnTo>
                  <a:lnTo>
                    <a:pt x="339" y="508"/>
                  </a:lnTo>
                  <a:lnTo>
                    <a:pt x="339" y="237"/>
                  </a:lnTo>
                  <a:lnTo>
                    <a:pt x="340" y="232"/>
                  </a:lnTo>
                  <a:lnTo>
                    <a:pt x="342" y="227"/>
                  </a:lnTo>
                  <a:lnTo>
                    <a:pt x="346" y="223"/>
                  </a:lnTo>
                  <a:lnTo>
                    <a:pt x="351" y="221"/>
                  </a:lnTo>
                  <a:lnTo>
                    <a:pt x="355" y="220"/>
                  </a:lnTo>
                  <a:close/>
                  <a:moveTo>
                    <a:pt x="220" y="220"/>
                  </a:moveTo>
                  <a:lnTo>
                    <a:pt x="224" y="220"/>
                  </a:lnTo>
                  <a:lnTo>
                    <a:pt x="228" y="221"/>
                  </a:lnTo>
                  <a:lnTo>
                    <a:pt x="230" y="224"/>
                  </a:lnTo>
                  <a:lnTo>
                    <a:pt x="230" y="224"/>
                  </a:lnTo>
                  <a:lnTo>
                    <a:pt x="305" y="266"/>
                  </a:lnTo>
                  <a:lnTo>
                    <a:pt x="305" y="305"/>
                  </a:lnTo>
                  <a:lnTo>
                    <a:pt x="237" y="266"/>
                  </a:lnTo>
                  <a:lnTo>
                    <a:pt x="237" y="479"/>
                  </a:lnTo>
                  <a:lnTo>
                    <a:pt x="305" y="440"/>
                  </a:lnTo>
                  <a:lnTo>
                    <a:pt x="305" y="479"/>
                  </a:lnTo>
                  <a:lnTo>
                    <a:pt x="230" y="521"/>
                  </a:lnTo>
                  <a:lnTo>
                    <a:pt x="230" y="521"/>
                  </a:lnTo>
                  <a:lnTo>
                    <a:pt x="228" y="524"/>
                  </a:lnTo>
                  <a:lnTo>
                    <a:pt x="224" y="525"/>
                  </a:lnTo>
                  <a:lnTo>
                    <a:pt x="220" y="525"/>
                  </a:lnTo>
                  <a:lnTo>
                    <a:pt x="214" y="524"/>
                  </a:lnTo>
                  <a:lnTo>
                    <a:pt x="211" y="521"/>
                  </a:lnTo>
                  <a:lnTo>
                    <a:pt x="207" y="519"/>
                  </a:lnTo>
                  <a:lnTo>
                    <a:pt x="204" y="513"/>
                  </a:lnTo>
                  <a:lnTo>
                    <a:pt x="203" y="508"/>
                  </a:lnTo>
                  <a:lnTo>
                    <a:pt x="203" y="237"/>
                  </a:lnTo>
                  <a:lnTo>
                    <a:pt x="204" y="232"/>
                  </a:lnTo>
                  <a:lnTo>
                    <a:pt x="207" y="227"/>
                  </a:lnTo>
                  <a:lnTo>
                    <a:pt x="211" y="223"/>
                  </a:lnTo>
                  <a:lnTo>
                    <a:pt x="214" y="221"/>
                  </a:lnTo>
                  <a:lnTo>
                    <a:pt x="220" y="220"/>
                  </a:lnTo>
                  <a:close/>
                  <a:moveTo>
                    <a:pt x="373" y="34"/>
                  </a:moveTo>
                  <a:lnTo>
                    <a:pt x="323" y="37"/>
                  </a:lnTo>
                  <a:lnTo>
                    <a:pt x="275" y="47"/>
                  </a:lnTo>
                  <a:lnTo>
                    <a:pt x="230" y="66"/>
                  </a:lnTo>
                  <a:lnTo>
                    <a:pt x="188" y="88"/>
                  </a:lnTo>
                  <a:lnTo>
                    <a:pt x="150" y="117"/>
                  </a:lnTo>
                  <a:lnTo>
                    <a:pt x="116" y="151"/>
                  </a:lnTo>
                  <a:lnTo>
                    <a:pt x="89" y="187"/>
                  </a:lnTo>
                  <a:lnTo>
                    <a:pt x="65" y="229"/>
                  </a:lnTo>
                  <a:lnTo>
                    <a:pt x="48" y="275"/>
                  </a:lnTo>
                  <a:lnTo>
                    <a:pt x="38" y="322"/>
                  </a:lnTo>
                  <a:lnTo>
                    <a:pt x="34" y="372"/>
                  </a:lnTo>
                  <a:lnTo>
                    <a:pt x="38" y="423"/>
                  </a:lnTo>
                  <a:lnTo>
                    <a:pt x="48" y="470"/>
                  </a:lnTo>
                  <a:lnTo>
                    <a:pt x="65" y="516"/>
                  </a:lnTo>
                  <a:lnTo>
                    <a:pt x="89" y="557"/>
                  </a:lnTo>
                  <a:lnTo>
                    <a:pt x="116" y="594"/>
                  </a:lnTo>
                  <a:lnTo>
                    <a:pt x="150" y="629"/>
                  </a:lnTo>
                  <a:lnTo>
                    <a:pt x="188" y="657"/>
                  </a:lnTo>
                  <a:lnTo>
                    <a:pt x="230" y="680"/>
                  </a:lnTo>
                  <a:lnTo>
                    <a:pt x="275" y="697"/>
                  </a:lnTo>
                  <a:lnTo>
                    <a:pt x="323" y="708"/>
                  </a:lnTo>
                  <a:lnTo>
                    <a:pt x="373" y="711"/>
                  </a:lnTo>
                  <a:lnTo>
                    <a:pt x="423" y="708"/>
                  </a:lnTo>
                  <a:lnTo>
                    <a:pt x="471" y="697"/>
                  </a:lnTo>
                  <a:lnTo>
                    <a:pt x="516" y="680"/>
                  </a:lnTo>
                  <a:lnTo>
                    <a:pt x="558" y="657"/>
                  </a:lnTo>
                  <a:lnTo>
                    <a:pt x="596" y="629"/>
                  </a:lnTo>
                  <a:lnTo>
                    <a:pt x="629" y="594"/>
                  </a:lnTo>
                  <a:lnTo>
                    <a:pt x="657" y="557"/>
                  </a:lnTo>
                  <a:lnTo>
                    <a:pt x="681" y="516"/>
                  </a:lnTo>
                  <a:lnTo>
                    <a:pt x="698" y="470"/>
                  </a:lnTo>
                  <a:lnTo>
                    <a:pt x="709" y="423"/>
                  </a:lnTo>
                  <a:lnTo>
                    <a:pt x="712" y="372"/>
                  </a:lnTo>
                  <a:lnTo>
                    <a:pt x="709" y="322"/>
                  </a:lnTo>
                  <a:lnTo>
                    <a:pt x="698" y="275"/>
                  </a:lnTo>
                  <a:lnTo>
                    <a:pt x="681" y="229"/>
                  </a:lnTo>
                  <a:lnTo>
                    <a:pt x="657" y="187"/>
                  </a:lnTo>
                  <a:lnTo>
                    <a:pt x="629" y="151"/>
                  </a:lnTo>
                  <a:lnTo>
                    <a:pt x="596" y="117"/>
                  </a:lnTo>
                  <a:lnTo>
                    <a:pt x="558" y="88"/>
                  </a:lnTo>
                  <a:lnTo>
                    <a:pt x="516" y="66"/>
                  </a:lnTo>
                  <a:lnTo>
                    <a:pt x="471" y="47"/>
                  </a:lnTo>
                  <a:lnTo>
                    <a:pt x="423" y="37"/>
                  </a:lnTo>
                  <a:lnTo>
                    <a:pt x="373" y="34"/>
                  </a:lnTo>
                  <a:close/>
                  <a:moveTo>
                    <a:pt x="373" y="0"/>
                  </a:moveTo>
                  <a:lnTo>
                    <a:pt x="428" y="4"/>
                  </a:lnTo>
                  <a:lnTo>
                    <a:pt x="480" y="16"/>
                  </a:lnTo>
                  <a:lnTo>
                    <a:pt x="530" y="34"/>
                  </a:lnTo>
                  <a:lnTo>
                    <a:pt x="576" y="60"/>
                  </a:lnTo>
                  <a:lnTo>
                    <a:pt x="618" y="90"/>
                  </a:lnTo>
                  <a:lnTo>
                    <a:pt x="655" y="128"/>
                  </a:lnTo>
                  <a:lnTo>
                    <a:pt x="686" y="169"/>
                  </a:lnTo>
                  <a:lnTo>
                    <a:pt x="711" y="215"/>
                  </a:lnTo>
                  <a:lnTo>
                    <a:pt x="731" y="265"/>
                  </a:lnTo>
                  <a:lnTo>
                    <a:pt x="743" y="317"/>
                  </a:lnTo>
                  <a:lnTo>
                    <a:pt x="747" y="372"/>
                  </a:lnTo>
                  <a:lnTo>
                    <a:pt x="743" y="428"/>
                  </a:lnTo>
                  <a:lnTo>
                    <a:pt x="731" y="481"/>
                  </a:lnTo>
                  <a:lnTo>
                    <a:pt x="711" y="529"/>
                  </a:lnTo>
                  <a:lnTo>
                    <a:pt x="686" y="575"/>
                  </a:lnTo>
                  <a:lnTo>
                    <a:pt x="655" y="617"/>
                  </a:lnTo>
                  <a:lnTo>
                    <a:pt x="618" y="653"/>
                  </a:lnTo>
                  <a:lnTo>
                    <a:pt x="576" y="685"/>
                  </a:lnTo>
                  <a:lnTo>
                    <a:pt x="530" y="711"/>
                  </a:lnTo>
                  <a:lnTo>
                    <a:pt x="480" y="729"/>
                  </a:lnTo>
                  <a:lnTo>
                    <a:pt x="428" y="741"/>
                  </a:lnTo>
                  <a:lnTo>
                    <a:pt x="373" y="745"/>
                  </a:lnTo>
                  <a:lnTo>
                    <a:pt x="318" y="741"/>
                  </a:lnTo>
                  <a:lnTo>
                    <a:pt x="266" y="729"/>
                  </a:lnTo>
                  <a:lnTo>
                    <a:pt x="216" y="711"/>
                  </a:lnTo>
                  <a:lnTo>
                    <a:pt x="170" y="685"/>
                  </a:lnTo>
                  <a:lnTo>
                    <a:pt x="128" y="653"/>
                  </a:lnTo>
                  <a:lnTo>
                    <a:pt x="91" y="617"/>
                  </a:lnTo>
                  <a:lnTo>
                    <a:pt x="60" y="575"/>
                  </a:lnTo>
                  <a:lnTo>
                    <a:pt x="34" y="529"/>
                  </a:lnTo>
                  <a:lnTo>
                    <a:pt x="15" y="481"/>
                  </a:lnTo>
                  <a:lnTo>
                    <a:pt x="3" y="428"/>
                  </a:lnTo>
                  <a:lnTo>
                    <a:pt x="0" y="372"/>
                  </a:lnTo>
                  <a:lnTo>
                    <a:pt x="3" y="317"/>
                  </a:lnTo>
                  <a:lnTo>
                    <a:pt x="15" y="265"/>
                  </a:lnTo>
                  <a:lnTo>
                    <a:pt x="34" y="215"/>
                  </a:lnTo>
                  <a:lnTo>
                    <a:pt x="60" y="169"/>
                  </a:lnTo>
                  <a:lnTo>
                    <a:pt x="91" y="128"/>
                  </a:lnTo>
                  <a:lnTo>
                    <a:pt x="128" y="90"/>
                  </a:lnTo>
                  <a:lnTo>
                    <a:pt x="170" y="60"/>
                  </a:lnTo>
                  <a:lnTo>
                    <a:pt x="216" y="34"/>
                  </a:lnTo>
                  <a:lnTo>
                    <a:pt x="266" y="16"/>
                  </a:lnTo>
                  <a:lnTo>
                    <a:pt x="318" y="4"/>
                  </a:lnTo>
                  <a:lnTo>
                    <a:pt x="373"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2" name="Freeform 11"/>
            <p:cNvSpPr>
              <a:spLocks noEditPoints="1"/>
            </p:cNvSpPr>
            <p:nvPr/>
          </p:nvSpPr>
          <p:spPr bwMode="auto">
            <a:xfrm>
              <a:off x="6341314" y="579218"/>
              <a:ext cx="540725" cy="539277"/>
            </a:xfrm>
            <a:custGeom>
              <a:avLst/>
              <a:gdLst>
                <a:gd name="T0" fmla="*/ 425 w 747"/>
                <a:gd name="T1" fmla="*/ 372 h 745"/>
                <a:gd name="T2" fmla="*/ 476 w 747"/>
                <a:gd name="T3" fmla="*/ 491 h 745"/>
                <a:gd name="T4" fmla="*/ 476 w 747"/>
                <a:gd name="T5" fmla="*/ 254 h 745"/>
                <a:gd name="T6" fmla="*/ 228 w 747"/>
                <a:gd name="T7" fmla="*/ 221 h 745"/>
                <a:gd name="T8" fmla="*/ 442 w 747"/>
                <a:gd name="T9" fmla="*/ 343 h 745"/>
                <a:gd name="T10" fmla="*/ 444 w 747"/>
                <a:gd name="T11" fmla="*/ 227 h 745"/>
                <a:gd name="T12" fmla="*/ 459 w 747"/>
                <a:gd name="T13" fmla="*/ 220 h 745"/>
                <a:gd name="T14" fmla="*/ 536 w 747"/>
                <a:gd name="T15" fmla="*/ 223 h 745"/>
                <a:gd name="T16" fmla="*/ 544 w 747"/>
                <a:gd name="T17" fmla="*/ 237 h 745"/>
                <a:gd name="T18" fmla="*/ 540 w 747"/>
                <a:gd name="T19" fmla="*/ 519 h 745"/>
                <a:gd name="T20" fmla="*/ 527 w 747"/>
                <a:gd name="T21" fmla="*/ 525 h 745"/>
                <a:gd name="T22" fmla="*/ 448 w 747"/>
                <a:gd name="T23" fmla="*/ 521 h 745"/>
                <a:gd name="T24" fmla="*/ 442 w 747"/>
                <a:gd name="T25" fmla="*/ 508 h 745"/>
                <a:gd name="T26" fmla="*/ 232 w 747"/>
                <a:gd name="T27" fmla="*/ 521 h 745"/>
                <a:gd name="T28" fmla="*/ 222 w 747"/>
                <a:gd name="T29" fmla="*/ 525 h 745"/>
                <a:gd name="T30" fmla="*/ 207 w 747"/>
                <a:gd name="T31" fmla="*/ 519 h 745"/>
                <a:gd name="T32" fmla="*/ 204 w 747"/>
                <a:gd name="T33" fmla="*/ 237 h 745"/>
                <a:gd name="T34" fmla="*/ 211 w 747"/>
                <a:gd name="T35" fmla="*/ 223 h 745"/>
                <a:gd name="T36" fmla="*/ 374 w 747"/>
                <a:gd name="T37" fmla="*/ 34 h 745"/>
                <a:gd name="T38" fmla="*/ 231 w 747"/>
                <a:gd name="T39" fmla="*/ 66 h 745"/>
                <a:gd name="T40" fmla="*/ 118 w 747"/>
                <a:gd name="T41" fmla="*/ 151 h 745"/>
                <a:gd name="T42" fmla="*/ 49 w 747"/>
                <a:gd name="T43" fmla="*/ 275 h 745"/>
                <a:gd name="T44" fmla="*/ 38 w 747"/>
                <a:gd name="T45" fmla="*/ 423 h 745"/>
                <a:gd name="T46" fmla="*/ 89 w 747"/>
                <a:gd name="T47" fmla="*/ 557 h 745"/>
                <a:gd name="T48" fmla="*/ 189 w 747"/>
                <a:gd name="T49" fmla="*/ 657 h 745"/>
                <a:gd name="T50" fmla="*/ 324 w 747"/>
                <a:gd name="T51" fmla="*/ 708 h 745"/>
                <a:gd name="T52" fmla="*/ 472 w 747"/>
                <a:gd name="T53" fmla="*/ 697 h 745"/>
                <a:gd name="T54" fmla="*/ 596 w 747"/>
                <a:gd name="T55" fmla="*/ 629 h 745"/>
                <a:gd name="T56" fmla="*/ 681 w 747"/>
                <a:gd name="T57" fmla="*/ 516 h 745"/>
                <a:gd name="T58" fmla="*/ 713 w 747"/>
                <a:gd name="T59" fmla="*/ 372 h 745"/>
                <a:gd name="T60" fmla="*/ 681 w 747"/>
                <a:gd name="T61" fmla="*/ 229 h 745"/>
                <a:gd name="T62" fmla="*/ 596 w 747"/>
                <a:gd name="T63" fmla="*/ 117 h 745"/>
                <a:gd name="T64" fmla="*/ 472 w 747"/>
                <a:gd name="T65" fmla="*/ 47 h 745"/>
                <a:gd name="T66" fmla="*/ 374 w 747"/>
                <a:gd name="T67" fmla="*/ 0 h 745"/>
                <a:gd name="T68" fmla="*/ 531 w 747"/>
                <a:gd name="T69" fmla="*/ 34 h 745"/>
                <a:gd name="T70" fmla="*/ 655 w 747"/>
                <a:gd name="T71" fmla="*/ 128 h 745"/>
                <a:gd name="T72" fmla="*/ 731 w 747"/>
                <a:gd name="T73" fmla="*/ 265 h 745"/>
                <a:gd name="T74" fmla="*/ 743 w 747"/>
                <a:gd name="T75" fmla="*/ 428 h 745"/>
                <a:gd name="T76" fmla="*/ 687 w 747"/>
                <a:gd name="T77" fmla="*/ 575 h 745"/>
                <a:gd name="T78" fmla="*/ 577 w 747"/>
                <a:gd name="T79" fmla="*/ 685 h 745"/>
                <a:gd name="T80" fmla="*/ 429 w 747"/>
                <a:gd name="T81" fmla="*/ 741 h 745"/>
                <a:gd name="T82" fmla="*/ 266 w 747"/>
                <a:gd name="T83" fmla="*/ 729 h 745"/>
                <a:gd name="T84" fmla="*/ 128 w 747"/>
                <a:gd name="T85" fmla="*/ 653 h 745"/>
                <a:gd name="T86" fmla="*/ 35 w 747"/>
                <a:gd name="T87" fmla="*/ 529 h 745"/>
                <a:gd name="T88" fmla="*/ 0 w 747"/>
                <a:gd name="T89" fmla="*/ 372 h 745"/>
                <a:gd name="T90" fmla="*/ 35 w 747"/>
                <a:gd name="T91" fmla="*/ 215 h 745"/>
                <a:gd name="T92" fmla="*/ 128 w 747"/>
                <a:gd name="T93" fmla="*/ 90 h 745"/>
                <a:gd name="T94" fmla="*/ 266 w 747"/>
                <a:gd name="T95" fmla="*/ 16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47" h="745">
                  <a:moveTo>
                    <a:pt x="239" y="266"/>
                  </a:moveTo>
                  <a:lnTo>
                    <a:pt x="239" y="479"/>
                  </a:lnTo>
                  <a:lnTo>
                    <a:pt x="425" y="372"/>
                  </a:lnTo>
                  <a:lnTo>
                    <a:pt x="239" y="266"/>
                  </a:lnTo>
                  <a:close/>
                  <a:moveTo>
                    <a:pt x="476" y="254"/>
                  </a:moveTo>
                  <a:lnTo>
                    <a:pt x="476" y="491"/>
                  </a:lnTo>
                  <a:lnTo>
                    <a:pt x="510" y="491"/>
                  </a:lnTo>
                  <a:lnTo>
                    <a:pt x="510" y="254"/>
                  </a:lnTo>
                  <a:lnTo>
                    <a:pt x="476" y="254"/>
                  </a:lnTo>
                  <a:close/>
                  <a:moveTo>
                    <a:pt x="222" y="220"/>
                  </a:moveTo>
                  <a:lnTo>
                    <a:pt x="225" y="220"/>
                  </a:lnTo>
                  <a:lnTo>
                    <a:pt x="228" y="221"/>
                  </a:lnTo>
                  <a:lnTo>
                    <a:pt x="232" y="224"/>
                  </a:lnTo>
                  <a:lnTo>
                    <a:pt x="232" y="224"/>
                  </a:lnTo>
                  <a:lnTo>
                    <a:pt x="442" y="343"/>
                  </a:lnTo>
                  <a:lnTo>
                    <a:pt x="442" y="237"/>
                  </a:lnTo>
                  <a:lnTo>
                    <a:pt x="443" y="232"/>
                  </a:lnTo>
                  <a:lnTo>
                    <a:pt x="444" y="227"/>
                  </a:lnTo>
                  <a:lnTo>
                    <a:pt x="448" y="223"/>
                  </a:lnTo>
                  <a:lnTo>
                    <a:pt x="453" y="221"/>
                  </a:lnTo>
                  <a:lnTo>
                    <a:pt x="459" y="220"/>
                  </a:lnTo>
                  <a:lnTo>
                    <a:pt x="527" y="220"/>
                  </a:lnTo>
                  <a:lnTo>
                    <a:pt x="532" y="221"/>
                  </a:lnTo>
                  <a:lnTo>
                    <a:pt x="536" y="223"/>
                  </a:lnTo>
                  <a:lnTo>
                    <a:pt x="540" y="227"/>
                  </a:lnTo>
                  <a:lnTo>
                    <a:pt x="543" y="232"/>
                  </a:lnTo>
                  <a:lnTo>
                    <a:pt x="544" y="237"/>
                  </a:lnTo>
                  <a:lnTo>
                    <a:pt x="544" y="508"/>
                  </a:lnTo>
                  <a:lnTo>
                    <a:pt x="543" y="513"/>
                  </a:lnTo>
                  <a:lnTo>
                    <a:pt x="540" y="519"/>
                  </a:lnTo>
                  <a:lnTo>
                    <a:pt x="536" y="521"/>
                  </a:lnTo>
                  <a:lnTo>
                    <a:pt x="532" y="524"/>
                  </a:lnTo>
                  <a:lnTo>
                    <a:pt x="527" y="525"/>
                  </a:lnTo>
                  <a:lnTo>
                    <a:pt x="459" y="525"/>
                  </a:lnTo>
                  <a:lnTo>
                    <a:pt x="453" y="524"/>
                  </a:lnTo>
                  <a:lnTo>
                    <a:pt x="448" y="521"/>
                  </a:lnTo>
                  <a:lnTo>
                    <a:pt x="444" y="519"/>
                  </a:lnTo>
                  <a:lnTo>
                    <a:pt x="443" y="513"/>
                  </a:lnTo>
                  <a:lnTo>
                    <a:pt x="442" y="508"/>
                  </a:lnTo>
                  <a:lnTo>
                    <a:pt x="442" y="402"/>
                  </a:lnTo>
                  <a:lnTo>
                    <a:pt x="232" y="521"/>
                  </a:lnTo>
                  <a:lnTo>
                    <a:pt x="232" y="521"/>
                  </a:lnTo>
                  <a:lnTo>
                    <a:pt x="228" y="524"/>
                  </a:lnTo>
                  <a:lnTo>
                    <a:pt x="225" y="525"/>
                  </a:lnTo>
                  <a:lnTo>
                    <a:pt x="222" y="525"/>
                  </a:lnTo>
                  <a:lnTo>
                    <a:pt x="216" y="524"/>
                  </a:lnTo>
                  <a:lnTo>
                    <a:pt x="211" y="521"/>
                  </a:lnTo>
                  <a:lnTo>
                    <a:pt x="207" y="519"/>
                  </a:lnTo>
                  <a:lnTo>
                    <a:pt x="204" y="513"/>
                  </a:lnTo>
                  <a:lnTo>
                    <a:pt x="204" y="508"/>
                  </a:lnTo>
                  <a:lnTo>
                    <a:pt x="204" y="237"/>
                  </a:lnTo>
                  <a:lnTo>
                    <a:pt x="204" y="232"/>
                  </a:lnTo>
                  <a:lnTo>
                    <a:pt x="207" y="227"/>
                  </a:lnTo>
                  <a:lnTo>
                    <a:pt x="211" y="223"/>
                  </a:lnTo>
                  <a:lnTo>
                    <a:pt x="216" y="221"/>
                  </a:lnTo>
                  <a:lnTo>
                    <a:pt x="222" y="220"/>
                  </a:lnTo>
                  <a:close/>
                  <a:moveTo>
                    <a:pt x="374" y="34"/>
                  </a:moveTo>
                  <a:lnTo>
                    <a:pt x="324" y="37"/>
                  </a:lnTo>
                  <a:lnTo>
                    <a:pt x="275" y="47"/>
                  </a:lnTo>
                  <a:lnTo>
                    <a:pt x="231" y="66"/>
                  </a:lnTo>
                  <a:lnTo>
                    <a:pt x="189" y="88"/>
                  </a:lnTo>
                  <a:lnTo>
                    <a:pt x="151" y="117"/>
                  </a:lnTo>
                  <a:lnTo>
                    <a:pt x="118" y="151"/>
                  </a:lnTo>
                  <a:lnTo>
                    <a:pt x="89" y="187"/>
                  </a:lnTo>
                  <a:lnTo>
                    <a:pt x="66" y="229"/>
                  </a:lnTo>
                  <a:lnTo>
                    <a:pt x="49" y="275"/>
                  </a:lnTo>
                  <a:lnTo>
                    <a:pt x="38" y="322"/>
                  </a:lnTo>
                  <a:lnTo>
                    <a:pt x="34" y="372"/>
                  </a:lnTo>
                  <a:lnTo>
                    <a:pt x="38" y="423"/>
                  </a:lnTo>
                  <a:lnTo>
                    <a:pt x="49" y="470"/>
                  </a:lnTo>
                  <a:lnTo>
                    <a:pt x="66" y="516"/>
                  </a:lnTo>
                  <a:lnTo>
                    <a:pt x="89" y="557"/>
                  </a:lnTo>
                  <a:lnTo>
                    <a:pt x="118" y="594"/>
                  </a:lnTo>
                  <a:lnTo>
                    <a:pt x="151" y="629"/>
                  </a:lnTo>
                  <a:lnTo>
                    <a:pt x="189" y="657"/>
                  </a:lnTo>
                  <a:lnTo>
                    <a:pt x="231" y="680"/>
                  </a:lnTo>
                  <a:lnTo>
                    <a:pt x="275" y="697"/>
                  </a:lnTo>
                  <a:lnTo>
                    <a:pt x="324" y="708"/>
                  </a:lnTo>
                  <a:lnTo>
                    <a:pt x="374" y="711"/>
                  </a:lnTo>
                  <a:lnTo>
                    <a:pt x="423" y="708"/>
                  </a:lnTo>
                  <a:lnTo>
                    <a:pt x="472" y="697"/>
                  </a:lnTo>
                  <a:lnTo>
                    <a:pt x="516" y="680"/>
                  </a:lnTo>
                  <a:lnTo>
                    <a:pt x="558" y="657"/>
                  </a:lnTo>
                  <a:lnTo>
                    <a:pt x="596" y="629"/>
                  </a:lnTo>
                  <a:lnTo>
                    <a:pt x="630" y="594"/>
                  </a:lnTo>
                  <a:lnTo>
                    <a:pt x="658" y="557"/>
                  </a:lnTo>
                  <a:lnTo>
                    <a:pt x="681" y="516"/>
                  </a:lnTo>
                  <a:lnTo>
                    <a:pt x="699" y="470"/>
                  </a:lnTo>
                  <a:lnTo>
                    <a:pt x="709" y="423"/>
                  </a:lnTo>
                  <a:lnTo>
                    <a:pt x="713" y="372"/>
                  </a:lnTo>
                  <a:lnTo>
                    <a:pt x="709" y="322"/>
                  </a:lnTo>
                  <a:lnTo>
                    <a:pt x="699" y="275"/>
                  </a:lnTo>
                  <a:lnTo>
                    <a:pt x="681" y="229"/>
                  </a:lnTo>
                  <a:lnTo>
                    <a:pt x="658" y="187"/>
                  </a:lnTo>
                  <a:lnTo>
                    <a:pt x="630" y="151"/>
                  </a:lnTo>
                  <a:lnTo>
                    <a:pt x="596" y="117"/>
                  </a:lnTo>
                  <a:lnTo>
                    <a:pt x="558" y="88"/>
                  </a:lnTo>
                  <a:lnTo>
                    <a:pt x="516" y="66"/>
                  </a:lnTo>
                  <a:lnTo>
                    <a:pt x="472" y="47"/>
                  </a:lnTo>
                  <a:lnTo>
                    <a:pt x="423" y="37"/>
                  </a:lnTo>
                  <a:lnTo>
                    <a:pt x="374" y="34"/>
                  </a:lnTo>
                  <a:close/>
                  <a:moveTo>
                    <a:pt x="374" y="0"/>
                  </a:moveTo>
                  <a:lnTo>
                    <a:pt x="429" y="4"/>
                  </a:lnTo>
                  <a:lnTo>
                    <a:pt x="481" y="16"/>
                  </a:lnTo>
                  <a:lnTo>
                    <a:pt x="531" y="34"/>
                  </a:lnTo>
                  <a:lnTo>
                    <a:pt x="577" y="60"/>
                  </a:lnTo>
                  <a:lnTo>
                    <a:pt x="619" y="90"/>
                  </a:lnTo>
                  <a:lnTo>
                    <a:pt x="655" y="128"/>
                  </a:lnTo>
                  <a:lnTo>
                    <a:pt x="687" y="169"/>
                  </a:lnTo>
                  <a:lnTo>
                    <a:pt x="713" y="215"/>
                  </a:lnTo>
                  <a:lnTo>
                    <a:pt x="731" y="265"/>
                  </a:lnTo>
                  <a:lnTo>
                    <a:pt x="743" y="317"/>
                  </a:lnTo>
                  <a:lnTo>
                    <a:pt x="747" y="372"/>
                  </a:lnTo>
                  <a:lnTo>
                    <a:pt x="743" y="428"/>
                  </a:lnTo>
                  <a:lnTo>
                    <a:pt x="731" y="481"/>
                  </a:lnTo>
                  <a:lnTo>
                    <a:pt x="713" y="529"/>
                  </a:lnTo>
                  <a:lnTo>
                    <a:pt x="687" y="575"/>
                  </a:lnTo>
                  <a:lnTo>
                    <a:pt x="655" y="617"/>
                  </a:lnTo>
                  <a:lnTo>
                    <a:pt x="619" y="653"/>
                  </a:lnTo>
                  <a:lnTo>
                    <a:pt x="577" y="685"/>
                  </a:lnTo>
                  <a:lnTo>
                    <a:pt x="531" y="711"/>
                  </a:lnTo>
                  <a:lnTo>
                    <a:pt x="481" y="729"/>
                  </a:lnTo>
                  <a:lnTo>
                    <a:pt x="429" y="741"/>
                  </a:lnTo>
                  <a:lnTo>
                    <a:pt x="374" y="745"/>
                  </a:lnTo>
                  <a:lnTo>
                    <a:pt x="318" y="741"/>
                  </a:lnTo>
                  <a:lnTo>
                    <a:pt x="266" y="729"/>
                  </a:lnTo>
                  <a:lnTo>
                    <a:pt x="216" y="711"/>
                  </a:lnTo>
                  <a:lnTo>
                    <a:pt x="170" y="685"/>
                  </a:lnTo>
                  <a:lnTo>
                    <a:pt x="128" y="653"/>
                  </a:lnTo>
                  <a:lnTo>
                    <a:pt x="92" y="617"/>
                  </a:lnTo>
                  <a:lnTo>
                    <a:pt x="60" y="575"/>
                  </a:lnTo>
                  <a:lnTo>
                    <a:pt x="35" y="529"/>
                  </a:lnTo>
                  <a:lnTo>
                    <a:pt x="16" y="481"/>
                  </a:lnTo>
                  <a:lnTo>
                    <a:pt x="5" y="428"/>
                  </a:lnTo>
                  <a:lnTo>
                    <a:pt x="0" y="372"/>
                  </a:lnTo>
                  <a:lnTo>
                    <a:pt x="5" y="317"/>
                  </a:lnTo>
                  <a:lnTo>
                    <a:pt x="16" y="265"/>
                  </a:lnTo>
                  <a:lnTo>
                    <a:pt x="35" y="215"/>
                  </a:lnTo>
                  <a:lnTo>
                    <a:pt x="60" y="169"/>
                  </a:lnTo>
                  <a:lnTo>
                    <a:pt x="92" y="128"/>
                  </a:lnTo>
                  <a:lnTo>
                    <a:pt x="128" y="90"/>
                  </a:lnTo>
                  <a:lnTo>
                    <a:pt x="170" y="60"/>
                  </a:lnTo>
                  <a:lnTo>
                    <a:pt x="216" y="34"/>
                  </a:lnTo>
                  <a:lnTo>
                    <a:pt x="266" y="16"/>
                  </a:lnTo>
                  <a:lnTo>
                    <a:pt x="318" y="4"/>
                  </a:lnTo>
                  <a:lnTo>
                    <a:pt x="374"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3" name="Freeform 12"/>
            <p:cNvSpPr>
              <a:spLocks noEditPoints="1"/>
            </p:cNvSpPr>
            <p:nvPr/>
          </p:nvSpPr>
          <p:spPr bwMode="auto">
            <a:xfrm>
              <a:off x="7392140" y="579218"/>
              <a:ext cx="540002" cy="539277"/>
            </a:xfrm>
            <a:custGeom>
              <a:avLst/>
              <a:gdLst>
                <a:gd name="T0" fmla="*/ 491 w 746"/>
                <a:gd name="T1" fmla="*/ 474 h 745"/>
                <a:gd name="T2" fmla="*/ 237 w 746"/>
                <a:gd name="T3" fmla="*/ 407 h 745"/>
                <a:gd name="T4" fmla="*/ 519 w 746"/>
                <a:gd name="T5" fmla="*/ 410 h 745"/>
                <a:gd name="T6" fmla="*/ 525 w 746"/>
                <a:gd name="T7" fmla="*/ 423 h 745"/>
                <a:gd name="T8" fmla="*/ 523 w 746"/>
                <a:gd name="T9" fmla="*/ 502 h 745"/>
                <a:gd name="T10" fmla="*/ 508 w 746"/>
                <a:gd name="T11" fmla="*/ 508 h 745"/>
                <a:gd name="T12" fmla="*/ 227 w 746"/>
                <a:gd name="T13" fmla="*/ 506 h 745"/>
                <a:gd name="T14" fmla="*/ 220 w 746"/>
                <a:gd name="T15" fmla="*/ 491 h 745"/>
                <a:gd name="T16" fmla="*/ 223 w 746"/>
                <a:gd name="T17" fmla="*/ 414 h 745"/>
                <a:gd name="T18" fmla="*/ 237 w 746"/>
                <a:gd name="T19" fmla="*/ 407 h 745"/>
                <a:gd name="T20" fmla="*/ 468 w 746"/>
                <a:gd name="T21" fmla="*/ 339 h 745"/>
                <a:gd name="T22" fmla="*/ 377 w 746"/>
                <a:gd name="T23" fmla="*/ 204 h 745"/>
                <a:gd name="T24" fmla="*/ 387 w 746"/>
                <a:gd name="T25" fmla="*/ 210 h 745"/>
                <a:gd name="T26" fmla="*/ 522 w 746"/>
                <a:gd name="T27" fmla="*/ 346 h 745"/>
                <a:gd name="T28" fmla="*/ 525 w 746"/>
                <a:gd name="T29" fmla="*/ 352 h 745"/>
                <a:gd name="T30" fmla="*/ 523 w 746"/>
                <a:gd name="T31" fmla="*/ 365 h 745"/>
                <a:gd name="T32" fmla="*/ 508 w 746"/>
                <a:gd name="T33" fmla="*/ 373 h 745"/>
                <a:gd name="T34" fmla="*/ 227 w 746"/>
                <a:gd name="T35" fmla="*/ 369 h 745"/>
                <a:gd name="T36" fmla="*/ 220 w 746"/>
                <a:gd name="T37" fmla="*/ 356 h 745"/>
                <a:gd name="T38" fmla="*/ 224 w 746"/>
                <a:gd name="T39" fmla="*/ 346 h 745"/>
                <a:gd name="T40" fmla="*/ 225 w 746"/>
                <a:gd name="T41" fmla="*/ 343 h 745"/>
                <a:gd name="T42" fmla="*/ 363 w 746"/>
                <a:gd name="T43" fmla="*/ 207 h 745"/>
                <a:gd name="T44" fmla="*/ 372 w 746"/>
                <a:gd name="T45" fmla="*/ 34 h 745"/>
                <a:gd name="T46" fmla="*/ 229 w 746"/>
                <a:gd name="T47" fmla="*/ 66 h 745"/>
                <a:gd name="T48" fmla="*/ 117 w 746"/>
                <a:gd name="T49" fmla="*/ 151 h 745"/>
                <a:gd name="T50" fmla="*/ 48 w 746"/>
                <a:gd name="T51" fmla="*/ 275 h 745"/>
                <a:gd name="T52" fmla="*/ 37 w 746"/>
                <a:gd name="T53" fmla="*/ 423 h 745"/>
                <a:gd name="T54" fmla="*/ 88 w 746"/>
                <a:gd name="T55" fmla="*/ 558 h 745"/>
                <a:gd name="T56" fmla="*/ 189 w 746"/>
                <a:gd name="T57" fmla="*/ 657 h 745"/>
                <a:gd name="T58" fmla="*/ 322 w 746"/>
                <a:gd name="T59" fmla="*/ 708 h 745"/>
                <a:gd name="T60" fmla="*/ 470 w 746"/>
                <a:gd name="T61" fmla="*/ 698 h 745"/>
                <a:gd name="T62" fmla="*/ 595 w 746"/>
                <a:gd name="T63" fmla="*/ 629 h 745"/>
                <a:gd name="T64" fmla="*/ 680 w 746"/>
                <a:gd name="T65" fmla="*/ 516 h 745"/>
                <a:gd name="T66" fmla="*/ 712 w 746"/>
                <a:gd name="T67" fmla="*/ 373 h 745"/>
                <a:gd name="T68" fmla="*/ 680 w 746"/>
                <a:gd name="T69" fmla="*/ 231 h 745"/>
                <a:gd name="T70" fmla="*/ 595 w 746"/>
                <a:gd name="T71" fmla="*/ 117 h 745"/>
                <a:gd name="T72" fmla="*/ 470 w 746"/>
                <a:gd name="T73" fmla="*/ 49 h 745"/>
                <a:gd name="T74" fmla="*/ 372 w 746"/>
                <a:gd name="T75" fmla="*/ 0 h 745"/>
                <a:gd name="T76" fmla="*/ 531 w 746"/>
                <a:gd name="T77" fmla="*/ 34 h 745"/>
                <a:gd name="T78" fmla="*/ 654 w 746"/>
                <a:gd name="T79" fmla="*/ 129 h 745"/>
                <a:gd name="T80" fmla="*/ 730 w 746"/>
                <a:gd name="T81" fmla="*/ 265 h 745"/>
                <a:gd name="T82" fmla="*/ 742 w 746"/>
                <a:gd name="T83" fmla="*/ 428 h 745"/>
                <a:gd name="T84" fmla="*/ 685 w 746"/>
                <a:gd name="T85" fmla="*/ 576 h 745"/>
                <a:gd name="T86" fmla="*/ 577 w 746"/>
                <a:gd name="T87" fmla="*/ 686 h 745"/>
                <a:gd name="T88" fmla="*/ 429 w 746"/>
                <a:gd name="T89" fmla="*/ 741 h 745"/>
                <a:gd name="T90" fmla="*/ 265 w 746"/>
                <a:gd name="T91" fmla="*/ 729 h 745"/>
                <a:gd name="T92" fmla="*/ 128 w 746"/>
                <a:gd name="T93" fmla="*/ 655 h 745"/>
                <a:gd name="T94" fmla="*/ 34 w 746"/>
                <a:gd name="T95" fmla="*/ 530 h 745"/>
                <a:gd name="T96" fmla="*/ 0 w 746"/>
                <a:gd name="T97" fmla="*/ 373 h 745"/>
                <a:gd name="T98" fmla="*/ 34 w 746"/>
                <a:gd name="T99" fmla="*/ 216 h 745"/>
                <a:gd name="T100" fmla="*/ 128 w 746"/>
                <a:gd name="T101" fmla="*/ 92 h 745"/>
                <a:gd name="T102" fmla="*/ 265 w 746"/>
                <a:gd name="T103" fmla="*/ 16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6" h="745">
                  <a:moveTo>
                    <a:pt x="254" y="440"/>
                  </a:moveTo>
                  <a:lnTo>
                    <a:pt x="254" y="474"/>
                  </a:lnTo>
                  <a:lnTo>
                    <a:pt x="491" y="474"/>
                  </a:lnTo>
                  <a:lnTo>
                    <a:pt x="491" y="440"/>
                  </a:lnTo>
                  <a:lnTo>
                    <a:pt x="254" y="440"/>
                  </a:lnTo>
                  <a:close/>
                  <a:moveTo>
                    <a:pt x="237" y="407"/>
                  </a:moveTo>
                  <a:lnTo>
                    <a:pt x="508" y="407"/>
                  </a:lnTo>
                  <a:lnTo>
                    <a:pt x="514" y="407"/>
                  </a:lnTo>
                  <a:lnTo>
                    <a:pt x="519" y="410"/>
                  </a:lnTo>
                  <a:lnTo>
                    <a:pt x="523" y="414"/>
                  </a:lnTo>
                  <a:lnTo>
                    <a:pt x="524" y="418"/>
                  </a:lnTo>
                  <a:lnTo>
                    <a:pt x="525" y="423"/>
                  </a:lnTo>
                  <a:lnTo>
                    <a:pt x="525" y="491"/>
                  </a:lnTo>
                  <a:lnTo>
                    <a:pt x="524" y="496"/>
                  </a:lnTo>
                  <a:lnTo>
                    <a:pt x="523" y="502"/>
                  </a:lnTo>
                  <a:lnTo>
                    <a:pt x="519" y="506"/>
                  </a:lnTo>
                  <a:lnTo>
                    <a:pt x="514" y="508"/>
                  </a:lnTo>
                  <a:lnTo>
                    <a:pt x="508" y="508"/>
                  </a:lnTo>
                  <a:lnTo>
                    <a:pt x="237" y="508"/>
                  </a:lnTo>
                  <a:lnTo>
                    <a:pt x="232" y="508"/>
                  </a:lnTo>
                  <a:lnTo>
                    <a:pt x="227" y="506"/>
                  </a:lnTo>
                  <a:lnTo>
                    <a:pt x="223" y="502"/>
                  </a:lnTo>
                  <a:lnTo>
                    <a:pt x="221" y="496"/>
                  </a:lnTo>
                  <a:lnTo>
                    <a:pt x="220" y="491"/>
                  </a:lnTo>
                  <a:lnTo>
                    <a:pt x="220" y="423"/>
                  </a:lnTo>
                  <a:lnTo>
                    <a:pt x="221" y="418"/>
                  </a:lnTo>
                  <a:lnTo>
                    <a:pt x="223" y="414"/>
                  </a:lnTo>
                  <a:lnTo>
                    <a:pt x="227" y="410"/>
                  </a:lnTo>
                  <a:lnTo>
                    <a:pt x="232" y="407"/>
                  </a:lnTo>
                  <a:lnTo>
                    <a:pt x="237" y="407"/>
                  </a:lnTo>
                  <a:close/>
                  <a:moveTo>
                    <a:pt x="372" y="244"/>
                  </a:moveTo>
                  <a:lnTo>
                    <a:pt x="278" y="339"/>
                  </a:lnTo>
                  <a:lnTo>
                    <a:pt x="468" y="339"/>
                  </a:lnTo>
                  <a:lnTo>
                    <a:pt x="372" y="244"/>
                  </a:lnTo>
                  <a:close/>
                  <a:moveTo>
                    <a:pt x="372" y="203"/>
                  </a:moveTo>
                  <a:lnTo>
                    <a:pt x="377" y="204"/>
                  </a:lnTo>
                  <a:lnTo>
                    <a:pt x="383" y="207"/>
                  </a:lnTo>
                  <a:lnTo>
                    <a:pt x="385" y="210"/>
                  </a:lnTo>
                  <a:lnTo>
                    <a:pt x="387" y="210"/>
                  </a:lnTo>
                  <a:lnTo>
                    <a:pt x="520" y="343"/>
                  </a:lnTo>
                  <a:lnTo>
                    <a:pt x="520" y="345"/>
                  </a:lnTo>
                  <a:lnTo>
                    <a:pt x="522" y="346"/>
                  </a:lnTo>
                  <a:lnTo>
                    <a:pt x="522" y="346"/>
                  </a:lnTo>
                  <a:lnTo>
                    <a:pt x="524" y="348"/>
                  </a:lnTo>
                  <a:lnTo>
                    <a:pt x="525" y="352"/>
                  </a:lnTo>
                  <a:lnTo>
                    <a:pt x="525" y="356"/>
                  </a:lnTo>
                  <a:lnTo>
                    <a:pt x="524" y="362"/>
                  </a:lnTo>
                  <a:lnTo>
                    <a:pt x="523" y="365"/>
                  </a:lnTo>
                  <a:lnTo>
                    <a:pt x="519" y="369"/>
                  </a:lnTo>
                  <a:lnTo>
                    <a:pt x="514" y="372"/>
                  </a:lnTo>
                  <a:lnTo>
                    <a:pt x="508" y="373"/>
                  </a:lnTo>
                  <a:lnTo>
                    <a:pt x="237" y="373"/>
                  </a:lnTo>
                  <a:lnTo>
                    <a:pt x="232" y="372"/>
                  </a:lnTo>
                  <a:lnTo>
                    <a:pt x="227" y="369"/>
                  </a:lnTo>
                  <a:lnTo>
                    <a:pt x="223" y="365"/>
                  </a:lnTo>
                  <a:lnTo>
                    <a:pt x="221" y="362"/>
                  </a:lnTo>
                  <a:lnTo>
                    <a:pt x="220" y="356"/>
                  </a:lnTo>
                  <a:lnTo>
                    <a:pt x="220" y="352"/>
                  </a:lnTo>
                  <a:lnTo>
                    <a:pt x="221" y="348"/>
                  </a:lnTo>
                  <a:lnTo>
                    <a:pt x="224" y="346"/>
                  </a:lnTo>
                  <a:lnTo>
                    <a:pt x="224" y="346"/>
                  </a:lnTo>
                  <a:lnTo>
                    <a:pt x="225" y="345"/>
                  </a:lnTo>
                  <a:lnTo>
                    <a:pt x="225" y="343"/>
                  </a:lnTo>
                  <a:lnTo>
                    <a:pt x="359" y="210"/>
                  </a:lnTo>
                  <a:lnTo>
                    <a:pt x="360" y="210"/>
                  </a:lnTo>
                  <a:lnTo>
                    <a:pt x="363" y="207"/>
                  </a:lnTo>
                  <a:lnTo>
                    <a:pt x="368" y="204"/>
                  </a:lnTo>
                  <a:lnTo>
                    <a:pt x="372" y="203"/>
                  </a:lnTo>
                  <a:close/>
                  <a:moveTo>
                    <a:pt x="372" y="34"/>
                  </a:moveTo>
                  <a:lnTo>
                    <a:pt x="322" y="38"/>
                  </a:lnTo>
                  <a:lnTo>
                    <a:pt x="275" y="49"/>
                  </a:lnTo>
                  <a:lnTo>
                    <a:pt x="229" y="66"/>
                  </a:lnTo>
                  <a:lnTo>
                    <a:pt x="189" y="88"/>
                  </a:lnTo>
                  <a:lnTo>
                    <a:pt x="151" y="117"/>
                  </a:lnTo>
                  <a:lnTo>
                    <a:pt x="117" y="151"/>
                  </a:lnTo>
                  <a:lnTo>
                    <a:pt x="88" y="189"/>
                  </a:lnTo>
                  <a:lnTo>
                    <a:pt x="66" y="231"/>
                  </a:lnTo>
                  <a:lnTo>
                    <a:pt x="48" y="275"/>
                  </a:lnTo>
                  <a:lnTo>
                    <a:pt x="37" y="322"/>
                  </a:lnTo>
                  <a:lnTo>
                    <a:pt x="34" y="373"/>
                  </a:lnTo>
                  <a:lnTo>
                    <a:pt x="37" y="423"/>
                  </a:lnTo>
                  <a:lnTo>
                    <a:pt x="48" y="470"/>
                  </a:lnTo>
                  <a:lnTo>
                    <a:pt x="66" y="516"/>
                  </a:lnTo>
                  <a:lnTo>
                    <a:pt x="88" y="558"/>
                  </a:lnTo>
                  <a:lnTo>
                    <a:pt x="117" y="596"/>
                  </a:lnTo>
                  <a:lnTo>
                    <a:pt x="151" y="629"/>
                  </a:lnTo>
                  <a:lnTo>
                    <a:pt x="189" y="657"/>
                  </a:lnTo>
                  <a:lnTo>
                    <a:pt x="229" y="681"/>
                  </a:lnTo>
                  <a:lnTo>
                    <a:pt x="275" y="698"/>
                  </a:lnTo>
                  <a:lnTo>
                    <a:pt x="322" y="708"/>
                  </a:lnTo>
                  <a:lnTo>
                    <a:pt x="372" y="712"/>
                  </a:lnTo>
                  <a:lnTo>
                    <a:pt x="423" y="708"/>
                  </a:lnTo>
                  <a:lnTo>
                    <a:pt x="470" y="698"/>
                  </a:lnTo>
                  <a:lnTo>
                    <a:pt x="516" y="681"/>
                  </a:lnTo>
                  <a:lnTo>
                    <a:pt x="557" y="657"/>
                  </a:lnTo>
                  <a:lnTo>
                    <a:pt x="595" y="629"/>
                  </a:lnTo>
                  <a:lnTo>
                    <a:pt x="629" y="596"/>
                  </a:lnTo>
                  <a:lnTo>
                    <a:pt x="658" y="558"/>
                  </a:lnTo>
                  <a:lnTo>
                    <a:pt x="680" y="516"/>
                  </a:lnTo>
                  <a:lnTo>
                    <a:pt x="697" y="470"/>
                  </a:lnTo>
                  <a:lnTo>
                    <a:pt x="709" y="423"/>
                  </a:lnTo>
                  <a:lnTo>
                    <a:pt x="712" y="373"/>
                  </a:lnTo>
                  <a:lnTo>
                    <a:pt x="709" y="322"/>
                  </a:lnTo>
                  <a:lnTo>
                    <a:pt x="697" y="275"/>
                  </a:lnTo>
                  <a:lnTo>
                    <a:pt x="680" y="231"/>
                  </a:lnTo>
                  <a:lnTo>
                    <a:pt x="658" y="189"/>
                  </a:lnTo>
                  <a:lnTo>
                    <a:pt x="629" y="151"/>
                  </a:lnTo>
                  <a:lnTo>
                    <a:pt x="595" y="117"/>
                  </a:lnTo>
                  <a:lnTo>
                    <a:pt x="557" y="88"/>
                  </a:lnTo>
                  <a:lnTo>
                    <a:pt x="516" y="66"/>
                  </a:lnTo>
                  <a:lnTo>
                    <a:pt x="470" y="49"/>
                  </a:lnTo>
                  <a:lnTo>
                    <a:pt x="423" y="38"/>
                  </a:lnTo>
                  <a:lnTo>
                    <a:pt x="372" y="34"/>
                  </a:lnTo>
                  <a:close/>
                  <a:moveTo>
                    <a:pt x="372" y="0"/>
                  </a:moveTo>
                  <a:lnTo>
                    <a:pt x="429" y="4"/>
                  </a:lnTo>
                  <a:lnTo>
                    <a:pt x="481" y="16"/>
                  </a:lnTo>
                  <a:lnTo>
                    <a:pt x="531" y="34"/>
                  </a:lnTo>
                  <a:lnTo>
                    <a:pt x="577" y="60"/>
                  </a:lnTo>
                  <a:lnTo>
                    <a:pt x="617" y="92"/>
                  </a:lnTo>
                  <a:lnTo>
                    <a:pt x="654" y="129"/>
                  </a:lnTo>
                  <a:lnTo>
                    <a:pt x="685" y="170"/>
                  </a:lnTo>
                  <a:lnTo>
                    <a:pt x="712" y="216"/>
                  </a:lnTo>
                  <a:lnTo>
                    <a:pt x="730" y="265"/>
                  </a:lnTo>
                  <a:lnTo>
                    <a:pt x="742" y="318"/>
                  </a:lnTo>
                  <a:lnTo>
                    <a:pt x="746" y="373"/>
                  </a:lnTo>
                  <a:lnTo>
                    <a:pt x="742" y="428"/>
                  </a:lnTo>
                  <a:lnTo>
                    <a:pt x="730" y="481"/>
                  </a:lnTo>
                  <a:lnTo>
                    <a:pt x="712" y="530"/>
                  </a:lnTo>
                  <a:lnTo>
                    <a:pt x="685" y="576"/>
                  </a:lnTo>
                  <a:lnTo>
                    <a:pt x="654" y="618"/>
                  </a:lnTo>
                  <a:lnTo>
                    <a:pt x="617" y="655"/>
                  </a:lnTo>
                  <a:lnTo>
                    <a:pt x="577" y="686"/>
                  </a:lnTo>
                  <a:lnTo>
                    <a:pt x="531" y="711"/>
                  </a:lnTo>
                  <a:lnTo>
                    <a:pt x="481" y="729"/>
                  </a:lnTo>
                  <a:lnTo>
                    <a:pt x="429" y="741"/>
                  </a:lnTo>
                  <a:lnTo>
                    <a:pt x="372" y="745"/>
                  </a:lnTo>
                  <a:lnTo>
                    <a:pt x="317" y="741"/>
                  </a:lnTo>
                  <a:lnTo>
                    <a:pt x="265" y="729"/>
                  </a:lnTo>
                  <a:lnTo>
                    <a:pt x="215" y="711"/>
                  </a:lnTo>
                  <a:lnTo>
                    <a:pt x="169" y="686"/>
                  </a:lnTo>
                  <a:lnTo>
                    <a:pt x="128" y="655"/>
                  </a:lnTo>
                  <a:lnTo>
                    <a:pt x="92" y="618"/>
                  </a:lnTo>
                  <a:lnTo>
                    <a:pt x="60" y="576"/>
                  </a:lnTo>
                  <a:lnTo>
                    <a:pt x="34" y="530"/>
                  </a:lnTo>
                  <a:lnTo>
                    <a:pt x="16" y="481"/>
                  </a:lnTo>
                  <a:lnTo>
                    <a:pt x="4" y="428"/>
                  </a:lnTo>
                  <a:lnTo>
                    <a:pt x="0" y="373"/>
                  </a:lnTo>
                  <a:lnTo>
                    <a:pt x="4" y="318"/>
                  </a:lnTo>
                  <a:lnTo>
                    <a:pt x="16" y="265"/>
                  </a:lnTo>
                  <a:lnTo>
                    <a:pt x="34" y="216"/>
                  </a:lnTo>
                  <a:lnTo>
                    <a:pt x="60" y="170"/>
                  </a:lnTo>
                  <a:lnTo>
                    <a:pt x="92" y="129"/>
                  </a:lnTo>
                  <a:lnTo>
                    <a:pt x="128" y="92"/>
                  </a:lnTo>
                  <a:lnTo>
                    <a:pt x="169" y="60"/>
                  </a:lnTo>
                  <a:lnTo>
                    <a:pt x="215" y="34"/>
                  </a:lnTo>
                  <a:lnTo>
                    <a:pt x="265" y="16"/>
                  </a:lnTo>
                  <a:lnTo>
                    <a:pt x="317" y="4"/>
                  </a:lnTo>
                  <a:lnTo>
                    <a:pt x="37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4" name="Freeform 13"/>
            <p:cNvSpPr>
              <a:spLocks noEditPoints="1"/>
            </p:cNvSpPr>
            <p:nvPr/>
          </p:nvSpPr>
          <p:spPr bwMode="auto">
            <a:xfrm>
              <a:off x="8442243" y="579218"/>
              <a:ext cx="540725" cy="539277"/>
            </a:xfrm>
            <a:custGeom>
              <a:avLst/>
              <a:gdLst>
                <a:gd name="T0" fmla="*/ 611 w 747"/>
                <a:gd name="T1" fmla="*/ 712 h 745"/>
                <a:gd name="T2" fmla="*/ 543 w 747"/>
                <a:gd name="T3" fmla="*/ 745 h 745"/>
                <a:gd name="T4" fmla="*/ 408 w 747"/>
                <a:gd name="T5" fmla="*/ 712 h 745"/>
                <a:gd name="T6" fmla="*/ 476 w 747"/>
                <a:gd name="T7" fmla="*/ 745 h 745"/>
                <a:gd name="T8" fmla="*/ 408 w 747"/>
                <a:gd name="T9" fmla="*/ 712 h 745"/>
                <a:gd name="T10" fmla="*/ 340 w 747"/>
                <a:gd name="T11" fmla="*/ 712 h 745"/>
                <a:gd name="T12" fmla="*/ 272 w 747"/>
                <a:gd name="T13" fmla="*/ 745 h 745"/>
                <a:gd name="T14" fmla="*/ 137 w 747"/>
                <a:gd name="T15" fmla="*/ 712 h 745"/>
                <a:gd name="T16" fmla="*/ 204 w 747"/>
                <a:gd name="T17" fmla="*/ 745 h 745"/>
                <a:gd name="T18" fmla="*/ 137 w 747"/>
                <a:gd name="T19" fmla="*/ 712 h 745"/>
                <a:gd name="T20" fmla="*/ 741 w 747"/>
                <a:gd name="T21" fmla="*/ 678 h 745"/>
                <a:gd name="T22" fmla="*/ 717 w 747"/>
                <a:gd name="T23" fmla="*/ 715 h 745"/>
                <a:gd name="T24" fmla="*/ 679 w 747"/>
                <a:gd name="T25" fmla="*/ 740 h 745"/>
                <a:gd name="T26" fmla="*/ 694 w 747"/>
                <a:gd name="T27" fmla="*/ 691 h 745"/>
                <a:gd name="T28" fmla="*/ 7 w 747"/>
                <a:gd name="T29" fmla="*/ 678 h 745"/>
                <a:gd name="T30" fmla="*/ 54 w 747"/>
                <a:gd name="T31" fmla="*/ 691 h 745"/>
                <a:gd name="T32" fmla="*/ 69 w 747"/>
                <a:gd name="T33" fmla="*/ 740 h 745"/>
                <a:gd name="T34" fmla="*/ 31 w 747"/>
                <a:gd name="T35" fmla="*/ 715 h 745"/>
                <a:gd name="T36" fmla="*/ 7 w 747"/>
                <a:gd name="T37" fmla="*/ 678 h 745"/>
                <a:gd name="T38" fmla="*/ 747 w 747"/>
                <a:gd name="T39" fmla="*/ 542 h 745"/>
                <a:gd name="T40" fmla="*/ 713 w 747"/>
                <a:gd name="T41" fmla="*/ 610 h 745"/>
                <a:gd name="T42" fmla="*/ 0 w 747"/>
                <a:gd name="T43" fmla="*/ 542 h 745"/>
                <a:gd name="T44" fmla="*/ 35 w 747"/>
                <a:gd name="T45" fmla="*/ 610 h 745"/>
                <a:gd name="T46" fmla="*/ 0 w 747"/>
                <a:gd name="T47" fmla="*/ 542 h 745"/>
                <a:gd name="T48" fmla="*/ 747 w 747"/>
                <a:gd name="T49" fmla="*/ 407 h 745"/>
                <a:gd name="T50" fmla="*/ 713 w 747"/>
                <a:gd name="T51" fmla="*/ 474 h 745"/>
                <a:gd name="T52" fmla="*/ 0 w 747"/>
                <a:gd name="T53" fmla="*/ 407 h 745"/>
                <a:gd name="T54" fmla="*/ 35 w 747"/>
                <a:gd name="T55" fmla="*/ 474 h 745"/>
                <a:gd name="T56" fmla="*/ 0 w 747"/>
                <a:gd name="T57" fmla="*/ 407 h 745"/>
                <a:gd name="T58" fmla="*/ 747 w 747"/>
                <a:gd name="T59" fmla="*/ 271 h 745"/>
                <a:gd name="T60" fmla="*/ 713 w 747"/>
                <a:gd name="T61" fmla="*/ 339 h 745"/>
                <a:gd name="T62" fmla="*/ 0 w 747"/>
                <a:gd name="T63" fmla="*/ 271 h 745"/>
                <a:gd name="T64" fmla="*/ 35 w 747"/>
                <a:gd name="T65" fmla="*/ 339 h 745"/>
                <a:gd name="T66" fmla="*/ 0 w 747"/>
                <a:gd name="T67" fmla="*/ 271 h 745"/>
                <a:gd name="T68" fmla="*/ 747 w 747"/>
                <a:gd name="T69" fmla="*/ 135 h 745"/>
                <a:gd name="T70" fmla="*/ 713 w 747"/>
                <a:gd name="T71" fmla="*/ 203 h 745"/>
                <a:gd name="T72" fmla="*/ 0 w 747"/>
                <a:gd name="T73" fmla="*/ 135 h 745"/>
                <a:gd name="T74" fmla="*/ 35 w 747"/>
                <a:gd name="T75" fmla="*/ 203 h 745"/>
                <a:gd name="T76" fmla="*/ 0 w 747"/>
                <a:gd name="T77" fmla="*/ 135 h 745"/>
                <a:gd name="T78" fmla="*/ 699 w 747"/>
                <a:gd name="T79" fmla="*/ 16 h 745"/>
                <a:gd name="T80" fmla="*/ 732 w 747"/>
                <a:gd name="T81" fmla="*/ 47 h 745"/>
                <a:gd name="T82" fmla="*/ 704 w 747"/>
                <a:gd name="T83" fmla="*/ 68 h 745"/>
                <a:gd name="T84" fmla="*/ 679 w 747"/>
                <a:gd name="T85" fmla="*/ 43 h 745"/>
                <a:gd name="T86" fmla="*/ 69 w 747"/>
                <a:gd name="T87" fmla="*/ 7 h 745"/>
                <a:gd name="T88" fmla="*/ 54 w 747"/>
                <a:gd name="T89" fmla="*/ 54 h 745"/>
                <a:gd name="T90" fmla="*/ 7 w 747"/>
                <a:gd name="T91" fmla="*/ 68 h 745"/>
                <a:gd name="T92" fmla="*/ 31 w 747"/>
                <a:gd name="T93" fmla="*/ 30 h 745"/>
                <a:gd name="T94" fmla="*/ 69 w 747"/>
                <a:gd name="T95" fmla="*/ 7 h 745"/>
                <a:gd name="T96" fmla="*/ 611 w 747"/>
                <a:gd name="T97" fmla="*/ 0 h 745"/>
                <a:gd name="T98" fmla="*/ 543 w 747"/>
                <a:gd name="T99" fmla="*/ 34 h 745"/>
                <a:gd name="T100" fmla="*/ 408 w 747"/>
                <a:gd name="T101" fmla="*/ 0 h 745"/>
                <a:gd name="T102" fmla="*/ 476 w 747"/>
                <a:gd name="T103" fmla="*/ 34 h 745"/>
                <a:gd name="T104" fmla="*/ 408 w 747"/>
                <a:gd name="T105" fmla="*/ 0 h 745"/>
                <a:gd name="T106" fmla="*/ 340 w 747"/>
                <a:gd name="T107" fmla="*/ 0 h 745"/>
                <a:gd name="T108" fmla="*/ 272 w 747"/>
                <a:gd name="T109" fmla="*/ 34 h 745"/>
                <a:gd name="T110" fmla="*/ 137 w 747"/>
                <a:gd name="T111" fmla="*/ 0 h 745"/>
                <a:gd name="T112" fmla="*/ 204 w 747"/>
                <a:gd name="T113" fmla="*/ 34 h 745"/>
                <a:gd name="T114" fmla="*/ 137 w 747"/>
                <a:gd name="T115" fmla="*/ 0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7" h="745">
                  <a:moveTo>
                    <a:pt x="543" y="712"/>
                  </a:moveTo>
                  <a:lnTo>
                    <a:pt x="611" y="712"/>
                  </a:lnTo>
                  <a:lnTo>
                    <a:pt x="611" y="745"/>
                  </a:lnTo>
                  <a:lnTo>
                    <a:pt x="543" y="745"/>
                  </a:lnTo>
                  <a:lnTo>
                    <a:pt x="543" y="712"/>
                  </a:lnTo>
                  <a:close/>
                  <a:moveTo>
                    <a:pt x="408" y="712"/>
                  </a:moveTo>
                  <a:lnTo>
                    <a:pt x="476" y="712"/>
                  </a:lnTo>
                  <a:lnTo>
                    <a:pt x="476" y="745"/>
                  </a:lnTo>
                  <a:lnTo>
                    <a:pt x="408" y="745"/>
                  </a:lnTo>
                  <a:lnTo>
                    <a:pt x="408" y="712"/>
                  </a:lnTo>
                  <a:close/>
                  <a:moveTo>
                    <a:pt x="272" y="712"/>
                  </a:moveTo>
                  <a:lnTo>
                    <a:pt x="340" y="712"/>
                  </a:lnTo>
                  <a:lnTo>
                    <a:pt x="340" y="745"/>
                  </a:lnTo>
                  <a:lnTo>
                    <a:pt x="272" y="745"/>
                  </a:lnTo>
                  <a:lnTo>
                    <a:pt x="272" y="712"/>
                  </a:lnTo>
                  <a:close/>
                  <a:moveTo>
                    <a:pt x="137" y="712"/>
                  </a:moveTo>
                  <a:lnTo>
                    <a:pt x="204" y="712"/>
                  </a:lnTo>
                  <a:lnTo>
                    <a:pt x="204" y="745"/>
                  </a:lnTo>
                  <a:lnTo>
                    <a:pt x="137" y="745"/>
                  </a:lnTo>
                  <a:lnTo>
                    <a:pt x="137" y="712"/>
                  </a:lnTo>
                  <a:close/>
                  <a:moveTo>
                    <a:pt x="704" y="678"/>
                  </a:moveTo>
                  <a:lnTo>
                    <a:pt x="741" y="678"/>
                  </a:lnTo>
                  <a:lnTo>
                    <a:pt x="732" y="698"/>
                  </a:lnTo>
                  <a:lnTo>
                    <a:pt x="717" y="715"/>
                  </a:lnTo>
                  <a:lnTo>
                    <a:pt x="699" y="729"/>
                  </a:lnTo>
                  <a:lnTo>
                    <a:pt x="679" y="740"/>
                  </a:lnTo>
                  <a:lnTo>
                    <a:pt x="679" y="702"/>
                  </a:lnTo>
                  <a:lnTo>
                    <a:pt x="694" y="691"/>
                  </a:lnTo>
                  <a:lnTo>
                    <a:pt x="704" y="678"/>
                  </a:lnTo>
                  <a:close/>
                  <a:moveTo>
                    <a:pt x="7" y="678"/>
                  </a:moveTo>
                  <a:lnTo>
                    <a:pt x="44" y="678"/>
                  </a:lnTo>
                  <a:lnTo>
                    <a:pt x="54" y="691"/>
                  </a:lnTo>
                  <a:lnTo>
                    <a:pt x="69" y="702"/>
                  </a:lnTo>
                  <a:lnTo>
                    <a:pt x="69" y="740"/>
                  </a:lnTo>
                  <a:lnTo>
                    <a:pt x="48" y="729"/>
                  </a:lnTo>
                  <a:lnTo>
                    <a:pt x="31" y="715"/>
                  </a:lnTo>
                  <a:lnTo>
                    <a:pt x="16" y="698"/>
                  </a:lnTo>
                  <a:lnTo>
                    <a:pt x="7" y="678"/>
                  </a:lnTo>
                  <a:close/>
                  <a:moveTo>
                    <a:pt x="713" y="542"/>
                  </a:moveTo>
                  <a:lnTo>
                    <a:pt x="747" y="542"/>
                  </a:lnTo>
                  <a:lnTo>
                    <a:pt x="747" y="610"/>
                  </a:lnTo>
                  <a:lnTo>
                    <a:pt x="713" y="610"/>
                  </a:lnTo>
                  <a:lnTo>
                    <a:pt x="713" y="542"/>
                  </a:lnTo>
                  <a:close/>
                  <a:moveTo>
                    <a:pt x="0" y="542"/>
                  </a:moveTo>
                  <a:lnTo>
                    <a:pt x="35" y="542"/>
                  </a:lnTo>
                  <a:lnTo>
                    <a:pt x="35" y="610"/>
                  </a:lnTo>
                  <a:lnTo>
                    <a:pt x="0" y="610"/>
                  </a:lnTo>
                  <a:lnTo>
                    <a:pt x="0" y="542"/>
                  </a:lnTo>
                  <a:close/>
                  <a:moveTo>
                    <a:pt x="713" y="407"/>
                  </a:moveTo>
                  <a:lnTo>
                    <a:pt x="747" y="407"/>
                  </a:lnTo>
                  <a:lnTo>
                    <a:pt x="747" y="474"/>
                  </a:lnTo>
                  <a:lnTo>
                    <a:pt x="713" y="474"/>
                  </a:lnTo>
                  <a:lnTo>
                    <a:pt x="713" y="407"/>
                  </a:lnTo>
                  <a:close/>
                  <a:moveTo>
                    <a:pt x="0" y="407"/>
                  </a:moveTo>
                  <a:lnTo>
                    <a:pt x="35" y="407"/>
                  </a:lnTo>
                  <a:lnTo>
                    <a:pt x="35" y="474"/>
                  </a:lnTo>
                  <a:lnTo>
                    <a:pt x="0" y="474"/>
                  </a:lnTo>
                  <a:lnTo>
                    <a:pt x="0" y="407"/>
                  </a:lnTo>
                  <a:close/>
                  <a:moveTo>
                    <a:pt x="713" y="271"/>
                  </a:moveTo>
                  <a:lnTo>
                    <a:pt x="747" y="271"/>
                  </a:lnTo>
                  <a:lnTo>
                    <a:pt x="747" y="339"/>
                  </a:lnTo>
                  <a:lnTo>
                    <a:pt x="713" y="339"/>
                  </a:lnTo>
                  <a:lnTo>
                    <a:pt x="713" y="271"/>
                  </a:lnTo>
                  <a:close/>
                  <a:moveTo>
                    <a:pt x="0" y="271"/>
                  </a:moveTo>
                  <a:lnTo>
                    <a:pt x="35" y="271"/>
                  </a:lnTo>
                  <a:lnTo>
                    <a:pt x="35" y="339"/>
                  </a:lnTo>
                  <a:lnTo>
                    <a:pt x="0" y="339"/>
                  </a:lnTo>
                  <a:lnTo>
                    <a:pt x="0" y="271"/>
                  </a:lnTo>
                  <a:close/>
                  <a:moveTo>
                    <a:pt x="713" y="135"/>
                  </a:moveTo>
                  <a:lnTo>
                    <a:pt x="747" y="135"/>
                  </a:lnTo>
                  <a:lnTo>
                    <a:pt x="747" y="203"/>
                  </a:lnTo>
                  <a:lnTo>
                    <a:pt x="713" y="203"/>
                  </a:lnTo>
                  <a:lnTo>
                    <a:pt x="713" y="135"/>
                  </a:lnTo>
                  <a:close/>
                  <a:moveTo>
                    <a:pt x="0" y="135"/>
                  </a:moveTo>
                  <a:lnTo>
                    <a:pt x="35" y="135"/>
                  </a:lnTo>
                  <a:lnTo>
                    <a:pt x="35" y="203"/>
                  </a:lnTo>
                  <a:lnTo>
                    <a:pt x="0" y="203"/>
                  </a:lnTo>
                  <a:lnTo>
                    <a:pt x="0" y="135"/>
                  </a:lnTo>
                  <a:close/>
                  <a:moveTo>
                    <a:pt x="679" y="7"/>
                  </a:moveTo>
                  <a:lnTo>
                    <a:pt x="699" y="16"/>
                  </a:lnTo>
                  <a:lnTo>
                    <a:pt x="717" y="30"/>
                  </a:lnTo>
                  <a:lnTo>
                    <a:pt x="732" y="47"/>
                  </a:lnTo>
                  <a:lnTo>
                    <a:pt x="741" y="68"/>
                  </a:lnTo>
                  <a:lnTo>
                    <a:pt x="704" y="68"/>
                  </a:lnTo>
                  <a:lnTo>
                    <a:pt x="694" y="54"/>
                  </a:lnTo>
                  <a:lnTo>
                    <a:pt x="679" y="43"/>
                  </a:lnTo>
                  <a:lnTo>
                    <a:pt x="679" y="7"/>
                  </a:lnTo>
                  <a:close/>
                  <a:moveTo>
                    <a:pt x="69" y="7"/>
                  </a:moveTo>
                  <a:lnTo>
                    <a:pt x="69" y="43"/>
                  </a:lnTo>
                  <a:lnTo>
                    <a:pt x="54" y="54"/>
                  </a:lnTo>
                  <a:lnTo>
                    <a:pt x="44" y="68"/>
                  </a:lnTo>
                  <a:lnTo>
                    <a:pt x="7" y="68"/>
                  </a:lnTo>
                  <a:lnTo>
                    <a:pt x="16" y="47"/>
                  </a:lnTo>
                  <a:lnTo>
                    <a:pt x="31" y="30"/>
                  </a:lnTo>
                  <a:lnTo>
                    <a:pt x="48" y="16"/>
                  </a:lnTo>
                  <a:lnTo>
                    <a:pt x="69" y="7"/>
                  </a:lnTo>
                  <a:close/>
                  <a:moveTo>
                    <a:pt x="543" y="0"/>
                  </a:moveTo>
                  <a:lnTo>
                    <a:pt x="611" y="0"/>
                  </a:lnTo>
                  <a:lnTo>
                    <a:pt x="611" y="34"/>
                  </a:lnTo>
                  <a:lnTo>
                    <a:pt x="543" y="34"/>
                  </a:lnTo>
                  <a:lnTo>
                    <a:pt x="543" y="0"/>
                  </a:lnTo>
                  <a:close/>
                  <a:moveTo>
                    <a:pt x="408" y="0"/>
                  </a:moveTo>
                  <a:lnTo>
                    <a:pt x="476" y="0"/>
                  </a:lnTo>
                  <a:lnTo>
                    <a:pt x="476" y="34"/>
                  </a:lnTo>
                  <a:lnTo>
                    <a:pt x="408" y="34"/>
                  </a:lnTo>
                  <a:lnTo>
                    <a:pt x="408" y="0"/>
                  </a:lnTo>
                  <a:close/>
                  <a:moveTo>
                    <a:pt x="272" y="0"/>
                  </a:moveTo>
                  <a:lnTo>
                    <a:pt x="340" y="0"/>
                  </a:lnTo>
                  <a:lnTo>
                    <a:pt x="340" y="34"/>
                  </a:lnTo>
                  <a:lnTo>
                    <a:pt x="272" y="34"/>
                  </a:lnTo>
                  <a:lnTo>
                    <a:pt x="272" y="0"/>
                  </a:lnTo>
                  <a:close/>
                  <a:moveTo>
                    <a:pt x="137" y="0"/>
                  </a:moveTo>
                  <a:lnTo>
                    <a:pt x="204" y="0"/>
                  </a:lnTo>
                  <a:lnTo>
                    <a:pt x="204" y="34"/>
                  </a:lnTo>
                  <a:lnTo>
                    <a:pt x="137" y="34"/>
                  </a:lnTo>
                  <a:lnTo>
                    <a:pt x="13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5" name="Freeform 14"/>
            <p:cNvSpPr>
              <a:spLocks noEditPoints="1"/>
            </p:cNvSpPr>
            <p:nvPr/>
          </p:nvSpPr>
          <p:spPr bwMode="auto">
            <a:xfrm>
              <a:off x="9493069" y="579218"/>
              <a:ext cx="540002" cy="539277"/>
            </a:xfrm>
            <a:custGeom>
              <a:avLst/>
              <a:gdLst>
                <a:gd name="T0" fmla="*/ 611 w 746"/>
                <a:gd name="T1" fmla="*/ 745 h 745"/>
                <a:gd name="T2" fmla="*/ 407 w 746"/>
                <a:gd name="T3" fmla="*/ 712 h 745"/>
                <a:gd name="T4" fmla="*/ 407 w 746"/>
                <a:gd name="T5" fmla="*/ 745 h 745"/>
                <a:gd name="T6" fmla="*/ 338 w 746"/>
                <a:gd name="T7" fmla="*/ 712 h 745"/>
                <a:gd name="T8" fmla="*/ 272 w 746"/>
                <a:gd name="T9" fmla="*/ 712 h 745"/>
                <a:gd name="T10" fmla="*/ 203 w 746"/>
                <a:gd name="T11" fmla="*/ 745 h 745"/>
                <a:gd name="T12" fmla="*/ 703 w 746"/>
                <a:gd name="T13" fmla="*/ 678 h 745"/>
                <a:gd name="T14" fmla="*/ 716 w 746"/>
                <a:gd name="T15" fmla="*/ 715 h 745"/>
                <a:gd name="T16" fmla="*/ 678 w 746"/>
                <a:gd name="T17" fmla="*/ 702 h 745"/>
                <a:gd name="T18" fmla="*/ 6 w 746"/>
                <a:gd name="T19" fmla="*/ 678 h 745"/>
                <a:gd name="T20" fmla="*/ 67 w 746"/>
                <a:gd name="T21" fmla="*/ 702 h 745"/>
                <a:gd name="T22" fmla="*/ 29 w 746"/>
                <a:gd name="T23" fmla="*/ 715 h 745"/>
                <a:gd name="T24" fmla="*/ 712 w 746"/>
                <a:gd name="T25" fmla="*/ 542 h 745"/>
                <a:gd name="T26" fmla="*/ 712 w 746"/>
                <a:gd name="T27" fmla="*/ 610 h 745"/>
                <a:gd name="T28" fmla="*/ 33 w 746"/>
                <a:gd name="T29" fmla="*/ 542 h 745"/>
                <a:gd name="T30" fmla="*/ 0 w 746"/>
                <a:gd name="T31" fmla="*/ 542 h 745"/>
                <a:gd name="T32" fmla="*/ 746 w 746"/>
                <a:gd name="T33" fmla="*/ 474 h 745"/>
                <a:gd name="T34" fmla="*/ 0 w 746"/>
                <a:gd name="T35" fmla="*/ 407 h 745"/>
                <a:gd name="T36" fmla="*/ 0 w 746"/>
                <a:gd name="T37" fmla="*/ 474 h 745"/>
                <a:gd name="T38" fmla="*/ 746 w 746"/>
                <a:gd name="T39" fmla="*/ 271 h 745"/>
                <a:gd name="T40" fmla="*/ 712 w 746"/>
                <a:gd name="T41" fmla="*/ 271 h 745"/>
                <a:gd name="T42" fmla="*/ 475 w 746"/>
                <a:gd name="T43" fmla="*/ 474 h 745"/>
                <a:gd name="T44" fmla="*/ 0 w 746"/>
                <a:gd name="T45" fmla="*/ 271 h 745"/>
                <a:gd name="T46" fmla="*/ 0 w 746"/>
                <a:gd name="T47" fmla="*/ 339 h 745"/>
                <a:gd name="T48" fmla="*/ 492 w 746"/>
                <a:gd name="T49" fmla="*/ 237 h 745"/>
                <a:gd name="T50" fmla="*/ 505 w 746"/>
                <a:gd name="T51" fmla="*/ 244 h 745"/>
                <a:gd name="T52" fmla="*/ 509 w 746"/>
                <a:gd name="T53" fmla="*/ 491 h 745"/>
                <a:gd name="T54" fmla="*/ 502 w 746"/>
                <a:gd name="T55" fmla="*/ 506 h 745"/>
                <a:gd name="T56" fmla="*/ 255 w 746"/>
                <a:gd name="T57" fmla="*/ 508 h 745"/>
                <a:gd name="T58" fmla="*/ 240 w 746"/>
                <a:gd name="T59" fmla="*/ 502 h 745"/>
                <a:gd name="T60" fmla="*/ 237 w 746"/>
                <a:gd name="T61" fmla="*/ 254 h 745"/>
                <a:gd name="T62" fmla="*/ 244 w 746"/>
                <a:gd name="T63" fmla="*/ 241 h 745"/>
                <a:gd name="T64" fmla="*/ 712 w 746"/>
                <a:gd name="T65" fmla="*/ 135 h 745"/>
                <a:gd name="T66" fmla="*/ 712 w 746"/>
                <a:gd name="T67" fmla="*/ 203 h 745"/>
                <a:gd name="T68" fmla="*/ 33 w 746"/>
                <a:gd name="T69" fmla="*/ 135 h 745"/>
                <a:gd name="T70" fmla="*/ 0 w 746"/>
                <a:gd name="T71" fmla="*/ 135 h 745"/>
                <a:gd name="T72" fmla="*/ 716 w 746"/>
                <a:gd name="T73" fmla="*/ 30 h 745"/>
                <a:gd name="T74" fmla="*/ 703 w 746"/>
                <a:gd name="T75" fmla="*/ 68 h 745"/>
                <a:gd name="T76" fmla="*/ 678 w 746"/>
                <a:gd name="T77" fmla="*/ 7 h 745"/>
                <a:gd name="T78" fmla="*/ 54 w 746"/>
                <a:gd name="T79" fmla="*/ 54 h 745"/>
                <a:gd name="T80" fmla="*/ 16 w 746"/>
                <a:gd name="T81" fmla="*/ 47 h 745"/>
                <a:gd name="T82" fmla="*/ 67 w 746"/>
                <a:gd name="T83" fmla="*/ 7 h 745"/>
                <a:gd name="T84" fmla="*/ 611 w 746"/>
                <a:gd name="T85" fmla="*/ 34 h 745"/>
                <a:gd name="T86" fmla="*/ 407 w 746"/>
                <a:gd name="T87" fmla="*/ 0 h 745"/>
                <a:gd name="T88" fmla="*/ 407 w 746"/>
                <a:gd name="T89" fmla="*/ 34 h 745"/>
                <a:gd name="T90" fmla="*/ 338 w 746"/>
                <a:gd name="T91" fmla="*/ 0 h 745"/>
                <a:gd name="T92" fmla="*/ 272 w 746"/>
                <a:gd name="T93" fmla="*/ 0 h 745"/>
                <a:gd name="T94" fmla="*/ 203 w 746"/>
                <a:gd name="T95" fmla="*/ 34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46" h="745">
                  <a:moveTo>
                    <a:pt x="543" y="712"/>
                  </a:moveTo>
                  <a:lnTo>
                    <a:pt x="611" y="712"/>
                  </a:lnTo>
                  <a:lnTo>
                    <a:pt x="611" y="745"/>
                  </a:lnTo>
                  <a:lnTo>
                    <a:pt x="543" y="745"/>
                  </a:lnTo>
                  <a:lnTo>
                    <a:pt x="543" y="712"/>
                  </a:lnTo>
                  <a:close/>
                  <a:moveTo>
                    <a:pt x="407" y="712"/>
                  </a:moveTo>
                  <a:lnTo>
                    <a:pt x="475" y="712"/>
                  </a:lnTo>
                  <a:lnTo>
                    <a:pt x="475" y="745"/>
                  </a:lnTo>
                  <a:lnTo>
                    <a:pt x="407" y="745"/>
                  </a:lnTo>
                  <a:lnTo>
                    <a:pt x="407" y="712"/>
                  </a:lnTo>
                  <a:close/>
                  <a:moveTo>
                    <a:pt x="272" y="712"/>
                  </a:moveTo>
                  <a:lnTo>
                    <a:pt x="338" y="712"/>
                  </a:lnTo>
                  <a:lnTo>
                    <a:pt x="338" y="745"/>
                  </a:lnTo>
                  <a:lnTo>
                    <a:pt x="272" y="745"/>
                  </a:lnTo>
                  <a:lnTo>
                    <a:pt x="272" y="712"/>
                  </a:lnTo>
                  <a:close/>
                  <a:moveTo>
                    <a:pt x="135" y="712"/>
                  </a:moveTo>
                  <a:lnTo>
                    <a:pt x="203" y="712"/>
                  </a:lnTo>
                  <a:lnTo>
                    <a:pt x="203" y="745"/>
                  </a:lnTo>
                  <a:lnTo>
                    <a:pt x="135" y="745"/>
                  </a:lnTo>
                  <a:lnTo>
                    <a:pt x="135" y="712"/>
                  </a:lnTo>
                  <a:close/>
                  <a:moveTo>
                    <a:pt x="703" y="678"/>
                  </a:moveTo>
                  <a:lnTo>
                    <a:pt x="741" y="678"/>
                  </a:lnTo>
                  <a:lnTo>
                    <a:pt x="730" y="698"/>
                  </a:lnTo>
                  <a:lnTo>
                    <a:pt x="716" y="715"/>
                  </a:lnTo>
                  <a:lnTo>
                    <a:pt x="699" y="729"/>
                  </a:lnTo>
                  <a:lnTo>
                    <a:pt x="678" y="740"/>
                  </a:lnTo>
                  <a:lnTo>
                    <a:pt x="678" y="702"/>
                  </a:lnTo>
                  <a:lnTo>
                    <a:pt x="692" y="691"/>
                  </a:lnTo>
                  <a:lnTo>
                    <a:pt x="703" y="678"/>
                  </a:lnTo>
                  <a:close/>
                  <a:moveTo>
                    <a:pt x="6" y="678"/>
                  </a:moveTo>
                  <a:lnTo>
                    <a:pt x="44" y="678"/>
                  </a:lnTo>
                  <a:lnTo>
                    <a:pt x="54" y="691"/>
                  </a:lnTo>
                  <a:lnTo>
                    <a:pt x="67" y="702"/>
                  </a:lnTo>
                  <a:lnTo>
                    <a:pt x="67" y="740"/>
                  </a:lnTo>
                  <a:lnTo>
                    <a:pt x="47" y="729"/>
                  </a:lnTo>
                  <a:lnTo>
                    <a:pt x="29" y="715"/>
                  </a:lnTo>
                  <a:lnTo>
                    <a:pt x="16" y="698"/>
                  </a:lnTo>
                  <a:lnTo>
                    <a:pt x="6" y="678"/>
                  </a:lnTo>
                  <a:close/>
                  <a:moveTo>
                    <a:pt x="712" y="542"/>
                  </a:moveTo>
                  <a:lnTo>
                    <a:pt x="746" y="542"/>
                  </a:lnTo>
                  <a:lnTo>
                    <a:pt x="746" y="610"/>
                  </a:lnTo>
                  <a:lnTo>
                    <a:pt x="712" y="610"/>
                  </a:lnTo>
                  <a:lnTo>
                    <a:pt x="712" y="542"/>
                  </a:lnTo>
                  <a:close/>
                  <a:moveTo>
                    <a:pt x="0" y="542"/>
                  </a:moveTo>
                  <a:lnTo>
                    <a:pt x="33" y="542"/>
                  </a:lnTo>
                  <a:lnTo>
                    <a:pt x="33" y="610"/>
                  </a:lnTo>
                  <a:lnTo>
                    <a:pt x="0" y="610"/>
                  </a:lnTo>
                  <a:lnTo>
                    <a:pt x="0" y="542"/>
                  </a:lnTo>
                  <a:close/>
                  <a:moveTo>
                    <a:pt x="712" y="407"/>
                  </a:moveTo>
                  <a:lnTo>
                    <a:pt x="746" y="407"/>
                  </a:lnTo>
                  <a:lnTo>
                    <a:pt x="746" y="474"/>
                  </a:lnTo>
                  <a:lnTo>
                    <a:pt x="712" y="474"/>
                  </a:lnTo>
                  <a:lnTo>
                    <a:pt x="712" y="407"/>
                  </a:lnTo>
                  <a:close/>
                  <a:moveTo>
                    <a:pt x="0" y="407"/>
                  </a:moveTo>
                  <a:lnTo>
                    <a:pt x="33" y="407"/>
                  </a:lnTo>
                  <a:lnTo>
                    <a:pt x="33" y="474"/>
                  </a:lnTo>
                  <a:lnTo>
                    <a:pt x="0" y="474"/>
                  </a:lnTo>
                  <a:lnTo>
                    <a:pt x="0" y="407"/>
                  </a:lnTo>
                  <a:close/>
                  <a:moveTo>
                    <a:pt x="712" y="271"/>
                  </a:moveTo>
                  <a:lnTo>
                    <a:pt x="746" y="271"/>
                  </a:lnTo>
                  <a:lnTo>
                    <a:pt x="746" y="339"/>
                  </a:lnTo>
                  <a:lnTo>
                    <a:pt x="712" y="339"/>
                  </a:lnTo>
                  <a:lnTo>
                    <a:pt x="712" y="271"/>
                  </a:lnTo>
                  <a:close/>
                  <a:moveTo>
                    <a:pt x="272" y="271"/>
                  </a:moveTo>
                  <a:lnTo>
                    <a:pt x="272" y="474"/>
                  </a:lnTo>
                  <a:lnTo>
                    <a:pt x="475" y="474"/>
                  </a:lnTo>
                  <a:lnTo>
                    <a:pt x="475" y="271"/>
                  </a:lnTo>
                  <a:lnTo>
                    <a:pt x="272" y="271"/>
                  </a:lnTo>
                  <a:close/>
                  <a:moveTo>
                    <a:pt x="0" y="271"/>
                  </a:moveTo>
                  <a:lnTo>
                    <a:pt x="33" y="271"/>
                  </a:lnTo>
                  <a:lnTo>
                    <a:pt x="33" y="339"/>
                  </a:lnTo>
                  <a:lnTo>
                    <a:pt x="0" y="339"/>
                  </a:lnTo>
                  <a:lnTo>
                    <a:pt x="0" y="271"/>
                  </a:lnTo>
                  <a:close/>
                  <a:moveTo>
                    <a:pt x="255" y="237"/>
                  </a:moveTo>
                  <a:lnTo>
                    <a:pt x="492" y="237"/>
                  </a:lnTo>
                  <a:lnTo>
                    <a:pt x="497" y="239"/>
                  </a:lnTo>
                  <a:lnTo>
                    <a:pt x="502" y="241"/>
                  </a:lnTo>
                  <a:lnTo>
                    <a:pt x="505" y="244"/>
                  </a:lnTo>
                  <a:lnTo>
                    <a:pt x="507" y="249"/>
                  </a:lnTo>
                  <a:lnTo>
                    <a:pt x="509" y="254"/>
                  </a:lnTo>
                  <a:lnTo>
                    <a:pt x="509" y="491"/>
                  </a:lnTo>
                  <a:lnTo>
                    <a:pt x="507" y="496"/>
                  </a:lnTo>
                  <a:lnTo>
                    <a:pt x="505" y="502"/>
                  </a:lnTo>
                  <a:lnTo>
                    <a:pt x="502" y="506"/>
                  </a:lnTo>
                  <a:lnTo>
                    <a:pt x="497" y="508"/>
                  </a:lnTo>
                  <a:lnTo>
                    <a:pt x="492" y="508"/>
                  </a:lnTo>
                  <a:lnTo>
                    <a:pt x="255" y="508"/>
                  </a:lnTo>
                  <a:lnTo>
                    <a:pt x="249" y="508"/>
                  </a:lnTo>
                  <a:lnTo>
                    <a:pt x="244" y="506"/>
                  </a:lnTo>
                  <a:lnTo>
                    <a:pt x="240" y="502"/>
                  </a:lnTo>
                  <a:lnTo>
                    <a:pt x="237" y="496"/>
                  </a:lnTo>
                  <a:lnTo>
                    <a:pt x="237" y="491"/>
                  </a:lnTo>
                  <a:lnTo>
                    <a:pt x="237" y="254"/>
                  </a:lnTo>
                  <a:lnTo>
                    <a:pt x="237" y="249"/>
                  </a:lnTo>
                  <a:lnTo>
                    <a:pt x="240" y="244"/>
                  </a:lnTo>
                  <a:lnTo>
                    <a:pt x="244" y="241"/>
                  </a:lnTo>
                  <a:lnTo>
                    <a:pt x="249" y="239"/>
                  </a:lnTo>
                  <a:lnTo>
                    <a:pt x="255" y="237"/>
                  </a:lnTo>
                  <a:close/>
                  <a:moveTo>
                    <a:pt x="712" y="135"/>
                  </a:moveTo>
                  <a:lnTo>
                    <a:pt x="746" y="135"/>
                  </a:lnTo>
                  <a:lnTo>
                    <a:pt x="746" y="203"/>
                  </a:lnTo>
                  <a:lnTo>
                    <a:pt x="712" y="203"/>
                  </a:lnTo>
                  <a:lnTo>
                    <a:pt x="712" y="135"/>
                  </a:lnTo>
                  <a:close/>
                  <a:moveTo>
                    <a:pt x="0" y="135"/>
                  </a:moveTo>
                  <a:lnTo>
                    <a:pt x="33" y="135"/>
                  </a:lnTo>
                  <a:lnTo>
                    <a:pt x="33" y="203"/>
                  </a:lnTo>
                  <a:lnTo>
                    <a:pt x="0" y="203"/>
                  </a:lnTo>
                  <a:lnTo>
                    <a:pt x="0" y="135"/>
                  </a:lnTo>
                  <a:close/>
                  <a:moveTo>
                    <a:pt x="678" y="7"/>
                  </a:moveTo>
                  <a:lnTo>
                    <a:pt x="699" y="16"/>
                  </a:lnTo>
                  <a:lnTo>
                    <a:pt x="716" y="30"/>
                  </a:lnTo>
                  <a:lnTo>
                    <a:pt x="730" y="47"/>
                  </a:lnTo>
                  <a:lnTo>
                    <a:pt x="741" y="68"/>
                  </a:lnTo>
                  <a:lnTo>
                    <a:pt x="703" y="68"/>
                  </a:lnTo>
                  <a:lnTo>
                    <a:pt x="692" y="54"/>
                  </a:lnTo>
                  <a:lnTo>
                    <a:pt x="678" y="43"/>
                  </a:lnTo>
                  <a:lnTo>
                    <a:pt x="678" y="7"/>
                  </a:lnTo>
                  <a:close/>
                  <a:moveTo>
                    <a:pt x="67" y="7"/>
                  </a:moveTo>
                  <a:lnTo>
                    <a:pt x="67" y="43"/>
                  </a:lnTo>
                  <a:lnTo>
                    <a:pt x="54" y="54"/>
                  </a:lnTo>
                  <a:lnTo>
                    <a:pt x="44" y="68"/>
                  </a:lnTo>
                  <a:lnTo>
                    <a:pt x="6" y="68"/>
                  </a:lnTo>
                  <a:lnTo>
                    <a:pt x="16" y="47"/>
                  </a:lnTo>
                  <a:lnTo>
                    <a:pt x="29" y="30"/>
                  </a:lnTo>
                  <a:lnTo>
                    <a:pt x="47" y="16"/>
                  </a:lnTo>
                  <a:lnTo>
                    <a:pt x="67" y="7"/>
                  </a:lnTo>
                  <a:close/>
                  <a:moveTo>
                    <a:pt x="543" y="0"/>
                  </a:moveTo>
                  <a:lnTo>
                    <a:pt x="611" y="0"/>
                  </a:lnTo>
                  <a:lnTo>
                    <a:pt x="611" y="34"/>
                  </a:lnTo>
                  <a:lnTo>
                    <a:pt x="543" y="34"/>
                  </a:lnTo>
                  <a:lnTo>
                    <a:pt x="543" y="0"/>
                  </a:lnTo>
                  <a:close/>
                  <a:moveTo>
                    <a:pt x="407" y="0"/>
                  </a:moveTo>
                  <a:lnTo>
                    <a:pt x="475" y="0"/>
                  </a:lnTo>
                  <a:lnTo>
                    <a:pt x="475" y="34"/>
                  </a:lnTo>
                  <a:lnTo>
                    <a:pt x="407" y="34"/>
                  </a:lnTo>
                  <a:lnTo>
                    <a:pt x="407" y="0"/>
                  </a:lnTo>
                  <a:close/>
                  <a:moveTo>
                    <a:pt x="272" y="0"/>
                  </a:moveTo>
                  <a:lnTo>
                    <a:pt x="338" y="0"/>
                  </a:lnTo>
                  <a:lnTo>
                    <a:pt x="338" y="34"/>
                  </a:lnTo>
                  <a:lnTo>
                    <a:pt x="272" y="34"/>
                  </a:lnTo>
                  <a:lnTo>
                    <a:pt x="272" y="0"/>
                  </a:lnTo>
                  <a:close/>
                  <a:moveTo>
                    <a:pt x="135" y="0"/>
                  </a:moveTo>
                  <a:lnTo>
                    <a:pt x="203" y="0"/>
                  </a:lnTo>
                  <a:lnTo>
                    <a:pt x="203" y="34"/>
                  </a:lnTo>
                  <a:lnTo>
                    <a:pt x="135" y="34"/>
                  </a:lnTo>
                  <a:lnTo>
                    <a:pt x="135"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6" name="Freeform 15"/>
            <p:cNvSpPr>
              <a:spLocks noEditPoints="1"/>
            </p:cNvSpPr>
            <p:nvPr/>
          </p:nvSpPr>
          <p:spPr bwMode="auto">
            <a:xfrm>
              <a:off x="10543170" y="578856"/>
              <a:ext cx="540725" cy="540000"/>
            </a:xfrm>
            <a:custGeom>
              <a:avLst/>
              <a:gdLst>
                <a:gd name="T0" fmla="*/ 611 w 747"/>
                <a:gd name="T1" fmla="*/ 746 h 746"/>
                <a:gd name="T2" fmla="*/ 408 w 747"/>
                <a:gd name="T3" fmla="*/ 712 h 746"/>
                <a:gd name="T4" fmla="*/ 408 w 747"/>
                <a:gd name="T5" fmla="*/ 746 h 746"/>
                <a:gd name="T6" fmla="*/ 339 w 747"/>
                <a:gd name="T7" fmla="*/ 712 h 746"/>
                <a:gd name="T8" fmla="*/ 271 w 747"/>
                <a:gd name="T9" fmla="*/ 712 h 746"/>
                <a:gd name="T10" fmla="*/ 204 w 747"/>
                <a:gd name="T11" fmla="*/ 746 h 746"/>
                <a:gd name="T12" fmla="*/ 704 w 747"/>
                <a:gd name="T13" fmla="*/ 678 h 746"/>
                <a:gd name="T14" fmla="*/ 717 w 747"/>
                <a:gd name="T15" fmla="*/ 716 h 746"/>
                <a:gd name="T16" fmla="*/ 679 w 747"/>
                <a:gd name="T17" fmla="*/ 703 h 746"/>
                <a:gd name="T18" fmla="*/ 7 w 747"/>
                <a:gd name="T19" fmla="*/ 678 h 746"/>
                <a:gd name="T20" fmla="*/ 68 w 747"/>
                <a:gd name="T21" fmla="*/ 703 h 746"/>
                <a:gd name="T22" fmla="*/ 30 w 747"/>
                <a:gd name="T23" fmla="*/ 716 h 746"/>
                <a:gd name="T24" fmla="*/ 713 w 747"/>
                <a:gd name="T25" fmla="*/ 543 h 746"/>
                <a:gd name="T26" fmla="*/ 713 w 747"/>
                <a:gd name="T27" fmla="*/ 610 h 746"/>
                <a:gd name="T28" fmla="*/ 34 w 747"/>
                <a:gd name="T29" fmla="*/ 543 h 746"/>
                <a:gd name="T30" fmla="*/ 0 w 747"/>
                <a:gd name="T31" fmla="*/ 543 h 746"/>
                <a:gd name="T32" fmla="*/ 747 w 747"/>
                <a:gd name="T33" fmla="*/ 475 h 746"/>
                <a:gd name="T34" fmla="*/ 0 w 747"/>
                <a:gd name="T35" fmla="*/ 407 h 746"/>
                <a:gd name="T36" fmla="*/ 0 w 747"/>
                <a:gd name="T37" fmla="*/ 475 h 746"/>
                <a:gd name="T38" fmla="*/ 747 w 747"/>
                <a:gd name="T39" fmla="*/ 272 h 746"/>
                <a:gd name="T40" fmla="*/ 713 w 747"/>
                <a:gd name="T41" fmla="*/ 272 h 746"/>
                <a:gd name="T42" fmla="*/ 34 w 747"/>
                <a:gd name="T43" fmla="*/ 339 h 746"/>
                <a:gd name="T44" fmla="*/ 373 w 747"/>
                <a:gd name="T45" fmla="*/ 170 h 746"/>
                <a:gd name="T46" fmla="*/ 387 w 747"/>
                <a:gd name="T47" fmla="*/ 177 h 746"/>
                <a:gd name="T48" fmla="*/ 391 w 747"/>
                <a:gd name="T49" fmla="*/ 518 h 746"/>
                <a:gd name="T50" fmla="*/ 505 w 747"/>
                <a:gd name="T51" fmla="*/ 408 h 746"/>
                <a:gd name="T52" fmla="*/ 519 w 747"/>
                <a:gd name="T53" fmla="*/ 411 h 746"/>
                <a:gd name="T54" fmla="*/ 527 w 747"/>
                <a:gd name="T55" fmla="*/ 424 h 746"/>
                <a:gd name="T56" fmla="*/ 522 w 747"/>
                <a:gd name="T57" fmla="*/ 436 h 746"/>
                <a:gd name="T58" fmla="*/ 377 w 747"/>
                <a:gd name="T59" fmla="*/ 576 h 746"/>
                <a:gd name="T60" fmla="*/ 364 w 747"/>
                <a:gd name="T61" fmla="*/ 575 h 746"/>
                <a:gd name="T62" fmla="*/ 223 w 747"/>
                <a:gd name="T63" fmla="*/ 433 h 746"/>
                <a:gd name="T64" fmla="*/ 221 w 747"/>
                <a:gd name="T65" fmla="*/ 419 h 746"/>
                <a:gd name="T66" fmla="*/ 232 w 747"/>
                <a:gd name="T67" fmla="*/ 408 h 746"/>
                <a:gd name="T68" fmla="*/ 246 w 747"/>
                <a:gd name="T69" fmla="*/ 410 h 746"/>
                <a:gd name="T70" fmla="*/ 356 w 747"/>
                <a:gd name="T71" fmla="*/ 187 h 746"/>
                <a:gd name="T72" fmla="*/ 363 w 747"/>
                <a:gd name="T73" fmla="*/ 173 h 746"/>
                <a:gd name="T74" fmla="*/ 713 w 747"/>
                <a:gd name="T75" fmla="*/ 136 h 746"/>
                <a:gd name="T76" fmla="*/ 713 w 747"/>
                <a:gd name="T77" fmla="*/ 204 h 746"/>
                <a:gd name="T78" fmla="*/ 34 w 747"/>
                <a:gd name="T79" fmla="*/ 136 h 746"/>
                <a:gd name="T80" fmla="*/ 0 w 747"/>
                <a:gd name="T81" fmla="*/ 136 h 746"/>
                <a:gd name="T82" fmla="*/ 717 w 747"/>
                <a:gd name="T83" fmla="*/ 30 h 746"/>
                <a:gd name="T84" fmla="*/ 704 w 747"/>
                <a:gd name="T85" fmla="*/ 68 h 746"/>
                <a:gd name="T86" fmla="*/ 679 w 747"/>
                <a:gd name="T87" fmla="*/ 6 h 746"/>
                <a:gd name="T88" fmla="*/ 54 w 747"/>
                <a:gd name="T89" fmla="*/ 55 h 746"/>
                <a:gd name="T90" fmla="*/ 16 w 747"/>
                <a:gd name="T91" fmla="*/ 48 h 746"/>
                <a:gd name="T92" fmla="*/ 68 w 747"/>
                <a:gd name="T93" fmla="*/ 6 h 746"/>
                <a:gd name="T94" fmla="*/ 611 w 747"/>
                <a:gd name="T95" fmla="*/ 34 h 746"/>
                <a:gd name="T96" fmla="*/ 408 w 747"/>
                <a:gd name="T97" fmla="*/ 0 h 746"/>
                <a:gd name="T98" fmla="*/ 408 w 747"/>
                <a:gd name="T99" fmla="*/ 34 h 746"/>
                <a:gd name="T100" fmla="*/ 339 w 747"/>
                <a:gd name="T101" fmla="*/ 0 h 746"/>
                <a:gd name="T102" fmla="*/ 271 w 747"/>
                <a:gd name="T103" fmla="*/ 0 h 746"/>
                <a:gd name="T104" fmla="*/ 204 w 747"/>
                <a:gd name="T105" fmla="*/ 34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47" h="746">
                  <a:moveTo>
                    <a:pt x="543" y="712"/>
                  </a:moveTo>
                  <a:lnTo>
                    <a:pt x="611" y="712"/>
                  </a:lnTo>
                  <a:lnTo>
                    <a:pt x="611" y="746"/>
                  </a:lnTo>
                  <a:lnTo>
                    <a:pt x="543" y="746"/>
                  </a:lnTo>
                  <a:lnTo>
                    <a:pt x="543" y="712"/>
                  </a:lnTo>
                  <a:close/>
                  <a:moveTo>
                    <a:pt x="408" y="712"/>
                  </a:moveTo>
                  <a:lnTo>
                    <a:pt x="476" y="712"/>
                  </a:lnTo>
                  <a:lnTo>
                    <a:pt x="476" y="746"/>
                  </a:lnTo>
                  <a:lnTo>
                    <a:pt x="408" y="746"/>
                  </a:lnTo>
                  <a:lnTo>
                    <a:pt x="408" y="712"/>
                  </a:lnTo>
                  <a:close/>
                  <a:moveTo>
                    <a:pt x="271" y="712"/>
                  </a:moveTo>
                  <a:lnTo>
                    <a:pt x="339" y="712"/>
                  </a:lnTo>
                  <a:lnTo>
                    <a:pt x="339" y="746"/>
                  </a:lnTo>
                  <a:lnTo>
                    <a:pt x="271" y="746"/>
                  </a:lnTo>
                  <a:lnTo>
                    <a:pt x="271" y="712"/>
                  </a:lnTo>
                  <a:close/>
                  <a:moveTo>
                    <a:pt x="136" y="712"/>
                  </a:moveTo>
                  <a:lnTo>
                    <a:pt x="204" y="712"/>
                  </a:lnTo>
                  <a:lnTo>
                    <a:pt x="204" y="746"/>
                  </a:lnTo>
                  <a:lnTo>
                    <a:pt x="136" y="746"/>
                  </a:lnTo>
                  <a:lnTo>
                    <a:pt x="136" y="712"/>
                  </a:lnTo>
                  <a:close/>
                  <a:moveTo>
                    <a:pt x="704" y="678"/>
                  </a:moveTo>
                  <a:lnTo>
                    <a:pt x="740" y="678"/>
                  </a:lnTo>
                  <a:lnTo>
                    <a:pt x="731" y="699"/>
                  </a:lnTo>
                  <a:lnTo>
                    <a:pt x="717" y="716"/>
                  </a:lnTo>
                  <a:lnTo>
                    <a:pt x="700" y="730"/>
                  </a:lnTo>
                  <a:lnTo>
                    <a:pt x="679" y="739"/>
                  </a:lnTo>
                  <a:lnTo>
                    <a:pt x="679" y="703"/>
                  </a:lnTo>
                  <a:lnTo>
                    <a:pt x="693" y="692"/>
                  </a:lnTo>
                  <a:lnTo>
                    <a:pt x="704" y="678"/>
                  </a:lnTo>
                  <a:close/>
                  <a:moveTo>
                    <a:pt x="7" y="678"/>
                  </a:moveTo>
                  <a:lnTo>
                    <a:pt x="43" y="678"/>
                  </a:lnTo>
                  <a:lnTo>
                    <a:pt x="54" y="692"/>
                  </a:lnTo>
                  <a:lnTo>
                    <a:pt x="68" y="703"/>
                  </a:lnTo>
                  <a:lnTo>
                    <a:pt x="68" y="739"/>
                  </a:lnTo>
                  <a:lnTo>
                    <a:pt x="47" y="730"/>
                  </a:lnTo>
                  <a:lnTo>
                    <a:pt x="30" y="716"/>
                  </a:lnTo>
                  <a:lnTo>
                    <a:pt x="16" y="699"/>
                  </a:lnTo>
                  <a:lnTo>
                    <a:pt x="7" y="678"/>
                  </a:lnTo>
                  <a:close/>
                  <a:moveTo>
                    <a:pt x="713" y="543"/>
                  </a:moveTo>
                  <a:lnTo>
                    <a:pt x="747" y="543"/>
                  </a:lnTo>
                  <a:lnTo>
                    <a:pt x="747" y="610"/>
                  </a:lnTo>
                  <a:lnTo>
                    <a:pt x="713" y="610"/>
                  </a:lnTo>
                  <a:lnTo>
                    <a:pt x="713" y="543"/>
                  </a:lnTo>
                  <a:close/>
                  <a:moveTo>
                    <a:pt x="0" y="543"/>
                  </a:moveTo>
                  <a:lnTo>
                    <a:pt x="34" y="543"/>
                  </a:lnTo>
                  <a:lnTo>
                    <a:pt x="34" y="610"/>
                  </a:lnTo>
                  <a:lnTo>
                    <a:pt x="0" y="610"/>
                  </a:lnTo>
                  <a:lnTo>
                    <a:pt x="0" y="543"/>
                  </a:lnTo>
                  <a:close/>
                  <a:moveTo>
                    <a:pt x="713" y="407"/>
                  </a:moveTo>
                  <a:lnTo>
                    <a:pt x="747" y="407"/>
                  </a:lnTo>
                  <a:lnTo>
                    <a:pt x="747" y="475"/>
                  </a:lnTo>
                  <a:lnTo>
                    <a:pt x="713" y="475"/>
                  </a:lnTo>
                  <a:lnTo>
                    <a:pt x="713" y="407"/>
                  </a:lnTo>
                  <a:close/>
                  <a:moveTo>
                    <a:pt x="0" y="407"/>
                  </a:moveTo>
                  <a:lnTo>
                    <a:pt x="34" y="407"/>
                  </a:lnTo>
                  <a:lnTo>
                    <a:pt x="34" y="475"/>
                  </a:lnTo>
                  <a:lnTo>
                    <a:pt x="0" y="475"/>
                  </a:lnTo>
                  <a:lnTo>
                    <a:pt x="0" y="407"/>
                  </a:lnTo>
                  <a:close/>
                  <a:moveTo>
                    <a:pt x="713" y="272"/>
                  </a:moveTo>
                  <a:lnTo>
                    <a:pt x="747" y="272"/>
                  </a:lnTo>
                  <a:lnTo>
                    <a:pt x="747" y="339"/>
                  </a:lnTo>
                  <a:lnTo>
                    <a:pt x="713" y="339"/>
                  </a:lnTo>
                  <a:lnTo>
                    <a:pt x="713" y="272"/>
                  </a:lnTo>
                  <a:close/>
                  <a:moveTo>
                    <a:pt x="0" y="272"/>
                  </a:moveTo>
                  <a:lnTo>
                    <a:pt x="34" y="272"/>
                  </a:lnTo>
                  <a:lnTo>
                    <a:pt x="34" y="339"/>
                  </a:lnTo>
                  <a:lnTo>
                    <a:pt x="0" y="339"/>
                  </a:lnTo>
                  <a:lnTo>
                    <a:pt x="0" y="272"/>
                  </a:lnTo>
                  <a:close/>
                  <a:moveTo>
                    <a:pt x="373" y="170"/>
                  </a:moveTo>
                  <a:lnTo>
                    <a:pt x="379" y="171"/>
                  </a:lnTo>
                  <a:lnTo>
                    <a:pt x="384" y="173"/>
                  </a:lnTo>
                  <a:lnTo>
                    <a:pt x="387" y="177"/>
                  </a:lnTo>
                  <a:lnTo>
                    <a:pt x="389" y="182"/>
                  </a:lnTo>
                  <a:lnTo>
                    <a:pt x="391" y="187"/>
                  </a:lnTo>
                  <a:lnTo>
                    <a:pt x="391" y="518"/>
                  </a:lnTo>
                  <a:lnTo>
                    <a:pt x="497" y="412"/>
                  </a:lnTo>
                  <a:lnTo>
                    <a:pt x="501" y="410"/>
                  </a:lnTo>
                  <a:lnTo>
                    <a:pt x="505" y="408"/>
                  </a:lnTo>
                  <a:lnTo>
                    <a:pt x="510" y="407"/>
                  </a:lnTo>
                  <a:lnTo>
                    <a:pt x="515" y="408"/>
                  </a:lnTo>
                  <a:lnTo>
                    <a:pt x="519" y="411"/>
                  </a:lnTo>
                  <a:lnTo>
                    <a:pt x="523" y="413"/>
                  </a:lnTo>
                  <a:lnTo>
                    <a:pt x="526" y="419"/>
                  </a:lnTo>
                  <a:lnTo>
                    <a:pt x="527" y="424"/>
                  </a:lnTo>
                  <a:lnTo>
                    <a:pt x="526" y="428"/>
                  </a:lnTo>
                  <a:lnTo>
                    <a:pt x="524" y="433"/>
                  </a:lnTo>
                  <a:lnTo>
                    <a:pt x="522" y="436"/>
                  </a:lnTo>
                  <a:lnTo>
                    <a:pt x="385" y="572"/>
                  </a:lnTo>
                  <a:lnTo>
                    <a:pt x="383" y="575"/>
                  </a:lnTo>
                  <a:lnTo>
                    <a:pt x="377" y="576"/>
                  </a:lnTo>
                  <a:lnTo>
                    <a:pt x="373" y="577"/>
                  </a:lnTo>
                  <a:lnTo>
                    <a:pt x="370" y="576"/>
                  </a:lnTo>
                  <a:lnTo>
                    <a:pt x="364" y="575"/>
                  </a:lnTo>
                  <a:lnTo>
                    <a:pt x="362" y="572"/>
                  </a:lnTo>
                  <a:lnTo>
                    <a:pt x="225" y="436"/>
                  </a:lnTo>
                  <a:lnTo>
                    <a:pt x="223" y="433"/>
                  </a:lnTo>
                  <a:lnTo>
                    <a:pt x="221" y="428"/>
                  </a:lnTo>
                  <a:lnTo>
                    <a:pt x="220" y="424"/>
                  </a:lnTo>
                  <a:lnTo>
                    <a:pt x="221" y="419"/>
                  </a:lnTo>
                  <a:lnTo>
                    <a:pt x="224" y="413"/>
                  </a:lnTo>
                  <a:lnTo>
                    <a:pt x="228" y="411"/>
                  </a:lnTo>
                  <a:lnTo>
                    <a:pt x="232" y="408"/>
                  </a:lnTo>
                  <a:lnTo>
                    <a:pt x="237" y="407"/>
                  </a:lnTo>
                  <a:lnTo>
                    <a:pt x="242" y="408"/>
                  </a:lnTo>
                  <a:lnTo>
                    <a:pt x="246" y="410"/>
                  </a:lnTo>
                  <a:lnTo>
                    <a:pt x="250" y="412"/>
                  </a:lnTo>
                  <a:lnTo>
                    <a:pt x="356" y="518"/>
                  </a:lnTo>
                  <a:lnTo>
                    <a:pt x="356" y="187"/>
                  </a:lnTo>
                  <a:lnTo>
                    <a:pt x="358" y="182"/>
                  </a:lnTo>
                  <a:lnTo>
                    <a:pt x="360" y="177"/>
                  </a:lnTo>
                  <a:lnTo>
                    <a:pt x="363" y="173"/>
                  </a:lnTo>
                  <a:lnTo>
                    <a:pt x="368" y="171"/>
                  </a:lnTo>
                  <a:lnTo>
                    <a:pt x="373" y="170"/>
                  </a:lnTo>
                  <a:close/>
                  <a:moveTo>
                    <a:pt x="713" y="136"/>
                  </a:moveTo>
                  <a:lnTo>
                    <a:pt x="747" y="136"/>
                  </a:lnTo>
                  <a:lnTo>
                    <a:pt x="747" y="204"/>
                  </a:lnTo>
                  <a:lnTo>
                    <a:pt x="713" y="204"/>
                  </a:lnTo>
                  <a:lnTo>
                    <a:pt x="713" y="136"/>
                  </a:lnTo>
                  <a:close/>
                  <a:moveTo>
                    <a:pt x="0" y="136"/>
                  </a:moveTo>
                  <a:lnTo>
                    <a:pt x="34" y="136"/>
                  </a:lnTo>
                  <a:lnTo>
                    <a:pt x="34" y="204"/>
                  </a:lnTo>
                  <a:lnTo>
                    <a:pt x="0" y="204"/>
                  </a:lnTo>
                  <a:lnTo>
                    <a:pt x="0" y="136"/>
                  </a:lnTo>
                  <a:close/>
                  <a:moveTo>
                    <a:pt x="679" y="6"/>
                  </a:moveTo>
                  <a:lnTo>
                    <a:pt x="700" y="17"/>
                  </a:lnTo>
                  <a:lnTo>
                    <a:pt x="717" y="30"/>
                  </a:lnTo>
                  <a:lnTo>
                    <a:pt x="731" y="48"/>
                  </a:lnTo>
                  <a:lnTo>
                    <a:pt x="740" y="68"/>
                  </a:lnTo>
                  <a:lnTo>
                    <a:pt x="704" y="68"/>
                  </a:lnTo>
                  <a:lnTo>
                    <a:pt x="693" y="55"/>
                  </a:lnTo>
                  <a:lnTo>
                    <a:pt x="679" y="43"/>
                  </a:lnTo>
                  <a:lnTo>
                    <a:pt x="679" y="6"/>
                  </a:lnTo>
                  <a:close/>
                  <a:moveTo>
                    <a:pt x="68" y="6"/>
                  </a:moveTo>
                  <a:lnTo>
                    <a:pt x="68" y="43"/>
                  </a:lnTo>
                  <a:lnTo>
                    <a:pt x="54" y="55"/>
                  </a:lnTo>
                  <a:lnTo>
                    <a:pt x="43" y="68"/>
                  </a:lnTo>
                  <a:lnTo>
                    <a:pt x="7" y="68"/>
                  </a:lnTo>
                  <a:lnTo>
                    <a:pt x="16" y="48"/>
                  </a:lnTo>
                  <a:lnTo>
                    <a:pt x="30" y="30"/>
                  </a:lnTo>
                  <a:lnTo>
                    <a:pt x="47" y="17"/>
                  </a:lnTo>
                  <a:lnTo>
                    <a:pt x="68" y="6"/>
                  </a:lnTo>
                  <a:close/>
                  <a:moveTo>
                    <a:pt x="543" y="0"/>
                  </a:moveTo>
                  <a:lnTo>
                    <a:pt x="611" y="0"/>
                  </a:lnTo>
                  <a:lnTo>
                    <a:pt x="611" y="34"/>
                  </a:lnTo>
                  <a:lnTo>
                    <a:pt x="543" y="34"/>
                  </a:lnTo>
                  <a:lnTo>
                    <a:pt x="543" y="0"/>
                  </a:lnTo>
                  <a:close/>
                  <a:moveTo>
                    <a:pt x="408" y="0"/>
                  </a:moveTo>
                  <a:lnTo>
                    <a:pt x="476" y="0"/>
                  </a:lnTo>
                  <a:lnTo>
                    <a:pt x="476" y="34"/>
                  </a:lnTo>
                  <a:lnTo>
                    <a:pt x="408" y="34"/>
                  </a:lnTo>
                  <a:lnTo>
                    <a:pt x="408" y="0"/>
                  </a:lnTo>
                  <a:close/>
                  <a:moveTo>
                    <a:pt x="271" y="0"/>
                  </a:moveTo>
                  <a:lnTo>
                    <a:pt x="339" y="0"/>
                  </a:lnTo>
                  <a:lnTo>
                    <a:pt x="339" y="34"/>
                  </a:lnTo>
                  <a:lnTo>
                    <a:pt x="271" y="34"/>
                  </a:lnTo>
                  <a:lnTo>
                    <a:pt x="271" y="0"/>
                  </a:lnTo>
                  <a:close/>
                  <a:moveTo>
                    <a:pt x="136" y="0"/>
                  </a:moveTo>
                  <a:lnTo>
                    <a:pt x="204" y="0"/>
                  </a:lnTo>
                  <a:lnTo>
                    <a:pt x="204" y="34"/>
                  </a:lnTo>
                  <a:lnTo>
                    <a:pt x="136" y="34"/>
                  </a:lnTo>
                  <a:lnTo>
                    <a:pt x="13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1" name="Freeform 20"/>
            <p:cNvSpPr>
              <a:spLocks noEditPoints="1"/>
            </p:cNvSpPr>
            <p:nvPr/>
          </p:nvSpPr>
          <p:spPr bwMode="auto">
            <a:xfrm>
              <a:off x="1088630" y="1381573"/>
              <a:ext cx="539281" cy="540000"/>
            </a:xfrm>
            <a:custGeom>
              <a:avLst/>
              <a:gdLst>
                <a:gd name="T0" fmla="*/ 614 w 750"/>
                <a:gd name="T1" fmla="*/ 751 h 751"/>
                <a:gd name="T2" fmla="*/ 409 w 750"/>
                <a:gd name="T3" fmla="*/ 717 h 751"/>
                <a:gd name="T4" fmla="*/ 409 w 750"/>
                <a:gd name="T5" fmla="*/ 751 h 751"/>
                <a:gd name="T6" fmla="*/ 340 w 750"/>
                <a:gd name="T7" fmla="*/ 717 h 751"/>
                <a:gd name="T8" fmla="*/ 272 w 750"/>
                <a:gd name="T9" fmla="*/ 717 h 751"/>
                <a:gd name="T10" fmla="*/ 204 w 750"/>
                <a:gd name="T11" fmla="*/ 751 h 751"/>
                <a:gd name="T12" fmla="*/ 706 w 750"/>
                <a:gd name="T13" fmla="*/ 683 h 751"/>
                <a:gd name="T14" fmla="*/ 720 w 750"/>
                <a:gd name="T15" fmla="*/ 721 h 751"/>
                <a:gd name="T16" fmla="*/ 682 w 750"/>
                <a:gd name="T17" fmla="*/ 708 h 751"/>
                <a:gd name="T18" fmla="*/ 5 w 750"/>
                <a:gd name="T19" fmla="*/ 683 h 751"/>
                <a:gd name="T20" fmla="*/ 68 w 750"/>
                <a:gd name="T21" fmla="*/ 708 h 751"/>
                <a:gd name="T22" fmla="*/ 30 w 750"/>
                <a:gd name="T23" fmla="*/ 721 h 751"/>
                <a:gd name="T24" fmla="*/ 716 w 750"/>
                <a:gd name="T25" fmla="*/ 546 h 751"/>
                <a:gd name="T26" fmla="*/ 716 w 750"/>
                <a:gd name="T27" fmla="*/ 615 h 751"/>
                <a:gd name="T28" fmla="*/ 34 w 750"/>
                <a:gd name="T29" fmla="*/ 546 h 751"/>
                <a:gd name="T30" fmla="*/ 0 w 750"/>
                <a:gd name="T31" fmla="*/ 546 h 751"/>
                <a:gd name="T32" fmla="*/ 750 w 750"/>
                <a:gd name="T33" fmla="*/ 477 h 751"/>
                <a:gd name="T34" fmla="*/ 0 w 750"/>
                <a:gd name="T35" fmla="*/ 409 h 751"/>
                <a:gd name="T36" fmla="*/ 0 w 750"/>
                <a:gd name="T37" fmla="*/ 477 h 751"/>
                <a:gd name="T38" fmla="*/ 750 w 750"/>
                <a:gd name="T39" fmla="*/ 273 h 751"/>
                <a:gd name="T40" fmla="*/ 716 w 750"/>
                <a:gd name="T41" fmla="*/ 273 h 751"/>
                <a:gd name="T42" fmla="*/ 34 w 750"/>
                <a:gd name="T43" fmla="*/ 341 h 751"/>
                <a:gd name="T44" fmla="*/ 375 w 750"/>
                <a:gd name="T45" fmla="*/ 171 h 751"/>
                <a:gd name="T46" fmla="*/ 387 w 750"/>
                <a:gd name="T47" fmla="*/ 176 h 751"/>
                <a:gd name="T48" fmla="*/ 527 w 750"/>
                <a:gd name="T49" fmla="*/ 320 h 751"/>
                <a:gd name="T50" fmla="*/ 525 w 750"/>
                <a:gd name="T51" fmla="*/ 335 h 751"/>
                <a:gd name="T52" fmla="*/ 511 w 750"/>
                <a:gd name="T53" fmla="*/ 341 h 751"/>
                <a:gd name="T54" fmla="*/ 500 w 750"/>
                <a:gd name="T55" fmla="*/ 336 h 751"/>
                <a:gd name="T56" fmla="*/ 391 w 750"/>
                <a:gd name="T57" fmla="*/ 569 h 751"/>
                <a:gd name="T58" fmla="*/ 381 w 750"/>
                <a:gd name="T59" fmla="*/ 580 h 751"/>
                <a:gd name="T60" fmla="*/ 365 w 750"/>
                <a:gd name="T61" fmla="*/ 577 h 751"/>
                <a:gd name="T62" fmla="*/ 357 w 750"/>
                <a:gd name="T63" fmla="*/ 563 h 751"/>
                <a:gd name="T64" fmla="*/ 247 w 750"/>
                <a:gd name="T65" fmla="*/ 339 h 751"/>
                <a:gd name="T66" fmla="*/ 233 w 750"/>
                <a:gd name="T67" fmla="*/ 340 h 751"/>
                <a:gd name="T68" fmla="*/ 222 w 750"/>
                <a:gd name="T69" fmla="*/ 330 h 751"/>
                <a:gd name="T70" fmla="*/ 224 w 750"/>
                <a:gd name="T71" fmla="*/ 315 h 751"/>
                <a:gd name="T72" fmla="*/ 366 w 750"/>
                <a:gd name="T73" fmla="*/ 172 h 751"/>
                <a:gd name="T74" fmla="*/ 716 w 750"/>
                <a:gd name="T75" fmla="*/ 137 h 751"/>
                <a:gd name="T76" fmla="*/ 716 w 750"/>
                <a:gd name="T77" fmla="*/ 205 h 751"/>
                <a:gd name="T78" fmla="*/ 34 w 750"/>
                <a:gd name="T79" fmla="*/ 137 h 751"/>
                <a:gd name="T80" fmla="*/ 0 w 750"/>
                <a:gd name="T81" fmla="*/ 137 h 751"/>
                <a:gd name="T82" fmla="*/ 720 w 750"/>
                <a:gd name="T83" fmla="*/ 31 h 751"/>
                <a:gd name="T84" fmla="*/ 706 w 750"/>
                <a:gd name="T85" fmla="*/ 69 h 751"/>
                <a:gd name="T86" fmla="*/ 682 w 750"/>
                <a:gd name="T87" fmla="*/ 6 h 751"/>
                <a:gd name="T88" fmla="*/ 53 w 750"/>
                <a:gd name="T89" fmla="*/ 55 h 751"/>
                <a:gd name="T90" fmla="*/ 15 w 750"/>
                <a:gd name="T91" fmla="*/ 48 h 751"/>
                <a:gd name="T92" fmla="*/ 68 w 750"/>
                <a:gd name="T93" fmla="*/ 6 h 751"/>
                <a:gd name="T94" fmla="*/ 614 w 750"/>
                <a:gd name="T95" fmla="*/ 34 h 751"/>
                <a:gd name="T96" fmla="*/ 409 w 750"/>
                <a:gd name="T97" fmla="*/ 0 h 751"/>
                <a:gd name="T98" fmla="*/ 409 w 750"/>
                <a:gd name="T99" fmla="*/ 34 h 751"/>
                <a:gd name="T100" fmla="*/ 340 w 750"/>
                <a:gd name="T101" fmla="*/ 0 h 751"/>
                <a:gd name="T102" fmla="*/ 272 w 750"/>
                <a:gd name="T103" fmla="*/ 0 h 751"/>
                <a:gd name="T104" fmla="*/ 204 w 750"/>
                <a:gd name="T105" fmla="*/ 3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50" h="751">
                  <a:moveTo>
                    <a:pt x="546" y="717"/>
                  </a:moveTo>
                  <a:lnTo>
                    <a:pt x="614" y="717"/>
                  </a:lnTo>
                  <a:lnTo>
                    <a:pt x="614" y="751"/>
                  </a:lnTo>
                  <a:lnTo>
                    <a:pt x="546" y="751"/>
                  </a:lnTo>
                  <a:lnTo>
                    <a:pt x="546" y="717"/>
                  </a:lnTo>
                  <a:close/>
                  <a:moveTo>
                    <a:pt x="409" y="717"/>
                  </a:moveTo>
                  <a:lnTo>
                    <a:pt x="477" y="717"/>
                  </a:lnTo>
                  <a:lnTo>
                    <a:pt x="477" y="751"/>
                  </a:lnTo>
                  <a:lnTo>
                    <a:pt x="409" y="751"/>
                  </a:lnTo>
                  <a:lnTo>
                    <a:pt x="409" y="717"/>
                  </a:lnTo>
                  <a:close/>
                  <a:moveTo>
                    <a:pt x="272" y="717"/>
                  </a:moveTo>
                  <a:lnTo>
                    <a:pt x="340" y="717"/>
                  </a:lnTo>
                  <a:lnTo>
                    <a:pt x="340" y="751"/>
                  </a:lnTo>
                  <a:lnTo>
                    <a:pt x="272" y="751"/>
                  </a:lnTo>
                  <a:lnTo>
                    <a:pt x="272" y="717"/>
                  </a:lnTo>
                  <a:close/>
                  <a:moveTo>
                    <a:pt x="136" y="717"/>
                  </a:moveTo>
                  <a:lnTo>
                    <a:pt x="204" y="717"/>
                  </a:lnTo>
                  <a:lnTo>
                    <a:pt x="204" y="751"/>
                  </a:lnTo>
                  <a:lnTo>
                    <a:pt x="136" y="751"/>
                  </a:lnTo>
                  <a:lnTo>
                    <a:pt x="136" y="717"/>
                  </a:lnTo>
                  <a:close/>
                  <a:moveTo>
                    <a:pt x="706" y="683"/>
                  </a:moveTo>
                  <a:lnTo>
                    <a:pt x="744" y="683"/>
                  </a:lnTo>
                  <a:lnTo>
                    <a:pt x="734" y="703"/>
                  </a:lnTo>
                  <a:lnTo>
                    <a:pt x="720" y="721"/>
                  </a:lnTo>
                  <a:lnTo>
                    <a:pt x="703" y="734"/>
                  </a:lnTo>
                  <a:lnTo>
                    <a:pt x="682" y="744"/>
                  </a:lnTo>
                  <a:lnTo>
                    <a:pt x="682" y="708"/>
                  </a:lnTo>
                  <a:lnTo>
                    <a:pt x="696" y="696"/>
                  </a:lnTo>
                  <a:lnTo>
                    <a:pt x="706" y="683"/>
                  </a:lnTo>
                  <a:close/>
                  <a:moveTo>
                    <a:pt x="5" y="683"/>
                  </a:moveTo>
                  <a:lnTo>
                    <a:pt x="43" y="683"/>
                  </a:lnTo>
                  <a:lnTo>
                    <a:pt x="53" y="696"/>
                  </a:lnTo>
                  <a:lnTo>
                    <a:pt x="68" y="708"/>
                  </a:lnTo>
                  <a:lnTo>
                    <a:pt x="68" y="744"/>
                  </a:lnTo>
                  <a:lnTo>
                    <a:pt x="47" y="734"/>
                  </a:lnTo>
                  <a:lnTo>
                    <a:pt x="30" y="721"/>
                  </a:lnTo>
                  <a:lnTo>
                    <a:pt x="15" y="703"/>
                  </a:lnTo>
                  <a:lnTo>
                    <a:pt x="5" y="683"/>
                  </a:lnTo>
                  <a:close/>
                  <a:moveTo>
                    <a:pt x="716" y="546"/>
                  </a:moveTo>
                  <a:lnTo>
                    <a:pt x="750" y="546"/>
                  </a:lnTo>
                  <a:lnTo>
                    <a:pt x="750" y="615"/>
                  </a:lnTo>
                  <a:lnTo>
                    <a:pt x="716" y="615"/>
                  </a:lnTo>
                  <a:lnTo>
                    <a:pt x="716" y="546"/>
                  </a:lnTo>
                  <a:close/>
                  <a:moveTo>
                    <a:pt x="0" y="546"/>
                  </a:moveTo>
                  <a:lnTo>
                    <a:pt x="34" y="546"/>
                  </a:lnTo>
                  <a:lnTo>
                    <a:pt x="34" y="615"/>
                  </a:lnTo>
                  <a:lnTo>
                    <a:pt x="0" y="615"/>
                  </a:lnTo>
                  <a:lnTo>
                    <a:pt x="0" y="546"/>
                  </a:lnTo>
                  <a:close/>
                  <a:moveTo>
                    <a:pt x="716" y="409"/>
                  </a:moveTo>
                  <a:lnTo>
                    <a:pt x="750" y="409"/>
                  </a:lnTo>
                  <a:lnTo>
                    <a:pt x="750" y="477"/>
                  </a:lnTo>
                  <a:lnTo>
                    <a:pt x="716" y="477"/>
                  </a:lnTo>
                  <a:lnTo>
                    <a:pt x="716" y="409"/>
                  </a:lnTo>
                  <a:close/>
                  <a:moveTo>
                    <a:pt x="0" y="409"/>
                  </a:moveTo>
                  <a:lnTo>
                    <a:pt x="34" y="409"/>
                  </a:lnTo>
                  <a:lnTo>
                    <a:pt x="34" y="477"/>
                  </a:lnTo>
                  <a:lnTo>
                    <a:pt x="0" y="477"/>
                  </a:lnTo>
                  <a:lnTo>
                    <a:pt x="0" y="409"/>
                  </a:lnTo>
                  <a:close/>
                  <a:moveTo>
                    <a:pt x="716" y="273"/>
                  </a:moveTo>
                  <a:lnTo>
                    <a:pt x="750" y="273"/>
                  </a:lnTo>
                  <a:lnTo>
                    <a:pt x="750" y="341"/>
                  </a:lnTo>
                  <a:lnTo>
                    <a:pt x="716" y="341"/>
                  </a:lnTo>
                  <a:lnTo>
                    <a:pt x="716" y="273"/>
                  </a:lnTo>
                  <a:close/>
                  <a:moveTo>
                    <a:pt x="0" y="273"/>
                  </a:moveTo>
                  <a:lnTo>
                    <a:pt x="34" y="273"/>
                  </a:lnTo>
                  <a:lnTo>
                    <a:pt x="34" y="341"/>
                  </a:lnTo>
                  <a:lnTo>
                    <a:pt x="0" y="341"/>
                  </a:lnTo>
                  <a:lnTo>
                    <a:pt x="0" y="273"/>
                  </a:lnTo>
                  <a:close/>
                  <a:moveTo>
                    <a:pt x="375" y="171"/>
                  </a:moveTo>
                  <a:lnTo>
                    <a:pt x="379" y="171"/>
                  </a:lnTo>
                  <a:lnTo>
                    <a:pt x="383" y="172"/>
                  </a:lnTo>
                  <a:lnTo>
                    <a:pt x="387" y="176"/>
                  </a:lnTo>
                  <a:lnTo>
                    <a:pt x="523" y="312"/>
                  </a:lnTo>
                  <a:lnTo>
                    <a:pt x="526" y="315"/>
                  </a:lnTo>
                  <a:lnTo>
                    <a:pt x="527" y="320"/>
                  </a:lnTo>
                  <a:lnTo>
                    <a:pt x="529" y="324"/>
                  </a:lnTo>
                  <a:lnTo>
                    <a:pt x="527" y="330"/>
                  </a:lnTo>
                  <a:lnTo>
                    <a:pt x="525" y="335"/>
                  </a:lnTo>
                  <a:lnTo>
                    <a:pt x="521" y="339"/>
                  </a:lnTo>
                  <a:lnTo>
                    <a:pt x="517" y="340"/>
                  </a:lnTo>
                  <a:lnTo>
                    <a:pt x="511" y="341"/>
                  </a:lnTo>
                  <a:lnTo>
                    <a:pt x="506" y="341"/>
                  </a:lnTo>
                  <a:lnTo>
                    <a:pt x="502" y="339"/>
                  </a:lnTo>
                  <a:lnTo>
                    <a:pt x="500" y="336"/>
                  </a:lnTo>
                  <a:lnTo>
                    <a:pt x="392" y="229"/>
                  </a:lnTo>
                  <a:lnTo>
                    <a:pt x="392" y="563"/>
                  </a:lnTo>
                  <a:lnTo>
                    <a:pt x="391" y="569"/>
                  </a:lnTo>
                  <a:lnTo>
                    <a:pt x="388" y="573"/>
                  </a:lnTo>
                  <a:lnTo>
                    <a:pt x="385" y="577"/>
                  </a:lnTo>
                  <a:lnTo>
                    <a:pt x="381" y="580"/>
                  </a:lnTo>
                  <a:lnTo>
                    <a:pt x="375" y="580"/>
                  </a:lnTo>
                  <a:lnTo>
                    <a:pt x="369" y="580"/>
                  </a:lnTo>
                  <a:lnTo>
                    <a:pt x="365" y="577"/>
                  </a:lnTo>
                  <a:lnTo>
                    <a:pt x="361" y="573"/>
                  </a:lnTo>
                  <a:lnTo>
                    <a:pt x="358" y="569"/>
                  </a:lnTo>
                  <a:lnTo>
                    <a:pt x="357" y="563"/>
                  </a:lnTo>
                  <a:lnTo>
                    <a:pt x="357" y="229"/>
                  </a:lnTo>
                  <a:lnTo>
                    <a:pt x="250" y="336"/>
                  </a:lnTo>
                  <a:lnTo>
                    <a:pt x="247" y="339"/>
                  </a:lnTo>
                  <a:lnTo>
                    <a:pt x="243" y="341"/>
                  </a:lnTo>
                  <a:lnTo>
                    <a:pt x="238" y="341"/>
                  </a:lnTo>
                  <a:lnTo>
                    <a:pt x="233" y="340"/>
                  </a:lnTo>
                  <a:lnTo>
                    <a:pt x="229" y="339"/>
                  </a:lnTo>
                  <a:lnTo>
                    <a:pt x="225" y="335"/>
                  </a:lnTo>
                  <a:lnTo>
                    <a:pt x="222" y="330"/>
                  </a:lnTo>
                  <a:lnTo>
                    <a:pt x="221" y="324"/>
                  </a:lnTo>
                  <a:lnTo>
                    <a:pt x="222" y="320"/>
                  </a:lnTo>
                  <a:lnTo>
                    <a:pt x="224" y="315"/>
                  </a:lnTo>
                  <a:lnTo>
                    <a:pt x="226" y="312"/>
                  </a:lnTo>
                  <a:lnTo>
                    <a:pt x="362" y="176"/>
                  </a:lnTo>
                  <a:lnTo>
                    <a:pt x="366" y="172"/>
                  </a:lnTo>
                  <a:lnTo>
                    <a:pt x="370" y="171"/>
                  </a:lnTo>
                  <a:lnTo>
                    <a:pt x="375" y="171"/>
                  </a:lnTo>
                  <a:close/>
                  <a:moveTo>
                    <a:pt x="716" y="137"/>
                  </a:moveTo>
                  <a:lnTo>
                    <a:pt x="750" y="137"/>
                  </a:lnTo>
                  <a:lnTo>
                    <a:pt x="750" y="205"/>
                  </a:lnTo>
                  <a:lnTo>
                    <a:pt x="716" y="205"/>
                  </a:lnTo>
                  <a:lnTo>
                    <a:pt x="716" y="137"/>
                  </a:lnTo>
                  <a:close/>
                  <a:moveTo>
                    <a:pt x="0" y="137"/>
                  </a:moveTo>
                  <a:lnTo>
                    <a:pt x="34" y="137"/>
                  </a:lnTo>
                  <a:lnTo>
                    <a:pt x="34" y="205"/>
                  </a:lnTo>
                  <a:lnTo>
                    <a:pt x="0" y="205"/>
                  </a:lnTo>
                  <a:lnTo>
                    <a:pt x="0" y="137"/>
                  </a:lnTo>
                  <a:close/>
                  <a:moveTo>
                    <a:pt x="682" y="6"/>
                  </a:moveTo>
                  <a:lnTo>
                    <a:pt x="703" y="17"/>
                  </a:lnTo>
                  <a:lnTo>
                    <a:pt x="720" y="31"/>
                  </a:lnTo>
                  <a:lnTo>
                    <a:pt x="734" y="48"/>
                  </a:lnTo>
                  <a:lnTo>
                    <a:pt x="744" y="69"/>
                  </a:lnTo>
                  <a:lnTo>
                    <a:pt x="706" y="69"/>
                  </a:lnTo>
                  <a:lnTo>
                    <a:pt x="696" y="55"/>
                  </a:lnTo>
                  <a:lnTo>
                    <a:pt x="682" y="44"/>
                  </a:lnTo>
                  <a:lnTo>
                    <a:pt x="682" y="6"/>
                  </a:lnTo>
                  <a:close/>
                  <a:moveTo>
                    <a:pt x="68" y="6"/>
                  </a:moveTo>
                  <a:lnTo>
                    <a:pt x="68" y="44"/>
                  </a:lnTo>
                  <a:lnTo>
                    <a:pt x="53" y="55"/>
                  </a:lnTo>
                  <a:lnTo>
                    <a:pt x="43" y="69"/>
                  </a:lnTo>
                  <a:lnTo>
                    <a:pt x="5" y="69"/>
                  </a:lnTo>
                  <a:lnTo>
                    <a:pt x="15" y="48"/>
                  </a:lnTo>
                  <a:lnTo>
                    <a:pt x="30" y="31"/>
                  </a:lnTo>
                  <a:lnTo>
                    <a:pt x="47" y="17"/>
                  </a:lnTo>
                  <a:lnTo>
                    <a:pt x="68" y="6"/>
                  </a:lnTo>
                  <a:close/>
                  <a:moveTo>
                    <a:pt x="546" y="0"/>
                  </a:moveTo>
                  <a:lnTo>
                    <a:pt x="614" y="0"/>
                  </a:lnTo>
                  <a:lnTo>
                    <a:pt x="614" y="34"/>
                  </a:lnTo>
                  <a:lnTo>
                    <a:pt x="546" y="34"/>
                  </a:lnTo>
                  <a:lnTo>
                    <a:pt x="546" y="0"/>
                  </a:lnTo>
                  <a:close/>
                  <a:moveTo>
                    <a:pt x="409" y="0"/>
                  </a:moveTo>
                  <a:lnTo>
                    <a:pt x="477" y="0"/>
                  </a:lnTo>
                  <a:lnTo>
                    <a:pt x="477" y="34"/>
                  </a:lnTo>
                  <a:lnTo>
                    <a:pt x="409" y="34"/>
                  </a:lnTo>
                  <a:lnTo>
                    <a:pt x="409" y="0"/>
                  </a:lnTo>
                  <a:close/>
                  <a:moveTo>
                    <a:pt x="272" y="0"/>
                  </a:moveTo>
                  <a:lnTo>
                    <a:pt x="340" y="0"/>
                  </a:lnTo>
                  <a:lnTo>
                    <a:pt x="340" y="34"/>
                  </a:lnTo>
                  <a:lnTo>
                    <a:pt x="272" y="34"/>
                  </a:lnTo>
                  <a:lnTo>
                    <a:pt x="272" y="0"/>
                  </a:lnTo>
                  <a:close/>
                  <a:moveTo>
                    <a:pt x="136" y="0"/>
                  </a:moveTo>
                  <a:lnTo>
                    <a:pt x="204" y="0"/>
                  </a:lnTo>
                  <a:lnTo>
                    <a:pt x="204" y="34"/>
                  </a:lnTo>
                  <a:lnTo>
                    <a:pt x="136" y="34"/>
                  </a:lnTo>
                  <a:lnTo>
                    <a:pt x="13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2" name="Freeform 21"/>
            <p:cNvSpPr>
              <a:spLocks noEditPoints="1"/>
            </p:cNvSpPr>
            <p:nvPr/>
          </p:nvSpPr>
          <p:spPr bwMode="auto">
            <a:xfrm>
              <a:off x="2150720" y="1382292"/>
              <a:ext cx="537123" cy="538562"/>
            </a:xfrm>
            <a:custGeom>
              <a:avLst/>
              <a:gdLst>
                <a:gd name="T0" fmla="*/ 442 w 747"/>
                <a:gd name="T1" fmla="*/ 742 h 749"/>
                <a:gd name="T2" fmla="*/ 373 w 747"/>
                <a:gd name="T3" fmla="*/ 749 h 749"/>
                <a:gd name="T4" fmla="*/ 404 w 747"/>
                <a:gd name="T5" fmla="*/ 715 h 749"/>
                <a:gd name="T6" fmla="*/ 250 w 747"/>
                <a:gd name="T7" fmla="*/ 694 h 749"/>
                <a:gd name="T8" fmla="*/ 310 w 747"/>
                <a:gd name="T9" fmla="*/ 711 h 749"/>
                <a:gd name="T10" fmla="*/ 271 w 747"/>
                <a:gd name="T11" fmla="*/ 736 h 749"/>
                <a:gd name="T12" fmla="*/ 250 w 747"/>
                <a:gd name="T13" fmla="*/ 694 h 749"/>
                <a:gd name="T14" fmla="*/ 571 w 747"/>
                <a:gd name="T15" fmla="*/ 692 h 749"/>
                <a:gd name="T16" fmla="*/ 509 w 747"/>
                <a:gd name="T17" fmla="*/ 724 h 749"/>
                <a:gd name="T18" fmla="*/ 526 w 747"/>
                <a:gd name="T19" fmla="*/ 681 h 749"/>
                <a:gd name="T20" fmla="*/ 143 w 747"/>
                <a:gd name="T21" fmla="*/ 628 h 749"/>
                <a:gd name="T22" fmla="*/ 194 w 747"/>
                <a:gd name="T23" fmla="*/ 666 h 749"/>
                <a:gd name="T24" fmla="*/ 148 w 747"/>
                <a:gd name="T25" fmla="*/ 674 h 749"/>
                <a:gd name="T26" fmla="*/ 143 w 747"/>
                <a:gd name="T27" fmla="*/ 628 h 749"/>
                <a:gd name="T28" fmla="*/ 671 w 747"/>
                <a:gd name="T29" fmla="*/ 599 h 749"/>
                <a:gd name="T30" fmla="*/ 626 w 747"/>
                <a:gd name="T31" fmla="*/ 651 h 749"/>
                <a:gd name="T32" fmla="*/ 626 w 747"/>
                <a:gd name="T33" fmla="*/ 605 h 749"/>
                <a:gd name="T34" fmla="*/ 67 w 747"/>
                <a:gd name="T35" fmla="*/ 527 h 749"/>
                <a:gd name="T36" fmla="*/ 101 w 747"/>
                <a:gd name="T37" fmla="*/ 581 h 749"/>
                <a:gd name="T38" fmla="*/ 55 w 747"/>
                <a:gd name="T39" fmla="*/ 572 h 749"/>
                <a:gd name="T40" fmla="*/ 67 w 747"/>
                <a:gd name="T41" fmla="*/ 527 h 749"/>
                <a:gd name="T42" fmla="*/ 733 w 747"/>
                <a:gd name="T43" fmla="*/ 476 h 749"/>
                <a:gd name="T44" fmla="*/ 708 w 747"/>
                <a:gd name="T45" fmla="*/ 541 h 749"/>
                <a:gd name="T46" fmla="*/ 691 w 747"/>
                <a:gd name="T47" fmla="*/ 497 h 749"/>
                <a:gd name="T48" fmla="*/ 33 w 747"/>
                <a:gd name="T49" fmla="*/ 407 h 749"/>
                <a:gd name="T50" fmla="*/ 45 w 747"/>
                <a:gd name="T51" fmla="*/ 469 h 749"/>
                <a:gd name="T52" fmla="*/ 5 w 747"/>
                <a:gd name="T53" fmla="*/ 445 h 749"/>
                <a:gd name="T54" fmla="*/ 33 w 747"/>
                <a:gd name="T55" fmla="*/ 407 h 749"/>
                <a:gd name="T56" fmla="*/ 747 w 747"/>
                <a:gd name="T57" fmla="*/ 374 h 749"/>
                <a:gd name="T58" fmla="*/ 713 w 747"/>
                <a:gd name="T59" fmla="*/ 406 h 749"/>
                <a:gd name="T60" fmla="*/ 713 w 747"/>
                <a:gd name="T61" fmla="*/ 343 h 749"/>
                <a:gd name="T62" fmla="*/ 12 w 747"/>
                <a:gd name="T63" fmla="*/ 274 h 749"/>
                <a:gd name="T64" fmla="*/ 37 w 747"/>
                <a:gd name="T65" fmla="*/ 313 h 749"/>
                <a:gd name="T66" fmla="*/ 0 w 747"/>
                <a:gd name="T67" fmla="*/ 342 h 749"/>
                <a:gd name="T68" fmla="*/ 12 w 747"/>
                <a:gd name="T69" fmla="*/ 274 h 749"/>
                <a:gd name="T70" fmla="*/ 721 w 747"/>
                <a:gd name="T71" fmla="*/ 239 h 749"/>
                <a:gd name="T72" fmla="*/ 702 w 747"/>
                <a:gd name="T73" fmla="*/ 280 h 749"/>
                <a:gd name="T74" fmla="*/ 678 w 747"/>
                <a:gd name="T75" fmla="*/ 221 h 749"/>
                <a:gd name="T76" fmla="*/ 73 w 747"/>
                <a:gd name="T77" fmla="*/ 149 h 749"/>
                <a:gd name="T78" fmla="*/ 81 w 747"/>
                <a:gd name="T79" fmla="*/ 195 h 749"/>
                <a:gd name="T80" fmla="*/ 37 w 747"/>
                <a:gd name="T81" fmla="*/ 208 h 749"/>
                <a:gd name="T82" fmla="*/ 73 w 747"/>
                <a:gd name="T83" fmla="*/ 149 h 749"/>
                <a:gd name="T84" fmla="*/ 649 w 747"/>
                <a:gd name="T85" fmla="*/ 122 h 749"/>
                <a:gd name="T86" fmla="*/ 645 w 747"/>
                <a:gd name="T87" fmla="*/ 169 h 749"/>
                <a:gd name="T88" fmla="*/ 603 w 747"/>
                <a:gd name="T89" fmla="*/ 122 h 749"/>
                <a:gd name="T90" fmla="*/ 174 w 747"/>
                <a:gd name="T91" fmla="*/ 56 h 749"/>
                <a:gd name="T92" fmla="*/ 165 w 747"/>
                <a:gd name="T93" fmla="*/ 102 h 749"/>
                <a:gd name="T94" fmla="*/ 119 w 747"/>
                <a:gd name="T95" fmla="*/ 98 h 749"/>
                <a:gd name="T96" fmla="*/ 174 w 747"/>
                <a:gd name="T97" fmla="*/ 56 h 749"/>
                <a:gd name="T98" fmla="*/ 539 w 747"/>
                <a:gd name="T99" fmla="*/ 39 h 749"/>
                <a:gd name="T100" fmla="*/ 552 w 747"/>
                <a:gd name="T101" fmla="*/ 84 h 749"/>
                <a:gd name="T102" fmla="*/ 496 w 747"/>
                <a:gd name="T103" fmla="*/ 55 h 749"/>
                <a:gd name="T104" fmla="*/ 302 w 747"/>
                <a:gd name="T105" fmla="*/ 6 h 749"/>
                <a:gd name="T106" fmla="*/ 278 w 747"/>
                <a:gd name="T107" fmla="*/ 46 h 749"/>
                <a:gd name="T108" fmla="*/ 236 w 747"/>
                <a:gd name="T109" fmla="*/ 26 h 749"/>
                <a:gd name="T110" fmla="*/ 302 w 747"/>
                <a:gd name="T111" fmla="*/ 6 h 749"/>
                <a:gd name="T112" fmla="*/ 373 w 747"/>
                <a:gd name="T113" fmla="*/ 0 h 749"/>
                <a:gd name="T114" fmla="*/ 407 w 747"/>
                <a:gd name="T115" fmla="*/ 1 h 749"/>
                <a:gd name="T116" fmla="*/ 436 w 747"/>
                <a:gd name="T117" fmla="*/ 38 h 749"/>
                <a:gd name="T118" fmla="*/ 373 w 747"/>
                <a:gd name="T119" fmla="*/ 33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7" h="749">
                  <a:moveTo>
                    <a:pt x="436" y="711"/>
                  </a:moveTo>
                  <a:lnTo>
                    <a:pt x="442" y="742"/>
                  </a:lnTo>
                  <a:lnTo>
                    <a:pt x="408" y="747"/>
                  </a:lnTo>
                  <a:lnTo>
                    <a:pt x="373" y="749"/>
                  </a:lnTo>
                  <a:lnTo>
                    <a:pt x="373" y="716"/>
                  </a:lnTo>
                  <a:lnTo>
                    <a:pt x="404" y="715"/>
                  </a:lnTo>
                  <a:lnTo>
                    <a:pt x="436" y="711"/>
                  </a:lnTo>
                  <a:close/>
                  <a:moveTo>
                    <a:pt x="250" y="694"/>
                  </a:moveTo>
                  <a:lnTo>
                    <a:pt x="280" y="704"/>
                  </a:lnTo>
                  <a:lnTo>
                    <a:pt x="310" y="711"/>
                  </a:lnTo>
                  <a:lnTo>
                    <a:pt x="305" y="743"/>
                  </a:lnTo>
                  <a:lnTo>
                    <a:pt x="271" y="736"/>
                  </a:lnTo>
                  <a:lnTo>
                    <a:pt x="238" y="724"/>
                  </a:lnTo>
                  <a:lnTo>
                    <a:pt x="250" y="694"/>
                  </a:lnTo>
                  <a:close/>
                  <a:moveTo>
                    <a:pt x="554" y="665"/>
                  </a:moveTo>
                  <a:lnTo>
                    <a:pt x="571" y="692"/>
                  </a:lnTo>
                  <a:lnTo>
                    <a:pt x="541" y="709"/>
                  </a:lnTo>
                  <a:lnTo>
                    <a:pt x="509" y="724"/>
                  </a:lnTo>
                  <a:lnTo>
                    <a:pt x="496" y="694"/>
                  </a:lnTo>
                  <a:lnTo>
                    <a:pt x="526" y="681"/>
                  </a:lnTo>
                  <a:lnTo>
                    <a:pt x="554" y="665"/>
                  </a:lnTo>
                  <a:close/>
                  <a:moveTo>
                    <a:pt x="143" y="628"/>
                  </a:moveTo>
                  <a:lnTo>
                    <a:pt x="168" y="648"/>
                  </a:lnTo>
                  <a:lnTo>
                    <a:pt x="194" y="666"/>
                  </a:lnTo>
                  <a:lnTo>
                    <a:pt x="177" y="694"/>
                  </a:lnTo>
                  <a:lnTo>
                    <a:pt x="148" y="674"/>
                  </a:lnTo>
                  <a:lnTo>
                    <a:pt x="121" y="652"/>
                  </a:lnTo>
                  <a:lnTo>
                    <a:pt x="143" y="628"/>
                  </a:lnTo>
                  <a:close/>
                  <a:moveTo>
                    <a:pt x="645" y="580"/>
                  </a:moveTo>
                  <a:lnTo>
                    <a:pt x="671" y="599"/>
                  </a:lnTo>
                  <a:lnTo>
                    <a:pt x="649" y="627"/>
                  </a:lnTo>
                  <a:lnTo>
                    <a:pt x="626" y="651"/>
                  </a:lnTo>
                  <a:lnTo>
                    <a:pt x="603" y="627"/>
                  </a:lnTo>
                  <a:lnTo>
                    <a:pt x="626" y="605"/>
                  </a:lnTo>
                  <a:lnTo>
                    <a:pt x="645" y="580"/>
                  </a:lnTo>
                  <a:close/>
                  <a:moveTo>
                    <a:pt x="67" y="527"/>
                  </a:moveTo>
                  <a:lnTo>
                    <a:pt x="83" y="555"/>
                  </a:lnTo>
                  <a:lnTo>
                    <a:pt x="101" y="581"/>
                  </a:lnTo>
                  <a:lnTo>
                    <a:pt x="75" y="601"/>
                  </a:lnTo>
                  <a:lnTo>
                    <a:pt x="55" y="572"/>
                  </a:lnTo>
                  <a:lnTo>
                    <a:pt x="38" y="542"/>
                  </a:lnTo>
                  <a:lnTo>
                    <a:pt x="67" y="527"/>
                  </a:lnTo>
                  <a:close/>
                  <a:moveTo>
                    <a:pt x="702" y="467"/>
                  </a:moveTo>
                  <a:lnTo>
                    <a:pt x="733" y="476"/>
                  </a:lnTo>
                  <a:lnTo>
                    <a:pt x="723" y="509"/>
                  </a:lnTo>
                  <a:lnTo>
                    <a:pt x="708" y="541"/>
                  </a:lnTo>
                  <a:lnTo>
                    <a:pt x="679" y="526"/>
                  </a:lnTo>
                  <a:lnTo>
                    <a:pt x="691" y="497"/>
                  </a:lnTo>
                  <a:lnTo>
                    <a:pt x="702" y="467"/>
                  </a:lnTo>
                  <a:close/>
                  <a:moveTo>
                    <a:pt x="33" y="407"/>
                  </a:moveTo>
                  <a:lnTo>
                    <a:pt x="37" y="438"/>
                  </a:lnTo>
                  <a:lnTo>
                    <a:pt x="45" y="469"/>
                  </a:lnTo>
                  <a:lnTo>
                    <a:pt x="13" y="478"/>
                  </a:lnTo>
                  <a:lnTo>
                    <a:pt x="5" y="445"/>
                  </a:lnTo>
                  <a:lnTo>
                    <a:pt x="0" y="410"/>
                  </a:lnTo>
                  <a:lnTo>
                    <a:pt x="33" y="407"/>
                  </a:lnTo>
                  <a:close/>
                  <a:moveTo>
                    <a:pt x="746" y="339"/>
                  </a:moveTo>
                  <a:lnTo>
                    <a:pt x="747" y="374"/>
                  </a:lnTo>
                  <a:lnTo>
                    <a:pt x="746" y="408"/>
                  </a:lnTo>
                  <a:lnTo>
                    <a:pt x="713" y="406"/>
                  </a:lnTo>
                  <a:lnTo>
                    <a:pt x="715" y="374"/>
                  </a:lnTo>
                  <a:lnTo>
                    <a:pt x="713" y="343"/>
                  </a:lnTo>
                  <a:lnTo>
                    <a:pt x="746" y="339"/>
                  </a:lnTo>
                  <a:close/>
                  <a:moveTo>
                    <a:pt x="12" y="274"/>
                  </a:moveTo>
                  <a:lnTo>
                    <a:pt x="43" y="281"/>
                  </a:lnTo>
                  <a:lnTo>
                    <a:pt x="37" y="313"/>
                  </a:lnTo>
                  <a:lnTo>
                    <a:pt x="32" y="344"/>
                  </a:lnTo>
                  <a:lnTo>
                    <a:pt x="0" y="342"/>
                  </a:lnTo>
                  <a:lnTo>
                    <a:pt x="4" y="306"/>
                  </a:lnTo>
                  <a:lnTo>
                    <a:pt x="12" y="274"/>
                  </a:lnTo>
                  <a:close/>
                  <a:moveTo>
                    <a:pt x="708" y="207"/>
                  </a:moveTo>
                  <a:lnTo>
                    <a:pt x="721" y="239"/>
                  </a:lnTo>
                  <a:lnTo>
                    <a:pt x="733" y="272"/>
                  </a:lnTo>
                  <a:lnTo>
                    <a:pt x="702" y="280"/>
                  </a:lnTo>
                  <a:lnTo>
                    <a:pt x="691" y="251"/>
                  </a:lnTo>
                  <a:lnTo>
                    <a:pt x="678" y="221"/>
                  </a:lnTo>
                  <a:lnTo>
                    <a:pt x="708" y="207"/>
                  </a:lnTo>
                  <a:close/>
                  <a:moveTo>
                    <a:pt x="73" y="149"/>
                  </a:moveTo>
                  <a:lnTo>
                    <a:pt x="100" y="169"/>
                  </a:lnTo>
                  <a:lnTo>
                    <a:pt x="81" y="195"/>
                  </a:lnTo>
                  <a:lnTo>
                    <a:pt x="66" y="222"/>
                  </a:lnTo>
                  <a:lnTo>
                    <a:pt x="37" y="208"/>
                  </a:lnTo>
                  <a:lnTo>
                    <a:pt x="54" y="178"/>
                  </a:lnTo>
                  <a:lnTo>
                    <a:pt x="73" y="149"/>
                  </a:lnTo>
                  <a:close/>
                  <a:moveTo>
                    <a:pt x="624" y="98"/>
                  </a:moveTo>
                  <a:lnTo>
                    <a:pt x="649" y="122"/>
                  </a:lnTo>
                  <a:lnTo>
                    <a:pt x="671" y="149"/>
                  </a:lnTo>
                  <a:lnTo>
                    <a:pt x="645" y="169"/>
                  </a:lnTo>
                  <a:lnTo>
                    <a:pt x="626" y="144"/>
                  </a:lnTo>
                  <a:lnTo>
                    <a:pt x="603" y="122"/>
                  </a:lnTo>
                  <a:lnTo>
                    <a:pt x="624" y="98"/>
                  </a:lnTo>
                  <a:close/>
                  <a:moveTo>
                    <a:pt x="174" y="56"/>
                  </a:moveTo>
                  <a:lnTo>
                    <a:pt x="191" y="84"/>
                  </a:lnTo>
                  <a:lnTo>
                    <a:pt x="165" y="102"/>
                  </a:lnTo>
                  <a:lnTo>
                    <a:pt x="141" y="123"/>
                  </a:lnTo>
                  <a:lnTo>
                    <a:pt x="119" y="98"/>
                  </a:lnTo>
                  <a:lnTo>
                    <a:pt x="145" y="76"/>
                  </a:lnTo>
                  <a:lnTo>
                    <a:pt x="174" y="56"/>
                  </a:lnTo>
                  <a:close/>
                  <a:moveTo>
                    <a:pt x="508" y="25"/>
                  </a:moveTo>
                  <a:lnTo>
                    <a:pt x="539" y="39"/>
                  </a:lnTo>
                  <a:lnTo>
                    <a:pt x="569" y="56"/>
                  </a:lnTo>
                  <a:lnTo>
                    <a:pt x="552" y="84"/>
                  </a:lnTo>
                  <a:lnTo>
                    <a:pt x="525" y="68"/>
                  </a:lnTo>
                  <a:lnTo>
                    <a:pt x="496" y="55"/>
                  </a:lnTo>
                  <a:lnTo>
                    <a:pt x="508" y="25"/>
                  </a:lnTo>
                  <a:close/>
                  <a:moveTo>
                    <a:pt x="302" y="6"/>
                  </a:moveTo>
                  <a:lnTo>
                    <a:pt x="309" y="38"/>
                  </a:lnTo>
                  <a:lnTo>
                    <a:pt x="278" y="46"/>
                  </a:lnTo>
                  <a:lnTo>
                    <a:pt x="247" y="56"/>
                  </a:lnTo>
                  <a:lnTo>
                    <a:pt x="236" y="26"/>
                  </a:lnTo>
                  <a:lnTo>
                    <a:pt x="268" y="14"/>
                  </a:lnTo>
                  <a:lnTo>
                    <a:pt x="302" y="6"/>
                  </a:lnTo>
                  <a:close/>
                  <a:moveTo>
                    <a:pt x="372" y="0"/>
                  </a:moveTo>
                  <a:lnTo>
                    <a:pt x="373" y="0"/>
                  </a:lnTo>
                  <a:lnTo>
                    <a:pt x="373" y="0"/>
                  </a:lnTo>
                  <a:lnTo>
                    <a:pt x="407" y="1"/>
                  </a:lnTo>
                  <a:lnTo>
                    <a:pt x="441" y="6"/>
                  </a:lnTo>
                  <a:lnTo>
                    <a:pt x="436" y="38"/>
                  </a:lnTo>
                  <a:lnTo>
                    <a:pt x="404" y="34"/>
                  </a:lnTo>
                  <a:lnTo>
                    <a:pt x="373" y="33"/>
                  </a:lnTo>
                  <a:lnTo>
                    <a:pt x="37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3" name="Freeform 22"/>
            <p:cNvSpPr>
              <a:spLocks noEditPoints="1"/>
            </p:cNvSpPr>
            <p:nvPr/>
          </p:nvSpPr>
          <p:spPr bwMode="auto">
            <a:xfrm>
              <a:off x="3210652" y="1382292"/>
              <a:ext cx="537123" cy="538562"/>
            </a:xfrm>
            <a:custGeom>
              <a:avLst/>
              <a:gdLst>
                <a:gd name="T0" fmla="*/ 408 w 747"/>
                <a:gd name="T1" fmla="*/ 747 h 749"/>
                <a:gd name="T2" fmla="*/ 406 w 747"/>
                <a:gd name="T3" fmla="*/ 715 h 749"/>
                <a:gd name="T4" fmla="*/ 280 w 747"/>
                <a:gd name="T5" fmla="*/ 704 h 749"/>
                <a:gd name="T6" fmla="*/ 272 w 747"/>
                <a:gd name="T7" fmla="*/ 736 h 749"/>
                <a:gd name="T8" fmla="*/ 553 w 747"/>
                <a:gd name="T9" fmla="*/ 665 h 749"/>
                <a:gd name="T10" fmla="*/ 509 w 747"/>
                <a:gd name="T11" fmla="*/ 724 h 749"/>
                <a:gd name="T12" fmla="*/ 553 w 747"/>
                <a:gd name="T13" fmla="*/ 665 h 749"/>
                <a:gd name="T14" fmla="*/ 193 w 747"/>
                <a:gd name="T15" fmla="*/ 666 h 749"/>
                <a:gd name="T16" fmla="*/ 122 w 747"/>
                <a:gd name="T17" fmla="*/ 652 h 749"/>
                <a:gd name="T18" fmla="*/ 672 w 747"/>
                <a:gd name="T19" fmla="*/ 599 h 749"/>
                <a:gd name="T20" fmla="*/ 604 w 747"/>
                <a:gd name="T21" fmla="*/ 627 h 749"/>
                <a:gd name="T22" fmla="*/ 68 w 747"/>
                <a:gd name="T23" fmla="*/ 527 h 749"/>
                <a:gd name="T24" fmla="*/ 74 w 747"/>
                <a:gd name="T25" fmla="*/ 601 h 749"/>
                <a:gd name="T26" fmla="*/ 68 w 747"/>
                <a:gd name="T27" fmla="*/ 527 h 749"/>
                <a:gd name="T28" fmla="*/ 722 w 747"/>
                <a:gd name="T29" fmla="*/ 509 h 749"/>
                <a:gd name="T30" fmla="*/ 692 w 747"/>
                <a:gd name="T31" fmla="*/ 497 h 749"/>
                <a:gd name="T32" fmla="*/ 38 w 747"/>
                <a:gd name="T33" fmla="*/ 438 h 749"/>
                <a:gd name="T34" fmla="*/ 5 w 747"/>
                <a:gd name="T35" fmla="*/ 445 h 749"/>
                <a:gd name="T36" fmla="*/ 746 w 747"/>
                <a:gd name="T37" fmla="*/ 339 h 749"/>
                <a:gd name="T38" fmla="*/ 714 w 747"/>
                <a:gd name="T39" fmla="*/ 406 h 749"/>
                <a:gd name="T40" fmla="*/ 746 w 747"/>
                <a:gd name="T41" fmla="*/ 339 h 749"/>
                <a:gd name="T42" fmla="*/ 36 w 747"/>
                <a:gd name="T43" fmla="*/ 313 h 749"/>
                <a:gd name="T44" fmla="*/ 5 w 747"/>
                <a:gd name="T45" fmla="*/ 306 h 749"/>
                <a:gd name="T46" fmla="*/ 343 w 747"/>
                <a:gd name="T47" fmla="*/ 242 h 749"/>
                <a:gd name="T48" fmla="*/ 268 w 747"/>
                <a:gd name="T49" fmla="*/ 289 h 749"/>
                <a:gd name="T50" fmla="*/ 238 w 747"/>
                <a:gd name="T51" fmla="*/ 374 h 749"/>
                <a:gd name="T52" fmla="*/ 268 w 747"/>
                <a:gd name="T53" fmla="*/ 459 h 749"/>
                <a:gd name="T54" fmla="*/ 343 w 747"/>
                <a:gd name="T55" fmla="*/ 508 h 749"/>
                <a:gd name="T56" fmla="*/ 434 w 747"/>
                <a:gd name="T57" fmla="*/ 497 h 749"/>
                <a:gd name="T58" fmla="*/ 497 w 747"/>
                <a:gd name="T59" fmla="*/ 435 h 749"/>
                <a:gd name="T60" fmla="*/ 506 w 747"/>
                <a:gd name="T61" fmla="*/ 343 h 749"/>
                <a:gd name="T62" fmla="*/ 459 w 747"/>
                <a:gd name="T63" fmla="*/ 268 h 749"/>
                <a:gd name="T64" fmla="*/ 374 w 747"/>
                <a:gd name="T65" fmla="*/ 238 h 749"/>
                <a:gd name="T66" fmla="*/ 734 w 747"/>
                <a:gd name="T67" fmla="*/ 272 h 749"/>
                <a:gd name="T68" fmla="*/ 679 w 747"/>
                <a:gd name="T69" fmla="*/ 221 h 749"/>
                <a:gd name="T70" fmla="*/ 408 w 747"/>
                <a:gd name="T71" fmla="*/ 207 h 749"/>
                <a:gd name="T72" fmla="*/ 494 w 747"/>
                <a:gd name="T73" fmla="*/ 254 h 749"/>
                <a:gd name="T74" fmla="*/ 542 w 747"/>
                <a:gd name="T75" fmla="*/ 340 h 749"/>
                <a:gd name="T76" fmla="*/ 531 w 747"/>
                <a:gd name="T77" fmla="*/ 441 h 749"/>
                <a:gd name="T78" fmla="*/ 470 w 747"/>
                <a:gd name="T79" fmla="*/ 516 h 749"/>
                <a:gd name="T80" fmla="*/ 374 w 747"/>
                <a:gd name="T81" fmla="*/ 545 h 749"/>
                <a:gd name="T82" fmla="*/ 279 w 747"/>
                <a:gd name="T83" fmla="*/ 516 h 749"/>
                <a:gd name="T84" fmla="*/ 217 w 747"/>
                <a:gd name="T85" fmla="*/ 441 h 749"/>
                <a:gd name="T86" fmla="*/ 207 w 747"/>
                <a:gd name="T87" fmla="*/ 340 h 749"/>
                <a:gd name="T88" fmla="*/ 254 w 747"/>
                <a:gd name="T89" fmla="*/ 254 h 749"/>
                <a:gd name="T90" fmla="*/ 340 w 747"/>
                <a:gd name="T91" fmla="*/ 207 h 749"/>
                <a:gd name="T92" fmla="*/ 99 w 747"/>
                <a:gd name="T93" fmla="*/ 169 h 749"/>
                <a:gd name="T94" fmla="*/ 38 w 747"/>
                <a:gd name="T95" fmla="*/ 208 h 749"/>
                <a:gd name="T96" fmla="*/ 625 w 747"/>
                <a:gd name="T97" fmla="*/ 98 h 749"/>
                <a:gd name="T98" fmla="*/ 646 w 747"/>
                <a:gd name="T99" fmla="*/ 169 h 749"/>
                <a:gd name="T100" fmla="*/ 625 w 747"/>
                <a:gd name="T101" fmla="*/ 98 h 749"/>
                <a:gd name="T102" fmla="*/ 166 w 747"/>
                <a:gd name="T103" fmla="*/ 102 h 749"/>
                <a:gd name="T104" fmla="*/ 146 w 747"/>
                <a:gd name="T105" fmla="*/ 76 h 749"/>
                <a:gd name="T106" fmla="*/ 540 w 747"/>
                <a:gd name="T107" fmla="*/ 39 h 749"/>
                <a:gd name="T108" fmla="*/ 526 w 747"/>
                <a:gd name="T109" fmla="*/ 68 h 749"/>
                <a:gd name="T110" fmla="*/ 303 w 747"/>
                <a:gd name="T111" fmla="*/ 6 h 749"/>
                <a:gd name="T112" fmla="*/ 248 w 747"/>
                <a:gd name="T113" fmla="*/ 56 h 749"/>
                <a:gd name="T114" fmla="*/ 303 w 747"/>
                <a:gd name="T115" fmla="*/ 6 h 749"/>
                <a:gd name="T116" fmla="*/ 374 w 747"/>
                <a:gd name="T117" fmla="*/ 0 h 749"/>
                <a:gd name="T118" fmla="*/ 436 w 747"/>
                <a:gd name="T119" fmla="*/ 38 h 749"/>
                <a:gd name="T120" fmla="*/ 371 w 747"/>
                <a:gd name="T121" fmla="*/ 0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7" h="749">
                  <a:moveTo>
                    <a:pt x="437" y="711"/>
                  </a:moveTo>
                  <a:lnTo>
                    <a:pt x="442" y="742"/>
                  </a:lnTo>
                  <a:lnTo>
                    <a:pt x="408" y="747"/>
                  </a:lnTo>
                  <a:lnTo>
                    <a:pt x="374" y="749"/>
                  </a:lnTo>
                  <a:lnTo>
                    <a:pt x="374" y="716"/>
                  </a:lnTo>
                  <a:lnTo>
                    <a:pt x="406" y="715"/>
                  </a:lnTo>
                  <a:lnTo>
                    <a:pt x="437" y="711"/>
                  </a:lnTo>
                  <a:close/>
                  <a:moveTo>
                    <a:pt x="251" y="694"/>
                  </a:moveTo>
                  <a:lnTo>
                    <a:pt x="280" y="704"/>
                  </a:lnTo>
                  <a:lnTo>
                    <a:pt x="311" y="711"/>
                  </a:lnTo>
                  <a:lnTo>
                    <a:pt x="305" y="743"/>
                  </a:lnTo>
                  <a:lnTo>
                    <a:pt x="272" y="736"/>
                  </a:lnTo>
                  <a:lnTo>
                    <a:pt x="239" y="724"/>
                  </a:lnTo>
                  <a:lnTo>
                    <a:pt x="251" y="694"/>
                  </a:lnTo>
                  <a:close/>
                  <a:moveTo>
                    <a:pt x="553" y="665"/>
                  </a:moveTo>
                  <a:lnTo>
                    <a:pt x="570" y="692"/>
                  </a:lnTo>
                  <a:lnTo>
                    <a:pt x="540" y="709"/>
                  </a:lnTo>
                  <a:lnTo>
                    <a:pt x="509" y="724"/>
                  </a:lnTo>
                  <a:lnTo>
                    <a:pt x="497" y="694"/>
                  </a:lnTo>
                  <a:lnTo>
                    <a:pt x="526" y="681"/>
                  </a:lnTo>
                  <a:lnTo>
                    <a:pt x="553" y="665"/>
                  </a:lnTo>
                  <a:close/>
                  <a:moveTo>
                    <a:pt x="144" y="628"/>
                  </a:moveTo>
                  <a:lnTo>
                    <a:pt x="167" y="648"/>
                  </a:lnTo>
                  <a:lnTo>
                    <a:pt x="193" y="666"/>
                  </a:lnTo>
                  <a:lnTo>
                    <a:pt x="176" y="694"/>
                  </a:lnTo>
                  <a:lnTo>
                    <a:pt x="149" y="674"/>
                  </a:lnTo>
                  <a:lnTo>
                    <a:pt x="122" y="652"/>
                  </a:lnTo>
                  <a:lnTo>
                    <a:pt x="144" y="628"/>
                  </a:lnTo>
                  <a:close/>
                  <a:moveTo>
                    <a:pt x="646" y="580"/>
                  </a:moveTo>
                  <a:lnTo>
                    <a:pt x="672" y="599"/>
                  </a:lnTo>
                  <a:lnTo>
                    <a:pt x="650" y="627"/>
                  </a:lnTo>
                  <a:lnTo>
                    <a:pt x="625" y="651"/>
                  </a:lnTo>
                  <a:lnTo>
                    <a:pt x="604" y="627"/>
                  </a:lnTo>
                  <a:lnTo>
                    <a:pt x="627" y="605"/>
                  </a:lnTo>
                  <a:lnTo>
                    <a:pt x="646" y="580"/>
                  </a:lnTo>
                  <a:close/>
                  <a:moveTo>
                    <a:pt x="68" y="527"/>
                  </a:moveTo>
                  <a:lnTo>
                    <a:pt x="84" y="555"/>
                  </a:lnTo>
                  <a:lnTo>
                    <a:pt x="101" y="581"/>
                  </a:lnTo>
                  <a:lnTo>
                    <a:pt x="74" y="601"/>
                  </a:lnTo>
                  <a:lnTo>
                    <a:pt x="55" y="572"/>
                  </a:lnTo>
                  <a:lnTo>
                    <a:pt x="39" y="542"/>
                  </a:lnTo>
                  <a:lnTo>
                    <a:pt x="68" y="527"/>
                  </a:lnTo>
                  <a:close/>
                  <a:moveTo>
                    <a:pt x="703" y="467"/>
                  </a:moveTo>
                  <a:lnTo>
                    <a:pt x="734" y="476"/>
                  </a:lnTo>
                  <a:lnTo>
                    <a:pt x="722" y="509"/>
                  </a:lnTo>
                  <a:lnTo>
                    <a:pt x="709" y="541"/>
                  </a:lnTo>
                  <a:lnTo>
                    <a:pt x="679" y="526"/>
                  </a:lnTo>
                  <a:lnTo>
                    <a:pt x="692" y="497"/>
                  </a:lnTo>
                  <a:lnTo>
                    <a:pt x="703" y="467"/>
                  </a:lnTo>
                  <a:close/>
                  <a:moveTo>
                    <a:pt x="33" y="407"/>
                  </a:moveTo>
                  <a:lnTo>
                    <a:pt x="38" y="438"/>
                  </a:lnTo>
                  <a:lnTo>
                    <a:pt x="44" y="469"/>
                  </a:lnTo>
                  <a:lnTo>
                    <a:pt x="13" y="478"/>
                  </a:lnTo>
                  <a:lnTo>
                    <a:pt x="5" y="445"/>
                  </a:lnTo>
                  <a:lnTo>
                    <a:pt x="1" y="410"/>
                  </a:lnTo>
                  <a:lnTo>
                    <a:pt x="33" y="407"/>
                  </a:lnTo>
                  <a:close/>
                  <a:moveTo>
                    <a:pt x="746" y="339"/>
                  </a:moveTo>
                  <a:lnTo>
                    <a:pt x="747" y="374"/>
                  </a:lnTo>
                  <a:lnTo>
                    <a:pt x="746" y="408"/>
                  </a:lnTo>
                  <a:lnTo>
                    <a:pt x="714" y="406"/>
                  </a:lnTo>
                  <a:lnTo>
                    <a:pt x="716" y="374"/>
                  </a:lnTo>
                  <a:lnTo>
                    <a:pt x="713" y="343"/>
                  </a:lnTo>
                  <a:lnTo>
                    <a:pt x="746" y="339"/>
                  </a:lnTo>
                  <a:close/>
                  <a:moveTo>
                    <a:pt x="13" y="274"/>
                  </a:moveTo>
                  <a:lnTo>
                    <a:pt x="44" y="281"/>
                  </a:lnTo>
                  <a:lnTo>
                    <a:pt x="36" y="313"/>
                  </a:lnTo>
                  <a:lnTo>
                    <a:pt x="33" y="344"/>
                  </a:lnTo>
                  <a:lnTo>
                    <a:pt x="0" y="342"/>
                  </a:lnTo>
                  <a:lnTo>
                    <a:pt x="5" y="306"/>
                  </a:lnTo>
                  <a:lnTo>
                    <a:pt x="13" y="274"/>
                  </a:lnTo>
                  <a:close/>
                  <a:moveTo>
                    <a:pt x="374" y="238"/>
                  </a:moveTo>
                  <a:lnTo>
                    <a:pt x="343" y="242"/>
                  </a:lnTo>
                  <a:lnTo>
                    <a:pt x="314" y="251"/>
                  </a:lnTo>
                  <a:lnTo>
                    <a:pt x="289" y="268"/>
                  </a:lnTo>
                  <a:lnTo>
                    <a:pt x="268" y="289"/>
                  </a:lnTo>
                  <a:lnTo>
                    <a:pt x="251" y="314"/>
                  </a:lnTo>
                  <a:lnTo>
                    <a:pt x="241" y="343"/>
                  </a:lnTo>
                  <a:lnTo>
                    <a:pt x="238" y="374"/>
                  </a:lnTo>
                  <a:lnTo>
                    <a:pt x="241" y="406"/>
                  </a:lnTo>
                  <a:lnTo>
                    <a:pt x="251" y="435"/>
                  </a:lnTo>
                  <a:lnTo>
                    <a:pt x="268" y="459"/>
                  </a:lnTo>
                  <a:lnTo>
                    <a:pt x="289" y="480"/>
                  </a:lnTo>
                  <a:lnTo>
                    <a:pt x="314" y="497"/>
                  </a:lnTo>
                  <a:lnTo>
                    <a:pt x="343" y="508"/>
                  </a:lnTo>
                  <a:lnTo>
                    <a:pt x="374" y="510"/>
                  </a:lnTo>
                  <a:lnTo>
                    <a:pt x="406" y="508"/>
                  </a:lnTo>
                  <a:lnTo>
                    <a:pt x="434" y="497"/>
                  </a:lnTo>
                  <a:lnTo>
                    <a:pt x="459" y="480"/>
                  </a:lnTo>
                  <a:lnTo>
                    <a:pt x="480" y="459"/>
                  </a:lnTo>
                  <a:lnTo>
                    <a:pt x="497" y="435"/>
                  </a:lnTo>
                  <a:lnTo>
                    <a:pt x="506" y="406"/>
                  </a:lnTo>
                  <a:lnTo>
                    <a:pt x="510" y="374"/>
                  </a:lnTo>
                  <a:lnTo>
                    <a:pt x="506" y="343"/>
                  </a:lnTo>
                  <a:lnTo>
                    <a:pt x="497" y="314"/>
                  </a:lnTo>
                  <a:lnTo>
                    <a:pt x="480" y="289"/>
                  </a:lnTo>
                  <a:lnTo>
                    <a:pt x="459" y="268"/>
                  </a:lnTo>
                  <a:lnTo>
                    <a:pt x="434" y="251"/>
                  </a:lnTo>
                  <a:lnTo>
                    <a:pt x="406" y="242"/>
                  </a:lnTo>
                  <a:lnTo>
                    <a:pt x="374" y="238"/>
                  </a:lnTo>
                  <a:close/>
                  <a:moveTo>
                    <a:pt x="708" y="207"/>
                  </a:moveTo>
                  <a:lnTo>
                    <a:pt x="722" y="239"/>
                  </a:lnTo>
                  <a:lnTo>
                    <a:pt x="734" y="272"/>
                  </a:lnTo>
                  <a:lnTo>
                    <a:pt x="703" y="280"/>
                  </a:lnTo>
                  <a:lnTo>
                    <a:pt x="692" y="251"/>
                  </a:lnTo>
                  <a:lnTo>
                    <a:pt x="679" y="221"/>
                  </a:lnTo>
                  <a:lnTo>
                    <a:pt x="708" y="207"/>
                  </a:lnTo>
                  <a:close/>
                  <a:moveTo>
                    <a:pt x="374" y="204"/>
                  </a:moveTo>
                  <a:lnTo>
                    <a:pt x="408" y="207"/>
                  </a:lnTo>
                  <a:lnTo>
                    <a:pt x="441" y="217"/>
                  </a:lnTo>
                  <a:lnTo>
                    <a:pt x="470" y="233"/>
                  </a:lnTo>
                  <a:lnTo>
                    <a:pt x="494" y="254"/>
                  </a:lnTo>
                  <a:lnTo>
                    <a:pt x="515" y="279"/>
                  </a:lnTo>
                  <a:lnTo>
                    <a:pt x="531" y="308"/>
                  </a:lnTo>
                  <a:lnTo>
                    <a:pt x="542" y="340"/>
                  </a:lnTo>
                  <a:lnTo>
                    <a:pt x="544" y="374"/>
                  </a:lnTo>
                  <a:lnTo>
                    <a:pt x="542" y="408"/>
                  </a:lnTo>
                  <a:lnTo>
                    <a:pt x="531" y="441"/>
                  </a:lnTo>
                  <a:lnTo>
                    <a:pt x="515" y="470"/>
                  </a:lnTo>
                  <a:lnTo>
                    <a:pt x="494" y="495"/>
                  </a:lnTo>
                  <a:lnTo>
                    <a:pt x="470" y="516"/>
                  </a:lnTo>
                  <a:lnTo>
                    <a:pt x="441" y="531"/>
                  </a:lnTo>
                  <a:lnTo>
                    <a:pt x="408" y="542"/>
                  </a:lnTo>
                  <a:lnTo>
                    <a:pt x="374" y="545"/>
                  </a:lnTo>
                  <a:lnTo>
                    <a:pt x="340" y="542"/>
                  </a:lnTo>
                  <a:lnTo>
                    <a:pt x="307" y="531"/>
                  </a:lnTo>
                  <a:lnTo>
                    <a:pt x="279" y="516"/>
                  </a:lnTo>
                  <a:lnTo>
                    <a:pt x="254" y="495"/>
                  </a:lnTo>
                  <a:lnTo>
                    <a:pt x="233" y="470"/>
                  </a:lnTo>
                  <a:lnTo>
                    <a:pt x="217" y="441"/>
                  </a:lnTo>
                  <a:lnTo>
                    <a:pt x="207" y="408"/>
                  </a:lnTo>
                  <a:lnTo>
                    <a:pt x="204" y="374"/>
                  </a:lnTo>
                  <a:lnTo>
                    <a:pt x="207" y="340"/>
                  </a:lnTo>
                  <a:lnTo>
                    <a:pt x="217" y="308"/>
                  </a:lnTo>
                  <a:lnTo>
                    <a:pt x="233" y="279"/>
                  </a:lnTo>
                  <a:lnTo>
                    <a:pt x="254" y="254"/>
                  </a:lnTo>
                  <a:lnTo>
                    <a:pt x="279" y="233"/>
                  </a:lnTo>
                  <a:lnTo>
                    <a:pt x="307" y="217"/>
                  </a:lnTo>
                  <a:lnTo>
                    <a:pt x="340" y="207"/>
                  </a:lnTo>
                  <a:lnTo>
                    <a:pt x="374" y="204"/>
                  </a:lnTo>
                  <a:close/>
                  <a:moveTo>
                    <a:pt x="73" y="149"/>
                  </a:moveTo>
                  <a:lnTo>
                    <a:pt x="99" y="169"/>
                  </a:lnTo>
                  <a:lnTo>
                    <a:pt x="82" y="195"/>
                  </a:lnTo>
                  <a:lnTo>
                    <a:pt x="67" y="222"/>
                  </a:lnTo>
                  <a:lnTo>
                    <a:pt x="38" y="208"/>
                  </a:lnTo>
                  <a:lnTo>
                    <a:pt x="55" y="178"/>
                  </a:lnTo>
                  <a:lnTo>
                    <a:pt x="73" y="149"/>
                  </a:lnTo>
                  <a:close/>
                  <a:moveTo>
                    <a:pt x="625" y="98"/>
                  </a:moveTo>
                  <a:lnTo>
                    <a:pt x="650" y="122"/>
                  </a:lnTo>
                  <a:lnTo>
                    <a:pt x="672" y="149"/>
                  </a:lnTo>
                  <a:lnTo>
                    <a:pt x="646" y="169"/>
                  </a:lnTo>
                  <a:lnTo>
                    <a:pt x="625" y="144"/>
                  </a:lnTo>
                  <a:lnTo>
                    <a:pt x="603" y="122"/>
                  </a:lnTo>
                  <a:lnTo>
                    <a:pt x="625" y="98"/>
                  </a:lnTo>
                  <a:close/>
                  <a:moveTo>
                    <a:pt x="175" y="56"/>
                  </a:moveTo>
                  <a:lnTo>
                    <a:pt x="192" y="84"/>
                  </a:lnTo>
                  <a:lnTo>
                    <a:pt x="166" y="102"/>
                  </a:lnTo>
                  <a:lnTo>
                    <a:pt x="142" y="123"/>
                  </a:lnTo>
                  <a:lnTo>
                    <a:pt x="120" y="98"/>
                  </a:lnTo>
                  <a:lnTo>
                    <a:pt x="146" y="76"/>
                  </a:lnTo>
                  <a:lnTo>
                    <a:pt x="175" y="56"/>
                  </a:lnTo>
                  <a:close/>
                  <a:moveTo>
                    <a:pt x="509" y="25"/>
                  </a:moveTo>
                  <a:lnTo>
                    <a:pt x="540" y="39"/>
                  </a:lnTo>
                  <a:lnTo>
                    <a:pt x="570" y="56"/>
                  </a:lnTo>
                  <a:lnTo>
                    <a:pt x="553" y="84"/>
                  </a:lnTo>
                  <a:lnTo>
                    <a:pt x="526" y="68"/>
                  </a:lnTo>
                  <a:lnTo>
                    <a:pt x="497" y="55"/>
                  </a:lnTo>
                  <a:lnTo>
                    <a:pt x="509" y="25"/>
                  </a:lnTo>
                  <a:close/>
                  <a:moveTo>
                    <a:pt x="303" y="6"/>
                  </a:moveTo>
                  <a:lnTo>
                    <a:pt x="309" y="38"/>
                  </a:lnTo>
                  <a:lnTo>
                    <a:pt x="279" y="46"/>
                  </a:lnTo>
                  <a:lnTo>
                    <a:pt x="248" y="56"/>
                  </a:lnTo>
                  <a:lnTo>
                    <a:pt x="237" y="26"/>
                  </a:lnTo>
                  <a:lnTo>
                    <a:pt x="269" y="14"/>
                  </a:lnTo>
                  <a:lnTo>
                    <a:pt x="303" y="6"/>
                  </a:lnTo>
                  <a:close/>
                  <a:moveTo>
                    <a:pt x="371" y="0"/>
                  </a:moveTo>
                  <a:lnTo>
                    <a:pt x="374" y="0"/>
                  </a:lnTo>
                  <a:lnTo>
                    <a:pt x="374" y="0"/>
                  </a:lnTo>
                  <a:lnTo>
                    <a:pt x="408" y="1"/>
                  </a:lnTo>
                  <a:lnTo>
                    <a:pt x="442" y="6"/>
                  </a:lnTo>
                  <a:lnTo>
                    <a:pt x="436" y="38"/>
                  </a:lnTo>
                  <a:lnTo>
                    <a:pt x="406" y="34"/>
                  </a:lnTo>
                  <a:lnTo>
                    <a:pt x="373" y="33"/>
                  </a:lnTo>
                  <a:lnTo>
                    <a:pt x="371"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4" name="Freeform 23"/>
            <p:cNvSpPr>
              <a:spLocks noEditPoints="1"/>
            </p:cNvSpPr>
            <p:nvPr/>
          </p:nvSpPr>
          <p:spPr bwMode="auto">
            <a:xfrm>
              <a:off x="4270584" y="1382292"/>
              <a:ext cx="537842" cy="538562"/>
            </a:xfrm>
            <a:custGeom>
              <a:avLst/>
              <a:gdLst>
                <a:gd name="T0" fmla="*/ 409 w 748"/>
                <a:gd name="T1" fmla="*/ 748 h 749"/>
                <a:gd name="T2" fmla="*/ 405 w 748"/>
                <a:gd name="T3" fmla="*/ 715 h 749"/>
                <a:gd name="T4" fmla="*/ 281 w 748"/>
                <a:gd name="T5" fmla="*/ 703 h 749"/>
                <a:gd name="T6" fmla="*/ 271 w 748"/>
                <a:gd name="T7" fmla="*/ 734 h 749"/>
                <a:gd name="T8" fmla="*/ 554 w 748"/>
                <a:gd name="T9" fmla="*/ 665 h 749"/>
                <a:gd name="T10" fmla="*/ 510 w 748"/>
                <a:gd name="T11" fmla="*/ 723 h 749"/>
                <a:gd name="T12" fmla="*/ 554 w 748"/>
                <a:gd name="T13" fmla="*/ 665 h 749"/>
                <a:gd name="T14" fmla="*/ 194 w 748"/>
                <a:gd name="T15" fmla="*/ 665 h 749"/>
                <a:gd name="T16" fmla="*/ 121 w 748"/>
                <a:gd name="T17" fmla="*/ 652 h 749"/>
                <a:gd name="T18" fmla="*/ 672 w 748"/>
                <a:gd name="T19" fmla="*/ 600 h 749"/>
                <a:gd name="T20" fmla="*/ 604 w 748"/>
                <a:gd name="T21" fmla="*/ 627 h 749"/>
                <a:gd name="T22" fmla="*/ 67 w 748"/>
                <a:gd name="T23" fmla="*/ 528 h 749"/>
                <a:gd name="T24" fmla="*/ 75 w 748"/>
                <a:gd name="T25" fmla="*/ 601 h 749"/>
                <a:gd name="T26" fmla="*/ 67 w 748"/>
                <a:gd name="T27" fmla="*/ 528 h 749"/>
                <a:gd name="T28" fmla="*/ 723 w 748"/>
                <a:gd name="T29" fmla="*/ 509 h 749"/>
                <a:gd name="T30" fmla="*/ 691 w 748"/>
                <a:gd name="T31" fmla="*/ 498 h 749"/>
                <a:gd name="T32" fmla="*/ 37 w 748"/>
                <a:gd name="T33" fmla="*/ 439 h 749"/>
                <a:gd name="T34" fmla="*/ 6 w 748"/>
                <a:gd name="T35" fmla="*/ 444 h 749"/>
                <a:gd name="T36" fmla="*/ 746 w 748"/>
                <a:gd name="T37" fmla="*/ 339 h 749"/>
                <a:gd name="T38" fmla="*/ 714 w 748"/>
                <a:gd name="T39" fmla="*/ 406 h 749"/>
                <a:gd name="T40" fmla="*/ 746 w 748"/>
                <a:gd name="T41" fmla="*/ 339 h 749"/>
                <a:gd name="T42" fmla="*/ 37 w 748"/>
                <a:gd name="T43" fmla="*/ 313 h 749"/>
                <a:gd name="T44" fmla="*/ 4 w 748"/>
                <a:gd name="T45" fmla="*/ 306 h 749"/>
                <a:gd name="T46" fmla="*/ 722 w 748"/>
                <a:gd name="T47" fmla="*/ 238 h 749"/>
                <a:gd name="T48" fmla="*/ 691 w 748"/>
                <a:gd name="T49" fmla="*/ 250 h 749"/>
                <a:gd name="T50" fmla="*/ 373 w 748"/>
                <a:gd name="T51" fmla="*/ 169 h 749"/>
                <a:gd name="T52" fmla="*/ 388 w 748"/>
                <a:gd name="T53" fmla="*/ 177 h 749"/>
                <a:gd name="T54" fmla="*/ 390 w 748"/>
                <a:gd name="T55" fmla="*/ 521 h 749"/>
                <a:gd name="T56" fmla="*/ 506 w 748"/>
                <a:gd name="T57" fmla="*/ 408 h 749"/>
                <a:gd name="T58" fmla="*/ 520 w 748"/>
                <a:gd name="T59" fmla="*/ 411 h 749"/>
                <a:gd name="T60" fmla="*/ 528 w 748"/>
                <a:gd name="T61" fmla="*/ 426 h 749"/>
                <a:gd name="T62" fmla="*/ 523 w 748"/>
                <a:gd name="T63" fmla="*/ 437 h 749"/>
                <a:gd name="T64" fmla="*/ 379 w 748"/>
                <a:gd name="T65" fmla="*/ 579 h 749"/>
                <a:gd name="T66" fmla="*/ 366 w 748"/>
                <a:gd name="T67" fmla="*/ 576 h 749"/>
                <a:gd name="T68" fmla="*/ 223 w 748"/>
                <a:gd name="T69" fmla="*/ 433 h 749"/>
                <a:gd name="T70" fmla="*/ 222 w 748"/>
                <a:gd name="T71" fmla="*/ 420 h 749"/>
                <a:gd name="T72" fmla="*/ 232 w 748"/>
                <a:gd name="T73" fmla="*/ 410 h 749"/>
                <a:gd name="T74" fmla="*/ 247 w 748"/>
                <a:gd name="T75" fmla="*/ 411 h 749"/>
                <a:gd name="T76" fmla="*/ 356 w 748"/>
                <a:gd name="T77" fmla="*/ 186 h 749"/>
                <a:gd name="T78" fmla="*/ 364 w 748"/>
                <a:gd name="T79" fmla="*/ 173 h 749"/>
                <a:gd name="T80" fmla="*/ 74 w 748"/>
                <a:gd name="T81" fmla="*/ 149 h 749"/>
                <a:gd name="T82" fmla="*/ 66 w 748"/>
                <a:gd name="T83" fmla="*/ 223 h 749"/>
                <a:gd name="T84" fmla="*/ 74 w 748"/>
                <a:gd name="T85" fmla="*/ 149 h 749"/>
                <a:gd name="T86" fmla="*/ 672 w 748"/>
                <a:gd name="T87" fmla="*/ 148 h 749"/>
                <a:gd name="T88" fmla="*/ 604 w 748"/>
                <a:gd name="T89" fmla="*/ 122 h 749"/>
                <a:gd name="T90" fmla="*/ 192 w 748"/>
                <a:gd name="T91" fmla="*/ 84 h 749"/>
                <a:gd name="T92" fmla="*/ 120 w 748"/>
                <a:gd name="T93" fmla="*/ 98 h 749"/>
                <a:gd name="T94" fmla="*/ 508 w 748"/>
                <a:gd name="T95" fmla="*/ 25 h 749"/>
                <a:gd name="T96" fmla="*/ 553 w 748"/>
                <a:gd name="T97" fmla="*/ 84 h 749"/>
                <a:gd name="T98" fmla="*/ 508 w 748"/>
                <a:gd name="T99" fmla="*/ 25 h 749"/>
                <a:gd name="T100" fmla="*/ 278 w 748"/>
                <a:gd name="T101" fmla="*/ 46 h 749"/>
                <a:gd name="T102" fmla="*/ 269 w 748"/>
                <a:gd name="T103" fmla="*/ 14 h 749"/>
                <a:gd name="T104" fmla="*/ 373 w 748"/>
                <a:gd name="T105" fmla="*/ 0 h 749"/>
                <a:gd name="T106" fmla="*/ 442 w 748"/>
                <a:gd name="T107" fmla="*/ 5 h 749"/>
                <a:gd name="T108" fmla="*/ 373 w 748"/>
                <a:gd name="T109" fmla="*/ 33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8" h="749">
                  <a:moveTo>
                    <a:pt x="436" y="711"/>
                  </a:moveTo>
                  <a:lnTo>
                    <a:pt x="443" y="742"/>
                  </a:lnTo>
                  <a:lnTo>
                    <a:pt x="409" y="748"/>
                  </a:lnTo>
                  <a:lnTo>
                    <a:pt x="373" y="749"/>
                  </a:lnTo>
                  <a:lnTo>
                    <a:pt x="373" y="716"/>
                  </a:lnTo>
                  <a:lnTo>
                    <a:pt x="405" y="715"/>
                  </a:lnTo>
                  <a:lnTo>
                    <a:pt x="436" y="711"/>
                  </a:lnTo>
                  <a:close/>
                  <a:moveTo>
                    <a:pt x="250" y="694"/>
                  </a:moveTo>
                  <a:lnTo>
                    <a:pt x="281" y="703"/>
                  </a:lnTo>
                  <a:lnTo>
                    <a:pt x="311" y="711"/>
                  </a:lnTo>
                  <a:lnTo>
                    <a:pt x="305" y="742"/>
                  </a:lnTo>
                  <a:lnTo>
                    <a:pt x="271" y="734"/>
                  </a:lnTo>
                  <a:lnTo>
                    <a:pt x="239" y="724"/>
                  </a:lnTo>
                  <a:lnTo>
                    <a:pt x="250" y="694"/>
                  </a:lnTo>
                  <a:close/>
                  <a:moveTo>
                    <a:pt x="554" y="665"/>
                  </a:moveTo>
                  <a:lnTo>
                    <a:pt x="571" y="693"/>
                  </a:lnTo>
                  <a:lnTo>
                    <a:pt x="541" y="710"/>
                  </a:lnTo>
                  <a:lnTo>
                    <a:pt x="510" y="723"/>
                  </a:lnTo>
                  <a:lnTo>
                    <a:pt x="498" y="693"/>
                  </a:lnTo>
                  <a:lnTo>
                    <a:pt x="527" y="679"/>
                  </a:lnTo>
                  <a:lnTo>
                    <a:pt x="554" y="665"/>
                  </a:lnTo>
                  <a:close/>
                  <a:moveTo>
                    <a:pt x="143" y="627"/>
                  </a:moveTo>
                  <a:lnTo>
                    <a:pt x="168" y="648"/>
                  </a:lnTo>
                  <a:lnTo>
                    <a:pt x="194" y="665"/>
                  </a:lnTo>
                  <a:lnTo>
                    <a:pt x="177" y="693"/>
                  </a:lnTo>
                  <a:lnTo>
                    <a:pt x="148" y="674"/>
                  </a:lnTo>
                  <a:lnTo>
                    <a:pt x="121" y="652"/>
                  </a:lnTo>
                  <a:lnTo>
                    <a:pt x="143" y="627"/>
                  </a:lnTo>
                  <a:close/>
                  <a:moveTo>
                    <a:pt x="646" y="580"/>
                  </a:moveTo>
                  <a:lnTo>
                    <a:pt x="672" y="600"/>
                  </a:lnTo>
                  <a:lnTo>
                    <a:pt x="650" y="626"/>
                  </a:lnTo>
                  <a:lnTo>
                    <a:pt x="626" y="651"/>
                  </a:lnTo>
                  <a:lnTo>
                    <a:pt x="604" y="627"/>
                  </a:lnTo>
                  <a:lnTo>
                    <a:pt x="626" y="605"/>
                  </a:lnTo>
                  <a:lnTo>
                    <a:pt x="646" y="580"/>
                  </a:lnTo>
                  <a:close/>
                  <a:moveTo>
                    <a:pt x="67" y="528"/>
                  </a:moveTo>
                  <a:lnTo>
                    <a:pt x="83" y="555"/>
                  </a:lnTo>
                  <a:lnTo>
                    <a:pt x="101" y="581"/>
                  </a:lnTo>
                  <a:lnTo>
                    <a:pt x="75" y="601"/>
                  </a:lnTo>
                  <a:lnTo>
                    <a:pt x="55" y="572"/>
                  </a:lnTo>
                  <a:lnTo>
                    <a:pt x="38" y="542"/>
                  </a:lnTo>
                  <a:lnTo>
                    <a:pt x="67" y="528"/>
                  </a:lnTo>
                  <a:close/>
                  <a:moveTo>
                    <a:pt x="702" y="467"/>
                  </a:moveTo>
                  <a:lnTo>
                    <a:pt x="733" y="477"/>
                  </a:lnTo>
                  <a:lnTo>
                    <a:pt x="723" y="509"/>
                  </a:lnTo>
                  <a:lnTo>
                    <a:pt x="708" y="541"/>
                  </a:lnTo>
                  <a:lnTo>
                    <a:pt x="680" y="526"/>
                  </a:lnTo>
                  <a:lnTo>
                    <a:pt x="691" y="498"/>
                  </a:lnTo>
                  <a:lnTo>
                    <a:pt x="702" y="467"/>
                  </a:lnTo>
                  <a:close/>
                  <a:moveTo>
                    <a:pt x="33" y="407"/>
                  </a:moveTo>
                  <a:lnTo>
                    <a:pt x="37" y="439"/>
                  </a:lnTo>
                  <a:lnTo>
                    <a:pt x="45" y="469"/>
                  </a:lnTo>
                  <a:lnTo>
                    <a:pt x="14" y="478"/>
                  </a:lnTo>
                  <a:lnTo>
                    <a:pt x="6" y="444"/>
                  </a:lnTo>
                  <a:lnTo>
                    <a:pt x="0" y="410"/>
                  </a:lnTo>
                  <a:lnTo>
                    <a:pt x="33" y="407"/>
                  </a:lnTo>
                  <a:close/>
                  <a:moveTo>
                    <a:pt x="746" y="339"/>
                  </a:moveTo>
                  <a:lnTo>
                    <a:pt x="748" y="374"/>
                  </a:lnTo>
                  <a:lnTo>
                    <a:pt x="746" y="408"/>
                  </a:lnTo>
                  <a:lnTo>
                    <a:pt x="714" y="406"/>
                  </a:lnTo>
                  <a:lnTo>
                    <a:pt x="715" y="374"/>
                  </a:lnTo>
                  <a:lnTo>
                    <a:pt x="714" y="342"/>
                  </a:lnTo>
                  <a:lnTo>
                    <a:pt x="746" y="339"/>
                  </a:lnTo>
                  <a:close/>
                  <a:moveTo>
                    <a:pt x="12" y="272"/>
                  </a:moveTo>
                  <a:lnTo>
                    <a:pt x="44" y="282"/>
                  </a:lnTo>
                  <a:lnTo>
                    <a:pt x="37" y="313"/>
                  </a:lnTo>
                  <a:lnTo>
                    <a:pt x="32" y="344"/>
                  </a:lnTo>
                  <a:lnTo>
                    <a:pt x="0" y="340"/>
                  </a:lnTo>
                  <a:lnTo>
                    <a:pt x="4" y="306"/>
                  </a:lnTo>
                  <a:lnTo>
                    <a:pt x="12" y="272"/>
                  </a:lnTo>
                  <a:close/>
                  <a:moveTo>
                    <a:pt x="708" y="207"/>
                  </a:moveTo>
                  <a:lnTo>
                    <a:pt x="722" y="238"/>
                  </a:lnTo>
                  <a:lnTo>
                    <a:pt x="733" y="271"/>
                  </a:lnTo>
                  <a:lnTo>
                    <a:pt x="702" y="280"/>
                  </a:lnTo>
                  <a:lnTo>
                    <a:pt x="691" y="250"/>
                  </a:lnTo>
                  <a:lnTo>
                    <a:pt x="680" y="221"/>
                  </a:lnTo>
                  <a:lnTo>
                    <a:pt x="708" y="207"/>
                  </a:lnTo>
                  <a:close/>
                  <a:moveTo>
                    <a:pt x="373" y="169"/>
                  </a:moveTo>
                  <a:lnTo>
                    <a:pt x="379" y="170"/>
                  </a:lnTo>
                  <a:lnTo>
                    <a:pt x="384" y="173"/>
                  </a:lnTo>
                  <a:lnTo>
                    <a:pt x="388" y="177"/>
                  </a:lnTo>
                  <a:lnTo>
                    <a:pt x="390" y="181"/>
                  </a:lnTo>
                  <a:lnTo>
                    <a:pt x="390" y="186"/>
                  </a:lnTo>
                  <a:lnTo>
                    <a:pt x="390" y="521"/>
                  </a:lnTo>
                  <a:lnTo>
                    <a:pt x="498" y="414"/>
                  </a:lnTo>
                  <a:lnTo>
                    <a:pt x="502" y="411"/>
                  </a:lnTo>
                  <a:lnTo>
                    <a:pt x="506" y="408"/>
                  </a:lnTo>
                  <a:lnTo>
                    <a:pt x="511" y="408"/>
                  </a:lnTo>
                  <a:lnTo>
                    <a:pt x="516" y="410"/>
                  </a:lnTo>
                  <a:lnTo>
                    <a:pt x="520" y="411"/>
                  </a:lnTo>
                  <a:lnTo>
                    <a:pt x="524" y="415"/>
                  </a:lnTo>
                  <a:lnTo>
                    <a:pt x="527" y="420"/>
                  </a:lnTo>
                  <a:lnTo>
                    <a:pt x="528" y="426"/>
                  </a:lnTo>
                  <a:lnTo>
                    <a:pt x="527" y="429"/>
                  </a:lnTo>
                  <a:lnTo>
                    <a:pt x="525" y="433"/>
                  </a:lnTo>
                  <a:lnTo>
                    <a:pt x="523" y="437"/>
                  </a:lnTo>
                  <a:lnTo>
                    <a:pt x="385" y="573"/>
                  </a:lnTo>
                  <a:lnTo>
                    <a:pt x="383" y="576"/>
                  </a:lnTo>
                  <a:lnTo>
                    <a:pt x="379" y="579"/>
                  </a:lnTo>
                  <a:lnTo>
                    <a:pt x="373" y="579"/>
                  </a:lnTo>
                  <a:lnTo>
                    <a:pt x="370" y="579"/>
                  </a:lnTo>
                  <a:lnTo>
                    <a:pt x="366" y="576"/>
                  </a:lnTo>
                  <a:lnTo>
                    <a:pt x="362" y="573"/>
                  </a:lnTo>
                  <a:lnTo>
                    <a:pt x="226" y="437"/>
                  </a:lnTo>
                  <a:lnTo>
                    <a:pt x="223" y="433"/>
                  </a:lnTo>
                  <a:lnTo>
                    <a:pt x="220" y="429"/>
                  </a:lnTo>
                  <a:lnTo>
                    <a:pt x="220" y="426"/>
                  </a:lnTo>
                  <a:lnTo>
                    <a:pt x="222" y="420"/>
                  </a:lnTo>
                  <a:lnTo>
                    <a:pt x="223" y="415"/>
                  </a:lnTo>
                  <a:lnTo>
                    <a:pt x="227" y="411"/>
                  </a:lnTo>
                  <a:lnTo>
                    <a:pt x="232" y="410"/>
                  </a:lnTo>
                  <a:lnTo>
                    <a:pt x="237" y="408"/>
                  </a:lnTo>
                  <a:lnTo>
                    <a:pt x="241" y="408"/>
                  </a:lnTo>
                  <a:lnTo>
                    <a:pt x="247" y="411"/>
                  </a:lnTo>
                  <a:lnTo>
                    <a:pt x="249" y="414"/>
                  </a:lnTo>
                  <a:lnTo>
                    <a:pt x="356" y="521"/>
                  </a:lnTo>
                  <a:lnTo>
                    <a:pt x="356" y="186"/>
                  </a:lnTo>
                  <a:lnTo>
                    <a:pt x="358" y="181"/>
                  </a:lnTo>
                  <a:lnTo>
                    <a:pt x="360" y="177"/>
                  </a:lnTo>
                  <a:lnTo>
                    <a:pt x="364" y="173"/>
                  </a:lnTo>
                  <a:lnTo>
                    <a:pt x="368" y="170"/>
                  </a:lnTo>
                  <a:lnTo>
                    <a:pt x="373" y="169"/>
                  </a:lnTo>
                  <a:close/>
                  <a:moveTo>
                    <a:pt x="74" y="149"/>
                  </a:moveTo>
                  <a:lnTo>
                    <a:pt x="100" y="169"/>
                  </a:lnTo>
                  <a:lnTo>
                    <a:pt x="82" y="195"/>
                  </a:lnTo>
                  <a:lnTo>
                    <a:pt x="66" y="223"/>
                  </a:lnTo>
                  <a:lnTo>
                    <a:pt x="37" y="208"/>
                  </a:lnTo>
                  <a:lnTo>
                    <a:pt x="54" y="178"/>
                  </a:lnTo>
                  <a:lnTo>
                    <a:pt x="74" y="149"/>
                  </a:lnTo>
                  <a:close/>
                  <a:moveTo>
                    <a:pt x="625" y="97"/>
                  </a:moveTo>
                  <a:lnTo>
                    <a:pt x="650" y="122"/>
                  </a:lnTo>
                  <a:lnTo>
                    <a:pt x="672" y="148"/>
                  </a:lnTo>
                  <a:lnTo>
                    <a:pt x="646" y="168"/>
                  </a:lnTo>
                  <a:lnTo>
                    <a:pt x="626" y="144"/>
                  </a:lnTo>
                  <a:lnTo>
                    <a:pt x="604" y="122"/>
                  </a:lnTo>
                  <a:lnTo>
                    <a:pt x="625" y="97"/>
                  </a:lnTo>
                  <a:close/>
                  <a:moveTo>
                    <a:pt x="175" y="56"/>
                  </a:moveTo>
                  <a:lnTo>
                    <a:pt x="192" y="84"/>
                  </a:lnTo>
                  <a:lnTo>
                    <a:pt x="167" y="102"/>
                  </a:lnTo>
                  <a:lnTo>
                    <a:pt x="142" y="122"/>
                  </a:lnTo>
                  <a:lnTo>
                    <a:pt x="120" y="98"/>
                  </a:lnTo>
                  <a:lnTo>
                    <a:pt x="146" y="76"/>
                  </a:lnTo>
                  <a:lnTo>
                    <a:pt x="175" y="56"/>
                  </a:lnTo>
                  <a:close/>
                  <a:moveTo>
                    <a:pt x="508" y="25"/>
                  </a:moveTo>
                  <a:lnTo>
                    <a:pt x="540" y="39"/>
                  </a:lnTo>
                  <a:lnTo>
                    <a:pt x="570" y="55"/>
                  </a:lnTo>
                  <a:lnTo>
                    <a:pt x="553" y="84"/>
                  </a:lnTo>
                  <a:lnTo>
                    <a:pt x="525" y="68"/>
                  </a:lnTo>
                  <a:lnTo>
                    <a:pt x="496" y="55"/>
                  </a:lnTo>
                  <a:lnTo>
                    <a:pt x="508" y="25"/>
                  </a:lnTo>
                  <a:close/>
                  <a:moveTo>
                    <a:pt x="303" y="7"/>
                  </a:moveTo>
                  <a:lnTo>
                    <a:pt x="309" y="38"/>
                  </a:lnTo>
                  <a:lnTo>
                    <a:pt x="278" y="46"/>
                  </a:lnTo>
                  <a:lnTo>
                    <a:pt x="248" y="56"/>
                  </a:lnTo>
                  <a:lnTo>
                    <a:pt x="236" y="25"/>
                  </a:lnTo>
                  <a:lnTo>
                    <a:pt x="269" y="14"/>
                  </a:lnTo>
                  <a:lnTo>
                    <a:pt x="303" y="7"/>
                  </a:lnTo>
                  <a:close/>
                  <a:moveTo>
                    <a:pt x="372" y="0"/>
                  </a:moveTo>
                  <a:lnTo>
                    <a:pt x="373" y="0"/>
                  </a:lnTo>
                  <a:lnTo>
                    <a:pt x="373" y="0"/>
                  </a:lnTo>
                  <a:lnTo>
                    <a:pt x="407" y="1"/>
                  </a:lnTo>
                  <a:lnTo>
                    <a:pt x="442" y="5"/>
                  </a:lnTo>
                  <a:lnTo>
                    <a:pt x="436" y="38"/>
                  </a:lnTo>
                  <a:lnTo>
                    <a:pt x="405" y="34"/>
                  </a:lnTo>
                  <a:lnTo>
                    <a:pt x="373" y="33"/>
                  </a:lnTo>
                  <a:lnTo>
                    <a:pt x="37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5" name="Freeform 24"/>
            <p:cNvSpPr>
              <a:spLocks noEditPoints="1"/>
            </p:cNvSpPr>
            <p:nvPr/>
          </p:nvSpPr>
          <p:spPr bwMode="auto">
            <a:xfrm>
              <a:off x="5331235" y="1382292"/>
              <a:ext cx="538562" cy="538562"/>
            </a:xfrm>
            <a:custGeom>
              <a:avLst/>
              <a:gdLst>
                <a:gd name="T0" fmla="*/ 408 w 749"/>
                <a:gd name="T1" fmla="*/ 748 h 749"/>
                <a:gd name="T2" fmla="*/ 406 w 749"/>
                <a:gd name="T3" fmla="*/ 715 h 749"/>
                <a:gd name="T4" fmla="*/ 280 w 749"/>
                <a:gd name="T5" fmla="*/ 703 h 749"/>
                <a:gd name="T6" fmla="*/ 272 w 749"/>
                <a:gd name="T7" fmla="*/ 734 h 749"/>
                <a:gd name="T8" fmla="*/ 554 w 749"/>
                <a:gd name="T9" fmla="*/ 665 h 749"/>
                <a:gd name="T10" fmla="*/ 509 w 749"/>
                <a:gd name="T11" fmla="*/ 723 h 749"/>
                <a:gd name="T12" fmla="*/ 554 w 749"/>
                <a:gd name="T13" fmla="*/ 665 h 749"/>
                <a:gd name="T14" fmla="*/ 194 w 749"/>
                <a:gd name="T15" fmla="*/ 665 h 749"/>
                <a:gd name="T16" fmla="*/ 122 w 749"/>
                <a:gd name="T17" fmla="*/ 652 h 749"/>
                <a:gd name="T18" fmla="*/ 673 w 749"/>
                <a:gd name="T19" fmla="*/ 600 h 749"/>
                <a:gd name="T20" fmla="*/ 605 w 749"/>
                <a:gd name="T21" fmla="*/ 627 h 749"/>
                <a:gd name="T22" fmla="*/ 68 w 749"/>
                <a:gd name="T23" fmla="*/ 528 h 749"/>
                <a:gd name="T24" fmla="*/ 76 w 749"/>
                <a:gd name="T25" fmla="*/ 601 h 749"/>
                <a:gd name="T26" fmla="*/ 68 w 749"/>
                <a:gd name="T27" fmla="*/ 528 h 749"/>
                <a:gd name="T28" fmla="*/ 723 w 749"/>
                <a:gd name="T29" fmla="*/ 509 h 749"/>
                <a:gd name="T30" fmla="*/ 692 w 749"/>
                <a:gd name="T31" fmla="*/ 498 h 749"/>
                <a:gd name="T32" fmla="*/ 38 w 749"/>
                <a:gd name="T33" fmla="*/ 439 h 749"/>
                <a:gd name="T34" fmla="*/ 5 w 749"/>
                <a:gd name="T35" fmla="*/ 444 h 749"/>
                <a:gd name="T36" fmla="*/ 746 w 749"/>
                <a:gd name="T37" fmla="*/ 339 h 749"/>
                <a:gd name="T38" fmla="*/ 715 w 749"/>
                <a:gd name="T39" fmla="*/ 406 h 749"/>
                <a:gd name="T40" fmla="*/ 746 w 749"/>
                <a:gd name="T41" fmla="*/ 339 h 749"/>
                <a:gd name="T42" fmla="*/ 37 w 749"/>
                <a:gd name="T43" fmla="*/ 313 h 749"/>
                <a:gd name="T44" fmla="*/ 5 w 749"/>
                <a:gd name="T45" fmla="*/ 306 h 749"/>
                <a:gd name="T46" fmla="*/ 723 w 749"/>
                <a:gd name="T47" fmla="*/ 238 h 749"/>
                <a:gd name="T48" fmla="*/ 692 w 749"/>
                <a:gd name="T49" fmla="*/ 250 h 749"/>
                <a:gd name="T50" fmla="*/ 374 w 749"/>
                <a:gd name="T51" fmla="*/ 169 h 749"/>
                <a:gd name="T52" fmla="*/ 386 w 749"/>
                <a:gd name="T53" fmla="*/ 174 h 749"/>
                <a:gd name="T54" fmla="*/ 528 w 749"/>
                <a:gd name="T55" fmla="*/ 318 h 749"/>
                <a:gd name="T56" fmla="*/ 525 w 749"/>
                <a:gd name="T57" fmla="*/ 333 h 749"/>
                <a:gd name="T58" fmla="*/ 511 w 749"/>
                <a:gd name="T59" fmla="*/ 340 h 749"/>
                <a:gd name="T60" fmla="*/ 499 w 749"/>
                <a:gd name="T61" fmla="*/ 335 h 749"/>
                <a:gd name="T62" fmla="*/ 390 w 749"/>
                <a:gd name="T63" fmla="*/ 567 h 749"/>
                <a:gd name="T64" fmla="*/ 380 w 749"/>
                <a:gd name="T65" fmla="*/ 579 h 749"/>
                <a:gd name="T66" fmla="*/ 364 w 749"/>
                <a:gd name="T67" fmla="*/ 576 h 749"/>
                <a:gd name="T68" fmla="*/ 357 w 749"/>
                <a:gd name="T69" fmla="*/ 562 h 749"/>
                <a:gd name="T70" fmla="*/ 246 w 749"/>
                <a:gd name="T71" fmla="*/ 338 h 749"/>
                <a:gd name="T72" fmla="*/ 233 w 749"/>
                <a:gd name="T73" fmla="*/ 339 h 749"/>
                <a:gd name="T74" fmla="*/ 221 w 749"/>
                <a:gd name="T75" fmla="*/ 329 h 749"/>
                <a:gd name="T76" fmla="*/ 223 w 749"/>
                <a:gd name="T77" fmla="*/ 314 h 749"/>
                <a:gd name="T78" fmla="*/ 365 w 749"/>
                <a:gd name="T79" fmla="*/ 172 h 749"/>
                <a:gd name="T80" fmla="*/ 73 w 749"/>
                <a:gd name="T81" fmla="*/ 149 h 749"/>
                <a:gd name="T82" fmla="*/ 67 w 749"/>
                <a:gd name="T83" fmla="*/ 223 h 749"/>
                <a:gd name="T84" fmla="*/ 73 w 749"/>
                <a:gd name="T85" fmla="*/ 149 h 749"/>
                <a:gd name="T86" fmla="*/ 673 w 749"/>
                <a:gd name="T87" fmla="*/ 148 h 749"/>
                <a:gd name="T88" fmla="*/ 603 w 749"/>
                <a:gd name="T89" fmla="*/ 122 h 749"/>
                <a:gd name="T90" fmla="*/ 193 w 749"/>
                <a:gd name="T91" fmla="*/ 84 h 749"/>
                <a:gd name="T92" fmla="*/ 121 w 749"/>
                <a:gd name="T93" fmla="*/ 98 h 749"/>
                <a:gd name="T94" fmla="*/ 509 w 749"/>
                <a:gd name="T95" fmla="*/ 25 h 749"/>
                <a:gd name="T96" fmla="*/ 554 w 749"/>
                <a:gd name="T97" fmla="*/ 84 h 749"/>
                <a:gd name="T98" fmla="*/ 509 w 749"/>
                <a:gd name="T99" fmla="*/ 25 h 749"/>
                <a:gd name="T100" fmla="*/ 279 w 749"/>
                <a:gd name="T101" fmla="*/ 46 h 749"/>
                <a:gd name="T102" fmla="*/ 270 w 749"/>
                <a:gd name="T103" fmla="*/ 14 h 749"/>
                <a:gd name="T104" fmla="*/ 374 w 749"/>
                <a:gd name="T105" fmla="*/ 0 h 749"/>
                <a:gd name="T106" fmla="*/ 443 w 749"/>
                <a:gd name="T107" fmla="*/ 5 h 749"/>
                <a:gd name="T108" fmla="*/ 373 w 749"/>
                <a:gd name="T109" fmla="*/ 33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9" h="749">
                  <a:moveTo>
                    <a:pt x="437" y="711"/>
                  </a:moveTo>
                  <a:lnTo>
                    <a:pt x="444" y="742"/>
                  </a:lnTo>
                  <a:lnTo>
                    <a:pt x="408" y="748"/>
                  </a:lnTo>
                  <a:lnTo>
                    <a:pt x="374" y="749"/>
                  </a:lnTo>
                  <a:lnTo>
                    <a:pt x="374" y="716"/>
                  </a:lnTo>
                  <a:lnTo>
                    <a:pt x="406" y="715"/>
                  </a:lnTo>
                  <a:lnTo>
                    <a:pt x="437" y="711"/>
                  </a:lnTo>
                  <a:close/>
                  <a:moveTo>
                    <a:pt x="251" y="694"/>
                  </a:moveTo>
                  <a:lnTo>
                    <a:pt x="280" y="703"/>
                  </a:lnTo>
                  <a:lnTo>
                    <a:pt x="312" y="711"/>
                  </a:lnTo>
                  <a:lnTo>
                    <a:pt x="305" y="742"/>
                  </a:lnTo>
                  <a:lnTo>
                    <a:pt x="272" y="734"/>
                  </a:lnTo>
                  <a:lnTo>
                    <a:pt x="240" y="724"/>
                  </a:lnTo>
                  <a:lnTo>
                    <a:pt x="251" y="694"/>
                  </a:lnTo>
                  <a:close/>
                  <a:moveTo>
                    <a:pt x="554" y="665"/>
                  </a:moveTo>
                  <a:lnTo>
                    <a:pt x="571" y="693"/>
                  </a:lnTo>
                  <a:lnTo>
                    <a:pt x="541" y="710"/>
                  </a:lnTo>
                  <a:lnTo>
                    <a:pt x="509" y="723"/>
                  </a:lnTo>
                  <a:lnTo>
                    <a:pt x="497" y="693"/>
                  </a:lnTo>
                  <a:lnTo>
                    <a:pt x="526" y="679"/>
                  </a:lnTo>
                  <a:lnTo>
                    <a:pt x="554" y="665"/>
                  </a:lnTo>
                  <a:close/>
                  <a:moveTo>
                    <a:pt x="144" y="627"/>
                  </a:moveTo>
                  <a:lnTo>
                    <a:pt x="169" y="648"/>
                  </a:lnTo>
                  <a:lnTo>
                    <a:pt x="194" y="665"/>
                  </a:lnTo>
                  <a:lnTo>
                    <a:pt x="177" y="693"/>
                  </a:lnTo>
                  <a:lnTo>
                    <a:pt x="149" y="674"/>
                  </a:lnTo>
                  <a:lnTo>
                    <a:pt x="122" y="652"/>
                  </a:lnTo>
                  <a:lnTo>
                    <a:pt x="144" y="627"/>
                  </a:lnTo>
                  <a:close/>
                  <a:moveTo>
                    <a:pt x="647" y="580"/>
                  </a:moveTo>
                  <a:lnTo>
                    <a:pt x="673" y="600"/>
                  </a:lnTo>
                  <a:lnTo>
                    <a:pt x="651" y="626"/>
                  </a:lnTo>
                  <a:lnTo>
                    <a:pt x="626" y="651"/>
                  </a:lnTo>
                  <a:lnTo>
                    <a:pt x="605" y="627"/>
                  </a:lnTo>
                  <a:lnTo>
                    <a:pt x="627" y="605"/>
                  </a:lnTo>
                  <a:lnTo>
                    <a:pt x="647" y="580"/>
                  </a:lnTo>
                  <a:close/>
                  <a:moveTo>
                    <a:pt x="68" y="528"/>
                  </a:moveTo>
                  <a:lnTo>
                    <a:pt x="84" y="555"/>
                  </a:lnTo>
                  <a:lnTo>
                    <a:pt x="101" y="581"/>
                  </a:lnTo>
                  <a:lnTo>
                    <a:pt x="76" y="601"/>
                  </a:lnTo>
                  <a:lnTo>
                    <a:pt x="56" y="572"/>
                  </a:lnTo>
                  <a:lnTo>
                    <a:pt x="39" y="542"/>
                  </a:lnTo>
                  <a:lnTo>
                    <a:pt x="68" y="528"/>
                  </a:lnTo>
                  <a:close/>
                  <a:moveTo>
                    <a:pt x="703" y="467"/>
                  </a:moveTo>
                  <a:lnTo>
                    <a:pt x="734" y="477"/>
                  </a:lnTo>
                  <a:lnTo>
                    <a:pt x="723" y="509"/>
                  </a:lnTo>
                  <a:lnTo>
                    <a:pt x="709" y="541"/>
                  </a:lnTo>
                  <a:lnTo>
                    <a:pt x="679" y="526"/>
                  </a:lnTo>
                  <a:lnTo>
                    <a:pt x="692" y="498"/>
                  </a:lnTo>
                  <a:lnTo>
                    <a:pt x="703" y="467"/>
                  </a:lnTo>
                  <a:close/>
                  <a:moveTo>
                    <a:pt x="33" y="407"/>
                  </a:moveTo>
                  <a:lnTo>
                    <a:pt x="38" y="439"/>
                  </a:lnTo>
                  <a:lnTo>
                    <a:pt x="45" y="469"/>
                  </a:lnTo>
                  <a:lnTo>
                    <a:pt x="13" y="478"/>
                  </a:lnTo>
                  <a:lnTo>
                    <a:pt x="5" y="444"/>
                  </a:lnTo>
                  <a:lnTo>
                    <a:pt x="1" y="410"/>
                  </a:lnTo>
                  <a:lnTo>
                    <a:pt x="33" y="407"/>
                  </a:lnTo>
                  <a:close/>
                  <a:moveTo>
                    <a:pt x="746" y="339"/>
                  </a:moveTo>
                  <a:lnTo>
                    <a:pt x="749" y="374"/>
                  </a:lnTo>
                  <a:lnTo>
                    <a:pt x="746" y="408"/>
                  </a:lnTo>
                  <a:lnTo>
                    <a:pt x="715" y="406"/>
                  </a:lnTo>
                  <a:lnTo>
                    <a:pt x="716" y="374"/>
                  </a:lnTo>
                  <a:lnTo>
                    <a:pt x="715" y="342"/>
                  </a:lnTo>
                  <a:lnTo>
                    <a:pt x="746" y="339"/>
                  </a:lnTo>
                  <a:close/>
                  <a:moveTo>
                    <a:pt x="13" y="272"/>
                  </a:moveTo>
                  <a:lnTo>
                    <a:pt x="45" y="282"/>
                  </a:lnTo>
                  <a:lnTo>
                    <a:pt x="37" y="313"/>
                  </a:lnTo>
                  <a:lnTo>
                    <a:pt x="33" y="344"/>
                  </a:lnTo>
                  <a:lnTo>
                    <a:pt x="0" y="340"/>
                  </a:lnTo>
                  <a:lnTo>
                    <a:pt x="5" y="306"/>
                  </a:lnTo>
                  <a:lnTo>
                    <a:pt x="13" y="272"/>
                  </a:lnTo>
                  <a:close/>
                  <a:moveTo>
                    <a:pt x="708" y="207"/>
                  </a:moveTo>
                  <a:lnTo>
                    <a:pt x="723" y="238"/>
                  </a:lnTo>
                  <a:lnTo>
                    <a:pt x="734" y="271"/>
                  </a:lnTo>
                  <a:lnTo>
                    <a:pt x="703" y="280"/>
                  </a:lnTo>
                  <a:lnTo>
                    <a:pt x="692" y="250"/>
                  </a:lnTo>
                  <a:lnTo>
                    <a:pt x="679" y="221"/>
                  </a:lnTo>
                  <a:lnTo>
                    <a:pt x="708" y="207"/>
                  </a:lnTo>
                  <a:close/>
                  <a:moveTo>
                    <a:pt x="374" y="169"/>
                  </a:moveTo>
                  <a:lnTo>
                    <a:pt x="378" y="170"/>
                  </a:lnTo>
                  <a:lnTo>
                    <a:pt x="384" y="172"/>
                  </a:lnTo>
                  <a:lnTo>
                    <a:pt x="386" y="174"/>
                  </a:lnTo>
                  <a:lnTo>
                    <a:pt x="522" y="310"/>
                  </a:lnTo>
                  <a:lnTo>
                    <a:pt x="525" y="314"/>
                  </a:lnTo>
                  <a:lnTo>
                    <a:pt x="528" y="318"/>
                  </a:lnTo>
                  <a:lnTo>
                    <a:pt x="528" y="323"/>
                  </a:lnTo>
                  <a:lnTo>
                    <a:pt x="528" y="329"/>
                  </a:lnTo>
                  <a:lnTo>
                    <a:pt x="525" y="333"/>
                  </a:lnTo>
                  <a:lnTo>
                    <a:pt x="521" y="336"/>
                  </a:lnTo>
                  <a:lnTo>
                    <a:pt x="516" y="339"/>
                  </a:lnTo>
                  <a:lnTo>
                    <a:pt x="511" y="340"/>
                  </a:lnTo>
                  <a:lnTo>
                    <a:pt x="507" y="339"/>
                  </a:lnTo>
                  <a:lnTo>
                    <a:pt x="503" y="338"/>
                  </a:lnTo>
                  <a:lnTo>
                    <a:pt x="499" y="335"/>
                  </a:lnTo>
                  <a:lnTo>
                    <a:pt x="391" y="228"/>
                  </a:lnTo>
                  <a:lnTo>
                    <a:pt x="391" y="562"/>
                  </a:lnTo>
                  <a:lnTo>
                    <a:pt x="390" y="567"/>
                  </a:lnTo>
                  <a:lnTo>
                    <a:pt x="388" y="572"/>
                  </a:lnTo>
                  <a:lnTo>
                    <a:pt x="385" y="576"/>
                  </a:lnTo>
                  <a:lnTo>
                    <a:pt x="380" y="579"/>
                  </a:lnTo>
                  <a:lnTo>
                    <a:pt x="374" y="579"/>
                  </a:lnTo>
                  <a:lnTo>
                    <a:pt x="369" y="579"/>
                  </a:lnTo>
                  <a:lnTo>
                    <a:pt x="364" y="576"/>
                  </a:lnTo>
                  <a:lnTo>
                    <a:pt x="360" y="572"/>
                  </a:lnTo>
                  <a:lnTo>
                    <a:pt x="359" y="567"/>
                  </a:lnTo>
                  <a:lnTo>
                    <a:pt x="357" y="562"/>
                  </a:lnTo>
                  <a:lnTo>
                    <a:pt x="357" y="228"/>
                  </a:lnTo>
                  <a:lnTo>
                    <a:pt x="250" y="335"/>
                  </a:lnTo>
                  <a:lnTo>
                    <a:pt x="246" y="338"/>
                  </a:lnTo>
                  <a:lnTo>
                    <a:pt x="242" y="339"/>
                  </a:lnTo>
                  <a:lnTo>
                    <a:pt x="238" y="340"/>
                  </a:lnTo>
                  <a:lnTo>
                    <a:pt x="233" y="339"/>
                  </a:lnTo>
                  <a:lnTo>
                    <a:pt x="228" y="336"/>
                  </a:lnTo>
                  <a:lnTo>
                    <a:pt x="224" y="333"/>
                  </a:lnTo>
                  <a:lnTo>
                    <a:pt x="221" y="329"/>
                  </a:lnTo>
                  <a:lnTo>
                    <a:pt x="221" y="323"/>
                  </a:lnTo>
                  <a:lnTo>
                    <a:pt x="221" y="318"/>
                  </a:lnTo>
                  <a:lnTo>
                    <a:pt x="223" y="314"/>
                  </a:lnTo>
                  <a:lnTo>
                    <a:pt x="225" y="310"/>
                  </a:lnTo>
                  <a:lnTo>
                    <a:pt x="363" y="174"/>
                  </a:lnTo>
                  <a:lnTo>
                    <a:pt x="365" y="172"/>
                  </a:lnTo>
                  <a:lnTo>
                    <a:pt x="369" y="170"/>
                  </a:lnTo>
                  <a:lnTo>
                    <a:pt x="374" y="169"/>
                  </a:lnTo>
                  <a:close/>
                  <a:moveTo>
                    <a:pt x="73" y="149"/>
                  </a:moveTo>
                  <a:lnTo>
                    <a:pt x="100" y="169"/>
                  </a:lnTo>
                  <a:lnTo>
                    <a:pt x="83" y="195"/>
                  </a:lnTo>
                  <a:lnTo>
                    <a:pt x="67" y="223"/>
                  </a:lnTo>
                  <a:lnTo>
                    <a:pt x="38" y="208"/>
                  </a:lnTo>
                  <a:lnTo>
                    <a:pt x="55" y="178"/>
                  </a:lnTo>
                  <a:lnTo>
                    <a:pt x="73" y="149"/>
                  </a:lnTo>
                  <a:close/>
                  <a:moveTo>
                    <a:pt x="626" y="97"/>
                  </a:moveTo>
                  <a:lnTo>
                    <a:pt x="651" y="122"/>
                  </a:lnTo>
                  <a:lnTo>
                    <a:pt x="673" y="148"/>
                  </a:lnTo>
                  <a:lnTo>
                    <a:pt x="647" y="168"/>
                  </a:lnTo>
                  <a:lnTo>
                    <a:pt x="626" y="144"/>
                  </a:lnTo>
                  <a:lnTo>
                    <a:pt x="603" y="122"/>
                  </a:lnTo>
                  <a:lnTo>
                    <a:pt x="626" y="97"/>
                  </a:lnTo>
                  <a:close/>
                  <a:moveTo>
                    <a:pt x="176" y="56"/>
                  </a:moveTo>
                  <a:lnTo>
                    <a:pt x="193" y="84"/>
                  </a:lnTo>
                  <a:lnTo>
                    <a:pt x="166" y="102"/>
                  </a:lnTo>
                  <a:lnTo>
                    <a:pt x="143" y="122"/>
                  </a:lnTo>
                  <a:lnTo>
                    <a:pt x="121" y="98"/>
                  </a:lnTo>
                  <a:lnTo>
                    <a:pt x="147" y="76"/>
                  </a:lnTo>
                  <a:lnTo>
                    <a:pt x="176" y="56"/>
                  </a:lnTo>
                  <a:close/>
                  <a:moveTo>
                    <a:pt x="509" y="25"/>
                  </a:moveTo>
                  <a:lnTo>
                    <a:pt x="541" y="39"/>
                  </a:lnTo>
                  <a:lnTo>
                    <a:pt x="571" y="55"/>
                  </a:lnTo>
                  <a:lnTo>
                    <a:pt x="554" y="84"/>
                  </a:lnTo>
                  <a:lnTo>
                    <a:pt x="526" y="68"/>
                  </a:lnTo>
                  <a:lnTo>
                    <a:pt x="497" y="55"/>
                  </a:lnTo>
                  <a:lnTo>
                    <a:pt x="509" y="25"/>
                  </a:lnTo>
                  <a:close/>
                  <a:moveTo>
                    <a:pt x="304" y="7"/>
                  </a:moveTo>
                  <a:lnTo>
                    <a:pt x="309" y="38"/>
                  </a:lnTo>
                  <a:lnTo>
                    <a:pt x="279" y="46"/>
                  </a:lnTo>
                  <a:lnTo>
                    <a:pt x="249" y="56"/>
                  </a:lnTo>
                  <a:lnTo>
                    <a:pt x="237" y="25"/>
                  </a:lnTo>
                  <a:lnTo>
                    <a:pt x="270" y="14"/>
                  </a:lnTo>
                  <a:lnTo>
                    <a:pt x="304" y="7"/>
                  </a:lnTo>
                  <a:close/>
                  <a:moveTo>
                    <a:pt x="372" y="0"/>
                  </a:moveTo>
                  <a:lnTo>
                    <a:pt x="374" y="0"/>
                  </a:lnTo>
                  <a:lnTo>
                    <a:pt x="374" y="0"/>
                  </a:lnTo>
                  <a:lnTo>
                    <a:pt x="408" y="1"/>
                  </a:lnTo>
                  <a:lnTo>
                    <a:pt x="443" y="5"/>
                  </a:lnTo>
                  <a:lnTo>
                    <a:pt x="436" y="38"/>
                  </a:lnTo>
                  <a:lnTo>
                    <a:pt x="406" y="34"/>
                  </a:lnTo>
                  <a:lnTo>
                    <a:pt x="373" y="33"/>
                  </a:lnTo>
                  <a:lnTo>
                    <a:pt x="37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6" name="Freeform 25"/>
            <p:cNvSpPr>
              <a:spLocks noEditPoints="1"/>
            </p:cNvSpPr>
            <p:nvPr/>
          </p:nvSpPr>
          <p:spPr bwMode="auto">
            <a:xfrm>
              <a:off x="6392606" y="1381573"/>
              <a:ext cx="539281" cy="540000"/>
            </a:xfrm>
            <a:custGeom>
              <a:avLst/>
              <a:gdLst>
                <a:gd name="T0" fmla="*/ 407 w 750"/>
                <a:gd name="T1" fmla="*/ 362 h 751"/>
                <a:gd name="T2" fmla="*/ 389 w 750"/>
                <a:gd name="T3" fmla="*/ 407 h 751"/>
                <a:gd name="T4" fmla="*/ 344 w 750"/>
                <a:gd name="T5" fmla="*/ 389 h 751"/>
                <a:gd name="T6" fmla="*/ 361 w 750"/>
                <a:gd name="T7" fmla="*/ 344 h 751"/>
                <a:gd name="T8" fmla="*/ 317 w 750"/>
                <a:gd name="T9" fmla="*/ 292 h 751"/>
                <a:gd name="T10" fmla="*/ 327 w 750"/>
                <a:gd name="T11" fmla="*/ 327 h 751"/>
                <a:gd name="T12" fmla="*/ 292 w 750"/>
                <a:gd name="T13" fmla="*/ 317 h 751"/>
                <a:gd name="T14" fmla="*/ 296 w 750"/>
                <a:gd name="T15" fmla="*/ 358 h 751"/>
                <a:gd name="T16" fmla="*/ 307 w 750"/>
                <a:gd name="T17" fmla="*/ 375 h 751"/>
                <a:gd name="T18" fmla="*/ 296 w 750"/>
                <a:gd name="T19" fmla="*/ 391 h 751"/>
                <a:gd name="T20" fmla="*/ 292 w 750"/>
                <a:gd name="T21" fmla="*/ 434 h 751"/>
                <a:gd name="T22" fmla="*/ 327 w 750"/>
                <a:gd name="T23" fmla="*/ 424 h 751"/>
                <a:gd name="T24" fmla="*/ 317 w 750"/>
                <a:gd name="T25" fmla="*/ 458 h 751"/>
                <a:gd name="T26" fmla="*/ 358 w 750"/>
                <a:gd name="T27" fmla="*/ 455 h 751"/>
                <a:gd name="T28" fmla="*/ 375 w 750"/>
                <a:gd name="T29" fmla="*/ 444 h 751"/>
                <a:gd name="T30" fmla="*/ 391 w 750"/>
                <a:gd name="T31" fmla="*/ 455 h 751"/>
                <a:gd name="T32" fmla="*/ 434 w 750"/>
                <a:gd name="T33" fmla="*/ 458 h 751"/>
                <a:gd name="T34" fmla="*/ 424 w 750"/>
                <a:gd name="T35" fmla="*/ 424 h 751"/>
                <a:gd name="T36" fmla="*/ 458 w 750"/>
                <a:gd name="T37" fmla="*/ 434 h 751"/>
                <a:gd name="T38" fmla="*/ 455 w 750"/>
                <a:gd name="T39" fmla="*/ 391 h 751"/>
                <a:gd name="T40" fmla="*/ 444 w 750"/>
                <a:gd name="T41" fmla="*/ 375 h 751"/>
                <a:gd name="T42" fmla="*/ 455 w 750"/>
                <a:gd name="T43" fmla="*/ 358 h 751"/>
                <a:gd name="T44" fmla="*/ 458 w 750"/>
                <a:gd name="T45" fmla="*/ 317 h 751"/>
                <a:gd name="T46" fmla="*/ 424 w 750"/>
                <a:gd name="T47" fmla="*/ 327 h 751"/>
                <a:gd name="T48" fmla="*/ 434 w 750"/>
                <a:gd name="T49" fmla="*/ 292 h 751"/>
                <a:gd name="T50" fmla="*/ 391 w 750"/>
                <a:gd name="T51" fmla="*/ 296 h 751"/>
                <a:gd name="T52" fmla="*/ 375 w 750"/>
                <a:gd name="T53" fmla="*/ 307 h 751"/>
                <a:gd name="T54" fmla="*/ 358 w 750"/>
                <a:gd name="T55" fmla="*/ 296 h 751"/>
                <a:gd name="T56" fmla="*/ 407 w 750"/>
                <a:gd name="T57" fmla="*/ 242 h 751"/>
                <a:gd name="T58" fmla="*/ 497 w 750"/>
                <a:gd name="T59" fmla="*/ 315 h 751"/>
                <a:gd name="T60" fmla="*/ 501 w 750"/>
                <a:gd name="T61" fmla="*/ 428 h 751"/>
                <a:gd name="T62" fmla="*/ 471 w 750"/>
                <a:gd name="T63" fmla="*/ 472 h 751"/>
                <a:gd name="T64" fmla="*/ 375 w 750"/>
                <a:gd name="T65" fmla="*/ 512 h 751"/>
                <a:gd name="T66" fmla="*/ 279 w 750"/>
                <a:gd name="T67" fmla="*/ 472 h 751"/>
                <a:gd name="T68" fmla="*/ 250 w 750"/>
                <a:gd name="T69" fmla="*/ 428 h 751"/>
                <a:gd name="T70" fmla="*/ 252 w 750"/>
                <a:gd name="T71" fmla="*/ 315 h 751"/>
                <a:gd name="T72" fmla="*/ 344 w 750"/>
                <a:gd name="T73" fmla="*/ 242 h 751"/>
                <a:gd name="T74" fmla="*/ 614 w 750"/>
                <a:gd name="T75" fmla="*/ 614 h 751"/>
                <a:gd name="T76" fmla="*/ 582 w 750"/>
                <a:gd name="T77" fmla="*/ 525 h 751"/>
                <a:gd name="T78" fmla="*/ 590 w 750"/>
                <a:gd name="T79" fmla="*/ 454 h 751"/>
                <a:gd name="T80" fmla="*/ 601 w 750"/>
                <a:gd name="T81" fmla="*/ 305 h 751"/>
                <a:gd name="T82" fmla="*/ 580 w 750"/>
                <a:gd name="T83" fmla="*/ 239 h 751"/>
                <a:gd name="T84" fmla="*/ 614 w 750"/>
                <a:gd name="T85" fmla="*/ 204 h 751"/>
                <a:gd name="T86" fmla="*/ 648 w 750"/>
                <a:gd name="T87" fmla="*/ 102 h 751"/>
                <a:gd name="T88" fmla="*/ 679 w 750"/>
                <a:gd name="T89" fmla="*/ 225 h 751"/>
                <a:gd name="T90" fmla="*/ 673 w 750"/>
                <a:gd name="T91" fmla="*/ 297 h 751"/>
                <a:gd name="T92" fmla="*/ 661 w 750"/>
                <a:gd name="T93" fmla="*/ 446 h 751"/>
                <a:gd name="T94" fmla="*/ 682 w 750"/>
                <a:gd name="T95" fmla="*/ 512 h 751"/>
                <a:gd name="T96" fmla="*/ 648 w 750"/>
                <a:gd name="T97" fmla="*/ 546 h 751"/>
                <a:gd name="T98" fmla="*/ 68 w 750"/>
                <a:gd name="T99" fmla="*/ 34 h 751"/>
                <a:gd name="T100" fmla="*/ 34 w 750"/>
                <a:gd name="T101" fmla="*/ 68 h 751"/>
                <a:gd name="T102" fmla="*/ 55 w 750"/>
                <a:gd name="T103" fmla="*/ 713 h 751"/>
                <a:gd name="T104" fmla="*/ 707 w 750"/>
                <a:gd name="T105" fmla="*/ 707 h 751"/>
                <a:gd name="T106" fmla="*/ 713 w 750"/>
                <a:gd name="T107" fmla="*/ 55 h 751"/>
                <a:gd name="T108" fmla="*/ 68 w 750"/>
                <a:gd name="T109" fmla="*/ 34 h 751"/>
                <a:gd name="T110" fmla="*/ 722 w 750"/>
                <a:gd name="T111" fmla="*/ 13 h 751"/>
                <a:gd name="T112" fmla="*/ 750 w 750"/>
                <a:gd name="T113" fmla="*/ 682 h 751"/>
                <a:gd name="T114" fmla="*/ 704 w 750"/>
                <a:gd name="T115" fmla="*/ 747 h 751"/>
                <a:gd name="T116" fmla="*/ 27 w 750"/>
                <a:gd name="T117" fmla="*/ 737 h 751"/>
                <a:gd name="T118" fmla="*/ 0 w 750"/>
                <a:gd name="T119" fmla="*/ 68 h 751"/>
                <a:gd name="T120" fmla="*/ 47 w 750"/>
                <a:gd name="T121" fmla="*/ 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50" h="751">
                  <a:moveTo>
                    <a:pt x="375" y="341"/>
                  </a:moveTo>
                  <a:lnTo>
                    <a:pt x="389" y="344"/>
                  </a:lnTo>
                  <a:lnTo>
                    <a:pt x="399" y="351"/>
                  </a:lnTo>
                  <a:lnTo>
                    <a:pt x="407" y="362"/>
                  </a:lnTo>
                  <a:lnTo>
                    <a:pt x="410" y="375"/>
                  </a:lnTo>
                  <a:lnTo>
                    <a:pt x="407" y="389"/>
                  </a:lnTo>
                  <a:lnTo>
                    <a:pt x="399" y="399"/>
                  </a:lnTo>
                  <a:lnTo>
                    <a:pt x="389" y="407"/>
                  </a:lnTo>
                  <a:lnTo>
                    <a:pt x="375" y="409"/>
                  </a:lnTo>
                  <a:lnTo>
                    <a:pt x="361" y="407"/>
                  </a:lnTo>
                  <a:lnTo>
                    <a:pt x="351" y="399"/>
                  </a:lnTo>
                  <a:lnTo>
                    <a:pt x="344" y="389"/>
                  </a:lnTo>
                  <a:lnTo>
                    <a:pt x="341" y="375"/>
                  </a:lnTo>
                  <a:lnTo>
                    <a:pt x="344" y="362"/>
                  </a:lnTo>
                  <a:lnTo>
                    <a:pt x="351" y="351"/>
                  </a:lnTo>
                  <a:lnTo>
                    <a:pt x="361" y="344"/>
                  </a:lnTo>
                  <a:lnTo>
                    <a:pt x="375" y="341"/>
                  </a:lnTo>
                  <a:close/>
                  <a:moveTo>
                    <a:pt x="358" y="275"/>
                  </a:moveTo>
                  <a:lnTo>
                    <a:pt x="336" y="281"/>
                  </a:lnTo>
                  <a:lnTo>
                    <a:pt x="317" y="292"/>
                  </a:lnTo>
                  <a:lnTo>
                    <a:pt x="327" y="303"/>
                  </a:lnTo>
                  <a:lnTo>
                    <a:pt x="331" y="310"/>
                  </a:lnTo>
                  <a:lnTo>
                    <a:pt x="331" y="319"/>
                  </a:lnTo>
                  <a:lnTo>
                    <a:pt x="327" y="327"/>
                  </a:lnTo>
                  <a:lnTo>
                    <a:pt x="319" y="331"/>
                  </a:lnTo>
                  <a:lnTo>
                    <a:pt x="310" y="331"/>
                  </a:lnTo>
                  <a:lnTo>
                    <a:pt x="302" y="327"/>
                  </a:lnTo>
                  <a:lnTo>
                    <a:pt x="292" y="317"/>
                  </a:lnTo>
                  <a:lnTo>
                    <a:pt x="281" y="336"/>
                  </a:lnTo>
                  <a:lnTo>
                    <a:pt x="275" y="358"/>
                  </a:lnTo>
                  <a:lnTo>
                    <a:pt x="289" y="358"/>
                  </a:lnTo>
                  <a:lnTo>
                    <a:pt x="296" y="358"/>
                  </a:lnTo>
                  <a:lnTo>
                    <a:pt x="300" y="361"/>
                  </a:lnTo>
                  <a:lnTo>
                    <a:pt x="304" y="365"/>
                  </a:lnTo>
                  <a:lnTo>
                    <a:pt x="306" y="370"/>
                  </a:lnTo>
                  <a:lnTo>
                    <a:pt x="307" y="375"/>
                  </a:lnTo>
                  <a:lnTo>
                    <a:pt x="306" y="381"/>
                  </a:lnTo>
                  <a:lnTo>
                    <a:pt x="304" y="385"/>
                  </a:lnTo>
                  <a:lnTo>
                    <a:pt x="300" y="389"/>
                  </a:lnTo>
                  <a:lnTo>
                    <a:pt x="296" y="391"/>
                  </a:lnTo>
                  <a:lnTo>
                    <a:pt x="289" y="392"/>
                  </a:lnTo>
                  <a:lnTo>
                    <a:pt x="275" y="392"/>
                  </a:lnTo>
                  <a:lnTo>
                    <a:pt x="281" y="415"/>
                  </a:lnTo>
                  <a:lnTo>
                    <a:pt x="292" y="434"/>
                  </a:lnTo>
                  <a:lnTo>
                    <a:pt x="302" y="424"/>
                  </a:lnTo>
                  <a:lnTo>
                    <a:pt x="310" y="419"/>
                  </a:lnTo>
                  <a:lnTo>
                    <a:pt x="319" y="419"/>
                  </a:lnTo>
                  <a:lnTo>
                    <a:pt x="327" y="424"/>
                  </a:lnTo>
                  <a:lnTo>
                    <a:pt x="331" y="432"/>
                  </a:lnTo>
                  <a:lnTo>
                    <a:pt x="331" y="440"/>
                  </a:lnTo>
                  <a:lnTo>
                    <a:pt x="327" y="447"/>
                  </a:lnTo>
                  <a:lnTo>
                    <a:pt x="317" y="458"/>
                  </a:lnTo>
                  <a:lnTo>
                    <a:pt x="336" y="470"/>
                  </a:lnTo>
                  <a:lnTo>
                    <a:pt x="358" y="476"/>
                  </a:lnTo>
                  <a:lnTo>
                    <a:pt x="358" y="461"/>
                  </a:lnTo>
                  <a:lnTo>
                    <a:pt x="358" y="455"/>
                  </a:lnTo>
                  <a:lnTo>
                    <a:pt x="361" y="450"/>
                  </a:lnTo>
                  <a:lnTo>
                    <a:pt x="365" y="446"/>
                  </a:lnTo>
                  <a:lnTo>
                    <a:pt x="370" y="445"/>
                  </a:lnTo>
                  <a:lnTo>
                    <a:pt x="375" y="444"/>
                  </a:lnTo>
                  <a:lnTo>
                    <a:pt x="381" y="445"/>
                  </a:lnTo>
                  <a:lnTo>
                    <a:pt x="385" y="446"/>
                  </a:lnTo>
                  <a:lnTo>
                    <a:pt x="389" y="450"/>
                  </a:lnTo>
                  <a:lnTo>
                    <a:pt x="391" y="455"/>
                  </a:lnTo>
                  <a:lnTo>
                    <a:pt x="392" y="461"/>
                  </a:lnTo>
                  <a:lnTo>
                    <a:pt x="392" y="476"/>
                  </a:lnTo>
                  <a:lnTo>
                    <a:pt x="415" y="470"/>
                  </a:lnTo>
                  <a:lnTo>
                    <a:pt x="434" y="458"/>
                  </a:lnTo>
                  <a:lnTo>
                    <a:pt x="424" y="447"/>
                  </a:lnTo>
                  <a:lnTo>
                    <a:pt x="419" y="440"/>
                  </a:lnTo>
                  <a:lnTo>
                    <a:pt x="419" y="432"/>
                  </a:lnTo>
                  <a:lnTo>
                    <a:pt x="424" y="424"/>
                  </a:lnTo>
                  <a:lnTo>
                    <a:pt x="430" y="419"/>
                  </a:lnTo>
                  <a:lnTo>
                    <a:pt x="440" y="419"/>
                  </a:lnTo>
                  <a:lnTo>
                    <a:pt x="447" y="424"/>
                  </a:lnTo>
                  <a:lnTo>
                    <a:pt x="458" y="434"/>
                  </a:lnTo>
                  <a:lnTo>
                    <a:pt x="470" y="415"/>
                  </a:lnTo>
                  <a:lnTo>
                    <a:pt x="476" y="392"/>
                  </a:lnTo>
                  <a:lnTo>
                    <a:pt x="461" y="392"/>
                  </a:lnTo>
                  <a:lnTo>
                    <a:pt x="455" y="391"/>
                  </a:lnTo>
                  <a:lnTo>
                    <a:pt x="450" y="389"/>
                  </a:lnTo>
                  <a:lnTo>
                    <a:pt x="446" y="385"/>
                  </a:lnTo>
                  <a:lnTo>
                    <a:pt x="444" y="381"/>
                  </a:lnTo>
                  <a:lnTo>
                    <a:pt x="444" y="375"/>
                  </a:lnTo>
                  <a:lnTo>
                    <a:pt x="444" y="370"/>
                  </a:lnTo>
                  <a:lnTo>
                    <a:pt x="446" y="365"/>
                  </a:lnTo>
                  <a:lnTo>
                    <a:pt x="450" y="361"/>
                  </a:lnTo>
                  <a:lnTo>
                    <a:pt x="455" y="358"/>
                  </a:lnTo>
                  <a:lnTo>
                    <a:pt x="461" y="358"/>
                  </a:lnTo>
                  <a:lnTo>
                    <a:pt x="476" y="358"/>
                  </a:lnTo>
                  <a:lnTo>
                    <a:pt x="470" y="336"/>
                  </a:lnTo>
                  <a:lnTo>
                    <a:pt x="458" y="317"/>
                  </a:lnTo>
                  <a:lnTo>
                    <a:pt x="447" y="327"/>
                  </a:lnTo>
                  <a:lnTo>
                    <a:pt x="440" y="331"/>
                  </a:lnTo>
                  <a:lnTo>
                    <a:pt x="430" y="331"/>
                  </a:lnTo>
                  <a:lnTo>
                    <a:pt x="424" y="327"/>
                  </a:lnTo>
                  <a:lnTo>
                    <a:pt x="419" y="319"/>
                  </a:lnTo>
                  <a:lnTo>
                    <a:pt x="419" y="310"/>
                  </a:lnTo>
                  <a:lnTo>
                    <a:pt x="424" y="303"/>
                  </a:lnTo>
                  <a:lnTo>
                    <a:pt x="434" y="292"/>
                  </a:lnTo>
                  <a:lnTo>
                    <a:pt x="415" y="281"/>
                  </a:lnTo>
                  <a:lnTo>
                    <a:pt x="392" y="275"/>
                  </a:lnTo>
                  <a:lnTo>
                    <a:pt x="392" y="290"/>
                  </a:lnTo>
                  <a:lnTo>
                    <a:pt x="391" y="296"/>
                  </a:lnTo>
                  <a:lnTo>
                    <a:pt x="389" y="300"/>
                  </a:lnTo>
                  <a:lnTo>
                    <a:pt x="385" y="303"/>
                  </a:lnTo>
                  <a:lnTo>
                    <a:pt x="381" y="306"/>
                  </a:lnTo>
                  <a:lnTo>
                    <a:pt x="375" y="307"/>
                  </a:lnTo>
                  <a:lnTo>
                    <a:pt x="370" y="306"/>
                  </a:lnTo>
                  <a:lnTo>
                    <a:pt x="365" y="303"/>
                  </a:lnTo>
                  <a:lnTo>
                    <a:pt x="361" y="300"/>
                  </a:lnTo>
                  <a:lnTo>
                    <a:pt x="358" y="296"/>
                  </a:lnTo>
                  <a:lnTo>
                    <a:pt x="358" y="290"/>
                  </a:lnTo>
                  <a:lnTo>
                    <a:pt x="358" y="275"/>
                  </a:lnTo>
                  <a:close/>
                  <a:moveTo>
                    <a:pt x="375" y="239"/>
                  </a:moveTo>
                  <a:lnTo>
                    <a:pt x="407" y="242"/>
                  </a:lnTo>
                  <a:lnTo>
                    <a:pt x="434" y="252"/>
                  </a:lnTo>
                  <a:lnTo>
                    <a:pt x="461" y="268"/>
                  </a:lnTo>
                  <a:lnTo>
                    <a:pt x="481" y="290"/>
                  </a:lnTo>
                  <a:lnTo>
                    <a:pt x="497" y="315"/>
                  </a:lnTo>
                  <a:lnTo>
                    <a:pt x="508" y="344"/>
                  </a:lnTo>
                  <a:lnTo>
                    <a:pt x="512" y="375"/>
                  </a:lnTo>
                  <a:lnTo>
                    <a:pt x="509" y="403"/>
                  </a:lnTo>
                  <a:lnTo>
                    <a:pt x="501" y="428"/>
                  </a:lnTo>
                  <a:lnTo>
                    <a:pt x="488" y="451"/>
                  </a:lnTo>
                  <a:lnTo>
                    <a:pt x="471" y="472"/>
                  </a:lnTo>
                  <a:lnTo>
                    <a:pt x="471" y="472"/>
                  </a:lnTo>
                  <a:lnTo>
                    <a:pt x="471" y="472"/>
                  </a:lnTo>
                  <a:lnTo>
                    <a:pt x="451" y="488"/>
                  </a:lnTo>
                  <a:lnTo>
                    <a:pt x="428" y="501"/>
                  </a:lnTo>
                  <a:lnTo>
                    <a:pt x="403" y="509"/>
                  </a:lnTo>
                  <a:lnTo>
                    <a:pt x="375" y="512"/>
                  </a:lnTo>
                  <a:lnTo>
                    <a:pt x="348" y="509"/>
                  </a:lnTo>
                  <a:lnTo>
                    <a:pt x="322" y="501"/>
                  </a:lnTo>
                  <a:lnTo>
                    <a:pt x="298" y="488"/>
                  </a:lnTo>
                  <a:lnTo>
                    <a:pt x="279" y="472"/>
                  </a:lnTo>
                  <a:lnTo>
                    <a:pt x="279" y="472"/>
                  </a:lnTo>
                  <a:lnTo>
                    <a:pt x="279" y="472"/>
                  </a:lnTo>
                  <a:lnTo>
                    <a:pt x="262" y="451"/>
                  </a:lnTo>
                  <a:lnTo>
                    <a:pt x="250" y="428"/>
                  </a:lnTo>
                  <a:lnTo>
                    <a:pt x="242" y="403"/>
                  </a:lnTo>
                  <a:lnTo>
                    <a:pt x="238" y="375"/>
                  </a:lnTo>
                  <a:lnTo>
                    <a:pt x="242" y="344"/>
                  </a:lnTo>
                  <a:lnTo>
                    <a:pt x="252" y="315"/>
                  </a:lnTo>
                  <a:lnTo>
                    <a:pt x="268" y="290"/>
                  </a:lnTo>
                  <a:lnTo>
                    <a:pt x="289" y="268"/>
                  </a:lnTo>
                  <a:lnTo>
                    <a:pt x="315" y="252"/>
                  </a:lnTo>
                  <a:lnTo>
                    <a:pt x="344" y="242"/>
                  </a:lnTo>
                  <a:lnTo>
                    <a:pt x="375" y="239"/>
                  </a:lnTo>
                  <a:close/>
                  <a:moveTo>
                    <a:pt x="136" y="136"/>
                  </a:moveTo>
                  <a:lnTo>
                    <a:pt x="136" y="614"/>
                  </a:lnTo>
                  <a:lnTo>
                    <a:pt x="614" y="614"/>
                  </a:lnTo>
                  <a:lnTo>
                    <a:pt x="614" y="546"/>
                  </a:lnTo>
                  <a:lnTo>
                    <a:pt x="601" y="543"/>
                  </a:lnTo>
                  <a:lnTo>
                    <a:pt x="590" y="535"/>
                  </a:lnTo>
                  <a:lnTo>
                    <a:pt x="582" y="525"/>
                  </a:lnTo>
                  <a:lnTo>
                    <a:pt x="580" y="512"/>
                  </a:lnTo>
                  <a:lnTo>
                    <a:pt x="580" y="478"/>
                  </a:lnTo>
                  <a:lnTo>
                    <a:pt x="582" y="464"/>
                  </a:lnTo>
                  <a:lnTo>
                    <a:pt x="590" y="454"/>
                  </a:lnTo>
                  <a:lnTo>
                    <a:pt x="601" y="446"/>
                  </a:lnTo>
                  <a:lnTo>
                    <a:pt x="614" y="444"/>
                  </a:lnTo>
                  <a:lnTo>
                    <a:pt x="614" y="307"/>
                  </a:lnTo>
                  <a:lnTo>
                    <a:pt x="601" y="305"/>
                  </a:lnTo>
                  <a:lnTo>
                    <a:pt x="590" y="297"/>
                  </a:lnTo>
                  <a:lnTo>
                    <a:pt x="582" y="286"/>
                  </a:lnTo>
                  <a:lnTo>
                    <a:pt x="580" y="273"/>
                  </a:lnTo>
                  <a:lnTo>
                    <a:pt x="580" y="239"/>
                  </a:lnTo>
                  <a:lnTo>
                    <a:pt x="582" y="225"/>
                  </a:lnTo>
                  <a:lnTo>
                    <a:pt x="590" y="214"/>
                  </a:lnTo>
                  <a:lnTo>
                    <a:pt x="601" y="208"/>
                  </a:lnTo>
                  <a:lnTo>
                    <a:pt x="614" y="204"/>
                  </a:lnTo>
                  <a:lnTo>
                    <a:pt x="614" y="136"/>
                  </a:lnTo>
                  <a:lnTo>
                    <a:pt x="136" y="136"/>
                  </a:lnTo>
                  <a:close/>
                  <a:moveTo>
                    <a:pt x="102" y="102"/>
                  </a:moveTo>
                  <a:lnTo>
                    <a:pt x="648" y="102"/>
                  </a:lnTo>
                  <a:lnTo>
                    <a:pt x="648" y="204"/>
                  </a:lnTo>
                  <a:lnTo>
                    <a:pt x="661" y="208"/>
                  </a:lnTo>
                  <a:lnTo>
                    <a:pt x="673" y="214"/>
                  </a:lnTo>
                  <a:lnTo>
                    <a:pt x="679" y="225"/>
                  </a:lnTo>
                  <a:lnTo>
                    <a:pt x="682" y="239"/>
                  </a:lnTo>
                  <a:lnTo>
                    <a:pt x="682" y="273"/>
                  </a:lnTo>
                  <a:lnTo>
                    <a:pt x="679" y="286"/>
                  </a:lnTo>
                  <a:lnTo>
                    <a:pt x="673" y="297"/>
                  </a:lnTo>
                  <a:lnTo>
                    <a:pt x="661" y="305"/>
                  </a:lnTo>
                  <a:lnTo>
                    <a:pt x="648" y="307"/>
                  </a:lnTo>
                  <a:lnTo>
                    <a:pt x="648" y="444"/>
                  </a:lnTo>
                  <a:lnTo>
                    <a:pt x="661" y="446"/>
                  </a:lnTo>
                  <a:lnTo>
                    <a:pt x="673" y="454"/>
                  </a:lnTo>
                  <a:lnTo>
                    <a:pt x="679" y="464"/>
                  </a:lnTo>
                  <a:lnTo>
                    <a:pt x="682" y="478"/>
                  </a:lnTo>
                  <a:lnTo>
                    <a:pt x="682" y="512"/>
                  </a:lnTo>
                  <a:lnTo>
                    <a:pt x="679" y="525"/>
                  </a:lnTo>
                  <a:lnTo>
                    <a:pt x="673" y="535"/>
                  </a:lnTo>
                  <a:lnTo>
                    <a:pt x="661" y="543"/>
                  </a:lnTo>
                  <a:lnTo>
                    <a:pt x="648" y="546"/>
                  </a:lnTo>
                  <a:lnTo>
                    <a:pt x="648" y="648"/>
                  </a:lnTo>
                  <a:lnTo>
                    <a:pt x="102" y="648"/>
                  </a:lnTo>
                  <a:lnTo>
                    <a:pt x="102" y="102"/>
                  </a:lnTo>
                  <a:close/>
                  <a:moveTo>
                    <a:pt x="68" y="34"/>
                  </a:moveTo>
                  <a:lnTo>
                    <a:pt x="55" y="36"/>
                  </a:lnTo>
                  <a:lnTo>
                    <a:pt x="44" y="44"/>
                  </a:lnTo>
                  <a:lnTo>
                    <a:pt x="37" y="55"/>
                  </a:lnTo>
                  <a:lnTo>
                    <a:pt x="34" y="68"/>
                  </a:lnTo>
                  <a:lnTo>
                    <a:pt x="34" y="682"/>
                  </a:lnTo>
                  <a:lnTo>
                    <a:pt x="37" y="696"/>
                  </a:lnTo>
                  <a:lnTo>
                    <a:pt x="44" y="707"/>
                  </a:lnTo>
                  <a:lnTo>
                    <a:pt x="55" y="713"/>
                  </a:lnTo>
                  <a:lnTo>
                    <a:pt x="68" y="716"/>
                  </a:lnTo>
                  <a:lnTo>
                    <a:pt x="682" y="716"/>
                  </a:lnTo>
                  <a:lnTo>
                    <a:pt x="695" y="713"/>
                  </a:lnTo>
                  <a:lnTo>
                    <a:pt x="707" y="707"/>
                  </a:lnTo>
                  <a:lnTo>
                    <a:pt x="713" y="696"/>
                  </a:lnTo>
                  <a:lnTo>
                    <a:pt x="716" y="682"/>
                  </a:lnTo>
                  <a:lnTo>
                    <a:pt x="716" y="68"/>
                  </a:lnTo>
                  <a:lnTo>
                    <a:pt x="713" y="55"/>
                  </a:lnTo>
                  <a:lnTo>
                    <a:pt x="707" y="44"/>
                  </a:lnTo>
                  <a:lnTo>
                    <a:pt x="695" y="36"/>
                  </a:lnTo>
                  <a:lnTo>
                    <a:pt x="682" y="34"/>
                  </a:lnTo>
                  <a:lnTo>
                    <a:pt x="68" y="34"/>
                  </a:lnTo>
                  <a:close/>
                  <a:moveTo>
                    <a:pt x="68" y="0"/>
                  </a:moveTo>
                  <a:lnTo>
                    <a:pt x="682" y="0"/>
                  </a:lnTo>
                  <a:lnTo>
                    <a:pt x="704" y="4"/>
                  </a:lnTo>
                  <a:lnTo>
                    <a:pt x="722" y="13"/>
                  </a:lnTo>
                  <a:lnTo>
                    <a:pt x="737" y="27"/>
                  </a:lnTo>
                  <a:lnTo>
                    <a:pt x="747" y="47"/>
                  </a:lnTo>
                  <a:lnTo>
                    <a:pt x="750" y="68"/>
                  </a:lnTo>
                  <a:lnTo>
                    <a:pt x="750" y="682"/>
                  </a:lnTo>
                  <a:lnTo>
                    <a:pt x="747" y="704"/>
                  </a:lnTo>
                  <a:lnTo>
                    <a:pt x="737" y="722"/>
                  </a:lnTo>
                  <a:lnTo>
                    <a:pt x="722" y="737"/>
                  </a:lnTo>
                  <a:lnTo>
                    <a:pt x="704" y="747"/>
                  </a:lnTo>
                  <a:lnTo>
                    <a:pt x="682" y="751"/>
                  </a:lnTo>
                  <a:lnTo>
                    <a:pt x="68" y="751"/>
                  </a:lnTo>
                  <a:lnTo>
                    <a:pt x="47" y="747"/>
                  </a:lnTo>
                  <a:lnTo>
                    <a:pt x="27" y="737"/>
                  </a:lnTo>
                  <a:lnTo>
                    <a:pt x="13" y="722"/>
                  </a:lnTo>
                  <a:lnTo>
                    <a:pt x="4" y="704"/>
                  </a:lnTo>
                  <a:lnTo>
                    <a:pt x="0" y="682"/>
                  </a:lnTo>
                  <a:lnTo>
                    <a:pt x="0" y="68"/>
                  </a:lnTo>
                  <a:lnTo>
                    <a:pt x="4" y="47"/>
                  </a:lnTo>
                  <a:lnTo>
                    <a:pt x="13" y="27"/>
                  </a:lnTo>
                  <a:lnTo>
                    <a:pt x="27" y="13"/>
                  </a:lnTo>
                  <a:lnTo>
                    <a:pt x="47" y="4"/>
                  </a:lnTo>
                  <a:lnTo>
                    <a:pt x="6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7" name="Freeform 26"/>
            <p:cNvSpPr>
              <a:spLocks noEditPoints="1"/>
            </p:cNvSpPr>
            <p:nvPr/>
          </p:nvSpPr>
          <p:spPr bwMode="auto">
            <a:xfrm>
              <a:off x="7454696" y="1381932"/>
              <a:ext cx="539281" cy="539281"/>
            </a:xfrm>
            <a:custGeom>
              <a:avLst/>
              <a:gdLst>
                <a:gd name="T0" fmla="*/ 410 w 750"/>
                <a:gd name="T1" fmla="*/ 478 h 750"/>
                <a:gd name="T2" fmla="*/ 342 w 750"/>
                <a:gd name="T3" fmla="*/ 512 h 750"/>
                <a:gd name="T4" fmla="*/ 204 w 750"/>
                <a:gd name="T5" fmla="*/ 410 h 750"/>
                <a:gd name="T6" fmla="*/ 546 w 750"/>
                <a:gd name="T7" fmla="*/ 546 h 750"/>
                <a:gd name="T8" fmla="*/ 204 w 750"/>
                <a:gd name="T9" fmla="*/ 410 h 750"/>
                <a:gd name="T10" fmla="*/ 580 w 750"/>
                <a:gd name="T11" fmla="*/ 376 h 750"/>
                <a:gd name="T12" fmla="*/ 170 w 750"/>
                <a:gd name="T13" fmla="*/ 580 h 750"/>
                <a:gd name="T14" fmla="*/ 342 w 750"/>
                <a:gd name="T15" fmla="*/ 204 h 750"/>
                <a:gd name="T16" fmla="*/ 410 w 750"/>
                <a:gd name="T17" fmla="*/ 238 h 750"/>
                <a:gd name="T18" fmla="*/ 342 w 750"/>
                <a:gd name="T19" fmla="*/ 204 h 750"/>
                <a:gd name="T20" fmla="*/ 204 w 750"/>
                <a:gd name="T21" fmla="*/ 272 h 750"/>
                <a:gd name="T22" fmla="*/ 546 w 750"/>
                <a:gd name="T23" fmla="*/ 136 h 750"/>
                <a:gd name="T24" fmla="*/ 170 w 750"/>
                <a:gd name="T25" fmla="*/ 102 h 750"/>
                <a:gd name="T26" fmla="*/ 580 w 750"/>
                <a:gd name="T27" fmla="*/ 308 h 750"/>
                <a:gd name="T28" fmla="*/ 170 w 750"/>
                <a:gd name="T29" fmla="*/ 102 h 750"/>
                <a:gd name="T30" fmla="*/ 102 w 750"/>
                <a:gd name="T31" fmla="*/ 614 h 750"/>
                <a:gd name="T32" fmla="*/ 113 w 750"/>
                <a:gd name="T33" fmla="*/ 639 h 750"/>
                <a:gd name="T34" fmla="*/ 136 w 750"/>
                <a:gd name="T35" fmla="*/ 648 h 750"/>
                <a:gd name="T36" fmla="*/ 627 w 750"/>
                <a:gd name="T37" fmla="*/ 645 h 750"/>
                <a:gd name="T38" fmla="*/ 645 w 750"/>
                <a:gd name="T39" fmla="*/ 627 h 750"/>
                <a:gd name="T40" fmla="*/ 648 w 750"/>
                <a:gd name="T41" fmla="*/ 34 h 750"/>
                <a:gd name="T42" fmla="*/ 17 w 750"/>
                <a:gd name="T43" fmla="*/ 0 h 750"/>
                <a:gd name="T44" fmla="*/ 738 w 750"/>
                <a:gd name="T45" fmla="*/ 1 h 750"/>
                <a:gd name="T46" fmla="*/ 747 w 750"/>
                <a:gd name="T47" fmla="*/ 6 h 750"/>
                <a:gd name="T48" fmla="*/ 750 w 750"/>
                <a:gd name="T49" fmla="*/ 17 h 750"/>
                <a:gd name="T50" fmla="*/ 747 w 750"/>
                <a:gd name="T51" fmla="*/ 27 h 750"/>
                <a:gd name="T52" fmla="*/ 738 w 750"/>
                <a:gd name="T53" fmla="*/ 33 h 750"/>
                <a:gd name="T54" fmla="*/ 682 w 750"/>
                <a:gd name="T55" fmla="*/ 34 h 750"/>
                <a:gd name="T56" fmla="*/ 679 w 750"/>
                <a:gd name="T57" fmla="*/ 636 h 750"/>
                <a:gd name="T58" fmla="*/ 654 w 750"/>
                <a:gd name="T59" fmla="*/ 669 h 750"/>
                <a:gd name="T60" fmla="*/ 614 w 750"/>
                <a:gd name="T61" fmla="*/ 682 h 750"/>
                <a:gd name="T62" fmla="*/ 580 w 750"/>
                <a:gd name="T63" fmla="*/ 733 h 750"/>
                <a:gd name="T64" fmla="*/ 576 w 750"/>
                <a:gd name="T65" fmla="*/ 743 h 750"/>
                <a:gd name="T66" fmla="*/ 568 w 750"/>
                <a:gd name="T67" fmla="*/ 750 h 750"/>
                <a:gd name="T68" fmla="*/ 558 w 750"/>
                <a:gd name="T69" fmla="*/ 750 h 750"/>
                <a:gd name="T70" fmla="*/ 548 w 750"/>
                <a:gd name="T71" fmla="*/ 743 h 750"/>
                <a:gd name="T72" fmla="*/ 546 w 750"/>
                <a:gd name="T73" fmla="*/ 733 h 750"/>
                <a:gd name="T74" fmla="*/ 204 w 750"/>
                <a:gd name="T75" fmla="*/ 682 h 750"/>
                <a:gd name="T76" fmla="*/ 204 w 750"/>
                <a:gd name="T77" fmla="*/ 738 h 750"/>
                <a:gd name="T78" fmla="*/ 198 w 750"/>
                <a:gd name="T79" fmla="*/ 747 h 750"/>
                <a:gd name="T80" fmla="*/ 187 w 750"/>
                <a:gd name="T81" fmla="*/ 750 h 750"/>
                <a:gd name="T82" fmla="*/ 178 w 750"/>
                <a:gd name="T83" fmla="*/ 747 h 750"/>
                <a:gd name="T84" fmla="*/ 171 w 750"/>
                <a:gd name="T85" fmla="*/ 738 h 750"/>
                <a:gd name="T86" fmla="*/ 170 w 750"/>
                <a:gd name="T87" fmla="*/ 682 h 750"/>
                <a:gd name="T88" fmla="*/ 115 w 750"/>
                <a:gd name="T89" fmla="*/ 679 h 750"/>
                <a:gd name="T90" fmla="*/ 81 w 750"/>
                <a:gd name="T91" fmla="*/ 654 h 750"/>
                <a:gd name="T92" fmla="*/ 68 w 750"/>
                <a:gd name="T93" fmla="*/ 614 h 750"/>
                <a:gd name="T94" fmla="*/ 17 w 750"/>
                <a:gd name="T95" fmla="*/ 34 h 750"/>
                <a:gd name="T96" fmla="*/ 7 w 750"/>
                <a:gd name="T97" fmla="*/ 31 h 750"/>
                <a:gd name="T98" fmla="*/ 1 w 750"/>
                <a:gd name="T99" fmla="*/ 22 h 750"/>
                <a:gd name="T100" fmla="*/ 1 w 750"/>
                <a:gd name="T101" fmla="*/ 12 h 750"/>
                <a:gd name="T102" fmla="*/ 7 w 750"/>
                <a:gd name="T103" fmla="*/ 3 h 750"/>
                <a:gd name="T104" fmla="*/ 17 w 750"/>
                <a:gd name="T105" fmla="*/ 0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50" h="750">
                  <a:moveTo>
                    <a:pt x="342" y="478"/>
                  </a:moveTo>
                  <a:lnTo>
                    <a:pt x="410" y="478"/>
                  </a:lnTo>
                  <a:lnTo>
                    <a:pt x="410" y="512"/>
                  </a:lnTo>
                  <a:lnTo>
                    <a:pt x="342" y="512"/>
                  </a:lnTo>
                  <a:lnTo>
                    <a:pt x="342" y="478"/>
                  </a:lnTo>
                  <a:close/>
                  <a:moveTo>
                    <a:pt x="204" y="410"/>
                  </a:moveTo>
                  <a:lnTo>
                    <a:pt x="204" y="546"/>
                  </a:lnTo>
                  <a:lnTo>
                    <a:pt x="546" y="546"/>
                  </a:lnTo>
                  <a:lnTo>
                    <a:pt x="546" y="410"/>
                  </a:lnTo>
                  <a:lnTo>
                    <a:pt x="204" y="410"/>
                  </a:lnTo>
                  <a:close/>
                  <a:moveTo>
                    <a:pt x="170" y="376"/>
                  </a:moveTo>
                  <a:lnTo>
                    <a:pt x="580" y="376"/>
                  </a:lnTo>
                  <a:lnTo>
                    <a:pt x="580" y="580"/>
                  </a:lnTo>
                  <a:lnTo>
                    <a:pt x="170" y="580"/>
                  </a:lnTo>
                  <a:lnTo>
                    <a:pt x="170" y="376"/>
                  </a:lnTo>
                  <a:close/>
                  <a:moveTo>
                    <a:pt x="342" y="204"/>
                  </a:moveTo>
                  <a:lnTo>
                    <a:pt x="410" y="204"/>
                  </a:lnTo>
                  <a:lnTo>
                    <a:pt x="410" y="238"/>
                  </a:lnTo>
                  <a:lnTo>
                    <a:pt x="342" y="238"/>
                  </a:lnTo>
                  <a:lnTo>
                    <a:pt x="342" y="204"/>
                  </a:lnTo>
                  <a:close/>
                  <a:moveTo>
                    <a:pt x="204" y="136"/>
                  </a:moveTo>
                  <a:lnTo>
                    <a:pt x="204" y="272"/>
                  </a:lnTo>
                  <a:lnTo>
                    <a:pt x="546" y="272"/>
                  </a:lnTo>
                  <a:lnTo>
                    <a:pt x="546" y="136"/>
                  </a:lnTo>
                  <a:lnTo>
                    <a:pt x="204" y="136"/>
                  </a:lnTo>
                  <a:close/>
                  <a:moveTo>
                    <a:pt x="170" y="102"/>
                  </a:moveTo>
                  <a:lnTo>
                    <a:pt x="580" y="102"/>
                  </a:lnTo>
                  <a:lnTo>
                    <a:pt x="580" y="308"/>
                  </a:lnTo>
                  <a:lnTo>
                    <a:pt x="170" y="308"/>
                  </a:lnTo>
                  <a:lnTo>
                    <a:pt x="170" y="102"/>
                  </a:lnTo>
                  <a:close/>
                  <a:moveTo>
                    <a:pt x="102" y="34"/>
                  </a:moveTo>
                  <a:lnTo>
                    <a:pt x="102" y="614"/>
                  </a:lnTo>
                  <a:lnTo>
                    <a:pt x="105" y="627"/>
                  </a:lnTo>
                  <a:lnTo>
                    <a:pt x="113" y="639"/>
                  </a:lnTo>
                  <a:lnTo>
                    <a:pt x="123" y="645"/>
                  </a:lnTo>
                  <a:lnTo>
                    <a:pt x="136" y="648"/>
                  </a:lnTo>
                  <a:lnTo>
                    <a:pt x="614" y="648"/>
                  </a:lnTo>
                  <a:lnTo>
                    <a:pt x="627" y="645"/>
                  </a:lnTo>
                  <a:lnTo>
                    <a:pt x="637" y="639"/>
                  </a:lnTo>
                  <a:lnTo>
                    <a:pt x="645" y="627"/>
                  </a:lnTo>
                  <a:lnTo>
                    <a:pt x="648" y="614"/>
                  </a:lnTo>
                  <a:lnTo>
                    <a:pt x="648" y="34"/>
                  </a:lnTo>
                  <a:lnTo>
                    <a:pt x="102" y="34"/>
                  </a:lnTo>
                  <a:close/>
                  <a:moveTo>
                    <a:pt x="17" y="0"/>
                  </a:moveTo>
                  <a:lnTo>
                    <a:pt x="733" y="0"/>
                  </a:lnTo>
                  <a:lnTo>
                    <a:pt x="738" y="1"/>
                  </a:lnTo>
                  <a:lnTo>
                    <a:pt x="743" y="3"/>
                  </a:lnTo>
                  <a:lnTo>
                    <a:pt x="747" y="6"/>
                  </a:lnTo>
                  <a:lnTo>
                    <a:pt x="750" y="12"/>
                  </a:lnTo>
                  <a:lnTo>
                    <a:pt x="750" y="17"/>
                  </a:lnTo>
                  <a:lnTo>
                    <a:pt x="750" y="22"/>
                  </a:lnTo>
                  <a:lnTo>
                    <a:pt x="747" y="27"/>
                  </a:lnTo>
                  <a:lnTo>
                    <a:pt x="743" y="31"/>
                  </a:lnTo>
                  <a:lnTo>
                    <a:pt x="738" y="33"/>
                  </a:lnTo>
                  <a:lnTo>
                    <a:pt x="733" y="34"/>
                  </a:lnTo>
                  <a:lnTo>
                    <a:pt x="682" y="34"/>
                  </a:lnTo>
                  <a:lnTo>
                    <a:pt x="682" y="614"/>
                  </a:lnTo>
                  <a:lnTo>
                    <a:pt x="679" y="636"/>
                  </a:lnTo>
                  <a:lnTo>
                    <a:pt x="669" y="654"/>
                  </a:lnTo>
                  <a:lnTo>
                    <a:pt x="654" y="669"/>
                  </a:lnTo>
                  <a:lnTo>
                    <a:pt x="636" y="679"/>
                  </a:lnTo>
                  <a:lnTo>
                    <a:pt x="614" y="682"/>
                  </a:lnTo>
                  <a:lnTo>
                    <a:pt x="580" y="682"/>
                  </a:lnTo>
                  <a:lnTo>
                    <a:pt x="580" y="733"/>
                  </a:lnTo>
                  <a:lnTo>
                    <a:pt x="578" y="738"/>
                  </a:lnTo>
                  <a:lnTo>
                    <a:pt x="576" y="743"/>
                  </a:lnTo>
                  <a:lnTo>
                    <a:pt x="573" y="747"/>
                  </a:lnTo>
                  <a:lnTo>
                    <a:pt x="568" y="750"/>
                  </a:lnTo>
                  <a:lnTo>
                    <a:pt x="563" y="750"/>
                  </a:lnTo>
                  <a:lnTo>
                    <a:pt x="558" y="750"/>
                  </a:lnTo>
                  <a:lnTo>
                    <a:pt x="552" y="747"/>
                  </a:lnTo>
                  <a:lnTo>
                    <a:pt x="548" y="743"/>
                  </a:lnTo>
                  <a:lnTo>
                    <a:pt x="547" y="738"/>
                  </a:lnTo>
                  <a:lnTo>
                    <a:pt x="546" y="733"/>
                  </a:lnTo>
                  <a:lnTo>
                    <a:pt x="546" y="682"/>
                  </a:lnTo>
                  <a:lnTo>
                    <a:pt x="204" y="682"/>
                  </a:lnTo>
                  <a:lnTo>
                    <a:pt x="204" y="733"/>
                  </a:lnTo>
                  <a:lnTo>
                    <a:pt x="204" y="738"/>
                  </a:lnTo>
                  <a:lnTo>
                    <a:pt x="202" y="743"/>
                  </a:lnTo>
                  <a:lnTo>
                    <a:pt x="198" y="747"/>
                  </a:lnTo>
                  <a:lnTo>
                    <a:pt x="192" y="750"/>
                  </a:lnTo>
                  <a:lnTo>
                    <a:pt x="187" y="750"/>
                  </a:lnTo>
                  <a:lnTo>
                    <a:pt x="182" y="750"/>
                  </a:lnTo>
                  <a:lnTo>
                    <a:pt x="178" y="747"/>
                  </a:lnTo>
                  <a:lnTo>
                    <a:pt x="174" y="743"/>
                  </a:lnTo>
                  <a:lnTo>
                    <a:pt x="171" y="738"/>
                  </a:lnTo>
                  <a:lnTo>
                    <a:pt x="170" y="733"/>
                  </a:lnTo>
                  <a:lnTo>
                    <a:pt x="170" y="682"/>
                  </a:lnTo>
                  <a:lnTo>
                    <a:pt x="136" y="682"/>
                  </a:lnTo>
                  <a:lnTo>
                    <a:pt x="115" y="679"/>
                  </a:lnTo>
                  <a:lnTo>
                    <a:pt x="96" y="669"/>
                  </a:lnTo>
                  <a:lnTo>
                    <a:pt x="81" y="654"/>
                  </a:lnTo>
                  <a:lnTo>
                    <a:pt x="72" y="636"/>
                  </a:lnTo>
                  <a:lnTo>
                    <a:pt x="68" y="614"/>
                  </a:lnTo>
                  <a:lnTo>
                    <a:pt x="68" y="34"/>
                  </a:lnTo>
                  <a:lnTo>
                    <a:pt x="17" y="34"/>
                  </a:lnTo>
                  <a:lnTo>
                    <a:pt x="12" y="33"/>
                  </a:lnTo>
                  <a:lnTo>
                    <a:pt x="7" y="31"/>
                  </a:lnTo>
                  <a:lnTo>
                    <a:pt x="3" y="27"/>
                  </a:lnTo>
                  <a:lnTo>
                    <a:pt x="1" y="22"/>
                  </a:lnTo>
                  <a:lnTo>
                    <a:pt x="0" y="17"/>
                  </a:lnTo>
                  <a:lnTo>
                    <a:pt x="1" y="12"/>
                  </a:lnTo>
                  <a:lnTo>
                    <a:pt x="3" y="6"/>
                  </a:lnTo>
                  <a:lnTo>
                    <a:pt x="7" y="3"/>
                  </a:lnTo>
                  <a:lnTo>
                    <a:pt x="12" y="1"/>
                  </a:lnTo>
                  <a:lnTo>
                    <a:pt x="1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8" name="Freeform 27"/>
            <p:cNvSpPr>
              <a:spLocks noEditPoints="1"/>
            </p:cNvSpPr>
            <p:nvPr/>
          </p:nvSpPr>
          <p:spPr bwMode="auto">
            <a:xfrm>
              <a:off x="8516786" y="1381932"/>
              <a:ext cx="539281" cy="539281"/>
            </a:xfrm>
            <a:custGeom>
              <a:avLst/>
              <a:gdLst>
                <a:gd name="T0" fmla="*/ 204 w 750"/>
                <a:gd name="T1" fmla="*/ 546 h 750"/>
                <a:gd name="T2" fmla="*/ 340 w 750"/>
                <a:gd name="T3" fmla="*/ 512 h 750"/>
                <a:gd name="T4" fmla="*/ 408 w 750"/>
                <a:gd name="T5" fmla="*/ 546 h 750"/>
                <a:gd name="T6" fmla="*/ 546 w 750"/>
                <a:gd name="T7" fmla="*/ 478 h 750"/>
                <a:gd name="T8" fmla="*/ 170 w 750"/>
                <a:gd name="T9" fmla="*/ 444 h 750"/>
                <a:gd name="T10" fmla="*/ 580 w 750"/>
                <a:gd name="T11" fmla="*/ 580 h 750"/>
                <a:gd name="T12" fmla="*/ 170 w 750"/>
                <a:gd name="T13" fmla="*/ 444 h 750"/>
                <a:gd name="T14" fmla="*/ 204 w 750"/>
                <a:gd name="T15" fmla="*/ 376 h 750"/>
                <a:gd name="T16" fmla="*/ 340 w 750"/>
                <a:gd name="T17" fmla="*/ 342 h 750"/>
                <a:gd name="T18" fmla="*/ 408 w 750"/>
                <a:gd name="T19" fmla="*/ 376 h 750"/>
                <a:gd name="T20" fmla="*/ 546 w 750"/>
                <a:gd name="T21" fmla="*/ 308 h 750"/>
                <a:gd name="T22" fmla="*/ 170 w 750"/>
                <a:gd name="T23" fmla="*/ 272 h 750"/>
                <a:gd name="T24" fmla="*/ 580 w 750"/>
                <a:gd name="T25" fmla="*/ 410 h 750"/>
                <a:gd name="T26" fmla="*/ 170 w 750"/>
                <a:gd name="T27" fmla="*/ 272 h 750"/>
                <a:gd name="T28" fmla="*/ 204 w 750"/>
                <a:gd name="T29" fmla="*/ 204 h 750"/>
                <a:gd name="T30" fmla="*/ 340 w 750"/>
                <a:gd name="T31" fmla="*/ 170 h 750"/>
                <a:gd name="T32" fmla="*/ 408 w 750"/>
                <a:gd name="T33" fmla="*/ 204 h 750"/>
                <a:gd name="T34" fmla="*/ 546 w 750"/>
                <a:gd name="T35" fmla="*/ 136 h 750"/>
                <a:gd name="T36" fmla="*/ 170 w 750"/>
                <a:gd name="T37" fmla="*/ 102 h 750"/>
                <a:gd name="T38" fmla="*/ 580 w 750"/>
                <a:gd name="T39" fmla="*/ 238 h 750"/>
                <a:gd name="T40" fmla="*/ 170 w 750"/>
                <a:gd name="T41" fmla="*/ 102 h 750"/>
                <a:gd name="T42" fmla="*/ 102 w 750"/>
                <a:gd name="T43" fmla="*/ 614 h 750"/>
                <a:gd name="T44" fmla="*/ 111 w 750"/>
                <a:gd name="T45" fmla="*/ 639 h 750"/>
                <a:gd name="T46" fmla="*/ 136 w 750"/>
                <a:gd name="T47" fmla="*/ 648 h 750"/>
                <a:gd name="T48" fmla="*/ 627 w 750"/>
                <a:gd name="T49" fmla="*/ 645 h 750"/>
                <a:gd name="T50" fmla="*/ 645 w 750"/>
                <a:gd name="T51" fmla="*/ 627 h 750"/>
                <a:gd name="T52" fmla="*/ 648 w 750"/>
                <a:gd name="T53" fmla="*/ 34 h 750"/>
                <a:gd name="T54" fmla="*/ 17 w 750"/>
                <a:gd name="T55" fmla="*/ 0 h 750"/>
                <a:gd name="T56" fmla="*/ 738 w 750"/>
                <a:gd name="T57" fmla="*/ 1 h 750"/>
                <a:gd name="T58" fmla="*/ 746 w 750"/>
                <a:gd name="T59" fmla="*/ 6 h 750"/>
                <a:gd name="T60" fmla="*/ 750 w 750"/>
                <a:gd name="T61" fmla="*/ 17 h 750"/>
                <a:gd name="T62" fmla="*/ 746 w 750"/>
                <a:gd name="T63" fmla="*/ 27 h 750"/>
                <a:gd name="T64" fmla="*/ 738 w 750"/>
                <a:gd name="T65" fmla="*/ 33 h 750"/>
                <a:gd name="T66" fmla="*/ 682 w 750"/>
                <a:gd name="T67" fmla="*/ 34 h 750"/>
                <a:gd name="T68" fmla="*/ 678 w 750"/>
                <a:gd name="T69" fmla="*/ 636 h 750"/>
                <a:gd name="T70" fmla="*/ 654 w 750"/>
                <a:gd name="T71" fmla="*/ 669 h 750"/>
                <a:gd name="T72" fmla="*/ 614 w 750"/>
                <a:gd name="T73" fmla="*/ 682 h 750"/>
                <a:gd name="T74" fmla="*/ 580 w 750"/>
                <a:gd name="T75" fmla="*/ 733 h 750"/>
                <a:gd name="T76" fmla="*/ 576 w 750"/>
                <a:gd name="T77" fmla="*/ 743 h 750"/>
                <a:gd name="T78" fmla="*/ 568 w 750"/>
                <a:gd name="T79" fmla="*/ 750 h 750"/>
                <a:gd name="T80" fmla="*/ 558 w 750"/>
                <a:gd name="T81" fmla="*/ 750 h 750"/>
                <a:gd name="T82" fmla="*/ 548 w 750"/>
                <a:gd name="T83" fmla="*/ 743 h 750"/>
                <a:gd name="T84" fmla="*/ 546 w 750"/>
                <a:gd name="T85" fmla="*/ 733 h 750"/>
                <a:gd name="T86" fmla="*/ 204 w 750"/>
                <a:gd name="T87" fmla="*/ 682 h 750"/>
                <a:gd name="T88" fmla="*/ 203 w 750"/>
                <a:gd name="T89" fmla="*/ 738 h 750"/>
                <a:gd name="T90" fmla="*/ 198 w 750"/>
                <a:gd name="T91" fmla="*/ 747 h 750"/>
                <a:gd name="T92" fmla="*/ 187 w 750"/>
                <a:gd name="T93" fmla="*/ 750 h 750"/>
                <a:gd name="T94" fmla="*/ 177 w 750"/>
                <a:gd name="T95" fmla="*/ 747 h 750"/>
                <a:gd name="T96" fmla="*/ 171 w 750"/>
                <a:gd name="T97" fmla="*/ 738 h 750"/>
                <a:gd name="T98" fmla="*/ 170 w 750"/>
                <a:gd name="T99" fmla="*/ 682 h 750"/>
                <a:gd name="T100" fmla="*/ 114 w 750"/>
                <a:gd name="T101" fmla="*/ 679 h 750"/>
                <a:gd name="T102" fmla="*/ 81 w 750"/>
                <a:gd name="T103" fmla="*/ 654 h 750"/>
                <a:gd name="T104" fmla="*/ 68 w 750"/>
                <a:gd name="T105" fmla="*/ 614 h 750"/>
                <a:gd name="T106" fmla="*/ 17 w 750"/>
                <a:gd name="T107" fmla="*/ 34 h 750"/>
                <a:gd name="T108" fmla="*/ 7 w 750"/>
                <a:gd name="T109" fmla="*/ 31 h 750"/>
                <a:gd name="T110" fmla="*/ 0 w 750"/>
                <a:gd name="T111" fmla="*/ 22 h 750"/>
                <a:gd name="T112" fmla="*/ 0 w 750"/>
                <a:gd name="T113" fmla="*/ 12 h 750"/>
                <a:gd name="T114" fmla="*/ 7 w 750"/>
                <a:gd name="T115" fmla="*/ 3 h 750"/>
                <a:gd name="T116" fmla="*/ 17 w 750"/>
                <a:gd name="T117" fmla="*/ 0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0" h="750">
                  <a:moveTo>
                    <a:pt x="204" y="478"/>
                  </a:moveTo>
                  <a:lnTo>
                    <a:pt x="204" y="546"/>
                  </a:lnTo>
                  <a:lnTo>
                    <a:pt x="340" y="546"/>
                  </a:lnTo>
                  <a:lnTo>
                    <a:pt x="340" y="512"/>
                  </a:lnTo>
                  <a:lnTo>
                    <a:pt x="408" y="512"/>
                  </a:lnTo>
                  <a:lnTo>
                    <a:pt x="408" y="546"/>
                  </a:lnTo>
                  <a:lnTo>
                    <a:pt x="546" y="546"/>
                  </a:lnTo>
                  <a:lnTo>
                    <a:pt x="546" y="478"/>
                  </a:lnTo>
                  <a:lnTo>
                    <a:pt x="204" y="478"/>
                  </a:lnTo>
                  <a:close/>
                  <a:moveTo>
                    <a:pt x="170" y="444"/>
                  </a:moveTo>
                  <a:lnTo>
                    <a:pt x="580" y="444"/>
                  </a:lnTo>
                  <a:lnTo>
                    <a:pt x="580" y="580"/>
                  </a:lnTo>
                  <a:lnTo>
                    <a:pt x="170" y="580"/>
                  </a:lnTo>
                  <a:lnTo>
                    <a:pt x="170" y="444"/>
                  </a:lnTo>
                  <a:close/>
                  <a:moveTo>
                    <a:pt x="204" y="308"/>
                  </a:moveTo>
                  <a:lnTo>
                    <a:pt x="204" y="376"/>
                  </a:lnTo>
                  <a:lnTo>
                    <a:pt x="340" y="376"/>
                  </a:lnTo>
                  <a:lnTo>
                    <a:pt x="340" y="342"/>
                  </a:lnTo>
                  <a:lnTo>
                    <a:pt x="408" y="342"/>
                  </a:lnTo>
                  <a:lnTo>
                    <a:pt x="408" y="376"/>
                  </a:lnTo>
                  <a:lnTo>
                    <a:pt x="546" y="376"/>
                  </a:lnTo>
                  <a:lnTo>
                    <a:pt x="546" y="308"/>
                  </a:lnTo>
                  <a:lnTo>
                    <a:pt x="204" y="308"/>
                  </a:lnTo>
                  <a:close/>
                  <a:moveTo>
                    <a:pt x="170" y="272"/>
                  </a:moveTo>
                  <a:lnTo>
                    <a:pt x="580" y="272"/>
                  </a:lnTo>
                  <a:lnTo>
                    <a:pt x="580" y="410"/>
                  </a:lnTo>
                  <a:lnTo>
                    <a:pt x="170" y="410"/>
                  </a:lnTo>
                  <a:lnTo>
                    <a:pt x="170" y="272"/>
                  </a:lnTo>
                  <a:close/>
                  <a:moveTo>
                    <a:pt x="204" y="136"/>
                  </a:moveTo>
                  <a:lnTo>
                    <a:pt x="204" y="204"/>
                  </a:lnTo>
                  <a:lnTo>
                    <a:pt x="340" y="204"/>
                  </a:lnTo>
                  <a:lnTo>
                    <a:pt x="340" y="170"/>
                  </a:lnTo>
                  <a:lnTo>
                    <a:pt x="408" y="170"/>
                  </a:lnTo>
                  <a:lnTo>
                    <a:pt x="408" y="204"/>
                  </a:lnTo>
                  <a:lnTo>
                    <a:pt x="546" y="204"/>
                  </a:lnTo>
                  <a:lnTo>
                    <a:pt x="546" y="136"/>
                  </a:lnTo>
                  <a:lnTo>
                    <a:pt x="204" y="136"/>
                  </a:lnTo>
                  <a:close/>
                  <a:moveTo>
                    <a:pt x="170" y="102"/>
                  </a:moveTo>
                  <a:lnTo>
                    <a:pt x="580" y="102"/>
                  </a:lnTo>
                  <a:lnTo>
                    <a:pt x="580" y="238"/>
                  </a:lnTo>
                  <a:lnTo>
                    <a:pt x="170" y="238"/>
                  </a:lnTo>
                  <a:lnTo>
                    <a:pt x="170" y="102"/>
                  </a:lnTo>
                  <a:close/>
                  <a:moveTo>
                    <a:pt x="102" y="34"/>
                  </a:moveTo>
                  <a:lnTo>
                    <a:pt x="102" y="614"/>
                  </a:lnTo>
                  <a:lnTo>
                    <a:pt x="105" y="627"/>
                  </a:lnTo>
                  <a:lnTo>
                    <a:pt x="111" y="639"/>
                  </a:lnTo>
                  <a:lnTo>
                    <a:pt x="123" y="645"/>
                  </a:lnTo>
                  <a:lnTo>
                    <a:pt x="136" y="648"/>
                  </a:lnTo>
                  <a:lnTo>
                    <a:pt x="614" y="648"/>
                  </a:lnTo>
                  <a:lnTo>
                    <a:pt x="627" y="645"/>
                  </a:lnTo>
                  <a:lnTo>
                    <a:pt x="637" y="639"/>
                  </a:lnTo>
                  <a:lnTo>
                    <a:pt x="645" y="627"/>
                  </a:lnTo>
                  <a:lnTo>
                    <a:pt x="648" y="614"/>
                  </a:lnTo>
                  <a:lnTo>
                    <a:pt x="648" y="34"/>
                  </a:lnTo>
                  <a:lnTo>
                    <a:pt x="102" y="34"/>
                  </a:lnTo>
                  <a:close/>
                  <a:moveTo>
                    <a:pt x="17" y="0"/>
                  </a:moveTo>
                  <a:lnTo>
                    <a:pt x="733" y="0"/>
                  </a:lnTo>
                  <a:lnTo>
                    <a:pt x="738" y="1"/>
                  </a:lnTo>
                  <a:lnTo>
                    <a:pt x="743" y="3"/>
                  </a:lnTo>
                  <a:lnTo>
                    <a:pt x="746" y="6"/>
                  </a:lnTo>
                  <a:lnTo>
                    <a:pt x="749" y="12"/>
                  </a:lnTo>
                  <a:lnTo>
                    <a:pt x="750" y="17"/>
                  </a:lnTo>
                  <a:lnTo>
                    <a:pt x="749" y="22"/>
                  </a:lnTo>
                  <a:lnTo>
                    <a:pt x="746" y="27"/>
                  </a:lnTo>
                  <a:lnTo>
                    <a:pt x="743" y="31"/>
                  </a:lnTo>
                  <a:lnTo>
                    <a:pt x="738" y="33"/>
                  </a:lnTo>
                  <a:lnTo>
                    <a:pt x="733" y="34"/>
                  </a:lnTo>
                  <a:lnTo>
                    <a:pt x="682" y="34"/>
                  </a:lnTo>
                  <a:lnTo>
                    <a:pt x="682" y="614"/>
                  </a:lnTo>
                  <a:lnTo>
                    <a:pt x="678" y="636"/>
                  </a:lnTo>
                  <a:lnTo>
                    <a:pt x="669" y="654"/>
                  </a:lnTo>
                  <a:lnTo>
                    <a:pt x="654" y="669"/>
                  </a:lnTo>
                  <a:lnTo>
                    <a:pt x="635" y="679"/>
                  </a:lnTo>
                  <a:lnTo>
                    <a:pt x="614" y="682"/>
                  </a:lnTo>
                  <a:lnTo>
                    <a:pt x="580" y="682"/>
                  </a:lnTo>
                  <a:lnTo>
                    <a:pt x="580" y="733"/>
                  </a:lnTo>
                  <a:lnTo>
                    <a:pt x="578" y="738"/>
                  </a:lnTo>
                  <a:lnTo>
                    <a:pt x="576" y="743"/>
                  </a:lnTo>
                  <a:lnTo>
                    <a:pt x="572" y="747"/>
                  </a:lnTo>
                  <a:lnTo>
                    <a:pt x="568" y="750"/>
                  </a:lnTo>
                  <a:lnTo>
                    <a:pt x="563" y="750"/>
                  </a:lnTo>
                  <a:lnTo>
                    <a:pt x="558" y="750"/>
                  </a:lnTo>
                  <a:lnTo>
                    <a:pt x="552" y="747"/>
                  </a:lnTo>
                  <a:lnTo>
                    <a:pt x="548" y="743"/>
                  </a:lnTo>
                  <a:lnTo>
                    <a:pt x="546" y="738"/>
                  </a:lnTo>
                  <a:lnTo>
                    <a:pt x="546" y="733"/>
                  </a:lnTo>
                  <a:lnTo>
                    <a:pt x="546" y="682"/>
                  </a:lnTo>
                  <a:lnTo>
                    <a:pt x="204" y="682"/>
                  </a:lnTo>
                  <a:lnTo>
                    <a:pt x="204" y="733"/>
                  </a:lnTo>
                  <a:lnTo>
                    <a:pt x="203" y="738"/>
                  </a:lnTo>
                  <a:lnTo>
                    <a:pt x="200" y="743"/>
                  </a:lnTo>
                  <a:lnTo>
                    <a:pt x="198" y="747"/>
                  </a:lnTo>
                  <a:lnTo>
                    <a:pt x="192" y="750"/>
                  </a:lnTo>
                  <a:lnTo>
                    <a:pt x="187" y="750"/>
                  </a:lnTo>
                  <a:lnTo>
                    <a:pt x="182" y="750"/>
                  </a:lnTo>
                  <a:lnTo>
                    <a:pt x="177" y="747"/>
                  </a:lnTo>
                  <a:lnTo>
                    <a:pt x="173" y="743"/>
                  </a:lnTo>
                  <a:lnTo>
                    <a:pt x="171" y="738"/>
                  </a:lnTo>
                  <a:lnTo>
                    <a:pt x="170" y="733"/>
                  </a:lnTo>
                  <a:lnTo>
                    <a:pt x="170" y="682"/>
                  </a:lnTo>
                  <a:lnTo>
                    <a:pt x="136" y="682"/>
                  </a:lnTo>
                  <a:lnTo>
                    <a:pt x="114" y="679"/>
                  </a:lnTo>
                  <a:lnTo>
                    <a:pt x="96" y="669"/>
                  </a:lnTo>
                  <a:lnTo>
                    <a:pt x="81" y="654"/>
                  </a:lnTo>
                  <a:lnTo>
                    <a:pt x="71" y="636"/>
                  </a:lnTo>
                  <a:lnTo>
                    <a:pt x="68" y="614"/>
                  </a:lnTo>
                  <a:lnTo>
                    <a:pt x="68" y="34"/>
                  </a:lnTo>
                  <a:lnTo>
                    <a:pt x="17" y="34"/>
                  </a:lnTo>
                  <a:lnTo>
                    <a:pt x="10" y="33"/>
                  </a:lnTo>
                  <a:lnTo>
                    <a:pt x="7" y="31"/>
                  </a:lnTo>
                  <a:lnTo>
                    <a:pt x="3" y="27"/>
                  </a:lnTo>
                  <a:lnTo>
                    <a:pt x="0" y="22"/>
                  </a:lnTo>
                  <a:lnTo>
                    <a:pt x="0" y="17"/>
                  </a:lnTo>
                  <a:lnTo>
                    <a:pt x="0" y="12"/>
                  </a:lnTo>
                  <a:lnTo>
                    <a:pt x="3" y="6"/>
                  </a:lnTo>
                  <a:lnTo>
                    <a:pt x="7" y="3"/>
                  </a:lnTo>
                  <a:lnTo>
                    <a:pt x="10" y="1"/>
                  </a:lnTo>
                  <a:lnTo>
                    <a:pt x="1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29" name="Freeform 28"/>
            <p:cNvSpPr>
              <a:spLocks noEditPoints="1"/>
            </p:cNvSpPr>
            <p:nvPr/>
          </p:nvSpPr>
          <p:spPr bwMode="auto">
            <a:xfrm>
              <a:off x="9578876" y="1381932"/>
              <a:ext cx="442211" cy="539281"/>
            </a:xfrm>
            <a:custGeom>
              <a:avLst/>
              <a:gdLst>
                <a:gd name="T0" fmla="*/ 341 w 615"/>
                <a:gd name="T1" fmla="*/ 546 h 750"/>
                <a:gd name="T2" fmla="*/ 273 w 615"/>
                <a:gd name="T3" fmla="*/ 580 h 750"/>
                <a:gd name="T4" fmla="*/ 137 w 615"/>
                <a:gd name="T5" fmla="*/ 478 h 750"/>
                <a:gd name="T6" fmla="*/ 477 w 615"/>
                <a:gd name="T7" fmla="*/ 614 h 750"/>
                <a:gd name="T8" fmla="*/ 137 w 615"/>
                <a:gd name="T9" fmla="*/ 478 h 750"/>
                <a:gd name="T10" fmla="*/ 341 w 615"/>
                <a:gd name="T11" fmla="*/ 376 h 750"/>
                <a:gd name="T12" fmla="*/ 273 w 615"/>
                <a:gd name="T13" fmla="*/ 410 h 750"/>
                <a:gd name="T14" fmla="*/ 137 w 615"/>
                <a:gd name="T15" fmla="*/ 308 h 750"/>
                <a:gd name="T16" fmla="*/ 477 w 615"/>
                <a:gd name="T17" fmla="*/ 444 h 750"/>
                <a:gd name="T18" fmla="*/ 137 w 615"/>
                <a:gd name="T19" fmla="*/ 308 h 750"/>
                <a:gd name="T20" fmla="*/ 341 w 615"/>
                <a:gd name="T21" fmla="*/ 204 h 750"/>
                <a:gd name="T22" fmla="*/ 273 w 615"/>
                <a:gd name="T23" fmla="*/ 238 h 750"/>
                <a:gd name="T24" fmla="*/ 137 w 615"/>
                <a:gd name="T25" fmla="*/ 136 h 750"/>
                <a:gd name="T26" fmla="*/ 477 w 615"/>
                <a:gd name="T27" fmla="*/ 272 h 750"/>
                <a:gd name="T28" fmla="*/ 137 w 615"/>
                <a:gd name="T29" fmla="*/ 136 h 750"/>
                <a:gd name="T30" fmla="*/ 511 w 615"/>
                <a:gd name="T31" fmla="*/ 102 h 750"/>
                <a:gd name="T32" fmla="*/ 103 w 615"/>
                <a:gd name="T33" fmla="*/ 648 h 750"/>
                <a:gd name="T34" fmla="*/ 69 w 615"/>
                <a:gd name="T35" fmla="*/ 34 h 750"/>
                <a:gd name="T36" fmla="*/ 44 w 615"/>
                <a:gd name="T37" fmla="*/ 44 h 750"/>
                <a:gd name="T38" fmla="*/ 34 w 615"/>
                <a:gd name="T39" fmla="*/ 68 h 750"/>
                <a:gd name="T40" fmla="*/ 38 w 615"/>
                <a:gd name="T41" fmla="*/ 695 h 750"/>
                <a:gd name="T42" fmla="*/ 55 w 615"/>
                <a:gd name="T43" fmla="*/ 713 h 750"/>
                <a:gd name="T44" fmla="*/ 545 w 615"/>
                <a:gd name="T45" fmla="*/ 716 h 750"/>
                <a:gd name="T46" fmla="*/ 570 w 615"/>
                <a:gd name="T47" fmla="*/ 707 h 750"/>
                <a:gd name="T48" fmla="*/ 581 w 615"/>
                <a:gd name="T49" fmla="*/ 682 h 750"/>
                <a:gd name="T50" fmla="*/ 577 w 615"/>
                <a:gd name="T51" fmla="*/ 55 h 750"/>
                <a:gd name="T52" fmla="*/ 560 w 615"/>
                <a:gd name="T53" fmla="*/ 37 h 750"/>
                <a:gd name="T54" fmla="*/ 69 w 615"/>
                <a:gd name="T55" fmla="*/ 34 h 750"/>
                <a:gd name="T56" fmla="*/ 545 w 615"/>
                <a:gd name="T57" fmla="*/ 0 h 750"/>
                <a:gd name="T58" fmla="*/ 586 w 615"/>
                <a:gd name="T59" fmla="*/ 13 h 750"/>
                <a:gd name="T60" fmla="*/ 611 w 615"/>
                <a:gd name="T61" fmla="*/ 47 h 750"/>
                <a:gd name="T62" fmla="*/ 615 w 615"/>
                <a:gd name="T63" fmla="*/ 682 h 750"/>
                <a:gd name="T64" fmla="*/ 602 w 615"/>
                <a:gd name="T65" fmla="*/ 723 h 750"/>
                <a:gd name="T66" fmla="*/ 568 w 615"/>
                <a:gd name="T67" fmla="*/ 747 h 750"/>
                <a:gd name="T68" fmla="*/ 69 w 615"/>
                <a:gd name="T69" fmla="*/ 750 h 750"/>
                <a:gd name="T70" fmla="*/ 29 w 615"/>
                <a:gd name="T71" fmla="*/ 737 h 750"/>
                <a:gd name="T72" fmla="*/ 4 w 615"/>
                <a:gd name="T73" fmla="*/ 704 h 750"/>
                <a:gd name="T74" fmla="*/ 0 w 615"/>
                <a:gd name="T75" fmla="*/ 68 h 750"/>
                <a:gd name="T76" fmla="*/ 13 w 615"/>
                <a:gd name="T77" fmla="*/ 27 h 750"/>
                <a:gd name="T78" fmla="*/ 47 w 615"/>
                <a:gd name="T79" fmla="*/ 4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5" h="750">
                  <a:moveTo>
                    <a:pt x="273" y="546"/>
                  </a:moveTo>
                  <a:lnTo>
                    <a:pt x="341" y="546"/>
                  </a:lnTo>
                  <a:lnTo>
                    <a:pt x="341" y="580"/>
                  </a:lnTo>
                  <a:lnTo>
                    <a:pt x="273" y="580"/>
                  </a:lnTo>
                  <a:lnTo>
                    <a:pt x="273" y="546"/>
                  </a:lnTo>
                  <a:close/>
                  <a:moveTo>
                    <a:pt x="137" y="478"/>
                  </a:moveTo>
                  <a:lnTo>
                    <a:pt x="137" y="614"/>
                  </a:lnTo>
                  <a:lnTo>
                    <a:pt x="477" y="614"/>
                  </a:lnTo>
                  <a:lnTo>
                    <a:pt x="477" y="478"/>
                  </a:lnTo>
                  <a:lnTo>
                    <a:pt x="137" y="478"/>
                  </a:lnTo>
                  <a:close/>
                  <a:moveTo>
                    <a:pt x="273" y="376"/>
                  </a:moveTo>
                  <a:lnTo>
                    <a:pt x="341" y="376"/>
                  </a:lnTo>
                  <a:lnTo>
                    <a:pt x="341" y="410"/>
                  </a:lnTo>
                  <a:lnTo>
                    <a:pt x="273" y="410"/>
                  </a:lnTo>
                  <a:lnTo>
                    <a:pt x="273" y="376"/>
                  </a:lnTo>
                  <a:close/>
                  <a:moveTo>
                    <a:pt x="137" y="308"/>
                  </a:moveTo>
                  <a:lnTo>
                    <a:pt x="137" y="444"/>
                  </a:lnTo>
                  <a:lnTo>
                    <a:pt x="477" y="444"/>
                  </a:lnTo>
                  <a:lnTo>
                    <a:pt x="477" y="308"/>
                  </a:lnTo>
                  <a:lnTo>
                    <a:pt x="137" y="308"/>
                  </a:lnTo>
                  <a:close/>
                  <a:moveTo>
                    <a:pt x="273" y="204"/>
                  </a:moveTo>
                  <a:lnTo>
                    <a:pt x="341" y="204"/>
                  </a:lnTo>
                  <a:lnTo>
                    <a:pt x="341" y="238"/>
                  </a:lnTo>
                  <a:lnTo>
                    <a:pt x="273" y="238"/>
                  </a:lnTo>
                  <a:lnTo>
                    <a:pt x="273" y="204"/>
                  </a:lnTo>
                  <a:close/>
                  <a:moveTo>
                    <a:pt x="137" y="136"/>
                  </a:moveTo>
                  <a:lnTo>
                    <a:pt x="137" y="272"/>
                  </a:lnTo>
                  <a:lnTo>
                    <a:pt x="477" y="272"/>
                  </a:lnTo>
                  <a:lnTo>
                    <a:pt x="477" y="136"/>
                  </a:lnTo>
                  <a:lnTo>
                    <a:pt x="137" y="136"/>
                  </a:lnTo>
                  <a:close/>
                  <a:moveTo>
                    <a:pt x="103" y="102"/>
                  </a:moveTo>
                  <a:lnTo>
                    <a:pt x="511" y="102"/>
                  </a:lnTo>
                  <a:lnTo>
                    <a:pt x="511" y="648"/>
                  </a:lnTo>
                  <a:lnTo>
                    <a:pt x="103" y="648"/>
                  </a:lnTo>
                  <a:lnTo>
                    <a:pt x="103" y="102"/>
                  </a:lnTo>
                  <a:close/>
                  <a:moveTo>
                    <a:pt x="69" y="34"/>
                  </a:moveTo>
                  <a:lnTo>
                    <a:pt x="55" y="37"/>
                  </a:lnTo>
                  <a:lnTo>
                    <a:pt x="44" y="44"/>
                  </a:lnTo>
                  <a:lnTo>
                    <a:pt x="38" y="55"/>
                  </a:lnTo>
                  <a:lnTo>
                    <a:pt x="34" y="68"/>
                  </a:lnTo>
                  <a:lnTo>
                    <a:pt x="34" y="682"/>
                  </a:lnTo>
                  <a:lnTo>
                    <a:pt x="38" y="695"/>
                  </a:lnTo>
                  <a:lnTo>
                    <a:pt x="44" y="707"/>
                  </a:lnTo>
                  <a:lnTo>
                    <a:pt x="55" y="713"/>
                  </a:lnTo>
                  <a:lnTo>
                    <a:pt x="69" y="716"/>
                  </a:lnTo>
                  <a:lnTo>
                    <a:pt x="545" y="716"/>
                  </a:lnTo>
                  <a:lnTo>
                    <a:pt x="560" y="713"/>
                  </a:lnTo>
                  <a:lnTo>
                    <a:pt x="570" y="707"/>
                  </a:lnTo>
                  <a:lnTo>
                    <a:pt x="577" y="695"/>
                  </a:lnTo>
                  <a:lnTo>
                    <a:pt x="581" y="682"/>
                  </a:lnTo>
                  <a:lnTo>
                    <a:pt x="581" y="68"/>
                  </a:lnTo>
                  <a:lnTo>
                    <a:pt x="577" y="55"/>
                  </a:lnTo>
                  <a:lnTo>
                    <a:pt x="570" y="44"/>
                  </a:lnTo>
                  <a:lnTo>
                    <a:pt x="560" y="37"/>
                  </a:lnTo>
                  <a:lnTo>
                    <a:pt x="545" y="34"/>
                  </a:lnTo>
                  <a:lnTo>
                    <a:pt x="69" y="34"/>
                  </a:lnTo>
                  <a:close/>
                  <a:moveTo>
                    <a:pt x="69" y="0"/>
                  </a:moveTo>
                  <a:lnTo>
                    <a:pt x="545" y="0"/>
                  </a:lnTo>
                  <a:lnTo>
                    <a:pt x="568" y="4"/>
                  </a:lnTo>
                  <a:lnTo>
                    <a:pt x="586" y="13"/>
                  </a:lnTo>
                  <a:lnTo>
                    <a:pt x="602" y="27"/>
                  </a:lnTo>
                  <a:lnTo>
                    <a:pt x="611" y="47"/>
                  </a:lnTo>
                  <a:lnTo>
                    <a:pt x="615" y="68"/>
                  </a:lnTo>
                  <a:lnTo>
                    <a:pt x="615" y="682"/>
                  </a:lnTo>
                  <a:lnTo>
                    <a:pt x="611" y="704"/>
                  </a:lnTo>
                  <a:lnTo>
                    <a:pt x="602" y="723"/>
                  </a:lnTo>
                  <a:lnTo>
                    <a:pt x="586" y="737"/>
                  </a:lnTo>
                  <a:lnTo>
                    <a:pt x="568" y="747"/>
                  </a:lnTo>
                  <a:lnTo>
                    <a:pt x="545" y="750"/>
                  </a:lnTo>
                  <a:lnTo>
                    <a:pt x="69" y="750"/>
                  </a:lnTo>
                  <a:lnTo>
                    <a:pt x="47" y="747"/>
                  </a:lnTo>
                  <a:lnTo>
                    <a:pt x="29" y="737"/>
                  </a:lnTo>
                  <a:lnTo>
                    <a:pt x="13" y="723"/>
                  </a:lnTo>
                  <a:lnTo>
                    <a:pt x="4" y="704"/>
                  </a:lnTo>
                  <a:lnTo>
                    <a:pt x="0" y="682"/>
                  </a:lnTo>
                  <a:lnTo>
                    <a:pt x="0" y="68"/>
                  </a:lnTo>
                  <a:lnTo>
                    <a:pt x="4" y="47"/>
                  </a:lnTo>
                  <a:lnTo>
                    <a:pt x="13" y="27"/>
                  </a:lnTo>
                  <a:lnTo>
                    <a:pt x="29" y="13"/>
                  </a:lnTo>
                  <a:lnTo>
                    <a:pt x="47" y="4"/>
                  </a:lnTo>
                  <a:lnTo>
                    <a:pt x="69"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30" name="Freeform 29"/>
            <p:cNvSpPr>
              <a:spLocks noEditPoints="1"/>
            </p:cNvSpPr>
            <p:nvPr/>
          </p:nvSpPr>
          <p:spPr bwMode="auto">
            <a:xfrm>
              <a:off x="10543892" y="1381932"/>
              <a:ext cx="539281" cy="539281"/>
            </a:xfrm>
            <a:custGeom>
              <a:avLst/>
              <a:gdLst>
                <a:gd name="T0" fmla="*/ 259 w 750"/>
                <a:gd name="T1" fmla="*/ 487 h 750"/>
                <a:gd name="T2" fmla="*/ 238 w 750"/>
                <a:gd name="T3" fmla="*/ 529 h 750"/>
                <a:gd name="T4" fmla="*/ 259 w 750"/>
                <a:gd name="T5" fmla="*/ 569 h 750"/>
                <a:gd name="T6" fmla="*/ 324 w 750"/>
                <a:gd name="T7" fmla="*/ 580 h 750"/>
                <a:gd name="T8" fmla="*/ 365 w 750"/>
                <a:gd name="T9" fmla="*/ 559 h 750"/>
                <a:gd name="T10" fmla="*/ 373 w 750"/>
                <a:gd name="T11" fmla="*/ 512 h 750"/>
                <a:gd name="T12" fmla="*/ 340 w 750"/>
                <a:gd name="T13" fmla="*/ 479 h 750"/>
                <a:gd name="T14" fmla="*/ 409 w 750"/>
                <a:gd name="T15" fmla="*/ 171 h 750"/>
                <a:gd name="T16" fmla="*/ 512 w 750"/>
                <a:gd name="T17" fmla="*/ 184 h 750"/>
                <a:gd name="T18" fmla="*/ 395 w 750"/>
                <a:gd name="T19" fmla="*/ 136 h 750"/>
                <a:gd name="T20" fmla="*/ 526 w 750"/>
                <a:gd name="T21" fmla="*/ 153 h 750"/>
                <a:gd name="T22" fmla="*/ 534 w 750"/>
                <a:gd name="T23" fmla="*/ 154 h 750"/>
                <a:gd name="T24" fmla="*/ 544 w 750"/>
                <a:gd name="T25" fmla="*/ 165 h 750"/>
                <a:gd name="T26" fmla="*/ 544 w 750"/>
                <a:gd name="T27" fmla="*/ 277 h 750"/>
                <a:gd name="T28" fmla="*/ 535 w 750"/>
                <a:gd name="T29" fmla="*/ 288 h 750"/>
                <a:gd name="T30" fmla="*/ 530 w 750"/>
                <a:gd name="T31" fmla="*/ 289 h 750"/>
                <a:gd name="T32" fmla="*/ 522 w 750"/>
                <a:gd name="T33" fmla="*/ 288 h 750"/>
                <a:gd name="T34" fmla="*/ 406 w 750"/>
                <a:gd name="T35" fmla="*/ 551 h 750"/>
                <a:gd name="T36" fmla="*/ 366 w 750"/>
                <a:gd name="T37" fmla="*/ 602 h 750"/>
                <a:gd name="T38" fmla="*/ 289 w 750"/>
                <a:gd name="T39" fmla="*/ 614 h 750"/>
                <a:gd name="T40" fmla="*/ 229 w 750"/>
                <a:gd name="T41" fmla="*/ 589 h 750"/>
                <a:gd name="T42" fmla="*/ 204 w 750"/>
                <a:gd name="T43" fmla="*/ 529 h 750"/>
                <a:gd name="T44" fmla="*/ 229 w 750"/>
                <a:gd name="T45" fmla="*/ 469 h 750"/>
                <a:gd name="T46" fmla="*/ 289 w 750"/>
                <a:gd name="T47" fmla="*/ 442 h 750"/>
                <a:gd name="T48" fmla="*/ 360 w 750"/>
                <a:gd name="T49" fmla="*/ 452 h 750"/>
                <a:gd name="T50" fmla="*/ 375 w 750"/>
                <a:gd name="T51" fmla="*/ 148 h 750"/>
                <a:gd name="T52" fmla="*/ 385 w 750"/>
                <a:gd name="T53" fmla="*/ 137 h 750"/>
                <a:gd name="T54" fmla="*/ 390 w 750"/>
                <a:gd name="T55" fmla="*/ 136 h 750"/>
                <a:gd name="T56" fmla="*/ 324 w 750"/>
                <a:gd name="T57" fmla="*/ 37 h 750"/>
                <a:gd name="T58" fmla="*/ 190 w 750"/>
                <a:gd name="T59" fmla="*/ 89 h 750"/>
                <a:gd name="T60" fmla="*/ 89 w 750"/>
                <a:gd name="T61" fmla="*/ 188 h 750"/>
                <a:gd name="T62" fmla="*/ 38 w 750"/>
                <a:gd name="T63" fmla="*/ 325 h 750"/>
                <a:gd name="T64" fmla="*/ 48 w 750"/>
                <a:gd name="T65" fmla="*/ 474 h 750"/>
                <a:gd name="T66" fmla="*/ 118 w 750"/>
                <a:gd name="T67" fmla="*/ 598 h 750"/>
                <a:gd name="T68" fmla="*/ 231 w 750"/>
                <a:gd name="T69" fmla="*/ 685 h 750"/>
                <a:gd name="T70" fmla="*/ 375 w 750"/>
                <a:gd name="T71" fmla="*/ 716 h 750"/>
                <a:gd name="T72" fmla="*/ 519 w 750"/>
                <a:gd name="T73" fmla="*/ 685 h 750"/>
                <a:gd name="T74" fmla="*/ 632 w 750"/>
                <a:gd name="T75" fmla="*/ 598 h 750"/>
                <a:gd name="T76" fmla="*/ 701 w 750"/>
                <a:gd name="T77" fmla="*/ 474 h 750"/>
                <a:gd name="T78" fmla="*/ 712 w 750"/>
                <a:gd name="T79" fmla="*/ 325 h 750"/>
                <a:gd name="T80" fmla="*/ 661 w 750"/>
                <a:gd name="T81" fmla="*/ 188 h 750"/>
                <a:gd name="T82" fmla="*/ 561 w 750"/>
                <a:gd name="T83" fmla="*/ 89 h 750"/>
                <a:gd name="T84" fmla="*/ 425 w 750"/>
                <a:gd name="T85" fmla="*/ 37 h 750"/>
                <a:gd name="T86" fmla="*/ 430 w 750"/>
                <a:gd name="T87" fmla="*/ 4 h 750"/>
                <a:gd name="T88" fmla="*/ 580 w 750"/>
                <a:gd name="T89" fmla="*/ 60 h 750"/>
                <a:gd name="T90" fmla="*/ 690 w 750"/>
                <a:gd name="T91" fmla="*/ 170 h 750"/>
                <a:gd name="T92" fmla="*/ 746 w 750"/>
                <a:gd name="T93" fmla="*/ 319 h 750"/>
                <a:gd name="T94" fmla="*/ 734 w 750"/>
                <a:gd name="T95" fmla="*/ 483 h 750"/>
                <a:gd name="T96" fmla="*/ 658 w 750"/>
                <a:gd name="T97" fmla="*/ 620 h 750"/>
                <a:gd name="T98" fmla="*/ 534 w 750"/>
                <a:gd name="T99" fmla="*/ 715 h 750"/>
                <a:gd name="T100" fmla="*/ 375 w 750"/>
                <a:gd name="T101" fmla="*/ 750 h 750"/>
                <a:gd name="T102" fmla="*/ 217 w 750"/>
                <a:gd name="T103" fmla="*/ 715 h 750"/>
                <a:gd name="T104" fmla="*/ 91 w 750"/>
                <a:gd name="T105" fmla="*/ 620 h 750"/>
                <a:gd name="T106" fmla="*/ 16 w 750"/>
                <a:gd name="T107" fmla="*/ 483 h 750"/>
                <a:gd name="T108" fmla="*/ 4 w 750"/>
                <a:gd name="T109" fmla="*/ 319 h 750"/>
                <a:gd name="T110" fmla="*/ 60 w 750"/>
                <a:gd name="T111" fmla="*/ 170 h 750"/>
                <a:gd name="T112" fmla="*/ 171 w 750"/>
                <a:gd name="T113" fmla="*/ 60 h 750"/>
                <a:gd name="T114" fmla="*/ 319 w 750"/>
                <a:gd name="T115" fmla="*/ 4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50" h="750">
                  <a:moveTo>
                    <a:pt x="289" y="476"/>
                  </a:moveTo>
                  <a:lnTo>
                    <a:pt x="273" y="479"/>
                  </a:lnTo>
                  <a:lnTo>
                    <a:pt x="259" y="487"/>
                  </a:lnTo>
                  <a:lnTo>
                    <a:pt x="248" y="497"/>
                  </a:lnTo>
                  <a:lnTo>
                    <a:pt x="241" y="512"/>
                  </a:lnTo>
                  <a:lnTo>
                    <a:pt x="238" y="529"/>
                  </a:lnTo>
                  <a:lnTo>
                    <a:pt x="241" y="544"/>
                  </a:lnTo>
                  <a:lnTo>
                    <a:pt x="248" y="559"/>
                  </a:lnTo>
                  <a:lnTo>
                    <a:pt x="259" y="569"/>
                  </a:lnTo>
                  <a:lnTo>
                    <a:pt x="273" y="577"/>
                  </a:lnTo>
                  <a:lnTo>
                    <a:pt x="289" y="580"/>
                  </a:lnTo>
                  <a:lnTo>
                    <a:pt x="324" y="580"/>
                  </a:lnTo>
                  <a:lnTo>
                    <a:pt x="340" y="577"/>
                  </a:lnTo>
                  <a:lnTo>
                    <a:pt x="354" y="569"/>
                  </a:lnTo>
                  <a:lnTo>
                    <a:pt x="365" y="559"/>
                  </a:lnTo>
                  <a:lnTo>
                    <a:pt x="373" y="544"/>
                  </a:lnTo>
                  <a:lnTo>
                    <a:pt x="375" y="529"/>
                  </a:lnTo>
                  <a:lnTo>
                    <a:pt x="373" y="512"/>
                  </a:lnTo>
                  <a:lnTo>
                    <a:pt x="365" y="497"/>
                  </a:lnTo>
                  <a:lnTo>
                    <a:pt x="354" y="487"/>
                  </a:lnTo>
                  <a:lnTo>
                    <a:pt x="340" y="479"/>
                  </a:lnTo>
                  <a:lnTo>
                    <a:pt x="324" y="476"/>
                  </a:lnTo>
                  <a:lnTo>
                    <a:pt x="289" y="476"/>
                  </a:lnTo>
                  <a:close/>
                  <a:moveTo>
                    <a:pt x="409" y="171"/>
                  </a:moveTo>
                  <a:lnTo>
                    <a:pt x="409" y="241"/>
                  </a:lnTo>
                  <a:lnTo>
                    <a:pt x="512" y="254"/>
                  </a:lnTo>
                  <a:lnTo>
                    <a:pt x="512" y="184"/>
                  </a:lnTo>
                  <a:lnTo>
                    <a:pt x="409" y="171"/>
                  </a:lnTo>
                  <a:close/>
                  <a:moveTo>
                    <a:pt x="392" y="136"/>
                  </a:moveTo>
                  <a:lnTo>
                    <a:pt x="395" y="136"/>
                  </a:lnTo>
                  <a:lnTo>
                    <a:pt x="399" y="137"/>
                  </a:lnTo>
                  <a:lnTo>
                    <a:pt x="526" y="153"/>
                  </a:lnTo>
                  <a:lnTo>
                    <a:pt x="526" y="153"/>
                  </a:lnTo>
                  <a:lnTo>
                    <a:pt x="527" y="153"/>
                  </a:lnTo>
                  <a:lnTo>
                    <a:pt x="529" y="153"/>
                  </a:lnTo>
                  <a:lnTo>
                    <a:pt x="534" y="154"/>
                  </a:lnTo>
                  <a:lnTo>
                    <a:pt x="539" y="156"/>
                  </a:lnTo>
                  <a:lnTo>
                    <a:pt x="542" y="160"/>
                  </a:lnTo>
                  <a:lnTo>
                    <a:pt x="544" y="165"/>
                  </a:lnTo>
                  <a:lnTo>
                    <a:pt x="546" y="170"/>
                  </a:lnTo>
                  <a:lnTo>
                    <a:pt x="546" y="272"/>
                  </a:lnTo>
                  <a:lnTo>
                    <a:pt x="544" y="277"/>
                  </a:lnTo>
                  <a:lnTo>
                    <a:pt x="543" y="281"/>
                  </a:lnTo>
                  <a:lnTo>
                    <a:pt x="539" y="285"/>
                  </a:lnTo>
                  <a:lnTo>
                    <a:pt x="535" y="288"/>
                  </a:lnTo>
                  <a:lnTo>
                    <a:pt x="531" y="289"/>
                  </a:lnTo>
                  <a:lnTo>
                    <a:pt x="531" y="289"/>
                  </a:lnTo>
                  <a:lnTo>
                    <a:pt x="530" y="289"/>
                  </a:lnTo>
                  <a:lnTo>
                    <a:pt x="529" y="289"/>
                  </a:lnTo>
                  <a:lnTo>
                    <a:pt x="525" y="289"/>
                  </a:lnTo>
                  <a:lnTo>
                    <a:pt x="522" y="288"/>
                  </a:lnTo>
                  <a:lnTo>
                    <a:pt x="409" y="273"/>
                  </a:lnTo>
                  <a:lnTo>
                    <a:pt x="409" y="529"/>
                  </a:lnTo>
                  <a:lnTo>
                    <a:pt x="406" y="551"/>
                  </a:lnTo>
                  <a:lnTo>
                    <a:pt x="398" y="571"/>
                  </a:lnTo>
                  <a:lnTo>
                    <a:pt x="385" y="589"/>
                  </a:lnTo>
                  <a:lnTo>
                    <a:pt x="366" y="602"/>
                  </a:lnTo>
                  <a:lnTo>
                    <a:pt x="347" y="610"/>
                  </a:lnTo>
                  <a:lnTo>
                    <a:pt x="324" y="614"/>
                  </a:lnTo>
                  <a:lnTo>
                    <a:pt x="289" y="614"/>
                  </a:lnTo>
                  <a:lnTo>
                    <a:pt x="267" y="610"/>
                  </a:lnTo>
                  <a:lnTo>
                    <a:pt x="247" y="602"/>
                  </a:lnTo>
                  <a:lnTo>
                    <a:pt x="229" y="589"/>
                  </a:lnTo>
                  <a:lnTo>
                    <a:pt x="216" y="571"/>
                  </a:lnTo>
                  <a:lnTo>
                    <a:pt x="208" y="551"/>
                  </a:lnTo>
                  <a:lnTo>
                    <a:pt x="204" y="529"/>
                  </a:lnTo>
                  <a:lnTo>
                    <a:pt x="208" y="505"/>
                  </a:lnTo>
                  <a:lnTo>
                    <a:pt x="216" y="486"/>
                  </a:lnTo>
                  <a:lnTo>
                    <a:pt x="229" y="469"/>
                  </a:lnTo>
                  <a:lnTo>
                    <a:pt x="247" y="454"/>
                  </a:lnTo>
                  <a:lnTo>
                    <a:pt x="267" y="446"/>
                  </a:lnTo>
                  <a:lnTo>
                    <a:pt x="289" y="442"/>
                  </a:lnTo>
                  <a:lnTo>
                    <a:pt x="324" y="442"/>
                  </a:lnTo>
                  <a:lnTo>
                    <a:pt x="343" y="445"/>
                  </a:lnTo>
                  <a:lnTo>
                    <a:pt x="360" y="452"/>
                  </a:lnTo>
                  <a:lnTo>
                    <a:pt x="375" y="461"/>
                  </a:lnTo>
                  <a:lnTo>
                    <a:pt x="375" y="153"/>
                  </a:lnTo>
                  <a:lnTo>
                    <a:pt x="375" y="148"/>
                  </a:lnTo>
                  <a:lnTo>
                    <a:pt x="378" y="144"/>
                  </a:lnTo>
                  <a:lnTo>
                    <a:pt x="381" y="140"/>
                  </a:lnTo>
                  <a:lnTo>
                    <a:pt x="385" y="137"/>
                  </a:lnTo>
                  <a:lnTo>
                    <a:pt x="390" y="136"/>
                  </a:lnTo>
                  <a:lnTo>
                    <a:pt x="390" y="136"/>
                  </a:lnTo>
                  <a:lnTo>
                    <a:pt x="390" y="136"/>
                  </a:lnTo>
                  <a:lnTo>
                    <a:pt x="392" y="136"/>
                  </a:lnTo>
                  <a:close/>
                  <a:moveTo>
                    <a:pt x="375" y="34"/>
                  </a:moveTo>
                  <a:lnTo>
                    <a:pt x="324" y="37"/>
                  </a:lnTo>
                  <a:lnTo>
                    <a:pt x="276" y="48"/>
                  </a:lnTo>
                  <a:lnTo>
                    <a:pt x="231" y="65"/>
                  </a:lnTo>
                  <a:lnTo>
                    <a:pt x="190" y="89"/>
                  </a:lnTo>
                  <a:lnTo>
                    <a:pt x="152" y="118"/>
                  </a:lnTo>
                  <a:lnTo>
                    <a:pt x="118" y="150"/>
                  </a:lnTo>
                  <a:lnTo>
                    <a:pt x="89" y="188"/>
                  </a:lnTo>
                  <a:lnTo>
                    <a:pt x="65" y="230"/>
                  </a:lnTo>
                  <a:lnTo>
                    <a:pt x="48" y="276"/>
                  </a:lnTo>
                  <a:lnTo>
                    <a:pt x="38" y="325"/>
                  </a:lnTo>
                  <a:lnTo>
                    <a:pt x="34" y="374"/>
                  </a:lnTo>
                  <a:lnTo>
                    <a:pt x="38" y="425"/>
                  </a:lnTo>
                  <a:lnTo>
                    <a:pt x="48" y="474"/>
                  </a:lnTo>
                  <a:lnTo>
                    <a:pt x="65" y="518"/>
                  </a:lnTo>
                  <a:lnTo>
                    <a:pt x="89" y="560"/>
                  </a:lnTo>
                  <a:lnTo>
                    <a:pt x="118" y="598"/>
                  </a:lnTo>
                  <a:lnTo>
                    <a:pt x="152" y="632"/>
                  </a:lnTo>
                  <a:lnTo>
                    <a:pt x="190" y="661"/>
                  </a:lnTo>
                  <a:lnTo>
                    <a:pt x="231" y="685"/>
                  </a:lnTo>
                  <a:lnTo>
                    <a:pt x="276" y="702"/>
                  </a:lnTo>
                  <a:lnTo>
                    <a:pt x="324" y="712"/>
                  </a:lnTo>
                  <a:lnTo>
                    <a:pt x="375" y="716"/>
                  </a:lnTo>
                  <a:lnTo>
                    <a:pt x="425" y="712"/>
                  </a:lnTo>
                  <a:lnTo>
                    <a:pt x="474" y="702"/>
                  </a:lnTo>
                  <a:lnTo>
                    <a:pt x="519" y="685"/>
                  </a:lnTo>
                  <a:lnTo>
                    <a:pt x="561" y="661"/>
                  </a:lnTo>
                  <a:lnTo>
                    <a:pt x="599" y="632"/>
                  </a:lnTo>
                  <a:lnTo>
                    <a:pt x="632" y="598"/>
                  </a:lnTo>
                  <a:lnTo>
                    <a:pt x="661" y="560"/>
                  </a:lnTo>
                  <a:lnTo>
                    <a:pt x="684" y="518"/>
                  </a:lnTo>
                  <a:lnTo>
                    <a:pt x="701" y="474"/>
                  </a:lnTo>
                  <a:lnTo>
                    <a:pt x="712" y="425"/>
                  </a:lnTo>
                  <a:lnTo>
                    <a:pt x="716" y="374"/>
                  </a:lnTo>
                  <a:lnTo>
                    <a:pt x="712" y="325"/>
                  </a:lnTo>
                  <a:lnTo>
                    <a:pt x="701" y="276"/>
                  </a:lnTo>
                  <a:lnTo>
                    <a:pt x="684" y="230"/>
                  </a:lnTo>
                  <a:lnTo>
                    <a:pt x="661" y="188"/>
                  </a:lnTo>
                  <a:lnTo>
                    <a:pt x="632" y="150"/>
                  </a:lnTo>
                  <a:lnTo>
                    <a:pt x="599" y="118"/>
                  </a:lnTo>
                  <a:lnTo>
                    <a:pt x="561" y="89"/>
                  </a:lnTo>
                  <a:lnTo>
                    <a:pt x="519" y="65"/>
                  </a:lnTo>
                  <a:lnTo>
                    <a:pt x="474" y="48"/>
                  </a:lnTo>
                  <a:lnTo>
                    <a:pt x="425" y="37"/>
                  </a:lnTo>
                  <a:lnTo>
                    <a:pt x="375" y="34"/>
                  </a:lnTo>
                  <a:close/>
                  <a:moveTo>
                    <a:pt x="375" y="0"/>
                  </a:moveTo>
                  <a:lnTo>
                    <a:pt x="430" y="4"/>
                  </a:lnTo>
                  <a:lnTo>
                    <a:pt x="483" y="16"/>
                  </a:lnTo>
                  <a:lnTo>
                    <a:pt x="534" y="34"/>
                  </a:lnTo>
                  <a:lnTo>
                    <a:pt x="580" y="60"/>
                  </a:lnTo>
                  <a:lnTo>
                    <a:pt x="621" y="92"/>
                  </a:lnTo>
                  <a:lnTo>
                    <a:pt x="658" y="128"/>
                  </a:lnTo>
                  <a:lnTo>
                    <a:pt x="690" y="170"/>
                  </a:lnTo>
                  <a:lnTo>
                    <a:pt x="716" y="216"/>
                  </a:lnTo>
                  <a:lnTo>
                    <a:pt x="734" y="266"/>
                  </a:lnTo>
                  <a:lnTo>
                    <a:pt x="746" y="319"/>
                  </a:lnTo>
                  <a:lnTo>
                    <a:pt x="750" y="374"/>
                  </a:lnTo>
                  <a:lnTo>
                    <a:pt x="746" y="431"/>
                  </a:lnTo>
                  <a:lnTo>
                    <a:pt x="734" y="483"/>
                  </a:lnTo>
                  <a:lnTo>
                    <a:pt x="716" y="533"/>
                  </a:lnTo>
                  <a:lnTo>
                    <a:pt x="690" y="579"/>
                  </a:lnTo>
                  <a:lnTo>
                    <a:pt x="658" y="620"/>
                  </a:lnTo>
                  <a:lnTo>
                    <a:pt x="621" y="658"/>
                  </a:lnTo>
                  <a:lnTo>
                    <a:pt x="580" y="690"/>
                  </a:lnTo>
                  <a:lnTo>
                    <a:pt x="534" y="715"/>
                  </a:lnTo>
                  <a:lnTo>
                    <a:pt x="483" y="734"/>
                  </a:lnTo>
                  <a:lnTo>
                    <a:pt x="430" y="746"/>
                  </a:lnTo>
                  <a:lnTo>
                    <a:pt x="375" y="750"/>
                  </a:lnTo>
                  <a:lnTo>
                    <a:pt x="319" y="746"/>
                  </a:lnTo>
                  <a:lnTo>
                    <a:pt x="267" y="734"/>
                  </a:lnTo>
                  <a:lnTo>
                    <a:pt x="217" y="715"/>
                  </a:lnTo>
                  <a:lnTo>
                    <a:pt x="171" y="690"/>
                  </a:lnTo>
                  <a:lnTo>
                    <a:pt x="129" y="658"/>
                  </a:lnTo>
                  <a:lnTo>
                    <a:pt x="91" y="620"/>
                  </a:lnTo>
                  <a:lnTo>
                    <a:pt x="60" y="579"/>
                  </a:lnTo>
                  <a:lnTo>
                    <a:pt x="35" y="533"/>
                  </a:lnTo>
                  <a:lnTo>
                    <a:pt x="16" y="483"/>
                  </a:lnTo>
                  <a:lnTo>
                    <a:pt x="4" y="431"/>
                  </a:lnTo>
                  <a:lnTo>
                    <a:pt x="0" y="374"/>
                  </a:lnTo>
                  <a:lnTo>
                    <a:pt x="4" y="319"/>
                  </a:lnTo>
                  <a:lnTo>
                    <a:pt x="16" y="266"/>
                  </a:lnTo>
                  <a:lnTo>
                    <a:pt x="35" y="216"/>
                  </a:lnTo>
                  <a:lnTo>
                    <a:pt x="60" y="170"/>
                  </a:lnTo>
                  <a:lnTo>
                    <a:pt x="91" y="128"/>
                  </a:lnTo>
                  <a:lnTo>
                    <a:pt x="129" y="92"/>
                  </a:lnTo>
                  <a:lnTo>
                    <a:pt x="171" y="60"/>
                  </a:lnTo>
                  <a:lnTo>
                    <a:pt x="217" y="34"/>
                  </a:lnTo>
                  <a:lnTo>
                    <a:pt x="267" y="16"/>
                  </a:lnTo>
                  <a:lnTo>
                    <a:pt x="319" y="4"/>
                  </a:lnTo>
                  <a:lnTo>
                    <a:pt x="375"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35" name="Freeform 34"/>
            <p:cNvSpPr>
              <a:spLocks noEditPoints="1"/>
            </p:cNvSpPr>
            <p:nvPr/>
          </p:nvSpPr>
          <p:spPr bwMode="auto">
            <a:xfrm>
              <a:off x="1088630" y="2184290"/>
              <a:ext cx="539998" cy="540000"/>
            </a:xfrm>
            <a:custGeom>
              <a:avLst/>
              <a:gdLst>
                <a:gd name="T0" fmla="*/ 279 w 804"/>
                <a:gd name="T1" fmla="*/ 522 h 804"/>
                <a:gd name="T2" fmla="*/ 257 w 804"/>
                <a:gd name="T3" fmla="*/ 567 h 804"/>
                <a:gd name="T4" fmla="*/ 279 w 804"/>
                <a:gd name="T5" fmla="*/ 611 h 804"/>
                <a:gd name="T6" fmla="*/ 348 w 804"/>
                <a:gd name="T7" fmla="*/ 622 h 804"/>
                <a:gd name="T8" fmla="*/ 391 w 804"/>
                <a:gd name="T9" fmla="*/ 600 h 804"/>
                <a:gd name="T10" fmla="*/ 399 w 804"/>
                <a:gd name="T11" fmla="*/ 550 h 804"/>
                <a:gd name="T12" fmla="*/ 365 w 804"/>
                <a:gd name="T13" fmla="*/ 514 h 804"/>
                <a:gd name="T14" fmla="*/ 439 w 804"/>
                <a:gd name="T15" fmla="*/ 185 h 804"/>
                <a:gd name="T16" fmla="*/ 549 w 804"/>
                <a:gd name="T17" fmla="*/ 199 h 804"/>
                <a:gd name="T18" fmla="*/ 424 w 804"/>
                <a:gd name="T19" fmla="*/ 147 h 804"/>
                <a:gd name="T20" fmla="*/ 564 w 804"/>
                <a:gd name="T21" fmla="*/ 165 h 804"/>
                <a:gd name="T22" fmla="*/ 572 w 804"/>
                <a:gd name="T23" fmla="*/ 166 h 804"/>
                <a:gd name="T24" fmla="*/ 584 w 804"/>
                <a:gd name="T25" fmla="*/ 178 h 804"/>
                <a:gd name="T26" fmla="*/ 584 w 804"/>
                <a:gd name="T27" fmla="*/ 298 h 804"/>
                <a:gd name="T28" fmla="*/ 575 w 804"/>
                <a:gd name="T29" fmla="*/ 309 h 804"/>
                <a:gd name="T30" fmla="*/ 568 w 804"/>
                <a:gd name="T31" fmla="*/ 310 h 804"/>
                <a:gd name="T32" fmla="*/ 560 w 804"/>
                <a:gd name="T33" fmla="*/ 309 h 804"/>
                <a:gd name="T34" fmla="*/ 436 w 804"/>
                <a:gd name="T35" fmla="*/ 590 h 804"/>
                <a:gd name="T36" fmla="*/ 394 w 804"/>
                <a:gd name="T37" fmla="*/ 645 h 804"/>
                <a:gd name="T38" fmla="*/ 312 w 804"/>
                <a:gd name="T39" fmla="*/ 658 h 804"/>
                <a:gd name="T40" fmla="*/ 246 w 804"/>
                <a:gd name="T41" fmla="*/ 631 h 804"/>
                <a:gd name="T42" fmla="*/ 220 w 804"/>
                <a:gd name="T43" fmla="*/ 567 h 804"/>
                <a:gd name="T44" fmla="*/ 246 w 804"/>
                <a:gd name="T45" fmla="*/ 503 h 804"/>
                <a:gd name="T46" fmla="*/ 312 w 804"/>
                <a:gd name="T47" fmla="*/ 475 h 804"/>
                <a:gd name="T48" fmla="*/ 386 w 804"/>
                <a:gd name="T49" fmla="*/ 484 h 804"/>
                <a:gd name="T50" fmla="*/ 403 w 804"/>
                <a:gd name="T51" fmla="*/ 160 h 804"/>
                <a:gd name="T52" fmla="*/ 412 w 804"/>
                <a:gd name="T53" fmla="*/ 149 h 804"/>
                <a:gd name="T54" fmla="*/ 419 w 804"/>
                <a:gd name="T55" fmla="*/ 147 h 804"/>
                <a:gd name="T56" fmla="*/ 59 w 804"/>
                <a:gd name="T57" fmla="*/ 41 h 804"/>
                <a:gd name="T58" fmla="*/ 37 w 804"/>
                <a:gd name="T59" fmla="*/ 73 h 804"/>
                <a:gd name="T60" fmla="*/ 48 w 804"/>
                <a:gd name="T61" fmla="*/ 757 h 804"/>
                <a:gd name="T62" fmla="*/ 732 w 804"/>
                <a:gd name="T63" fmla="*/ 767 h 804"/>
                <a:gd name="T64" fmla="*/ 765 w 804"/>
                <a:gd name="T65" fmla="*/ 745 h 804"/>
                <a:gd name="T66" fmla="*/ 765 w 804"/>
                <a:gd name="T67" fmla="*/ 59 h 804"/>
                <a:gd name="T68" fmla="*/ 732 w 804"/>
                <a:gd name="T69" fmla="*/ 37 h 804"/>
                <a:gd name="T70" fmla="*/ 732 w 804"/>
                <a:gd name="T71" fmla="*/ 0 h 804"/>
                <a:gd name="T72" fmla="*/ 791 w 804"/>
                <a:gd name="T73" fmla="*/ 30 h 804"/>
                <a:gd name="T74" fmla="*/ 804 w 804"/>
                <a:gd name="T75" fmla="*/ 730 h 804"/>
                <a:gd name="T76" fmla="*/ 774 w 804"/>
                <a:gd name="T77" fmla="*/ 791 h 804"/>
                <a:gd name="T78" fmla="*/ 73 w 804"/>
                <a:gd name="T79" fmla="*/ 804 h 804"/>
                <a:gd name="T80" fmla="*/ 14 w 804"/>
                <a:gd name="T81" fmla="*/ 774 h 804"/>
                <a:gd name="T82" fmla="*/ 0 w 804"/>
                <a:gd name="T83" fmla="*/ 73 h 804"/>
                <a:gd name="T84" fmla="*/ 30 w 804"/>
                <a:gd name="T85" fmla="*/ 14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4" h="804">
                  <a:moveTo>
                    <a:pt x="312" y="512"/>
                  </a:moveTo>
                  <a:lnTo>
                    <a:pt x="293" y="514"/>
                  </a:lnTo>
                  <a:lnTo>
                    <a:pt x="279" y="522"/>
                  </a:lnTo>
                  <a:lnTo>
                    <a:pt x="267" y="534"/>
                  </a:lnTo>
                  <a:lnTo>
                    <a:pt x="259" y="550"/>
                  </a:lnTo>
                  <a:lnTo>
                    <a:pt x="257" y="567"/>
                  </a:lnTo>
                  <a:lnTo>
                    <a:pt x="259" y="584"/>
                  </a:lnTo>
                  <a:lnTo>
                    <a:pt x="267" y="600"/>
                  </a:lnTo>
                  <a:lnTo>
                    <a:pt x="279" y="611"/>
                  </a:lnTo>
                  <a:lnTo>
                    <a:pt x="293" y="619"/>
                  </a:lnTo>
                  <a:lnTo>
                    <a:pt x="312" y="622"/>
                  </a:lnTo>
                  <a:lnTo>
                    <a:pt x="348" y="622"/>
                  </a:lnTo>
                  <a:lnTo>
                    <a:pt x="365" y="619"/>
                  </a:lnTo>
                  <a:lnTo>
                    <a:pt x="380" y="611"/>
                  </a:lnTo>
                  <a:lnTo>
                    <a:pt x="391" y="600"/>
                  </a:lnTo>
                  <a:lnTo>
                    <a:pt x="399" y="584"/>
                  </a:lnTo>
                  <a:lnTo>
                    <a:pt x="402" y="567"/>
                  </a:lnTo>
                  <a:lnTo>
                    <a:pt x="399" y="550"/>
                  </a:lnTo>
                  <a:lnTo>
                    <a:pt x="391" y="534"/>
                  </a:lnTo>
                  <a:lnTo>
                    <a:pt x="380" y="522"/>
                  </a:lnTo>
                  <a:lnTo>
                    <a:pt x="365" y="514"/>
                  </a:lnTo>
                  <a:lnTo>
                    <a:pt x="348" y="512"/>
                  </a:lnTo>
                  <a:lnTo>
                    <a:pt x="312" y="512"/>
                  </a:lnTo>
                  <a:close/>
                  <a:moveTo>
                    <a:pt x="439" y="185"/>
                  </a:moveTo>
                  <a:lnTo>
                    <a:pt x="439" y="259"/>
                  </a:lnTo>
                  <a:lnTo>
                    <a:pt x="549" y="272"/>
                  </a:lnTo>
                  <a:lnTo>
                    <a:pt x="549" y="199"/>
                  </a:lnTo>
                  <a:lnTo>
                    <a:pt x="439" y="185"/>
                  </a:lnTo>
                  <a:close/>
                  <a:moveTo>
                    <a:pt x="420" y="147"/>
                  </a:moveTo>
                  <a:lnTo>
                    <a:pt x="424" y="147"/>
                  </a:lnTo>
                  <a:lnTo>
                    <a:pt x="428" y="148"/>
                  </a:lnTo>
                  <a:lnTo>
                    <a:pt x="564" y="165"/>
                  </a:lnTo>
                  <a:lnTo>
                    <a:pt x="564" y="165"/>
                  </a:lnTo>
                  <a:lnTo>
                    <a:pt x="566" y="165"/>
                  </a:lnTo>
                  <a:lnTo>
                    <a:pt x="567" y="165"/>
                  </a:lnTo>
                  <a:lnTo>
                    <a:pt x="572" y="166"/>
                  </a:lnTo>
                  <a:lnTo>
                    <a:pt x="577" y="169"/>
                  </a:lnTo>
                  <a:lnTo>
                    <a:pt x="581" y="173"/>
                  </a:lnTo>
                  <a:lnTo>
                    <a:pt x="584" y="178"/>
                  </a:lnTo>
                  <a:lnTo>
                    <a:pt x="585" y="183"/>
                  </a:lnTo>
                  <a:lnTo>
                    <a:pt x="585" y="293"/>
                  </a:lnTo>
                  <a:lnTo>
                    <a:pt x="584" y="298"/>
                  </a:lnTo>
                  <a:lnTo>
                    <a:pt x="583" y="302"/>
                  </a:lnTo>
                  <a:lnTo>
                    <a:pt x="579" y="306"/>
                  </a:lnTo>
                  <a:lnTo>
                    <a:pt x="575" y="309"/>
                  </a:lnTo>
                  <a:lnTo>
                    <a:pt x="569" y="310"/>
                  </a:lnTo>
                  <a:lnTo>
                    <a:pt x="569" y="310"/>
                  </a:lnTo>
                  <a:lnTo>
                    <a:pt x="568" y="310"/>
                  </a:lnTo>
                  <a:lnTo>
                    <a:pt x="567" y="312"/>
                  </a:lnTo>
                  <a:lnTo>
                    <a:pt x="563" y="310"/>
                  </a:lnTo>
                  <a:lnTo>
                    <a:pt x="560" y="309"/>
                  </a:lnTo>
                  <a:lnTo>
                    <a:pt x="439" y="295"/>
                  </a:lnTo>
                  <a:lnTo>
                    <a:pt x="439" y="567"/>
                  </a:lnTo>
                  <a:lnTo>
                    <a:pt x="436" y="590"/>
                  </a:lnTo>
                  <a:lnTo>
                    <a:pt x="427" y="613"/>
                  </a:lnTo>
                  <a:lnTo>
                    <a:pt x="412" y="631"/>
                  </a:lnTo>
                  <a:lnTo>
                    <a:pt x="394" y="645"/>
                  </a:lnTo>
                  <a:lnTo>
                    <a:pt x="372" y="655"/>
                  </a:lnTo>
                  <a:lnTo>
                    <a:pt x="348" y="658"/>
                  </a:lnTo>
                  <a:lnTo>
                    <a:pt x="312" y="658"/>
                  </a:lnTo>
                  <a:lnTo>
                    <a:pt x="287" y="655"/>
                  </a:lnTo>
                  <a:lnTo>
                    <a:pt x="264" y="645"/>
                  </a:lnTo>
                  <a:lnTo>
                    <a:pt x="246" y="631"/>
                  </a:lnTo>
                  <a:lnTo>
                    <a:pt x="232" y="613"/>
                  </a:lnTo>
                  <a:lnTo>
                    <a:pt x="223" y="590"/>
                  </a:lnTo>
                  <a:lnTo>
                    <a:pt x="220" y="567"/>
                  </a:lnTo>
                  <a:lnTo>
                    <a:pt x="223" y="542"/>
                  </a:lnTo>
                  <a:lnTo>
                    <a:pt x="232" y="521"/>
                  </a:lnTo>
                  <a:lnTo>
                    <a:pt x="246" y="503"/>
                  </a:lnTo>
                  <a:lnTo>
                    <a:pt x="264" y="488"/>
                  </a:lnTo>
                  <a:lnTo>
                    <a:pt x="287" y="479"/>
                  </a:lnTo>
                  <a:lnTo>
                    <a:pt x="312" y="475"/>
                  </a:lnTo>
                  <a:lnTo>
                    <a:pt x="348" y="475"/>
                  </a:lnTo>
                  <a:lnTo>
                    <a:pt x="368" y="478"/>
                  </a:lnTo>
                  <a:lnTo>
                    <a:pt x="386" y="484"/>
                  </a:lnTo>
                  <a:lnTo>
                    <a:pt x="402" y="494"/>
                  </a:lnTo>
                  <a:lnTo>
                    <a:pt x="402" y="165"/>
                  </a:lnTo>
                  <a:lnTo>
                    <a:pt x="403" y="160"/>
                  </a:lnTo>
                  <a:lnTo>
                    <a:pt x="406" y="156"/>
                  </a:lnTo>
                  <a:lnTo>
                    <a:pt x="408" y="152"/>
                  </a:lnTo>
                  <a:lnTo>
                    <a:pt x="412" y="149"/>
                  </a:lnTo>
                  <a:lnTo>
                    <a:pt x="418" y="147"/>
                  </a:lnTo>
                  <a:lnTo>
                    <a:pt x="418" y="147"/>
                  </a:lnTo>
                  <a:lnTo>
                    <a:pt x="419" y="147"/>
                  </a:lnTo>
                  <a:lnTo>
                    <a:pt x="420" y="147"/>
                  </a:lnTo>
                  <a:close/>
                  <a:moveTo>
                    <a:pt x="73" y="37"/>
                  </a:moveTo>
                  <a:lnTo>
                    <a:pt x="59" y="41"/>
                  </a:lnTo>
                  <a:lnTo>
                    <a:pt x="48" y="47"/>
                  </a:lnTo>
                  <a:lnTo>
                    <a:pt x="41" y="59"/>
                  </a:lnTo>
                  <a:lnTo>
                    <a:pt x="37" y="73"/>
                  </a:lnTo>
                  <a:lnTo>
                    <a:pt x="37" y="730"/>
                  </a:lnTo>
                  <a:lnTo>
                    <a:pt x="41" y="745"/>
                  </a:lnTo>
                  <a:lnTo>
                    <a:pt x="48" y="757"/>
                  </a:lnTo>
                  <a:lnTo>
                    <a:pt x="59" y="765"/>
                  </a:lnTo>
                  <a:lnTo>
                    <a:pt x="73" y="767"/>
                  </a:lnTo>
                  <a:lnTo>
                    <a:pt x="732" y="767"/>
                  </a:lnTo>
                  <a:lnTo>
                    <a:pt x="745" y="765"/>
                  </a:lnTo>
                  <a:lnTo>
                    <a:pt x="757" y="757"/>
                  </a:lnTo>
                  <a:lnTo>
                    <a:pt x="765" y="745"/>
                  </a:lnTo>
                  <a:lnTo>
                    <a:pt x="767" y="730"/>
                  </a:lnTo>
                  <a:lnTo>
                    <a:pt x="767" y="73"/>
                  </a:lnTo>
                  <a:lnTo>
                    <a:pt x="765" y="59"/>
                  </a:lnTo>
                  <a:lnTo>
                    <a:pt x="757" y="47"/>
                  </a:lnTo>
                  <a:lnTo>
                    <a:pt x="745" y="41"/>
                  </a:lnTo>
                  <a:lnTo>
                    <a:pt x="732" y="37"/>
                  </a:lnTo>
                  <a:lnTo>
                    <a:pt x="73" y="37"/>
                  </a:lnTo>
                  <a:close/>
                  <a:moveTo>
                    <a:pt x="73" y="0"/>
                  </a:moveTo>
                  <a:lnTo>
                    <a:pt x="732" y="0"/>
                  </a:lnTo>
                  <a:lnTo>
                    <a:pt x="754" y="4"/>
                  </a:lnTo>
                  <a:lnTo>
                    <a:pt x="774" y="14"/>
                  </a:lnTo>
                  <a:lnTo>
                    <a:pt x="791" y="30"/>
                  </a:lnTo>
                  <a:lnTo>
                    <a:pt x="800" y="51"/>
                  </a:lnTo>
                  <a:lnTo>
                    <a:pt x="804" y="73"/>
                  </a:lnTo>
                  <a:lnTo>
                    <a:pt x="804" y="730"/>
                  </a:lnTo>
                  <a:lnTo>
                    <a:pt x="800" y="754"/>
                  </a:lnTo>
                  <a:lnTo>
                    <a:pt x="791" y="774"/>
                  </a:lnTo>
                  <a:lnTo>
                    <a:pt x="774" y="791"/>
                  </a:lnTo>
                  <a:lnTo>
                    <a:pt x="754" y="800"/>
                  </a:lnTo>
                  <a:lnTo>
                    <a:pt x="732" y="804"/>
                  </a:lnTo>
                  <a:lnTo>
                    <a:pt x="73" y="804"/>
                  </a:lnTo>
                  <a:lnTo>
                    <a:pt x="51" y="800"/>
                  </a:lnTo>
                  <a:lnTo>
                    <a:pt x="30" y="791"/>
                  </a:lnTo>
                  <a:lnTo>
                    <a:pt x="14" y="774"/>
                  </a:lnTo>
                  <a:lnTo>
                    <a:pt x="4" y="754"/>
                  </a:lnTo>
                  <a:lnTo>
                    <a:pt x="0" y="730"/>
                  </a:lnTo>
                  <a:lnTo>
                    <a:pt x="0" y="73"/>
                  </a:lnTo>
                  <a:lnTo>
                    <a:pt x="4" y="51"/>
                  </a:lnTo>
                  <a:lnTo>
                    <a:pt x="14" y="30"/>
                  </a:lnTo>
                  <a:lnTo>
                    <a:pt x="30" y="14"/>
                  </a:lnTo>
                  <a:lnTo>
                    <a:pt x="51" y="4"/>
                  </a:lnTo>
                  <a:lnTo>
                    <a:pt x="73"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36" name="Freeform 35"/>
            <p:cNvSpPr>
              <a:spLocks noEditPoints="1"/>
            </p:cNvSpPr>
            <p:nvPr/>
          </p:nvSpPr>
          <p:spPr bwMode="auto">
            <a:xfrm>
              <a:off x="2177533" y="2184290"/>
              <a:ext cx="539998" cy="540000"/>
            </a:xfrm>
            <a:custGeom>
              <a:avLst/>
              <a:gdLst>
                <a:gd name="T0" fmla="*/ 377 w 804"/>
                <a:gd name="T1" fmla="*/ 534 h 804"/>
                <a:gd name="T2" fmla="*/ 377 w 804"/>
                <a:gd name="T3" fmla="*/ 600 h 804"/>
                <a:gd name="T4" fmla="*/ 457 w 804"/>
                <a:gd name="T5" fmla="*/ 622 h 804"/>
                <a:gd name="T6" fmla="*/ 510 w 804"/>
                <a:gd name="T7" fmla="*/ 584 h 804"/>
                <a:gd name="T8" fmla="*/ 490 w 804"/>
                <a:gd name="T9" fmla="*/ 522 h 804"/>
                <a:gd name="T10" fmla="*/ 165 w 804"/>
                <a:gd name="T11" fmla="*/ 365 h 804"/>
                <a:gd name="T12" fmla="*/ 400 w 804"/>
                <a:gd name="T13" fmla="*/ 373 h 804"/>
                <a:gd name="T14" fmla="*/ 400 w 804"/>
                <a:gd name="T15" fmla="*/ 395 h 804"/>
                <a:gd name="T16" fmla="*/ 165 w 804"/>
                <a:gd name="T17" fmla="*/ 402 h 804"/>
                <a:gd name="T18" fmla="*/ 148 w 804"/>
                <a:gd name="T19" fmla="*/ 390 h 804"/>
                <a:gd name="T20" fmla="*/ 155 w 804"/>
                <a:gd name="T21" fmla="*/ 369 h 804"/>
                <a:gd name="T22" fmla="*/ 384 w 804"/>
                <a:gd name="T23" fmla="*/ 293 h 804"/>
                <a:gd name="T24" fmla="*/ 402 w 804"/>
                <a:gd name="T25" fmla="*/ 305 h 804"/>
                <a:gd name="T26" fmla="*/ 396 w 804"/>
                <a:gd name="T27" fmla="*/ 326 h 804"/>
                <a:gd name="T28" fmla="*/ 160 w 804"/>
                <a:gd name="T29" fmla="*/ 329 h 804"/>
                <a:gd name="T30" fmla="*/ 147 w 804"/>
                <a:gd name="T31" fmla="*/ 312 h 804"/>
                <a:gd name="T32" fmla="*/ 160 w 804"/>
                <a:gd name="T33" fmla="*/ 293 h 804"/>
                <a:gd name="T34" fmla="*/ 390 w 804"/>
                <a:gd name="T35" fmla="*/ 221 h 804"/>
                <a:gd name="T36" fmla="*/ 402 w 804"/>
                <a:gd name="T37" fmla="*/ 238 h 804"/>
                <a:gd name="T38" fmla="*/ 390 w 804"/>
                <a:gd name="T39" fmla="*/ 255 h 804"/>
                <a:gd name="T40" fmla="*/ 155 w 804"/>
                <a:gd name="T41" fmla="*/ 253 h 804"/>
                <a:gd name="T42" fmla="*/ 148 w 804"/>
                <a:gd name="T43" fmla="*/ 232 h 804"/>
                <a:gd name="T44" fmla="*/ 165 w 804"/>
                <a:gd name="T45" fmla="*/ 220 h 804"/>
                <a:gd name="T46" fmla="*/ 659 w 804"/>
                <a:gd name="T47" fmla="*/ 199 h 804"/>
                <a:gd name="T48" fmla="*/ 537 w 804"/>
                <a:gd name="T49" fmla="*/ 148 h 804"/>
                <a:gd name="T50" fmla="*/ 677 w 804"/>
                <a:gd name="T51" fmla="*/ 165 h 804"/>
                <a:gd name="T52" fmla="*/ 694 w 804"/>
                <a:gd name="T53" fmla="*/ 178 h 804"/>
                <a:gd name="T54" fmla="*/ 692 w 804"/>
                <a:gd name="T55" fmla="*/ 302 h 804"/>
                <a:gd name="T56" fmla="*/ 680 w 804"/>
                <a:gd name="T57" fmla="*/ 310 h 804"/>
                <a:gd name="T58" fmla="*/ 669 w 804"/>
                <a:gd name="T59" fmla="*/ 309 h 804"/>
                <a:gd name="T60" fmla="*/ 536 w 804"/>
                <a:gd name="T61" fmla="*/ 613 h 804"/>
                <a:gd name="T62" fmla="*/ 457 w 804"/>
                <a:gd name="T63" fmla="*/ 658 h 804"/>
                <a:gd name="T64" fmla="*/ 356 w 804"/>
                <a:gd name="T65" fmla="*/ 631 h 804"/>
                <a:gd name="T66" fmla="*/ 333 w 804"/>
                <a:gd name="T67" fmla="*/ 542 h 804"/>
                <a:gd name="T68" fmla="*/ 397 w 804"/>
                <a:gd name="T69" fmla="*/ 479 h 804"/>
                <a:gd name="T70" fmla="*/ 496 w 804"/>
                <a:gd name="T71" fmla="*/ 484 h 804"/>
                <a:gd name="T72" fmla="*/ 515 w 804"/>
                <a:gd name="T73" fmla="*/ 156 h 804"/>
                <a:gd name="T74" fmla="*/ 528 w 804"/>
                <a:gd name="T75" fmla="*/ 147 h 804"/>
                <a:gd name="T76" fmla="*/ 59 w 804"/>
                <a:gd name="T77" fmla="*/ 41 h 804"/>
                <a:gd name="T78" fmla="*/ 37 w 804"/>
                <a:gd name="T79" fmla="*/ 730 h 804"/>
                <a:gd name="T80" fmla="*/ 74 w 804"/>
                <a:gd name="T81" fmla="*/ 767 h 804"/>
                <a:gd name="T82" fmla="*/ 765 w 804"/>
                <a:gd name="T83" fmla="*/ 745 h 804"/>
                <a:gd name="T84" fmla="*/ 757 w 804"/>
                <a:gd name="T85" fmla="*/ 47 h 804"/>
                <a:gd name="T86" fmla="*/ 74 w 804"/>
                <a:gd name="T87" fmla="*/ 0 h 804"/>
                <a:gd name="T88" fmla="*/ 791 w 804"/>
                <a:gd name="T89" fmla="*/ 30 h 804"/>
                <a:gd name="T90" fmla="*/ 800 w 804"/>
                <a:gd name="T91" fmla="*/ 754 h 804"/>
                <a:gd name="T92" fmla="*/ 732 w 804"/>
                <a:gd name="T93" fmla="*/ 804 h 804"/>
                <a:gd name="T94" fmla="*/ 15 w 804"/>
                <a:gd name="T95" fmla="*/ 774 h 804"/>
                <a:gd name="T96" fmla="*/ 4 w 804"/>
                <a:gd name="T97" fmla="*/ 51 h 804"/>
                <a:gd name="T98" fmla="*/ 74 w 804"/>
                <a:gd name="T99" fmla="*/ 0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04" h="804">
                  <a:moveTo>
                    <a:pt x="421" y="512"/>
                  </a:moveTo>
                  <a:lnTo>
                    <a:pt x="404" y="514"/>
                  </a:lnTo>
                  <a:lnTo>
                    <a:pt x="389" y="522"/>
                  </a:lnTo>
                  <a:lnTo>
                    <a:pt x="377" y="534"/>
                  </a:lnTo>
                  <a:lnTo>
                    <a:pt x="369" y="550"/>
                  </a:lnTo>
                  <a:lnTo>
                    <a:pt x="366" y="567"/>
                  </a:lnTo>
                  <a:lnTo>
                    <a:pt x="369" y="584"/>
                  </a:lnTo>
                  <a:lnTo>
                    <a:pt x="377" y="600"/>
                  </a:lnTo>
                  <a:lnTo>
                    <a:pt x="389" y="611"/>
                  </a:lnTo>
                  <a:lnTo>
                    <a:pt x="404" y="619"/>
                  </a:lnTo>
                  <a:lnTo>
                    <a:pt x="421" y="622"/>
                  </a:lnTo>
                  <a:lnTo>
                    <a:pt x="457" y="622"/>
                  </a:lnTo>
                  <a:lnTo>
                    <a:pt x="474" y="619"/>
                  </a:lnTo>
                  <a:lnTo>
                    <a:pt x="490" y="611"/>
                  </a:lnTo>
                  <a:lnTo>
                    <a:pt x="502" y="600"/>
                  </a:lnTo>
                  <a:lnTo>
                    <a:pt x="510" y="584"/>
                  </a:lnTo>
                  <a:lnTo>
                    <a:pt x="512" y="567"/>
                  </a:lnTo>
                  <a:lnTo>
                    <a:pt x="510" y="550"/>
                  </a:lnTo>
                  <a:lnTo>
                    <a:pt x="502" y="534"/>
                  </a:lnTo>
                  <a:lnTo>
                    <a:pt x="490" y="522"/>
                  </a:lnTo>
                  <a:lnTo>
                    <a:pt x="474" y="514"/>
                  </a:lnTo>
                  <a:lnTo>
                    <a:pt x="457" y="512"/>
                  </a:lnTo>
                  <a:lnTo>
                    <a:pt x="421" y="512"/>
                  </a:lnTo>
                  <a:close/>
                  <a:moveTo>
                    <a:pt x="165" y="365"/>
                  </a:moveTo>
                  <a:lnTo>
                    <a:pt x="384" y="365"/>
                  </a:lnTo>
                  <a:lnTo>
                    <a:pt x="390" y="367"/>
                  </a:lnTo>
                  <a:lnTo>
                    <a:pt x="396" y="369"/>
                  </a:lnTo>
                  <a:lnTo>
                    <a:pt x="400" y="373"/>
                  </a:lnTo>
                  <a:lnTo>
                    <a:pt x="402" y="378"/>
                  </a:lnTo>
                  <a:lnTo>
                    <a:pt x="402" y="384"/>
                  </a:lnTo>
                  <a:lnTo>
                    <a:pt x="402" y="390"/>
                  </a:lnTo>
                  <a:lnTo>
                    <a:pt x="400" y="395"/>
                  </a:lnTo>
                  <a:lnTo>
                    <a:pt x="396" y="399"/>
                  </a:lnTo>
                  <a:lnTo>
                    <a:pt x="390" y="402"/>
                  </a:lnTo>
                  <a:lnTo>
                    <a:pt x="384" y="402"/>
                  </a:lnTo>
                  <a:lnTo>
                    <a:pt x="165" y="402"/>
                  </a:lnTo>
                  <a:lnTo>
                    <a:pt x="160" y="402"/>
                  </a:lnTo>
                  <a:lnTo>
                    <a:pt x="155" y="399"/>
                  </a:lnTo>
                  <a:lnTo>
                    <a:pt x="151" y="395"/>
                  </a:lnTo>
                  <a:lnTo>
                    <a:pt x="148" y="390"/>
                  </a:lnTo>
                  <a:lnTo>
                    <a:pt x="147" y="384"/>
                  </a:lnTo>
                  <a:lnTo>
                    <a:pt x="148" y="378"/>
                  </a:lnTo>
                  <a:lnTo>
                    <a:pt x="151" y="373"/>
                  </a:lnTo>
                  <a:lnTo>
                    <a:pt x="155" y="369"/>
                  </a:lnTo>
                  <a:lnTo>
                    <a:pt x="160" y="367"/>
                  </a:lnTo>
                  <a:lnTo>
                    <a:pt x="165" y="365"/>
                  </a:lnTo>
                  <a:close/>
                  <a:moveTo>
                    <a:pt x="165" y="293"/>
                  </a:moveTo>
                  <a:lnTo>
                    <a:pt x="384" y="293"/>
                  </a:lnTo>
                  <a:lnTo>
                    <a:pt x="390" y="293"/>
                  </a:lnTo>
                  <a:lnTo>
                    <a:pt x="396" y="296"/>
                  </a:lnTo>
                  <a:lnTo>
                    <a:pt x="400" y="300"/>
                  </a:lnTo>
                  <a:lnTo>
                    <a:pt x="402" y="305"/>
                  </a:lnTo>
                  <a:lnTo>
                    <a:pt x="402" y="312"/>
                  </a:lnTo>
                  <a:lnTo>
                    <a:pt x="402" y="317"/>
                  </a:lnTo>
                  <a:lnTo>
                    <a:pt x="400" y="322"/>
                  </a:lnTo>
                  <a:lnTo>
                    <a:pt x="396" y="326"/>
                  </a:lnTo>
                  <a:lnTo>
                    <a:pt x="390" y="329"/>
                  </a:lnTo>
                  <a:lnTo>
                    <a:pt x="384" y="330"/>
                  </a:lnTo>
                  <a:lnTo>
                    <a:pt x="165" y="330"/>
                  </a:lnTo>
                  <a:lnTo>
                    <a:pt x="160" y="329"/>
                  </a:lnTo>
                  <a:lnTo>
                    <a:pt x="155" y="326"/>
                  </a:lnTo>
                  <a:lnTo>
                    <a:pt x="151" y="322"/>
                  </a:lnTo>
                  <a:lnTo>
                    <a:pt x="148" y="317"/>
                  </a:lnTo>
                  <a:lnTo>
                    <a:pt x="147" y="312"/>
                  </a:lnTo>
                  <a:lnTo>
                    <a:pt x="148" y="305"/>
                  </a:lnTo>
                  <a:lnTo>
                    <a:pt x="151" y="300"/>
                  </a:lnTo>
                  <a:lnTo>
                    <a:pt x="155" y="296"/>
                  </a:lnTo>
                  <a:lnTo>
                    <a:pt x="160" y="293"/>
                  </a:lnTo>
                  <a:lnTo>
                    <a:pt x="165" y="293"/>
                  </a:lnTo>
                  <a:close/>
                  <a:moveTo>
                    <a:pt x="165" y="220"/>
                  </a:moveTo>
                  <a:lnTo>
                    <a:pt x="384" y="220"/>
                  </a:lnTo>
                  <a:lnTo>
                    <a:pt x="390" y="221"/>
                  </a:lnTo>
                  <a:lnTo>
                    <a:pt x="396" y="224"/>
                  </a:lnTo>
                  <a:lnTo>
                    <a:pt x="400" y="228"/>
                  </a:lnTo>
                  <a:lnTo>
                    <a:pt x="402" y="232"/>
                  </a:lnTo>
                  <a:lnTo>
                    <a:pt x="402" y="238"/>
                  </a:lnTo>
                  <a:lnTo>
                    <a:pt x="402" y="243"/>
                  </a:lnTo>
                  <a:lnTo>
                    <a:pt x="400" y="249"/>
                  </a:lnTo>
                  <a:lnTo>
                    <a:pt x="396" y="253"/>
                  </a:lnTo>
                  <a:lnTo>
                    <a:pt x="390" y="255"/>
                  </a:lnTo>
                  <a:lnTo>
                    <a:pt x="384" y="257"/>
                  </a:lnTo>
                  <a:lnTo>
                    <a:pt x="165" y="257"/>
                  </a:lnTo>
                  <a:lnTo>
                    <a:pt x="160" y="255"/>
                  </a:lnTo>
                  <a:lnTo>
                    <a:pt x="155" y="253"/>
                  </a:lnTo>
                  <a:lnTo>
                    <a:pt x="151" y="249"/>
                  </a:lnTo>
                  <a:lnTo>
                    <a:pt x="148" y="243"/>
                  </a:lnTo>
                  <a:lnTo>
                    <a:pt x="147" y="238"/>
                  </a:lnTo>
                  <a:lnTo>
                    <a:pt x="148" y="232"/>
                  </a:lnTo>
                  <a:lnTo>
                    <a:pt x="151" y="228"/>
                  </a:lnTo>
                  <a:lnTo>
                    <a:pt x="155" y="224"/>
                  </a:lnTo>
                  <a:lnTo>
                    <a:pt x="160" y="221"/>
                  </a:lnTo>
                  <a:lnTo>
                    <a:pt x="165" y="220"/>
                  </a:lnTo>
                  <a:close/>
                  <a:moveTo>
                    <a:pt x="549" y="185"/>
                  </a:moveTo>
                  <a:lnTo>
                    <a:pt x="549" y="259"/>
                  </a:lnTo>
                  <a:lnTo>
                    <a:pt x="659" y="272"/>
                  </a:lnTo>
                  <a:lnTo>
                    <a:pt x="659" y="199"/>
                  </a:lnTo>
                  <a:lnTo>
                    <a:pt x="549" y="185"/>
                  </a:lnTo>
                  <a:close/>
                  <a:moveTo>
                    <a:pt x="531" y="147"/>
                  </a:moveTo>
                  <a:lnTo>
                    <a:pt x="534" y="147"/>
                  </a:lnTo>
                  <a:lnTo>
                    <a:pt x="537" y="148"/>
                  </a:lnTo>
                  <a:lnTo>
                    <a:pt x="675" y="165"/>
                  </a:lnTo>
                  <a:lnTo>
                    <a:pt x="675" y="165"/>
                  </a:lnTo>
                  <a:lnTo>
                    <a:pt x="676" y="165"/>
                  </a:lnTo>
                  <a:lnTo>
                    <a:pt x="677" y="165"/>
                  </a:lnTo>
                  <a:lnTo>
                    <a:pt x="682" y="166"/>
                  </a:lnTo>
                  <a:lnTo>
                    <a:pt x="688" y="169"/>
                  </a:lnTo>
                  <a:lnTo>
                    <a:pt x="692" y="173"/>
                  </a:lnTo>
                  <a:lnTo>
                    <a:pt x="694" y="178"/>
                  </a:lnTo>
                  <a:lnTo>
                    <a:pt x="695" y="183"/>
                  </a:lnTo>
                  <a:lnTo>
                    <a:pt x="695" y="293"/>
                  </a:lnTo>
                  <a:lnTo>
                    <a:pt x="694" y="298"/>
                  </a:lnTo>
                  <a:lnTo>
                    <a:pt x="692" y="302"/>
                  </a:lnTo>
                  <a:lnTo>
                    <a:pt x="689" y="306"/>
                  </a:lnTo>
                  <a:lnTo>
                    <a:pt x="685" y="309"/>
                  </a:lnTo>
                  <a:lnTo>
                    <a:pt x="680" y="310"/>
                  </a:lnTo>
                  <a:lnTo>
                    <a:pt x="680" y="310"/>
                  </a:lnTo>
                  <a:lnTo>
                    <a:pt x="678" y="310"/>
                  </a:lnTo>
                  <a:lnTo>
                    <a:pt x="677" y="312"/>
                  </a:lnTo>
                  <a:lnTo>
                    <a:pt x="673" y="310"/>
                  </a:lnTo>
                  <a:lnTo>
                    <a:pt x="669" y="309"/>
                  </a:lnTo>
                  <a:lnTo>
                    <a:pt x="549" y="295"/>
                  </a:lnTo>
                  <a:lnTo>
                    <a:pt x="549" y="567"/>
                  </a:lnTo>
                  <a:lnTo>
                    <a:pt x="546" y="590"/>
                  </a:lnTo>
                  <a:lnTo>
                    <a:pt x="536" y="613"/>
                  </a:lnTo>
                  <a:lnTo>
                    <a:pt x="523" y="631"/>
                  </a:lnTo>
                  <a:lnTo>
                    <a:pt x="503" y="645"/>
                  </a:lnTo>
                  <a:lnTo>
                    <a:pt x="482" y="655"/>
                  </a:lnTo>
                  <a:lnTo>
                    <a:pt x="457" y="658"/>
                  </a:lnTo>
                  <a:lnTo>
                    <a:pt x="421" y="658"/>
                  </a:lnTo>
                  <a:lnTo>
                    <a:pt x="397" y="655"/>
                  </a:lnTo>
                  <a:lnTo>
                    <a:pt x="375" y="645"/>
                  </a:lnTo>
                  <a:lnTo>
                    <a:pt x="356" y="631"/>
                  </a:lnTo>
                  <a:lnTo>
                    <a:pt x="342" y="613"/>
                  </a:lnTo>
                  <a:lnTo>
                    <a:pt x="333" y="590"/>
                  </a:lnTo>
                  <a:lnTo>
                    <a:pt x="330" y="567"/>
                  </a:lnTo>
                  <a:lnTo>
                    <a:pt x="333" y="542"/>
                  </a:lnTo>
                  <a:lnTo>
                    <a:pt x="342" y="521"/>
                  </a:lnTo>
                  <a:lnTo>
                    <a:pt x="356" y="503"/>
                  </a:lnTo>
                  <a:lnTo>
                    <a:pt x="375" y="488"/>
                  </a:lnTo>
                  <a:lnTo>
                    <a:pt x="397" y="479"/>
                  </a:lnTo>
                  <a:lnTo>
                    <a:pt x="421" y="475"/>
                  </a:lnTo>
                  <a:lnTo>
                    <a:pt x="457" y="475"/>
                  </a:lnTo>
                  <a:lnTo>
                    <a:pt x="477" y="478"/>
                  </a:lnTo>
                  <a:lnTo>
                    <a:pt x="496" y="484"/>
                  </a:lnTo>
                  <a:lnTo>
                    <a:pt x="512" y="494"/>
                  </a:lnTo>
                  <a:lnTo>
                    <a:pt x="512" y="165"/>
                  </a:lnTo>
                  <a:lnTo>
                    <a:pt x="513" y="160"/>
                  </a:lnTo>
                  <a:lnTo>
                    <a:pt x="515" y="156"/>
                  </a:lnTo>
                  <a:lnTo>
                    <a:pt x="519" y="152"/>
                  </a:lnTo>
                  <a:lnTo>
                    <a:pt x="523" y="149"/>
                  </a:lnTo>
                  <a:lnTo>
                    <a:pt x="528" y="147"/>
                  </a:lnTo>
                  <a:lnTo>
                    <a:pt x="528" y="147"/>
                  </a:lnTo>
                  <a:lnTo>
                    <a:pt x="529" y="147"/>
                  </a:lnTo>
                  <a:lnTo>
                    <a:pt x="531" y="147"/>
                  </a:lnTo>
                  <a:close/>
                  <a:moveTo>
                    <a:pt x="74" y="37"/>
                  </a:moveTo>
                  <a:lnTo>
                    <a:pt x="59" y="41"/>
                  </a:lnTo>
                  <a:lnTo>
                    <a:pt x="49" y="47"/>
                  </a:lnTo>
                  <a:lnTo>
                    <a:pt x="41" y="59"/>
                  </a:lnTo>
                  <a:lnTo>
                    <a:pt x="37" y="73"/>
                  </a:lnTo>
                  <a:lnTo>
                    <a:pt x="37" y="730"/>
                  </a:lnTo>
                  <a:lnTo>
                    <a:pt x="41" y="745"/>
                  </a:lnTo>
                  <a:lnTo>
                    <a:pt x="49" y="757"/>
                  </a:lnTo>
                  <a:lnTo>
                    <a:pt x="59" y="765"/>
                  </a:lnTo>
                  <a:lnTo>
                    <a:pt x="74" y="767"/>
                  </a:lnTo>
                  <a:lnTo>
                    <a:pt x="732" y="767"/>
                  </a:lnTo>
                  <a:lnTo>
                    <a:pt x="745" y="765"/>
                  </a:lnTo>
                  <a:lnTo>
                    <a:pt x="757" y="757"/>
                  </a:lnTo>
                  <a:lnTo>
                    <a:pt x="765" y="745"/>
                  </a:lnTo>
                  <a:lnTo>
                    <a:pt x="767" y="730"/>
                  </a:lnTo>
                  <a:lnTo>
                    <a:pt x="767" y="73"/>
                  </a:lnTo>
                  <a:lnTo>
                    <a:pt x="765" y="59"/>
                  </a:lnTo>
                  <a:lnTo>
                    <a:pt x="757" y="47"/>
                  </a:lnTo>
                  <a:lnTo>
                    <a:pt x="745" y="41"/>
                  </a:lnTo>
                  <a:lnTo>
                    <a:pt x="732" y="37"/>
                  </a:lnTo>
                  <a:lnTo>
                    <a:pt x="74" y="37"/>
                  </a:lnTo>
                  <a:close/>
                  <a:moveTo>
                    <a:pt x="74" y="0"/>
                  </a:moveTo>
                  <a:lnTo>
                    <a:pt x="732" y="0"/>
                  </a:lnTo>
                  <a:lnTo>
                    <a:pt x="754" y="4"/>
                  </a:lnTo>
                  <a:lnTo>
                    <a:pt x="774" y="14"/>
                  </a:lnTo>
                  <a:lnTo>
                    <a:pt x="791" y="30"/>
                  </a:lnTo>
                  <a:lnTo>
                    <a:pt x="800" y="51"/>
                  </a:lnTo>
                  <a:lnTo>
                    <a:pt x="804" y="73"/>
                  </a:lnTo>
                  <a:lnTo>
                    <a:pt x="804" y="730"/>
                  </a:lnTo>
                  <a:lnTo>
                    <a:pt x="800" y="754"/>
                  </a:lnTo>
                  <a:lnTo>
                    <a:pt x="791" y="774"/>
                  </a:lnTo>
                  <a:lnTo>
                    <a:pt x="774" y="791"/>
                  </a:lnTo>
                  <a:lnTo>
                    <a:pt x="754" y="800"/>
                  </a:lnTo>
                  <a:lnTo>
                    <a:pt x="732" y="804"/>
                  </a:lnTo>
                  <a:lnTo>
                    <a:pt x="74" y="804"/>
                  </a:lnTo>
                  <a:lnTo>
                    <a:pt x="51" y="800"/>
                  </a:lnTo>
                  <a:lnTo>
                    <a:pt x="30" y="791"/>
                  </a:lnTo>
                  <a:lnTo>
                    <a:pt x="15" y="774"/>
                  </a:lnTo>
                  <a:lnTo>
                    <a:pt x="4" y="754"/>
                  </a:lnTo>
                  <a:lnTo>
                    <a:pt x="0" y="730"/>
                  </a:lnTo>
                  <a:lnTo>
                    <a:pt x="0" y="73"/>
                  </a:lnTo>
                  <a:lnTo>
                    <a:pt x="4" y="51"/>
                  </a:lnTo>
                  <a:lnTo>
                    <a:pt x="15" y="30"/>
                  </a:lnTo>
                  <a:lnTo>
                    <a:pt x="30" y="14"/>
                  </a:lnTo>
                  <a:lnTo>
                    <a:pt x="51" y="4"/>
                  </a:lnTo>
                  <a:lnTo>
                    <a:pt x="74"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37" name="Freeform 36"/>
            <p:cNvSpPr>
              <a:spLocks noEditPoints="1"/>
            </p:cNvSpPr>
            <p:nvPr/>
          </p:nvSpPr>
          <p:spPr bwMode="auto">
            <a:xfrm>
              <a:off x="3266436" y="2184290"/>
              <a:ext cx="539326" cy="540000"/>
            </a:xfrm>
            <a:custGeom>
              <a:avLst/>
              <a:gdLst>
                <a:gd name="T0" fmla="*/ 169 w 803"/>
                <a:gd name="T1" fmla="*/ 559 h 804"/>
                <a:gd name="T2" fmla="*/ 146 w 803"/>
                <a:gd name="T3" fmla="*/ 603 h 804"/>
                <a:gd name="T4" fmla="*/ 169 w 803"/>
                <a:gd name="T5" fmla="*/ 648 h 804"/>
                <a:gd name="T6" fmla="*/ 238 w 803"/>
                <a:gd name="T7" fmla="*/ 658 h 804"/>
                <a:gd name="T8" fmla="*/ 282 w 803"/>
                <a:gd name="T9" fmla="*/ 636 h 804"/>
                <a:gd name="T10" fmla="*/ 290 w 803"/>
                <a:gd name="T11" fmla="*/ 586 h 804"/>
                <a:gd name="T12" fmla="*/ 255 w 803"/>
                <a:gd name="T13" fmla="*/ 551 h 804"/>
                <a:gd name="T14" fmla="*/ 530 w 803"/>
                <a:gd name="T15" fmla="*/ 475 h 804"/>
                <a:gd name="T16" fmla="*/ 485 w 803"/>
                <a:gd name="T17" fmla="*/ 497 h 804"/>
                <a:gd name="T18" fmla="*/ 477 w 803"/>
                <a:gd name="T19" fmla="*/ 547 h 804"/>
                <a:gd name="T20" fmla="*/ 513 w 803"/>
                <a:gd name="T21" fmla="*/ 583 h 804"/>
                <a:gd name="T22" fmla="*/ 584 w 803"/>
                <a:gd name="T23" fmla="*/ 583 h 804"/>
                <a:gd name="T24" fmla="*/ 619 w 803"/>
                <a:gd name="T25" fmla="*/ 547 h 804"/>
                <a:gd name="T26" fmla="*/ 611 w 803"/>
                <a:gd name="T27" fmla="*/ 497 h 804"/>
                <a:gd name="T28" fmla="*/ 566 w 803"/>
                <a:gd name="T29" fmla="*/ 475 h 804"/>
                <a:gd name="T30" fmla="*/ 330 w 803"/>
                <a:gd name="T31" fmla="*/ 216 h 804"/>
                <a:gd name="T32" fmla="*/ 621 w 803"/>
                <a:gd name="T33" fmla="*/ 151 h 804"/>
                <a:gd name="T34" fmla="*/ 650 w 803"/>
                <a:gd name="T35" fmla="*/ 114 h 804"/>
                <a:gd name="T36" fmla="*/ 658 w 803"/>
                <a:gd name="T37" fmla="*/ 128 h 804"/>
                <a:gd name="T38" fmla="*/ 645 w 803"/>
                <a:gd name="T39" fmla="*/ 576 h 804"/>
                <a:gd name="T40" fmla="*/ 590 w 803"/>
                <a:gd name="T41" fmla="*/ 618 h 804"/>
                <a:gd name="T42" fmla="*/ 505 w 803"/>
                <a:gd name="T43" fmla="*/ 618 h 804"/>
                <a:gd name="T44" fmla="*/ 451 w 803"/>
                <a:gd name="T45" fmla="*/ 576 h 804"/>
                <a:gd name="T46" fmla="*/ 442 w 803"/>
                <a:gd name="T47" fmla="*/ 505 h 804"/>
                <a:gd name="T48" fmla="*/ 484 w 803"/>
                <a:gd name="T49" fmla="*/ 452 h 804"/>
                <a:gd name="T50" fmla="*/ 566 w 803"/>
                <a:gd name="T51" fmla="*/ 439 h 804"/>
                <a:gd name="T52" fmla="*/ 621 w 803"/>
                <a:gd name="T53" fmla="*/ 458 h 804"/>
                <a:gd name="T54" fmla="*/ 330 w 803"/>
                <a:gd name="T55" fmla="*/ 603 h 804"/>
                <a:gd name="T56" fmla="*/ 302 w 803"/>
                <a:gd name="T57" fmla="*/ 668 h 804"/>
                <a:gd name="T58" fmla="*/ 238 w 803"/>
                <a:gd name="T59" fmla="*/ 695 h 804"/>
                <a:gd name="T60" fmla="*/ 155 w 803"/>
                <a:gd name="T61" fmla="*/ 682 h 804"/>
                <a:gd name="T62" fmla="*/ 114 w 803"/>
                <a:gd name="T63" fmla="*/ 627 h 804"/>
                <a:gd name="T64" fmla="*/ 123 w 803"/>
                <a:gd name="T65" fmla="*/ 558 h 804"/>
                <a:gd name="T66" fmla="*/ 176 w 803"/>
                <a:gd name="T67" fmla="*/ 516 h 804"/>
                <a:gd name="T68" fmla="*/ 258 w 803"/>
                <a:gd name="T69" fmla="*/ 514 h 804"/>
                <a:gd name="T70" fmla="*/ 293 w 803"/>
                <a:gd name="T71" fmla="*/ 202 h 804"/>
                <a:gd name="T72" fmla="*/ 298 w 803"/>
                <a:gd name="T73" fmla="*/ 189 h 804"/>
                <a:gd name="T74" fmla="*/ 307 w 803"/>
                <a:gd name="T75" fmla="*/ 183 h 804"/>
                <a:gd name="T76" fmla="*/ 637 w 803"/>
                <a:gd name="T77" fmla="*/ 110 h 804"/>
                <a:gd name="T78" fmla="*/ 59 w 803"/>
                <a:gd name="T79" fmla="*/ 41 h 804"/>
                <a:gd name="T80" fmla="*/ 36 w 803"/>
                <a:gd name="T81" fmla="*/ 73 h 804"/>
                <a:gd name="T82" fmla="*/ 47 w 803"/>
                <a:gd name="T83" fmla="*/ 757 h 804"/>
                <a:gd name="T84" fmla="*/ 731 w 803"/>
                <a:gd name="T85" fmla="*/ 767 h 804"/>
                <a:gd name="T86" fmla="*/ 764 w 803"/>
                <a:gd name="T87" fmla="*/ 745 h 804"/>
                <a:gd name="T88" fmla="*/ 764 w 803"/>
                <a:gd name="T89" fmla="*/ 59 h 804"/>
                <a:gd name="T90" fmla="*/ 731 w 803"/>
                <a:gd name="T91" fmla="*/ 37 h 804"/>
                <a:gd name="T92" fmla="*/ 731 w 803"/>
                <a:gd name="T93" fmla="*/ 0 h 804"/>
                <a:gd name="T94" fmla="*/ 790 w 803"/>
                <a:gd name="T95" fmla="*/ 30 h 804"/>
                <a:gd name="T96" fmla="*/ 803 w 803"/>
                <a:gd name="T97" fmla="*/ 730 h 804"/>
                <a:gd name="T98" fmla="*/ 773 w 803"/>
                <a:gd name="T99" fmla="*/ 791 h 804"/>
                <a:gd name="T100" fmla="*/ 73 w 803"/>
                <a:gd name="T101" fmla="*/ 804 h 804"/>
                <a:gd name="T102" fmla="*/ 14 w 803"/>
                <a:gd name="T103" fmla="*/ 774 h 804"/>
                <a:gd name="T104" fmla="*/ 0 w 803"/>
                <a:gd name="T105" fmla="*/ 73 h 804"/>
                <a:gd name="T106" fmla="*/ 30 w 803"/>
                <a:gd name="T107" fmla="*/ 14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3" h="804">
                  <a:moveTo>
                    <a:pt x="201" y="549"/>
                  </a:moveTo>
                  <a:lnTo>
                    <a:pt x="184" y="551"/>
                  </a:lnTo>
                  <a:lnTo>
                    <a:pt x="169" y="559"/>
                  </a:lnTo>
                  <a:lnTo>
                    <a:pt x="157" y="571"/>
                  </a:lnTo>
                  <a:lnTo>
                    <a:pt x="149" y="586"/>
                  </a:lnTo>
                  <a:lnTo>
                    <a:pt x="146" y="603"/>
                  </a:lnTo>
                  <a:lnTo>
                    <a:pt x="149" y="621"/>
                  </a:lnTo>
                  <a:lnTo>
                    <a:pt x="157" y="636"/>
                  </a:lnTo>
                  <a:lnTo>
                    <a:pt x="169" y="648"/>
                  </a:lnTo>
                  <a:lnTo>
                    <a:pt x="184" y="656"/>
                  </a:lnTo>
                  <a:lnTo>
                    <a:pt x="201" y="658"/>
                  </a:lnTo>
                  <a:lnTo>
                    <a:pt x="238" y="658"/>
                  </a:lnTo>
                  <a:lnTo>
                    <a:pt x="255" y="656"/>
                  </a:lnTo>
                  <a:lnTo>
                    <a:pt x="271" y="648"/>
                  </a:lnTo>
                  <a:lnTo>
                    <a:pt x="282" y="636"/>
                  </a:lnTo>
                  <a:lnTo>
                    <a:pt x="290" y="621"/>
                  </a:lnTo>
                  <a:lnTo>
                    <a:pt x="293" y="603"/>
                  </a:lnTo>
                  <a:lnTo>
                    <a:pt x="290" y="586"/>
                  </a:lnTo>
                  <a:lnTo>
                    <a:pt x="282" y="571"/>
                  </a:lnTo>
                  <a:lnTo>
                    <a:pt x="271" y="559"/>
                  </a:lnTo>
                  <a:lnTo>
                    <a:pt x="255" y="551"/>
                  </a:lnTo>
                  <a:lnTo>
                    <a:pt x="238" y="549"/>
                  </a:lnTo>
                  <a:lnTo>
                    <a:pt x="201" y="549"/>
                  </a:lnTo>
                  <a:close/>
                  <a:moveTo>
                    <a:pt x="530" y="475"/>
                  </a:moveTo>
                  <a:lnTo>
                    <a:pt x="513" y="478"/>
                  </a:lnTo>
                  <a:lnTo>
                    <a:pt x="497" y="486"/>
                  </a:lnTo>
                  <a:lnTo>
                    <a:pt x="485" y="497"/>
                  </a:lnTo>
                  <a:lnTo>
                    <a:pt x="477" y="513"/>
                  </a:lnTo>
                  <a:lnTo>
                    <a:pt x="475" y="530"/>
                  </a:lnTo>
                  <a:lnTo>
                    <a:pt x="477" y="547"/>
                  </a:lnTo>
                  <a:lnTo>
                    <a:pt x="485" y="563"/>
                  </a:lnTo>
                  <a:lnTo>
                    <a:pt x="497" y="575"/>
                  </a:lnTo>
                  <a:lnTo>
                    <a:pt x="513" y="583"/>
                  </a:lnTo>
                  <a:lnTo>
                    <a:pt x="530" y="585"/>
                  </a:lnTo>
                  <a:lnTo>
                    <a:pt x="566" y="585"/>
                  </a:lnTo>
                  <a:lnTo>
                    <a:pt x="584" y="583"/>
                  </a:lnTo>
                  <a:lnTo>
                    <a:pt x="599" y="575"/>
                  </a:lnTo>
                  <a:lnTo>
                    <a:pt x="611" y="563"/>
                  </a:lnTo>
                  <a:lnTo>
                    <a:pt x="619" y="547"/>
                  </a:lnTo>
                  <a:lnTo>
                    <a:pt x="621" y="530"/>
                  </a:lnTo>
                  <a:lnTo>
                    <a:pt x="619" y="513"/>
                  </a:lnTo>
                  <a:lnTo>
                    <a:pt x="611" y="497"/>
                  </a:lnTo>
                  <a:lnTo>
                    <a:pt x="599" y="486"/>
                  </a:lnTo>
                  <a:lnTo>
                    <a:pt x="584" y="478"/>
                  </a:lnTo>
                  <a:lnTo>
                    <a:pt x="566" y="475"/>
                  </a:lnTo>
                  <a:lnTo>
                    <a:pt x="530" y="475"/>
                  </a:lnTo>
                  <a:close/>
                  <a:moveTo>
                    <a:pt x="621" y="151"/>
                  </a:moveTo>
                  <a:lnTo>
                    <a:pt x="330" y="216"/>
                  </a:lnTo>
                  <a:lnTo>
                    <a:pt x="330" y="288"/>
                  </a:lnTo>
                  <a:lnTo>
                    <a:pt x="621" y="224"/>
                  </a:lnTo>
                  <a:lnTo>
                    <a:pt x="621" y="151"/>
                  </a:lnTo>
                  <a:close/>
                  <a:moveTo>
                    <a:pt x="640" y="110"/>
                  </a:moveTo>
                  <a:lnTo>
                    <a:pt x="645" y="111"/>
                  </a:lnTo>
                  <a:lnTo>
                    <a:pt x="650" y="114"/>
                  </a:lnTo>
                  <a:lnTo>
                    <a:pt x="654" y="118"/>
                  </a:lnTo>
                  <a:lnTo>
                    <a:pt x="657" y="123"/>
                  </a:lnTo>
                  <a:lnTo>
                    <a:pt x="658" y="128"/>
                  </a:lnTo>
                  <a:lnTo>
                    <a:pt x="658" y="530"/>
                  </a:lnTo>
                  <a:lnTo>
                    <a:pt x="654" y="555"/>
                  </a:lnTo>
                  <a:lnTo>
                    <a:pt x="645" y="576"/>
                  </a:lnTo>
                  <a:lnTo>
                    <a:pt x="631" y="594"/>
                  </a:lnTo>
                  <a:lnTo>
                    <a:pt x="612" y="609"/>
                  </a:lnTo>
                  <a:lnTo>
                    <a:pt x="590" y="618"/>
                  </a:lnTo>
                  <a:lnTo>
                    <a:pt x="566" y="622"/>
                  </a:lnTo>
                  <a:lnTo>
                    <a:pt x="530" y="622"/>
                  </a:lnTo>
                  <a:lnTo>
                    <a:pt x="505" y="618"/>
                  </a:lnTo>
                  <a:lnTo>
                    <a:pt x="484" y="609"/>
                  </a:lnTo>
                  <a:lnTo>
                    <a:pt x="466" y="594"/>
                  </a:lnTo>
                  <a:lnTo>
                    <a:pt x="451" y="576"/>
                  </a:lnTo>
                  <a:lnTo>
                    <a:pt x="442" y="555"/>
                  </a:lnTo>
                  <a:lnTo>
                    <a:pt x="438" y="530"/>
                  </a:lnTo>
                  <a:lnTo>
                    <a:pt x="442" y="505"/>
                  </a:lnTo>
                  <a:lnTo>
                    <a:pt x="451" y="484"/>
                  </a:lnTo>
                  <a:lnTo>
                    <a:pt x="466" y="466"/>
                  </a:lnTo>
                  <a:lnTo>
                    <a:pt x="484" y="452"/>
                  </a:lnTo>
                  <a:lnTo>
                    <a:pt x="505" y="442"/>
                  </a:lnTo>
                  <a:lnTo>
                    <a:pt x="530" y="439"/>
                  </a:lnTo>
                  <a:lnTo>
                    <a:pt x="566" y="439"/>
                  </a:lnTo>
                  <a:lnTo>
                    <a:pt x="586" y="441"/>
                  </a:lnTo>
                  <a:lnTo>
                    <a:pt x="604" y="448"/>
                  </a:lnTo>
                  <a:lnTo>
                    <a:pt x="621" y="458"/>
                  </a:lnTo>
                  <a:lnTo>
                    <a:pt x="621" y="261"/>
                  </a:lnTo>
                  <a:lnTo>
                    <a:pt x="330" y="326"/>
                  </a:lnTo>
                  <a:lnTo>
                    <a:pt x="330" y="603"/>
                  </a:lnTo>
                  <a:lnTo>
                    <a:pt x="326" y="627"/>
                  </a:lnTo>
                  <a:lnTo>
                    <a:pt x="316" y="649"/>
                  </a:lnTo>
                  <a:lnTo>
                    <a:pt x="302" y="668"/>
                  </a:lnTo>
                  <a:lnTo>
                    <a:pt x="284" y="682"/>
                  </a:lnTo>
                  <a:lnTo>
                    <a:pt x="261" y="691"/>
                  </a:lnTo>
                  <a:lnTo>
                    <a:pt x="238" y="695"/>
                  </a:lnTo>
                  <a:lnTo>
                    <a:pt x="201" y="695"/>
                  </a:lnTo>
                  <a:lnTo>
                    <a:pt x="176" y="691"/>
                  </a:lnTo>
                  <a:lnTo>
                    <a:pt x="155" y="682"/>
                  </a:lnTo>
                  <a:lnTo>
                    <a:pt x="137" y="668"/>
                  </a:lnTo>
                  <a:lnTo>
                    <a:pt x="123" y="649"/>
                  </a:lnTo>
                  <a:lnTo>
                    <a:pt x="114" y="627"/>
                  </a:lnTo>
                  <a:lnTo>
                    <a:pt x="110" y="603"/>
                  </a:lnTo>
                  <a:lnTo>
                    <a:pt x="114" y="579"/>
                  </a:lnTo>
                  <a:lnTo>
                    <a:pt x="123" y="558"/>
                  </a:lnTo>
                  <a:lnTo>
                    <a:pt x="137" y="539"/>
                  </a:lnTo>
                  <a:lnTo>
                    <a:pt x="155" y="525"/>
                  </a:lnTo>
                  <a:lnTo>
                    <a:pt x="176" y="516"/>
                  </a:lnTo>
                  <a:lnTo>
                    <a:pt x="201" y="512"/>
                  </a:lnTo>
                  <a:lnTo>
                    <a:pt x="238" y="512"/>
                  </a:lnTo>
                  <a:lnTo>
                    <a:pt x="258" y="514"/>
                  </a:lnTo>
                  <a:lnTo>
                    <a:pt x="276" y="521"/>
                  </a:lnTo>
                  <a:lnTo>
                    <a:pt x="293" y="530"/>
                  </a:lnTo>
                  <a:lnTo>
                    <a:pt x="293" y="202"/>
                  </a:lnTo>
                  <a:lnTo>
                    <a:pt x="293" y="196"/>
                  </a:lnTo>
                  <a:lnTo>
                    <a:pt x="296" y="192"/>
                  </a:lnTo>
                  <a:lnTo>
                    <a:pt x="298" y="189"/>
                  </a:lnTo>
                  <a:lnTo>
                    <a:pt x="302" y="186"/>
                  </a:lnTo>
                  <a:lnTo>
                    <a:pt x="307" y="183"/>
                  </a:lnTo>
                  <a:lnTo>
                    <a:pt x="307" y="183"/>
                  </a:lnTo>
                  <a:lnTo>
                    <a:pt x="636" y="110"/>
                  </a:lnTo>
                  <a:lnTo>
                    <a:pt x="636" y="111"/>
                  </a:lnTo>
                  <a:lnTo>
                    <a:pt x="637" y="110"/>
                  </a:lnTo>
                  <a:lnTo>
                    <a:pt x="640" y="110"/>
                  </a:lnTo>
                  <a:close/>
                  <a:moveTo>
                    <a:pt x="73" y="37"/>
                  </a:moveTo>
                  <a:lnTo>
                    <a:pt x="59" y="41"/>
                  </a:lnTo>
                  <a:lnTo>
                    <a:pt x="47" y="47"/>
                  </a:lnTo>
                  <a:lnTo>
                    <a:pt x="40" y="59"/>
                  </a:lnTo>
                  <a:lnTo>
                    <a:pt x="36" y="73"/>
                  </a:lnTo>
                  <a:lnTo>
                    <a:pt x="36" y="730"/>
                  </a:lnTo>
                  <a:lnTo>
                    <a:pt x="40" y="745"/>
                  </a:lnTo>
                  <a:lnTo>
                    <a:pt x="47" y="757"/>
                  </a:lnTo>
                  <a:lnTo>
                    <a:pt x="59" y="765"/>
                  </a:lnTo>
                  <a:lnTo>
                    <a:pt x="73" y="767"/>
                  </a:lnTo>
                  <a:lnTo>
                    <a:pt x="731" y="767"/>
                  </a:lnTo>
                  <a:lnTo>
                    <a:pt x="745" y="765"/>
                  </a:lnTo>
                  <a:lnTo>
                    <a:pt x="756" y="757"/>
                  </a:lnTo>
                  <a:lnTo>
                    <a:pt x="764" y="745"/>
                  </a:lnTo>
                  <a:lnTo>
                    <a:pt x="767" y="730"/>
                  </a:lnTo>
                  <a:lnTo>
                    <a:pt x="767" y="73"/>
                  </a:lnTo>
                  <a:lnTo>
                    <a:pt x="764" y="59"/>
                  </a:lnTo>
                  <a:lnTo>
                    <a:pt x="756" y="47"/>
                  </a:lnTo>
                  <a:lnTo>
                    <a:pt x="745" y="41"/>
                  </a:lnTo>
                  <a:lnTo>
                    <a:pt x="731" y="37"/>
                  </a:lnTo>
                  <a:lnTo>
                    <a:pt x="73" y="37"/>
                  </a:lnTo>
                  <a:close/>
                  <a:moveTo>
                    <a:pt x="73" y="0"/>
                  </a:moveTo>
                  <a:lnTo>
                    <a:pt x="731" y="0"/>
                  </a:lnTo>
                  <a:lnTo>
                    <a:pt x="754" y="4"/>
                  </a:lnTo>
                  <a:lnTo>
                    <a:pt x="773" y="14"/>
                  </a:lnTo>
                  <a:lnTo>
                    <a:pt x="790" y="30"/>
                  </a:lnTo>
                  <a:lnTo>
                    <a:pt x="800" y="51"/>
                  </a:lnTo>
                  <a:lnTo>
                    <a:pt x="803" y="73"/>
                  </a:lnTo>
                  <a:lnTo>
                    <a:pt x="803" y="730"/>
                  </a:lnTo>
                  <a:lnTo>
                    <a:pt x="800" y="754"/>
                  </a:lnTo>
                  <a:lnTo>
                    <a:pt x="790" y="774"/>
                  </a:lnTo>
                  <a:lnTo>
                    <a:pt x="773" y="791"/>
                  </a:lnTo>
                  <a:lnTo>
                    <a:pt x="754" y="800"/>
                  </a:lnTo>
                  <a:lnTo>
                    <a:pt x="731" y="804"/>
                  </a:lnTo>
                  <a:lnTo>
                    <a:pt x="73" y="804"/>
                  </a:lnTo>
                  <a:lnTo>
                    <a:pt x="51" y="800"/>
                  </a:lnTo>
                  <a:lnTo>
                    <a:pt x="30" y="791"/>
                  </a:lnTo>
                  <a:lnTo>
                    <a:pt x="14" y="774"/>
                  </a:lnTo>
                  <a:lnTo>
                    <a:pt x="4" y="754"/>
                  </a:lnTo>
                  <a:lnTo>
                    <a:pt x="0" y="730"/>
                  </a:lnTo>
                  <a:lnTo>
                    <a:pt x="0" y="73"/>
                  </a:lnTo>
                  <a:lnTo>
                    <a:pt x="4" y="51"/>
                  </a:lnTo>
                  <a:lnTo>
                    <a:pt x="14" y="30"/>
                  </a:lnTo>
                  <a:lnTo>
                    <a:pt x="30" y="14"/>
                  </a:lnTo>
                  <a:lnTo>
                    <a:pt x="51" y="4"/>
                  </a:lnTo>
                  <a:lnTo>
                    <a:pt x="73"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38" name="Freeform 37"/>
            <p:cNvSpPr>
              <a:spLocks noEditPoints="1"/>
            </p:cNvSpPr>
            <p:nvPr/>
          </p:nvSpPr>
          <p:spPr bwMode="auto">
            <a:xfrm>
              <a:off x="4354667" y="2209140"/>
              <a:ext cx="539998" cy="490298"/>
            </a:xfrm>
            <a:custGeom>
              <a:avLst/>
              <a:gdLst>
                <a:gd name="T0" fmla="*/ 694 w 804"/>
                <a:gd name="T1" fmla="*/ 475 h 730"/>
                <a:gd name="T2" fmla="*/ 766 w 804"/>
                <a:gd name="T3" fmla="*/ 477 h 730"/>
                <a:gd name="T4" fmla="*/ 793 w 804"/>
                <a:gd name="T5" fmla="*/ 497 h 730"/>
                <a:gd name="T6" fmla="*/ 804 w 804"/>
                <a:gd name="T7" fmla="*/ 530 h 730"/>
                <a:gd name="T8" fmla="*/ 793 w 804"/>
                <a:gd name="T9" fmla="*/ 562 h 730"/>
                <a:gd name="T10" fmla="*/ 766 w 804"/>
                <a:gd name="T11" fmla="*/ 582 h 730"/>
                <a:gd name="T12" fmla="*/ 512 w 804"/>
                <a:gd name="T13" fmla="*/ 585 h 730"/>
                <a:gd name="T14" fmla="*/ 749 w 804"/>
                <a:gd name="T15" fmla="*/ 548 h 730"/>
                <a:gd name="T16" fmla="*/ 759 w 804"/>
                <a:gd name="T17" fmla="*/ 544 h 730"/>
                <a:gd name="T18" fmla="*/ 766 w 804"/>
                <a:gd name="T19" fmla="*/ 535 h 730"/>
                <a:gd name="T20" fmla="*/ 766 w 804"/>
                <a:gd name="T21" fmla="*/ 524 h 730"/>
                <a:gd name="T22" fmla="*/ 759 w 804"/>
                <a:gd name="T23" fmla="*/ 515 h 730"/>
                <a:gd name="T24" fmla="*/ 749 w 804"/>
                <a:gd name="T25" fmla="*/ 511 h 730"/>
                <a:gd name="T26" fmla="*/ 694 w 804"/>
                <a:gd name="T27" fmla="*/ 403 h 730"/>
                <a:gd name="T28" fmla="*/ 744 w 804"/>
                <a:gd name="T29" fmla="*/ 201 h 730"/>
                <a:gd name="T30" fmla="*/ 736 w 804"/>
                <a:gd name="T31" fmla="*/ 206 h 730"/>
                <a:gd name="T32" fmla="*/ 674 w 804"/>
                <a:gd name="T33" fmla="*/ 320 h 730"/>
                <a:gd name="T34" fmla="*/ 765 w 804"/>
                <a:gd name="T35" fmla="*/ 229 h 730"/>
                <a:gd name="T36" fmla="*/ 767 w 804"/>
                <a:gd name="T37" fmla="*/ 219 h 730"/>
                <a:gd name="T38" fmla="*/ 763 w 804"/>
                <a:gd name="T39" fmla="*/ 209 h 730"/>
                <a:gd name="T40" fmla="*/ 754 w 804"/>
                <a:gd name="T41" fmla="*/ 202 h 730"/>
                <a:gd name="T42" fmla="*/ 749 w 804"/>
                <a:gd name="T43" fmla="*/ 164 h 730"/>
                <a:gd name="T44" fmla="*/ 782 w 804"/>
                <a:gd name="T45" fmla="*/ 175 h 730"/>
                <a:gd name="T46" fmla="*/ 801 w 804"/>
                <a:gd name="T47" fmla="*/ 202 h 730"/>
                <a:gd name="T48" fmla="*/ 801 w 804"/>
                <a:gd name="T49" fmla="*/ 234 h 730"/>
                <a:gd name="T50" fmla="*/ 787 w 804"/>
                <a:gd name="T51" fmla="*/ 257 h 730"/>
                <a:gd name="T52" fmla="*/ 319 w 804"/>
                <a:gd name="T53" fmla="*/ 723 h 730"/>
                <a:gd name="T54" fmla="*/ 292 w 804"/>
                <a:gd name="T55" fmla="*/ 730 h 730"/>
                <a:gd name="T56" fmla="*/ 259 w 804"/>
                <a:gd name="T57" fmla="*/ 720 h 730"/>
                <a:gd name="T58" fmla="*/ 240 w 804"/>
                <a:gd name="T59" fmla="*/ 693 h 730"/>
                <a:gd name="T60" fmla="*/ 240 w 804"/>
                <a:gd name="T61" fmla="*/ 662 h 730"/>
                <a:gd name="T62" fmla="*/ 253 w 804"/>
                <a:gd name="T63" fmla="*/ 637 h 730"/>
                <a:gd name="T64" fmla="*/ 721 w 804"/>
                <a:gd name="T65" fmla="*/ 172 h 730"/>
                <a:gd name="T66" fmla="*/ 749 w 804"/>
                <a:gd name="T67" fmla="*/ 164 h 730"/>
                <a:gd name="T68" fmla="*/ 676 w 804"/>
                <a:gd name="T69" fmla="*/ 0 h 730"/>
                <a:gd name="T70" fmla="*/ 686 w 804"/>
                <a:gd name="T71" fmla="*/ 3 h 730"/>
                <a:gd name="T72" fmla="*/ 693 w 804"/>
                <a:gd name="T73" fmla="*/ 13 h 730"/>
                <a:gd name="T74" fmla="*/ 694 w 804"/>
                <a:gd name="T75" fmla="*/ 145 h 730"/>
                <a:gd name="T76" fmla="*/ 657 w 804"/>
                <a:gd name="T77" fmla="*/ 36 h 730"/>
                <a:gd name="T78" fmla="*/ 145 w 804"/>
                <a:gd name="T79" fmla="*/ 365 h 730"/>
                <a:gd name="T80" fmla="*/ 327 w 804"/>
                <a:gd name="T81" fmla="*/ 511 h 730"/>
                <a:gd name="T82" fmla="*/ 48 w 804"/>
                <a:gd name="T83" fmla="*/ 513 h 730"/>
                <a:gd name="T84" fmla="*/ 39 w 804"/>
                <a:gd name="T85" fmla="*/ 519 h 730"/>
                <a:gd name="T86" fmla="*/ 37 w 804"/>
                <a:gd name="T87" fmla="*/ 530 h 730"/>
                <a:gd name="T88" fmla="*/ 39 w 804"/>
                <a:gd name="T89" fmla="*/ 540 h 730"/>
                <a:gd name="T90" fmla="*/ 48 w 804"/>
                <a:gd name="T91" fmla="*/ 547 h 730"/>
                <a:gd name="T92" fmla="*/ 291 w 804"/>
                <a:gd name="T93" fmla="*/ 548 h 730"/>
                <a:gd name="T94" fmla="*/ 55 w 804"/>
                <a:gd name="T95" fmla="*/ 585 h 730"/>
                <a:gd name="T96" fmla="*/ 22 w 804"/>
                <a:gd name="T97" fmla="*/ 574 h 730"/>
                <a:gd name="T98" fmla="*/ 3 w 804"/>
                <a:gd name="T99" fmla="*/ 547 h 730"/>
                <a:gd name="T100" fmla="*/ 3 w 804"/>
                <a:gd name="T101" fmla="*/ 513 h 730"/>
                <a:gd name="T102" fmla="*/ 22 w 804"/>
                <a:gd name="T103" fmla="*/ 485 h 730"/>
                <a:gd name="T104" fmla="*/ 55 w 804"/>
                <a:gd name="T105" fmla="*/ 475 h 730"/>
                <a:gd name="T106" fmla="*/ 109 w 804"/>
                <a:gd name="T107" fmla="*/ 18 h 730"/>
                <a:gd name="T108" fmla="*/ 113 w 804"/>
                <a:gd name="T109" fmla="*/ 7 h 730"/>
                <a:gd name="T110" fmla="*/ 122 w 804"/>
                <a:gd name="T111" fmla="*/ 1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04" h="730">
                  <a:moveTo>
                    <a:pt x="694" y="403"/>
                  </a:moveTo>
                  <a:lnTo>
                    <a:pt x="694" y="475"/>
                  </a:lnTo>
                  <a:lnTo>
                    <a:pt x="749" y="475"/>
                  </a:lnTo>
                  <a:lnTo>
                    <a:pt x="766" y="477"/>
                  </a:lnTo>
                  <a:lnTo>
                    <a:pt x="782" y="485"/>
                  </a:lnTo>
                  <a:lnTo>
                    <a:pt x="793" y="497"/>
                  </a:lnTo>
                  <a:lnTo>
                    <a:pt x="801" y="513"/>
                  </a:lnTo>
                  <a:lnTo>
                    <a:pt x="804" y="530"/>
                  </a:lnTo>
                  <a:lnTo>
                    <a:pt x="801" y="547"/>
                  </a:lnTo>
                  <a:lnTo>
                    <a:pt x="793" y="562"/>
                  </a:lnTo>
                  <a:lnTo>
                    <a:pt x="782" y="574"/>
                  </a:lnTo>
                  <a:lnTo>
                    <a:pt x="766" y="582"/>
                  </a:lnTo>
                  <a:lnTo>
                    <a:pt x="749" y="585"/>
                  </a:lnTo>
                  <a:lnTo>
                    <a:pt x="512" y="585"/>
                  </a:lnTo>
                  <a:lnTo>
                    <a:pt x="549" y="548"/>
                  </a:lnTo>
                  <a:lnTo>
                    <a:pt x="749" y="548"/>
                  </a:lnTo>
                  <a:lnTo>
                    <a:pt x="754" y="547"/>
                  </a:lnTo>
                  <a:lnTo>
                    <a:pt x="759" y="544"/>
                  </a:lnTo>
                  <a:lnTo>
                    <a:pt x="763" y="540"/>
                  </a:lnTo>
                  <a:lnTo>
                    <a:pt x="766" y="535"/>
                  </a:lnTo>
                  <a:lnTo>
                    <a:pt x="767" y="530"/>
                  </a:lnTo>
                  <a:lnTo>
                    <a:pt x="766" y="524"/>
                  </a:lnTo>
                  <a:lnTo>
                    <a:pt x="763" y="519"/>
                  </a:lnTo>
                  <a:lnTo>
                    <a:pt x="759" y="515"/>
                  </a:lnTo>
                  <a:lnTo>
                    <a:pt x="754" y="513"/>
                  </a:lnTo>
                  <a:lnTo>
                    <a:pt x="749" y="511"/>
                  </a:lnTo>
                  <a:lnTo>
                    <a:pt x="585" y="511"/>
                  </a:lnTo>
                  <a:lnTo>
                    <a:pt x="694" y="403"/>
                  </a:lnTo>
                  <a:close/>
                  <a:moveTo>
                    <a:pt x="749" y="201"/>
                  </a:moveTo>
                  <a:lnTo>
                    <a:pt x="744" y="201"/>
                  </a:lnTo>
                  <a:lnTo>
                    <a:pt x="740" y="204"/>
                  </a:lnTo>
                  <a:lnTo>
                    <a:pt x="736" y="206"/>
                  </a:lnTo>
                  <a:lnTo>
                    <a:pt x="648" y="294"/>
                  </a:lnTo>
                  <a:lnTo>
                    <a:pt x="674" y="320"/>
                  </a:lnTo>
                  <a:lnTo>
                    <a:pt x="762" y="233"/>
                  </a:lnTo>
                  <a:lnTo>
                    <a:pt x="765" y="229"/>
                  </a:lnTo>
                  <a:lnTo>
                    <a:pt x="766" y="225"/>
                  </a:lnTo>
                  <a:lnTo>
                    <a:pt x="767" y="219"/>
                  </a:lnTo>
                  <a:lnTo>
                    <a:pt x="766" y="213"/>
                  </a:lnTo>
                  <a:lnTo>
                    <a:pt x="763" y="209"/>
                  </a:lnTo>
                  <a:lnTo>
                    <a:pt x="759" y="205"/>
                  </a:lnTo>
                  <a:lnTo>
                    <a:pt x="754" y="202"/>
                  </a:lnTo>
                  <a:lnTo>
                    <a:pt x="749" y="201"/>
                  </a:lnTo>
                  <a:close/>
                  <a:moveTo>
                    <a:pt x="749" y="164"/>
                  </a:moveTo>
                  <a:lnTo>
                    <a:pt x="766" y="167"/>
                  </a:lnTo>
                  <a:lnTo>
                    <a:pt x="782" y="175"/>
                  </a:lnTo>
                  <a:lnTo>
                    <a:pt x="793" y="187"/>
                  </a:lnTo>
                  <a:lnTo>
                    <a:pt x="801" y="202"/>
                  </a:lnTo>
                  <a:lnTo>
                    <a:pt x="804" y="219"/>
                  </a:lnTo>
                  <a:lnTo>
                    <a:pt x="801" y="234"/>
                  </a:lnTo>
                  <a:lnTo>
                    <a:pt x="796" y="247"/>
                  </a:lnTo>
                  <a:lnTo>
                    <a:pt x="787" y="257"/>
                  </a:lnTo>
                  <a:lnTo>
                    <a:pt x="331" y="714"/>
                  </a:lnTo>
                  <a:lnTo>
                    <a:pt x="319" y="723"/>
                  </a:lnTo>
                  <a:lnTo>
                    <a:pt x="306" y="729"/>
                  </a:lnTo>
                  <a:lnTo>
                    <a:pt x="292" y="730"/>
                  </a:lnTo>
                  <a:lnTo>
                    <a:pt x="275" y="727"/>
                  </a:lnTo>
                  <a:lnTo>
                    <a:pt x="259" y="720"/>
                  </a:lnTo>
                  <a:lnTo>
                    <a:pt x="247" y="708"/>
                  </a:lnTo>
                  <a:lnTo>
                    <a:pt x="240" y="693"/>
                  </a:lnTo>
                  <a:lnTo>
                    <a:pt x="237" y="676"/>
                  </a:lnTo>
                  <a:lnTo>
                    <a:pt x="240" y="662"/>
                  </a:lnTo>
                  <a:lnTo>
                    <a:pt x="245" y="649"/>
                  </a:lnTo>
                  <a:lnTo>
                    <a:pt x="253" y="637"/>
                  </a:lnTo>
                  <a:lnTo>
                    <a:pt x="710" y="180"/>
                  </a:lnTo>
                  <a:lnTo>
                    <a:pt x="721" y="172"/>
                  </a:lnTo>
                  <a:lnTo>
                    <a:pt x="734" y="166"/>
                  </a:lnTo>
                  <a:lnTo>
                    <a:pt x="749" y="164"/>
                  </a:lnTo>
                  <a:close/>
                  <a:moveTo>
                    <a:pt x="127" y="0"/>
                  </a:moveTo>
                  <a:lnTo>
                    <a:pt x="676" y="0"/>
                  </a:lnTo>
                  <a:lnTo>
                    <a:pt x="681" y="1"/>
                  </a:lnTo>
                  <a:lnTo>
                    <a:pt x="686" y="3"/>
                  </a:lnTo>
                  <a:lnTo>
                    <a:pt x="690" y="7"/>
                  </a:lnTo>
                  <a:lnTo>
                    <a:pt x="693" y="13"/>
                  </a:lnTo>
                  <a:lnTo>
                    <a:pt x="694" y="18"/>
                  </a:lnTo>
                  <a:lnTo>
                    <a:pt x="694" y="145"/>
                  </a:lnTo>
                  <a:lnTo>
                    <a:pt x="657" y="181"/>
                  </a:lnTo>
                  <a:lnTo>
                    <a:pt x="657" y="36"/>
                  </a:lnTo>
                  <a:lnTo>
                    <a:pt x="145" y="36"/>
                  </a:lnTo>
                  <a:lnTo>
                    <a:pt x="145" y="365"/>
                  </a:lnTo>
                  <a:lnTo>
                    <a:pt x="474" y="365"/>
                  </a:lnTo>
                  <a:lnTo>
                    <a:pt x="327" y="511"/>
                  </a:lnTo>
                  <a:lnTo>
                    <a:pt x="55" y="511"/>
                  </a:lnTo>
                  <a:lnTo>
                    <a:pt x="48" y="513"/>
                  </a:lnTo>
                  <a:lnTo>
                    <a:pt x="43" y="515"/>
                  </a:lnTo>
                  <a:lnTo>
                    <a:pt x="39" y="519"/>
                  </a:lnTo>
                  <a:lnTo>
                    <a:pt x="37" y="524"/>
                  </a:lnTo>
                  <a:lnTo>
                    <a:pt x="37" y="530"/>
                  </a:lnTo>
                  <a:lnTo>
                    <a:pt x="37" y="535"/>
                  </a:lnTo>
                  <a:lnTo>
                    <a:pt x="39" y="540"/>
                  </a:lnTo>
                  <a:lnTo>
                    <a:pt x="43" y="544"/>
                  </a:lnTo>
                  <a:lnTo>
                    <a:pt x="48" y="547"/>
                  </a:lnTo>
                  <a:lnTo>
                    <a:pt x="55" y="548"/>
                  </a:lnTo>
                  <a:lnTo>
                    <a:pt x="291" y="548"/>
                  </a:lnTo>
                  <a:lnTo>
                    <a:pt x="254" y="585"/>
                  </a:lnTo>
                  <a:lnTo>
                    <a:pt x="55" y="585"/>
                  </a:lnTo>
                  <a:lnTo>
                    <a:pt x="37" y="582"/>
                  </a:lnTo>
                  <a:lnTo>
                    <a:pt x="22" y="574"/>
                  </a:lnTo>
                  <a:lnTo>
                    <a:pt x="10" y="562"/>
                  </a:lnTo>
                  <a:lnTo>
                    <a:pt x="3" y="547"/>
                  </a:lnTo>
                  <a:lnTo>
                    <a:pt x="0" y="530"/>
                  </a:lnTo>
                  <a:lnTo>
                    <a:pt x="3" y="513"/>
                  </a:lnTo>
                  <a:lnTo>
                    <a:pt x="10" y="497"/>
                  </a:lnTo>
                  <a:lnTo>
                    <a:pt x="22" y="485"/>
                  </a:lnTo>
                  <a:lnTo>
                    <a:pt x="37" y="477"/>
                  </a:lnTo>
                  <a:lnTo>
                    <a:pt x="55" y="475"/>
                  </a:lnTo>
                  <a:lnTo>
                    <a:pt x="109" y="475"/>
                  </a:lnTo>
                  <a:lnTo>
                    <a:pt x="109" y="18"/>
                  </a:lnTo>
                  <a:lnTo>
                    <a:pt x="110" y="13"/>
                  </a:lnTo>
                  <a:lnTo>
                    <a:pt x="113" y="7"/>
                  </a:lnTo>
                  <a:lnTo>
                    <a:pt x="117" y="3"/>
                  </a:lnTo>
                  <a:lnTo>
                    <a:pt x="122" y="1"/>
                  </a:lnTo>
                  <a:lnTo>
                    <a:pt x="12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39" name="Freeform 38"/>
            <p:cNvSpPr>
              <a:spLocks noEditPoints="1"/>
            </p:cNvSpPr>
            <p:nvPr/>
          </p:nvSpPr>
          <p:spPr bwMode="auto">
            <a:xfrm>
              <a:off x="5443570" y="2331715"/>
              <a:ext cx="539998" cy="245149"/>
            </a:xfrm>
            <a:custGeom>
              <a:avLst/>
              <a:gdLst>
                <a:gd name="T0" fmla="*/ 341 w 804"/>
                <a:gd name="T1" fmla="*/ 123 h 365"/>
                <a:gd name="T2" fmla="*/ 311 w 804"/>
                <a:gd name="T3" fmla="*/ 182 h 365"/>
                <a:gd name="T4" fmla="*/ 341 w 804"/>
                <a:gd name="T5" fmla="*/ 241 h 365"/>
                <a:gd name="T6" fmla="*/ 421 w 804"/>
                <a:gd name="T7" fmla="*/ 255 h 365"/>
                <a:gd name="T8" fmla="*/ 479 w 804"/>
                <a:gd name="T9" fmla="*/ 225 h 365"/>
                <a:gd name="T10" fmla="*/ 490 w 804"/>
                <a:gd name="T11" fmla="*/ 160 h 365"/>
                <a:gd name="T12" fmla="*/ 443 w 804"/>
                <a:gd name="T13" fmla="*/ 112 h 365"/>
                <a:gd name="T14" fmla="*/ 715 w 804"/>
                <a:gd name="T15" fmla="*/ 36 h 365"/>
                <a:gd name="T16" fmla="*/ 529 w 804"/>
                <a:gd name="T17" fmla="*/ 182 h 365"/>
                <a:gd name="T18" fmla="*/ 715 w 804"/>
                <a:gd name="T19" fmla="*/ 328 h 365"/>
                <a:gd name="T20" fmla="*/ 748 w 804"/>
                <a:gd name="T21" fmla="*/ 293 h 365"/>
                <a:gd name="T22" fmla="*/ 766 w 804"/>
                <a:gd name="T23" fmla="*/ 214 h 365"/>
                <a:gd name="T24" fmla="*/ 762 w 804"/>
                <a:gd name="T25" fmla="*/ 120 h 365"/>
                <a:gd name="T26" fmla="*/ 739 w 804"/>
                <a:gd name="T27" fmla="*/ 53 h 365"/>
                <a:gd name="T28" fmla="*/ 88 w 804"/>
                <a:gd name="T29" fmla="*/ 36 h 365"/>
                <a:gd name="T30" fmla="*/ 55 w 804"/>
                <a:gd name="T31" fmla="*/ 72 h 365"/>
                <a:gd name="T32" fmla="*/ 38 w 804"/>
                <a:gd name="T33" fmla="*/ 150 h 365"/>
                <a:gd name="T34" fmla="*/ 42 w 804"/>
                <a:gd name="T35" fmla="*/ 245 h 365"/>
                <a:gd name="T36" fmla="*/ 66 w 804"/>
                <a:gd name="T37" fmla="*/ 310 h 365"/>
                <a:gd name="T38" fmla="*/ 284 w 804"/>
                <a:gd name="T39" fmla="*/ 230 h 365"/>
                <a:gd name="T40" fmla="*/ 277 w 804"/>
                <a:gd name="T41" fmla="*/ 158 h 365"/>
                <a:gd name="T42" fmla="*/ 92 w 804"/>
                <a:gd name="T43" fmla="*/ 0 h 365"/>
                <a:gd name="T44" fmla="*/ 100 w 804"/>
                <a:gd name="T45" fmla="*/ 1 h 365"/>
                <a:gd name="T46" fmla="*/ 354 w 804"/>
                <a:gd name="T47" fmla="*/ 77 h 365"/>
                <a:gd name="T48" fmla="*/ 449 w 804"/>
                <a:gd name="T49" fmla="*/ 77 h 365"/>
                <a:gd name="T50" fmla="*/ 705 w 804"/>
                <a:gd name="T51" fmla="*/ 1 h 365"/>
                <a:gd name="T52" fmla="*/ 713 w 804"/>
                <a:gd name="T53" fmla="*/ 0 h 365"/>
                <a:gd name="T54" fmla="*/ 764 w 804"/>
                <a:gd name="T55" fmla="*/ 31 h 365"/>
                <a:gd name="T56" fmla="*/ 796 w 804"/>
                <a:gd name="T57" fmla="*/ 111 h 365"/>
                <a:gd name="T58" fmla="*/ 802 w 804"/>
                <a:gd name="T59" fmla="*/ 220 h 365"/>
                <a:gd name="T60" fmla="*/ 777 w 804"/>
                <a:gd name="T61" fmla="*/ 311 h 365"/>
                <a:gd name="T62" fmla="*/ 731 w 804"/>
                <a:gd name="T63" fmla="*/ 361 h 365"/>
                <a:gd name="T64" fmla="*/ 705 w 804"/>
                <a:gd name="T65" fmla="*/ 364 h 365"/>
                <a:gd name="T66" fmla="*/ 476 w 804"/>
                <a:gd name="T67" fmla="*/ 277 h 365"/>
                <a:gd name="T68" fmla="*/ 384 w 804"/>
                <a:gd name="T69" fmla="*/ 292 h 365"/>
                <a:gd name="T70" fmla="*/ 307 w 804"/>
                <a:gd name="T71" fmla="*/ 260 h 365"/>
                <a:gd name="T72" fmla="*/ 96 w 804"/>
                <a:gd name="T73" fmla="*/ 365 h 365"/>
                <a:gd name="T74" fmla="*/ 55 w 804"/>
                <a:gd name="T75" fmla="*/ 351 h 365"/>
                <a:gd name="T76" fmla="*/ 16 w 804"/>
                <a:gd name="T77" fmla="*/ 284 h 365"/>
                <a:gd name="T78" fmla="*/ 0 w 804"/>
                <a:gd name="T79" fmla="*/ 182 h 365"/>
                <a:gd name="T80" fmla="*/ 16 w 804"/>
                <a:gd name="T81" fmla="*/ 80 h 365"/>
                <a:gd name="T82" fmla="*/ 55 w 804"/>
                <a:gd name="T83" fmla="*/ 14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04" h="365">
                  <a:moveTo>
                    <a:pt x="384" y="110"/>
                  </a:moveTo>
                  <a:lnTo>
                    <a:pt x="360" y="112"/>
                  </a:lnTo>
                  <a:lnTo>
                    <a:pt x="341" y="123"/>
                  </a:lnTo>
                  <a:lnTo>
                    <a:pt x="325" y="139"/>
                  </a:lnTo>
                  <a:lnTo>
                    <a:pt x="315" y="160"/>
                  </a:lnTo>
                  <a:lnTo>
                    <a:pt x="311" y="182"/>
                  </a:lnTo>
                  <a:lnTo>
                    <a:pt x="315" y="205"/>
                  </a:lnTo>
                  <a:lnTo>
                    <a:pt x="325" y="225"/>
                  </a:lnTo>
                  <a:lnTo>
                    <a:pt x="341" y="241"/>
                  </a:lnTo>
                  <a:lnTo>
                    <a:pt x="360" y="251"/>
                  </a:lnTo>
                  <a:lnTo>
                    <a:pt x="384" y="255"/>
                  </a:lnTo>
                  <a:lnTo>
                    <a:pt x="421" y="255"/>
                  </a:lnTo>
                  <a:lnTo>
                    <a:pt x="443" y="251"/>
                  </a:lnTo>
                  <a:lnTo>
                    <a:pt x="464" y="241"/>
                  </a:lnTo>
                  <a:lnTo>
                    <a:pt x="479" y="225"/>
                  </a:lnTo>
                  <a:lnTo>
                    <a:pt x="490" y="205"/>
                  </a:lnTo>
                  <a:lnTo>
                    <a:pt x="493" y="182"/>
                  </a:lnTo>
                  <a:lnTo>
                    <a:pt x="490" y="160"/>
                  </a:lnTo>
                  <a:lnTo>
                    <a:pt x="479" y="139"/>
                  </a:lnTo>
                  <a:lnTo>
                    <a:pt x="464" y="123"/>
                  </a:lnTo>
                  <a:lnTo>
                    <a:pt x="443" y="112"/>
                  </a:lnTo>
                  <a:lnTo>
                    <a:pt x="421" y="110"/>
                  </a:lnTo>
                  <a:lnTo>
                    <a:pt x="384" y="110"/>
                  </a:lnTo>
                  <a:close/>
                  <a:moveTo>
                    <a:pt x="715" y="36"/>
                  </a:moveTo>
                  <a:lnTo>
                    <a:pt x="519" y="135"/>
                  </a:lnTo>
                  <a:lnTo>
                    <a:pt x="527" y="158"/>
                  </a:lnTo>
                  <a:lnTo>
                    <a:pt x="529" y="182"/>
                  </a:lnTo>
                  <a:lnTo>
                    <a:pt x="527" y="207"/>
                  </a:lnTo>
                  <a:lnTo>
                    <a:pt x="519" y="230"/>
                  </a:lnTo>
                  <a:lnTo>
                    <a:pt x="715" y="328"/>
                  </a:lnTo>
                  <a:lnTo>
                    <a:pt x="728" y="323"/>
                  </a:lnTo>
                  <a:lnTo>
                    <a:pt x="739" y="310"/>
                  </a:lnTo>
                  <a:lnTo>
                    <a:pt x="748" y="293"/>
                  </a:lnTo>
                  <a:lnTo>
                    <a:pt x="756" y="271"/>
                  </a:lnTo>
                  <a:lnTo>
                    <a:pt x="762" y="245"/>
                  </a:lnTo>
                  <a:lnTo>
                    <a:pt x="766" y="214"/>
                  </a:lnTo>
                  <a:lnTo>
                    <a:pt x="767" y="182"/>
                  </a:lnTo>
                  <a:lnTo>
                    <a:pt x="766" y="150"/>
                  </a:lnTo>
                  <a:lnTo>
                    <a:pt x="762" y="120"/>
                  </a:lnTo>
                  <a:lnTo>
                    <a:pt x="756" y="94"/>
                  </a:lnTo>
                  <a:lnTo>
                    <a:pt x="748" y="72"/>
                  </a:lnTo>
                  <a:lnTo>
                    <a:pt x="739" y="53"/>
                  </a:lnTo>
                  <a:lnTo>
                    <a:pt x="728" y="42"/>
                  </a:lnTo>
                  <a:lnTo>
                    <a:pt x="715" y="36"/>
                  </a:lnTo>
                  <a:close/>
                  <a:moveTo>
                    <a:pt x="88" y="36"/>
                  </a:moveTo>
                  <a:lnTo>
                    <a:pt x="76" y="42"/>
                  </a:lnTo>
                  <a:lnTo>
                    <a:pt x="66" y="53"/>
                  </a:lnTo>
                  <a:lnTo>
                    <a:pt x="55" y="72"/>
                  </a:lnTo>
                  <a:lnTo>
                    <a:pt x="47" y="94"/>
                  </a:lnTo>
                  <a:lnTo>
                    <a:pt x="42" y="120"/>
                  </a:lnTo>
                  <a:lnTo>
                    <a:pt x="38" y="150"/>
                  </a:lnTo>
                  <a:lnTo>
                    <a:pt x="37" y="182"/>
                  </a:lnTo>
                  <a:lnTo>
                    <a:pt x="38" y="214"/>
                  </a:lnTo>
                  <a:lnTo>
                    <a:pt x="42" y="245"/>
                  </a:lnTo>
                  <a:lnTo>
                    <a:pt x="47" y="271"/>
                  </a:lnTo>
                  <a:lnTo>
                    <a:pt x="55" y="293"/>
                  </a:lnTo>
                  <a:lnTo>
                    <a:pt x="66" y="310"/>
                  </a:lnTo>
                  <a:lnTo>
                    <a:pt x="76" y="323"/>
                  </a:lnTo>
                  <a:lnTo>
                    <a:pt x="88" y="328"/>
                  </a:lnTo>
                  <a:lnTo>
                    <a:pt x="284" y="230"/>
                  </a:lnTo>
                  <a:lnTo>
                    <a:pt x="277" y="207"/>
                  </a:lnTo>
                  <a:lnTo>
                    <a:pt x="274" y="182"/>
                  </a:lnTo>
                  <a:lnTo>
                    <a:pt x="277" y="158"/>
                  </a:lnTo>
                  <a:lnTo>
                    <a:pt x="284" y="135"/>
                  </a:lnTo>
                  <a:lnTo>
                    <a:pt x="88" y="36"/>
                  </a:lnTo>
                  <a:close/>
                  <a:moveTo>
                    <a:pt x="92" y="0"/>
                  </a:moveTo>
                  <a:lnTo>
                    <a:pt x="96" y="0"/>
                  </a:lnTo>
                  <a:lnTo>
                    <a:pt x="100" y="2"/>
                  </a:lnTo>
                  <a:lnTo>
                    <a:pt x="100" y="1"/>
                  </a:lnTo>
                  <a:lnTo>
                    <a:pt x="307" y="105"/>
                  </a:lnTo>
                  <a:lnTo>
                    <a:pt x="328" y="88"/>
                  </a:lnTo>
                  <a:lnTo>
                    <a:pt x="354" y="77"/>
                  </a:lnTo>
                  <a:lnTo>
                    <a:pt x="384" y="73"/>
                  </a:lnTo>
                  <a:lnTo>
                    <a:pt x="421" y="73"/>
                  </a:lnTo>
                  <a:lnTo>
                    <a:pt x="449" y="77"/>
                  </a:lnTo>
                  <a:lnTo>
                    <a:pt x="476" y="88"/>
                  </a:lnTo>
                  <a:lnTo>
                    <a:pt x="498" y="105"/>
                  </a:lnTo>
                  <a:lnTo>
                    <a:pt x="705" y="1"/>
                  </a:lnTo>
                  <a:lnTo>
                    <a:pt x="705" y="2"/>
                  </a:lnTo>
                  <a:lnTo>
                    <a:pt x="709" y="0"/>
                  </a:lnTo>
                  <a:lnTo>
                    <a:pt x="713" y="0"/>
                  </a:lnTo>
                  <a:lnTo>
                    <a:pt x="731" y="4"/>
                  </a:lnTo>
                  <a:lnTo>
                    <a:pt x="748" y="14"/>
                  </a:lnTo>
                  <a:lnTo>
                    <a:pt x="764" y="31"/>
                  </a:lnTo>
                  <a:lnTo>
                    <a:pt x="777" y="53"/>
                  </a:lnTo>
                  <a:lnTo>
                    <a:pt x="788" y="80"/>
                  </a:lnTo>
                  <a:lnTo>
                    <a:pt x="796" y="111"/>
                  </a:lnTo>
                  <a:lnTo>
                    <a:pt x="802" y="145"/>
                  </a:lnTo>
                  <a:lnTo>
                    <a:pt x="804" y="182"/>
                  </a:lnTo>
                  <a:lnTo>
                    <a:pt x="802" y="220"/>
                  </a:lnTo>
                  <a:lnTo>
                    <a:pt x="796" y="254"/>
                  </a:lnTo>
                  <a:lnTo>
                    <a:pt x="788" y="284"/>
                  </a:lnTo>
                  <a:lnTo>
                    <a:pt x="777" y="311"/>
                  </a:lnTo>
                  <a:lnTo>
                    <a:pt x="764" y="334"/>
                  </a:lnTo>
                  <a:lnTo>
                    <a:pt x="748" y="351"/>
                  </a:lnTo>
                  <a:lnTo>
                    <a:pt x="731" y="361"/>
                  </a:lnTo>
                  <a:lnTo>
                    <a:pt x="713" y="365"/>
                  </a:lnTo>
                  <a:lnTo>
                    <a:pt x="709" y="365"/>
                  </a:lnTo>
                  <a:lnTo>
                    <a:pt x="705" y="364"/>
                  </a:lnTo>
                  <a:lnTo>
                    <a:pt x="705" y="364"/>
                  </a:lnTo>
                  <a:lnTo>
                    <a:pt x="498" y="260"/>
                  </a:lnTo>
                  <a:lnTo>
                    <a:pt x="476" y="277"/>
                  </a:lnTo>
                  <a:lnTo>
                    <a:pt x="449" y="288"/>
                  </a:lnTo>
                  <a:lnTo>
                    <a:pt x="421" y="292"/>
                  </a:lnTo>
                  <a:lnTo>
                    <a:pt x="384" y="292"/>
                  </a:lnTo>
                  <a:lnTo>
                    <a:pt x="354" y="288"/>
                  </a:lnTo>
                  <a:lnTo>
                    <a:pt x="328" y="277"/>
                  </a:lnTo>
                  <a:lnTo>
                    <a:pt x="307" y="260"/>
                  </a:lnTo>
                  <a:lnTo>
                    <a:pt x="100" y="362"/>
                  </a:lnTo>
                  <a:lnTo>
                    <a:pt x="100" y="362"/>
                  </a:lnTo>
                  <a:lnTo>
                    <a:pt x="96" y="365"/>
                  </a:lnTo>
                  <a:lnTo>
                    <a:pt x="92" y="365"/>
                  </a:lnTo>
                  <a:lnTo>
                    <a:pt x="72" y="361"/>
                  </a:lnTo>
                  <a:lnTo>
                    <a:pt x="55" y="351"/>
                  </a:lnTo>
                  <a:lnTo>
                    <a:pt x="41" y="334"/>
                  </a:lnTo>
                  <a:lnTo>
                    <a:pt x="27" y="311"/>
                  </a:lnTo>
                  <a:lnTo>
                    <a:pt x="16" y="284"/>
                  </a:lnTo>
                  <a:lnTo>
                    <a:pt x="7" y="254"/>
                  </a:lnTo>
                  <a:lnTo>
                    <a:pt x="2" y="220"/>
                  </a:lnTo>
                  <a:lnTo>
                    <a:pt x="0" y="182"/>
                  </a:lnTo>
                  <a:lnTo>
                    <a:pt x="2" y="145"/>
                  </a:lnTo>
                  <a:lnTo>
                    <a:pt x="7" y="111"/>
                  </a:lnTo>
                  <a:lnTo>
                    <a:pt x="16" y="80"/>
                  </a:lnTo>
                  <a:lnTo>
                    <a:pt x="27" y="53"/>
                  </a:lnTo>
                  <a:lnTo>
                    <a:pt x="41" y="31"/>
                  </a:lnTo>
                  <a:lnTo>
                    <a:pt x="55" y="14"/>
                  </a:lnTo>
                  <a:lnTo>
                    <a:pt x="72" y="4"/>
                  </a:lnTo>
                  <a:lnTo>
                    <a:pt x="9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40" name="Freeform 39"/>
            <p:cNvSpPr>
              <a:spLocks noEditPoints="1"/>
            </p:cNvSpPr>
            <p:nvPr/>
          </p:nvSpPr>
          <p:spPr bwMode="auto">
            <a:xfrm>
              <a:off x="6532473" y="2184290"/>
              <a:ext cx="196119" cy="540000"/>
            </a:xfrm>
            <a:custGeom>
              <a:avLst/>
              <a:gdLst>
                <a:gd name="T0" fmla="*/ 38 w 292"/>
                <a:gd name="T1" fmla="*/ 635 h 804"/>
                <a:gd name="T2" fmla="*/ 254 w 292"/>
                <a:gd name="T3" fmla="*/ 635 h 804"/>
                <a:gd name="T4" fmla="*/ 147 w 292"/>
                <a:gd name="T5" fmla="*/ 366 h 804"/>
                <a:gd name="T6" fmla="*/ 135 w 292"/>
                <a:gd name="T7" fmla="*/ 362 h 804"/>
                <a:gd name="T8" fmla="*/ 128 w 292"/>
                <a:gd name="T9" fmla="*/ 353 h 804"/>
                <a:gd name="T10" fmla="*/ 128 w 292"/>
                <a:gd name="T11" fmla="*/ 342 h 804"/>
                <a:gd name="T12" fmla="*/ 135 w 292"/>
                <a:gd name="T13" fmla="*/ 332 h 804"/>
                <a:gd name="T14" fmla="*/ 147 w 292"/>
                <a:gd name="T15" fmla="*/ 330 h 804"/>
                <a:gd name="T16" fmla="*/ 169 w 292"/>
                <a:gd name="T17" fmla="*/ 205 h 804"/>
                <a:gd name="T18" fmla="*/ 157 w 292"/>
                <a:gd name="T19" fmla="*/ 216 h 804"/>
                <a:gd name="T20" fmla="*/ 156 w 292"/>
                <a:gd name="T21" fmla="*/ 217 h 804"/>
                <a:gd name="T22" fmla="*/ 147 w 292"/>
                <a:gd name="T23" fmla="*/ 220 h 804"/>
                <a:gd name="T24" fmla="*/ 137 w 292"/>
                <a:gd name="T25" fmla="*/ 217 h 804"/>
                <a:gd name="T26" fmla="*/ 135 w 292"/>
                <a:gd name="T27" fmla="*/ 216 h 804"/>
                <a:gd name="T28" fmla="*/ 124 w 292"/>
                <a:gd name="T29" fmla="*/ 205 h 804"/>
                <a:gd name="T30" fmla="*/ 119 w 292"/>
                <a:gd name="T31" fmla="*/ 39 h 804"/>
                <a:gd name="T32" fmla="*/ 73 w 292"/>
                <a:gd name="T33" fmla="*/ 51 h 804"/>
                <a:gd name="T34" fmla="*/ 44 w 292"/>
                <a:gd name="T35" fmla="*/ 72 h 804"/>
                <a:gd name="T36" fmla="*/ 147 w 292"/>
                <a:gd name="T37" fmla="*/ 178 h 804"/>
                <a:gd name="T38" fmla="*/ 249 w 292"/>
                <a:gd name="T39" fmla="*/ 72 h 804"/>
                <a:gd name="T40" fmla="*/ 219 w 292"/>
                <a:gd name="T41" fmla="*/ 51 h 804"/>
                <a:gd name="T42" fmla="*/ 173 w 292"/>
                <a:gd name="T43" fmla="*/ 39 h 804"/>
                <a:gd name="T44" fmla="*/ 147 w 292"/>
                <a:gd name="T45" fmla="*/ 0 h 804"/>
                <a:gd name="T46" fmla="*/ 211 w 292"/>
                <a:gd name="T47" fmla="*/ 10 h 804"/>
                <a:gd name="T48" fmla="*/ 260 w 292"/>
                <a:gd name="T49" fmla="*/ 35 h 804"/>
                <a:gd name="T50" fmla="*/ 288 w 292"/>
                <a:gd name="T51" fmla="*/ 71 h 804"/>
                <a:gd name="T52" fmla="*/ 292 w 292"/>
                <a:gd name="T53" fmla="*/ 97 h 804"/>
                <a:gd name="T54" fmla="*/ 287 w 292"/>
                <a:gd name="T55" fmla="*/ 105 h 804"/>
                <a:gd name="T56" fmla="*/ 283 w 292"/>
                <a:gd name="T57" fmla="*/ 107 h 804"/>
                <a:gd name="T58" fmla="*/ 200 w 292"/>
                <a:gd name="T59" fmla="*/ 181 h 804"/>
                <a:gd name="T60" fmla="*/ 230 w 292"/>
                <a:gd name="T61" fmla="*/ 330 h 804"/>
                <a:gd name="T62" fmla="*/ 262 w 292"/>
                <a:gd name="T63" fmla="*/ 330 h 804"/>
                <a:gd name="T64" fmla="*/ 271 w 292"/>
                <a:gd name="T65" fmla="*/ 336 h 804"/>
                <a:gd name="T66" fmla="*/ 274 w 292"/>
                <a:gd name="T67" fmla="*/ 348 h 804"/>
                <a:gd name="T68" fmla="*/ 271 w 292"/>
                <a:gd name="T69" fmla="*/ 359 h 804"/>
                <a:gd name="T70" fmla="*/ 262 w 292"/>
                <a:gd name="T71" fmla="*/ 365 h 804"/>
                <a:gd name="T72" fmla="*/ 238 w 292"/>
                <a:gd name="T73" fmla="*/ 366 h 804"/>
                <a:gd name="T74" fmla="*/ 292 w 292"/>
                <a:gd name="T75" fmla="*/ 636 h 804"/>
                <a:gd name="T76" fmla="*/ 292 w 292"/>
                <a:gd name="T77" fmla="*/ 640 h 804"/>
                <a:gd name="T78" fmla="*/ 291 w 292"/>
                <a:gd name="T79" fmla="*/ 648 h 804"/>
                <a:gd name="T80" fmla="*/ 288 w 292"/>
                <a:gd name="T81" fmla="*/ 652 h 804"/>
                <a:gd name="T82" fmla="*/ 160 w 292"/>
                <a:gd name="T83" fmla="*/ 798 h 804"/>
                <a:gd name="T84" fmla="*/ 152 w 292"/>
                <a:gd name="T85" fmla="*/ 804 h 804"/>
                <a:gd name="T86" fmla="*/ 141 w 292"/>
                <a:gd name="T87" fmla="*/ 804 h 804"/>
                <a:gd name="T88" fmla="*/ 132 w 292"/>
                <a:gd name="T89" fmla="*/ 798 h 804"/>
                <a:gd name="T90" fmla="*/ 5 w 292"/>
                <a:gd name="T91" fmla="*/ 652 h 804"/>
                <a:gd name="T92" fmla="*/ 3 w 292"/>
                <a:gd name="T93" fmla="*/ 648 h 804"/>
                <a:gd name="T94" fmla="*/ 0 w 292"/>
                <a:gd name="T95" fmla="*/ 640 h 804"/>
                <a:gd name="T96" fmla="*/ 1 w 292"/>
                <a:gd name="T97" fmla="*/ 636 h 804"/>
                <a:gd name="T98" fmla="*/ 92 w 292"/>
                <a:gd name="T99" fmla="*/ 179 h 804"/>
                <a:gd name="T100" fmla="*/ 93 w 292"/>
                <a:gd name="T101" fmla="*/ 179 h 804"/>
                <a:gd name="T102" fmla="*/ 9 w 292"/>
                <a:gd name="T103" fmla="*/ 107 h 804"/>
                <a:gd name="T104" fmla="*/ 3 w 292"/>
                <a:gd name="T105" fmla="*/ 101 h 804"/>
                <a:gd name="T106" fmla="*/ 0 w 292"/>
                <a:gd name="T107" fmla="*/ 92 h 804"/>
                <a:gd name="T108" fmla="*/ 14 w 292"/>
                <a:gd name="T109" fmla="*/ 52 h 804"/>
                <a:gd name="T110" fmla="*/ 55 w 292"/>
                <a:gd name="T111" fmla="*/ 21 h 804"/>
                <a:gd name="T112" fmla="*/ 113 w 292"/>
                <a:gd name="T113" fmla="*/ 2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2" h="804">
                  <a:moveTo>
                    <a:pt x="124" y="205"/>
                  </a:moveTo>
                  <a:lnTo>
                    <a:pt x="38" y="635"/>
                  </a:lnTo>
                  <a:lnTo>
                    <a:pt x="147" y="758"/>
                  </a:lnTo>
                  <a:lnTo>
                    <a:pt x="254" y="635"/>
                  </a:lnTo>
                  <a:lnTo>
                    <a:pt x="200" y="366"/>
                  </a:lnTo>
                  <a:lnTo>
                    <a:pt x="147" y="366"/>
                  </a:lnTo>
                  <a:lnTo>
                    <a:pt x="140" y="365"/>
                  </a:lnTo>
                  <a:lnTo>
                    <a:pt x="135" y="362"/>
                  </a:lnTo>
                  <a:lnTo>
                    <a:pt x="131" y="359"/>
                  </a:lnTo>
                  <a:lnTo>
                    <a:pt x="128" y="353"/>
                  </a:lnTo>
                  <a:lnTo>
                    <a:pt x="128" y="348"/>
                  </a:lnTo>
                  <a:lnTo>
                    <a:pt x="128" y="342"/>
                  </a:lnTo>
                  <a:lnTo>
                    <a:pt x="131" y="336"/>
                  </a:lnTo>
                  <a:lnTo>
                    <a:pt x="135" y="332"/>
                  </a:lnTo>
                  <a:lnTo>
                    <a:pt x="140" y="330"/>
                  </a:lnTo>
                  <a:lnTo>
                    <a:pt x="147" y="330"/>
                  </a:lnTo>
                  <a:lnTo>
                    <a:pt x="194" y="330"/>
                  </a:lnTo>
                  <a:lnTo>
                    <a:pt x="169" y="205"/>
                  </a:lnTo>
                  <a:lnTo>
                    <a:pt x="160" y="213"/>
                  </a:lnTo>
                  <a:lnTo>
                    <a:pt x="157" y="216"/>
                  </a:lnTo>
                  <a:lnTo>
                    <a:pt x="156" y="217"/>
                  </a:lnTo>
                  <a:lnTo>
                    <a:pt x="156" y="217"/>
                  </a:lnTo>
                  <a:lnTo>
                    <a:pt x="150" y="218"/>
                  </a:lnTo>
                  <a:lnTo>
                    <a:pt x="147" y="220"/>
                  </a:lnTo>
                  <a:lnTo>
                    <a:pt x="141" y="218"/>
                  </a:lnTo>
                  <a:lnTo>
                    <a:pt x="137" y="217"/>
                  </a:lnTo>
                  <a:lnTo>
                    <a:pt x="137" y="217"/>
                  </a:lnTo>
                  <a:lnTo>
                    <a:pt x="135" y="216"/>
                  </a:lnTo>
                  <a:lnTo>
                    <a:pt x="132" y="213"/>
                  </a:lnTo>
                  <a:lnTo>
                    <a:pt x="124" y="205"/>
                  </a:lnTo>
                  <a:close/>
                  <a:moveTo>
                    <a:pt x="147" y="37"/>
                  </a:moveTo>
                  <a:lnTo>
                    <a:pt x="119" y="39"/>
                  </a:lnTo>
                  <a:lnTo>
                    <a:pt x="94" y="43"/>
                  </a:lnTo>
                  <a:lnTo>
                    <a:pt x="73" y="51"/>
                  </a:lnTo>
                  <a:lnTo>
                    <a:pt x="56" y="60"/>
                  </a:lnTo>
                  <a:lnTo>
                    <a:pt x="44" y="72"/>
                  </a:lnTo>
                  <a:lnTo>
                    <a:pt x="38" y="85"/>
                  </a:lnTo>
                  <a:lnTo>
                    <a:pt x="147" y="178"/>
                  </a:lnTo>
                  <a:lnTo>
                    <a:pt x="255" y="85"/>
                  </a:lnTo>
                  <a:lnTo>
                    <a:pt x="249" y="72"/>
                  </a:lnTo>
                  <a:lnTo>
                    <a:pt x="236" y="60"/>
                  </a:lnTo>
                  <a:lnTo>
                    <a:pt x="219" y="51"/>
                  </a:lnTo>
                  <a:lnTo>
                    <a:pt x="198" y="43"/>
                  </a:lnTo>
                  <a:lnTo>
                    <a:pt x="173" y="39"/>
                  </a:lnTo>
                  <a:lnTo>
                    <a:pt x="147" y="37"/>
                  </a:lnTo>
                  <a:close/>
                  <a:moveTo>
                    <a:pt x="147" y="0"/>
                  </a:moveTo>
                  <a:lnTo>
                    <a:pt x="179" y="2"/>
                  </a:lnTo>
                  <a:lnTo>
                    <a:pt x="211" y="10"/>
                  </a:lnTo>
                  <a:lnTo>
                    <a:pt x="238" y="21"/>
                  </a:lnTo>
                  <a:lnTo>
                    <a:pt x="260" y="35"/>
                  </a:lnTo>
                  <a:lnTo>
                    <a:pt x="277" y="52"/>
                  </a:lnTo>
                  <a:lnTo>
                    <a:pt x="288" y="71"/>
                  </a:lnTo>
                  <a:lnTo>
                    <a:pt x="292" y="92"/>
                  </a:lnTo>
                  <a:lnTo>
                    <a:pt x="292" y="97"/>
                  </a:lnTo>
                  <a:lnTo>
                    <a:pt x="289" y="101"/>
                  </a:lnTo>
                  <a:lnTo>
                    <a:pt x="287" y="105"/>
                  </a:lnTo>
                  <a:lnTo>
                    <a:pt x="283" y="107"/>
                  </a:lnTo>
                  <a:lnTo>
                    <a:pt x="283" y="107"/>
                  </a:lnTo>
                  <a:lnTo>
                    <a:pt x="200" y="179"/>
                  </a:lnTo>
                  <a:lnTo>
                    <a:pt x="200" y="181"/>
                  </a:lnTo>
                  <a:lnTo>
                    <a:pt x="200" y="179"/>
                  </a:lnTo>
                  <a:lnTo>
                    <a:pt x="230" y="330"/>
                  </a:lnTo>
                  <a:lnTo>
                    <a:pt x="255" y="330"/>
                  </a:lnTo>
                  <a:lnTo>
                    <a:pt x="262" y="330"/>
                  </a:lnTo>
                  <a:lnTo>
                    <a:pt x="267" y="332"/>
                  </a:lnTo>
                  <a:lnTo>
                    <a:pt x="271" y="336"/>
                  </a:lnTo>
                  <a:lnTo>
                    <a:pt x="274" y="342"/>
                  </a:lnTo>
                  <a:lnTo>
                    <a:pt x="274" y="348"/>
                  </a:lnTo>
                  <a:lnTo>
                    <a:pt x="274" y="353"/>
                  </a:lnTo>
                  <a:lnTo>
                    <a:pt x="271" y="359"/>
                  </a:lnTo>
                  <a:lnTo>
                    <a:pt x="267" y="362"/>
                  </a:lnTo>
                  <a:lnTo>
                    <a:pt x="262" y="365"/>
                  </a:lnTo>
                  <a:lnTo>
                    <a:pt x="255" y="366"/>
                  </a:lnTo>
                  <a:lnTo>
                    <a:pt x="238" y="366"/>
                  </a:lnTo>
                  <a:lnTo>
                    <a:pt x="292" y="636"/>
                  </a:lnTo>
                  <a:lnTo>
                    <a:pt x="292" y="636"/>
                  </a:lnTo>
                  <a:lnTo>
                    <a:pt x="292" y="639"/>
                  </a:lnTo>
                  <a:lnTo>
                    <a:pt x="292" y="640"/>
                  </a:lnTo>
                  <a:lnTo>
                    <a:pt x="292" y="644"/>
                  </a:lnTo>
                  <a:lnTo>
                    <a:pt x="291" y="648"/>
                  </a:lnTo>
                  <a:lnTo>
                    <a:pt x="288" y="652"/>
                  </a:lnTo>
                  <a:lnTo>
                    <a:pt x="288" y="652"/>
                  </a:lnTo>
                  <a:lnTo>
                    <a:pt x="160" y="798"/>
                  </a:lnTo>
                  <a:lnTo>
                    <a:pt x="160" y="798"/>
                  </a:lnTo>
                  <a:lnTo>
                    <a:pt x="156" y="801"/>
                  </a:lnTo>
                  <a:lnTo>
                    <a:pt x="152" y="804"/>
                  </a:lnTo>
                  <a:lnTo>
                    <a:pt x="147" y="804"/>
                  </a:lnTo>
                  <a:lnTo>
                    <a:pt x="141" y="804"/>
                  </a:lnTo>
                  <a:lnTo>
                    <a:pt x="136" y="801"/>
                  </a:lnTo>
                  <a:lnTo>
                    <a:pt x="132" y="798"/>
                  </a:lnTo>
                  <a:lnTo>
                    <a:pt x="132" y="798"/>
                  </a:lnTo>
                  <a:lnTo>
                    <a:pt x="5" y="652"/>
                  </a:lnTo>
                  <a:lnTo>
                    <a:pt x="5" y="652"/>
                  </a:lnTo>
                  <a:lnTo>
                    <a:pt x="3" y="648"/>
                  </a:lnTo>
                  <a:lnTo>
                    <a:pt x="1" y="644"/>
                  </a:lnTo>
                  <a:lnTo>
                    <a:pt x="0" y="640"/>
                  </a:lnTo>
                  <a:lnTo>
                    <a:pt x="0" y="639"/>
                  </a:lnTo>
                  <a:lnTo>
                    <a:pt x="1" y="636"/>
                  </a:lnTo>
                  <a:lnTo>
                    <a:pt x="0" y="636"/>
                  </a:lnTo>
                  <a:lnTo>
                    <a:pt x="92" y="179"/>
                  </a:lnTo>
                  <a:lnTo>
                    <a:pt x="92" y="181"/>
                  </a:lnTo>
                  <a:lnTo>
                    <a:pt x="93" y="179"/>
                  </a:lnTo>
                  <a:lnTo>
                    <a:pt x="9" y="107"/>
                  </a:lnTo>
                  <a:lnTo>
                    <a:pt x="9" y="107"/>
                  </a:lnTo>
                  <a:lnTo>
                    <a:pt x="5" y="105"/>
                  </a:lnTo>
                  <a:lnTo>
                    <a:pt x="3" y="101"/>
                  </a:lnTo>
                  <a:lnTo>
                    <a:pt x="1" y="97"/>
                  </a:lnTo>
                  <a:lnTo>
                    <a:pt x="0" y="92"/>
                  </a:lnTo>
                  <a:lnTo>
                    <a:pt x="4" y="71"/>
                  </a:lnTo>
                  <a:lnTo>
                    <a:pt x="14" y="52"/>
                  </a:lnTo>
                  <a:lnTo>
                    <a:pt x="33" y="35"/>
                  </a:lnTo>
                  <a:lnTo>
                    <a:pt x="55" y="21"/>
                  </a:lnTo>
                  <a:lnTo>
                    <a:pt x="82" y="10"/>
                  </a:lnTo>
                  <a:lnTo>
                    <a:pt x="113" y="2"/>
                  </a:lnTo>
                  <a:lnTo>
                    <a:pt x="14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41" name="Freeform 40"/>
            <p:cNvSpPr>
              <a:spLocks noEditPoints="1"/>
            </p:cNvSpPr>
            <p:nvPr/>
          </p:nvSpPr>
          <p:spPr bwMode="auto">
            <a:xfrm>
              <a:off x="7277497" y="2258170"/>
              <a:ext cx="539998" cy="392239"/>
            </a:xfrm>
            <a:custGeom>
              <a:avLst/>
              <a:gdLst>
                <a:gd name="T0" fmla="*/ 767 w 804"/>
                <a:gd name="T1" fmla="*/ 512 h 584"/>
                <a:gd name="T2" fmla="*/ 657 w 804"/>
                <a:gd name="T3" fmla="*/ 548 h 584"/>
                <a:gd name="T4" fmla="*/ 602 w 804"/>
                <a:gd name="T5" fmla="*/ 328 h 584"/>
                <a:gd name="T6" fmla="*/ 619 w 804"/>
                <a:gd name="T7" fmla="*/ 342 h 584"/>
                <a:gd name="T8" fmla="*/ 613 w 804"/>
                <a:gd name="T9" fmla="*/ 361 h 584"/>
                <a:gd name="T10" fmla="*/ 487 w 804"/>
                <a:gd name="T11" fmla="*/ 364 h 584"/>
                <a:gd name="T12" fmla="*/ 474 w 804"/>
                <a:gd name="T13" fmla="*/ 347 h 584"/>
                <a:gd name="T14" fmla="*/ 487 w 804"/>
                <a:gd name="T15" fmla="*/ 330 h 584"/>
                <a:gd name="T16" fmla="*/ 572 w 804"/>
                <a:gd name="T17" fmla="*/ 275 h 584"/>
                <a:gd name="T18" fmla="*/ 584 w 804"/>
                <a:gd name="T19" fmla="*/ 292 h 584"/>
                <a:gd name="T20" fmla="*/ 572 w 804"/>
                <a:gd name="T21" fmla="*/ 309 h 584"/>
                <a:gd name="T22" fmla="*/ 482 w 804"/>
                <a:gd name="T23" fmla="*/ 306 h 584"/>
                <a:gd name="T24" fmla="*/ 475 w 804"/>
                <a:gd name="T25" fmla="*/ 287 h 584"/>
                <a:gd name="T26" fmla="*/ 492 w 804"/>
                <a:gd name="T27" fmla="*/ 273 h 584"/>
                <a:gd name="T28" fmla="*/ 613 w 804"/>
                <a:gd name="T29" fmla="*/ 222 h 584"/>
                <a:gd name="T30" fmla="*/ 619 w 804"/>
                <a:gd name="T31" fmla="*/ 243 h 584"/>
                <a:gd name="T32" fmla="*/ 602 w 804"/>
                <a:gd name="T33" fmla="*/ 255 h 584"/>
                <a:gd name="T34" fmla="*/ 478 w 804"/>
                <a:gd name="T35" fmla="*/ 249 h 584"/>
                <a:gd name="T36" fmla="*/ 478 w 804"/>
                <a:gd name="T37" fmla="*/ 226 h 584"/>
                <a:gd name="T38" fmla="*/ 292 w 804"/>
                <a:gd name="T39" fmla="*/ 182 h 584"/>
                <a:gd name="T40" fmla="*/ 308 w 804"/>
                <a:gd name="T41" fmla="*/ 192 h 584"/>
                <a:gd name="T42" fmla="*/ 389 w 804"/>
                <a:gd name="T43" fmla="*/ 256 h 584"/>
                <a:gd name="T44" fmla="*/ 402 w 804"/>
                <a:gd name="T45" fmla="*/ 273 h 584"/>
                <a:gd name="T46" fmla="*/ 397 w 804"/>
                <a:gd name="T47" fmla="*/ 287 h 584"/>
                <a:gd name="T48" fmla="*/ 346 w 804"/>
                <a:gd name="T49" fmla="*/ 321 h 584"/>
                <a:gd name="T50" fmla="*/ 364 w 804"/>
                <a:gd name="T51" fmla="*/ 389 h 584"/>
                <a:gd name="T52" fmla="*/ 347 w 804"/>
                <a:gd name="T53" fmla="*/ 402 h 584"/>
                <a:gd name="T54" fmla="*/ 336 w 804"/>
                <a:gd name="T55" fmla="*/ 399 h 584"/>
                <a:gd name="T56" fmla="*/ 242 w 804"/>
                <a:gd name="T57" fmla="*/ 400 h 584"/>
                <a:gd name="T58" fmla="*/ 223 w 804"/>
                <a:gd name="T59" fmla="*/ 394 h 584"/>
                <a:gd name="T60" fmla="*/ 220 w 804"/>
                <a:gd name="T61" fmla="*/ 379 h 584"/>
                <a:gd name="T62" fmla="*/ 189 w 804"/>
                <a:gd name="T63" fmla="*/ 288 h 584"/>
                <a:gd name="T64" fmla="*/ 182 w 804"/>
                <a:gd name="T65" fmla="*/ 279 h 584"/>
                <a:gd name="T66" fmla="*/ 190 w 804"/>
                <a:gd name="T67" fmla="*/ 259 h 584"/>
                <a:gd name="T68" fmla="*/ 275 w 804"/>
                <a:gd name="T69" fmla="*/ 192 h 584"/>
                <a:gd name="T70" fmla="*/ 287 w 804"/>
                <a:gd name="T71" fmla="*/ 183 h 584"/>
                <a:gd name="T72" fmla="*/ 56 w 804"/>
                <a:gd name="T73" fmla="*/ 192 h 584"/>
                <a:gd name="T74" fmla="*/ 106 w 804"/>
                <a:gd name="T75" fmla="*/ 267 h 584"/>
                <a:gd name="T76" fmla="*/ 88 w 804"/>
                <a:gd name="T77" fmla="*/ 361 h 584"/>
                <a:gd name="T78" fmla="*/ 37 w 804"/>
                <a:gd name="T79" fmla="*/ 475 h 584"/>
                <a:gd name="T80" fmla="*/ 729 w 804"/>
                <a:gd name="T81" fmla="*/ 379 h 584"/>
                <a:gd name="T82" fmla="*/ 694 w 804"/>
                <a:gd name="T83" fmla="*/ 292 h 584"/>
                <a:gd name="T84" fmla="*/ 729 w 804"/>
                <a:gd name="T85" fmla="*/ 205 h 584"/>
                <a:gd name="T86" fmla="*/ 37 w 804"/>
                <a:gd name="T87" fmla="*/ 110 h 584"/>
                <a:gd name="T88" fmla="*/ 767 w 804"/>
                <a:gd name="T89" fmla="*/ 36 h 584"/>
                <a:gd name="T90" fmla="*/ 657 w 804"/>
                <a:gd name="T91" fmla="*/ 73 h 584"/>
                <a:gd name="T92" fmla="*/ 767 w 804"/>
                <a:gd name="T93" fmla="*/ 0 h 584"/>
                <a:gd name="T94" fmla="*/ 804 w 804"/>
                <a:gd name="T95" fmla="*/ 36 h 584"/>
                <a:gd name="T96" fmla="*/ 796 w 804"/>
                <a:gd name="T97" fmla="*/ 216 h 584"/>
                <a:gd name="T98" fmla="*/ 753 w 804"/>
                <a:gd name="T99" fmla="*/ 233 h 584"/>
                <a:gd name="T100" fmla="*/ 733 w 804"/>
                <a:gd name="T101" fmla="*/ 315 h 584"/>
                <a:gd name="T102" fmla="*/ 785 w 804"/>
                <a:gd name="T103" fmla="*/ 365 h 584"/>
                <a:gd name="T104" fmla="*/ 802 w 804"/>
                <a:gd name="T105" fmla="*/ 378 h 584"/>
                <a:gd name="T106" fmla="*/ 792 w 804"/>
                <a:gd name="T107" fmla="*/ 573 h 584"/>
                <a:gd name="T108" fmla="*/ 22 w 804"/>
                <a:gd name="T109" fmla="*/ 581 h 584"/>
                <a:gd name="T110" fmla="*/ 0 w 804"/>
                <a:gd name="T111" fmla="*/ 383 h 584"/>
                <a:gd name="T112" fmla="*/ 12 w 804"/>
                <a:gd name="T113" fmla="*/ 366 h 584"/>
                <a:gd name="T114" fmla="*/ 62 w 804"/>
                <a:gd name="T115" fmla="*/ 335 h 584"/>
                <a:gd name="T116" fmla="*/ 62 w 804"/>
                <a:gd name="T117" fmla="*/ 249 h 584"/>
                <a:gd name="T118" fmla="*/ 12 w 804"/>
                <a:gd name="T119" fmla="*/ 218 h 584"/>
                <a:gd name="T120" fmla="*/ 0 w 804"/>
                <a:gd name="T121" fmla="*/ 200 h 584"/>
                <a:gd name="T122" fmla="*/ 22 w 804"/>
                <a:gd name="T123" fmla="*/ 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4" h="584">
                  <a:moveTo>
                    <a:pt x="694" y="512"/>
                  </a:moveTo>
                  <a:lnTo>
                    <a:pt x="694" y="548"/>
                  </a:lnTo>
                  <a:lnTo>
                    <a:pt x="767" y="548"/>
                  </a:lnTo>
                  <a:lnTo>
                    <a:pt x="767" y="512"/>
                  </a:lnTo>
                  <a:lnTo>
                    <a:pt x="694" y="512"/>
                  </a:lnTo>
                  <a:close/>
                  <a:moveTo>
                    <a:pt x="37" y="512"/>
                  </a:moveTo>
                  <a:lnTo>
                    <a:pt x="37" y="548"/>
                  </a:lnTo>
                  <a:lnTo>
                    <a:pt x="657" y="548"/>
                  </a:lnTo>
                  <a:lnTo>
                    <a:pt x="657" y="512"/>
                  </a:lnTo>
                  <a:lnTo>
                    <a:pt x="37" y="512"/>
                  </a:lnTo>
                  <a:close/>
                  <a:moveTo>
                    <a:pt x="492" y="328"/>
                  </a:moveTo>
                  <a:lnTo>
                    <a:pt x="602" y="328"/>
                  </a:lnTo>
                  <a:lnTo>
                    <a:pt x="607" y="330"/>
                  </a:lnTo>
                  <a:lnTo>
                    <a:pt x="613" y="332"/>
                  </a:lnTo>
                  <a:lnTo>
                    <a:pt x="617" y="336"/>
                  </a:lnTo>
                  <a:lnTo>
                    <a:pt x="619" y="342"/>
                  </a:lnTo>
                  <a:lnTo>
                    <a:pt x="621" y="347"/>
                  </a:lnTo>
                  <a:lnTo>
                    <a:pt x="619" y="352"/>
                  </a:lnTo>
                  <a:lnTo>
                    <a:pt x="617" y="357"/>
                  </a:lnTo>
                  <a:lnTo>
                    <a:pt x="613" y="361"/>
                  </a:lnTo>
                  <a:lnTo>
                    <a:pt x="607" y="364"/>
                  </a:lnTo>
                  <a:lnTo>
                    <a:pt x="602" y="365"/>
                  </a:lnTo>
                  <a:lnTo>
                    <a:pt x="492" y="365"/>
                  </a:lnTo>
                  <a:lnTo>
                    <a:pt x="487" y="364"/>
                  </a:lnTo>
                  <a:lnTo>
                    <a:pt x="482" y="361"/>
                  </a:lnTo>
                  <a:lnTo>
                    <a:pt x="478" y="357"/>
                  </a:lnTo>
                  <a:lnTo>
                    <a:pt x="475" y="352"/>
                  </a:lnTo>
                  <a:lnTo>
                    <a:pt x="474" y="347"/>
                  </a:lnTo>
                  <a:lnTo>
                    <a:pt x="475" y="342"/>
                  </a:lnTo>
                  <a:lnTo>
                    <a:pt x="478" y="336"/>
                  </a:lnTo>
                  <a:lnTo>
                    <a:pt x="482" y="332"/>
                  </a:lnTo>
                  <a:lnTo>
                    <a:pt x="487" y="330"/>
                  </a:lnTo>
                  <a:lnTo>
                    <a:pt x="492" y="328"/>
                  </a:lnTo>
                  <a:close/>
                  <a:moveTo>
                    <a:pt x="492" y="273"/>
                  </a:moveTo>
                  <a:lnTo>
                    <a:pt x="566" y="273"/>
                  </a:lnTo>
                  <a:lnTo>
                    <a:pt x="572" y="275"/>
                  </a:lnTo>
                  <a:lnTo>
                    <a:pt x="576" y="277"/>
                  </a:lnTo>
                  <a:lnTo>
                    <a:pt x="580" y="281"/>
                  </a:lnTo>
                  <a:lnTo>
                    <a:pt x="583" y="287"/>
                  </a:lnTo>
                  <a:lnTo>
                    <a:pt x="584" y="292"/>
                  </a:lnTo>
                  <a:lnTo>
                    <a:pt x="583" y="298"/>
                  </a:lnTo>
                  <a:lnTo>
                    <a:pt x="580" y="302"/>
                  </a:lnTo>
                  <a:lnTo>
                    <a:pt x="576" y="306"/>
                  </a:lnTo>
                  <a:lnTo>
                    <a:pt x="572" y="309"/>
                  </a:lnTo>
                  <a:lnTo>
                    <a:pt x="566" y="310"/>
                  </a:lnTo>
                  <a:lnTo>
                    <a:pt x="492" y="310"/>
                  </a:lnTo>
                  <a:lnTo>
                    <a:pt x="487" y="309"/>
                  </a:lnTo>
                  <a:lnTo>
                    <a:pt x="482" y="306"/>
                  </a:lnTo>
                  <a:lnTo>
                    <a:pt x="478" y="302"/>
                  </a:lnTo>
                  <a:lnTo>
                    <a:pt x="475" y="298"/>
                  </a:lnTo>
                  <a:lnTo>
                    <a:pt x="474" y="292"/>
                  </a:lnTo>
                  <a:lnTo>
                    <a:pt x="475" y="287"/>
                  </a:lnTo>
                  <a:lnTo>
                    <a:pt x="478" y="281"/>
                  </a:lnTo>
                  <a:lnTo>
                    <a:pt x="482" y="277"/>
                  </a:lnTo>
                  <a:lnTo>
                    <a:pt x="487" y="275"/>
                  </a:lnTo>
                  <a:lnTo>
                    <a:pt x="492" y="273"/>
                  </a:lnTo>
                  <a:close/>
                  <a:moveTo>
                    <a:pt x="492" y="218"/>
                  </a:moveTo>
                  <a:lnTo>
                    <a:pt x="602" y="218"/>
                  </a:lnTo>
                  <a:lnTo>
                    <a:pt x="607" y="220"/>
                  </a:lnTo>
                  <a:lnTo>
                    <a:pt x="613" y="222"/>
                  </a:lnTo>
                  <a:lnTo>
                    <a:pt x="617" y="226"/>
                  </a:lnTo>
                  <a:lnTo>
                    <a:pt x="619" y="232"/>
                  </a:lnTo>
                  <a:lnTo>
                    <a:pt x="621" y="237"/>
                  </a:lnTo>
                  <a:lnTo>
                    <a:pt x="619" y="243"/>
                  </a:lnTo>
                  <a:lnTo>
                    <a:pt x="617" y="249"/>
                  </a:lnTo>
                  <a:lnTo>
                    <a:pt x="613" y="252"/>
                  </a:lnTo>
                  <a:lnTo>
                    <a:pt x="607" y="255"/>
                  </a:lnTo>
                  <a:lnTo>
                    <a:pt x="602" y="255"/>
                  </a:lnTo>
                  <a:lnTo>
                    <a:pt x="492" y="255"/>
                  </a:lnTo>
                  <a:lnTo>
                    <a:pt x="487" y="255"/>
                  </a:lnTo>
                  <a:lnTo>
                    <a:pt x="482" y="252"/>
                  </a:lnTo>
                  <a:lnTo>
                    <a:pt x="478" y="249"/>
                  </a:lnTo>
                  <a:lnTo>
                    <a:pt x="475" y="243"/>
                  </a:lnTo>
                  <a:lnTo>
                    <a:pt x="474" y="237"/>
                  </a:lnTo>
                  <a:lnTo>
                    <a:pt x="475" y="232"/>
                  </a:lnTo>
                  <a:lnTo>
                    <a:pt x="478" y="226"/>
                  </a:lnTo>
                  <a:lnTo>
                    <a:pt x="482" y="222"/>
                  </a:lnTo>
                  <a:lnTo>
                    <a:pt x="487" y="220"/>
                  </a:lnTo>
                  <a:lnTo>
                    <a:pt x="492" y="218"/>
                  </a:lnTo>
                  <a:close/>
                  <a:moveTo>
                    <a:pt x="292" y="182"/>
                  </a:moveTo>
                  <a:lnTo>
                    <a:pt x="297" y="183"/>
                  </a:lnTo>
                  <a:lnTo>
                    <a:pt x="301" y="186"/>
                  </a:lnTo>
                  <a:lnTo>
                    <a:pt x="305" y="188"/>
                  </a:lnTo>
                  <a:lnTo>
                    <a:pt x="308" y="192"/>
                  </a:lnTo>
                  <a:lnTo>
                    <a:pt x="308" y="192"/>
                  </a:lnTo>
                  <a:lnTo>
                    <a:pt x="339" y="255"/>
                  </a:lnTo>
                  <a:lnTo>
                    <a:pt x="384" y="255"/>
                  </a:lnTo>
                  <a:lnTo>
                    <a:pt x="389" y="256"/>
                  </a:lnTo>
                  <a:lnTo>
                    <a:pt x="394" y="259"/>
                  </a:lnTo>
                  <a:lnTo>
                    <a:pt x="398" y="263"/>
                  </a:lnTo>
                  <a:lnTo>
                    <a:pt x="401" y="268"/>
                  </a:lnTo>
                  <a:lnTo>
                    <a:pt x="402" y="273"/>
                  </a:lnTo>
                  <a:lnTo>
                    <a:pt x="401" y="279"/>
                  </a:lnTo>
                  <a:lnTo>
                    <a:pt x="399" y="283"/>
                  </a:lnTo>
                  <a:lnTo>
                    <a:pt x="398" y="285"/>
                  </a:lnTo>
                  <a:lnTo>
                    <a:pt x="397" y="287"/>
                  </a:lnTo>
                  <a:lnTo>
                    <a:pt x="395" y="288"/>
                  </a:lnTo>
                  <a:lnTo>
                    <a:pt x="394" y="289"/>
                  </a:lnTo>
                  <a:lnTo>
                    <a:pt x="393" y="289"/>
                  </a:lnTo>
                  <a:lnTo>
                    <a:pt x="346" y="321"/>
                  </a:lnTo>
                  <a:lnTo>
                    <a:pt x="364" y="379"/>
                  </a:lnTo>
                  <a:lnTo>
                    <a:pt x="364" y="381"/>
                  </a:lnTo>
                  <a:lnTo>
                    <a:pt x="365" y="383"/>
                  </a:lnTo>
                  <a:lnTo>
                    <a:pt x="364" y="389"/>
                  </a:lnTo>
                  <a:lnTo>
                    <a:pt x="361" y="394"/>
                  </a:lnTo>
                  <a:lnTo>
                    <a:pt x="357" y="398"/>
                  </a:lnTo>
                  <a:lnTo>
                    <a:pt x="352" y="400"/>
                  </a:lnTo>
                  <a:lnTo>
                    <a:pt x="347" y="402"/>
                  </a:lnTo>
                  <a:lnTo>
                    <a:pt x="343" y="402"/>
                  </a:lnTo>
                  <a:lnTo>
                    <a:pt x="340" y="400"/>
                  </a:lnTo>
                  <a:lnTo>
                    <a:pt x="338" y="399"/>
                  </a:lnTo>
                  <a:lnTo>
                    <a:pt x="336" y="399"/>
                  </a:lnTo>
                  <a:lnTo>
                    <a:pt x="336" y="399"/>
                  </a:lnTo>
                  <a:lnTo>
                    <a:pt x="292" y="369"/>
                  </a:lnTo>
                  <a:lnTo>
                    <a:pt x="247" y="398"/>
                  </a:lnTo>
                  <a:lnTo>
                    <a:pt x="242" y="400"/>
                  </a:lnTo>
                  <a:lnTo>
                    <a:pt x="237" y="402"/>
                  </a:lnTo>
                  <a:lnTo>
                    <a:pt x="232" y="400"/>
                  </a:lnTo>
                  <a:lnTo>
                    <a:pt x="226" y="398"/>
                  </a:lnTo>
                  <a:lnTo>
                    <a:pt x="223" y="394"/>
                  </a:lnTo>
                  <a:lnTo>
                    <a:pt x="220" y="389"/>
                  </a:lnTo>
                  <a:lnTo>
                    <a:pt x="219" y="383"/>
                  </a:lnTo>
                  <a:lnTo>
                    <a:pt x="219" y="381"/>
                  </a:lnTo>
                  <a:lnTo>
                    <a:pt x="220" y="379"/>
                  </a:lnTo>
                  <a:lnTo>
                    <a:pt x="238" y="321"/>
                  </a:lnTo>
                  <a:lnTo>
                    <a:pt x="190" y="289"/>
                  </a:lnTo>
                  <a:lnTo>
                    <a:pt x="190" y="289"/>
                  </a:lnTo>
                  <a:lnTo>
                    <a:pt x="189" y="288"/>
                  </a:lnTo>
                  <a:lnTo>
                    <a:pt x="187" y="287"/>
                  </a:lnTo>
                  <a:lnTo>
                    <a:pt x="186" y="285"/>
                  </a:lnTo>
                  <a:lnTo>
                    <a:pt x="183" y="283"/>
                  </a:lnTo>
                  <a:lnTo>
                    <a:pt x="182" y="279"/>
                  </a:lnTo>
                  <a:lnTo>
                    <a:pt x="182" y="273"/>
                  </a:lnTo>
                  <a:lnTo>
                    <a:pt x="183" y="268"/>
                  </a:lnTo>
                  <a:lnTo>
                    <a:pt x="186" y="263"/>
                  </a:lnTo>
                  <a:lnTo>
                    <a:pt x="190" y="259"/>
                  </a:lnTo>
                  <a:lnTo>
                    <a:pt x="195" y="256"/>
                  </a:lnTo>
                  <a:lnTo>
                    <a:pt x="200" y="255"/>
                  </a:lnTo>
                  <a:lnTo>
                    <a:pt x="243" y="255"/>
                  </a:lnTo>
                  <a:lnTo>
                    <a:pt x="275" y="192"/>
                  </a:lnTo>
                  <a:lnTo>
                    <a:pt x="276" y="192"/>
                  </a:lnTo>
                  <a:lnTo>
                    <a:pt x="279" y="188"/>
                  </a:lnTo>
                  <a:lnTo>
                    <a:pt x="281" y="186"/>
                  </a:lnTo>
                  <a:lnTo>
                    <a:pt x="287" y="183"/>
                  </a:lnTo>
                  <a:lnTo>
                    <a:pt x="292" y="182"/>
                  </a:lnTo>
                  <a:close/>
                  <a:moveTo>
                    <a:pt x="37" y="110"/>
                  </a:moveTo>
                  <a:lnTo>
                    <a:pt x="37" y="184"/>
                  </a:lnTo>
                  <a:lnTo>
                    <a:pt x="56" y="192"/>
                  </a:lnTo>
                  <a:lnTo>
                    <a:pt x="73" y="205"/>
                  </a:lnTo>
                  <a:lnTo>
                    <a:pt x="88" y="222"/>
                  </a:lnTo>
                  <a:lnTo>
                    <a:pt x="99" y="243"/>
                  </a:lnTo>
                  <a:lnTo>
                    <a:pt x="106" y="267"/>
                  </a:lnTo>
                  <a:lnTo>
                    <a:pt x="109" y="292"/>
                  </a:lnTo>
                  <a:lnTo>
                    <a:pt x="106" y="318"/>
                  </a:lnTo>
                  <a:lnTo>
                    <a:pt x="99" y="342"/>
                  </a:lnTo>
                  <a:lnTo>
                    <a:pt x="88" y="361"/>
                  </a:lnTo>
                  <a:lnTo>
                    <a:pt x="73" y="379"/>
                  </a:lnTo>
                  <a:lnTo>
                    <a:pt x="56" y="391"/>
                  </a:lnTo>
                  <a:lnTo>
                    <a:pt x="37" y="399"/>
                  </a:lnTo>
                  <a:lnTo>
                    <a:pt x="37" y="475"/>
                  </a:lnTo>
                  <a:lnTo>
                    <a:pt x="767" y="475"/>
                  </a:lnTo>
                  <a:lnTo>
                    <a:pt x="767" y="399"/>
                  </a:lnTo>
                  <a:lnTo>
                    <a:pt x="746" y="391"/>
                  </a:lnTo>
                  <a:lnTo>
                    <a:pt x="729" y="379"/>
                  </a:lnTo>
                  <a:lnTo>
                    <a:pt x="715" y="361"/>
                  </a:lnTo>
                  <a:lnTo>
                    <a:pt x="703" y="342"/>
                  </a:lnTo>
                  <a:lnTo>
                    <a:pt x="696" y="318"/>
                  </a:lnTo>
                  <a:lnTo>
                    <a:pt x="694" y="292"/>
                  </a:lnTo>
                  <a:lnTo>
                    <a:pt x="696" y="267"/>
                  </a:lnTo>
                  <a:lnTo>
                    <a:pt x="703" y="243"/>
                  </a:lnTo>
                  <a:lnTo>
                    <a:pt x="715" y="222"/>
                  </a:lnTo>
                  <a:lnTo>
                    <a:pt x="729" y="205"/>
                  </a:lnTo>
                  <a:lnTo>
                    <a:pt x="746" y="192"/>
                  </a:lnTo>
                  <a:lnTo>
                    <a:pt x="767" y="184"/>
                  </a:lnTo>
                  <a:lnTo>
                    <a:pt x="767" y="110"/>
                  </a:lnTo>
                  <a:lnTo>
                    <a:pt x="37" y="110"/>
                  </a:lnTo>
                  <a:close/>
                  <a:moveTo>
                    <a:pt x="694" y="36"/>
                  </a:moveTo>
                  <a:lnTo>
                    <a:pt x="694" y="73"/>
                  </a:lnTo>
                  <a:lnTo>
                    <a:pt x="767" y="73"/>
                  </a:lnTo>
                  <a:lnTo>
                    <a:pt x="767" y="36"/>
                  </a:lnTo>
                  <a:lnTo>
                    <a:pt x="694" y="36"/>
                  </a:lnTo>
                  <a:close/>
                  <a:moveTo>
                    <a:pt x="37" y="36"/>
                  </a:moveTo>
                  <a:lnTo>
                    <a:pt x="37" y="73"/>
                  </a:lnTo>
                  <a:lnTo>
                    <a:pt x="657" y="73"/>
                  </a:lnTo>
                  <a:lnTo>
                    <a:pt x="657" y="36"/>
                  </a:lnTo>
                  <a:lnTo>
                    <a:pt x="37" y="36"/>
                  </a:lnTo>
                  <a:close/>
                  <a:moveTo>
                    <a:pt x="37" y="0"/>
                  </a:moveTo>
                  <a:lnTo>
                    <a:pt x="767" y="0"/>
                  </a:lnTo>
                  <a:lnTo>
                    <a:pt x="780" y="2"/>
                  </a:lnTo>
                  <a:lnTo>
                    <a:pt x="792" y="10"/>
                  </a:lnTo>
                  <a:lnTo>
                    <a:pt x="800" y="22"/>
                  </a:lnTo>
                  <a:lnTo>
                    <a:pt x="804" y="36"/>
                  </a:lnTo>
                  <a:lnTo>
                    <a:pt x="804" y="200"/>
                  </a:lnTo>
                  <a:lnTo>
                    <a:pt x="802" y="207"/>
                  </a:lnTo>
                  <a:lnTo>
                    <a:pt x="800" y="212"/>
                  </a:lnTo>
                  <a:lnTo>
                    <a:pt x="796" y="216"/>
                  </a:lnTo>
                  <a:lnTo>
                    <a:pt x="791" y="218"/>
                  </a:lnTo>
                  <a:lnTo>
                    <a:pt x="785" y="218"/>
                  </a:lnTo>
                  <a:lnTo>
                    <a:pt x="767" y="222"/>
                  </a:lnTo>
                  <a:lnTo>
                    <a:pt x="753" y="233"/>
                  </a:lnTo>
                  <a:lnTo>
                    <a:pt x="741" y="249"/>
                  </a:lnTo>
                  <a:lnTo>
                    <a:pt x="733" y="270"/>
                  </a:lnTo>
                  <a:lnTo>
                    <a:pt x="730" y="292"/>
                  </a:lnTo>
                  <a:lnTo>
                    <a:pt x="733" y="315"/>
                  </a:lnTo>
                  <a:lnTo>
                    <a:pt x="741" y="335"/>
                  </a:lnTo>
                  <a:lnTo>
                    <a:pt x="753" y="351"/>
                  </a:lnTo>
                  <a:lnTo>
                    <a:pt x="767" y="361"/>
                  </a:lnTo>
                  <a:lnTo>
                    <a:pt x="785" y="365"/>
                  </a:lnTo>
                  <a:lnTo>
                    <a:pt x="791" y="366"/>
                  </a:lnTo>
                  <a:lnTo>
                    <a:pt x="796" y="369"/>
                  </a:lnTo>
                  <a:lnTo>
                    <a:pt x="800" y="373"/>
                  </a:lnTo>
                  <a:lnTo>
                    <a:pt x="802" y="378"/>
                  </a:lnTo>
                  <a:lnTo>
                    <a:pt x="804" y="383"/>
                  </a:lnTo>
                  <a:lnTo>
                    <a:pt x="804" y="548"/>
                  </a:lnTo>
                  <a:lnTo>
                    <a:pt x="800" y="561"/>
                  </a:lnTo>
                  <a:lnTo>
                    <a:pt x="792" y="573"/>
                  </a:lnTo>
                  <a:lnTo>
                    <a:pt x="780" y="581"/>
                  </a:lnTo>
                  <a:lnTo>
                    <a:pt x="767" y="584"/>
                  </a:lnTo>
                  <a:lnTo>
                    <a:pt x="37" y="584"/>
                  </a:lnTo>
                  <a:lnTo>
                    <a:pt x="22" y="581"/>
                  </a:lnTo>
                  <a:lnTo>
                    <a:pt x="10" y="573"/>
                  </a:lnTo>
                  <a:lnTo>
                    <a:pt x="3" y="561"/>
                  </a:lnTo>
                  <a:lnTo>
                    <a:pt x="0" y="548"/>
                  </a:lnTo>
                  <a:lnTo>
                    <a:pt x="0" y="383"/>
                  </a:lnTo>
                  <a:lnTo>
                    <a:pt x="0" y="378"/>
                  </a:lnTo>
                  <a:lnTo>
                    <a:pt x="3" y="373"/>
                  </a:lnTo>
                  <a:lnTo>
                    <a:pt x="7" y="369"/>
                  </a:lnTo>
                  <a:lnTo>
                    <a:pt x="12" y="366"/>
                  </a:lnTo>
                  <a:lnTo>
                    <a:pt x="18" y="365"/>
                  </a:lnTo>
                  <a:lnTo>
                    <a:pt x="35" y="361"/>
                  </a:lnTo>
                  <a:lnTo>
                    <a:pt x="50" y="351"/>
                  </a:lnTo>
                  <a:lnTo>
                    <a:pt x="62" y="335"/>
                  </a:lnTo>
                  <a:lnTo>
                    <a:pt x="69" y="315"/>
                  </a:lnTo>
                  <a:lnTo>
                    <a:pt x="72" y="292"/>
                  </a:lnTo>
                  <a:lnTo>
                    <a:pt x="69" y="270"/>
                  </a:lnTo>
                  <a:lnTo>
                    <a:pt x="62" y="249"/>
                  </a:lnTo>
                  <a:lnTo>
                    <a:pt x="50" y="233"/>
                  </a:lnTo>
                  <a:lnTo>
                    <a:pt x="35" y="222"/>
                  </a:lnTo>
                  <a:lnTo>
                    <a:pt x="18" y="218"/>
                  </a:lnTo>
                  <a:lnTo>
                    <a:pt x="12" y="218"/>
                  </a:lnTo>
                  <a:lnTo>
                    <a:pt x="7" y="216"/>
                  </a:lnTo>
                  <a:lnTo>
                    <a:pt x="3" y="212"/>
                  </a:lnTo>
                  <a:lnTo>
                    <a:pt x="0" y="207"/>
                  </a:lnTo>
                  <a:lnTo>
                    <a:pt x="0" y="200"/>
                  </a:lnTo>
                  <a:lnTo>
                    <a:pt x="0" y="36"/>
                  </a:lnTo>
                  <a:lnTo>
                    <a:pt x="3" y="22"/>
                  </a:lnTo>
                  <a:lnTo>
                    <a:pt x="10" y="10"/>
                  </a:lnTo>
                  <a:lnTo>
                    <a:pt x="22" y="2"/>
                  </a:lnTo>
                  <a:lnTo>
                    <a:pt x="3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42" name="Freeform 41"/>
            <p:cNvSpPr>
              <a:spLocks noEditPoints="1"/>
            </p:cNvSpPr>
            <p:nvPr/>
          </p:nvSpPr>
          <p:spPr bwMode="auto">
            <a:xfrm>
              <a:off x="8366400" y="2233656"/>
              <a:ext cx="539998" cy="441269"/>
            </a:xfrm>
            <a:custGeom>
              <a:avLst/>
              <a:gdLst>
                <a:gd name="T0" fmla="*/ 621 w 804"/>
                <a:gd name="T1" fmla="*/ 585 h 657"/>
                <a:gd name="T2" fmla="*/ 37 w 804"/>
                <a:gd name="T3" fmla="*/ 585 h 657"/>
                <a:gd name="T4" fmla="*/ 508 w 804"/>
                <a:gd name="T5" fmla="*/ 447 h 657"/>
                <a:gd name="T6" fmla="*/ 504 w 804"/>
                <a:gd name="T7" fmla="*/ 471 h 657"/>
                <a:gd name="T8" fmla="*/ 409 w 804"/>
                <a:gd name="T9" fmla="*/ 471 h 657"/>
                <a:gd name="T10" fmla="*/ 405 w 804"/>
                <a:gd name="T11" fmla="*/ 447 h 657"/>
                <a:gd name="T12" fmla="*/ 456 w 804"/>
                <a:gd name="T13" fmla="*/ 384 h 657"/>
                <a:gd name="T14" fmla="*/ 474 w 804"/>
                <a:gd name="T15" fmla="*/ 402 h 657"/>
                <a:gd name="T16" fmla="*/ 456 w 804"/>
                <a:gd name="T17" fmla="*/ 420 h 657"/>
                <a:gd name="T18" fmla="*/ 402 w 804"/>
                <a:gd name="T19" fmla="*/ 407 h 657"/>
                <a:gd name="T20" fmla="*/ 414 w 804"/>
                <a:gd name="T21" fmla="*/ 385 h 657"/>
                <a:gd name="T22" fmla="*/ 504 w 804"/>
                <a:gd name="T23" fmla="*/ 333 h 657"/>
                <a:gd name="T24" fmla="*/ 508 w 804"/>
                <a:gd name="T25" fmla="*/ 358 h 657"/>
                <a:gd name="T26" fmla="*/ 414 w 804"/>
                <a:gd name="T27" fmla="*/ 364 h 657"/>
                <a:gd name="T28" fmla="*/ 402 w 804"/>
                <a:gd name="T29" fmla="*/ 342 h 657"/>
                <a:gd name="T30" fmla="*/ 274 w 804"/>
                <a:gd name="T31" fmla="*/ 310 h 657"/>
                <a:gd name="T32" fmla="*/ 287 w 804"/>
                <a:gd name="T33" fmla="*/ 320 h 657"/>
                <a:gd name="T34" fmla="*/ 362 w 804"/>
                <a:gd name="T35" fmla="*/ 379 h 657"/>
                <a:gd name="T36" fmla="*/ 362 w 804"/>
                <a:gd name="T37" fmla="*/ 397 h 657"/>
                <a:gd name="T38" fmla="*/ 334 w 804"/>
                <a:gd name="T39" fmla="*/ 474 h 657"/>
                <a:gd name="T40" fmla="*/ 329 w 804"/>
                <a:gd name="T41" fmla="*/ 491 h 657"/>
                <a:gd name="T42" fmla="*/ 312 w 804"/>
                <a:gd name="T43" fmla="*/ 491 h 657"/>
                <a:gd name="T44" fmla="*/ 228 w 804"/>
                <a:gd name="T45" fmla="*/ 494 h 657"/>
                <a:gd name="T46" fmla="*/ 212 w 804"/>
                <a:gd name="T47" fmla="*/ 478 h 657"/>
                <a:gd name="T48" fmla="*/ 189 w 804"/>
                <a:gd name="T49" fmla="*/ 399 h 657"/>
                <a:gd name="T50" fmla="*/ 182 w 804"/>
                <a:gd name="T51" fmla="*/ 386 h 657"/>
                <a:gd name="T52" fmla="*/ 198 w 804"/>
                <a:gd name="T53" fmla="*/ 372 h 657"/>
                <a:gd name="T54" fmla="*/ 266 w 804"/>
                <a:gd name="T55" fmla="*/ 313 h 657"/>
                <a:gd name="T56" fmla="*/ 51 w 804"/>
                <a:gd name="T57" fmla="*/ 344 h 657"/>
                <a:gd name="T58" fmla="*/ 63 w 804"/>
                <a:gd name="T59" fmla="*/ 444 h 657"/>
                <a:gd name="T60" fmla="*/ 658 w 804"/>
                <a:gd name="T61" fmla="*/ 470 h 657"/>
                <a:gd name="T62" fmla="*/ 623 w 804"/>
                <a:gd name="T63" fmla="*/ 380 h 657"/>
                <a:gd name="T64" fmla="*/ 37 w 804"/>
                <a:gd name="T65" fmla="*/ 255 h 657"/>
                <a:gd name="T66" fmla="*/ 621 w 804"/>
                <a:gd name="T67" fmla="*/ 183 h 657"/>
                <a:gd name="T68" fmla="*/ 37 w 804"/>
                <a:gd name="T69" fmla="*/ 183 h 657"/>
                <a:gd name="T70" fmla="*/ 692 w 804"/>
                <a:gd name="T71" fmla="*/ 169 h 657"/>
                <a:gd name="T72" fmla="*/ 686 w 804"/>
                <a:gd name="T73" fmla="*/ 361 h 657"/>
                <a:gd name="T74" fmla="*/ 659 w 804"/>
                <a:gd name="T75" fmla="*/ 388 h 657"/>
                <a:gd name="T76" fmla="*/ 676 w 804"/>
                <a:gd name="T77" fmla="*/ 439 h 657"/>
                <a:gd name="T78" fmla="*/ 694 w 804"/>
                <a:gd name="T79" fmla="*/ 457 h 657"/>
                <a:gd name="T80" fmla="*/ 658 w 804"/>
                <a:gd name="T81" fmla="*/ 657 h 657"/>
                <a:gd name="T82" fmla="*/ 0 w 804"/>
                <a:gd name="T83" fmla="*/ 621 h 657"/>
                <a:gd name="T84" fmla="*/ 12 w 804"/>
                <a:gd name="T85" fmla="*/ 440 h 657"/>
                <a:gd name="T86" fmla="*/ 37 w 804"/>
                <a:gd name="T87" fmla="*/ 402 h 657"/>
                <a:gd name="T88" fmla="*/ 12 w 804"/>
                <a:gd name="T89" fmla="*/ 364 h 657"/>
                <a:gd name="T90" fmla="*/ 0 w 804"/>
                <a:gd name="T91" fmla="*/ 183 h 657"/>
                <a:gd name="T92" fmla="*/ 146 w 804"/>
                <a:gd name="T93" fmla="*/ 0 h 657"/>
                <a:gd name="T94" fmla="*/ 804 w 804"/>
                <a:gd name="T95" fmla="*/ 37 h 657"/>
                <a:gd name="T96" fmla="*/ 767 w 804"/>
                <a:gd name="T97" fmla="*/ 512 h 657"/>
                <a:gd name="T98" fmla="*/ 731 w 804"/>
                <a:gd name="T99" fmla="*/ 499 h 657"/>
                <a:gd name="T100" fmla="*/ 743 w 804"/>
                <a:gd name="T101" fmla="*/ 477 h 657"/>
                <a:gd name="T102" fmla="*/ 146 w 804"/>
                <a:gd name="T103" fmla="*/ 92 h 657"/>
                <a:gd name="T104" fmla="*/ 127 w 804"/>
                <a:gd name="T105" fmla="*/ 110 h 657"/>
                <a:gd name="T106" fmla="*/ 109 w 804"/>
                <a:gd name="T107" fmla="*/ 92 h 657"/>
                <a:gd name="T108" fmla="*/ 146 w 804"/>
                <a:gd name="T109" fmla="*/ 0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4" h="657">
                  <a:moveTo>
                    <a:pt x="621" y="585"/>
                  </a:moveTo>
                  <a:lnTo>
                    <a:pt x="621" y="621"/>
                  </a:lnTo>
                  <a:lnTo>
                    <a:pt x="658" y="621"/>
                  </a:lnTo>
                  <a:lnTo>
                    <a:pt x="658" y="585"/>
                  </a:lnTo>
                  <a:lnTo>
                    <a:pt x="621" y="585"/>
                  </a:lnTo>
                  <a:close/>
                  <a:moveTo>
                    <a:pt x="37" y="585"/>
                  </a:moveTo>
                  <a:lnTo>
                    <a:pt x="37" y="621"/>
                  </a:lnTo>
                  <a:lnTo>
                    <a:pt x="584" y="621"/>
                  </a:lnTo>
                  <a:lnTo>
                    <a:pt x="584" y="585"/>
                  </a:lnTo>
                  <a:lnTo>
                    <a:pt x="37" y="585"/>
                  </a:lnTo>
                  <a:close/>
                  <a:moveTo>
                    <a:pt x="421" y="439"/>
                  </a:moveTo>
                  <a:lnTo>
                    <a:pt x="493" y="439"/>
                  </a:lnTo>
                  <a:lnTo>
                    <a:pt x="499" y="440"/>
                  </a:lnTo>
                  <a:lnTo>
                    <a:pt x="504" y="443"/>
                  </a:lnTo>
                  <a:lnTo>
                    <a:pt x="508" y="447"/>
                  </a:lnTo>
                  <a:lnTo>
                    <a:pt x="511" y="451"/>
                  </a:lnTo>
                  <a:lnTo>
                    <a:pt x="511" y="457"/>
                  </a:lnTo>
                  <a:lnTo>
                    <a:pt x="511" y="462"/>
                  </a:lnTo>
                  <a:lnTo>
                    <a:pt x="508" y="468"/>
                  </a:lnTo>
                  <a:lnTo>
                    <a:pt x="504" y="471"/>
                  </a:lnTo>
                  <a:lnTo>
                    <a:pt x="499" y="474"/>
                  </a:lnTo>
                  <a:lnTo>
                    <a:pt x="493" y="475"/>
                  </a:lnTo>
                  <a:lnTo>
                    <a:pt x="421" y="475"/>
                  </a:lnTo>
                  <a:lnTo>
                    <a:pt x="414" y="474"/>
                  </a:lnTo>
                  <a:lnTo>
                    <a:pt x="409" y="471"/>
                  </a:lnTo>
                  <a:lnTo>
                    <a:pt x="405" y="468"/>
                  </a:lnTo>
                  <a:lnTo>
                    <a:pt x="402" y="462"/>
                  </a:lnTo>
                  <a:lnTo>
                    <a:pt x="402" y="457"/>
                  </a:lnTo>
                  <a:lnTo>
                    <a:pt x="402" y="451"/>
                  </a:lnTo>
                  <a:lnTo>
                    <a:pt x="405" y="447"/>
                  </a:lnTo>
                  <a:lnTo>
                    <a:pt x="409" y="443"/>
                  </a:lnTo>
                  <a:lnTo>
                    <a:pt x="414" y="440"/>
                  </a:lnTo>
                  <a:lnTo>
                    <a:pt x="421" y="439"/>
                  </a:lnTo>
                  <a:close/>
                  <a:moveTo>
                    <a:pt x="421" y="384"/>
                  </a:moveTo>
                  <a:lnTo>
                    <a:pt x="456" y="384"/>
                  </a:lnTo>
                  <a:lnTo>
                    <a:pt x="462" y="385"/>
                  </a:lnTo>
                  <a:lnTo>
                    <a:pt x="468" y="388"/>
                  </a:lnTo>
                  <a:lnTo>
                    <a:pt x="472" y="392"/>
                  </a:lnTo>
                  <a:lnTo>
                    <a:pt x="474" y="397"/>
                  </a:lnTo>
                  <a:lnTo>
                    <a:pt x="474" y="402"/>
                  </a:lnTo>
                  <a:lnTo>
                    <a:pt x="474" y="407"/>
                  </a:lnTo>
                  <a:lnTo>
                    <a:pt x="472" y="413"/>
                  </a:lnTo>
                  <a:lnTo>
                    <a:pt x="468" y="416"/>
                  </a:lnTo>
                  <a:lnTo>
                    <a:pt x="462" y="419"/>
                  </a:lnTo>
                  <a:lnTo>
                    <a:pt x="456" y="420"/>
                  </a:lnTo>
                  <a:lnTo>
                    <a:pt x="421" y="420"/>
                  </a:lnTo>
                  <a:lnTo>
                    <a:pt x="414" y="419"/>
                  </a:lnTo>
                  <a:lnTo>
                    <a:pt x="409" y="416"/>
                  </a:lnTo>
                  <a:lnTo>
                    <a:pt x="405" y="413"/>
                  </a:lnTo>
                  <a:lnTo>
                    <a:pt x="402" y="407"/>
                  </a:lnTo>
                  <a:lnTo>
                    <a:pt x="402" y="402"/>
                  </a:lnTo>
                  <a:lnTo>
                    <a:pt x="402" y="397"/>
                  </a:lnTo>
                  <a:lnTo>
                    <a:pt x="405" y="392"/>
                  </a:lnTo>
                  <a:lnTo>
                    <a:pt x="409" y="388"/>
                  </a:lnTo>
                  <a:lnTo>
                    <a:pt x="414" y="385"/>
                  </a:lnTo>
                  <a:lnTo>
                    <a:pt x="421" y="384"/>
                  </a:lnTo>
                  <a:close/>
                  <a:moveTo>
                    <a:pt x="421" y="329"/>
                  </a:moveTo>
                  <a:lnTo>
                    <a:pt x="493" y="329"/>
                  </a:lnTo>
                  <a:lnTo>
                    <a:pt x="499" y="330"/>
                  </a:lnTo>
                  <a:lnTo>
                    <a:pt x="504" y="333"/>
                  </a:lnTo>
                  <a:lnTo>
                    <a:pt x="508" y="337"/>
                  </a:lnTo>
                  <a:lnTo>
                    <a:pt x="511" y="342"/>
                  </a:lnTo>
                  <a:lnTo>
                    <a:pt x="511" y="347"/>
                  </a:lnTo>
                  <a:lnTo>
                    <a:pt x="511" y="354"/>
                  </a:lnTo>
                  <a:lnTo>
                    <a:pt x="508" y="358"/>
                  </a:lnTo>
                  <a:lnTo>
                    <a:pt x="504" y="361"/>
                  </a:lnTo>
                  <a:lnTo>
                    <a:pt x="499" y="364"/>
                  </a:lnTo>
                  <a:lnTo>
                    <a:pt x="493" y="365"/>
                  </a:lnTo>
                  <a:lnTo>
                    <a:pt x="421" y="365"/>
                  </a:lnTo>
                  <a:lnTo>
                    <a:pt x="414" y="364"/>
                  </a:lnTo>
                  <a:lnTo>
                    <a:pt x="409" y="361"/>
                  </a:lnTo>
                  <a:lnTo>
                    <a:pt x="405" y="358"/>
                  </a:lnTo>
                  <a:lnTo>
                    <a:pt x="402" y="354"/>
                  </a:lnTo>
                  <a:lnTo>
                    <a:pt x="402" y="347"/>
                  </a:lnTo>
                  <a:lnTo>
                    <a:pt x="402" y="342"/>
                  </a:lnTo>
                  <a:lnTo>
                    <a:pt x="405" y="337"/>
                  </a:lnTo>
                  <a:lnTo>
                    <a:pt x="409" y="333"/>
                  </a:lnTo>
                  <a:lnTo>
                    <a:pt x="414" y="330"/>
                  </a:lnTo>
                  <a:lnTo>
                    <a:pt x="421" y="329"/>
                  </a:lnTo>
                  <a:close/>
                  <a:moveTo>
                    <a:pt x="274" y="310"/>
                  </a:moveTo>
                  <a:lnTo>
                    <a:pt x="278" y="312"/>
                  </a:lnTo>
                  <a:lnTo>
                    <a:pt x="282" y="313"/>
                  </a:lnTo>
                  <a:lnTo>
                    <a:pt x="284" y="316"/>
                  </a:lnTo>
                  <a:lnTo>
                    <a:pt x="287" y="320"/>
                  </a:lnTo>
                  <a:lnTo>
                    <a:pt x="287" y="320"/>
                  </a:lnTo>
                  <a:lnTo>
                    <a:pt x="313" y="372"/>
                  </a:lnTo>
                  <a:lnTo>
                    <a:pt x="350" y="372"/>
                  </a:lnTo>
                  <a:lnTo>
                    <a:pt x="355" y="372"/>
                  </a:lnTo>
                  <a:lnTo>
                    <a:pt x="359" y="375"/>
                  </a:lnTo>
                  <a:lnTo>
                    <a:pt x="362" y="379"/>
                  </a:lnTo>
                  <a:lnTo>
                    <a:pt x="364" y="382"/>
                  </a:lnTo>
                  <a:lnTo>
                    <a:pt x="366" y="386"/>
                  </a:lnTo>
                  <a:lnTo>
                    <a:pt x="364" y="392"/>
                  </a:lnTo>
                  <a:lnTo>
                    <a:pt x="363" y="394"/>
                  </a:lnTo>
                  <a:lnTo>
                    <a:pt x="362" y="397"/>
                  </a:lnTo>
                  <a:lnTo>
                    <a:pt x="360" y="398"/>
                  </a:lnTo>
                  <a:lnTo>
                    <a:pt x="359" y="399"/>
                  </a:lnTo>
                  <a:lnTo>
                    <a:pt x="358" y="399"/>
                  </a:lnTo>
                  <a:lnTo>
                    <a:pt x="318" y="426"/>
                  </a:lnTo>
                  <a:lnTo>
                    <a:pt x="334" y="474"/>
                  </a:lnTo>
                  <a:lnTo>
                    <a:pt x="334" y="477"/>
                  </a:lnTo>
                  <a:lnTo>
                    <a:pt x="334" y="478"/>
                  </a:lnTo>
                  <a:lnTo>
                    <a:pt x="334" y="483"/>
                  </a:lnTo>
                  <a:lnTo>
                    <a:pt x="332" y="487"/>
                  </a:lnTo>
                  <a:lnTo>
                    <a:pt x="329" y="491"/>
                  </a:lnTo>
                  <a:lnTo>
                    <a:pt x="324" y="492"/>
                  </a:lnTo>
                  <a:lnTo>
                    <a:pt x="320" y="494"/>
                  </a:lnTo>
                  <a:lnTo>
                    <a:pt x="316" y="492"/>
                  </a:lnTo>
                  <a:lnTo>
                    <a:pt x="313" y="492"/>
                  </a:lnTo>
                  <a:lnTo>
                    <a:pt x="312" y="491"/>
                  </a:lnTo>
                  <a:lnTo>
                    <a:pt x="311" y="491"/>
                  </a:lnTo>
                  <a:lnTo>
                    <a:pt x="274" y="466"/>
                  </a:lnTo>
                  <a:lnTo>
                    <a:pt x="236" y="491"/>
                  </a:lnTo>
                  <a:lnTo>
                    <a:pt x="232" y="492"/>
                  </a:lnTo>
                  <a:lnTo>
                    <a:pt x="228" y="494"/>
                  </a:lnTo>
                  <a:lnTo>
                    <a:pt x="223" y="492"/>
                  </a:lnTo>
                  <a:lnTo>
                    <a:pt x="219" y="491"/>
                  </a:lnTo>
                  <a:lnTo>
                    <a:pt x="216" y="487"/>
                  </a:lnTo>
                  <a:lnTo>
                    <a:pt x="214" y="483"/>
                  </a:lnTo>
                  <a:lnTo>
                    <a:pt x="212" y="478"/>
                  </a:lnTo>
                  <a:lnTo>
                    <a:pt x="214" y="477"/>
                  </a:lnTo>
                  <a:lnTo>
                    <a:pt x="214" y="474"/>
                  </a:lnTo>
                  <a:lnTo>
                    <a:pt x="229" y="426"/>
                  </a:lnTo>
                  <a:lnTo>
                    <a:pt x="189" y="399"/>
                  </a:lnTo>
                  <a:lnTo>
                    <a:pt x="189" y="399"/>
                  </a:lnTo>
                  <a:lnTo>
                    <a:pt x="188" y="398"/>
                  </a:lnTo>
                  <a:lnTo>
                    <a:pt x="186" y="397"/>
                  </a:lnTo>
                  <a:lnTo>
                    <a:pt x="184" y="394"/>
                  </a:lnTo>
                  <a:lnTo>
                    <a:pt x="184" y="392"/>
                  </a:lnTo>
                  <a:lnTo>
                    <a:pt x="182" y="386"/>
                  </a:lnTo>
                  <a:lnTo>
                    <a:pt x="184" y="382"/>
                  </a:lnTo>
                  <a:lnTo>
                    <a:pt x="185" y="379"/>
                  </a:lnTo>
                  <a:lnTo>
                    <a:pt x="189" y="375"/>
                  </a:lnTo>
                  <a:lnTo>
                    <a:pt x="193" y="372"/>
                  </a:lnTo>
                  <a:lnTo>
                    <a:pt x="198" y="372"/>
                  </a:lnTo>
                  <a:lnTo>
                    <a:pt x="233" y="372"/>
                  </a:lnTo>
                  <a:lnTo>
                    <a:pt x="261" y="320"/>
                  </a:lnTo>
                  <a:lnTo>
                    <a:pt x="261" y="320"/>
                  </a:lnTo>
                  <a:lnTo>
                    <a:pt x="262" y="316"/>
                  </a:lnTo>
                  <a:lnTo>
                    <a:pt x="266" y="313"/>
                  </a:lnTo>
                  <a:lnTo>
                    <a:pt x="270" y="312"/>
                  </a:lnTo>
                  <a:lnTo>
                    <a:pt x="274" y="310"/>
                  </a:lnTo>
                  <a:close/>
                  <a:moveTo>
                    <a:pt x="37" y="255"/>
                  </a:moveTo>
                  <a:lnTo>
                    <a:pt x="37" y="334"/>
                  </a:lnTo>
                  <a:lnTo>
                    <a:pt x="51" y="344"/>
                  </a:lnTo>
                  <a:lnTo>
                    <a:pt x="63" y="360"/>
                  </a:lnTo>
                  <a:lnTo>
                    <a:pt x="70" y="380"/>
                  </a:lnTo>
                  <a:lnTo>
                    <a:pt x="72" y="402"/>
                  </a:lnTo>
                  <a:lnTo>
                    <a:pt x="70" y="424"/>
                  </a:lnTo>
                  <a:lnTo>
                    <a:pt x="63" y="444"/>
                  </a:lnTo>
                  <a:lnTo>
                    <a:pt x="51" y="460"/>
                  </a:lnTo>
                  <a:lnTo>
                    <a:pt x="37" y="470"/>
                  </a:lnTo>
                  <a:lnTo>
                    <a:pt x="37" y="549"/>
                  </a:lnTo>
                  <a:lnTo>
                    <a:pt x="658" y="549"/>
                  </a:lnTo>
                  <a:lnTo>
                    <a:pt x="658" y="470"/>
                  </a:lnTo>
                  <a:lnTo>
                    <a:pt x="643" y="460"/>
                  </a:lnTo>
                  <a:lnTo>
                    <a:pt x="631" y="444"/>
                  </a:lnTo>
                  <a:lnTo>
                    <a:pt x="623" y="424"/>
                  </a:lnTo>
                  <a:lnTo>
                    <a:pt x="621" y="402"/>
                  </a:lnTo>
                  <a:lnTo>
                    <a:pt x="623" y="380"/>
                  </a:lnTo>
                  <a:lnTo>
                    <a:pt x="631" y="360"/>
                  </a:lnTo>
                  <a:lnTo>
                    <a:pt x="643" y="344"/>
                  </a:lnTo>
                  <a:lnTo>
                    <a:pt x="658" y="334"/>
                  </a:lnTo>
                  <a:lnTo>
                    <a:pt x="658" y="255"/>
                  </a:lnTo>
                  <a:lnTo>
                    <a:pt x="37" y="255"/>
                  </a:lnTo>
                  <a:close/>
                  <a:moveTo>
                    <a:pt x="621" y="183"/>
                  </a:moveTo>
                  <a:lnTo>
                    <a:pt x="621" y="219"/>
                  </a:lnTo>
                  <a:lnTo>
                    <a:pt x="658" y="219"/>
                  </a:lnTo>
                  <a:lnTo>
                    <a:pt x="658" y="183"/>
                  </a:lnTo>
                  <a:lnTo>
                    <a:pt x="621" y="183"/>
                  </a:lnTo>
                  <a:close/>
                  <a:moveTo>
                    <a:pt x="37" y="183"/>
                  </a:moveTo>
                  <a:lnTo>
                    <a:pt x="37" y="219"/>
                  </a:lnTo>
                  <a:lnTo>
                    <a:pt x="584" y="219"/>
                  </a:lnTo>
                  <a:lnTo>
                    <a:pt x="584" y="183"/>
                  </a:lnTo>
                  <a:lnTo>
                    <a:pt x="37" y="183"/>
                  </a:lnTo>
                  <a:close/>
                  <a:moveTo>
                    <a:pt x="37" y="147"/>
                  </a:moveTo>
                  <a:lnTo>
                    <a:pt x="658" y="147"/>
                  </a:lnTo>
                  <a:lnTo>
                    <a:pt x="672" y="149"/>
                  </a:lnTo>
                  <a:lnTo>
                    <a:pt x="684" y="157"/>
                  </a:lnTo>
                  <a:lnTo>
                    <a:pt x="692" y="169"/>
                  </a:lnTo>
                  <a:lnTo>
                    <a:pt x="694" y="183"/>
                  </a:lnTo>
                  <a:lnTo>
                    <a:pt x="694" y="347"/>
                  </a:lnTo>
                  <a:lnTo>
                    <a:pt x="693" y="354"/>
                  </a:lnTo>
                  <a:lnTo>
                    <a:pt x="690" y="358"/>
                  </a:lnTo>
                  <a:lnTo>
                    <a:pt x="686" y="361"/>
                  </a:lnTo>
                  <a:lnTo>
                    <a:pt x="681" y="364"/>
                  </a:lnTo>
                  <a:lnTo>
                    <a:pt x="676" y="365"/>
                  </a:lnTo>
                  <a:lnTo>
                    <a:pt x="668" y="368"/>
                  </a:lnTo>
                  <a:lnTo>
                    <a:pt x="663" y="376"/>
                  </a:lnTo>
                  <a:lnTo>
                    <a:pt x="659" y="388"/>
                  </a:lnTo>
                  <a:lnTo>
                    <a:pt x="658" y="402"/>
                  </a:lnTo>
                  <a:lnTo>
                    <a:pt x="659" y="416"/>
                  </a:lnTo>
                  <a:lnTo>
                    <a:pt x="663" y="428"/>
                  </a:lnTo>
                  <a:lnTo>
                    <a:pt x="668" y="436"/>
                  </a:lnTo>
                  <a:lnTo>
                    <a:pt x="676" y="439"/>
                  </a:lnTo>
                  <a:lnTo>
                    <a:pt x="681" y="440"/>
                  </a:lnTo>
                  <a:lnTo>
                    <a:pt x="686" y="443"/>
                  </a:lnTo>
                  <a:lnTo>
                    <a:pt x="690" y="447"/>
                  </a:lnTo>
                  <a:lnTo>
                    <a:pt x="693" y="451"/>
                  </a:lnTo>
                  <a:lnTo>
                    <a:pt x="694" y="457"/>
                  </a:lnTo>
                  <a:lnTo>
                    <a:pt x="694" y="621"/>
                  </a:lnTo>
                  <a:lnTo>
                    <a:pt x="692" y="635"/>
                  </a:lnTo>
                  <a:lnTo>
                    <a:pt x="684" y="647"/>
                  </a:lnTo>
                  <a:lnTo>
                    <a:pt x="672" y="655"/>
                  </a:lnTo>
                  <a:lnTo>
                    <a:pt x="658" y="657"/>
                  </a:lnTo>
                  <a:lnTo>
                    <a:pt x="37" y="657"/>
                  </a:lnTo>
                  <a:lnTo>
                    <a:pt x="23" y="655"/>
                  </a:lnTo>
                  <a:lnTo>
                    <a:pt x="11" y="647"/>
                  </a:lnTo>
                  <a:lnTo>
                    <a:pt x="3" y="635"/>
                  </a:lnTo>
                  <a:lnTo>
                    <a:pt x="0" y="621"/>
                  </a:lnTo>
                  <a:lnTo>
                    <a:pt x="0" y="457"/>
                  </a:lnTo>
                  <a:lnTo>
                    <a:pt x="0" y="451"/>
                  </a:lnTo>
                  <a:lnTo>
                    <a:pt x="3" y="447"/>
                  </a:lnTo>
                  <a:lnTo>
                    <a:pt x="7" y="443"/>
                  </a:lnTo>
                  <a:lnTo>
                    <a:pt x="12" y="440"/>
                  </a:lnTo>
                  <a:lnTo>
                    <a:pt x="19" y="439"/>
                  </a:lnTo>
                  <a:lnTo>
                    <a:pt x="25" y="436"/>
                  </a:lnTo>
                  <a:lnTo>
                    <a:pt x="30" y="428"/>
                  </a:lnTo>
                  <a:lnTo>
                    <a:pt x="34" y="416"/>
                  </a:lnTo>
                  <a:lnTo>
                    <a:pt x="37" y="402"/>
                  </a:lnTo>
                  <a:lnTo>
                    <a:pt x="34" y="388"/>
                  </a:lnTo>
                  <a:lnTo>
                    <a:pt x="30" y="376"/>
                  </a:lnTo>
                  <a:lnTo>
                    <a:pt x="25" y="368"/>
                  </a:lnTo>
                  <a:lnTo>
                    <a:pt x="19" y="365"/>
                  </a:lnTo>
                  <a:lnTo>
                    <a:pt x="12" y="364"/>
                  </a:lnTo>
                  <a:lnTo>
                    <a:pt x="7" y="361"/>
                  </a:lnTo>
                  <a:lnTo>
                    <a:pt x="3" y="358"/>
                  </a:lnTo>
                  <a:lnTo>
                    <a:pt x="0" y="354"/>
                  </a:lnTo>
                  <a:lnTo>
                    <a:pt x="0" y="347"/>
                  </a:lnTo>
                  <a:lnTo>
                    <a:pt x="0" y="183"/>
                  </a:lnTo>
                  <a:lnTo>
                    <a:pt x="3" y="169"/>
                  </a:lnTo>
                  <a:lnTo>
                    <a:pt x="11" y="157"/>
                  </a:lnTo>
                  <a:lnTo>
                    <a:pt x="23" y="149"/>
                  </a:lnTo>
                  <a:lnTo>
                    <a:pt x="37" y="147"/>
                  </a:lnTo>
                  <a:close/>
                  <a:moveTo>
                    <a:pt x="146" y="0"/>
                  </a:moveTo>
                  <a:lnTo>
                    <a:pt x="767" y="0"/>
                  </a:lnTo>
                  <a:lnTo>
                    <a:pt x="781" y="3"/>
                  </a:lnTo>
                  <a:lnTo>
                    <a:pt x="792" y="11"/>
                  </a:lnTo>
                  <a:lnTo>
                    <a:pt x="800" y="22"/>
                  </a:lnTo>
                  <a:lnTo>
                    <a:pt x="804" y="37"/>
                  </a:lnTo>
                  <a:lnTo>
                    <a:pt x="804" y="475"/>
                  </a:lnTo>
                  <a:lnTo>
                    <a:pt x="800" y="490"/>
                  </a:lnTo>
                  <a:lnTo>
                    <a:pt x="792" y="502"/>
                  </a:lnTo>
                  <a:lnTo>
                    <a:pt x="781" y="509"/>
                  </a:lnTo>
                  <a:lnTo>
                    <a:pt x="767" y="512"/>
                  </a:lnTo>
                  <a:lnTo>
                    <a:pt x="749" y="512"/>
                  </a:lnTo>
                  <a:lnTo>
                    <a:pt x="743" y="511"/>
                  </a:lnTo>
                  <a:lnTo>
                    <a:pt x="737" y="508"/>
                  </a:lnTo>
                  <a:lnTo>
                    <a:pt x="733" y="504"/>
                  </a:lnTo>
                  <a:lnTo>
                    <a:pt x="731" y="499"/>
                  </a:lnTo>
                  <a:lnTo>
                    <a:pt x="731" y="494"/>
                  </a:lnTo>
                  <a:lnTo>
                    <a:pt x="731" y="487"/>
                  </a:lnTo>
                  <a:lnTo>
                    <a:pt x="733" y="483"/>
                  </a:lnTo>
                  <a:lnTo>
                    <a:pt x="737" y="479"/>
                  </a:lnTo>
                  <a:lnTo>
                    <a:pt x="743" y="477"/>
                  </a:lnTo>
                  <a:lnTo>
                    <a:pt x="749" y="475"/>
                  </a:lnTo>
                  <a:lnTo>
                    <a:pt x="767" y="475"/>
                  </a:lnTo>
                  <a:lnTo>
                    <a:pt x="767" y="37"/>
                  </a:lnTo>
                  <a:lnTo>
                    <a:pt x="146" y="37"/>
                  </a:lnTo>
                  <a:lnTo>
                    <a:pt x="146" y="92"/>
                  </a:lnTo>
                  <a:lnTo>
                    <a:pt x="146" y="97"/>
                  </a:lnTo>
                  <a:lnTo>
                    <a:pt x="143" y="102"/>
                  </a:lnTo>
                  <a:lnTo>
                    <a:pt x="139" y="106"/>
                  </a:lnTo>
                  <a:lnTo>
                    <a:pt x="134" y="109"/>
                  </a:lnTo>
                  <a:lnTo>
                    <a:pt x="127" y="110"/>
                  </a:lnTo>
                  <a:lnTo>
                    <a:pt x="122" y="109"/>
                  </a:lnTo>
                  <a:lnTo>
                    <a:pt x="117" y="106"/>
                  </a:lnTo>
                  <a:lnTo>
                    <a:pt x="113" y="102"/>
                  </a:lnTo>
                  <a:lnTo>
                    <a:pt x="110" y="97"/>
                  </a:lnTo>
                  <a:lnTo>
                    <a:pt x="109" y="92"/>
                  </a:lnTo>
                  <a:lnTo>
                    <a:pt x="109" y="37"/>
                  </a:lnTo>
                  <a:lnTo>
                    <a:pt x="113" y="22"/>
                  </a:lnTo>
                  <a:lnTo>
                    <a:pt x="121" y="11"/>
                  </a:lnTo>
                  <a:lnTo>
                    <a:pt x="131" y="3"/>
                  </a:lnTo>
                  <a:lnTo>
                    <a:pt x="14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43" name="Freeform 42"/>
            <p:cNvSpPr>
              <a:spLocks noEditPoints="1"/>
            </p:cNvSpPr>
            <p:nvPr/>
          </p:nvSpPr>
          <p:spPr bwMode="auto">
            <a:xfrm>
              <a:off x="9455303" y="2184290"/>
              <a:ext cx="539326" cy="540000"/>
            </a:xfrm>
            <a:custGeom>
              <a:avLst/>
              <a:gdLst>
                <a:gd name="T0" fmla="*/ 108 w 803"/>
                <a:gd name="T1" fmla="*/ 110 h 804"/>
                <a:gd name="T2" fmla="*/ 108 w 803"/>
                <a:gd name="T3" fmla="*/ 694 h 804"/>
                <a:gd name="T4" fmla="*/ 693 w 803"/>
                <a:gd name="T5" fmla="*/ 694 h 804"/>
                <a:gd name="T6" fmla="*/ 693 w 803"/>
                <a:gd name="T7" fmla="*/ 110 h 804"/>
                <a:gd name="T8" fmla="*/ 108 w 803"/>
                <a:gd name="T9" fmla="*/ 110 h 804"/>
                <a:gd name="T10" fmla="*/ 72 w 803"/>
                <a:gd name="T11" fmla="*/ 73 h 804"/>
                <a:gd name="T12" fmla="*/ 730 w 803"/>
                <a:gd name="T13" fmla="*/ 73 h 804"/>
                <a:gd name="T14" fmla="*/ 730 w 803"/>
                <a:gd name="T15" fmla="*/ 730 h 804"/>
                <a:gd name="T16" fmla="*/ 72 w 803"/>
                <a:gd name="T17" fmla="*/ 730 h 804"/>
                <a:gd name="T18" fmla="*/ 72 w 803"/>
                <a:gd name="T19" fmla="*/ 73 h 804"/>
                <a:gd name="T20" fmla="*/ 72 w 803"/>
                <a:gd name="T21" fmla="*/ 37 h 804"/>
                <a:gd name="T22" fmla="*/ 59 w 803"/>
                <a:gd name="T23" fmla="*/ 39 h 804"/>
                <a:gd name="T24" fmla="*/ 47 w 803"/>
                <a:gd name="T25" fmla="*/ 47 h 804"/>
                <a:gd name="T26" fmla="*/ 39 w 803"/>
                <a:gd name="T27" fmla="*/ 59 h 804"/>
                <a:gd name="T28" fmla="*/ 36 w 803"/>
                <a:gd name="T29" fmla="*/ 73 h 804"/>
                <a:gd name="T30" fmla="*/ 36 w 803"/>
                <a:gd name="T31" fmla="*/ 730 h 804"/>
                <a:gd name="T32" fmla="*/ 39 w 803"/>
                <a:gd name="T33" fmla="*/ 745 h 804"/>
                <a:gd name="T34" fmla="*/ 47 w 803"/>
                <a:gd name="T35" fmla="*/ 757 h 804"/>
                <a:gd name="T36" fmla="*/ 59 w 803"/>
                <a:gd name="T37" fmla="*/ 764 h 804"/>
                <a:gd name="T38" fmla="*/ 72 w 803"/>
                <a:gd name="T39" fmla="*/ 767 h 804"/>
                <a:gd name="T40" fmla="*/ 730 w 803"/>
                <a:gd name="T41" fmla="*/ 767 h 804"/>
                <a:gd name="T42" fmla="*/ 745 w 803"/>
                <a:gd name="T43" fmla="*/ 764 h 804"/>
                <a:gd name="T44" fmla="*/ 755 w 803"/>
                <a:gd name="T45" fmla="*/ 757 h 804"/>
                <a:gd name="T46" fmla="*/ 763 w 803"/>
                <a:gd name="T47" fmla="*/ 745 h 804"/>
                <a:gd name="T48" fmla="*/ 767 w 803"/>
                <a:gd name="T49" fmla="*/ 730 h 804"/>
                <a:gd name="T50" fmla="*/ 767 w 803"/>
                <a:gd name="T51" fmla="*/ 73 h 804"/>
                <a:gd name="T52" fmla="*/ 763 w 803"/>
                <a:gd name="T53" fmla="*/ 59 h 804"/>
                <a:gd name="T54" fmla="*/ 755 w 803"/>
                <a:gd name="T55" fmla="*/ 47 h 804"/>
                <a:gd name="T56" fmla="*/ 745 w 803"/>
                <a:gd name="T57" fmla="*/ 39 h 804"/>
                <a:gd name="T58" fmla="*/ 730 w 803"/>
                <a:gd name="T59" fmla="*/ 37 h 804"/>
                <a:gd name="T60" fmla="*/ 72 w 803"/>
                <a:gd name="T61" fmla="*/ 37 h 804"/>
                <a:gd name="T62" fmla="*/ 72 w 803"/>
                <a:gd name="T63" fmla="*/ 0 h 804"/>
                <a:gd name="T64" fmla="*/ 730 w 803"/>
                <a:gd name="T65" fmla="*/ 0 h 804"/>
                <a:gd name="T66" fmla="*/ 752 w 803"/>
                <a:gd name="T67" fmla="*/ 4 h 804"/>
                <a:gd name="T68" fmla="*/ 773 w 803"/>
                <a:gd name="T69" fmla="*/ 14 h 804"/>
                <a:gd name="T70" fmla="*/ 789 w 803"/>
                <a:gd name="T71" fmla="*/ 30 h 804"/>
                <a:gd name="T72" fmla="*/ 800 w 803"/>
                <a:gd name="T73" fmla="*/ 50 h 804"/>
                <a:gd name="T74" fmla="*/ 803 w 803"/>
                <a:gd name="T75" fmla="*/ 73 h 804"/>
                <a:gd name="T76" fmla="*/ 803 w 803"/>
                <a:gd name="T77" fmla="*/ 730 h 804"/>
                <a:gd name="T78" fmla="*/ 800 w 803"/>
                <a:gd name="T79" fmla="*/ 754 h 804"/>
                <a:gd name="T80" fmla="*/ 789 w 803"/>
                <a:gd name="T81" fmla="*/ 774 h 804"/>
                <a:gd name="T82" fmla="*/ 773 w 803"/>
                <a:gd name="T83" fmla="*/ 789 h 804"/>
                <a:gd name="T84" fmla="*/ 752 w 803"/>
                <a:gd name="T85" fmla="*/ 800 h 804"/>
                <a:gd name="T86" fmla="*/ 730 w 803"/>
                <a:gd name="T87" fmla="*/ 804 h 804"/>
                <a:gd name="T88" fmla="*/ 72 w 803"/>
                <a:gd name="T89" fmla="*/ 804 h 804"/>
                <a:gd name="T90" fmla="*/ 49 w 803"/>
                <a:gd name="T91" fmla="*/ 800 h 804"/>
                <a:gd name="T92" fmla="*/ 28 w 803"/>
                <a:gd name="T93" fmla="*/ 789 h 804"/>
                <a:gd name="T94" fmla="*/ 13 w 803"/>
                <a:gd name="T95" fmla="*/ 774 h 804"/>
                <a:gd name="T96" fmla="*/ 2 w 803"/>
                <a:gd name="T97" fmla="*/ 754 h 804"/>
                <a:gd name="T98" fmla="*/ 0 w 803"/>
                <a:gd name="T99" fmla="*/ 730 h 804"/>
                <a:gd name="T100" fmla="*/ 0 w 803"/>
                <a:gd name="T101" fmla="*/ 73 h 804"/>
                <a:gd name="T102" fmla="*/ 2 w 803"/>
                <a:gd name="T103" fmla="*/ 50 h 804"/>
                <a:gd name="T104" fmla="*/ 13 w 803"/>
                <a:gd name="T105" fmla="*/ 30 h 804"/>
                <a:gd name="T106" fmla="*/ 28 w 803"/>
                <a:gd name="T107" fmla="*/ 14 h 804"/>
                <a:gd name="T108" fmla="*/ 49 w 803"/>
                <a:gd name="T109" fmla="*/ 4 h 804"/>
                <a:gd name="T110" fmla="*/ 72 w 803"/>
                <a:gd name="T111" fmla="*/ 0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03" h="804">
                  <a:moveTo>
                    <a:pt x="108" y="110"/>
                  </a:moveTo>
                  <a:lnTo>
                    <a:pt x="108" y="694"/>
                  </a:lnTo>
                  <a:lnTo>
                    <a:pt x="693" y="694"/>
                  </a:lnTo>
                  <a:lnTo>
                    <a:pt x="693" y="110"/>
                  </a:lnTo>
                  <a:lnTo>
                    <a:pt x="108" y="110"/>
                  </a:lnTo>
                  <a:close/>
                  <a:moveTo>
                    <a:pt x="72" y="73"/>
                  </a:moveTo>
                  <a:lnTo>
                    <a:pt x="730" y="73"/>
                  </a:lnTo>
                  <a:lnTo>
                    <a:pt x="730" y="730"/>
                  </a:lnTo>
                  <a:lnTo>
                    <a:pt x="72" y="730"/>
                  </a:lnTo>
                  <a:lnTo>
                    <a:pt x="72" y="73"/>
                  </a:lnTo>
                  <a:close/>
                  <a:moveTo>
                    <a:pt x="72" y="37"/>
                  </a:moveTo>
                  <a:lnTo>
                    <a:pt x="59" y="39"/>
                  </a:lnTo>
                  <a:lnTo>
                    <a:pt x="47" y="47"/>
                  </a:lnTo>
                  <a:lnTo>
                    <a:pt x="39" y="59"/>
                  </a:lnTo>
                  <a:lnTo>
                    <a:pt x="36" y="73"/>
                  </a:lnTo>
                  <a:lnTo>
                    <a:pt x="36" y="730"/>
                  </a:lnTo>
                  <a:lnTo>
                    <a:pt x="39" y="745"/>
                  </a:lnTo>
                  <a:lnTo>
                    <a:pt x="47" y="757"/>
                  </a:lnTo>
                  <a:lnTo>
                    <a:pt x="59" y="764"/>
                  </a:lnTo>
                  <a:lnTo>
                    <a:pt x="72" y="767"/>
                  </a:lnTo>
                  <a:lnTo>
                    <a:pt x="730" y="767"/>
                  </a:lnTo>
                  <a:lnTo>
                    <a:pt x="745" y="764"/>
                  </a:lnTo>
                  <a:lnTo>
                    <a:pt x="755" y="757"/>
                  </a:lnTo>
                  <a:lnTo>
                    <a:pt x="763" y="745"/>
                  </a:lnTo>
                  <a:lnTo>
                    <a:pt x="767" y="730"/>
                  </a:lnTo>
                  <a:lnTo>
                    <a:pt x="767" y="73"/>
                  </a:lnTo>
                  <a:lnTo>
                    <a:pt x="763" y="59"/>
                  </a:lnTo>
                  <a:lnTo>
                    <a:pt x="755" y="47"/>
                  </a:lnTo>
                  <a:lnTo>
                    <a:pt x="745" y="39"/>
                  </a:lnTo>
                  <a:lnTo>
                    <a:pt x="730" y="37"/>
                  </a:lnTo>
                  <a:lnTo>
                    <a:pt x="72" y="37"/>
                  </a:lnTo>
                  <a:close/>
                  <a:moveTo>
                    <a:pt x="72" y="0"/>
                  </a:moveTo>
                  <a:lnTo>
                    <a:pt x="730" y="0"/>
                  </a:lnTo>
                  <a:lnTo>
                    <a:pt x="752" y="4"/>
                  </a:lnTo>
                  <a:lnTo>
                    <a:pt x="773" y="14"/>
                  </a:lnTo>
                  <a:lnTo>
                    <a:pt x="789" y="30"/>
                  </a:lnTo>
                  <a:lnTo>
                    <a:pt x="800" y="50"/>
                  </a:lnTo>
                  <a:lnTo>
                    <a:pt x="803" y="73"/>
                  </a:lnTo>
                  <a:lnTo>
                    <a:pt x="803" y="730"/>
                  </a:lnTo>
                  <a:lnTo>
                    <a:pt x="800" y="754"/>
                  </a:lnTo>
                  <a:lnTo>
                    <a:pt x="789" y="774"/>
                  </a:lnTo>
                  <a:lnTo>
                    <a:pt x="773" y="789"/>
                  </a:lnTo>
                  <a:lnTo>
                    <a:pt x="752" y="800"/>
                  </a:lnTo>
                  <a:lnTo>
                    <a:pt x="730" y="804"/>
                  </a:lnTo>
                  <a:lnTo>
                    <a:pt x="72" y="804"/>
                  </a:lnTo>
                  <a:lnTo>
                    <a:pt x="49" y="800"/>
                  </a:lnTo>
                  <a:lnTo>
                    <a:pt x="28" y="789"/>
                  </a:lnTo>
                  <a:lnTo>
                    <a:pt x="13" y="774"/>
                  </a:lnTo>
                  <a:lnTo>
                    <a:pt x="2" y="754"/>
                  </a:lnTo>
                  <a:lnTo>
                    <a:pt x="0" y="730"/>
                  </a:lnTo>
                  <a:lnTo>
                    <a:pt x="0" y="73"/>
                  </a:lnTo>
                  <a:lnTo>
                    <a:pt x="2" y="50"/>
                  </a:lnTo>
                  <a:lnTo>
                    <a:pt x="13" y="30"/>
                  </a:lnTo>
                  <a:lnTo>
                    <a:pt x="28" y="14"/>
                  </a:lnTo>
                  <a:lnTo>
                    <a:pt x="49" y="4"/>
                  </a:lnTo>
                  <a:lnTo>
                    <a:pt x="7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44" name="Freeform 43"/>
            <p:cNvSpPr>
              <a:spLocks noEditPoints="1"/>
            </p:cNvSpPr>
            <p:nvPr/>
          </p:nvSpPr>
          <p:spPr bwMode="auto">
            <a:xfrm>
              <a:off x="10543533" y="2184290"/>
              <a:ext cx="539998" cy="540000"/>
            </a:xfrm>
            <a:custGeom>
              <a:avLst/>
              <a:gdLst>
                <a:gd name="T0" fmla="*/ 457 w 804"/>
                <a:gd name="T1" fmla="*/ 694 h 804"/>
                <a:gd name="T2" fmla="*/ 694 w 804"/>
                <a:gd name="T3" fmla="*/ 457 h 804"/>
                <a:gd name="T4" fmla="*/ 110 w 804"/>
                <a:gd name="T5" fmla="*/ 457 h 804"/>
                <a:gd name="T6" fmla="*/ 347 w 804"/>
                <a:gd name="T7" fmla="*/ 694 h 804"/>
                <a:gd name="T8" fmla="*/ 110 w 804"/>
                <a:gd name="T9" fmla="*/ 457 h 804"/>
                <a:gd name="T10" fmla="*/ 730 w 804"/>
                <a:gd name="T11" fmla="*/ 420 h 804"/>
                <a:gd name="T12" fmla="*/ 420 w 804"/>
                <a:gd name="T13" fmla="*/ 731 h 804"/>
                <a:gd name="T14" fmla="*/ 73 w 804"/>
                <a:gd name="T15" fmla="*/ 420 h 804"/>
                <a:gd name="T16" fmla="*/ 384 w 804"/>
                <a:gd name="T17" fmla="*/ 731 h 804"/>
                <a:gd name="T18" fmla="*/ 73 w 804"/>
                <a:gd name="T19" fmla="*/ 420 h 804"/>
                <a:gd name="T20" fmla="*/ 457 w 804"/>
                <a:gd name="T21" fmla="*/ 347 h 804"/>
                <a:gd name="T22" fmla="*/ 694 w 804"/>
                <a:gd name="T23" fmla="*/ 110 h 804"/>
                <a:gd name="T24" fmla="*/ 110 w 804"/>
                <a:gd name="T25" fmla="*/ 110 h 804"/>
                <a:gd name="T26" fmla="*/ 347 w 804"/>
                <a:gd name="T27" fmla="*/ 347 h 804"/>
                <a:gd name="T28" fmla="*/ 110 w 804"/>
                <a:gd name="T29" fmla="*/ 110 h 804"/>
                <a:gd name="T30" fmla="*/ 730 w 804"/>
                <a:gd name="T31" fmla="*/ 74 h 804"/>
                <a:gd name="T32" fmla="*/ 420 w 804"/>
                <a:gd name="T33" fmla="*/ 384 h 804"/>
                <a:gd name="T34" fmla="*/ 73 w 804"/>
                <a:gd name="T35" fmla="*/ 74 h 804"/>
                <a:gd name="T36" fmla="*/ 384 w 804"/>
                <a:gd name="T37" fmla="*/ 384 h 804"/>
                <a:gd name="T38" fmla="*/ 73 w 804"/>
                <a:gd name="T39" fmla="*/ 74 h 804"/>
                <a:gd name="T40" fmla="*/ 59 w 804"/>
                <a:gd name="T41" fmla="*/ 39 h 804"/>
                <a:gd name="T42" fmla="*/ 39 w 804"/>
                <a:gd name="T43" fmla="*/ 59 h 804"/>
                <a:gd name="T44" fmla="*/ 37 w 804"/>
                <a:gd name="T45" fmla="*/ 731 h 804"/>
                <a:gd name="T46" fmla="*/ 47 w 804"/>
                <a:gd name="T47" fmla="*/ 757 h 804"/>
                <a:gd name="T48" fmla="*/ 73 w 804"/>
                <a:gd name="T49" fmla="*/ 767 h 804"/>
                <a:gd name="T50" fmla="*/ 745 w 804"/>
                <a:gd name="T51" fmla="*/ 765 h 804"/>
                <a:gd name="T52" fmla="*/ 765 w 804"/>
                <a:gd name="T53" fmla="*/ 745 h 804"/>
                <a:gd name="T54" fmla="*/ 767 w 804"/>
                <a:gd name="T55" fmla="*/ 74 h 804"/>
                <a:gd name="T56" fmla="*/ 757 w 804"/>
                <a:gd name="T57" fmla="*/ 47 h 804"/>
                <a:gd name="T58" fmla="*/ 730 w 804"/>
                <a:gd name="T59" fmla="*/ 37 h 804"/>
                <a:gd name="T60" fmla="*/ 73 w 804"/>
                <a:gd name="T61" fmla="*/ 0 h 804"/>
                <a:gd name="T62" fmla="*/ 754 w 804"/>
                <a:gd name="T63" fmla="*/ 4 h 804"/>
                <a:gd name="T64" fmla="*/ 789 w 804"/>
                <a:gd name="T65" fmla="*/ 30 h 804"/>
                <a:gd name="T66" fmla="*/ 804 w 804"/>
                <a:gd name="T67" fmla="*/ 74 h 804"/>
                <a:gd name="T68" fmla="*/ 800 w 804"/>
                <a:gd name="T69" fmla="*/ 754 h 804"/>
                <a:gd name="T70" fmla="*/ 774 w 804"/>
                <a:gd name="T71" fmla="*/ 790 h 804"/>
                <a:gd name="T72" fmla="*/ 730 w 804"/>
                <a:gd name="T73" fmla="*/ 804 h 804"/>
                <a:gd name="T74" fmla="*/ 50 w 804"/>
                <a:gd name="T75" fmla="*/ 800 h 804"/>
                <a:gd name="T76" fmla="*/ 14 w 804"/>
                <a:gd name="T77" fmla="*/ 774 h 804"/>
                <a:gd name="T78" fmla="*/ 0 w 804"/>
                <a:gd name="T79" fmla="*/ 731 h 804"/>
                <a:gd name="T80" fmla="*/ 4 w 804"/>
                <a:gd name="T81" fmla="*/ 50 h 804"/>
                <a:gd name="T82" fmla="*/ 30 w 804"/>
                <a:gd name="T83" fmla="*/ 15 h 804"/>
                <a:gd name="T84" fmla="*/ 73 w 804"/>
                <a:gd name="T85" fmla="*/ 0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4" h="804">
                  <a:moveTo>
                    <a:pt x="457" y="457"/>
                  </a:moveTo>
                  <a:lnTo>
                    <a:pt x="457" y="694"/>
                  </a:lnTo>
                  <a:lnTo>
                    <a:pt x="694" y="694"/>
                  </a:lnTo>
                  <a:lnTo>
                    <a:pt x="694" y="457"/>
                  </a:lnTo>
                  <a:lnTo>
                    <a:pt x="457" y="457"/>
                  </a:lnTo>
                  <a:close/>
                  <a:moveTo>
                    <a:pt x="110" y="457"/>
                  </a:moveTo>
                  <a:lnTo>
                    <a:pt x="110" y="694"/>
                  </a:lnTo>
                  <a:lnTo>
                    <a:pt x="347" y="694"/>
                  </a:lnTo>
                  <a:lnTo>
                    <a:pt x="347" y="457"/>
                  </a:lnTo>
                  <a:lnTo>
                    <a:pt x="110" y="457"/>
                  </a:lnTo>
                  <a:close/>
                  <a:moveTo>
                    <a:pt x="420" y="420"/>
                  </a:moveTo>
                  <a:lnTo>
                    <a:pt x="730" y="420"/>
                  </a:lnTo>
                  <a:lnTo>
                    <a:pt x="730" y="731"/>
                  </a:lnTo>
                  <a:lnTo>
                    <a:pt x="420" y="731"/>
                  </a:lnTo>
                  <a:lnTo>
                    <a:pt x="420" y="420"/>
                  </a:lnTo>
                  <a:close/>
                  <a:moveTo>
                    <a:pt x="73" y="420"/>
                  </a:moveTo>
                  <a:lnTo>
                    <a:pt x="384" y="420"/>
                  </a:lnTo>
                  <a:lnTo>
                    <a:pt x="384" y="731"/>
                  </a:lnTo>
                  <a:lnTo>
                    <a:pt x="73" y="731"/>
                  </a:lnTo>
                  <a:lnTo>
                    <a:pt x="73" y="420"/>
                  </a:lnTo>
                  <a:close/>
                  <a:moveTo>
                    <a:pt x="457" y="110"/>
                  </a:moveTo>
                  <a:lnTo>
                    <a:pt x="457" y="347"/>
                  </a:lnTo>
                  <a:lnTo>
                    <a:pt x="694" y="347"/>
                  </a:lnTo>
                  <a:lnTo>
                    <a:pt x="694" y="110"/>
                  </a:lnTo>
                  <a:lnTo>
                    <a:pt x="457" y="110"/>
                  </a:lnTo>
                  <a:close/>
                  <a:moveTo>
                    <a:pt x="110" y="110"/>
                  </a:moveTo>
                  <a:lnTo>
                    <a:pt x="110" y="347"/>
                  </a:lnTo>
                  <a:lnTo>
                    <a:pt x="347" y="347"/>
                  </a:lnTo>
                  <a:lnTo>
                    <a:pt x="347" y="110"/>
                  </a:lnTo>
                  <a:lnTo>
                    <a:pt x="110" y="110"/>
                  </a:lnTo>
                  <a:close/>
                  <a:moveTo>
                    <a:pt x="420" y="74"/>
                  </a:moveTo>
                  <a:lnTo>
                    <a:pt x="730" y="74"/>
                  </a:lnTo>
                  <a:lnTo>
                    <a:pt x="730" y="384"/>
                  </a:lnTo>
                  <a:lnTo>
                    <a:pt x="420" y="384"/>
                  </a:lnTo>
                  <a:lnTo>
                    <a:pt x="420" y="74"/>
                  </a:lnTo>
                  <a:close/>
                  <a:moveTo>
                    <a:pt x="73" y="74"/>
                  </a:moveTo>
                  <a:lnTo>
                    <a:pt x="384" y="74"/>
                  </a:lnTo>
                  <a:lnTo>
                    <a:pt x="384" y="384"/>
                  </a:lnTo>
                  <a:lnTo>
                    <a:pt x="73" y="384"/>
                  </a:lnTo>
                  <a:lnTo>
                    <a:pt x="73" y="74"/>
                  </a:lnTo>
                  <a:close/>
                  <a:moveTo>
                    <a:pt x="73" y="37"/>
                  </a:moveTo>
                  <a:lnTo>
                    <a:pt x="59" y="39"/>
                  </a:lnTo>
                  <a:lnTo>
                    <a:pt x="47" y="47"/>
                  </a:lnTo>
                  <a:lnTo>
                    <a:pt x="39" y="59"/>
                  </a:lnTo>
                  <a:lnTo>
                    <a:pt x="37" y="74"/>
                  </a:lnTo>
                  <a:lnTo>
                    <a:pt x="37" y="731"/>
                  </a:lnTo>
                  <a:lnTo>
                    <a:pt x="39" y="745"/>
                  </a:lnTo>
                  <a:lnTo>
                    <a:pt x="47" y="757"/>
                  </a:lnTo>
                  <a:lnTo>
                    <a:pt x="59" y="765"/>
                  </a:lnTo>
                  <a:lnTo>
                    <a:pt x="73" y="767"/>
                  </a:lnTo>
                  <a:lnTo>
                    <a:pt x="730" y="767"/>
                  </a:lnTo>
                  <a:lnTo>
                    <a:pt x="745" y="765"/>
                  </a:lnTo>
                  <a:lnTo>
                    <a:pt x="757" y="757"/>
                  </a:lnTo>
                  <a:lnTo>
                    <a:pt x="765" y="745"/>
                  </a:lnTo>
                  <a:lnTo>
                    <a:pt x="767" y="731"/>
                  </a:lnTo>
                  <a:lnTo>
                    <a:pt x="767" y="74"/>
                  </a:lnTo>
                  <a:lnTo>
                    <a:pt x="765" y="59"/>
                  </a:lnTo>
                  <a:lnTo>
                    <a:pt x="757" y="47"/>
                  </a:lnTo>
                  <a:lnTo>
                    <a:pt x="745" y="39"/>
                  </a:lnTo>
                  <a:lnTo>
                    <a:pt x="730" y="37"/>
                  </a:lnTo>
                  <a:lnTo>
                    <a:pt x="73" y="37"/>
                  </a:lnTo>
                  <a:close/>
                  <a:moveTo>
                    <a:pt x="73" y="0"/>
                  </a:moveTo>
                  <a:lnTo>
                    <a:pt x="730" y="0"/>
                  </a:lnTo>
                  <a:lnTo>
                    <a:pt x="754" y="4"/>
                  </a:lnTo>
                  <a:lnTo>
                    <a:pt x="774" y="15"/>
                  </a:lnTo>
                  <a:lnTo>
                    <a:pt x="789" y="30"/>
                  </a:lnTo>
                  <a:lnTo>
                    <a:pt x="800" y="50"/>
                  </a:lnTo>
                  <a:lnTo>
                    <a:pt x="804" y="74"/>
                  </a:lnTo>
                  <a:lnTo>
                    <a:pt x="804" y="731"/>
                  </a:lnTo>
                  <a:lnTo>
                    <a:pt x="800" y="754"/>
                  </a:lnTo>
                  <a:lnTo>
                    <a:pt x="789" y="774"/>
                  </a:lnTo>
                  <a:lnTo>
                    <a:pt x="774" y="790"/>
                  </a:lnTo>
                  <a:lnTo>
                    <a:pt x="754" y="800"/>
                  </a:lnTo>
                  <a:lnTo>
                    <a:pt x="730" y="804"/>
                  </a:lnTo>
                  <a:lnTo>
                    <a:pt x="73" y="804"/>
                  </a:lnTo>
                  <a:lnTo>
                    <a:pt x="50" y="800"/>
                  </a:lnTo>
                  <a:lnTo>
                    <a:pt x="30" y="790"/>
                  </a:lnTo>
                  <a:lnTo>
                    <a:pt x="14" y="774"/>
                  </a:lnTo>
                  <a:lnTo>
                    <a:pt x="4" y="754"/>
                  </a:lnTo>
                  <a:lnTo>
                    <a:pt x="0" y="731"/>
                  </a:lnTo>
                  <a:lnTo>
                    <a:pt x="0" y="74"/>
                  </a:lnTo>
                  <a:lnTo>
                    <a:pt x="4" y="50"/>
                  </a:lnTo>
                  <a:lnTo>
                    <a:pt x="14" y="30"/>
                  </a:lnTo>
                  <a:lnTo>
                    <a:pt x="30" y="15"/>
                  </a:lnTo>
                  <a:lnTo>
                    <a:pt x="50" y="4"/>
                  </a:lnTo>
                  <a:lnTo>
                    <a:pt x="73"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49" name="Freeform 48"/>
            <p:cNvSpPr>
              <a:spLocks noEditPoints="1"/>
            </p:cNvSpPr>
            <p:nvPr/>
          </p:nvSpPr>
          <p:spPr bwMode="auto">
            <a:xfrm>
              <a:off x="1088630" y="2987369"/>
              <a:ext cx="540000" cy="539273"/>
            </a:xfrm>
            <a:custGeom>
              <a:avLst/>
              <a:gdLst>
                <a:gd name="T0" fmla="*/ 423 w 744"/>
                <a:gd name="T1" fmla="*/ 641 h 743"/>
                <a:gd name="T2" fmla="*/ 642 w 744"/>
                <a:gd name="T3" fmla="*/ 100 h 743"/>
                <a:gd name="T4" fmla="*/ 101 w 744"/>
                <a:gd name="T5" fmla="*/ 100 h 743"/>
                <a:gd name="T6" fmla="*/ 321 w 744"/>
                <a:gd name="T7" fmla="*/ 641 h 743"/>
                <a:gd name="T8" fmla="*/ 101 w 744"/>
                <a:gd name="T9" fmla="*/ 100 h 743"/>
                <a:gd name="T10" fmla="*/ 676 w 744"/>
                <a:gd name="T11" fmla="*/ 66 h 743"/>
                <a:gd name="T12" fmla="*/ 389 w 744"/>
                <a:gd name="T13" fmla="*/ 675 h 743"/>
                <a:gd name="T14" fmla="*/ 68 w 744"/>
                <a:gd name="T15" fmla="*/ 66 h 743"/>
                <a:gd name="T16" fmla="*/ 355 w 744"/>
                <a:gd name="T17" fmla="*/ 675 h 743"/>
                <a:gd name="T18" fmla="*/ 68 w 744"/>
                <a:gd name="T19" fmla="*/ 66 h 743"/>
                <a:gd name="T20" fmla="*/ 54 w 744"/>
                <a:gd name="T21" fmla="*/ 36 h 743"/>
                <a:gd name="T22" fmla="*/ 37 w 744"/>
                <a:gd name="T23" fmla="*/ 53 h 743"/>
                <a:gd name="T24" fmla="*/ 34 w 744"/>
                <a:gd name="T25" fmla="*/ 675 h 743"/>
                <a:gd name="T26" fmla="*/ 43 w 744"/>
                <a:gd name="T27" fmla="*/ 699 h 743"/>
                <a:gd name="T28" fmla="*/ 68 w 744"/>
                <a:gd name="T29" fmla="*/ 709 h 743"/>
                <a:gd name="T30" fmla="*/ 689 w 744"/>
                <a:gd name="T31" fmla="*/ 707 h 743"/>
                <a:gd name="T32" fmla="*/ 707 w 744"/>
                <a:gd name="T33" fmla="*/ 688 h 743"/>
                <a:gd name="T34" fmla="*/ 710 w 744"/>
                <a:gd name="T35" fmla="*/ 66 h 743"/>
                <a:gd name="T36" fmla="*/ 701 w 744"/>
                <a:gd name="T37" fmla="*/ 43 h 743"/>
                <a:gd name="T38" fmla="*/ 676 w 744"/>
                <a:gd name="T39" fmla="*/ 32 h 743"/>
                <a:gd name="T40" fmla="*/ 68 w 744"/>
                <a:gd name="T41" fmla="*/ 0 h 743"/>
                <a:gd name="T42" fmla="*/ 698 w 744"/>
                <a:gd name="T43" fmla="*/ 2 h 743"/>
                <a:gd name="T44" fmla="*/ 731 w 744"/>
                <a:gd name="T45" fmla="*/ 27 h 743"/>
                <a:gd name="T46" fmla="*/ 744 w 744"/>
                <a:gd name="T47" fmla="*/ 66 h 743"/>
                <a:gd name="T48" fmla="*/ 740 w 744"/>
                <a:gd name="T49" fmla="*/ 696 h 743"/>
                <a:gd name="T50" fmla="*/ 717 w 744"/>
                <a:gd name="T51" fmla="*/ 730 h 743"/>
                <a:gd name="T52" fmla="*/ 676 w 744"/>
                <a:gd name="T53" fmla="*/ 743 h 743"/>
                <a:gd name="T54" fmla="*/ 46 w 744"/>
                <a:gd name="T55" fmla="*/ 739 h 743"/>
                <a:gd name="T56" fmla="*/ 13 w 744"/>
                <a:gd name="T57" fmla="*/ 716 h 743"/>
                <a:gd name="T58" fmla="*/ 0 w 744"/>
                <a:gd name="T59" fmla="*/ 675 h 743"/>
                <a:gd name="T60" fmla="*/ 3 w 744"/>
                <a:gd name="T61" fmla="*/ 45 h 743"/>
                <a:gd name="T62" fmla="*/ 28 w 744"/>
                <a:gd name="T63" fmla="*/ 13 h 743"/>
                <a:gd name="T64" fmla="*/ 68 w 744"/>
                <a:gd name="T65" fmla="*/ 0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4" h="743">
                  <a:moveTo>
                    <a:pt x="423" y="100"/>
                  </a:moveTo>
                  <a:lnTo>
                    <a:pt x="423" y="641"/>
                  </a:lnTo>
                  <a:lnTo>
                    <a:pt x="642" y="641"/>
                  </a:lnTo>
                  <a:lnTo>
                    <a:pt x="642" y="100"/>
                  </a:lnTo>
                  <a:lnTo>
                    <a:pt x="423" y="100"/>
                  </a:lnTo>
                  <a:close/>
                  <a:moveTo>
                    <a:pt x="101" y="100"/>
                  </a:moveTo>
                  <a:lnTo>
                    <a:pt x="101" y="641"/>
                  </a:lnTo>
                  <a:lnTo>
                    <a:pt x="321" y="641"/>
                  </a:lnTo>
                  <a:lnTo>
                    <a:pt x="321" y="100"/>
                  </a:lnTo>
                  <a:lnTo>
                    <a:pt x="101" y="100"/>
                  </a:lnTo>
                  <a:close/>
                  <a:moveTo>
                    <a:pt x="389" y="66"/>
                  </a:moveTo>
                  <a:lnTo>
                    <a:pt x="676" y="66"/>
                  </a:lnTo>
                  <a:lnTo>
                    <a:pt x="676" y="675"/>
                  </a:lnTo>
                  <a:lnTo>
                    <a:pt x="389" y="675"/>
                  </a:lnTo>
                  <a:lnTo>
                    <a:pt x="389" y="66"/>
                  </a:lnTo>
                  <a:close/>
                  <a:moveTo>
                    <a:pt x="68" y="66"/>
                  </a:moveTo>
                  <a:lnTo>
                    <a:pt x="355" y="66"/>
                  </a:lnTo>
                  <a:lnTo>
                    <a:pt x="355" y="675"/>
                  </a:lnTo>
                  <a:lnTo>
                    <a:pt x="68" y="675"/>
                  </a:lnTo>
                  <a:lnTo>
                    <a:pt x="68" y="66"/>
                  </a:lnTo>
                  <a:close/>
                  <a:moveTo>
                    <a:pt x="68" y="32"/>
                  </a:moveTo>
                  <a:lnTo>
                    <a:pt x="54" y="36"/>
                  </a:lnTo>
                  <a:lnTo>
                    <a:pt x="43" y="43"/>
                  </a:lnTo>
                  <a:lnTo>
                    <a:pt x="37" y="53"/>
                  </a:lnTo>
                  <a:lnTo>
                    <a:pt x="34" y="66"/>
                  </a:lnTo>
                  <a:lnTo>
                    <a:pt x="34" y="675"/>
                  </a:lnTo>
                  <a:lnTo>
                    <a:pt x="37" y="688"/>
                  </a:lnTo>
                  <a:lnTo>
                    <a:pt x="43" y="699"/>
                  </a:lnTo>
                  <a:lnTo>
                    <a:pt x="54" y="707"/>
                  </a:lnTo>
                  <a:lnTo>
                    <a:pt x="68" y="709"/>
                  </a:lnTo>
                  <a:lnTo>
                    <a:pt x="676" y="709"/>
                  </a:lnTo>
                  <a:lnTo>
                    <a:pt x="689" y="707"/>
                  </a:lnTo>
                  <a:lnTo>
                    <a:pt x="701" y="699"/>
                  </a:lnTo>
                  <a:lnTo>
                    <a:pt x="707" y="688"/>
                  </a:lnTo>
                  <a:lnTo>
                    <a:pt x="710" y="675"/>
                  </a:lnTo>
                  <a:lnTo>
                    <a:pt x="710" y="66"/>
                  </a:lnTo>
                  <a:lnTo>
                    <a:pt x="707" y="53"/>
                  </a:lnTo>
                  <a:lnTo>
                    <a:pt x="701" y="43"/>
                  </a:lnTo>
                  <a:lnTo>
                    <a:pt x="689" y="36"/>
                  </a:lnTo>
                  <a:lnTo>
                    <a:pt x="676" y="32"/>
                  </a:lnTo>
                  <a:lnTo>
                    <a:pt x="68" y="32"/>
                  </a:lnTo>
                  <a:close/>
                  <a:moveTo>
                    <a:pt x="68" y="0"/>
                  </a:moveTo>
                  <a:lnTo>
                    <a:pt x="676" y="0"/>
                  </a:lnTo>
                  <a:lnTo>
                    <a:pt x="698" y="2"/>
                  </a:lnTo>
                  <a:lnTo>
                    <a:pt x="717" y="13"/>
                  </a:lnTo>
                  <a:lnTo>
                    <a:pt x="731" y="27"/>
                  </a:lnTo>
                  <a:lnTo>
                    <a:pt x="740" y="45"/>
                  </a:lnTo>
                  <a:lnTo>
                    <a:pt x="744" y="66"/>
                  </a:lnTo>
                  <a:lnTo>
                    <a:pt x="744" y="675"/>
                  </a:lnTo>
                  <a:lnTo>
                    <a:pt x="740" y="696"/>
                  </a:lnTo>
                  <a:lnTo>
                    <a:pt x="731" y="716"/>
                  </a:lnTo>
                  <a:lnTo>
                    <a:pt x="717" y="730"/>
                  </a:lnTo>
                  <a:lnTo>
                    <a:pt x="698" y="739"/>
                  </a:lnTo>
                  <a:lnTo>
                    <a:pt x="676" y="743"/>
                  </a:lnTo>
                  <a:lnTo>
                    <a:pt x="68" y="743"/>
                  </a:lnTo>
                  <a:lnTo>
                    <a:pt x="46" y="739"/>
                  </a:lnTo>
                  <a:lnTo>
                    <a:pt x="28" y="730"/>
                  </a:lnTo>
                  <a:lnTo>
                    <a:pt x="13" y="716"/>
                  </a:lnTo>
                  <a:lnTo>
                    <a:pt x="3" y="696"/>
                  </a:lnTo>
                  <a:lnTo>
                    <a:pt x="0" y="675"/>
                  </a:lnTo>
                  <a:lnTo>
                    <a:pt x="0" y="66"/>
                  </a:lnTo>
                  <a:lnTo>
                    <a:pt x="3" y="45"/>
                  </a:lnTo>
                  <a:lnTo>
                    <a:pt x="13" y="27"/>
                  </a:lnTo>
                  <a:lnTo>
                    <a:pt x="28" y="13"/>
                  </a:lnTo>
                  <a:lnTo>
                    <a:pt x="46" y="2"/>
                  </a:lnTo>
                  <a:lnTo>
                    <a:pt x="6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50" name="Freeform 49"/>
            <p:cNvSpPr>
              <a:spLocks noEditPoints="1"/>
            </p:cNvSpPr>
            <p:nvPr/>
          </p:nvSpPr>
          <p:spPr bwMode="auto">
            <a:xfrm>
              <a:off x="2139175" y="2987369"/>
              <a:ext cx="540000" cy="539273"/>
            </a:xfrm>
            <a:custGeom>
              <a:avLst/>
              <a:gdLst>
                <a:gd name="T0" fmla="*/ 102 w 744"/>
                <a:gd name="T1" fmla="*/ 641 h 743"/>
                <a:gd name="T2" fmla="*/ 643 w 744"/>
                <a:gd name="T3" fmla="*/ 421 h 743"/>
                <a:gd name="T4" fmla="*/ 68 w 744"/>
                <a:gd name="T5" fmla="*/ 388 h 743"/>
                <a:gd name="T6" fmla="*/ 677 w 744"/>
                <a:gd name="T7" fmla="*/ 675 h 743"/>
                <a:gd name="T8" fmla="*/ 68 w 744"/>
                <a:gd name="T9" fmla="*/ 388 h 743"/>
                <a:gd name="T10" fmla="*/ 102 w 744"/>
                <a:gd name="T11" fmla="*/ 320 h 743"/>
                <a:gd name="T12" fmla="*/ 643 w 744"/>
                <a:gd name="T13" fmla="*/ 100 h 743"/>
                <a:gd name="T14" fmla="*/ 68 w 744"/>
                <a:gd name="T15" fmla="*/ 66 h 743"/>
                <a:gd name="T16" fmla="*/ 677 w 744"/>
                <a:gd name="T17" fmla="*/ 354 h 743"/>
                <a:gd name="T18" fmla="*/ 68 w 744"/>
                <a:gd name="T19" fmla="*/ 66 h 743"/>
                <a:gd name="T20" fmla="*/ 55 w 744"/>
                <a:gd name="T21" fmla="*/ 36 h 743"/>
                <a:gd name="T22" fmla="*/ 37 w 744"/>
                <a:gd name="T23" fmla="*/ 53 h 743"/>
                <a:gd name="T24" fmla="*/ 34 w 744"/>
                <a:gd name="T25" fmla="*/ 675 h 743"/>
                <a:gd name="T26" fmla="*/ 45 w 744"/>
                <a:gd name="T27" fmla="*/ 699 h 743"/>
                <a:gd name="T28" fmla="*/ 68 w 744"/>
                <a:gd name="T29" fmla="*/ 709 h 743"/>
                <a:gd name="T30" fmla="*/ 691 w 744"/>
                <a:gd name="T31" fmla="*/ 707 h 743"/>
                <a:gd name="T32" fmla="*/ 708 w 744"/>
                <a:gd name="T33" fmla="*/ 688 h 743"/>
                <a:gd name="T34" fmla="*/ 710 w 744"/>
                <a:gd name="T35" fmla="*/ 66 h 743"/>
                <a:gd name="T36" fmla="*/ 701 w 744"/>
                <a:gd name="T37" fmla="*/ 43 h 743"/>
                <a:gd name="T38" fmla="*/ 677 w 744"/>
                <a:gd name="T39" fmla="*/ 32 h 743"/>
                <a:gd name="T40" fmla="*/ 68 w 744"/>
                <a:gd name="T41" fmla="*/ 0 h 743"/>
                <a:gd name="T42" fmla="*/ 698 w 744"/>
                <a:gd name="T43" fmla="*/ 2 h 743"/>
                <a:gd name="T44" fmla="*/ 731 w 744"/>
                <a:gd name="T45" fmla="*/ 27 h 743"/>
                <a:gd name="T46" fmla="*/ 744 w 744"/>
                <a:gd name="T47" fmla="*/ 66 h 743"/>
                <a:gd name="T48" fmla="*/ 742 w 744"/>
                <a:gd name="T49" fmla="*/ 696 h 743"/>
                <a:gd name="T50" fmla="*/ 717 w 744"/>
                <a:gd name="T51" fmla="*/ 730 h 743"/>
                <a:gd name="T52" fmla="*/ 677 w 744"/>
                <a:gd name="T53" fmla="*/ 743 h 743"/>
                <a:gd name="T54" fmla="*/ 47 w 744"/>
                <a:gd name="T55" fmla="*/ 739 h 743"/>
                <a:gd name="T56" fmla="*/ 13 w 744"/>
                <a:gd name="T57" fmla="*/ 716 h 743"/>
                <a:gd name="T58" fmla="*/ 0 w 744"/>
                <a:gd name="T59" fmla="*/ 675 h 743"/>
                <a:gd name="T60" fmla="*/ 4 w 744"/>
                <a:gd name="T61" fmla="*/ 45 h 743"/>
                <a:gd name="T62" fmla="*/ 28 w 744"/>
                <a:gd name="T63" fmla="*/ 13 h 743"/>
                <a:gd name="T64" fmla="*/ 68 w 744"/>
                <a:gd name="T65" fmla="*/ 0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4" h="743">
                  <a:moveTo>
                    <a:pt x="102" y="421"/>
                  </a:moveTo>
                  <a:lnTo>
                    <a:pt x="102" y="641"/>
                  </a:lnTo>
                  <a:lnTo>
                    <a:pt x="643" y="641"/>
                  </a:lnTo>
                  <a:lnTo>
                    <a:pt x="643" y="421"/>
                  </a:lnTo>
                  <a:lnTo>
                    <a:pt x="102" y="421"/>
                  </a:lnTo>
                  <a:close/>
                  <a:moveTo>
                    <a:pt x="68" y="388"/>
                  </a:moveTo>
                  <a:lnTo>
                    <a:pt x="677" y="388"/>
                  </a:lnTo>
                  <a:lnTo>
                    <a:pt x="677" y="675"/>
                  </a:lnTo>
                  <a:lnTo>
                    <a:pt x="68" y="675"/>
                  </a:lnTo>
                  <a:lnTo>
                    <a:pt x="68" y="388"/>
                  </a:lnTo>
                  <a:close/>
                  <a:moveTo>
                    <a:pt x="102" y="100"/>
                  </a:moveTo>
                  <a:lnTo>
                    <a:pt x="102" y="320"/>
                  </a:lnTo>
                  <a:lnTo>
                    <a:pt x="643" y="320"/>
                  </a:lnTo>
                  <a:lnTo>
                    <a:pt x="643" y="100"/>
                  </a:lnTo>
                  <a:lnTo>
                    <a:pt x="102" y="100"/>
                  </a:lnTo>
                  <a:close/>
                  <a:moveTo>
                    <a:pt x="68" y="66"/>
                  </a:moveTo>
                  <a:lnTo>
                    <a:pt x="677" y="66"/>
                  </a:lnTo>
                  <a:lnTo>
                    <a:pt x="677" y="354"/>
                  </a:lnTo>
                  <a:lnTo>
                    <a:pt x="68" y="354"/>
                  </a:lnTo>
                  <a:lnTo>
                    <a:pt x="68" y="66"/>
                  </a:lnTo>
                  <a:close/>
                  <a:moveTo>
                    <a:pt x="68" y="32"/>
                  </a:moveTo>
                  <a:lnTo>
                    <a:pt x="55" y="36"/>
                  </a:lnTo>
                  <a:lnTo>
                    <a:pt x="45" y="43"/>
                  </a:lnTo>
                  <a:lnTo>
                    <a:pt x="37" y="53"/>
                  </a:lnTo>
                  <a:lnTo>
                    <a:pt x="34" y="66"/>
                  </a:lnTo>
                  <a:lnTo>
                    <a:pt x="34" y="675"/>
                  </a:lnTo>
                  <a:lnTo>
                    <a:pt x="37" y="688"/>
                  </a:lnTo>
                  <a:lnTo>
                    <a:pt x="45" y="699"/>
                  </a:lnTo>
                  <a:lnTo>
                    <a:pt x="55" y="707"/>
                  </a:lnTo>
                  <a:lnTo>
                    <a:pt x="68" y="709"/>
                  </a:lnTo>
                  <a:lnTo>
                    <a:pt x="677" y="709"/>
                  </a:lnTo>
                  <a:lnTo>
                    <a:pt x="691" y="707"/>
                  </a:lnTo>
                  <a:lnTo>
                    <a:pt x="701" y="699"/>
                  </a:lnTo>
                  <a:lnTo>
                    <a:pt x="708" y="688"/>
                  </a:lnTo>
                  <a:lnTo>
                    <a:pt x="710" y="675"/>
                  </a:lnTo>
                  <a:lnTo>
                    <a:pt x="710" y="66"/>
                  </a:lnTo>
                  <a:lnTo>
                    <a:pt x="708" y="53"/>
                  </a:lnTo>
                  <a:lnTo>
                    <a:pt x="701" y="43"/>
                  </a:lnTo>
                  <a:lnTo>
                    <a:pt x="691" y="36"/>
                  </a:lnTo>
                  <a:lnTo>
                    <a:pt x="677" y="32"/>
                  </a:lnTo>
                  <a:lnTo>
                    <a:pt x="68" y="32"/>
                  </a:lnTo>
                  <a:close/>
                  <a:moveTo>
                    <a:pt x="68" y="0"/>
                  </a:moveTo>
                  <a:lnTo>
                    <a:pt x="677" y="0"/>
                  </a:lnTo>
                  <a:lnTo>
                    <a:pt x="698" y="2"/>
                  </a:lnTo>
                  <a:lnTo>
                    <a:pt x="717" y="13"/>
                  </a:lnTo>
                  <a:lnTo>
                    <a:pt x="731" y="27"/>
                  </a:lnTo>
                  <a:lnTo>
                    <a:pt x="742" y="45"/>
                  </a:lnTo>
                  <a:lnTo>
                    <a:pt x="744" y="66"/>
                  </a:lnTo>
                  <a:lnTo>
                    <a:pt x="744" y="675"/>
                  </a:lnTo>
                  <a:lnTo>
                    <a:pt x="742" y="696"/>
                  </a:lnTo>
                  <a:lnTo>
                    <a:pt x="731" y="716"/>
                  </a:lnTo>
                  <a:lnTo>
                    <a:pt x="717" y="730"/>
                  </a:lnTo>
                  <a:lnTo>
                    <a:pt x="698" y="739"/>
                  </a:lnTo>
                  <a:lnTo>
                    <a:pt x="677" y="743"/>
                  </a:lnTo>
                  <a:lnTo>
                    <a:pt x="68" y="743"/>
                  </a:lnTo>
                  <a:lnTo>
                    <a:pt x="47" y="739"/>
                  </a:lnTo>
                  <a:lnTo>
                    <a:pt x="28" y="730"/>
                  </a:lnTo>
                  <a:lnTo>
                    <a:pt x="13" y="716"/>
                  </a:lnTo>
                  <a:lnTo>
                    <a:pt x="4" y="696"/>
                  </a:lnTo>
                  <a:lnTo>
                    <a:pt x="0" y="675"/>
                  </a:lnTo>
                  <a:lnTo>
                    <a:pt x="0" y="66"/>
                  </a:lnTo>
                  <a:lnTo>
                    <a:pt x="4" y="45"/>
                  </a:lnTo>
                  <a:lnTo>
                    <a:pt x="13" y="27"/>
                  </a:lnTo>
                  <a:lnTo>
                    <a:pt x="28" y="13"/>
                  </a:lnTo>
                  <a:lnTo>
                    <a:pt x="47" y="2"/>
                  </a:lnTo>
                  <a:lnTo>
                    <a:pt x="6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51" name="Freeform 50"/>
            <p:cNvSpPr>
              <a:spLocks noEditPoints="1"/>
            </p:cNvSpPr>
            <p:nvPr/>
          </p:nvSpPr>
          <p:spPr bwMode="auto">
            <a:xfrm>
              <a:off x="3189720" y="2987369"/>
              <a:ext cx="540000" cy="539273"/>
            </a:xfrm>
            <a:custGeom>
              <a:avLst/>
              <a:gdLst>
                <a:gd name="T0" fmla="*/ 100 w 744"/>
                <a:gd name="T1" fmla="*/ 641 h 743"/>
                <a:gd name="T2" fmla="*/ 321 w 744"/>
                <a:gd name="T3" fmla="*/ 421 h 743"/>
                <a:gd name="T4" fmla="*/ 66 w 744"/>
                <a:gd name="T5" fmla="*/ 388 h 743"/>
                <a:gd name="T6" fmla="*/ 355 w 744"/>
                <a:gd name="T7" fmla="*/ 675 h 743"/>
                <a:gd name="T8" fmla="*/ 66 w 744"/>
                <a:gd name="T9" fmla="*/ 388 h 743"/>
                <a:gd name="T10" fmla="*/ 421 w 744"/>
                <a:gd name="T11" fmla="*/ 641 h 743"/>
                <a:gd name="T12" fmla="*/ 641 w 744"/>
                <a:gd name="T13" fmla="*/ 100 h 743"/>
                <a:gd name="T14" fmla="*/ 100 w 744"/>
                <a:gd name="T15" fmla="*/ 100 h 743"/>
                <a:gd name="T16" fmla="*/ 321 w 744"/>
                <a:gd name="T17" fmla="*/ 320 h 743"/>
                <a:gd name="T18" fmla="*/ 100 w 744"/>
                <a:gd name="T19" fmla="*/ 100 h 743"/>
                <a:gd name="T20" fmla="*/ 676 w 744"/>
                <a:gd name="T21" fmla="*/ 66 h 743"/>
                <a:gd name="T22" fmla="*/ 389 w 744"/>
                <a:gd name="T23" fmla="*/ 675 h 743"/>
                <a:gd name="T24" fmla="*/ 66 w 744"/>
                <a:gd name="T25" fmla="*/ 66 h 743"/>
                <a:gd name="T26" fmla="*/ 355 w 744"/>
                <a:gd name="T27" fmla="*/ 354 h 743"/>
                <a:gd name="T28" fmla="*/ 66 w 744"/>
                <a:gd name="T29" fmla="*/ 66 h 743"/>
                <a:gd name="T30" fmla="*/ 53 w 744"/>
                <a:gd name="T31" fmla="*/ 36 h 743"/>
                <a:gd name="T32" fmla="*/ 36 w 744"/>
                <a:gd name="T33" fmla="*/ 53 h 743"/>
                <a:gd name="T34" fmla="*/ 34 w 744"/>
                <a:gd name="T35" fmla="*/ 675 h 743"/>
                <a:gd name="T36" fmla="*/ 43 w 744"/>
                <a:gd name="T37" fmla="*/ 699 h 743"/>
                <a:gd name="T38" fmla="*/ 66 w 744"/>
                <a:gd name="T39" fmla="*/ 709 h 743"/>
                <a:gd name="T40" fmla="*/ 689 w 744"/>
                <a:gd name="T41" fmla="*/ 707 h 743"/>
                <a:gd name="T42" fmla="*/ 707 w 744"/>
                <a:gd name="T43" fmla="*/ 688 h 743"/>
                <a:gd name="T44" fmla="*/ 710 w 744"/>
                <a:gd name="T45" fmla="*/ 66 h 743"/>
                <a:gd name="T46" fmla="*/ 699 w 744"/>
                <a:gd name="T47" fmla="*/ 43 h 743"/>
                <a:gd name="T48" fmla="*/ 676 w 744"/>
                <a:gd name="T49" fmla="*/ 32 h 743"/>
                <a:gd name="T50" fmla="*/ 66 w 744"/>
                <a:gd name="T51" fmla="*/ 0 h 743"/>
                <a:gd name="T52" fmla="*/ 697 w 744"/>
                <a:gd name="T53" fmla="*/ 2 h 743"/>
                <a:gd name="T54" fmla="*/ 731 w 744"/>
                <a:gd name="T55" fmla="*/ 27 h 743"/>
                <a:gd name="T56" fmla="*/ 744 w 744"/>
                <a:gd name="T57" fmla="*/ 66 h 743"/>
                <a:gd name="T58" fmla="*/ 740 w 744"/>
                <a:gd name="T59" fmla="*/ 696 h 743"/>
                <a:gd name="T60" fmla="*/ 716 w 744"/>
                <a:gd name="T61" fmla="*/ 730 h 743"/>
                <a:gd name="T62" fmla="*/ 676 w 744"/>
                <a:gd name="T63" fmla="*/ 743 h 743"/>
                <a:gd name="T64" fmla="*/ 45 w 744"/>
                <a:gd name="T65" fmla="*/ 739 h 743"/>
                <a:gd name="T66" fmla="*/ 13 w 744"/>
                <a:gd name="T67" fmla="*/ 716 h 743"/>
                <a:gd name="T68" fmla="*/ 0 w 744"/>
                <a:gd name="T69" fmla="*/ 675 h 743"/>
                <a:gd name="T70" fmla="*/ 2 w 744"/>
                <a:gd name="T71" fmla="*/ 45 h 743"/>
                <a:gd name="T72" fmla="*/ 27 w 744"/>
                <a:gd name="T73" fmla="*/ 13 h 743"/>
                <a:gd name="T74" fmla="*/ 66 w 744"/>
                <a:gd name="T75" fmla="*/ 0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4" h="743">
                  <a:moveTo>
                    <a:pt x="100" y="421"/>
                  </a:moveTo>
                  <a:lnTo>
                    <a:pt x="100" y="641"/>
                  </a:lnTo>
                  <a:lnTo>
                    <a:pt x="321" y="641"/>
                  </a:lnTo>
                  <a:lnTo>
                    <a:pt x="321" y="421"/>
                  </a:lnTo>
                  <a:lnTo>
                    <a:pt x="100" y="421"/>
                  </a:lnTo>
                  <a:close/>
                  <a:moveTo>
                    <a:pt x="66" y="388"/>
                  </a:moveTo>
                  <a:lnTo>
                    <a:pt x="355" y="388"/>
                  </a:lnTo>
                  <a:lnTo>
                    <a:pt x="355" y="675"/>
                  </a:lnTo>
                  <a:lnTo>
                    <a:pt x="66" y="675"/>
                  </a:lnTo>
                  <a:lnTo>
                    <a:pt x="66" y="388"/>
                  </a:lnTo>
                  <a:close/>
                  <a:moveTo>
                    <a:pt x="421" y="100"/>
                  </a:moveTo>
                  <a:lnTo>
                    <a:pt x="421" y="641"/>
                  </a:lnTo>
                  <a:lnTo>
                    <a:pt x="641" y="641"/>
                  </a:lnTo>
                  <a:lnTo>
                    <a:pt x="641" y="100"/>
                  </a:lnTo>
                  <a:lnTo>
                    <a:pt x="421" y="100"/>
                  </a:lnTo>
                  <a:close/>
                  <a:moveTo>
                    <a:pt x="100" y="100"/>
                  </a:moveTo>
                  <a:lnTo>
                    <a:pt x="100" y="320"/>
                  </a:lnTo>
                  <a:lnTo>
                    <a:pt x="321" y="320"/>
                  </a:lnTo>
                  <a:lnTo>
                    <a:pt x="321" y="100"/>
                  </a:lnTo>
                  <a:lnTo>
                    <a:pt x="100" y="100"/>
                  </a:lnTo>
                  <a:close/>
                  <a:moveTo>
                    <a:pt x="389" y="66"/>
                  </a:moveTo>
                  <a:lnTo>
                    <a:pt x="676" y="66"/>
                  </a:lnTo>
                  <a:lnTo>
                    <a:pt x="676" y="675"/>
                  </a:lnTo>
                  <a:lnTo>
                    <a:pt x="389" y="675"/>
                  </a:lnTo>
                  <a:lnTo>
                    <a:pt x="389" y="66"/>
                  </a:lnTo>
                  <a:close/>
                  <a:moveTo>
                    <a:pt x="66" y="66"/>
                  </a:moveTo>
                  <a:lnTo>
                    <a:pt x="355" y="66"/>
                  </a:lnTo>
                  <a:lnTo>
                    <a:pt x="355" y="354"/>
                  </a:lnTo>
                  <a:lnTo>
                    <a:pt x="66" y="354"/>
                  </a:lnTo>
                  <a:lnTo>
                    <a:pt x="66" y="66"/>
                  </a:lnTo>
                  <a:close/>
                  <a:moveTo>
                    <a:pt x="66" y="32"/>
                  </a:moveTo>
                  <a:lnTo>
                    <a:pt x="53" y="36"/>
                  </a:lnTo>
                  <a:lnTo>
                    <a:pt x="43" y="43"/>
                  </a:lnTo>
                  <a:lnTo>
                    <a:pt x="36" y="53"/>
                  </a:lnTo>
                  <a:lnTo>
                    <a:pt x="34" y="66"/>
                  </a:lnTo>
                  <a:lnTo>
                    <a:pt x="34" y="675"/>
                  </a:lnTo>
                  <a:lnTo>
                    <a:pt x="36" y="688"/>
                  </a:lnTo>
                  <a:lnTo>
                    <a:pt x="43" y="699"/>
                  </a:lnTo>
                  <a:lnTo>
                    <a:pt x="53" y="707"/>
                  </a:lnTo>
                  <a:lnTo>
                    <a:pt x="66" y="709"/>
                  </a:lnTo>
                  <a:lnTo>
                    <a:pt x="676" y="709"/>
                  </a:lnTo>
                  <a:lnTo>
                    <a:pt x="689" y="707"/>
                  </a:lnTo>
                  <a:lnTo>
                    <a:pt x="699" y="699"/>
                  </a:lnTo>
                  <a:lnTo>
                    <a:pt x="707" y="688"/>
                  </a:lnTo>
                  <a:lnTo>
                    <a:pt x="710" y="675"/>
                  </a:lnTo>
                  <a:lnTo>
                    <a:pt x="710" y="66"/>
                  </a:lnTo>
                  <a:lnTo>
                    <a:pt x="707" y="53"/>
                  </a:lnTo>
                  <a:lnTo>
                    <a:pt x="699" y="43"/>
                  </a:lnTo>
                  <a:lnTo>
                    <a:pt x="689" y="36"/>
                  </a:lnTo>
                  <a:lnTo>
                    <a:pt x="676" y="32"/>
                  </a:lnTo>
                  <a:lnTo>
                    <a:pt x="66" y="32"/>
                  </a:lnTo>
                  <a:close/>
                  <a:moveTo>
                    <a:pt x="66" y="0"/>
                  </a:moveTo>
                  <a:lnTo>
                    <a:pt x="676" y="0"/>
                  </a:lnTo>
                  <a:lnTo>
                    <a:pt x="697" y="2"/>
                  </a:lnTo>
                  <a:lnTo>
                    <a:pt x="716" y="13"/>
                  </a:lnTo>
                  <a:lnTo>
                    <a:pt x="731" y="27"/>
                  </a:lnTo>
                  <a:lnTo>
                    <a:pt x="740" y="45"/>
                  </a:lnTo>
                  <a:lnTo>
                    <a:pt x="744" y="66"/>
                  </a:lnTo>
                  <a:lnTo>
                    <a:pt x="744" y="675"/>
                  </a:lnTo>
                  <a:lnTo>
                    <a:pt x="740" y="696"/>
                  </a:lnTo>
                  <a:lnTo>
                    <a:pt x="731" y="716"/>
                  </a:lnTo>
                  <a:lnTo>
                    <a:pt x="716" y="730"/>
                  </a:lnTo>
                  <a:lnTo>
                    <a:pt x="697" y="739"/>
                  </a:lnTo>
                  <a:lnTo>
                    <a:pt x="676" y="743"/>
                  </a:lnTo>
                  <a:lnTo>
                    <a:pt x="66" y="743"/>
                  </a:lnTo>
                  <a:lnTo>
                    <a:pt x="45" y="739"/>
                  </a:lnTo>
                  <a:lnTo>
                    <a:pt x="27" y="730"/>
                  </a:lnTo>
                  <a:lnTo>
                    <a:pt x="13" y="716"/>
                  </a:lnTo>
                  <a:lnTo>
                    <a:pt x="2" y="696"/>
                  </a:lnTo>
                  <a:lnTo>
                    <a:pt x="0" y="675"/>
                  </a:lnTo>
                  <a:lnTo>
                    <a:pt x="0" y="66"/>
                  </a:lnTo>
                  <a:lnTo>
                    <a:pt x="2" y="45"/>
                  </a:lnTo>
                  <a:lnTo>
                    <a:pt x="13" y="27"/>
                  </a:lnTo>
                  <a:lnTo>
                    <a:pt x="27" y="13"/>
                  </a:lnTo>
                  <a:lnTo>
                    <a:pt x="45" y="2"/>
                  </a:lnTo>
                  <a:lnTo>
                    <a:pt x="6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52" name="Freeform 51"/>
            <p:cNvSpPr>
              <a:spLocks noEditPoints="1"/>
            </p:cNvSpPr>
            <p:nvPr/>
          </p:nvSpPr>
          <p:spPr bwMode="auto">
            <a:xfrm>
              <a:off x="4240265" y="2987007"/>
              <a:ext cx="540000" cy="540000"/>
            </a:xfrm>
            <a:custGeom>
              <a:avLst/>
              <a:gdLst>
                <a:gd name="T0" fmla="*/ 101 w 744"/>
                <a:gd name="T1" fmla="*/ 643 h 744"/>
                <a:gd name="T2" fmla="*/ 642 w 744"/>
                <a:gd name="T3" fmla="*/ 423 h 744"/>
                <a:gd name="T4" fmla="*/ 68 w 744"/>
                <a:gd name="T5" fmla="*/ 389 h 744"/>
                <a:gd name="T6" fmla="*/ 676 w 744"/>
                <a:gd name="T7" fmla="*/ 676 h 744"/>
                <a:gd name="T8" fmla="*/ 68 w 744"/>
                <a:gd name="T9" fmla="*/ 389 h 744"/>
                <a:gd name="T10" fmla="*/ 423 w 744"/>
                <a:gd name="T11" fmla="*/ 321 h 744"/>
                <a:gd name="T12" fmla="*/ 642 w 744"/>
                <a:gd name="T13" fmla="*/ 102 h 744"/>
                <a:gd name="T14" fmla="*/ 101 w 744"/>
                <a:gd name="T15" fmla="*/ 102 h 744"/>
                <a:gd name="T16" fmla="*/ 321 w 744"/>
                <a:gd name="T17" fmla="*/ 321 h 744"/>
                <a:gd name="T18" fmla="*/ 101 w 744"/>
                <a:gd name="T19" fmla="*/ 102 h 744"/>
                <a:gd name="T20" fmla="*/ 676 w 744"/>
                <a:gd name="T21" fmla="*/ 68 h 744"/>
                <a:gd name="T22" fmla="*/ 389 w 744"/>
                <a:gd name="T23" fmla="*/ 355 h 744"/>
                <a:gd name="T24" fmla="*/ 68 w 744"/>
                <a:gd name="T25" fmla="*/ 68 h 744"/>
                <a:gd name="T26" fmla="*/ 355 w 744"/>
                <a:gd name="T27" fmla="*/ 355 h 744"/>
                <a:gd name="T28" fmla="*/ 68 w 744"/>
                <a:gd name="T29" fmla="*/ 68 h 744"/>
                <a:gd name="T30" fmla="*/ 54 w 744"/>
                <a:gd name="T31" fmla="*/ 37 h 744"/>
                <a:gd name="T32" fmla="*/ 37 w 744"/>
                <a:gd name="T33" fmla="*/ 55 h 744"/>
                <a:gd name="T34" fmla="*/ 34 w 744"/>
                <a:gd name="T35" fmla="*/ 676 h 744"/>
                <a:gd name="T36" fmla="*/ 43 w 744"/>
                <a:gd name="T37" fmla="*/ 701 h 744"/>
                <a:gd name="T38" fmla="*/ 68 w 744"/>
                <a:gd name="T39" fmla="*/ 710 h 744"/>
                <a:gd name="T40" fmla="*/ 689 w 744"/>
                <a:gd name="T41" fmla="*/ 707 h 744"/>
                <a:gd name="T42" fmla="*/ 707 w 744"/>
                <a:gd name="T43" fmla="*/ 690 h 744"/>
                <a:gd name="T44" fmla="*/ 710 w 744"/>
                <a:gd name="T45" fmla="*/ 68 h 744"/>
                <a:gd name="T46" fmla="*/ 701 w 744"/>
                <a:gd name="T47" fmla="*/ 43 h 744"/>
                <a:gd name="T48" fmla="*/ 676 w 744"/>
                <a:gd name="T49" fmla="*/ 34 h 744"/>
                <a:gd name="T50" fmla="*/ 68 w 744"/>
                <a:gd name="T51" fmla="*/ 0 h 744"/>
                <a:gd name="T52" fmla="*/ 698 w 744"/>
                <a:gd name="T53" fmla="*/ 4 h 744"/>
                <a:gd name="T54" fmla="*/ 731 w 744"/>
                <a:gd name="T55" fmla="*/ 28 h 744"/>
                <a:gd name="T56" fmla="*/ 744 w 744"/>
                <a:gd name="T57" fmla="*/ 68 h 744"/>
                <a:gd name="T58" fmla="*/ 740 w 744"/>
                <a:gd name="T59" fmla="*/ 698 h 744"/>
                <a:gd name="T60" fmla="*/ 717 w 744"/>
                <a:gd name="T61" fmla="*/ 731 h 744"/>
                <a:gd name="T62" fmla="*/ 676 w 744"/>
                <a:gd name="T63" fmla="*/ 744 h 744"/>
                <a:gd name="T64" fmla="*/ 46 w 744"/>
                <a:gd name="T65" fmla="*/ 740 h 744"/>
                <a:gd name="T66" fmla="*/ 13 w 744"/>
                <a:gd name="T67" fmla="*/ 716 h 744"/>
                <a:gd name="T68" fmla="*/ 0 w 744"/>
                <a:gd name="T69" fmla="*/ 676 h 744"/>
                <a:gd name="T70" fmla="*/ 3 w 744"/>
                <a:gd name="T71" fmla="*/ 46 h 744"/>
                <a:gd name="T72" fmla="*/ 28 w 744"/>
                <a:gd name="T73" fmla="*/ 13 h 744"/>
                <a:gd name="T74" fmla="*/ 68 w 744"/>
                <a:gd name="T75"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4" h="744">
                  <a:moveTo>
                    <a:pt x="101" y="423"/>
                  </a:moveTo>
                  <a:lnTo>
                    <a:pt x="101" y="643"/>
                  </a:lnTo>
                  <a:lnTo>
                    <a:pt x="642" y="643"/>
                  </a:lnTo>
                  <a:lnTo>
                    <a:pt x="642" y="423"/>
                  </a:lnTo>
                  <a:lnTo>
                    <a:pt x="101" y="423"/>
                  </a:lnTo>
                  <a:close/>
                  <a:moveTo>
                    <a:pt x="68" y="389"/>
                  </a:moveTo>
                  <a:lnTo>
                    <a:pt x="676" y="389"/>
                  </a:lnTo>
                  <a:lnTo>
                    <a:pt x="676" y="676"/>
                  </a:lnTo>
                  <a:lnTo>
                    <a:pt x="68" y="676"/>
                  </a:lnTo>
                  <a:lnTo>
                    <a:pt x="68" y="389"/>
                  </a:lnTo>
                  <a:close/>
                  <a:moveTo>
                    <a:pt x="423" y="102"/>
                  </a:moveTo>
                  <a:lnTo>
                    <a:pt x="423" y="321"/>
                  </a:lnTo>
                  <a:lnTo>
                    <a:pt x="642" y="321"/>
                  </a:lnTo>
                  <a:lnTo>
                    <a:pt x="642" y="102"/>
                  </a:lnTo>
                  <a:lnTo>
                    <a:pt x="423" y="102"/>
                  </a:lnTo>
                  <a:close/>
                  <a:moveTo>
                    <a:pt x="101" y="102"/>
                  </a:moveTo>
                  <a:lnTo>
                    <a:pt x="101" y="321"/>
                  </a:lnTo>
                  <a:lnTo>
                    <a:pt x="321" y="321"/>
                  </a:lnTo>
                  <a:lnTo>
                    <a:pt x="321" y="102"/>
                  </a:lnTo>
                  <a:lnTo>
                    <a:pt x="101" y="102"/>
                  </a:lnTo>
                  <a:close/>
                  <a:moveTo>
                    <a:pt x="389" y="68"/>
                  </a:moveTo>
                  <a:lnTo>
                    <a:pt x="676" y="68"/>
                  </a:lnTo>
                  <a:lnTo>
                    <a:pt x="676" y="355"/>
                  </a:lnTo>
                  <a:lnTo>
                    <a:pt x="389" y="355"/>
                  </a:lnTo>
                  <a:lnTo>
                    <a:pt x="389" y="68"/>
                  </a:lnTo>
                  <a:close/>
                  <a:moveTo>
                    <a:pt x="68" y="68"/>
                  </a:moveTo>
                  <a:lnTo>
                    <a:pt x="355" y="68"/>
                  </a:lnTo>
                  <a:lnTo>
                    <a:pt x="355" y="355"/>
                  </a:lnTo>
                  <a:lnTo>
                    <a:pt x="68" y="355"/>
                  </a:lnTo>
                  <a:lnTo>
                    <a:pt x="68" y="68"/>
                  </a:lnTo>
                  <a:close/>
                  <a:moveTo>
                    <a:pt x="68" y="34"/>
                  </a:moveTo>
                  <a:lnTo>
                    <a:pt x="54" y="37"/>
                  </a:lnTo>
                  <a:lnTo>
                    <a:pt x="43" y="43"/>
                  </a:lnTo>
                  <a:lnTo>
                    <a:pt x="37" y="55"/>
                  </a:lnTo>
                  <a:lnTo>
                    <a:pt x="34" y="68"/>
                  </a:lnTo>
                  <a:lnTo>
                    <a:pt x="34" y="676"/>
                  </a:lnTo>
                  <a:lnTo>
                    <a:pt x="37" y="690"/>
                  </a:lnTo>
                  <a:lnTo>
                    <a:pt x="43" y="701"/>
                  </a:lnTo>
                  <a:lnTo>
                    <a:pt x="54" y="707"/>
                  </a:lnTo>
                  <a:lnTo>
                    <a:pt x="68" y="710"/>
                  </a:lnTo>
                  <a:lnTo>
                    <a:pt x="676" y="710"/>
                  </a:lnTo>
                  <a:lnTo>
                    <a:pt x="689" y="707"/>
                  </a:lnTo>
                  <a:lnTo>
                    <a:pt x="701" y="701"/>
                  </a:lnTo>
                  <a:lnTo>
                    <a:pt x="707" y="690"/>
                  </a:lnTo>
                  <a:lnTo>
                    <a:pt x="710" y="676"/>
                  </a:lnTo>
                  <a:lnTo>
                    <a:pt x="710" y="68"/>
                  </a:lnTo>
                  <a:lnTo>
                    <a:pt x="707" y="55"/>
                  </a:lnTo>
                  <a:lnTo>
                    <a:pt x="701" y="43"/>
                  </a:lnTo>
                  <a:lnTo>
                    <a:pt x="689" y="37"/>
                  </a:lnTo>
                  <a:lnTo>
                    <a:pt x="676" y="34"/>
                  </a:lnTo>
                  <a:lnTo>
                    <a:pt x="68" y="34"/>
                  </a:lnTo>
                  <a:close/>
                  <a:moveTo>
                    <a:pt x="68" y="0"/>
                  </a:moveTo>
                  <a:lnTo>
                    <a:pt x="676" y="0"/>
                  </a:lnTo>
                  <a:lnTo>
                    <a:pt x="698" y="4"/>
                  </a:lnTo>
                  <a:lnTo>
                    <a:pt x="717" y="13"/>
                  </a:lnTo>
                  <a:lnTo>
                    <a:pt x="731" y="28"/>
                  </a:lnTo>
                  <a:lnTo>
                    <a:pt x="740" y="46"/>
                  </a:lnTo>
                  <a:lnTo>
                    <a:pt x="744" y="68"/>
                  </a:lnTo>
                  <a:lnTo>
                    <a:pt x="744" y="676"/>
                  </a:lnTo>
                  <a:lnTo>
                    <a:pt x="740" y="698"/>
                  </a:lnTo>
                  <a:lnTo>
                    <a:pt x="731" y="716"/>
                  </a:lnTo>
                  <a:lnTo>
                    <a:pt x="717" y="731"/>
                  </a:lnTo>
                  <a:lnTo>
                    <a:pt x="698" y="740"/>
                  </a:lnTo>
                  <a:lnTo>
                    <a:pt x="676" y="744"/>
                  </a:lnTo>
                  <a:lnTo>
                    <a:pt x="68" y="744"/>
                  </a:lnTo>
                  <a:lnTo>
                    <a:pt x="46" y="740"/>
                  </a:lnTo>
                  <a:lnTo>
                    <a:pt x="28" y="731"/>
                  </a:lnTo>
                  <a:lnTo>
                    <a:pt x="13" y="716"/>
                  </a:lnTo>
                  <a:lnTo>
                    <a:pt x="3" y="698"/>
                  </a:lnTo>
                  <a:lnTo>
                    <a:pt x="0" y="676"/>
                  </a:lnTo>
                  <a:lnTo>
                    <a:pt x="0" y="68"/>
                  </a:lnTo>
                  <a:lnTo>
                    <a:pt x="3" y="46"/>
                  </a:lnTo>
                  <a:lnTo>
                    <a:pt x="13" y="28"/>
                  </a:lnTo>
                  <a:lnTo>
                    <a:pt x="28" y="13"/>
                  </a:lnTo>
                  <a:lnTo>
                    <a:pt x="46" y="4"/>
                  </a:lnTo>
                  <a:lnTo>
                    <a:pt x="6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53" name="Freeform 52"/>
            <p:cNvSpPr>
              <a:spLocks noEditPoints="1"/>
            </p:cNvSpPr>
            <p:nvPr/>
          </p:nvSpPr>
          <p:spPr bwMode="auto">
            <a:xfrm>
              <a:off x="5290810" y="2987007"/>
              <a:ext cx="540000" cy="540000"/>
            </a:xfrm>
            <a:custGeom>
              <a:avLst/>
              <a:gdLst>
                <a:gd name="T0" fmla="*/ 423 w 744"/>
                <a:gd name="T1" fmla="*/ 643 h 744"/>
                <a:gd name="T2" fmla="*/ 643 w 744"/>
                <a:gd name="T3" fmla="*/ 423 h 744"/>
                <a:gd name="T4" fmla="*/ 389 w 744"/>
                <a:gd name="T5" fmla="*/ 389 h 744"/>
                <a:gd name="T6" fmla="*/ 677 w 744"/>
                <a:gd name="T7" fmla="*/ 676 h 744"/>
                <a:gd name="T8" fmla="*/ 389 w 744"/>
                <a:gd name="T9" fmla="*/ 389 h 744"/>
                <a:gd name="T10" fmla="*/ 423 w 744"/>
                <a:gd name="T11" fmla="*/ 321 h 744"/>
                <a:gd name="T12" fmla="*/ 643 w 744"/>
                <a:gd name="T13" fmla="*/ 102 h 744"/>
                <a:gd name="T14" fmla="*/ 102 w 744"/>
                <a:gd name="T15" fmla="*/ 102 h 744"/>
                <a:gd name="T16" fmla="*/ 322 w 744"/>
                <a:gd name="T17" fmla="*/ 643 h 744"/>
                <a:gd name="T18" fmla="*/ 102 w 744"/>
                <a:gd name="T19" fmla="*/ 102 h 744"/>
                <a:gd name="T20" fmla="*/ 677 w 744"/>
                <a:gd name="T21" fmla="*/ 68 h 744"/>
                <a:gd name="T22" fmla="*/ 389 w 744"/>
                <a:gd name="T23" fmla="*/ 355 h 744"/>
                <a:gd name="T24" fmla="*/ 68 w 744"/>
                <a:gd name="T25" fmla="*/ 68 h 744"/>
                <a:gd name="T26" fmla="*/ 355 w 744"/>
                <a:gd name="T27" fmla="*/ 676 h 744"/>
                <a:gd name="T28" fmla="*/ 68 w 744"/>
                <a:gd name="T29" fmla="*/ 68 h 744"/>
                <a:gd name="T30" fmla="*/ 55 w 744"/>
                <a:gd name="T31" fmla="*/ 37 h 744"/>
                <a:gd name="T32" fmla="*/ 37 w 744"/>
                <a:gd name="T33" fmla="*/ 55 h 744"/>
                <a:gd name="T34" fmla="*/ 34 w 744"/>
                <a:gd name="T35" fmla="*/ 676 h 744"/>
                <a:gd name="T36" fmla="*/ 45 w 744"/>
                <a:gd name="T37" fmla="*/ 701 h 744"/>
                <a:gd name="T38" fmla="*/ 68 w 744"/>
                <a:gd name="T39" fmla="*/ 710 h 744"/>
                <a:gd name="T40" fmla="*/ 691 w 744"/>
                <a:gd name="T41" fmla="*/ 707 h 744"/>
                <a:gd name="T42" fmla="*/ 708 w 744"/>
                <a:gd name="T43" fmla="*/ 690 h 744"/>
                <a:gd name="T44" fmla="*/ 710 w 744"/>
                <a:gd name="T45" fmla="*/ 68 h 744"/>
                <a:gd name="T46" fmla="*/ 701 w 744"/>
                <a:gd name="T47" fmla="*/ 43 h 744"/>
                <a:gd name="T48" fmla="*/ 677 w 744"/>
                <a:gd name="T49" fmla="*/ 34 h 744"/>
                <a:gd name="T50" fmla="*/ 68 w 744"/>
                <a:gd name="T51" fmla="*/ 0 h 744"/>
                <a:gd name="T52" fmla="*/ 698 w 744"/>
                <a:gd name="T53" fmla="*/ 4 h 744"/>
                <a:gd name="T54" fmla="*/ 731 w 744"/>
                <a:gd name="T55" fmla="*/ 28 h 744"/>
                <a:gd name="T56" fmla="*/ 744 w 744"/>
                <a:gd name="T57" fmla="*/ 68 h 744"/>
                <a:gd name="T58" fmla="*/ 742 w 744"/>
                <a:gd name="T59" fmla="*/ 698 h 744"/>
                <a:gd name="T60" fmla="*/ 717 w 744"/>
                <a:gd name="T61" fmla="*/ 731 h 744"/>
                <a:gd name="T62" fmla="*/ 677 w 744"/>
                <a:gd name="T63" fmla="*/ 744 h 744"/>
                <a:gd name="T64" fmla="*/ 47 w 744"/>
                <a:gd name="T65" fmla="*/ 740 h 744"/>
                <a:gd name="T66" fmla="*/ 13 w 744"/>
                <a:gd name="T67" fmla="*/ 716 h 744"/>
                <a:gd name="T68" fmla="*/ 0 w 744"/>
                <a:gd name="T69" fmla="*/ 676 h 744"/>
                <a:gd name="T70" fmla="*/ 4 w 744"/>
                <a:gd name="T71" fmla="*/ 46 h 744"/>
                <a:gd name="T72" fmla="*/ 28 w 744"/>
                <a:gd name="T73" fmla="*/ 13 h 744"/>
                <a:gd name="T74" fmla="*/ 68 w 744"/>
                <a:gd name="T75"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4" h="744">
                  <a:moveTo>
                    <a:pt x="423" y="423"/>
                  </a:moveTo>
                  <a:lnTo>
                    <a:pt x="423" y="643"/>
                  </a:lnTo>
                  <a:lnTo>
                    <a:pt x="643" y="643"/>
                  </a:lnTo>
                  <a:lnTo>
                    <a:pt x="643" y="423"/>
                  </a:lnTo>
                  <a:lnTo>
                    <a:pt x="423" y="423"/>
                  </a:lnTo>
                  <a:close/>
                  <a:moveTo>
                    <a:pt x="389" y="389"/>
                  </a:moveTo>
                  <a:lnTo>
                    <a:pt x="677" y="389"/>
                  </a:lnTo>
                  <a:lnTo>
                    <a:pt x="677" y="676"/>
                  </a:lnTo>
                  <a:lnTo>
                    <a:pt x="389" y="676"/>
                  </a:lnTo>
                  <a:lnTo>
                    <a:pt x="389" y="389"/>
                  </a:lnTo>
                  <a:close/>
                  <a:moveTo>
                    <a:pt x="423" y="102"/>
                  </a:moveTo>
                  <a:lnTo>
                    <a:pt x="423" y="321"/>
                  </a:lnTo>
                  <a:lnTo>
                    <a:pt x="643" y="321"/>
                  </a:lnTo>
                  <a:lnTo>
                    <a:pt x="643" y="102"/>
                  </a:lnTo>
                  <a:lnTo>
                    <a:pt x="423" y="102"/>
                  </a:lnTo>
                  <a:close/>
                  <a:moveTo>
                    <a:pt x="102" y="102"/>
                  </a:moveTo>
                  <a:lnTo>
                    <a:pt x="102" y="643"/>
                  </a:lnTo>
                  <a:lnTo>
                    <a:pt x="322" y="643"/>
                  </a:lnTo>
                  <a:lnTo>
                    <a:pt x="322" y="102"/>
                  </a:lnTo>
                  <a:lnTo>
                    <a:pt x="102" y="102"/>
                  </a:lnTo>
                  <a:close/>
                  <a:moveTo>
                    <a:pt x="389" y="68"/>
                  </a:moveTo>
                  <a:lnTo>
                    <a:pt x="677" y="68"/>
                  </a:lnTo>
                  <a:lnTo>
                    <a:pt x="677" y="355"/>
                  </a:lnTo>
                  <a:lnTo>
                    <a:pt x="389" y="355"/>
                  </a:lnTo>
                  <a:lnTo>
                    <a:pt x="389" y="68"/>
                  </a:lnTo>
                  <a:close/>
                  <a:moveTo>
                    <a:pt x="68" y="68"/>
                  </a:moveTo>
                  <a:lnTo>
                    <a:pt x="355" y="68"/>
                  </a:lnTo>
                  <a:lnTo>
                    <a:pt x="355" y="676"/>
                  </a:lnTo>
                  <a:lnTo>
                    <a:pt x="68" y="676"/>
                  </a:lnTo>
                  <a:lnTo>
                    <a:pt x="68" y="68"/>
                  </a:lnTo>
                  <a:close/>
                  <a:moveTo>
                    <a:pt x="68" y="34"/>
                  </a:moveTo>
                  <a:lnTo>
                    <a:pt x="55" y="37"/>
                  </a:lnTo>
                  <a:lnTo>
                    <a:pt x="45" y="43"/>
                  </a:lnTo>
                  <a:lnTo>
                    <a:pt x="37" y="55"/>
                  </a:lnTo>
                  <a:lnTo>
                    <a:pt x="34" y="68"/>
                  </a:lnTo>
                  <a:lnTo>
                    <a:pt x="34" y="676"/>
                  </a:lnTo>
                  <a:lnTo>
                    <a:pt x="37" y="690"/>
                  </a:lnTo>
                  <a:lnTo>
                    <a:pt x="45" y="701"/>
                  </a:lnTo>
                  <a:lnTo>
                    <a:pt x="55" y="707"/>
                  </a:lnTo>
                  <a:lnTo>
                    <a:pt x="68" y="710"/>
                  </a:lnTo>
                  <a:lnTo>
                    <a:pt x="677" y="710"/>
                  </a:lnTo>
                  <a:lnTo>
                    <a:pt x="691" y="707"/>
                  </a:lnTo>
                  <a:lnTo>
                    <a:pt x="701" y="701"/>
                  </a:lnTo>
                  <a:lnTo>
                    <a:pt x="708" y="690"/>
                  </a:lnTo>
                  <a:lnTo>
                    <a:pt x="710" y="676"/>
                  </a:lnTo>
                  <a:lnTo>
                    <a:pt x="710" y="68"/>
                  </a:lnTo>
                  <a:lnTo>
                    <a:pt x="708" y="55"/>
                  </a:lnTo>
                  <a:lnTo>
                    <a:pt x="701" y="43"/>
                  </a:lnTo>
                  <a:lnTo>
                    <a:pt x="691" y="37"/>
                  </a:lnTo>
                  <a:lnTo>
                    <a:pt x="677" y="34"/>
                  </a:lnTo>
                  <a:lnTo>
                    <a:pt x="68" y="34"/>
                  </a:lnTo>
                  <a:close/>
                  <a:moveTo>
                    <a:pt x="68" y="0"/>
                  </a:moveTo>
                  <a:lnTo>
                    <a:pt x="677" y="0"/>
                  </a:lnTo>
                  <a:lnTo>
                    <a:pt x="698" y="4"/>
                  </a:lnTo>
                  <a:lnTo>
                    <a:pt x="717" y="13"/>
                  </a:lnTo>
                  <a:lnTo>
                    <a:pt x="731" y="28"/>
                  </a:lnTo>
                  <a:lnTo>
                    <a:pt x="742" y="46"/>
                  </a:lnTo>
                  <a:lnTo>
                    <a:pt x="744" y="68"/>
                  </a:lnTo>
                  <a:lnTo>
                    <a:pt x="744" y="676"/>
                  </a:lnTo>
                  <a:lnTo>
                    <a:pt x="742" y="698"/>
                  </a:lnTo>
                  <a:lnTo>
                    <a:pt x="731" y="716"/>
                  </a:lnTo>
                  <a:lnTo>
                    <a:pt x="717" y="731"/>
                  </a:lnTo>
                  <a:lnTo>
                    <a:pt x="698" y="740"/>
                  </a:lnTo>
                  <a:lnTo>
                    <a:pt x="677" y="744"/>
                  </a:lnTo>
                  <a:lnTo>
                    <a:pt x="68" y="744"/>
                  </a:lnTo>
                  <a:lnTo>
                    <a:pt x="47" y="740"/>
                  </a:lnTo>
                  <a:lnTo>
                    <a:pt x="28" y="731"/>
                  </a:lnTo>
                  <a:lnTo>
                    <a:pt x="13" y="716"/>
                  </a:lnTo>
                  <a:lnTo>
                    <a:pt x="4" y="698"/>
                  </a:lnTo>
                  <a:lnTo>
                    <a:pt x="0" y="676"/>
                  </a:lnTo>
                  <a:lnTo>
                    <a:pt x="0" y="68"/>
                  </a:lnTo>
                  <a:lnTo>
                    <a:pt x="4" y="46"/>
                  </a:lnTo>
                  <a:lnTo>
                    <a:pt x="13" y="28"/>
                  </a:lnTo>
                  <a:lnTo>
                    <a:pt x="28" y="13"/>
                  </a:lnTo>
                  <a:lnTo>
                    <a:pt x="47" y="4"/>
                  </a:lnTo>
                  <a:lnTo>
                    <a:pt x="6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54" name="Freeform 53"/>
            <p:cNvSpPr>
              <a:spLocks noEditPoints="1"/>
            </p:cNvSpPr>
            <p:nvPr/>
          </p:nvSpPr>
          <p:spPr bwMode="auto">
            <a:xfrm>
              <a:off x="6341355" y="2987007"/>
              <a:ext cx="540000" cy="540000"/>
            </a:xfrm>
            <a:custGeom>
              <a:avLst/>
              <a:gdLst>
                <a:gd name="T0" fmla="*/ 421 w 744"/>
                <a:gd name="T1" fmla="*/ 643 h 744"/>
                <a:gd name="T2" fmla="*/ 641 w 744"/>
                <a:gd name="T3" fmla="*/ 423 h 744"/>
                <a:gd name="T4" fmla="*/ 100 w 744"/>
                <a:gd name="T5" fmla="*/ 423 h 744"/>
                <a:gd name="T6" fmla="*/ 321 w 744"/>
                <a:gd name="T7" fmla="*/ 643 h 744"/>
                <a:gd name="T8" fmla="*/ 100 w 744"/>
                <a:gd name="T9" fmla="*/ 423 h 744"/>
                <a:gd name="T10" fmla="*/ 676 w 744"/>
                <a:gd name="T11" fmla="*/ 389 h 744"/>
                <a:gd name="T12" fmla="*/ 389 w 744"/>
                <a:gd name="T13" fmla="*/ 676 h 744"/>
                <a:gd name="T14" fmla="*/ 66 w 744"/>
                <a:gd name="T15" fmla="*/ 389 h 744"/>
                <a:gd name="T16" fmla="*/ 355 w 744"/>
                <a:gd name="T17" fmla="*/ 676 h 744"/>
                <a:gd name="T18" fmla="*/ 66 w 744"/>
                <a:gd name="T19" fmla="*/ 389 h 744"/>
                <a:gd name="T20" fmla="*/ 100 w 744"/>
                <a:gd name="T21" fmla="*/ 321 h 744"/>
                <a:gd name="T22" fmla="*/ 641 w 744"/>
                <a:gd name="T23" fmla="*/ 102 h 744"/>
                <a:gd name="T24" fmla="*/ 66 w 744"/>
                <a:gd name="T25" fmla="*/ 68 h 744"/>
                <a:gd name="T26" fmla="*/ 676 w 744"/>
                <a:gd name="T27" fmla="*/ 355 h 744"/>
                <a:gd name="T28" fmla="*/ 66 w 744"/>
                <a:gd name="T29" fmla="*/ 68 h 744"/>
                <a:gd name="T30" fmla="*/ 53 w 744"/>
                <a:gd name="T31" fmla="*/ 37 h 744"/>
                <a:gd name="T32" fmla="*/ 36 w 744"/>
                <a:gd name="T33" fmla="*/ 55 h 744"/>
                <a:gd name="T34" fmla="*/ 34 w 744"/>
                <a:gd name="T35" fmla="*/ 676 h 744"/>
                <a:gd name="T36" fmla="*/ 43 w 744"/>
                <a:gd name="T37" fmla="*/ 701 h 744"/>
                <a:gd name="T38" fmla="*/ 66 w 744"/>
                <a:gd name="T39" fmla="*/ 710 h 744"/>
                <a:gd name="T40" fmla="*/ 689 w 744"/>
                <a:gd name="T41" fmla="*/ 707 h 744"/>
                <a:gd name="T42" fmla="*/ 707 w 744"/>
                <a:gd name="T43" fmla="*/ 690 h 744"/>
                <a:gd name="T44" fmla="*/ 710 w 744"/>
                <a:gd name="T45" fmla="*/ 68 h 744"/>
                <a:gd name="T46" fmla="*/ 699 w 744"/>
                <a:gd name="T47" fmla="*/ 43 h 744"/>
                <a:gd name="T48" fmla="*/ 676 w 744"/>
                <a:gd name="T49" fmla="*/ 34 h 744"/>
                <a:gd name="T50" fmla="*/ 66 w 744"/>
                <a:gd name="T51" fmla="*/ 0 h 744"/>
                <a:gd name="T52" fmla="*/ 697 w 744"/>
                <a:gd name="T53" fmla="*/ 4 h 744"/>
                <a:gd name="T54" fmla="*/ 731 w 744"/>
                <a:gd name="T55" fmla="*/ 28 h 744"/>
                <a:gd name="T56" fmla="*/ 744 w 744"/>
                <a:gd name="T57" fmla="*/ 68 h 744"/>
                <a:gd name="T58" fmla="*/ 740 w 744"/>
                <a:gd name="T59" fmla="*/ 698 h 744"/>
                <a:gd name="T60" fmla="*/ 716 w 744"/>
                <a:gd name="T61" fmla="*/ 731 h 744"/>
                <a:gd name="T62" fmla="*/ 676 w 744"/>
                <a:gd name="T63" fmla="*/ 744 h 744"/>
                <a:gd name="T64" fmla="*/ 45 w 744"/>
                <a:gd name="T65" fmla="*/ 740 h 744"/>
                <a:gd name="T66" fmla="*/ 13 w 744"/>
                <a:gd name="T67" fmla="*/ 716 h 744"/>
                <a:gd name="T68" fmla="*/ 0 w 744"/>
                <a:gd name="T69" fmla="*/ 676 h 744"/>
                <a:gd name="T70" fmla="*/ 2 w 744"/>
                <a:gd name="T71" fmla="*/ 46 h 744"/>
                <a:gd name="T72" fmla="*/ 27 w 744"/>
                <a:gd name="T73" fmla="*/ 13 h 744"/>
                <a:gd name="T74" fmla="*/ 66 w 744"/>
                <a:gd name="T75"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4" h="744">
                  <a:moveTo>
                    <a:pt x="421" y="423"/>
                  </a:moveTo>
                  <a:lnTo>
                    <a:pt x="421" y="643"/>
                  </a:lnTo>
                  <a:lnTo>
                    <a:pt x="641" y="643"/>
                  </a:lnTo>
                  <a:lnTo>
                    <a:pt x="641" y="423"/>
                  </a:lnTo>
                  <a:lnTo>
                    <a:pt x="421" y="423"/>
                  </a:lnTo>
                  <a:close/>
                  <a:moveTo>
                    <a:pt x="100" y="423"/>
                  </a:moveTo>
                  <a:lnTo>
                    <a:pt x="100" y="643"/>
                  </a:lnTo>
                  <a:lnTo>
                    <a:pt x="321" y="643"/>
                  </a:lnTo>
                  <a:lnTo>
                    <a:pt x="321" y="423"/>
                  </a:lnTo>
                  <a:lnTo>
                    <a:pt x="100" y="423"/>
                  </a:lnTo>
                  <a:close/>
                  <a:moveTo>
                    <a:pt x="389" y="389"/>
                  </a:moveTo>
                  <a:lnTo>
                    <a:pt x="676" y="389"/>
                  </a:lnTo>
                  <a:lnTo>
                    <a:pt x="676" y="676"/>
                  </a:lnTo>
                  <a:lnTo>
                    <a:pt x="389" y="676"/>
                  </a:lnTo>
                  <a:lnTo>
                    <a:pt x="389" y="389"/>
                  </a:lnTo>
                  <a:close/>
                  <a:moveTo>
                    <a:pt x="66" y="389"/>
                  </a:moveTo>
                  <a:lnTo>
                    <a:pt x="355" y="389"/>
                  </a:lnTo>
                  <a:lnTo>
                    <a:pt x="355" y="676"/>
                  </a:lnTo>
                  <a:lnTo>
                    <a:pt x="66" y="676"/>
                  </a:lnTo>
                  <a:lnTo>
                    <a:pt x="66" y="389"/>
                  </a:lnTo>
                  <a:close/>
                  <a:moveTo>
                    <a:pt x="100" y="102"/>
                  </a:moveTo>
                  <a:lnTo>
                    <a:pt x="100" y="321"/>
                  </a:lnTo>
                  <a:lnTo>
                    <a:pt x="641" y="321"/>
                  </a:lnTo>
                  <a:lnTo>
                    <a:pt x="641" y="102"/>
                  </a:lnTo>
                  <a:lnTo>
                    <a:pt x="100" y="102"/>
                  </a:lnTo>
                  <a:close/>
                  <a:moveTo>
                    <a:pt x="66" y="68"/>
                  </a:moveTo>
                  <a:lnTo>
                    <a:pt x="676" y="68"/>
                  </a:lnTo>
                  <a:lnTo>
                    <a:pt x="676" y="355"/>
                  </a:lnTo>
                  <a:lnTo>
                    <a:pt x="66" y="355"/>
                  </a:lnTo>
                  <a:lnTo>
                    <a:pt x="66" y="68"/>
                  </a:lnTo>
                  <a:close/>
                  <a:moveTo>
                    <a:pt x="66" y="34"/>
                  </a:moveTo>
                  <a:lnTo>
                    <a:pt x="53" y="37"/>
                  </a:lnTo>
                  <a:lnTo>
                    <a:pt x="43" y="43"/>
                  </a:lnTo>
                  <a:lnTo>
                    <a:pt x="36" y="55"/>
                  </a:lnTo>
                  <a:lnTo>
                    <a:pt x="34" y="68"/>
                  </a:lnTo>
                  <a:lnTo>
                    <a:pt x="34" y="676"/>
                  </a:lnTo>
                  <a:lnTo>
                    <a:pt x="36" y="690"/>
                  </a:lnTo>
                  <a:lnTo>
                    <a:pt x="43" y="701"/>
                  </a:lnTo>
                  <a:lnTo>
                    <a:pt x="53" y="707"/>
                  </a:lnTo>
                  <a:lnTo>
                    <a:pt x="66" y="710"/>
                  </a:lnTo>
                  <a:lnTo>
                    <a:pt x="676" y="710"/>
                  </a:lnTo>
                  <a:lnTo>
                    <a:pt x="689" y="707"/>
                  </a:lnTo>
                  <a:lnTo>
                    <a:pt x="699" y="701"/>
                  </a:lnTo>
                  <a:lnTo>
                    <a:pt x="707" y="690"/>
                  </a:lnTo>
                  <a:lnTo>
                    <a:pt x="710" y="676"/>
                  </a:lnTo>
                  <a:lnTo>
                    <a:pt x="710" y="68"/>
                  </a:lnTo>
                  <a:lnTo>
                    <a:pt x="707" y="55"/>
                  </a:lnTo>
                  <a:lnTo>
                    <a:pt x="699" y="43"/>
                  </a:lnTo>
                  <a:lnTo>
                    <a:pt x="689" y="37"/>
                  </a:lnTo>
                  <a:lnTo>
                    <a:pt x="676" y="34"/>
                  </a:lnTo>
                  <a:lnTo>
                    <a:pt x="66" y="34"/>
                  </a:lnTo>
                  <a:close/>
                  <a:moveTo>
                    <a:pt x="66" y="0"/>
                  </a:moveTo>
                  <a:lnTo>
                    <a:pt x="676" y="0"/>
                  </a:lnTo>
                  <a:lnTo>
                    <a:pt x="697" y="4"/>
                  </a:lnTo>
                  <a:lnTo>
                    <a:pt x="716" y="13"/>
                  </a:lnTo>
                  <a:lnTo>
                    <a:pt x="731" y="28"/>
                  </a:lnTo>
                  <a:lnTo>
                    <a:pt x="740" y="46"/>
                  </a:lnTo>
                  <a:lnTo>
                    <a:pt x="744" y="68"/>
                  </a:lnTo>
                  <a:lnTo>
                    <a:pt x="744" y="676"/>
                  </a:lnTo>
                  <a:lnTo>
                    <a:pt x="740" y="698"/>
                  </a:lnTo>
                  <a:lnTo>
                    <a:pt x="731" y="716"/>
                  </a:lnTo>
                  <a:lnTo>
                    <a:pt x="716" y="731"/>
                  </a:lnTo>
                  <a:lnTo>
                    <a:pt x="697" y="740"/>
                  </a:lnTo>
                  <a:lnTo>
                    <a:pt x="676" y="744"/>
                  </a:lnTo>
                  <a:lnTo>
                    <a:pt x="66" y="744"/>
                  </a:lnTo>
                  <a:lnTo>
                    <a:pt x="45" y="740"/>
                  </a:lnTo>
                  <a:lnTo>
                    <a:pt x="27" y="731"/>
                  </a:lnTo>
                  <a:lnTo>
                    <a:pt x="13" y="716"/>
                  </a:lnTo>
                  <a:lnTo>
                    <a:pt x="2" y="698"/>
                  </a:lnTo>
                  <a:lnTo>
                    <a:pt x="0" y="676"/>
                  </a:lnTo>
                  <a:lnTo>
                    <a:pt x="0" y="68"/>
                  </a:lnTo>
                  <a:lnTo>
                    <a:pt x="2" y="46"/>
                  </a:lnTo>
                  <a:lnTo>
                    <a:pt x="13" y="28"/>
                  </a:lnTo>
                  <a:lnTo>
                    <a:pt x="27" y="13"/>
                  </a:lnTo>
                  <a:lnTo>
                    <a:pt x="45" y="4"/>
                  </a:lnTo>
                  <a:lnTo>
                    <a:pt x="6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55" name="Freeform 54"/>
            <p:cNvSpPr>
              <a:spLocks noEditPoints="1"/>
            </p:cNvSpPr>
            <p:nvPr/>
          </p:nvSpPr>
          <p:spPr bwMode="auto">
            <a:xfrm>
              <a:off x="7391900" y="2987007"/>
              <a:ext cx="540000" cy="540000"/>
            </a:xfrm>
            <a:custGeom>
              <a:avLst/>
              <a:gdLst>
                <a:gd name="T0" fmla="*/ 642 w 744"/>
                <a:gd name="T1" fmla="*/ 643 h 744"/>
                <a:gd name="T2" fmla="*/ 321 w 744"/>
                <a:gd name="T3" fmla="*/ 541 h 744"/>
                <a:gd name="T4" fmla="*/ 422 w 744"/>
                <a:gd name="T5" fmla="*/ 541 h 744"/>
                <a:gd name="T6" fmla="*/ 101 w 744"/>
                <a:gd name="T7" fmla="*/ 643 h 744"/>
                <a:gd name="T8" fmla="*/ 101 w 744"/>
                <a:gd name="T9" fmla="*/ 541 h 744"/>
                <a:gd name="T10" fmla="*/ 676 w 744"/>
                <a:gd name="T11" fmla="*/ 677 h 744"/>
                <a:gd name="T12" fmla="*/ 287 w 744"/>
                <a:gd name="T13" fmla="*/ 507 h 744"/>
                <a:gd name="T14" fmla="*/ 287 w 744"/>
                <a:gd name="T15" fmla="*/ 677 h 744"/>
                <a:gd name="T16" fmla="*/ 236 w 744"/>
                <a:gd name="T17" fmla="*/ 507 h 744"/>
                <a:gd name="T18" fmla="*/ 67 w 744"/>
                <a:gd name="T19" fmla="*/ 507 h 744"/>
                <a:gd name="T20" fmla="*/ 642 w 744"/>
                <a:gd name="T21" fmla="*/ 423 h 744"/>
                <a:gd name="T22" fmla="*/ 321 w 744"/>
                <a:gd name="T23" fmla="*/ 321 h 744"/>
                <a:gd name="T24" fmla="*/ 422 w 744"/>
                <a:gd name="T25" fmla="*/ 321 h 744"/>
                <a:gd name="T26" fmla="*/ 101 w 744"/>
                <a:gd name="T27" fmla="*/ 423 h 744"/>
                <a:gd name="T28" fmla="*/ 101 w 744"/>
                <a:gd name="T29" fmla="*/ 321 h 744"/>
                <a:gd name="T30" fmla="*/ 676 w 744"/>
                <a:gd name="T31" fmla="*/ 457 h 744"/>
                <a:gd name="T32" fmla="*/ 287 w 744"/>
                <a:gd name="T33" fmla="*/ 288 h 744"/>
                <a:gd name="T34" fmla="*/ 287 w 744"/>
                <a:gd name="T35" fmla="*/ 457 h 744"/>
                <a:gd name="T36" fmla="*/ 236 w 744"/>
                <a:gd name="T37" fmla="*/ 288 h 744"/>
                <a:gd name="T38" fmla="*/ 67 w 744"/>
                <a:gd name="T39" fmla="*/ 288 h 744"/>
                <a:gd name="T40" fmla="*/ 642 w 744"/>
                <a:gd name="T41" fmla="*/ 203 h 744"/>
                <a:gd name="T42" fmla="*/ 321 w 744"/>
                <a:gd name="T43" fmla="*/ 103 h 744"/>
                <a:gd name="T44" fmla="*/ 422 w 744"/>
                <a:gd name="T45" fmla="*/ 103 h 744"/>
                <a:gd name="T46" fmla="*/ 101 w 744"/>
                <a:gd name="T47" fmla="*/ 203 h 744"/>
                <a:gd name="T48" fmla="*/ 101 w 744"/>
                <a:gd name="T49" fmla="*/ 103 h 744"/>
                <a:gd name="T50" fmla="*/ 676 w 744"/>
                <a:gd name="T51" fmla="*/ 237 h 744"/>
                <a:gd name="T52" fmla="*/ 287 w 744"/>
                <a:gd name="T53" fmla="*/ 69 h 744"/>
                <a:gd name="T54" fmla="*/ 287 w 744"/>
                <a:gd name="T55" fmla="*/ 237 h 744"/>
                <a:gd name="T56" fmla="*/ 236 w 744"/>
                <a:gd name="T57" fmla="*/ 69 h 744"/>
                <a:gd name="T58" fmla="*/ 67 w 744"/>
                <a:gd name="T59" fmla="*/ 69 h 744"/>
                <a:gd name="T60" fmla="*/ 43 w 744"/>
                <a:gd name="T61" fmla="*/ 45 h 744"/>
                <a:gd name="T62" fmla="*/ 33 w 744"/>
                <a:gd name="T63" fmla="*/ 677 h 744"/>
                <a:gd name="T64" fmla="*/ 54 w 744"/>
                <a:gd name="T65" fmla="*/ 707 h 744"/>
                <a:gd name="T66" fmla="*/ 689 w 744"/>
                <a:gd name="T67" fmla="*/ 707 h 744"/>
                <a:gd name="T68" fmla="*/ 710 w 744"/>
                <a:gd name="T69" fmla="*/ 677 h 744"/>
                <a:gd name="T70" fmla="*/ 700 w 744"/>
                <a:gd name="T71" fmla="*/ 45 h 744"/>
                <a:gd name="T72" fmla="*/ 67 w 744"/>
                <a:gd name="T73" fmla="*/ 34 h 744"/>
                <a:gd name="T74" fmla="*/ 697 w 744"/>
                <a:gd name="T75" fmla="*/ 4 h 744"/>
                <a:gd name="T76" fmla="*/ 740 w 744"/>
                <a:gd name="T77" fmla="*/ 48 h 744"/>
                <a:gd name="T78" fmla="*/ 740 w 744"/>
                <a:gd name="T79" fmla="*/ 698 h 744"/>
                <a:gd name="T80" fmla="*/ 697 w 744"/>
                <a:gd name="T81" fmla="*/ 741 h 744"/>
                <a:gd name="T82" fmla="*/ 46 w 744"/>
                <a:gd name="T83" fmla="*/ 741 h 744"/>
                <a:gd name="T84" fmla="*/ 3 w 744"/>
                <a:gd name="T85" fmla="*/ 698 h 744"/>
                <a:gd name="T86" fmla="*/ 3 w 744"/>
                <a:gd name="T87" fmla="*/ 48 h 744"/>
                <a:gd name="T88" fmla="*/ 46 w 744"/>
                <a:gd name="T89" fmla="*/ 4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44" h="744">
                  <a:moveTo>
                    <a:pt x="541" y="541"/>
                  </a:moveTo>
                  <a:lnTo>
                    <a:pt x="541" y="643"/>
                  </a:lnTo>
                  <a:lnTo>
                    <a:pt x="642" y="643"/>
                  </a:lnTo>
                  <a:lnTo>
                    <a:pt x="642" y="541"/>
                  </a:lnTo>
                  <a:lnTo>
                    <a:pt x="541" y="541"/>
                  </a:lnTo>
                  <a:close/>
                  <a:moveTo>
                    <a:pt x="321" y="541"/>
                  </a:moveTo>
                  <a:lnTo>
                    <a:pt x="321" y="643"/>
                  </a:lnTo>
                  <a:lnTo>
                    <a:pt x="422" y="643"/>
                  </a:lnTo>
                  <a:lnTo>
                    <a:pt x="422" y="541"/>
                  </a:lnTo>
                  <a:lnTo>
                    <a:pt x="321" y="541"/>
                  </a:lnTo>
                  <a:close/>
                  <a:moveTo>
                    <a:pt x="101" y="541"/>
                  </a:moveTo>
                  <a:lnTo>
                    <a:pt x="101" y="643"/>
                  </a:lnTo>
                  <a:lnTo>
                    <a:pt x="203" y="643"/>
                  </a:lnTo>
                  <a:lnTo>
                    <a:pt x="203" y="541"/>
                  </a:lnTo>
                  <a:lnTo>
                    <a:pt x="101" y="541"/>
                  </a:lnTo>
                  <a:close/>
                  <a:moveTo>
                    <a:pt x="507" y="507"/>
                  </a:moveTo>
                  <a:lnTo>
                    <a:pt x="676" y="507"/>
                  </a:lnTo>
                  <a:lnTo>
                    <a:pt x="676" y="677"/>
                  </a:lnTo>
                  <a:lnTo>
                    <a:pt x="507" y="677"/>
                  </a:lnTo>
                  <a:lnTo>
                    <a:pt x="507" y="507"/>
                  </a:lnTo>
                  <a:close/>
                  <a:moveTo>
                    <a:pt x="287" y="507"/>
                  </a:moveTo>
                  <a:lnTo>
                    <a:pt x="456" y="507"/>
                  </a:lnTo>
                  <a:lnTo>
                    <a:pt x="456" y="677"/>
                  </a:lnTo>
                  <a:lnTo>
                    <a:pt x="287" y="677"/>
                  </a:lnTo>
                  <a:lnTo>
                    <a:pt x="287" y="507"/>
                  </a:lnTo>
                  <a:close/>
                  <a:moveTo>
                    <a:pt x="67" y="507"/>
                  </a:moveTo>
                  <a:lnTo>
                    <a:pt x="236" y="507"/>
                  </a:lnTo>
                  <a:lnTo>
                    <a:pt x="236" y="677"/>
                  </a:lnTo>
                  <a:lnTo>
                    <a:pt x="67" y="677"/>
                  </a:lnTo>
                  <a:lnTo>
                    <a:pt x="67" y="507"/>
                  </a:lnTo>
                  <a:close/>
                  <a:moveTo>
                    <a:pt x="541" y="321"/>
                  </a:moveTo>
                  <a:lnTo>
                    <a:pt x="541" y="423"/>
                  </a:lnTo>
                  <a:lnTo>
                    <a:pt x="642" y="423"/>
                  </a:lnTo>
                  <a:lnTo>
                    <a:pt x="642" y="321"/>
                  </a:lnTo>
                  <a:lnTo>
                    <a:pt x="541" y="321"/>
                  </a:lnTo>
                  <a:close/>
                  <a:moveTo>
                    <a:pt x="321" y="321"/>
                  </a:moveTo>
                  <a:lnTo>
                    <a:pt x="321" y="423"/>
                  </a:lnTo>
                  <a:lnTo>
                    <a:pt x="422" y="423"/>
                  </a:lnTo>
                  <a:lnTo>
                    <a:pt x="422" y="321"/>
                  </a:lnTo>
                  <a:lnTo>
                    <a:pt x="321" y="321"/>
                  </a:lnTo>
                  <a:close/>
                  <a:moveTo>
                    <a:pt x="101" y="321"/>
                  </a:moveTo>
                  <a:lnTo>
                    <a:pt x="101" y="423"/>
                  </a:lnTo>
                  <a:lnTo>
                    <a:pt x="203" y="423"/>
                  </a:lnTo>
                  <a:lnTo>
                    <a:pt x="203" y="321"/>
                  </a:lnTo>
                  <a:lnTo>
                    <a:pt x="101" y="321"/>
                  </a:lnTo>
                  <a:close/>
                  <a:moveTo>
                    <a:pt x="507" y="288"/>
                  </a:moveTo>
                  <a:lnTo>
                    <a:pt x="676" y="288"/>
                  </a:lnTo>
                  <a:lnTo>
                    <a:pt x="676" y="457"/>
                  </a:lnTo>
                  <a:lnTo>
                    <a:pt x="507" y="457"/>
                  </a:lnTo>
                  <a:lnTo>
                    <a:pt x="507" y="288"/>
                  </a:lnTo>
                  <a:close/>
                  <a:moveTo>
                    <a:pt x="287" y="288"/>
                  </a:moveTo>
                  <a:lnTo>
                    <a:pt x="456" y="288"/>
                  </a:lnTo>
                  <a:lnTo>
                    <a:pt x="456" y="457"/>
                  </a:lnTo>
                  <a:lnTo>
                    <a:pt x="287" y="457"/>
                  </a:lnTo>
                  <a:lnTo>
                    <a:pt x="287" y="288"/>
                  </a:lnTo>
                  <a:close/>
                  <a:moveTo>
                    <a:pt x="67" y="288"/>
                  </a:moveTo>
                  <a:lnTo>
                    <a:pt x="236" y="288"/>
                  </a:lnTo>
                  <a:lnTo>
                    <a:pt x="236" y="457"/>
                  </a:lnTo>
                  <a:lnTo>
                    <a:pt x="67" y="457"/>
                  </a:lnTo>
                  <a:lnTo>
                    <a:pt x="67" y="288"/>
                  </a:lnTo>
                  <a:close/>
                  <a:moveTo>
                    <a:pt x="541" y="103"/>
                  </a:moveTo>
                  <a:lnTo>
                    <a:pt x="541" y="203"/>
                  </a:lnTo>
                  <a:lnTo>
                    <a:pt x="642" y="203"/>
                  </a:lnTo>
                  <a:lnTo>
                    <a:pt x="642" y="103"/>
                  </a:lnTo>
                  <a:lnTo>
                    <a:pt x="541" y="103"/>
                  </a:lnTo>
                  <a:close/>
                  <a:moveTo>
                    <a:pt x="321" y="103"/>
                  </a:moveTo>
                  <a:lnTo>
                    <a:pt x="321" y="203"/>
                  </a:lnTo>
                  <a:lnTo>
                    <a:pt x="422" y="203"/>
                  </a:lnTo>
                  <a:lnTo>
                    <a:pt x="422" y="103"/>
                  </a:lnTo>
                  <a:lnTo>
                    <a:pt x="321" y="103"/>
                  </a:lnTo>
                  <a:close/>
                  <a:moveTo>
                    <a:pt x="101" y="103"/>
                  </a:moveTo>
                  <a:lnTo>
                    <a:pt x="101" y="203"/>
                  </a:lnTo>
                  <a:lnTo>
                    <a:pt x="203" y="203"/>
                  </a:lnTo>
                  <a:lnTo>
                    <a:pt x="203" y="103"/>
                  </a:lnTo>
                  <a:lnTo>
                    <a:pt x="101" y="103"/>
                  </a:lnTo>
                  <a:close/>
                  <a:moveTo>
                    <a:pt x="507" y="69"/>
                  </a:moveTo>
                  <a:lnTo>
                    <a:pt x="676" y="69"/>
                  </a:lnTo>
                  <a:lnTo>
                    <a:pt x="676" y="237"/>
                  </a:lnTo>
                  <a:lnTo>
                    <a:pt x="507" y="237"/>
                  </a:lnTo>
                  <a:lnTo>
                    <a:pt x="507" y="69"/>
                  </a:lnTo>
                  <a:close/>
                  <a:moveTo>
                    <a:pt x="287" y="69"/>
                  </a:moveTo>
                  <a:lnTo>
                    <a:pt x="456" y="69"/>
                  </a:lnTo>
                  <a:lnTo>
                    <a:pt x="456" y="237"/>
                  </a:lnTo>
                  <a:lnTo>
                    <a:pt x="287" y="237"/>
                  </a:lnTo>
                  <a:lnTo>
                    <a:pt x="287" y="69"/>
                  </a:lnTo>
                  <a:close/>
                  <a:moveTo>
                    <a:pt x="67" y="69"/>
                  </a:moveTo>
                  <a:lnTo>
                    <a:pt x="236" y="69"/>
                  </a:lnTo>
                  <a:lnTo>
                    <a:pt x="236" y="237"/>
                  </a:lnTo>
                  <a:lnTo>
                    <a:pt x="67" y="237"/>
                  </a:lnTo>
                  <a:lnTo>
                    <a:pt x="67" y="69"/>
                  </a:lnTo>
                  <a:close/>
                  <a:moveTo>
                    <a:pt x="67" y="34"/>
                  </a:moveTo>
                  <a:lnTo>
                    <a:pt x="54" y="37"/>
                  </a:lnTo>
                  <a:lnTo>
                    <a:pt x="43" y="45"/>
                  </a:lnTo>
                  <a:lnTo>
                    <a:pt x="35" y="55"/>
                  </a:lnTo>
                  <a:lnTo>
                    <a:pt x="33" y="69"/>
                  </a:lnTo>
                  <a:lnTo>
                    <a:pt x="33" y="677"/>
                  </a:lnTo>
                  <a:lnTo>
                    <a:pt x="35" y="690"/>
                  </a:lnTo>
                  <a:lnTo>
                    <a:pt x="43" y="701"/>
                  </a:lnTo>
                  <a:lnTo>
                    <a:pt x="54" y="707"/>
                  </a:lnTo>
                  <a:lnTo>
                    <a:pt x="67" y="710"/>
                  </a:lnTo>
                  <a:lnTo>
                    <a:pt x="676" y="710"/>
                  </a:lnTo>
                  <a:lnTo>
                    <a:pt x="689" y="707"/>
                  </a:lnTo>
                  <a:lnTo>
                    <a:pt x="700" y="701"/>
                  </a:lnTo>
                  <a:lnTo>
                    <a:pt x="708" y="690"/>
                  </a:lnTo>
                  <a:lnTo>
                    <a:pt x="710" y="677"/>
                  </a:lnTo>
                  <a:lnTo>
                    <a:pt x="710" y="69"/>
                  </a:lnTo>
                  <a:lnTo>
                    <a:pt x="708" y="55"/>
                  </a:lnTo>
                  <a:lnTo>
                    <a:pt x="700" y="45"/>
                  </a:lnTo>
                  <a:lnTo>
                    <a:pt x="689" y="37"/>
                  </a:lnTo>
                  <a:lnTo>
                    <a:pt x="676" y="34"/>
                  </a:lnTo>
                  <a:lnTo>
                    <a:pt x="67" y="34"/>
                  </a:lnTo>
                  <a:close/>
                  <a:moveTo>
                    <a:pt x="67" y="0"/>
                  </a:moveTo>
                  <a:lnTo>
                    <a:pt x="676" y="0"/>
                  </a:lnTo>
                  <a:lnTo>
                    <a:pt x="697" y="4"/>
                  </a:lnTo>
                  <a:lnTo>
                    <a:pt x="715" y="14"/>
                  </a:lnTo>
                  <a:lnTo>
                    <a:pt x="731" y="28"/>
                  </a:lnTo>
                  <a:lnTo>
                    <a:pt x="740" y="48"/>
                  </a:lnTo>
                  <a:lnTo>
                    <a:pt x="744" y="69"/>
                  </a:lnTo>
                  <a:lnTo>
                    <a:pt x="744" y="677"/>
                  </a:lnTo>
                  <a:lnTo>
                    <a:pt x="740" y="698"/>
                  </a:lnTo>
                  <a:lnTo>
                    <a:pt x="731" y="717"/>
                  </a:lnTo>
                  <a:lnTo>
                    <a:pt x="715" y="731"/>
                  </a:lnTo>
                  <a:lnTo>
                    <a:pt x="697" y="741"/>
                  </a:lnTo>
                  <a:lnTo>
                    <a:pt x="676" y="744"/>
                  </a:lnTo>
                  <a:lnTo>
                    <a:pt x="67" y="744"/>
                  </a:lnTo>
                  <a:lnTo>
                    <a:pt x="46" y="741"/>
                  </a:lnTo>
                  <a:lnTo>
                    <a:pt x="28" y="731"/>
                  </a:lnTo>
                  <a:lnTo>
                    <a:pt x="13" y="717"/>
                  </a:lnTo>
                  <a:lnTo>
                    <a:pt x="3" y="698"/>
                  </a:lnTo>
                  <a:lnTo>
                    <a:pt x="0" y="677"/>
                  </a:lnTo>
                  <a:lnTo>
                    <a:pt x="0" y="69"/>
                  </a:lnTo>
                  <a:lnTo>
                    <a:pt x="3" y="48"/>
                  </a:lnTo>
                  <a:lnTo>
                    <a:pt x="13" y="28"/>
                  </a:lnTo>
                  <a:lnTo>
                    <a:pt x="28" y="14"/>
                  </a:lnTo>
                  <a:lnTo>
                    <a:pt x="46" y="4"/>
                  </a:lnTo>
                  <a:lnTo>
                    <a:pt x="6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56" name="Freeform 55"/>
            <p:cNvSpPr>
              <a:spLocks noEditPoints="1"/>
            </p:cNvSpPr>
            <p:nvPr/>
          </p:nvSpPr>
          <p:spPr bwMode="auto">
            <a:xfrm>
              <a:off x="8442445" y="2987007"/>
              <a:ext cx="540000" cy="540000"/>
            </a:xfrm>
            <a:custGeom>
              <a:avLst/>
              <a:gdLst>
                <a:gd name="T0" fmla="*/ 450 w 744"/>
                <a:gd name="T1" fmla="*/ 449 h 744"/>
                <a:gd name="T2" fmla="*/ 440 w 744"/>
                <a:gd name="T3" fmla="*/ 677 h 744"/>
                <a:gd name="T4" fmla="*/ 460 w 744"/>
                <a:gd name="T5" fmla="*/ 707 h 744"/>
                <a:gd name="T6" fmla="*/ 689 w 744"/>
                <a:gd name="T7" fmla="*/ 707 h 744"/>
                <a:gd name="T8" fmla="*/ 710 w 744"/>
                <a:gd name="T9" fmla="*/ 677 h 744"/>
                <a:gd name="T10" fmla="*/ 701 w 744"/>
                <a:gd name="T11" fmla="*/ 449 h 744"/>
                <a:gd name="T12" fmla="*/ 473 w 744"/>
                <a:gd name="T13" fmla="*/ 440 h 744"/>
                <a:gd name="T14" fmla="*/ 43 w 744"/>
                <a:gd name="T15" fmla="*/ 449 h 744"/>
                <a:gd name="T16" fmla="*/ 34 w 744"/>
                <a:gd name="T17" fmla="*/ 677 h 744"/>
                <a:gd name="T18" fmla="*/ 55 w 744"/>
                <a:gd name="T19" fmla="*/ 707 h 744"/>
                <a:gd name="T20" fmla="*/ 284 w 744"/>
                <a:gd name="T21" fmla="*/ 707 h 744"/>
                <a:gd name="T22" fmla="*/ 304 w 744"/>
                <a:gd name="T23" fmla="*/ 677 h 744"/>
                <a:gd name="T24" fmla="*/ 295 w 744"/>
                <a:gd name="T25" fmla="*/ 449 h 744"/>
                <a:gd name="T26" fmla="*/ 68 w 744"/>
                <a:gd name="T27" fmla="*/ 440 h 744"/>
                <a:gd name="T28" fmla="*/ 698 w 744"/>
                <a:gd name="T29" fmla="*/ 410 h 744"/>
                <a:gd name="T30" fmla="*/ 740 w 744"/>
                <a:gd name="T31" fmla="*/ 452 h 744"/>
                <a:gd name="T32" fmla="*/ 740 w 744"/>
                <a:gd name="T33" fmla="*/ 698 h 744"/>
                <a:gd name="T34" fmla="*/ 698 w 744"/>
                <a:gd name="T35" fmla="*/ 741 h 744"/>
                <a:gd name="T36" fmla="*/ 452 w 744"/>
                <a:gd name="T37" fmla="*/ 741 h 744"/>
                <a:gd name="T38" fmla="*/ 409 w 744"/>
                <a:gd name="T39" fmla="*/ 698 h 744"/>
                <a:gd name="T40" fmla="*/ 409 w 744"/>
                <a:gd name="T41" fmla="*/ 452 h 744"/>
                <a:gd name="T42" fmla="*/ 452 w 744"/>
                <a:gd name="T43" fmla="*/ 410 h 744"/>
                <a:gd name="T44" fmla="*/ 271 w 744"/>
                <a:gd name="T45" fmla="*/ 406 h 744"/>
                <a:gd name="T46" fmla="*/ 325 w 744"/>
                <a:gd name="T47" fmla="*/ 434 h 744"/>
                <a:gd name="T48" fmla="*/ 338 w 744"/>
                <a:gd name="T49" fmla="*/ 677 h 744"/>
                <a:gd name="T50" fmla="*/ 311 w 744"/>
                <a:gd name="T51" fmla="*/ 731 h 744"/>
                <a:gd name="T52" fmla="*/ 68 w 744"/>
                <a:gd name="T53" fmla="*/ 744 h 744"/>
                <a:gd name="T54" fmla="*/ 13 w 744"/>
                <a:gd name="T55" fmla="*/ 717 h 744"/>
                <a:gd name="T56" fmla="*/ 0 w 744"/>
                <a:gd name="T57" fmla="*/ 474 h 744"/>
                <a:gd name="T58" fmla="*/ 28 w 744"/>
                <a:gd name="T59" fmla="*/ 419 h 744"/>
                <a:gd name="T60" fmla="*/ 473 w 744"/>
                <a:gd name="T61" fmla="*/ 34 h 744"/>
                <a:gd name="T62" fmla="*/ 443 w 744"/>
                <a:gd name="T63" fmla="*/ 55 h 744"/>
                <a:gd name="T64" fmla="*/ 443 w 744"/>
                <a:gd name="T65" fmla="*/ 285 h 744"/>
                <a:gd name="T66" fmla="*/ 473 w 744"/>
                <a:gd name="T67" fmla="*/ 305 h 744"/>
                <a:gd name="T68" fmla="*/ 701 w 744"/>
                <a:gd name="T69" fmla="*/ 295 h 744"/>
                <a:gd name="T70" fmla="*/ 710 w 744"/>
                <a:gd name="T71" fmla="*/ 69 h 744"/>
                <a:gd name="T72" fmla="*/ 689 w 744"/>
                <a:gd name="T73" fmla="*/ 37 h 744"/>
                <a:gd name="T74" fmla="*/ 68 w 744"/>
                <a:gd name="T75" fmla="*/ 34 h 744"/>
                <a:gd name="T76" fmla="*/ 37 w 744"/>
                <a:gd name="T77" fmla="*/ 55 h 744"/>
                <a:gd name="T78" fmla="*/ 37 w 744"/>
                <a:gd name="T79" fmla="*/ 285 h 744"/>
                <a:gd name="T80" fmla="*/ 68 w 744"/>
                <a:gd name="T81" fmla="*/ 305 h 744"/>
                <a:gd name="T82" fmla="*/ 295 w 744"/>
                <a:gd name="T83" fmla="*/ 295 h 744"/>
                <a:gd name="T84" fmla="*/ 304 w 744"/>
                <a:gd name="T85" fmla="*/ 69 h 744"/>
                <a:gd name="T86" fmla="*/ 284 w 744"/>
                <a:gd name="T87" fmla="*/ 37 h 744"/>
                <a:gd name="T88" fmla="*/ 473 w 744"/>
                <a:gd name="T89" fmla="*/ 0 h 744"/>
                <a:gd name="T90" fmla="*/ 717 w 744"/>
                <a:gd name="T91" fmla="*/ 14 h 744"/>
                <a:gd name="T92" fmla="*/ 744 w 744"/>
                <a:gd name="T93" fmla="*/ 69 h 744"/>
                <a:gd name="T94" fmla="*/ 731 w 744"/>
                <a:gd name="T95" fmla="*/ 311 h 744"/>
                <a:gd name="T96" fmla="*/ 676 w 744"/>
                <a:gd name="T97" fmla="*/ 338 h 744"/>
                <a:gd name="T98" fmla="*/ 434 w 744"/>
                <a:gd name="T99" fmla="*/ 325 h 744"/>
                <a:gd name="T100" fmla="*/ 406 w 744"/>
                <a:gd name="T101" fmla="*/ 271 h 744"/>
                <a:gd name="T102" fmla="*/ 419 w 744"/>
                <a:gd name="T103" fmla="*/ 28 h 744"/>
                <a:gd name="T104" fmla="*/ 473 w 744"/>
                <a:gd name="T105" fmla="*/ 0 h 744"/>
                <a:gd name="T106" fmla="*/ 292 w 744"/>
                <a:gd name="T107" fmla="*/ 4 h 744"/>
                <a:gd name="T108" fmla="*/ 336 w 744"/>
                <a:gd name="T109" fmla="*/ 48 h 744"/>
                <a:gd name="T110" fmla="*/ 336 w 744"/>
                <a:gd name="T111" fmla="*/ 292 h 744"/>
                <a:gd name="T112" fmla="*/ 292 w 744"/>
                <a:gd name="T113" fmla="*/ 336 h 744"/>
                <a:gd name="T114" fmla="*/ 46 w 744"/>
                <a:gd name="T115" fmla="*/ 336 h 744"/>
                <a:gd name="T116" fmla="*/ 4 w 744"/>
                <a:gd name="T117" fmla="*/ 292 h 744"/>
                <a:gd name="T118" fmla="*/ 4 w 744"/>
                <a:gd name="T119" fmla="*/ 48 h 744"/>
                <a:gd name="T120" fmla="*/ 46 w 744"/>
                <a:gd name="T121" fmla="*/ 4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4" h="744">
                  <a:moveTo>
                    <a:pt x="473" y="440"/>
                  </a:moveTo>
                  <a:lnTo>
                    <a:pt x="460" y="443"/>
                  </a:lnTo>
                  <a:lnTo>
                    <a:pt x="450" y="449"/>
                  </a:lnTo>
                  <a:lnTo>
                    <a:pt x="443" y="461"/>
                  </a:lnTo>
                  <a:lnTo>
                    <a:pt x="440" y="474"/>
                  </a:lnTo>
                  <a:lnTo>
                    <a:pt x="440" y="677"/>
                  </a:lnTo>
                  <a:lnTo>
                    <a:pt x="443" y="690"/>
                  </a:lnTo>
                  <a:lnTo>
                    <a:pt x="450" y="701"/>
                  </a:lnTo>
                  <a:lnTo>
                    <a:pt x="460" y="707"/>
                  </a:lnTo>
                  <a:lnTo>
                    <a:pt x="473" y="710"/>
                  </a:lnTo>
                  <a:lnTo>
                    <a:pt x="676" y="710"/>
                  </a:lnTo>
                  <a:lnTo>
                    <a:pt x="689" y="707"/>
                  </a:lnTo>
                  <a:lnTo>
                    <a:pt x="701" y="701"/>
                  </a:lnTo>
                  <a:lnTo>
                    <a:pt x="708" y="690"/>
                  </a:lnTo>
                  <a:lnTo>
                    <a:pt x="710" y="677"/>
                  </a:lnTo>
                  <a:lnTo>
                    <a:pt x="710" y="474"/>
                  </a:lnTo>
                  <a:lnTo>
                    <a:pt x="708" y="461"/>
                  </a:lnTo>
                  <a:lnTo>
                    <a:pt x="701" y="449"/>
                  </a:lnTo>
                  <a:lnTo>
                    <a:pt x="689" y="443"/>
                  </a:lnTo>
                  <a:lnTo>
                    <a:pt x="676" y="440"/>
                  </a:lnTo>
                  <a:lnTo>
                    <a:pt x="473" y="440"/>
                  </a:lnTo>
                  <a:close/>
                  <a:moveTo>
                    <a:pt x="68" y="440"/>
                  </a:moveTo>
                  <a:lnTo>
                    <a:pt x="55" y="443"/>
                  </a:lnTo>
                  <a:lnTo>
                    <a:pt x="43" y="449"/>
                  </a:lnTo>
                  <a:lnTo>
                    <a:pt x="37" y="461"/>
                  </a:lnTo>
                  <a:lnTo>
                    <a:pt x="34" y="474"/>
                  </a:lnTo>
                  <a:lnTo>
                    <a:pt x="34" y="677"/>
                  </a:lnTo>
                  <a:lnTo>
                    <a:pt x="37" y="690"/>
                  </a:lnTo>
                  <a:lnTo>
                    <a:pt x="43" y="701"/>
                  </a:lnTo>
                  <a:lnTo>
                    <a:pt x="55" y="707"/>
                  </a:lnTo>
                  <a:lnTo>
                    <a:pt x="68" y="710"/>
                  </a:lnTo>
                  <a:lnTo>
                    <a:pt x="271" y="710"/>
                  </a:lnTo>
                  <a:lnTo>
                    <a:pt x="284" y="707"/>
                  </a:lnTo>
                  <a:lnTo>
                    <a:pt x="295" y="701"/>
                  </a:lnTo>
                  <a:lnTo>
                    <a:pt x="302" y="690"/>
                  </a:lnTo>
                  <a:lnTo>
                    <a:pt x="304" y="677"/>
                  </a:lnTo>
                  <a:lnTo>
                    <a:pt x="304" y="474"/>
                  </a:lnTo>
                  <a:lnTo>
                    <a:pt x="302" y="461"/>
                  </a:lnTo>
                  <a:lnTo>
                    <a:pt x="295" y="449"/>
                  </a:lnTo>
                  <a:lnTo>
                    <a:pt x="284" y="443"/>
                  </a:lnTo>
                  <a:lnTo>
                    <a:pt x="271" y="440"/>
                  </a:lnTo>
                  <a:lnTo>
                    <a:pt x="68" y="440"/>
                  </a:lnTo>
                  <a:close/>
                  <a:moveTo>
                    <a:pt x="473" y="406"/>
                  </a:moveTo>
                  <a:lnTo>
                    <a:pt x="676" y="406"/>
                  </a:lnTo>
                  <a:lnTo>
                    <a:pt x="698" y="410"/>
                  </a:lnTo>
                  <a:lnTo>
                    <a:pt x="717" y="419"/>
                  </a:lnTo>
                  <a:lnTo>
                    <a:pt x="731" y="434"/>
                  </a:lnTo>
                  <a:lnTo>
                    <a:pt x="740" y="452"/>
                  </a:lnTo>
                  <a:lnTo>
                    <a:pt x="744" y="474"/>
                  </a:lnTo>
                  <a:lnTo>
                    <a:pt x="744" y="677"/>
                  </a:lnTo>
                  <a:lnTo>
                    <a:pt x="740" y="698"/>
                  </a:lnTo>
                  <a:lnTo>
                    <a:pt x="731" y="717"/>
                  </a:lnTo>
                  <a:lnTo>
                    <a:pt x="717" y="731"/>
                  </a:lnTo>
                  <a:lnTo>
                    <a:pt x="698" y="741"/>
                  </a:lnTo>
                  <a:lnTo>
                    <a:pt x="676" y="744"/>
                  </a:lnTo>
                  <a:lnTo>
                    <a:pt x="473" y="744"/>
                  </a:lnTo>
                  <a:lnTo>
                    <a:pt x="452" y="741"/>
                  </a:lnTo>
                  <a:lnTo>
                    <a:pt x="434" y="731"/>
                  </a:lnTo>
                  <a:lnTo>
                    <a:pt x="419" y="717"/>
                  </a:lnTo>
                  <a:lnTo>
                    <a:pt x="409" y="698"/>
                  </a:lnTo>
                  <a:lnTo>
                    <a:pt x="406" y="677"/>
                  </a:lnTo>
                  <a:lnTo>
                    <a:pt x="406" y="474"/>
                  </a:lnTo>
                  <a:lnTo>
                    <a:pt x="409" y="452"/>
                  </a:lnTo>
                  <a:lnTo>
                    <a:pt x="419" y="434"/>
                  </a:lnTo>
                  <a:lnTo>
                    <a:pt x="434" y="419"/>
                  </a:lnTo>
                  <a:lnTo>
                    <a:pt x="452" y="410"/>
                  </a:lnTo>
                  <a:lnTo>
                    <a:pt x="473" y="406"/>
                  </a:lnTo>
                  <a:close/>
                  <a:moveTo>
                    <a:pt x="68" y="406"/>
                  </a:moveTo>
                  <a:lnTo>
                    <a:pt x="271" y="406"/>
                  </a:lnTo>
                  <a:lnTo>
                    <a:pt x="292" y="410"/>
                  </a:lnTo>
                  <a:lnTo>
                    <a:pt x="311" y="419"/>
                  </a:lnTo>
                  <a:lnTo>
                    <a:pt x="325" y="434"/>
                  </a:lnTo>
                  <a:lnTo>
                    <a:pt x="336" y="452"/>
                  </a:lnTo>
                  <a:lnTo>
                    <a:pt x="338" y="474"/>
                  </a:lnTo>
                  <a:lnTo>
                    <a:pt x="338" y="677"/>
                  </a:lnTo>
                  <a:lnTo>
                    <a:pt x="336" y="698"/>
                  </a:lnTo>
                  <a:lnTo>
                    <a:pt x="325" y="717"/>
                  </a:lnTo>
                  <a:lnTo>
                    <a:pt x="311" y="731"/>
                  </a:lnTo>
                  <a:lnTo>
                    <a:pt x="292" y="741"/>
                  </a:lnTo>
                  <a:lnTo>
                    <a:pt x="271" y="744"/>
                  </a:lnTo>
                  <a:lnTo>
                    <a:pt x="68" y="744"/>
                  </a:lnTo>
                  <a:lnTo>
                    <a:pt x="46" y="741"/>
                  </a:lnTo>
                  <a:lnTo>
                    <a:pt x="28" y="731"/>
                  </a:lnTo>
                  <a:lnTo>
                    <a:pt x="13" y="717"/>
                  </a:lnTo>
                  <a:lnTo>
                    <a:pt x="4" y="698"/>
                  </a:lnTo>
                  <a:lnTo>
                    <a:pt x="0" y="677"/>
                  </a:lnTo>
                  <a:lnTo>
                    <a:pt x="0" y="474"/>
                  </a:lnTo>
                  <a:lnTo>
                    <a:pt x="4" y="452"/>
                  </a:lnTo>
                  <a:lnTo>
                    <a:pt x="13" y="434"/>
                  </a:lnTo>
                  <a:lnTo>
                    <a:pt x="28" y="419"/>
                  </a:lnTo>
                  <a:lnTo>
                    <a:pt x="46" y="410"/>
                  </a:lnTo>
                  <a:lnTo>
                    <a:pt x="68" y="406"/>
                  </a:lnTo>
                  <a:close/>
                  <a:moveTo>
                    <a:pt x="473" y="34"/>
                  </a:moveTo>
                  <a:lnTo>
                    <a:pt x="460" y="37"/>
                  </a:lnTo>
                  <a:lnTo>
                    <a:pt x="450" y="45"/>
                  </a:lnTo>
                  <a:lnTo>
                    <a:pt x="443" y="55"/>
                  </a:lnTo>
                  <a:lnTo>
                    <a:pt x="440" y="69"/>
                  </a:lnTo>
                  <a:lnTo>
                    <a:pt x="440" y="271"/>
                  </a:lnTo>
                  <a:lnTo>
                    <a:pt x="443" y="285"/>
                  </a:lnTo>
                  <a:lnTo>
                    <a:pt x="450" y="295"/>
                  </a:lnTo>
                  <a:lnTo>
                    <a:pt x="460" y="303"/>
                  </a:lnTo>
                  <a:lnTo>
                    <a:pt x="473" y="305"/>
                  </a:lnTo>
                  <a:lnTo>
                    <a:pt x="676" y="305"/>
                  </a:lnTo>
                  <a:lnTo>
                    <a:pt x="689" y="303"/>
                  </a:lnTo>
                  <a:lnTo>
                    <a:pt x="701" y="295"/>
                  </a:lnTo>
                  <a:lnTo>
                    <a:pt x="708" y="285"/>
                  </a:lnTo>
                  <a:lnTo>
                    <a:pt x="710" y="271"/>
                  </a:lnTo>
                  <a:lnTo>
                    <a:pt x="710" y="69"/>
                  </a:lnTo>
                  <a:lnTo>
                    <a:pt x="708" y="55"/>
                  </a:lnTo>
                  <a:lnTo>
                    <a:pt x="701" y="45"/>
                  </a:lnTo>
                  <a:lnTo>
                    <a:pt x="689" y="37"/>
                  </a:lnTo>
                  <a:lnTo>
                    <a:pt x="676" y="34"/>
                  </a:lnTo>
                  <a:lnTo>
                    <a:pt x="473" y="34"/>
                  </a:lnTo>
                  <a:close/>
                  <a:moveTo>
                    <a:pt x="68" y="34"/>
                  </a:moveTo>
                  <a:lnTo>
                    <a:pt x="55" y="37"/>
                  </a:lnTo>
                  <a:lnTo>
                    <a:pt x="43" y="45"/>
                  </a:lnTo>
                  <a:lnTo>
                    <a:pt x="37" y="55"/>
                  </a:lnTo>
                  <a:lnTo>
                    <a:pt x="34" y="69"/>
                  </a:lnTo>
                  <a:lnTo>
                    <a:pt x="34" y="271"/>
                  </a:lnTo>
                  <a:lnTo>
                    <a:pt x="37" y="285"/>
                  </a:lnTo>
                  <a:lnTo>
                    <a:pt x="43" y="295"/>
                  </a:lnTo>
                  <a:lnTo>
                    <a:pt x="55" y="303"/>
                  </a:lnTo>
                  <a:lnTo>
                    <a:pt x="68" y="305"/>
                  </a:lnTo>
                  <a:lnTo>
                    <a:pt x="271" y="305"/>
                  </a:lnTo>
                  <a:lnTo>
                    <a:pt x="284" y="303"/>
                  </a:lnTo>
                  <a:lnTo>
                    <a:pt x="295" y="295"/>
                  </a:lnTo>
                  <a:lnTo>
                    <a:pt x="302" y="285"/>
                  </a:lnTo>
                  <a:lnTo>
                    <a:pt x="304" y="271"/>
                  </a:lnTo>
                  <a:lnTo>
                    <a:pt x="304" y="69"/>
                  </a:lnTo>
                  <a:lnTo>
                    <a:pt x="302" y="55"/>
                  </a:lnTo>
                  <a:lnTo>
                    <a:pt x="295" y="45"/>
                  </a:lnTo>
                  <a:lnTo>
                    <a:pt x="284" y="37"/>
                  </a:lnTo>
                  <a:lnTo>
                    <a:pt x="271" y="34"/>
                  </a:lnTo>
                  <a:lnTo>
                    <a:pt x="68" y="34"/>
                  </a:lnTo>
                  <a:close/>
                  <a:moveTo>
                    <a:pt x="473" y="0"/>
                  </a:moveTo>
                  <a:lnTo>
                    <a:pt x="676" y="0"/>
                  </a:lnTo>
                  <a:lnTo>
                    <a:pt x="698" y="4"/>
                  </a:lnTo>
                  <a:lnTo>
                    <a:pt x="717" y="14"/>
                  </a:lnTo>
                  <a:lnTo>
                    <a:pt x="731" y="28"/>
                  </a:lnTo>
                  <a:lnTo>
                    <a:pt x="740" y="48"/>
                  </a:lnTo>
                  <a:lnTo>
                    <a:pt x="744" y="69"/>
                  </a:lnTo>
                  <a:lnTo>
                    <a:pt x="744" y="271"/>
                  </a:lnTo>
                  <a:lnTo>
                    <a:pt x="740" y="292"/>
                  </a:lnTo>
                  <a:lnTo>
                    <a:pt x="731" y="311"/>
                  </a:lnTo>
                  <a:lnTo>
                    <a:pt x="717" y="325"/>
                  </a:lnTo>
                  <a:lnTo>
                    <a:pt x="698" y="336"/>
                  </a:lnTo>
                  <a:lnTo>
                    <a:pt x="676" y="338"/>
                  </a:lnTo>
                  <a:lnTo>
                    <a:pt x="473" y="338"/>
                  </a:lnTo>
                  <a:lnTo>
                    <a:pt x="452" y="336"/>
                  </a:lnTo>
                  <a:lnTo>
                    <a:pt x="434" y="325"/>
                  </a:lnTo>
                  <a:lnTo>
                    <a:pt x="419" y="311"/>
                  </a:lnTo>
                  <a:lnTo>
                    <a:pt x="409" y="292"/>
                  </a:lnTo>
                  <a:lnTo>
                    <a:pt x="406" y="271"/>
                  </a:lnTo>
                  <a:lnTo>
                    <a:pt x="406" y="69"/>
                  </a:lnTo>
                  <a:lnTo>
                    <a:pt x="409" y="48"/>
                  </a:lnTo>
                  <a:lnTo>
                    <a:pt x="419" y="28"/>
                  </a:lnTo>
                  <a:lnTo>
                    <a:pt x="434" y="14"/>
                  </a:lnTo>
                  <a:lnTo>
                    <a:pt x="452" y="4"/>
                  </a:lnTo>
                  <a:lnTo>
                    <a:pt x="473" y="0"/>
                  </a:lnTo>
                  <a:close/>
                  <a:moveTo>
                    <a:pt x="68" y="0"/>
                  </a:moveTo>
                  <a:lnTo>
                    <a:pt x="271" y="0"/>
                  </a:lnTo>
                  <a:lnTo>
                    <a:pt x="292" y="4"/>
                  </a:lnTo>
                  <a:lnTo>
                    <a:pt x="311" y="14"/>
                  </a:lnTo>
                  <a:lnTo>
                    <a:pt x="325" y="28"/>
                  </a:lnTo>
                  <a:lnTo>
                    <a:pt x="336" y="48"/>
                  </a:lnTo>
                  <a:lnTo>
                    <a:pt x="338" y="69"/>
                  </a:lnTo>
                  <a:lnTo>
                    <a:pt x="338" y="271"/>
                  </a:lnTo>
                  <a:lnTo>
                    <a:pt x="336" y="292"/>
                  </a:lnTo>
                  <a:lnTo>
                    <a:pt x="325" y="311"/>
                  </a:lnTo>
                  <a:lnTo>
                    <a:pt x="311" y="325"/>
                  </a:lnTo>
                  <a:lnTo>
                    <a:pt x="292" y="336"/>
                  </a:lnTo>
                  <a:lnTo>
                    <a:pt x="271" y="338"/>
                  </a:lnTo>
                  <a:lnTo>
                    <a:pt x="68" y="338"/>
                  </a:lnTo>
                  <a:lnTo>
                    <a:pt x="46" y="336"/>
                  </a:lnTo>
                  <a:lnTo>
                    <a:pt x="28" y="325"/>
                  </a:lnTo>
                  <a:lnTo>
                    <a:pt x="13" y="311"/>
                  </a:lnTo>
                  <a:lnTo>
                    <a:pt x="4" y="292"/>
                  </a:lnTo>
                  <a:lnTo>
                    <a:pt x="0" y="271"/>
                  </a:lnTo>
                  <a:lnTo>
                    <a:pt x="0" y="69"/>
                  </a:lnTo>
                  <a:lnTo>
                    <a:pt x="4" y="48"/>
                  </a:lnTo>
                  <a:lnTo>
                    <a:pt x="13" y="28"/>
                  </a:lnTo>
                  <a:lnTo>
                    <a:pt x="28" y="14"/>
                  </a:lnTo>
                  <a:lnTo>
                    <a:pt x="46" y="4"/>
                  </a:lnTo>
                  <a:lnTo>
                    <a:pt x="6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57" name="Freeform 56"/>
            <p:cNvSpPr>
              <a:spLocks noEditPoints="1"/>
            </p:cNvSpPr>
            <p:nvPr/>
          </p:nvSpPr>
          <p:spPr bwMode="auto">
            <a:xfrm>
              <a:off x="9492990" y="2987007"/>
              <a:ext cx="540000" cy="540000"/>
            </a:xfrm>
            <a:custGeom>
              <a:avLst/>
              <a:gdLst>
                <a:gd name="T0" fmla="*/ 712 w 744"/>
                <a:gd name="T1" fmla="*/ 575 h 744"/>
                <a:gd name="T2" fmla="*/ 441 w 744"/>
                <a:gd name="T3" fmla="*/ 710 h 744"/>
                <a:gd name="T4" fmla="*/ 34 w 744"/>
                <a:gd name="T5" fmla="*/ 710 h 744"/>
                <a:gd name="T6" fmla="*/ 575 w 744"/>
                <a:gd name="T7" fmla="*/ 541 h 744"/>
                <a:gd name="T8" fmla="*/ 742 w 744"/>
                <a:gd name="T9" fmla="*/ 562 h 744"/>
                <a:gd name="T10" fmla="*/ 735 w 744"/>
                <a:gd name="T11" fmla="*/ 735 h 744"/>
                <a:gd name="T12" fmla="*/ 562 w 744"/>
                <a:gd name="T13" fmla="*/ 741 h 744"/>
                <a:gd name="T14" fmla="*/ 543 w 744"/>
                <a:gd name="T15" fmla="*/ 575 h 744"/>
                <a:gd name="T16" fmla="*/ 575 w 744"/>
                <a:gd name="T17" fmla="*/ 541 h 744"/>
                <a:gd name="T18" fmla="*/ 464 w 744"/>
                <a:gd name="T19" fmla="*/ 552 h 744"/>
                <a:gd name="T20" fmla="*/ 472 w 744"/>
                <a:gd name="T21" fmla="*/ 723 h 744"/>
                <a:gd name="T22" fmla="*/ 306 w 744"/>
                <a:gd name="T23" fmla="*/ 744 h 744"/>
                <a:gd name="T24" fmla="*/ 272 w 744"/>
                <a:gd name="T25" fmla="*/ 710 h 744"/>
                <a:gd name="T26" fmla="*/ 292 w 744"/>
                <a:gd name="T27" fmla="*/ 544 h 744"/>
                <a:gd name="T28" fmla="*/ 184 w 744"/>
                <a:gd name="T29" fmla="*/ 544 h 744"/>
                <a:gd name="T30" fmla="*/ 203 w 744"/>
                <a:gd name="T31" fmla="*/ 710 h 744"/>
                <a:gd name="T32" fmla="*/ 171 w 744"/>
                <a:gd name="T33" fmla="*/ 744 h 744"/>
                <a:gd name="T34" fmla="*/ 3 w 744"/>
                <a:gd name="T35" fmla="*/ 723 h 744"/>
                <a:gd name="T36" fmla="*/ 11 w 744"/>
                <a:gd name="T37" fmla="*/ 552 h 744"/>
                <a:gd name="T38" fmla="*/ 575 w 744"/>
                <a:gd name="T39" fmla="*/ 440 h 744"/>
                <a:gd name="T40" fmla="*/ 306 w 744"/>
                <a:gd name="T41" fmla="*/ 305 h 744"/>
                <a:gd name="T42" fmla="*/ 306 w 744"/>
                <a:gd name="T43" fmla="*/ 305 h 744"/>
                <a:gd name="T44" fmla="*/ 171 w 744"/>
                <a:gd name="T45" fmla="*/ 305 h 744"/>
                <a:gd name="T46" fmla="*/ 725 w 744"/>
                <a:gd name="T47" fmla="*/ 274 h 744"/>
                <a:gd name="T48" fmla="*/ 744 w 744"/>
                <a:gd name="T49" fmla="*/ 440 h 744"/>
                <a:gd name="T50" fmla="*/ 712 w 744"/>
                <a:gd name="T51" fmla="*/ 474 h 744"/>
                <a:gd name="T52" fmla="*/ 545 w 744"/>
                <a:gd name="T53" fmla="*/ 453 h 744"/>
                <a:gd name="T54" fmla="*/ 552 w 744"/>
                <a:gd name="T55" fmla="*/ 281 h 744"/>
                <a:gd name="T56" fmla="*/ 441 w 744"/>
                <a:gd name="T57" fmla="*/ 271 h 744"/>
                <a:gd name="T58" fmla="*/ 475 w 744"/>
                <a:gd name="T59" fmla="*/ 305 h 744"/>
                <a:gd name="T60" fmla="*/ 454 w 744"/>
                <a:gd name="T61" fmla="*/ 472 h 744"/>
                <a:gd name="T62" fmla="*/ 282 w 744"/>
                <a:gd name="T63" fmla="*/ 464 h 744"/>
                <a:gd name="T64" fmla="*/ 274 w 744"/>
                <a:gd name="T65" fmla="*/ 292 h 744"/>
                <a:gd name="T66" fmla="*/ 34 w 744"/>
                <a:gd name="T67" fmla="*/ 271 h 744"/>
                <a:gd name="T68" fmla="*/ 201 w 744"/>
                <a:gd name="T69" fmla="*/ 292 h 744"/>
                <a:gd name="T70" fmla="*/ 194 w 744"/>
                <a:gd name="T71" fmla="*/ 464 h 744"/>
                <a:gd name="T72" fmla="*/ 21 w 744"/>
                <a:gd name="T73" fmla="*/ 472 h 744"/>
                <a:gd name="T74" fmla="*/ 0 w 744"/>
                <a:gd name="T75" fmla="*/ 305 h 744"/>
                <a:gd name="T76" fmla="*/ 34 w 744"/>
                <a:gd name="T77" fmla="*/ 271 h 744"/>
                <a:gd name="T78" fmla="*/ 712 w 744"/>
                <a:gd name="T79" fmla="*/ 34 h 744"/>
                <a:gd name="T80" fmla="*/ 441 w 744"/>
                <a:gd name="T81" fmla="*/ 169 h 744"/>
                <a:gd name="T82" fmla="*/ 34 w 744"/>
                <a:gd name="T83" fmla="*/ 169 h 744"/>
                <a:gd name="T84" fmla="*/ 575 w 744"/>
                <a:gd name="T85" fmla="*/ 0 h 744"/>
                <a:gd name="T86" fmla="*/ 742 w 744"/>
                <a:gd name="T87" fmla="*/ 21 h 744"/>
                <a:gd name="T88" fmla="*/ 735 w 744"/>
                <a:gd name="T89" fmla="*/ 194 h 744"/>
                <a:gd name="T90" fmla="*/ 562 w 744"/>
                <a:gd name="T91" fmla="*/ 201 h 744"/>
                <a:gd name="T92" fmla="*/ 543 w 744"/>
                <a:gd name="T93" fmla="*/ 34 h 744"/>
                <a:gd name="T94" fmla="*/ 575 w 744"/>
                <a:gd name="T95" fmla="*/ 0 h 744"/>
                <a:gd name="T96" fmla="*/ 464 w 744"/>
                <a:gd name="T97" fmla="*/ 11 h 744"/>
                <a:gd name="T98" fmla="*/ 472 w 744"/>
                <a:gd name="T99" fmla="*/ 182 h 744"/>
                <a:gd name="T100" fmla="*/ 306 w 744"/>
                <a:gd name="T101" fmla="*/ 203 h 744"/>
                <a:gd name="T102" fmla="*/ 272 w 744"/>
                <a:gd name="T103" fmla="*/ 169 h 744"/>
                <a:gd name="T104" fmla="*/ 292 w 744"/>
                <a:gd name="T105" fmla="*/ 3 h 744"/>
                <a:gd name="T106" fmla="*/ 184 w 744"/>
                <a:gd name="T107" fmla="*/ 3 h 744"/>
                <a:gd name="T108" fmla="*/ 203 w 744"/>
                <a:gd name="T109" fmla="*/ 169 h 744"/>
                <a:gd name="T110" fmla="*/ 171 w 744"/>
                <a:gd name="T111" fmla="*/ 203 h 744"/>
                <a:gd name="T112" fmla="*/ 3 w 744"/>
                <a:gd name="T113" fmla="*/ 182 h 744"/>
                <a:gd name="T114" fmla="*/ 11 w 744"/>
                <a:gd name="T115" fmla="*/ 11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4" h="744">
                  <a:moveTo>
                    <a:pt x="575" y="575"/>
                  </a:moveTo>
                  <a:lnTo>
                    <a:pt x="575" y="710"/>
                  </a:lnTo>
                  <a:lnTo>
                    <a:pt x="712" y="710"/>
                  </a:lnTo>
                  <a:lnTo>
                    <a:pt x="712" y="575"/>
                  </a:lnTo>
                  <a:lnTo>
                    <a:pt x="575" y="575"/>
                  </a:lnTo>
                  <a:close/>
                  <a:moveTo>
                    <a:pt x="306" y="575"/>
                  </a:moveTo>
                  <a:lnTo>
                    <a:pt x="306" y="710"/>
                  </a:lnTo>
                  <a:lnTo>
                    <a:pt x="441" y="710"/>
                  </a:lnTo>
                  <a:lnTo>
                    <a:pt x="441" y="575"/>
                  </a:lnTo>
                  <a:lnTo>
                    <a:pt x="306" y="575"/>
                  </a:lnTo>
                  <a:close/>
                  <a:moveTo>
                    <a:pt x="34" y="575"/>
                  </a:moveTo>
                  <a:lnTo>
                    <a:pt x="34" y="710"/>
                  </a:lnTo>
                  <a:lnTo>
                    <a:pt x="171" y="710"/>
                  </a:lnTo>
                  <a:lnTo>
                    <a:pt x="171" y="575"/>
                  </a:lnTo>
                  <a:lnTo>
                    <a:pt x="34" y="575"/>
                  </a:lnTo>
                  <a:close/>
                  <a:moveTo>
                    <a:pt x="575" y="541"/>
                  </a:moveTo>
                  <a:lnTo>
                    <a:pt x="712" y="541"/>
                  </a:lnTo>
                  <a:lnTo>
                    <a:pt x="725" y="544"/>
                  </a:lnTo>
                  <a:lnTo>
                    <a:pt x="735" y="552"/>
                  </a:lnTo>
                  <a:lnTo>
                    <a:pt x="742" y="562"/>
                  </a:lnTo>
                  <a:lnTo>
                    <a:pt x="744" y="575"/>
                  </a:lnTo>
                  <a:lnTo>
                    <a:pt x="744" y="710"/>
                  </a:lnTo>
                  <a:lnTo>
                    <a:pt x="742" y="723"/>
                  </a:lnTo>
                  <a:lnTo>
                    <a:pt x="735" y="735"/>
                  </a:lnTo>
                  <a:lnTo>
                    <a:pt x="725" y="741"/>
                  </a:lnTo>
                  <a:lnTo>
                    <a:pt x="712" y="744"/>
                  </a:lnTo>
                  <a:lnTo>
                    <a:pt x="575" y="744"/>
                  </a:lnTo>
                  <a:lnTo>
                    <a:pt x="562" y="741"/>
                  </a:lnTo>
                  <a:lnTo>
                    <a:pt x="552" y="735"/>
                  </a:lnTo>
                  <a:lnTo>
                    <a:pt x="545" y="723"/>
                  </a:lnTo>
                  <a:lnTo>
                    <a:pt x="543" y="710"/>
                  </a:lnTo>
                  <a:lnTo>
                    <a:pt x="543" y="575"/>
                  </a:lnTo>
                  <a:lnTo>
                    <a:pt x="545" y="562"/>
                  </a:lnTo>
                  <a:lnTo>
                    <a:pt x="552" y="552"/>
                  </a:lnTo>
                  <a:lnTo>
                    <a:pt x="562" y="544"/>
                  </a:lnTo>
                  <a:lnTo>
                    <a:pt x="575" y="541"/>
                  </a:lnTo>
                  <a:close/>
                  <a:moveTo>
                    <a:pt x="306" y="541"/>
                  </a:moveTo>
                  <a:lnTo>
                    <a:pt x="441" y="541"/>
                  </a:lnTo>
                  <a:lnTo>
                    <a:pt x="454" y="544"/>
                  </a:lnTo>
                  <a:lnTo>
                    <a:pt x="464" y="552"/>
                  </a:lnTo>
                  <a:lnTo>
                    <a:pt x="472" y="562"/>
                  </a:lnTo>
                  <a:lnTo>
                    <a:pt x="475" y="575"/>
                  </a:lnTo>
                  <a:lnTo>
                    <a:pt x="475" y="710"/>
                  </a:lnTo>
                  <a:lnTo>
                    <a:pt x="472" y="723"/>
                  </a:lnTo>
                  <a:lnTo>
                    <a:pt x="464" y="735"/>
                  </a:lnTo>
                  <a:lnTo>
                    <a:pt x="454" y="741"/>
                  </a:lnTo>
                  <a:lnTo>
                    <a:pt x="441" y="744"/>
                  </a:lnTo>
                  <a:lnTo>
                    <a:pt x="306" y="744"/>
                  </a:lnTo>
                  <a:lnTo>
                    <a:pt x="292" y="741"/>
                  </a:lnTo>
                  <a:lnTo>
                    <a:pt x="282" y="735"/>
                  </a:lnTo>
                  <a:lnTo>
                    <a:pt x="274" y="723"/>
                  </a:lnTo>
                  <a:lnTo>
                    <a:pt x="272" y="710"/>
                  </a:lnTo>
                  <a:lnTo>
                    <a:pt x="272" y="575"/>
                  </a:lnTo>
                  <a:lnTo>
                    <a:pt x="274" y="562"/>
                  </a:lnTo>
                  <a:lnTo>
                    <a:pt x="282" y="552"/>
                  </a:lnTo>
                  <a:lnTo>
                    <a:pt x="292" y="544"/>
                  </a:lnTo>
                  <a:lnTo>
                    <a:pt x="306" y="541"/>
                  </a:lnTo>
                  <a:close/>
                  <a:moveTo>
                    <a:pt x="34" y="541"/>
                  </a:moveTo>
                  <a:lnTo>
                    <a:pt x="171" y="541"/>
                  </a:lnTo>
                  <a:lnTo>
                    <a:pt x="184" y="544"/>
                  </a:lnTo>
                  <a:lnTo>
                    <a:pt x="194" y="552"/>
                  </a:lnTo>
                  <a:lnTo>
                    <a:pt x="201" y="562"/>
                  </a:lnTo>
                  <a:lnTo>
                    <a:pt x="203" y="575"/>
                  </a:lnTo>
                  <a:lnTo>
                    <a:pt x="203" y="710"/>
                  </a:lnTo>
                  <a:lnTo>
                    <a:pt x="201" y="723"/>
                  </a:lnTo>
                  <a:lnTo>
                    <a:pt x="194" y="735"/>
                  </a:lnTo>
                  <a:lnTo>
                    <a:pt x="184" y="741"/>
                  </a:lnTo>
                  <a:lnTo>
                    <a:pt x="171" y="744"/>
                  </a:lnTo>
                  <a:lnTo>
                    <a:pt x="34" y="744"/>
                  </a:lnTo>
                  <a:lnTo>
                    <a:pt x="21" y="741"/>
                  </a:lnTo>
                  <a:lnTo>
                    <a:pt x="11" y="735"/>
                  </a:lnTo>
                  <a:lnTo>
                    <a:pt x="3" y="723"/>
                  </a:lnTo>
                  <a:lnTo>
                    <a:pt x="0" y="710"/>
                  </a:lnTo>
                  <a:lnTo>
                    <a:pt x="0" y="575"/>
                  </a:lnTo>
                  <a:lnTo>
                    <a:pt x="3" y="562"/>
                  </a:lnTo>
                  <a:lnTo>
                    <a:pt x="11" y="552"/>
                  </a:lnTo>
                  <a:lnTo>
                    <a:pt x="21" y="544"/>
                  </a:lnTo>
                  <a:lnTo>
                    <a:pt x="34" y="541"/>
                  </a:lnTo>
                  <a:close/>
                  <a:moveTo>
                    <a:pt x="575" y="305"/>
                  </a:moveTo>
                  <a:lnTo>
                    <a:pt x="575" y="440"/>
                  </a:lnTo>
                  <a:lnTo>
                    <a:pt x="712" y="440"/>
                  </a:lnTo>
                  <a:lnTo>
                    <a:pt x="712" y="305"/>
                  </a:lnTo>
                  <a:lnTo>
                    <a:pt x="575" y="305"/>
                  </a:lnTo>
                  <a:close/>
                  <a:moveTo>
                    <a:pt x="306" y="305"/>
                  </a:moveTo>
                  <a:lnTo>
                    <a:pt x="306" y="440"/>
                  </a:lnTo>
                  <a:lnTo>
                    <a:pt x="441" y="440"/>
                  </a:lnTo>
                  <a:lnTo>
                    <a:pt x="441" y="305"/>
                  </a:lnTo>
                  <a:lnTo>
                    <a:pt x="306" y="305"/>
                  </a:lnTo>
                  <a:close/>
                  <a:moveTo>
                    <a:pt x="34" y="305"/>
                  </a:moveTo>
                  <a:lnTo>
                    <a:pt x="34" y="440"/>
                  </a:lnTo>
                  <a:lnTo>
                    <a:pt x="171" y="440"/>
                  </a:lnTo>
                  <a:lnTo>
                    <a:pt x="171" y="305"/>
                  </a:lnTo>
                  <a:lnTo>
                    <a:pt x="34" y="305"/>
                  </a:lnTo>
                  <a:close/>
                  <a:moveTo>
                    <a:pt x="575" y="271"/>
                  </a:moveTo>
                  <a:lnTo>
                    <a:pt x="712" y="271"/>
                  </a:lnTo>
                  <a:lnTo>
                    <a:pt x="725" y="274"/>
                  </a:lnTo>
                  <a:lnTo>
                    <a:pt x="735" y="281"/>
                  </a:lnTo>
                  <a:lnTo>
                    <a:pt x="742" y="292"/>
                  </a:lnTo>
                  <a:lnTo>
                    <a:pt x="744" y="305"/>
                  </a:lnTo>
                  <a:lnTo>
                    <a:pt x="744" y="440"/>
                  </a:lnTo>
                  <a:lnTo>
                    <a:pt x="742" y="453"/>
                  </a:lnTo>
                  <a:lnTo>
                    <a:pt x="735" y="464"/>
                  </a:lnTo>
                  <a:lnTo>
                    <a:pt x="725" y="472"/>
                  </a:lnTo>
                  <a:lnTo>
                    <a:pt x="712" y="474"/>
                  </a:lnTo>
                  <a:lnTo>
                    <a:pt x="575" y="474"/>
                  </a:lnTo>
                  <a:lnTo>
                    <a:pt x="562" y="472"/>
                  </a:lnTo>
                  <a:lnTo>
                    <a:pt x="552" y="464"/>
                  </a:lnTo>
                  <a:lnTo>
                    <a:pt x="545" y="453"/>
                  </a:lnTo>
                  <a:lnTo>
                    <a:pt x="543" y="440"/>
                  </a:lnTo>
                  <a:lnTo>
                    <a:pt x="543" y="305"/>
                  </a:lnTo>
                  <a:lnTo>
                    <a:pt x="545" y="292"/>
                  </a:lnTo>
                  <a:lnTo>
                    <a:pt x="552" y="281"/>
                  </a:lnTo>
                  <a:lnTo>
                    <a:pt x="562" y="274"/>
                  </a:lnTo>
                  <a:lnTo>
                    <a:pt x="575" y="271"/>
                  </a:lnTo>
                  <a:close/>
                  <a:moveTo>
                    <a:pt x="306" y="271"/>
                  </a:moveTo>
                  <a:lnTo>
                    <a:pt x="441" y="271"/>
                  </a:lnTo>
                  <a:lnTo>
                    <a:pt x="454" y="274"/>
                  </a:lnTo>
                  <a:lnTo>
                    <a:pt x="464" y="281"/>
                  </a:lnTo>
                  <a:lnTo>
                    <a:pt x="472" y="292"/>
                  </a:lnTo>
                  <a:lnTo>
                    <a:pt x="475" y="305"/>
                  </a:lnTo>
                  <a:lnTo>
                    <a:pt x="475" y="440"/>
                  </a:lnTo>
                  <a:lnTo>
                    <a:pt x="472" y="453"/>
                  </a:lnTo>
                  <a:lnTo>
                    <a:pt x="464" y="464"/>
                  </a:lnTo>
                  <a:lnTo>
                    <a:pt x="454" y="472"/>
                  </a:lnTo>
                  <a:lnTo>
                    <a:pt x="441" y="474"/>
                  </a:lnTo>
                  <a:lnTo>
                    <a:pt x="306" y="474"/>
                  </a:lnTo>
                  <a:lnTo>
                    <a:pt x="292" y="472"/>
                  </a:lnTo>
                  <a:lnTo>
                    <a:pt x="282" y="464"/>
                  </a:lnTo>
                  <a:lnTo>
                    <a:pt x="274" y="453"/>
                  </a:lnTo>
                  <a:lnTo>
                    <a:pt x="272" y="440"/>
                  </a:lnTo>
                  <a:lnTo>
                    <a:pt x="272" y="305"/>
                  </a:lnTo>
                  <a:lnTo>
                    <a:pt x="274" y="292"/>
                  </a:lnTo>
                  <a:lnTo>
                    <a:pt x="282" y="281"/>
                  </a:lnTo>
                  <a:lnTo>
                    <a:pt x="292" y="274"/>
                  </a:lnTo>
                  <a:lnTo>
                    <a:pt x="306" y="271"/>
                  </a:lnTo>
                  <a:close/>
                  <a:moveTo>
                    <a:pt x="34" y="271"/>
                  </a:moveTo>
                  <a:lnTo>
                    <a:pt x="171" y="271"/>
                  </a:lnTo>
                  <a:lnTo>
                    <a:pt x="184" y="274"/>
                  </a:lnTo>
                  <a:lnTo>
                    <a:pt x="194" y="281"/>
                  </a:lnTo>
                  <a:lnTo>
                    <a:pt x="201" y="292"/>
                  </a:lnTo>
                  <a:lnTo>
                    <a:pt x="203" y="305"/>
                  </a:lnTo>
                  <a:lnTo>
                    <a:pt x="203" y="440"/>
                  </a:lnTo>
                  <a:lnTo>
                    <a:pt x="201" y="453"/>
                  </a:lnTo>
                  <a:lnTo>
                    <a:pt x="194" y="464"/>
                  </a:lnTo>
                  <a:lnTo>
                    <a:pt x="184" y="472"/>
                  </a:lnTo>
                  <a:lnTo>
                    <a:pt x="171" y="474"/>
                  </a:lnTo>
                  <a:lnTo>
                    <a:pt x="34" y="474"/>
                  </a:lnTo>
                  <a:lnTo>
                    <a:pt x="21" y="472"/>
                  </a:lnTo>
                  <a:lnTo>
                    <a:pt x="11" y="464"/>
                  </a:lnTo>
                  <a:lnTo>
                    <a:pt x="3" y="453"/>
                  </a:lnTo>
                  <a:lnTo>
                    <a:pt x="0" y="440"/>
                  </a:lnTo>
                  <a:lnTo>
                    <a:pt x="0" y="305"/>
                  </a:lnTo>
                  <a:lnTo>
                    <a:pt x="3" y="292"/>
                  </a:lnTo>
                  <a:lnTo>
                    <a:pt x="11" y="281"/>
                  </a:lnTo>
                  <a:lnTo>
                    <a:pt x="21" y="274"/>
                  </a:lnTo>
                  <a:lnTo>
                    <a:pt x="34" y="271"/>
                  </a:lnTo>
                  <a:close/>
                  <a:moveTo>
                    <a:pt x="575" y="34"/>
                  </a:moveTo>
                  <a:lnTo>
                    <a:pt x="575" y="169"/>
                  </a:lnTo>
                  <a:lnTo>
                    <a:pt x="712" y="169"/>
                  </a:lnTo>
                  <a:lnTo>
                    <a:pt x="712" y="34"/>
                  </a:lnTo>
                  <a:lnTo>
                    <a:pt x="575" y="34"/>
                  </a:lnTo>
                  <a:close/>
                  <a:moveTo>
                    <a:pt x="306" y="34"/>
                  </a:moveTo>
                  <a:lnTo>
                    <a:pt x="306" y="169"/>
                  </a:lnTo>
                  <a:lnTo>
                    <a:pt x="441" y="169"/>
                  </a:lnTo>
                  <a:lnTo>
                    <a:pt x="441" y="34"/>
                  </a:lnTo>
                  <a:lnTo>
                    <a:pt x="306" y="34"/>
                  </a:lnTo>
                  <a:close/>
                  <a:moveTo>
                    <a:pt x="34" y="34"/>
                  </a:moveTo>
                  <a:lnTo>
                    <a:pt x="34" y="169"/>
                  </a:lnTo>
                  <a:lnTo>
                    <a:pt x="171" y="169"/>
                  </a:lnTo>
                  <a:lnTo>
                    <a:pt x="171" y="34"/>
                  </a:lnTo>
                  <a:lnTo>
                    <a:pt x="34" y="34"/>
                  </a:lnTo>
                  <a:close/>
                  <a:moveTo>
                    <a:pt x="575" y="0"/>
                  </a:moveTo>
                  <a:lnTo>
                    <a:pt x="712" y="0"/>
                  </a:lnTo>
                  <a:lnTo>
                    <a:pt x="725" y="3"/>
                  </a:lnTo>
                  <a:lnTo>
                    <a:pt x="735" y="11"/>
                  </a:lnTo>
                  <a:lnTo>
                    <a:pt x="742" y="21"/>
                  </a:lnTo>
                  <a:lnTo>
                    <a:pt x="744" y="34"/>
                  </a:lnTo>
                  <a:lnTo>
                    <a:pt x="744" y="169"/>
                  </a:lnTo>
                  <a:lnTo>
                    <a:pt x="742" y="182"/>
                  </a:lnTo>
                  <a:lnTo>
                    <a:pt x="735" y="194"/>
                  </a:lnTo>
                  <a:lnTo>
                    <a:pt x="725" y="201"/>
                  </a:lnTo>
                  <a:lnTo>
                    <a:pt x="712" y="203"/>
                  </a:lnTo>
                  <a:lnTo>
                    <a:pt x="575" y="203"/>
                  </a:lnTo>
                  <a:lnTo>
                    <a:pt x="562" y="201"/>
                  </a:lnTo>
                  <a:lnTo>
                    <a:pt x="552" y="194"/>
                  </a:lnTo>
                  <a:lnTo>
                    <a:pt x="545" y="182"/>
                  </a:lnTo>
                  <a:lnTo>
                    <a:pt x="543" y="169"/>
                  </a:lnTo>
                  <a:lnTo>
                    <a:pt x="543" y="34"/>
                  </a:lnTo>
                  <a:lnTo>
                    <a:pt x="545" y="21"/>
                  </a:lnTo>
                  <a:lnTo>
                    <a:pt x="552" y="11"/>
                  </a:lnTo>
                  <a:lnTo>
                    <a:pt x="562" y="3"/>
                  </a:lnTo>
                  <a:lnTo>
                    <a:pt x="575" y="0"/>
                  </a:lnTo>
                  <a:close/>
                  <a:moveTo>
                    <a:pt x="306" y="0"/>
                  </a:moveTo>
                  <a:lnTo>
                    <a:pt x="441" y="0"/>
                  </a:lnTo>
                  <a:lnTo>
                    <a:pt x="454" y="3"/>
                  </a:lnTo>
                  <a:lnTo>
                    <a:pt x="464" y="11"/>
                  </a:lnTo>
                  <a:lnTo>
                    <a:pt x="472" y="21"/>
                  </a:lnTo>
                  <a:lnTo>
                    <a:pt x="475" y="34"/>
                  </a:lnTo>
                  <a:lnTo>
                    <a:pt x="475" y="169"/>
                  </a:lnTo>
                  <a:lnTo>
                    <a:pt x="472" y="182"/>
                  </a:lnTo>
                  <a:lnTo>
                    <a:pt x="464" y="194"/>
                  </a:lnTo>
                  <a:lnTo>
                    <a:pt x="454" y="201"/>
                  </a:lnTo>
                  <a:lnTo>
                    <a:pt x="441" y="203"/>
                  </a:lnTo>
                  <a:lnTo>
                    <a:pt x="306" y="203"/>
                  </a:lnTo>
                  <a:lnTo>
                    <a:pt x="292" y="201"/>
                  </a:lnTo>
                  <a:lnTo>
                    <a:pt x="282" y="194"/>
                  </a:lnTo>
                  <a:lnTo>
                    <a:pt x="274" y="182"/>
                  </a:lnTo>
                  <a:lnTo>
                    <a:pt x="272" y="169"/>
                  </a:lnTo>
                  <a:lnTo>
                    <a:pt x="272" y="34"/>
                  </a:lnTo>
                  <a:lnTo>
                    <a:pt x="274" y="21"/>
                  </a:lnTo>
                  <a:lnTo>
                    <a:pt x="282" y="11"/>
                  </a:lnTo>
                  <a:lnTo>
                    <a:pt x="292" y="3"/>
                  </a:lnTo>
                  <a:lnTo>
                    <a:pt x="306" y="0"/>
                  </a:lnTo>
                  <a:close/>
                  <a:moveTo>
                    <a:pt x="34" y="0"/>
                  </a:moveTo>
                  <a:lnTo>
                    <a:pt x="171" y="0"/>
                  </a:lnTo>
                  <a:lnTo>
                    <a:pt x="184" y="3"/>
                  </a:lnTo>
                  <a:lnTo>
                    <a:pt x="194" y="11"/>
                  </a:lnTo>
                  <a:lnTo>
                    <a:pt x="201" y="21"/>
                  </a:lnTo>
                  <a:lnTo>
                    <a:pt x="203" y="34"/>
                  </a:lnTo>
                  <a:lnTo>
                    <a:pt x="203" y="169"/>
                  </a:lnTo>
                  <a:lnTo>
                    <a:pt x="201" y="182"/>
                  </a:lnTo>
                  <a:lnTo>
                    <a:pt x="194" y="194"/>
                  </a:lnTo>
                  <a:lnTo>
                    <a:pt x="184" y="201"/>
                  </a:lnTo>
                  <a:lnTo>
                    <a:pt x="171" y="203"/>
                  </a:lnTo>
                  <a:lnTo>
                    <a:pt x="34" y="203"/>
                  </a:lnTo>
                  <a:lnTo>
                    <a:pt x="21" y="201"/>
                  </a:lnTo>
                  <a:lnTo>
                    <a:pt x="11" y="194"/>
                  </a:lnTo>
                  <a:lnTo>
                    <a:pt x="3" y="182"/>
                  </a:lnTo>
                  <a:lnTo>
                    <a:pt x="0" y="169"/>
                  </a:lnTo>
                  <a:lnTo>
                    <a:pt x="0" y="34"/>
                  </a:lnTo>
                  <a:lnTo>
                    <a:pt x="3" y="21"/>
                  </a:lnTo>
                  <a:lnTo>
                    <a:pt x="11" y="11"/>
                  </a:lnTo>
                  <a:lnTo>
                    <a:pt x="21" y="3"/>
                  </a:lnTo>
                  <a:lnTo>
                    <a:pt x="34"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58" name="Freeform 57"/>
            <p:cNvSpPr>
              <a:spLocks noEditPoints="1"/>
            </p:cNvSpPr>
            <p:nvPr/>
          </p:nvSpPr>
          <p:spPr bwMode="auto">
            <a:xfrm>
              <a:off x="10543532" y="2987007"/>
              <a:ext cx="540000" cy="540000"/>
            </a:xfrm>
            <a:custGeom>
              <a:avLst/>
              <a:gdLst>
                <a:gd name="T0" fmla="*/ 304 w 744"/>
                <a:gd name="T1" fmla="*/ 710 h 744"/>
                <a:gd name="T2" fmla="*/ 710 w 744"/>
                <a:gd name="T3" fmla="*/ 304 h 744"/>
                <a:gd name="T4" fmla="*/ 34 w 744"/>
                <a:gd name="T5" fmla="*/ 304 h 744"/>
                <a:gd name="T6" fmla="*/ 169 w 744"/>
                <a:gd name="T7" fmla="*/ 710 h 744"/>
                <a:gd name="T8" fmla="*/ 34 w 744"/>
                <a:gd name="T9" fmla="*/ 304 h 744"/>
                <a:gd name="T10" fmla="*/ 710 w 744"/>
                <a:gd name="T11" fmla="*/ 271 h 744"/>
                <a:gd name="T12" fmla="*/ 734 w 744"/>
                <a:gd name="T13" fmla="*/ 281 h 744"/>
                <a:gd name="T14" fmla="*/ 744 w 744"/>
                <a:gd name="T15" fmla="*/ 304 h 744"/>
                <a:gd name="T16" fmla="*/ 742 w 744"/>
                <a:gd name="T17" fmla="*/ 723 h 744"/>
                <a:gd name="T18" fmla="*/ 723 w 744"/>
                <a:gd name="T19" fmla="*/ 741 h 744"/>
                <a:gd name="T20" fmla="*/ 304 w 744"/>
                <a:gd name="T21" fmla="*/ 744 h 744"/>
                <a:gd name="T22" fmla="*/ 280 w 744"/>
                <a:gd name="T23" fmla="*/ 734 h 744"/>
                <a:gd name="T24" fmla="*/ 270 w 744"/>
                <a:gd name="T25" fmla="*/ 710 h 744"/>
                <a:gd name="T26" fmla="*/ 273 w 744"/>
                <a:gd name="T27" fmla="*/ 291 h 744"/>
                <a:gd name="T28" fmla="*/ 291 w 744"/>
                <a:gd name="T29" fmla="*/ 274 h 744"/>
                <a:gd name="T30" fmla="*/ 34 w 744"/>
                <a:gd name="T31" fmla="*/ 271 h 744"/>
                <a:gd name="T32" fmla="*/ 182 w 744"/>
                <a:gd name="T33" fmla="*/ 274 h 744"/>
                <a:gd name="T34" fmla="*/ 200 w 744"/>
                <a:gd name="T35" fmla="*/ 291 h 744"/>
                <a:gd name="T36" fmla="*/ 203 w 744"/>
                <a:gd name="T37" fmla="*/ 710 h 744"/>
                <a:gd name="T38" fmla="*/ 193 w 744"/>
                <a:gd name="T39" fmla="*/ 734 h 744"/>
                <a:gd name="T40" fmla="*/ 169 w 744"/>
                <a:gd name="T41" fmla="*/ 744 h 744"/>
                <a:gd name="T42" fmla="*/ 21 w 744"/>
                <a:gd name="T43" fmla="*/ 741 h 744"/>
                <a:gd name="T44" fmla="*/ 3 w 744"/>
                <a:gd name="T45" fmla="*/ 723 h 744"/>
                <a:gd name="T46" fmla="*/ 0 w 744"/>
                <a:gd name="T47" fmla="*/ 304 h 744"/>
                <a:gd name="T48" fmla="*/ 9 w 744"/>
                <a:gd name="T49" fmla="*/ 281 h 744"/>
                <a:gd name="T50" fmla="*/ 34 w 744"/>
                <a:gd name="T51" fmla="*/ 271 h 744"/>
                <a:gd name="T52" fmla="*/ 34 w 744"/>
                <a:gd name="T53" fmla="*/ 169 h 744"/>
                <a:gd name="T54" fmla="*/ 710 w 744"/>
                <a:gd name="T55" fmla="*/ 34 h 744"/>
                <a:gd name="T56" fmla="*/ 34 w 744"/>
                <a:gd name="T57" fmla="*/ 0 h 744"/>
                <a:gd name="T58" fmla="*/ 723 w 744"/>
                <a:gd name="T59" fmla="*/ 3 h 744"/>
                <a:gd name="T60" fmla="*/ 742 w 744"/>
                <a:gd name="T61" fmla="*/ 21 h 744"/>
                <a:gd name="T62" fmla="*/ 744 w 744"/>
                <a:gd name="T63" fmla="*/ 169 h 744"/>
                <a:gd name="T64" fmla="*/ 734 w 744"/>
                <a:gd name="T65" fmla="*/ 193 h 744"/>
                <a:gd name="T66" fmla="*/ 710 w 744"/>
                <a:gd name="T67" fmla="*/ 203 h 744"/>
                <a:gd name="T68" fmla="*/ 21 w 744"/>
                <a:gd name="T69" fmla="*/ 201 h 744"/>
                <a:gd name="T70" fmla="*/ 3 w 744"/>
                <a:gd name="T71" fmla="*/ 182 h 744"/>
                <a:gd name="T72" fmla="*/ 0 w 744"/>
                <a:gd name="T73" fmla="*/ 34 h 744"/>
                <a:gd name="T74" fmla="*/ 9 w 744"/>
                <a:gd name="T75" fmla="*/ 11 h 744"/>
                <a:gd name="T76" fmla="*/ 34 w 744"/>
                <a:gd name="T77" fmla="*/ 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4" h="744">
                  <a:moveTo>
                    <a:pt x="304" y="304"/>
                  </a:moveTo>
                  <a:lnTo>
                    <a:pt x="304" y="710"/>
                  </a:lnTo>
                  <a:lnTo>
                    <a:pt x="710" y="710"/>
                  </a:lnTo>
                  <a:lnTo>
                    <a:pt x="710" y="304"/>
                  </a:lnTo>
                  <a:lnTo>
                    <a:pt x="304" y="304"/>
                  </a:lnTo>
                  <a:close/>
                  <a:moveTo>
                    <a:pt x="34" y="304"/>
                  </a:moveTo>
                  <a:lnTo>
                    <a:pt x="34" y="710"/>
                  </a:lnTo>
                  <a:lnTo>
                    <a:pt x="169" y="710"/>
                  </a:lnTo>
                  <a:lnTo>
                    <a:pt x="169" y="304"/>
                  </a:lnTo>
                  <a:lnTo>
                    <a:pt x="34" y="304"/>
                  </a:lnTo>
                  <a:close/>
                  <a:moveTo>
                    <a:pt x="304" y="271"/>
                  </a:moveTo>
                  <a:lnTo>
                    <a:pt x="710" y="271"/>
                  </a:lnTo>
                  <a:lnTo>
                    <a:pt x="723" y="274"/>
                  </a:lnTo>
                  <a:lnTo>
                    <a:pt x="734" y="281"/>
                  </a:lnTo>
                  <a:lnTo>
                    <a:pt x="742" y="291"/>
                  </a:lnTo>
                  <a:lnTo>
                    <a:pt x="744" y="304"/>
                  </a:lnTo>
                  <a:lnTo>
                    <a:pt x="744" y="710"/>
                  </a:lnTo>
                  <a:lnTo>
                    <a:pt x="742" y="723"/>
                  </a:lnTo>
                  <a:lnTo>
                    <a:pt x="734" y="734"/>
                  </a:lnTo>
                  <a:lnTo>
                    <a:pt x="723" y="741"/>
                  </a:lnTo>
                  <a:lnTo>
                    <a:pt x="710" y="744"/>
                  </a:lnTo>
                  <a:lnTo>
                    <a:pt x="304" y="744"/>
                  </a:lnTo>
                  <a:lnTo>
                    <a:pt x="291" y="741"/>
                  </a:lnTo>
                  <a:lnTo>
                    <a:pt x="280" y="734"/>
                  </a:lnTo>
                  <a:lnTo>
                    <a:pt x="273" y="723"/>
                  </a:lnTo>
                  <a:lnTo>
                    <a:pt x="270" y="710"/>
                  </a:lnTo>
                  <a:lnTo>
                    <a:pt x="270" y="304"/>
                  </a:lnTo>
                  <a:lnTo>
                    <a:pt x="273" y="291"/>
                  </a:lnTo>
                  <a:lnTo>
                    <a:pt x="280" y="281"/>
                  </a:lnTo>
                  <a:lnTo>
                    <a:pt x="291" y="274"/>
                  </a:lnTo>
                  <a:lnTo>
                    <a:pt x="304" y="271"/>
                  </a:lnTo>
                  <a:close/>
                  <a:moveTo>
                    <a:pt x="34" y="271"/>
                  </a:moveTo>
                  <a:lnTo>
                    <a:pt x="169" y="271"/>
                  </a:lnTo>
                  <a:lnTo>
                    <a:pt x="182" y="274"/>
                  </a:lnTo>
                  <a:lnTo>
                    <a:pt x="193" y="281"/>
                  </a:lnTo>
                  <a:lnTo>
                    <a:pt x="200" y="291"/>
                  </a:lnTo>
                  <a:lnTo>
                    <a:pt x="203" y="304"/>
                  </a:lnTo>
                  <a:lnTo>
                    <a:pt x="203" y="710"/>
                  </a:lnTo>
                  <a:lnTo>
                    <a:pt x="200" y="723"/>
                  </a:lnTo>
                  <a:lnTo>
                    <a:pt x="193" y="734"/>
                  </a:lnTo>
                  <a:lnTo>
                    <a:pt x="182" y="741"/>
                  </a:lnTo>
                  <a:lnTo>
                    <a:pt x="169" y="744"/>
                  </a:lnTo>
                  <a:lnTo>
                    <a:pt x="34" y="744"/>
                  </a:lnTo>
                  <a:lnTo>
                    <a:pt x="21" y="741"/>
                  </a:lnTo>
                  <a:lnTo>
                    <a:pt x="9" y="734"/>
                  </a:lnTo>
                  <a:lnTo>
                    <a:pt x="3" y="723"/>
                  </a:lnTo>
                  <a:lnTo>
                    <a:pt x="0" y="710"/>
                  </a:lnTo>
                  <a:lnTo>
                    <a:pt x="0" y="304"/>
                  </a:lnTo>
                  <a:lnTo>
                    <a:pt x="3" y="291"/>
                  </a:lnTo>
                  <a:lnTo>
                    <a:pt x="9" y="281"/>
                  </a:lnTo>
                  <a:lnTo>
                    <a:pt x="21" y="274"/>
                  </a:lnTo>
                  <a:lnTo>
                    <a:pt x="34" y="271"/>
                  </a:lnTo>
                  <a:close/>
                  <a:moveTo>
                    <a:pt x="34" y="34"/>
                  </a:moveTo>
                  <a:lnTo>
                    <a:pt x="34" y="169"/>
                  </a:lnTo>
                  <a:lnTo>
                    <a:pt x="710" y="169"/>
                  </a:lnTo>
                  <a:lnTo>
                    <a:pt x="710" y="34"/>
                  </a:lnTo>
                  <a:lnTo>
                    <a:pt x="34" y="34"/>
                  </a:lnTo>
                  <a:close/>
                  <a:moveTo>
                    <a:pt x="34" y="0"/>
                  </a:moveTo>
                  <a:lnTo>
                    <a:pt x="710" y="0"/>
                  </a:lnTo>
                  <a:lnTo>
                    <a:pt x="723" y="3"/>
                  </a:lnTo>
                  <a:lnTo>
                    <a:pt x="734" y="11"/>
                  </a:lnTo>
                  <a:lnTo>
                    <a:pt x="742" y="21"/>
                  </a:lnTo>
                  <a:lnTo>
                    <a:pt x="744" y="34"/>
                  </a:lnTo>
                  <a:lnTo>
                    <a:pt x="744" y="169"/>
                  </a:lnTo>
                  <a:lnTo>
                    <a:pt x="742" y="182"/>
                  </a:lnTo>
                  <a:lnTo>
                    <a:pt x="734" y="193"/>
                  </a:lnTo>
                  <a:lnTo>
                    <a:pt x="723" y="201"/>
                  </a:lnTo>
                  <a:lnTo>
                    <a:pt x="710" y="203"/>
                  </a:lnTo>
                  <a:lnTo>
                    <a:pt x="34" y="203"/>
                  </a:lnTo>
                  <a:lnTo>
                    <a:pt x="21" y="201"/>
                  </a:lnTo>
                  <a:lnTo>
                    <a:pt x="9" y="193"/>
                  </a:lnTo>
                  <a:lnTo>
                    <a:pt x="3" y="182"/>
                  </a:lnTo>
                  <a:lnTo>
                    <a:pt x="0" y="169"/>
                  </a:lnTo>
                  <a:lnTo>
                    <a:pt x="0" y="34"/>
                  </a:lnTo>
                  <a:lnTo>
                    <a:pt x="3" y="21"/>
                  </a:lnTo>
                  <a:lnTo>
                    <a:pt x="9" y="11"/>
                  </a:lnTo>
                  <a:lnTo>
                    <a:pt x="21" y="3"/>
                  </a:lnTo>
                  <a:lnTo>
                    <a:pt x="34"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63" name="Freeform 62"/>
            <p:cNvSpPr>
              <a:spLocks noEditPoints="1"/>
            </p:cNvSpPr>
            <p:nvPr/>
          </p:nvSpPr>
          <p:spPr bwMode="auto">
            <a:xfrm>
              <a:off x="1088630" y="3790061"/>
              <a:ext cx="540000" cy="539328"/>
            </a:xfrm>
            <a:custGeom>
              <a:avLst/>
              <a:gdLst>
                <a:gd name="T0" fmla="*/ 342 w 804"/>
                <a:gd name="T1" fmla="*/ 358 h 803"/>
                <a:gd name="T2" fmla="*/ 342 w 804"/>
                <a:gd name="T3" fmla="*/ 445 h 803"/>
                <a:gd name="T4" fmla="*/ 424 w 804"/>
                <a:gd name="T5" fmla="*/ 471 h 803"/>
                <a:gd name="T6" fmla="*/ 474 w 804"/>
                <a:gd name="T7" fmla="*/ 401 h 803"/>
                <a:gd name="T8" fmla="*/ 424 w 804"/>
                <a:gd name="T9" fmla="*/ 332 h 803"/>
                <a:gd name="T10" fmla="*/ 457 w 804"/>
                <a:gd name="T11" fmla="*/ 307 h 803"/>
                <a:gd name="T12" fmla="*/ 511 w 804"/>
                <a:gd name="T13" fmla="*/ 401 h 803"/>
                <a:gd name="T14" fmla="*/ 457 w 804"/>
                <a:gd name="T15" fmla="*/ 496 h 803"/>
                <a:gd name="T16" fmla="*/ 346 w 804"/>
                <a:gd name="T17" fmla="*/ 496 h 803"/>
                <a:gd name="T18" fmla="*/ 292 w 804"/>
                <a:gd name="T19" fmla="*/ 401 h 803"/>
                <a:gd name="T20" fmla="*/ 346 w 804"/>
                <a:gd name="T21" fmla="*/ 307 h 803"/>
                <a:gd name="T22" fmla="*/ 361 w 804"/>
                <a:gd name="T23" fmla="*/ 185 h 803"/>
                <a:gd name="T24" fmla="*/ 233 w 804"/>
                <a:gd name="T25" fmla="*/ 260 h 803"/>
                <a:gd name="T26" fmla="*/ 182 w 804"/>
                <a:gd name="T27" fmla="*/ 401 h 803"/>
                <a:gd name="T28" fmla="*/ 233 w 804"/>
                <a:gd name="T29" fmla="*/ 543 h 803"/>
                <a:gd name="T30" fmla="*/ 361 w 804"/>
                <a:gd name="T31" fmla="*/ 617 h 803"/>
                <a:gd name="T32" fmla="*/ 512 w 804"/>
                <a:gd name="T33" fmla="*/ 591 h 803"/>
                <a:gd name="T34" fmla="*/ 606 w 804"/>
                <a:gd name="T35" fmla="*/ 479 h 803"/>
                <a:gd name="T36" fmla="*/ 606 w 804"/>
                <a:gd name="T37" fmla="*/ 326 h 803"/>
                <a:gd name="T38" fmla="*/ 512 w 804"/>
                <a:gd name="T39" fmla="*/ 213 h 803"/>
                <a:gd name="T40" fmla="*/ 402 w 804"/>
                <a:gd name="T41" fmla="*/ 146 h 803"/>
                <a:gd name="T42" fmla="*/ 566 w 804"/>
                <a:gd name="T43" fmla="*/ 206 h 803"/>
                <a:gd name="T44" fmla="*/ 653 w 804"/>
                <a:gd name="T45" fmla="*/ 356 h 803"/>
                <a:gd name="T46" fmla="*/ 622 w 804"/>
                <a:gd name="T47" fmla="*/ 531 h 803"/>
                <a:gd name="T48" fmla="*/ 491 w 804"/>
                <a:gd name="T49" fmla="*/ 641 h 803"/>
                <a:gd name="T50" fmla="*/ 312 w 804"/>
                <a:gd name="T51" fmla="*/ 641 h 803"/>
                <a:gd name="T52" fmla="*/ 181 w 804"/>
                <a:gd name="T53" fmla="*/ 531 h 803"/>
                <a:gd name="T54" fmla="*/ 149 w 804"/>
                <a:gd name="T55" fmla="*/ 356 h 803"/>
                <a:gd name="T56" fmla="*/ 237 w 804"/>
                <a:gd name="T57" fmla="*/ 206 h 803"/>
                <a:gd name="T58" fmla="*/ 402 w 804"/>
                <a:gd name="T59" fmla="*/ 146 h 803"/>
                <a:gd name="T60" fmla="*/ 248 w 804"/>
                <a:gd name="T61" fmla="*/ 70 h 803"/>
                <a:gd name="T62" fmla="*/ 94 w 804"/>
                <a:gd name="T63" fmla="*/ 202 h 803"/>
                <a:gd name="T64" fmla="*/ 35 w 804"/>
                <a:gd name="T65" fmla="*/ 401 h 803"/>
                <a:gd name="T66" fmla="*/ 94 w 804"/>
                <a:gd name="T67" fmla="*/ 600 h 803"/>
                <a:gd name="T68" fmla="*/ 248 w 804"/>
                <a:gd name="T69" fmla="*/ 733 h 803"/>
                <a:gd name="T70" fmla="*/ 456 w 804"/>
                <a:gd name="T71" fmla="*/ 763 h 803"/>
                <a:gd name="T72" fmla="*/ 642 w 804"/>
                <a:gd name="T73" fmla="*/ 678 h 803"/>
                <a:gd name="T74" fmla="*/ 752 w 804"/>
                <a:gd name="T75" fmla="*/ 507 h 803"/>
                <a:gd name="T76" fmla="*/ 752 w 804"/>
                <a:gd name="T77" fmla="*/ 297 h 803"/>
                <a:gd name="T78" fmla="*/ 642 w 804"/>
                <a:gd name="T79" fmla="*/ 127 h 803"/>
                <a:gd name="T80" fmla="*/ 456 w 804"/>
                <a:gd name="T81" fmla="*/ 40 h 803"/>
                <a:gd name="T82" fmla="*/ 508 w 804"/>
                <a:gd name="T83" fmla="*/ 14 h 803"/>
                <a:gd name="T84" fmla="*/ 686 w 804"/>
                <a:gd name="T85" fmla="*/ 117 h 803"/>
                <a:gd name="T86" fmla="*/ 790 w 804"/>
                <a:gd name="T87" fmla="*/ 295 h 803"/>
                <a:gd name="T88" fmla="*/ 788 w 804"/>
                <a:gd name="T89" fmla="*/ 511 h 803"/>
                <a:gd name="T90" fmla="*/ 680 w 804"/>
                <a:gd name="T91" fmla="*/ 691 h 803"/>
                <a:gd name="T92" fmla="*/ 731 w 804"/>
                <a:gd name="T93" fmla="*/ 785 h 803"/>
                <a:gd name="T94" fmla="*/ 718 w 804"/>
                <a:gd name="T95" fmla="*/ 802 h 803"/>
                <a:gd name="T96" fmla="*/ 699 w 804"/>
                <a:gd name="T97" fmla="*/ 798 h 803"/>
                <a:gd name="T98" fmla="*/ 609 w 804"/>
                <a:gd name="T99" fmla="*/ 746 h 803"/>
                <a:gd name="T100" fmla="*/ 402 w 804"/>
                <a:gd name="T101" fmla="*/ 803 h 803"/>
                <a:gd name="T102" fmla="*/ 194 w 804"/>
                <a:gd name="T103" fmla="*/ 746 h 803"/>
                <a:gd name="T104" fmla="*/ 103 w 804"/>
                <a:gd name="T105" fmla="*/ 798 h 803"/>
                <a:gd name="T106" fmla="*/ 85 w 804"/>
                <a:gd name="T107" fmla="*/ 802 h 803"/>
                <a:gd name="T108" fmla="*/ 72 w 804"/>
                <a:gd name="T109" fmla="*/ 785 h 803"/>
                <a:gd name="T110" fmla="*/ 123 w 804"/>
                <a:gd name="T111" fmla="*/ 691 h 803"/>
                <a:gd name="T112" fmla="*/ 14 w 804"/>
                <a:gd name="T113" fmla="*/ 511 h 803"/>
                <a:gd name="T114" fmla="*/ 14 w 804"/>
                <a:gd name="T115" fmla="*/ 295 h 803"/>
                <a:gd name="T116" fmla="*/ 117 w 804"/>
                <a:gd name="T117" fmla="*/ 117 h 803"/>
                <a:gd name="T118" fmla="*/ 295 w 804"/>
                <a:gd name="T119" fmla="*/ 14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4" h="803">
                  <a:moveTo>
                    <a:pt x="402" y="328"/>
                  </a:moveTo>
                  <a:lnTo>
                    <a:pt x="378" y="332"/>
                  </a:lnTo>
                  <a:lnTo>
                    <a:pt x="359" y="343"/>
                  </a:lnTo>
                  <a:lnTo>
                    <a:pt x="342" y="358"/>
                  </a:lnTo>
                  <a:lnTo>
                    <a:pt x="333" y="379"/>
                  </a:lnTo>
                  <a:lnTo>
                    <a:pt x="329" y="401"/>
                  </a:lnTo>
                  <a:lnTo>
                    <a:pt x="333" y="425"/>
                  </a:lnTo>
                  <a:lnTo>
                    <a:pt x="342" y="445"/>
                  </a:lnTo>
                  <a:lnTo>
                    <a:pt x="359" y="460"/>
                  </a:lnTo>
                  <a:lnTo>
                    <a:pt x="378" y="471"/>
                  </a:lnTo>
                  <a:lnTo>
                    <a:pt x="402" y="475"/>
                  </a:lnTo>
                  <a:lnTo>
                    <a:pt x="424" y="471"/>
                  </a:lnTo>
                  <a:lnTo>
                    <a:pt x="444" y="460"/>
                  </a:lnTo>
                  <a:lnTo>
                    <a:pt x="461" y="445"/>
                  </a:lnTo>
                  <a:lnTo>
                    <a:pt x="470" y="425"/>
                  </a:lnTo>
                  <a:lnTo>
                    <a:pt x="474" y="401"/>
                  </a:lnTo>
                  <a:lnTo>
                    <a:pt x="470" y="379"/>
                  </a:lnTo>
                  <a:lnTo>
                    <a:pt x="461" y="358"/>
                  </a:lnTo>
                  <a:lnTo>
                    <a:pt x="444" y="343"/>
                  </a:lnTo>
                  <a:lnTo>
                    <a:pt x="424" y="332"/>
                  </a:lnTo>
                  <a:lnTo>
                    <a:pt x="402" y="328"/>
                  </a:lnTo>
                  <a:close/>
                  <a:moveTo>
                    <a:pt x="402" y="291"/>
                  </a:moveTo>
                  <a:lnTo>
                    <a:pt x="431" y="295"/>
                  </a:lnTo>
                  <a:lnTo>
                    <a:pt x="457" y="307"/>
                  </a:lnTo>
                  <a:lnTo>
                    <a:pt x="479" y="324"/>
                  </a:lnTo>
                  <a:lnTo>
                    <a:pt x="496" y="346"/>
                  </a:lnTo>
                  <a:lnTo>
                    <a:pt x="507" y="373"/>
                  </a:lnTo>
                  <a:lnTo>
                    <a:pt x="511" y="401"/>
                  </a:lnTo>
                  <a:lnTo>
                    <a:pt x="507" y="430"/>
                  </a:lnTo>
                  <a:lnTo>
                    <a:pt x="496" y="456"/>
                  </a:lnTo>
                  <a:lnTo>
                    <a:pt x="479" y="479"/>
                  </a:lnTo>
                  <a:lnTo>
                    <a:pt x="457" y="496"/>
                  </a:lnTo>
                  <a:lnTo>
                    <a:pt x="431" y="507"/>
                  </a:lnTo>
                  <a:lnTo>
                    <a:pt x="402" y="511"/>
                  </a:lnTo>
                  <a:lnTo>
                    <a:pt x="372" y="507"/>
                  </a:lnTo>
                  <a:lnTo>
                    <a:pt x="346" y="496"/>
                  </a:lnTo>
                  <a:lnTo>
                    <a:pt x="323" y="479"/>
                  </a:lnTo>
                  <a:lnTo>
                    <a:pt x="306" y="456"/>
                  </a:lnTo>
                  <a:lnTo>
                    <a:pt x="296" y="430"/>
                  </a:lnTo>
                  <a:lnTo>
                    <a:pt x="292" y="401"/>
                  </a:lnTo>
                  <a:lnTo>
                    <a:pt x="296" y="373"/>
                  </a:lnTo>
                  <a:lnTo>
                    <a:pt x="306" y="346"/>
                  </a:lnTo>
                  <a:lnTo>
                    <a:pt x="323" y="324"/>
                  </a:lnTo>
                  <a:lnTo>
                    <a:pt x="346" y="307"/>
                  </a:lnTo>
                  <a:lnTo>
                    <a:pt x="372" y="295"/>
                  </a:lnTo>
                  <a:lnTo>
                    <a:pt x="402" y="291"/>
                  </a:lnTo>
                  <a:close/>
                  <a:moveTo>
                    <a:pt x="402" y="183"/>
                  </a:moveTo>
                  <a:lnTo>
                    <a:pt x="361" y="185"/>
                  </a:lnTo>
                  <a:lnTo>
                    <a:pt x="325" y="196"/>
                  </a:lnTo>
                  <a:lnTo>
                    <a:pt x="291" y="213"/>
                  </a:lnTo>
                  <a:lnTo>
                    <a:pt x="261" y="234"/>
                  </a:lnTo>
                  <a:lnTo>
                    <a:pt x="233" y="260"/>
                  </a:lnTo>
                  <a:lnTo>
                    <a:pt x="212" y="291"/>
                  </a:lnTo>
                  <a:lnTo>
                    <a:pt x="196" y="326"/>
                  </a:lnTo>
                  <a:lnTo>
                    <a:pt x="186" y="362"/>
                  </a:lnTo>
                  <a:lnTo>
                    <a:pt x="182" y="401"/>
                  </a:lnTo>
                  <a:lnTo>
                    <a:pt x="186" y="441"/>
                  </a:lnTo>
                  <a:lnTo>
                    <a:pt x="196" y="479"/>
                  </a:lnTo>
                  <a:lnTo>
                    <a:pt x="212" y="513"/>
                  </a:lnTo>
                  <a:lnTo>
                    <a:pt x="233" y="543"/>
                  </a:lnTo>
                  <a:lnTo>
                    <a:pt x="261" y="569"/>
                  </a:lnTo>
                  <a:lnTo>
                    <a:pt x="291" y="591"/>
                  </a:lnTo>
                  <a:lnTo>
                    <a:pt x="325" y="607"/>
                  </a:lnTo>
                  <a:lnTo>
                    <a:pt x="361" y="617"/>
                  </a:lnTo>
                  <a:lnTo>
                    <a:pt x="402" y="621"/>
                  </a:lnTo>
                  <a:lnTo>
                    <a:pt x="441" y="617"/>
                  </a:lnTo>
                  <a:lnTo>
                    <a:pt x="478" y="607"/>
                  </a:lnTo>
                  <a:lnTo>
                    <a:pt x="512" y="591"/>
                  </a:lnTo>
                  <a:lnTo>
                    <a:pt x="542" y="569"/>
                  </a:lnTo>
                  <a:lnTo>
                    <a:pt x="570" y="543"/>
                  </a:lnTo>
                  <a:lnTo>
                    <a:pt x="591" y="513"/>
                  </a:lnTo>
                  <a:lnTo>
                    <a:pt x="606" y="479"/>
                  </a:lnTo>
                  <a:lnTo>
                    <a:pt x="617" y="441"/>
                  </a:lnTo>
                  <a:lnTo>
                    <a:pt x="621" y="401"/>
                  </a:lnTo>
                  <a:lnTo>
                    <a:pt x="617" y="362"/>
                  </a:lnTo>
                  <a:lnTo>
                    <a:pt x="606" y="326"/>
                  </a:lnTo>
                  <a:lnTo>
                    <a:pt x="591" y="291"/>
                  </a:lnTo>
                  <a:lnTo>
                    <a:pt x="570" y="260"/>
                  </a:lnTo>
                  <a:lnTo>
                    <a:pt x="542" y="234"/>
                  </a:lnTo>
                  <a:lnTo>
                    <a:pt x="512" y="213"/>
                  </a:lnTo>
                  <a:lnTo>
                    <a:pt x="478" y="196"/>
                  </a:lnTo>
                  <a:lnTo>
                    <a:pt x="441" y="185"/>
                  </a:lnTo>
                  <a:lnTo>
                    <a:pt x="402" y="183"/>
                  </a:lnTo>
                  <a:close/>
                  <a:moveTo>
                    <a:pt x="402" y="146"/>
                  </a:moveTo>
                  <a:lnTo>
                    <a:pt x="448" y="150"/>
                  </a:lnTo>
                  <a:lnTo>
                    <a:pt x="491" y="162"/>
                  </a:lnTo>
                  <a:lnTo>
                    <a:pt x="530" y="180"/>
                  </a:lnTo>
                  <a:lnTo>
                    <a:pt x="566" y="206"/>
                  </a:lnTo>
                  <a:lnTo>
                    <a:pt x="597" y="236"/>
                  </a:lnTo>
                  <a:lnTo>
                    <a:pt x="622" y="273"/>
                  </a:lnTo>
                  <a:lnTo>
                    <a:pt x="642" y="312"/>
                  </a:lnTo>
                  <a:lnTo>
                    <a:pt x="653" y="356"/>
                  </a:lnTo>
                  <a:lnTo>
                    <a:pt x="657" y="401"/>
                  </a:lnTo>
                  <a:lnTo>
                    <a:pt x="653" y="447"/>
                  </a:lnTo>
                  <a:lnTo>
                    <a:pt x="642" y="490"/>
                  </a:lnTo>
                  <a:lnTo>
                    <a:pt x="622" y="531"/>
                  </a:lnTo>
                  <a:lnTo>
                    <a:pt x="597" y="566"/>
                  </a:lnTo>
                  <a:lnTo>
                    <a:pt x="566" y="598"/>
                  </a:lnTo>
                  <a:lnTo>
                    <a:pt x="530" y="623"/>
                  </a:lnTo>
                  <a:lnTo>
                    <a:pt x="491" y="641"/>
                  </a:lnTo>
                  <a:lnTo>
                    <a:pt x="448" y="653"/>
                  </a:lnTo>
                  <a:lnTo>
                    <a:pt x="402" y="657"/>
                  </a:lnTo>
                  <a:lnTo>
                    <a:pt x="355" y="653"/>
                  </a:lnTo>
                  <a:lnTo>
                    <a:pt x="312" y="641"/>
                  </a:lnTo>
                  <a:lnTo>
                    <a:pt x="272" y="623"/>
                  </a:lnTo>
                  <a:lnTo>
                    <a:pt x="237" y="598"/>
                  </a:lnTo>
                  <a:lnTo>
                    <a:pt x="206" y="566"/>
                  </a:lnTo>
                  <a:lnTo>
                    <a:pt x="181" y="531"/>
                  </a:lnTo>
                  <a:lnTo>
                    <a:pt x="161" y="490"/>
                  </a:lnTo>
                  <a:lnTo>
                    <a:pt x="149" y="447"/>
                  </a:lnTo>
                  <a:lnTo>
                    <a:pt x="145" y="401"/>
                  </a:lnTo>
                  <a:lnTo>
                    <a:pt x="149" y="356"/>
                  </a:lnTo>
                  <a:lnTo>
                    <a:pt x="161" y="312"/>
                  </a:lnTo>
                  <a:lnTo>
                    <a:pt x="181" y="273"/>
                  </a:lnTo>
                  <a:lnTo>
                    <a:pt x="206" y="236"/>
                  </a:lnTo>
                  <a:lnTo>
                    <a:pt x="237" y="206"/>
                  </a:lnTo>
                  <a:lnTo>
                    <a:pt x="272" y="180"/>
                  </a:lnTo>
                  <a:lnTo>
                    <a:pt x="312" y="162"/>
                  </a:lnTo>
                  <a:lnTo>
                    <a:pt x="355" y="150"/>
                  </a:lnTo>
                  <a:lnTo>
                    <a:pt x="402" y="146"/>
                  </a:lnTo>
                  <a:close/>
                  <a:moveTo>
                    <a:pt x="402" y="36"/>
                  </a:moveTo>
                  <a:lnTo>
                    <a:pt x="347" y="40"/>
                  </a:lnTo>
                  <a:lnTo>
                    <a:pt x="296" y="52"/>
                  </a:lnTo>
                  <a:lnTo>
                    <a:pt x="248" y="70"/>
                  </a:lnTo>
                  <a:lnTo>
                    <a:pt x="203" y="95"/>
                  </a:lnTo>
                  <a:lnTo>
                    <a:pt x="161" y="127"/>
                  </a:lnTo>
                  <a:lnTo>
                    <a:pt x="126" y="162"/>
                  </a:lnTo>
                  <a:lnTo>
                    <a:pt x="94" y="202"/>
                  </a:lnTo>
                  <a:lnTo>
                    <a:pt x="69" y="247"/>
                  </a:lnTo>
                  <a:lnTo>
                    <a:pt x="51" y="297"/>
                  </a:lnTo>
                  <a:lnTo>
                    <a:pt x="39" y="348"/>
                  </a:lnTo>
                  <a:lnTo>
                    <a:pt x="35" y="401"/>
                  </a:lnTo>
                  <a:lnTo>
                    <a:pt x="39" y="455"/>
                  </a:lnTo>
                  <a:lnTo>
                    <a:pt x="51" y="507"/>
                  </a:lnTo>
                  <a:lnTo>
                    <a:pt x="69" y="556"/>
                  </a:lnTo>
                  <a:lnTo>
                    <a:pt x="94" y="600"/>
                  </a:lnTo>
                  <a:lnTo>
                    <a:pt x="126" y="641"/>
                  </a:lnTo>
                  <a:lnTo>
                    <a:pt x="161" y="678"/>
                  </a:lnTo>
                  <a:lnTo>
                    <a:pt x="203" y="708"/>
                  </a:lnTo>
                  <a:lnTo>
                    <a:pt x="248" y="733"/>
                  </a:lnTo>
                  <a:lnTo>
                    <a:pt x="296" y="751"/>
                  </a:lnTo>
                  <a:lnTo>
                    <a:pt x="347" y="763"/>
                  </a:lnTo>
                  <a:lnTo>
                    <a:pt x="402" y="767"/>
                  </a:lnTo>
                  <a:lnTo>
                    <a:pt x="456" y="763"/>
                  </a:lnTo>
                  <a:lnTo>
                    <a:pt x="507" y="751"/>
                  </a:lnTo>
                  <a:lnTo>
                    <a:pt x="555" y="733"/>
                  </a:lnTo>
                  <a:lnTo>
                    <a:pt x="600" y="708"/>
                  </a:lnTo>
                  <a:lnTo>
                    <a:pt x="642" y="678"/>
                  </a:lnTo>
                  <a:lnTo>
                    <a:pt x="677" y="641"/>
                  </a:lnTo>
                  <a:lnTo>
                    <a:pt x="708" y="600"/>
                  </a:lnTo>
                  <a:lnTo>
                    <a:pt x="733" y="556"/>
                  </a:lnTo>
                  <a:lnTo>
                    <a:pt x="752" y="507"/>
                  </a:lnTo>
                  <a:lnTo>
                    <a:pt x="763" y="455"/>
                  </a:lnTo>
                  <a:lnTo>
                    <a:pt x="767" y="401"/>
                  </a:lnTo>
                  <a:lnTo>
                    <a:pt x="763" y="348"/>
                  </a:lnTo>
                  <a:lnTo>
                    <a:pt x="752" y="297"/>
                  </a:lnTo>
                  <a:lnTo>
                    <a:pt x="733" y="247"/>
                  </a:lnTo>
                  <a:lnTo>
                    <a:pt x="708" y="202"/>
                  </a:lnTo>
                  <a:lnTo>
                    <a:pt x="677" y="162"/>
                  </a:lnTo>
                  <a:lnTo>
                    <a:pt x="642" y="127"/>
                  </a:lnTo>
                  <a:lnTo>
                    <a:pt x="600" y="95"/>
                  </a:lnTo>
                  <a:lnTo>
                    <a:pt x="555" y="70"/>
                  </a:lnTo>
                  <a:lnTo>
                    <a:pt x="507" y="52"/>
                  </a:lnTo>
                  <a:lnTo>
                    <a:pt x="456" y="40"/>
                  </a:lnTo>
                  <a:lnTo>
                    <a:pt x="402" y="36"/>
                  </a:lnTo>
                  <a:close/>
                  <a:moveTo>
                    <a:pt x="402" y="0"/>
                  </a:moveTo>
                  <a:lnTo>
                    <a:pt x="456" y="3"/>
                  </a:lnTo>
                  <a:lnTo>
                    <a:pt x="508" y="14"/>
                  </a:lnTo>
                  <a:lnTo>
                    <a:pt x="558" y="31"/>
                  </a:lnTo>
                  <a:lnTo>
                    <a:pt x="604" y="55"/>
                  </a:lnTo>
                  <a:lnTo>
                    <a:pt x="647" y="83"/>
                  </a:lnTo>
                  <a:lnTo>
                    <a:pt x="686" y="117"/>
                  </a:lnTo>
                  <a:lnTo>
                    <a:pt x="720" y="157"/>
                  </a:lnTo>
                  <a:lnTo>
                    <a:pt x="749" y="199"/>
                  </a:lnTo>
                  <a:lnTo>
                    <a:pt x="771" y="246"/>
                  </a:lnTo>
                  <a:lnTo>
                    <a:pt x="790" y="295"/>
                  </a:lnTo>
                  <a:lnTo>
                    <a:pt x="800" y="346"/>
                  </a:lnTo>
                  <a:lnTo>
                    <a:pt x="804" y="401"/>
                  </a:lnTo>
                  <a:lnTo>
                    <a:pt x="800" y="458"/>
                  </a:lnTo>
                  <a:lnTo>
                    <a:pt x="788" y="511"/>
                  </a:lnTo>
                  <a:lnTo>
                    <a:pt x="770" y="561"/>
                  </a:lnTo>
                  <a:lnTo>
                    <a:pt x="745" y="608"/>
                  </a:lnTo>
                  <a:lnTo>
                    <a:pt x="715" y="653"/>
                  </a:lnTo>
                  <a:lnTo>
                    <a:pt x="680" y="691"/>
                  </a:lnTo>
                  <a:lnTo>
                    <a:pt x="726" y="772"/>
                  </a:lnTo>
                  <a:lnTo>
                    <a:pt x="728" y="776"/>
                  </a:lnTo>
                  <a:lnTo>
                    <a:pt x="729" y="780"/>
                  </a:lnTo>
                  <a:lnTo>
                    <a:pt x="731" y="785"/>
                  </a:lnTo>
                  <a:lnTo>
                    <a:pt x="729" y="792"/>
                  </a:lnTo>
                  <a:lnTo>
                    <a:pt x="727" y="795"/>
                  </a:lnTo>
                  <a:lnTo>
                    <a:pt x="723" y="799"/>
                  </a:lnTo>
                  <a:lnTo>
                    <a:pt x="718" y="802"/>
                  </a:lnTo>
                  <a:lnTo>
                    <a:pt x="712" y="803"/>
                  </a:lnTo>
                  <a:lnTo>
                    <a:pt x="707" y="803"/>
                  </a:lnTo>
                  <a:lnTo>
                    <a:pt x="703" y="801"/>
                  </a:lnTo>
                  <a:lnTo>
                    <a:pt x="699" y="798"/>
                  </a:lnTo>
                  <a:lnTo>
                    <a:pt x="697" y="794"/>
                  </a:lnTo>
                  <a:lnTo>
                    <a:pt x="695" y="790"/>
                  </a:lnTo>
                  <a:lnTo>
                    <a:pt x="653" y="714"/>
                  </a:lnTo>
                  <a:lnTo>
                    <a:pt x="609" y="746"/>
                  </a:lnTo>
                  <a:lnTo>
                    <a:pt x="562" y="771"/>
                  </a:lnTo>
                  <a:lnTo>
                    <a:pt x="511" y="788"/>
                  </a:lnTo>
                  <a:lnTo>
                    <a:pt x="457" y="799"/>
                  </a:lnTo>
                  <a:lnTo>
                    <a:pt x="402" y="803"/>
                  </a:lnTo>
                  <a:lnTo>
                    <a:pt x="346" y="799"/>
                  </a:lnTo>
                  <a:lnTo>
                    <a:pt x="292" y="788"/>
                  </a:lnTo>
                  <a:lnTo>
                    <a:pt x="241" y="771"/>
                  </a:lnTo>
                  <a:lnTo>
                    <a:pt x="194" y="746"/>
                  </a:lnTo>
                  <a:lnTo>
                    <a:pt x="151" y="714"/>
                  </a:lnTo>
                  <a:lnTo>
                    <a:pt x="107" y="790"/>
                  </a:lnTo>
                  <a:lnTo>
                    <a:pt x="106" y="794"/>
                  </a:lnTo>
                  <a:lnTo>
                    <a:pt x="103" y="798"/>
                  </a:lnTo>
                  <a:lnTo>
                    <a:pt x="100" y="801"/>
                  </a:lnTo>
                  <a:lnTo>
                    <a:pt x="96" y="803"/>
                  </a:lnTo>
                  <a:lnTo>
                    <a:pt x="90" y="803"/>
                  </a:lnTo>
                  <a:lnTo>
                    <a:pt x="85" y="802"/>
                  </a:lnTo>
                  <a:lnTo>
                    <a:pt x="80" y="799"/>
                  </a:lnTo>
                  <a:lnTo>
                    <a:pt x="76" y="795"/>
                  </a:lnTo>
                  <a:lnTo>
                    <a:pt x="73" y="792"/>
                  </a:lnTo>
                  <a:lnTo>
                    <a:pt x="72" y="785"/>
                  </a:lnTo>
                  <a:lnTo>
                    <a:pt x="73" y="780"/>
                  </a:lnTo>
                  <a:lnTo>
                    <a:pt x="75" y="776"/>
                  </a:lnTo>
                  <a:lnTo>
                    <a:pt x="77" y="772"/>
                  </a:lnTo>
                  <a:lnTo>
                    <a:pt x="123" y="691"/>
                  </a:lnTo>
                  <a:lnTo>
                    <a:pt x="88" y="653"/>
                  </a:lnTo>
                  <a:lnTo>
                    <a:pt x="58" y="608"/>
                  </a:lnTo>
                  <a:lnTo>
                    <a:pt x="33" y="561"/>
                  </a:lnTo>
                  <a:lnTo>
                    <a:pt x="14" y="511"/>
                  </a:lnTo>
                  <a:lnTo>
                    <a:pt x="4" y="458"/>
                  </a:lnTo>
                  <a:lnTo>
                    <a:pt x="0" y="401"/>
                  </a:lnTo>
                  <a:lnTo>
                    <a:pt x="3" y="346"/>
                  </a:lnTo>
                  <a:lnTo>
                    <a:pt x="14" y="295"/>
                  </a:lnTo>
                  <a:lnTo>
                    <a:pt x="31" y="246"/>
                  </a:lnTo>
                  <a:lnTo>
                    <a:pt x="54" y="199"/>
                  </a:lnTo>
                  <a:lnTo>
                    <a:pt x="84" y="157"/>
                  </a:lnTo>
                  <a:lnTo>
                    <a:pt x="117" y="117"/>
                  </a:lnTo>
                  <a:lnTo>
                    <a:pt x="156" y="83"/>
                  </a:lnTo>
                  <a:lnTo>
                    <a:pt x="199" y="55"/>
                  </a:lnTo>
                  <a:lnTo>
                    <a:pt x="245" y="31"/>
                  </a:lnTo>
                  <a:lnTo>
                    <a:pt x="295" y="14"/>
                  </a:lnTo>
                  <a:lnTo>
                    <a:pt x="347" y="3"/>
                  </a:lnTo>
                  <a:lnTo>
                    <a:pt x="40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64" name="Freeform 63"/>
            <p:cNvSpPr>
              <a:spLocks noEditPoints="1"/>
            </p:cNvSpPr>
            <p:nvPr/>
          </p:nvSpPr>
          <p:spPr bwMode="auto">
            <a:xfrm>
              <a:off x="2253690" y="3790061"/>
              <a:ext cx="343881" cy="539328"/>
            </a:xfrm>
            <a:custGeom>
              <a:avLst/>
              <a:gdLst>
                <a:gd name="T0" fmla="*/ 37 w 512"/>
                <a:gd name="T1" fmla="*/ 134 h 803"/>
                <a:gd name="T2" fmla="*/ 41 w 512"/>
                <a:gd name="T3" fmla="*/ 259 h 803"/>
                <a:gd name="T4" fmla="*/ 67 w 512"/>
                <a:gd name="T5" fmla="*/ 329 h 803"/>
                <a:gd name="T6" fmla="*/ 115 w 512"/>
                <a:gd name="T7" fmla="*/ 387 h 803"/>
                <a:gd name="T8" fmla="*/ 180 w 512"/>
                <a:gd name="T9" fmla="*/ 425 h 803"/>
                <a:gd name="T10" fmla="*/ 257 w 512"/>
                <a:gd name="T11" fmla="*/ 438 h 803"/>
                <a:gd name="T12" fmla="*/ 333 w 512"/>
                <a:gd name="T13" fmla="*/ 425 h 803"/>
                <a:gd name="T14" fmla="*/ 397 w 512"/>
                <a:gd name="T15" fmla="*/ 387 h 803"/>
                <a:gd name="T16" fmla="*/ 445 w 512"/>
                <a:gd name="T17" fmla="*/ 329 h 803"/>
                <a:gd name="T18" fmla="*/ 472 w 512"/>
                <a:gd name="T19" fmla="*/ 259 h 803"/>
                <a:gd name="T20" fmla="*/ 476 w 512"/>
                <a:gd name="T21" fmla="*/ 155 h 803"/>
                <a:gd name="T22" fmla="*/ 435 w 512"/>
                <a:gd name="T23" fmla="*/ 183 h 803"/>
                <a:gd name="T24" fmla="*/ 380 w 512"/>
                <a:gd name="T25" fmla="*/ 208 h 803"/>
                <a:gd name="T26" fmla="*/ 317 w 512"/>
                <a:gd name="T27" fmla="*/ 218 h 803"/>
                <a:gd name="T28" fmla="*/ 263 w 512"/>
                <a:gd name="T29" fmla="*/ 210 h 803"/>
                <a:gd name="T30" fmla="*/ 185 w 512"/>
                <a:gd name="T31" fmla="*/ 179 h 803"/>
                <a:gd name="T32" fmla="*/ 132 w 512"/>
                <a:gd name="T33" fmla="*/ 153 h 803"/>
                <a:gd name="T34" fmla="*/ 88 w 512"/>
                <a:gd name="T35" fmla="*/ 137 h 803"/>
                <a:gd name="T36" fmla="*/ 37 w 512"/>
                <a:gd name="T37" fmla="*/ 36 h 803"/>
                <a:gd name="T38" fmla="*/ 64 w 512"/>
                <a:gd name="T39" fmla="*/ 98 h 803"/>
                <a:gd name="T40" fmla="*/ 110 w 512"/>
                <a:gd name="T41" fmla="*/ 104 h 803"/>
                <a:gd name="T42" fmla="*/ 151 w 512"/>
                <a:gd name="T43" fmla="*/ 121 h 803"/>
                <a:gd name="T44" fmla="*/ 201 w 512"/>
                <a:gd name="T45" fmla="*/ 145 h 803"/>
                <a:gd name="T46" fmla="*/ 275 w 512"/>
                <a:gd name="T47" fmla="*/ 175 h 803"/>
                <a:gd name="T48" fmla="*/ 328 w 512"/>
                <a:gd name="T49" fmla="*/ 182 h 803"/>
                <a:gd name="T50" fmla="*/ 377 w 512"/>
                <a:gd name="T51" fmla="*/ 170 h 803"/>
                <a:gd name="T52" fmla="*/ 419 w 512"/>
                <a:gd name="T53" fmla="*/ 149 h 803"/>
                <a:gd name="T54" fmla="*/ 453 w 512"/>
                <a:gd name="T55" fmla="*/ 127 h 803"/>
                <a:gd name="T56" fmla="*/ 472 w 512"/>
                <a:gd name="T57" fmla="*/ 111 h 803"/>
                <a:gd name="T58" fmla="*/ 476 w 512"/>
                <a:gd name="T59" fmla="*/ 36 h 803"/>
                <a:gd name="T60" fmla="*/ 19 w 512"/>
                <a:gd name="T61" fmla="*/ 0 h 803"/>
                <a:gd name="T62" fmla="*/ 499 w 512"/>
                <a:gd name="T63" fmla="*/ 1 h 803"/>
                <a:gd name="T64" fmla="*/ 508 w 512"/>
                <a:gd name="T65" fmla="*/ 7 h 803"/>
                <a:gd name="T66" fmla="*/ 512 w 512"/>
                <a:gd name="T67" fmla="*/ 18 h 803"/>
                <a:gd name="T68" fmla="*/ 508 w 512"/>
                <a:gd name="T69" fmla="*/ 263 h 803"/>
                <a:gd name="T70" fmla="*/ 480 w 512"/>
                <a:gd name="T71" fmla="*/ 343 h 803"/>
                <a:gd name="T72" fmla="*/ 428 w 512"/>
                <a:gd name="T73" fmla="*/ 408 h 803"/>
                <a:gd name="T74" fmla="*/ 358 w 512"/>
                <a:gd name="T75" fmla="*/ 454 h 803"/>
                <a:gd name="T76" fmla="*/ 275 w 512"/>
                <a:gd name="T77" fmla="*/ 473 h 803"/>
                <a:gd name="T78" fmla="*/ 421 w 512"/>
                <a:gd name="T79" fmla="*/ 767 h 803"/>
                <a:gd name="T80" fmla="*/ 431 w 512"/>
                <a:gd name="T81" fmla="*/ 771 h 803"/>
                <a:gd name="T82" fmla="*/ 438 w 512"/>
                <a:gd name="T83" fmla="*/ 780 h 803"/>
                <a:gd name="T84" fmla="*/ 438 w 512"/>
                <a:gd name="T85" fmla="*/ 792 h 803"/>
                <a:gd name="T86" fmla="*/ 431 w 512"/>
                <a:gd name="T87" fmla="*/ 799 h 803"/>
                <a:gd name="T88" fmla="*/ 421 w 512"/>
                <a:gd name="T89" fmla="*/ 803 h 803"/>
                <a:gd name="T90" fmla="*/ 87 w 512"/>
                <a:gd name="T91" fmla="*/ 802 h 803"/>
                <a:gd name="T92" fmla="*/ 77 w 512"/>
                <a:gd name="T93" fmla="*/ 795 h 803"/>
                <a:gd name="T94" fmla="*/ 74 w 512"/>
                <a:gd name="T95" fmla="*/ 785 h 803"/>
                <a:gd name="T96" fmla="*/ 77 w 512"/>
                <a:gd name="T97" fmla="*/ 775 h 803"/>
                <a:gd name="T98" fmla="*/ 87 w 512"/>
                <a:gd name="T99" fmla="*/ 768 h 803"/>
                <a:gd name="T100" fmla="*/ 239 w 512"/>
                <a:gd name="T101" fmla="*/ 767 h 803"/>
                <a:gd name="T102" fmla="*/ 195 w 512"/>
                <a:gd name="T103" fmla="*/ 467 h 803"/>
                <a:gd name="T104" fmla="*/ 118 w 512"/>
                <a:gd name="T105" fmla="*/ 434 h 803"/>
                <a:gd name="T106" fmla="*/ 57 w 512"/>
                <a:gd name="T107" fmla="*/ 378 h 803"/>
                <a:gd name="T108" fmla="*/ 15 w 512"/>
                <a:gd name="T109" fmla="*/ 305 h 803"/>
                <a:gd name="T110" fmla="*/ 0 w 512"/>
                <a:gd name="T111" fmla="*/ 219 h 803"/>
                <a:gd name="T112" fmla="*/ 2 w 512"/>
                <a:gd name="T113" fmla="*/ 13 h 803"/>
                <a:gd name="T114" fmla="*/ 8 w 512"/>
                <a:gd name="T115" fmla="*/ 3 h 803"/>
                <a:gd name="T116" fmla="*/ 19 w 512"/>
                <a:gd name="T117" fmla="*/ 0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12" h="803">
                  <a:moveTo>
                    <a:pt x="64" y="134"/>
                  </a:moveTo>
                  <a:lnTo>
                    <a:pt x="37" y="134"/>
                  </a:lnTo>
                  <a:lnTo>
                    <a:pt x="37" y="219"/>
                  </a:lnTo>
                  <a:lnTo>
                    <a:pt x="41" y="259"/>
                  </a:lnTo>
                  <a:lnTo>
                    <a:pt x="51" y="295"/>
                  </a:lnTo>
                  <a:lnTo>
                    <a:pt x="67" y="329"/>
                  </a:lnTo>
                  <a:lnTo>
                    <a:pt x="89" y="360"/>
                  </a:lnTo>
                  <a:lnTo>
                    <a:pt x="115" y="387"/>
                  </a:lnTo>
                  <a:lnTo>
                    <a:pt x="146" y="408"/>
                  </a:lnTo>
                  <a:lnTo>
                    <a:pt x="180" y="425"/>
                  </a:lnTo>
                  <a:lnTo>
                    <a:pt x="218" y="434"/>
                  </a:lnTo>
                  <a:lnTo>
                    <a:pt x="257" y="438"/>
                  </a:lnTo>
                  <a:lnTo>
                    <a:pt x="296" y="434"/>
                  </a:lnTo>
                  <a:lnTo>
                    <a:pt x="333" y="425"/>
                  </a:lnTo>
                  <a:lnTo>
                    <a:pt x="367" y="408"/>
                  </a:lnTo>
                  <a:lnTo>
                    <a:pt x="397" y="387"/>
                  </a:lnTo>
                  <a:lnTo>
                    <a:pt x="425" y="360"/>
                  </a:lnTo>
                  <a:lnTo>
                    <a:pt x="445" y="329"/>
                  </a:lnTo>
                  <a:lnTo>
                    <a:pt x="462" y="295"/>
                  </a:lnTo>
                  <a:lnTo>
                    <a:pt x="472" y="259"/>
                  </a:lnTo>
                  <a:lnTo>
                    <a:pt x="476" y="219"/>
                  </a:lnTo>
                  <a:lnTo>
                    <a:pt x="476" y="155"/>
                  </a:lnTo>
                  <a:lnTo>
                    <a:pt x="457" y="168"/>
                  </a:lnTo>
                  <a:lnTo>
                    <a:pt x="435" y="183"/>
                  </a:lnTo>
                  <a:lnTo>
                    <a:pt x="409" y="196"/>
                  </a:lnTo>
                  <a:lnTo>
                    <a:pt x="380" y="208"/>
                  </a:lnTo>
                  <a:lnTo>
                    <a:pt x="350" y="216"/>
                  </a:lnTo>
                  <a:lnTo>
                    <a:pt x="317" y="218"/>
                  </a:lnTo>
                  <a:lnTo>
                    <a:pt x="291" y="217"/>
                  </a:lnTo>
                  <a:lnTo>
                    <a:pt x="263" y="210"/>
                  </a:lnTo>
                  <a:lnTo>
                    <a:pt x="220" y="193"/>
                  </a:lnTo>
                  <a:lnTo>
                    <a:pt x="185" y="179"/>
                  </a:lnTo>
                  <a:lnTo>
                    <a:pt x="156" y="164"/>
                  </a:lnTo>
                  <a:lnTo>
                    <a:pt x="132" y="153"/>
                  </a:lnTo>
                  <a:lnTo>
                    <a:pt x="110" y="144"/>
                  </a:lnTo>
                  <a:lnTo>
                    <a:pt x="88" y="137"/>
                  </a:lnTo>
                  <a:lnTo>
                    <a:pt x="64" y="134"/>
                  </a:lnTo>
                  <a:close/>
                  <a:moveTo>
                    <a:pt x="37" y="36"/>
                  </a:moveTo>
                  <a:lnTo>
                    <a:pt x="37" y="98"/>
                  </a:lnTo>
                  <a:lnTo>
                    <a:pt x="64" y="98"/>
                  </a:lnTo>
                  <a:lnTo>
                    <a:pt x="89" y="100"/>
                  </a:lnTo>
                  <a:lnTo>
                    <a:pt x="110" y="104"/>
                  </a:lnTo>
                  <a:lnTo>
                    <a:pt x="131" y="112"/>
                  </a:lnTo>
                  <a:lnTo>
                    <a:pt x="151" y="121"/>
                  </a:lnTo>
                  <a:lnTo>
                    <a:pt x="172" y="132"/>
                  </a:lnTo>
                  <a:lnTo>
                    <a:pt x="201" y="145"/>
                  </a:lnTo>
                  <a:lnTo>
                    <a:pt x="235" y="161"/>
                  </a:lnTo>
                  <a:lnTo>
                    <a:pt x="275" y="175"/>
                  </a:lnTo>
                  <a:lnTo>
                    <a:pt x="301" y="182"/>
                  </a:lnTo>
                  <a:lnTo>
                    <a:pt x="328" y="182"/>
                  </a:lnTo>
                  <a:lnTo>
                    <a:pt x="352" y="178"/>
                  </a:lnTo>
                  <a:lnTo>
                    <a:pt x="377" y="170"/>
                  </a:lnTo>
                  <a:lnTo>
                    <a:pt x="400" y="161"/>
                  </a:lnTo>
                  <a:lnTo>
                    <a:pt x="419" y="149"/>
                  </a:lnTo>
                  <a:lnTo>
                    <a:pt x="438" y="138"/>
                  </a:lnTo>
                  <a:lnTo>
                    <a:pt x="453" y="127"/>
                  </a:lnTo>
                  <a:lnTo>
                    <a:pt x="464" y="117"/>
                  </a:lnTo>
                  <a:lnTo>
                    <a:pt x="472" y="111"/>
                  </a:lnTo>
                  <a:lnTo>
                    <a:pt x="476" y="107"/>
                  </a:lnTo>
                  <a:lnTo>
                    <a:pt x="476" y="36"/>
                  </a:lnTo>
                  <a:lnTo>
                    <a:pt x="37" y="36"/>
                  </a:lnTo>
                  <a:close/>
                  <a:moveTo>
                    <a:pt x="19" y="0"/>
                  </a:moveTo>
                  <a:lnTo>
                    <a:pt x="494" y="0"/>
                  </a:lnTo>
                  <a:lnTo>
                    <a:pt x="499" y="1"/>
                  </a:lnTo>
                  <a:lnTo>
                    <a:pt x="504" y="3"/>
                  </a:lnTo>
                  <a:lnTo>
                    <a:pt x="508" y="7"/>
                  </a:lnTo>
                  <a:lnTo>
                    <a:pt x="511" y="13"/>
                  </a:lnTo>
                  <a:lnTo>
                    <a:pt x="512" y="18"/>
                  </a:lnTo>
                  <a:lnTo>
                    <a:pt x="512" y="219"/>
                  </a:lnTo>
                  <a:lnTo>
                    <a:pt x="508" y="263"/>
                  </a:lnTo>
                  <a:lnTo>
                    <a:pt x="498" y="305"/>
                  </a:lnTo>
                  <a:lnTo>
                    <a:pt x="480" y="343"/>
                  </a:lnTo>
                  <a:lnTo>
                    <a:pt x="457" y="378"/>
                  </a:lnTo>
                  <a:lnTo>
                    <a:pt x="428" y="408"/>
                  </a:lnTo>
                  <a:lnTo>
                    <a:pt x="396" y="434"/>
                  </a:lnTo>
                  <a:lnTo>
                    <a:pt x="358" y="454"/>
                  </a:lnTo>
                  <a:lnTo>
                    <a:pt x="317" y="467"/>
                  </a:lnTo>
                  <a:lnTo>
                    <a:pt x="275" y="473"/>
                  </a:lnTo>
                  <a:lnTo>
                    <a:pt x="275" y="767"/>
                  </a:lnTo>
                  <a:lnTo>
                    <a:pt x="421" y="767"/>
                  </a:lnTo>
                  <a:lnTo>
                    <a:pt x="427" y="768"/>
                  </a:lnTo>
                  <a:lnTo>
                    <a:pt x="431" y="771"/>
                  </a:lnTo>
                  <a:lnTo>
                    <a:pt x="435" y="775"/>
                  </a:lnTo>
                  <a:lnTo>
                    <a:pt x="438" y="780"/>
                  </a:lnTo>
                  <a:lnTo>
                    <a:pt x="439" y="785"/>
                  </a:lnTo>
                  <a:lnTo>
                    <a:pt x="438" y="792"/>
                  </a:lnTo>
                  <a:lnTo>
                    <a:pt x="435" y="795"/>
                  </a:lnTo>
                  <a:lnTo>
                    <a:pt x="431" y="799"/>
                  </a:lnTo>
                  <a:lnTo>
                    <a:pt x="427" y="802"/>
                  </a:lnTo>
                  <a:lnTo>
                    <a:pt x="421" y="803"/>
                  </a:lnTo>
                  <a:lnTo>
                    <a:pt x="92" y="803"/>
                  </a:lnTo>
                  <a:lnTo>
                    <a:pt x="87" y="802"/>
                  </a:lnTo>
                  <a:lnTo>
                    <a:pt x="81" y="799"/>
                  </a:lnTo>
                  <a:lnTo>
                    <a:pt x="77" y="795"/>
                  </a:lnTo>
                  <a:lnTo>
                    <a:pt x="75" y="792"/>
                  </a:lnTo>
                  <a:lnTo>
                    <a:pt x="74" y="785"/>
                  </a:lnTo>
                  <a:lnTo>
                    <a:pt x="75" y="780"/>
                  </a:lnTo>
                  <a:lnTo>
                    <a:pt x="77" y="775"/>
                  </a:lnTo>
                  <a:lnTo>
                    <a:pt x="81" y="771"/>
                  </a:lnTo>
                  <a:lnTo>
                    <a:pt x="87" y="768"/>
                  </a:lnTo>
                  <a:lnTo>
                    <a:pt x="92" y="767"/>
                  </a:lnTo>
                  <a:lnTo>
                    <a:pt x="239" y="767"/>
                  </a:lnTo>
                  <a:lnTo>
                    <a:pt x="239" y="473"/>
                  </a:lnTo>
                  <a:lnTo>
                    <a:pt x="195" y="467"/>
                  </a:lnTo>
                  <a:lnTo>
                    <a:pt x="155" y="454"/>
                  </a:lnTo>
                  <a:lnTo>
                    <a:pt x="118" y="434"/>
                  </a:lnTo>
                  <a:lnTo>
                    <a:pt x="84" y="408"/>
                  </a:lnTo>
                  <a:lnTo>
                    <a:pt x="57" y="378"/>
                  </a:lnTo>
                  <a:lnTo>
                    <a:pt x="33" y="343"/>
                  </a:lnTo>
                  <a:lnTo>
                    <a:pt x="15" y="305"/>
                  </a:lnTo>
                  <a:lnTo>
                    <a:pt x="4" y="263"/>
                  </a:lnTo>
                  <a:lnTo>
                    <a:pt x="0" y="219"/>
                  </a:lnTo>
                  <a:lnTo>
                    <a:pt x="0" y="18"/>
                  </a:lnTo>
                  <a:lnTo>
                    <a:pt x="2" y="13"/>
                  </a:lnTo>
                  <a:lnTo>
                    <a:pt x="4" y="7"/>
                  </a:lnTo>
                  <a:lnTo>
                    <a:pt x="8" y="3"/>
                  </a:lnTo>
                  <a:lnTo>
                    <a:pt x="13" y="1"/>
                  </a:lnTo>
                  <a:lnTo>
                    <a:pt x="19"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65" name="Freeform 64"/>
            <p:cNvSpPr>
              <a:spLocks noEditPoints="1"/>
            </p:cNvSpPr>
            <p:nvPr/>
          </p:nvSpPr>
          <p:spPr bwMode="auto">
            <a:xfrm>
              <a:off x="3222631" y="3790061"/>
              <a:ext cx="245821" cy="539328"/>
            </a:xfrm>
            <a:custGeom>
              <a:avLst/>
              <a:gdLst>
                <a:gd name="T0" fmla="*/ 37 w 366"/>
                <a:gd name="T1" fmla="*/ 693 h 803"/>
                <a:gd name="T2" fmla="*/ 51 w 366"/>
                <a:gd name="T3" fmla="*/ 737 h 803"/>
                <a:gd name="T4" fmla="*/ 87 w 366"/>
                <a:gd name="T5" fmla="*/ 763 h 803"/>
                <a:gd name="T6" fmla="*/ 257 w 366"/>
                <a:gd name="T7" fmla="*/ 767 h 803"/>
                <a:gd name="T8" fmla="*/ 299 w 366"/>
                <a:gd name="T9" fmla="*/ 752 h 803"/>
                <a:gd name="T10" fmla="*/ 325 w 366"/>
                <a:gd name="T11" fmla="*/ 717 h 803"/>
                <a:gd name="T12" fmla="*/ 329 w 366"/>
                <a:gd name="T13" fmla="*/ 621 h 803"/>
                <a:gd name="T14" fmla="*/ 37 w 366"/>
                <a:gd name="T15" fmla="*/ 438 h 803"/>
                <a:gd name="T16" fmla="*/ 329 w 366"/>
                <a:gd name="T17" fmla="*/ 585 h 803"/>
                <a:gd name="T18" fmla="*/ 37 w 366"/>
                <a:gd name="T19" fmla="*/ 438 h 803"/>
                <a:gd name="T20" fmla="*/ 87 w 366"/>
                <a:gd name="T21" fmla="*/ 259 h 803"/>
                <a:gd name="T22" fmla="*/ 51 w 366"/>
                <a:gd name="T23" fmla="*/ 285 h 803"/>
                <a:gd name="T24" fmla="*/ 37 w 366"/>
                <a:gd name="T25" fmla="*/ 328 h 803"/>
                <a:gd name="T26" fmla="*/ 329 w 366"/>
                <a:gd name="T27" fmla="*/ 401 h 803"/>
                <a:gd name="T28" fmla="*/ 325 w 366"/>
                <a:gd name="T29" fmla="*/ 306 h 803"/>
                <a:gd name="T30" fmla="*/ 299 w 366"/>
                <a:gd name="T31" fmla="*/ 269 h 803"/>
                <a:gd name="T32" fmla="*/ 257 w 366"/>
                <a:gd name="T33" fmla="*/ 256 h 803"/>
                <a:gd name="T34" fmla="*/ 147 w 366"/>
                <a:gd name="T35" fmla="*/ 110 h 803"/>
                <a:gd name="T36" fmla="*/ 220 w 366"/>
                <a:gd name="T37" fmla="*/ 219 h 803"/>
                <a:gd name="T38" fmla="*/ 147 w 366"/>
                <a:gd name="T39" fmla="*/ 110 h 803"/>
                <a:gd name="T40" fmla="*/ 147 w 366"/>
                <a:gd name="T41" fmla="*/ 73 h 803"/>
                <a:gd name="T42" fmla="*/ 220 w 366"/>
                <a:gd name="T43" fmla="*/ 36 h 803"/>
                <a:gd name="T44" fmla="*/ 147 w 366"/>
                <a:gd name="T45" fmla="*/ 0 h 803"/>
                <a:gd name="T46" fmla="*/ 234 w 366"/>
                <a:gd name="T47" fmla="*/ 2 h 803"/>
                <a:gd name="T48" fmla="*/ 253 w 366"/>
                <a:gd name="T49" fmla="*/ 22 h 803"/>
                <a:gd name="T50" fmla="*/ 257 w 366"/>
                <a:gd name="T51" fmla="*/ 219 h 803"/>
                <a:gd name="T52" fmla="*/ 312 w 366"/>
                <a:gd name="T53" fmla="*/ 234 h 803"/>
                <a:gd name="T54" fmla="*/ 351 w 366"/>
                <a:gd name="T55" fmla="*/ 273 h 803"/>
                <a:gd name="T56" fmla="*/ 366 w 366"/>
                <a:gd name="T57" fmla="*/ 328 h 803"/>
                <a:gd name="T58" fmla="*/ 362 w 366"/>
                <a:gd name="T59" fmla="*/ 723 h 803"/>
                <a:gd name="T60" fmla="*/ 334 w 366"/>
                <a:gd name="T61" fmla="*/ 772 h 803"/>
                <a:gd name="T62" fmla="*/ 286 w 366"/>
                <a:gd name="T63" fmla="*/ 799 h 803"/>
                <a:gd name="T64" fmla="*/ 110 w 366"/>
                <a:gd name="T65" fmla="*/ 803 h 803"/>
                <a:gd name="T66" fmla="*/ 55 w 366"/>
                <a:gd name="T67" fmla="*/ 789 h 803"/>
                <a:gd name="T68" fmla="*/ 16 w 366"/>
                <a:gd name="T69" fmla="*/ 750 h 803"/>
                <a:gd name="T70" fmla="*/ 0 w 366"/>
                <a:gd name="T71" fmla="*/ 693 h 803"/>
                <a:gd name="T72" fmla="*/ 4 w 366"/>
                <a:gd name="T73" fmla="*/ 299 h 803"/>
                <a:gd name="T74" fmla="*/ 33 w 366"/>
                <a:gd name="T75" fmla="*/ 251 h 803"/>
                <a:gd name="T76" fmla="*/ 82 w 366"/>
                <a:gd name="T77" fmla="*/ 223 h 803"/>
                <a:gd name="T78" fmla="*/ 110 w 366"/>
                <a:gd name="T79" fmla="*/ 36 h 803"/>
                <a:gd name="T80" fmla="*/ 121 w 366"/>
                <a:gd name="T81" fmla="*/ 10 h 803"/>
                <a:gd name="T82" fmla="*/ 147 w 366"/>
                <a:gd name="T83" fmla="*/ 0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6" h="803">
                  <a:moveTo>
                    <a:pt x="37" y="621"/>
                  </a:moveTo>
                  <a:lnTo>
                    <a:pt x="37" y="693"/>
                  </a:lnTo>
                  <a:lnTo>
                    <a:pt x="41" y="717"/>
                  </a:lnTo>
                  <a:lnTo>
                    <a:pt x="51" y="737"/>
                  </a:lnTo>
                  <a:lnTo>
                    <a:pt x="67" y="752"/>
                  </a:lnTo>
                  <a:lnTo>
                    <a:pt x="87" y="763"/>
                  </a:lnTo>
                  <a:lnTo>
                    <a:pt x="110" y="767"/>
                  </a:lnTo>
                  <a:lnTo>
                    <a:pt x="257" y="767"/>
                  </a:lnTo>
                  <a:lnTo>
                    <a:pt x="279" y="763"/>
                  </a:lnTo>
                  <a:lnTo>
                    <a:pt x="299" y="752"/>
                  </a:lnTo>
                  <a:lnTo>
                    <a:pt x="316" y="737"/>
                  </a:lnTo>
                  <a:lnTo>
                    <a:pt x="325" y="717"/>
                  </a:lnTo>
                  <a:lnTo>
                    <a:pt x="329" y="693"/>
                  </a:lnTo>
                  <a:lnTo>
                    <a:pt x="329" y="621"/>
                  </a:lnTo>
                  <a:lnTo>
                    <a:pt x="37" y="621"/>
                  </a:lnTo>
                  <a:close/>
                  <a:moveTo>
                    <a:pt x="37" y="438"/>
                  </a:moveTo>
                  <a:lnTo>
                    <a:pt x="37" y="585"/>
                  </a:lnTo>
                  <a:lnTo>
                    <a:pt x="329" y="585"/>
                  </a:lnTo>
                  <a:lnTo>
                    <a:pt x="329" y="438"/>
                  </a:lnTo>
                  <a:lnTo>
                    <a:pt x="37" y="438"/>
                  </a:lnTo>
                  <a:close/>
                  <a:moveTo>
                    <a:pt x="110" y="256"/>
                  </a:moveTo>
                  <a:lnTo>
                    <a:pt x="87" y="259"/>
                  </a:lnTo>
                  <a:lnTo>
                    <a:pt x="67" y="269"/>
                  </a:lnTo>
                  <a:lnTo>
                    <a:pt x="51" y="285"/>
                  </a:lnTo>
                  <a:lnTo>
                    <a:pt x="41" y="306"/>
                  </a:lnTo>
                  <a:lnTo>
                    <a:pt x="37" y="328"/>
                  </a:lnTo>
                  <a:lnTo>
                    <a:pt x="37" y="401"/>
                  </a:lnTo>
                  <a:lnTo>
                    <a:pt x="329" y="401"/>
                  </a:lnTo>
                  <a:lnTo>
                    <a:pt x="329" y="328"/>
                  </a:lnTo>
                  <a:lnTo>
                    <a:pt x="325" y="306"/>
                  </a:lnTo>
                  <a:lnTo>
                    <a:pt x="316" y="285"/>
                  </a:lnTo>
                  <a:lnTo>
                    <a:pt x="299" y="269"/>
                  </a:lnTo>
                  <a:lnTo>
                    <a:pt x="279" y="259"/>
                  </a:lnTo>
                  <a:lnTo>
                    <a:pt x="257" y="256"/>
                  </a:lnTo>
                  <a:lnTo>
                    <a:pt x="110" y="256"/>
                  </a:lnTo>
                  <a:close/>
                  <a:moveTo>
                    <a:pt x="147" y="110"/>
                  </a:moveTo>
                  <a:lnTo>
                    <a:pt x="147" y="219"/>
                  </a:lnTo>
                  <a:lnTo>
                    <a:pt x="220" y="219"/>
                  </a:lnTo>
                  <a:lnTo>
                    <a:pt x="220" y="110"/>
                  </a:lnTo>
                  <a:lnTo>
                    <a:pt x="147" y="110"/>
                  </a:lnTo>
                  <a:close/>
                  <a:moveTo>
                    <a:pt x="147" y="36"/>
                  </a:moveTo>
                  <a:lnTo>
                    <a:pt x="147" y="73"/>
                  </a:lnTo>
                  <a:lnTo>
                    <a:pt x="220" y="73"/>
                  </a:lnTo>
                  <a:lnTo>
                    <a:pt x="220" y="36"/>
                  </a:lnTo>
                  <a:lnTo>
                    <a:pt x="147" y="36"/>
                  </a:lnTo>
                  <a:close/>
                  <a:moveTo>
                    <a:pt x="147" y="0"/>
                  </a:moveTo>
                  <a:lnTo>
                    <a:pt x="220" y="0"/>
                  </a:lnTo>
                  <a:lnTo>
                    <a:pt x="234" y="2"/>
                  </a:lnTo>
                  <a:lnTo>
                    <a:pt x="245" y="10"/>
                  </a:lnTo>
                  <a:lnTo>
                    <a:pt x="253" y="22"/>
                  </a:lnTo>
                  <a:lnTo>
                    <a:pt x="257" y="36"/>
                  </a:lnTo>
                  <a:lnTo>
                    <a:pt x="257" y="219"/>
                  </a:lnTo>
                  <a:lnTo>
                    <a:pt x="286" y="223"/>
                  </a:lnTo>
                  <a:lnTo>
                    <a:pt x="312" y="234"/>
                  </a:lnTo>
                  <a:lnTo>
                    <a:pt x="334" y="251"/>
                  </a:lnTo>
                  <a:lnTo>
                    <a:pt x="351" y="273"/>
                  </a:lnTo>
                  <a:lnTo>
                    <a:pt x="362" y="299"/>
                  </a:lnTo>
                  <a:lnTo>
                    <a:pt x="366" y="328"/>
                  </a:lnTo>
                  <a:lnTo>
                    <a:pt x="366" y="693"/>
                  </a:lnTo>
                  <a:lnTo>
                    <a:pt x="362" y="723"/>
                  </a:lnTo>
                  <a:lnTo>
                    <a:pt x="351" y="750"/>
                  </a:lnTo>
                  <a:lnTo>
                    <a:pt x="334" y="772"/>
                  </a:lnTo>
                  <a:lnTo>
                    <a:pt x="312" y="789"/>
                  </a:lnTo>
                  <a:lnTo>
                    <a:pt x="286" y="799"/>
                  </a:lnTo>
                  <a:lnTo>
                    <a:pt x="257" y="803"/>
                  </a:lnTo>
                  <a:lnTo>
                    <a:pt x="110" y="803"/>
                  </a:lnTo>
                  <a:lnTo>
                    <a:pt x="82" y="799"/>
                  </a:lnTo>
                  <a:lnTo>
                    <a:pt x="55" y="789"/>
                  </a:lnTo>
                  <a:lnTo>
                    <a:pt x="33" y="772"/>
                  </a:lnTo>
                  <a:lnTo>
                    <a:pt x="16" y="750"/>
                  </a:lnTo>
                  <a:lnTo>
                    <a:pt x="4" y="723"/>
                  </a:lnTo>
                  <a:lnTo>
                    <a:pt x="0" y="693"/>
                  </a:lnTo>
                  <a:lnTo>
                    <a:pt x="0" y="328"/>
                  </a:lnTo>
                  <a:lnTo>
                    <a:pt x="4" y="299"/>
                  </a:lnTo>
                  <a:lnTo>
                    <a:pt x="16" y="273"/>
                  </a:lnTo>
                  <a:lnTo>
                    <a:pt x="33" y="251"/>
                  </a:lnTo>
                  <a:lnTo>
                    <a:pt x="55" y="234"/>
                  </a:lnTo>
                  <a:lnTo>
                    <a:pt x="82" y="223"/>
                  </a:lnTo>
                  <a:lnTo>
                    <a:pt x="110" y="219"/>
                  </a:lnTo>
                  <a:lnTo>
                    <a:pt x="110" y="36"/>
                  </a:lnTo>
                  <a:lnTo>
                    <a:pt x="113" y="22"/>
                  </a:lnTo>
                  <a:lnTo>
                    <a:pt x="121" y="10"/>
                  </a:lnTo>
                  <a:lnTo>
                    <a:pt x="133" y="2"/>
                  </a:lnTo>
                  <a:lnTo>
                    <a:pt x="14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66" name="Freeform 65"/>
            <p:cNvSpPr>
              <a:spLocks noEditPoints="1"/>
            </p:cNvSpPr>
            <p:nvPr/>
          </p:nvSpPr>
          <p:spPr bwMode="auto">
            <a:xfrm>
              <a:off x="4093512" y="3789724"/>
              <a:ext cx="343881" cy="540000"/>
            </a:xfrm>
            <a:custGeom>
              <a:avLst/>
              <a:gdLst>
                <a:gd name="T0" fmla="*/ 212 w 512"/>
                <a:gd name="T1" fmla="*/ 661 h 804"/>
                <a:gd name="T2" fmla="*/ 220 w 512"/>
                <a:gd name="T3" fmla="*/ 676 h 804"/>
                <a:gd name="T4" fmla="*/ 212 w 512"/>
                <a:gd name="T5" fmla="*/ 690 h 804"/>
                <a:gd name="T6" fmla="*/ 195 w 512"/>
                <a:gd name="T7" fmla="*/ 693 h 804"/>
                <a:gd name="T8" fmla="*/ 184 w 512"/>
                <a:gd name="T9" fmla="*/ 682 h 804"/>
                <a:gd name="T10" fmla="*/ 187 w 512"/>
                <a:gd name="T11" fmla="*/ 665 h 804"/>
                <a:gd name="T12" fmla="*/ 201 w 512"/>
                <a:gd name="T13" fmla="*/ 658 h 804"/>
                <a:gd name="T14" fmla="*/ 322 w 512"/>
                <a:gd name="T15" fmla="*/ 588 h 804"/>
                <a:gd name="T16" fmla="*/ 328 w 512"/>
                <a:gd name="T17" fmla="*/ 603 h 804"/>
                <a:gd name="T18" fmla="*/ 322 w 512"/>
                <a:gd name="T19" fmla="*/ 618 h 804"/>
                <a:gd name="T20" fmla="*/ 305 w 512"/>
                <a:gd name="T21" fmla="*/ 621 h 804"/>
                <a:gd name="T22" fmla="*/ 293 w 512"/>
                <a:gd name="T23" fmla="*/ 609 h 804"/>
                <a:gd name="T24" fmla="*/ 296 w 512"/>
                <a:gd name="T25" fmla="*/ 592 h 804"/>
                <a:gd name="T26" fmla="*/ 310 w 512"/>
                <a:gd name="T27" fmla="*/ 584 h 804"/>
                <a:gd name="T28" fmla="*/ 249 w 512"/>
                <a:gd name="T29" fmla="*/ 515 h 804"/>
                <a:gd name="T30" fmla="*/ 256 w 512"/>
                <a:gd name="T31" fmla="*/ 531 h 804"/>
                <a:gd name="T32" fmla="*/ 249 w 512"/>
                <a:gd name="T33" fmla="*/ 545 h 804"/>
                <a:gd name="T34" fmla="*/ 231 w 512"/>
                <a:gd name="T35" fmla="*/ 548 h 804"/>
                <a:gd name="T36" fmla="*/ 220 w 512"/>
                <a:gd name="T37" fmla="*/ 536 h 804"/>
                <a:gd name="T38" fmla="*/ 222 w 512"/>
                <a:gd name="T39" fmla="*/ 519 h 804"/>
                <a:gd name="T40" fmla="*/ 238 w 512"/>
                <a:gd name="T41" fmla="*/ 512 h 804"/>
                <a:gd name="T42" fmla="*/ 209 w 512"/>
                <a:gd name="T43" fmla="*/ 376 h 804"/>
                <a:gd name="T44" fmla="*/ 217 w 512"/>
                <a:gd name="T45" fmla="*/ 417 h 804"/>
                <a:gd name="T46" fmla="*/ 183 w 512"/>
                <a:gd name="T47" fmla="*/ 439 h 804"/>
                <a:gd name="T48" fmla="*/ 149 w 512"/>
                <a:gd name="T49" fmla="*/ 417 h 804"/>
                <a:gd name="T50" fmla="*/ 157 w 512"/>
                <a:gd name="T51" fmla="*/ 376 h 804"/>
                <a:gd name="T52" fmla="*/ 328 w 512"/>
                <a:gd name="T53" fmla="*/ 292 h 804"/>
                <a:gd name="T54" fmla="*/ 362 w 512"/>
                <a:gd name="T55" fmla="*/ 315 h 804"/>
                <a:gd name="T56" fmla="*/ 355 w 512"/>
                <a:gd name="T57" fmla="*/ 355 h 804"/>
                <a:gd name="T58" fmla="*/ 315 w 512"/>
                <a:gd name="T59" fmla="*/ 363 h 804"/>
                <a:gd name="T60" fmla="*/ 293 w 512"/>
                <a:gd name="T61" fmla="*/ 329 h 804"/>
                <a:gd name="T62" fmla="*/ 315 w 512"/>
                <a:gd name="T63" fmla="*/ 295 h 804"/>
                <a:gd name="T64" fmla="*/ 381 w 512"/>
                <a:gd name="T65" fmla="*/ 194 h 804"/>
                <a:gd name="T66" fmla="*/ 292 w 512"/>
                <a:gd name="T67" fmla="*/ 233 h 804"/>
                <a:gd name="T68" fmla="*/ 196 w 512"/>
                <a:gd name="T69" fmla="*/ 256 h 804"/>
                <a:gd name="T70" fmla="*/ 110 w 512"/>
                <a:gd name="T71" fmla="*/ 237 h 804"/>
                <a:gd name="T72" fmla="*/ 124 w 512"/>
                <a:gd name="T73" fmla="*/ 685 h 804"/>
                <a:gd name="T74" fmla="*/ 192 w 512"/>
                <a:gd name="T75" fmla="*/ 753 h 804"/>
                <a:gd name="T76" fmla="*/ 289 w 512"/>
                <a:gd name="T77" fmla="*/ 764 h 804"/>
                <a:gd name="T78" fmla="*/ 370 w 512"/>
                <a:gd name="T79" fmla="*/ 713 h 804"/>
                <a:gd name="T80" fmla="*/ 402 w 512"/>
                <a:gd name="T81" fmla="*/ 621 h 804"/>
                <a:gd name="T82" fmla="*/ 110 w 512"/>
                <a:gd name="T83" fmla="*/ 201 h 804"/>
                <a:gd name="T84" fmla="*/ 203 w 512"/>
                <a:gd name="T85" fmla="*/ 222 h 804"/>
                <a:gd name="T86" fmla="*/ 311 w 512"/>
                <a:gd name="T87" fmla="*/ 188 h 804"/>
                <a:gd name="T88" fmla="*/ 402 w 512"/>
                <a:gd name="T89" fmla="*/ 151 h 804"/>
                <a:gd name="T90" fmla="*/ 36 w 512"/>
                <a:gd name="T91" fmla="*/ 37 h 804"/>
                <a:gd name="T92" fmla="*/ 475 w 512"/>
                <a:gd name="T93" fmla="*/ 37 h 804"/>
                <a:gd name="T94" fmla="*/ 475 w 512"/>
                <a:gd name="T95" fmla="*/ 0 h 804"/>
                <a:gd name="T96" fmla="*/ 509 w 512"/>
                <a:gd name="T97" fmla="*/ 23 h 804"/>
                <a:gd name="T98" fmla="*/ 509 w 512"/>
                <a:gd name="T99" fmla="*/ 88 h 804"/>
                <a:gd name="T100" fmla="*/ 475 w 512"/>
                <a:gd name="T101" fmla="*/ 110 h 804"/>
                <a:gd name="T102" fmla="*/ 434 w 512"/>
                <a:gd name="T103" fmla="*/ 658 h 804"/>
                <a:gd name="T104" fmla="*/ 385 w 512"/>
                <a:gd name="T105" fmla="*/ 750 h 804"/>
                <a:gd name="T106" fmla="*/ 293 w 512"/>
                <a:gd name="T107" fmla="*/ 800 h 804"/>
                <a:gd name="T108" fmla="*/ 184 w 512"/>
                <a:gd name="T109" fmla="*/ 790 h 804"/>
                <a:gd name="T110" fmla="*/ 104 w 512"/>
                <a:gd name="T111" fmla="*/ 723 h 804"/>
                <a:gd name="T112" fmla="*/ 73 w 512"/>
                <a:gd name="T113" fmla="*/ 621 h 804"/>
                <a:gd name="T114" fmla="*/ 22 w 512"/>
                <a:gd name="T115" fmla="*/ 106 h 804"/>
                <a:gd name="T116" fmla="*/ 0 w 512"/>
                <a:gd name="T117" fmla="*/ 74 h 804"/>
                <a:gd name="T118" fmla="*/ 10 w 512"/>
                <a:gd name="T119" fmla="*/ 11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12" h="804">
                  <a:moveTo>
                    <a:pt x="201" y="658"/>
                  </a:moveTo>
                  <a:lnTo>
                    <a:pt x="207" y="659"/>
                  </a:lnTo>
                  <a:lnTo>
                    <a:pt x="212" y="661"/>
                  </a:lnTo>
                  <a:lnTo>
                    <a:pt x="216" y="665"/>
                  </a:lnTo>
                  <a:lnTo>
                    <a:pt x="218" y="671"/>
                  </a:lnTo>
                  <a:lnTo>
                    <a:pt x="220" y="676"/>
                  </a:lnTo>
                  <a:lnTo>
                    <a:pt x="218" y="682"/>
                  </a:lnTo>
                  <a:lnTo>
                    <a:pt x="216" y="686"/>
                  </a:lnTo>
                  <a:lnTo>
                    <a:pt x="212" y="690"/>
                  </a:lnTo>
                  <a:lnTo>
                    <a:pt x="207" y="693"/>
                  </a:lnTo>
                  <a:lnTo>
                    <a:pt x="201" y="694"/>
                  </a:lnTo>
                  <a:lnTo>
                    <a:pt x="195" y="693"/>
                  </a:lnTo>
                  <a:lnTo>
                    <a:pt x="191" y="690"/>
                  </a:lnTo>
                  <a:lnTo>
                    <a:pt x="186" y="686"/>
                  </a:lnTo>
                  <a:lnTo>
                    <a:pt x="184" y="682"/>
                  </a:lnTo>
                  <a:lnTo>
                    <a:pt x="183" y="676"/>
                  </a:lnTo>
                  <a:lnTo>
                    <a:pt x="184" y="671"/>
                  </a:lnTo>
                  <a:lnTo>
                    <a:pt x="187" y="665"/>
                  </a:lnTo>
                  <a:lnTo>
                    <a:pt x="191" y="661"/>
                  </a:lnTo>
                  <a:lnTo>
                    <a:pt x="195" y="659"/>
                  </a:lnTo>
                  <a:lnTo>
                    <a:pt x="201" y="658"/>
                  </a:lnTo>
                  <a:close/>
                  <a:moveTo>
                    <a:pt x="310" y="584"/>
                  </a:moveTo>
                  <a:lnTo>
                    <a:pt x="317" y="586"/>
                  </a:lnTo>
                  <a:lnTo>
                    <a:pt x="322" y="588"/>
                  </a:lnTo>
                  <a:lnTo>
                    <a:pt x="326" y="592"/>
                  </a:lnTo>
                  <a:lnTo>
                    <a:pt x="328" y="597"/>
                  </a:lnTo>
                  <a:lnTo>
                    <a:pt x="328" y="603"/>
                  </a:lnTo>
                  <a:lnTo>
                    <a:pt x="328" y="609"/>
                  </a:lnTo>
                  <a:lnTo>
                    <a:pt x="326" y="614"/>
                  </a:lnTo>
                  <a:lnTo>
                    <a:pt x="322" y="618"/>
                  </a:lnTo>
                  <a:lnTo>
                    <a:pt x="317" y="621"/>
                  </a:lnTo>
                  <a:lnTo>
                    <a:pt x="310" y="621"/>
                  </a:lnTo>
                  <a:lnTo>
                    <a:pt x="305" y="621"/>
                  </a:lnTo>
                  <a:lnTo>
                    <a:pt x="300" y="618"/>
                  </a:lnTo>
                  <a:lnTo>
                    <a:pt x="296" y="614"/>
                  </a:lnTo>
                  <a:lnTo>
                    <a:pt x="293" y="609"/>
                  </a:lnTo>
                  <a:lnTo>
                    <a:pt x="293" y="603"/>
                  </a:lnTo>
                  <a:lnTo>
                    <a:pt x="293" y="597"/>
                  </a:lnTo>
                  <a:lnTo>
                    <a:pt x="296" y="592"/>
                  </a:lnTo>
                  <a:lnTo>
                    <a:pt x="300" y="588"/>
                  </a:lnTo>
                  <a:lnTo>
                    <a:pt x="305" y="586"/>
                  </a:lnTo>
                  <a:lnTo>
                    <a:pt x="310" y="584"/>
                  </a:lnTo>
                  <a:close/>
                  <a:moveTo>
                    <a:pt x="238" y="512"/>
                  </a:moveTo>
                  <a:lnTo>
                    <a:pt x="243" y="512"/>
                  </a:lnTo>
                  <a:lnTo>
                    <a:pt x="249" y="515"/>
                  </a:lnTo>
                  <a:lnTo>
                    <a:pt x="252" y="519"/>
                  </a:lnTo>
                  <a:lnTo>
                    <a:pt x="255" y="524"/>
                  </a:lnTo>
                  <a:lnTo>
                    <a:pt x="256" y="531"/>
                  </a:lnTo>
                  <a:lnTo>
                    <a:pt x="255" y="536"/>
                  </a:lnTo>
                  <a:lnTo>
                    <a:pt x="252" y="541"/>
                  </a:lnTo>
                  <a:lnTo>
                    <a:pt x="249" y="545"/>
                  </a:lnTo>
                  <a:lnTo>
                    <a:pt x="243" y="548"/>
                  </a:lnTo>
                  <a:lnTo>
                    <a:pt x="238" y="548"/>
                  </a:lnTo>
                  <a:lnTo>
                    <a:pt x="231" y="548"/>
                  </a:lnTo>
                  <a:lnTo>
                    <a:pt x="226" y="545"/>
                  </a:lnTo>
                  <a:lnTo>
                    <a:pt x="222" y="541"/>
                  </a:lnTo>
                  <a:lnTo>
                    <a:pt x="220" y="536"/>
                  </a:lnTo>
                  <a:lnTo>
                    <a:pt x="220" y="531"/>
                  </a:lnTo>
                  <a:lnTo>
                    <a:pt x="220" y="524"/>
                  </a:lnTo>
                  <a:lnTo>
                    <a:pt x="222" y="519"/>
                  </a:lnTo>
                  <a:lnTo>
                    <a:pt x="226" y="515"/>
                  </a:lnTo>
                  <a:lnTo>
                    <a:pt x="231" y="512"/>
                  </a:lnTo>
                  <a:lnTo>
                    <a:pt x="238" y="512"/>
                  </a:lnTo>
                  <a:close/>
                  <a:moveTo>
                    <a:pt x="183" y="366"/>
                  </a:moveTo>
                  <a:lnTo>
                    <a:pt x="197" y="368"/>
                  </a:lnTo>
                  <a:lnTo>
                    <a:pt x="209" y="376"/>
                  </a:lnTo>
                  <a:lnTo>
                    <a:pt x="217" y="388"/>
                  </a:lnTo>
                  <a:lnTo>
                    <a:pt x="220" y="402"/>
                  </a:lnTo>
                  <a:lnTo>
                    <a:pt x="217" y="417"/>
                  </a:lnTo>
                  <a:lnTo>
                    <a:pt x="209" y="428"/>
                  </a:lnTo>
                  <a:lnTo>
                    <a:pt x="197" y="436"/>
                  </a:lnTo>
                  <a:lnTo>
                    <a:pt x="183" y="439"/>
                  </a:lnTo>
                  <a:lnTo>
                    <a:pt x="169" y="436"/>
                  </a:lnTo>
                  <a:lnTo>
                    <a:pt x="157" y="428"/>
                  </a:lnTo>
                  <a:lnTo>
                    <a:pt x="149" y="417"/>
                  </a:lnTo>
                  <a:lnTo>
                    <a:pt x="146" y="402"/>
                  </a:lnTo>
                  <a:lnTo>
                    <a:pt x="149" y="388"/>
                  </a:lnTo>
                  <a:lnTo>
                    <a:pt x="157" y="376"/>
                  </a:lnTo>
                  <a:lnTo>
                    <a:pt x="169" y="368"/>
                  </a:lnTo>
                  <a:lnTo>
                    <a:pt x="183" y="366"/>
                  </a:lnTo>
                  <a:close/>
                  <a:moveTo>
                    <a:pt x="328" y="292"/>
                  </a:moveTo>
                  <a:lnTo>
                    <a:pt x="343" y="295"/>
                  </a:lnTo>
                  <a:lnTo>
                    <a:pt x="355" y="303"/>
                  </a:lnTo>
                  <a:lnTo>
                    <a:pt x="362" y="315"/>
                  </a:lnTo>
                  <a:lnTo>
                    <a:pt x="365" y="329"/>
                  </a:lnTo>
                  <a:lnTo>
                    <a:pt x="362" y="343"/>
                  </a:lnTo>
                  <a:lnTo>
                    <a:pt x="355" y="355"/>
                  </a:lnTo>
                  <a:lnTo>
                    <a:pt x="343" y="363"/>
                  </a:lnTo>
                  <a:lnTo>
                    <a:pt x="328" y="366"/>
                  </a:lnTo>
                  <a:lnTo>
                    <a:pt x="315" y="363"/>
                  </a:lnTo>
                  <a:lnTo>
                    <a:pt x="304" y="355"/>
                  </a:lnTo>
                  <a:lnTo>
                    <a:pt x="296" y="343"/>
                  </a:lnTo>
                  <a:lnTo>
                    <a:pt x="293" y="329"/>
                  </a:lnTo>
                  <a:lnTo>
                    <a:pt x="296" y="315"/>
                  </a:lnTo>
                  <a:lnTo>
                    <a:pt x="304" y="303"/>
                  </a:lnTo>
                  <a:lnTo>
                    <a:pt x="315" y="295"/>
                  </a:lnTo>
                  <a:lnTo>
                    <a:pt x="328" y="292"/>
                  </a:lnTo>
                  <a:close/>
                  <a:moveTo>
                    <a:pt x="402" y="186"/>
                  </a:moveTo>
                  <a:lnTo>
                    <a:pt x="381" y="194"/>
                  </a:lnTo>
                  <a:lnTo>
                    <a:pt x="356" y="205"/>
                  </a:lnTo>
                  <a:lnTo>
                    <a:pt x="327" y="219"/>
                  </a:lnTo>
                  <a:lnTo>
                    <a:pt x="292" y="233"/>
                  </a:lnTo>
                  <a:lnTo>
                    <a:pt x="249" y="248"/>
                  </a:lnTo>
                  <a:lnTo>
                    <a:pt x="222" y="254"/>
                  </a:lnTo>
                  <a:lnTo>
                    <a:pt x="196" y="256"/>
                  </a:lnTo>
                  <a:lnTo>
                    <a:pt x="166" y="253"/>
                  </a:lnTo>
                  <a:lnTo>
                    <a:pt x="137" y="248"/>
                  </a:lnTo>
                  <a:lnTo>
                    <a:pt x="110" y="237"/>
                  </a:lnTo>
                  <a:lnTo>
                    <a:pt x="110" y="621"/>
                  </a:lnTo>
                  <a:lnTo>
                    <a:pt x="114" y="655"/>
                  </a:lnTo>
                  <a:lnTo>
                    <a:pt x="124" y="685"/>
                  </a:lnTo>
                  <a:lnTo>
                    <a:pt x="142" y="713"/>
                  </a:lnTo>
                  <a:lnTo>
                    <a:pt x="165" y="735"/>
                  </a:lnTo>
                  <a:lnTo>
                    <a:pt x="192" y="753"/>
                  </a:lnTo>
                  <a:lnTo>
                    <a:pt x="222" y="764"/>
                  </a:lnTo>
                  <a:lnTo>
                    <a:pt x="256" y="767"/>
                  </a:lnTo>
                  <a:lnTo>
                    <a:pt x="289" y="764"/>
                  </a:lnTo>
                  <a:lnTo>
                    <a:pt x="321" y="753"/>
                  </a:lnTo>
                  <a:lnTo>
                    <a:pt x="347" y="735"/>
                  </a:lnTo>
                  <a:lnTo>
                    <a:pt x="370" y="713"/>
                  </a:lnTo>
                  <a:lnTo>
                    <a:pt x="387" y="685"/>
                  </a:lnTo>
                  <a:lnTo>
                    <a:pt x="398" y="655"/>
                  </a:lnTo>
                  <a:lnTo>
                    <a:pt x="402" y="621"/>
                  </a:lnTo>
                  <a:lnTo>
                    <a:pt x="402" y="186"/>
                  </a:lnTo>
                  <a:close/>
                  <a:moveTo>
                    <a:pt x="110" y="110"/>
                  </a:moveTo>
                  <a:lnTo>
                    <a:pt x="110" y="201"/>
                  </a:lnTo>
                  <a:lnTo>
                    <a:pt x="139" y="212"/>
                  </a:lnTo>
                  <a:lnTo>
                    <a:pt x="170" y="220"/>
                  </a:lnTo>
                  <a:lnTo>
                    <a:pt x="203" y="222"/>
                  </a:lnTo>
                  <a:lnTo>
                    <a:pt x="237" y="216"/>
                  </a:lnTo>
                  <a:lnTo>
                    <a:pt x="277" y="202"/>
                  </a:lnTo>
                  <a:lnTo>
                    <a:pt x="311" y="188"/>
                  </a:lnTo>
                  <a:lnTo>
                    <a:pt x="340" y="174"/>
                  </a:lnTo>
                  <a:lnTo>
                    <a:pt x="372" y="161"/>
                  </a:lnTo>
                  <a:lnTo>
                    <a:pt x="402" y="151"/>
                  </a:lnTo>
                  <a:lnTo>
                    <a:pt x="402" y="110"/>
                  </a:lnTo>
                  <a:lnTo>
                    <a:pt x="110" y="110"/>
                  </a:lnTo>
                  <a:close/>
                  <a:moveTo>
                    <a:pt x="36" y="37"/>
                  </a:moveTo>
                  <a:lnTo>
                    <a:pt x="36" y="74"/>
                  </a:lnTo>
                  <a:lnTo>
                    <a:pt x="475" y="74"/>
                  </a:lnTo>
                  <a:lnTo>
                    <a:pt x="475" y="37"/>
                  </a:lnTo>
                  <a:lnTo>
                    <a:pt x="36" y="37"/>
                  </a:lnTo>
                  <a:close/>
                  <a:moveTo>
                    <a:pt x="36" y="0"/>
                  </a:moveTo>
                  <a:lnTo>
                    <a:pt x="475" y="0"/>
                  </a:lnTo>
                  <a:lnTo>
                    <a:pt x="489" y="3"/>
                  </a:lnTo>
                  <a:lnTo>
                    <a:pt x="501" y="11"/>
                  </a:lnTo>
                  <a:lnTo>
                    <a:pt x="509" y="23"/>
                  </a:lnTo>
                  <a:lnTo>
                    <a:pt x="512" y="37"/>
                  </a:lnTo>
                  <a:lnTo>
                    <a:pt x="512" y="74"/>
                  </a:lnTo>
                  <a:lnTo>
                    <a:pt x="509" y="88"/>
                  </a:lnTo>
                  <a:lnTo>
                    <a:pt x="501" y="99"/>
                  </a:lnTo>
                  <a:lnTo>
                    <a:pt x="489" y="106"/>
                  </a:lnTo>
                  <a:lnTo>
                    <a:pt x="475" y="110"/>
                  </a:lnTo>
                  <a:lnTo>
                    <a:pt x="438" y="110"/>
                  </a:lnTo>
                  <a:lnTo>
                    <a:pt x="438" y="621"/>
                  </a:lnTo>
                  <a:lnTo>
                    <a:pt x="434" y="658"/>
                  </a:lnTo>
                  <a:lnTo>
                    <a:pt x="424" y="693"/>
                  </a:lnTo>
                  <a:lnTo>
                    <a:pt x="407" y="723"/>
                  </a:lnTo>
                  <a:lnTo>
                    <a:pt x="385" y="750"/>
                  </a:lnTo>
                  <a:lnTo>
                    <a:pt x="359" y="773"/>
                  </a:lnTo>
                  <a:lnTo>
                    <a:pt x="327" y="790"/>
                  </a:lnTo>
                  <a:lnTo>
                    <a:pt x="293" y="800"/>
                  </a:lnTo>
                  <a:lnTo>
                    <a:pt x="256" y="804"/>
                  </a:lnTo>
                  <a:lnTo>
                    <a:pt x="218" y="800"/>
                  </a:lnTo>
                  <a:lnTo>
                    <a:pt x="184" y="790"/>
                  </a:lnTo>
                  <a:lnTo>
                    <a:pt x="154" y="773"/>
                  </a:lnTo>
                  <a:lnTo>
                    <a:pt x="127" y="750"/>
                  </a:lnTo>
                  <a:lnTo>
                    <a:pt x="104" y="723"/>
                  </a:lnTo>
                  <a:lnTo>
                    <a:pt x="87" y="693"/>
                  </a:lnTo>
                  <a:lnTo>
                    <a:pt x="77" y="658"/>
                  </a:lnTo>
                  <a:lnTo>
                    <a:pt x="73" y="621"/>
                  </a:lnTo>
                  <a:lnTo>
                    <a:pt x="73" y="110"/>
                  </a:lnTo>
                  <a:lnTo>
                    <a:pt x="36" y="110"/>
                  </a:lnTo>
                  <a:lnTo>
                    <a:pt x="22" y="106"/>
                  </a:lnTo>
                  <a:lnTo>
                    <a:pt x="10" y="99"/>
                  </a:lnTo>
                  <a:lnTo>
                    <a:pt x="2" y="88"/>
                  </a:lnTo>
                  <a:lnTo>
                    <a:pt x="0" y="74"/>
                  </a:lnTo>
                  <a:lnTo>
                    <a:pt x="0" y="37"/>
                  </a:lnTo>
                  <a:lnTo>
                    <a:pt x="2" y="23"/>
                  </a:lnTo>
                  <a:lnTo>
                    <a:pt x="10" y="11"/>
                  </a:lnTo>
                  <a:lnTo>
                    <a:pt x="22" y="3"/>
                  </a:lnTo>
                  <a:lnTo>
                    <a:pt x="3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67" name="Freeform 66"/>
            <p:cNvSpPr>
              <a:spLocks noEditPoints="1"/>
            </p:cNvSpPr>
            <p:nvPr/>
          </p:nvSpPr>
          <p:spPr bwMode="auto">
            <a:xfrm>
              <a:off x="5062453" y="3789724"/>
              <a:ext cx="441269" cy="540000"/>
            </a:xfrm>
            <a:custGeom>
              <a:avLst/>
              <a:gdLst>
                <a:gd name="T0" fmla="*/ 398 w 657"/>
                <a:gd name="T1" fmla="*/ 665 h 804"/>
                <a:gd name="T2" fmla="*/ 398 w 657"/>
                <a:gd name="T3" fmla="*/ 686 h 804"/>
                <a:gd name="T4" fmla="*/ 377 w 657"/>
                <a:gd name="T5" fmla="*/ 693 h 804"/>
                <a:gd name="T6" fmla="*/ 365 w 657"/>
                <a:gd name="T7" fmla="*/ 676 h 804"/>
                <a:gd name="T8" fmla="*/ 377 w 657"/>
                <a:gd name="T9" fmla="*/ 659 h 804"/>
                <a:gd name="T10" fmla="*/ 504 w 657"/>
                <a:gd name="T11" fmla="*/ 588 h 804"/>
                <a:gd name="T12" fmla="*/ 510 w 657"/>
                <a:gd name="T13" fmla="*/ 609 h 804"/>
                <a:gd name="T14" fmla="*/ 492 w 657"/>
                <a:gd name="T15" fmla="*/ 621 h 804"/>
                <a:gd name="T16" fmla="*/ 475 w 657"/>
                <a:gd name="T17" fmla="*/ 609 h 804"/>
                <a:gd name="T18" fmla="*/ 481 w 657"/>
                <a:gd name="T19" fmla="*/ 588 h 804"/>
                <a:gd name="T20" fmla="*/ 196 w 657"/>
                <a:gd name="T21" fmla="*/ 588 h 804"/>
                <a:gd name="T22" fmla="*/ 216 w 657"/>
                <a:gd name="T23" fmla="*/ 635 h 804"/>
                <a:gd name="T24" fmla="*/ 167 w 657"/>
                <a:gd name="T25" fmla="*/ 655 h 804"/>
                <a:gd name="T26" fmla="*/ 148 w 657"/>
                <a:gd name="T27" fmla="*/ 606 h 804"/>
                <a:gd name="T28" fmla="*/ 328 w 657"/>
                <a:gd name="T29" fmla="*/ 512 h 804"/>
                <a:gd name="T30" fmla="*/ 365 w 657"/>
                <a:gd name="T31" fmla="*/ 548 h 804"/>
                <a:gd name="T32" fmla="*/ 328 w 657"/>
                <a:gd name="T33" fmla="*/ 584 h 804"/>
                <a:gd name="T34" fmla="*/ 292 w 657"/>
                <a:gd name="T35" fmla="*/ 548 h 804"/>
                <a:gd name="T36" fmla="*/ 328 w 657"/>
                <a:gd name="T37" fmla="*/ 512 h 804"/>
                <a:gd name="T38" fmla="*/ 251 w 657"/>
                <a:gd name="T39" fmla="*/ 445 h 804"/>
                <a:gd name="T40" fmla="*/ 251 w 657"/>
                <a:gd name="T41" fmla="*/ 468 h 804"/>
                <a:gd name="T42" fmla="*/ 231 w 657"/>
                <a:gd name="T43" fmla="*/ 474 h 804"/>
                <a:gd name="T44" fmla="*/ 218 w 657"/>
                <a:gd name="T45" fmla="*/ 457 h 804"/>
                <a:gd name="T46" fmla="*/ 231 w 657"/>
                <a:gd name="T47" fmla="*/ 439 h 804"/>
                <a:gd name="T48" fmla="*/ 371 w 657"/>
                <a:gd name="T49" fmla="*/ 370 h 804"/>
                <a:gd name="T50" fmla="*/ 365 w 657"/>
                <a:gd name="T51" fmla="*/ 389 h 804"/>
                <a:gd name="T52" fmla="*/ 383 w 657"/>
                <a:gd name="T53" fmla="*/ 402 h 804"/>
                <a:gd name="T54" fmla="*/ 400 w 657"/>
                <a:gd name="T55" fmla="*/ 389 h 804"/>
                <a:gd name="T56" fmla="*/ 394 w 657"/>
                <a:gd name="T57" fmla="*/ 370 h 804"/>
                <a:gd name="T58" fmla="*/ 400 w 657"/>
                <a:gd name="T59" fmla="*/ 332 h 804"/>
                <a:gd name="T60" fmla="*/ 437 w 657"/>
                <a:gd name="T61" fmla="*/ 384 h 804"/>
                <a:gd name="T62" fmla="*/ 400 w 657"/>
                <a:gd name="T63" fmla="*/ 436 h 804"/>
                <a:gd name="T64" fmla="*/ 339 w 657"/>
                <a:gd name="T65" fmla="*/ 417 h 804"/>
                <a:gd name="T66" fmla="*/ 339 w 657"/>
                <a:gd name="T67" fmla="*/ 351 h 804"/>
                <a:gd name="T68" fmla="*/ 474 w 657"/>
                <a:gd name="T69" fmla="*/ 198 h 804"/>
                <a:gd name="T70" fmla="*/ 357 w 657"/>
                <a:gd name="T71" fmla="*/ 231 h 804"/>
                <a:gd name="T72" fmla="*/ 230 w 657"/>
                <a:gd name="T73" fmla="*/ 256 h 804"/>
                <a:gd name="T74" fmla="*/ 180 w 657"/>
                <a:gd name="T75" fmla="*/ 305 h 804"/>
                <a:gd name="T76" fmla="*/ 104 w 657"/>
                <a:gd name="T77" fmla="*/ 379 h 804"/>
                <a:gd name="T78" fmla="*/ 39 w 657"/>
                <a:gd name="T79" fmla="*/ 525 h 804"/>
                <a:gd name="T80" fmla="*/ 65 w 657"/>
                <a:gd name="T81" fmla="*/ 695 h 804"/>
                <a:gd name="T82" fmla="*/ 568 w 657"/>
                <a:gd name="T83" fmla="*/ 732 h 804"/>
                <a:gd name="T84" fmla="*/ 620 w 657"/>
                <a:gd name="T85" fmla="*/ 566 h 804"/>
                <a:gd name="T86" fmla="*/ 576 w 657"/>
                <a:gd name="T87" fmla="*/ 411 h 804"/>
                <a:gd name="T88" fmla="*/ 481 w 657"/>
                <a:gd name="T89" fmla="*/ 316 h 804"/>
                <a:gd name="T90" fmla="*/ 182 w 657"/>
                <a:gd name="T91" fmla="*/ 110 h 804"/>
                <a:gd name="T92" fmla="*/ 252 w 657"/>
                <a:gd name="T93" fmla="*/ 222 h 804"/>
                <a:gd name="T94" fmla="*/ 377 w 657"/>
                <a:gd name="T95" fmla="*/ 180 h 804"/>
                <a:gd name="T96" fmla="*/ 474 w 657"/>
                <a:gd name="T97" fmla="*/ 110 h 804"/>
                <a:gd name="T98" fmla="*/ 547 w 657"/>
                <a:gd name="T99" fmla="*/ 74 h 804"/>
                <a:gd name="T100" fmla="*/ 547 w 657"/>
                <a:gd name="T101" fmla="*/ 0 h 804"/>
                <a:gd name="T102" fmla="*/ 584 w 657"/>
                <a:gd name="T103" fmla="*/ 37 h 804"/>
                <a:gd name="T104" fmla="*/ 561 w 657"/>
                <a:gd name="T105" fmla="*/ 106 h 804"/>
                <a:gd name="T106" fmla="*/ 547 w 657"/>
                <a:gd name="T107" fmla="*/ 321 h 804"/>
                <a:gd name="T108" fmla="*/ 644 w 657"/>
                <a:gd name="T109" fmla="*/ 473 h 804"/>
                <a:gd name="T110" fmla="*/ 644 w 657"/>
                <a:gd name="T111" fmla="*/ 656 h 804"/>
                <a:gd name="T112" fmla="*/ 555 w 657"/>
                <a:gd name="T113" fmla="*/ 804 h 804"/>
                <a:gd name="T114" fmla="*/ 26 w 657"/>
                <a:gd name="T115" fmla="*/ 698 h 804"/>
                <a:gd name="T116" fmla="*/ 2 w 657"/>
                <a:gd name="T117" fmla="*/ 519 h 804"/>
                <a:gd name="T118" fmla="*/ 78 w 657"/>
                <a:gd name="T119" fmla="*/ 354 h 804"/>
                <a:gd name="T120" fmla="*/ 108 w 657"/>
                <a:gd name="T121" fmla="*/ 110 h 804"/>
                <a:gd name="T122" fmla="*/ 72 w 657"/>
                <a:gd name="T123" fmla="*/ 74 h 804"/>
                <a:gd name="T124" fmla="*/ 94 w 657"/>
                <a:gd name="T125" fmla="*/ 3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7" h="804">
                  <a:moveTo>
                    <a:pt x="383" y="658"/>
                  </a:moveTo>
                  <a:lnTo>
                    <a:pt x="388" y="659"/>
                  </a:lnTo>
                  <a:lnTo>
                    <a:pt x="394" y="661"/>
                  </a:lnTo>
                  <a:lnTo>
                    <a:pt x="398" y="665"/>
                  </a:lnTo>
                  <a:lnTo>
                    <a:pt x="400" y="671"/>
                  </a:lnTo>
                  <a:lnTo>
                    <a:pt x="402" y="676"/>
                  </a:lnTo>
                  <a:lnTo>
                    <a:pt x="400" y="682"/>
                  </a:lnTo>
                  <a:lnTo>
                    <a:pt x="398" y="686"/>
                  </a:lnTo>
                  <a:lnTo>
                    <a:pt x="394" y="690"/>
                  </a:lnTo>
                  <a:lnTo>
                    <a:pt x="388" y="693"/>
                  </a:lnTo>
                  <a:lnTo>
                    <a:pt x="383" y="694"/>
                  </a:lnTo>
                  <a:lnTo>
                    <a:pt x="377" y="693"/>
                  </a:lnTo>
                  <a:lnTo>
                    <a:pt x="371" y="690"/>
                  </a:lnTo>
                  <a:lnTo>
                    <a:pt x="368" y="686"/>
                  </a:lnTo>
                  <a:lnTo>
                    <a:pt x="365" y="682"/>
                  </a:lnTo>
                  <a:lnTo>
                    <a:pt x="365" y="676"/>
                  </a:lnTo>
                  <a:lnTo>
                    <a:pt x="365" y="671"/>
                  </a:lnTo>
                  <a:lnTo>
                    <a:pt x="368" y="665"/>
                  </a:lnTo>
                  <a:lnTo>
                    <a:pt x="371" y="661"/>
                  </a:lnTo>
                  <a:lnTo>
                    <a:pt x="377" y="659"/>
                  </a:lnTo>
                  <a:lnTo>
                    <a:pt x="383" y="658"/>
                  </a:lnTo>
                  <a:close/>
                  <a:moveTo>
                    <a:pt x="492" y="584"/>
                  </a:moveTo>
                  <a:lnTo>
                    <a:pt x="498" y="586"/>
                  </a:lnTo>
                  <a:lnTo>
                    <a:pt x="504" y="588"/>
                  </a:lnTo>
                  <a:lnTo>
                    <a:pt x="508" y="592"/>
                  </a:lnTo>
                  <a:lnTo>
                    <a:pt x="510" y="597"/>
                  </a:lnTo>
                  <a:lnTo>
                    <a:pt x="510" y="603"/>
                  </a:lnTo>
                  <a:lnTo>
                    <a:pt x="510" y="609"/>
                  </a:lnTo>
                  <a:lnTo>
                    <a:pt x="508" y="614"/>
                  </a:lnTo>
                  <a:lnTo>
                    <a:pt x="504" y="618"/>
                  </a:lnTo>
                  <a:lnTo>
                    <a:pt x="498" y="621"/>
                  </a:lnTo>
                  <a:lnTo>
                    <a:pt x="492" y="621"/>
                  </a:lnTo>
                  <a:lnTo>
                    <a:pt x="487" y="621"/>
                  </a:lnTo>
                  <a:lnTo>
                    <a:pt x="481" y="618"/>
                  </a:lnTo>
                  <a:lnTo>
                    <a:pt x="478" y="614"/>
                  </a:lnTo>
                  <a:lnTo>
                    <a:pt x="475" y="609"/>
                  </a:lnTo>
                  <a:lnTo>
                    <a:pt x="474" y="603"/>
                  </a:lnTo>
                  <a:lnTo>
                    <a:pt x="475" y="597"/>
                  </a:lnTo>
                  <a:lnTo>
                    <a:pt x="478" y="592"/>
                  </a:lnTo>
                  <a:lnTo>
                    <a:pt x="481" y="588"/>
                  </a:lnTo>
                  <a:lnTo>
                    <a:pt x="487" y="586"/>
                  </a:lnTo>
                  <a:lnTo>
                    <a:pt x="492" y="584"/>
                  </a:lnTo>
                  <a:close/>
                  <a:moveTo>
                    <a:pt x="182" y="584"/>
                  </a:moveTo>
                  <a:lnTo>
                    <a:pt x="196" y="588"/>
                  </a:lnTo>
                  <a:lnTo>
                    <a:pt x="208" y="596"/>
                  </a:lnTo>
                  <a:lnTo>
                    <a:pt x="216" y="606"/>
                  </a:lnTo>
                  <a:lnTo>
                    <a:pt x="218" y="621"/>
                  </a:lnTo>
                  <a:lnTo>
                    <a:pt x="216" y="635"/>
                  </a:lnTo>
                  <a:lnTo>
                    <a:pt x="208" y="647"/>
                  </a:lnTo>
                  <a:lnTo>
                    <a:pt x="196" y="655"/>
                  </a:lnTo>
                  <a:lnTo>
                    <a:pt x="182" y="658"/>
                  </a:lnTo>
                  <a:lnTo>
                    <a:pt x="167" y="655"/>
                  </a:lnTo>
                  <a:lnTo>
                    <a:pt x="155" y="647"/>
                  </a:lnTo>
                  <a:lnTo>
                    <a:pt x="148" y="635"/>
                  </a:lnTo>
                  <a:lnTo>
                    <a:pt x="145" y="621"/>
                  </a:lnTo>
                  <a:lnTo>
                    <a:pt x="148" y="606"/>
                  </a:lnTo>
                  <a:lnTo>
                    <a:pt x="155" y="596"/>
                  </a:lnTo>
                  <a:lnTo>
                    <a:pt x="167" y="588"/>
                  </a:lnTo>
                  <a:lnTo>
                    <a:pt x="182" y="584"/>
                  </a:lnTo>
                  <a:close/>
                  <a:moveTo>
                    <a:pt x="328" y="512"/>
                  </a:moveTo>
                  <a:lnTo>
                    <a:pt x="343" y="515"/>
                  </a:lnTo>
                  <a:lnTo>
                    <a:pt x="353" y="523"/>
                  </a:lnTo>
                  <a:lnTo>
                    <a:pt x="361" y="534"/>
                  </a:lnTo>
                  <a:lnTo>
                    <a:pt x="365" y="548"/>
                  </a:lnTo>
                  <a:lnTo>
                    <a:pt x="361" y="562"/>
                  </a:lnTo>
                  <a:lnTo>
                    <a:pt x="353" y="574"/>
                  </a:lnTo>
                  <a:lnTo>
                    <a:pt x="343" y="582"/>
                  </a:lnTo>
                  <a:lnTo>
                    <a:pt x="328" y="584"/>
                  </a:lnTo>
                  <a:lnTo>
                    <a:pt x="314" y="582"/>
                  </a:lnTo>
                  <a:lnTo>
                    <a:pt x="302" y="574"/>
                  </a:lnTo>
                  <a:lnTo>
                    <a:pt x="294" y="562"/>
                  </a:lnTo>
                  <a:lnTo>
                    <a:pt x="292" y="548"/>
                  </a:lnTo>
                  <a:lnTo>
                    <a:pt x="294" y="534"/>
                  </a:lnTo>
                  <a:lnTo>
                    <a:pt x="302" y="523"/>
                  </a:lnTo>
                  <a:lnTo>
                    <a:pt x="314" y="515"/>
                  </a:lnTo>
                  <a:lnTo>
                    <a:pt x="328" y="512"/>
                  </a:lnTo>
                  <a:close/>
                  <a:moveTo>
                    <a:pt x="237" y="439"/>
                  </a:moveTo>
                  <a:lnTo>
                    <a:pt x="242" y="439"/>
                  </a:lnTo>
                  <a:lnTo>
                    <a:pt x="247" y="442"/>
                  </a:lnTo>
                  <a:lnTo>
                    <a:pt x="251" y="445"/>
                  </a:lnTo>
                  <a:lnTo>
                    <a:pt x="254" y="451"/>
                  </a:lnTo>
                  <a:lnTo>
                    <a:pt x="255" y="457"/>
                  </a:lnTo>
                  <a:lnTo>
                    <a:pt x="254" y="462"/>
                  </a:lnTo>
                  <a:lnTo>
                    <a:pt x="251" y="468"/>
                  </a:lnTo>
                  <a:lnTo>
                    <a:pt x="247" y="472"/>
                  </a:lnTo>
                  <a:lnTo>
                    <a:pt x="242" y="474"/>
                  </a:lnTo>
                  <a:lnTo>
                    <a:pt x="237" y="476"/>
                  </a:lnTo>
                  <a:lnTo>
                    <a:pt x="231" y="474"/>
                  </a:lnTo>
                  <a:lnTo>
                    <a:pt x="226" y="472"/>
                  </a:lnTo>
                  <a:lnTo>
                    <a:pt x="222" y="468"/>
                  </a:lnTo>
                  <a:lnTo>
                    <a:pt x="220" y="462"/>
                  </a:lnTo>
                  <a:lnTo>
                    <a:pt x="218" y="457"/>
                  </a:lnTo>
                  <a:lnTo>
                    <a:pt x="220" y="451"/>
                  </a:lnTo>
                  <a:lnTo>
                    <a:pt x="222" y="445"/>
                  </a:lnTo>
                  <a:lnTo>
                    <a:pt x="226" y="442"/>
                  </a:lnTo>
                  <a:lnTo>
                    <a:pt x="231" y="439"/>
                  </a:lnTo>
                  <a:lnTo>
                    <a:pt x="237" y="439"/>
                  </a:lnTo>
                  <a:close/>
                  <a:moveTo>
                    <a:pt x="383" y="366"/>
                  </a:moveTo>
                  <a:lnTo>
                    <a:pt x="377" y="367"/>
                  </a:lnTo>
                  <a:lnTo>
                    <a:pt x="371" y="370"/>
                  </a:lnTo>
                  <a:lnTo>
                    <a:pt x="368" y="373"/>
                  </a:lnTo>
                  <a:lnTo>
                    <a:pt x="365" y="377"/>
                  </a:lnTo>
                  <a:lnTo>
                    <a:pt x="365" y="384"/>
                  </a:lnTo>
                  <a:lnTo>
                    <a:pt x="365" y="389"/>
                  </a:lnTo>
                  <a:lnTo>
                    <a:pt x="368" y="394"/>
                  </a:lnTo>
                  <a:lnTo>
                    <a:pt x="371" y="398"/>
                  </a:lnTo>
                  <a:lnTo>
                    <a:pt x="377" y="401"/>
                  </a:lnTo>
                  <a:lnTo>
                    <a:pt x="383" y="402"/>
                  </a:lnTo>
                  <a:lnTo>
                    <a:pt x="388" y="401"/>
                  </a:lnTo>
                  <a:lnTo>
                    <a:pt x="394" y="398"/>
                  </a:lnTo>
                  <a:lnTo>
                    <a:pt x="398" y="394"/>
                  </a:lnTo>
                  <a:lnTo>
                    <a:pt x="400" y="389"/>
                  </a:lnTo>
                  <a:lnTo>
                    <a:pt x="402" y="384"/>
                  </a:lnTo>
                  <a:lnTo>
                    <a:pt x="400" y="377"/>
                  </a:lnTo>
                  <a:lnTo>
                    <a:pt x="398" y="373"/>
                  </a:lnTo>
                  <a:lnTo>
                    <a:pt x="394" y="370"/>
                  </a:lnTo>
                  <a:lnTo>
                    <a:pt x="388" y="367"/>
                  </a:lnTo>
                  <a:lnTo>
                    <a:pt x="383" y="366"/>
                  </a:lnTo>
                  <a:close/>
                  <a:moveTo>
                    <a:pt x="383" y="329"/>
                  </a:moveTo>
                  <a:lnTo>
                    <a:pt x="400" y="332"/>
                  </a:lnTo>
                  <a:lnTo>
                    <a:pt x="415" y="339"/>
                  </a:lnTo>
                  <a:lnTo>
                    <a:pt x="426" y="351"/>
                  </a:lnTo>
                  <a:lnTo>
                    <a:pt x="434" y="367"/>
                  </a:lnTo>
                  <a:lnTo>
                    <a:pt x="437" y="384"/>
                  </a:lnTo>
                  <a:lnTo>
                    <a:pt x="434" y="401"/>
                  </a:lnTo>
                  <a:lnTo>
                    <a:pt x="426" y="417"/>
                  </a:lnTo>
                  <a:lnTo>
                    <a:pt x="415" y="428"/>
                  </a:lnTo>
                  <a:lnTo>
                    <a:pt x="400" y="436"/>
                  </a:lnTo>
                  <a:lnTo>
                    <a:pt x="383" y="439"/>
                  </a:lnTo>
                  <a:lnTo>
                    <a:pt x="365" y="436"/>
                  </a:lnTo>
                  <a:lnTo>
                    <a:pt x="350" y="428"/>
                  </a:lnTo>
                  <a:lnTo>
                    <a:pt x="339" y="417"/>
                  </a:lnTo>
                  <a:lnTo>
                    <a:pt x="331" y="401"/>
                  </a:lnTo>
                  <a:lnTo>
                    <a:pt x="328" y="384"/>
                  </a:lnTo>
                  <a:lnTo>
                    <a:pt x="331" y="367"/>
                  </a:lnTo>
                  <a:lnTo>
                    <a:pt x="339" y="351"/>
                  </a:lnTo>
                  <a:lnTo>
                    <a:pt x="350" y="339"/>
                  </a:lnTo>
                  <a:lnTo>
                    <a:pt x="365" y="332"/>
                  </a:lnTo>
                  <a:lnTo>
                    <a:pt x="383" y="329"/>
                  </a:lnTo>
                  <a:close/>
                  <a:moveTo>
                    <a:pt x="474" y="198"/>
                  </a:moveTo>
                  <a:lnTo>
                    <a:pt x="449" y="199"/>
                  </a:lnTo>
                  <a:lnTo>
                    <a:pt x="421" y="205"/>
                  </a:lnTo>
                  <a:lnTo>
                    <a:pt x="390" y="214"/>
                  </a:lnTo>
                  <a:lnTo>
                    <a:pt x="357" y="231"/>
                  </a:lnTo>
                  <a:lnTo>
                    <a:pt x="322" y="246"/>
                  </a:lnTo>
                  <a:lnTo>
                    <a:pt x="289" y="256"/>
                  </a:lnTo>
                  <a:lnTo>
                    <a:pt x="258" y="258"/>
                  </a:lnTo>
                  <a:lnTo>
                    <a:pt x="230" y="256"/>
                  </a:lnTo>
                  <a:lnTo>
                    <a:pt x="205" y="250"/>
                  </a:lnTo>
                  <a:lnTo>
                    <a:pt x="182" y="243"/>
                  </a:lnTo>
                  <a:lnTo>
                    <a:pt x="182" y="294"/>
                  </a:lnTo>
                  <a:lnTo>
                    <a:pt x="180" y="305"/>
                  </a:lnTo>
                  <a:lnTo>
                    <a:pt x="174" y="316"/>
                  </a:lnTo>
                  <a:lnTo>
                    <a:pt x="166" y="324"/>
                  </a:lnTo>
                  <a:lnTo>
                    <a:pt x="133" y="349"/>
                  </a:lnTo>
                  <a:lnTo>
                    <a:pt x="104" y="379"/>
                  </a:lnTo>
                  <a:lnTo>
                    <a:pt x="81" y="411"/>
                  </a:lnTo>
                  <a:lnTo>
                    <a:pt x="61" y="447"/>
                  </a:lnTo>
                  <a:lnTo>
                    <a:pt x="47" y="485"/>
                  </a:lnTo>
                  <a:lnTo>
                    <a:pt x="39" y="525"/>
                  </a:lnTo>
                  <a:lnTo>
                    <a:pt x="35" y="566"/>
                  </a:lnTo>
                  <a:lnTo>
                    <a:pt x="39" y="612"/>
                  </a:lnTo>
                  <a:lnTo>
                    <a:pt x="49" y="654"/>
                  </a:lnTo>
                  <a:lnTo>
                    <a:pt x="65" y="695"/>
                  </a:lnTo>
                  <a:lnTo>
                    <a:pt x="87" y="732"/>
                  </a:lnTo>
                  <a:lnTo>
                    <a:pt x="116" y="767"/>
                  </a:lnTo>
                  <a:lnTo>
                    <a:pt x="540" y="767"/>
                  </a:lnTo>
                  <a:lnTo>
                    <a:pt x="568" y="732"/>
                  </a:lnTo>
                  <a:lnTo>
                    <a:pt x="590" y="695"/>
                  </a:lnTo>
                  <a:lnTo>
                    <a:pt x="607" y="654"/>
                  </a:lnTo>
                  <a:lnTo>
                    <a:pt x="616" y="612"/>
                  </a:lnTo>
                  <a:lnTo>
                    <a:pt x="620" y="566"/>
                  </a:lnTo>
                  <a:lnTo>
                    <a:pt x="618" y="525"/>
                  </a:lnTo>
                  <a:lnTo>
                    <a:pt x="608" y="485"/>
                  </a:lnTo>
                  <a:lnTo>
                    <a:pt x="594" y="447"/>
                  </a:lnTo>
                  <a:lnTo>
                    <a:pt x="576" y="411"/>
                  </a:lnTo>
                  <a:lnTo>
                    <a:pt x="552" y="379"/>
                  </a:lnTo>
                  <a:lnTo>
                    <a:pt x="523" y="349"/>
                  </a:lnTo>
                  <a:lnTo>
                    <a:pt x="491" y="324"/>
                  </a:lnTo>
                  <a:lnTo>
                    <a:pt x="481" y="316"/>
                  </a:lnTo>
                  <a:lnTo>
                    <a:pt x="476" y="305"/>
                  </a:lnTo>
                  <a:lnTo>
                    <a:pt x="474" y="294"/>
                  </a:lnTo>
                  <a:lnTo>
                    <a:pt x="474" y="198"/>
                  </a:lnTo>
                  <a:close/>
                  <a:moveTo>
                    <a:pt x="182" y="110"/>
                  </a:moveTo>
                  <a:lnTo>
                    <a:pt x="182" y="203"/>
                  </a:lnTo>
                  <a:lnTo>
                    <a:pt x="203" y="212"/>
                  </a:lnTo>
                  <a:lnTo>
                    <a:pt x="226" y="219"/>
                  </a:lnTo>
                  <a:lnTo>
                    <a:pt x="252" y="222"/>
                  </a:lnTo>
                  <a:lnTo>
                    <a:pt x="280" y="219"/>
                  </a:lnTo>
                  <a:lnTo>
                    <a:pt x="309" y="212"/>
                  </a:lnTo>
                  <a:lnTo>
                    <a:pt x="339" y="199"/>
                  </a:lnTo>
                  <a:lnTo>
                    <a:pt x="377" y="180"/>
                  </a:lnTo>
                  <a:lnTo>
                    <a:pt x="412" y="169"/>
                  </a:lnTo>
                  <a:lnTo>
                    <a:pt x="445" y="163"/>
                  </a:lnTo>
                  <a:lnTo>
                    <a:pt x="474" y="161"/>
                  </a:lnTo>
                  <a:lnTo>
                    <a:pt x="474" y="110"/>
                  </a:lnTo>
                  <a:lnTo>
                    <a:pt x="182" y="110"/>
                  </a:lnTo>
                  <a:close/>
                  <a:moveTo>
                    <a:pt x="108" y="37"/>
                  </a:moveTo>
                  <a:lnTo>
                    <a:pt x="108" y="74"/>
                  </a:lnTo>
                  <a:lnTo>
                    <a:pt x="547" y="74"/>
                  </a:lnTo>
                  <a:lnTo>
                    <a:pt x="547" y="37"/>
                  </a:lnTo>
                  <a:lnTo>
                    <a:pt x="108" y="37"/>
                  </a:lnTo>
                  <a:close/>
                  <a:moveTo>
                    <a:pt x="108" y="0"/>
                  </a:moveTo>
                  <a:lnTo>
                    <a:pt x="547" y="0"/>
                  </a:lnTo>
                  <a:lnTo>
                    <a:pt x="561" y="3"/>
                  </a:lnTo>
                  <a:lnTo>
                    <a:pt x="573" y="11"/>
                  </a:lnTo>
                  <a:lnTo>
                    <a:pt x="581" y="23"/>
                  </a:lnTo>
                  <a:lnTo>
                    <a:pt x="584" y="37"/>
                  </a:lnTo>
                  <a:lnTo>
                    <a:pt x="584" y="74"/>
                  </a:lnTo>
                  <a:lnTo>
                    <a:pt x="581" y="88"/>
                  </a:lnTo>
                  <a:lnTo>
                    <a:pt x="573" y="99"/>
                  </a:lnTo>
                  <a:lnTo>
                    <a:pt x="561" y="106"/>
                  </a:lnTo>
                  <a:lnTo>
                    <a:pt x="547" y="110"/>
                  </a:lnTo>
                  <a:lnTo>
                    <a:pt x="510" y="110"/>
                  </a:lnTo>
                  <a:lnTo>
                    <a:pt x="510" y="294"/>
                  </a:lnTo>
                  <a:lnTo>
                    <a:pt x="547" y="321"/>
                  </a:lnTo>
                  <a:lnTo>
                    <a:pt x="578" y="354"/>
                  </a:lnTo>
                  <a:lnTo>
                    <a:pt x="605" y="389"/>
                  </a:lnTo>
                  <a:lnTo>
                    <a:pt x="627" y="430"/>
                  </a:lnTo>
                  <a:lnTo>
                    <a:pt x="644" y="473"/>
                  </a:lnTo>
                  <a:lnTo>
                    <a:pt x="653" y="519"/>
                  </a:lnTo>
                  <a:lnTo>
                    <a:pt x="657" y="566"/>
                  </a:lnTo>
                  <a:lnTo>
                    <a:pt x="653" y="612"/>
                  </a:lnTo>
                  <a:lnTo>
                    <a:pt x="644" y="656"/>
                  </a:lnTo>
                  <a:lnTo>
                    <a:pt x="629" y="698"/>
                  </a:lnTo>
                  <a:lnTo>
                    <a:pt x="610" y="736"/>
                  </a:lnTo>
                  <a:lnTo>
                    <a:pt x="584" y="771"/>
                  </a:lnTo>
                  <a:lnTo>
                    <a:pt x="555" y="804"/>
                  </a:lnTo>
                  <a:lnTo>
                    <a:pt x="100" y="804"/>
                  </a:lnTo>
                  <a:lnTo>
                    <a:pt x="72" y="771"/>
                  </a:lnTo>
                  <a:lnTo>
                    <a:pt x="47" y="736"/>
                  </a:lnTo>
                  <a:lnTo>
                    <a:pt x="26" y="698"/>
                  </a:lnTo>
                  <a:lnTo>
                    <a:pt x="11" y="656"/>
                  </a:lnTo>
                  <a:lnTo>
                    <a:pt x="2" y="612"/>
                  </a:lnTo>
                  <a:lnTo>
                    <a:pt x="0" y="566"/>
                  </a:lnTo>
                  <a:lnTo>
                    <a:pt x="2" y="519"/>
                  </a:lnTo>
                  <a:lnTo>
                    <a:pt x="13" y="473"/>
                  </a:lnTo>
                  <a:lnTo>
                    <a:pt x="28" y="430"/>
                  </a:lnTo>
                  <a:lnTo>
                    <a:pt x="51" y="389"/>
                  </a:lnTo>
                  <a:lnTo>
                    <a:pt x="78" y="354"/>
                  </a:lnTo>
                  <a:lnTo>
                    <a:pt x="110" y="321"/>
                  </a:lnTo>
                  <a:lnTo>
                    <a:pt x="145" y="294"/>
                  </a:lnTo>
                  <a:lnTo>
                    <a:pt x="145" y="110"/>
                  </a:lnTo>
                  <a:lnTo>
                    <a:pt x="108" y="110"/>
                  </a:lnTo>
                  <a:lnTo>
                    <a:pt x="94" y="106"/>
                  </a:lnTo>
                  <a:lnTo>
                    <a:pt x="83" y="99"/>
                  </a:lnTo>
                  <a:lnTo>
                    <a:pt x="75" y="88"/>
                  </a:lnTo>
                  <a:lnTo>
                    <a:pt x="72" y="74"/>
                  </a:lnTo>
                  <a:lnTo>
                    <a:pt x="72" y="37"/>
                  </a:lnTo>
                  <a:lnTo>
                    <a:pt x="75" y="23"/>
                  </a:lnTo>
                  <a:lnTo>
                    <a:pt x="83" y="11"/>
                  </a:lnTo>
                  <a:lnTo>
                    <a:pt x="94" y="3"/>
                  </a:lnTo>
                  <a:lnTo>
                    <a:pt x="10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68" name="Freeform 67"/>
            <p:cNvSpPr>
              <a:spLocks noEditPoints="1"/>
            </p:cNvSpPr>
            <p:nvPr/>
          </p:nvSpPr>
          <p:spPr bwMode="auto">
            <a:xfrm>
              <a:off x="6128782" y="3789724"/>
              <a:ext cx="441940" cy="540000"/>
            </a:xfrm>
            <a:custGeom>
              <a:avLst/>
              <a:gdLst>
                <a:gd name="T0" fmla="*/ 438 w 658"/>
                <a:gd name="T1" fmla="*/ 707 h 804"/>
                <a:gd name="T2" fmla="*/ 426 w 658"/>
                <a:gd name="T3" fmla="*/ 730 h 804"/>
                <a:gd name="T4" fmla="*/ 402 w 658"/>
                <a:gd name="T5" fmla="*/ 718 h 804"/>
                <a:gd name="T6" fmla="*/ 414 w 658"/>
                <a:gd name="T7" fmla="*/ 695 h 804"/>
                <a:gd name="T8" fmla="*/ 178 w 658"/>
                <a:gd name="T9" fmla="*/ 629 h 804"/>
                <a:gd name="T10" fmla="*/ 175 w 658"/>
                <a:gd name="T11" fmla="*/ 655 h 804"/>
                <a:gd name="T12" fmla="*/ 150 w 658"/>
                <a:gd name="T13" fmla="*/ 650 h 804"/>
                <a:gd name="T14" fmla="*/ 154 w 658"/>
                <a:gd name="T15" fmla="*/ 625 h 804"/>
                <a:gd name="T16" fmla="*/ 300 w 658"/>
                <a:gd name="T17" fmla="*/ 551 h 804"/>
                <a:gd name="T18" fmla="*/ 296 w 658"/>
                <a:gd name="T19" fmla="*/ 578 h 804"/>
                <a:gd name="T20" fmla="*/ 321 w 658"/>
                <a:gd name="T21" fmla="*/ 582 h 804"/>
                <a:gd name="T22" fmla="*/ 325 w 658"/>
                <a:gd name="T23" fmla="*/ 555 h 804"/>
                <a:gd name="T24" fmla="*/ 489 w 658"/>
                <a:gd name="T25" fmla="*/ 515 h 804"/>
                <a:gd name="T26" fmla="*/ 501 w 658"/>
                <a:gd name="T27" fmla="*/ 574 h 804"/>
                <a:gd name="T28" fmla="*/ 442 w 658"/>
                <a:gd name="T29" fmla="*/ 562 h 804"/>
                <a:gd name="T30" fmla="*/ 474 w 658"/>
                <a:gd name="T31" fmla="*/ 512 h 804"/>
                <a:gd name="T32" fmla="*/ 363 w 658"/>
                <a:gd name="T33" fmla="*/ 549 h 804"/>
                <a:gd name="T34" fmla="*/ 328 w 658"/>
                <a:gd name="T35" fmla="*/ 618 h 804"/>
                <a:gd name="T36" fmla="*/ 258 w 658"/>
                <a:gd name="T37" fmla="*/ 584 h 804"/>
                <a:gd name="T38" fmla="*/ 294 w 658"/>
                <a:gd name="T39" fmla="*/ 515 h 804"/>
                <a:gd name="T40" fmla="*/ 545 w 658"/>
                <a:gd name="T41" fmla="*/ 445 h 804"/>
                <a:gd name="T42" fmla="*/ 541 w 658"/>
                <a:gd name="T43" fmla="*/ 472 h 804"/>
                <a:gd name="T44" fmla="*/ 515 w 658"/>
                <a:gd name="T45" fmla="*/ 468 h 804"/>
                <a:gd name="T46" fmla="*/ 519 w 658"/>
                <a:gd name="T47" fmla="*/ 442 h 804"/>
                <a:gd name="T48" fmla="*/ 209 w 658"/>
                <a:gd name="T49" fmla="*/ 413 h 804"/>
                <a:gd name="T50" fmla="*/ 197 w 658"/>
                <a:gd name="T51" fmla="*/ 472 h 804"/>
                <a:gd name="T52" fmla="*/ 146 w 658"/>
                <a:gd name="T53" fmla="*/ 439 h 804"/>
                <a:gd name="T54" fmla="*/ 181 w 658"/>
                <a:gd name="T55" fmla="*/ 326 h 804"/>
                <a:gd name="T56" fmla="*/ 116 w 658"/>
                <a:gd name="T57" fmla="*/ 341 h 804"/>
                <a:gd name="T58" fmla="*/ 51 w 658"/>
                <a:gd name="T59" fmla="*/ 479 h 804"/>
                <a:gd name="T60" fmla="*/ 51 w 658"/>
                <a:gd name="T61" fmla="*/ 656 h 804"/>
                <a:gd name="T62" fmla="*/ 182 w 658"/>
                <a:gd name="T63" fmla="*/ 764 h 804"/>
                <a:gd name="T64" fmla="*/ 540 w 658"/>
                <a:gd name="T65" fmla="*/ 736 h 804"/>
                <a:gd name="T66" fmla="*/ 621 w 658"/>
                <a:gd name="T67" fmla="*/ 584 h 804"/>
                <a:gd name="T68" fmla="*/ 584 w 658"/>
                <a:gd name="T69" fmla="*/ 422 h 804"/>
                <a:gd name="T70" fmla="*/ 497 w 658"/>
                <a:gd name="T71" fmla="*/ 362 h 804"/>
                <a:gd name="T72" fmla="*/ 333 w 658"/>
                <a:gd name="T73" fmla="*/ 375 h 804"/>
                <a:gd name="T74" fmla="*/ 181 w 658"/>
                <a:gd name="T75" fmla="*/ 326 h 804"/>
                <a:gd name="T76" fmla="*/ 150 w 658"/>
                <a:gd name="T77" fmla="*/ 263 h 804"/>
                <a:gd name="T78" fmla="*/ 245 w 658"/>
                <a:gd name="T79" fmla="*/ 298 h 804"/>
                <a:gd name="T80" fmla="*/ 406 w 658"/>
                <a:gd name="T81" fmla="*/ 349 h 804"/>
                <a:gd name="T82" fmla="*/ 512 w 658"/>
                <a:gd name="T83" fmla="*/ 309 h 804"/>
                <a:gd name="T84" fmla="*/ 481 w 658"/>
                <a:gd name="T85" fmla="*/ 156 h 804"/>
                <a:gd name="T86" fmla="*/ 548 w 658"/>
                <a:gd name="T87" fmla="*/ 74 h 804"/>
                <a:gd name="T88" fmla="*/ 562 w 658"/>
                <a:gd name="T89" fmla="*/ 3 h 804"/>
                <a:gd name="T90" fmla="*/ 582 w 658"/>
                <a:gd name="T91" fmla="*/ 88 h 804"/>
                <a:gd name="T92" fmla="*/ 518 w 658"/>
                <a:gd name="T93" fmla="*/ 155 h 804"/>
                <a:gd name="T94" fmla="*/ 575 w 658"/>
                <a:gd name="T95" fmla="*/ 325 h 804"/>
                <a:gd name="T96" fmla="*/ 642 w 658"/>
                <a:gd name="T97" fmla="*/ 470 h 804"/>
                <a:gd name="T98" fmla="*/ 643 w 658"/>
                <a:gd name="T99" fmla="*/ 661 h 804"/>
                <a:gd name="T100" fmla="*/ 515 w 658"/>
                <a:gd name="T101" fmla="*/ 790 h 804"/>
                <a:gd name="T102" fmla="*/ 143 w 658"/>
                <a:gd name="T103" fmla="*/ 790 h 804"/>
                <a:gd name="T104" fmla="*/ 13 w 658"/>
                <a:gd name="T105" fmla="*/ 661 h 804"/>
                <a:gd name="T106" fmla="*/ 16 w 658"/>
                <a:gd name="T107" fmla="*/ 470 h 804"/>
                <a:gd name="T108" fmla="*/ 82 w 658"/>
                <a:gd name="T109" fmla="*/ 325 h 804"/>
                <a:gd name="T110" fmla="*/ 140 w 658"/>
                <a:gd name="T111" fmla="*/ 155 h 804"/>
                <a:gd name="T112" fmla="*/ 76 w 658"/>
                <a:gd name="T113" fmla="*/ 88 h 804"/>
                <a:gd name="T114" fmla="*/ 95 w 658"/>
                <a:gd name="T115" fmla="*/ 3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58" h="804">
                  <a:moveTo>
                    <a:pt x="421" y="694"/>
                  </a:moveTo>
                  <a:lnTo>
                    <a:pt x="426" y="695"/>
                  </a:lnTo>
                  <a:lnTo>
                    <a:pt x="431" y="698"/>
                  </a:lnTo>
                  <a:lnTo>
                    <a:pt x="435" y="702"/>
                  </a:lnTo>
                  <a:lnTo>
                    <a:pt x="438" y="707"/>
                  </a:lnTo>
                  <a:lnTo>
                    <a:pt x="439" y="713"/>
                  </a:lnTo>
                  <a:lnTo>
                    <a:pt x="438" y="718"/>
                  </a:lnTo>
                  <a:lnTo>
                    <a:pt x="435" y="723"/>
                  </a:lnTo>
                  <a:lnTo>
                    <a:pt x="431" y="727"/>
                  </a:lnTo>
                  <a:lnTo>
                    <a:pt x="426" y="730"/>
                  </a:lnTo>
                  <a:lnTo>
                    <a:pt x="421" y="731"/>
                  </a:lnTo>
                  <a:lnTo>
                    <a:pt x="414" y="730"/>
                  </a:lnTo>
                  <a:lnTo>
                    <a:pt x="409" y="727"/>
                  </a:lnTo>
                  <a:lnTo>
                    <a:pt x="405" y="723"/>
                  </a:lnTo>
                  <a:lnTo>
                    <a:pt x="402" y="718"/>
                  </a:lnTo>
                  <a:lnTo>
                    <a:pt x="402" y="713"/>
                  </a:lnTo>
                  <a:lnTo>
                    <a:pt x="402" y="707"/>
                  </a:lnTo>
                  <a:lnTo>
                    <a:pt x="405" y="702"/>
                  </a:lnTo>
                  <a:lnTo>
                    <a:pt x="409" y="698"/>
                  </a:lnTo>
                  <a:lnTo>
                    <a:pt x="414" y="695"/>
                  </a:lnTo>
                  <a:lnTo>
                    <a:pt x="421" y="694"/>
                  </a:lnTo>
                  <a:close/>
                  <a:moveTo>
                    <a:pt x="164" y="621"/>
                  </a:moveTo>
                  <a:lnTo>
                    <a:pt x="171" y="622"/>
                  </a:lnTo>
                  <a:lnTo>
                    <a:pt x="175" y="625"/>
                  </a:lnTo>
                  <a:lnTo>
                    <a:pt x="178" y="629"/>
                  </a:lnTo>
                  <a:lnTo>
                    <a:pt x="181" y="634"/>
                  </a:lnTo>
                  <a:lnTo>
                    <a:pt x="182" y="639"/>
                  </a:lnTo>
                  <a:lnTo>
                    <a:pt x="181" y="646"/>
                  </a:lnTo>
                  <a:lnTo>
                    <a:pt x="178" y="650"/>
                  </a:lnTo>
                  <a:lnTo>
                    <a:pt x="175" y="655"/>
                  </a:lnTo>
                  <a:lnTo>
                    <a:pt x="171" y="656"/>
                  </a:lnTo>
                  <a:lnTo>
                    <a:pt x="164" y="658"/>
                  </a:lnTo>
                  <a:lnTo>
                    <a:pt x="159" y="656"/>
                  </a:lnTo>
                  <a:lnTo>
                    <a:pt x="154" y="655"/>
                  </a:lnTo>
                  <a:lnTo>
                    <a:pt x="150" y="650"/>
                  </a:lnTo>
                  <a:lnTo>
                    <a:pt x="147" y="646"/>
                  </a:lnTo>
                  <a:lnTo>
                    <a:pt x="146" y="639"/>
                  </a:lnTo>
                  <a:lnTo>
                    <a:pt x="147" y="634"/>
                  </a:lnTo>
                  <a:lnTo>
                    <a:pt x="150" y="629"/>
                  </a:lnTo>
                  <a:lnTo>
                    <a:pt x="154" y="625"/>
                  </a:lnTo>
                  <a:lnTo>
                    <a:pt x="159" y="622"/>
                  </a:lnTo>
                  <a:lnTo>
                    <a:pt x="164" y="621"/>
                  </a:lnTo>
                  <a:close/>
                  <a:moveTo>
                    <a:pt x="311" y="548"/>
                  </a:moveTo>
                  <a:lnTo>
                    <a:pt x="304" y="549"/>
                  </a:lnTo>
                  <a:lnTo>
                    <a:pt x="300" y="551"/>
                  </a:lnTo>
                  <a:lnTo>
                    <a:pt x="296" y="555"/>
                  </a:lnTo>
                  <a:lnTo>
                    <a:pt x="294" y="561"/>
                  </a:lnTo>
                  <a:lnTo>
                    <a:pt x="292" y="566"/>
                  </a:lnTo>
                  <a:lnTo>
                    <a:pt x="294" y="572"/>
                  </a:lnTo>
                  <a:lnTo>
                    <a:pt x="296" y="578"/>
                  </a:lnTo>
                  <a:lnTo>
                    <a:pt x="300" y="582"/>
                  </a:lnTo>
                  <a:lnTo>
                    <a:pt x="304" y="584"/>
                  </a:lnTo>
                  <a:lnTo>
                    <a:pt x="311" y="584"/>
                  </a:lnTo>
                  <a:lnTo>
                    <a:pt x="316" y="584"/>
                  </a:lnTo>
                  <a:lnTo>
                    <a:pt x="321" y="582"/>
                  </a:lnTo>
                  <a:lnTo>
                    <a:pt x="325" y="578"/>
                  </a:lnTo>
                  <a:lnTo>
                    <a:pt x="328" y="572"/>
                  </a:lnTo>
                  <a:lnTo>
                    <a:pt x="329" y="566"/>
                  </a:lnTo>
                  <a:lnTo>
                    <a:pt x="328" y="561"/>
                  </a:lnTo>
                  <a:lnTo>
                    <a:pt x="325" y="555"/>
                  </a:lnTo>
                  <a:lnTo>
                    <a:pt x="321" y="551"/>
                  </a:lnTo>
                  <a:lnTo>
                    <a:pt x="316" y="549"/>
                  </a:lnTo>
                  <a:lnTo>
                    <a:pt x="311" y="548"/>
                  </a:lnTo>
                  <a:close/>
                  <a:moveTo>
                    <a:pt x="474" y="512"/>
                  </a:moveTo>
                  <a:lnTo>
                    <a:pt x="489" y="515"/>
                  </a:lnTo>
                  <a:lnTo>
                    <a:pt x="501" y="523"/>
                  </a:lnTo>
                  <a:lnTo>
                    <a:pt x="508" y="534"/>
                  </a:lnTo>
                  <a:lnTo>
                    <a:pt x="511" y="548"/>
                  </a:lnTo>
                  <a:lnTo>
                    <a:pt x="508" y="562"/>
                  </a:lnTo>
                  <a:lnTo>
                    <a:pt x="501" y="574"/>
                  </a:lnTo>
                  <a:lnTo>
                    <a:pt x="489" y="582"/>
                  </a:lnTo>
                  <a:lnTo>
                    <a:pt x="474" y="584"/>
                  </a:lnTo>
                  <a:lnTo>
                    <a:pt x="461" y="582"/>
                  </a:lnTo>
                  <a:lnTo>
                    <a:pt x="450" y="574"/>
                  </a:lnTo>
                  <a:lnTo>
                    <a:pt x="442" y="562"/>
                  </a:lnTo>
                  <a:lnTo>
                    <a:pt x="439" y="548"/>
                  </a:lnTo>
                  <a:lnTo>
                    <a:pt x="442" y="534"/>
                  </a:lnTo>
                  <a:lnTo>
                    <a:pt x="450" y="523"/>
                  </a:lnTo>
                  <a:lnTo>
                    <a:pt x="461" y="515"/>
                  </a:lnTo>
                  <a:lnTo>
                    <a:pt x="474" y="512"/>
                  </a:lnTo>
                  <a:close/>
                  <a:moveTo>
                    <a:pt x="311" y="512"/>
                  </a:moveTo>
                  <a:lnTo>
                    <a:pt x="328" y="515"/>
                  </a:lnTo>
                  <a:lnTo>
                    <a:pt x="343" y="523"/>
                  </a:lnTo>
                  <a:lnTo>
                    <a:pt x="355" y="534"/>
                  </a:lnTo>
                  <a:lnTo>
                    <a:pt x="363" y="549"/>
                  </a:lnTo>
                  <a:lnTo>
                    <a:pt x="366" y="566"/>
                  </a:lnTo>
                  <a:lnTo>
                    <a:pt x="363" y="584"/>
                  </a:lnTo>
                  <a:lnTo>
                    <a:pt x="355" y="599"/>
                  </a:lnTo>
                  <a:lnTo>
                    <a:pt x="343" y="610"/>
                  </a:lnTo>
                  <a:lnTo>
                    <a:pt x="328" y="618"/>
                  </a:lnTo>
                  <a:lnTo>
                    <a:pt x="311" y="621"/>
                  </a:lnTo>
                  <a:lnTo>
                    <a:pt x="294" y="618"/>
                  </a:lnTo>
                  <a:lnTo>
                    <a:pt x="278" y="610"/>
                  </a:lnTo>
                  <a:lnTo>
                    <a:pt x="266" y="599"/>
                  </a:lnTo>
                  <a:lnTo>
                    <a:pt x="258" y="584"/>
                  </a:lnTo>
                  <a:lnTo>
                    <a:pt x="256" y="566"/>
                  </a:lnTo>
                  <a:lnTo>
                    <a:pt x="258" y="549"/>
                  </a:lnTo>
                  <a:lnTo>
                    <a:pt x="266" y="534"/>
                  </a:lnTo>
                  <a:lnTo>
                    <a:pt x="278" y="523"/>
                  </a:lnTo>
                  <a:lnTo>
                    <a:pt x="294" y="515"/>
                  </a:lnTo>
                  <a:lnTo>
                    <a:pt x="311" y="512"/>
                  </a:lnTo>
                  <a:close/>
                  <a:moveTo>
                    <a:pt x="529" y="439"/>
                  </a:moveTo>
                  <a:lnTo>
                    <a:pt x="536" y="439"/>
                  </a:lnTo>
                  <a:lnTo>
                    <a:pt x="541" y="442"/>
                  </a:lnTo>
                  <a:lnTo>
                    <a:pt x="545" y="445"/>
                  </a:lnTo>
                  <a:lnTo>
                    <a:pt x="548" y="451"/>
                  </a:lnTo>
                  <a:lnTo>
                    <a:pt x="548" y="457"/>
                  </a:lnTo>
                  <a:lnTo>
                    <a:pt x="548" y="462"/>
                  </a:lnTo>
                  <a:lnTo>
                    <a:pt x="545" y="468"/>
                  </a:lnTo>
                  <a:lnTo>
                    <a:pt x="541" y="472"/>
                  </a:lnTo>
                  <a:lnTo>
                    <a:pt x="536" y="474"/>
                  </a:lnTo>
                  <a:lnTo>
                    <a:pt x="529" y="476"/>
                  </a:lnTo>
                  <a:lnTo>
                    <a:pt x="524" y="474"/>
                  </a:lnTo>
                  <a:lnTo>
                    <a:pt x="519" y="472"/>
                  </a:lnTo>
                  <a:lnTo>
                    <a:pt x="515" y="468"/>
                  </a:lnTo>
                  <a:lnTo>
                    <a:pt x="512" y="462"/>
                  </a:lnTo>
                  <a:lnTo>
                    <a:pt x="511" y="457"/>
                  </a:lnTo>
                  <a:lnTo>
                    <a:pt x="512" y="451"/>
                  </a:lnTo>
                  <a:lnTo>
                    <a:pt x="515" y="445"/>
                  </a:lnTo>
                  <a:lnTo>
                    <a:pt x="519" y="442"/>
                  </a:lnTo>
                  <a:lnTo>
                    <a:pt x="524" y="439"/>
                  </a:lnTo>
                  <a:lnTo>
                    <a:pt x="529" y="439"/>
                  </a:lnTo>
                  <a:close/>
                  <a:moveTo>
                    <a:pt x="182" y="402"/>
                  </a:moveTo>
                  <a:lnTo>
                    <a:pt x="197" y="405"/>
                  </a:lnTo>
                  <a:lnTo>
                    <a:pt x="209" y="413"/>
                  </a:lnTo>
                  <a:lnTo>
                    <a:pt x="216" y="425"/>
                  </a:lnTo>
                  <a:lnTo>
                    <a:pt x="219" y="439"/>
                  </a:lnTo>
                  <a:lnTo>
                    <a:pt x="216" y="453"/>
                  </a:lnTo>
                  <a:lnTo>
                    <a:pt x="209" y="465"/>
                  </a:lnTo>
                  <a:lnTo>
                    <a:pt x="197" y="472"/>
                  </a:lnTo>
                  <a:lnTo>
                    <a:pt x="182" y="476"/>
                  </a:lnTo>
                  <a:lnTo>
                    <a:pt x="168" y="472"/>
                  </a:lnTo>
                  <a:lnTo>
                    <a:pt x="156" y="465"/>
                  </a:lnTo>
                  <a:lnTo>
                    <a:pt x="148" y="453"/>
                  </a:lnTo>
                  <a:lnTo>
                    <a:pt x="146" y="439"/>
                  </a:lnTo>
                  <a:lnTo>
                    <a:pt x="148" y="425"/>
                  </a:lnTo>
                  <a:lnTo>
                    <a:pt x="156" y="413"/>
                  </a:lnTo>
                  <a:lnTo>
                    <a:pt x="168" y="405"/>
                  </a:lnTo>
                  <a:lnTo>
                    <a:pt x="182" y="402"/>
                  </a:lnTo>
                  <a:close/>
                  <a:moveTo>
                    <a:pt x="181" y="326"/>
                  </a:moveTo>
                  <a:lnTo>
                    <a:pt x="159" y="328"/>
                  </a:lnTo>
                  <a:lnTo>
                    <a:pt x="142" y="332"/>
                  </a:lnTo>
                  <a:lnTo>
                    <a:pt x="127" y="335"/>
                  </a:lnTo>
                  <a:lnTo>
                    <a:pt x="120" y="338"/>
                  </a:lnTo>
                  <a:lnTo>
                    <a:pt x="116" y="341"/>
                  </a:lnTo>
                  <a:lnTo>
                    <a:pt x="101" y="368"/>
                  </a:lnTo>
                  <a:lnTo>
                    <a:pt x="87" y="396"/>
                  </a:lnTo>
                  <a:lnTo>
                    <a:pt x="72" y="422"/>
                  </a:lnTo>
                  <a:lnTo>
                    <a:pt x="61" y="451"/>
                  </a:lnTo>
                  <a:lnTo>
                    <a:pt x="51" y="479"/>
                  </a:lnTo>
                  <a:lnTo>
                    <a:pt x="44" y="511"/>
                  </a:lnTo>
                  <a:lnTo>
                    <a:pt x="38" y="546"/>
                  </a:lnTo>
                  <a:lnTo>
                    <a:pt x="37" y="584"/>
                  </a:lnTo>
                  <a:lnTo>
                    <a:pt x="40" y="621"/>
                  </a:lnTo>
                  <a:lnTo>
                    <a:pt x="51" y="656"/>
                  </a:lnTo>
                  <a:lnTo>
                    <a:pt x="67" y="686"/>
                  </a:lnTo>
                  <a:lnTo>
                    <a:pt x="89" y="714"/>
                  </a:lnTo>
                  <a:lnTo>
                    <a:pt x="117" y="736"/>
                  </a:lnTo>
                  <a:lnTo>
                    <a:pt x="148" y="753"/>
                  </a:lnTo>
                  <a:lnTo>
                    <a:pt x="182" y="764"/>
                  </a:lnTo>
                  <a:lnTo>
                    <a:pt x="219" y="767"/>
                  </a:lnTo>
                  <a:lnTo>
                    <a:pt x="439" y="767"/>
                  </a:lnTo>
                  <a:lnTo>
                    <a:pt x="476" y="764"/>
                  </a:lnTo>
                  <a:lnTo>
                    <a:pt x="510" y="753"/>
                  </a:lnTo>
                  <a:lnTo>
                    <a:pt x="540" y="736"/>
                  </a:lnTo>
                  <a:lnTo>
                    <a:pt x="567" y="714"/>
                  </a:lnTo>
                  <a:lnTo>
                    <a:pt x="590" y="686"/>
                  </a:lnTo>
                  <a:lnTo>
                    <a:pt x="607" y="656"/>
                  </a:lnTo>
                  <a:lnTo>
                    <a:pt x="617" y="621"/>
                  </a:lnTo>
                  <a:lnTo>
                    <a:pt x="621" y="584"/>
                  </a:lnTo>
                  <a:lnTo>
                    <a:pt x="620" y="546"/>
                  </a:lnTo>
                  <a:lnTo>
                    <a:pt x="615" y="511"/>
                  </a:lnTo>
                  <a:lnTo>
                    <a:pt x="607" y="479"/>
                  </a:lnTo>
                  <a:lnTo>
                    <a:pt x="596" y="451"/>
                  </a:lnTo>
                  <a:lnTo>
                    <a:pt x="584" y="422"/>
                  </a:lnTo>
                  <a:lnTo>
                    <a:pt x="571" y="396"/>
                  </a:lnTo>
                  <a:lnTo>
                    <a:pt x="557" y="368"/>
                  </a:lnTo>
                  <a:lnTo>
                    <a:pt x="540" y="334"/>
                  </a:lnTo>
                  <a:lnTo>
                    <a:pt x="520" y="347"/>
                  </a:lnTo>
                  <a:lnTo>
                    <a:pt x="497" y="362"/>
                  </a:lnTo>
                  <a:lnTo>
                    <a:pt x="468" y="373"/>
                  </a:lnTo>
                  <a:lnTo>
                    <a:pt x="435" y="383"/>
                  </a:lnTo>
                  <a:lnTo>
                    <a:pt x="398" y="385"/>
                  </a:lnTo>
                  <a:lnTo>
                    <a:pt x="367" y="383"/>
                  </a:lnTo>
                  <a:lnTo>
                    <a:pt x="333" y="375"/>
                  </a:lnTo>
                  <a:lnTo>
                    <a:pt x="299" y="358"/>
                  </a:lnTo>
                  <a:lnTo>
                    <a:pt x="265" y="342"/>
                  </a:lnTo>
                  <a:lnTo>
                    <a:pt x="235" y="332"/>
                  </a:lnTo>
                  <a:lnTo>
                    <a:pt x="206" y="328"/>
                  </a:lnTo>
                  <a:lnTo>
                    <a:pt x="181" y="326"/>
                  </a:lnTo>
                  <a:close/>
                  <a:moveTo>
                    <a:pt x="181" y="110"/>
                  </a:moveTo>
                  <a:lnTo>
                    <a:pt x="177" y="155"/>
                  </a:lnTo>
                  <a:lnTo>
                    <a:pt x="171" y="194"/>
                  </a:lnTo>
                  <a:lnTo>
                    <a:pt x="161" y="231"/>
                  </a:lnTo>
                  <a:lnTo>
                    <a:pt x="150" y="263"/>
                  </a:lnTo>
                  <a:lnTo>
                    <a:pt x="138" y="295"/>
                  </a:lnTo>
                  <a:lnTo>
                    <a:pt x="159" y="291"/>
                  </a:lnTo>
                  <a:lnTo>
                    <a:pt x="185" y="290"/>
                  </a:lnTo>
                  <a:lnTo>
                    <a:pt x="214" y="291"/>
                  </a:lnTo>
                  <a:lnTo>
                    <a:pt x="245" y="298"/>
                  </a:lnTo>
                  <a:lnTo>
                    <a:pt x="281" y="308"/>
                  </a:lnTo>
                  <a:lnTo>
                    <a:pt x="317" y="326"/>
                  </a:lnTo>
                  <a:lnTo>
                    <a:pt x="347" y="341"/>
                  </a:lnTo>
                  <a:lnTo>
                    <a:pt x="378" y="347"/>
                  </a:lnTo>
                  <a:lnTo>
                    <a:pt x="406" y="349"/>
                  </a:lnTo>
                  <a:lnTo>
                    <a:pt x="433" y="346"/>
                  </a:lnTo>
                  <a:lnTo>
                    <a:pt x="457" y="338"/>
                  </a:lnTo>
                  <a:lnTo>
                    <a:pt x="478" y="330"/>
                  </a:lnTo>
                  <a:lnTo>
                    <a:pt x="497" y="320"/>
                  </a:lnTo>
                  <a:lnTo>
                    <a:pt x="512" y="309"/>
                  </a:lnTo>
                  <a:lnTo>
                    <a:pt x="523" y="301"/>
                  </a:lnTo>
                  <a:lnTo>
                    <a:pt x="510" y="270"/>
                  </a:lnTo>
                  <a:lnTo>
                    <a:pt x="498" y="236"/>
                  </a:lnTo>
                  <a:lnTo>
                    <a:pt x="488" y="198"/>
                  </a:lnTo>
                  <a:lnTo>
                    <a:pt x="481" y="156"/>
                  </a:lnTo>
                  <a:lnTo>
                    <a:pt x="476" y="110"/>
                  </a:lnTo>
                  <a:lnTo>
                    <a:pt x="181" y="110"/>
                  </a:lnTo>
                  <a:close/>
                  <a:moveTo>
                    <a:pt x="109" y="37"/>
                  </a:moveTo>
                  <a:lnTo>
                    <a:pt x="109" y="74"/>
                  </a:lnTo>
                  <a:lnTo>
                    <a:pt x="548" y="74"/>
                  </a:lnTo>
                  <a:lnTo>
                    <a:pt x="548" y="37"/>
                  </a:lnTo>
                  <a:lnTo>
                    <a:pt x="109" y="37"/>
                  </a:lnTo>
                  <a:close/>
                  <a:moveTo>
                    <a:pt x="109" y="0"/>
                  </a:moveTo>
                  <a:lnTo>
                    <a:pt x="548" y="0"/>
                  </a:lnTo>
                  <a:lnTo>
                    <a:pt x="562" y="3"/>
                  </a:lnTo>
                  <a:lnTo>
                    <a:pt x="574" y="11"/>
                  </a:lnTo>
                  <a:lnTo>
                    <a:pt x="582" y="23"/>
                  </a:lnTo>
                  <a:lnTo>
                    <a:pt x="584" y="37"/>
                  </a:lnTo>
                  <a:lnTo>
                    <a:pt x="584" y="74"/>
                  </a:lnTo>
                  <a:lnTo>
                    <a:pt x="582" y="88"/>
                  </a:lnTo>
                  <a:lnTo>
                    <a:pt x="574" y="99"/>
                  </a:lnTo>
                  <a:lnTo>
                    <a:pt x="562" y="106"/>
                  </a:lnTo>
                  <a:lnTo>
                    <a:pt x="548" y="110"/>
                  </a:lnTo>
                  <a:lnTo>
                    <a:pt x="512" y="110"/>
                  </a:lnTo>
                  <a:lnTo>
                    <a:pt x="518" y="155"/>
                  </a:lnTo>
                  <a:lnTo>
                    <a:pt x="526" y="195"/>
                  </a:lnTo>
                  <a:lnTo>
                    <a:pt x="535" y="232"/>
                  </a:lnTo>
                  <a:lnTo>
                    <a:pt x="548" y="265"/>
                  </a:lnTo>
                  <a:lnTo>
                    <a:pt x="561" y="296"/>
                  </a:lnTo>
                  <a:lnTo>
                    <a:pt x="575" y="325"/>
                  </a:lnTo>
                  <a:lnTo>
                    <a:pt x="590" y="353"/>
                  </a:lnTo>
                  <a:lnTo>
                    <a:pt x="605" y="380"/>
                  </a:lnTo>
                  <a:lnTo>
                    <a:pt x="618" y="409"/>
                  </a:lnTo>
                  <a:lnTo>
                    <a:pt x="632" y="439"/>
                  </a:lnTo>
                  <a:lnTo>
                    <a:pt x="642" y="470"/>
                  </a:lnTo>
                  <a:lnTo>
                    <a:pt x="650" y="504"/>
                  </a:lnTo>
                  <a:lnTo>
                    <a:pt x="655" y="542"/>
                  </a:lnTo>
                  <a:lnTo>
                    <a:pt x="658" y="584"/>
                  </a:lnTo>
                  <a:lnTo>
                    <a:pt x="654" y="623"/>
                  </a:lnTo>
                  <a:lnTo>
                    <a:pt x="643" y="661"/>
                  </a:lnTo>
                  <a:lnTo>
                    <a:pt x="628" y="695"/>
                  </a:lnTo>
                  <a:lnTo>
                    <a:pt x="607" y="726"/>
                  </a:lnTo>
                  <a:lnTo>
                    <a:pt x="579" y="752"/>
                  </a:lnTo>
                  <a:lnTo>
                    <a:pt x="549" y="774"/>
                  </a:lnTo>
                  <a:lnTo>
                    <a:pt x="515" y="790"/>
                  </a:lnTo>
                  <a:lnTo>
                    <a:pt x="478" y="800"/>
                  </a:lnTo>
                  <a:lnTo>
                    <a:pt x="439" y="804"/>
                  </a:lnTo>
                  <a:lnTo>
                    <a:pt x="219" y="804"/>
                  </a:lnTo>
                  <a:lnTo>
                    <a:pt x="180" y="800"/>
                  </a:lnTo>
                  <a:lnTo>
                    <a:pt x="143" y="790"/>
                  </a:lnTo>
                  <a:lnTo>
                    <a:pt x="109" y="774"/>
                  </a:lnTo>
                  <a:lnTo>
                    <a:pt x="78" y="752"/>
                  </a:lnTo>
                  <a:lnTo>
                    <a:pt x="51" y="726"/>
                  </a:lnTo>
                  <a:lnTo>
                    <a:pt x="29" y="695"/>
                  </a:lnTo>
                  <a:lnTo>
                    <a:pt x="13" y="661"/>
                  </a:lnTo>
                  <a:lnTo>
                    <a:pt x="3" y="623"/>
                  </a:lnTo>
                  <a:lnTo>
                    <a:pt x="0" y="584"/>
                  </a:lnTo>
                  <a:lnTo>
                    <a:pt x="2" y="542"/>
                  </a:lnTo>
                  <a:lnTo>
                    <a:pt x="7" y="504"/>
                  </a:lnTo>
                  <a:lnTo>
                    <a:pt x="16" y="470"/>
                  </a:lnTo>
                  <a:lnTo>
                    <a:pt x="27" y="439"/>
                  </a:lnTo>
                  <a:lnTo>
                    <a:pt x="38" y="409"/>
                  </a:lnTo>
                  <a:lnTo>
                    <a:pt x="53" y="380"/>
                  </a:lnTo>
                  <a:lnTo>
                    <a:pt x="67" y="353"/>
                  </a:lnTo>
                  <a:lnTo>
                    <a:pt x="82" y="325"/>
                  </a:lnTo>
                  <a:lnTo>
                    <a:pt x="97" y="296"/>
                  </a:lnTo>
                  <a:lnTo>
                    <a:pt x="110" y="265"/>
                  </a:lnTo>
                  <a:lnTo>
                    <a:pt x="122" y="232"/>
                  </a:lnTo>
                  <a:lnTo>
                    <a:pt x="133" y="195"/>
                  </a:lnTo>
                  <a:lnTo>
                    <a:pt x="140" y="155"/>
                  </a:lnTo>
                  <a:lnTo>
                    <a:pt x="144" y="110"/>
                  </a:lnTo>
                  <a:lnTo>
                    <a:pt x="109" y="110"/>
                  </a:lnTo>
                  <a:lnTo>
                    <a:pt x="95" y="106"/>
                  </a:lnTo>
                  <a:lnTo>
                    <a:pt x="84" y="99"/>
                  </a:lnTo>
                  <a:lnTo>
                    <a:pt x="76" y="88"/>
                  </a:lnTo>
                  <a:lnTo>
                    <a:pt x="72" y="74"/>
                  </a:lnTo>
                  <a:lnTo>
                    <a:pt x="72" y="37"/>
                  </a:lnTo>
                  <a:lnTo>
                    <a:pt x="76" y="23"/>
                  </a:lnTo>
                  <a:lnTo>
                    <a:pt x="84" y="11"/>
                  </a:lnTo>
                  <a:lnTo>
                    <a:pt x="95" y="3"/>
                  </a:lnTo>
                  <a:lnTo>
                    <a:pt x="109"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69" name="Freeform 68"/>
            <p:cNvSpPr>
              <a:spLocks noEditPoints="1"/>
            </p:cNvSpPr>
            <p:nvPr/>
          </p:nvSpPr>
          <p:spPr bwMode="auto">
            <a:xfrm>
              <a:off x="7195782" y="3789724"/>
              <a:ext cx="490970" cy="540000"/>
            </a:xfrm>
            <a:custGeom>
              <a:avLst/>
              <a:gdLst>
                <a:gd name="T0" fmla="*/ 583 w 731"/>
                <a:gd name="T1" fmla="*/ 670 h 804"/>
                <a:gd name="T2" fmla="*/ 571 w 731"/>
                <a:gd name="T3" fmla="*/ 692 h 804"/>
                <a:gd name="T4" fmla="*/ 549 w 731"/>
                <a:gd name="T5" fmla="*/ 682 h 804"/>
                <a:gd name="T6" fmla="*/ 561 w 731"/>
                <a:gd name="T7" fmla="*/ 658 h 804"/>
                <a:gd name="T8" fmla="*/ 215 w 731"/>
                <a:gd name="T9" fmla="*/ 628 h 804"/>
                <a:gd name="T10" fmla="*/ 211 w 731"/>
                <a:gd name="T11" fmla="*/ 654 h 804"/>
                <a:gd name="T12" fmla="*/ 186 w 731"/>
                <a:gd name="T13" fmla="*/ 650 h 804"/>
                <a:gd name="T14" fmla="*/ 190 w 731"/>
                <a:gd name="T15" fmla="*/ 624 h 804"/>
                <a:gd name="T16" fmla="*/ 391 w 731"/>
                <a:gd name="T17" fmla="*/ 595 h 804"/>
                <a:gd name="T18" fmla="*/ 379 w 731"/>
                <a:gd name="T19" fmla="*/ 654 h 804"/>
                <a:gd name="T20" fmla="*/ 329 w 731"/>
                <a:gd name="T21" fmla="*/ 620 h 804"/>
                <a:gd name="T22" fmla="*/ 529 w 731"/>
                <a:gd name="T23" fmla="*/ 548 h 804"/>
                <a:gd name="T24" fmla="*/ 548 w 731"/>
                <a:gd name="T25" fmla="*/ 567 h 804"/>
                <a:gd name="T26" fmla="*/ 529 w 731"/>
                <a:gd name="T27" fmla="*/ 584 h 804"/>
                <a:gd name="T28" fmla="*/ 511 w 731"/>
                <a:gd name="T29" fmla="*/ 567 h 804"/>
                <a:gd name="T30" fmla="*/ 529 w 731"/>
                <a:gd name="T31" fmla="*/ 548 h 804"/>
                <a:gd name="T32" fmla="*/ 220 w 731"/>
                <a:gd name="T33" fmla="*/ 487 h 804"/>
                <a:gd name="T34" fmla="*/ 231 w 731"/>
                <a:gd name="T35" fmla="*/ 510 h 804"/>
                <a:gd name="T36" fmla="*/ 254 w 731"/>
                <a:gd name="T37" fmla="*/ 498 h 804"/>
                <a:gd name="T38" fmla="*/ 243 w 731"/>
                <a:gd name="T39" fmla="*/ 475 h 804"/>
                <a:gd name="T40" fmla="*/ 282 w 731"/>
                <a:gd name="T41" fmla="*/ 461 h 804"/>
                <a:gd name="T42" fmla="*/ 270 w 731"/>
                <a:gd name="T43" fmla="*/ 536 h 804"/>
                <a:gd name="T44" fmla="*/ 193 w 731"/>
                <a:gd name="T45" fmla="*/ 525 h 804"/>
                <a:gd name="T46" fmla="*/ 205 w 731"/>
                <a:gd name="T47" fmla="*/ 449 h 804"/>
                <a:gd name="T48" fmla="*/ 464 w 731"/>
                <a:gd name="T49" fmla="*/ 412 h 804"/>
                <a:gd name="T50" fmla="*/ 452 w 731"/>
                <a:gd name="T51" fmla="*/ 472 h 804"/>
                <a:gd name="T52" fmla="*/ 401 w 731"/>
                <a:gd name="T53" fmla="*/ 438 h 804"/>
                <a:gd name="T54" fmla="*/ 474 w 731"/>
                <a:gd name="T55" fmla="*/ 200 h 804"/>
                <a:gd name="T56" fmla="*/ 311 w 731"/>
                <a:gd name="T57" fmla="*/ 254 h 804"/>
                <a:gd name="T58" fmla="*/ 209 w 731"/>
                <a:gd name="T59" fmla="*/ 319 h 804"/>
                <a:gd name="T60" fmla="*/ 113 w 731"/>
                <a:gd name="T61" fmla="*/ 415 h 804"/>
                <a:gd name="T62" fmla="*/ 44 w 731"/>
                <a:gd name="T63" fmla="*/ 546 h 804"/>
                <a:gd name="T64" fmla="*/ 55 w 731"/>
                <a:gd name="T65" fmla="*/ 700 h 804"/>
                <a:gd name="T66" fmla="*/ 131 w 731"/>
                <a:gd name="T67" fmla="*/ 758 h 804"/>
                <a:gd name="T68" fmla="*/ 182 w 731"/>
                <a:gd name="T69" fmla="*/ 767 h 804"/>
                <a:gd name="T70" fmla="*/ 587 w 731"/>
                <a:gd name="T71" fmla="*/ 762 h 804"/>
                <a:gd name="T72" fmla="*/ 664 w 731"/>
                <a:gd name="T73" fmla="*/ 716 h 804"/>
                <a:gd name="T74" fmla="*/ 692 w 731"/>
                <a:gd name="T75" fmla="*/ 581 h 804"/>
                <a:gd name="T76" fmla="*/ 635 w 731"/>
                <a:gd name="T77" fmla="*/ 437 h 804"/>
                <a:gd name="T78" fmla="*/ 540 w 731"/>
                <a:gd name="T79" fmla="*/ 339 h 804"/>
                <a:gd name="T80" fmla="*/ 474 w 731"/>
                <a:gd name="T81" fmla="*/ 218 h 804"/>
                <a:gd name="T82" fmla="*/ 305 w 731"/>
                <a:gd name="T83" fmla="*/ 218 h 804"/>
                <a:gd name="T84" fmla="*/ 450 w 731"/>
                <a:gd name="T85" fmla="*/ 167 h 804"/>
                <a:gd name="T86" fmla="*/ 182 w 731"/>
                <a:gd name="T87" fmla="*/ 73 h 804"/>
                <a:gd name="T88" fmla="*/ 548 w 731"/>
                <a:gd name="T89" fmla="*/ 0 h 804"/>
                <a:gd name="T90" fmla="*/ 584 w 731"/>
                <a:gd name="T91" fmla="*/ 73 h 804"/>
                <a:gd name="T92" fmla="*/ 511 w 731"/>
                <a:gd name="T93" fmla="*/ 110 h 804"/>
                <a:gd name="T94" fmla="*/ 545 w 731"/>
                <a:gd name="T95" fmla="*/ 292 h 804"/>
                <a:gd name="T96" fmla="*/ 642 w 731"/>
                <a:gd name="T97" fmla="*/ 386 h 804"/>
                <a:gd name="T98" fmla="*/ 721 w 731"/>
                <a:gd name="T99" fmla="*/ 535 h 804"/>
                <a:gd name="T100" fmla="*/ 711 w 731"/>
                <a:gd name="T101" fmla="*/ 709 h 804"/>
                <a:gd name="T102" fmla="*/ 630 w 731"/>
                <a:gd name="T103" fmla="*/ 785 h 804"/>
                <a:gd name="T104" fmla="*/ 557 w 731"/>
                <a:gd name="T105" fmla="*/ 804 h 804"/>
                <a:gd name="T106" fmla="*/ 173 w 731"/>
                <a:gd name="T107" fmla="*/ 804 h 804"/>
                <a:gd name="T108" fmla="*/ 100 w 731"/>
                <a:gd name="T109" fmla="*/ 785 h 804"/>
                <a:gd name="T110" fmla="*/ 19 w 731"/>
                <a:gd name="T111" fmla="*/ 709 h 804"/>
                <a:gd name="T112" fmla="*/ 10 w 731"/>
                <a:gd name="T113" fmla="*/ 535 h 804"/>
                <a:gd name="T114" fmla="*/ 89 w 731"/>
                <a:gd name="T115" fmla="*/ 386 h 804"/>
                <a:gd name="T116" fmla="*/ 185 w 731"/>
                <a:gd name="T117" fmla="*/ 292 h 804"/>
                <a:gd name="T118" fmla="*/ 219 w 731"/>
                <a:gd name="T119" fmla="*/ 110 h 804"/>
                <a:gd name="T120" fmla="*/ 146 w 731"/>
                <a:gd name="T121" fmla="*/ 73 h 804"/>
                <a:gd name="T122" fmla="*/ 182 w 731"/>
                <a:gd name="T123" fmla="*/ 0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1" h="804">
                  <a:moveTo>
                    <a:pt x="566" y="657"/>
                  </a:moveTo>
                  <a:lnTo>
                    <a:pt x="571" y="658"/>
                  </a:lnTo>
                  <a:lnTo>
                    <a:pt x="577" y="661"/>
                  </a:lnTo>
                  <a:lnTo>
                    <a:pt x="580" y="665"/>
                  </a:lnTo>
                  <a:lnTo>
                    <a:pt x="583" y="670"/>
                  </a:lnTo>
                  <a:lnTo>
                    <a:pt x="584" y="675"/>
                  </a:lnTo>
                  <a:lnTo>
                    <a:pt x="583" y="682"/>
                  </a:lnTo>
                  <a:lnTo>
                    <a:pt x="580" y="686"/>
                  </a:lnTo>
                  <a:lnTo>
                    <a:pt x="577" y="690"/>
                  </a:lnTo>
                  <a:lnTo>
                    <a:pt x="571" y="692"/>
                  </a:lnTo>
                  <a:lnTo>
                    <a:pt x="566" y="694"/>
                  </a:lnTo>
                  <a:lnTo>
                    <a:pt x="561" y="692"/>
                  </a:lnTo>
                  <a:lnTo>
                    <a:pt x="556" y="690"/>
                  </a:lnTo>
                  <a:lnTo>
                    <a:pt x="552" y="686"/>
                  </a:lnTo>
                  <a:lnTo>
                    <a:pt x="549" y="682"/>
                  </a:lnTo>
                  <a:lnTo>
                    <a:pt x="548" y="675"/>
                  </a:lnTo>
                  <a:lnTo>
                    <a:pt x="549" y="670"/>
                  </a:lnTo>
                  <a:lnTo>
                    <a:pt x="552" y="665"/>
                  </a:lnTo>
                  <a:lnTo>
                    <a:pt x="556" y="661"/>
                  </a:lnTo>
                  <a:lnTo>
                    <a:pt x="561" y="658"/>
                  </a:lnTo>
                  <a:lnTo>
                    <a:pt x="566" y="657"/>
                  </a:lnTo>
                  <a:close/>
                  <a:moveTo>
                    <a:pt x="201" y="620"/>
                  </a:moveTo>
                  <a:lnTo>
                    <a:pt x="206" y="622"/>
                  </a:lnTo>
                  <a:lnTo>
                    <a:pt x="211" y="624"/>
                  </a:lnTo>
                  <a:lnTo>
                    <a:pt x="215" y="628"/>
                  </a:lnTo>
                  <a:lnTo>
                    <a:pt x="218" y="633"/>
                  </a:lnTo>
                  <a:lnTo>
                    <a:pt x="219" y="639"/>
                  </a:lnTo>
                  <a:lnTo>
                    <a:pt x="218" y="645"/>
                  </a:lnTo>
                  <a:lnTo>
                    <a:pt x="215" y="650"/>
                  </a:lnTo>
                  <a:lnTo>
                    <a:pt x="211" y="654"/>
                  </a:lnTo>
                  <a:lnTo>
                    <a:pt x="206" y="657"/>
                  </a:lnTo>
                  <a:lnTo>
                    <a:pt x="201" y="657"/>
                  </a:lnTo>
                  <a:lnTo>
                    <a:pt x="195" y="657"/>
                  </a:lnTo>
                  <a:lnTo>
                    <a:pt x="190" y="654"/>
                  </a:lnTo>
                  <a:lnTo>
                    <a:pt x="186" y="650"/>
                  </a:lnTo>
                  <a:lnTo>
                    <a:pt x="184" y="645"/>
                  </a:lnTo>
                  <a:lnTo>
                    <a:pt x="182" y="639"/>
                  </a:lnTo>
                  <a:lnTo>
                    <a:pt x="184" y="633"/>
                  </a:lnTo>
                  <a:lnTo>
                    <a:pt x="186" y="628"/>
                  </a:lnTo>
                  <a:lnTo>
                    <a:pt x="190" y="624"/>
                  </a:lnTo>
                  <a:lnTo>
                    <a:pt x="195" y="622"/>
                  </a:lnTo>
                  <a:lnTo>
                    <a:pt x="201" y="620"/>
                  </a:lnTo>
                  <a:close/>
                  <a:moveTo>
                    <a:pt x="366" y="584"/>
                  </a:moveTo>
                  <a:lnTo>
                    <a:pt x="379" y="588"/>
                  </a:lnTo>
                  <a:lnTo>
                    <a:pt x="391" y="595"/>
                  </a:lnTo>
                  <a:lnTo>
                    <a:pt x="398" y="607"/>
                  </a:lnTo>
                  <a:lnTo>
                    <a:pt x="401" y="620"/>
                  </a:lnTo>
                  <a:lnTo>
                    <a:pt x="398" y="635"/>
                  </a:lnTo>
                  <a:lnTo>
                    <a:pt x="391" y="646"/>
                  </a:lnTo>
                  <a:lnTo>
                    <a:pt x="379" y="654"/>
                  </a:lnTo>
                  <a:lnTo>
                    <a:pt x="366" y="657"/>
                  </a:lnTo>
                  <a:lnTo>
                    <a:pt x="351" y="654"/>
                  </a:lnTo>
                  <a:lnTo>
                    <a:pt x="340" y="646"/>
                  </a:lnTo>
                  <a:lnTo>
                    <a:pt x="332" y="635"/>
                  </a:lnTo>
                  <a:lnTo>
                    <a:pt x="329" y="620"/>
                  </a:lnTo>
                  <a:lnTo>
                    <a:pt x="332" y="607"/>
                  </a:lnTo>
                  <a:lnTo>
                    <a:pt x="340" y="595"/>
                  </a:lnTo>
                  <a:lnTo>
                    <a:pt x="351" y="588"/>
                  </a:lnTo>
                  <a:lnTo>
                    <a:pt x="366" y="584"/>
                  </a:lnTo>
                  <a:close/>
                  <a:moveTo>
                    <a:pt x="529" y="548"/>
                  </a:moveTo>
                  <a:lnTo>
                    <a:pt x="536" y="548"/>
                  </a:lnTo>
                  <a:lnTo>
                    <a:pt x="540" y="551"/>
                  </a:lnTo>
                  <a:lnTo>
                    <a:pt x="544" y="555"/>
                  </a:lnTo>
                  <a:lnTo>
                    <a:pt x="546" y="560"/>
                  </a:lnTo>
                  <a:lnTo>
                    <a:pt x="548" y="567"/>
                  </a:lnTo>
                  <a:lnTo>
                    <a:pt x="546" y="572"/>
                  </a:lnTo>
                  <a:lnTo>
                    <a:pt x="544" y="577"/>
                  </a:lnTo>
                  <a:lnTo>
                    <a:pt x="540" y="581"/>
                  </a:lnTo>
                  <a:lnTo>
                    <a:pt x="536" y="584"/>
                  </a:lnTo>
                  <a:lnTo>
                    <a:pt x="529" y="584"/>
                  </a:lnTo>
                  <a:lnTo>
                    <a:pt x="524" y="584"/>
                  </a:lnTo>
                  <a:lnTo>
                    <a:pt x="519" y="581"/>
                  </a:lnTo>
                  <a:lnTo>
                    <a:pt x="515" y="577"/>
                  </a:lnTo>
                  <a:lnTo>
                    <a:pt x="512" y="572"/>
                  </a:lnTo>
                  <a:lnTo>
                    <a:pt x="511" y="567"/>
                  </a:lnTo>
                  <a:lnTo>
                    <a:pt x="512" y="560"/>
                  </a:lnTo>
                  <a:lnTo>
                    <a:pt x="515" y="555"/>
                  </a:lnTo>
                  <a:lnTo>
                    <a:pt x="519" y="551"/>
                  </a:lnTo>
                  <a:lnTo>
                    <a:pt x="524" y="548"/>
                  </a:lnTo>
                  <a:lnTo>
                    <a:pt x="529" y="548"/>
                  </a:lnTo>
                  <a:close/>
                  <a:moveTo>
                    <a:pt x="237" y="475"/>
                  </a:moveTo>
                  <a:lnTo>
                    <a:pt x="231" y="475"/>
                  </a:lnTo>
                  <a:lnTo>
                    <a:pt x="227" y="478"/>
                  </a:lnTo>
                  <a:lnTo>
                    <a:pt x="223" y="481"/>
                  </a:lnTo>
                  <a:lnTo>
                    <a:pt x="220" y="487"/>
                  </a:lnTo>
                  <a:lnTo>
                    <a:pt x="219" y="493"/>
                  </a:lnTo>
                  <a:lnTo>
                    <a:pt x="220" y="498"/>
                  </a:lnTo>
                  <a:lnTo>
                    <a:pt x="223" y="504"/>
                  </a:lnTo>
                  <a:lnTo>
                    <a:pt x="227" y="508"/>
                  </a:lnTo>
                  <a:lnTo>
                    <a:pt x="231" y="510"/>
                  </a:lnTo>
                  <a:lnTo>
                    <a:pt x="237" y="512"/>
                  </a:lnTo>
                  <a:lnTo>
                    <a:pt x="243" y="510"/>
                  </a:lnTo>
                  <a:lnTo>
                    <a:pt x="248" y="508"/>
                  </a:lnTo>
                  <a:lnTo>
                    <a:pt x="252" y="504"/>
                  </a:lnTo>
                  <a:lnTo>
                    <a:pt x="254" y="498"/>
                  </a:lnTo>
                  <a:lnTo>
                    <a:pt x="256" y="493"/>
                  </a:lnTo>
                  <a:lnTo>
                    <a:pt x="254" y="487"/>
                  </a:lnTo>
                  <a:lnTo>
                    <a:pt x="252" y="481"/>
                  </a:lnTo>
                  <a:lnTo>
                    <a:pt x="248" y="478"/>
                  </a:lnTo>
                  <a:lnTo>
                    <a:pt x="243" y="475"/>
                  </a:lnTo>
                  <a:lnTo>
                    <a:pt x="237" y="475"/>
                  </a:lnTo>
                  <a:close/>
                  <a:moveTo>
                    <a:pt x="237" y="438"/>
                  </a:moveTo>
                  <a:lnTo>
                    <a:pt x="254" y="441"/>
                  </a:lnTo>
                  <a:lnTo>
                    <a:pt x="270" y="449"/>
                  </a:lnTo>
                  <a:lnTo>
                    <a:pt x="282" y="461"/>
                  </a:lnTo>
                  <a:lnTo>
                    <a:pt x="290" y="475"/>
                  </a:lnTo>
                  <a:lnTo>
                    <a:pt x="292" y="493"/>
                  </a:lnTo>
                  <a:lnTo>
                    <a:pt x="290" y="510"/>
                  </a:lnTo>
                  <a:lnTo>
                    <a:pt x="282" y="525"/>
                  </a:lnTo>
                  <a:lnTo>
                    <a:pt x="270" y="536"/>
                  </a:lnTo>
                  <a:lnTo>
                    <a:pt x="254" y="544"/>
                  </a:lnTo>
                  <a:lnTo>
                    <a:pt x="237" y="548"/>
                  </a:lnTo>
                  <a:lnTo>
                    <a:pt x="220" y="544"/>
                  </a:lnTo>
                  <a:lnTo>
                    <a:pt x="205" y="536"/>
                  </a:lnTo>
                  <a:lnTo>
                    <a:pt x="193" y="525"/>
                  </a:lnTo>
                  <a:lnTo>
                    <a:pt x="185" y="510"/>
                  </a:lnTo>
                  <a:lnTo>
                    <a:pt x="182" y="493"/>
                  </a:lnTo>
                  <a:lnTo>
                    <a:pt x="185" y="475"/>
                  </a:lnTo>
                  <a:lnTo>
                    <a:pt x="193" y="461"/>
                  </a:lnTo>
                  <a:lnTo>
                    <a:pt x="205" y="449"/>
                  </a:lnTo>
                  <a:lnTo>
                    <a:pt x="220" y="441"/>
                  </a:lnTo>
                  <a:lnTo>
                    <a:pt x="237" y="438"/>
                  </a:lnTo>
                  <a:close/>
                  <a:moveTo>
                    <a:pt x="438" y="402"/>
                  </a:moveTo>
                  <a:lnTo>
                    <a:pt x="452" y="404"/>
                  </a:lnTo>
                  <a:lnTo>
                    <a:pt x="464" y="412"/>
                  </a:lnTo>
                  <a:lnTo>
                    <a:pt x="472" y="424"/>
                  </a:lnTo>
                  <a:lnTo>
                    <a:pt x="474" y="438"/>
                  </a:lnTo>
                  <a:lnTo>
                    <a:pt x="472" y="453"/>
                  </a:lnTo>
                  <a:lnTo>
                    <a:pt x="464" y="464"/>
                  </a:lnTo>
                  <a:lnTo>
                    <a:pt x="452" y="472"/>
                  </a:lnTo>
                  <a:lnTo>
                    <a:pt x="438" y="475"/>
                  </a:lnTo>
                  <a:lnTo>
                    <a:pt x="425" y="472"/>
                  </a:lnTo>
                  <a:lnTo>
                    <a:pt x="413" y="464"/>
                  </a:lnTo>
                  <a:lnTo>
                    <a:pt x="405" y="453"/>
                  </a:lnTo>
                  <a:lnTo>
                    <a:pt x="401" y="438"/>
                  </a:lnTo>
                  <a:lnTo>
                    <a:pt x="405" y="424"/>
                  </a:lnTo>
                  <a:lnTo>
                    <a:pt x="413" y="412"/>
                  </a:lnTo>
                  <a:lnTo>
                    <a:pt x="425" y="404"/>
                  </a:lnTo>
                  <a:lnTo>
                    <a:pt x="438" y="402"/>
                  </a:lnTo>
                  <a:close/>
                  <a:moveTo>
                    <a:pt x="474" y="200"/>
                  </a:moveTo>
                  <a:lnTo>
                    <a:pt x="446" y="204"/>
                  </a:lnTo>
                  <a:lnTo>
                    <a:pt x="413" y="213"/>
                  </a:lnTo>
                  <a:lnTo>
                    <a:pt x="379" y="230"/>
                  </a:lnTo>
                  <a:lnTo>
                    <a:pt x="345" y="245"/>
                  </a:lnTo>
                  <a:lnTo>
                    <a:pt x="311" y="254"/>
                  </a:lnTo>
                  <a:lnTo>
                    <a:pt x="279" y="255"/>
                  </a:lnTo>
                  <a:lnTo>
                    <a:pt x="250" y="252"/>
                  </a:lnTo>
                  <a:lnTo>
                    <a:pt x="240" y="277"/>
                  </a:lnTo>
                  <a:lnTo>
                    <a:pt x="226" y="298"/>
                  </a:lnTo>
                  <a:lnTo>
                    <a:pt x="209" y="319"/>
                  </a:lnTo>
                  <a:lnTo>
                    <a:pt x="189" y="340"/>
                  </a:lnTo>
                  <a:lnTo>
                    <a:pt x="168" y="360"/>
                  </a:lnTo>
                  <a:lnTo>
                    <a:pt x="150" y="377"/>
                  </a:lnTo>
                  <a:lnTo>
                    <a:pt x="130" y="395"/>
                  </a:lnTo>
                  <a:lnTo>
                    <a:pt x="113" y="415"/>
                  </a:lnTo>
                  <a:lnTo>
                    <a:pt x="95" y="437"/>
                  </a:lnTo>
                  <a:lnTo>
                    <a:pt x="79" y="459"/>
                  </a:lnTo>
                  <a:lnTo>
                    <a:pt x="65" y="485"/>
                  </a:lnTo>
                  <a:lnTo>
                    <a:pt x="53" y="514"/>
                  </a:lnTo>
                  <a:lnTo>
                    <a:pt x="44" y="546"/>
                  </a:lnTo>
                  <a:lnTo>
                    <a:pt x="38" y="581"/>
                  </a:lnTo>
                  <a:lnTo>
                    <a:pt x="36" y="620"/>
                  </a:lnTo>
                  <a:lnTo>
                    <a:pt x="38" y="652"/>
                  </a:lnTo>
                  <a:lnTo>
                    <a:pt x="45" y="678"/>
                  </a:lnTo>
                  <a:lnTo>
                    <a:pt x="55" y="700"/>
                  </a:lnTo>
                  <a:lnTo>
                    <a:pt x="68" y="717"/>
                  </a:lnTo>
                  <a:lnTo>
                    <a:pt x="83" y="732"/>
                  </a:lnTo>
                  <a:lnTo>
                    <a:pt x="99" y="743"/>
                  </a:lnTo>
                  <a:lnTo>
                    <a:pt x="116" y="752"/>
                  </a:lnTo>
                  <a:lnTo>
                    <a:pt x="131" y="758"/>
                  </a:lnTo>
                  <a:lnTo>
                    <a:pt x="147" y="763"/>
                  </a:lnTo>
                  <a:lnTo>
                    <a:pt x="160" y="764"/>
                  </a:lnTo>
                  <a:lnTo>
                    <a:pt x="171" y="767"/>
                  </a:lnTo>
                  <a:lnTo>
                    <a:pt x="178" y="767"/>
                  </a:lnTo>
                  <a:lnTo>
                    <a:pt x="182" y="767"/>
                  </a:lnTo>
                  <a:lnTo>
                    <a:pt x="548" y="767"/>
                  </a:lnTo>
                  <a:lnTo>
                    <a:pt x="553" y="767"/>
                  </a:lnTo>
                  <a:lnTo>
                    <a:pt x="562" y="766"/>
                  </a:lnTo>
                  <a:lnTo>
                    <a:pt x="574" y="764"/>
                  </a:lnTo>
                  <a:lnTo>
                    <a:pt x="587" y="762"/>
                  </a:lnTo>
                  <a:lnTo>
                    <a:pt x="603" y="756"/>
                  </a:lnTo>
                  <a:lnTo>
                    <a:pt x="618" y="751"/>
                  </a:lnTo>
                  <a:lnTo>
                    <a:pt x="634" y="742"/>
                  </a:lnTo>
                  <a:lnTo>
                    <a:pt x="650" y="730"/>
                  </a:lnTo>
                  <a:lnTo>
                    <a:pt x="664" y="716"/>
                  </a:lnTo>
                  <a:lnTo>
                    <a:pt x="676" y="697"/>
                  </a:lnTo>
                  <a:lnTo>
                    <a:pt x="685" y="677"/>
                  </a:lnTo>
                  <a:lnTo>
                    <a:pt x="692" y="650"/>
                  </a:lnTo>
                  <a:lnTo>
                    <a:pt x="694" y="620"/>
                  </a:lnTo>
                  <a:lnTo>
                    <a:pt x="692" y="581"/>
                  </a:lnTo>
                  <a:lnTo>
                    <a:pt x="687" y="546"/>
                  </a:lnTo>
                  <a:lnTo>
                    <a:pt x="677" y="514"/>
                  </a:lnTo>
                  <a:lnTo>
                    <a:pt x="666" y="485"/>
                  </a:lnTo>
                  <a:lnTo>
                    <a:pt x="651" y="459"/>
                  </a:lnTo>
                  <a:lnTo>
                    <a:pt x="635" y="437"/>
                  </a:lnTo>
                  <a:lnTo>
                    <a:pt x="618" y="415"/>
                  </a:lnTo>
                  <a:lnTo>
                    <a:pt x="600" y="395"/>
                  </a:lnTo>
                  <a:lnTo>
                    <a:pt x="580" y="377"/>
                  </a:lnTo>
                  <a:lnTo>
                    <a:pt x="562" y="360"/>
                  </a:lnTo>
                  <a:lnTo>
                    <a:pt x="540" y="339"/>
                  </a:lnTo>
                  <a:lnTo>
                    <a:pt x="520" y="318"/>
                  </a:lnTo>
                  <a:lnTo>
                    <a:pt x="502" y="296"/>
                  </a:lnTo>
                  <a:lnTo>
                    <a:pt x="488" y="272"/>
                  </a:lnTo>
                  <a:lnTo>
                    <a:pt x="478" y="247"/>
                  </a:lnTo>
                  <a:lnTo>
                    <a:pt x="474" y="218"/>
                  </a:lnTo>
                  <a:lnTo>
                    <a:pt x="474" y="200"/>
                  </a:lnTo>
                  <a:close/>
                  <a:moveTo>
                    <a:pt x="256" y="110"/>
                  </a:moveTo>
                  <a:lnTo>
                    <a:pt x="256" y="218"/>
                  </a:lnTo>
                  <a:lnTo>
                    <a:pt x="279" y="221"/>
                  </a:lnTo>
                  <a:lnTo>
                    <a:pt x="305" y="218"/>
                  </a:lnTo>
                  <a:lnTo>
                    <a:pt x="333" y="212"/>
                  </a:lnTo>
                  <a:lnTo>
                    <a:pt x="360" y="199"/>
                  </a:lnTo>
                  <a:lnTo>
                    <a:pt x="392" y="184"/>
                  </a:lnTo>
                  <a:lnTo>
                    <a:pt x="421" y="174"/>
                  </a:lnTo>
                  <a:lnTo>
                    <a:pt x="450" y="167"/>
                  </a:lnTo>
                  <a:lnTo>
                    <a:pt x="474" y="165"/>
                  </a:lnTo>
                  <a:lnTo>
                    <a:pt x="474" y="110"/>
                  </a:lnTo>
                  <a:lnTo>
                    <a:pt x="256" y="110"/>
                  </a:lnTo>
                  <a:close/>
                  <a:moveTo>
                    <a:pt x="182" y="36"/>
                  </a:moveTo>
                  <a:lnTo>
                    <a:pt x="182" y="73"/>
                  </a:lnTo>
                  <a:lnTo>
                    <a:pt x="548" y="73"/>
                  </a:lnTo>
                  <a:lnTo>
                    <a:pt x="548" y="36"/>
                  </a:lnTo>
                  <a:lnTo>
                    <a:pt x="182" y="36"/>
                  </a:lnTo>
                  <a:close/>
                  <a:moveTo>
                    <a:pt x="182" y="0"/>
                  </a:moveTo>
                  <a:lnTo>
                    <a:pt x="548" y="0"/>
                  </a:lnTo>
                  <a:lnTo>
                    <a:pt x="562" y="2"/>
                  </a:lnTo>
                  <a:lnTo>
                    <a:pt x="574" y="10"/>
                  </a:lnTo>
                  <a:lnTo>
                    <a:pt x="582" y="22"/>
                  </a:lnTo>
                  <a:lnTo>
                    <a:pt x="584" y="36"/>
                  </a:lnTo>
                  <a:lnTo>
                    <a:pt x="584" y="73"/>
                  </a:lnTo>
                  <a:lnTo>
                    <a:pt x="582" y="87"/>
                  </a:lnTo>
                  <a:lnTo>
                    <a:pt x="574" y="99"/>
                  </a:lnTo>
                  <a:lnTo>
                    <a:pt x="562" y="106"/>
                  </a:lnTo>
                  <a:lnTo>
                    <a:pt x="548" y="110"/>
                  </a:lnTo>
                  <a:lnTo>
                    <a:pt x="511" y="110"/>
                  </a:lnTo>
                  <a:lnTo>
                    <a:pt x="511" y="218"/>
                  </a:lnTo>
                  <a:lnTo>
                    <a:pt x="514" y="238"/>
                  </a:lnTo>
                  <a:lnTo>
                    <a:pt x="520" y="258"/>
                  </a:lnTo>
                  <a:lnTo>
                    <a:pt x="532" y="275"/>
                  </a:lnTo>
                  <a:lnTo>
                    <a:pt x="545" y="292"/>
                  </a:lnTo>
                  <a:lnTo>
                    <a:pt x="562" y="309"/>
                  </a:lnTo>
                  <a:lnTo>
                    <a:pt x="580" y="327"/>
                  </a:lnTo>
                  <a:lnTo>
                    <a:pt x="600" y="345"/>
                  </a:lnTo>
                  <a:lnTo>
                    <a:pt x="621" y="365"/>
                  </a:lnTo>
                  <a:lnTo>
                    <a:pt x="642" y="386"/>
                  </a:lnTo>
                  <a:lnTo>
                    <a:pt x="662" y="409"/>
                  </a:lnTo>
                  <a:lnTo>
                    <a:pt x="680" y="436"/>
                  </a:lnTo>
                  <a:lnTo>
                    <a:pt x="696" y="466"/>
                  </a:lnTo>
                  <a:lnTo>
                    <a:pt x="710" y="498"/>
                  </a:lnTo>
                  <a:lnTo>
                    <a:pt x="721" y="535"/>
                  </a:lnTo>
                  <a:lnTo>
                    <a:pt x="728" y="576"/>
                  </a:lnTo>
                  <a:lnTo>
                    <a:pt x="731" y="620"/>
                  </a:lnTo>
                  <a:lnTo>
                    <a:pt x="728" y="654"/>
                  </a:lnTo>
                  <a:lnTo>
                    <a:pt x="722" y="684"/>
                  </a:lnTo>
                  <a:lnTo>
                    <a:pt x="711" y="709"/>
                  </a:lnTo>
                  <a:lnTo>
                    <a:pt x="698" y="732"/>
                  </a:lnTo>
                  <a:lnTo>
                    <a:pt x="683" y="750"/>
                  </a:lnTo>
                  <a:lnTo>
                    <a:pt x="667" y="764"/>
                  </a:lnTo>
                  <a:lnTo>
                    <a:pt x="649" y="776"/>
                  </a:lnTo>
                  <a:lnTo>
                    <a:pt x="630" y="785"/>
                  </a:lnTo>
                  <a:lnTo>
                    <a:pt x="612" y="792"/>
                  </a:lnTo>
                  <a:lnTo>
                    <a:pt x="595" y="797"/>
                  </a:lnTo>
                  <a:lnTo>
                    <a:pt x="580" y="800"/>
                  </a:lnTo>
                  <a:lnTo>
                    <a:pt x="567" y="802"/>
                  </a:lnTo>
                  <a:lnTo>
                    <a:pt x="557" y="804"/>
                  </a:lnTo>
                  <a:lnTo>
                    <a:pt x="550" y="804"/>
                  </a:lnTo>
                  <a:lnTo>
                    <a:pt x="548" y="804"/>
                  </a:lnTo>
                  <a:lnTo>
                    <a:pt x="182" y="804"/>
                  </a:lnTo>
                  <a:lnTo>
                    <a:pt x="180" y="804"/>
                  </a:lnTo>
                  <a:lnTo>
                    <a:pt x="173" y="804"/>
                  </a:lnTo>
                  <a:lnTo>
                    <a:pt x="164" y="802"/>
                  </a:lnTo>
                  <a:lnTo>
                    <a:pt x="151" y="800"/>
                  </a:lnTo>
                  <a:lnTo>
                    <a:pt x="135" y="797"/>
                  </a:lnTo>
                  <a:lnTo>
                    <a:pt x="118" y="792"/>
                  </a:lnTo>
                  <a:lnTo>
                    <a:pt x="100" y="785"/>
                  </a:lnTo>
                  <a:lnTo>
                    <a:pt x="82" y="776"/>
                  </a:lnTo>
                  <a:lnTo>
                    <a:pt x="65" y="764"/>
                  </a:lnTo>
                  <a:lnTo>
                    <a:pt x="47" y="750"/>
                  </a:lnTo>
                  <a:lnTo>
                    <a:pt x="32" y="732"/>
                  </a:lnTo>
                  <a:lnTo>
                    <a:pt x="19" y="709"/>
                  </a:lnTo>
                  <a:lnTo>
                    <a:pt x="8" y="684"/>
                  </a:lnTo>
                  <a:lnTo>
                    <a:pt x="2" y="654"/>
                  </a:lnTo>
                  <a:lnTo>
                    <a:pt x="0" y="620"/>
                  </a:lnTo>
                  <a:lnTo>
                    <a:pt x="2" y="576"/>
                  </a:lnTo>
                  <a:lnTo>
                    <a:pt x="10" y="535"/>
                  </a:lnTo>
                  <a:lnTo>
                    <a:pt x="20" y="498"/>
                  </a:lnTo>
                  <a:lnTo>
                    <a:pt x="34" y="466"/>
                  </a:lnTo>
                  <a:lnTo>
                    <a:pt x="50" y="436"/>
                  </a:lnTo>
                  <a:lnTo>
                    <a:pt x="68" y="409"/>
                  </a:lnTo>
                  <a:lnTo>
                    <a:pt x="89" y="386"/>
                  </a:lnTo>
                  <a:lnTo>
                    <a:pt x="109" y="365"/>
                  </a:lnTo>
                  <a:lnTo>
                    <a:pt x="130" y="345"/>
                  </a:lnTo>
                  <a:lnTo>
                    <a:pt x="150" y="327"/>
                  </a:lnTo>
                  <a:lnTo>
                    <a:pt x="168" y="309"/>
                  </a:lnTo>
                  <a:lnTo>
                    <a:pt x="185" y="292"/>
                  </a:lnTo>
                  <a:lnTo>
                    <a:pt x="198" y="275"/>
                  </a:lnTo>
                  <a:lnTo>
                    <a:pt x="210" y="258"/>
                  </a:lnTo>
                  <a:lnTo>
                    <a:pt x="216" y="238"/>
                  </a:lnTo>
                  <a:lnTo>
                    <a:pt x="219" y="218"/>
                  </a:lnTo>
                  <a:lnTo>
                    <a:pt x="219" y="110"/>
                  </a:lnTo>
                  <a:lnTo>
                    <a:pt x="182" y="110"/>
                  </a:lnTo>
                  <a:lnTo>
                    <a:pt x="168" y="106"/>
                  </a:lnTo>
                  <a:lnTo>
                    <a:pt x="156" y="99"/>
                  </a:lnTo>
                  <a:lnTo>
                    <a:pt x="148" y="87"/>
                  </a:lnTo>
                  <a:lnTo>
                    <a:pt x="146" y="73"/>
                  </a:lnTo>
                  <a:lnTo>
                    <a:pt x="146" y="36"/>
                  </a:lnTo>
                  <a:lnTo>
                    <a:pt x="148" y="22"/>
                  </a:lnTo>
                  <a:lnTo>
                    <a:pt x="156" y="10"/>
                  </a:lnTo>
                  <a:lnTo>
                    <a:pt x="168" y="2"/>
                  </a:lnTo>
                  <a:lnTo>
                    <a:pt x="18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70" name="Freeform 69"/>
            <p:cNvSpPr>
              <a:spLocks noEditPoints="1"/>
            </p:cNvSpPr>
            <p:nvPr/>
          </p:nvSpPr>
          <p:spPr bwMode="auto">
            <a:xfrm>
              <a:off x="8311812" y="3789724"/>
              <a:ext cx="441940" cy="540000"/>
            </a:xfrm>
            <a:custGeom>
              <a:avLst/>
              <a:gdLst>
                <a:gd name="T0" fmla="*/ 81 w 658"/>
                <a:gd name="T1" fmla="*/ 679 h 804"/>
                <a:gd name="T2" fmla="*/ 110 w 658"/>
                <a:gd name="T3" fmla="*/ 694 h 804"/>
                <a:gd name="T4" fmla="*/ 159 w 658"/>
                <a:gd name="T5" fmla="*/ 658 h 804"/>
                <a:gd name="T6" fmla="*/ 183 w 658"/>
                <a:gd name="T7" fmla="*/ 767 h 804"/>
                <a:gd name="T8" fmla="*/ 238 w 658"/>
                <a:gd name="T9" fmla="*/ 675 h 804"/>
                <a:gd name="T10" fmla="*/ 293 w 658"/>
                <a:gd name="T11" fmla="*/ 767 h 804"/>
                <a:gd name="T12" fmla="*/ 316 w 658"/>
                <a:gd name="T13" fmla="*/ 658 h 804"/>
                <a:gd name="T14" fmla="*/ 402 w 658"/>
                <a:gd name="T15" fmla="*/ 675 h 804"/>
                <a:gd name="T16" fmla="*/ 432 w 658"/>
                <a:gd name="T17" fmla="*/ 661 h 804"/>
                <a:gd name="T18" fmla="*/ 476 w 658"/>
                <a:gd name="T19" fmla="*/ 688 h 804"/>
                <a:gd name="T20" fmla="*/ 509 w 658"/>
                <a:gd name="T21" fmla="*/ 683 h 804"/>
                <a:gd name="T22" fmla="*/ 552 w 658"/>
                <a:gd name="T23" fmla="*/ 683 h 804"/>
                <a:gd name="T24" fmla="*/ 584 w 658"/>
                <a:gd name="T25" fmla="*/ 688 h 804"/>
                <a:gd name="T26" fmla="*/ 36 w 658"/>
                <a:gd name="T27" fmla="*/ 584 h 804"/>
                <a:gd name="T28" fmla="*/ 165 w 658"/>
                <a:gd name="T29" fmla="*/ 493 h 804"/>
                <a:gd name="T30" fmla="*/ 220 w 658"/>
                <a:gd name="T31" fmla="*/ 584 h 804"/>
                <a:gd name="T32" fmla="*/ 243 w 658"/>
                <a:gd name="T33" fmla="*/ 475 h 804"/>
                <a:gd name="T34" fmla="*/ 293 w 658"/>
                <a:gd name="T35" fmla="*/ 512 h 804"/>
                <a:gd name="T36" fmla="*/ 322 w 658"/>
                <a:gd name="T37" fmla="*/ 496 h 804"/>
                <a:gd name="T38" fmla="*/ 366 w 658"/>
                <a:gd name="T39" fmla="*/ 505 h 804"/>
                <a:gd name="T40" fmla="*/ 399 w 658"/>
                <a:gd name="T41" fmla="*/ 500 h 804"/>
                <a:gd name="T42" fmla="*/ 479 w 658"/>
                <a:gd name="T43" fmla="*/ 481 h 804"/>
                <a:gd name="T44" fmla="*/ 510 w 658"/>
                <a:gd name="T45" fmla="*/ 487 h 804"/>
                <a:gd name="T46" fmla="*/ 556 w 658"/>
                <a:gd name="T47" fmla="*/ 478 h 804"/>
                <a:gd name="T48" fmla="*/ 585 w 658"/>
                <a:gd name="T49" fmla="*/ 493 h 804"/>
                <a:gd name="T50" fmla="*/ 73 w 658"/>
                <a:gd name="T51" fmla="*/ 383 h 804"/>
                <a:gd name="T52" fmla="*/ 98 w 658"/>
                <a:gd name="T53" fmla="*/ 256 h 804"/>
                <a:gd name="T54" fmla="*/ 146 w 658"/>
                <a:gd name="T55" fmla="*/ 292 h 804"/>
                <a:gd name="T56" fmla="*/ 175 w 658"/>
                <a:gd name="T57" fmla="*/ 277 h 804"/>
                <a:gd name="T58" fmla="*/ 221 w 658"/>
                <a:gd name="T59" fmla="*/ 286 h 804"/>
                <a:gd name="T60" fmla="*/ 252 w 658"/>
                <a:gd name="T61" fmla="*/ 281 h 804"/>
                <a:gd name="T62" fmla="*/ 332 w 658"/>
                <a:gd name="T63" fmla="*/ 263 h 804"/>
                <a:gd name="T64" fmla="*/ 365 w 658"/>
                <a:gd name="T65" fmla="*/ 268 h 804"/>
                <a:gd name="T66" fmla="*/ 409 w 658"/>
                <a:gd name="T67" fmla="*/ 277 h 804"/>
                <a:gd name="T68" fmla="*/ 438 w 658"/>
                <a:gd name="T69" fmla="*/ 292 h 804"/>
                <a:gd name="T70" fmla="*/ 488 w 658"/>
                <a:gd name="T71" fmla="*/ 256 h 804"/>
                <a:gd name="T72" fmla="*/ 512 w 658"/>
                <a:gd name="T73" fmla="*/ 383 h 804"/>
                <a:gd name="T74" fmla="*/ 567 w 658"/>
                <a:gd name="T75" fmla="*/ 273 h 804"/>
                <a:gd name="T76" fmla="*/ 622 w 658"/>
                <a:gd name="T77" fmla="*/ 383 h 804"/>
                <a:gd name="T78" fmla="*/ 74 w 658"/>
                <a:gd name="T79" fmla="*/ 85 h 804"/>
                <a:gd name="T80" fmla="*/ 107 w 658"/>
                <a:gd name="T81" fmla="*/ 80 h 804"/>
                <a:gd name="T82" fmla="*/ 150 w 658"/>
                <a:gd name="T83" fmla="*/ 98 h 804"/>
                <a:gd name="T84" fmla="*/ 182 w 658"/>
                <a:gd name="T85" fmla="*/ 103 h 804"/>
                <a:gd name="T86" fmla="*/ 264 w 658"/>
                <a:gd name="T87" fmla="*/ 76 h 804"/>
                <a:gd name="T88" fmla="*/ 293 w 658"/>
                <a:gd name="T89" fmla="*/ 91 h 804"/>
                <a:gd name="T90" fmla="*/ 341 w 658"/>
                <a:gd name="T91" fmla="*/ 91 h 804"/>
                <a:gd name="T92" fmla="*/ 366 w 658"/>
                <a:gd name="T93" fmla="*/ 182 h 804"/>
                <a:gd name="T94" fmla="*/ 420 w 658"/>
                <a:gd name="T95" fmla="*/ 73 h 804"/>
                <a:gd name="T96" fmla="*/ 475 w 658"/>
                <a:gd name="T97" fmla="*/ 182 h 804"/>
                <a:gd name="T98" fmla="*/ 500 w 658"/>
                <a:gd name="T99" fmla="*/ 91 h 804"/>
                <a:gd name="T100" fmla="*/ 548 w 658"/>
                <a:gd name="T101" fmla="*/ 110 h 804"/>
                <a:gd name="T102" fmla="*/ 577 w 658"/>
                <a:gd name="T103" fmla="*/ 94 h 804"/>
                <a:gd name="T104" fmla="*/ 36 w 658"/>
                <a:gd name="T105" fmla="*/ 36 h 804"/>
                <a:gd name="T106" fmla="*/ 658 w 658"/>
                <a:gd name="T107" fmla="*/ 767 h 804"/>
                <a:gd name="T108" fmla="*/ 11 w 658"/>
                <a:gd name="T109" fmla="*/ 793 h 804"/>
                <a:gd name="T110" fmla="*/ 36 w 658"/>
                <a:gd name="T111" fmla="*/ 0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58" h="804">
                  <a:moveTo>
                    <a:pt x="36" y="620"/>
                  </a:moveTo>
                  <a:lnTo>
                    <a:pt x="36" y="767"/>
                  </a:lnTo>
                  <a:lnTo>
                    <a:pt x="73" y="767"/>
                  </a:lnTo>
                  <a:lnTo>
                    <a:pt x="73" y="694"/>
                  </a:lnTo>
                  <a:lnTo>
                    <a:pt x="74" y="688"/>
                  </a:lnTo>
                  <a:lnTo>
                    <a:pt x="77" y="683"/>
                  </a:lnTo>
                  <a:lnTo>
                    <a:pt x="81" y="679"/>
                  </a:lnTo>
                  <a:lnTo>
                    <a:pt x="86" y="677"/>
                  </a:lnTo>
                  <a:lnTo>
                    <a:pt x="91" y="675"/>
                  </a:lnTo>
                  <a:lnTo>
                    <a:pt x="98" y="677"/>
                  </a:lnTo>
                  <a:lnTo>
                    <a:pt x="103" y="679"/>
                  </a:lnTo>
                  <a:lnTo>
                    <a:pt x="107" y="683"/>
                  </a:lnTo>
                  <a:lnTo>
                    <a:pt x="110" y="688"/>
                  </a:lnTo>
                  <a:lnTo>
                    <a:pt x="110" y="694"/>
                  </a:lnTo>
                  <a:lnTo>
                    <a:pt x="110" y="767"/>
                  </a:lnTo>
                  <a:lnTo>
                    <a:pt x="146" y="767"/>
                  </a:lnTo>
                  <a:lnTo>
                    <a:pt x="146" y="675"/>
                  </a:lnTo>
                  <a:lnTo>
                    <a:pt x="148" y="670"/>
                  </a:lnTo>
                  <a:lnTo>
                    <a:pt x="150" y="665"/>
                  </a:lnTo>
                  <a:lnTo>
                    <a:pt x="154" y="661"/>
                  </a:lnTo>
                  <a:lnTo>
                    <a:pt x="159" y="658"/>
                  </a:lnTo>
                  <a:lnTo>
                    <a:pt x="165" y="657"/>
                  </a:lnTo>
                  <a:lnTo>
                    <a:pt x="170" y="658"/>
                  </a:lnTo>
                  <a:lnTo>
                    <a:pt x="175" y="661"/>
                  </a:lnTo>
                  <a:lnTo>
                    <a:pt x="179" y="665"/>
                  </a:lnTo>
                  <a:lnTo>
                    <a:pt x="182" y="670"/>
                  </a:lnTo>
                  <a:lnTo>
                    <a:pt x="183" y="675"/>
                  </a:lnTo>
                  <a:lnTo>
                    <a:pt x="183" y="767"/>
                  </a:lnTo>
                  <a:lnTo>
                    <a:pt x="220" y="767"/>
                  </a:lnTo>
                  <a:lnTo>
                    <a:pt x="220" y="694"/>
                  </a:lnTo>
                  <a:lnTo>
                    <a:pt x="221" y="688"/>
                  </a:lnTo>
                  <a:lnTo>
                    <a:pt x="223" y="683"/>
                  </a:lnTo>
                  <a:lnTo>
                    <a:pt x="227" y="679"/>
                  </a:lnTo>
                  <a:lnTo>
                    <a:pt x="231" y="677"/>
                  </a:lnTo>
                  <a:lnTo>
                    <a:pt x="238" y="675"/>
                  </a:lnTo>
                  <a:lnTo>
                    <a:pt x="243" y="677"/>
                  </a:lnTo>
                  <a:lnTo>
                    <a:pt x="248" y="679"/>
                  </a:lnTo>
                  <a:lnTo>
                    <a:pt x="252" y="683"/>
                  </a:lnTo>
                  <a:lnTo>
                    <a:pt x="255" y="688"/>
                  </a:lnTo>
                  <a:lnTo>
                    <a:pt x="256" y="694"/>
                  </a:lnTo>
                  <a:lnTo>
                    <a:pt x="256" y="767"/>
                  </a:lnTo>
                  <a:lnTo>
                    <a:pt x="293" y="767"/>
                  </a:lnTo>
                  <a:lnTo>
                    <a:pt x="293" y="675"/>
                  </a:lnTo>
                  <a:lnTo>
                    <a:pt x="293" y="670"/>
                  </a:lnTo>
                  <a:lnTo>
                    <a:pt x="296" y="665"/>
                  </a:lnTo>
                  <a:lnTo>
                    <a:pt x="299" y="661"/>
                  </a:lnTo>
                  <a:lnTo>
                    <a:pt x="305" y="658"/>
                  </a:lnTo>
                  <a:lnTo>
                    <a:pt x="311" y="657"/>
                  </a:lnTo>
                  <a:lnTo>
                    <a:pt x="316" y="658"/>
                  </a:lnTo>
                  <a:lnTo>
                    <a:pt x="322" y="661"/>
                  </a:lnTo>
                  <a:lnTo>
                    <a:pt x="326" y="665"/>
                  </a:lnTo>
                  <a:lnTo>
                    <a:pt x="328" y="670"/>
                  </a:lnTo>
                  <a:lnTo>
                    <a:pt x="330" y="675"/>
                  </a:lnTo>
                  <a:lnTo>
                    <a:pt x="330" y="767"/>
                  </a:lnTo>
                  <a:lnTo>
                    <a:pt x="402" y="767"/>
                  </a:lnTo>
                  <a:lnTo>
                    <a:pt x="402" y="675"/>
                  </a:lnTo>
                  <a:lnTo>
                    <a:pt x="403" y="670"/>
                  </a:lnTo>
                  <a:lnTo>
                    <a:pt x="406" y="665"/>
                  </a:lnTo>
                  <a:lnTo>
                    <a:pt x="409" y="661"/>
                  </a:lnTo>
                  <a:lnTo>
                    <a:pt x="415" y="658"/>
                  </a:lnTo>
                  <a:lnTo>
                    <a:pt x="420" y="657"/>
                  </a:lnTo>
                  <a:lnTo>
                    <a:pt x="426" y="658"/>
                  </a:lnTo>
                  <a:lnTo>
                    <a:pt x="432" y="661"/>
                  </a:lnTo>
                  <a:lnTo>
                    <a:pt x="436" y="665"/>
                  </a:lnTo>
                  <a:lnTo>
                    <a:pt x="438" y="670"/>
                  </a:lnTo>
                  <a:lnTo>
                    <a:pt x="438" y="675"/>
                  </a:lnTo>
                  <a:lnTo>
                    <a:pt x="438" y="767"/>
                  </a:lnTo>
                  <a:lnTo>
                    <a:pt x="475" y="767"/>
                  </a:lnTo>
                  <a:lnTo>
                    <a:pt x="475" y="694"/>
                  </a:lnTo>
                  <a:lnTo>
                    <a:pt x="476" y="688"/>
                  </a:lnTo>
                  <a:lnTo>
                    <a:pt x="479" y="683"/>
                  </a:lnTo>
                  <a:lnTo>
                    <a:pt x="483" y="679"/>
                  </a:lnTo>
                  <a:lnTo>
                    <a:pt x="488" y="677"/>
                  </a:lnTo>
                  <a:lnTo>
                    <a:pt x="493" y="675"/>
                  </a:lnTo>
                  <a:lnTo>
                    <a:pt x="500" y="677"/>
                  </a:lnTo>
                  <a:lnTo>
                    <a:pt x="504" y="679"/>
                  </a:lnTo>
                  <a:lnTo>
                    <a:pt x="509" y="683"/>
                  </a:lnTo>
                  <a:lnTo>
                    <a:pt x="510" y="688"/>
                  </a:lnTo>
                  <a:lnTo>
                    <a:pt x="512" y="694"/>
                  </a:lnTo>
                  <a:lnTo>
                    <a:pt x="512" y="767"/>
                  </a:lnTo>
                  <a:lnTo>
                    <a:pt x="548" y="767"/>
                  </a:lnTo>
                  <a:lnTo>
                    <a:pt x="548" y="694"/>
                  </a:lnTo>
                  <a:lnTo>
                    <a:pt x="550" y="688"/>
                  </a:lnTo>
                  <a:lnTo>
                    <a:pt x="552" y="683"/>
                  </a:lnTo>
                  <a:lnTo>
                    <a:pt x="556" y="679"/>
                  </a:lnTo>
                  <a:lnTo>
                    <a:pt x="561" y="677"/>
                  </a:lnTo>
                  <a:lnTo>
                    <a:pt x="567" y="675"/>
                  </a:lnTo>
                  <a:lnTo>
                    <a:pt x="572" y="677"/>
                  </a:lnTo>
                  <a:lnTo>
                    <a:pt x="577" y="679"/>
                  </a:lnTo>
                  <a:lnTo>
                    <a:pt x="581" y="683"/>
                  </a:lnTo>
                  <a:lnTo>
                    <a:pt x="584" y="688"/>
                  </a:lnTo>
                  <a:lnTo>
                    <a:pt x="585" y="694"/>
                  </a:lnTo>
                  <a:lnTo>
                    <a:pt x="585" y="767"/>
                  </a:lnTo>
                  <a:lnTo>
                    <a:pt x="622" y="767"/>
                  </a:lnTo>
                  <a:lnTo>
                    <a:pt x="622" y="620"/>
                  </a:lnTo>
                  <a:lnTo>
                    <a:pt x="36" y="620"/>
                  </a:lnTo>
                  <a:close/>
                  <a:moveTo>
                    <a:pt x="36" y="420"/>
                  </a:moveTo>
                  <a:lnTo>
                    <a:pt x="36" y="584"/>
                  </a:lnTo>
                  <a:lnTo>
                    <a:pt x="146" y="584"/>
                  </a:lnTo>
                  <a:lnTo>
                    <a:pt x="146" y="512"/>
                  </a:lnTo>
                  <a:lnTo>
                    <a:pt x="148" y="505"/>
                  </a:lnTo>
                  <a:lnTo>
                    <a:pt x="150" y="500"/>
                  </a:lnTo>
                  <a:lnTo>
                    <a:pt x="154" y="496"/>
                  </a:lnTo>
                  <a:lnTo>
                    <a:pt x="159" y="493"/>
                  </a:lnTo>
                  <a:lnTo>
                    <a:pt x="165" y="493"/>
                  </a:lnTo>
                  <a:lnTo>
                    <a:pt x="170" y="493"/>
                  </a:lnTo>
                  <a:lnTo>
                    <a:pt x="175" y="496"/>
                  </a:lnTo>
                  <a:lnTo>
                    <a:pt x="179" y="500"/>
                  </a:lnTo>
                  <a:lnTo>
                    <a:pt x="182" y="505"/>
                  </a:lnTo>
                  <a:lnTo>
                    <a:pt x="183" y="512"/>
                  </a:lnTo>
                  <a:lnTo>
                    <a:pt x="183" y="584"/>
                  </a:lnTo>
                  <a:lnTo>
                    <a:pt x="220" y="584"/>
                  </a:lnTo>
                  <a:lnTo>
                    <a:pt x="220" y="493"/>
                  </a:lnTo>
                  <a:lnTo>
                    <a:pt x="221" y="487"/>
                  </a:lnTo>
                  <a:lnTo>
                    <a:pt x="223" y="481"/>
                  </a:lnTo>
                  <a:lnTo>
                    <a:pt x="227" y="478"/>
                  </a:lnTo>
                  <a:lnTo>
                    <a:pt x="231" y="475"/>
                  </a:lnTo>
                  <a:lnTo>
                    <a:pt x="238" y="475"/>
                  </a:lnTo>
                  <a:lnTo>
                    <a:pt x="243" y="475"/>
                  </a:lnTo>
                  <a:lnTo>
                    <a:pt x="248" y="478"/>
                  </a:lnTo>
                  <a:lnTo>
                    <a:pt x="252" y="481"/>
                  </a:lnTo>
                  <a:lnTo>
                    <a:pt x="255" y="487"/>
                  </a:lnTo>
                  <a:lnTo>
                    <a:pt x="256" y="493"/>
                  </a:lnTo>
                  <a:lnTo>
                    <a:pt x="256" y="584"/>
                  </a:lnTo>
                  <a:lnTo>
                    <a:pt x="293" y="584"/>
                  </a:lnTo>
                  <a:lnTo>
                    <a:pt x="293" y="512"/>
                  </a:lnTo>
                  <a:lnTo>
                    <a:pt x="293" y="505"/>
                  </a:lnTo>
                  <a:lnTo>
                    <a:pt x="296" y="500"/>
                  </a:lnTo>
                  <a:lnTo>
                    <a:pt x="299" y="496"/>
                  </a:lnTo>
                  <a:lnTo>
                    <a:pt x="305" y="493"/>
                  </a:lnTo>
                  <a:lnTo>
                    <a:pt x="311" y="493"/>
                  </a:lnTo>
                  <a:lnTo>
                    <a:pt x="316" y="493"/>
                  </a:lnTo>
                  <a:lnTo>
                    <a:pt x="322" y="496"/>
                  </a:lnTo>
                  <a:lnTo>
                    <a:pt x="326" y="500"/>
                  </a:lnTo>
                  <a:lnTo>
                    <a:pt x="328" y="505"/>
                  </a:lnTo>
                  <a:lnTo>
                    <a:pt x="330" y="512"/>
                  </a:lnTo>
                  <a:lnTo>
                    <a:pt x="330" y="584"/>
                  </a:lnTo>
                  <a:lnTo>
                    <a:pt x="366" y="584"/>
                  </a:lnTo>
                  <a:lnTo>
                    <a:pt x="366" y="512"/>
                  </a:lnTo>
                  <a:lnTo>
                    <a:pt x="366" y="505"/>
                  </a:lnTo>
                  <a:lnTo>
                    <a:pt x="369" y="500"/>
                  </a:lnTo>
                  <a:lnTo>
                    <a:pt x="373" y="496"/>
                  </a:lnTo>
                  <a:lnTo>
                    <a:pt x="378" y="493"/>
                  </a:lnTo>
                  <a:lnTo>
                    <a:pt x="385" y="493"/>
                  </a:lnTo>
                  <a:lnTo>
                    <a:pt x="390" y="493"/>
                  </a:lnTo>
                  <a:lnTo>
                    <a:pt x="395" y="496"/>
                  </a:lnTo>
                  <a:lnTo>
                    <a:pt x="399" y="500"/>
                  </a:lnTo>
                  <a:lnTo>
                    <a:pt x="402" y="505"/>
                  </a:lnTo>
                  <a:lnTo>
                    <a:pt x="402" y="512"/>
                  </a:lnTo>
                  <a:lnTo>
                    <a:pt x="402" y="584"/>
                  </a:lnTo>
                  <a:lnTo>
                    <a:pt x="475" y="584"/>
                  </a:lnTo>
                  <a:lnTo>
                    <a:pt x="475" y="493"/>
                  </a:lnTo>
                  <a:lnTo>
                    <a:pt x="476" y="487"/>
                  </a:lnTo>
                  <a:lnTo>
                    <a:pt x="479" y="481"/>
                  </a:lnTo>
                  <a:lnTo>
                    <a:pt x="483" y="478"/>
                  </a:lnTo>
                  <a:lnTo>
                    <a:pt x="488" y="475"/>
                  </a:lnTo>
                  <a:lnTo>
                    <a:pt x="493" y="475"/>
                  </a:lnTo>
                  <a:lnTo>
                    <a:pt x="500" y="475"/>
                  </a:lnTo>
                  <a:lnTo>
                    <a:pt x="504" y="478"/>
                  </a:lnTo>
                  <a:lnTo>
                    <a:pt x="509" y="481"/>
                  </a:lnTo>
                  <a:lnTo>
                    <a:pt x="510" y="487"/>
                  </a:lnTo>
                  <a:lnTo>
                    <a:pt x="512" y="493"/>
                  </a:lnTo>
                  <a:lnTo>
                    <a:pt x="512" y="584"/>
                  </a:lnTo>
                  <a:lnTo>
                    <a:pt x="548" y="584"/>
                  </a:lnTo>
                  <a:lnTo>
                    <a:pt x="548" y="493"/>
                  </a:lnTo>
                  <a:lnTo>
                    <a:pt x="550" y="487"/>
                  </a:lnTo>
                  <a:lnTo>
                    <a:pt x="552" y="481"/>
                  </a:lnTo>
                  <a:lnTo>
                    <a:pt x="556" y="478"/>
                  </a:lnTo>
                  <a:lnTo>
                    <a:pt x="561" y="475"/>
                  </a:lnTo>
                  <a:lnTo>
                    <a:pt x="567" y="475"/>
                  </a:lnTo>
                  <a:lnTo>
                    <a:pt x="572" y="475"/>
                  </a:lnTo>
                  <a:lnTo>
                    <a:pt x="577" y="478"/>
                  </a:lnTo>
                  <a:lnTo>
                    <a:pt x="581" y="481"/>
                  </a:lnTo>
                  <a:lnTo>
                    <a:pt x="584" y="487"/>
                  </a:lnTo>
                  <a:lnTo>
                    <a:pt x="585" y="493"/>
                  </a:lnTo>
                  <a:lnTo>
                    <a:pt x="585" y="584"/>
                  </a:lnTo>
                  <a:lnTo>
                    <a:pt x="622" y="584"/>
                  </a:lnTo>
                  <a:lnTo>
                    <a:pt x="622" y="420"/>
                  </a:lnTo>
                  <a:lnTo>
                    <a:pt x="36" y="420"/>
                  </a:lnTo>
                  <a:close/>
                  <a:moveTo>
                    <a:pt x="36" y="218"/>
                  </a:moveTo>
                  <a:lnTo>
                    <a:pt x="36" y="383"/>
                  </a:lnTo>
                  <a:lnTo>
                    <a:pt x="73" y="383"/>
                  </a:lnTo>
                  <a:lnTo>
                    <a:pt x="73" y="273"/>
                  </a:lnTo>
                  <a:lnTo>
                    <a:pt x="74" y="268"/>
                  </a:lnTo>
                  <a:lnTo>
                    <a:pt x="77" y="263"/>
                  </a:lnTo>
                  <a:lnTo>
                    <a:pt x="81" y="259"/>
                  </a:lnTo>
                  <a:lnTo>
                    <a:pt x="86" y="256"/>
                  </a:lnTo>
                  <a:lnTo>
                    <a:pt x="91" y="255"/>
                  </a:lnTo>
                  <a:lnTo>
                    <a:pt x="98" y="256"/>
                  </a:lnTo>
                  <a:lnTo>
                    <a:pt x="103" y="259"/>
                  </a:lnTo>
                  <a:lnTo>
                    <a:pt x="107" y="263"/>
                  </a:lnTo>
                  <a:lnTo>
                    <a:pt x="110" y="268"/>
                  </a:lnTo>
                  <a:lnTo>
                    <a:pt x="110" y="273"/>
                  </a:lnTo>
                  <a:lnTo>
                    <a:pt x="110" y="383"/>
                  </a:lnTo>
                  <a:lnTo>
                    <a:pt x="146" y="383"/>
                  </a:lnTo>
                  <a:lnTo>
                    <a:pt x="146" y="292"/>
                  </a:lnTo>
                  <a:lnTo>
                    <a:pt x="148" y="286"/>
                  </a:lnTo>
                  <a:lnTo>
                    <a:pt x="150" y="281"/>
                  </a:lnTo>
                  <a:lnTo>
                    <a:pt x="154" y="277"/>
                  </a:lnTo>
                  <a:lnTo>
                    <a:pt x="159" y="275"/>
                  </a:lnTo>
                  <a:lnTo>
                    <a:pt x="165" y="273"/>
                  </a:lnTo>
                  <a:lnTo>
                    <a:pt x="170" y="275"/>
                  </a:lnTo>
                  <a:lnTo>
                    <a:pt x="175" y="277"/>
                  </a:lnTo>
                  <a:lnTo>
                    <a:pt x="179" y="281"/>
                  </a:lnTo>
                  <a:lnTo>
                    <a:pt x="182" y="286"/>
                  </a:lnTo>
                  <a:lnTo>
                    <a:pt x="183" y="292"/>
                  </a:lnTo>
                  <a:lnTo>
                    <a:pt x="183" y="383"/>
                  </a:lnTo>
                  <a:lnTo>
                    <a:pt x="220" y="383"/>
                  </a:lnTo>
                  <a:lnTo>
                    <a:pt x="220" y="292"/>
                  </a:lnTo>
                  <a:lnTo>
                    <a:pt x="221" y="286"/>
                  </a:lnTo>
                  <a:lnTo>
                    <a:pt x="223" y="281"/>
                  </a:lnTo>
                  <a:lnTo>
                    <a:pt x="227" y="277"/>
                  </a:lnTo>
                  <a:lnTo>
                    <a:pt x="231" y="275"/>
                  </a:lnTo>
                  <a:lnTo>
                    <a:pt x="238" y="273"/>
                  </a:lnTo>
                  <a:lnTo>
                    <a:pt x="243" y="275"/>
                  </a:lnTo>
                  <a:lnTo>
                    <a:pt x="248" y="277"/>
                  </a:lnTo>
                  <a:lnTo>
                    <a:pt x="252" y="281"/>
                  </a:lnTo>
                  <a:lnTo>
                    <a:pt x="255" y="286"/>
                  </a:lnTo>
                  <a:lnTo>
                    <a:pt x="256" y="292"/>
                  </a:lnTo>
                  <a:lnTo>
                    <a:pt x="256" y="383"/>
                  </a:lnTo>
                  <a:lnTo>
                    <a:pt x="330" y="383"/>
                  </a:lnTo>
                  <a:lnTo>
                    <a:pt x="330" y="273"/>
                  </a:lnTo>
                  <a:lnTo>
                    <a:pt x="330" y="268"/>
                  </a:lnTo>
                  <a:lnTo>
                    <a:pt x="332" y="263"/>
                  </a:lnTo>
                  <a:lnTo>
                    <a:pt x="336" y="259"/>
                  </a:lnTo>
                  <a:lnTo>
                    <a:pt x="341" y="256"/>
                  </a:lnTo>
                  <a:lnTo>
                    <a:pt x="348" y="255"/>
                  </a:lnTo>
                  <a:lnTo>
                    <a:pt x="353" y="256"/>
                  </a:lnTo>
                  <a:lnTo>
                    <a:pt x="358" y="259"/>
                  </a:lnTo>
                  <a:lnTo>
                    <a:pt x="362" y="263"/>
                  </a:lnTo>
                  <a:lnTo>
                    <a:pt x="365" y="268"/>
                  </a:lnTo>
                  <a:lnTo>
                    <a:pt x="366" y="273"/>
                  </a:lnTo>
                  <a:lnTo>
                    <a:pt x="366" y="383"/>
                  </a:lnTo>
                  <a:lnTo>
                    <a:pt x="402" y="383"/>
                  </a:lnTo>
                  <a:lnTo>
                    <a:pt x="402" y="292"/>
                  </a:lnTo>
                  <a:lnTo>
                    <a:pt x="403" y="286"/>
                  </a:lnTo>
                  <a:lnTo>
                    <a:pt x="406" y="281"/>
                  </a:lnTo>
                  <a:lnTo>
                    <a:pt x="409" y="277"/>
                  </a:lnTo>
                  <a:lnTo>
                    <a:pt x="415" y="275"/>
                  </a:lnTo>
                  <a:lnTo>
                    <a:pt x="420" y="273"/>
                  </a:lnTo>
                  <a:lnTo>
                    <a:pt x="426" y="275"/>
                  </a:lnTo>
                  <a:lnTo>
                    <a:pt x="432" y="277"/>
                  </a:lnTo>
                  <a:lnTo>
                    <a:pt x="436" y="281"/>
                  </a:lnTo>
                  <a:lnTo>
                    <a:pt x="438" y="286"/>
                  </a:lnTo>
                  <a:lnTo>
                    <a:pt x="438" y="292"/>
                  </a:lnTo>
                  <a:lnTo>
                    <a:pt x="438" y="383"/>
                  </a:lnTo>
                  <a:lnTo>
                    <a:pt x="475" y="383"/>
                  </a:lnTo>
                  <a:lnTo>
                    <a:pt x="475" y="273"/>
                  </a:lnTo>
                  <a:lnTo>
                    <a:pt x="476" y="268"/>
                  </a:lnTo>
                  <a:lnTo>
                    <a:pt x="479" y="263"/>
                  </a:lnTo>
                  <a:lnTo>
                    <a:pt x="483" y="259"/>
                  </a:lnTo>
                  <a:lnTo>
                    <a:pt x="488" y="256"/>
                  </a:lnTo>
                  <a:lnTo>
                    <a:pt x="493" y="255"/>
                  </a:lnTo>
                  <a:lnTo>
                    <a:pt x="500" y="256"/>
                  </a:lnTo>
                  <a:lnTo>
                    <a:pt x="504" y="259"/>
                  </a:lnTo>
                  <a:lnTo>
                    <a:pt x="509" y="263"/>
                  </a:lnTo>
                  <a:lnTo>
                    <a:pt x="510" y="268"/>
                  </a:lnTo>
                  <a:lnTo>
                    <a:pt x="512" y="273"/>
                  </a:lnTo>
                  <a:lnTo>
                    <a:pt x="512" y="383"/>
                  </a:lnTo>
                  <a:lnTo>
                    <a:pt x="548" y="383"/>
                  </a:lnTo>
                  <a:lnTo>
                    <a:pt x="548" y="292"/>
                  </a:lnTo>
                  <a:lnTo>
                    <a:pt x="550" y="286"/>
                  </a:lnTo>
                  <a:lnTo>
                    <a:pt x="552" y="281"/>
                  </a:lnTo>
                  <a:lnTo>
                    <a:pt x="556" y="277"/>
                  </a:lnTo>
                  <a:lnTo>
                    <a:pt x="561" y="275"/>
                  </a:lnTo>
                  <a:lnTo>
                    <a:pt x="567" y="273"/>
                  </a:lnTo>
                  <a:lnTo>
                    <a:pt x="572" y="275"/>
                  </a:lnTo>
                  <a:lnTo>
                    <a:pt x="577" y="277"/>
                  </a:lnTo>
                  <a:lnTo>
                    <a:pt x="581" y="281"/>
                  </a:lnTo>
                  <a:lnTo>
                    <a:pt x="584" y="286"/>
                  </a:lnTo>
                  <a:lnTo>
                    <a:pt x="585" y="292"/>
                  </a:lnTo>
                  <a:lnTo>
                    <a:pt x="585" y="383"/>
                  </a:lnTo>
                  <a:lnTo>
                    <a:pt x="622" y="383"/>
                  </a:lnTo>
                  <a:lnTo>
                    <a:pt x="622" y="218"/>
                  </a:lnTo>
                  <a:lnTo>
                    <a:pt x="36" y="218"/>
                  </a:lnTo>
                  <a:close/>
                  <a:moveTo>
                    <a:pt x="36" y="36"/>
                  </a:moveTo>
                  <a:lnTo>
                    <a:pt x="36" y="182"/>
                  </a:lnTo>
                  <a:lnTo>
                    <a:pt x="73" y="182"/>
                  </a:lnTo>
                  <a:lnTo>
                    <a:pt x="73" y="91"/>
                  </a:lnTo>
                  <a:lnTo>
                    <a:pt x="74" y="85"/>
                  </a:lnTo>
                  <a:lnTo>
                    <a:pt x="77" y="80"/>
                  </a:lnTo>
                  <a:lnTo>
                    <a:pt x="81" y="76"/>
                  </a:lnTo>
                  <a:lnTo>
                    <a:pt x="86" y="73"/>
                  </a:lnTo>
                  <a:lnTo>
                    <a:pt x="91" y="73"/>
                  </a:lnTo>
                  <a:lnTo>
                    <a:pt x="98" y="73"/>
                  </a:lnTo>
                  <a:lnTo>
                    <a:pt x="103" y="76"/>
                  </a:lnTo>
                  <a:lnTo>
                    <a:pt x="107" y="80"/>
                  </a:lnTo>
                  <a:lnTo>
                    <a:pt x="110" y="85"/>
                  </a:lnTo>
                  <a:lnTo>
                    <a:pt x="110" y="91"/>
                  </a:lnTo>
                  <a:lnTo>
                    <a:pt x="110" y="182"/>
                  </a:lnTo>
                  <a:lnTo>
                    <a:pt x="146" y="182"/>
                  </a:lnTo>
                  <a:lnTo>
                    <a:pt x="146" y="110"/>
                  </a:lnTo>
                  <a:lnTo>
                    <a:pt x="148" y="103"/>
                  </a:lnTo>
                  <a:lnTo>
                    <a:pt x="150" y="98"/>
                  </a:lnTo>
                  <a:lnTo>
                    <a:pt x="154" y="94"/>
                  </a:lnTo>
                  <a:lnTo>
                    <a:pt x="159" y="91"/>
                  </a:lnTo>
                  <a:lnTo>
                    <a:pt x="165" y="91"/>
                  </a:lnTo>
                  <a:lnTo>
                    <a:pt x="170" y="91"/>
                  </a:lnTo>
                  <a:lnTo>
                    <a:pt x="175" y="94"/>
                  </a:lnTo>
                  <a:lnTo>
                    <a:pt x="179" y="98"/>
                  </a:lnTo>
                  <a:lnTo>
                    <a:pt x="182" y="103"/>
                  </a:lnTo>
                  <a:lnTo>
                    <a:pt x="183" y="110"/>
                  </a:lnTo>
                  <a:lnTo>
                    <a:pt x="183" y="182"/>
                  </a:lnTo>
                  <a:lnTo>
                    <a:pt x="256" y="182"/>
                  </a:lnTo>
                  <a:lnTo>
                    <a:pt x="256" y="91"/>
                  </a:lnTo>
                  <a:lnTo>
                    <a:pt x="258" y="85"/>
                  </a:lnTo>
                  <a:lnTo>
                    <a:pt x="260" y="80"/>
                  </a:lnTo>
                  <a:lnTo>
                    <a:pt x="264" y="76"/>
                  </a:lnTo>
                  <a:lnTo>
                    <a:pt x="268" y="73"/>
                  </a:lnTo>
                  <a:lnTo>
                    <a:pt x="275" y="73"/>
                  </a:lnTo>
                  <a:lnTo>
                    <a:pt x="280" y="73"/>
                  </a:lnTo>
                  <a:lnTo>
                    <a:pt x="285" y="76"/>
                  </a:lnTo>
                  <a:lnTo>
                    <a:pt x="289" y="80"/>
                  </a:lnTo>
                  <a:lnTo>
                    <a:pt x="292" y="85"/>
                  </a:lnTo>
                  <a:lnTo>
                    <a:pt x="293" y="91"/>
                  </a:lnTo>
                  <a:lnTo>
                    <a:pt x="293" y="182"/>
                  </a:lnTo>
                  <a:lnTo>
                    <a:pt x="330" y="182"/>
                  </a:lnTo>
                  <a:lnTo>
                    <a:pt x="330" y="110"/>
                  </a:lnTo>
                  <a:lnTo>
                    <a:pt x="330" y="103"/>
                  </a:lnTo>
                  <a:lnTo>
                    <a:pt x="332" y="98"/>
                  </a:lnTo>
                  <a:lnTo>
                    <a:pt x="336" y="94"/>
                  </a:lnTo>
                  <a:lnTo>
                    <a:pt x="341" y="91"/>
                  </a:lnTo>
                  <a:lnTo>
                    <a:pt x="348" y="91"/>
                  </a:lnTo>
                  <a:lnTo>
                    <a:pt x="353" y="91"/>
                  </a:lnTo>
                  <a:lnTo>
                    <a:pt x="358" y="94"/>
                  </a:lnTo>
                  <a:lnTo>
                    <a:pt x="362" y="98"/>
                  </a:lnTo>
                  <a:lnTo>
                    <a:pt x="365" y="103"/>
                  </a:lnTo>
                  <a:lnTo>
                    <a:pt x="366" y="110"/>
                  </a:lnTo>
                  <a:lnTo>
                    <a:pt x="366" y="182"/>
                  </a:lnTo>
                  <a:lnTo>
                    <a:pt x="402" y="182"/>
                  </a:lnTo>
                  <a:lnTo>
                    <a:pt x="402" y="91"/>
                  </a:lnTo>
                  <a:lnTo>
                    <a:pt x="403" y="85"/>
                  </a:lnTo>
                  <a:lnTo>
                    <a:pt x="406" y="80"/>
                  </a:lnTo>
                  <a:lnTo>
                    <a:pt x="409" y="76"/>
                  </a:lnTo>
                  <a:lnTo>
                    <a:pt x="415" y="73"/>
                  </a:lnTo>
                  <a:lnTo>
                    <a:pt x="420" y="73"/>
                  </a:lnTo>
                  <a:lnTo>
                    <a:pt x="426" y="73"/>
                  </a:lnTo>
                  <a:lnTo>
                    <a:pt x="432" y="76"/>
                  </a:lnTo>
                  <a:lnTo>
                    <a:pt x="436" y="80"/>
                  </a:lnTo>
                  <a:lnTo>
                    <a:pt x="438" y="85"/>
                  </a:lnTo>
                  <a:lnTo>
                    <a:pt x="438" y="91"/>
                  </a:lnTo>
                  <a:lnTo>
                    <a:pt x="438" y="182"/>
                  </a:lnTo>
                  <a:lnTo>
                    <a:pt x="475" y="182"/>
                  </a:lnTo>
                  <a:lnTo>
                    <a:pt x="475" y="110"/>
                  </a:lnTo>
                  <a:lnTo>
                    <a:pt x="476" y="103"/>
                  </a:lnTo>
                  <a:lnTo>
                    <a:pt x="479" y="98"/>
                  </a:lnTo>
                  <a:lnTo>
                    <a:pt x="483" y="94"/>
                  </a:lnTo>
                  <a:lnTo>
                    <a:pt x="488" y="91"/>
                  </a:lnTo>
                  <a:lnTo>
                    <a:pt x="493" y="91"/>
                  </a:lnTo>
                  <a:lnTo>
                    <a:pt x="500" y="91"/>
                  </a:lnTo>
                  <a:lnTo>
                    <a:pt x="504" y="94"/>
                  </a:lnTo>
                  <a:lnTo>
                    <a:pt x="509" y="98"/>
                  </a:lnTo>
                  <a:lnTo>
                    <a:pt x="510" y="103"/>
                  </a:lnTo>
                  <a:lnTo>
                    <a:pt x="512" y="110"/>
                  </a:lnTo>
                  <a:lnTo>
                    <a:pt x="512" y="182"/>
                  </a:lnTo>
                  <a:lnTo>
                    <a:pt x="548" y="182"/>
                  </a:lnTo>
                  <a:lnTo>
                    <a:pt x="548" y="110"/>
                  </a:lnTo>
                  <a:lnTo>
                    <a:pt x="550" y="103"/>
                  </a:lnTo>
                  <a:lnTo>
                    <a:pt x="552" y="98"/>
                  </a:lnTo>
                  <a:lnTo>
                    <a:pt x="556" y="94"/>
                  </a:lnTo>
                  <a:lnTo>
                    <a:pt x="561" y="91"/>
                  </a:lnTo>
                  <a:lnTo>
                    <a:pt x="567" y="91"/>
                  </a:lnTo>
                  <a:lnTo>
                    <a:pt x="572" y="91"/>
                  </a:lnTo>
                  <a:lnTo>
                    <a:pt x="577" y="94"/>
                  </a:lnTo>
                  <a:lnTo>
                    <a:pt x="581" y="98"/>
                  </a:lnTo>
                  <a:lnTo>
                    <a:pt x="584" y="103"/>
                  </a:lnTo>
                  <a:lnTo>
                    <a:pt x="585" y="110"/>
                  </a:lnTo>
                  <a:lnTo>
                    <a:pt x="585" y="182"/>
                  </a:lnTo>
                  <a:lnTo>
                    <a:pt x="622" y="182"/>
                  </a:lnTo>
                  <a:lnTo>
                    <a:pt x="622" y="36"/>
                  </a:lnTo>
                  <a:lnTo>
                    <a:pt x="36" y="36"/>
                  </a:lnTo>
                  <a:close/>
                  <a:moveTo>
                    <a:pt x="36" y="0"/>
                  </a:moveTo>
                  <a:lnTo>
                    <a:pt x="622" y="0"/>
                  </a:lnTo>
                  <a:lnTo>
                    <a:pt x="636" y="2"/>
                  </a:lnTo>
                  <a:lnTo>
                    <a:pt x="648" y="10"/>
                  </a:lnTo>
                  <a:lnTo>
                    <a:pt x="656" y="22"/>
                  </a:lnTo>
                  <a:lnTo>
                    <a:pt x="658" y="36"/>
                  </a:lnTo>
                  <a:lnTo>
                    <a:pt x="658" y="767"/>
                  </a:lnTo>
                  <a:lnTo>
                    <a:pt x="656" y="781"/>
                  </a:lnTo>
                  <a:lnTo>
                    <a:pt x="648" y="793"/>
                  </a:lnTo>
                  <a:lnTo>
                    <a:pt x="636" y="801"/>
                  </a:lnTo>
                  <a:lnTo>
                    <a:pt x="622" y="804"/>
                  </a:lnTo>
                  <a:lnTo>
                    <a:pt x="36" y="804"/>
                  </a:lnTo>
                  <a:lnTo>
                    <a:pt x="23" y="801"/>
                  </a:lnTo>
                  <a:lnTo>
                    <a:pt x="11" y="793"/>
                  </a:lnTo>
                  <a:lnTo>
                    <a:pt x="3" y="781"/>
                  </a:lnTo>
                  <a:lnTo>
                    <a:pt x="0" y="767"/>
                  </a:lnTo>
                  <a:lnTo>
                    <a:pt x="0" y="36"/>
                  </a:lnTo>
                  <a:lnTo>
                    <a:pt x="3" y="22"/>
                  </a:lnTo>
                  <a:lnTo>
                    <a:pt x="11" y="10"/>
                  </a:lnTo>
                  <a:lnTo>
                    <a:pt x="23" y="2"/>
                  </a:lnTo>
                  <a:lnTo>
                    <a:pt x="3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71" name="Freeform 70"/>
            <p:cNvSpPr>
              <a:spLocks noEditPoints="1"/>
            </p:cNvSpPr>
            <p:nvPr/>
          </p:nvSpPr>
          <p:spPr bwMode="auto">
            <a:xfrm>
              <a:off x="9378812" y="3936814"/>
              <a:ext cx="540000" cy="245821"/>
            </a:xfrm>
            <a:custGeom>
              <a:avLst/>
              <a:gdLst>
                <a:gd name="T0" fmla="*/ 63 w 804"/>
                <a:gd name="T1" fmla="*/ 50 h 366"/>
                <a:gd name="T2" fmla="*/ 37 w 804"/>
                <a:gd name="T3" fmla="*/ 101 h 366"/>
                <a:gd name="T4" fmla="*/ 59 w 804"/>
                <a:gd name="T5" fmla="*/ 150 h 366"/>
                <a:gd name="T6" fmla="*/ 92 w 804"/>
                <a:gd name="T7" fmla="*/ 165 h 366"/>
                <a:gd name="T8" fmla="*/ 106 w 804"/>
                <a:gd name="T9" fmla="*/ 173 h 366"/>
                <a:gd name="T10" fmla="*/ 109 w 804"/>
                <a:gd name="T11" fmla="*/ 189 h 366"/>
                <a:gd name="T12" fmla="*/ 97 w 804"/>
                <a:gd name="T13" fmla="*/ 201 h 366"/>
                <a:gd name="T14" fmla="*/ 74 w 804"/>
                <a:gd name="T15" fmla="*/ 208 h 366"/>
                <a:gd name="T16" fmla="*/ 40 w 804"/>
                <a:gd name="T17" fmla="*/ 248 h 366"/>
                <a:gd name="T18" fmla="*/ 49 w 804"/>
                <a:gd name="T19" fmla="*/ 304 h 366"/>
                <a:gd name="T20" fmla="*/ 101 w 804"/>
                <a:gd name="T21" fmla="*/ 330 h 366"/>
                <a:gd name="T22" fmla="*/ 152 w 804"/>
                <a:gd name="T23" fmla="*/ 304 h 366"/>
                <a:gd name="T24" fmla="*/ 163 w 804"/>
                <a:gd name="T25" fmla="*/ 249 h 366"/>
                <a:gd name="T26" fmla="*/ 659 w 804"/>
                <a:gd name="T27" fmla="*/ 220 h 366"/>
                <a:gd name="T28" fmla="*/ 639 w 804"/>
                <a:gd name="T29" fmla="*/ 266 h 366"/>
                <a:gd name="T30" fmla="*/ 666 w 804"/>
                <a:gd name="T31" fmla="*/ 317 h 366"/>
                <a:gd name="T32" fmla="*/ 723 w 804"/>
                <a:gd name="T33" fmla="*/ 326 h 366"/>
                <a:gd name="T34" fmla="*/ 764 w 804"/>
                <a:gd name="T35" fmla="*/ 286 h 366"/>
                <a:gd name="T36" fmla="*/ 757 w 804"/>
                <a:gd name="T37" fmla="*/ 231 h 366"/>
                <a:gd name="T38" fmla="*/ 713 w 804"/>
                <a:gd name="T39" fmla="*/ 203 h 366"/>
                <a:gd name="T40" fmla="*/ 702 w 804"/>
                <a:gd name="T41" fmla="*/ 198 h 366"/>
                <a:gd name="T42" fmla="*/ 694 w 804"/>
                <a:gd name="T43" fmla="*/ 184 h 366"/>
                <a:gd name="T44" fmla="*/ 702 w 804"/>
                <a:gd name="T45" fmla="*/ 169 h 366"/>
                <a:gd name="T46" fmla="*/ 713 w 804"/>
                <a:gd name="T47" fmla="*/ 164 h 366"/>
                <a:gd name="T48" fmla="*/ 757 w 804"/>
                <a:gd name="T49" fmla="*/ 136 h 366"/>
                <a:gd name="T50" fmla="*/ 764 w 804"/>
                <a:gd name="T51" fmla="*/ 82 h 366"/>
                <a:gd name="T52" fmla="*/ 723 w 804"/>
                <a:gd name="T53" fmla="*/ 41 h 366"/>
                <a:gd name="T54" fmla="*/ 666 w 804"/>
                <a:gd name="T55" fmla="*/ 50 h 366"/>
                <a:gd name="T56" fmla="*/ 639 w 804"/>
                <a:gd name="T57" fmla="*/ 101 h 366"/>
                <a:gd name="T58" fmla="*/ 659 w 804"/>
                <a:gd name="T59" fmla="*/ 147 h 366"/>
                <a:gd name="T60" fmla="*/ 163 w 804"/>
                <a:gd name="T61" fmla="*/ 118 h 366"/>
                <a:gd name="T62" fmla="*/ 152 w 804"/>
                <a:gd name="T63" fmla="*/ 63 h 366"/>
                <a:gd name="T64" fmla="*/ 101 w 804"/>
                <a:gd name="T65" fmla="*/ 37 h 366"/>
                <a:gd name="T66" fmla="*/ 151 w 804"/>
                <a:gd name="T67" fmla="*/ 15 h 366"/>
                <a:gd name="T68" fmla="*/ 198 w 804"/>
                <a:gd name="T69" fmla="*/ 75 h 366"/>
                <a:gd name="T70" fmla="*/ 604 w 804"/>
                <a:gd name="T71" fmla="*/ 110 h 366"/>
                <a:gd name="T72" fmla="*/ 617 w 804"/>
                <a:gd name="T73" fmla="*/ 50 h 366"/>
                <a:gd name="T74" fmla="*/ 677 w 804"/>
                <a:gd name="T75" fmla="*/ 4 h 366"/>
                <a:gd name="T76" fmla="*/ 755 w 804"/>
                <a:gd name="T77" fmla="*/ 15 h 366"/>
                <a:gd name="T78" fmla="*/ 801 w 804"/>
                <a:gd name="T79" fmla="*/ 75 h 366"/>
                <a:gd name="T80" fmla="*/ 793 w 804"/>
                <a:gd name="T81" fmla="*/ 148 h 366"/>
                <a:gd name="T82" fmla="*/ 778 w 804"/>
                <a:gd name="T83" fmla="*/ 199 h 366"/>
                <a:gd name="T84" fmla="*/ 804 w 804"/>
                <a:gd name="T85" fmla="*/ 266 h 366"/>
                <a:gd name="T86" fmla="*/ 774 w 804"/>
                <a:gd name="T87" fmla="*/ 337 h 366"/>
                <a:gd name="T88" fmla="*/ 704 w 804"/>
                <a:gd name="T89" fmla="*/ 366 h 366"/>
                <a:gd name="T90" fmla="*/ 633 w 804"/>
                <a:gd name="T91" fmla="*/ 337 h 366"/>
                <a:gd name="T92" fmla="*/ 603 w 804"/>
                <a:gd name="T93" fmla="*/ 266 h 366"/>
                <a:gd name="T94" fmla="*/ 201 w 804"/>
                <a:gd name="T95" fmla="*/ 266 h 366"/>
                <a:gd name="T96" fmla="*/ 172 w 804"/>
                <a:gd name="T97" fmla="*/ 337 h 366"/>
                <a:gd name="T98" fmla="*/ 101 w 804"/>
                <a:gd name="T99" fmla="*/ 366 h 366"/>
                <a:gd name="T100" fmla="*/ 29 w 804"/>
                <a:gd name="T101" fmla="*/ 337 h 366"/>
                <a:gd name="T102" fmla="*/ 0 w 804"/>
                <a:gd name="T103" fmla="*/ 266 h 366"/>
                <a:gd name="T104" fmla="*/ 25 w 804"/>
                <a:gd name="T105" fmla="*/ 199 h 366"/>
                <a:gd name="T106" fmla="*/ 12 w 804"/>
                <a:gd name="T107" fmla="*/ 148 h 366"/>
                <a:gd name="T108" fmla="*/ 4 w 804"/>
                <a:gd name="T109" fmla="*/ 75 h 366"/>
                <a:gd name="T110" fmla="*/ 50 w 804"/>
                <a:gd name="T111" fmla="*/ 15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04" h="366">
                  <a:moveTo>
                    <a:pt x="101" y="37"/>
                  </a:moveTo>
                  <a:lnTo>
                    <a:pt x="80" y="41"/>
                  </a:lnTo>
                  <a:lnTo>
                    <a:pt x="63" y="50"/>
                  </a:lnTo>
                  <a:lnTo>
                    <a:pt x="49" y="63"/>
                  </a:lnTo>
                  <a:lnTo>
                    <a:pt x="40" y="82"/>
                  </a:lnTo>
                  <a:lnTo>
                    <a:pt x="37" y="101"/>
                  </a:lnTo>
                  <a:lnTo>
                    <a:pt x="40" y="119"/>
                  </a:lnTo>
                  <a:lnTo>
                    <a:pt x="48" y="136"/>
                  </a:lnTo>
                  <a:lnTo>
                    <a:pt x="59" y="150"/>
                  </a:lnTo>
                  <a:lnTo>
                    <a:pt x="74" y="159"/>
                  </a:lnTo>
                  <a:lnTo>
                    <a:pt x="92" y="164"/>
                  </a:lnTo>
                  <a:lnTo>
                    <a:pt x="92" y="165"/>
                  </a:lnTo>
                  <a:lnTo>
                    <a:pt x="97" y="167"/>
                  </a:lnTo>
                  <a:lnTo>
                    <a:pt x="103" y="169"/>
                  </a:lnTo>
                  <a:lnTo>
                    <a:pt x="106" y="173"/>
                  </a:lnTo>
                  <a:lnTo>
                    <a:pt x="109" y="178"/>
                  </a:lnTo>
                  <a:lnTo>
                    <a:pt x="109" y="184"/>
                  </a:lnTo>
                  <a:lnTo>
                    <a:pt x="109" y="189"/>
                  </a:lnTo>
                  <a:lnTo>
                    <a:pt x="106" y="194"/>
                  </a:lnTo>
                  <a:lnTo>
                    <a:pt x="103" y="198"/>
                  </a:lnTo>
                  <a:lnTo>
                    <a:pt x="97" y="201"/>
                  </a:lnTo>
                  <a:lnTo>
                    <a:pt x="92" y="202"/>
                  </a:lnTo>
                  <a:lnTo>
                    <a:pt x="92" y="203"/>
                  </a:lnTo>
                  <a:lnTo>
                    <a:pt x="74" y="208"/>
                  </a:lnTo>
                  <a:lnTo>
                    <a:pt x="59" y="218"/>
                  </a:lnTo>
                  <a:lnTo>
                    <a:pt x="48" y="231"/>
                  </a:lnTo>
                  <a:lnTo>
                    <a:pt x="40" y="248"/>
                  </a:lnTo>
                  <a:lnTo>
                    <a:pt x="37" y="266"/>
                  </a:lnTo>
                  <a:lnTo>
                    <a:pt x="40" y="286"/>
                  </a:lnTo>
                  <a:lnTo>
                    <a:pt x="49" y="304"/>
                  </a:lnTo>
                  <a:lnTo>
                    <a:pt x="63" y="317"/>
                  </a:lnTo>
                  <a:lnTo>
                    <a:pt x="80" y="326"/>
                  </a:lnTo>
                  <a:lnTo>
                    <a:pt x="101" y="330"/>
                  </a:lnTo>
                  <a:lnTo>
                    <a:pt x="121" y="326"/>
                  </a:lnTo>
                  <a:lnTo>
                    <a:pt x="138" y="317"/>
                  </a:lnTo>
                  <a:lnTo>
                    <a:pt x="152" y="304"/>
                  </a:lnTo>
                  <a:lnTo>
                    <a:pt x="161" y="286"/>
                  </a:lnTo>
                  <a:lnTo>
                    <a:pt x="164" y="266"/>
                  </a:lnTo>
                  <a:lnTo>
                    <a:pt x="163" y="249"/>
                  </a:lnTo>
                  <a:lnTo>
                    <a:pt x="155" y="233"/>
                  </a:lnTo>
                  <a:lnTo>
                    <a:pt x="146" y="220"/>
                  </a:lnTo>
                  <a:lnTo>
                    <a:pt x="659" y="220"/>
                  </a:lnTo>
                  <a:lnTo>
                    <a:pt x="649" y="233"/>
                  </a:lnTo>
                  <a:lnTo>
                    <a:pt x="642" y="249"/>
                  </a:lnTo>
                  <a:lnTo>
                    <a:pt x="639" y="266"/>
                  </a:lnTo>
                  <a:lnTo>
                    <a:pt x="643" y="286"/>
                  </a:lnTo>
                  <a:lnTo>
                    <a:pt x="653" y="304"/>
                  </a:lnTo>
                  <a:lnTo>
                    <a:pt x="666" y="317"/>
                  </a:lnTo>
                  <a:lnTo>
                    <a:pt x="684" y="326"/>
                  </a:lnTo>
                  <a:lnTo>
                    <a:pt x="704" y="330"/>
                  </a:lnTo>
                  <a:lnTo>
                    <a:pt x="723" y="326"/>
                  </a:lnTo>
                  <a:lnTo>
                    <a:pt x="742" y="317"/>
                  </a:lnTo>
                  <a:lnTo>
                    <a:pt x="755" y="304"/>
                  </a:lnTo>
                  <a:lnTo>
                    <a:pt x="764" y="286"/>
                  </a:lnTo>
                  <a:lnTo>
                    <a:pt x="768" y="266"/>
                  </a:lnTo>
                  <a:lnTo>
                    <a:pt x="765" y="248"/>
                  </a:lnTo>
                  <a:lnTo>
                    <a:pt x="757" y="231"/>
                  </a:lnTo>
                  <a:lnTo>
                    <a:pt x="746" y="218"/>
                  </a:lnTo>
                  <a:lnTo>
                    <a:pt x="730" y="208"/>
                  </a:lnTo>
                  <a:lnTo>
                    <a:pt x="713" y="203"/>
                  </a:lnTo>
                  <a:lnTo>
                    <a:pt x="713" y="202"/>
                  </a:lnTo>
                  <a:lnTo>
                    <a:pt x="708" y="201"/>
                  </a:lnTo>
                  <a:lnTo>
                    <a:pt x="702" y="198"/>
                  </a:lnTo>
                  <a:lnTo>
                    <a:pt x="698" y="194"/>
                  </a:lnTo>
                  <a:lnTo>
                    <a:pt x="696" y="189"/>
                  </a:lnTo>
                  <a:lnTo>
                    <a:pt x="694" y="184"/>
                  </a:lnTo>
                  <a:lnTo>
                    <a:pt x="696" y="178"/>
                  </a:lnTo>
                  <a:lnTo>
                    <a:pt x="698" y="173"/>
                  </a:lnTo>
                  <a:lnTo>
                    <a:pt x="702" y="169"/>
                  </a:lnTo>
                  <a:lnTo>
                    <a:pt x="708" y="167"/>
                  </a:lnTo>
                  <a:lnTo>
                    <a:pt x="713" y="165"/>
                  </a:lnTo>
                  <a:lnTo>
                    <a:pt x="713" y="164"/>
                  </a:lnTo>
                  <a:lnTo>
                    <a:pt x="730" y="159"/>
                  </a:lnTo>
                  <a:lnTo>
                    <a:pt x="746" y="150"/>
                  </a:lnTo>
                  <a:lnTo>
                    <a:pt x="757" y="136"/>
                  </a:lnTo>
                  <a:lnTo>
                    <a:pt x="765" y="119"/>
                  </a:lnTo>
                  <a:lnTo>
                    <a:pt x="768" y="101"/>
                  </a:lnTo>
                  <a:lnTo>
                    <a:pt x="764" y="82"/>
                  </a:lnTo>
                  <a:lnTo>
                    <a:pt x="755" y="63"/>
                  </a:lnTo>
                  <a:lnTo>
                    <a:pt x="742" y="50"/>
                  </a:lnTo>
                  <a:lnTo>
                    <a:pt x="723" y="41"/>
                  </a:lnTo>
                  <a:lnTo>
                    <a:pt x="704" y="37"/>
                  </a:lnTo>
                  <a:lnTo>
                    <a:pt x="684" y="41"/>
                  </a:lnTo>
                  <a:lnTo>
                    <a:pt x="666" y="50"/>
                  </a:lnTo>
                  <a:lnTo>
                    <a:pt x="653" y="63"/>
                  </a:lnTo>
                  <a:lnTo>
                    <a:pt x="643" y="82"/>
                  </a:lnTo>
                  <a:lnTo>
                    <a:pt x="639" y="101"/>
                  </a:lnTo>
                  <a:lnTo>
                    <a:pt x="642" y="118"/>
                  </a:lnTo>
                  <a:lnTo>
                    <a:pt x="649" y="134"/>
                  </a:lnTo>
                  <a:lnTo>
                    <a:pt x="659" y="147"/>
                  </a:lnTo>
                  <a:lnTo>
                    <a:pt x="146" y="147"/>
                  </a:lnTo>
                  <a:lnTo>
                    <a:pt x="155" y="134"/>
                  </a:lnTo>
                  <a:lnTo>
                    <a:pt x="163" y="118"/>
                  </a:lnTo>
                  <a:lnTo>
                    <a:pt x="164" y="101"/>
                  </a:lnTo>
                  <a:lnTo>
                    <a:pt x="161" y="82"/>
                  </a:lnTo>
                  <a:lnTo>
                    <a:pt x="152" y="63"/>
                  </a:lnTo>
                  <a:lnTo>
                    <a:pt x="138" y="50"/>
                  </a:lnTo>
                  <a:lnTo>
                    <a:pt x="121" y="41"/>
                  </a:lnTo>
                  <a:lnTo>
                    <a:pt x="101" y="37"/>
                  </a:lnTo>
                  <a:close/>
                  <a:moveTo>
                    <a:pt x="101" y="0"/>
                  </a:moveTo>
                  <a:lnTo>
                    <a:pt x="127" y="4"/>
                  </a:lnTo>
                  <a:lnTo>
                    <a:pt x="151" y="15"/>
                  </a:lnTo>
                  <a:lnTo>
                    <a:pt x="172" y="30"/>
                  </a:lnTo>
                  <a:lnTo>
                    <a:pt x="188" y="50"/>
                  </a:lnTo>
                  <a:lnTo>
                    <a:pt x="198" y="75"/>
                  </a:lnTo>
                  <a:lnTo>
                    <a:pt x="201" y="101"/>
                  </a:lnTo>
                  <a:lnTo>
                    <a:pt x="201" y="110"/>
                  </a:lnTo>
                  <a:lnTo>
                    <a:pt x="604" y="110"/>
                  </a:lnTo>
                  <a:lnTo>
                    <a:pt x="603" y="101"/>
                  </a:lnTo>
                  <a:lnTo>
                    <a:pt x="607" y="75"/>
                  </a:lnTo>
                  <a:lnTo>
                    <a:pt x="617" y="50"/>
                  </a:lnTo>
                  <a:lnTo>
                    <a:pt x="633" y="30"/>
                  </a:lnTo>
                  <a:lnTo>
                    <a:pt x="653" y="15"/>
                  </a:lnTo>
                  <a:lnTo>
                    <a:pt x="677" y="4"/>
                  </a:lnTo>
                  <a:lnTo>
                    <a:pt x="704" y="0"/>
                  </a:lnTo>
                  <a:lnTo>
                    <a:pt x="730" y="4"/>
                  </a:lnTo>
                  <a:lnTo>
                    <a:pt x="755" y="15"/>
                  </a:lnTo>
                  <a:lnTo>
                    <a:pt x="774" y="30"/>
                  </a:lnTo>
                  <a:lnTo>
                    <a:pt x="790" y="50"/>
                  </a:lnTo>
                  <a:lnTo>
                    <a:pt x="801" y="75"/>
                  </a:lnTo>
                  <a:lnTo>
                    <a:pt x="804" y="101"/>
                  </a:lnTo>
                  <a:lnTo>
                    <a:pt x="801" y="126"/>
                  </a:lnTo>
                  <a:lnTo>
                    <a:pt x="793" y="148"/>
                  </a:lnTo>
                  <a:lnTo>
                    <a:pt x="778" y="168"/>
                  </a:lnTo>
                  <a:lnTo>
                    <a:pt x="761" y="184"/>
                  </a:lnTo>
                  <a:lnTo>
                    <a:pt x="778" y="199"/>
                  </a:lnTo>
                  <a:lnTo>
                    <a:pt x="793" y="219"/>
                  </a:lnTo>
                  <a:lnTo>
                    <a:pt x="801" y="241"/>
                  </a:lnTo>
                  <a:lnTo>
                    <a:pt x="804" y="266"/>
                  </a:lnTo>
                  <a:lnTo>
                    <a:pt x="801" y="292"/>
                  </a:lnTo>
                  <a:lnTo>
                    <a:pt x="790" y="316"/>
                  </a:lnTo>
                  <a:lnTo>
                    <a:pt x="774" y="337"/>
                  </a:lnTo>
                  <a:lnTo>
                    <a:pt x="755" y="352"/>
                  </a:lnTo>
                  <a:lnTo>
                    <a:pt x="730" y="363"/>
                  </a:lnTo>
                  <a:lnTo>
                    <a:pt x="704" y="366"/>
                  </a:lnTo>
                  <a:lnTo>
                    <a:pt x="677" y="363"/>
                  </a:lnTo>
                  <a:lnTo>
                    <a:pt x="653" y="352"/>
                  </a:lnTo>
                  <a:lnTo>
                    <a:pt x="633" y="337"/>
                  </a:lnTo>
                  <a:lnTo>
                    <a:pt x="617" y="316"/>
                  </a:lnTo>
                  <a:lnTo>
                    <a:pt x="607" y="292"/>
                  </a:lnTo>
                  <a:lnTo>
                    <a:pt x="603" y="266"/>
                  </a:lnTo>
                  <a:lnTo>
                    <a:pt x="604" y="257"/>
                  </a:lnTo>
                  <a:lnTo>
                    <a:pt x="201" y="257"/>
                  </a:lnTo>
                  <a:lnTo>
                    <a:pt x="201" y="266"/>
                  </a:lnTo>
                  <a:lnTo>
                    <a:pt x="198" y="292"/>
                  </a:lnTo>
                  <a:lnTo>
                    <a:pt x="188" y="316"/>
                  </a:lnTo>
                  <a:lnTo>
                    <a:pt x="172" y="337"/>
                  </a:lnTo>
                  <a:lnTo>
                    <a:pt x="151" y="352"/>
                  </a:lnTo>
                  <a:lnTo>
                    <a:pt x="127" y="363"/>
                  </a:lnTo>
                  <a:lnTo>
                    <a:pt x="101" y="366"/>
                  </a:lnTo>
                  <a:lnTo>
                    <a:pt x="74" y="363"/>
                  </a:lnTo>
                  <a:lnTo>
                    <a:pt x="50" y="352"/>
                  </a:lnTo>
                  <a:lnTo>
                    <a:pt x="29" y="337"/>
                  </a:lnTo>
                  <a:lnTo>
                    <a:pt x="13" y="316"/>
                  </a:lnTo>
                  <a:lnTo>
                    <a:pt x="4" y="292"/>
                  </a:lnTo>
                  <a:lnTo>
                    <a:pt x="0" y="266"/>
                  </a:lnTo>
                  <a:lnTo>
                    <a:pt x="3" y="241"/>
                  </a:lnTo>
                  <a:lnTo>
                    <a:pt x="12" y="219"/>
                  </a:lnTo>
                  <a:lnTo>
                    <a:pt x="25" y="199"/>
                  </a:lnTo>
                  <a:lnTo>
                    <a:pt x="42" y="184"/>
                  </a:lnTo>
                  <a:lnTo>
                    <a:pt x="25" y="168"/>
                  </a:lnTo>
                  <a:lnTo>
                    <a:pt x="12" y="148"/>
                  </a:lnTo>
                  <a:lnTo>
                    <a:pt x="3" y="126"/>
                  </a:lnTo>
                  <a:lnTo>
                    <a:pt x="0" y="101"/>
                  </a:lnTo>
                  <a:lnTo>
                    <a:pt x="4" y="75"/>
                  </a:lnTo>
                  <a:lnTo>
                    <a:pt x="13" y="50"/>
                  </a:lnTo>
                  <a:lnTo>
                    <a:pt x="29" y="30"/>
                  </a:lnTo>
                  <a:lnTo>
                    <a:pt x="50" y="15"/>
                  </a:lnTo>
                  <a:lnTo>
                    <a:pt x="74" y="4"/>
                  </a:lnTo>
                  <a:lnTo>
                    <a:pt x="101"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72" name="Freeform 71"/>
            <p:cNvSpPr>
              <a:spLocks noEditPoints="1"/>
            </p:cNvSpPr>
            <p:nvPr/>
          </p:nvSpPr>
          <p:spPr bwMode="auto">
            <a:xfrm>
              <a:off x="10543868" y="3789724"/>
              <a:ext cx="539328" cy="540000"/>
            </a:xfrm>
            <a:custGeom>
              <a:avLst/>
              <a:gdLst>
                <a:gd name="T0" fmla="*/ 669 w 803"/>
                <a:gd name="T1" fmla="*/ 499 h 804"/>
                <a:gd name="T2" fmla="*/ 798 w 803"/>
                <a:gd name="T3" fmla="*/ 561 h 804"/>
                <a:gd name="T4" fmla="*/ 735 w 803"/>
                <a:gd name="T5" fmla="*/ 689 h 804"/>
                <a:gd name="T6" fmla="*/ 646 w 803"/>
                <a:gd name="T7" fmla="*/ 788 h 804"/>
                <a:gd name="T8" fmla="*/ 507 w 803"/>
                <a:gd name="T9" fmla="*/ 756 h 804"/>
                <a:gd name="T10" fmla="*/ 523 w 803"/>
                <a:gd name="T11" fmla="*/ 631 h 804"/>
                <a:gd name="T12" fmla="*/ 457 w 803"/>
                <a:gd name="T13" fmla="*/ 515 h 804"/>
                <a:gd name="T14" fmla="*/ 536 w 803"/>
                <a:gd name="T15" fmla="*/ 674 h 804"/>
                <a:gd name="T16" fmla="*/ 602 w 803"/>
                <a:gd name="T17" fmla="*/ 766 h 804"/>
                <a:gd name="T18" fmla="*/ 644 w 803"/>
                <a:gd name="T19" fmla="*/ 667 h 804"/>
                <a:gd name="T20" fmla="*/ 650 w 803"/>
                <a:gd name="T21" fmla="*/ 644 h 804"/>
                <a:gd name="T22" fmla="*/ 698 w 803"/>
                <a:gd name="T23" fmla="*/ 657 h 804"/>
                <a:gd name="T24" fmla="*/ 760 w 803"/>
                <a:gd name="T25" fmla="*/ 564 h 804"/>
                <a:gd name="T26" fmla="*/ 647 w 803"/>
                <a:gd name="T27" fmla="*/ 561 h 804"/>
                <a:gd name="T28" fmla="*/ 519 w 803"/>
                <a:gd name="T29" fmla="*/ 441 h 804"/>
                <a:gd name="T30" fmla="*/ 536 w 803"/>
                <a:gd name="T31" fmla="*/ 72 h 804"/>
                <a:gd name="T32" fmla="*/ 588 w 803"/>
                <a:gd name="T33" fmla="*/ 164 h 804"/>
                <a:gd name="T34" fmla="*/ 110 w 803"/>
                <a:gd name="T35" fmla="*/ 530 h 804"/>
                <a:gd name="T36" fmla="*/ 43 w 803"/>
                <a:gd name="T37" fmla="*/ 622 h 804"/>
                <a:gd name="T38" fmla="*/ 138 w 803"/>
                <a:gd name="T39" fmla="*/ 646 h 804"/>
                <a:gd name="T40" fmla="*/ 160 w 803"/>
                <a:gd name="T41" fmla="*/ 655 h 804"/>
                <a:gd name="T42" fmla="*/ 147 w 803"/>
                <a:gd name="T43" fmla="*/ 718 h 804"/>
                <a:gd name="T44" fmla="*/ 254 w 803"/>
                <a:gd name="T45" fmla="*/ 749 h 804"/>
                <a:gd name="T46" fmla="*/ 229 w 803"/>
                <a:gd name="T47" fmla="*/ 643 h 804"/>
                <a:gd name="T48" fmla="*/ 693 w 803"/>
                <a:gd name="T49" fmla="*/ 273 h 804"/>
                <a:gd name="T50" fmla="*/ 760 w 803"/>
                <a:gd name="T51" fmla="*/ 181 h 804"/>
                <a:gd name="T52" fmla="*/ 665 w 803"/>
                <a:gd name="T53" fmla="*/ 157 h 804"/>
                <a:gd name="T54" fmla="*/ 643 w 803"/>
                <a:gd name="T55" fmla="*/ 148 h 804"/>
                <a:gd name="T56" fmla="*/ 655 w 803"/>
                <a:gd name="T57" fmla="*/ 87 h 804"/>
                <a:gd name="T58" fmla="*/ 626 w 803"/>
                <a:gd name="T59" fmla="*/ 5 h 804"/>
                <a:gd name="T60" fmla="*/ 715 w 803"/>
                <a:gd name="T61" fmla="*/ 110 h 804"/>
                <a:gd name="T62" fmla="*/ 803 w 803"/>
                <a:gd name="T63" fmla="*/ 221 h 804"/>
                <a:gd name="T64" fmla="*/ 691 w 803"/>
                <a:gd name="T65" fmla="*/ 309 h 804"/>
                <a:gd name="T66" fmla="*/ 279 w 803"/>
                <a:gd name="T67" fmla="*/ 631 h 804"/>
                <a:gd name="T68" fmla="*/ 295 w 803"/>
                <a:gd name="T69" fmla="*/ 757 h 804"/>
                <a:gd name="T70" fmla="*/ 156 w 803"/>
                <a:gd name="T71" fmla="*/ 790 h 804"/>
                <a:gd name="T72" fmla="*/ 67 w 803"/>
                <a:gd name="T73" fmla="*/ 689 h 804"/>
                <a:gd name="T74" fmla="*/ 5 w 803"/>
                <a:gd name="T75" fmla="*/ 561 h 804"/>
                <a:gd name="T76" fmla="*/ 132 w 803"/>
                <a:gd name="T77" fmla="*/ 499 h 804"/>
                <a:gd name="T78" fmla="*/ 523 w 803"/>
                <a:gd name="T79" fmla="*/ 172 h 804"/>
                <a:gd name="T80" fmla="*/ 523 w 803"/>
                <a:gd name="T81" fmla="*/ 29 h 804"/>
                <a:gd name="T82" fmla="*/ 263 w 803"/>
                <a:gd name="T83" fmla="*/ 15 h 804"/>
                <a:gd name="T84" fmla="*/ 296 w 803"/>
                <a:gd name="T85" fmla="*/ 153 h 804"/>
                <a:gd name="T86" fmla="*/ 361 w 803"/>
                <a:gd name="T87" fmla="*/ 284 h 804"/>
                <a:gd name="T88" fmla="*/ 244 w 803"/>
                <a:gd name="T89" fmla="*/ 155 h 804"/>
                <a:gd name="T90" fmla="*/ 238 w 803"/>
                <a:gd name="T91" fmla="*/ 43 h 804"/>
                <a:gd name="T92" fmla="*/ 147 w 803"/>
                <a:gd name="T93" fmla="*/ 104 h 804"/>
                <a:gd name="T94" fmla="*/ 158 w 803"/>
                <a:gd name="T95" fmla="*/ 153 h 804"/>
                <a:gd name="T96" fmla="*/ 138 w 803"/>
                <a:gd name="T97" fmla="*/ 159 h 804"/>
                <a:gd name="T98" fmla="*/ 37 w 803"/>
                <a:gd name="T99" fmla="*/ 201 h 804"/>
                <a:gd name="T100" fmla="*/ 128 w 803"/>
                <a:gd name="T101" fmla="*/ 267 h 804"/>
                <a:gd name="T102" fmla="*/ 289 w 803"/>
                <a:gd name="T103" fmla="*/ 346 h 804"/>
                <a:gd name="T104" fmla="*/ 173 w 803"/>
                <a:gd name="T105" fmla="*/ 279 h 804"/>
                <a:gd name="T106" fmla="*/ 47 w 803"/>
                <a:gd name="T107" fmla="*/ 295 h 804"/>
                <a:gd name="T108" fmla="*/ 14 w 803"/>
                <a:gd name="T109" fmla="*/ 157 h 804"/>
                <a:gd name="T110" fmla="*/ 115 w 803"/>
                <a:gd name="T111" fmla="*/ 67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03" h="804">
                  <a:moveTo>
                    <a:pt x="534" y="436"/>
                  </a:moveTo>
                  <a:lnTo>
                    <a:pt x="543" y="441"/>
                  </a:lnTo>
                  <a:lnTo>
                    <a:pt x="629" y="526"/>
                  </a:lnTo>
                  <a:lnTo>
                    <a:pt x="630" y="524"/>
                  </a:lnTo>
                  <a:lnTo>
                    <a:pt x="631" y="523"/>
                  </a:lnTo>
                  <a:lnTo>
                    <a:pt x="650" y="508"/>
                  </a:lnTo>
                  <a:lnTo>
                    <a:pt x="669" y="499"/>
                  </a:lnTo>
                  <a:lnTo>
                    <a:pt x="691" y="494"/>
                  </a:lnTo>
                  <a:lnTo>
                    <a:pt x="714" y="494"/>
                  </a:lnTo>
                  <a:lnTo>
                    <a:pt x="735" y="499"/>
                  </a:lnTo>
                  <a:lnTo>
                    <a:pt x="756" y="508"/>
                  </a:lnTo>
                  <a:lnTo>
                    <a:pt x="774" y="523"/>
                  </a:lnTo>
                  <a:lnTo>
                    <a:pt x="788" y="541"/>
                  </a:lnTo>
                  <a:lnTo>
                    <a:pt x="798" y="561"/>
                  </a:lnTo>
                  <a:lnTo>
                    <a:pt x="803" y="583"/>
                  </a:lnTo>
                  <a:lnTo>
                    <a:pt x="803" y="605"/>
                  </a:lnTo>
                  <a:lnTo>
                    <a:pt x="798" y="626"/>
                  </a:lnTo>
                  <a:lnTo>
                    <a:pt x="788" y="647"/>
                  </a:lnTo>
                  <a:lnTo>
                    <a:pt x="774" y="665"/>
                  </a:lnTo>
                  <a:lnTo>
                    <a:pt x="756" y="678"/>
                  </a:lnTo>
                  <a:lnTo>
                    <a:pt x="735" y="689"/>
                  </a:lnTo>
                  <a:lnTo>
                    <a:pt x="714" y="693"/>
                  </a:lnTo>
                  <a:lnTo>
                    <a:pt x="691" y="693"/>
                  </a:lnTo>
                  <a:lnTo>
                    <a:pt x="691" y="715"/>
                  </a:lnTo>
                  <a:lnTo>
                    <a:pt x="688" y="736"/>
                  </a:lnTo>
                  <a:lnTo>
                    <a:pt x="678" y="756"/>
                  </a:lnTo>
                  <a:lnTo>
                    <a:pt x="664" y="774"/>
                  </a:lnTo>
                  <a:lnTo>
                    <a:pt x="646" y="788"/>
                  </a:lnTo>
                  <a:lnTo>
                    <a:pt x="625" y="797"/>
                  </a:lnTo>
                  <a:lnTo>
                    <a:pt x="604" y="803"/>
                  </a:lnTo>
                  <a:lnTo>
                    <a:pt x="581" y="803"/>
                  </a:lnTo>
                  <a:lnTo>
                    <a:pt x="561" y="797"/>
                  </a:lnTo>
                  <a:lnTo>
                    <a:pt x="540" y="788"/>
                  </a:lnTo>
                  <a:lnTo>
                    <a:pt x="521" y="774"/>
                  </a:lnTo>
                  <a:lnTo>
                    <a:pt x="507" y="756"/>
                  </a:lnTo>
                  <a:lnTo>
                    <a:pt x="498" y="736"/>
                  </a:lnTo>
                  <a:lnTo>
                    <a:pt x="492" y="714"/>
                  </a:lnTo>
                  <a:lnTo>
                    <a:pt x="492" y="691"/>
                  </a:lnTo>
                  <a:lnTo>
                    <a:pt x="498" y="670"/>
                  </a:lnTo>
                  <a:lnTo>
                    <a:pt x="507" y="650"/>
                  </a:lnTo>
                  <a:lnTo>
                    <a:pt x="521" y="633"/>
                  </a:lnTo>
                  <a:lnTo>
                    <a:pt x="523" y="631"/>
                  </a:lnTo>
                  <a:lnTo>
                    <a:pt x="525" y="629"/>
                  </a:lnTo>
                  <a:lnTo>
                    <a:pt x="440" y="543"/>
                  </a:lnTo>
                  <a:lnTo>
                    <a:pt x="436" y="536"/>
                  </a:lnTo>
                  <a:lnTo>
                    <a:pt x="436" y="526"/>
                  </a:lnTo>
                  <a:lnTo>
                    <a:pt x="440" y="519"/>
                  </a:lnTo>
                  <a:lnTo>
                    <a:pt x="448" y="515"/>
                  </a:lnTo>
                  <a:lnTo>
                    <a:pt x="457" y="515"/>
                  </a:lnTo>
                  <a:lnTo>
                    <a:pt x="465" y="519"/>
                  </a:lnTo>
                  <a:lnTo>
                    <a:pt x="465" y="519"/>
                  </a:lnTo>
                  <a:lnTo>
                    <a:pt x="587" y="639"/>
                  </a:lnTo>
                  <a:lnTo>
                    <a:pt x="572" y="643"/>
                  </a:lnTo>
                  <a:lnTo>
                    <a:pt x="559" y="648"/>
                  </a:lnTo>
                  <a:lnTo>
                    <a:pt x="547" y="657"/>
                  </a:lnTo>
                  <a:lnTo>
                    <a:pt x="536" y="674"/>
                  </a:lnTo>
                  <a:lnTo>
                    <a:pt x="529" y="693"/>
                  </a:lnTo>
                  <a:lnTo>
                    <a:pt x="529" y="712"/>
                  </a:lnTo>
                  <a:lnTo>
                    <a:pt x="536" y="732"/>
                  </a:lnTo>
                  <a:lnTo>
                    <a:pt x="547" y="748"/>
                  </a:lnTo>
                  <a:lnTo>
                    <a:pt x="564" y="761"/>
                  </a:lnTo>
                  <a:lnTo>
                    <a:pt x="583" y="766"/>
                  </a:lnTo>
                  <a:lnTo>
                    <a:pt x="602" y="766"/>
                  </a:lnTo>
                  <a:lnTo>
                    <a:pt x="621" y="761"/>
                  </a:lnTo>
                  <a:lnTo>
                    <a:pt x="638" y="748"/>
                  </a:lnTo>
                  <a:lnTo>
                    <a:pt x="648" y="733"/>
                  </a:lnTo>
                  <a:lnTo>
                    <a:pt x="655" y="716"/>
                  </a:lnTo>
                  <a:lnTo>
                    <a:pt x="656" y="699"/>
                  </a:lnTo>
                  <a:lnTo>
                    <a:pt x="652" y="682"/>
                  </a:lnTo>
                  <a:lnTo>
                    <a:pt x="644" y="667"/>
                  </a:lnTo>
                  <a:lnTo>
                    <a:pt x="644" y="665"/>
                  </a:lnTo>
                  <a:lnTo>
                    <a:pt x="643" y="663"/>
                  </a:lnTo>
                  <a:lnTo>
                    <a:pt x="642" y="659"/>
                  </a:lnTo>
                  <a:lnTo>
                    <a:pt x="643" y="655"/>
                  </a:lnTo>
                  <a:lnTo>
                    <a:pt x="644" y="651"/>
                  </a:lnTo>
                  <a:lnTo>
                    <a:pt x="646" y="647"/>
                  </a:lnTo>
                  <a:lnTo>
                    <a:pt x="650" y="644"/>
                  </a:lnTo>
                  <a:lnTo>
                    <a:pt x="653" y="643"/>
                  </a:lnTo>
                  <a:lnTo>
                    <a:pt x="657" y="643"/>
                  </a:lnTo>
                  <a:lnTo>
                    <a:pt x="661" y="644"/>
                  </a:lnTo>
                  <a:lnTo>
                    <a:pt x="664" y="646"/>
                  </a:lnTo>
                  <a:lnTo>
                    <a:pt x="665" y="646"/>
                  </a:lnTo>
                  <a:lnTo>
                    <a:pt x="681" y="653"/>
                  </a:lnTo>
                  <a:lnTo>
                    <a:pt x="698" y="657"/>
                  </a:lnTo>
                  <a:lnTo>
                    <a:pt x="716" y="656"/>
                  </a:lnTo>
                  <a:lnTo>
                    <a:pt x="733" y="650"/>
                  </a:lnTo>
                  <a:lnTo>
                    <a:pt x="748" y="639"/>
                  </a:lnTo>
                  <a:lnTo>
                    <a:pt x="760" y="622"/>
                  </a:lnTo>
                  <a:lnTo>
                    <a:pt x="766" y="604"/>
                  </a:lnTo>
                  <a:lnTo>
                    <a:pt x="766" y="584"/>
                  </a:lnTo>
                  <a:lnTo>
                    <a:pt x="760" y="564"/>
                  </a:lnTo>
                  <a:lnTo>
                    <a:pt x="748" y="549"/>
                  </a:lnTo>
                  <a:lnTo>
                    <a:pt x="731" y="537"/>
                  </a:lnTo>
                  <a:lnTo>
                    <a:pt x="712" y="530"/>
                  </a:lnTo>
                  <a:lnTo>
                    <a:pt x="693" y="530"/>
                  </a:lnTo>
                  <a:lnTo>
                    <a:pt x="673" y="537"/>
                  </a:lnTo>
                  <a:lnTo>
                    <a:pt x="657" y="549"/>
                  </a:lnTo>
                  <a:lnTo>
                    <a:pt x="647" y="561"/>
                  </a:lnTo>
                  <a:lnTo>
                    <a:pt x="642" y="574"/>
                  </a:lnTo>
                  <a:lnTo>
                    <a:pt x="639" y="588"/>
                  </a:lnTo>
                  <a:lnTo>
                    <a:pt x="517" y="466"/>
                  </a:lnTo>
                  <a:lnTo>
                    <a:pt x="517" y="466"/>
                  </a:lnTo>
                  <a:lnTo>
                    <a:pt x="513" y="458"/>
                  </a:lnTo>
                  <a:lnTo>
                    <a:pt x="513" y="449"/>
                  </a:lnTo>
                  <a:lnTo>
                    <a:pt x="519" y="441"/>
                  </a:lnTo>
                  <a:lnTo>
                    <a:pt x="526" y="436"/>
                  </a:lnTo>
                  <a:lnTo>
                    <a:pt x="534" y="436"/>
                  </a:lnTo>
                  <a:close/>
                  <a:moveTo>
                    <a:pt x="602" y="37"/>
                  </a:moveTo>
                  <a:lnTo>
                    <a:pt x="583" y="37"/>
                  </a:lnTo>
                  <a:lnTo>
                    <a:pt x="564" y="43"/>
                  </a:lnTo>
                  <a:lnTo>
                    <a:pt x="547" y="55"/>
                  </a:lnTo>
                  <a:lnTo>
                    <a:pt x="536" y="72"/>
                  </a:lnTo>
                  <a:lnTo>
                    <a:pt x="530" y="91"/>
                  </a:lnTo>
                  <a:lnTo>
                    <a:pt x="530" y="110"/>
                  </a:lnTo>
                  <a:lnTo>
                    <a:pt x="536" y="129"/>
                  </a:lnTo>
                  <a:lnTo>
                    <a:pt x="547" y="146"/>
                  </a:lnTo>
                  <a:lnTo>
                    <a:pt x="559" y="155"/>
                  </a:lnTo>
                  <a:lnTo>
                    <a:pt x="574" y="161"/>
                  </a:lnTo>
                  <a:lnTo>
                    <a:pt x="588" y="164"/>
                  </a:lnTo>
                  <a:lnTo>
                    <a:pt x="376" y="376"/>
                  </a:lnTo>
                  <a:lnTo>
                    <a:pt x="164" y="588"/>
                  </a:lnTo>
                  <a:lnTo>
                    <a:pt x="160" y="574"/>
                  </a:lnTo>
                  <a:lnTo>
                    <a:pt x="155" y="561"/>
                  </a:lnTo>
                  <a:lnTo>
                    <a:pt x="145" y="549"/>
                  </a:lnTo>
                  <a:lnTo>
                    <a:pt x="128" y="537"/>
                  </a:lnTo>
                  <a:lnTo>
                    <a:pt x="110" y="530"/>
                  </a:lnTo>
                  <a:lnTo>
                    <a:pt x="90" y="530"/>
                  </a:lnTo>
                  <a:lnTo>
                    <a:pt x="71" y="537"/>
                  </a:lnTo>
                  <a:lnTo>
                    <a:pt x="55" y="549"/>
                  </a:lnTo>
                  <a:lnTo>
                    <a:pt x="43" y="564"/>
                  </a:lnTo>
                  <a:lnTo>
                    <a:pt x="37" y="584"/>
                  </a:lnTo>
                  <a:lnTo>
                    <a:pt x="37" y="604"/>
                  </a:lnTo>
                  <a:lnTo>
                    <a:pt x="43" y="622"/>
                  </a:lnTo>
                  <a:lnTo>
                    <a:pt x="55" y="639"/>
                  </a:lnTo>
                  <a:lnTo>
                    <a:pt x="69" y="650"/>
                  </a:lnTo>
                  <a:lnTo>
                    <a:pt x="86" y="656"/>
                  </a:lnTo>
                  <a:lnTo>
                    <a:pt x="103" y="657"/>
                  </a:lnTo>
                  <a:lnTo>
                    <a:pt x="120" y="653"/>
                  </a:lnTo>
                  <a:lnTo>
                    <a:pt x="136" y="646"/>
                  </a:lnTo>
                  <a:lnTo>
                    <a:pt x="138" y="646"/>
                  </a:lnTo>
                  <a:lnTo>
                    <a:pt x="140" y="644"/>
                  </a:lnTo>
                  <a:lnTo>
                    <a:pt x="144" y="643"/>
                  </a:lnTo>
                  <a:lnTo>
                    <a:pt x="148" y="643"/>
                  </a:lnTo>
                  <a:lnTo>
                    <a:pt x="152" y="644"/>
                  </a:lnTo>
                  <a:lnTo>
                    <a:pt x="156" y="647"/>
                  </a:lnTo>
                  <a:lnTo>
                    <a:pt x="158" y="651"/>
                  </a:lnTo>
                  <a:lnTo>
                    <a:pt x="160" y="655"/>
                  </a:lnTo>
                  <a:lnTo>
                    <a:pt x="160" y="659"/>
                  </a:lnTo>
                  <a:lnTo>
                    <a:pt x="158" y="663"/>
                  </a:lnTo>
                  <a:lnTo>
                    <a:pt x="157" y="665"/>
                  </a:lnTo>
                  <a:lnTo>
                    <a:pt x="157" y="667"/>
                  </a:lnTo>
                  <a:lnTo>
                    <a:pt x="149" y="682"/>
                  </a:lnTo>
                  <a:lnTo>
                    <a:pt x="145" y="699"/>
                  </a:lnTo>
                  <a:lnTo>
                    <a:pt x="147" y="718"/>
                  </a:lnTo>
                  <a:lnTo>
                    <a:pt x="153" y="733"/>
                  </a:lnTo>
                  <a:lnTo>
                    <a:pt x="164" y="749"/>
                  </a:lnTo>
                  <a:lnTo>
                    <a:pt x="181" y="761"/>
                  </a:lnTo>
                  <a:lnTo>
                    <a:pt x="199" y="766"/>
                  </a:lnTo>
                  <a:lnTo>
                    <a:pt x="219" y="766"/>
                  </a:lnTo>
                  <a:lnTo>
                    <a:pt x="238" y="761"/>
                  </a:lnTo>
                  <a:lnTo>
                    <a:pt x="254" y="749"/>
                  </a:lnTo>
                  <a:lnTo>
                    <a:pt x="266" y="732"/>
                  </a:lnTo>
                  <a:lnTo>
                    <a:pt x="272" y="714"/>
                  </a:lnTo>
                  <a:lnTo>
                    <a:pt x="272" y="694"/>
                  </a:lnTo>
                  <a:lnTo>
                    <a:pt x="266" y="674"/>
                  </a:lnTo>
                  <a:lnTo>
                    <a:pt x="254" y="657"/>
                  </a:lnTo>
                  <a:lnTo>
                    <a:pt x="242" y="648"/>
                  </a:lnTo>
                  <a:lnTo>
                    <a:pt x="229" y="643"/>
                  </a:lnTo>
                  <a:lnTo>
                    <a:pt x="215" y="639"/>
                  </a:lnTo>
                  <a:lnTo>
                    <a:pt x="639" y="215"/>
                  </a:lnTo>
                  <a:lnTo>
                    <a:pt x="642" y="229"/>
                  </a:lnTo>
                  <a:lnTo>
                    <a:pt x="648" y="244"/>
                  </a:lnTo>
                  <a:lnTo>
                    <a:pt x="657" y="255"/>
                  </a:lnTo>
                  <a:lnTo>
                    <a:pt x="674" y="267"/>
                  </a:lnTo>
                  <a:lnTo>
                    <a:pt x="693" y="273"/>
                  </a:lnTo>
                  <a:lnTo>
                    <a:pt x="712" y="273"/>
                  </a:lnTo>
                  <a:lnTo>
                    <a:pt x="732" y="267"/>
                  </a:lnTo>
                  <a:lnTo>
                    <a:pt x="748" y="255"/>
                  </a:lnTo>
                  <a:lnTo>
                    <a:pt x="760" y="238"/>
                  </a:lnTo>
                  <a:lnTo>
                    <a:pt x="766" y="220"/>
                  </a:lnTo>
                  <a:lnTo>
                    <a:pt x="766" y="201"/>
                  </a:lnTo>
                  <a:lnTo>
                    <a:pt x="760" y="181"/>
                  </a:lnTo>
                  <a:lnTo>
                    <a:pt x="748" y="165"/>
                  </a:lnTo>
                  <a:lnTo>
                    <a:pt x="733" y="153"/>
                  </a:lnTo>
                  <a:lnTo>
                    <a:pt x="716" y="148"/>
                  </a:lnTo>
                  <a:lnTo>
                    <a:pt x="699" y="146"/>
                  </a:lnTo>
                  <a:lnTo>
                    <a:pt x="682" y="149"/>
                  </a:lnTo>
                  <a:lnTo>
                    <a:pt x="667" y="157"/>
                  </a:lnTo>
                  <a:lnTo>
                    <a:pt x="665" y="157"/>
                  </a:lnTo>
                  <a:lnTo>
                    <a:pt x="663" y="159"/>
                  </a:lnTo>
                  <a:lnTo>
                    <a:pt x="659" y="160"/>
                  </a:lnTo>
                  <a:lnTo>
                    <a:pt x="653" y="160"/>
                  </a:lnTo>
                  <a:lnTo>
                    <a:pt x="650" y="159"/>
                  </a:lnTo>
                  <a:lnTo>
                    <a:pt x="647" y="156"/>
                  </a:lnTo>
                  <a:lnTo>
                    <a:pt x="644" y="152"/>
                  </a:lnTo>
                  <a:lnTo>
                    <a:pt x="643" y="148"/>
                  </a:lnTo>
                  <a:lnTo>
                    <a:pt x="643" y="144"/>
                  </a:lnTo>
                  <a:lnTo>
                    <a:pt x="643" y="140"/>
                  </a:lnTo>
                  <a:lnTo>
                    <a:pt x="646" y="136"/>
                  </a:lnTo>
                  <a:lnTo>
                    <a:pt x="646" y="136"/>
                  </a:lnTo>
                  <a:lnTo>
                    <a:pt x="653" y="121"/>
                  </a:lnTo>
                  <a:lnTo>
                    <a:pt x="657" y="104"/>
                  </a:lnTo>
                  <a:lnTo>
                    <a:pt x="655" y="87"/>
                  </a:lnTo>
                  <a:lnTo>
                    <a:pt x="650" y="70"/>
                  </a:lnTo>
                  <a:lnTo>
                    <a:pt x="638" y="55"/>
                  </a:lnTo>
                  <a:lnTo>
                    <a:pt x="622" y="43"/>
                  </a:lnTo>
                  <a:lnTo>
                    <a:pt x="602" y="37"/>
                  </a:lnTo>
                  <a:close/>
                  <a:moveTo>
                    <a:pt x="581" y="0"/>
                  </a:moveTo>
                  <a:lnTo>
                    <a:pt x="604" y="0"/>
                  </a:lnTo>
                  <a:lnTo>
                    <a:pt x="626" y="5"/>
                  </a:lnTo>
                  <a:lnTo>
                    <a:pt x="646" y="15"/>
                  </a:lnTo>
                  <a:lnTo>
                    <a:pt x="664" y="29"/>
                  </a:lnTo>
                  <a:lnTo>
                    <a:pt x="678" y="47"/>
                  </a:lnTo>
                  <a:lnTo>
                    <a:pt x="688" y="67"/>
                  </a:lnTo>
                  <a:lnTo>
                    <a:pt x="693" y="89"/>
                  </a:lnTo>
                  <a:lnTo>
                    <a:pt x="693" y="110"/>
                  </a:lnTo>
                  <a:lnTo>
                    <a:pt x="715" y="110"/>
                  </a:lnTo>
                  <a:lnTo>
                    <a:pt x="736" y="115"/>
                  </a:lnTo>
                  <a:lnTo>
                    <a:pt x="756" y="125"/>
                  </a:lnTo>
                  <a:lnTo>
                    <a:pt x="774" y="139"/>
                  </a:lnTo>
                  <a:lnTo>
                    <a:pt x="788" y="157"/>
                  </a:lnTo>
                  <a:lnTo>
                    <a:pt x="798" y="177"/>
                  </a:lnTo>
                  <a:lnTo>
                    <a:pt x="803" y="199"/>
                  </a:lnTo>
                  <a:lnTo>
                    <a:pt x="803" y="221"/>
                  </a:lnTo>
                  <a:lnTo>
                    <a:pt x="798" y="242"/>
                  </a:lnTo>
                  <a:lnTo>
                    <a:pt x="788" y="263"/>
                  </a:lnTo>
                  <a:lnTo>
                    <a:pt x="774" y="280"/>
                  </a:lnTo>
                  <a:lnTo>
                    <a:pt x="756" y="295"/>
                  </a:lnTo>
                  <a:lnTo>
                    <a:pt x="736" y="305"/>
                  </a:lnTo>
                  <a:lnTo>
                    <a:pt x="714" y="309"/>
                  </a:lnTo>
                  <a:lnTo>
                    <a:pt x="691" y="309"/>
                  </a:lnTo>
                  <a:lnTo>
                    <a:pt x="671" y="305"/>
                  </a:lnTo>
                  <a:lnTo>
                    <a:pt x="650" y="295"/>
                  </a:lnTo>
                  <a:lnTo>
                    <a:pt x="631" y="280"/>
                  </a:lnTo>
                  <a:lnTo>
                    <a:pt x="630" y="279"/>
                  </a:lnTo>
                  <a:lnTo>
                    <a:pt x="629" y="278"/>
                  </a:lnTo>
                  <a:lnTo>
                    <a:pt x="276" y="630"/>
                  </a:lnTo>
                  <a:lnTo>
                    <a:pt x="279" y="631"/>
                  </a:lnTo>
                  <a:lnTo>
                    <a:pt x="280" y="633"/>
                  </a:lnTo>
                  <a:lnTo>
                    <a:pt x="295" y="651"/>
                  </a:lnTo>
                  <a:lnTo>
                    <a:pt x="304" y="670"/>
                  </a:lnTo>
                  <a:lnTo>
                    <a:pt x="309" y="693"/>
                  </a:lnTo>
                  <a:lnTo>
                    <a:pt x="309" y="714"/>
                  </a:lnTo>
                  <a:lnTo>
                    <a:pt x="304" y="736"/>
                  </a:lnTo>
                  <a:lnTo>
                    <a:pt x="295" y="757"/>
                  </a:lnTo>
                  <a:lnTo>
                    <a:pt x="280" y="774"/>
                  </a:lnTo>
                  <a:lnTo>
                    <a:pt x="262" y="790"/>
                  </a:lnTo>
                  <a:lnTo>
                    <a:pt x="242" y="799"/>
                  </a:lnTo>
                  <a:lnTo>
                    <a:pt x="220" y="804"/>
                  </a:lnTo>
                  <a:lnTo>
                    <a:pt x="198" y="804"/>
                  </a:lnTo>
                  <a:lnTo>
                    <a:pt x="177" y="799"/>
                  </a:lnTo>
                  <a:lnTo>
                    <a:pt x="156" y="790"/>
                  </a:lnTo>
                  <a:lnTo>
                    <a:pt x="139" y="774"/>
                  </a:lnTo>
                  <a:lnTo>
                    <a:pt x="124" y="757"/>
                  </a:lnTo>
                  <a:lnTo>
                    <a:pt x="114" y="736"/>
                  </a:lnTo>
                  <a:lnTo>
                    <a:pt x="110" y="715"/>
                  </a:lnTo>
                  <a:lnTo>
                    <a:pt x="110" y="693"/>
                  </a:lnTo>
                  <a:lnTo>
                    <a:pt x="88" y="693"/>
                  </a:lnTo>
                  <a:lnTo>
                    <a:pt x="67" y="689"/>
                  </a:lnTo>
                  <a:lnTo>
                    <a:pt x="47" y="678"/>
                  </a:lnTo>
                  <a:lnTo>
                    <a:pt x="29" y="665"/>
                  </a:lnTo>
                  <a:lnTo>
                    <a:pt x="14" y="647"/>
                  </a:lnTo>
                  <a:lnTo>
                    <a:pt x="5" y="626"/>
                  </a:lnTo>
                  <a:lnTo>
                    <a:pt x="0" y="605"/>
                  </a:lnTo>
                  <a:lnTo>
                    <a:pt x="0" y="583"/>
                  </a:lnTo>
                  <a:lnTo>
                    <a:pt x="5" y="561"/>
                  </a:lnTo>
                  <a:lnTo>
                    <a:pt x="14" y="541"/>
                  </a:lnTo>
                  <a:lnTo>
                    <a:pt x="29" y="523"/>
                  </a:lnTo>
                  <a:lnTo>
                    <a:pt x="47" y="508"/>
                  </a:lnTo>
                  <a:lnTo>
                    <a:pt x="67" y="499"/>
                  </a:lnTo>
                  <a:lnTo>
                    <a:pt x="89" y="494"/>
                  </a:lnTo>
                  <a:lnTo>
                    <a:pt x="111" y="494"/>
                  </a:lnTo>
                  <a:lnTo>
                    <a:pt x="132" y="499"/>
                  </a:lnTo>
                  <a:lnTo>
                    <a:pt x="153" y="508"/>
                  </a:lnTo>
                  <a:lnTo>
                    <a:pt x="170" y="523"/>
                  </a:lnTo>
                  <a:lnTo>
                    <a:pt x="173" y="524"/>
                  </a:lnTo>
                  <a:lnTo>
                    <a:pt x="174" y="526"/>
                  </a:lnTo>
                  <a:lnTo>
                    <a:pt x="525" y="174"/>
                  </a:lnTo>
                  <a:lnTo>
                    <a:pt x="524" y="173"/>
                  </a:lnTo>
                  <a:lnTo>
                    <a:pt x="523" y="172"/>
                  </a:lnTo>
                  <a:lnTo>
                    <a:pt x="508" y="153"/>
                  </a:lnTo>
                  <a:lnTo>
                    <a:pt x="498" y="134"/>
                  </a:lnTo>
                  <a:lnTo>
                    <a:pt x="494" y="111"/>
                  </a:lnTo>
                  <a:lnTo>
                    <a:pt x="494" y="89"/>
                  </a:lnTo>
                  <a:lnTo>
                    <a:pt x="498" y="68"/>
                  </a:lnTo>
                  <a:lnTo>
                    <a:pt x="508" y="47"/>
                  </a:lnTo>
                  <a:lnTo>
                    <a:pt x="523" y="29"/>
                  </a:lnTo>
                  <a:lnTo>
                    <a:pt x="540" y="15"/>
                  </a:lnTo>
                  <a:lnTo>
                    <a:pt x="561" y="5"/>
                  </a:lnTo>
                  <a:lnTo>
                    <a:pt x="581" y="0"/>
                  </a:lnTo>
                  <a:close/>
                  <a:moveTo>
                    <a:pt x="199" y="0"/>
                  </a:moveTo>
                  <a:lnTo>
                    <a:pt x="221" y="0"/>
                  </a:lnTo>
                  <a:lnTo>
                    <a:pt x="242" y="5"/>
                  </a:lnTo>
                  <a:lnTo>
                    <a:pt x="263" y="15"/>
                  </a:lnTo>
                  <a:lnTo>
                    <a:pt x="280" y="29"/>
                  </a:lnTo>
                  <a:lnTo>
                    <a:pt x="296" y="47"/>
                  </a:lnTo>
                  <a:lnTo>
                    <a:pt x="305" y="68"/>
                  </a:lnTo>
                  <a:lnTo>
                    <a:pt x="310" y="89"/>
                  </a:lnTo>
                  <a:lnTo>
                    <a:pt x="310" y="111"/>
                  </a:lnTo>
                  <a:lnTo>
                    <a:pt x="305" y="134"/>
                  </a:lnTo>
                  <a:lnTo>
                    <a:pt x="296" y="153"/>
                  </a:lnTo>
                  <a:lnTo>
                    <a:pt x="280" y="172"/>
                  </a:lnTo>
                  <a:lnTo>
                    <a:pt x="279" y="173"/>
                  </a:lnTo>
                  <a:lnTo>
                    <a:pt x="278" y="174"/>
                  </a:lnTo>
                  <a:lnTo>
                    <a:pt x="363" y="259"/>
                  </a:lnTo>
                  <a:lnTo>
                    <a:pt x="367" y="267"/>
                  </a:lnTo>
                  <a:lnTo>
                    <a:pt x="367" y="276"/>
                  </a:lnTo>
                  <a:lnTo>
                    <a:pt x="361" y="284"/>
                  </a:lnTo>
                  <a:lnTo>
                    <a:pt x="354" y="290"/>
                  </a:lnTo>
                  <a:lnTo>
                    <a:pt x="344" y="290"/>
                  </a:lnTo>
                  <a:lnTo>
                    <a:pt x="337" y="286"/>
                  </a:lnTo>
                  <a:lnTo>
                    <a:pt x="337" y="286"/>
                  </a:lnTo>
                  <a:lnTo>
                    <a:pt x="216" y="164"/>
                  </a:lnTo>
                  <a:lnTo>
                    <a:pt x="229" y="161"/>
                  </a:lnTo>
                  <a:lnTo>
                    <a:pt x="244" y="155"/>
                  </a:lnTo>
                  <a:lnTo>
                    <a:pt x="255" y="146"/>
                  </a:lnTo>
                  <a:lnTo>
                    <a:pt x="267" y="129"/>
                  </a:lnTo>
                  <a:lnTo>
                    <a:pt x="272" y="110"/>
                  </a:lnTo>
                  <a:lnTo>
                    <a:pt x="272" y="91"/>
                  </a:lnTo>
                  <a:lnTo>
                    <a:pt x="267" y="72"/>
                  </a:lnTo>
                  <a:lnTo>
                    <a:pt x="255" y="55"/>
                  </a:lnTo>
                  <a:lnTo>
                    <a:pt x="238" y="43"/>
                  </a:lnTo>
                  <a:lnTo>
                    <a:pt x="220" y="37"/>
                  </a:lnTo>
                  <a:lnTo>
                    <a:pt x="200" y="37"/>
                  </a:lnTo>
                  <a:lnTo>
                    <a:pt x="181" y="43"/>
                  </a:lnTo>
                  <a:lnTo>
                    <a:pt x="165" y="55"/>
                  </a:lnTo>
                  <a:lnTo>
                    <a:pt x="153" y="70"/>
                  </a:lnTo>
                  <a:lnTo>
                    <a:pt x="148" y="87"/>
                  </a:lnTo>
                  <a:lnTo>
                    <a:pt x="147" y="104"/>
                  </a:lnTo>
                  <a:lnTo>
                    <a:pt x="149" y="122"/>
                  </a:lnTo>
                  <a:lnTo>
                    <a:pt x="157" y="138"/>
                  </a:lnTo>
                  <a:lnTo>
                    <a:pt x="157" y="138"/>
                  </a:lnTo>
                  <a:lnTo>
                    <a:pt x="160" y="142"/>
                  </a:lnTo>
                  <a:lnTo>
                    <a:pt x="160" y="146"/>
                  </a:lnTo>
                  <a:lnTo>
                    <a:pt x="160" y="149"/>
                  </a:lnTo>
                  <a:lnTo>
                    <a:pt x="158" y="153"/>
                  </a:lnTo>
                  <a:lnTo>
                    <a:pt x="156" y="156"/>
                  </a:lnTo>
                  <a:lnTo>
                    <a:pt x="153" y="159"/>
                  </a:lnTo>
                  <a:lnTo>
                    <a:pt x="149" y="160"/>
                  </a:lnTo>
                  <a:lnTo>
                    <a:pt x="145" y="160"/>
                  </a:lnTo>
                  <a:lnTo>
                    <a:pt x="141" y="160"/>
                  </a:lnTo>
                  <a:lnTo>
                    <a:pt x="138" y="157"/>
                  </a:lnTo>
                  <a:lnTo>
                    <a:pt x="138" y="159"/>
                  </a:lnTo>
                  <a:lnTo>
                    <a:pt x="122" y="149"/>
                  </a:lnTo>
                  <a:lnTo>
                    <a:pt x="103" y="147"/>
                  </a:lnTo>
                  <a:lnTo>
                    <a:pt x="86" y="148"/>
                  </a:lnTo>
                  <a:lnTo>
                    <a:pt x="69" y="153"/>
                  </a:lnTo>
                  <a:lnTo>
                    <a:pt x="55" y="165"/>
                  </a:lnTo>
                  <a:lnTo>
                    <a:pt x="43" y="181"/>
                  </a:lnTo>
                  <a:lnTo>
                    <a:pt x="37" y="201"/>
                  </a:lnTo>
                  <a:lnTo>
                    <a:pt x="37" y="220"/>
                  </a:lnTo>
                  <a:lnTo>
                    <a:pt x="43" y="238"/>
                  </a:lnTo>
                  <a:lnTo>
                    <a:pt x="55" y="255"/>
                  </a:lnTo>
                  <a:lnTo>
                    <a:pt x="72" y="267"/>
                  </a:lnTo>
                  <a:lnTo>
                    <a:pt x="90" y="273"/>
                  </a:lnTo>
                  <a:lnTo>
                    <a:pt x="110" y="273"/>
                  </a:lnTo>
                  <a:lnTo>
                    <a:pt x="128" y="267"/>
                  </a:lnTo>
                  <a:lnTo>
                    <a:pt x="145" y="255"/>
                  </a:lnTo>
                  <a:lnTo>
                    <a:pt x="155" y="244"/>
                  </a:lnTo>
                  <a:lnTo>
                    <a:pt x="161" y="229"/>
                  </a:lnTo>
                  <a:lnTo>
                    <a:pt x="164" y="215"/>
                  </a:lnTo>
                  <a:lnTo>
                    <a:pt x="285" y="337"/>
                  </a:lnTo>
                  <a:lnTo>
                    <a:pt x="284" y="337"/>
                  </a:lnTo>
                  <a:lnTo>
                    <a:pt x="289" y="346"/>
                  </a:lnTo>
                  <a:lnTo>
                    <a:pt x="289" y="354"/>
                  </a:lnTo>
                  <a:lnTo>
                    <a:pt x="284" y="363"/>
                  </a:lnTo>
                  <a:lnTo>
                    <a:pt x="276" y="367"/>
                  </a:lnTo>
                  <a:lnTo>
                    <a:pt x="267" y="367"/>
                  </a:lnTo>
                  <a:lnTo>
                    <a:pt x="259" y="363"/>
                  </a:lnTo>
                  <a:lnTo>
                    <a:pt x="174" y="278"/>
                  </a:lnTo>
                  <a:lnTo>
                    <a:pt x="173" y="279"/>
                  </a:lnTo>
                  <a:lnTo>
                    <a:pt x="172" y="280"/>
                  </a:lnTo>
                  <a:lnTo>
                    <a:pt x="153" y="295"/>
                  </a:lnTo>
                  <a:lnTo>
                    <a:pt x="132" y="305"/>
                  </a:lnTo>
                  <a:lnTo>
                    <a:pt x="111" y="309"/>
                  </a:lnTo>
                  <a:lnTo>
                    <a:pt x="89" y="309"/>
                  </a:lnTo>
                  <a:lnTo>
                    <a:pt x="67" y="305"/>
                  </a:lnTo>
                  <a:lnTo>
                    <a:pt x="47" y="295"/>
                  </a:lnTo>
                  <a:lnTo>
                    <a:pt x="29" y="280"/>
                  </a:lnTo>
                  <a:lnTo>
                    <a:pt x="14" y="263"/>
                  </a:lnTo>
                  <a:lnTo>
                    <a:pt x="5" y="242"/>
                  </a:lnTo>
                  <a:lnTo>
                    <a:pt x="0" y="221"/>
                  </a:lnTo>
                  <a:lnTo>
                    <a:pt x="0" y="199"/>
                  </a:lnTo>
                  <a:lnTo>
                    <a:pt x="5" y="177"/>
                  </a:lnTo>
                  <a:lnTo>
                    <a:pt x="14" y="157"/>
                  </a:lnTo>
                  <a:lnTo>
                    <a:pt x="29" y="139"/>
                  </a:lnTo>
                  <a:lnTo>
                    <a:pt x="47" y="125"/>
                  </a:lnTo>
                  <a:lnTo>
                    <a:pt x="67" y="115"/>
                  </a:lnTo>
                  <a:lnTo>
                    <a:pt x="89" y="110"/>
                  </a:lnTo>
                  <a:lnTo>
                    <a:pt x="110" y="110"/>
                  </a:lnTo>
                  <a:lnTo>
                    <a:pt x="110" y="89"/>
                  </a:lnTo>
                  <a:lnTo>
                    <a:pt x="115" y="67"/>
                  </a:lnTo>
                  <a:lnTo>
                    <a:pt x="124" y="47"/>
                  </a:lnTo>
                  <a:lnTo>
                    <a:pt x="139" y="29"/>
                  </a:lnTo>
                  <a:lnTo>
                    <a:pt x="157" y="15"/>
                  </a:lnTo>
                  <a:lnTo>
                    <a:pt x="177" y="5"/>
                  </a:lnTo>
                  <a:lnTo>
                    <a:pt x="199"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77" name="Freeform 76"/>
            <p:cNvSpPr>
              <a:spLocks noEditPoints="1"/>
            </p:cNvSpPr>
            <p:nvPr/>
          </p:nvSpPr>
          <p:spPr bwMode="auto">
            <a:xfrm>
              <a:off x="1088630" y="4593118"/>
              <a:ext cx="538648" cy="538648"/>
            </a:xfrm>
            <a:custGeom>
              <a:avLst/>
              <a:gdLst>
                <a:gd name="T0" fmla="*/ 35 w 797"/>
                <a:gd name="T1" fmla="*/ 762 h 797"/>
                <a:gd name="T2" fmla="*/ 543 w 797"/>
                <a:gd name="T3" fmla="*/ 688 h 797"/>
                <a:gd name="T4" fmla="*/ 35 w 797"/>
                <a:gd name="T5" fmla="*/ 653 h 797"/>
                <a:gd name="T6" fmla="*/ 557 w 797"/>
                <a:gd name="T7" fmla="*/ 656 h 797"/>
                <a:gd name="T8" fmla="*/ 577 w 797"/>
                <a:gd name="T9" fmla="*/ 674 h 797"/>
                <a:gd name="T10" fmla="*/ 580 w 797"/>
                <a:gd name="T11" fmla="*/ 762 h 797"/>
                <a:gd name="T12" fmla="*/ 569 w 797"/>
                <a:gd name="T13" fmla="*/ 787 h 797"/>
                <a:gd name="T14" fmla="*/ 543 w 797"/>
                <a:gd name="T15" fmla="*/ 797 h 797"/>
                <a:gd name="T16" fmla="*/ 21 w 797"/>
                <a:gd name="T17" fmla="*/ 794 h 797"/>
                <a:gd name="T18" fmla="*/ 3 w 797"/>
                <a:gd name="T19" fmla="*/ 775 h 797"/>
                <a:gd name="T20" fmla="*/ 0 w 797"/>
                <a:gd name="T21" fmla="*/ 688 h 797"/>
                <a:gd name="T22" fmla="*/ 10 w 797"/>
                <a:gd name="T23" fmla="*/ 664 h 797"/>
                <a:gd name="T24" fmla="*/ 35 w 797"/>
                <a:gd name="T25" fmla="*/ 653 h 797"/>
                <a:gd name="T26" fmla="*/ 35 w 797"/>
                <a:gd name="T27" fmla="*/ 543 h 797"/>
                <a:gd name="T28" fmla="*/ 760 w 797"/>
                <a:gd name="T29" fmla="*/ 471 h 797"/>
                <a:gd name="T30" fmla="*/ 35 w 797"/>
                <a:gd name="T31" fmla="*/ 434 h 797"/>
                <a:gd name="T32" fmla="*/ 775 w 797"/>
                <a:gd name="T33" fmla="*/ 438 h 797"/>
                <a:gd name="T34" fmla="*/ 794 w 797"/>
                <a:gd name="T35" fmla="*/ 457 h 797"/>
                <a:gd name="T36" fmla="*/ 797 w 797"/>
                <a:gd name="T37" fmla="*/ 543 h 797"/>
                <a:gd name="T38" fmla="*/ 786 w 797"/>
                <a:gd name="T39" fmla="*/ 569 h 797"/>
                <a:gd name="T40" fmla="*/ 760 w 797"/>
                <a:gd name="T41" fmla="*/ 580 h 797"/>
                <a:gd name="T42" fmla="*/ 21 w 797"/>
                <a:gd name="T43" fmla="*/ 577 h 797"/>
                <a:gd name="T44" fmla="*/ 3 w 797"/>
                <a:gd name="T45" fmla="*/ 557 h 797"/>
                <a:gd name="T46" fmla="*/ 0 w 797"/>
                <a:gd name="T47" fmla="*/ 471 h 797"/>
                <a:gd name="T48" fmla="*/ 10 w 797"/>
                <a:gd name="T49" fmla="*/ 445 h 797"/>
                <a:gd name="T50" fmla="*/ 35 w 797"/>
                <a:gd name="T51" fmla="*/ 434 h 797"/>
                <a:gd name="T52" fmla="*/ 35 w 797"/>
                <a:gd name="T53" fmla="*/ 326 h 797"/>
                <a:gd name="T54" fmla="*/ 543 w 797"/>
                <a:gd name="T55" fmla="*/ 254 h 797"/>
                <a:gd name="T56" fmla="*/ 35 w 797"/>
                <a:gd name="T57" fmla="*/ 217 h 797"/>
                <a:gd name="T58" fmla="*/ 557 w 797"/>
                <a:gd name="T59" fmla="*/ 220 h 797"/>
                <a:gd name="T60" fmla="*/ 577 w 797"/>
                <a:gd name="T61" fmla="*/ 239 h 797"/>
                <a:gd name="T62" fmla="*/ 580 w 797"/>
                <a:gd name="T63" fmla="*/ 326 h 797"/>
                <a:gd name="T64" fmla="*/ 569 w 797"/>
                <a:gd name="T65" fmla="*/ 352 h 797"/>
                <a:gd name="T66" fmla="*/ 543 w 797"/>
                <a:gd name="T67" fmla="*/ 362 h 797"/>
                <a:gd name="T68" fmla="*/ 21 w 797"/>
                <a:gd name="T69" fmla="*/ 360 h 797"/>
                <a:gd name="T70" fmla="*/ 3 w 797"/>
                <a:gd name="T71" fmla="*/ 340 h 797"/>
                <a:gd name="T72" fmla="*/ 0 w 797"/>
                <a:gd name="T73" fmla="*/ 254 h 797"/>
                <a:gd name="T74" fmla="*/ 10 w 797"/>
                <a:gd name="T75" fmla="*/ 227 h 797"/>
                <a:gd name="T76" fmla="*/ 35 w 797"/>
                <a:gd name="T77" fmla="*/ 217 h 797"/>
                <a:gd name="T78" fmla="*/ 35 w 797"/>
                <a:gd name="T79" fmla="*/ 108 h 797"/>
                <a:gd name="T80" fmla="*/ 760 w 797"/>
                <a:gd name="T81" fmla="*/ 36 h 797"/>
                <a:gd name="T82" fmla="*/ 35 w 797"/>
                <a:gd name="T83" fmla="*/ 0 h 797"/>
                <a:gd name="T84" fmla="*/ 775 w 797"/>
                <a:gd name="T85" fmla="*/ 2 h 797"/>
                <a:gd name="T86" fmla="*/ 794 w 797"/>
                <a:gd name="T87" fmla="*/ 22 h 797"/>
                <a:gd name="T88" fmla="*/ 797 w 797"/>
                <a:gd name="T89" fmla="*/ 108 h 797"/>
                <a:gd name="T90" fmla="*/ 786 w 797"/>
                <a:gd name="T91" fmla="*/ 134 h 797"/>
                <a:gd name="T92" fmla="*/ 760 w 797"/>
                <a:gd name="T93" fmla="*/ 145 h 797"/>
                <a:gd name="T94" fmla="*/ 21 w 797"/>
                <a:gd name="T95" fmla="*/ 141 h 797"/>
                <a:gd name="T96" fmla="*/ 3 w 797"/>
                <a:gd name="T97" fmla="*/ 123 h 797"/>
                <a:gd name="T98" fmla="*/ 0 w 797"/>
                <a:gd name="T99" fmla="*/ 36 h 797"/>
                <a:gd name="T100" fmla="*/ 10 w 797"/>
                <a:gd name="T101" fmla="*/ 10 h 797"/>
                <a:gd name="T102" fmla="*/ 35 w 797"/>
                <a:gd name="T103" fmla="*/ 0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7" h="797">
                  <a:moveTo>
                    <a:pt x="35" y="688"/>
                  </a:moveTo>
                  <a:lnTo>
                    <a:pt x="35" y="762"/>
                  </a:lnTo>
                  <a:lnTo>
                    <a:pt x="543" y="762"/>
                  </a:lnTo>
                  <a:lnTo>
                    <a:pt x="543" y="688"/>
                  </a:lnTo>
                  <a:lnTo>
                    <a:pt x="35" y="688"/>
                  </a:lnTo>
                  <a:close/>
                  <a:moveTo>
                    <a:pt x="35" y="653"/>
                  </a:moveTo>
                  <a:lnTo>
                    <a:pt x="543" y="653"/>
                  </a:lnTo>
                  <a:lnTo>
                    <a:pt x="557" y="656"/>
                  </a:lnTo>
                  <a:lnTo>
                    <a:pt x="569" y="664"/>
                  </a:lnTo>
                  <a:lnTo>
                    <a:pt x="577" y="674"/>
                  </a:lnTo>
                  <a:lnTo>
                    <a:pt x="580" y="688"/>
                  </a:lnTo>
                  <a:lnTo>
                    <a:pt x="580" y="762"/>
                  </a:lnTo>
                  <a:lnTo>
                    <a:pt x="577" y="775"/>
                  </a:lnTo>
                  <a:lnTo>
                    <a:pt x="569" y="787"/>
                  </a:lnTo>
                  <a:lnTo>
                    <a:pt x="557" y="794"/>
                  </a:lnTo>
                  <a:lnTo>
                    <a:pt x="543" y="797"/>
                  </a:lnTo>
                  <a:lnTo>
                    <a:pt x="35" y="797"/>
                  </a:lnTo>
                  <a:lnTo>
                    <a:pt x="21" y="794"/>
                  </a:lnTo>
                  <a:lnTo>
                    <a:pt x="10" y="787"/>
                  </a:lnTo>
                  <a:lnTo>
                    <a:pt x="3" y="775"/>
                  </a:lnTo>
                  <a:lnTo>
                    <a:pt x="0" y="762"/>
                  </a:lnTo>
                  <a:lnTo>
                    <a:pt x="0" y="688"/>
                  </a:lnTo>
                  <a:lnTo>
                    <a:pt x="3" y="674"/>
                  </a:lnTo>
                  <a:lnTo>
                    <a:pt x="10" y="664"/>
                  </a:lnTo>
                  <a:lnTo>
                    <a:pt x="21" y="656"/>
                  </a:lnTo>
                  <a:lnTo>
                    <a:pt x="35" y="653"/>
                  </a:lnTo>
                  <a:close/>
                  <a:moveTo>
                    <a:pt x="35" y="471"/>
                  </a:moveTo>
                  <a:lnTo>
                    <a:pt x="35" y="543"/>
                  </a:lnTo>
                  <a:lnTo>
                    <a:pt x="760" y="543"/>
                  </a:lnTo>
                  <a:lnTo>
                    <a:pt x="760" y="471"/>
                  </a:lnTo>
                  <a:lnTo>
                    <a:pt x="35" y="471"/>
                  </a:lnTo>
                  <a:close/>
                  <a:moveTo>
                    <a:pt x="35" y="434"/>
                  </a:moveTo>
                  <a:lnTo>
                    <a:pt x="760" y="434"/>
                  </a:lnTo>
                  <a:lnTo>
                    <a:pt x="775" y="438"/>
                  </a:lnTo>
                  <a:lnTo>
                    <a:pt x="786" y="445"/>
                  </a:lnTo>
                  <a:lnTo>
                    <a:pt x="794" y="457"/>
                  </a:lnTo>
                  <a:lnTo>
                    <a:pt x="797" y="471"/>
                  </a:lnTo>
                  <a:lnTo>
                    <a:pt x="797" y="543"/>
                  </a:lnTo>
                  <a:lnTo>
                    <a:pt x="794" y="557"/>
                  </a:lnTo>
                  <a:lnTo>
                    <a:pt x="786" y="569"/>
                  </a:lnTo>
                  <a:lnTo>
                    <a:pt x="775" y="577"/>
                  </a:lnTo>
                  <a:lnTo>
                    <a:pt x="760" y="580"/>
                  </a:lnTo>
                  <a:lnTo>
                    <a:pt x="35" y="580"/>
                  </a:lnTo>
                  <a:lnTo>
                    <a:pt x="21" y="577"/>
                  </a:lnTo>
                  <a:lnTo>
                    <a:pt x="10" y="569"/>
                  </a:lnTo>
                  <a:lnTo>
                    <a:pt x="3" y="557"/>
                  </a:lnTo>
                  <a:lnTo>
                    <a:pt x="0" y="543"/>
                  </a:lnTo>
                  <a:lnTo>
                    <a:pt x="0" y="471"/>
                  </a:lnTo>
                  <a:lnTo>
                    <a:pt x="3" y="457"/>
                  </a:lnTo>
                  <a:lnTo>
                    <a:pt x="10" y="445"/>
                  </a:lnTo>
                  <a:lnTo>
                    <a:pt x="21" y="438"/>
                  </a:lnTo>
                  <a:lnTo>
                    <a:pt x="35" y="434"/>
                  </a:lnTo>
                  <a:close/>
                  <a:moveTo>
                    <a:pt x="35" y="254"/>
                  </a:moveTo>
                  <a:lnTo>
                    <a:pt x="35" y="326"/>
                  </a:lnTo>
                  <a:lnTo>
                    <a:pt x="543" y="326"/>
                  </a:lnTo>
                  <a:lnTo>
                    <a:pt x="543" y="254"/>
                  </a:lnTo>
                  <a:lnTo>
                    <a:pt x="35" y="254"/>
                  </a:lnTo>
                  <a:close/>
                  <a:moveTo>
                    <a:pt x="35" y="217"/>
                  </a:moveTo>
                  <a:lnTo>
                    <a:pt x="543" y="217"/>
                  </a:lnTo>
                  <a:lnTo>
                    <a:pt x="557" y="220"/>
                  </a:lnTo>
                  <a:lnTo>
                    <a:pt x="569" y="227"/>
                  </a:lnTo>
                  <a:lnTo>
                    <a:pt x="577" y="239"/>
                  </a:lnTo>
                  <a:lnTo>
                    <a:pt x="580" y="254"/>
                  </a:lnTo>
                  <a:lnTo>
                    <a:pt x="580" y="326"/>
                  </a:lnTo>
                  <a:lnTo>
                    <a:pt x="577" y="340"/>
                  </a:lnTo>
                  <a:lnTo>
                    <a:pt x="569" y="352"/>
                  </a:lnTo>
                  <a:lnTo>
                    <a:pt x="557" y="360"/>
                  </a:lnTo>
                  <a:lnTo>
                    <a:pt x="543" y="362"/>
                  </a:lnTo>
                  <a:lnTo>
                    <a:pt x="35" y="362"/>
                  </a:lnTo>
                  <a:lnTo>
                    <a:pt x="21" y="360"/>
                  </a:lnTo>
                  <a:lnTo>
                    <a:pt x="10" y="352"/>
                  </a:lnTo>
                  <a:lnTo>
                    <a:pt x="3" y="340"/>
                  </a:lnTo>
                  <a:lnTo>
                    <a:pt x="0" y="326"/>
                  </a:lnTo>
                  <a:lnTo>
                    <a:pt x="0" y="254"/>
                  </a:lnTo>
                  <a:lnTo>
                    <a:pt x="3" y="239"/>
                  </a:lnTo>
                  <a:lnTo>
                    <a:pt x="10" y="227"/>
                  </a:lnTo>
                  <a:lnTo>
                    <a:pt x="21" y="220"/>
                  </a:lnTo>
                  <a:lnTo>
                    <a:pt x="35" y="217"/>
                  </a:lnTo>
                  <a:close/>
                  <a:moveTo>
                    <a:pt x="35" y="36"/>
                  </a:moveTo>
                  <a:lnTo>
                    <a:pt x="35" y="108"/>
                  </a:lnTo>
                  <a:lnTo>
                    <a:pt x="760" y="108"/>
                  </a:lnTo>
                  <a:lnTo>
                    <a:pt x="760" y="36"/>
                  </a:lnTo>
                  <a:lnTo>
                    <a:pt x="35" y="36"/>
                  </a:lnTo>
                  <a:close/>
                  <a:moveTo>
                    <a:pt x="35" y="0"/>
                  </a:moveTo>
                  <a:lnTo>
                    <a:pt x="760" y="0"/>
                  </a:lnTo>
                  <a:lnTo>
                    <a:pt x="775" y="2"/>
                  </a:lnTo>
                  <a:lnTo>
                    <a:pt x="786" y="10"/>
                  </a:lnTo>
                  <a:lnTo>
                    <a:pt x="794" y="22"/>
                  </a:lnTo>
                  <a:lnTo>
                    <a:pt x="797" y="36"/>
                  </a:lnTo>
                  <a:lnTo>
                    <a:pt x="797" y="108"/>
                  </a:lnTo>
                  <a:lnTo>
                    <a:pt x="794" y="123"/>
                  </a:lnTo>
                  <a:lnTo>
                    <a:pt x="786" y="134"/>
                  </a:lnTo>
                  <a:lnTo>
                    <a:pt x="775" y="141"/>
                  </a:lnTo>
                  <a:lnTo>
                    <a:pt x="760" y="145"/>
                  </a:lnTo>
                  <a:lnTo>
                    <a:pt x="35" y="145"/>
                  </a:lnTo>
                  <a:lnTo>
                    <a:pt x="21" y="141"/>
                  </a:lnTo>
                  <a:lnTo>
                    <a:pt x="10" y="134"/>
                  </a:lnTo>
                  <a:lnTo>
                    <a:pt x="3" y="123"/>
                  </a:lnTo>
                  <a:lnTo>
                    <a:pt x="0" y="108"/>
                  </a:lnTo>
                  <a:lnTo>
                    <a:pt x="0" y="36"/>
                  </a:lnTo>
                  <a:lnTo>
                    <a:pt x="3" y="22"/>
                  </a:lnTo>
                  <a:lnTo>
                    <a:pt x="10" y="10"/>
                  </a:lnTo>
                  <a:lnTo>
                    <a:pt x="21" y="2"/>
                  </a:lnTo>
                  <a:lnTo>
                    <a:pt x="35"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78" name="Freeform 77"/>
            <p:cNvSpPr>
              <a:spLocks noEditPoints="1"/>
            </p:cNvSpPr>
            <p:nvPr/>
          </p:nvSpPr>
          <p:spPr bwMode="auto">
            <a:xfrm>
              <a:off x="2138687" y="4593118"/>
              <a:ext cx="539323" cy="538648"/>
            </a:xfrm>
            <a:custGeom>
              <a:avLst/>
              <a:gdLst>
                <a:gd name="T0" fmla="*/ 145 w 798"/>
                <a:gd name="T1" fmla="*/ 762 h 797"/>
                <a:gd name="T2" fmla="*/ 653 w 798"/>
                <a:gd name="T3" fmla="*/ 688 h 797"/>
                <a:gd name="T4" fmla="*/ 145 w 798"/>
                <a:gd name="T5" fmla="*/ 653 h 797"/>
                <a:gd name="T6" fmla="*/ 667 w 798"/>
                <a:gd name="T7" fmla="*/ 656 h 797"/>
                <a:gd name="T8" fmla="*/ 687 w 798"/>
                <a:gd name="T9" fmla="*/ 674 h 797"/>
                <a:gd name="T10" fmla="*/ 690 w 798"/>
                <a:gd name="T11" fmla="*/ 762 h 797"/>
                <a:gd name="T12" fmla="*/ 679 w 798"/>
                <a:gd name="T13" fmla="*/ 787 h 797"/>
                <a:gd name="T14" fmla="*/ 653 w 798"/>
                <a:gd name="T15" fmla="*/ 797 h 797"/>
                <a:gd name="T16" fmla="*/ 131 w 798"/>
                <a:gd name="T17" fmla="*/ 794 h 797"/>
                <a:gd name="T18" fmla="*/ 112 w 798"/>
                <a:gd name="T19" fmla="*/ 775 h 797"/>
                <a:gd name="T20" fmla="*/ 109 w 798"/>
                <a:gd name="T21" fmla="*/ 688 h 797"/>
                <a:gd name="T22" fmla="*/ 120 w 798"/>
                <a:gd name="T23" fmla="*/ 664 h 797"/>
                <a:gd name="T24" fmla="*/ 145 w 798"/>
                <a:gd name="T25" fmla="*/ 653 h 797"/>
                <a:gd name="T26" fmla="*/ 37 w 798"/>
                <a:gd name="T27" fmla="*/ 543 h 797"/>
                <a:gd name="T28" fmla="*/ 762 w 798"/>
                <a:gd name="T29" fmla="*/ 471 h 797"/>
                <a:gd name="T30" fmla="*/ 37 w 798"/>
                <a:gd name="T31" fmla="*/ 434 h 797"/>
                <a:gd name="T32" fmla="*/ 776 w 798"/>
                <a:gd name="T33" fmla="*/ 438 h 797"/>
                <a:gd name="T34" fmla="*/ 796 w 798"/>
                <a:gd name="T35" fmla="*/ 457 h 797"/>
                <a:gd name="T36" fmla="*/ 798 w 798"/>
                <a:gd name="T37" fmla="*/ 543 h 797"/>
                <a:gd name="T38" fmla="*/ 788 w 798"/>
                <a:gd name="T39" fmla="*/ 569 h 797"/>
                <a:gd name="T40" fmla="*/ 762 w 798"/>
                <a:gd name="T41" fmla="*/ 580 h 797"/>
                <a:gd name="T42" fmla="*/ 22 w 798"/>
                <a:gd name="T43" fmla="*/ 577 h 797"/>
                <a:gd name="T44" fmla="*/ 3 w 798"/>
                <a:gd name="T45" fmla="*/ 557 h 797"/>
                <a:gd name="T46" fmla="*/ 0 w 798"/>
                <a:gd name="T47" fmla="*/ 471 h 797"/>
                <a:gd name="T48" fmla="*/ 10 w 798"/>
                <a:gd name="T49" fmla="*/ 445 h 797"/>
                <a:gd name="T50" fmla="*/ 37 w 798"/>
                <a:gd name="T51" fmla="*/ 434 h 797"/>
                <a:gd name="T52" fmla="*/ 145 w 798"/>
                <a:gd name="T53" fmla="*/ 326 h 797"/>
                <a:gd name="T54" fmla="*/ 653 w 798"/>
                <a:gd name="T55" fmla="*/ 254 h 797"/>
                <a:gd name="T56" fmla="*/ 145 w 798"/>
                <a:gd name="T57" fmla="*/ 217 h 797"/>
                <a:gd name="T58" fmla="*/ 667 w 798"/>
                <a:gd name="T59" fmla="*/ 220 h 797"/>
                <a:gd name="T60" fmla="*/ 687 w 798"/>
                <a:gd name="T61" fmla="*/ 239 h 797"/>
                <a:gd name="T62" fmla="*/ 690 w 798"/>
                <a:gd name="T63" fmla="*/ 326 h 797"/>
                <a:gd name="T64" fmla="*/ 679 w 798"/>
                <a:gd name="T65" fmla="*/ 352 h 797"/>
                <a:gd name="T66" fmla="*/ 653 w 798"/>
                <a:gd name="T67" fmla="*/ 362 h 797"/>
                <a:gd name="T68" fmla="*/ 131 w 798"/>
                <a:gd name="T69" fmla="*/ 360 h 797"/>
                <a:gd name="T70" fmla="*/ 112 w 798"/>
                <a:gd name="T71" fmla="*/ 340 h 797"/>
                <a:gd name="T72" fmla="*/ 109 w 798"/>
                <a:gd name="T73" fmla="*/ 254 h 797"/>
                <a:gd name="T74" fmla="*/ 120 w 798"/>
                <a:gd name="T75" fmla="*/ 227 h 797"/>
                <a:gd name="T76" fmla="*/ 145 w 798"/>
                <a:gd name="T77" fmla="*/ 217 h 797"/>
                <a:gd name="T78" fmla="*/ 37 w 798"/>
                <a:gd name="T79" fmla="*/ 108 h 797"/>
                <a:gd name="T80" fmla="*/ 762 w 798"/>
                <a:gd name="T81" fmla="*/ 36 h 797"/>
                <a:gd name="T82" fmla="*/ 37 w 798"/>
                <a:gd name="T83" fmla="*/ 0 h 797"/>
                <a:gd name="T84" fmla="*/ 776 w 798"/>
                <a:gd name="T85" fmla="*/ 2 h 797"/>
                <a:gd name="T86" fmla="*/ 796 w 798"/>
                <a:gd name="T87" fmla="*/ 22 h 797"/>
                <a:gd name="T88" fmla="*/ 798 w 798"/>
                <a:gd name="T89" fmla="*/ 108 h 797"/>
                <a:gd name="T90" fmla="*/ 788 w 798"/>
                <a:gd name="T91" fmla="*/ 134 h 797"/>
                <a:gd name="T92" fmla="*/ 762 w 798"/>
                <a:gd name="T93" fmla="*/ 145 h 797"/>
                <a:gd name="T94" fmla="*/ 22 w 798"/>
                <a:gd name="T95" fmla="*/ 141 h 797"/>
                <a:gd name="T96" fmla="*/ 3 w 798"/>
                <a:gd name="T97" fmla="*/ 123 h 797"/>
                <a:gd name="T98" fmla="*/ 0 w 798"/>
                <a:gd name="T99" fmla="*/ 36 h 797"/>
                <a:gd name="T100" fmla="*/ 10 w 798"/>
                <a:gd name="T101" fmla="*/ 10 h 797"/>
                <a:gd name="T102" fmla="*/ 37 w 798"/>
                <a:gd name="T103" fmla="*/ 0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8" h="797">
                  <a:moveTo>
                    <a:pt x="145" y="688"/>
                  </a:moveTo>
                  <a:lnTo>
                    <a:pt x="145" y="762"/>
                  </a:lnTo>
                  <a:lnTo>
                    <a:pt x="653" y="762"/>
                  </a:lnTo>
                  <a:lnTo>
                    <a:pt x="653" y="688"/>
                  </a:lnTo>
                  <a:lnTo>
                    <a:pt x="145" y="688"/>
                  </a:lnTo>
                  <a:close/>
                  <a:moveTo>
                    <a:pt x="145" y="653"/>
                  </a:moveTo>
                  <a:lnTo>
                    <a:pt x="653" y="653"/>
                  </a:lnTo>
                  <a:lnTo>
                    <a:pt x="667" y="656"/>
                  </a:lnTo>
                  <a:lnTo>
                    <a:pt x="679" y="664"/>
                  </a:lnTo>
                  <a:lnTo>
                    <a:pt x="687" y="674"/>
                  </a:lnTo>
                  <a:lnTo>
                    <a:pt x="690" y="688"/>
                  </a:lnTo>
                  <a:lnTo>
                    <a:pt x="690" y="762"/>
                  </a:lnTo>
                  <a:lnTo>
                    <a:pt x="687" y="775"/>
                  </a:lnTo>
                  <a:lnTo>
                    <a:pt x="679" y="787"/>
                  </a:lnTo>
                  <a:lnTo>
                    <a:pt x="667" y="794"/>
                  </a:lnTo>
                  <a:lnTo>
                    <a:pt x="653" y="797"/>
                  </a:lnTo>
                  <a:lnTo>
                    <a:pt x="145" y="797"/>
                  </a:lnTo>
                  <a:lnTo>
                    <a:pt x="131" y="794"/>
                  </a:lnTo>
                  <a:lnTo>
                    <a:pt x="120" y="787"/>
                  </a:lnTo>
                  <a:lnTo>
                    <a:pt x="112" y="775"/>
                  </a:lnTo>
                  <a:lnTo>
                    <a:pt x="109" y="762"/>
                  </a:lnTo>
                  <a:lnTo>
                    <a:pt x="109" y="688"/>
                  </a:lnTo>
                  <a:lnTo>
                    <a:pt x="112" y="674"/>
                  </a:lnTo>
                  <a:lnTo>
                    <a:pt x="120" y="664"/>
                  </a:lnTo>
                  <a:lnTo>
                    <a:pt x="131" y="656"/>
                  </a:lnTo>
                  <a:lnTo>
                    <a:pt x="145" y="653"/>
                  </a:lnTo>
                  <a:close/>
                  <a:moveTo>
                    <a:pt x="37" y="471"/>
                  </a:moveTo>
                  <a:lnTo>
                    <a:pt x="37" y="543"/>
                  </a:lnTo>
                  <a:lnTo>
                    <a:pt x="762" y="543"/>
                  </a:lnTo>
                  <a:lnTo>
                    <a:pt x="762" y="471"/>
                  </a:lnTo>
                  <a:lnTo>
                    <a:pt x="37" y="471"/>
                  </a:lnTo>
                  <a:close/>
                  <a:moveTo>
                    <a:pt x="37" y="434"/>
                  </a:moveTo>
                  <a:lnTo>
                    <a:pt x="762" y="434"/>
                  </a:lnTo>
                  <a:lnTo>
                    <a:pt x="776" y="438"/>
                  </a:lnTo>
                  <a:lnTo>
                    <a:pt x="788" y="445"/>
                  </a:lnTo>
                  <a:lnTo>
                    <a:pt x="796" y="457"/>
                  </a:lnTo>
                  <a:lnTo>
                    <a:pt x="798" y="471"/>
                  </a:lnTo>
                  <a:lnTo>
                    <a:pt x="798" y="543"/>
                  </a:lnTo>
                  <a:lnTo>
                    <a:pt x="796" y="557"/>
                  </a:lnTo>
                  <a:lnTo>
                    <a:pt x="788" y="569"/>
                  </a:lnTo>
                  <a:lnTo>
                    <a:pt x="776" y="577"/>
                  </a:lnTo>
                  <a:lnTo>
                    <a:pt x="762" y="580"/>
                  </a:lnTo>
                  <a:lnTo>
                    <a:pt x="37" y="580"/>
                  </a:lnTo>
                  <a:lnTo>
                    <a:pt x="22" y="577"/>
                  </a:lnTo>
                  <a:lnTo>
                    <a:pt x="10" y="569"/>
                  </a:lnTo>
                  <a:lnTo>
                    <a:pt x="3" y="557"/>
                  </a:lnTo>
                  <a:lnTo>
                    <a:pt x="0" y="543"/>
                  </a:lnTo>
                  <a:lnTo>
                    <a:pt x="0" y="471"/>
                  </a:lnTo>
                  <a:lnTo>
                    <a:pt x="3" y="457"/>
                  </a:lnTo>
                  <a:lnTo>
                    <a:pt x="10" y="445"/>
                  </a:lnTo>
                  <a:lnTo>
                    <a:pt x="22" y="438"/>
                  </a:lnTo>
                  <a:lnTo>
                    <a:pt x="37" y="434"/>
                  </a:lnTo>
                  <a:close/>
                  <a:moveTo>
                    <a:pt x="145" y="254"/>
                  </a:moveTo>
                  <a:lnTo>
                    <a:pt x="145" y="326"/>
                  </a:lnTo>
                  <a:lnTo>
                    <a:pt x="653" y="326"/>
                  </a:lnTo>
                  <a:lnTo>
                    <a:pt x="653" y="254"/>
                  </a:lnTo>
                  <a:lnTo>
                    <a:pt x="145" y="254"/>
                  </a:lnTo>
                  <a:close/>
                  <a:moveTo>
                    <a:pt x="145" y="217"/>
                  </a:moveTo>
                  <a:lnTo>
                    <a:pt x="653" y="217"/>
                  </a:lnTo>
                  <a:lnTo>
                    <a:pt x="667" y="220"/>
                  </a:lnTo>
                  <a:lnTo>
                    <a:pt x="679" y="227"/>
                  </a:lnTo>
                  <a:lnTo>
                    <a:pt x="687" y="239"/>
                  </a:lnTo>
                  <a:lnTo>
                    <a:pt x="690" y="254"/>
                  </a:lnTo>
                  <a:lnTo>
                    <a:pt x="690" y="326"/>
                  </a:lnTo>
                  <a:lnTo>
                    <a:pt x="687" y="340"/>
                  </a:lnTo>
                  <a:lnTo>
                    <a:pt x="679" y="352"/>
                  </a:lnTo>
                  <a:lnTo>
                    <a:pt x="667" y="360"/>
                  </a:lnTo>
                  <a:lnTo>
                    <a:pt x="653" y="362"/>
                  </a:lnTo>
                  <a:lnTo>
                    <a:pt x="145" y="362"/>
                  </a:lnTo>
                  <a:lnTo>
                    <a:pt x="131" y="360"/>
                  </a:lnTo>
                  <a:lnTo>
                    <a:pt x="120" y="352"/>
                  </a:lnTo>
                  <a:lnTo>
                    <a:pt x="112" y="340"/>
                  </a:lnTo>
                  <a:lnTo>
                    <a:pt x="109" y="326"/>
                  </a:lnTo>
                  <a:lnTo>
                    <a:pt x="109" y="254"/>
                  </a:lnTo>
                  <a:lnTo>
                    <a:pt x="112" y="239"/>
                  </a:lnTo>
                  <a:lnTo>
                    <a:pt x="120" y="227"/>
                  </a:lnTo>
                  <a:lnTo>
                    <a:pt x="131" y="220"/>
                  </a:lnTo>
                  <a:lnTo>
                    <a:pt x="145" y="217"/>
                  </a:lnTo>
                  <a:close/>
                  <a:moveTo>
                    <a:pt x="37" y="36"/>
                  </a:moveTo>
                  <a:lnTo>
                    <a:pt x="37" y="108"/>
                  </a:lnTo>
                  <a:lnTo>
                    <a:pt x="762" y="108"/>
                  </a:lnTo>
                  <a:lnTo>
                    <a:pt x="762" y="36"/>
                  </a:lnTo>
                  <a:lnTo>
                    <a:pt x="37" y="36"/>
                  </a:lnTo>
                  <a:close/>
                  <a:moveTo>
                    <a:pt x="37" y="0"/>
                  </a:moveTo>
                  <a:lnTo>
                    <a:pt x="762" y="0"/>
                  </a:lnTo>
                  <a:lnTo>
                    <a:pt x="776" y="2"/>
                  </a:lnTo>
                  <a:lnTo>
                    <a:pt x="788" y="10"/>
                  </a:lnTo>
                  <a:lnTo>
                    <a:pt x="796" y="22"/>
                  </a:lnTo>
                  <a:lnTo>
                    <a:pt x="798" y="36"/>
                  </a:lnTo>
                  <a:lnTo>
                    <a:pt x="798" y="108"/>
                  </a:lnTo>
                  <a:lnTo>
                    <a:pt x="796" y="123"/>
                  </a:lnTo>
                  <a:lnTo>
                    <a:pt x="788" y="134"/>
                  </a:lnTo>
                  <a:lnTo>
                    <a:pt x="776" y="141"/>
                  </a:lnTo>
                  <a:lnTo>
                    <a:pt x="762" y="145"/>
                  </a:lnTo>
                  <a:lnTo>
                    <a:pt x="37" y="145"/>
                  </a:lnTo>
                  <a:lnTo>
                    <a:pt x="22" y="141"/>
                  </a:lnTo>
                  <a:lnTo>
                    <a:pt x="10" y="134"/>
                  </a:lnTo>
                  <a:lnTo>
                    <a:pt x="3" y="123"/>
                  </a:lnTo>
                  <a:lnTo>
                    <a:pt x="0" y="108"/>
                  </a:lnTo>
                  <a:lnTo>
                    <a:pt x="0" y="36"/>
                  </a:lnTo>
                  <a:lnTo>
                    <a:pt x="3" y="22"/>
                  </a:lnTo>
                  <a:lnTo>
                    <a:pt x="10" y="10"/>
                  </a:lnTo>
                  <a:lnTo>
                    <a:pt x="22" y="2"/>
                  </a:lnTo>
                  <a:lnTo>
                    <a:pt x="3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79" name="Freeform 78"/>
            <p:cNvSpPr>
              <a:spLocks noEditPoints="1"/>
            </p:cNvSpPr>
            <p:nvPr/>
          </p:nvSpPr>
          <p:spPr bwMode="auto">
            <a:xfrm>
              <a:off x="3189419" y="4593118"/>
              <a:ext cx="539323" cy="538648"/>
            </a:xfrm>
            <a:custGeom>
              <a:avLst/>
              <a:gdLst>
                <a:gd name="T0" fmla="*/ 254 w 798"/>
                <a:gd name="T1" fmla="*/ 762 h 797"/>
                <a:gd name="T2" fmla="*/ 762 w 798"/>
                <a:gd name="T3" fmla="*/ 688 h 797"/>
                <a:gd name="T4" fmla="*/ 254 w 798"/>
                <a:gd name="T5" fmla="*/ 653 h 797"/>
                <a:gd name="T6" fmla="*/ 776 w 798"/>
                <a:gd name="T7" fmla="*/ 656 h 797"/>
                <a:gd name="T8" fmla="*/ 795 w 798"/>
                <a:gd name="T9" fmla="*/ 674 h 797"/>
                <a:gd name="T10" fmla="*/ 798 w 798"/>
                <a:gd name="T11" fmla="*/ 762 h 797"/>
                <a:gd name="T12" fmla="*/ 788 w 798"/>
                <a:gd name="T13" fmla="*/ 787 h 797"/>
                <a:gd name="T14" fmla="*/ 762 w 798"/>
                <a:gd name="T15" fmla="*/ 797 h 797"/>
                <a:gd name="T16" fmla="*/ 240 w 798"/>
                <a:gd name="T17" fmla="*/ 794 h 797"/>
                <a:gd name="T18" fmla="*/ 220 w 798"/>
                <a:gd name="T19" fmla="*/ 775 h 797"/>
                <a:gd name="T20" fmla="*/ 217 w 798"/>
                <a:gd name="T21" fmla="*/ 688 h 797"/>
                <a:gd name="T22" fmla="*/ 228 w 798"/>
                <a:gd name="T23" fmla="*/ 664 h 797"/>
                <a:gd name="T24" fmla="*/ 254 w 798"/>
                <a:gd name="T25" fmla="*/ 653 h 797"/>
                <a:gd name="T26" fmla="*/ 37 w 798"/>
                <a:gd name="T27" fmla="*/ 543 h 797"/>
                <a:gd name="T28" fmla="*/ 762 w 798"/>
                <a:gd name="T29" fmla="*/ 471 h 797"/>
                <a:gd name="T30" fmla="*/ 37 w 798"/>
                <a:gd name="T31" fmla="*/ 434 h 797"/>
                <a:gd name="T32" fmla="*/ 776 w 798"/>
                <a:gd name="T33" fmla="*/ 438 h 797"/>
                <a:gd name="T34" fmla="*/ 795 w 798"/>
                <a:gd name="T35" fmla="*/ 457 h 797"/>
                <a:gd name="T36" fmla="*/ 798 w 798"/>
                <a:gd name="T37" fmla="*/ 543 h 797"/>
                <a:gd name="T38" fmla="*/ 788 w 798"/>
                <a:gd name="T39" fmla="*/ 569 h 797"/>
                <a:gd name="T40" fmla="*/ 762 w 798"/>
                <a:gd name="T41" fmla="*/ 580 h 797"/>
                <a:gd name="T42" fmla="*/ 22 w 798"/>
                <a:gd name="T43" fmla="*/ 577 h 797"/>
                <a:gd name="T44" fmla="*/ 3 w 798"/>
                <a:gd name="T45" fmla="*/ 557 h 797"/>
                <a:gd name="T46" fmla="*/ 0 w 798"/>
                <a:gd name="T47" fmla="*/ 471 h 797"/>
                <a:gd name="T48" fmla="*/ 11 w 798"/>
                <a:gd name="T49" fmla="*/ 445 h 797"/>
                <a:gd name="T50" fmla="*/ 37 w 798"/>
                <a:gd name="T51" fmla="*/ 434 h 797"/>
                <a:gd name="T52" fmla="*/ 254 w 798"/>
                <a:gd name="T53" fmla="*/ 326 h 797"/>
                <a:gd name="T54" fmla="*/ 762 w 798"/>
                <a:gd name="T55" fmla="*/ 254 h 797"/>
                <a:gd name="T56" fmla="*/ 254 w 798"/>
                <a:gd name="T57" fmla="*/ 217 h 797"/>
                <a:gd name="T58" fmla="*/ 776 w 798"/>
                <a:gd name="T59" fmla="*/ 220 h 797"/>
                <a:gd name="T60" fmla="*/ 795 w 798"/>
                <a:gd name="T61" fmla="*/ 239 h 797"/>
                <a:gd name="T62" fmla="*/ 798 w 798"/>
                <a:gd name="T63" fmla="*/ 326 h 797"/>
                <a:gd name="T64" fmla="*/ 788 w 798"/>
                <a:gd name="T65" fmla="*/ 352 h 797"/>
                <a:gd name="T66" fmla="*/ 762 w 798"/>
                <a:gd name="T67" fmla="*/ 362 h 797"/>
                <a:gd name="T68" fmla="*/ 240 w 798"/>
                <a:gd name="T69" fmla="*/ 360 h 797"/>
                <a:gd name="T70" fmla="*/ 220 w 798"/>
                <a:gd name="T71" fmla="*/ 340 h 797"/>
                <a:gd name="T72" fmla="*/ 217 w 798"/>
                <a:gd name="T73" fmla="*/ 254 h 797"/>
                <a:gd name="T74" fmla="*/ 228 w 798"/>
                <a:gd name="T75" fmla="*/ 227 h 797"/>
                <a:gd name="T76" fmla="*/ 254 w 798"/>
                <a:gd name="T77" fmla="*/ 217 h 797"/>
                <a:gd name="T78" fmla="*/ 37 w 798"/>
                <a:gd name="T79" fmla="*/ 108 h 797"/>
                <a:gd name="T80" fmla="*/ 762 w 798"/>
                <a:gd name="T81" fmla="*/ 36 h 797"/>
                <a:gd name="T82" fmla="*/ 37 w 798"/>
                <a:gd name="T83" fmla="*/ 0 h 797"/>
                <a:gd name="T84" fmla="*/ 776 w 798"/>
                <a:gd name="T85" fmla="*/ 2 h 797"/>
                <a:gd name="T86" fmla="*/ 795 w 798"/>
                <a:gd name="T87" fmla="*/ 22 h 797"/>
                <a:gd name="T88" fmla="*/ 798 w 798"/>
                <a:gd name="T89" fmla="*/ 108 h 797"/>
                <a:gd name="T90" fmla="*/ 788 w 798"/>
                <a:gd name="T91" fmla="*/ 134 h 797"/>
                <a:gd name="T92" fmla="*/ 762 w 798"/>
                <a:gd name="T93" fmla="*/ 145 h 797"/>
                <a:gd name="T94" fmla="*/ 22 w 798"/>
                <a:gd name="T95" fmla="*/ 141 h 797"/>
                <a:gd name="T96" fmla="*/ 3 w 798"/>
                <a:gd name="T97" fmla="*/ 123 h 797"/>
                <a:gd name="T98" fmla="*/ 0 w 798"/>
                <a:gd name="T99" fmla="*/ 36 h 797"/>
                <a:gd name="T100" fmla="*/ 11 w 798"/>
                <a:gd name="T101" fmla="*/ 10 h 797"/>
                <a:gd name="T102" fmla="*/ 37 w 798"/>
                <a:gd name="T103" fmla="*/ 0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8" h="797">
                  <a:moveTo>
                    <a:pt x="254" y="688"/>
                  </a:moveTo>
                  <a:lnTo>
                    <a:pt x="254" y="762"/>
                  </a:lnTo>
                  <a:lnTo>
                    <a:pt x="762" y="762"/>
                  </a:lnTo>
                  <a:lnTo>
                    <a:pt x="762" y="688"/>
                  </a:lnTo>
                  <a:lnTo>
                    <a:pt x="254" y="688"/>
                  </a:lnTo>
                  <a:close/>
                  <a:moveTo>
                    <a:pt x="254" y="653"/>
                  </a:moveTo>
                  <a:lnTo>
                    <a:pt x="762" y="653"/>
                  </a:lnTo>
                  <a:lnTo>
                    <a:pt x="776" y="656"/>
                  </a:lnTo>
                  <a:lnTo>
                    <a:pt x="788" y="664"/>
                  </a:lnTo>
                  <a:lnTo>
                    <a:pt x="795" y="674"/>
                  </a:lnTo>
                  <a:lnTo>
                    <a:pt x="798" y="688"/>
                  </a:lnTo>
                  <a:lnTo>
                    <a:pt x="798" y="762"/>
                  </a:lnTo>
                  <a:lnTo>
                    <a:pt x="795" y="775"/>
                  </a:lnTo>
                  <a:lnTo>
                    <a:pt x="788" y="787"/>
                  </a:lnTo>
                  <a:lnTo>
                    <a:pt x="776" y="794"/>
                  </a:lnTo>
                  <a:lnTo>
                    <a:pt x="762" y="797"/>
                  </a:lnTo>
                  <a:lnTo>
                    <a:pt x="254" y="797"/>
                  </a:lnTo>
                  <a:lnTo>
                    <a:pt x="240" y="794"/>
                  </a:lnTo>
                  <a:lnTo>
                    <a:pt x="228" y="787"/>
                  </a:lnTo>
                  <a:lnTo>
                    <a:pt x="220" y="775"/>
                  </a:lnTo>
                  <a:lnTo>
                    <a:pt x="217" y="762"/>
                  </a:lnTo>
                  <a:lnTo>
                    <a:pt x="217" y="688"/>
                  </a:lnTo>
                  <a:lnTo>
                    <a:pt x="220" y="674"/>
                  </a:lnTo>
                  <a:lnTo>
                    <a:pt x="228" y="664"/>
                  </a:lnTo>
                  <a:lnTo>
                    <a:pt x="240" y="656"/>
                  </a:lnTo>
                  <a:lnTo>
                    <a:pt x="254" y="653"/>
                  </a:lnTo>
                  <a:close/>
                  <a:moveTo>
                    <a:pt x="37" y="471"/>
                  </a:moveTo>
                  <a:lnTo>
                    <a:pt x="37" y="543"/>
                  </a:lnTo>
                  <a:lnTo>
                    <a:pt x="762" y="543"/>
                  </a:lnTo>
                  <a:lnTo>
                    <a:pt x="762" y="471"/>
                  </a:lnTo>
                  <a:lnTo>
                    <a:pt x="37" y="471"/>
                  </a:lnTo>
                  <a:close/>
                  <a:moveTo>
                    <a:pt x="37" y="434"/>
                  </a:moveTo>
                  <a:lnTo>
                    <a:pt x="762" y="434"/>
                  </a:lnTo>
                  <a:lnTo>
                    <a:pt x="776" y="438"/>
                  </a:lnTo>
                  <a:lnTo>
                    <a:pt x="788" y="445"/>
                  </a:lnTo>
                  <a:lnTo>
                    <a:pt x="795" y="457"/>
                  </a:lnTo>
                  <a:lnTo>
                    <a:pt x="798" y="471"/>
                  </a:lnTo>
                  <a:lnTo>
                    <a:pt x="798" y="543"/>
                  </a:lnTo>
                  <a:lnTo>
                    <a:pt x="795" y="557"/>
                  </a:lnTo>
                  <a:lnTo>
                    <a:pt x="788" y="569"/>
                  </a:lnTo>
                  <a:lnTo>
                    <a:pt x="776" y="577"/>
                  </a:lnTo>
                  <a:lnTo>
                    <a:pt x="762" y="580"/>
                  </a:lnTo>
                  <a:lnTo>
                    <a:pt x="37" y="580"/>
                  </a:lnTo>
                  <a:lnTo>
                    <a:pt x="22" y="577"/>
                  </a:lnTo>
                  <a:lnTo>
                    <a:pt x="11" y="569"/>
                  </a:lnTo>
                  <a:lnTo>
                    <a:pt x="3" y="557"/>
                  </a:lnTo>
                  <a:lnTo>
                    <a:pt x="0" y="543"/>
                  </a:lnTo>
                  <a:lnTo>
                    <a:pt x="0" y="471"/>
                  </a:lnTo>
                  <a:lnTo>
                    <a:pt x="3" y="457"/>
                  </a:lnTo>
                  <a:lnTo>
                    <a:pt x="11" y="445"/>
                  </a:lnTo>
                  <a:lnTo>
                    <a:pt x="22" y="438"/>
                  </a:lnTo>
                  <a:lnTo>
                    <a:pt x="37" y="434"/>
                  </a:lnTo>
                  <a:close/>
                  <a:moveTo>
                    <a:pt x="254" y="254"/>
                  </a:moveTo>
                  <a:lnTo>
                    <a:pt x="254" y="326"/>
                  </a:lnTo>
                  <a:lnTo>
                    <a:pt x="762" y="326"/>
                  </a:lnTo>
                  <a:lnTo>
                    <a:pt x="762" y="254"/>
                  </a:lnTo>
                  <a:lnTo>
                    <a:pt x="254" y="254"/>
                  </a:lnTo>
                  <a:close/>
                  <a:moveTo>
                    <a:pt x="254" y="217"/>
                  </a:moveTo>
                  <a:lnTo>
                    <a:pt x="762" y="217"/>
                  </a:lnTo>
                  <a:lnTo>
                    <a:pt x="776" y="220"/>
                  </a:lnTo>
                  <a:lnTo>
                    <a:pt x="788" y="227"/>
                  </a:lnTo>
                  <a:lnTo>
                    <a:pt x="795" y="239"/>
                  </a:lnTo>
                  <a:lnTo>
                    <a:pt x="798" y="254"/>
                  </a:lnTo>
                  <a:lnTo>
                    <a:pt x="798" y="326"/>
                  </a:lnTo>
                  <a:lnTo>
                    <a:pt x="795" y="340"/>
                  </a:lnTo>
                  <a:lnTo>
                    <a:pt x="788" y="352"/>
                  </a:lnTo>
                  <a:lnTo>
                    <a:pt x="776" y="360"/>
                  </a:lnTo>
                  <a:lnTo>
                    <a:pt x="762" y="362"/>
                  </a:lnTo>
                  <a:lnTo>
                    <a:pt x="254" y="362"/>
                  </a:lnTo>
                  <a:lnTo>
                    <a:pt x="240" y="360"/>
                  </a:lnTo>
                  <a:lnTo>
                    <a:pt x="228" y="352"/>
                  </a:lnTo>
                  <a:lnTo>
                    <a:pt x="220" y="340"/>
                  </a:lnTo>
                  <a:lnTo>
                    <a:pt x="217" y="326"/>
                  </a:lnTo>
                  <a:lnTo>
                    <a:pt x="217" y="254"/>
                  </a:lnTo>
                  <a:lnTo>
                    <a:pt x="220" y="239"/>
                  </a:lnTo>
                  <a:lnTo>
                    <a:pt x="228" y="227"/>
                  </a:lnTo>
                  <a:lnTo>
                    <a:pt x="240" y="220"/>
                  </a:lnTo>
                  <a:lnTo>
                    <a:pt x="254" y="217"/>
                  </a:lnTo>
                  <a:close/>
                  <a:moveTo>
                    <a:pt x="37" y="36"/>
                  </a:moveTo>
                  <a:lnTo>
                    <a:pt x="37" y="108"/>
                  </a:lnTo>
                  <a:lnTo>
                    <a:pt x="762" y="108"/>
                  </a:lnTo>
                  <a:lnTo>
                    <a:pt x="762" y="36"/>
                  </a:lnTo>
                  <a:lnTo>
                    <a:pt x="37" y="36"/>
                  </a:lnTo>
                  <a:close/>
                  <a:moveTo>
                    <a:pt x="37" y="0"/>
                  </a:moveTo>
                  <a:lnTo>
                    <a:pt x="762" y="0"/>
                  </a:lnTo>
                  <a:lnTo>
                    <a:pt x="776" y="2"/>
                  </a:lnTo>
                  <a:lnTo>
                    <a:pt x="788" y="10"/>
                  </a:lnTo>
                  <a:lnTo>
                    <a:pt x="795" y="22"/>
                  </a:lnTo>
                  <a:lnTo>
                    <a:pt x="798" y="36"/>
                  </a:lnTo>
                  <a:lnTo>
                    <a:pt x="798" y="108"/>
                  </a:lnTo>
                  <a:lnTo>
                    <a:pt x="795" y="123"/>
                  </a:lnTo>
                  <a:lnTo>
                    <a:pt x="788" y="134"/>
                  </a:lnTo>
                  <a:lnTo>
                    <a:pt x="776" y="141"/>
                  </a:lnTo>
                  <a:lnTo>
                    <a:pt x="762" y="145"/>
                  </a:lnTo>
                  <a:lnTo>
                    <a:pt x="37" y="145"/>
                  </a:lnTo>
                  <a:lnTo>
                    <a:pt x="22" y="141"/>
                  </a:lnTo>
                  <a:lnTo>
                    <a:pt x="11" y="134"/>
                  </a:lnTo>
                  <a:lnTo>
                    <a:pt x="3" y="123"/>
                  </a:lnTo>
                  <a:lnTo>
                    <a:pt x="0" y="108"/>
                  </a:lnTo>
                  <a:lnTo>
                    <a:pt x="0" y="36"/>
                  </a:lnTo>
                  <a:lnTo>
                    <a:pt x="3" y="22"/>
                  </a:lnTo>
                  <a:lnTo>
                    <a:pt x="11" y="10"/>
                  </a:lnTo>
                  <a:lnTo>
                    <a:pt x="22" y="2"/>
                  </a:lnTo>
                  <a:lnTo>
                    <a:pt x="3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80" name="Freeform 79"/>
            <p:cNvSpPr>
              <a:spLocks noEditPoints="1"/>
            </p:cNvSpPr>
            <p:nvPr/>
          </p:nvSpPr>
          <p:spPr bwMode="auto">
            <a:xfrm>
              <a:off x="4240151" y="4592441"/>
              <a:ext cx="538648" cy="540000"/>
            </a:xfrm>
            <a:custGeom>
              <a:avLst/>
              <a:gdLst>
                <a:gd name="T0" fmla="*/ 35 w 797"/>
                <a:gd name="T1" fmla="*/ 762 h 799"/>
                <a:gd name="T2" fmla="*/ 760 w 797"/>
                <a:gd name="T3" fmla="*/ 689 h 799"/>
                <a:gd name="T4" fmla="*/ 35 w 797"/>
                <a:gd name="T5" fmla="*/ 654 h 799"/>
                <a:gd name="T6" fmla="*/ 775 w 797"/>
                <a:gd name="T7" fmla="*/ 656 h 799"/>
                <a:gd name="T8" fmla="*/ 794 w 797"/>
                <a:gd name="T9" fmla="*/ 676 h 799"/>
                <a:gd name="T10" fmla="*/ 797 w 797"/>
                <a:gd name="T11" fmla="*/ 762 h 799"/>
                <a:gd name="T12" fmla="*/ 786 w 797"/>
                <a:gd name="T13" fmla="*/ 787 h 799"/>
                <a:gd name="T14" fmla="*/ 760 w 797"/>
                <a:gd name="T15" fmla="*/ 799 h 799"/>
                <a:gd name="T16" fmla="*/ 21 w 797"/>
                <a:gd name="T17" fmla="*/ 795 h 799"/>
                <a:gd name="T18" fmla="*/ 3 w 797"/>
                <a:gd name="T19" fmla="*/ 777 h 799"/>
                <a:gd name="T20" fmla="*/ 0 w 797"/>
                <a:gd name="T21" fmla="*/ 689 h 799"/>
                <a:gd name="T22" fmla="*/ 10 w 797"/>
                <a:gd name="T23" fmla="*/ 664 h 799"/>
                <a:gd name="T24" fmla="*/ 35 w 797"/>
                <a:gd name="T25" fmla="*/ 654 h 799"/>
                <a:gd name="T26" fmla="*/ 35 w 797"/>
                <a:gd name="T27" fmla="*/ 545 h 799"/>
                <a:gd name="T28" fmla="*/ 760 w 797"/>
                <a:gd name="T29" fmla="*/ 472 h 799"/>
                <a:gd name="T30" fmla="*/ 35 w 797"/>
                <a:gd name="T31" fmla="*/ 435 h 799"/>
                <a:gd name="T32" fmla="*/ 775 w 797"/>
                <a:gd name="T33" fmla="*/ 439 h 799"/>
                <a:gd name="T34" fmla="*/ 794 w 797"/>
                <a:gd name="T35" fmla="*/ 457 h 799"/>
                <a:gd name="T36" fmla="*/ 797 w 797"/>
                <a:gd name="T37" fmla="*/ 545 h 799"/>
                <a:gd name="T38" fmla="*/ 786 w 797"/>
                <a:gd name="T39" fmla="*/ 570 h 799"/>
                <a:gd name="T40" fmla="*/ 760 w 797"/>
                <a:gd name="T41" fmla="*/ 580 h 799"/>
                <a:gd name="T42" fmla="*/ 21 w 797"/>
                <a:gd name="T43" fmla="*/ 578 h 799"/>
                <a:gd name="T44" fmla="*/ 3 w 797"/>
                <a:gd name="T45" fmla="*/ 558 h 799"/>
                <a:gd name="T46" fmla="*/ 0 w 797"/>
                <a:gd name="T47" fmla="*/ 472 h 799"/>
                <a:gd name="T48" fmla="*/ 10 w 797"/>
                <a:gd name="T49" fmla="*/ 447 h 799"/>
                <a:gd name="T50" fmla="*/ 35 w 797"/>
                <a:gd name="T51" fmla="*/ 435 h 799"/>
                <a:gd name="T52" fmla="*/ 35 w 797"/>
                <a:gd name="T53" fmla="*/ 326 h 799"/>
                <a:gd name="T54" fmla="*/ 760 w 797"/>
                <a:gd name="T55" fmla="*/ 254 h 799"/>
                <a:gd name="T56" fmla="*/ 35 w 797"/>
                <a:gd name="T57" fmla="*/ 218 h 799"/>
                <a:gd name="T58" fmla="*/ 775 w 797"/>
                <a:gd name="T59" fmla="*/ 220 h 799"/>
                <a:gd name="T60" fmla="*/ 794 w 797"/>
                <a:gd name="T61" fmla="*/ 240 h 799"/>
                <a:gd name="T62" fmla="*/ 797 w 797"/>
                <a:gd name="T63" fmla="*/ 326 h 799"/>
                <a:gd name="T64" fmla="*/ 786 w 797"/>
                <a:gd name="T65" fmla="*/ 352 h 799"/>
                <a:gd name="T66" fmla="*/ 760 w 797"/>
                <a:gd name="T67" fmla="*/ 363 h 799"/>
                <a:gd name="T68" fmla="*/ 21 w 797"/>
                <a:gd name="T69" fmla="*/ 360 h 799"/>
                <a:gd name="T70" fmla="*/ 3 w 797"/>
                <a:gd name="T71" fmla="*/ 341 h 799"/>
                <a:gd name="T72" fmla="*/ 0 w 797"/>
                <a:gd name="T73" fmla="*/ 254 h 799"/>
                <a:gd name="T74" fmla="*/ 10 w 797"/>
                <a:gd name="T75" fmla="*/ 228 h 799"/>
                <a:gd name="T76" fmla="*/ 35 w 797"/>
                <a:gd name="T77" fmla="*/ 218 h 799"/>
                <a:gd name="T78" fmla="*/ 35 w 797"/>
                <a:gd name="T79" fmla="*/ 109 h 799"/>
                <a:gd name="T80" fmla="*/ 760 w 797"/>
                <a:gd name="T81" fmla="*/ 37 h 799"/>
                <a:gd name="T82" fmla="*/ 35 w 797"/>
                <a:gd name="T83" fmla="*/ 0 h 799"/>
                <a:gd name="T84" fmla="*/ 775 w 797"/>
                <a:gd name="T85" fmla="*/ 3 h 799"/>
                <a:gd name="T86" fmla="*/ 794 w 797"/>
                <a:gd name="T87" fmla="*/ 22 h 799"/>
                <a:gd name="T88" fmla="*/ 797 w 797"/>
                <a:gd name="T89" fmla="*/ 109 h 799"/>
                <a:gd name="T90" fmla="*/ 786 w 797"/>
                <a:gd name="T91" fmla="*/ 135 h 799"/>
                <a:gd name="T92" fmla="*/ 760 w 797"/>
                <a:gd name="T93" fmla="*/ 146 h 799"/>
                <a:gd name="T94" fmla="*/ 21 w 797"/>
                <a:gd name="T95" fmla="*/ 143 h 799"/>
                <a:gd name="T96" fmla="*/ 3 w 797"/>
                <a:gd name="T97" fmla="*/ 123 h 799"/>
                <a:gd name="T98" fmla="*/ 0 w 797"/>
                <a:gd name="T99" fmla="*/ 37 h 799"/>
                <a:gd name="T100" fmla="*/ 10 w 797"/>
                <a:gd name="T101" fmla="*/ 11 h 799"/>
                <a:gd name="T102" fmla="*/ 35 w 797"/>
                <a:gd name="T103"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7" h="799">
                  <a:moveTo>
                    <a:pt x="35" y="689"/>
                  </a:moveTo>
                  <a:lnTo>
                    <a:pt x="35" y="762"/>
                  </a:lnTo>
                  <a:lnTo>
                    <a:pt x="760" y="762"/>
                  </a:lnTo>
                  <a:lnTo>
                    <a:pt x="760" y="689"/>
                  </a:lnTo>
                  <a:lnTo>
                    <a:pt x="35" y="689"/>
                  </a:lnTo>
                  <a:close/>
                  <a:moveTo>
                    <a:pt x="35" y="654"/>
                  </a:moveTo>
                  <a:lnTo>
                    <a:pt x="760" y="654"/>
                  </a:lnTo>
                  <a:lnTo>
                    <a:pt x="775" y="656"/>
                  </a:lnTo>
                  <a:lnTo>
                    <a:pt x="786" y="664"/>
                  </a:lnTo>
                  <a:lnTo>
                    <a:pt x="794" y="676"/>
                  </a:lnTo>
                  <a:lnTo>
                    <a:pt x="797" y="689"/>
                  </a:lnTo>
                  <a:lnTo>
                    <a:pt x="797" y="762"/>
                  </a:lnTo>
                  <a:lnTo>
                    <a:pt x="794" y="777"/>
                  </a:lnTo>
                  <a:lnTo>
                    <a:pt x="786" y="787"/>
                  </a:lnTo>
                  <a:lnTo>
                    <a:pt x="775" y="795"/>
                  </a:lnTo>
                  <a:lnTo>
                    <a:pt x="760" y="799"/>
                  </a:lnTo>
                  <a:lnTo>
                    <a:pt x="35" y="799"/>
                  </a:lnTo>
                  <a:lnTo>
                    <a:pt x="21" y="795"/>
                  </a:lnTo>
                  <a:lnTo>
                    <a:pt x="10" y="787"/>
                  </a:lnTo>
                  <a:lnTo>
                    <a:pt x="3" y="777"/>
                  </a:lnTo>
                  <a:lnTo>
                    <a:pt x="0" y="762"/>
                  </a:lnTo>
                  <a:lnTo>
                    <a:pt x="0" y="689"/>
                  </a:lnTo>
                  <a:lnTo>
                    <a:pt x="3" y="676"/>
                  </a:lnTo>
                  <a:lnTo>
                    <a:pt x="10" y="664"/>
                  </a:lnTo>
                  <a:lnTo>
                    <a:pt x="21" y="656"/>
                  </a:lnTo>
                  <a:lnTo>
                    <a:pt x="35" y="654"/>
                  </a:lnTo>
                  <a:close/>
                  <a:moveTo>
                    <a:pt x="35" y="472"/>
                  </a:moveTo>
                  <a:lnTo>
                    <a:pt x="35" y="545"/>
                  </a:lnTo>
                  <a:lnTo>
                    <a:pt x="760" y="545"/>
                  </a:lnTo>
                  <a:lnTo>
                    <a:pt x="760" y="472"/>
                  </a:lnTo>
                  <a:lnTo>
                    <a:pt x="35" y="472"/>
                  </a:lnTo>
                  <a:close/>
                  <a:moveTo>
                    <a:pt x="35" y="435"/>
                  </a:moveTo>
                  <a:lnTo>
                    <a:pt x="760" y="435"/>
                  </a:lnTo>
                  <a:lnTo>
                    <a:pt x="775" y="439"/>
                  </a:lnTo>
                  <a:lnTo>
                    <a:pt x="786" y="447"/>
                  </a:lnTo>
                  <a:lnTo>
                    <a:pt x="794" y="457"/>
                  </a:lnTo>
                  <a:lnTo>
                    <a:pt x="797" y="472"/>
                  </a:lnTo>
                  <a:lnTo>
                    <a:pt x="797" y="545"/>
                  </a:lnTo>
                  <a:lnTo>
                    <a:pt x="794" y="558"/>
                  </a:lnTo>
                  <a:lnTo>
                    <a:pt x="786" y="570"/>
                  </a:lnTo>
                  <a:lnTo>
                    <a:pt x="775" y="578"/>
                  </a:lnTo>
                  <a:lnTo>
                    <a:pt x="760" y="580"/>
                  </a:lnTo>
                  <a:lnTo>
                    <a:pt x="35" y="580"/>
                  </a:lnTo>
                  <a:lnTo>
                    <a:pt x="21" y="578"/>
                  </a:lnTo>
                  <a:lnTo>
                    <a:pt x="10" y="570"/>
                  </a:lnTo>
                  <a:lnTo>
                    <a:pt x="3" y="558"/>
                  </a:lnTo>
                  <a:lnTo>
                    <a:pt x="0" y="545"/>
                  </a:lnTo>
                  <a:lnTo>
                    <a:pt x="0" y="472"/>
                  </a:lnTo>
                  <a:lnTo>
                    <a:pt x="3" y="457"/>
                  </a:lnTo>
                  <a:lnTo>
                    <a:pt x="10" y="447"/>
                  </a:lnTo>
                  <a:lnTo>
                    <a:pt x="21" y="439"/>
                  </a:lnTo>
                  <a:lnTo>
                    <a:pt x="35" y="435"/>
                  </a:lnTo>
                  <a:close/>
                  <a:moveTo>
                    <a:pt x="35" y="254"/>
                  </a:moveTo>
                  <a:lnTo>
                    <a:pt x="35" y="326"/>
                  </a:lnTo>
                  <a:lnTo>
                    <a:pt x="760" y="326"/>
                  </a:lnTo>
                  <a:lnTo>
                    <a:pt x="760" y="254"/>
                  </a:lnTo>
                  <a:lnTo>
                    <a:pt x="35" y="254"/>
                  </a:lnTo>
                  <a:close/>
                  <a:moveTo>
                    <a:pt x="35" y="218"/>
                  </a:moveTo>
                  <a:lnTo>
                    <a:pt x="760" y="218"/>
                  </a:lnTo>
                  <a:lnTo>
                    <a:pt x="775" y="220"/>
                  </a:lnTo>
                  <a:lnTo>
                    <a:pt x="786" y="228"/>
                  </a:lnTo>
                  <a:lnTo>
                    <a:pt x="794" y="240"/>
                  </a:lnTo>
                  <a:lnTo>
                    <a:pt x="797" y="254"/>
                  </a:lnTo>
                  <a:lnTo>
                    <a:pt x="797" y="326"/>
                  </a:lnTo>
                  <a:lnTo>
                    <a:pt x="794" y="341"/>
                  </a:lnTo>
                  <a:lnTo>
                    <a:pt x="786" y="352"/>
                  </a:lnTo>
                  <a:lnTo>
                    <a:pt x="775" y="360"/>
                  </a:lnTo>
                  <a:lnTo>
                    <a:pt x="760" y="363"/>
                  </a:lnTo>
                  <a:lnTo>
                    <a:pt x="35" y="363"/>
                  </a:lnTo>
                  <a:lnTo>
                    <a:pt x="21" y="360"/>
                  </a:lnTo>
                  <a:lnTo>
                    <a:pt x="10" y="352"/>
                  </a:lnTo>
                  <a:lnTo>
                    <a:pt x="3" y="341"/>
                  </a:lnTo>
                  <a:lnTo>
                    <a:pt x="0" y="326"/>
                  </a:lnTo>
                  <a:lnTo>
                    <a:pt x="0" y="254"/>
                  </a:lnTo>
                  <a:lnTo>
                    <a:pt x="3" y="240"/>
                  </a:lnTo>
                  <a:lnTo>
                    <a:pt x="10" y="228"/>
                  </a:lnTo>
                  <a:lnTo>
                    <a:pt x="21" y="220"/>
                  </a:lnTo>
                  <a:lnTo>
                    <a:pt x="35" y="218"/>
                  </a:lnTo>
                  <a:close/>
                  <a:moveTo>
                    <a:pt x="35" y="37"/>
                  </a:moveTo>
                  <a:lnTo>
                    <a:pt x="35" y="109"/>
                  </a:lnTo>
                  <a:lnTo>
                    <a:pt x="760" y="109"/>
                  </a:lnTo>
                  <a:lnTo>
                    <a:pt x="760" y="37"/>
                  </a:lnTo>
                  <a:lnTo>
                    <a:pt x="35" y="37"/>
                  </a:lnTo>
                  <a:close/>
                  <a:moveTo>
                    <a:pt x="35" y="0"/>
                  </a:moveTo>
                  <a:lnTo>
                    <a:pt x="760" y="0"/>
                  </a:lnTo>
                  <a:lnTo>
                    <a:pt x="775" y="3"/>
                  </a:lnTo>
                  <a:lnTo>
                    <a:pt x="786" y="11"/>
                  </a:lnTo>
                  <a:lnTo>
                    <a:pt x="794" y="22"/>
                  </a:lnTo>
                  <a:lnTo>
                    <a:pt x="797" y="37"/>
                  </a:lnTo>
                  <a:lnTo>
                    <a:pt x="797" y="109"/>
                  </a:lnTo>
                  <a:lnTo>
                    <a:pt x="794" y="123"/>
                  </a:lnTo>
                  <a:lnTo>
                    <a:pt x="786" y="135"/>
                  </a:lnTo>
                  <a:lnTo>
                    <a:pt x="775" y="143"/>
                  </a:lnTo>
                  <a:lnTo>
                    <a:pt x="760" y="146"/>
                  </a:lnTo>
                  <a:lnTo>
                    <a:pt x="35" y="146"/>
                  </a:lnTo>
                  <a:lnTo>
                    <a:pt x="21" y="143"/>
                  </a:lnTo>
                  <a:lnTo>
                    <a:pt x="10" y="135"/>
                  </a:lnTo>
                  <a:lnTo>
                    <a:pt x="3" y="123"/>
                  </a:lnTo>
                  <a:lnTo>
                    <a:pt x="0" y="109"/>
                  </a:lnTo>
                  <a:lnTo>
                    <a:pt x="0" y="37"/>
                  </a:lnTo>
                  <a:lnTo>
                    <a:pt x="3" y="22"/>
                  </a:lnTo>
                  <a:lnTo>
                    <a:pt x="10" y="11"/>
                  </a:lnTo>
                  <a:lnTo>
                    <a:pt x="21" y="3"/>
                  </a:lnTo>
                  <a:lnTo>
                    <a:pt x="35"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81" name="Freeform 80"/>
            <p:cNvSpPr>
              <a:spLocks noEditPoints="1"/>
            </p:cNvSpPr>
            <p:nvPr/>
          </p:nvSpPr>
          <p:spPr bwMode="auto">
            <a:xfrm>
              <a:off x="5290208" y="4592441"/>
              <a:ext cx="539323" cy="540000"/>
            </a:xfrm>
            <a:custGeom>
              <a:avLst/>
              <a:gdLst>
                <a:gd name="T0" fmla="*/ 362 w 798"/>
                <a:gd name="T1" fmla="*/ 435 h 799"/>
                <a:gd name="T2" fmla="*/ 182 w 798"/>
                <a:gd name="T3" fmla="*/ 291 h 799"/>
                <a:gd name="T4" fmla="*/ 389 w 798"/>
                <a:gd name="T5" fmla="*/ 301 h 799"/>
                <a:gd name="T6" fmla="*/ 399 w 798"/>
                <a:gd name="T7" fmla="*/ 435 h 799"/>
                <a:gd name="T8" fmla="*/ 428 w 798"/>
                <a:gd name="T9" fmla="*/ 439 h 799"/>
                <a:gd name="T10" fmla="*/ 436 w 798"/>
                <a:gd name="T11" fmla="*/ 453 h 799"/>
                <a:gd name="T12" fmla="*/ 428 w 798"/>
                <a:gd name="T13" fmla="*/ 468 h 799"/>
                <a:gd name="T14" fmla="*/ 780 w 798"/>
                <a:gd name="T15" fmla="*/ 472 h 799"/>
                <a:gd name="T16" fmla="*/ 794 w 798"/>
                <a:gd name="T17" fmla="*/ 479 h 799"/>
                <a:gd name="T18" fmla="*/ 797 w 798"/>
                <a:gd name="T19" fmla="*/ 495 h 799"/>
                <a:gd name="T20" fmla="*/ 785 w 798"/>
                <a:gd name="T21" fmla="*/ 507 h 799"/>
                <a:gd name="T22" fmla="*/ 690 w 798"/>
                <a:gd name="T23" fmla="*/ 781 h 799"/>
                <a:gd name="T24" fmla="*/ 682 w 798"/>
                <a:gd name="T25" fmla="*/ 795 h 799"/>
                <a:gd name="T26" fmla="*/ 666 w 798"/>
                <a:gd name="T27" fmla="*/ 798 h 799"/>
                <a:gd name="T28" fmla="*/ 654 w 798"/>
                <a:gd name="T29" fmla="*/ 786 h 799"/>
                <a:gd name="T30" fmla="*/ 145 w 798"/>
                <a:gd name="T31" fmla="*/ 508 h 799"/>
                <a:gd name="T32" fmla="*/ 141 w 798"/>
                <a:gd name="T33" fmla="*/ 791 h 799"/>
                <a:gd name="T34" fmla="*/ 127 w 798"/>
                <a:gd name="T35" fmla="*/ 799 h 799"/>
                <a:gd name="T36" fmla="*/ 112 w 798"/>
                <a:gd name="T37" fmla="*/ 791 h 799"/>
                <a:gd name="T38" fmla="*/ 109 w 798"/>
                <a:gd name="T39" fmla="*/ 508 h 799"/>
                <a:gd name="T40" fmla="*/ 8 w 798"/>
                <a:gd name="T41" fmla="*/ 504 h 799"/>
                <a:gd name="T42" fmla="*/ 0 w 798"/>
                <a:gd name="T43" fmla="*/ 490 h 799"/>
                <a:gd name="T44" fmla="*/ 8 w 798"/>
                <a:gd name="T45" fmla="*/ 476 h 799"/>
                <a:gd name="T46" fmla="*/ 127 w 798"/>
                <a:gd name="T47" fmla="*/ 472 h 799"/>
                <a:gd name="T48" fmla="*/ 112 w 798"/>
                <a:gd name="T49" fmla="*/ 464 h 799"/>
                <a:gd name="T50" fmla="*/ 110 w 798"/>
                <a:gd name="T51" fmla="*/ 448 h 799"/>
                <a:gd name="T52" fmla="*/ 122 w 798"/>
                <a:gd name="T53" fmla="*/ 436 h 799"/>
                <a:gd name="T54" fmla="*/ 145 w 798"/>
                <a:gd name="T55" fmla="*/ 326 h 799"/>
                <a:gd name="T56" fmla="*/ 167 w 798"/>
                <a:gd name="T57" fmla="*/ 294 h 799"/>
                <a:gd name="T58" fmla="*/ 676 w 798"/>
                <a:gd name="T59" fmla="*/ 74 h 799"/>
                <a:gd name="T60" fmla="*/ 688 w 798"/>
                <a:gd name="T61" fmla="*/ 85 h 799"/>
                <a:gd name="T62" fmla="*/ 695 w 798"/>
                <a:gd name="T63" fmla="*/ 110 h 799"/>
                <a:gd name="T64" fmla="*/ 707 w 798"/>
                <a:gd name="T65" fmla="*/ 122 h 799"/>
                <a:gd name="T66" fmla="*/ 704 w 798"/>
                <a:gd name="T67" fmla="*/ 138 h 799"/>
                <a:gd name="T68" fmla="*/ 690 w 798"/>
                <a:gd name="T69" fmla="*/ 146 h 799"/>
                <a:gd name="T70" fmla="*/ 661 w 798"/>
                <a:gd name="T71" fmla="*/ 142 h 799"/>
                <a:gd name="T72" fmla="*/ 653 w 798"/>
                <a:gd name="T73" fmla="*/ 127 h 799"/>
                <a:gd name="T74" fmla="*/ 657 w 798"/>
                <a:gd name="T75" fmla="*/ 80 h 799"/>
                <a:gd name="T76" fmla="*/ 671 w 798"/>
                <a:gd name="T77" fmla="*/ 72 h 799"/>
                <a:gd name="T78" fmla="*/ 625 w 798"/>
                <a:gd name="T79" fmla="*/ 49 h 799"/>
                <a:gd name="T80" fmla="*/ 584 w 798"/>
                <a:gd name="T81" fmla="*/ 104 h 799"/>
                <a:gd name="T82" fmla="*/ 593 w 798"/>
                <a:gd name="T83" fmla="*/ 173 h 799"/>
                <a:gd name="T84" fmla="*/ 646 w 798"/>
                <a:gd name="T85" fmla="*/ 215 h 799"/>
                <a:gd name="T86" fmla="*/ 717 w 798"/>
                <a:gd name="T87" fmla="*/ 206 h 799"/>
                <a:gd name="T88" fmla="*/ 759 w 798"/>
                <a:gd name="T89" fmla="*/ 151 h 799"/>
                <a:gd name="T90" fmla="*/ 750 w 798"/>
                <a:gd name="T91" fmla="*/ 81 h 799"/>
                <a:gd name="T92" fmla="*/ 695 w 798"/>
                <a:gd name="T93" fmla="*/ 39 h 799"/>
                <a:gd name="T94" fmla="*/ 700 w 798"/>
                <a:gd name="T95" fmla="*/ 4 h 799"/>
                <a:gd name="T96" fmla="*/ 771 w 798"/>
                <a:gd name="T97" fmla="*/ 47 h 799"/>
                <a:gd name="T98" fmla="*/ 798 w 798"/>
                <a:gd name="T99" fmla="*/ 127 h 799"/>
                <a:gd name="T100" fmla="*/ 771 w 798"/>
                <a:gd name="T101" fmla="*/ 207 h 799"/>
                <a:gd name="T102" fmla="*/ 700 w 798"/>
                <a:gd name="T103" fmla="*/ 250 h 799"/>
                <a:gd name="T104" fmla="*/ 615 w 798"/>
                <a:gd name="T105" fmla="*/ 241 h 799"/>
                <a:gd name="T106" fmla="*/ 557 w 798"/>
                <a:gd name="T107" fmla="*/ 184 h 799"/>
                <a:gd name="T108" fmla="*/ 547 w 798"/>
                <a:gd name="T109" fmla="*/ 98 h 799"/>
                <a:gd name="T110" fmla="*/ 591 w 798"/>
                <a:gd name="T111" fmla="*/ 28 h 799"/>
                <a:gd name="T112" fmla="*/ 671 w 798"/>
                <a:gd name="T113"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8" h="799">
                  <a:moveTo>
                    <a:pt x="182" y="326"/>
                  </a:moveTo>
                  <a:lnTo>
                    <a:pt x="182" y="435"/>
                  </a:lnTo>
                  <a:lnTo>
                    <a:pt x="362" y="435"/>
                  </a:lnTo>
                  <a:lnTo>
                    <a:pt x="362" y="326"/>
                  </a:lnTo>
                  <a:lnTo>
                    <a:pt x="182" y="326"/>
                  </a:lnTo>
                  <a:close/>
                  <a:moveTo>
                    <a:pt x="182" y="291"/>
                  </a:moveTo>
                  <a:lnTo>
                    <a:pt x="362" y="291"/>
                  </a:lnTo>
                  <a:lnTo>
                    <a:pt x="377" y="294"/>
                  </a:lnTo>
                  <a:lnTo>
                    <a:pt x="389" y="301"/>
                  </a:lnTo>
                  <a:lnTo>
                    <a:pt x="396" y="313"/>
                  </a:lnTo>
                  <a:lnTo>
                    <a:pt x="399" y="326"/>
                  </a:lnTo>
                  <a:lnTo>
                    <a:pt x="399" y="435"/>
                  </a:lnTo>
                  <a:lnTo>
                    <a:pt x="417" y="435"/>
                  </a:lnTo>
                  <a:lnTo>
                    <a:pt x="423" y="436"/>
                  </a:lnTo>
                  <a:lnTo>
                    <a:pt x="428" y="439"/>
                  </a:lnTo>
                  <a:lnTo>
                    <a:pt x="432" y="443"/>
                  </a:lnTo>
                  <a:lnTo>
                    <a:pt x="434" y="448"/>
                  </a:lnTo>
                  <a:lnTo>
                    <a:pt x="436" y="453"/>
                  </a:lnTo>
                  <a:lnTo>
                    <a:pt x="434" y="460"/>
                  </a:lnTo>
                  <a:lnTo>
                    <a:pt x="432" y="464"/>
                  </a:lnTo>
                  <a:lnTo>
                    <a:pt x="428" y="468"/>
                  </a:lnTo>
                  <a:lnTo>
                    <a:pt x="423" y="470"/>
                  </a:lnTo>
                  <a:lnTo>
                    <a:pt x="417" y="472"/>
                  </a:lnTo>
                  <a:lnTo>
                    <a:pt x="780" y="472"/>
                  </a:lnTo>
                  <a:lnTo>
                    <a:pt x="785" y="473"/>
                  </a:lnTo>
                  <a:lnTo>
                    <a:pt x="790" y="476"/>
                  </a:lnTo>
                  <a:lnTo>
                    <a:pt x="794" y="479"/>
                  </a:lnTo>
                  <a:lnTo>
                    <a:pt x="797" y="485"/>
                  </a:lnTo>
                  <a:lnTo>
                    <a:pt x="798" y="490"/>
                  </a:lnTo>
                  <a:lnTo>
                    <a:pt x="797" y="495"/>
                  </a:lnTo>
                  <a:lnTo>
                    <a:pt x="794" y="500"/>
                  </a:lnTo>
                  <a:lnTo>
                    <a:pt x="790" y="504"/>
                  </a:lnTo>
                  <a:lnTo>
                    <a:pt x="785" y="507"/>
                  </a:lnTo>
                  <a:lnTo>
                    <a:pt x="780" y="508"/>
                  </a:lnTo>
                  <a:lnTo>
                    <a:pt x="690" y="508"/>
                  </a:lnTo>
                  <a:lnTo>
                    <a:pt x="690" y="781"/>
                  </a:lnTo>
                  <a:lnTo>
                    <a:pt x="688" y="786"/>
                  </a:lnTo>
                  <a:lnTo>
                    <a:pt x="686" y="791"/>
                  </a:lnTo>
                  <a:lnTo>
                    <a:pt x="682" y="795"/>
                  </a:lnTo>
                  <a:lnTo>
                    <a:pt x="676" y="798"/>
                  </a:lnTo>
                  <a:lnTo>
                    <a:pt x="671" y="799"/>
                  </a:lnTo>
                  <a:lnTo>
                    <a:pt x="666" y="798"/>
                  </a:lnTo>
                  <a:lnTo>
                    <a:pt x="661" y="795"/>
                  </a:lnTo>
                  <a:lnTo>
                    <a:pt x="657" y="791"/>
                  </a:lnTo>
                  <a:lnTo>
                    <a:pt x="654" y="786"/>
                  </a:lnTo>
                  <a:lnTo>
                    <a:pt x="653" y="781"/>
                  </a:lnTo>
                  <a:lnTo>
                    <a:pt x="653" y="508"/>
                  </a:lnTo>
                  <a:lnTo>
                    <a:pt x="145" y="508"/>
                  </a:lnTo>
                  <a:lnTo>
                    <a:pt x="145" y="781"/>
                  </a:lnTo>
                  <a:lnTo>
                    <a:pt x="144" y="786"/>
                  </a:lnTo>
                  <a:lnTo>
                    <a:pt x="141" y="791"/>
                  </a:lnTo>
                  <a:lnTo>
                    <a:pt x="137" y="795"/>
                  </a:lnTo>
                  <a:lnTo>
                    <a:pt x="133" y="798"/>
                  </a:lnTo>
                  <a:lnTo>
                    <a:pt x="127" y="799"/>
                  </a:lnTo>
                  <a:lnTo>
                    <a:pt x="122" y="798"/>
                  </a:lnTo>
                  <a:lnTo>
                    <a:pt x="116" y="795"/>
                  </a:lnTo>
                  <a:lnTo>
                    <a:pt x="112" y="791"/>
                  </a:lnTo>
                  <a:lnTo>
                    <a:pt x="110" y="786"/>
                  </a:lnTo>
                  <a:lnTo>
                    <a:pt x="109" y="781"/>
                  </a:lnTo>
                  <a:lnTo>
                    <a:pt x="109" y="508"/>
                  </a:lnTo>
                  <a:lnTo>
                    <a:pt x="18" y="508"/>
                  </a:lnTo>
                  <a:lnTo>
                    <a:pt x="13" y="507"/>
                  </a:lnTo>
                  <a:lnTo>
                    <a:pt x="8" y="504"/>
                  </a:lnTo>
                  <a:lnTo>
                    <a:pt x="4" y="500"/>
                  </a:lnTo>
                  <a:lnTo>
                    <a:pt x="1" y="495"/>
                  </a:lnTo>
                  <a:lnTo>
                    <a:pt x="0" y="490"/>
                  </a:lnTo>
                  <a:lnTo>
                    <a:pt x="1" y="485"/>
                  </a:lnTo>
                  <a:lnTo>
                    <a:pt x="4" y="479"/>
                  </a:lnTo>
                  <a:lnTo>
                    <a:pt x="8" y="476"/>
                  </a:lnTo>
                  <a:lnTo>
                    <a:pt x="13" y="473"/>
                  </a:lnTo>
                  <a:lnTo>
                    <a:pt x="18" y="472"/>
                  </a:lnTo>
                  <a:lnTo>
                    <a:pt x="127" y="472"/>
                  </a:lnTo>
                  <a:lnTo>
                    <a:pt x="122" y="470"/>
                  </a:lnTo>
                  <a:lnTo>
                    <a:pt x="116" y="468"/>
                  </a:lnTo>
                  <a:lnTo>
                    <a:pt x="112" y="464"/>
                  </a:lnTo>
                  <a:lnTo>
                    <a:pt x="110" y="460"/>
                  </a:lnTo>
                  <a:lnTo>
                    <a:pt x="109" y="453"/>
                  </a:lnTo>
                  <a:lnTo>
                    <a:pt x="110" y="448"/>
                  </a:lnTo>
                  <a:lnTo>
                    <a:pt x="112" y="443"/>
                  </a:lnTo>
                  <a:lnTo>
                    <a:pt x="116" y="439"/>
                  </a:lnTo>
                  <a:lnTo>
                    <a:pt x="122" y="436"/>
                  </a:lnTo>
                  <a:lnTo>
                    <a:pt x="127" y="435"/>
                  </a:lnTo>
                  <a:lnTo>
                    <a:pt x="145" y="435"/>
                  </a:lnTo>
                  <a:lnTo>
                    <a:pt x="145" y="326"/>
                  </a:lnTo>
                  <a:lnTo>
                    <a:pt x="148" y="313"/>
                  </a:lnTo>
                  <a:lnTo>
                    <a:pt x="156" y="301"/>
                  </a:lnTo>
                  <a:lnTo>
                    <a:pt x="167" y="294"/>
                  </a:lnTo>
                  <a:lnTo>
                    <a:pt x="182" y="291"/>
                  </a:lnTo>
                  <a:close/>
                  <a:moveTo>
                    <a:pt x="671" y="72"/>
                  </a:moveTo>
                  <a:lnTo>
                    <a:pt x="676" y="74"/>
                  </a:lnTo>
                  <a:lnTo>
                    <a:pt x="682" y="76"/>
                  </a:lnTo>
                  <a:lnTo>
                    <a:pt x="686" y="80"/>
                  </a:lnTo>
                  <a:lnTo>
                    <a:pt x="688" y="85"/>
                  </a:lnTo>
                  <a:lnTo>
                    <a:pt x="690" y="91"/>
                  </a:lnTo>
                  <a:lnTo>
                    <a:pt x="690" y="109"/>
                  </a:lnTo>
                  <a:lnTo>
                    <a:pt x="695" y="110"/>
                  </a:lnTo>
                  <a:lnTo>
                    <a:pt x="700" y="113"/>
                  </a:lnTo>
                  <a:lnTo>
                    <a:pt x="704" y="117"/>
                  </a:lnTo>
                  <a:lnTo>
                    <a:pt x="707" y="122"/>
                  </a:lnTo>
                  <a:lnTo>
                    <a:pt x="708" y="127"/>
                  </a:lnTo>
                  <a:lnTo>
                    <a:pt x="707" y="132"/>
                  </a:lnTo>
                  <a:lnTo>
                    <a:pt x="704" y="138"/>
                  </a:lnTo>
                  <a:lnTo>
                    <a:pt x="700" y="142"/>
                  </a:lnTo>
                  <a:lnTo>
                    <a:pt x="695" y="144"/>
                  </a:lnTo>
                  <a:lnTo>
                    <a:pt x="690" y="146"/>
                  </a:lnTo>
                  <a:lnTo>
                    <a:pt x="671" y="146"/>
                  </a:lnTo>
                  <a:lnTo>
                    <a:pt x="666" y="144"/>
                  </a:lnTo>
                  <a:lnTo>
                    <a:pt x="661" y="142"/>
                  </a:lnTo>
                  <a:lnTo>
                    <a:pt x="657" y="138"/>
                  </a:lnTo>
                  <a:lnTo>
                    <a:pt x="654" y="132"/>
                  </a:lnTo>
                  <a:lnTo>
                    <a:pt x="653" y="127"/>
                  </a:lnTo>
                  <a:lnTo>
                    <a:pt x="653" y="91"/>
                  </a:lnTo>
                  <a:lnTo>
                    <a:pt x="654" y="85"/>
                  </a:lnTo>
                  <a:lnTo>
                    <a:pt x="657" y="80"/>
                  </a:lnTo>
                  <a:lnTo>
                    <a:pt x="661" y="76"/>
                  </a:lnTo>
                  <a:lnTo>
                    <a:pt x="666" y="74"/>
                  </a:lnTo>
                  <a:lnTo>
                    <a:pt x="671" y="72"/>
                  </a:lnTo>
                  <a:close/>
                  <a:moveTo>
                    <a:pt x="671" y="37"/>
                  </a:moveTo>
                  <a:lnTo>
                    <a:pt x="646" y="39"/>
                  </a:lnTo>
                  <a:lnTo>
                    <a:pt x="625" y="49"/>
                  </a:lnTo>
                  <a:lnTo>
                    <a:pt x="607" y="63"/>
                  </a:lnTo>
                  <a:lnTo>
                    <a:pt x="593" y="81"/>
                  </a:lnTo>
                  <a:lnTo>
                    <a:pt x="584" y="104"/>
                  </a:lnTo>
                  <a:lnTo>
                    <a:pt x="581" y="127"/>
                  </a:lnTo>
                  <a:lnTo>
                    <a:pt x="584" y="151"/>
                  </a:lnTo>
                  <a:lnTo>
                    <a:pt x="593" y="173"/>
                  </a:lnTo>
                  <a:lnTo>
                    <a:pt x="607" y="191"/>
                  </a:lnTo>
                  <a:lnTo>
                    <a:pt x="625" y="206"/>
                  </a:lnTo>
                  <a:lnTo>
                    <a:pt x="646" y="215"/>
                  </a:lnTo>
                  <a:lnTo>
                    <a:pt x="671" y="218"/>
                  </a:lnTo>
                  <a:lnTo>
                    <a:pt x="695" y="215"/>
                  </a:lnTo>
                  <a:lnTo>
                    <a:pt x="717" y="206"/>
                  </a:lnTo>
                  <a:lnTo>
                    <a:pt x="735" y="191"/>
                  </a:lnTo>
                  <a:lnTo>
                    <a:pt x="750" y="173"/>
                  </a:lnTo>
                  <a:lnTo>
                    <a:pt x="759" y="151"/>
                  </a:lnTo>
                  <a:lnTo>
                    <a:pt x="762" y="127"/>
                  </a:lnTo>
                  <a:lnTo>
                    <a:pt x="759" y="104"/>
                  </a:lnTo>
                  <a:lnTo>
                    <a:pt x="750" y="81"/>
                  </a:lnTo>
                  <a:lnTo>
                    <a:pt x="735" y="63"/>
                  </a:lnTo>
                  <a:lnTo>
                    <a:pt x="717" y="49"/>
                  </a:lnTo>
                  <a:lnTo>
                    <a:pt x="695" y="39"/>
                  </a:lnTo>
                  <a:lnTo>
                    <a:pt x="671" y="37"/>
                  </a:lnTo>
                  <a:close/>
                  <a:moveTo>
                    <a:pt x="671" y="0"/>
                  </a:moveTo>
                  <a:lnTo>
                    <a:pt x="700" y="4"/>
                  </a:lnTo>
                  <a:lnTo>
                    <a:pt x="728" y="13"/>
                  </a:lnTo>
                  <a:lnTo>
                    <a:pt x="751" y="28"/>
                  </a:lnTo>
                  <a:lnTo>
                    <a:pt x="771" y="47"/>
                  </a:lnTo>
                  <a:lnTo>
                    <a:pt x="785" y="71"/>
                  </a:lnTo>
                  <a:lnTo>
                    <a:pt x="794" y="98"/>
                  </a:lnTo>
                  <a:lnTo>
                    <a:pt x="798" y="127"/>
                  </a:lnTo>
                  <a:lnTo>
                    <a:pt x="794" y="156"/>
                  </a:lnTo>
                  <a:lnTo>
                    <a:pt x="785" y="184"/>
                  </a:lnTo>
                  <a:lnTo>
                    <a:pt x="771" y="207"/>
                  </a:lnTo>
                  <a:lnTo>
                    <a:pt x="751" y="227"/>
                  </a:lnTo>
                  <a:lnTo>
                    <a:pt x="728" y="241"/>
                  </a:lnTo>
                  <a:lnTo>
                    <a:pt x="700" y="250"/>
                  </a:lnTo>
                  <a:lnTo>
                    <a:pt x="671" y="254"/>
                  </a:lnTo>
                  <a:lnTo>
                    <a:pt x="642" y="250"/>
                  </a:lnTo>
                  <a:lnTo>
                    <a:pt x="615" y="241"/>
                  </a:lnTo>
                  <a:lnTo>
                    <a:pt x="591" y="227"/>
                  </a:lnTo>
                  <a:lnTo>
                    <a:pt x="572" y="207"/>
                  </a:lnTo>
                  <a:lnTo>
                    <a:pt x="557" y="184"/>
                  </a:lnTo>
                  <a:lnTo>
                    <a:pt x="547" y="156"/>
                  </a:lnTo>
                  <a:lnTo>
                    <a:pt x="544" y="127"/>
                  </a:lnTo>
                  <a:lnTo>
                    <a:pt x="547" y="98"/>
                  </a:lnTo>
                  <a:lnTo>
                    <a:pt x="557" y="71"/>
                  </a:lnTo>
                  <a:lnTo>
                    <a:pt x="572" y="47"/>
                  </a:lnTo>
                  <a:lnTo>
                    <a:pt x="591" y="28"/>
                  </a:lnTo>
                  <a:lnTo>
                    <a:pt x="615" y="13"/>
                  </a:lnTo>
                  <a:lnTo>
                    <a:pt x="642" y="4"/>
                  </a:lnTo>
                  <a:lnTo>
                    <a:pt x="671"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82" name="Freeform 81"/>
            <p:cNvSpPr>
              <a:spLocks noEditPoints="1"/>
            </p:cNvSpPr>
            <p:nvPr/>
          </p:nvSpPr>
          <p:spPr bwMode="auto">
            <a:xfrm>
              <a:off x="6340940" y="4592441"/>
              <a:ext cx="539323" cy="540000"/>
            </a:xfrm>
            <a:custGeom>
              <a:avLst/>
              <a:gdLst>
                <a:gd name="T0" fmla="*/ 159 w 798"/>
                <a:gd name="T1" fmla="*/ 53 h 799"/>
                <a:gd name="T2" fmla="*/ 71 w 798"/>
                <a:gd name="T3" fmla="*/ 125 h 799"/>
                <a:gd name="T4" fmla="*/ 37 w 798"/>
                <a:gd name="T5" fmla="*/ 236 h 799"/>
                <a:gd name="T6" fmla="*/ 38 w 798"/>
                <a:gd name="T7" fmla="*/ 259 h 799"/>
                <a:gd name="T8" fmla="*/ 73 w 798"/>
                <a:gd name="T9" fmla="*/ 373 h 799"/>
                <a:gd name="T10" fmla="*/ 144 w 798"/>
                <a:gd name="T11" fmla="*/ 491 h 799"/>
                <a:gd name="T12" fmla="*/ 230 w 798"/>
                <a:gd name="T13" fmla="*/ 601 h 799"/>
                <a:gd name="T14" fmla="*/ 317 w 798"/>
                <a:gd name="T15" fmla="*/ 692 h 799"/>
                <a:gd name="T16" fmla="*/ 384 w 798"/>
                <a:gd name="T17" fmla="*/ 749 h 799"/>
                <a:gd name="T18" fmla="*/ 433 w 798"/>
                <a:gd name="T19" fmla="*/ 733 h 799"/>
                <a:gd name="T20" fmla="*/ 508 w 798"/>
                <a:gd name="T21" fmla="*/ 664 h 799"/>
                <a:gd name="T22" fmla="*/ 597 w 798"/>
                <a:gd name="T23" fmla="*/ 567 h 799"/>
                <a:gd name="T24" fmla="*/ 681 w 798"/>
                <a:gd name="T25" fmla="*/ 453 h 799"/>
                <a:gd name="T26" fmla="*/ 741 w 798"/>
                <a:gd name="T27" fmla="*/ 334 h 799"/>
                <a:gd name="T28" fmla="*/ 760 w 798"/>
                <a:gd name="T29" fmla="*/ 256 h 799"/>
                <a:gd name="T30" fmla="*/ 758 w 798"/>
                <a:gd name="T31" fmla="*/ 195 h 799"/>
                <a:gd name="T32" fmla="*/ 703 w 798"/>
                <a:gd name="T33" fmla="*/ 94 h 799"/>
                <a:gd name="T34" fmla="*/ 602 w 798"/>
                <a:gd name="T35" fmla="*/ 41 h 799"/>
                <a:gd name="T36" fmla="*/ 501 w 798"/>
                <a:gd name="T37" fmla="*/ 46 h 799"/>
                <a:gd name="T38" fmla="*/ 369 w 798"/>
                <a:gd name="T39" fmla="*/ 250 h 799"/>
                <a:gd name="T40" fmla="*/ 399 w 798"/>
                <a:gd name="T41" fmla="*/ 617 h 799"/>
                <a:gd name="T42" fmla="*/ 326 w 798"/>
                <a:gd name="T43" fmla="*/ 254 h 799"/>
                <a:gd name="T44" fmla="*/ 344 w 798"/>
                <a:gd name="T45" fmla="*/ 68 h 799"/>
                <a:gd name="T46" fmla="*/ 236 w 798"/>
                <a:gd name="T47" fmla="*/ 37 h 799"/>
                <a:gd name="T48" fmla="*/ 309 w 798"/>
                <a:gd name="T49" fmla="*/ 12 h 799"/>
                <a:gd name="T50" fmla="*/ 399 w 798"/>
                <a:gd name="T51" fmla="*/ 66 h 799"/>
                <a:gd name="T52" fmla="*/ 490 w 798"/>
                <a:gd name="T53" fmla="*/ 12 h 799"/>
                <a:gd name="T54" fmla="*/ 605 w 798"/>
                <a:gd name="T55" fmla="*/ 4 h 799"/>
                <a:gd name="T56" fmla="*/ 715 w 798"/>
                <a:gd name="T57" fmla="*/ 55 h 799"/>
                <a:gd name="T58" fmla="*/ 783 w 798"/>
                <a:gd name="T59" fmla="*/ 153 h 799"/>
                <a:gd name="T60" fmla="*/ 797 w 798"/>
                <a:gd name="T61" fmla="*/ 248 h 799"/>
                <a:gd name="T62" fmla="*/ 796 w 798"/>
                <a:gd name="T63" fmla="*/ 263 h 799"/>
                <a:gd name="T64" fmla="*/ 763 w 798"/>
                <a:gd name="T65" fmla="*/ 377 h 799"/>
                <a:gd name="T66" fmla="*/ 699 w 798"/>
                <a:gd name="T67" fmla="*/ 493 h 799"/>
                <a:gd name="T68" fmla="*/ 615 w 798"/>
                <a:gd name="T69" fmla="*/ 601 h 799"/>
                <a:gd name="T70" fmla="*/ 530 w 798"/>
                <a:gd name="T71" fmla="*/ 694 h 799"/>
                <a:gd name="T72" fmla="*/ 456 w 798"/>
                <a:gd name="T73" fmla="*/ 761 h 799"/>
                <a:gd name="T74" fmla="*/ 407 w 798"/>
                <a:gd name="T75" fmla="*/ 796 h 799"/>
                <a:gd name="T76" fmla="*/ 378 w 798"/>
                <a:gd name="T77" fmla="*/ 788 h 799"/>
                <a:gd name="T78" fmla="*/ 319 w 798"/>
                <a:gd name="T79" fmla="*/ 743 h 799"/>
                <a:gd name="T80" fmla="*/ 240 w 798"/>
                <a:gd name="T81" fmla="*/ 665 h 799"/>
                <a:gd name="T82" fmla="*/ 153 w 798"/>
                <a:gd name="T83" fmla="*/ 566 h 799"/>
                <a:gd name="T84" fmla="*/ 76 w 798"/>
                <a:gd name="T85" fmla="*/ 455 h 799"/>
                <a:gd name="T86" fmla="*/ 20 w 798"/>
                <a:gd name="T87" fmla="*/ 338 h 799"/>
                <a:gd name="T88" fmla="*/ 1 w 798"/>
                <a:gd name="T89" fmla="*/ 263 h 799"/>
                <a:gd name="T90" fmla="*/ 0 w 798"/>
                <a:gd name="T91" fmla="*/ 236 h 799"/>
                <a:gd name="T92" fmla="*/ 33 w 798"/>
                <a:gd name="T93" fmla="*/ 117 h 799"/>
                <a:gd name="T94" fmla="*/ 117 w 798"/>
                <a:gd name="T95" fmla="*/ 33 h 799"/>
                <a:gd name="T96" fmla="*/ 236 w 798"/>
                <a:gd name="T97"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8" h="799">
                  <a:moveTo>
                    <a:pt x="236" y="37"/>
                  </a:moveTo>
                  <a:lnTo>
                    <a:pt x="195" y="41"/>
                  </a:lnTo>
                  <a:lnTo>
                    <a:pt x="159" y="53"/>
                  </a:lnTo>
                  <a:lnTo>
                    <a:pt x="124" y="71"/>
                  </a:lnTo>
                  <a:lnTo>
                    <a:pt x="94" y="94"/>
                  </a:lnTo>
                  <a:lnTo>
                    <a:pt x="71" y="125"/>
                  </a:lnTo>
                  <a:lnTo>
                    <a:pt x="53" y="159"/>
                  </a:lnTo>
                  <a:lnTo>
                    <a:pt x="41" y="195"/>
                  </a:lnTo>
                  <a:lnTo>
                    <a:pt x="37" y="236"/>
                  </a:lnTo>
                  <a:lnTo>
                    <a:pt x="37" y="248"/>
                  </a:lnTo>
                  <a:lnTo>
                    <a:pt x="38" y="256"/>
                  </a:lnTo>
                  <a:lnTo>
                    <a:pt x="38" y="259"/>
                  </a:lnTo>
                  <a:lnTo>
                    <a:pt x="45" y="296"/>
                  </a:lnTo>
                  <a:lnTo>
                    <a:pt x="56" y="334"/>
                  </a:lnTo>
                  <a:lnTo>
                    <a:pt x="73" y="373"/>
                  </a:lnTo>
                  <a:lnTo>
                    <a:pt x="94" y="413"/>
                  </a:lnTo>
                  <a:lnTo>
                    <a:pt x="118" y="453"/>
                  </a:lnTo>
                  <a:lnTo>
                    <a:pt x="144" y="491"/>
                  </a:lnTo>
                  <a:lnTo>
                    <a:pt x="172" y="529"/>
                  </a:lnTo>
                  <a:lnTo>
                    <a:pt x="202" y="567"/>
                  </a:lnTo>
                  <a:lnTo>
                    <a:pt x="230" y="601"/>
                  </a:lnTo>
                  <a:lnTo>
                    <a:pt x="261" y="634"/>
                  </a:lnTo>
                  <a:lnTo>
                    <a:pt x="289" y="664"/>
                  </a:lnTo>
                  <a:lnTo>
                    <a:pt x="317" y="692"/>
                  </a:lnTo>
                  <a:lnTo>
                    <a:pt x="343" y="714"/>
                  </a:lnTo>
                  <a:lnTo>
                    <a:pt x="365" y="733"/>
                  </a:lnTo>
                  <a:lnTo>
                    <a:pt x="384" y="749"/>
                  </a:lnTo>
                  <a:lnTo>
                    <a:pt x="399" y="760"/>
                  </a:lnTo>
                  <a:lnTo>
                    <a:pt x="414" y="749"/>
                  </a:lnTo>
                  <a:lnTo>
                    <a:pt x="433" y="733"/>
                  </a:lnTo>
                  <a:lnTo>
                    <a:pt x="456" y="714"/>
                  </a:lnTo>
                  <a:lnTo>
                    <a:pt x="480" y="692"/>
                  </a:lnTo>
                  <a:lnTo>
                    <a:pt x="508" y="664"/>
                  </a:lnTo>
                  <a:lnTo>
                    <a:pt x="538" y="634"/>
                  </a:lnTo>
                  <a:lnTo>
                    <a:pt x="567" y="601"/>
                  </a:lnTo>
                  <a:lnTo>
                    <a:pt x="597" y="567"/>
                  </a:lnTo>
                  <a:lnTo>
                    <a:pt x="626" y="531"/>
                  </a:lnTo>
                  <a:lnTo>
                    <a:pt x="654" y="491"/>
                  </a:lnTo>
                  <a:lnTo>
                    <a:pt x="681" y="453"/>
                  </a:lnTo>
                  <a:lnTo>
                    <a:pt x="704" y="414"/>
                  </a:lnTo>
                  <a:lnTo>
                    <a:pt x="725" y="373"/>
                  </a:lnTo>
                  <a:lnTo>
                    <a:pt x="741" y="334"/>
                  </a:lnTo>
                  <a:lnTo>
                    <a:pt x="754" y="296"/>
                  </a:lnTo>
                  <a:lnTo>
                    <a:pt x="760" y="259"/>
                  </a:lnTo>
                  <a:lnTo>
                    <a:pt x="760" y="256"/>
                  </a:lnTo>
                  <a:lnTo>
                    <a:pt x="762" y="248"/>
                  </a:lnTo>
                  <a:lnTo>
                    <a:pt x="762" y="236"/>
                  </a:lnTo>
                  <a:lnTo>
                    <a:pt x="758" y="195"/>
                  </a:lnTo>
                  <a:lnTo>
                    <a:pt x="746" y="159"/>
                  </a:lnTo>
                  <a:lnTo>
                    <a:pt x="728" y="125"/>
                  </a:lnTo>
                  <a:lnTo>
                    <a:pt x="703" y="94"/>
                  </a:lnTo>
                  <a:lnTo>
                    <a:pt x="674" y="71"/>
                  </a:lnTo>
                  <a:lnTo>
                    <a:pt x="640" y="53"/>
                  </a:lnTo>
                  <a:lnTo>
                    <a:pt x="602" y="41"/>
                  </a:lnTo>
                  <a:lnTo>
                    <a:pt x="563" y="37"/>
                  </a:lnTo>
                  <a:lnTo>
                    <a:pt x="531" y="39"/>
                  </a:lnTo>
                  <a:lnTo>
                    <a:pt x="501" y="46"/>
                  </a:lnTo>
                  <a:lnTo>
                    <a:pt x="473" y="58"/>
                  </a:lnTo>
                  <a:lnTo>
                    <a:pt x="446" y="75"/>
                  </a:lnTo>
                  <a:lnTo>
                    <a:pt x="369" y="250"/>
                  </a:lnTo>
                  <a:lnTo>
                    <a:pt x="457" y="352"/>
                  </a:lnTo>
                  <a:lnTo>
                    <a:pt x="385" y="527"/>
                  </a:lnTo>
                  <a:lnTo>
                    <a:pt x="399" y="617"/>
                  </a:lnTo>
                  <a:lnTo>
                    <a:pt x="344" y="527"/>
                  </a:lnTo>
                  <a:lnTo>
                    <a:pt x="418" y="363"/>
                  </a:lnTo>
                  <a:lnTo>
                    <a:pt x="326" y="254"/>
                  </a:lnTo>
                  <a:lnTo>
                    <a:pt x="391" y="109"/>
                  </a:lnTo>
                  <a:lnTo>
                    <a:pt x="374" y="92"/>
                  </a:lnTo>
                  <a:lnTo>
                    <a:pt x="344" y="68"/>
                  </a:lnTo>
                  <a:lnTo>
                    <a:pt x="310" y="51"/>
                  </a:lnTo>
                  <a:lnTo>
                    <a:pt x="274" y="39"/>
                  </a:lnTo>
                  <a:lnTo>
                    <a:pt x="236" y="37"/>
                  </a:lnTo>
                  <a:close/>
                  <a:moveTo>
                    <a:pt x="236" y="0"/>
                  </a:moveTo>
                  <a:lnTo>
                    <a:pt x="274" y="3"/>
                  </a:lnTo>
                  <a:lnTo>
                    <a:pt x="309" y="12"/>
                  </a:lnTo>
                  <a:lnTo>
                    <a:pt x="342" y="25"/>
                  </a:lnTo>
                  <a:lnTo>
                    <a:pt x="372" y="43"/>
                  </a:lnTo>
                  <a:lnTo>
                    <a:pt x="399" y="66"/>
                  </a:lnTo>
                  <a:lnTo>
                    <a:pt x="427" y="43"/>
                  </a:lnTo>
                  <a:lnTo>
                    <a:pt x="457" y="25"/>
                  </a:lnTo>
                  <a:lnTo>
                    <a:pt x="490" y="12"/>
                  </a:lnTo>
                  <a:lnTo>
                    <a:pt x="525" y="3"/>
                  </a:lnTo>
                  <a:lnTo>
                    <a:pt x="563" y="0"/>
                  </a:lnTo>
                  <a:lnTo>
                    <a:pt x="605" y="4"/>
                  </a:lnTo>
                  <a:lnTo>
                    <a:pt x="644" y="15"/>
                  </a:lnTo>
                  <a:lnTo>
                    <a:pt x="681" y="33"/>
                  </a:lnTo>
                  <a:lnTo>
                    <a:pt x="715" y="55"/>
                  </a:lnTo>
                  <a:lnTo>
                    <a:pt x="742" y="84"/>
                  </a:lnTo>
                  <a:lnTo>
                    <a:pt x="766" y="117"/>
                  </a:lnTo>
                  <a:lnTo>
                    <a:pt x="783" y="153"/>
                  </a:lnTo>
                  <a:lnTo>
                    <a:pt x="795" y="194"/>
                  </a:lnTo>
                  <a:lnTo>
                    <a:pt x="798" y="236"/>
                  </a:lnTo>
                  <a:lnTo>
                    <a:pt x="797" y="248"/>
                  </a:lnTo>
                  <a:lnTo>
                    <a:pt x="797" y="258"/>
                  </a:lnTo>
                  <a:lnTo>
                    <a:pt x="796" y="263"/>
                  </a:lnTo>
                  <a:lnTo>
                    <a:pt x="796" y="263"/>
                  </a:lnTo>
                  <a:lnTo>
                    <a:pt x="789" y="300"/>
                  </a:lnTo>
                  <a:lnTo>
                    <a:pt x="779" y="338"/>
                  </a:lnTo>
                  <a:lnTo>
                    <a:pt x="763" y="377"/>
                  </a:lnTo>
                  <a:lnTo>
                    <a:pt x="745" y="415"/>
                  </a:lnTo>
                  <a:lnTo>
                    <a:pt x="723" y="455"/>
                  </a:lnTo>
                  <a:lnTo>
                    <a:pt x="699" y="493"/>
                  </a:lnTo>
                  <a:lnTo>
                    <a:pt x="671" y="531"/>
                  </a:lnTo>
                  <a:lnTo>
                    <a:pt x="644" y="566"/>
                  </a:lnTo>
                  <a:lnTo>
                    <a:pt x="615" y="601"/>
                  </a:lnTo>
                  <a:lnTo>
                    <a:pt x="586" y="634"/>
                  </a:lnTo>
                  <a:lnTo>
                    <a:pt x="558" y="665"/>
                  </a:lnTo>
                  <a:lnTo>
                    <a:pt x="530" y="694"/>
                  </a:lnTo>
                  <a:lnTo>
                    <a:pt x="503" y="719"/>
                  </a:lnTo>
                  <a:lnTo>
                    <a:pt x="478" y="743"/>
                  </a:lnTo>
                  <a:lnTo>
                    <a:pt x="456" y="761"/>
                  </a:lnTo>
                  <a:lnTo>
                    <a:pt x="436" y="777"/>
                  </a:lnTo>
                  <a:lnTo>
                    <a:pt x="419" y="788"/>
                  </a:lnTo>
                  <a:lnTo>
                    <a:pt x="407" y="796"/>
                  </a:lnTo>
                  <a:lnTo>
                    <a:pt x="399" y="799"/>
                  </a:lnTo>
                  <a:lnTo>
                    <a:pt x="391" y="796"/>
                  </a:lnTo>
                  <a:lnTo>
                    <a:pt x="378" y="788"/>
                  </a:lnTo>
                  <a:lnTo>
                    <a:pt x="363" y="777"/>
                  </a:lnTo>
                  <a:lnTo>
                    <a:pt x="343" y="761"/>
                  </a:lnTo>
                  <a:lnTo>
                    <a:pt x="319" y="743"/>
                  </a:lnTo>
                  <a:lnTo>
                    <a:pt x="295" y="719"/>
                  </a:lnTo>
                  <a:lnTo>
                    <a:pt x="268" y="694"/>
                  </a:lnTo>
                  <a:lnTo>
                    <a:pt x="240" y="665"/>
                  </a:lnTo>
                  <a:lnTo>
                    <a:pt x="211" y="634"/>
                  </a:lnTo>
                  <a:lnTo>
                    <a:pt x="182" y="601"/>
                  </a:lnTo>
                  <a:lnTo>
                    <a:pt x="153" y="566"/>
                  </a:lnTo>
                  <a:lnTo>
                    <a:pt x="126" y="531"/>
                  </a:lnTo>
                  <a:lnTo>
                    <a:pt x="100" y="493"/>
                  </a:lnTo>
                  <a:lnTo>
                    <a:pt x="76" y="455"/>
                  </a:lnTo>
                  <a:lnTo>
                    <a:pt x="54" y="415"/>
                  </a:lnTo>
                  <a:lnTo>
                    <a:pt x="34" y="377"/>
                  </a:lnTo>
                  <a:lnTo>
                    <a:pt x="20" y="338"/>
                  </a:lnTo>
                  <a:lnTo>
                    <a:pt x="8" y="300"/>
                  </a:lnTo>
                  <a:lnTo>
                    <a:pt x="1" y="263"/>
                  </a:lnTo>
                  <a:lnTo>
                    <a:pt x="1" y="263"/>
                  </a:lnTo>
                  <a:lnTo>
                    <a:pt x="1" y="258"/>
                  </a:lnTo>
                  <a:lnTo>
                    <a:pt x="0" y="248"/>
                  </a:lnTo>
                  <a:lnTo>
                    <a:pt x="0" y="236"/>
                  </a:lnTo>
                  <a:lnTo>
                    <a:pt x="4" y="194"/>
                  </a:lnTo>
                  <a:lnTo>
                    <a:pt x="15" y="153"/>
                  </a:lnTo>
                  <a:lnTo>
                    <a:pt x="33" y="117"/>
                  </a:lnTo>
                  <a:lnTo>
                    <a:pt x="55" y="84"/>
                  </a:lnTo>
                  <a:lnTo>
                    <a:pt x="84" y="55"/>
                  </a:lnTo>
                  <a:lnTo>
                    <a:pt x="117" y="33"/>
                  </a:lnTo>
                  <a:lnTo>
                    <a:pt x="153" y="15"/>
                  </a:lnTo>
                  <a:lnTo>
                    <a:pt x="194" y="4"/>
                  </a:lnTo>
                  <a:lnTo>
                    <a:pt x="23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83" name="Freeform 82"/>
            <p:cNvSpPr>
              <a:spLocks noEditPoints="1"/>
            </p:cNvSpPr>
            <p:nvPr/>
          </p:nvSpPr>
          <p:spPr bwMode="auto">
            <a:xfrm>
              <a:off x="7391672" y="4617109"/>
              <a:ext cx="540000" cy="490664"/>
            </a:xfrm>
            <a:custGeom>
              <a:avLst/>
              <a:gdLst>
                <a:gd name="T0" fmla="*/ 139 w 799"/>
                <a:gd name="T1" fmla="*/ 87 h 726"/>
                <a:gd name="T2" fmla="*/ 66 w 799"/>
                <a:gd name="T3" fmla="*/ 147 h 726"/>
                <a:gd name="T4" fmla="*/ 37 w 799"/>
                <a:gd name="T5" fmla="*/ 240 h 726"/>
                <a:gd name="T6" fmla="*/ 38 w 799"/>
                <a:gd name="T7" fmla="*/ 256 h 726"/>
                <a:gd name="T8" fmla="*/ 38 w 799"/>
                <a:gd name="T9" fmla="*/ 261 h 726"/>
                <a:gd name="T10" fmla="*/ 62 w 799"/>
                <a:gd name="T11" fmla="*/ 343 h 726"/>
                <a:gd name="T12" fmla="*/ 136 w 799"/>
                <a:gd name="T13" fmla="*/ 469 h 726"/>
                <a:gd name="T14" fmla="*/ 231 w 799"/>
                <a:gd name="T15" fmla="*/ 583 h 726"/>
                <a:gd name="T16" fmla="*/ 316 w 799"/>
                <a:gd name="T17" fmla="*/ 664 h 726"/>
                <a:gd name="T18" fmla="*/ 273 w 799"/>
                <a:gd name="T19" fmla="*/ 291 h 726"/>
                <a:gd name="T20" fmla="*/ 267 w 799"/>
                <a:gd name="T21" fmla="*/ 85 h 726"/>
                <a:gd name="T22" fmla="*/ 594 w 799"/>
                <a:gd name="T23" fmla="*/ 37 h 726"/>
                <a:gd name="T24" fmla="*/ 516 w 799"/>
                <a:gd name="T25" fmla="*/ 55 h 726"/>
                <a:gd name="T26" fmla="*/ 470 w 799"/>
                <a:gd name="T27" fmla="*/ 87 h 726"/>
                <a:gd name="T28" fmla="*/ 440 w 799"/>
                <a:gd name="T29" fmla="*/ 527 h 726"/>
                <a:gd name="T30" fmla="*/ 508 w 799"/>
                <a:gd name="T31" fmla="*/ 606 h 726"/>
                <a:gd name="T32" fmla="*/ 591 w 799"/>
                <a:gd name="T33" fmla="*/ 521 h 726"/>
                <a:gd name="T34" fmla="*/ 676 w 799"/>
                <a:gd name="T35" fmla="*/ 415 h 726"/>
                <a:gd name="T36" fmla="*/ 741 w 799"/>
                <a:gd name="T37" fmla="*/ 299 h 726"/>
                <a:gd name="T38" fmla="*/ 761 w 799"/>
                <a:gd name="T39" fmla="*/ 224 h 726"/>
                <a:gd name="T40" fmla="*/ 762 w 799"/>
                <a:gd name="T41" fmla="*/ 219 h 726"/>
                <a:gd name="T42" fmla="*/ 762 w 799"/>
                <a:gd name="T43" fmla="*/ 204 h 726"/>
                <a:gd name="T44" fmla="*/ 733 w 799"/>
                <a:gd name="T45" fmla="*/ 110 h 726"/>
                <a:gd name="T46" fmla="*/ 660 w 799"/>
                <a:gd name="T47" fmla="*/ 50 h 726"/>
                <a:gd name="T48" fmla="*/ 204 w 799"/>
                <a:gd name="T49" fmla="*/ 37 h 726"/>
                <a:gd name="T50" fmla="*/ 303 w 799"/>
                <a:gd name="T51" fmla="*/ 60 h 726"/>
                <a:gd name="T52" fmla="*/ 356 w 799"/>
                <a:gd name="T53" fmla="*/ 97 h 726"/>
                <a:gd name="T54" fmla="*/ 363 w 799"/>
                <a:gd name="T55" fmla="*/ 108 h 726"/>
                <a:gd name="T56" fmla="*/ 363 w 799"/>
                <a:gd name="T57" fmla="*/ 117 h 726"/>
                <a:gd name="T58" fmla="*/ 407 w 799"/>
                <a:gd name="T59" fmla="*/ 394 h 726"/>
                <a:gd name="T60" fmla="*/ 363 w 799"/>
                <a:gd name="T61" fmla="*/ 703 h 726"/>
                <a:gd name="T62" fmla="*/ 363 w 799"/>
                <a:gd name="T63" fmla="*/ 714 h 726"/>
                <a:gd name="T64" fmla="*/ 351 w 799"/>
                <a:gd name="T65" fmla="*/ 726 h 726"/>
                <a:gd name="T66" fmla="*/ 335 w 799"/>
                <a:gd name="T67" fmla="*/ 723 h 726"/>
                <a:gd name="T68" fmla="*/ 297 w 799"/>
                <a:gd name="T69" fmla="*/ 696 h 726"/>
                <a:gd name="T70" fmla="*/ 223 w 799"/>
                <a:gd name="T71" fmla="*/ 626 h 726"/>
                <a:gd name="T72" fmla="*/ 136 w 799"/>
                <a:gd name="T73" fmla="*/ 531 h 726"/>
                <a:gd name="T74" fmla="*/ 59 w 799"/>
                <a:gd name="T75" fmla="*/ 418 h 726"/>
                <a:gd name="T76" fmla="*/ 9 w 799"/>
                <a:gd name="T77" fmla="*/ 303 h 726"/>
                <a:gd name="T78" fmla="*/ 2 w 799"/>
                <a:gd name="T79" fmla="*/ 261 h 726"/>
                <a:gd name="T80" fmla="*/ 4 w 799"/>
                <a:gd name="T81" fmla="*/ 203 h 726"/>
                <a:gd name="T82" fmla="*/ 49 w 799"/>
                <a:gd name="T83" fmla="*/ 109 h 726"/>
                <a:gd name="T84" fmla="*/ 134 w 799"/>
                <a:gd name="T85" fmla="*/ 50 h 726"/>
                <a:gd name="T86" fmla="*/ 594 w 799"/>
                <a:gd name="T87" fmla="*/ 0 h 726"/>
                <a:gd name="T88" fmla="*/ 698 w 799"/>
                <a:gd name="T89" fmla="*/ 28 h 726"/>
                <a:gd name="T90" fmla="*/ 771 w 799"/>
                <a:gd name="T91" fmla="*/ 101 h 726"/>
                <a:gd name="T92" fmla="*/ 799 w 799"/>
                <a:gd name="T93" fmla="*/ 204 h 726"/>
                <a:gd name="T94" fmla="*/ 797 w 799"/>
                <a:gd name="T95" fmla="*/ 228 h 726"/>
                <a:gd name="T96" fmla="*/ 778 w 799"/>
                <a:gd name="T97" fmla="*/ 304 h 726"/>
                <a:gd name="T98" fmla="*/ 716 w 799"/>
                <a:gd name="T99" fmla="*/ 421 h 726"/>
                <a:gd name="T100" fmla="*/ 634 w 799"/>
                <a:gd name="T101" fmla="*/ 528 h 726"/>
                <a:gd name="T102" fmla="*/ 549 w 799"/>
                <a:gd name="T103" fmla="*/ 617 h 726"/>
                <a:gd name="T104" fmla="*/ 482 w 799"/>
                <a:gd name="T105" fmla="*/ 675 h 726"/>
                <a:gd name="T106" fmla="*/ 458 w 799"/>
                <a:gd name="T107" fmla="*/ 689 h 726"/>
                <a:gd name="T108" fmla="*/ 444 w 799"/>
                <a:gd name="T109" fmla="*/ 688 h 726"/>
                <a:gd name="T110" fmla="*/ 436 w 799"/>
                <a:gd name="T111" fmla="*/ 676 h 726"/>
                <a:gd name="T112" fmla="*/ 471 w 799"/>
                <a:gd name="T113" fmla="*/ 363 h 726"/>
                <a:gd name="T114" fmla="*/ 437 w 799"/>
                <a:gd name="T115" fmla="*/ 70 h 726"/>
                <a:gd name="T116" fmla="*/ 443 w 799"/>
                <a:gd name="T117" fmla="*/ 60 h 726"/>
                <a:gd name="T118" fmla="*/ 496 w 799"/>
                <a:gd name="T119" fmla="*/ 24 h 726"/>
                <a:gd name="T120" fmla="*/ 594 w 799"/>
                <a:gd name="T121"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9" h="726">
                  <a:moveTo>
                    <a:pt x="204" y="74"/>
                  </a:moveTo>
                  <a:lnTo>
                    <a:pt x="170" y="76"/>
                  </a:lnTo>
                  <a:lnTo>
                    <a:pt x="139" y="87"/>
                  </a:lnTo>
                  <a:lnTo>
                    <a:pt x="110" y="101"/>
                  </a:lnTo>
                  <a:lnTo>
                    <a:pt x="85" y="122"/>
                  </a:lnTo>
                  <a:lnTo>
                    <a:pt x="66" y="147"/>
                  </a:lnTo>
                  <a:lnTo>
                    <a:pt x="50" y="176"/>
                  </a:lnTo>
                  <a:lnTo>
                    <a:pt x="41" y="207"/>
                  </a:lnTo>
                  <a:lnTo>
                    <a:pt x="37" y="240"/>
                  </a:lnTo>
                  <a:lnTo>
                    <a:pt x="37" y="245"/>
                  </a:lnTo>
                  <a:lnTo>
                    <a:pt x="37" y="250"/>
                  </a:lnTo>
                  <a:lnTo>
                    <a:pt x="38" y="256"/>
                  </a:lnTo>
                  <a:lnTo>
                    <a:pt x="38" y="258"/>
                  </a:lnTo>
                  <a:lnTo>
                    <a:pt x="38" y="259"/>
                  </a:lnTo>
                  <a:lnTo>
                    <a:pt x="38" y="261"/>
                  </a:lnTo>
                  <a:lnTo>
                    <a:pt x="38" y="261"/>
                  </a:lnTo>
                  <a:lnTo>
                    <a:pt x="46" y="301"/>
                  </a:lnTo>
                  <a:lnTo>
                    <a:pt x="62" y="343"/>
                  </a:lnTo>
                  <a:lnTo>
                    <a:pt x="83" y="385"/>
                  </a:lnTo>
                  <a:lnTo>
                    <a:pt x="108" y="428"/>
                  </a:lnTo>
                  <a:lnTo>
                    <a:pt x="136" y="469"/>
                  </a:lnTo>
                  <a:lnTo>
                    <a:pt x="167" y="510"/>
                  </a:lnTo>
                  <a:lnTo>
                    <a:pt x="199" y="548"/>
                  </a:lnTo>
                  <a:lnTo>
                    <a:pt x="231" y="583"/>
                  </a:lnTo>
                  <a:lnTo>
                    <a:pt x="262" y="614"/>
                  </a:lnTo>
                  <a:lnTo>
                    <a:pt x="291" y="642"/>
                  </a:lnTo>
                  <a:lnTo>
                    <a:pt x="316" y="664"/>
                  </a:lnTo>
                  <a:lnTo>
                    <a:pt x="291" y="563"/>
                  </a:lnTo>
                  <a:lnTo>
                    <a:pt x="363" y="400"/>
                  </a:lnTo>
                  <a:lnTo>
                    <a:pt x="273" y="291"/>
                  </a:lnTo>
                  <a:lnTo>
                    <a:pt x="324" y="118"/>
                  </a:lnTo>
                  <a:lnTo>
                    <a:pt x="297" y="98"/>
                  </a:lnTo>
                  <a:lnTo>
                    <a:pt x="267" y="85"/>
                  </a:lnTo>
                  <a:lnTo>
                    <a:pt x="236" y="76"/>
                  </a:lnTo>
                  <a:lnTo>
                    <a:pt x="204" y="74"/>
                  </a:lnTo>
                  <a:close/>
                  <a:moveTo>
                    <a:pt x="594" y="37"/>
                  </a:moveTo>
                  <a:lnTo>
                    <a:pt x="568" y="38"/>
                  </a:lnTo>
                  <a:lnTo>
                    <a:pt x="541" y="45"/>
                  </a:lnTo>
                  <a:lnTo>
                    <a:pt x="516" y="55"/>
                  </a:lnTo>
                  <a:lnTo>
                    <a:pt x="491" y="68"/>
                  </a:lnTo>
                  <a:lnTo>
                    <a:pt x="470" y="85"/>
                  </a:lnTo>
                  <a:lnTo>
                    <a:pt x="470" y="87"/>
                  </a:lnTo>
                  <a:lnTo>
                    <a:pt x="423" y="250"/>
                  </a:lnTo>
                  <a:lnTo>
                    <a:pt x="516" y="358"/>
                  </a:lnTo>
                  <a:lnTo>
                    <a:pt x="440" y="527"/>
                  </a:lnTo>
                  <a:lnTo>
                    <a:pt x="466" y="642"/>
                  </a:lnTo>
                  <a:lnTo>
                    <a:pt x="485" y="626"/>
                  </a:lnTo>
                  <a:lnTo>
                    <a:pt x="508" y="606"/>
                  </a:lnTo>
                  <a:lnTo>
                    <a:pt x="534" y="582"/>
                  </a:lnTo>
                  <a:lnTo>
                    <a:pt x="562" y="553"/>
                  </a:lnTo>
                  <a:lnTo>
                    <a:pt x="591" y="521"/>
                  </a:lnTo>
                  <a:lnTo>
                    <a:pt x="621" y="489"/>
                  </a:lnTo>
                  <a:lnTo>
                    <a:pt x="649" y="452"/>
                  </a:lnTo>
                  <a:lnTo>
                    <a:pt x="676" y="415"/>
                  </a:lnTo>
                  <a:lnTo>
                    <a:pt x="700" y="376"/>
                  </a:lnTo>
                  <a:lnTo>
                    <a:pt x="723" y="338"/>
                  </a:lnTo>
                  <a:lnTo>
                    <a:pt x="741" y="299"/>
                  </a:lnTo>
                  <a:lnTo>
                    <a:pt x="754" y="261"/>
                  </a:lnTo>
                  <a:lnTo>
                    <a:pt x="761" y="225"/>
                  </a:lnTo>
                  <a:lnTo>
                    <a:pt x="761" y="224"/>
                  </a:lnTo>
                  <a:lnTo>
                    <a:pt x="761" y="223"/>
                  </a:lnTo>
                  <a:lnTo>
                    <a:pt x="761" y="223"/>
                  </a:lnTo>
                  <a:lnTo>
                    <a:pt x="762" y="219"/>
                  </a:lnTo>
                  <a:lnTo>
                    <a:pt x="762" y="215"/>
                  </a:lnTo>
                  <a:lnTo>
                    <a:pt x="762" y="210"/>
                  </a:lnTo>
                  <a:lnTo>
                    <a:pt x="762" y="204"/>
                  </a:lnTo>
                  <a:lnTo>
                    <a:pt x="759" y="170"/>
                  </a:lnTo>
                  <a:lnTo>
                    <a:pt x="749" y="139"/>
                  </a:lnTo>
                  <a:lnTo>
                    <a:pt x="733" y="110"/>
                  </a:lnTo>
                  <a:lnTo>
                    <a:pt x="714" y="85"/>
                  </a:lnTo>
                  <a:lnTo>
                    <a:pt x="689" y="66"/>
                  </a:lnTo>
                  <a:lnTo>
                    <a:pt x="660" y="50"/>
                  </a:lnTo>
                  <a:lnTo>
                    <a:pt x="628" y="39"/>
                  </a:lnTo>
                  <a:lnTo>
                    <a:pt x="594" y="37"/>
                  </a:lnTo>
                  <a:close/>
                  <a:moveTo>
                    <a:pt x="204" y="37"/>
                  </a:moveTo>
                  <a:lnTo>
                    <a:pt x="237" y="39"/>
                  </a:lnTo>
                  <a:lnTo>
                    <a:pt x="271" y="47"/>
                  </a:lnTo>
                  <a:lnTo>
                    <a:pt x="303" y="60"/>
                  </a:lnTo>
                  <a:lnTo>
                    <a:pt x="331" y="77"/>
                  </a:lnTo>
                  <a:lnTo>
                    <a:pt x="356" y="97"/>
                  </a:lnTo>
                  <a:lnTo>
                    <a:pt x="356" y="97"/>
                  </a:lnTo>
                  <a:lnTo>
                    <a:pt x="359" y="100"/>
                  </a:lnTo>
                  <a:lnTo>
                    <a:pt x="362" y="104"/>
                  </a:lnTo>
                  <a:lnTo>
                    <a:pt x="363" y="108"/>
                  </a:lnTo>
                  <a:lnTo>
                    <a:pt x="363" y="112"/>
                  </a:lnTo>
                  <a:lnTo>
                    <a:pt x="363" y="114"/>
                  </a:lnTo>
                  <a:lnTo>
                    <a:pt x="363" y="117"/>
                  </a:lnTo>
                  <a:lnTo>
                    <a:pt x="363" y="117"/>
                  </a:lnTo>
                  <a:lnTo>
                    <a:pt x="314" y="286"/>
                  </a:lnTo>
                  <a:lnTo>
                    <a:pt x="407" y="394"/>
                  </a:lnTo>
                  <a:lnTo>
                    <a:pt x="331" y="563"/>
                  </a:lnTo>
                  <a:lnTo>
                    <a:pt x="363" y="703"/>
                  </a:lnTo>
                  <a:lnTo>
                    <a:pt x="363" y="703"/>
                  </a:lnTo>
                  <a:lnTo>
                    <a:pt x="363" y="706"/>
                  </a:lnTo>
                  <a:lnTo>
                    <a:pt x="363" y="707"/>
                  </a:lnTo>
                  <a:lnTo>
                    <a:pt x="363" y="714"/>
                  </a:lnTo>
                  <a:lnTo>
                    <a:pt x="360" y="719"/>
                  </a:lnTo>
                  <a:lnTo>
                    <a:pt x="356" y="723"/>
                  </a:lnTo>
                  <a:lnTo>
                    <a:pt x="351" y="726"/>
                  </a:lnTo>
                  <a:lnTo>
                    <a:pt x="345" y="726"/>
                  </a:lnTo>
                  <a:lnTo>
                    <a:pt x="341" y="726"/>
                  </a:lnTo>
                  <a:lnTo>
                    <a:pt x="335" y="723"/>
                  </a:lnTo>
                  <a:lnTo>
                    <a:pt x="333" y="720"/>
                  </a:lnTo>
                  <a:lnTo>
                    <a:pt x="317" y="710"/>
                  </a:lnTo>
                  <a:lnTo>
                    <a:pt x="297" y="696"/>
                  </a:lnTo>
                  <a:lnTo>
                    <a:pt x="275" y="676"/>
                  </a:lnTo>
                  <a:lnTo>
                    <a:pt x="250" y="654"/>
                  </a:lnTo>
                  <a:lnTo>
                    <a:pt x="223" y="626"/>
                  </a:lnTo>
                  <a:lnTo>
                    <a:pt x="194" y="597"/>
                  </a:lnTo>
                  <a:lnTo>
                    <a:pt x="165" y="565"/>
                  </a:lnTo>
                  <a:lnTo>
                    <a:pt x="136" y="531"/>
                  </a:lnTo>
                  <a:lnTo>
                    <a:pt x="109" y="494"/>
                  </a:lnTo>
                  <a:lnTo>
                    <a:pt x="83" y="456"/>
                  </a:lnTo>
                  <a:lnTo>
                    <a:pt x="59" y="418"/>
                  </a:lnTo>
                  <a:lnTo>
                    <a:pt x="38" y="379"/>
                  </a:lnTo>
                  <a:lnTo>
                    <a:pt x="21" y="341"/>
                  </a:lnTo>
                  <a:lnTo>
                    <a:pt x="9" y="303"/>
                  </a:lnTo>
                  <a:lnTo>
                    <a:pt x="2" y="265"/>
                  </a:lnTo>
                  <a:lnTo>
                    <a:pt x="2" y="265"/>
                  </a:lnTo>
                  <a:lnTo>
                    <a:pt x="2" y="261"/>
                  </a:lnTo>
                  <a:lnTo>
                    <a:pt x="2" y="252"/>
                  </a:lnTo>
                  <a:lnTo>
                    <a:pt x="0" y="240"/>
                  </a:lnTo>
                  <a:lnTo>
                    <a:pt x="4" y="203"/>
                  </a:lnTo>
                  <a:lnTo>
                    <a:pt x="13" y="169"/>
                  </a:lnTo>
                  <a:lnTo>
                    <a:pt x="28" y="138"/>
                  </a:lnTo>
                  <a:lnTo>
                    <a:pt x="49" y="109"/>
                  </a:lnTo>
                  <a:lnTo>
                    <a:pt x="74" y="84"/>
                  </a:lnTo>
                  <a:lnTo>
                    <a:pt x="101" y="64"/>
                  </a:lnTo>
                  <a:lnTo>
                    <a:pt x="134" y="50"/>
                  </a:lnTo>
                  <a:lnTo>
                    <a:pt x="168" y="39"/>
                  </a:lnTo>
                  <a:lnTo>
                    <a:pt x="204" y="37"/>
                  </a:lnTo>
                  <a:close/>
                  <a:moveTo>
                    <a:pt x="594" y="0"/>
                  </a:moveTo>
                  <a:lnTo>
                    <a:pt x="631" y="4"/>
                  </a:lnTo>
                  <a:lnTo>
                    <a:pt x="666" y="13"/>
                  </a:lnTo>
                  <a:lnTo>
                    <a:pt x="698" y="28"/>
                  </a:lnTo>
                  <a:lnTo>
                    <a:pt x="725" y="49"/>
                  </a:lnTo>
                  <a:lnTo>
                    <a:pt x="750" y="72"/>
                  </a:lnTo>
                  <a:lnTo>
                    <a:pt x="771" y="101"/>
                  </a:lnTo>
                  <a:lnTo>
                    <a:pt x="786" y="132"/>
                  </a:lnTo>
                  <a:lnTo>
                    <a:pt x="795" y="168"/>
                  </a:lnTo>
                  <a:lnTo>
                    <a:pt x="799" y="204"/>
                  </a:lnTo>
                  <a:lnTo>
                    <a:pt x="799" y="215"/>
                  </a:lnTo>
                  <a:lnTo>
                    <a:pt x="797" y="224"/>
                  </a:lnTo>
                  <a:lnTo>
                    <a:pt x="797" y="228"/>
                  </a:lnTo>
                  <a:lnTo>
                    <a:pt x="797" y="228"/>
                  </a:lnTo>
                  <a:lnTo>
                    <a:pt x="789" y="266"/>
                  </a:lnTo>
                  <a:lnTo>
                    <a:pt x="778" y="304"/>
                  </a:lnTo>
                  <a:lnTo>
                    <a:pt x="761" y="343"/>
                  </a:lnTo>
                  <a:lnTo>
                    <a:pt x="740" y="381"/>
                  </a:lnTo>
                  <a:lnTo>
                    <a:pt x="716" y="421"/>
                  </a:lnTo>
                  <a:lnTo>
                    <a:pt x="690" y="457"/>
                  </a:lnTo>
                  <a:lnTo>
                    <a:pt x="662" y="494"/>
                  </a:lnTo>
                  <a:lnTo>
                    <a:pt x="634" y="528"/>
                  </a:lnTo>
                  <a:lnTo>
                    <a:pt x="605" y="561"/>
                  </a:lnTo>
                  <a:lnTo>
                    <a:pt x="576" y="589"/>
                  </a:lnTo>
                  <a:lnTo>
                    <a:pt x="549" y="617"/>
                  </a:lnTo>
                  <a:lnTo>
                    <a:pt x="524" y="641"/>
                  </a:lnTo>
                  <a:lnTo>
                    <a:pt x="502" y="659"/>
                  </a:lnTo>
                  <a:lnTo>
                    <a:pt x="482" y="675"/>
                  </a:lnTo>
                  <a:lnTo>
                    <a:pt x="466" y="684"/>
                  </a:lnTo>
                  <a:lnTo>
                    <a:pt x="464" y="688"/>
                  </a:lnTo>
                  <a:lnTo>
                    <a:pt x="458" y="689"/>
                  </a:lnTo>
                  <a:lnTo>
                    <a:pt x="454" y="690"/>
                  </a:lnTo>
                  <a:lnTo>
                    <a:pt x="449" y="689"/>
                  </a:lnTo>
                  <a:lnTo>
                    <a:pt x="444" y="688"/>
                  </a:lnTo>
                  <a:lnTo>
                    <a:pt x="441" y="684"/>
                  </a:lnTo>
                  <a:lnTo>
                    <a:pt x="439" y="680"/>
                  </a:lnTo>
                  <a:lnTo>
                    <a:pt x="436" y="676"/>
                  </a:lnTo>
                  <a:lnTo>
                    <a:pt x="436" y="676"/>
                  </a:lnTo>
                  <a:lnTo>
                    <a:pt x="399" y="527"/>
                  </a:lnTo>
                  <a:lnTo>
                    <a:pt x="471" y="363"/>
                  </a:lnTo>
                  <a:lnTo>
                    <a:pt x="381" y="254"/>
                  </a:lnTo>
                  <a:lnTo>
                    <a:pt x="436" y="70"/>
                  </a:lnTo>
                  <a:lnTo>
                    <a:pt x="437" y="70"/>
                  </a:lnTo>
                  <a:lnTo>
                    <a:pt x="439" y="67"/>
                  </a:lnTo>
                  <a:lnTo>
                    <a:pt x="440" y="63"/>
                  </a:lnTo>
                  <a:lnTo>
                    <a:pt x="443" y="60"/>
                  </a:lnTo>
                  <a:lnTo>
                    <a:pt x="443" y="60"/>
                  </a:lnTo>
                  <a:lnTo>
                    <a:pt x="468" y="41"/>
                  </a:lnTo>
                  <a:lnTo>
                    <a:pt x="496" y="24"/>
                  </a:lnTo>
                  <a:lnTo>
                    <a:pt x="528" y="12"/>
                  </a:lnTo>
                  <a:lnTo>
                    <a:pt x="562" y="3"/>
                  </a:lnTo>
                  <a:lnTo>
                    <a:pt x="594"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84" name="Freeform 83"/>
            <p:cNvSpPr>
              <a:spLocks noEditPoints="1"/>
            </p:cNvSpPr>
            <p:nvPr/>
          </p:nvSpPr>
          <p:spPr bwMode="auto">
            <a:xfrm>
              <a:off x="8443081" y="4592780"/>
              <a:ext cx="539323" cy="539323"/>
            </a:xfrm>
            <a:custGeom>
              <a:avLst/>
              <a:gdLst>
                <a:gd name="T0" fmla="*/ 397 w 798"/>
                <a:gd name="T1" fmla="*/ 539 h 798"/>
                <a:gd name="T2" fmla="*/ 386 w 798"/>
                <a:gd name="T3" fmla="*/ 561 h 798"/>
                <a:gd name="T4" fmla="*/ 363 w 798"/>
                <a:gd name="T5" fmla="*/ 550 h 798"/>
                <a:gd name="T6" fmla="*/ 375 w 798"/>
                <a:gd name="T7" fmla="*/ 527 h 798"/>
                <a:gd name="T8" fmla="*/ 450 w 798"/>
                <a:gd name="T9" fmla="*/ 479 h 798"/>
                <a:gd name="T10" fmla="*/ 446 w 798"/>
                <a:gd name="T11" fmla="*/ 505 h 798"/>
                <a:gd name="T12" fmla="*/ 420 w 798"/>
                <a:gd name="T13" fmla="*/ 501 h 798"/>
                <a:gd name="T14" fmla="*/ 424 w 798"/>
                <a:gd name="T15" fmla="*/ 475 h 798"/>
                <a:gd name="T16" fmla="*/ 61 w 798"/>
                <a:gd name="T17" fmla="*/ 536 h 798"/>
                <a:gd name="T18" fmla="*/ 51 w 798"/>
                <a:gd name="T19" fmla="*/ 680 h 798"/>
                <a:gd name="T20" fmla="*/ 181 w 798"/>
                <a:gd name="T21" fmla="*/ 762 h 798"/>
                <a:gd name="T22" fmla="*/ 352 w 798"/>
                <a:gd name="T23" fmla="*/ 650 h 798"/>
                <a:gd name="T24" fmla="*/ 358 w 798"/>
                <a:gd name="T25" fmla="*/ 443 h 798"/>
                <a:gd name="T26" fmla="*/ 354 w 798"/>
                <a:gd name="T27" fmla="*/ 468 h 798"/>
                <a:gd name="T28" fmla="*/ 329 w 798"/>
                <a:gd name="T29" fmla="*/ 464 h 798"/>
                <a:gd name="T30" fmla="*/ 333 w 798"/>
                <a:gd name="T31" fmla="*/ 440 h 798"/>
                <a:gd name="T32" fmla="*/ 499 w 798"/>
                <a:gd name="T33" fmla="*/ 421 h 798"/>
                <a:gd name="T34" fmla="*/ 503 w 798"/>
                <a:gd name="T35" fmla="*/ 446 h 798"/>
                <a:gd name="T36" fmla="*/ 479 w 798"/>
                <a:gd name="T37" fmla="*/ 450 h 798"/>
                <a:gd name="T38" fmla="*/ 475 w 798"/>
                <a:gd name="T39" fmla="*/ 425 h 798"/>
                <a:gd name="T40" fmla="*/ 259 w 798"/>
                <a:gd name="T41" fmla="*/ 400 h 798"/>
                <a:gd name="T42" fmla="*/ 270 w 798"/>
                <a:gd name="T43" fmla="*/ 422 h 798"/>
                <a:gd name="T44" fmla="*/ 248 w 798"/>
                <a:gd name="T45" fmla="*/ 434 h 798"/>
                <a:gd name="T46" fmla="*/ 236 w 798"/>
                <a:gd name="T47" fmla="*/ 412 h 798"/>
                <a:gd name="T48" fmla="*/ 399 w 798"/>
                <a:gd name="T49" fmla="*/ 381 h 798"/>
                <a:gd name="T50" fmla="*/ 417 w 798"/>
                <a:gd name="T51" fmla="*/ 399 h 798"/>
                <a:gd name="T52" fmla="*/ 399 w 798"/>
                <a:gd name="T53" fmla="*/ 417 h 798"/>
                <a:gd name="T54" fmla="*/ 380 w 798"/>
                <a:gd name="T55" fmla="*/ 399 h 798"/>
                <a:gd name="T56" fmla="*/ 399 w 798"/>
                <a:gd name="T57" fmla="*/ 381 h 798"/>
                <a:gd name="T58" fmla="*/ 561 w 798"/>
                <a:gd name="T59" fmla="*/ 375 h 798"/>
                <a:gd name="T60" fmla="*/ 549 w 798"/>
                <a:gd name="T61" fmla="*/ 399 h 798"/>
                <a:gd name="T62" fmla="*/ 526 w 798"/>
                <a:gd name="T63" fmla="*/ 387 h 798"/>
                <a:gd name="T64" fmla="*/ 537 w 798"/>
                <a:gd name="T65" fmla="*/ 364 h 798"/>
                <a:gd name="T66" fmla="*/ 323 w 798"/>
                <a:gd name="T67" fmla="*/ 352 h 798"/>
                <a:gd name="T68" fmla="*/ 319 w 798"/>
                <a:gd name="T69" fmla="*/ 378 h 798"/>
                <a:gd name="T70" fmla="*/ 293 w 798"/>
                <a:gd name="T71" fmla="*/ 374 h 798"/>
                <a:gd name="T72" fmla="*/ 297 w 798"/>
                <a:gd name="T73" fmla="*/ 348 h 798"/>
                <a:gd name="T74" fmla="*/ 464 w 798"/>
                <a:gd name="T75" fmla="*/ 330 h 798"/>
                <a:gd name="T76" fmla="*/ 468 w 798"/>
                <a:gd name="T77" fmla="*/ 356 h 798"/>
                <a:gd name="T78" fmla="*/ 442 w 798"/>
                <a:gd name="T79" fmla="*/ 360 h 798"/>
                <a:gd name="T80" fmla="*/ 438 w 798"/>
                <a:gd name="T81" fmla="*/ 333 h 798"/>
                <a:gd name="T82" fmla="*/ 367 w 798"/>
                <a:gd name="T83" fmla="*/ 292 h 798"/>
                <a:gd name="T84" fmla="*/ 379 w 798"/>
                <a:gd name="T85" fmla="*/ 314 h 798"/>
                <a:gd name="T86" fmla="*/ 357 w 798"/>
                <a:gd name="T87" fmla="*/ 326 h 798"/>
                <a:gd name="T88" fmla="*/ 345 w 798"/>
                <a:gd name="T89" fmla="*/ 303 h 798"/>
                <a:gd name="T90" fmla="*/ 417 w 798"/>
                <a:gd name="T91" fmla="*/ 237 h 798"/>
                <a:gd name="T92" fmla="*/ 434 w 798"/>
                <a:gd name="T93" fmla="*/ 254 h 798"/>
                <a:gd name="T94" fmla="*/ 417 w 798"/>
                <a:gd name="T95" fmla="*/ 272 h 798"/>
                <a:gd name="T96" fmla="*/ 399 w 798"/>
                <a:gd name="T97" fmla="*/ 254 h 798"/>
                <a:gd name="T98" fmla="*/ 417 w 798"/>
                <a:gd name="T99" fmla="*/ 237 h 798"/>
                <a:gd name="T100" fmla="*/ 420 w 798"/>
                <a:gd name="T101" fmla="*/ 174 h 798"/>
                <a:gd name="T102" fmla="*/ 532 w 798"/>
                <a:gd name="T103" fmla="*/ 61 h 798"/>
                <a:gd name="T104" fmla="*/ 718 w 798"/>
                <a:gd name="T105" fmla="*/ 284 h 798"/>
                <a:gd name="T106" fmla="*/ 757 w 798"/>
                <a:gd name="T107" fmla="*/ 212 h 798"/>
                <a:gd name="T108" fmla="*/ 706 w 798"/>
                <a:gd name="T109" fmla="*/ 68 h 798"/>
                <a:gd name="T110" fmla="*/ 653 w 798"/>
                <a:gd name="T111" fmla="*/ 3 h 798"/>
                <a:gd name="T112" fmla="*/ 783 w 798"/>
                <a:gd name="T113" fmla="*/ 111 h 798"/>
                <a:gd name="T114" fmla="*/ 776 w 798"/>
                <a:gd name="T115" fmla="*/ 267 h 798"/>
                <a:gd name="T116" fmla="*/ 310 w 798"/>
                <a:gd name="T117" fmla="*/ 745 h 798"/>
                <a:gd name="T118" fmla="*/ 145 w 798"/>
                <a:gd name="T119" fmla="*/ 794 h 798"/>
                <a:gd name="T120" fmla="*/ 14 w 798"/>
                <a:gd name="T121" fmla="*/ 687 h 798"/>
                <a:gd name="T122" fmla="*/ 31 w 798"/>
                <a:gd name="T123" fmla="*/ 515 h 798"/>
                <a:gd name="T124" fmla="*/ 531 w 798"/>
                <a:gd name="T125" fmla="*/ 22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8" h="798">
                  <a:moveTo>
                    <a:pt x="380" y="526"/>
                  </a:moveTo>
                  <a:lnTo>
                    <a:pt x="386" y="527"/>
                  </a:lnTo>
                  <a:lnTo>
                    <a:pt x="391" y="530"/>
                  </a:lnTo>
                  <a:lnTo>
                    <a:pt x="395" y="534"/>
                  </a:lnTo>
                  <a:lnTo>
                    <a:pt x="397" y="539"/>
                  </a:lnTo>
                  <a:lnTo>
                    <a:pt x="399" y="544"/>
                  </a:lnTo>
                  <a:lnTo>
                    <a:pt x="397" y="550"/>
                  </a:lnTo>
                  <a:lnTo>
                    <a:pt x="395" y="555"/>
                  </a:lnTo>
                  <a:lnTo>
                    <a:pt x="391" y="559"/>
                  </a:lnTo>
                  <a:lnTo>
                    <a:pt x="386" y="561"/>
                  </a:lnTo>
                  <a:lnTo>
                    <a:pt x="380" y="563"/>
                  </a:lnTo>
                  <a:lnTo>
                    <a:pt x="375" y="561"/>
                  </a:lnTo>
                  <a:lnTo>
                    <a:pt x="370" y="559"/>
                  </a:lnTo>
                  <a:lnTo>
                    <a:pt x="366" y="555"/>
                  </a:lnTo>
                  <a:lnTo>
                    <a:pt x="363" y="550"/>
                  </a:lnTo>
                  <a:lnTo>
                    <a:pt x="362" y="544"/>
                  </a:lnTo>
                  <a:lnTo>
                    <a:pt x="363" y="539"/>
                  </a:lnTo>
                  <a:lnTo>
                    <a:pt x="366" y="534"/>
                  </a:lnTo>
                  <a:lnTo>
                    <a:pt x="370" y="530"/>
                  </a:lnTo>
                  <a:lnTo>
                    <a:pt x="375" y="527"/>
                  </a:lnTo>
                  <a:lnTo>
                    <a:pt x="380" y="526"/>
                  </a:lnTo>
                  <a:close/>
                  <a:moveTo>
                    <a:pt x="434" y="472"/>
                  </a:moveTo>
                  <a:lnTo>
                    <a:pt x="441" y="472"/>
                  </a:lnTo>
                  <a:lnTo>
                    <a:pt x="446" y="475"/>
                  </a:lnTo>
                  <a:lnTo>
                    <a:pt x="450" y="479"/>
                  </a:lnTo>
                  <a:lnTo>
                    <a:pt x="452" y="484"/>
                  </a:lnTo>
                  <a:lnTo>
                    <a:pt x="452" y="489"/>
                  </a:lnTo>
                  <a:lnTo>
                    <a:pt x="452" y="496"/>
                  </a:lnTo>
                  <a:lnTo>
                    <a:pt x="450" y="501"/>
                  </a:lnTo>
                  <a:lnTo>
                    <a:pt x="446" y="505"/>
                  </a:lnTo>
                  <a:lnTo>
                    <a:pt x="441" y="508"/>
                  </a:lnTo>
                  <a:lnTo>
                    <a:pt x="434" y="508"/>
                  </a:lnTo>
                  <a:lnTo>
                    <a:pt x="429" y="508"/>
                  </a:lnTo>
                  <a:lnTo>
                    <a:pt x="424" y="505"/>
                  </a:lnTo>
                  <a:lnTo>
                    <a:pt x="420" y="501"/>
                  </a:lnTo>
                  <a:lnTo>
                    <a:pt x="417" y="496"/>
                  </a:lnTo>
                  <a:lnTo>
                    <a:pt x="417" y="489"/>
                  </a:lnTo>
                  <a:lnTo>
                    <a:pt x="417" y="484"/>
                  </a:lnTo>
                  <a:lnTo>
                    <a:pt x="420" y="479"/>
                  </a:lnTo>
                  <a:lnTo>
                    <a:pt x="424" y="475"/>
                  </a:lnTo>
                  <a:lnTo>
                    <a:pt x="429" y="472"/>
                  </a:lnTo>
                  <a:lnTo>
                    <a:pt x="434" y="472"/>
                  </a:lnTo>
                  <a:close/>
                  <a:moveTo>
                    <a:pt x="147" y="446"/>
                  </a:moveTo>
                  <a:lnTo>
                    <a:pt x="78" y="514"/>
                  </a:lnTo>
                  <a:lnTo>
                    <a:pt x="61" y="536"/>
                  </a:lnTo>
                  <a:lnTo>
                    <a:pt x="47" y="560"/>
                  </a:lnTo>
                  <a:lnTo>
                    <a:pt x="39" y="587"/>
                  </a:lnTo>
                  <a:lnTo>
                    <a:pt x="36" y="616"/>
                  </a:lnTo>
                  <a:lnTo>
                    <a:pt x="40" y="650"/>
                  </a:lnTo>
                  <a:lnTo>
                    <a:pt x="51" y="680"/>
                  </a:lnTo>
                  <a:lnTo>
                    <a:pt x="68" y="708"/>
                  </a:lnTo>
                  <a:lnTo>
                    <a:pt x="90" y="730"/>
                  </a:lnTo>
                  <a:lnTo>
                    <a:pt x="117" y="747"/>
                  </a:lnTo>
                  <a:lnTo>
                    <a:pt x="147" y="758"/>
                  </a:lnTo>
                  <a:lnTo>
                    <a:pt x="181" y="762"/>
                  </a:lnTo>
                  <a:lnTo>
                    <a:pt x="210" y="759"/>
                  </a:lnTo>
                  <a:lnTo>
                    <a:pt x="238" y="751"/>
                  </a:lnTo>
                  <a:lnTo>
                    <a:pt x="263" y="737"/>
                  </a:lnTo>
                  <a:lnTo>
                    <a:pt x="284" y="720"/>
                  </a:lnTo>
                  <a:lnTo>
                    <a:pt x="352" y="650"/>
                  </a:lnTo>
                  <a:lnTo>
                    <a:pt x="147" y="446"/>
                  </a:lnTo>
                  <a:close/>
                  <a:moveTo>
                    <a:pt x="344" y="436"/>
                  </a:moveTo>
                  <a:lnTo>
                    <a:pt x="350" y="437"/>
                  </a:lnTo>
                  <a:lnTo>
                    <a:pt x="354" y="440"/>
                  </a:lnTo>
                  <a:lnTo>
                    <a:pt x="358" y="443"/>
                  </a:lnTo>
                  <a:lnTo>
                    <a:pt x="361" y="447"/>
                  </a:lnTo>
                  <a:lnTo>
                    <a:pt x="362" y="454"/>
                  </a:lnTo>
                  <a:lnTo>
                    <a:pt x="361" y="459"/>
                  </a:lnTo>
                  <a:lnTo>
                    <a:pt x="358" y="464"/>
                  </a:lnTo>
                  <a:lnTo>
                    <a:pt x="354" y="468"/>
                  </a:lnTo>
                  <a:lnTo>
                    <a:pt x="350" y="471"/>
                  </a:lnTo>
                  <a:lnTo>
                    <a:pt x="344" y="472"/>
                  </a:lnTo>
                  <a:lnTo>
                    <a:pt x="339" y="471"/>
                  </a:lnTo>
                  <a:lnTo>
                    <a:pt x="333" y="468"/>
                  </a:lnTo>
                  <a:lnTo>
                    <a:pt x="329" y="464"/>
                  </a:lnTo>
                  <a:lnTo>
                    <a:pt x="327" y="459"/>
                  </a:lnTo>
                  <a:lnTo>
                    <a:pt x="325" y="454"/>
                  </a:lnTo>
                  <a:lnTo>
                    <a:pt x="327" y="447"/>
                  </a:lnTo>
                  <a:lnTo>
                    <a:pt x="329" y="443"/>
                  </a:lnTo>
                  <a:lnTo>
                    <a:pt x="333" y="440"/>
                  </a:lnTo>
                  <a:lnTo>
                    <a:pt x="339" y="437"/>
                  </a:lnTo>
                  <a:lnTo>
                    <a:pt x="344" y="436"/>
                  </a:lnTo>
                  <a:close/>
                  <a:moveTo>
                    <a:pt x="489" y="417"/>
                  </a:moveTo>
                  <a:lnTo>
                    <a:pt x="494" y="419"/>
                  </a:lnTo>
                  <a:lnTo>
                    <a:pt x="499" y="421"/>
                  </a:lnTo>
                  <a:lnTo>
                    <a:pt x="503" y="425"/>
                  </a:lnTo>
                  <a:lnTo>
                    <a:pt x="506" y="430"/>
                  </a:lnTo>
                  <a:lnTo>
                    <a:pt x="507" y="436"/>
                  </a:lnTo>
                  <a:lnTo>
                    <a:pt x="506" y="441"/>
                  </a:lnTo>
                  <a:lnTo>
                    <a:pt x="503" y="446"/>
                  </a:lnTo>
                  <a:lnTo>
                    <a:pt x="499" y="450"/>
                  </a:lnTo>
                  <a:lnTo>
                    <a:pt x="494" y="453"/>
                  </a:lnTo>
                  <a:lnTo>
                    <a:pt x="489" y="454"/>
                  </a:lnTo>
                  <a:lnTo>
                    <a:pt x="484" y="453"/>
                  </a:lnTo>
                  <a:lnTo>
                    <a:pt x="479" y="450"/>
                  </a:lnTo>
                  <a:lnTo>
                    <a:pt x="475" y="446"/>
                  </a:lnTo>
                  <a:lnTo>
                    <a:pt x="472" y="441"/>
                  </a:lnTo>
                  <a:lnTo>
                    <a:pt x="471" y="436"/>
                  </a:lnTo>
                  <a:lnTo>
                    <a:pt x="472" y="430"/>
                  </a:lnTo>
                  <a:lnTo>
                    <a:pt x="475" y="425"/>
                  </a:lnTo>
                  <a:lnTo>
                    <a:pt x="479" y="421"/>
                  </a:lnTo>
                  <a:lnTo>
                    <a:pt x="484" y="419"/>
                  </a:lnTo>
                  <a:lnTo>
                    <a:pt x="489" y="417"/>
                  </a:lnTo>
                  <a:close/>
                  <a:moveTo>
                    <a:pt x="253" y="399"/>
                  </a:moveTo>
                  <a:lnTo>
                    <a:pt x="259" y="400"/>
                  </a:lnTo>
                  <a:lnTo>
                    <a:pt x="264" y="403"/>
                  </a:lnTo>
                  <a:lnTo>
                    <a:pt x="268" y="407"/>
                  </a:lnTo>
                  <a:lnTo>
                    <a:pt x="270" y="412"/>
                  </a:lnTo>
                  <a:lnTo>
                    <a:pt x="272" y="417"/>
                  </a:lnTo>
                  <a:lnTo>
                    <a:pt x="270" y="422"/>
                  </a:lnTo>
                  <a:lnTo>
                    <a:pt x="268" y="428"/>
                  </a:lnTo>
                  <a:lnTo>
                    <a:pt x="264" y="432"/>
                  </a:lnTo>
                  <a:lnTo>
                    <a:pt x="259" y="434"/>
                  </a:lnTo>
                  <a:lnTo>
                    <a:pt x="253" y="436"/>
                  </a:lnTo>
                  <a:lnTo>
                    <a:pt x="248" y="434"/>
                  </a:lnTo>
                  <a:lnTo>
                    <a:pt x="243" y="432"/>
                  </a:lnTo>
                  <a:lnTo>
                    <a:pt x="239" y="428"/>
                  </a:lnTo>
                  <a:lnTo>
                    <a:pt x="236" y="422"/>
                  </a:lnTo>
                  <a:lnTo>
                    <a:pt x="235" y="417"/>
                  </a:lnTo>
                  <a:lnTo>
                    <a:pt x="236" y="412"/>
                  </a:lnTo>
                  <a:lnTo>
                    <a:pt x="239" y="407"/>
                  </a:lnTo>
                  <a:lnTo>
                    <a:pt x="243" y="403"/>
                  </a:lnTo>
                  <a:lnTo>
                    <a:pt x="248" y="400"/>
                  </a:lnTo>
                  <a:lnTo>
                    <a:pt x="253" y="399"/>
                  </a:lnTo>
                  <a:close/>
                  <a:moveTo>
                    <a:pt x="399" y="381"/>
                  </a:moveTo>
                  <a:lnTo>
                    <a:pt x="404" y="382"/>
                  </a:lnTo>
                  <a:lnTo>
                    <a:pt x="409" y="385"/>
                  </a:lnTo>
                  <a:lnTo>
                    <a:pt x="413" y="388"/>
                  </a:lnTo>
                  <a:lnTo>
                    <a:pt x="416" y="394"/>
                  </a:lnTo>
                  <a:lnTo>
                    <a:pt x="417" y="399"/>
                  </a:lnTo>
                  <a:lnTo>
                    <a:pt x="416" y="405"/>
                  </a:lnTo>
                  <a:lnTo>
                    <a:pt x="413" y="409"/>
                  </a:lnTo>
                  <a:lnTo>
                    <a:pt x="409" y="413"/>
                  </a:lnTo>
                  <a:lnTo>
                    <a:pt x="404" y="416"/>
                  </a:lnTo>
                  <a:lnTo>
                    <a:pt x="399" y="417"/>
                  </a:lnTo>
                  <a:lnTo>
                    <a:pt x="392" y="416"/>
                  </a:lnTo>
                  <a:lnTo>
                    <a:pt x="388" y="413"/>
                  </a:lnTo>
                  <a:lnTo>
                    <a:pt x="384" y="409"/>
                  </a:lnTo>
                  <a:lnTo>
                    <a:pt x="382" y="405"/>
                  </a:lnTo>
                  <a:lnTo>
                    <a:pt x="380" y="399"/>
                  </a:lnTo>
                  <a:lnTo>
                    <a:pt x="382" y="394"/>
                  </a:lnTo>
                  <a:lnTo>
                    <a:pt x="384" y="388"/>
                  </a:lnTo>
                  <a:lnTo>
                    <a:pt x="388" y="385"/>
                  </a:lnTo>
                  <a:lnTo>
                    <a:pt x="392" y="382"/>
                  </a:lnTo>
                  <a:lnTo>
                    <a:pt x="399" y="381"/>
                  </a:lnTo>
                  <a:close/>
                  <a:moveTo>
                    <a:pt x="544" y="364"/>
                  </a:moveTo>
                  <a:lnTo>
                    <a:pt x="549" y="364"/>
                  </a:lnTo>
                  <a:lnTo>
                    <a:pt x="554" y="366"/>
                  </a:lnTo>
                  <a:lnTo>
                    <a:pt x="558" y="370"/>
                  </a:lnTo>
                  <a:lnTo>
                    <a:pt x="561" y="375"/>
                  </a:lnTo>
                  <a:lnTo>
                    <a:pt x="561" y="381"/>
                  </a:lnTo>
                  <a:lnTo>
                    <a:pt x="561" y="387"/>
                  </a:lnTo>
                  <a:lnTo>
                    <a:pt x="558" y="392"/>
                  </a:lnTo>
                  <a:lnTo>
                    <a:pt x="554" y="396"/>
                  </a:lnTo>
                  <a:lnTo>
                    <a:pt x="549" y="399"/>
                  </a:lnTo>
                  <a:lnTo>
                    <a:pt x="544" y="399"/>
                  </a:lnTo>
                  <a:lnTo>
                    <a:pt x="537" y="399"/>
                  </a:lnTo>
                  <a:lnTo>
                    <a:pt x="532" y="396"/>
                  </a:lnTo>
                  <a:lnTo>
                    <a:pt x="528" y="392"/>
                  </a:lnTo>
                  <a:lnTo>
                    <a:pt x="526" y="387"/>
                  </a:lnTo>
                  <a:lnTo>
                    <a:pt x="526" y="381"/>
                  </a:lnTo>
                  <a:lnTo>
                    <a:pt x="526" y="375"/>
                  </a:lnTo>
                  <a:lnTo>
                    <a:pt x="528" y="370"/>
                  </a:lnTo>
                  <a:lnTo>
                    <a:pt x="532" y="366"/>
                  </a:lnTo>
                  <a:lnTo>
                    <a:pt x="537" y="364"/>
                  </a:lnTo>
                  <a:lnTo>
                    <a:pt x="544" y="364"/>
                  </a:lnTo>
                  <a:close/>
                  <a:moveTo>
                    <a:pt x="308" y="345"/>
                  </a:moveTo>
                  <a:lnTo>
                    <a:pt x="314" y="345"/>
                  </a:lnTo>
                  <a:lnTo>
                    <a:pt x="319" y="348"/>
                  </a:lnTo>
                  <a:lnTo>
                    <a:pt x="323" y="352"/>
                  </a:lnTo>
                  <a:lnTo>
                    <a:pt x="325" y="357"/>
                  </a:lnTo>
                  <a:lnTo>
                    <a:pt x="325" y="364"/>
                  </a:lnTo>
                  <a:lnTo>
                    <a:pt x="325" y="369"/>
                  </a:lnTo>
                  <a:lnTo>
                    <a:pt x="323" y="374"/>
                  </a:lnTo>
                  <a:lnTo>
                    <a:pt x="319" y="378"/>
                  </a:lnTo>
                  <a:lnTo>
                    <a:pt x="314" y="381"/>
                  </a:lnTo>
                  <a:lnTo>
                    <a:pt x="308" y="381"/>
                  </a:lnTo>
                  <a:lnTo>
                    <a:pt x="302" y="381"/>
                  </a:lnTo>
                  <a:lnTo>
                    <a:pt x="297" y="378"/>
                  </a:lnTo>
                  <a:lnTo>
                    <a:pt x="293" y="374"/>
                  </a:lnTo>
                  <a:lnTo>
                    <a:pt x="290" y="369"/>
                  </a:lnTo>
                  <a:lnTo>
                    <a:pt x="290" y="364"/>
                  </a:lnTo>
                  <a:lnTo>
                    <a:pt x="290" y="357"/>
                  </a:lnTo>
                  <a:lnTo>
                    <a:pt x="293" y="352"/>
                  </a:lnTo>
                  <a:lnTo>
                    <a:pt x="297" y="348"/>
                  </a:lnTo>
                  <a:lnTo>
                    <a:pt x="302" y="345"/>
                  </a:lnTo>
                  <a:lnTo>
                    <a:pt x="308" y="345"/>
                  </a:lnTo>
                  <a:close/>
                  <a:moveTo>
                    <a:pt x="452" y="327"/>
                  </a:moveTo>
                  <a:lnTo>
                    <a:pt x="459" y="328"/>
                  </a:lnTo>
                  <a:lnTo>
                    <a:pt x="464" y="330"/>
                  </a:lnTo>
                  <a:lnTo>
                    <a:pt x="468" y="333"/>
                  </a:lnTo>
                  <a:lnTo>
                    <a:pt x="471" y="339"/>
                  </a:lnTo>
                  <a:lnTo>
                    <a:pt x="471" y="345"/>
                  </a:lnTo>
                  <a:lnTo>
                    <a:pt x="471" y="350"/>
                  </a:lnTo>
                  <a:lnTo>
                    <a:pt x="468" y="356"/>
                  </a:lnTo>
                  <a:lnTo>
                    <a:pt x="464" y="360"/>
                  </a:lnTo>
                  <a:lnTo>
                    <a:pt x="459" y="362"/>
                  </a:lnTo>
                  <a:lnTo>
                    <a:pt x="452" y="364"/>
                  </a:lnTo>
                  <a:lnTo>
                    <a:pt x="447" y="362"/>
                  </a:lnTo>
                  <a:lnTo>
                    <a:pt x="442" y="360"/>
                  </a:lnTo>
                  <a:lnTo>
                    <a:pt x="438" y="356"/>
                  </a:lnTo>
                  <a:lnTo>
                    <a:pt x="435" y="350"/>
                  </a:lnTo>
                  <a:lnTo>
                    <a:pt x="434" y="345"/>
                  </a:lnTo>
                  <a:lnTo>
                    <a:pt x="435" y="339"/>
                  </a:lnTo>
                  <a:lnTo>
                    <a:pt x="438" y="333"/>
                  </a:lnTo>
                  <a:lnTo>
                    <a:pt x="442" y="330"/>
                  </a:lnTo>
                  <a:lnTo>
                    <a:pt x="447" y="328"/>
                  </a:lnTo>
                  <a:lnTo>
                    <a:pt x="452" y="327"/>
                  </a:lnTo>
                  <a:close/>
                  <a:moveTo>
                    <a:pt x="362" y="290"/>
                  </a:moveTo>
                  <a:lnTo>
                    <a:pt x="367" y="292"/>
                  </a:lnTo>
                  <a:lnTo>
                    <a:pt x="373" y="294"/>
                  </a:lnTo>
                  <a:lnTo>
                    <a:pt x="376" y="298"/>
                  </a:lnTo>
                  <a:lnTo>
                    <a:pt x="379" y="303"/>
                  </a:lnTo>
                  <a:lnTo>
                    <a:pt x="380" y="309"/>
                  </a:lnTo>
                  <a:lnTo>
                    <a:pt x="379" y="314"/>
                  </a:lnTo>
                  <a:lnTo>
                    <a:pt x="376" y="319"/>
                  </a:lnTo>
                  <a:lnTo>
                    <a:pt x="373" y="323"/>
                  </a:lnTo>
                  <a:lnTo>
                    <a:pt x="367" y="326"/>
                  </a:lnTo>
                  <a:lnTo>
                    <a:pt x="362" y="327"/>
                  </a:lnTo>
                  <a:lnTo>
                    <a:pt x="357" y="326"/>
                  </a:lnTo>
                  <a:lnTo>
                    <a:pt x="352" y="323"/>
                  </a:lnTo>
                  <a:lnTo>
                    <a:pt x="348" y="319"/>
                  </a:lnTo>
                  <a:lnTo>
                    <a:pt x="345" y="314"/>
                  </a:lnTo>
                  <a:lnTo>
                    <a:pt x="344" y="309"/>
                  </a:lnTo>
                  <a:lnTo>
                    <a:pt x="345" y="303"/>
                  </a:lnTo>
                  <a:lnTo>
                    <a:pt x="348" y="298"/>
                  </a:lnTo>
                  <a:lnTo>
                    <a:pt x="352" y="294"/>
                  </a:lnTo>
                  <a:lnTo>
                    <a:pt x="357" y="292"/>
                  </a:lnTo>
                  <a:lnTo>
                    <a:pt x="362" y="290"/>
                  </a:lnTo>
                  <a:close/>
                  <a:moveTo>
                    <a:pt x="417" y="237"/>
                  </a:moveTo>
                  <a:lnTo>
                    <a:pt x="422" y="237"/>
                  </a:lnTo>
                  <a:lnTo>
                    <a:pt x="427" y="239"/>
                  </a:lnTo>
                  <a:lnTo>
                    <a:pt x="431" y="243"/>
                  </a:lnTo>
                  <a:lnTo>
                    <a:pt x="434" y="248"/>
                  </a:lnTo>
                  <a:lnTo>
                    <a:pt x="434" y="254"/>
                  </a:lnTo>
                  <a:lnTo>
                    <a:pt x="434" y="260"/>
                  </a:lnTo>
                  <a:lnTo>
                    <a:pt x="431" y="265"/>
                  </a:lnTo>
                  <a:lnTo>
                    <a:pt x="427" y="269"/>
                  </a:lnTo>
                  <a:lnTo>
                    <a:pt x="422" y="272"/>
                  </a:lnTo>
                  <a:lnTo>
                    <a:pt x="417" y="272"/>
                  </a:lnTo>
                  <a:lnTo>
                    <a:pt x="410" y="272"/>
                  </a:lnTo>
                  <a:lnTo>
                    <a:pt x="405" y="269"/>
                  </a:lnTo>
                  <a:lnTo>
                    <a:pt x="401" y="265"/>
                  </a:lnTo>
                  <a:lnTo>
                    <a:pt x="399" y="260"/>
                  </a:lnTo>
                  <a:lnTo>
                    <a:pt x="399" y="254"/>
                  </a:lnTo>
                  <a:lnTo>
                    <a:pt x="399" y="248"/>
                  </a:lnTo>
                  <a:lnTo>
                    <a:pt x="401" y="243"/>
                  </a:lnTo>
                  <a:lnTo>
                    <a:pt x="405" y="239"/>
                  </a:lnTo>
                  <a:lnTo>
                    <a:pt x="410" y="237"/>
                  </a:lnTo>
                  <a:lnTo>
                    <a:pt x="417" y="237"/>
                  </a:lnTo>
                  <a:close/>
                  <a:moveTo>
                    <a:pt x="420" y="174"/>
                  </a:moveTo>
                  <a:lnTo>
                    <a:pt x="172" y="420"/>
                  </a:lnTo>
                  <a:lnTo>
                    <a:pt x="378" y="625"/>
                  </a:lnTo>
                  <a:lnTo>
                    <a:pt x="624" y="378"/>
                  </a:lnTo>
                  <a:lnTo>
                    <a:pt x="420" y="174"/>
                  </a:lnTo>
                  <a:close/>
                  <a:moveTo>
                    <a:pt x="616" y="36"/>
                  </a:moveTo>
                  <a:lnTo>
                    <a:pt x="586" y="40"/>
                  </a:lnTo>
                  <a:lnTo>
                    <a:pt x="558" y="48"/>
                  </a:lnTo>
                  <a:lnTo>
                    <a:pt x="533" y="62"/>
                  </a:lnTo>
                  <a:lnTo>
                    <a:pt x="532" y="61"/>
                  </a:lnTo>
                  <a:lnTo>
                    <a:pt x="514" y="79"/>
                  </a:lnTo>
                  <a:lnTo>
                    <a:pt x="514" y="79"/>
                  </a:lnTo>
                  <a:lnTo>
                    <a:pt x="445" y="148"/>
                  </a:lnTo>
                  <a:lnTo>
                    <a:pt x="650" y="353"/>
                  </a:lnTo>
                  <a:lnTo>
                    <a:pt x="718" y="284"/>
                  </a:lnTo>
                  <a:lnTo>
                    <a:pt x="718" y="284"/>
                  </a:lnTo>
                  <a:lnTo>
                    <a:pt x="736" y="265"/>
                  </a:lnTo>
                  <a:lnTo>
                    <a:pt x="735" y="264"/>
                  </a:lnTo>
                  <a:lnTo>
                    <a:pt x="749" y="239"/>
                  </a:lnTo>
                  <a:lnTo>
                    <a:pt x="757" y="212"/>
                  </a:lnTo>
                  <a:lnTo>
                    <a:pt x="761" y="182"/>
                  </a:lnTo>
                  <a:lnTo>
                    <a:pt x="757" y="149"/>
                  </a:lnTo>
                  <a:lnTo>
                    <a:pt x="747" y="117"/>
                  </a:lnTo>
                  <a:lnTo>
                    <a:pt x="730" y="91"/>
                  </a:lnTo>
                  <a:lnTo>
                    <a:pt x="706" y="68"/>
                  </a:lnTo>
                  <a:lnTo>
                    <a:pt x="680" y="51"/>
                  </a:lnTo>
                  <a:lnTo>
                    <a:pt x="649" y="40"/>
                  </a:lnTo>
                  <a:lnTo>
                    <a:pt x="616" y="36"/>
                  </a:lnTo>
                  <a:close/>
                  <a:moveTo>
                    <a:pt x="616" y="0"/>
                  </a:moveTo>
                  <a:lnTo>
                    <a:pt x="653" y="3"/>
                  </a:lnTo>
                  <a:lnTo>
                    <a:pt x="687" y="14"/>
                  </a:lnTo>
                  <a:lnTo>
                    <a:pt x="718" y="31"/>
                  </a:lnTo>
                  <a:lnTo>
                    <a:pt x="744" y="53"/>
                  </a:lnTo>
                  <a:lnTo>
                    <a:pt x="766" y="81"/>
                  </a:lnTo>
                  <a:lnTo>
                    <a:pt x="783" y="111"/>
                  </a:lnTo>
                  <a:lnTo>
                    <a:pt x="794" y="145"/>
                  </a:lnTo>
                  <a:lnTo>
                    <a:pt x="798" y="182"/>
                  </a:lnTo>
                  <a:lnTo>
                    <a:pt x="795" y="212"/>
                  </a:lnTo>
                  <a:lnTo>
                    <a:pt x="787" y="239"/>
                  </a:lnTo>
                  <a:lnTo>
                    <a:pt x="776" y="267"/>
                  </a:lnTo>
                  <a:lnTo>
                    <a:pt x="761" y="290"/>
                  </a:lnTo>
                  <a:lnTo>
                    <a:pt x="763" y="292"/>
                  </a:lnTo>
                  <a:lnTo>
                    <a:pt x="744" y="310"/>
                  </a:lnTo>
                  <a:lnTo>
                    <a:pt x="744" y="310"/>
                  </a:lnTo>
                  <a:lnTo>
                    <a:pt x="310" y="745"/>
                  </a:lnTo>
                  <a:lnTo>
                    <a:pt x="282" y="767"/>
                  </a:lnTo>
                  <a:lnTo>
                    <a:pt x="251" y="784"/>
                  </a:lnTo>
                  <a:lnTo>
                    <a:pt x="217" y="794"/>
                  </a:lnTo>
                  <a:lnTo>
                    <a:pt x="181" y="798"/>
                  </a:lnTo>
                  <a:lnTo>
                    <a:pt x="145" y="794"/>
                  </a:lnTo>
                  <a:lnTo>
                    <a:pt x="111" y="784"/>
                  </a:lnTo>
                  <a:lnTo>
                    <a:pt x="79" y="767"/>
                  </a:lnTo>
                  <a:lnTo>
                    <a:pt x="53" y="745"/>
                  </a:lnTo>
                  <a:lnTo>
                    <a:pt x="31" y="718"/>
                  </a:lnTo>
                  <a:lnTo>
                    <a:pt x="14" y="687"/>
                  </a:lnTo>
                  <a:lnTo>
                    <a:pt x="3" y="653"/>
                  </a:lnTo>
                  <a:lnTo>
                    <a:pt x="0" y="616"/>
                  </a:lnTo>
                  <a:lnTo>
                    <a:pt x="3" y="581"/>
                  </a:lnTo>
                  <a:lnTo>
                    <a:pt x="14" y="547"/>
                  </a:lnTo>
                  <a:lnTo>
                    <a:pt x="31" y="515"/>
                  </a:lnTo>
                  <a:lnTo>
                    <a:pt x="53" y="489"/>
                  </a:lnTo>
                  <a:lnTo>
                    <a:pt x="488" y="53"/>
                  </a:lnTo>
                  <a:lnTo>
                    <a:pt x="506" y="35"/>
                  </a:lnTo>
                  <a:lnTo>
                    <a:pt x="507" y="36"/>
                  </a:lnTo>
                  <a:lnTo>
                    <a:pt x="531" y="22"/>
                  </a:lnTo>
                  <a:lnTo>
                    <a:pt x="558" y="10"/>
                  </a:lnTo>
                  <a:lnTo>
                    <a:pt x="586" y="2"/>
                  </a:lnTo>
                  <a:lnTo>
                    <a:pt x="61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85" name="Freeform 84"/>
            <p:cNvSpPr>
              <a:spLocks noEditPoints="1"/>
            </p:cNvSpPr>
            <p:nvPr/>
          </p:nvSpPr>
          <p:spPr bwMode="auto">
            <a:xfrm>
              <a:off x="9493813" y="4592780"/>
              <a:ext cx="538648" cy="539323"/>
            </a:xfrm>
            <a:custGeom>
              <a:avLst/>
              <a:gdLst>
                <a:gd name="T0" fmla="*/ 362 w 797"/>
                <a:gd name="T1" fmla="*/ 364 h 798"/>
                <a:gd name="T2" fmla="*/ 217 w 797"/>
                <a:gd name="T3" fmla="*/ 436 h 798"/>
                <a:gd name="T4" fmla="*/ 362 w 797"/>
                <a:gd name="T5" fmla="*/ 581 h 798"/>
                <a:gd name="T6" fmla="*/ 434 w 797"/>
                <a:gd name="T7" fmla="*/ 436 h 798"/>
                <a:gd name="T8" fmla="*/ 580 w 797"/>
                <a:gd name="T9" fmla="*/ 364 h 798"/>
                <a:gd name="T10" fmla="*/ 434 w 797"/>
                <a:gd name="T11" fmla="*/ 218 h 798"/>
                <a:gd name="T12" fmla="*/ 362 w 797"/>
                <a:gd name="T13" fmla="*/ 182 h 798"/>
                <a:gd name="T14" fmla="*/ 449 w 797"/>
                <a:gd name="T15" fmla="*/ 184 h 798"/>
                <a:gd name="T16" fmla="*/ 468 w 797"/>
                <a:gd name="T17" fmla="*/ 204 h 798"/>
                <a:gd name="T18" fmla="*/ 471 w 797"/>
                <a:gd name="T19" fmla="*/ 327 h 798"/>
                <a:gd name="T20" fmla="*/ 594 w 797"/>
                <a:gd name="T21" fmla="*/ 330 h 798"/>
                <a:gd name="T22" fmla="*/ 614 w 797"/>
                <a:gd name="T23" fmla="*/ 349 h 798"/>
                <a:gd name="T24" fmla="*/ 616 w 797"/>
                <a:gd name="T25" fmla="*/ 436 h 798"/>
                <a:gd name="T26" fmla="*/ 606 w 797"/>
                <a:gd name="T27" fmla="*/ 462 h 798"/>
                <a:gd name="T28" fmla="*/ 580 w 797"/>
                <a:gd name="T29" fmla="*/ 472 h 798"/>
                <a:gd name="T30" fmla="*/ 471 w 797"/>
                <a:gd name="T31" fmla="*/ 581 h 798"/>
                <a:gd name="T32" fmla="*/ 460 w 797"/>
                <a:gd name="T33" fmla="*/ 606 h 798"/>
                <a:gd name="T34" fmla="*/ 434 w 797"/>
                <a:gd name="T35" fmla="*/ 616 h 798"/>
                <a:gd name="T36" fmla="*/ 348 w 797"/>
                <a:gd name="T37" fmla="*/ 614 h 798"/>
                <a:gd name="T38" fmla="*/ 328 w 797"/>
                <a:gd name="T39" fmla="*/ 595 h 798"/>
                <a:gd name="T40" fmla="*/ 326 w 797"/>
                <a:gd name="T41" fmla="*/ 472 h 798"/>
                <a:gd name="T42" fmla="*/ 203 w 797"/>
                <a:gd name="T43" fmla="*/ 468 h 798"/>
                <a:gd name="T44" fmla="*/ 183 w 797"/>
                <a:gd name="T45" fmla="*/ 450 h 798"/>
                <a:gd name="T46" fmla="*/ 180 w 797"/>
                <a:gd name="T47" fmla="*/ 364 h 798"/>
                <a:gd name="T48" fmla="*/ 191 w 797"/>
                <a:gd name="T49" fmla="*/ 337 h 798"/>
                <a:gd name="T50" fmla="*/ 217 w 797"/>
                <a:gd name="T51" fmla="*/ 327 h 798"/>
                <a:gd name="T52" fmla="*/ 326 w 797"/>
                <a:gd name="T53" fmla="*/ 218 h 798"/>
                <a:gd name="T54" fmla="*/ 336 w 797"/>
                <a:gd name="T55" fmla="*/ 192 h 798"/>
                <a:gd name="T56" fmla="*/ 362 w 797"/>
                <a:gd name="T57" fmla="*/ 182 h 798"/>
                <a:gd name="T58" fmla="*/ 57 w 797"/>
                <a:gd name="T59" fmla="*/ 39 h 798"/>
                <a:gd name="T60" fmla="*/ 39 w 797"/>
                <a:gd name="T61" fmla="*/ 58 h 798"/>
                <a:gd name="T62" fmla="*/ 35 w 797"/>
                <a:gd name="T63" fmla="*/ 726 h 798"/>
                <a:gd name="T64" fmla="*/ 47 w 797"/>
                <a:gd name="T65" fmla="*/ 751 h 798"/>
                <a:gd name="T66" fmla="*/ 72 w 797"/>
                <a:gd name="T67" fmla="*/ 762 h 798"/>
                <a:gd name="T68" fmla="*/ 739 w 797"/>
                <a:gd name="T69" fmla="*/ 759 h 798"/>
                <a:gd name="T70" fmla="*/ 758 w 797"/>
                <a:gd name="T71" fmla="*/ 739 h 798"/>
                <a:gd name="T72" fmla="*/ 761 w 797"/>
                <a:gd name="T73" fmla="*/ 73 h 798"/>
                <a:gd name="T74" fmla="*/ 751 w 797"/>
                <a:gd name="T75" fmla="*/ 47 h 798"/>
                <a:gd name="T76" fmla="*/ 725 w 797"/>
                <a:gd name="T77" fmla="*/ 36 h 798"/>
                <a:gd name="T78" fmla="*/ 72 w 797"/>
                <a:gd name="T79" fmla="*/ 0 h 798"/>
                <a:gd name="T80" fmla="*/ 747 w 797"/>
                <a:gd name="T81" fmla="*/ 3 h 798"/>
                <a:gd name="T82" fmla="*/ 784 w 797"/>
                <a:gd name="T83" fmla="*/ 30 h 798"/>
                <a:gd name="T84" fmla="*/ 797 w 797"/>
                <a:gd name="T85" fmla="*/ 73 h 798"/>
                <a:gd name="T86" fmla="*/ 794 w 797"/>
                <a:gd name="T87" fmla="*/ 749 h 798"/>
                <a:gd name="T88" fmla="*/ 768 w 797"/>
                <a:gd name="T89" fmla="*/ 784 h 798"/>
                <a:gd name="T90" fmla="*/ 725 w 797"/>
                <a:gd name="T91" fmla="*/ 798 h 798"/>
                <a:gd name="T92" fmla="*/ 50 w 797"/>
                <a:gd name="T93" fmla="*/ 794 h 798"/>
                <a:gd name="T94" fmla="*/ 13 w 797"/>
                <a:gd name="T95" fmla="*/ 768 h 798"/>
                <a:gd name="T96" fmla="*/ 0 w 797"/>
                <a:gd name="T97" fmla="*/ 726 h 798"/>
                <a:gd name="T98" fmla="*/ 4 w 797"/>
                <a:gd name="T99" fmla="*/ 49 h 798"/>
                <a:gd name="T100" fmla="*/ 29 w 797"/>
                <a:gd name="T101" fmla="*/ 14 h 798"/>
                <a:gd name="T102" fmla="*/ 72 w 797"/>
                <a:gd name="T103"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7" h="798">
                  <a:moveTo>
                    <a:pt x="362" y="218"/>
                  </a:moveTo>
                  <a:lnTo>
                    <a:pt x="362" y="364"/>
                  </a:lnTo>
                  <a:lnTo>
                    <a:pt x="217" y="364"/>
                  </a:lnTo>
                  <a:lnTo>
                    <a:pt x="217" y="436"/>
                  </a:lnTo>
                  <a:lnTo>
                    <a:pt x="362" y="436"/>
                  </a:lnTo>
                  <a:lnTo>
                    <a:pt x="362" y="581"/>
                  </a:lnTo>
                  <a:lnTo>
                    <a:pt x="434" y="581"/>
                  </a:lnTo>
                  <a:lnTo>
                    <a:pt x="434" y="436"/>
                  </a:lnTo>
                  <a:lnTo>
                    <a:pt x="580" y="436"/>
                  </a:lnTo>
                  <a:lnTo>
                    <a:pt x="580" y="364"/>
                  </a:lnTo>
                  <a:lnTo>
                    <a:pt x="434" y="364"/>
                  </a:lnTo>
                  <a:lnTo>
                    <a:pt x="434" y="218"/>
                  </a:lnTo>
                  <a:lnTo>
                    <a:pt x="362" y="218"/>
                  </a:lnTo>
                  <a:close/>
                  <a:moveTo>
                    <a:pt x="362" y="182"/>
                  </a:moveTo>
                  <a:lnTo>
                    <a:pt x="434" y="182"/>
                  </a:lnTo>
                  <a:lnTo>
                    <a:pt x="449" y="184"/>
                  </a:lnTo>
                  <a:lnTo>
                    <a:pt x="460" y="192"/>
                  </a:lnTo>
                  <a:lnTo>
                    <a:pt x="468" y="204"/>
                  </a:lnTo>
                  <a:lnTo>
                    <a:pt x="471" y="218"/>
                  </a:lnTo>
                  <a:lnTo>
                    <a:pt x="471" y="327"/>
                  </a:lnTo>
                  <a:lnTo>
                    <a:pt x="580" y="327"/>
                  </a:lnTo>
                  <a:lnTo>
                    <a:pt x="594" y="330"/>
                  </a:lnTo>
                  <a:lnTo>
                    <a:pt x="606" y="337"/>
                  </a:lnTo>
                  <a:lnTo>
                    <a:pt x="614" y="349"/>
                  </a:lnTo>
                  <a:lnTo>
                    <a:pt x="616" y="364"/>
                  </a:lnTo>
                  <a:lnTo>
                    <a:pt x="616" y="436"/>
                  </a:lnTo>
                  <a:lnTo>
                    <a:pt x="614" y="450"/>
                  </a:lnTo>
                  <a:lnTo>
                    <a:pt x="606" y="462"/>
                  </a:lnTo>
                  <a:lnTo>
                    <a:pt x="594" y="468"/>
                  </a:lnTo>
                  <a:lnTo>
                    <a:pt x="580" y="472"/>
                  </a:lnTo>
                  <a:lnTo>
                    <a:pt x="471" y="472"/>
                  </a:lnTo>
                  <a:lnTo>
                    <a:pt x="471" y="581"/>
                  </a:lnTo>
                  <a:lnTo>
                    <a:pt x="468" y="595"/>
                  </a:lnTo>
                  <a:lnTo>
                    <a:pt x="460" y="606"/>
                  </a:lnTo>
                  <a:lnTo>
                    <a:pt x="449" y="614"/>
                  </a:lnTo>
                  <a:lnTo>
                    <a:pt x="434" y="616"/>
                  </a:lnTo>
                  <a:lnTo>
                    <a:pt x="362" y="616"/>
                  </a:lnTo>
                  <a:lnTo>
                    <a:pt x="348" y="614"/>
                  </a:lnTo>
                  <a:lnTo>
                    <a:pt x="336" y="606"/>
                  </a:lnTo>
                  <a:lnTo>
                    <a:pt x="328" y="595"/>
                  </a:lnTo>
                  <a:lnTo>
                    <a:pt x="326" y="581"/>
                  </a:lnTo>
                  <a:lnTo>
                    <a:pt x="326" y="472"/>
                  </a:lnTo>
                  <a:lnTo>
                    <a:pt x="217" y="472"/>
                  </a:lnTo>
                  <a:lnTo>
                    <a:pt x="203" y="468"/>
                  </a:lnTo>
                  <a:lnTo>
                    <a:pt x="191" y="462"/>
                  </a:lnTo>
                  <a:lnTo>
                    <a:pt x="183" y="450"/>
                  </a:lnTo>
                  <a:lnTo>
                    <a:pt x="180" y="436"/>
                  </a:lnTo>
                  <a:lnTo>
                    <a:pt x="180" y="364"/>
                  </a:lnTo>
                  <a:lnTo>
                    <a:pt x="183" y="349"/>
                  </a:lnTo>
                  <a:lnTo>
                    <a:pt x="191" y="337"/>
                  </a:lnTo>
                  <a:lnTo>
                    <a:pt x="203" y="330"/>
                  </a:lnTo>
                  <a:lnTo>
                    <a:pt x="217" y="327"/>
                  </a:lnTo>
                  <a:lnTo>
                    <a:pt x="326" y="327"/>
                  </a:lnTo>
                  <a:lnTo>
                    <a:pt x="326" y="218"/>
                  </a:lnTo>
                  <a:lnTo>
                    <a:pt x="328" y="204"/>
                  </a:lnTo>
                  <a:lnTo>
                    <a:pt x="336" y="192"/>
                  </a:lnTo>
                  <a:lnTo>
                    <a:pt x="348" y="184"/>
                  </a:lnTo>
                  <a:lnTo>
                    <a:pt x="362" y="182"/>
                  </a:lnTo>
                  <a:close/>
                  <a:moveTo>
                    <a:pt x="72" y="36"/>
                  </a:moveTo>
                  <a:lnTo>
                    <a:pt x="57" y="39"/>
                  </a:lnTo>
                  <a:lnTo>
                    <a:pt x="47" y="47"/>
                  </a:lnTo>
                  <a:lnTo>
                    <a:pt x="39" y="58"/>
                  </a:lnTo>
                  <a:lnTo>
                    <a:pt x="35" y="73"/>
                  </a:lnTo>
                  <a:lnTo>
                    <a:pt x="35" y="726"/>
                  </a:lnTo>
                  <a:lnTo>
                    <a:pt x="39" y="739"/>
                  </a:lnTo>
                  <a:lnTo>
                    <a:pt x="47" y="751"/>
                  </a:lnTo>
                  <a:lnTo>
                    <a:pt x="57" y="759"/>
                  </a:lnTo>
                  <a:lnTo>
                    <a:pt x="72" y="762"/>
                  </a:lnTo>
                  <a:lnTo>
                    <a:pt x="725" y="762"/>
                  </a:lnTo>
                  <a:lnTo>
                    <a:pt x="739" y="759"/>
                  </a:lnTo>
                  <a:lnTo>
                    <a:pt x="751" y="751"/>
                  </a:lnTo>
                  <a:lnTo>
                    <a:pt x="758" y="739"/>
                  </a:lnTo>
                  <a:lnTo>
                    <a:pt x="761" y="726"/>
                  </a:lnTo>
                  <a:lnTo>
                    <a:pt x="761" y="73"/>
                  </a:lnTo>
                  <a:lnTo>
                    <a:pt x="758" y="58"/>
                  </a:lnTo>
                  <a:lnTo>
                    <a:pt x="751" y="47"/>
                  </a:lnTo>
                  <a:lnTo>
                    <a:pt x="739" y="39"/>
                  </a:lnTo>
                  <a:lnTo>
                    <a:pt x="725" y="36"/>
                  </a:lnTo>
                  <a:lnTo>
                    <a:pt x="72" y="36"/>
                  </a:lnTo>
                  <a:close/>
                  <a:moveTo>
                    <a:pt x="72" y="0"/>
                  </a:moveTo>
                  <a:lnTo>
                    <a:pt x="725" y="0"/>
                  </a:lnTo>
                  <a:lnTo>
                    <a:pt x="747" y="3"/>
                  </a:lnTo>
                  <a:lnTo>
                    <a:pt x="768" y="14"/>
                  </a:lnTo>
                  <a:lnTo>
                    <a:pt x="784" y="30"/>
                  </a:lnTo>
                  <a:lnTo>
                    <a:pt x="794" y="49"/>
                  </a:lnTo>
                  <a:lnTo>
                    <a:pt x="797" y="73"/>
                  </a:lnTo>
                  <a:lnTo>
                    <a:pt x="797" y="726"/>
                  </a:lnTo>
                  <a:lnTo>
                    <a:pt x="794" y="749"/>
                  </a:lnTo>
                  <a:lnTo>
                    <a:pt x="784" y="768"/>
                  </a:lnTo>
                  <a:lnTo>
                    <a:pt x="768" y="784"/>
                  </a:lnTo>
                  <a:lnTo>
                    <a:pt x="747" y="794"/>
                  </a:lnTo>
                  <a:lnTo>
                    <a:pt x="725" y="798"/>
                  </a:lnTo>
                  <a:lnTo>
                    <a:pt x="72" y="798"/>
                  </a:lnTo>
                  <a:lnTo>
                    <a:pt x="50" y="794"/>
                  </a:lnTo>
                  <a:lnTo>
                    <a:pt x="29" y="784"/>
                  </a:lnTo>
                  <a:lnTo>
                    <a:pt x="13" y="768"/>
                  </a:lnTo>
                  <a:lnTo>
                    <a:pt x="4" y="749"/>
                  </a:lnTo>
                  <a:lnTo>
                    <a:pt x="0" y="726"/>
                  </a:lnTo>
                  <a:lnTo>
                    <a:pt x="0" y="73"/>
                  </a:lnTo>
                  <a:lnTo>
                    <a:pt x="4" y="49"/>
                  </a:lnTo>
                  <a:lnTo>
                    <a:pt x="13" y="30"/>
                  </a:lnTo>
                  <a:lnTo>
                    <a:pt x="29" y="14"/>
                  </a:lnTo>
                  <a:lnTo>
                    <a:pt x="50" y="3"/>
                  </a:lnTo>
                  <a:lnTo>
                    <a:pt x="7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86" name="Freeform 85"/>
            <p:cNvSpPr>
              <a:spLocks noEditPoints="1"/>
            </p:cNvSpPr>
            <p:nvPr/>
          </p:nvSpPr>
          <p:spPr bwMode="auto">
            <a:xfrm>
              <a:off x="10543871" y="4592441"/>
              <a:ext cx="539323" cy="540000"/>
            </a:xfrm>
            <a:custGeom>
              <a:avLst/>
              <a:gdLst>
                <a:gd name="T0" fmla="*/ 217 w 798"/>
                <a:gd name="T1" fmla="*/ 364 h 799"/>
                <a:gd name="T2" fmla="*/ 362 w 798"/>
                <a:gd name="T3" fmla="*/ 582 h 799"/>
                <a:gd name="T4" fmla="*/ 580 w 798"/>
                <a:gd name="T5" fmla="*/ 436 h 799"/>
                <a:gd name="T6" fmla="*/ 434 w 798"/>
                <a:gd name="T7" fmla="*/ 219 h 799"/>
                <a:gd name="T8" fmla="*/ 434 w 798"/>
                <a:gd name="T9" fmla="*/ 182 h 799"/>
                <a:gd name="T10" fmla="*/ 468 w 798"/>
                <a:gd name="T11" fmla="*/ 204 h 799"/>
                <a:gd name="T12" fmla="*/ 580 w 798"/>
                <a:gd name="T13" fmla="*/ 328 h 799"/>
                <a:gd name="T14" fmla="*/ 614 w 798"/>
                <a:gd name="T15" fmla="*/ 350 h 799"/>
                <a:gd name="T16" fmla="*/ 614 w 798"/>
                <a:gd name="T17" fmla="*/ 451 h 799"/>
                <a:gd name="T18" fmla="*/ 580 w 798"/>
                <a:gd name="T19" fmla="*/ 473 h 799"/>
                <a:gd name="T20" fmla="*/ 468 w 798"/>
                <a:gd name="T21" fmla="*/ 596 h 799"/>
                <a:gd name="T22" fmla="*/ 434 w 798"/>
                <a:gd name="T23" fmla="*/ 617 h 799"/>
                <a:gd name="T24" fmla="*/ 336 w 798"/>
                <a:gd name="T25" fmla="*/ 607 h 799"/>
                <a:gd name="T26" fmla="*/ 326 w 798"/>
                <a:gd name="T27" fmla="*/ 473 h 799"/>
                <a:gd name="T28" fmla="*/ 192 w 798"/>
                <a:gd name="T29" fmla="*/ 462 h 799"/>
                <a:gd name="T30" fmla="*/ 182 w 798"/>
                <a:gd name="T31" fmla="*/ 364 h 799"/>
                <a:gd name="T32" fmla="*/ 203 w 798"/>
                <a:gd name="T33" fmla="*/ 330 h 799"/>
                <a:gd name="T34" fmla="*/ 326 w 798"/>
                <a:gd name="T35" fmla="*/ 219 h 799"/>
                <a:gd name="T36" fmla="*/ 348 w 798"/>
                <a:gd name="T37" fmla="*/ 185 h 799"/>
                <a:gd name="T38" fmla="*/ 345 w 798"/>
                <a:gd name="T39" fmla="*/ 41 h 799"/>
                <a:gd name="T40" fmla="*/ 201 w 798"/>
                <a:gd name="T41" fmla="*/ 96 h 799"/>
                <a:gd name="T42" fmla="*/ 94 w 798"/>
                <a:gd name="T43" fmla="*/ 202 h 799"/>
                <a:gd name="T44" fmla="*/ 40 w 798"/>
                <a:gd name="T45" fmla="*/ 346 h 799"/>
                <a:gd name="T46" fmla="*/ 51 w 798"/>
                <a:gd name="T47" fmla="*/ 504 h 799"/>
                <a:gd name="T48" fmla="*/ 126 w 798"/>
                <a:gd name="T49" fmla="*/ 638 h 799"/>
                <a:gd name="T50" fmla="*/ 246 w 798"/>
                <a:gd name="T51" fmla="*/ 730 h 799"/>
                <a:gd name="T52" fmla="*/ 399 w 798"/>
                <a:gd name="T53" fmla="*/ 762 h 799"/>
                <a:gd name="T54" fmla="*/ 552 w 798"/>
                <a:gd name="T55" fmla="*/ 730 h 799"/>
                <a:gd name="T56" fmla="*/ 673 w 798"/>
                <a:gd name="T57" fmla="*/ 638 h 799"/>
                <a:gd name="T58" fmla="*/ 746 w 798"/>
                <a:gd name="T59" fmla="*/ 504 h 799"/>
                <a:gd name="T60" fmla="*/ 758 w 798"/>
                <a:gd name="T61" fmla="*/ 346 h 799"/>
                <a:gd name="T62" fmla="*/ 703 w 798"/>
                <a:gd name="T63" fmla="*/ 202 h 799"/>
                <a:gd name="T64" fmla="*/ 597 w 798"/>
                <a:gd name="T65" fmla="*/ 96 h 799"/>
                <a:gd name="T66" fmla="*/ 453 w 798"/>
                <a:gd name="T67" fmla="*/ 41 h 799"/>
                <a:gd name="T68" fmla="*/ 453 w 798"/>
                <a:gd name="T69" fmla="*/ 4 h 799"/>
                <a:gd name="T70" fmla="*/ 601 w 798"/>
                <a:gd name="T71" fmla="*/ 55 h 799"/>
                <a:gd name="T72" fmla="*/ 714 w 798"/>
                <a:gd name="T73" fmla="*/ 156 h 799"/>
                <a:gd name="T74" fmla="*/ 784 w 798"/>
                <a:gd name="T75" fmla="*/ 294 h 799"/>
                <a:gd name="T76" fmla="*/ 794 w 798"/>
                <a:gd name="T77" fmla="*/ 455 h 799"/>
                <a:gd name="T78" fmla="*/ 743 w 798"/>
                <a:gd name="T79" fmla="*/ 601 h 799"/>
                <a:gd name="T80" fmla="*/ 642 w 798"/>
                <a:gd name="T81" fmla="*/ 715 h 799"/>
                <a:gd name="T82" fmla="*/ 505 w 798"/>
                <a:gd name="T83" fmla="*/ 785 h 799"/>
                <a:gd name="T84" fmla="*/ 344 w 798"/>
                <a:gd name="T85" fmla="*/ 795 h 799"/>
                <a:gd name="T86" fmla="*/ 197 w 798"/>
                <a:gd name="T87" fmla="*/ 744 h 799"/>
                <a:gd name="T88" fmla="*/ 82 w 798"/>
                <a:gd name="T89" fmla="*/ 643 h 799"/>
                <a:gd name="T90" fmla="*/ 14 w 798"/>
                <a:gd name="T91" fmla="*/ 506 h 799"/>
                <a:gd name="T92" fmla="*/ 4 w 798"/>
                <a:gd name="T93" fmla="*/ 346 h 799"/>
                <a:gd name="T94" fmla="*/ 55 w 798"/>
                <a:gd name="T95" fmla="*/ 198 h 799"/>
                <a:gd name="T96" fmla="*/ 156 w 798"/>
                <a:gd name="T97" fmla="*/ 84 h 799"/>
                <a:gd name="T98" fmla="*/ 293 w 798"/>
                <a:gd name="T99" fmla="*/ 15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98" h="799">
                  <a:moveTo>
                    <a:pt x="362" y="219"/>
                  </a:moveTo>
                  <a:lnTo>
                    <a:pt x="362" y="364"/>
                  </a:lnTo>
                  <a:lnTo>
                    <a:pt x="217" y="364"/>
                  </a:lnTo>
                  <a:lnTo>
                    <a:pt x="217" y="436"/>
                  </a:lnTo>
                  <a:lnTo>
                    <a:pt x="362" y="436"/>
                  </a:lnTo>
                  <a:lnTo>
                    <a:pt x="362" y="582"/>
                  </a:lnTo>
                  <a:lnTo>
                    <a:pt x="434" y="582"/>
                  </a:lnTo>
                  <a:lnTo>
                    <a:pt x="434" y="436"/>
                  </a:lnTo>
                  <a:lnTo>
                    <a:pt x="580" y="436"/>
                  </a:lnTo>
                  <a:lnTo>
                    <a:pt x="580" y="364"/>
                  </a:lnTo>
                  <a:lnTo>
                    <a:pt x="434" y="364"/>
                  </a:lnTo>
                  <a:lnTo>
                    <a:pt x="434" y="219"/>
                  </a:lnTo>
                  <a:lnTo>
                    <a:pt x="362" y="219"/>
                  </a:lnTo>
                  <a:close/>
                  <a:moveTo>
                    <a:pt x="362" y="182"/>
                  </a:moveTo>
                  <a:lnTo>
                    <a:pt x="434" y="182"/>
                  </a:lnTo>
                  <a:lnTo>
                    <a:pt x="449" y="185"/>
                  </a:lnTo>
                  <a:lnTo>
                    <a:pt x="461" y="193"/>
                  </a:lnTo>
                  <a:lnTo>
                    <a:pt x="468" y="204"/>
                  </a:lnTo>
                  <a:lnTo>
                    <a:pt x="471" y="219"/>
                  </a:lnTo>
                  <a:lnTo>
                    <a:pt x="471" y="328"/>
                  </a:lnTo>
                  <a:lnTo>
                    <a:pt x="580" y="328"/>
                  </a:lnTo>
                  <a:lnTo>
                    <a:pt x="594" y="330"/>
                  </a:lnTo>
                  <a:lnTo>
                    <a:pt x="606" y="338"/>
                  </a:lnTo>
                  <a:lnTo>
                    <a:pt x="614" y="350"/>
                  </a:lnTo>
                  <a:lnTo>
                    <a:pt x="616" y="364"/>
                  </a:lnTo>
                  <a:lnTo>
                    <a:pt x="616" y="436"/>
                  </a:lnTo>
                  <a:lnTo>
                    <a:pt x="614" y="451"/>
                  </a:lnTo>
                  <a:lnTo>
                    <a:pt x="606" y="462"/>
                  </a:lnTo>
                  <a:lnTo>
                    <a:pt x="594" y="469"/>
                  </a:lnTo>
                  <a:lnTo>
                    <a:pt x="580" y="473"/>
                  </a:lnTo>
                  <a:lnTo>
                    <a:pt x="471" y="473"/>
                  </a:lnTo>
                  <a:lnTo>
                    <a:pt x="471" y="582"/>
                  </a:lnTo>
                  <a:lnTo>
                    <a:pt x="468" y="596"/>
                  </a:lnTo>
                  <a:lnTo>
                    <a:pt x="461" y="607"/>
                  </a:lnTo>
                  <a:lnTo>
                    <a:pt x="449" y="614"/>
                  </a:lnTo>
                  <a:lnTo>
                    <a:pt x="434" y="617"/>
                  </a:lnTo>
                  <a:lnTo>
                    <a:pt x="362" y="617"/>
                  </a:lnTo>
                  <a:lnTo>
                    <a:pt x="348" y="614"/>
                  </a:lnTo>
                  <a:lnTo>
                    <a:pt x="336" y="607"/>
                  </a:lnTo>
                  <a:lnTo>
                    <a:pt x="330" y="596"/>
                  </a:lnTo>
                  <a:lnTo>
                    <a:pt x="326" y="582"/>
                  </a:lnTo>
                  <a:lnTo>
                    <a:pt x="326" y="473"/>
                  </a:lnTo>
                  <a:lnTo>
                    <a:pt x="217" y="473"/>
                  </a:lnTo>
                  <a:lnTo>
                    <a:pt x="203" y="469"/>
                  </a:lnTo>
                  <a:lnTo>
                    <a:pt x="192" y="462"/>
                  </a:lnTo>
                  <a:lnTo>
                    <a:pt x="184" y="451"/>
                  </a:lnTo>
                  <a:lnTo>
                    <a:pt x="182" y="436"/>
                  </a:lnTo>
                  <a:lnTo>
                    <a:pt x="182" y="364"/>
                  </a:lnTo>
                  <a:lnTo>
                    <a:pt x="184" y="350"/>
                  </a:lnTo>
                  <a:lnTo>
                    <a:pt x="192" y="338"/>
                  </a:lnTo>
                  <a:lnTo>
                    <a:pt x="203" y="330"/>
                  </a:lnTo>
                  <a:lnTo>
                    <a:pt x="217" y="328"/>
                  </a:lnTo>
                  <a:lnTo>
                    <a:pt x="326" y="328"/>
                  </a:lnTo>
                  <a:lnTo>
                    <a:pt x="326" y="219"/>
                  </a:lnTo>
                  <a:lnTo>
                    <a:pt x="330" y="204"/>
                  </a:lnTo>
                  <a:lnTo>
                    <a:pt x="336" y="193"/>
                  </a:lnTo>
                  <a:lnTo>
                    <a:pt x="348" y="185"/>
                  </a:lnTo>
                  <a:lnTo>
                    <a:pt x="362" y="182"/>
                  </a:lnTo>
                  <a:close/>
                  <a:moveTo>
                    <a:pt x="399" y="37"/>
                  </a:moveTo>
                  <a:lnTo>
                    <a:pt x="345" y="41"/>
                  </a:lnTo>
                  <a:lnTo>
                    <a:pt x="294" y="53"/>
                  </a:lnTo>
                  <a:lnTo>
                    <a:pt x="246" y="71"/>
                  </a:lnTo>
                  <a:lnTo>
                    <a:pt x="201" y="96"/>
                  </a:lnTo>
                  <a:lnTo>
                    <a:pt x="161" y="126"/>
                  </a:lnTo>
                  <a:lnTo>
                    <a:pt x="126" y="161"/>
                  </a:lnTo>
                  <a:lnTo>
                    <a:pt x="94" y="202"/>
                  </a:lnTo>
                  <a:lnTo>
                    <a:pt x="69" y="246"/>
                  </a:lnTo>
                  <a:lnTo>
                    <a:pt x="51" y="295"/>
                  </a:lnTo>
                  <a:lnTo>
                    <a:pt x="40" y="346"/>
                  </a:lnTo>
                  <a:lnTo>
                    <a:pt x="37" y="400"/>
                  </a:lnTo>
                  <a:lnTo>
                    <a:pt x="40" y="453"/>
                  </a:lnTo>
                  <a:lnTo>
                    <a:pt x="51" y="504"/>
                  </a:lnTo>
                  <a:lnTo>
                    <a:pt x="69" y="553"/>
                  </a:lnTo>
                  <a:lnTo>
                    <a:pt x="94" y="597"/>
                  </a:lnTo>
                  <a:lnTo>
                    <a:pt x="126" y="638"/>
                  </a:lnTo>
                  <a:lnTo>
                    <a:pt x="161" y="673"/>
                  </a:lnTo>
                  <a:lnTo>
                    <a:pt x="201" y="705"/>
                  </a:lnTo>
                  <a:lnTo>
                    <a:pt x="246" y="730"/>
                  </a:lnTo>
                  <a:lnTo>
                    <a:pt x="294" y="748"/>
                  </a:lnTo>
                  <a:lnTo>
                    <a:pt x="345" y="758"/>
                  </a:lnTo>
                  <a:lnTo>
                    <a:pt x="399" y="762"/>
                  </a:lnTo>
                  <a:lnTo>
                    <a:pt x="453" y="758"/>
                  </a:lnTo>
                  <a:lnTo>
                    <a:pt x="504" y="748"/>
                  </a:lnTo>
                  <a:lnTo>
                    <a:pt x="552" y="730"/>
                  </a:lnTo>
                  <a:lnTo>
                    <a:pt x="597" y="705"/>
                  </a:lnTo>
                  <a:lnTo>
                    <a:pt x="637" y="673"/>
                  </a:lnTo>
                  <a:lnTo>
                    <a:pt x="673" y="638"/>
                  </a:lnTo>
                  <a:lnTo>
                    <a:pt x="703" y="597"/>
                  </a:lnTo>
                  <a:lnTo>
                    <a:pt x="727" y="553"/>
                  </a:lnTo>
                  <a:lnTo>
                    <a:pt x="746" y="504"/>
                  </a:lnTo>
                  <a:lnTo>
                    <a:pt x="758" y="453"/>
                  </a:lnTo>
                  <a:lnTo>
                    <a:pt x="762" y="400"/>
                  </a:lnTo>
                  <a:lnTo>
                    <a:pt x="758" y="346"/>
                  </a:lnTo>
                  <a:lnTo>
                    <a:pt x="746" y="295"/>
                  </a:lnTo>
                  <a:lnTo>
                    <a:pt x="727" y="246"/>
                  </a:lnTo>
                  <a:lnTo>
                    <a:pt x="703" y="202"/>
                  </a:lnTo>
                  <a:lnTo>
                    <a:pt x="673" y="161"/>
                  </a:lnTo>
                  <a:lnTo>
                    <a:pt x="637" y="126"/>
                  </a:lnTo>
                  <a:lnTo>
                    <a:pt x="597" y="96"/>
                  </a:lnTo>
                  <a:lnTo>
                    <a:pt x="552" y="71"/>
                  </a:lnTo>
                  <a:lnTo>
                    <a:pt x="504" y="53"/>
                  </a:lnTo>
                  <a:lnTo>
                    <a:pt x="453" y="41"/>
                  </a:lnTo>
                  <a:lnTo>
                    <a:pt x="399" y="37"/>
                  </a:lnTo>
                  <a:close/>
                  <a:moveTo>
                    <a:pt x="399" y="0"/>
                  </a:moveTo>
                  <a:lnTo>
                    <a:pt x="453" y="4"/>
                  </a:lnTo>
                  <a:lnTo>
                    <a:pt x="505" y="15"/>
                  </a:lnTo>
                  <a:lnTo>
                    <a:pt x="553" y="32"/>
                  </a:lnTo>
                  <a:lnTo>
                    <a:pt x="601" y="55"/>
                  </a:lnTo>
                  <a:lnTo>
                    <a:pt x="642" y="84"/>
                  </a:lnTo>
                  <a:lnTo>
                    <a:pt x="680" y="118"/>
                  </a:lnTo>
                  <a:lnTo>
                    <a:pt x="714" y="156"/>
                  </a:lnTo>
                  <a:lnTo>
                    <a:pt x="743" y="198"/>
                  </a:lnTo>
                  <a:lnTo>
                    <a:pt x="767" y="245"/>
                  </a:lnTo>
                  <a:lnTo>
                    <a:pt x="784" y="294"/>
                  </a:lnTo>
                  <a:lnTo>
                    <a:pt x="794" y="346"/>
                  </a:lnTo>
                  <a:lnTo>
                    <a:pt x="798" y="400"/>
                  </a:lnTo>
                  <a:lnTo>
                    <a:pt x="794" y="455"/>
                  </a:lnTo>
                  <a:lnTo>
                    <a:pt x="784" y="506"/>
                  </a:lnTo>
                  <a:lnTo>
                    <a:pt x="767" y="555"/>
                  </a:lnTo>
                  <a:lnTo>
                    <a:pt x="743" y="601"/>
                  </a:lnTo>
                  <a:lnTo>
                    <a:pt x="714" y="643"/>
                  </a:lnTo>
                  <a:lnTo>
                    <a:pt x="680" y="682"/>
                  </a:lnTo>
                  <a:lnTo>
                    <a:pt x="642" y="715"/>
                  </a:lnTo>
                  <a:lnTo>
                    <a:pt x="601" y="744"/>
                  </a:lnTo>
                  <a:lnTo>
                    <a:pt x="553" y="768"/>
                  </a:lnTo>
                  <a:lnTo>
                    <a:pt x="505" y="785"/>
                  </a:lnTo>
                  <a:lnTo>
                    <a:pt x="453" y="795"/>
                  </a:lnTo>
                  <a:lnTo>
                    <a:pt x="399" y="799"/>
                  </a:lnTo>
                  <a:lnTo>
                    <a:pt x="344" y="795"/>
                  </a:lnTo>
                  <a:lnTo>
                    <a:pt x="293" y="785"/>
                  </a:lnTo>
                  <a:lnTo>
                    <a:pt x="243" y="768"/>
                  </a:lnTo>
                  <a:lnTo>
                    <a:pt x="197" y="744"/>
                  </a:lnTo>
                  <a:lnTo>
                    <a:pt x="156" y="715"/>
                  </a:lnTo>
                  <a:lnTo>
                    <a:pt x="116" y="682"/>
                  </a:lnTo>
                  <a:lnTo>
                    <a:pt x="82" y="643"/>
                  </a:lnTo>
                  <a:lnTo>
                    <a:pt x="55" y="601"/>
                  </a:lnTo>
                  <a:lnTo>
                    <a:pt x="31" y="555"/>
                  </a:lnTo>
                  <a:lnTo>
                    <a:pt x="14" y="506"/>
                  </a:lnTo>
                  <a:lnTo>
                    <a:pt x="4" y="455"/>
                  </a:lnTo>
                  <a:lnTo>
                    <a:pt x="0" y="400"/>
                  </a:lnTo>
                  <a:lnTo>
                    <a:pt x="4" y="346"/>
                  </a:lnTo>
                  <a:lnTo>
                    <a:pt x="14" y="294"/>
                  </a:lnTo>
                  <a:lnTo>
                    <a:pt x="31" y="245"/>
                  </a:lnTo>
                  <a:lnTo>
                    <a:pt x="55" y="198"/>
                  </a:lnTo>
                  <a:lnTo>
                    <a:pt x="82" y="156"/>
                  </a:lnTo>
                  <a:lnTo>
                    <a:pt x="116" y="118"/>
                  </a:lnTo>
                  <a:lnTo>
                    <a:pt x="156" y="84"/>
                  </a:lnTo>
                  <a:lnTo>
                    <a:pt x="197" y="55"/>
                  </a:lnTo>
                  <a:lnTo>
                    <a:pt x="243" y="32"/>
                  </a:lnTo>
                  <a:lnTo>
                    <a:pt x="293" y="15"/>
                  </a:lnTo>
                  <a:lnTo>
                    <a:pt x="344" y="4"/>
                  </a:lnTo>
                  <a:lnTo>
                    <a:pt x="399"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1" name="Freeform 90"/>
            <p:cNvSpPr>
              <a:spLocks noEditPoints="1"/>
            </p:cNvSpPr>
            <p:nvPr/>
          </p:nvSpPr>
          <p:spPr bwMode="auto">
            <a:xfrm>
              <a:off x="1088630" y="5567136"/>
              <a:ext cx="540000" cy="196046"/>
            </a:xfrm>
            <a:custGeom>
              <a:avLst/>
              <a:gdLst>
                <a:gd name="T0" fmla="*/ 224 w 774"/>
                <a:gd name="T1" fmla="*/ 142 h 281"/>
                <a:gd name="T2" fmla="*/ 214 w 774"/>
                <a:gd name="T3" fmla="*/ 148 h 281"/>
                <a:gd name="T4" fmla="*/ 211 w 774"/>
                <a:gd name="T5" fmla="*/ 158 h 281"/>
                <a:gd name="T6" fmla="*/ 214 w 774"/>
                <a:gd name="T7" fmla="*/ 169 h 281"/>
                <a:gd name="T8" fmla="*/ 224 w 774"/>
                <a:gd name="T9" fmla="*/ 175 h 281"/>
                <a:gd name="T10" fmla="*/ 234 w 774"/>
                <a:gd name="T11" fmla="*/ 175 h 281"/>
                <a:gd name="T12" fmla="*/ 243 w 774"/>
                <a:gd name="T13" fmla="*/ 169 h 281"/>
                <a:gd name="T14" fmla="*/ 246 w 774"/>
                <a:gd name="T15" fmla="*/ 158 h 281"/>
                <a:gd name="T16" fmla="*/ 243 w 774"/>
                <a:gd name="T17" fmla="*/ 148 h 281"/>
                <a:gd name="T18" fmla="*/ 234 w 774"/>
                <a:gd name="T19" fmla="*/ 142 h 281"/>
                <a:gd name="T20" fmla="*/ 141 w 774"/>
                <a:gd name="T21" fmla="*/ 70 h 281"/>
                <a:gd name="T22" fmla="*/ 116 w 774"/>
                <a:gd name="T23" fmla="*/ 81 h 281"/>
                <a:gd name="T24" fmla="*/ 106 w 774"/>
                <a:gd name="T25" fmla="*/ 106 h 281"/>
                <a:gd name="T26" fmla="*/ 116 w 774"/>
                <a:gd name="T27" fmla="*/ 131 h 281"/>
                <a:gd name="T28" fmla="*/ 141 w 774"/>
                <a:gd name="T29" fmla="*/ 141 h 281"/>
                <a:gd name="T30" fmla="*/ 166 w 774"/>
                <a:gd name="T31" fmla="*/ 131 h 281"/>
                <a:gd name="T32" fmla="*/ 176 w 774"/>
                <a:gd name="T33" fmla="*/ 106 h 281"/>
                <a:gd name="T34" fmla="*/ 166 w 774"/>
                <a:gd name="T35" fmla="*/ 81 h 281"/>
                <a:gd name="T36" fmla="*/ 141 w 774"/>
                <a:gd name="T37" fmla="*/ 70 h 281"/>
                <a:gd name="T38" fmla="*/ 404 w 774"/>
                <a:gd name="T39" fmla="*/ 246 h 281"/>
                <a:gd name="T40" fmla="*/ 661 w 774"/>
                <a:gd name="T41" fmla="*/ 243 h 281"/>
                <a:gd name="T42" fmla="*/ 708 w 774"/>
                <a:gd name="T43" fmla="*/ 216 h 281"/>
                <a:gd name="T44" fmla="*/ 735 w 774"/>
                <a:gd name="T45" fmla="*/ 169 h 281"/>
                <a:gd name="T46" fmla="*/ 735 w 774"/>
                <a:gd name="T47" fmla="*/ 112 h 281"/>
                <a:gd name="T48" fmla="*/ 708 w 774"/>
                <a:gd name="T49" fmla="*/ 66 h 281"/>
                <a:gd name="T50" fmla="*/ 661 w 774"/>
                <a:gd name="T51" fmla="*/ 39 h 281"/>
                <a:gd name="T52" fmla="*/ 404 w 774"/>
                <a:gd name="T53" fmla="*/ 35 h 281"/>
                <a:gd name="T54" fmla="*/ 634 w 774"/>
                <a:gd name="T55" fmla="*/ 0 h 281"/>
                <a:gd name="T56" fmla="*/ 695 w 774"/>
                <a:gd name="T57" fmla="*/ 14 h 281"/>
                <a:gd name="T58" fmla="*/ 742 w 774"/>
                <a:gd name="T59" fmla="*/ 53 h 281"/>
                <a:gd name="T60" fmla="*/ 770 w 774"/>
                <a:gd name="T61" fmla="*/ 108 h 281"/>
                <a:gd name="T62" fmla="*/ 770 w 774"/>
                <a:gd name="T63" fmla="*/ 172 h 281"/>
                <a:gd name="T64" fmla="*/ 742 w 774"/>
                <a:gd name="T65" fmla="*/ 229 h 281"/>
                <a:gd name="T66" fmla="*/ 695 w 774"/>
                <a:gd name="T67" fmla="*/ 267 h 281"/>
                <a:gd name="T68" fmla="*/ 634 w 774"/>
                <a:gd name="T69" fmla="*/ 281 h 281"/>
                <a:gd name="T70" fmla="*/ 108 w 774"/>
                <a:gd name="T71" fmla="*/ 277 h 281"/>
                <a:gd name="T72" fmla="*/ 53 w 774"/>
                <a:gd name="T73" fmla="*/ 251 h 281"/>
                <a:gd name="T74" fmla="*/ 14 w 774"/>
                <a:gd name="T75" fmla="*/ 203 h 281"/>
                <a:gd name="T76" fmla="*/ 0 w 774"/>
                <a:gd name="T77" fmla="*/ 141 h 281"/>
                <a:gd name="T78" fmla="*/ 14 w 774"/>
                <a:gd name="T79" fmla="*/ 80 h 281"/>
                <a:gd name="T80" fmla="*/ 53 w 774"/>
                <a:gd name="T81" fmla="*/ 31 h 281"/>
                <a:gd name="T82" fmla="*/ 108 w 774"/>
                <a:gd name="T83" fmla="*/ 4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74" h="281">
                  <a:moveTo>
                    <a:pt x="229" y="141"/>
                  </a:moveTo>
                  <a:lnTo>
                    <a:pt x="224" y="142"/>
                  </a:lnTo>
                  <a:lnTo>
                    <a:pt x="218" y="144"/>
                  </a:lnTo>
                  <a:lnTo>
                    <a:pt x="214" y="148"/>
                  </a:lnTo>
                  <a:lnTo>
                    <a:pt x="212" y="153"/>
                  </a:lnTo>
                  <a:lnTo>
                    <a:pt x="211" y="158"/>
                  </a:lnTo>
                  <a:lnTo>
                    <a:pt x="212" y="163"/>
                  </a:lnTo>
                  <a:lnTo>
                    <a:pt x="214" y="169"/>
                  </a:lnTo>
                  <a:lnTo>
                    <a:pt x="218" y="172"/>
                  </a:lnTo>
                  <a:lnTo>
                    <a:pt x="224" y="175"/>
                  </a:lnTo>
                  <a:lnTo>
                    <a:pt x="229" y="176"/>
                  </a:lnTo>
                  <a:lnTo>
                    <a:pt x="234" y="175"/>
                  </a:lnTo>
                  <a:lnTo>
                    <a:pt x="239" y="172"/>
                  </a:lnTo>
                  <a:lnTo>
                    <a:pt x="243" y="169"/>
                  </a:lnTo>
                  <a:lnTo>
                    <a:pt x="246" y="163"/>
                  </a:lnTo>
                  <a:lnTo>
                    <a:pt x="246" y="158"/>
                  </a:lnTo>
                  <a:lnTo>
                    <a:pt x="246" y="153"/>
                  </a:lnTo>
                  <a:lnTo>
                    <a:pt x="243" y="148"/>
                  </a:lnTo>
                  <a:lnTo>
                    <a:pt x="239" y="144"/>
                  </a:lnTo>
                  <a:lnTo>
                    <a:pt x="234" y="142"/>
                  </a:lnTo>
                  <a:lnTo>
                    <a:pt x="229" y="141"/>
                  </a:lnTo>
                  <a:close/>
                  <a:moveTo>
                    <a:pt x="141" y="70"/>
                  </a:moveTo>
                  <a:lnTo>
                    <a:pt x="127" y="73"/>
                  </a:lnTo>
                  <a:lnTo>
                    <a:pt x="116" y="81"/>
                  </a:lnTo>
                  <a:lnTo>
                    <a:pt x="108" y="93"/>
                  </a:lnTo>
                  <a:lnTo>
                    <a:pt x="106" y="106"/>
                  </a:lnTo>
                  <a:lnTo>
                    <a:pt x="108" y="119"/>
                  </a:lnTo>
                  <a:lnTo>
                    <a:pt x="116" y="131"/>
                  </a:lnTo>
                  <a:lnTo>
                    <a:pt x="127" y="138"/>
                  </a:lnTo>
                  <a:lnTo>
                    <a:pt x="141" y="141"/>
                  </a:lnTo>
                  <a:lnTo>
                    <a:pt x="154" y="138"/>
                  </a:lnTo>
                  <a:lnTo>
                    <a:pt x="166" y="131"/>
                  </a:lnTo>
                  <a:lnTo>
                    <a:pt x="173" y="119"/>
                  </a:lnTo>
                  <a:lnTo>
                    <a:pt x="176" y="106"/>
                  </a:lnTo>
                  <a:lnTo>
                    <a:pt x="173" y="93"/>
                  </a:lnTo>
                  <a:lnTo>
                    <a:pt x="166" y="81"/>
                  </a:lnTo>
                  <a:lnTo>
                    <a:pt x="154" y="73"/>
                  </a:lnTo>
                  <a:lnTo>
                    <a:pt x="141" y="70"/>
                  </a:lnTo>
                  <a:close/>
                  <a:moveTo>
                    <a:pt x="404" y="35"/>
                  </a:moveTo>
                  <a:lnTo>
                    <a:pt x="404" y="246"/>
                  </a:lnTo>
                  <a:lnTo>
                    <a:pt x="634" y="246"/>
                  </a:lnTo>
                  <a:lnTo>
                    <a:pt x="661" y="243"/>
                  </a:lnTo>
                  <a:lnTo>
                    <a:pt x="686" y="231"/>
                  </a:lnTo>
                  <a:lnTo>
                    <a:pt x="708" y="216"/>
                  </a:lnTo>
                  <a:lnTo>
                    <a:pt x="724" y="193"/>
                  </a:lnTo>
                  <a:lnTo>
                    <a:pt x="735" y="169"/>
                  </a:lnTo>
                  <a:lnTo>
                    <a:pt x="739" y="141"/>
                  </a:lnTo>
                  <a:lnTo>
                    <a:pt x="735" y="112"/>
                  </a:lnTo>
                  <a:lnTo>
                    <a:pt x="724" y="87"/>
                  </a:lnTo>
                  <a:lnTo>
                    <a:pt x="708" y="66"/>
                  </a:lnTo>
                  <a:lnTo>
                    <a:pt x="686" y="49"/>
                  </a:lnTo>
                  <a:lnTo>
                    <a:pt x="661" y="39"/>
                  </a:lnTo>
                  <a:lnTo>
                    <a:pt x="634" y="35"/>
                  </a:lnTo>
                  <a:lnTo>
                    <a:pt x="404" y="35"/>
                  </a:lnTo>
                  <a:close/>
                  <a:moveTo>
                    <a:pt x="141" y="0"/>
                  </a:moveTo>
                  <a:lnTo>
                    <a:pt x="634" y="0"/>
                  </a:lnTo>
                  <a:lnTo>
                    <a:pt x="665" y="4"/>
                  </a:lnTo>
                  <a:lnTo>
                    <a:pt x="695" y="14"/>
                  </a:lnTo>
                  <a:lnTo>
                    <a:pt x="721" y="31"/>
                  </a:lnTo>
                  <a:lnTo>
                    <a:pt x="742" y="53"/>
                  </a:lnTo>
                  <a:lnTo>
                    <a:pt x="759" y="80"/>
                  </a:lnTo>
                  <a:lnTo>
                    <a:pt x="770" y="108"/>
                  </a:lnTo>
                  <a:lnTo>
                    <a:pt x="774" y="141"/>
                  </a:lnTo>
                  <a:lnTo>
                    <a:pt x="770" y="172"/>
                  </a:lnTo>
                  <a:lnTo>
                    <a:pt x="759" y="203"/>
                  </a:lnTo>
                  <a:lnTo>
                    <a:pt x="742" y="229"/>
                  </a:lnTo>
                  <a:lnTo>
                    <a:pt x="721" y="251"/>
                  </a:lnTo>
                  <a:lnTo>
                    <a:pt x="695" y="267"/>
                  </a:lnTo>
                  <a:lnTo>
                    <a:pt x="665" y="277"/>
                  </a:lnTo>
                  <a:lnTo>
                    <a:pt x="634" y="281"/>
                  </a:lnTo>
                  <a:lnTo>
                    <a:pt x="141" y="281"/>
                  </a:lnTo>
                  <a:lnTo>
                    <a:pt x="108" y="277"/>
                  </a:lnTo>
                  <a:lnTo>
                    <a:pt x="80" y="267"/>
                  </a:lnTo>
                  <a:lnTo>
                    <a:pt x="53" y="251"/>
                  </a:lnTo>
                  <a:lnTo>
                    <a:pt x="31" y="229"/>
                  </a:lnTo>
                  <a:lnTo>
                    <a:pt x="14" y="203"/>
                  </a:lnTo>
                  <a:lnTo>
                    <a:pt x="4" y="172"/>
                  </a:lnTo>
                  <a:lnTo>
                    <a:pt x="0" y="141"/>
                  </a:lnTo>
                  <a:lnTo>
                    <a:pt x="4" y="108"/>
                  </a:lnTo>
                  <a:lnTo>
                    <a:pt x="14" y="80"/>
                  </a:lnTo>
                  <a:lnTo>
                    <a:pt x="31" y="53"/>
                  </a:lnTo>
                  <a:lnTo>
                    <a:pt x="53" y="31"/>
                  </a:lnTo>
                  <a:lnTo>
                    <a:pt x="80" y="14"/>
                  </a:lnTo>
                  <a:lnTo>
                    <a:pt x="108" y="4"/>
                  </a:lnTo>
                  <a:lnTo>
                    <a:pt x="141"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2" name="Freeform 91"/>
            <p:cNvSpPr>
              <a:spLocks noEditPoints="1"/>
            </p:cNvSpPr>
            <p:nvPr/>
          </p:nvSpPr>
          <p:spPr bwMode="auto">
            <a:xfrm>
              <a:off x="2191306" y="5395507"/>
              <a:ext cx="392093" cy="539303"/>
            </a:xfrm>
            <a:custGeom>
              <a:avLst/>
              <a:gdLst>
                <a:gd name="T0" fmla="*/ 38 w 562"/>
                <a:gd name="T1" fmla="*/ 691 h 773"/>
                <a:gd name="T2" fmla="*/ 62 w 562"/>
                <a:gd name="T3" fmla="*/ 725 h 773"/>
                <a:gd name="T4" fmla="*/ 104 w 562"/>
                <a:gd name="T5" fmla="*/ 738 h 773"/>
                <a:gd name="T6" fmla="*/ 479 w 562"/>
                <a:gd name="T7" fmla="*/ 735 h 773"/>
                <a:gd name="T8" fmla="*/ 513 w 562"/>
                <a:gd name="T9" fmla="*/ 709 h 773"/>
                <a:gd name="T10" fmla="*/ 526 w 562"/>
                <a:gd name="T11" fmla="*/ 668 h 773"/>
                <a:gd name="T12" fmla="*/ 246 w 562"/>
                <a:gd name="T13" fmla="*/ 387 h 773"/>
                <a:gd name="T14" fmla="*/ 175 w 562"/>
                <a:gd name="T15" fmla="*/ 458 h 773"/>
                <a:gd name="T16" fmla="*/ 246 w 562"/>
                <a:gd name="T17" fmla="*/ 527 h 773"/>
                <a:gd name="T18" fmla="*/ 315 w 562"/>
                <a:gd name="T19" fmla="*/ 598 h 773"/>
                <a:gd name="T20" fmla="*/ 386 w 562"/>
                <a:gd name="T21" fmla="*/ 527 h 773"/>
                <a:gd name="T22" fmla="*/ 315 w 562"/>
                <a:gd name="T23" fmla="*/ 458 h 773"/>
                <a:gd name="T24" fmla="*/ 246 w 562"/>
                <a:gd name="T25" fmla="*/ 387 h 773"/>
                <a:gd name="T26" fmla="*/ 82 w 562"/>
                <a:gd name="T27" fmla="*/ 250 h 773"/>
                <a:gd name="T28" fmla="*/ 48 w 562"/>
                <a:gd name="T29" fmla="*/ 274 h 773"/>
                <a:gd name="T30" fmla="*/ 34 w 562"/>
                <a:gd name="T31" fmla="*/ 316 h 773"/>
                <a:gd name="T32" fmla="*/ 524 w 562"/>
                <a:gd name="T33" fmla="*/ 294 h 773"/>
                <a:gd name="T34" fmla="*/ 497 w 562"/>
                <a:gd name="T35" fmla="*/ 260 h 773"/>
                <a:gd name="T36" fmla="*/ 457 w 562"/>
                <a:gd name="T37" fmla="*/ 246 h 773"/>
                <a:gd name="T38" fmla="*/ 175 w 562"/>
                <a:gd name="T39" fmla="*/ 106 h 773"/>
                <a:gd name="T40" fmla="*/ 386 w 562"/>
                <a:gd name="T41" fmla="*/ 176 h 773"/>
                <a:gd name="T42" fmla="*/ 175 w 562"/>
                <a:gd name="T43" fmla="*/ 106 h 773"/>
                <a:gd name="T44" fmla="*/ 175 w 562"/>
                <a:gd name="T45" fmla="*/ 70 h 773"/>
                <a:gd name="T46" fmla="*/ 386 w 562"/>
                <a:gd name="T47" fmla="*/ 35 h 773"/>
                <a:gd name="T48" fmla="*/ 175 w 562"/>
                <a:gd name="T49" fmla="*/ 0 h 773"/>
                <a:gd name="T50" fmla="*/ 399 w 562"/>
                <a:gd name="T51" fmla="*/ 3 h 773"/>
                <a:gd name="T52" fmla="*/ 419 w 562"/>
                <a:gd name="T53" fmla="*/ 22 h 773"/>
                <a:gd name="T54" fmla="*/ 421 w 562"/>
                <a:gd name="T55" fmla="*/ 212 h 773"/>
                <a:gd name="T56" fmla="*/ 484 w 562"/>
                <a:gd name="T57" fmla="*/ 214 h 773"/>
                <a:gd name="T58" fmla="*/ 531 w 562"/>
                <a:gd name="T59" fmla="*/ 242 h 773"/>
                <a:gd name="T60" fmla="*/ 558 w 562"/>
                <a:gd name="T61" fmla="*/ 289 h 773"/>
                <a:gd name="T62" fmla="*/ 562 w 562"/>
                <a:gd name="T63" fmla="*/ 668 h 773"/>
                <a:gd name="T64" fmla="*/ 547 w 562"/>
                <a:gd name="T65" fmla="*/ 721 h 773"/>
                <a:gd name="T66" fmla="*/ 509 w 562"/>
                <a:gd name="T67" fmla="*/ 759 h 773"/>
                <a:gd name="T68" fmla="*/ 457 w 562"/>
                <a:gd name="T69" fmla="*/ 773 h 773"/>
                <a:gd name="T70" fmla="*/ 77 w 562"/>
                <a:gd name="T71" fmla="*/ 769 h 773"/>
                <a:gd name="T72" fmla="*/ 30 w 562"/>
                <a:gd name="T73" fmla="*/ 743 h 773"/>
                <a:gd name="T74" fmla="*/ 2 w 562"/>
                <a:gd name="T75" fmla="*/ 696 h 773"/>
                <a:gd name="T76" fmla="*/ 0 w 562"/>
                <a:gd name="T77" fmla="*/ 316 h 773"/>
                <a:gd name="T78" fmla="*/ 14 w 562"/>
                <a:gd name="T79" fmla="*/ 263 h 773"/>
                <a:gd name="T80" fmla="*/ 51 w 562"/>
                <a:gd name="T81" fmla="*/ 226 h 773"/>
                <a:gd name="T82" fmla="*/ 104 w 562"/>
                <a:gd name="T83" fmla="*/ 212 h 773"/>
                <a:gd name="T84" fmla="*/ 140 w 562"/>
                <a:gd name="T85" fmla="*/ 35 h 773"/>
                <a:gd name="T86" fmla="*/ 150 w 562"/>
                <a:gd name="T87" fmla="*/ 10 h 773"/>
                <a:gd name="T88" fmla="*/ 175 w 562"/>
                <a:gd name="T89"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62" h="773">
                  <a:moveTo>
                    <a:pt x="34" y="668"/>
                  </a:moveTo>
                  <a:lnTo>
                    <a:pt x="38" y="691"/>
                  </a:lnTo>
                  <a:lnTo>
                    <a:pt x="48" y="709"/>
                  </a:lnTo>
                  <a:lnTo>
                    <a:pt x="62" y="725"/>
                  </a:lnTo>
                  <a:lnTo>
                    <a:pt x="82" y="735"/>
                  </a:lnTo>
                  <a:lnTo>
                    <a:pt x="104" y="738"/>
                  </a:lnTo>
                  <a:lnTo>
                    <a:pt x="457" y="738"/>
                  </a:lnTo>
                  <a:lnTo>
                    <a:pt x="479" y="735"/>
                  </a:lnTo>
                  <a:lnTo>
                    <a:pt x="497" y="725"/>
                  </a:lnTo>
                  <a:lnTo>
                    <a:pt x="513" y="709"/>
                  </a:lnTo>
                  <a:lnTo>
                    <a:pt x="524" y="691"/>
                  </a:lnTo>
                  <a:lnTo>
                    <a:pt x="526" y="668"/>
                  </a:lnTo>
                  <a:lnTo>
                    <a:pt x="34" y="668"/>
                  </a:lnTo>
                  <a:close/>
                  <a:moveTo>
                    <a:pt x="246" y="387"/>
                  </a:moveTo>
                  <a:lnTo>
                    <a:pt x="246" y="458"/>
                  </a:lnTo>
                  <a:lnTo>
                    <a:pt x="175" y="458"/>
                  </a:lnTo>
                  <a:lnTo>
                    <a:pt x="175" y="527"/>
                  </a:lnTo>
                  <a:lnTo>
                    <a:pt x="246" y="527"/>
                  </a:lnTo>
                  <a:lnTo>
                    <a:pt x="246" y="598"/>
                  </a:lnTo>
                  <a:lnTo>
                    <a:pt x="315" y="598"/>
                  </a:lnTo>
                  <a:lnTo>
                    <a:pt x="315" y="527"/>
                  </a:lnTo>
                  <a:lnTo>
                    <a:pt x="386" y="527"/>
                  </a:lnTo>
                  <a:lnTo>
                    <a:pt x="386" y="458"/>
                  </a:lnTo>
                  <a:lnTo>
                    <a:pt x="315" y="458"/>
                  </a:lnTo>
                  <a:lnTo>
                    <a:pt x="315" y="387"/>
                  </a:lnTo>
                  <a:lnTo>
                    <a:pt x="246" y="387"/>
                  </a:lnTo>
                  <a:close/>
                  <a:moveTo>
                    <a:pt x="104" y="246"/>
                  </a:moveTo>
                  <a:lnTo>
                    <a:pt x="82" y="250"/>
                  </a:lnTo>
                  <a:lnTo>
                    <a:pt x="62" y="260"/>
                  </a:lnTo>
                  <a:lnTo>
                    <a:pt x="48" y="274"/>
                  </a:lnTo>
                  <a:lnTo>
                    <a:pt x="38" y="294"/>
                  </a:lnTo>
                  <a:lnTo>
                    <a:pt x="34" y="316"/>
                  </a:lnTo>
                  <a:lnTo>
                    <a:pt x="526" y="316"/>
                  </a:lnTo>
                  <a:lnTo>
                    <a:pt x="524" y="294"/>
                  </a:lnTo>
                  <a:lnTo>
                    <a:pt x="513" y="274"/>
                  </a:lnTo>
                  <a:lnTo>
                    <a:pt x="497" y="260"/>
                  </a:lnTo>
                  <a:lnTo>
                    <a:pt x="479" y="250"/>
                  </a:lnTo>
                  <a:lnTo>
                    <a:pt x="457" y="246"/>
                  </a:lnTo>
                  <a:lnTo>
                    <a:pt x="104" y="246"/>
                  </a:lnTo>
                  <a:close/>
                  <a:moveTo>
                    <a:pt x="175" y="106"/>
                  </a:moveTo>
                  <a:lnTo>
                    <a:pt x="175" y="176"/>
                  </a:lnTo>
                  <a:lnTo>
                    <a:pt x="386" y="176"/>
                  </a:lnTo>
                  <a:lnTo>
                    <a:pt x="386" y="106"/>
                  </a:lnTo>
                  <a:lnTo>
                    <a:pt x="175" y="106"/>
                  </a:lnTo>
                  <a:close/>
                  <a:moveTo>
                    <a:pt x="175" y="35"/>
                  </a:moveTo>
                  <a:lnTo>
                    <a:pt x="175" y="70"/>
                  </a:lnTo>
                  <a:lnTo>
                    <a:pt x="386" y="70"/>
                  </a:lnTo>
                  <a:lnTo>
                    <a:pt x="386" y="35"/>
                  </a:lnTo>
                  <a:lnTo>
                    <a:pt x="175" y="35"/>
                  </a:lnTo>
                  <a:close/>
                  <a:moveTo>
                    <a:pt x="175" y="0"/>
                  </a:moveTo>
                  <a:lnTo>
                    <a:pt x="386" y="0"/>
                  </a:lnTo>
                  <a:lnTo>
                    <a:pt x="399" y="3"/>
                  </a:lnTo>
                  <a:lnTo>
                    <a:pt x="411" y="10"/>
                  </a:lnTo>
                  <a:lnTo>
                    <a:pt x="419" y="22"/>
                  </a:lnTo>
                  <a:lnTo>
                    <a:pt x="421" y="35"/>
                  </a:lnTo>
                  <a:lnTo>
                    <a:pt x="421" y="212"/>
                  </a:lnTo>
                  <a:lnTo>
                    <a:pt x="457" y="212"/>
                  </a:lnTo>
                  <a:lnTo>
                    <a:pt x="484" y="214"/>
                  </a:lnTo>
                  <a:lnTo>
                    <a:pt x="509" y="226"/>
                  </a:lnTo>
                  <a:lnTo>
                    <a:pt x="531" y="242"/>
                  </a:lnTo>
                  <a:lnTo>
                    <a:pt x="547" y="263"/>
                  </a:lnTo>
                  <a:lnTo>
                    <a:pt x="558" y="289"/>
                  </a:lnTo>
                  <a:lnTo>
                    <a:pt x="562" y="316"/>
                  </a:lnTo>
                  <a:lnTo>
                    <a:pt x="562" y="668"/>
                  </a:lnTo>
                  <a:lnTo>
                    <a:pt x="558" y="696"/>
                  </a:lnTo>
                  <a:lnTo>
                    <a:pt x="547" y="721"/>
                  </a:lnTo>
                  <a:lnTo>
                    <a:pt x="531" y="743"/>
                  </a:lnTo>
                  <a:lnTo>
                    <a:pt x="509" y="759"/>
                  </a:lnTo>
                  <a:lnTo>
                    <a:pt x="484" y="769"/>
                  </a:lnTo>
                  <a:lnTo>
                    <a:pt x="457" y="773"/>
                  </a:lnTo>
                  <a:lnTo>
                    <a:pt x="104" y="773"/>
                  </a:lnTo>
                  <a:lnTo>
                    <a:pt x="77" y="769"/>
                  </a:lnTo>
                  <a:lnTo>
                    <a:pt x="51" y="759"/>
                  </a:lnTo>
                  <a:lnTo>
                    <a:pt x="30" y="743"/>
                  </a:lnTo>
                  <a:lnTo>
                    <a:pt x="14" y="721"/>
                  </a:lnTo>
                  <a:lnTo>
                    <a:pt x="2" y="696"/>
                  </a:lnTo>
                  <a:lnTo>
                    <a:pt x="0" y="668"/>
                  </a:lnTo>
                  <a:lnTo>
                    <a:pt x="0" y="316"/>
                  </a:lnTo>
                  <a:lnTo>
                    <a:pt x="2" y="289"/>
                  </a:lnTo>
                  <a:lnTo>
                    <a:pt x="14" y="263"/>
                  </a:lnTo>
                  <a:lnTo>
                    <a:pt x="30" y="242"/>
                  </a:lnTo>
                  <a:lnTo>
                    <a:pt x="51" y="226"/>
                  </a:lnTo>
                  <a:lnTo>
                    <a:pt x="77" y="214"/>
                  </a:lnTo>
                  <a:lnTo>
                    <a:pt x="104" y="212"/>
                  </a:lnTo>
                  <a:lnTo>
                    <a:pt x="140" y="212"/>
                  </a:lnTo>
                  <a:lnTo>
                    <a:pt x="140" y="35"/>
                  </a:lnTo>
                  <a:lnTo>
                    <a:pt x="142" y="22"/>
                  </a:lnTo>
                  <a:lnTo>
                    <a:pt x="150" y="10"/>
                  </a:lnTo>
                  <a:lnTo>
                    <a:pt x="161" y="3"/>
                  </a:lnTo>
                  <a:lnTo>
                    <a:pt x="175"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3" name="Freeform 92"/>
            <p:cNvSpPr>
              <a:spLocks noEditPoints="1"/>
            </p:cNvSpPr>
            <p:nvPr/>
          </p:nvSpPr>
          <p:spPr bwMode="auto">
            <a:xfrm>
              <a:off x="3146075" y="5395507"/>
              <a:ext cx="539303" cy="539303"/>
            </a:xfrm>
            <a:custGeom>
              <a:avLst/>
              <a:gdLst>
                <a:gd name="T0" fmla="*/ 70 w 773"/>
                <a:gd name="T1" fmla="*/ 562 h 773"/>
                <a:gd name="T2" fmla="*/ 704 w 773"/>
                <a:gd name="T3" fmla="*/ 141 h 773"/>
                <a:gd name="T4" fmla="*/ 36 w 773"/>
                <a:gd name="T5" fmla="*/ 70 h 773"/>
                <a:gd name="T6" fmla="*/ 739 w 773"/>
                <a:gd name="T7" fmla="*/ 106 h 773"/>
                <a:gd name="T8" fmla="*/ 36 w 773"/>
                <a:gd name="T9" fmla="*/ 70 h 773"/>
                <a:gd name="T10" fmla="*/ 401 w 773"/>
                <a:gd name="T11" fmla="*/ 3 h 773"/>
                <a:gd name="T12" fmla="*/ 420 w 773"/>
                <a:gd name="T13" fmla="*/ 22 h 773"/>
                <a:gd name="T14" fmla="*/ 739 w 773"/>
                <a:gd name="T15" fmla="*/ 35 h 773"/>
                <a:gd name="T16" fmla="*/ 764 w 773"/>
                <a:gd name="T17" fmla="*/ 45 h 773"/>
                <a:gd name="T18" fmla="*/ 773 w 773"/>
                <a:gd name="T19" fmla="*/ 70 h 773"/>
                <a:gd name="T20" fmla="*/ 771 w 773"/>
                <a:gd name="T21" fmla="*/ 119 h 773"/>
                <a:gd name="T22" fmla="*/ 752 w 773"/>
                <a:gd name="T23" fmla="*/ 138 h 773"/>
                <a:gd name="T24" fmla="*/ 739 w 773"/>
                <a:gd name="T25" fmla="*/ 562 h 773"/>
                <a:gd name="T26" fmla="*/ 729 w 773"/>
                <a:gd name="T27" fmla="*/ 587 h 773"/>
                <a:gd name="T28" fmla="*/ 704 w 773"/>
                <a:gd name="T29" fmla="*/ 598 h 773"/>
                <a:gd name="T30" fmla="*/ 404 w 773"/>
                <a:gd name="T31" fmla="*/ 644 h 773"/>
                <a:gd name="T32" fmla="*/ 507 w 773"/>
                <a:gd name="T33" fmla="*/ 747 h 773"/>
                <a:gd name="T34" fmla="*/ 510 w 773"/>
                <a:gd name="T35" fmla="*/ 756 h 773"/>
                <a:gd name="T36" fmla="*/ 506 w 773"/>
                <a:gd name="T37" fmla="*/ 767 h 773"/>
                <a:gd name="T38" fmla="*/ 498 w 773"/>
                <a:gd name="T39" fmla="*/ 772 h 773"/>
                <a:gd name="T40" fmla="*/ 488 w 773"/>
                <a:gd name="T41" fmla="*/ 773 h 773"/>
                <a:gd name="T42" fmla="*/ 480 w 773"/>
                <a:gd name="T43" fmla="*/ 768 h 773"/>
                <a:gd name="T44" fmla="*/ 294 w 773"/>
                <a:gd name="T45" fmla="*/ 768 h 773"/>
                <a:gd name="T46" fmla="*/ 286 w 773"/>
                <a:gd name="T47" fmla="*/ 773 h 773"/>
                <a:gd name="T48" fmla="*/ 275 w 773"/>
                <a:gd name="T49" fmla="*/ 772 h 773"/>
                <a:gd name="T50" fmla="*/ 268 w 773"/>
                <a:gd name="T51" fmla="*/ 767 h 773"/>
                <a:gd name="T52" fmla="*/ 264 w 773"/>
                <a:gd name="T53" fmla="*/ 756 h 773"/>
                <a:gd name="T54" fmla="*/ 266 w 773"/>
                <a:gd name="T55" fmla="*/ 747 h 773"/>
                <a:gd name="T56" fmla="*/ 370 w 773"/>
                <a:gd name="T57" fmla="*/ 644 h 773"/>
                <a:gd name="T58" fmla="*/ 70 w 773"/>
                <a:gd name="T59" fmla="*/ 598 h 773"/>
                <a:gd name="T60" fmla="*/ 45 w 773"/>
                <a:gd name="T61" fmla="*/ 587 h 773"/>
                <a:gd name="T62" fmla="*/ 36 w 773"/>
                <a:gd name="T63" fmla="*/ 562 h 773"/>
                <a:gd name="T64" fmla="*/ 21 w 773"/>
                <a:gd name="T65" fmla="*/ 138 h 773"/>
                <a:gd name="T66" fmla="*/ 3 w 773"/>
                <a:gd name="T67" fmla="*/ 119 h 773"/>
                <a:gd name="T68" fmla="*/ 0 w 773"/>
                <a:gd name="T69" fmla="*/ 70 h 773"/>
                <a:gd name="T70" fmla="*/ 11 w 773"/>
                <a:gd name="T71" fmla="*/ 45 h 773"/>
                <a:gd name="T72" fmla="*/ 36 w 773"/>
                <a:gd name="T73" fmla="*/ 35 h 773"/>
                <a:gd name="T74" fmla="*/ 354 w 773"/>
                <a:gd name="T75" fmla="*/ 22 h 773"/>
                <a:gd name="T76" fmla="*/ 374 w 773"/>
                <a:gd name="T77" fmla="*/ 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3" h="773">
                  <a:moveTo>
                    <a:pt x="70" y="141"/>
                  </a:moveTo>
                  <a:lnTo>
                    <a:pt x="70" y="562"/>
                  </a:lnTo>
                  <a:lnTo>
                    <a:pt x="704" y="562"/>
                  </a:lnTo>
                  <a:lnTo>
                    <a:pt x="704" y="141"/>
                  </a:lnTo>
                  <a:lnTo>
                    <a:pt x="70" y="141"/>
                  </a:lnTo>
                  <a:close/>
                  <a:moveTo>
                    <a:pt x="36" y="70"/>
                  </a:moveTo>
                  <a:lnTo>
                    <a:pt x="36" y="106"/>
                  </a:lnTo>
                  <a:lnTo>
                    <a:pt x="739" y="106"/>
                  </a:lnTo>
                  <a:lnTo>
                    <a:pt x="739" y="70"/>
                  </a:lnTo>
                  <a:lnTo>
                    <a:pt x="36" y="70"/>
                  </a:lnTo>
                  <a:close/>
                  <a:moveTo>
                    <a:pt x="387" y="0"/>
                  </a:moveTo>
                  <a:lnTo>
                    <a:pt x="401" y="3"/>
                  </a:lnTo>
                  <a:lnTo>
                    <a:pt x="412" y="10"/>
                  </a:lnTo>
                  <a:lnTo>
                    <a:pt x="420" y="22"/>
                  </a:lnTo>
                  <a:lnTo>
                    <a:pt x="422" y="35"/>
                  </a:lnTo>
                  <a:lnTo>
                    <a:pt x="739" y="35"/>
                  </a:lnTo>
                  <a:lnTo>
                    <a:pt x="752" y="38"/>
                  </a:lnTo>
                  <a:lnTo>
                    <a:pt x="764" y="45"/>
                  </a:lnTo>
                  <a:lnTo>
                    <a:pt x="771" y="57"/>
                  </a:lnTo>
                  <a:lnTo>
                    <a:pt x="773" y="70"/>
                  </a:lnTo>
                  <a:lnTo>
                    <a:pt x="773" y="106"/>
                  </a:lnTo>
                  <a:lnTo>
                    <a:pt x="771" y="119"/>
                  </a:lnTo>
                  <a:lnTo>
                    <a:pt x="764" y="130"/>
                  </a:lnTo>
                  <a:lnTo>
                    <a:pt x="752" y="138"/>
                  </a:lnTo>
                  <a:lnTo>
                    <a:pt x="739" y="141"/>
                  </a:lnTo>
                  <a:lnTo>
                    <a:pt x="739" y="562"/>
                  </a:lnTo>
                  <a:lnTo>
                    <a:pt x="735" y="577"/>
                  </a:lnTo>
                  <a:lnTo>
                    <a:pt x="729" y="587"/>
                  </a:lnTo>
                  <a:lnTo>
                    <a:pt x="717" y="595"/>
                  </a:lnTo>
                  <a:lnTo>
                    <a:pt x="704" y="598"/>
                  </a:lnTo>
                  <a:lnTo>
                    <a:pt x="404" y="598"/>
                  </a:lnTo>
                  <a:lnTo>
                    <a:pt x="404" y="644"/>
                  </a:lnTo>
                  <a:lnTo>
                    <a:pt x="505" y="743"/>
                  </a:lnTo>
                  <a:lnTo>
                    <a:pt x="507" y="747"/>
                  </a:lnTo>
                  <a:lnTo>
                    <a:pt x="510" y="751"/>
                  </a:lnTo>
                  <a:lnTo>
                    <a:pt x="510" y="756"/>
                  </a:lnTo>
                  <a:lnTo>
                    <a:pt x="509" y="761"/>
                  </a:lnTo>
                  <a:lnTo>
                    <a:pt x="506" y="767"/>
                  </a:lnTo>
                  <a:lnTo>
                    <a:pt x="503" y="771"/>
                  </a:lnTo>
                  <a:lnTo>
                    <a:pt x="498" y="772"/>
                  </a:lnTo>
                  <a:lnTo>
                    <a:pt x="493" y="773"/>
                  </a:lnTo>
                  <a:lnTo>
                    <a:pt x="488" y="773"/>
                  </a:lnTo>
                  <a:lnTo>
                    <a:pt x="484" y="771"/>
                  </a:lnTo>
                  <a:lnTo>
                    <a:pt x="480" y="768"/>
                  </a:lnTo>
                  <a:lnTo>
                    <a:pt x="387" y="675"/>
                  </a:lnTo>
                  <a:lnTo>
                    <a:pt x="294" y="768"/>
                  </a:lnTo>
                  <a:lnTo>
                    <a:pt x="290" y="771"/>
                  </a:lnTo>
                  <a:lnTo>
                    <a:pt x="286" y="773"/>
                  </a:lnTo>
                  <a:lnTo>
                    <a:pt x="282" y="773"/>
                  </a:lnTo>
                  <a:lnTo>
                    <a:pt x="275" y="772"/>
                  </a:lnTo>
                  <a:lnTo>
                    <a:pt x="271" y="771"/>
                  </a:lnTo>
                  <a:lnTo>
                    <a:pt x="268" y="767"/>
                  </a:lnTo>
                  <a:lnTo>
                    <a:pt x="265" y="761"/>
                  </a:lnTo>
                  <a:lnTo>
                    <a:pt x="264" y="756"/>
                  </a:lnTo>
                  <a:lnTo>
                    <a:pt x="265" y="751"/>
                  </a:lnTo>
                  <a:lnTo>
                    <a:pt x="266" y="747"/>
                  </a:lnTo>
                  <a:lnTo>
                    <a:pt x="269" y="743"/>
                  </a:lnTo>
                  <a:lnTo>
                    <a:pt x="370" y="644"/>
                  </a:lnTo>
                  <a:lnTo>
                    <a:pt x="370" y="598"/>
                  </a:lnTo>
                  <a:lnTo>
                    <a:pt x="70" y="598"/>
                  </a:lnTo>
                  <a:lnTo>
                    <a:pt x="57" y="595"/>
                  </a:lnTo>
                  <a:lnTo>
                    <a:pt x="45" y="587"/>
                  </a:lnTo>
                  <a:lnTo>
                    <a:pt x="38" y="577"/>
                  </a:lnTo>
                  <a:lnTo>
                    <a:pt x="36" y="562"/>
                  </a:lnTo>
                  <a:lnTo>
                    <a:pt x="36" y="141"/>
                  </a:lnTo>
                  <a:lnTo>
                    <a:pt x="21" y="138"/>
                  </a:lnTo>
                  <a:lnTo>
                    <a:pt x="11" y="130"/>
                  </a:lnTo>
                  <a:lnTo>
                    <a:pt x="3" y="119"/>
                  </a:lnTo>
                  <a:lnTo>
                    <a:pt x="0" y="106"/>
                  </a:lnTo>
                  <a:lnTo>
                    <a:pt x="0" y="70"/>
                  </a:lnTo>
                  <a:lnTo>
                    <a:pt x="3" y="57"/>
                  </a:lnTo>
                  <a:lnTo>
                    <a:pt x="11" y="45"/>
                  </a:lnTo>
                  <a:lnTo>
                    <a:pt x="21" y="38"/>
                  </a:lnTo>
                  <a:lnTo>
                    <a:pt x="36" y="35"/>
                  </a:lnTo>
                  <a:lnTo>
                    <a:pt x="351" y="35"/>
                  </a:lnTo>
                  <a:lnTo>
                    <a:pt x="354" y="22"/>
                  </a:lnTo>
                  <a:lnTo>
                    <a:pt x="362" y="10"/>
                  </a:lnTo>
                  <a:lnTo>
                    <a:pt x="374" y="3"/>
                  </a:lnTo>
                  <a:lnTo>
                    <a:pt x="38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4" name="Freeform 93"/>
            <p:cNvSpPr>
              <a:spLocks noEditPoints="1"/>
            </p:cNvSpPr>
            <p:nvPr/>
          </p:nvSpPr>
          <p:spPr bwMode="auto">
            <a:xfrm>
              <a:off x="4248054" y="5395507"/>
              <a:ext cx="540000" cy="539303"/>
            </a:xfrm>
            <a:custGeom>
              <a:avLst/>
              <a:gdLst>
                <a:gd name="T0" fmla="*/ 486 w 774"/>
                <a:gd name="T1" fmla="*/ 330 h 773"/>
                <a:gd name="T2" fmla="*/ 457 w 774"/>
                <a:gd name="T3" fmla="*/ 387 h 773"/>
                <a:gd name="T4" fmla="*/ 486 w 774"/>
                <a:gd name="T5" fmla="*/ 444 h 773"/>
                <a:gd name="T6" fmla="*/ 550 w 774"/>
                <a:gd name="T7" fmla="*/ 453 h 773"/>
                <a:gd name="T8" fmla="*/ 595 w 774"/>
                <a:gd name="T9" fmla="*/ 409 h 773"/>
                <a:gd name="T10" fmla="*/ 584 w 774"/>
                <a:gd name="T11" fmla="*/ 345 h 773"/>
                <a:gd name="T12" fmla="*/ 528 w 774"/>
                <a:gd name="T13" fmla="*/ 317 h 773"/>
                <a:gd name="T14" fmla="*/ 580 w 774"/>
                <a:gd name="T15" fmla="*/ 296 h 773"/>
                <a:gd name="T16" fmla="*/ 629 w 774"/>
                <a:gd name="T17" fmla="*/ 358 h 773"/>
                <a:gd name="T18" fmla="*/ 618 w 774"/>
                <a:gd name="T19" fmla="*/ 440 h 773"/>
                <a:gd name="T20" fmla="*/ 555 w 774"/>
                <a:gd name="T21" fmla="*/ 488 h 773"/>
                <a:gd name="T22" fmla="*/ 474 w 774"/>
                <a:gd name="T23" fmla="*/ 478 h 773"/>
                <a:gd name="T24" fmla="*/ 426 w 774"/>
                <a:gd name="T25" fmla="*/ 415 h 773"/>
                <a:gd name="T26" fmla="*/ 436 w 774"/>
                <a:gd name="T27" fmla="*/ 334 h 773"/>
                <a:gd name="T28" fmla="*/ 499 w 774"/>
                <a:gd name="T29" fmla="*/ 285 h 773"/>
                <a:gd name="T30" fmla="*/ 190 w 774"/>
                <a:gd name="T31" fmla="*/ 352 h 773"/>
                <a:gd name="T32" fmla="*/ 246 w 774"/>
                <a:gd name="T33" fmla="*/ 211 h 773"/>
                <a:gd name="T34" fmla="*/ 258 w 774"/>
                <a:gd name="T35" fmla="*/ 216 h 773"/>
                <a:gd name="T36" fmla="*/ 348 w 774"/>
                <a:gd name="T37" fmla="*/ 360 h 773"/>
                <a:gd name="T38" fmla="*/ 351 w 774"/>
                <a:gd name="T39" fmla="*/ 365 h 773"/>
                <a:gd name="T40" fmla="*/ 348 w 774"/>
                <a:gd name="T41" fmla="*/ 379 h 773"/>
                <a:gd name="T42" fmla="*/ 334 w 774"/>
                <a:gd name="T43" fmla="*/ 387 h 773"/>
                <a:gd name="T44" fmla="*/ 148 w 774"/>
                <a:gd name="T45" fmla="*/ 383 h 773"/>
                <a:gd name="T46" fmla="*/ 140 w 774"/>
                <a:gd name="T47" fmla="*/ 369 h 773"/>
                <a:gd name="T48" fmla="*/ 144 w 774"/>
                <a:gd name="T49" fmla="*/ 360 h 773"/>
                <a:gd name="T50" fmla="*/ 232 w 774"/>
                <a:gd name="T51" fmla="*/ 218 h 773"/>
                <a:gd name="T52" fmla="*/ 242 w 774"/>
                <a:gd name="T53" fmla="*/ 212 h 773"/>
                <a:gd name="T54" fmla="*/ 70 w 774"/>
                <a:gd name="T55" fmla="*/ 563 h 773"/>
                <a:gd name="T56" fmla="*/ 70 w 774"/>
                <a:gd name="T57" fmla="*/ 141 h 773"/>
                <a:gd name="T58" fmla="*/ 739 w 774"/>
                <a:gd name="T59" fmla="*/ 106 h 773"/>
                <a:gd name="T60" fmla="*/ 386 w 774"/>
                <a:gd name="T61" fmla="*/ 0 h 773"/>
                <a:gd name="T62" fmla="*/ 419 w 774"/>
                <a:gd name="T63" fmla="*/ 22 h 773"/>
                <a:gd name="T64" fmla="*/ 752 w 774"/>
                <a:gd name="T65" fmla="*/ 38 h 773"/>
                <a:gd name="T66" fmla="*/ 774 w 774"/>
                <a:gd name="T67" fmla="*/ 70 h 773"/>
                <a:gd name="T68" fmla="*/ 764 w 774"/>
                <a:gd name="T69" fmla="*/ 131 h 773"/>
                <a:gd name="T70" fmla="*/ 739 w 774"/>
                <a:gd name="T71" fmla="*/ 563 h 773"/>
                <a:gd name="T72" fmla="*/ 716 w 774"/>
                <a:gd name="T73" fmla="*/ 595 h 773"/>
                <a:gd name="T74" fmla="*/ 405 w 774"/>
                <a:gd name="T75" fmla="*/ 643 h 773"/>
                <a:gd name="T76" fmla="*/ 509 w 774"/>
                <a:gd name="T77" fmla="*/ 751 h 773"/>
                <a:gd name="T78" fmla="*/ 507 w 774"/>
                <a:gd name="T79" fmla="*/ 766 h 773"/>
                <a:gd name="T80" fmla="*/ 492 w 774"/>
                <a:gd name="T81" fmla="*/ 773 h 773"/>
                <a:gd name="T82" fmla="*/ 479 w 774"/>
                <a:gd name="T83" fmla="*/ 768 h 773"/>
                <a:gd name="T84" fmla="*/ 289 w 774"/>
                <a:gd name="T85" fmla="*/ 771 h 773"/>
                <a:gd name="T86" fmla="*/ 275 w 774"/>
                <a:gd name="T87" fmla="*/ 772 h 773"/>
                <a:gd name="T88" fmla="*/ 264 w 774"/>
                <a:gd name="T89" fmla="*/ 762 h 773"/>
                <a:gd name="T90" fmla="*/ 266 w 774"/>
                <a:gd name="T91" fmla="*/ 747 h 773"/>
                <a:gd name="T92" fmla="*/ 369 w 774"/>
                <a:gd name="T93" fmla="*/ 598 h 773"/>
                <a:gd name="T94" fmla="*/ 46 w 774"/>
                <a:gd name="T95" fmla="*/ 588 h 773"/>
                <a:gd name="T96" fmla="*/ 35 w 774"/>
                <a:gd name="T97" fmla="*/ 141 h 773"/>
                <a:gd name="T98" fmla="*/ 2 w 774"/>
                <a:gd name="T99" fmla="*/ 119 h 773"/>
                <a:gd name="T100" fmla="*/ 2 w 774"/>
                <a:gd name="T101" fmla="*/ 56 h 773"/>
                <a:gd name="T102" fmla="*/ 35 w 774"/>
                <a:gd name="T103" fmla="*/ 35 h 773"/>
                <a:gd name="T104" fmla="*/ 361 w 774"/>
                <a:gd name="T105" fmla="*/ 1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74" h="773">
                  <a:moveTo>
                    <a:pt x="528" y="317"/>
                  </a:moveTo>
                  <a:lnTo>
                    <a:pt x="505" y="320"/>
                  </a:lnTo>
                  <a:lnTo>
                    <a:pt x="486" y="330"/>
                  </a:lnTo>
                  <a:lnTo>
                    <a:pt x="470" y="345"/>
                  </a:lnTo>
                  <a:lnTo>
                    <a:pt x="461" y="365"/>
                  </a:lnTo>
                  <a:lnTo>
                    <a:pt x="457" y="387"/>
                  </a:lnTo>
                  <a:lnTo>
                    <a:pt x="461" y="409"/>
                  </a:lnTo>
                  <a:lnTo>
                    <a:pt x="470" y="428"/>
                  </a:lnTo>
                  <a:lnTo>
                    <a:pt x="486" y="444"/>
                  </a:lnTo>
                  <a:lnTo>
                    <a:pt x="505" y="453"/>
                  </a:lnTo>
                  <a:lnTo>
                    <a:pt x="528" y="457"/>
                  </a:lnTo>
                  <a:lnTo>
                    <a:pt x="550" y="453"/>
                  </a:lnTo>
                  <a:lnTo>
                    <a:pt x="568" y="444"/>
                  </a:lnTo>
                  <a:lnTo>
                    <a:pt x="584" y="428"/>
                  </a:lnTo>
                  <a:lnTo>
                    <a:pt x="595" y="409"/>
                  </a:lnTo>
                  <a:lnTo>
                    <a:pt x="597" y="387"/>
                  </a:lnTo>
                  <a:lnTo>
                    <a:pt x="595" y="365"/>
                  </a:lnTo>
                  <a:lnTo>
                    <a:pt x="584" y="345"/>
                  </a:lnTo>
                  <a:lnTo>
                    <a:pt x="568" y="330"/>
                  </a:lnTo>
                  <a:lnTo>
                    <a:pt x="550" y="320"/>
                  </a:lnTo>
                  <a:lnTo>
                    <a:pt x="528" y="317"/>
                  </a:lnTo>
                  <a:close/>
                  <a:moveTo>
                    <a:pt x="528" y="281"/>
                  </a:moveTo>
                  <a:lnTo>
                    <a:pt x="555" y="285"/>
                  </a:lnTo>
                  <a:lnTo>
                    <a:pt x="580" y="296"/>
                  </a:lnTo>
                  <a:lnTo>
                    <a:pt x="602" y="313"/>
                  </a:lnTo>
                  <a:lnTo>
                    <a:pt x="618" y="334"/>
                  </a:lnTo>
                  <a:lnTo>
                    <a:pt x="629" y="358"/>
                  </a:lnTo>
                  <a:lnTo>
                    <a:pt x="633" y="387"/>
                  </a:lnTo>
                  <a:lnTo>
                    <a:pt x="629" y="415"/>
                  </a:lnTo>
                  <a:lnTo>
                    <a:pt x="618" y="440"/>
                  </a:lnTo>
                  <a:lnTo>
                    <a:pt x="602" y="461"/>
                  </a:lnTo>
                  <a:lnTo>
                    <a:pt x="580" y="478"/>
                  </a:lnTo>
                  <a:lnTo>
                    <a:pt x="555" y="488"/>
                  </a:lnTo>
                  <a:lnTo>
                    <a:pt x="528" y="492"/>
                  </a:lnTo>
                  <a:lnTo>
                    <a:pt x="499" y="488"/>
                  </a:lnTo>
                  <a:lnTo>
                    <a:pt x="474" y="478"/>
                  </a:lnTo>
                  <a:lnTo>
                    <a:pt x="453" y="461"/>
                  </a:lnTo>
                  <a:lnTo>
                    <a:pt x="436" y="440"/>
                  </a:lnTo>
                  <a:lnTo>
                    <a:pt x="426" y="415"/>
                  </a:lnTo>
                  <a:lnTo>
                    <a:pt x="422" y="387"/>
                  </a:lnTo>
                  <a:lnTo>
                    <a:pt x="426" y="358"/>
                  </a:lnTo>
                  <a:lnTo>
                    <a:pt x="436" y="334"/>
                  </a:lnTo>
                  <a:lnTo>
                    <a:pt x="453" y="313"/>
                  </a:lnTo>
                  <a:lnTo>
                    <a:pt x="474" y="296"/>
                  </a:lnTo>
                  <a:lnTo>
                    <a:pt x="499" y="285"/>
                  </a:lnTo>
                  <a:lnTo>
                    <a:pt x="528" y="281"/>
                  </a:lnTo>
                  <a:close/>
                  <a:moveTo>
                    <a:pt x="246" y="262"/>
                  </a:moveTo>
                  <a:lnTo>
                    <a:pt x="190" y="352"/>
                  </a:lnTo>
                  <a:lnTo>
                    <a:pt x="302" y="352"/>
                  </a:lnTo>
                  <a:lnTo>
                    <a:pt x="246" y="262"/>
                  </a:lnTo>
                  <a:close/>
                  <a:moveTo>
                    <a:pt x="246" y="211"/>
                  </a:moveTo>
                  <a:lnTo>
                    <a:pt x="250" y="212"/>
                  </a:lnTo>
                  <a:lnTo>
                    <a:pt x="254" y="213"/>
                  </a:lnTo>
                  <a:lnTo>
                    <a:pt x="258" y="216"/>
                  </a:lnTo>
                  <a:lnTo>
                    <a:pt x="260" y="218"/>
                  </a:lnTo>
                  <a:lnTo>
                    <a:pt x="260" y="218"/>
                  </a:lnTo>
                  <a:lnTo>
                    <a:pt x="348" y="360"/>
                  </a:lnTo>
                  <a:lnTo>
                    <a:pt x="348" y="360"/>
                  </a:lnTo>
                  <a:lnTo>
                    <a:pt x="350" y="362"/>
                  </a:lnTo>
                  <a:lnTo>
                    <a:pt x="351" y="365"/>
                  </a:lnTo>
                  <a:lnTo>
                    <a:pt x="351" y="369"/>
                  </a:lnTo>
                  <a:lnTo>
                    <a:pt x="351" y="374"/>
                  </a:lnTo>
                  <a:lnTo>
                    <a:pt x="348" y="379"/>
                  </a:lnTo>
                  <a:lnTo>
                    <a:pt x="344" y="383"/>
                  </a:lnTo>
                  <a:lnTo>
                    <a:pt x="339" y="386"/>
                  </a:lnTo>
                  <a:lnTo>
                    <a:pt x="334" y="387"/>
                  </a:lnTo>
                  <a:lnTo>
                    <a:pt x="158" y="387"/>
                  </a:lnTo>
                  <a:lnTo>
                    <a:pt x="152" y="386"/>
                  </a:lnTo>
                  <a:lnTo>
                    <a:pt x="148" y="383"/>
                  </a:lnTo>
                  <a:lnTo>
                    <a:pt x="144" y="379"/>
                  </a:lnTo>
                  <a:lnTo>
                    <a:pt x="141" y="374"/>
                  </a:lnTo>
                  <a:lnTo>
                    <a:pt x="140" y="369"/>
                  </a:lnTo>
                  <a:lnTo>
                    <a:pt x="141" y="365"/>
                  </a:lnTo>
                  <a:lnTo>
                    <a:pt x="141" y="362"/>
                  </a:lnTo>
                  <a:lnTo>
                    <a:pt x="144" y="360"/>
                  </a:lnTo>
                  <a:lnTo>
                    <a:pt x="144" y="360"/>
                  </a:lnTo>
                  <a:lnTo>
                    <a:pt x="232" y="218"/>
                  </a:lnTo>
                  <a:lnTo>
                    <a:pt x="232" y="218"/>
                  </a:lnTo>
                  <a:lnTo>
                    <a:pt x="234" y="216"/>
                  </a:lnTo>
                  <a:lnTo>
                    <a:pt x="238" y="213"/>
                  </a:lnTo>
                  <a:lnTo>
                    <a:pt x="242" y="212"/>
                  </a:lnTo>
                  <a:lnTo>
                    <a:pt x="246" y="211"/>
                  </a:lnTo>
                  <a:close/>
                  <a:moveTo>
                    <a:pt x="70" y="141"/>
                  </a:moveTo>
                  <a:lnTo>
                    <a:pt x="70" y="563"/>
                  </a:lnTo>
                  <a:lnTo>
                    <a:pt x="703" y="563"/>
                  </a:lnTo>
                  <a:lnTo>
                    <a:pt x="703" y="141"/>
                  </a:lnTo>
                  <a:lnTo>
                    <a:pt x="70" y="141"/>
                  </a:lnTo>
                  <a:close/>
                  <a:moveTo>
                    <a:pt x="35" y="70"/>
                  </a:moveTo>
                  <a:lnTo>
                    <a:pt x="35" y="106"/>
                  </a:lnTo>
                  <a:lnTo>
                    <a:pt x="739" y="106"/>
                  </a:lnTo>
                  <a:lnTo>
                    <a:pt x="739" y="70"/>
                  </a:lnTo>
                  <a:lnTo>
                    <a:pt x="35" y="70"/>
                  </a:lnTo>
                  <a:close/>
                  <a:moveTo>
                    <a:pt x="386" y="0"/>
                  </a:moveTo>
                  <a:lnTo>
                    <a:pt x="401" y="2"/>
                  </a:lnTo>
                  <a:lnTo>
                    <a:pt x="411" y="10"/>
                  </a:lnTo>
                  <a:lnTo>
                    <a:pt x="419" y="22"/>
                  </a:lnTo>
                  <a:lnTo>
                    <a:pt x="422" y="35"/>
                  </a:lnTo>
                  <a:lnTo>
                    <a:pt x="739" y="35"/>
                  </a:lnTo>
                  <a:lnTo>
                    <a:pt x="752" y="38"/>
                  </a:lnTo>
                  <a:lnTo>
                    <a:pt x="764" y="46"/>
                  </a:lnTo>
                  <a:lnTo>
                    <a:pt x="770" y="56"/>
                  </a:lnTo>
                  <a:lnTo>
                    <a:pt x="774" y="70"/>
                  </a:lnTo>
                  <a:lnTo>
                    <a:pt x="774" y="106"/>
                  </a:lnTo>
                  <a:lnTo>
                    <a:pt x="770" y="119"/>
                  </a:lnTo>
                  <a:lnTo>
                    <a:pt x="764" y="131"/>
                  </a:lnTo>
                  <a:lnTo>
                    <a:pt x="752" y="137"/>
                  </a:lnTo>
                  <a:lnTo>
                    <a:pt x="739" y="141"/>
                  </a:lnTo>
                  <a:lnTo>
                    <a:pt x="739" y="563"/>
                  </a:lnTo>
                  <a:lnTo>
                    <a:pt x="736" y="576"/>
                  </a:lnTo>
                  <a:lnTo>
                    <a:pt x="728" y="588"/>
                  </a:lnTo>
                  <a:lnTo>
                    <a:pt x="716" y="595"/>
                  </a:lnTo>
                  <a:lnTo>
                    <a:pt x="703" y="598"/>
                  </a:lnTo>
                  <a:lnTo>
                    <a:pt x="405" y="598"/>
                  </a:lnTo>
                  <a:lnTo>
                    <a:pt x="405" y="643"/>
                  </a:lnTo>
                  <a:lnTo>
                    <a:pt x="504" y="743"/>
                  </a:lnTo>
                  <a:lnTo>
                    <a:pt x="507" y="747"/>
                  </a:lnTo>
                  <a:lnTo>
                    <a:pt x="509" y="751"/>
                  </a:lnTo>
                  <a:lnTo>
                    <a:pt x="509" y="755"/>
                  </a:lnTo>
                  <a:lnTo>
                    <a:pt x="509" y="762"/>
                  </a:lnTo>
                  <a:lnTo>
                    <a:pt x="507" y="766"/>
                  </a:lnTo>
                  <a:lnTo>
                    <a:pt x="503" y="769"/>
                  </a:lnTo>
                  <a:lnTo>
                    <a:pt x="498" y="772"/>
                  </a:lnTo>
                  <a:lnTo>
                    <a:pt x="492" y="773"/>
                  </a:lnTo>
                  <a:lnTo>
                    <a:pt x="487" y="772"/>
                  </a:lnTo>
                  <a:lnTo>
                    <a:pt x="483" y="771"/>
                  </a:lnTo>
                  <a:lnTo>
                    <a:pt x="479" y="768"/>
                  </a:lnTo>
                  <a:lnTo>
                    <a:pt x="386" y="675"/>
                  </a:lnTo>
                  <a:lnTo>
                    <a:pt x="293" y="768"/>
                  </a:lnTo>
                  <a:lnTo>
                    <a:pt x="289" y="771"/>
                  </a:lnTo>
                  <a:lnTo>
                    <a:pt x="285" y="772"/>
                  </a:lnTo>
                  <a:lnTo>
                    <a:pt x="281" y="773"/>
                  </a:lnTo>
                  <a:lnTo>
                    <a:pt x="275" y="772"/>
                  </a:lnTo>
                  <a:lnTo>
                    <a:pt x="271" y="769"/>
                  </a:lnTo>
                  <a:lnTo>
                    <a:pt x="267" y="766"/>
                  </a:lnTo>
                  <a:lnTo>
                    <a:pt x="264" y="762"/>
                  </a:lnTo>
                  <a:lnTo>
                    <a:pt x="263" y="755"/>
                  </a:lnTo>
                  <a:lnTo>
                    <a:pt x="264" y="751"/>
                  </a:lnTo>
                  <a:lnTo>
                    <a:pt x="266" y="747"/>
                  </a:lnTo>
                  <a:lnTo>
                    <a:pt x="268" y="743"/>
                  </a:lnTo>
                  <a:lnTo>
                    <a:pt x="369" y="643"/>
                  </a:lnTo>
                  <a:lnTo>
                    <a:pt x="369" y="598"/>
                  </a:lnTo>
                  <a:lnTo>
                    <a:pt x="70" y="598"/>
                  </a:lnTo>
                  <a:lnTo>
                    <a:pt x="56" y="595"/>
                  </a:lnTo>
                  <a:lnTo>
                    <a:pt x="46" y="588"/>
                  </a:lnTo>
                  <a:lnTo>
                    <a:pt x="38" y="576"/>
                  </a:lnTo>
                  <a:lnTo>
                    <a:pt x="35" y="563"/>
                  </a:lnTo>
                  <a:lnTo>
                    <a:pt x="35" y="141"/>
                  </a:lnTo>
                  <a:lnTo>
                    <a:pt x="21" y="137"/>
                  </a:lnTo>
                  <a:lnTo>
                    <a:pt x="10" y="131"/>
                  </a:lnTo>
                  <a:lnTo>
                    <a:pt x="2" y="119"/>
                  </a:lnTo>
                  <a:lnTo>
                    <a:pt x="0" y="106"/>
                  </a:lnTo>
                  <a:lnTo>
                    <a:pt x="0" y="70"/>
                  </a:lnTo>
                  <a:lnTo>
                    <a:pt x="2" y="56"/>
                  </a:lnTo>
                  <a:lnTo>
                    <a:pt x="10" y="46"/>
                  </a:lnTo>
                  <a:lnTo>
                    <a:pt x="21" y="38"/>
                  </a:lnTo>
                  <a:lnTo>
                    <a:pt x="35" y="35"/>
                  </a:lnTo>
                  <a:lnTo>
                    <a:pt x="351" y="35"/>
                  </a:lnTo>
                  <a:lnTo>
                    <a:pt x="355" y="22"/>
                  </a:lnTo>
                  <a:lnTo>
                    <a:pt x="361" y="10"/>
                  </a:lnTo>
                  <a:lnTo>
                    <a:pt x="373" y="2"/>
                  </a:lnTo>
                  <a:lnTo>
                    <a:pt x="38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5" name="Freeform 94"/>
            <p:cNvSpPr>
              <a:spLocks noEditPoints="1"/>
            </p:cNvSpPr>
            <p:nvPr/>
          </p:nvSpPr>
          <p:spPr bwMode="auto">
            <a:xfrm>
              <a:off x="5350730" y="5395507"/>
              <a:ext cx="539303" cy="539303"/>
            </a:xfrm>
            <a:custGeom>
              <a:avLst/>
              <a:gdLst>
                <a:gd name="T0" fmla="*/ 624 w 773"/>
                <a:gd name="T1" fmla="*/ 425 h 773"/>
                <a:gd name="T2" fmla="*/ 631 w 773"/>
                <a:gd name="T3" fmla="*/ 445 h 773"/>
                <a:gd name="T4" fmla="*/ 614 w 773"/>
                <a:gd name="T5" fmla="*/ 457 h 773"/>
                <a:gd name="T6" fmla="*/ 424 w 773"/>
                <a:gd name="T7" fmla="*/ 450 h 773"/>
                <a:gd name="T8" fmla="*/ 424 w 773"/>
                <a:gd name="T9" fmla="*/ 429 h 773"/>
                <a:gd name="T10" fmla="*/ 438 w 773"/>
                <a:gd name="T11" fmla="*/ 352 h 773"/>
                <a:gd name="T12" fmla="*/ 524 w 773"/>
                <a:gd name="T13" fmla="*/ 358 h 773"/>
                <a:gd name="T14" fmla="*/ 524 w 773"/>
                <a:gd name="T15" fmla="*/ 379 h 773"/>
                <a:gd name="T16" fmla="*/ 438 w 773"/>
                <a:gd name="T17" fmla="*/ 387 h 773"/>
                <a:gd name="T18" fmla="*/ 421 w 773"/>
                <a:gd name="T19" fmla="*/ 374 h 773"/>
                <a:gd name="T20" fmla="*/ 428 w 773"/>
                <a:gd name="T21" fmla="*/ 355 h 773"/>
                <a:gd name="T22" fmla="*/ 614 w 773"/>
                <a:gd name="T23" fmla="*/ 281 h 773"/>
                <a:gd name="T24" fmla="*/ 631 w 773"/>
                <a:gd name="T25" fmla="*/ 293 h 773"/>
                <a:gd name="T26" fmla="*/ 624 w 773"/>
                <a:gd name="T27" fmla="*/ 313 h 773"/>
                <a:gd name="T28" fmla="*/ 433 w 773"/>
                <a:gd name="T29" fmla="*/ 315 h 773"/>
                <a:gd name="T30" fmla="*/ 421 w 773"/>
                <a:gd name="T31" fmla="*/ 298 h 773"/>
                <a:gd name="T32" fmla="*/ 433 w 773"/>
                <a:gd name="T33" fmla="*/ 283 h 773"/>
                <a:gd name="T34" fmla="*/ 315 w 773"/>
                <a:gd name="T35" fmla="*/ 421 h 773"/>
                <a:gd name="T36" fmla="*/ 545 w 773"/>
                <a:gd name="T37" fmla="*/ 211 h 773"/>
                <a:gd name="T38" fmla="*/ 560 w 773"/>
                <a:gd name="T39" fmla="*/ 222 h 773"/>
                <a:gd name="T40" fmla="*/ 555 w 773"/>
                <a:gd name="T41" fmla="*/ 243 h 773"/>
                <a:gd name="T42" fmla="*/ 433 w 773"/>
                <a:gd name="T43" fmla="*/ 245 h 773"/>
                <a:gd name="T44" fmla="*/ 421 w 773"/>
                <a:gd name="T45" fmla="*/ 229 h 773"/>
                <a:gd name="T46" fmla="*/ 433 w 773"/>
                <a:gd name="T47" fmla="*/ 212 h 773"/>
                <a:gd name="T48" fmla="*/ 330 w 773"/>
                <a:gd name="T49" fmla="*/ 213 h 773"/>
                <a:gd name="T50" fmla="*/ 351 w 773"/>
                <a:gd name="T51" fmla="*/ 421 h 773"/>
                <a:gd name="T52" fmla="*/ 315 w 773"/>
                <a:gd name="T53" fmla="*/ 457 h 773"/>
                <a:gd name="T54" fmla="*/ 142 w 773"/>
                <a:gd name="T55" fmla="*/ 436 h 773"/>
                <a:gd name="T56" fmla="*/ 150 w 773"/>
                <a:gd name="T57" fmla="*/ 221 h 773"/>
                <a:gd name="T58" fmla="*/ 69 w 773"/>
                <a:gd name="T59" fmla="*/ 563 h 773"/>
                <a:gd name="T60" fmla="*/ 34 w 773"/>
                <a:gd name="T61" fmla="*/ 70 h 773"/>
                <a:gd name="T62" fmla="*/ 34 w 773"/>
                <a:gd name="T63" fmla="*/ 70 h 773"/>
                <a:gd name="T64" fmla="*/ 419 w 773"/>
                <a:gd name="T65" fmla="*/ 22 h 773"/>
                <a:gd name="T66" fmla="*/ 762 w 773"/>
                <a:gd name="T67" fmla="*/ 46 h 773"/>
                <a:gd name="T68" fmla="*/ 770 w 773"/>
                <a:gd name="T69" fmla="*/ 119 h 773"/>
                <a:gd name="T70" fmla="*/ 737 w 773"/>
                <a:gd name="T71" fmla="*/ 563 h 773"/>
                <a:gd name="T72" fmla="*/ 703 w 773"/>
                <a:gd name="T73" fmla="*/ 598 h 773"/>
                <a:gd name="T74" fmla="*/ 507 w 773"/>
                <a:gd name="T75" fmla="*/ 747 h 773"/>
                <a:gd name="T76" fmla="*/ 505 w 773"/>
                <a:gd name="T77" fmla="*/ 766 h 773"/>
                <a:gd name="T78" fmla="*/ 487 w 773"/>
                <a:gd name="T79" fmla="*/ 772 h 773"/>
                <a:gd name="T80" fmla="*/ 293 w 773"/>
                <a:gd name="T81" fmla="*/ 768 h 773"/>
                <a:gd name="T82" fmla="*/ 275 w 773"/>
                <a:gd name="T83" fmla="*/ 772 h 773"/>
                <a:gd name="T84" fmla="*/ 263 w 773"/>
                <a:gd name="T85" fmla="*/ 755 h 773"/>
                <a:gd name="T86" fmla="*/ 369 w 773"/>
                <a:gd name="T87" fmla="*/ 643 h 773"/>
                <a:gd name="T88" fmla="*/ 44 w 773"/>
                <a:gd name="T89" fmla="*/ 588 h 773"/>
                <a:gd name="T90" fmla="*/ 21 w 773"/>
                <a:gd name="T91" fmla="*/ 137 h 773"/>
                <a:gd name="T92" fmla="*/ 0 w 773"/>
                <a:gd name="T93" fmla="*/ 70 h 773"/>
                <a:gd name="T94" fmla="*/ 34 w 773"/>
                <a:gd name="T95" fmla="*/ 35 h 773"/>
                <a:gd name="T96" fmla="*/ 372 w 773"/>
                <a:gd name="T97" fmla="*/ 2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3" h="773">
                  <a:moveTo>
                    <a:pt x="438" y="421"/>
                  </a:moveTo>
                  <a:lnTo>
                    <a:pt x="614" y="421"/>
                  </a:lnTo>
                  <a:lnTo>
                    <a:pt x="621" y="423"/>
                  </a:lnTo>
                  <a:lnTo>
                    <a:pt x="624" y="425"/>
                  </a:lnTo>
                  <a:lnTo>
                    <a:pt x="628" y="429"/>
                  </a:lnTo>
                  <a:lnTo>
                    <a:pt x="631" y="434"/>
                  </a:lnTo>
                  <a:lnTo>
                    <a:pt x="632" y="440"/>
                  </a:lnTo>
                  <a:lnTo>
                    <a:pt x="631" y="445"/>
                  </a:lnTo>
                  <a:lnTo>
                    <a:pt x="628" y="450"/>
                  </a:lnTo>
                  <a:lnTo>
                    <a:pt x="624" y="454"/>
                  </a:lnTo>
                  <a:lnTo>
                    <a:pt x="621" y="457"/>
                  </a:lnTo>
                  <a:lnTo>
                    <a:pt x="614" y="457"/>
                  </a:lnTo>
                  <a:lnTo>
                    <a:pt x="438" y="457"/>
                  </a:lnTo>
                  <a:lnTo>
                    <a:pt x="433" y="457"/>
                  </a:lnTo>
                  <a:lnTo>
                    <a:pt x="428" y="454"/>
                  </a:lnTo>
                  <a:lnTo>
                    <a:pt x="424" y="450"/>
                  </a:lnTo>
                  <a:lnTo>
                    <a:pt x="421" y="445"/>
                  </a:lnTo>
                  <a:lnTo>
                    <a:pt x="421" y="440"/>
                  </a:lnTo>
                  <a:lnTo>
                    <a:pt x="421" y="434"/>
                  </a:lnTo>
                  <a:lnTo>
                    <a:pt x="424" y="429"/>
                  </a:lnTo>
                  <a:lnTo>
                    <a:pt x="428" y="425"/>
                  </a:lnTo>
                  <a:lnTo>
                    <a:pt x="433" y="423"/>
                  </a:lnTo>
                  <a:lnTo>
                    <a:pt x="438" y="421"/>
                  </a:lnTo>
                  <a:close/>
                  <a:moveTo>
                    <a:pt x="438" y="352"/>
                  </a:moveTo>
                  <a:lnTo>
                    <a:pt x="509" y="352"/>
                  </a:lnTo>
                  <a:lnTo>
                    <a:pt x="514" y="352"/>
                  </a:lnTo>
                  <a:lnTo>
                    <a:pt x="520" y="355"/>
                  </a:lnTo>
                  <a:lnTo>
                    <a:pt x="524" y="358"/>
                  </a:lnTo>
                  <a:lnTo>
                    <a:pt x="526" y="364"/>
                  </a:lnTo>
                  <a:lnTo>
                    <a:pt x="526" y="369"/>
                  </a:lnTo>
                  <a:lnTo>
                    <a:pt x="526" y="374"/>
                  </a:lnTo>
                  <a:lnTo>
                    <a:pt x="524" y="379"/>
                  </a:lnTo>
                  <a:lnTo>
                    <a:pt x="520" y="383"/>
                  </a:lnTo>
                  <a:lnTo>
                    <a:pt x="514" y="386"/>
                  </a:lnTo>
                  <a:lnTo>
                    <a:pt x="509" y="387"/>
                  </a:lnTo>
                  <a:lnTo>
                    <a:pt x="438" y="387"/>
                  </a:lnTo>
                  <a:lnTo>
                    <a:pt x="433" y="386"/>
                  </a:lnTo>
                  <a:lnTo>
                    <a:pt x="428" y="383"/>
                  </a:lnTo>
                  <a:lnTo>
                    <a:pt x="424" y="379"/>
                  </a:lnTo>
                  <a:lnTo>
                    <a:pt x="421" y="374"/>
                  </a:lnTo>
                  <a:lnTo>
                    <a:pt x="421" y="369"/>
                  </a:lnTo>
                  <a:lnTo>
                    <a:pt x="421" y="364"/>
                  </a:lnTo>
                  <a:lnTo>
                    <a:pt x="424" y="358"/>
                  </a:lnTo>
                  <a:lnTo>
                    <a:pt x="428" y="355"/>
                  </a:lnTo>
                  <a:lnTo>
                    <a:pt x="433" y="352"/>
                  </a:lnTo>
                  <a:lnTo>
                    <a:pt x="438" y="352"/>
                  </a:lnTo>
                  <a:close/>
                  <a:moveTo>
                    <a:pt x="438" y="281"/>
                  </a:moveTo>
                  <a:lnTo>
                    <a:pt x="614" y="281"/>
                  </a:lnTo>
                  <a:lnTo>
                    <a:pt x="621" y="283"/>
                  </a:lnTo>
                  <a:lnTo>
                    <a:pt x="624" y="285"/>
                  </a:lnTo>
                  <a:lnTo>
                    <a:pt x="628" y="288"/>
                  </a:lnTo>
                  <a:lnTo>
                    <a:pt x="631" y="293"/>
                  </a:lnTo>
                  <a:lnTo>
                    <a:pt x="632" y="298"/>
                  </a:lnTo>
                  <a:lnTo>
                    <a:pt x="631" y="305"/>
                  </a:lnTo>
                  <a:lnTo>
                    <a:pt x="628" y="309"/>
                  </a:lnTo>
                  <a:lnTo>
                    <a:pt x="624" y="313"/>
                  </a:lnTo>
                  <a:lnTo>
                    <a:pt x="621" y="315"/>
                  </a:lnTo>
                  <a:lnTo>
                    <a:pt x="614" y="317"/>
                  </a:lnTo>
                  <a:lnTo>
                    <a:pt x="438" y="317"/>
                  </a:lnTo>
                  <a:lnTo>
                    <a:pt x="433" y="315"/>
                  </a:lnTo>
                  <a:lnTo>
                    <a:pt x="428" y="313"/>
                  </a:lnTo>
                  <a:lnTo>
                    <a:pt x="424" y="309"/>
                  </a:lnTo>
                  <a:lnTo>
                    <a:pt x="421" y="305"/>
                  </a:lnTo>
                  <a:lnTo>
                    <a:pt x="421" y="298"/>
                  </a:lnTo>
                  <a:lnTo>
                    <a:pt x="421" y="293"/>
                  </a:lnTo>
                  <a:lnTo>
                    <a:pt x="424" y="288"/>
                  </a:lnTo>
                  <a:lnTo>
                    <a:pt x="428" y="285"/>
                  </a:lnTo>
                  <a:lnTo>
                    <a:pt x="433" y="283"/>
                  </a:lnTo>
                  <a:lnTo>
                    <a:pt x="438" y="281"/>
                  </a:lnTo>
                  <a:close/>
                  <a:moveTo>
                    <a:pt x="175" y="246"/>
                  </a:moveTo>
                  <a:lnTo>
                    <a:pt x="175" y="421"/>
                  </a:lnTo>
                  <a:lnTo>
                    <a:pt x="315" y="421"/>
                  </a:lnTo>
                  <a:lnTo>
                    <a:pt x="315" y="246"/>
                  </a:lnTo>
                  <a:lnTo>
                    <a:pt x="175" y="246"/>
                  </a:lnTo>
                  <a:close/>
                  <a:moveTo>
                    <a:pt x="438" y="211"/>
                  </a:moveTo>
                  <a:lnTo>
                    <a:pt x="545" y="211"/>
                  </a:lnTo>
                  <a:lnTo>
                    <a:pt x="550" y="212"/>
                  </a:lnTo>
                  <a:lnTo>
                    <a:pt x="555" y="214"/>
                  </a:lnTo>
                  <a:lnTo>
                    <a:pt x="559" y="218"/>
                  </a:lnTo>
                  <a:lnTo>
                    <a:pt x="560" y="222"/>
                  </a:lnTo>
                  <a:lnTo>
                    <a:pt x="562" y="229"/>
                  </a:lnTo>
                  <a:lnTo>
                    <a:pt x="560" y="234"/>
                  </a:lnTo>
                  <a:lnTo>
                    <a:pt x="559" y="239"/>
                  </a:lnTo>
                  <a:lnTo>
                    <a:pt x="555" y="243"/>
                  </a:lnTo>
                  <a:lnTo>
                    <a:pt x="550" y="245"/>
                  </a:lnTo>
                  <a:lnTo>
                    <a:pt x="545" y="246"/>
                  </a:lnTo>
                  <a:lnTo>
                    <a:pt x="438" y="246"/>
                  </a:lnTo>
                  <a:lnTo>
                    <a:pt x="433" y="245"/>
                  </a:lnTo>
                  <a:lnTo>
                    <a:pt x="428" y="243"/>
                  </a:lnTo>
                  <a:lnTo>
                    <a:pt x="424" y="239"/>
                  </a:lnTo>
                  <a:lnTo>
                    <a:pt x="421" y="234"/>
                  </a:lnTo>
                  <a:lnTo>
                    <a:pt x="421" y="229"/>
                  </a:lnTo>
                  <a:lnTo>
                    <a:pt x="421" y="222"/>
                  </a:lnTo>
                  <a:lnTo>
                    <a:pt x="424" y="218"/>
                  </a:lnTo>
                  <a:lnTo>
                    <a:pt x="428" y="214"/>
                  </a:lnTo>
                  <a:lnTo>
                    <a:pt x="433" y="212"/>
                  </a:lnTo>
                  <a:lnTo>
                    <a:pt x="438" y="211"/>
                  </a:lnTo>
                  <a:close/>
                  <a:moveTo>
                    <a:pt x="175" y="211"/>
                  </a:moveTo>
                  <a:lnTo>
                    <a:pt x="315" y="211"/>
                  </a:lnTo>
                  <a:lnTo>
                    <a:pt x="330" y="213"/>
                  </a:lnTo>
                  <a:lnTo>
                    <a:pt x="340" y="221"/>
                  </a:lnTo>
                  <a:lnTo>
                    <a:pt x="348" y="233"/>
                  </a:lnTo>
                  <a:lnTo>
                    <a:pt x="351" y="246"/>
                  </a:lnTo>
                  <a:lnTo>
                    <a:pt x="351" y="421"/>
                  </a:lnTo>
                  <a:lnTo>
                    <a:pt x="348" y="436"/>
                  </a:lnTo>
                  <a:lnTo>
                    <a:pt x="340" y="446"/>
                  </a:lnTo>
                  <a:lnTo>
                    <a:pt x="330" y="454"/>
                  </a:lnTo>
                  <a:lnTo>
                    <a:pt x="315" y="457"/>
                  </a:lnTo>
                  <a:lnTo>
                    <a:pt x="175" y="457"/>
                  </a:lnTo>
                  <a:lnTo>
                    <a:pt x="161" y="454"/>
                  </a:lnTo>
                  <a:lnTo>
                    <a:pt x="150" y="446"/>
                  </a:lnTo>
                  <a:lnTo>
                    <a:pt x="142" y="436"/>
                  </a:lnTo>
                  <a:lnTo>
                    <a:pt x="140" y="421"/>
                  </a:lnTo>
                  <a:lnTo>
                    <a:pt x="140" y="246"/>
                  </a:lnTo>
                  <a:lnTo>
                    <a:pt x="142" y="233"/>
                  </a:lnTo>
                  <a:lnTo>
                    <a:pt x="150" y="221"/>
                  </a:lnTo>
                  <a:lnTo>
                    <a:pt x="161" y="213"/>
                  </a:lnTo>
                  <a:lnTo>
                    <a:pt x="175" y="211"/>
                  </a:lnTo>
                  <a:close/>
                  <a:moveTo>
                    <a:pt x="69" y="141"/>
                  </a:moveTo>
                  <a:lnTo>
                    <a:pt x="69" y="563"/>
                  </a:lnTo>
                  <a:lnTo>
                    <a:pt x="703" y="563"/>
                  </a:lnTo>
                  <a:lnTo>
                    <a:pt x="703" y="141"/>
                  </a:lnTo>
                  <a:lnTo>
                    <a:pt x="69" y="141"/>
                  </a:lnTo>
                  <a:close/>
                  <a:moveTo>
                    <a:pt x="34" y="70"/>
                  </a:moveTo>
                  <a:lnTo>
                    <a:pt x="34" y="106"/>
                  </a:lnTo>
                  <a:lnTo>
                    <a:pt x="737" y="106"/>
                  </a:lnTo>
                  <a:lnTo>
                    <a:pt x="737" y="70"/>
                  </a:lnTo>
                  <a:lnTo>
                    <a:pt x="34" y="70"/>
                  </a:lnTo>
                  <a:close/>
                  <a:moveTo>
                    <a:pt x="386" y="0"/>
                  </a:moveTo>
                  <a:lnTo>
                    <a:pt x="399" y="2"/>
                  </a:lnTo>
                  <a:lnTo>
                    <a:pt x="411" y="10"/>
                  </a:lnTo>
                  <a:lnTo>
                    <a:pt x="419" y="22"/>
                  </a:lnTo>
                  <a:lnTo>
                    <a:pt x="421" y="35"/>
                  </a:lnTo>
                  <a:lnTo>
                    <a:pt x="737" y="35"/>
                  </a:lnTo>
                  <a:lnTo>
                    <a:pt x="752" y="38"/>
                  </a:lnTo>
                  <a:lnTo>
                    <a:pt x="762" y="46"/>
                  </a:lnTo>
                  <a:lnTo>
                    <a:pt x="770" y="56"/>
                  </a:lnTo>
                  <a:lnTo>
                    <a:pt x="773" y="70"/>
                  </a:lnTo>
                  <a:lnTo>
                    <a:pt x="773" y="106"/>
                  </a:lnTo>
                  <a:lnTo>
                    <a:pt x="770" y="119"/>
                  </a:lnTo>
                  <a:lnTo>
                    <a:pt x="762" y="131"/>
                  </a:lnTo>
                  <a:lnTo>
                    <a:pt x="752" y="137"/>
                  </a:lnTo>
                  <a:lnTo>
                    <a:pt x="737" y="141"/>
                  </a:lnTo>
                  <a:lnTo>
                    <a:pt x="737" y="563"/>
                  </a:lnTo>
                  <a:lnTo>
                    <a:pt x="735" y="576"/>
                  </a:lnTo>
                  <a:lnTo>
                    <a:pt x="728" y="588"/>
                  </a:lnTo>
                  <a:lnTo>
                    <a:pt x="716" y="595"/>
                  </a:lnTo>
                  <a:lnTo>
                    <a:pt x="703" y="598"/>
                  </a:lnTo>
                  <a:lnTo>
                    <a:pt x="403" y="598"/>
                  </a:lnTo>
                  <a:lnTo>
                    <a:pt x="403" y="643"/>
                  </a:lnTo>
                  <a:lnTo>
                    <a:pt x="504" y="743"/>
                  </a:lnTo>
                  <a:lnTo>
                    <a:pt x="507" y="747"/>
                  </a:lnTo>
                  <a:lnTo>
                    <a:pt x="508" y="751"/>
                  </a:lnTo>
                  <a:lnTo>
                    <a:pt x="509" y="755"/>
                  </a:lnTo>
                  <a:lnTo>
                    <a:pt x="508" y="762"/>
                  </a:lnTo>
                  <a:lnTo>
                    <a:pt x="505" y="766"/>
                  </a:lnTo>
                  <a:lnTo>
                    <a:pt x="501" y="769"/>
                  </a:lnTo>
                  <a:lnTo>
                    <a:pt x="497" y="772"/>
                  </a:lnTo>
                  <a:lnTo>
                    <a:pt x="491" y="773"/>
                  </a:lnTo>
                  <a:lnTo>
                    <a:pt x="487" y="772"/>
                  </a:lnTo>
                  <a:lnTo>
                    <a:pt x="483" y="771"/>
                  </a:lnTo>
                  <a:lnTo>
                    <a:pt x="479" y="768"/>
                  </a:lnTo>
                  <a:lnTo>
                    <a:pt x="386" y="675"/>
                  </a:lnTo>
                  <a:lnTo>
                    <a:pt x="293" y="768"/>
                  </a:lnTo>
                  <a:lnTo>
                    <a:pt x="289" y="771"/>
                  </a:lnTo>
                  <a:lnTo>
                    <a:pt x="285" y="772"/>
                  </a:lnTo>
                  <a:lnTo>
                    <a:pt x="280" y="773"/>
                  </a:lnTo>
                  <a:lnTo>
                    <a:pt x="275" y="772"/>
                  </a:lnTo>
                  <a:lnTo>
                    <a:pt x="269" y="769"/>
                  </a:lnTo>
                  <a:lnTo>
                    <a:pt x="267" y="766"/>
                  </a:lnTo>
                  <a:lnTo>
                    <a:pt x="264" y="762"/>
                  </a:lnTo>
                  <a:lnTo>
                    <a:pt x="263" y="755"/>
                  </a:lnTo>
                  <a:lnTo>
                    <a:pt x="263" y="751"/>
                  </a:lnTo>
                  <a:lnTo>
                    <a:pt x="266" y="747"/>
                  </a:lnTo>
                  <a:lnTo>
                    <a:pt x="268" y="743"/>
                  </a:lnTo>
                  <a:lnTo>
                    <a:pt x="369" y="643"/>
                  </a:lnTo>
                  <a:lnTo>
                    <a:pt x="369" y="598"/>
                  </a:lnTo>
                  <a:lnTo>
                    <a:pt x="69" y="598"/>
                  </a:lnTo>
                  <a:lnTo>
                    <a:pt x="56" y="595"/>
                  </a:lnTo>
                  <a:lnTo>
                    <a:pt x="44" y="588"/>
                  </a:lnTo>
                  <a:lnTo>
                    <a:pt x="38" y="576"/>
                  </a:lnTo>
                  <a:lnTo>
                    <a:pt x="34" y="563"/>
                  </a:lnTo>
                  <a:lnTo>
                    <a:pt x="34" y="141"/>
                  </a:lnTo>
                  <a:lnTo>
                    <a:pt x="21" y="137"/>
                  </a:lnTo>
                  <a:lnTo>
                    <a:pt x="9" y="131"/>
                  </a:lnTo>
                  <a:lnTo>
                    <a:pt x="2" y="119"/>
                  </a:lnTo>
                  <a:lnTo>
                    <a:pt x="0" y="106"/>
                  </a:lnTo>
                  <a:lnTo>
                    <a:pt x="0" y="70"/>
                  </a:lnTo>
                  <a:lnTo>
                    <a:pt x="2" y="56"/>
                  </a:lnTo>
                  <a:lnTo>
                    <a:pt x="9" y="46"/>
                  </a:lnTo>
                  <a:lnTo>
                    <a:pt x="21" y="38"/>
                  </a:lnTo>
                  <a:lnTo>
                    <a:pt x="34" y="35"/>
                  </a:lnTo>
                  <a:lnTo>
                    <a:pt x="351" y="35"/>
                  </a:lnTo>
                  <a:lnTo>
                    <a:pt x="353" y="22"/>
                  </a:lnTo>
                  <a:lnTo>
                    <a:pt x="361" y="10"/>
                  </a:lnTo>
                  <a:lnTo>
                    <a:pt x="372" y="2"/>
                  </a:lnTo>
                  <a:lnTo>
                    <a:pt x="38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6" name="Freeform 95"/>
            <p:cNvSpPr>
              <a:spLocks noEditPoints="1"/>
            </p:cNvSpPr>
            <p:nvPr/>
          </p:nvSpPr>
          <p:spPr bwMode="auto">
            <a:xfrm>
              <a:off x="6452709" y="5395507"/>
              <a:ext cx="540000" cy="539303"/>
            </a:xfrm>
            <a:custGeom>
              <a:avLst/>
              <a:gdLst>
                <a:gd name="T0" fmla="*/ 401 w 774"/>
                <a:gd name="T1" fmla="*/ 429 h 773"/>
                <a:gd name="T2" fmla="*/ 401 w 774"/>
                <a:gd name="T3" fmla="*/ 450 h 773"/>
                <a:gd name="T4" fmla="*/ 381 w 774"/>
                <a:gd name="T5" fmla="*/ 457 h 773"/>
                <a:gd name="T6" fmla="*/ 370 w 774"/>
                <a:gd name="T7" fmla="*/ 440 h 773"/>
                <a:gd name="T8" fmla="*/ 381 w 774"/>
                <a:gd name="T9" fmla="*/ 423 h 773"/>
                <a:gd name="T10" fmla="*/ 442 w 774"/>
                <a:gd name="T11" fmla="*/ 328 h 773"/>
                <a:gd name="T12" fmla="*/ 507 w 774"/>
                <a:gd name="T13" fmla="*/ 411 h 773"/>
                <a:gd name="T14" fmla="*/ 503 w 774"/>
                <a:gd name="T15" fmla="*/ 454 h 773"/>
                <a:gd name="T16" fmla="*/ 482 w 774"/>
                <a:gd name="T17" fmla="*/ 454 h 773"/>
                <a:gd name="T18" fmla="*/ 472 w 774"/>
                <a:gd name="T19" fmla="*/ 416 h 773"/>
                <a:gd name="T20" fmla="*/ 410 w 774"/>
                <a:gd name="T21" fmla="*/ 355 h 773"/>
                <a:gd name="T22" fmla="*/ 325 w 774"/>
                <a:gd name="T23" fmla="*/ 377 h 773"/>
                <a:gd name="T24" fmla="*/ 299 w 774"/>
                <a:gd name="T25" fmla="*/ 445 h 773"/>
                <a:gd name="T26" fmla="*/ 282 w 774"/>
                <a:gd name="T27" fmla="*/ 457 h 773"/>
                <a:gd name="T28" fmla="*/ 265 w 774"/>
                <a:gd name="T29" fmla="*/ 445 h 773"/>
                <a:gd name="T30" fmla="*/ 291 w 774"/>
                <a:gd name="T31" fmla="*/ 362 h 773"/>
                <a:gd name="T32" fmla="*/ 388 w 774"/>
                <a:gd name="T33" fmla="*/ 317 h 773"/>
                <a:gd name="T34" fmla="*/ 503 w 774"/>
                <a:gd name="T35" fmla="*/ 242 h 773"/>
                <a:gd name="T36" fmla="*/ 601 w 774"/>
                <a:gd name="T37" fmla="*/ 360 h 773"/>
                <a:gd name="T38" fmla="*/ 613 w 774"/>
                <a:gd name="T39" fmla="*/ 450 h 773"/>
                <a:gd name="T40" fmla="*/ 592 w 774"/>
                <a:gd name="T41" fmla="*/ 457 h 773"/>
                <a:gd name="T42" fmla="*/ 580 w 774"/>
                <a:gd name="T43" fmla="*/ 440 h 773"/>
                <a:gd name="T44" fmla="*/ 524 w 774"/>
                <a:gd name="T45" fmla="*/ 302 h 773"/>
                <a:gd name="T46" fmla="*/ 388 w 774"/>
                <a:gd name="T47" fmla="*/ 246 h 773"/>
                <a:gd name="T48" fmla="*/ 250 w 774"/>
                <a:gd name="T49" fmla="*/ 302 h 773"/>
                <a:gd name="T50" fmla="*/ 194 w 774"/>
                <a:gd name="T51" fmla="*/ 440 h 773"/>
                <a:gd name="T52" fmla="*/ 182 w 774"/>
                <a:gd name="T53" fmla="*/ 457 h 773"/>
                <a:gd name="T54" fmla="*/ 163 w 774"/>
                <a:gd name="T55" fmla="*/ 450 h 773"/>
                <a:gd name="T56" fmla="*/ 173 w 774"/>
                <a:gd name="T57" fmla="*/ 360 h 773"/>
                <a:gd name="T58" fmla="*/ 273 w 774"/>
                <a:gd name="T59" fmla="*/ 242 h 773"/>
                <a:gd name="T60" fmla="*/ 71 w 774"/>
                <a:gd name="T61" fmla="*/ 141 h 773"/>
                <a:gd name="T62" fmla="*/ 71 w 774"/>
                <a:gd name="T63" fmla="*/ 141 h 773"/>
                <a:gd name="T64" fmla="*/ 739 w 774"/>
                <a:gd name="T65" fmla="*/ 70 h 773"/>
                <a:gd name="T66" fmla="*/ 413 w 774"/>
                <a:gd name="T67" fmla="*/ 10 h 773"/>
                <a:gd name="T68" fmla="*/ 753 w 774"/>
                <a:gd name="T69" fmla="*/ 38 h 773"/>
                <a:gd name="T70" fmla="*/ 774 w 774"/>
                <a:gd name="T71" fmla="*/ 106 h 773"/>
                <a:gd name="T72" fmla="*/ 739 w 774"/>
                <a:gd name="T73" fmla="*/ 141 h 773"/>
                <a:gd name="T74" fmla="*/ 718 w 774"/>
                <a:gd name="T75" fmla="*/ 595 h 773"/>
                <a:gd name="T76" fmla="*/ 506 w 774"/>
                <a:gd name="T77" fmla="*/ 743 h 773"/>
                <a:gd name="T78" fmla="*/ 510 w 774"/>
                <a:gd name="T79" fmla="*/ 762 h 773"/>
                <a:gd name="T80" fmla="*/ 493 w 774"/>
                <a:gd name="T81" fmla="*/ 773 h 773"/>
                <a:gd name="T82" fmla="*/ 388 w 774"/>
                <a:gd name="T83" fmla="*/ 675 h 773"/>
                <a:gd name="T84" fmla="*/ 282 w 774"/>
                <a:gd name="T85" fmla="*/ 773 h 773"/>
                <a:gd name="T86" fmla="*/ 265 w 774"/>
                <a:gd name="T87" fmla="*/ 762 h 773"/>
                <a:gd name="T88" fmla="*/ 270 w 774"/>
                <a:gd name="T89" fmla="*/ 743 h 773"/>
                <a:gd name="T90" fmla="*/ 58 w 774"/>
                <a:gd name="T91" fmla="*/ 595 h 773"/>
                <a:gd name="T92" fmla="*/ 35 w 774"/>
                <a:gd name="T93" fmla="*/ 141 h 773"/>
                <a:gd name="T94" fmla="*/ 0 w 774"/>
                <a:gd name="T95" fmla="*/ 106 h 773"/>
                <a:gd name="T96" fmla="*/ 22 w 774"/>
                <a:gd name="T97" fmla="*/ 38 h 773"/>
                <a:gd name="T98" fmla="*/ 363 w 774"/>
                <a:gd name="T99" fmla="*/ 1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4" h="773">
                  <a:moveTo>
                    <a:pt x="388" y="421"/>
                  </a:moveTo>
                  <a:lnTo>
                    <a:pt x="393" y="423"/>
                  </a:lnTo>
                  <a:lnTo>
                    <a:pt x="398" y="425"/>
                  </a:lnTo>
                  <a:lnTo>
                    <a:pt x="401" y="429"/>
                  </a:lnTo>
                  <a:lnTo>
                    <a:pt x="404" y="434"/>
                  </a:lnTo>
                  <a:lnTo>
                    <a:pt x="405" y="440"/>
                  </a:lnTo>
                  <a:lnTo>
                    <a:pt x="404" y="445"/>
                  </a:lnTo>
                  <a:lnTo>
                    <a:pt x="401" y="450"/>
                  </a:lnTo>
                  <a:lnTo>
                    <a:pt x="398" y="454"/>
                  </a:lnTo>
                  <a:lnTo>
                    <a:pt x="393" y="457"/>
                  </a:lnTo>
                  <a:lnTo>
                    <a:pt x="388" y="457"/>
                  </a:lnTo>
                  <a:lnTo>
                    <a:pt x="381" y="457"/>
                  </a:lnTo>
                  <a:lnTo>
                    <a:pt x="377" y="454"/>
                  </a:lnTo>
                  <a:lnTo>
                    <a:pt x="373" y="450"/>
                  </a:lnTo>
                  <a:lnTo>
                    <a:pt x="371" y="445"/>
                  </a:lnTo>
                  <a:lnTo>
                    <a:pt x="370" y="440"/>
                  </a:lnTo>
                  <a:lnTo>
                    <a:pt x="371" y="434"/>
                  </a:lnTo>
                  <a:lnTo>
                    <a:pt x="373" y="429"/>
                  </a:lnTo>
                  <a:lnTo>
                    <a:pt x="377" y="425"/>
                  </a:lnTo>
                  <a:lnTo>
                    <a:pt x="381" y="423"/>
                  </a:lnTo>
                  <a:lnTo>
                    <a:pt x="388" y="421"/>
                  </a:lnTo>
                  <a:close/>
                  <a:moveTo>
                    <a:pt x="388" y="317"/>
                  </a:moveTo>
                  <a:lnTo>
                    <a:pt x="415" y="319"/>
                  </a:lnTo>
                  <a:lnTo>
                    <a:pt x="442" y="328"/>
                  </a:lnTo>
                  <a:lnTo>
                    <a:pt x="464" y="343"/>
                  </a:lnTo>
                  <a:lnTo>
                    <a:pt x="484" y="362"/>
                  </a:lnTo>
                  <a:lnTo>
                    <a:pt x="498" y="385"/>
                  </a:lnTo>
                  <a:lnTo>
                    <a:pt x="507" y="411"/>
                  </a:lnTo>
                  <a:lnTo>
                    <a:pt x="511" y="440"/>
                  </a:lnTo>
                  <a:lnTo>
                    <a:pt x="510" y="445"/>
                  </a:lnTo>
                  <a:lnTo>
                    <a:pt x="507" y="450"/>
                  </a:lnTo>
                  <a:lnTo>
                    <a:pt x="503" y="454"/>
                  </a:lnTo>
                  <a:lnTo>
                    <a:pt x="498" y="457"/>
                  </a:lnTo>
                  <a:lnTo>
                    <a:pt x="493" y="457"/>
                  </a:lnTo>
                  <a:lnTo>
                    <a:pt x="487" y="457"/>
                  </a:lnTo>
                  <a:lnTo>
                    <a:pt x="482" y="454"/>
                  </a:lnTo>
                  <a:lnTo>
                    <a:pt x="478" y="450"/>
                  </a:lnTo>
                  <a:lnTo>
                    <a:pt x="476" y="445"/>
                  </a:lnTo>
                  <a:lnTo>
                    <a:pt x="476" y="440"/>
                  </a:lnTo>
                  <a:lnTo>
                    <a:pt x="472" y="416"/>
                  </a:lnTo>
                  <a:lnTo>
                    <a:pt x="464" y="395"/>
                  </a:lnTo>
                  <a:lnTo>
                    <a:pt x="449" y="377"/>
                  </a:lnTo>
                  <a:lnTo>
                    <a:pt x="431" y="364"/>
                  </a:lnTo>
                  <a:lnTo>
                    <a:pt x="410" y="355"/>
                  </a:lnTo>
                  <a:lnTo>
                    <a:pt x="388" y="352"/>
                  </a:lnTo>
                  <a:lnTo>
                    <a:pt x="364" y="355"/>
                  </a:lnTo>
                  <a:lnTo>
                    <a:pt x="343" y="364"/>
                  </a:lnTo>
                  <a:lnTo>
                    <a:pt x="325" y="377"/>
                  </a:lnTo>
                  <a:lnTo>
                    <a:pt x="312" y="395"/>
                  </a:lnTo>
                  <a:lnTo>
                    <a:pt x="303" y="416"/>
                  </a:lnTo>
                  <a:lnTo>
                    <a:pt x="299" y="440"/>
                  </a:lnTo>
                  <a:lnTo>
                    <a:pt x="299" y="445"/>
                  </a:lnTo>
                  <a:lnTo>
                    <a:pt x="296" y="450"/>
                  </a:lnTo>
                  <a:lnTo>
                    <a:pt x="292" y="454"/>
                  </a:lnTo>
                  <a:lnTo>
                    <a:pt x="287" y="457"/>
                  </a:lnTo>
                  <a:lnTo>
                    <a:pt x="282" y="457"/>
                  </a:lnTo>
                  <a:lnTo>
                    <a:pt x="277" y="457"/>
                  </a:lnTo>
                  <a:lnTo>
                    <a:pt x="271" y="454"/>
                  </a:lnTo>
                  <a:lnTo>
                    <a:pt x="267" y="450"/>
                  </a:lnTo>
                  <a:lnTo>
                    <a:pt x="265" y="445"/>
                  </a:lnTo>
                  <a:lnTo>
                    <a:pt x="265" y="440"/>
                  </a:lnTo>
                  <a:lnTo>
                    <a:pt x="267" y="411"/>
                  </a:lnTo>
                  <a:lnTo>
                    <a:pt x="277" y="385"/>
                  </a:lnTo>
                  <a:lnTo>
                    <a:pt x="291" y="362"/>
                  </a:lnTo>
                  <a:lnTo>
                    <a:pt x="311" y="343"/>
                  </a:lnTo>
                  <a:lnTo>
                    <a:pt x="333" y="328"/>
                  </a:lnTo>
                  <a:lnTo>
                    <a:pt x="359" y="319"/>
                  </a:lnTo>
                  <a:lnTo>
                    <a:pt x="388" y="317"/>
                  </a:lnTo>
                  <a:close/>
                  <a:moveTo>
                    <a:pt x="388" y="211"/>
                  </a:moveTo>
                  <a:lnTo>
                    <a:pt x="429" y="214"/>
                  </a:lnTo>
                  <a:lnTo>
                    <a:pt x="468" y="225"/>
                  </a:lnTo>
                  <a:lnTo>
                    <a:pt x="503" y="242"/>
                  </a:lnTo>
                  <a:lnTo>
                    <a:pt x="535" y="264"/>
                  </a:lnTo>
                  <a:lnTo>
                    <a:pt x="562" y="292"/>
                  </a:lnTo>
                  <a:lnTo>
                    <a:pt x="584" y="324"/>
                  </a:lnTo>
                  <a:lnTo>
                    <a:pt x="601" y="360"/>
                  </a:lnTo>
                  <a:lnTo>
                    <a:pt x="612" y="398"/>
                  </a:lnTo>
                  <a:lnTo>
                    <a:pt x="616" y="440"/>
                  </a:lnTo>
                  <a:lnTo>
                    <a:pt x="615" y="445"/>
                  </a:lnTo>
                  <a:lnTo>
                    <a:pt x="613" y="450"/>
                  </a:lnTo>
                  <a:lnTo>
                    <a:pt x="609" y="454"/>
                  </a:lnTo>
                  <a:lnTo>
                    <a:pt x="604" y="457"/>
                  </a:lnTo>
                  <a:lnTo>
                    <a:pt x="599" y="457"/>
                  </a:lnTo>
                  <a:lnTo>
                    <a:pt x="592" y="457"/>
                  </a:lnTo>
                  <a:lnTo>
                    <a:pt x="588" y="454"/>
                  </a:lnTo>
                  <a:lnTo>
                    <a:pt x="584" y="450"/>
                  </a:lnTo>
                  <a:lnTo>
                    <a:pt x="582" y="445"/>
                  </a:lnTo>
                  <a:lnTo>
                    <a:pt x="580" y="440"/>
                  </a:lnTo>
                  <a:lnTo>
                    <a:pt x="577" y="400"/>
                  </a:lnTo>
                  <a:lnTo>
                    <a:pt x="566" y="364"/>
                  </a:lnTo>
                  <a:lnTo>
                    <a:pt x="548" y="331"/>
                  </a:lnTo>
                  <a:lnTo>
                    <a:pt x="524" y="302"/>
                  </a:lnTo>
                  <a:lnTo>
                    <a:pt x="495" y="279"/>
                  </a:lnTo>
                  <a:lnTo>
                    <a:pt x="463" y="262"/>
                  </a:lnTo>
                  <a:lnTo>
                    <a:pt x="426" y="250"/>
                  </a:lnTo>
                  <a:lnTo>
                    <a:pt x="388" y="246"/>
                  </a:lnTo>
                  <a:lnTo>
                    <a:pt x="349" y="250"/>
                  </a:lnTo>
                  <a:lnTo>
                    <a:pt x="312" y="262"/>
                  </a:lnTo>
                  <a:lnTo>
                    <a:pt x="279" y="279"/>
                  </a:lnTo>
                  <a:lnTo>
                    <a:pt x="250" y="302"/>
                  </a:lnTo>
                  <a:lnTo>
                    <a:pt x="227" y="331"/>
                  </a:lnTo>
                  <a:lnTo>
                    <a:pt x="210" y="364"/>
                  </a:lnTo>
                  <a:lnTo>
                    <a:pt x="198" y="400"/>
                  </a:lnTo>
                  <a:lnTo>
                    <a:pt x="194" y="440"/>
                  </a:lnTo>
                  <a:lnTo>
                    <a:pt x="193" y="445"/>
                  </a:lnTo>
                  <a:lnTo>
                    <a:pt x="190" y="450"/>
                  </a:lnTo>
                  <a:lnTo>
                    <a:pt x="186" y="454"/>
                  </a:lnTo>
                  <a:lnTo>
                    <a:pt x="182" y="457"/>
                  </a:lnTo>
                  <a:lnTo>
                    <a:pt x="177" y="457"/>
                  </a:lnTo>
                  <a:lnTo>
                    <a:pt x="170" y="457"/>
                  </a:lnTo>
                  <a:lnTo>
                    <a:pt x="166" y="454"/>
                  </a:lnTo>
                  <a:lnTo>
                    <a:pt x="163" y="450"/>
                  </a:lnTo>
                  <a:lnTo>
                    <a:pt x="160" y="445"/>
                  </a:lnTo>
                  <a:lnTo>
                    <a:pt x="159" y="440"/>
                  </a:lnTo>
                  <a:lnTo>
                    <a:pt x="163" y="398"/>
                  </a:lnTo>
                  <a:lnTo>
                    <a:pt x="173" y="360"/>
                  </a:lnTo>
                  <a:lnTo>
                    <a:pt x="190" y="324"/>
                  </a:lnTo>
                  <a:lnTo>
                    <a:pt x="212" y="292"/>
                  </a:lnTo>
                  <a:lnTo>
                    <a:pt x="240" y="264"/>
                  </a:lnTo>
                  <a:lnTo>
                    <a:pt x="273" y="242"/>
                  </a:lnTo>
                  <a:lnTo>
                    <a:pt x="308" y="225"/>
                  </a:lnTo>
                  <a:lnTo>
                    <a:pt x="346" y="214"/>
                  </a:lnTo>
                  <a:lnTo>
                    <a:pt x="388" y="211"/>
                  </a:lnTo>
                  <a:close/>
                  <a:moveTo>
                    <a:pt x="71" y="141"/>
                  </a:moveTo>
                  <a:lnTo>
                    <a:pt x="71" y="563"/>
                  </a:lnTo>
                  <a:lnTo>
                    <a:pt x="704" y="563"/>
                  </a:lnTo>
                  <a:lnTo>
                    <a:pt x="704" y="141"/>
                  </a:lnTo>
                  <a:lnTo>
                    <a:pt x="71" y="141"/>
                  </a:lnTo>
                  <a:close/>
                  <a:moveTo>
                    <a:pt x="35" y="70"/>
                  </a:moveTo>
                  <a:lnTo>
                    <a:pt x="35" y="106"/>
                  </a:lnTo>
                  <a:lnTo>
                    <a:pt x="739" y="106"/>
                  </a:lnTo>
                  <a:lnTo>
                    <a:pt x="739" y="70"/>
                  </a:lnTo>
                  <a:lnTo>
                    <a:pt x="35" y="70"/>
                  </a:lnTo>
                  <a:close/>
                  <a:moveTo>
                    <a:pt x="388" y="0"/>
                  </a:moveTo>
                  <a:lnTo>
                    <a:pt x="401" y="2"/>
                  </a:lnTo>
                  <a:lnTo>
                    <a:pt x="413" y="10"/>
                  </a:lnTo>
                  <a:lnTo>
                    <a:pt x="419" y="22"/>
                  </a:lnTo>
                  <a:lnTo>
                    <a:pt x="422" y="35"/>
                  </a:lnTo>
                  <a:lnTo>
                    <a:pt x="739" y="35"/>
                  </a:lnTo>
                  <a:lnTo>
                    <a:pt x="753" y="38"/>
                  </a:lnTo>
                  <a:lnTo>
                    <a:pt x="764" y="46"/>
                  </a:lnTo>
                  <a:lnTo>
                    <a:pt x="772" y="56"/>
                  </a:lnTo>
                  <a:lnTo>
                    <a:pt x="774" y="70"/>
                  </a:lnTo>
                  <a:lnTo>
                    <a:pt x="774" y="106"/>
                  </a:lnTo>
                  <a:lnTo>
                    <a:pt x="772" y="119"/>
                  </a:lnTo>
                  <a:lnTo>
                    <a:pt x="764" y="131"/>
                  </a:lnTo>
                  <a:lnTo>
                    <a:pt x="753" y="137"/>
                  </a:lnTo>
                  <a:lnTo>
                    <a:pt x="739" y="141"/>
                  </a:lnTo>
                  <a:lnTo>
                    <a:pt x="739" y="563"/>
                  </a:lnTo>
                  <a:lnTo>
                    <a:pt x="736" y="576"/>
                  </a:lnTo>
                  <a:lnTo>
                    <a:pt x="729" y="588"/>
                  </a:lnTo>
                  <a:lnTo>
                    <a:pt x="718" y="595"/>
                  </a:lnTo>
                  <a:lnTo>
                    <a:pt x="704" y="598"/>
                  </a:lnTo>
                  <a:lnTo>
                    <a:pt x="405" y="598"/>
                  </a:lnTo>
                  <a:lnTo>
                    <a:pt x="405" y="643"/>
                  </a:lnTo>
                  <a:lnTo>
                    <a:pt x="506" y="743"/>
                  </a:lnTo>
                  <a:lnTo>
                    <a:pt x="508" y="747"/>
                  </a:lnTo>
                  <a:lnTo>
                    <a:pt x="510" y="751"/>
                  </a:lnTo>
                  <a:lnTo>
                    <a:pt x="511" y="755"/>
                  </a:lnTo>
                  <a:lnTo>
                    <a:pt x="510" y="762"/>
                  </a:lnTo>
                  <a:lnTo>
                    <a:pt x="507" y="766"/>
                  </a:lnTo>
                  <a:lnTo>
                    <a:pt x="503" y="769"/>
                  </a:lnTo>
                  <a:lnTo>
                    <a:pt x="498" y="772"/>
                  </a:lnTo>
                  <a:lnTo>
                    <a:pt x="493" y="773"/>
                  </a:lnTo>
                  <a:lnTo>
                    <a:pt x="489" y="772"/>
                  </a:lnTo>
                  <a:lnTo>
                    <a:pt x="484" y="771"/>
                  </a:lnTo>
                  <a:lnTo>
                    <a:pt x="481" y="768"/>
                  </a:lnTo>
                  <a:lnTo>
                    <a:pt x="388" y="675"/>
                  </a:lnTo>
                  <a:lnTo>
                    <a:pt x="295" y="768"/>
                  </a:lnTo>
                  <a:lnTo>
                    <a:pt x="291" y="771"/>
                  </a:lnTo>
                  <a:lnTo>
                    <a:pt x="287" y="772"/>
                  </a:lnTo>
                  <a:lnTo>
                    <a:pt x="282" y="773"/>
                  </a:lnTo>
                  <a:lnTo>
                    <a:pt x="277" y="772"/>
                  </a:lnTo>
                  <a:lnTo>
                    <a:pt x="271" y="769"/>
                  </a:lnTo>
                  <a:lnTo>
                    <a:pt x="267" y="766"/>
                  </a:lnTo>
                  <a:lnTo>
                    <a:pt x="265" y="762"/>
                  </a:lnTo>
                  <a:lnTo>
                    <a:pt x="265" y="755"/>
                  </a:lnTo>
                  <a:lnTo>
                    <a:pt x="265" y="751"/>
                  </a:lnTo>
                  <a:lnTo>
                    <a:pt x="266" y="747"/>
                  </a:lnTo>
                  <a:lnTo>
                    <a:pt x="270" y="743"/>
                  </a:lnTo>
                  <a:lnTo>
                    <a:pt x="370" y="643"/>
                  </a:lnTo>
                  <a:lnTo>
                    <a:pt x="370" y="598"/>
                  </a:lnTo>
                  <a:lnTo>
                    <a:pt x="71" y="598"/>
                  </a:lnTo>
                  <a:lnTo>
                    <a:pt x="58" y="595"/>
                  </a:lnTo>
                  <a:lnTo>
                    <a:pt x="46" y="588"/>
                  </a:lnTo>
                  <a:lnTo>
                    <a:pt x="38" y="576"/>
                  </a:lnTo>
                  <a:lnTo>
                    <a:pt x="35" y="563"/>
                  </a:lnTo>
                  <a:lnTo>
                    <a:pt x="35" y="141"/>
                  </a:lnTo>
                  <a:lnTo>
                    <a:pt x="22" y="137"/>
                  </a:lnTo>
                  <a:lnTo>
                    <a:pt x="11" y="131"/>
                  </a:lnTo>
                  <a:lnTo>
                    <a:pt x="3" y="119"/>
                  </a:lnTo>
                  <a:lnTo>
                    <a:pt x="0" y="106"/>
                  </a:lnTo>
                  <a:lnTo>
                    <a:pt x="0" y="70"/>
                  </a:lnTo>
                  <a:lnTo>
                    <a:pt x="3" y="56"/>
                  </a:lnTo>
                  <a:lnTo>
                    <a:pt x="11" y="46"/>
                  </a:lnTo>
                  <a:lnTo>
                    <a:pt x="22" y="38"/>
                  </a:lnTo>
                  <a:lnTo>
                    <a:pt x="35" y="35"/>
                  </a:lnTo>
                  <a:lnTo>
                    <a:pt x="353" y="35"/>
                  </a:lnTo>
                  <a:lnTo>
                    <a:pt x="355" y="22"/>
                  </a:lnTo>
                  <a:lnTo>
                    <a:pt x="363" y="10"/>
                  </a:lnTo>
                  <a:lnTo>
                    <a:pt x="373" y="2"/>
                  </a:lnTo>
                  <a:lnTo>
                    <a:pt x="38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7" name="Freeform 96"/>
            <p:cNvSpPr>
              <a:spLocks noEditPoints="1"/>
            </p:cNvSpPr>
            <p:nvPr/>
          </p:nvSpPr>
          <p:spPr bwMode="auto">
            <a:xfrm>
              <a:off x="7555385" y="5395158"/>
              <a:ext cx="539303" cy="540000"/>
            </a:xfrm>
            <a:custGeom>
              <a:avLst/>
              <a:gdLst>
                <a:gd name="T0" fmla="*/ 580 w 773"/>
                <a:gd name="T1" fmla="*/ 457 h 774"/>
                <a:gd name="T2" fmla="*/ 448 w 773"/>
                <a:gd name="T3" fmla="*/ 420 h 774"/>
                <a:gd name="T4" fmla="*/ 435 w 773"/>
                <a:gd name="T5" fmla="*/ 421 h 774"/>
                <a:gd name="T6" fmla="*/ 301 w 773"/>
                <a:gd name="T7" fmla="*/ 292 h 774"/>
                <a:gd name="T8" fmla="*/ 308 w 773"/>
                <a:gd name="T9" fmla="*/ 249 h 774"/>
                <a:gd name="T10" fmla="*/ 498 w 773"/>
                <a:gd name="T11" fmla="*/ 322 h 774"/>
                <a:gd name="T12" fmla="*/ 510 w 773"/>
                <a:gd name="T13" fmla="*/ 317 h 774"/>
                <a:gd name="T14" fmla="*/ 524 w 773"/>
                <a:gd name="T15" fmla="*/ 323 h 774"/>
                <a:gd name="T16" fmla="*/ 629 w 773"/>
                <a:gd name="T17" fmla="*/ 465 h 774"/>
                <a:gd name="T18" fmla="*/ 633 w 773"/>
                <a:gd name="T19" fmla="*/ 475 h 774"/>
                <a:gd name="T20" fmla="*/ 625 w 773"/>
                <a:gd name="T21" fmla="*/ 490 h 774"/>
                <a:gd name="T22" fmla="*/ 157 w 773"/>
                <a:gd name="T23" fmla="*/ 492 h 774"/>
                <a:gd name="T24" fmla="*/ 144 w 773"/>
                <a:gd name="T25" fmla="*/ 486 h 774"/>
                <a:gd name="T26" fmla="*/ 140 w 773"/>
                <a:gd name="T27" fmla="*/ 471 h 774"/>
                <a:gd name="T28" fmla="*/ 143 w 773"/>
                <a:gd name="T29" fmla="*/ 465 h 774"/>
                <a:gd name="T30" fmla="*/ 287 w 773"/>
                <a:gd name="T31" fmla="*/ 251 h 774"/>
                <a:gd name="T32" fmla="*/ 299 w 773"/>
                <a:gd name="T33" fmla="*/ 246 h 774"/>
                <a:gd name="T34" fmla="*/ 570 w 773"/>
                <a:gd name="T35" fmla="*/ 215 h 774"/>
                <a:gd name="T36" fmla="*/ 562 w 773"/>
                <a:gd name="T37" fmla="*/ 229 h 774"/>
                <a:gd name="T38" fmla="*/ 570 w 773"/>
                <a:gd name="T39" fmla="*/ 243 h 774"/>
                <a:gd name="T40" fmla="*/ 586 w 773"/>
                <a:gd name="T41" fmla="*/ 246 h 774"/>
                <a:gd name="T42" fmla="*/ 596 w 773"/>
                <a:gd name="T43" fmla="*/ 234 h 774"/>
                <a:gd name="T44" fmla="*/ 595 w 773"/>
                <a:gd name="T45" fmla="*/ 219 h 774"/>
                <a:gd name="T46" fmla="*/ 580 w 773"/>
                <a:gd name="T47" fmla="*/ 211 h 774"/>
                <a:gd name="T48" fmla="*/ 611 w 773"/>
                <a:gd name="T49" fmla="*/ 186 h 774"/>
                <a:gd name="T50" fmla="*/ 633 w 773"/>
                <a:gd name="T51" fmla="*/ 229 h 774"/>
                <a:gd name="T52" fmla="*/ 611 w 773"/>
                <a:gd name="T53" fmla="*/ 271 h 774"/>
                <a:gd name="T54" fmla="*/ 563 w 773"/>
                <a:gd name="T55" fmla="*/ 279 h 774"/>
                <a:gd name="T56" fmla="*/ 529 w 773"/>
                <a:gd name="T57" fmla="*/ 246 h 774"/>
                <a:gd name="T58" fmla="*/ 537 w 773"/>
                <a:gd name="T59" fmla="*/ 198 h 774"/>
                <a:gd name="T60" fmla="*/ 580 w 773"/>
                <a:gd name="T61" fmla="*/ 177 h 774"/>
                <a:gd name="T62" fmla="*/ 704 w 773"/>
                <a:gd name="T63" fmla="*/ 563 h 774"/>
                <a:gd name="T64" fmla="*/ 35 w 773"/>
                <a:gd name="T65" fmla="*/ 71 h 774"/>
                <a:gd name="T66" fmla="*/ 739 w 773"/>
                <a:gd name="T67" fmla="*/ 71 h 774"/>
                <a:gd name="T68" fmla="*/ 400 w 773"/>
                <a:gd name="T69" fmla="*/ 3 h 774"/>
                <a:gd name="T70" fmla="*/ 422 w 773"/>
                <a:gd name="T71" fmla="*/ 35 h 774"/>
                <a:gd name="T72" fmla="*/ 764 w 773"/>
                <a:gd name="T73" fmla="*/ 46 h 774"/>
                <a:gd name="T74" fmla="*/ 773 w 773"/>
                <a:gd name="T75" fmla="*/ 106 h 774"/>
                <a:gd name="T76" fmla="*/ 752 w 773"/>
                <a:gd name="T77" fmla="*/ 139 h 774"/>
                <a:gd name="T78" fmla="*/ 735 w 773"/>
                <a:gd name="T79" fmla="*/ 576 h 774"/>
                <a:gd name="T80" fmla="*/ 704 w 773"/>
                <a:gd name="T81" fmla="*/ 598 h 774"/>
                <a:gd name="T82" fmla="*/ 504 w 773"/>
                <a:gd name="T83" fmla="*/ 744 h 774"/>
                <a:gd name="T84" fmla="*/ 510 w 773"/>
                <a:gd name="T85" fmla="*/ 757 h 774"/>
                <a:gd name="T86" fmla="*/ 503 w 773"/>
                <a:gd name="T87" fmla="*/ 770 h 774"/>
                <a:gd name="T88" fmla="*/ 487 w 773"/>
                <a:gd name="T89" fmla="*/ 772 h 774"/>
                <a:gd name="T90" fmla="*/ 386 w 773"/>
                <a:gd name="T91" fmla="*/ 675 h 774"/>
                <a:gd name="T92" fmla="*/ 286 w 773"/>
                <a:gd name="T93" fmla="*/ 772 h 774"/>
                <a:gd name="T94" fmla="*/ 271 w 773"/>
                <a:gd name="T95" fmla="*/ 770 h 774"/>
                <a:gd name="T96" fmla="*/ 263 w 773"/>
                <a:gd name="T97" fmla="*/ 757 h 774"/>
                <a:gd name="T98" fmla="*/ 269 w 773"/>
                <a:gd name="T99" fmla="*/ 744 h 774"/>
                <a:gd name="T100" fmla="*/ 69 w 773"/>
                <a:gd name="T101" fmla="*/ 598 h 774"/>
                <a:gd name="T102" fmla="*/ 38 w 773"/>
                <a:gd name="T103" fmla="*/ 576 h 774"/>
                <a:gd name="T104" fmla="*/ 21 w 773"/>
                <a:gd name="T105" fmla="*/ 139 h 774"/>
                <a:gd name="T106" fmla="*/ 0 w 773"/>
                <a:gd name="T107" fmla="*/ 106 h 774"/>
                <a:gd name="T108" fmla="*/ 10 w 773"/>
                <a:gd name="T109" fmla="*/ 46 h 774"/>
                <a:gd name="T110" fmla="*/ 351 w 773"/>
                <a:gd name="T111" fmla="*/ 35 h 774"/>
                <a:gd name="T112" fmla="*/ 373 w 773"/>
                <a:gd name="T113" fmla="*/ 3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3" h="774">
                  <a:moveTo>
                    <a:pt x="301" y="292"/>
                  </a:moveTo>
                  <a:lnTo>
                    <a:pt x="191" y="457"/>
                  </a:lnTo>
                  <a:lnTo>
                    <a:pt x="580" y="457"/>
                  </a:lnTo>
                  <a:lnTo>
                    <a:pt x="508" y="361"/>
                  </a:lnTo>
                  <a:lnTo>
                    <a:pt x="452" y="418"/>
                  </a:lnTo>
                  <a:lnTo>
                    <a:pt x="448" y="420"/>
                  </a:lnTo>
                  <a:lnTo>
                    <a:pt x="444" y="421"/>
                  </a:lnTo>
                  <a:lnTo>
                    <a:pt x="439" y="421"/>
                  </a:lnTo>
                  <a:lnTo>
                    <a:pt x="435" y="421"/>
                  </a:lnTo>
                  <a:lnTo>
                    <a:pt x="431" y="420"/>
                  </a:lnTo>
                  <a:lnTo>
                    <a:pt x="427" y="418"/>
                  </a:lnTo>
                  <a:lnTo>
                    <a:pt x="301" y="292"/>
                  </a:lnTo>
                  <a:close/>
                  <a:moveTo>
                    <a:pt x="299" y="246"/>
                  </a:moveTo>
                  <a:lnTo>
                    <a:pt x="303" y="247"/>
                  </a:lnTo>
                  <a:lnTo>
                    <a:pt x="308" y="249"/>
                  </a:lnTo>
                  <a:lnTo>
                    <a:pt x="311" y="251"/>
                  </a:lnTo>
                  <a:lnTo>
                    <a:pt x="439" y="380"/>
                  </a:lnTo>
                  <a:lnTo>
                    <a:pt x="498" y="322"/>
                  </a:lnTo>
                  <a:lnTo>
                    <a:pt x="500" y="319"/>
                  </a:lnTo>
                  <a:lnTo>
                    <a:pt x="504" y="317"/>
                  </a:lnTo>
                  <a:lnTo>
                    <a:pt x="510" y="317"/>
                  </a:lnTo>
                  <a:lnTo>
                    <a:pt x="515" y="318"/>
                  </a:lnTo>
                  <a:lnTo>
                    <a:pt x="520" y="321"/>
                  </a:lnTo>
                  <a:lnTo>
                    <a:pt x="524" y="323"/>
                  </a:lnTo>
                  <a:lnTo>
                    <a:pt x="524" y="323"/>
                  </a:lnTo>
                  <a:lnTo>
                    <a:pt x="629" y="465"/>
                  </a:lnTo>
                  <a:lnTo>
                    <a:pt x="629" y="465"/>
                  </a:lnTo>
                  <a:lnTo>
                    <a:pt x="631" y="467"/>
                  </a:lnTo>
                  <a:lnTo>
                    <a:pt x="633" y="471"/>
                  </a:lnTo>
                  <a:lnTo>
                    <a:pt x="633" y="475"/>
                  </a:lnTo>
                  <a:lnTo>
                    <a:pt x="631" y="480"/>
                  </a:lnTo>
                  <a:lnTo>
                    <a:pt x="629" y="486"/>
                  </a:lnTo>
                  <a:lnTo>
                    <a:pt x="625" y="490"/>
                  </a:lnTo>
                  <a:lnTo>
                    <a:pt x="621" y="491"/>
                  </a:lnTo>
                  <a:lnTo>
                    <a:pt x="616" y="492"/>
                  </a:lnTo>
                  <a:lnTo>
                    <a:pt x="157" y="492"/>
                  </a:lnTo>
                  <a:lnTo>
                    <a:pt x="152" y="491"/>
                  </a:lnTo>
                  <a:lnTo>
                    <a:pt x="148" y="490"/>
                  </a:lnTo>
                  <a:lnTo>
                    <a:pt x="144" y="486"/>
                  </a:lnTo>
                  <a:lnTo>
                    <a:pt x="141" y="480"/>
                  </a:lnTo>
                  <a:lnTo>
                    <a:pt x="140" y="475"/>
                  </a:lnTo>
                  <a:lnTo>
                    <a:pt x="140" y="471"/>
                  </a:lnTo>
                  <a:lnTo>
                    <a:pt x="141" y="469"/>
                  </a:lnTo>
                  <a:lnTo>
                    <a:pt x="144" y="465"/>
                  </a:lnTo>
                  <a:lnTo>
                    <a:pt x="143" y="465"/>
                  </a:lnTo>
                  <a:lnTo>
                    <a:pt x="284" y="254"/>
                  </a:lnTo>
                  <a:lnTo>
                    <a:pt x="284" y="254"/>
                  </a:lnTo>
                  <a:lnTo>
                    <a:pt x="287" y="251"/>
                  </a:lnTo>
                  <a:lnTo>
                    <a:pt x="291" y="249"/>
                  </a:lnTo>
                  <a:lnTo>
                    <a:pt x="295" y="247"/>
                  </a:lnTo>
                  <a:lnTo>
                    <a:pt x="299" y="246"/>
                  </a:lnTo>
                  <a:close/>
                  <a:moveTo>
                    <a:pt x="580" y="211"/>
                  </a:moveTo>
                  <a:lnTo>
                    <a:pt x="574" y="212"/>
                  </a:lnTo>
                  <a:lnTo>
                    <a:pt x="570" y="215"/>
                  </a:lnTo>
                  <a:lnTo>
                    <a:pt x="566" y="219"/>
                  </a:lnTo>
                  <a:lnTo>
                    <a:pt x="563" y="224"/>
                  </a:lnTo>
                  <a:lnTo>
                    <a:pt x="562" y="229"/>
                  </a:lnTo>
                  <a:lnTo>
                    <a:pt x="563" y="234"/>
                  </a:lnTo>
                  <a:lnTo>
                    <a:pt x="566" y="240"/>
                  </a:lnTo>
                  <a:lnTo>
                    <a:pt x="570" y="243"/>
                  </a:lnTo>
                  <a:lnTo>
                    <a:pt x="574" y="246"/>
                  </a:lnTo>
                  <a:lnTo>
                    <a:pt x="580" y="246"/>
                  </a:lnTo>
                  <a:lnTo>
                    <a:pt x="586" y="246"/>
                  </a:lnTo>
                  <a:lnTo>
                    <a:pt x="591" y="243"/>
                  </a:lnTo>
                  <a:lnTo>
                    <a:pt x="595" y="240"/>
                  </a:lnTo>
                  <a:lnTo>
                    <a:pt x="596" y="234"/>
                  </a:lnTo>
                  <a:lnTo>
                    <a:pt x="597" y="229"/>
                  </a:lnTo>
                  <a:lnTo>
                    <a:pt x="596" y="224"/>
                  </a:lnTo>
                  <a:lnTo>
                    <a:pt x="595" y="219"/>
                  </a:lnTo>
                  <a:lnTo>
                    <a:pt x="591" y="215"/>
                  </a:lnTo>
                  <a:lnTo>
                    <a:pt x="586" y="212"/>
                  </a:lnTo>
                  <a:lnTo>
                    <a:pt x="580" y="211"/>
                  </a:lnTo>
                  <a:close/>
                  <a:moveTo>
                    <a:pt x="580" y="177"/>
                  </a:moveTo>
                  <a:lnTo>
                    <a:pt x="596" y="179"/>
                  </a:lnTo>
                  <a:lnTo>
                    <a:pt x="611" y="186"/>
                  </a:lnTo>
                  <a:lnTo>
                    <a:pt x="622" y="198"/>
                  </a:lnTo>
                  <a:lnTo>
                    <a:pt x="630" y="212"/>
                  </a:lnTo>
                  <a:lnTo>
                    <a:pt x="633" y="229"/>
                  </a:lnTo>
                  <a:lnTo>
                    <a:pt x="630" y="246"/>
                  </a:lnTo>
                  <a:lnTo>
                    <a:pt x="622" y="260"/>
                  </a:lnTo>
                  <a:lnTo>
                    <a:pt x="611" y="271"/>
                  </a:lnTo>
                  <a:lnTo>
                    <a:pt x="596" y="279"/>
                  </a:lnTo>
                  <a:lnTo>
                    <a:pt x="580" y="281"/>
                  </a:lnTo>
                  <a:lnTo>
                    <a:pt x="563" y="279"/>
                  </a:lnTo>
                  <a:lnTo>
                    <a:pt x="549" y="271"/>
                  </a:lnTo>
                  <a:lnTo>
                    <a:pt x="537" y="260"/>
                  </a:lnTo>
                  <a:lnTo>
                    <a:pt x="529" y="246"/>
                  </a:lnTo>
                  <a:lnTo>
                    <a:pt x="527" y="229"/>
                  </a:lnTo>
                  <a:lnTo>
                    <a:pt x="529" y="212"/>
                  </a:lnTo>
                  <a:lnTo>
                    <a:pt x="537" y="198"/>
                  </a:lnTo>
                  <a:lnTo>
                    <a:pt x="549" y="186"/>
                  </a:lnTo>
                  <a:lnTo>
                    <a:pt x="563" y="179"/>
                  </a:lnTo>
                  <a:lnTo>
                    <a:pt x="580" y="177"/>
                  </a:lnTo>
                  <a:close/>
                  <a:moveTo>
                    <a:pt x="69" y="141"/>
                  </a:moveTo>
                  <a:lnTo>
                    <a:pt x="69" y="563"/>
                  </a:lnTo>
                  <a:lnTo>
                    <a:pt x="704" y="563"/>
                  </a:lnTo>
                  <a:lnTo>
                    <a:pt x="704" y="141"/>
                  </a:lnTo>
                  <a:lnTo>
                    <a:pt x="69" y="141"/>
                  </a:lnTo>
                  <a:close/>
                  <a:moveTo>
                    <a:pt x="35" y="71"/>
                  </a:moveTo>
                  <a:lnTo>
                    <a:pt x="35" y="106"/>
                  </a:lnTo>
                  <a:lnTo>
                    <a:pt x="739" y="106"/>
                  </a:lnTo>
                  <a:lnTo>
                    <a:pt x="739" y="71"/>
                  </a:lnTo>
                  <a:lnTo>
                    <a:pt x="35" y="71"/>
                  </a:lnTo>
                  <a:close/>
                  <a:moveTo>
                    <a:pt x="386" y="0"/>
                  </a:moveTo>
                  <a:lnTo>
                    <a:pt x="400" y="3"/>
                  </a:lnTo>
                  <a:lnTo>
                    <a:pt x="411" y="10"/>
                  </a:lnTo>
                  <a:lnTo>
                    <a:pt x="419" y="22"/>
                  </a:lnTo>
                  <a:lnTo>
                    <a:pt x="422" y="35"/>
                  </a:lnTo>
                  <a:lnTo>
                    <a:pt x="739" y="35"/>
                  </a:lnTo>
                  <a:lnTo>
                    <a:pt x="752" y="38"/>
                  </a:lnTo>
                  <a:lnTo>
                    <a:pt x="764" y="46"/>
                  </a:lnTo>
                  <a:lnTo>
                    <a:pt x="770" y="58"/>
                  </a:lnTo>
                  <a:lnTo>
                    <a:pt x="773" y="71"/>
                  </a:lnTo>
                  <a:lnTo>
                    <a:pt x="773" y="106"/>
                  </a:lnTo>
                  <a:lnTo>
                    <a:pt x="770" y="119"/>
                  </a:lnTo>
                  <a:lnTo>
                    <a:pt x="764" y="131"/>
                  </a:lnTo>
                  <a:lnTo>
                    <a:pt x="752" y="139"/>
                  </a:lnTo>
                  <a:lnTo>
                    <a:pt x="739" y="141"/>
                  </a:lnTo>
                  <a:lnTo>
                    <a:pt x="739" y="563"/>
                  </a:lnTo>
                  <a:lnTo>
                    <a:pt x="735" y="576"/>
                  </a:lnTo>
                  <a:lnTo>
                    <a:pt x="728" y="588"/>
                  </a:lnTo>
                  <a:lnTo>
                    <a:pt x="717" y="596"/>
                  </a:lnTo>
                  <a:lnTo>
                    <a:pt x="704" y="598"/>
                  </a:lnTo>
                  <a:lnTo>
                    <a:pt x="404" y="598"/>
                  </a:lnTo>
                  <a:lnTo>
                    <a:pt x="404" y="643"/>
                  </a:lnTo>
                  <a:lnTo>
                    <a:pt x="504" y="744"/>
                  </a:lnTo>
                  <a:lnTo>
                    <a:pt x="507" y="747"/>
                  </a:lnTo>
                  <a:lnTo>
                    <a:pt x="510" y="751"/>
                  </a:lnTo>
                  <a:lnTo>
                    <a:pt x="510" y="757"/>
                  </a:lnTo>
                  <a:lnTo>
                    <a:pt x="508" y="762"/>
                  </a:lnTo>
                  <a:lnTo>
                    <a:pt x="506" y="766"/>
                  </a:lnTo>
                  <a:lnTo>
                    <a:pt x="503" y="770"/>
                  </a:lnTo>
                  <a:lnTo>
                    <a:pt x="498" y="772"/>
                  </a:lnTo>
                  <a:lnTo>
                    <a:pt x="493" y="774"/>
                  </a:lnTo>
                  <a:lnTo>
                    <a:pt x="487" y="772"/>
                  </a:lnTo>
                  <a:lnTo>
                    <a:pt x="483" y="771"/>
                  </a:lnTo>
                  <a:lnTo>
                    <a:pt x="480" y="768"/>
                  </a:lnTo>
                  <a:lnTo>
                    <a:pt x="386" y="675"/>
                  </a:lnTo>
                  <a:lnTo>
                    <a:pt x="293" y="768"/>
                  </a:lnTo>
                  <a:lnTo>
                    <a:pt x="290" y="771"/>
                  </a:lnTo>
                  <a:lnTo>
                    <a:pt x="286" y="772"/>
                  </a:lnTo>
                  <a:lnTo>
                    <a:pt x="280" y="774"/>
                  </a:lnTo>
                  <a:lnTo>
                    <a:pt x="275" y="772"/>
                  </a:lnTo>
                  <a:lnTo>
                    <a:pt x="271" y="770"/>
                  </a:lnTo>
                  <a:lnTo>
                    <a:pt x="267" y="766"/>
                  </a:lnTo>
                  <a:lnTo>
                    <a:pt x="265" y="762"/>
                  </a:lnTo>
                  <a:lnTo>
                    <a:pt x="263" y="757"/>
                  </a:lnTo>
                  <a:lnTo>
                    <a:pt x="265" y="751"/>
                  </a:lnTo>
                  <a:lnTo>
                    <a:pt x="266" y="747"/>
                  </a:lnTo>
                  <a:lnTo>
                    <a:pt x="269" y="744"/>
                  </a:lnTo>
                  <a:lnTo>
                    <a:pt x="369" y="643"/>
                  </a:lnTo>
                  <a:lnTo>
                    <a:pt x="369" y="598"/>
                  </a:lnTo>
                  <a:lnTo>
                    <a:pt x="69" y="598"/>
                  </a:lnTo>
                  <a:lnTo>
                    <a:pt x="56" y="596"/>
                  </a:lnTo>
                  <a:lnTo>
                    <a:pt x="45" y="588"/>
                  </a:lnTo>
                  <a:lnTo>
                    <a:pt x="38" y="576"/>
                  </a:lnTo>
                  <a:lnTo>
                    <a:pt x="35" y="563"/>
                  </a:lnTo>
                  <a:lnTo>
                    <a:pt x="35" y="141"/>
                  </a:lnTo>
                  <a:lnTo>
                    <a:pt x="21" y="139"/>
                  </a:lnTo>
                  <a:lnTo>
                    <a:pt x="10" y="131"/>
                  </a:lnTo>
                  <a:lnTo>
                    <a:pt x="3" y="119"/>
                  </a:lnTo>
                  <a:lnTo>
                    <a:pt x="0" y="106"/>
                  </a:lnTo>
                  <a:lnTo>
                    <a:pt x="0" y="71"/>
                  </a:lnTo>
                  <a:lnTo>
                    <a:pt x="3" y="58"/>
                  </a:lnTo>
                  <a:lnTo>
                    <a:pt x="10" y="46"/>
                  </a:lnTo>
                  <a:lnTo>
                    <a:pt x="21" y="38"/>
                  </a:lnTo>
                  <a:lnTo>
                    <a:pt x="35" y="35"/>
                  </a:lnTo>
                  <a:lnTo>
                    <a:pt x="351" y="35"/>
                  </a:lnTo>
                  <a:lnTo>
                    <a:pt x="354" y="22"/>
                  </a:lnTo>
                  <a:lnTo>
                    <a:pt x="362" y="10"/>
                  </a:lnTo>
                  <a:lnTo>
                    <a:pt x="373" y="3"/>
                  </a:lnTo>
                  <a:lnTo>
                    <a:pt x="38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8" name="Freeform 97"/>
            <p:cNvSpPr>
              <a:spLocks noEditPoints="1"/>
            </p:cNvSpPr>
            <p:nvPr/>
          </p:nvSpPr>
          <p:spPr bwMode="auto">
            <a:xfrm>
              <a:off x="8657364" y="5468762"/>
              <a:ext cx="540000" cy="392791"/>
            </a:xfrm>
            <a:custGeom>
              <a:avLst/>
              <a:gdLst>
                <a:gd name="T0" fmla="*/ 394 w 774"/>
                <a:gd name="T1" fmla="*/ 316 h 563"/>
                <a:gd name="T2" fmla="*/ 391 w 774"/>
                <a:gd name="T3" fmla="*/ 317 h 563"/>
                <a:gd name="T4" fmla="*/ 383 w 774"/>
                <a:gd name="T5" fmla="*/ 317 h 563"/>
                <a:gd name="T6" fmla="*/ 379 w 774"/>
                <a:gd name="T7" fmla="*/ 316 h 563"/>
                <a:gd name="T8" fmla="*/ 144 w 774"/>
                <a:gd name="T9" fmla="*/ 452 h 563"/>
                <a:gd name="T10" fmla="*/ 260 w 774"/>
                <a:gd name="T11" fmla="*/ 423 h 563"/>
                <a:gd name="T12" fmla="*/ 264 w 774"/>
                <a:gd name="T13" fmla="*/ 422 h 563"/>
                <a:gd name="T14" fmla="*/ 271 w 774"/>
                <a:gd name="T15" fmla="*/ 424 h 563"/>
                <a:gd name="T16" fmla="*/ 275 w 774"/>
                <a:gd name="T17" fmla="*/ 425 h 563"/>
                <a:gd name="T18" fmla="*/ 518 w 774"/>
                <a:gd name="T19" fmla="*/ 425 h 563"/>
                <a:gd name="T20" fmla="*/ 521 w 774"/>
                <a:gd name="T21" fmla="*/ 424 h 563"/>
                <a:gd name="T22" fmla="*/ 528 w 774"/>
                <a:gd name="T23" fmla="*/ 422 h 563"/>
                <a:gd name="T24" fmla="*/ 531 w 774"/>
                <a:gd name="T25" fmla="*/ 423 h 563"/>
                <a:gd name="T26" fmla="*/ 645 w 774"/>
                <a:gd name="T27" fmla="*/ 452 h 563"/>
                <a:gd name="T28" fmla="*/ 387 w 774"/>
                <a:gd name="T29" fmla="*/ 37 h 563"/>
                <a:gd name="T30" fmla="*/ 387 w 774"/>
                <a:gd name="T31" fmla="*/ 280 h 563"/>
                <a:gd name="T32" fmla="*/ 387 w 774"/>
                <a:gd name="T33" fmla="*/ 37 h 563"/>
                <a:gd name="T34" fmla="*/ 391 w 774"/>
                <a:gd name="T35" fmla="*/ 1 h 563"/>
                <a:gd name="T36" fmla="*/ 394 w 774"/>
                <a:gd name="T37" fmla="*/ 3 h 563"/>
                <a:gd name="T38" fmla="*/ 763 w 774"/>
                <a:gd name="T39" fmla="*/ 143 h 563"/>
                <a:gd name="T40" fmla="*/ 763 w 774"/>
                <a:gd name="T41" fmla="*/ 143 h 563"/>
                <a:gd name="T42" fmla="*/ 771 w 774"/>
                <a:gd name="T43" fmla="*/ 149 h 563"/>
                <a:gd name="T44" fmla="*/ 774 w 774"/>
                <a:gd name="T45" fmla="*/ 158 h 563"/>
                <a:gd name="T46" fmla="*/ 771 w 774"/>
                <a:gd name="T47" fmla="*/ 168 h 563"/>
                <a:gd name="T48" fmla="*/ 763 w 774"/>
                <a:gd name="T49" fmla="*/ 174 h 563"/>
                <a:gd name="T50" fmla="*/ 763 w 774"/>
                <a:gd name="T51" fmla="*/ 174 h 563"/>
                <a:gd name="T52" fmla="*/ 639 w 774"/>
                <a:gd name="T53" fmla="*/ 223 h 563"/>
                <a:gd name="T54" fmla="*/ 685 w 774"/>
                <a:gd name="T55" fmla="*/ 471 h 563"/>
                <a:gd name="T56" fmla="*/ 686 w 774"/>
                <a:gd name="T57" fmla="*/ 475 h 563"/>
                <a:gd name="T58" fmla="*/ 682 w 774"/>
                <a:gd name="T59" fmla="*/ 486 h 563"/>
                <a:gd name="T60" fmla="*/ 674 w 774"/>
                <a:gd name="T61" fmla="*/ 491 h 563"/>
                <a:gd name="T62" fmla="*/ 666 w 774"/>
                <a:gd name="T63" fmla="*/ 492 h 563"/>
                <a:gd name="T64" fmla="*/ 665 w 774"/>
                <a:gd name="T65" fmla="*/ 492 h 563"/>
                <a:gd name="T66" fmla="*/ 397 w 774"/>
                <a:gd name="T67" fmla="*/ 560 h 563"/>
                <a:gd name="T68" fmla="*/ 394 w 774"/>
                <a:gd name="T69" fmla="*/ 562 h 563"/>
                <a:gd name="T70" fmla="*/ 387 w 774"/>
                <a:gd name="T71" fmla="*/ 563 h 563"/>
                <a:gd name="T72" fmla="*/ 379 w 774"/>
                <a:gd name="T73" fmla="*/ 560 h 563"/>
                <a:gd name="T74" fmla="*/ 377 w 774"/>
                <a:gd name="T75" fmla="*/ 559 h 563"/>
                <a:gd name="T76" fmla="*/ 127 w 774"/>
                <a:gd name="T77" fmla="*/ 492 h 563"/>
                <a:gd name="T78" fmla="*/ 125 w 774"/>
                <a:gd name="T79" fmla="*/ 492 h 563"/>
                <a:gd name="T80" fmla="*/ 117 w 774"/>
                <a:gd name="T81" fmla="*/ 491 h 563"/>
                <a:gd name="T82" fmla="*/ 108 w 774"/>
                <a:gd name="T83" fmla="*/ 486 h 563"/>
                <a:gd name="T84" fmla="*/ 106 w 774"/>
                <a:gd name="T85" fmla="*/ 475 h 563"/>
                <a:gd name="T86" fmla="*/ 106 w 774"/>
                <a:gd name="T87" fmla="*/ 473 h 563"/>
                <a:gd name="T88" fmla="*/ 137 w 774"/>
                <a:gd name="T89" fmla="*/ 223 h 563"/>
                <a:gd name="T90" fmla="*/ 57 w 774"/>
                <a:gd name="T91" fmla="*/ 359 h 563"/>
                <a:gd name="T92" fmla="*/ 70 w 774"/>
                <a:gd name="T93" fmla="*/ 388 h 563"/>
                <a:gd name="T94" fmla="*/ 60 w 774"/>
                <a:gd name="T95" fmla="*/ 412 h 563"/>
                <a:gd name="T96" fmla="*/ 35 w 774"/>
                <a:gd name="T97" fmla="*/ 422 h 563"/>
                <a:gd name="T98" fmla="*/ 10 w 774"/>
                <a:gd name="T99" fmla="*/ 412 h 563"/>
                <a:gd name="T100" fmla="*/ 0 w 774"/>
                <a:gd name="T101" fmla="*/ 388 h 563"/>
                <a:gd name="T102" fmla="*/ 10 w 774"/>
                <a:gd name="T103" fmla="*/ 363 h 563"/>
                <a:gd name="T104" fmla="*/ 44 w 774"/>
                <a:gd name="T105" fmla="*/ 187 h 563"/>
                <a:gd name="T106" fmla="*/ 10 w 774"/>
                <a:gd name="T107" fmla="*/ 174 h 563"/>
                <a:gd name="T108" fmla="*/ 10 w 774"/>
                <a:gd name="T109" fmla="*/ 174 h 563"/>
                <a:gd name="T110" fmla="*/ 3 w 774"/>
                <a:gd name="T111" fmla="*/ 168 h 563"/>
                <a:gd name="T112" fmla="*/ 0 w 774"/>
                <a:gd name="T113" fmla="*/ 158 h 563"/>
                <a:gd name="T114" fmla="*/ 3 w 774"/>
                <a:gd name="T115" fmla="*/ 149 h 563"/>
                <a:gd name="T116" fmla="*/ 10 w 774"/>
                <a:gd name="T117" fmla="*/ 143 h 563"/>
                <a:gd name="T118" fmla="*/ 10 w 774"/>
                <a:gd name="T119" fmla="*/ 143 h 563"/>
                <a:gd name="T120" fmla="*/ 379 w 774"/>
                <a:gd name="T121" fmla="*/ 3 h 563"/>
                <a:gd name="T122" fmla="*/ 383 w 774"/>
                <a:gd name="T123" fmla="*/ 1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74" h="563">
                  <a:moveTo>
                    <a:pt x="605" y="234"/>
                  </a:moveTo>
                  <a:lnTo>
                    <a:pt x="394" y="316"/>
                  </a:lnTo>
                  <a:lnTo>
                    <a:pt x="394" y="314"/>
                  </a:lnTo>
                  <a:lnTo>
                    <a:pt x="391" y="317"/>
                  </a:lnTo>
                  <a:lnTo>
                    <a:pt x="387" y="317"/>
                  </a:lnTo>
                  <a:lnTo>
                    <a:pt x="383" y="317"/>
                  </a:lnTo>
                  <a:lnTo>
                    <a:pt x="379" y="314"/>
                  </a:lnTo>
                  <a:lnTo>
                    <a:pt x="379" y="316"/>
                  </a:lnTo>
                  <a:lnTo>
                    <a:pt x="171" y="236"/>
                  </a:lnTo>
                  <a:lnTo>
                    <a:pt x="144" y="452"/>
                  </a:lnTo>
                  <a:lnTo>
                    <a:pt x="260" y="423"/>
                  </a:lnTo>
                  <a:lnTo>
                    <a:pt x="260" y="423"/>
                  </a:lnTo>
                  <a:lnTo>
                    <a:pt x="262" y="423"/>
                  </a:lnTo>
                  <a:lnTo>
                    <a:pt x="264" y="422"/>
                  </a:lnTo>
                  <a:lnTo>
                    <a:pt x="268" y="423"/>
                  </a:lnTo>
                  <a:lnTo>
                    <a:pt x="271" y="424"/>
                  </a:lnTo>
                  <a:lnTo>
                    <a:pt x="275" y="425"/>
                  </a:lnTo>
                  <a:lnTo>
                    <a:pt x="275" y="425"/>
                  </a:lnTo>
                  <a:lnTo>
                    <a:pt x="387" y="522"/>
                  </a:lnTo>
                  <a:lnTo>
                    <a:pt x="518" y="425"/>
                  </a:lnTo>
                  <a:lnTo>
                    <a:pt x="518" y="425"/>
                  </a:lnTo>
                  <a:lnTo>
                    <a:pt x="521" y="424"/>
                  </a:lnTo>
                  <a:lnTo>
                    <a:pt x="524" y="423"/>
                  </a:lnTo>
                  <a:lnTo>
                    <a:pt x="528" y="422"/>
                  </a:lnTo>
                  <a:lnTo>
                    <a:pt x="530" y="423"/>
                  </a:lnTo>
                  <a:lnTo>
                    <a:pt x="531" y="423"/>
                  </a:lnTo>
                  <a:lnTo>
                    <a:pt x="531" y="423"/>
                  </a:lnTo>
                  <a:lnTo>
                    <a:pt x="645" y="452"/>
                  </a:lnTo>
                  <a:lnTo>
                    <a:pt x="605" y="234"/>
                  </a:lnTo>
                  <a:close/>
                  <a:moveTo>
                    <a:pt x="387" y="37"/>
                  </a:moveTo>
                  <a:lnTo>
                    <a:pt x="66" y="158"/>
                  </a:lnTo>
                  <a:lnTo>
                    <a:pt x="387" y="280"/>
                  </a:lnTo>
                  <a:lnTo>
                    <a:pt x="707" y="158"/>
                  </a:lnTo>
                  <a:lnTo>
                    <a:pt x="387" y="37"/>
                  </a:lnTo>
                  <a:close/>
                  <a:moveTo>
                    <a:pt x="387" y="0"/>
                  </a:moveTo>
                  <a:lnTo>
                    <a:pt x="391" y="1"/>
                  </a:lnTo>
                  <a:lnTo>
                    <a:pt x="394" y="3"/>
                  </a:lnTo>
                  <a:lnTo>
                    <a:pt x="394" y="3"/>
                  </a:lnTo>
                  <a:lnTo>
                    <a:pt x="763" y="143"/>
                  </a:lnTo>
                  <a:lnTo>
                    <a:pt x="763" y="143"/>
                  </a:lnTo>
                  <a:lnTo>
                    <a:pt x="763" y="143"/>
                  </a:lnTo>
                  <a:lnTo>
                    <a:pt x="763" y="143"/>
                  </a:lnTo>
                  <a:lnTo>
                    <a:pt x="767" y="145"/>
                  </a:lnTo>
                  <a:lnTo>
                    <a:pt x="771" y="149"/>
                  </a:lnTo>
                  <a:lnTo>
                    <a:pt x="773" y="153"/>
                  </a:lnTo>
                  <a:lnTo>
                    <a:pt x="774" y="158"/>
                  </a:lnTo>
                  <a:lnTo>
                    <a:pt x="773" y="164"/>
                  </a:lnTo>
                  <a:lnTo>
                    <a:pt x="771" y="168"/>
                  </a:lnTo>
                  <a:lnTo>
                    <a:pt x="767" y="172"/>
                  </a:lnTo>
                  <a:lnTo>
                    <a:pt x="763" y="174"/>
                  </a:lnTo>
                  <a:lnTo>
                    <a:pt x="763" y="174"/>
                  </a:lnTo>
                  <a:lnTo>
                    <a:pt x="763" y="174"/>
                  </a:lnTo>
                  <a:lnTo>
                    <a:pt x="763" y="174"/>
                  </a:lnTo>
                  <a:lnTo>
                    <a:pt x="639" y="223"/>
                  </a:lnTo>
                  <a:lnTo>
                    <a:pt x="686" y="471"/>
                  </a:lnTo>
                  <a:lnTo>
                    <a:pt x="685" y="471"/>
                  </a:lnTo>
                  <a:lnTo>
                    <a:pt x="686" y="473"/>
                  </a:lnTo>
                  <a:lnTo>
                    <a:pt x="686" y="475"/>
                  </a:lnTo>
                  <a:lnTo>
                    <a:pt x="685" y="480"/>
                  </a:lnTo>
                  <a:lnTo>
                    <a:pt x="682" y="486"/>
                  </a:lnTo>
                  <a:lnTo>
                    <a:pt x="678" y="490"/>
                  </a:lnTo>
                  <a:lnTo>
                    <a:pt x="674" y="491"/>
                  </a:lnTo>
                  <a:lnTo>
                    <a:pt x="669" y="492"/>
                  </a:lnTo>
                  <a:lnTo>
                    <a:pt x="666" y="492"/>
                  </a:lnTo>
                  <a:lnTo>
                    <a:pt x="665" y="492"/>
                  </a:lnTo>
                  <a:lnTo>
                    <a:pt x="665" y="492"/>
                  </a:lnTo>
                  <a:lnTo>
                    <a:pt x="531" y="458"/>
                  </a:lnTo>
                  <a:lnTo>
                    <a:pt x="397" y="560"/>
                  </a:lnTo>
                  <a:lnTo>
                    <a:pt x="397" y="559"/>
                  </a:lnTo>
                  <a:lnTo>
                    <a:pt x="394" y="562"/>
                  </a:lnTo>
                  <a:lnTo>
                    <a:pt x="390" y="563"/>
                  </a:lnTo>
                  <a:lnTo>
                    <a:pt x="387" y="563"/>
                  </a:lnTo>
                  <a:lnTo>
                    <a:pt x="383" y="562"/>
                  </a:lnTo>
                  <a:lnTo>
                    <a:pt x="379" y="560"/>
                  </a:lnTo>
                  <a:lnTo>
                    <a:pt x="377" y="559"/>
                  </a:lnTo>
                  <a:lnTo>
                    <a:pt x="377" y="559"/>
                  </a:lnTo>
                  <a:lnTo>
                    <a:pt x="259" y="460"/>
                  </a:lnTo>
                  <a:lnTo>
                    <a:pt x="127" y="492"/>
                  </a:lnTo>
                  <a:lnTo>
                    <a:pt x="127" y="492"/>
                  </a:lnTo>
                  <a:lnTo>
                    <a:pt x="125" y="492"/>
                  </a:lnTo>
                  <a:lnTo>
                    <a:pt x="123" y="492"/>
                  </a:lnTo>
                  <a:lnTo>
                    <a:pt x="117" y="491"/>
                  </a:lnTo>
                  <a:lnTo>
                    <a:pt x="112" y="490"/>
                  </a:lnTo>
                  <a:lnTo>
                    <a:pt x="108" y="486"/>
                  </a:lnTo>
                  <a:lnTo>
                    <a:pt x="107" y="480"/>
                  </a:lnTo>
                  <a:lnTo>
                    <a:pt x="106" y="475"/>
                  </a:lnTo>
                  <a:lnTo>
                    <a:pt x="106" y="474"/>
                  </a:lnTo>
                  <a:lnTo>
                    <a:pt x="106" y="473"/>
                  </a:lnTo>
                  <a:lnTo>
                    <a:pt x="106" y="473"/>
                  </a:lnTo>
                  <a:lnTo>
                    <a:pt x="137" y="223"/>
                  </a:lnTo>
                  <a:lnTo>
                    <a:pt x="78" y="200"/>
                  </a:lnTo>
                  <a:lnTo>
                    <a:pt x="57" y="359"/>
                  </a:lnTo>
                  <a:lnTo>
                    <a:pt x="66" y="372"/>
                  </a:lnTo>
                  <a:lnTo>
                    <a:pt x="70" y="388"/>
                  </a:lnTo>
                  <a:lnTo>
                    <a:pt x="68" y="401"/>
                  </a:lnTo>
                  <a:lnTo>
                    <a:pt x="60" y="412"/>
                  </a:lnTo>
                  <a:lnTo>
                    <a:pt x="49" y="419"/>
                  </a:lnTo>
                  <a:lnTo>
                    <a:pt x="35" y="422"/>
                  </a:lnTo>
                  <a:lnTo>
                    <a:pt x="22" y="419"/>
                  </a:lnTo>
                  <a:lnTo>
                    <a:pt x="10" y="412"/>
                  </a:lnTo>
                  <a:lnTo>
                    <a:pt x="2" y="401"/>
                  </a:lnTo>
                  <a:lnTo>
                    <a:pt x="0" y="388"/>
                  </a:lnTo>
                  <a:lnTo>
                    <a:pt x="3" y="373"/>
                  </a:lnTo>
                  <a:lnTo>
                    <a:pt x="10" y="363"/>
                  </a:lnTo>
                  <a:lnTo>
                    <a:pt x="22" y="355"/>
                  </a:lnTo>
                  <a:lnTo>
                    <a:pt x="44" y="187"/>
                  </a:lnTo>
                  <a:lnTo>
                    <a:pt x="11" y="174"/>
                  </a:lnTo>
                  <a:lnTo>
                    <a:pt x="10" y="174"/>
                  </a:lnTo>
                  <a:lnTo>
                    <a:pt x="10" y="174"/>
                  </a:lnTo>
                  <a:lnTo>
                    <a:pt x="10" y="174"/>
                  </a:lnTo>
                  <a:lnTo>
                    <a:pt x="6" y="172"/>
                  </a:lnTo>
                  <a:lnTo>
                    <a:pt x="3" y="168"/>
                  </a:lnTo>
                  <a:lnTo>
                    <a:pt x="1" y="164"/>
                  </a:lnTo>
                  <a:lnTo>
                    <a:pt x="0" y="158"/>
                  </a:lnTo>
                  <a:lnTo>
                    <a:pt x="1" y="153"/>
                  </a:lnTo>
                  <a:lnTo>
                    <a:pt x="3" y="149"/>
                  </a:lnTo>
                  <a:lnTo>
                    <a:pt x="6" y="145"/>
                  </a:lnTo>
                  <a:lnTo>
                    <a:pt x="10" y="143"/>
                  </a:lnTo>
                  <a:lnTo>
                    <a:pt x="10" y="143"/>
                  </a:lnTo>
                  <a:lnTo>
                    <a:pt x="10" y="143"/>
                  </a:lnTo>
                  <a:lnTo>
                    <a:pt x="11" y="143"/>
                  </a:lnTo>
                  <a:lnTo>
                    <a:pt x="379" y="3"/>
                  </a:lnTo>
                  <a:lnTo>
                    <a:pt x="379" y="3"/>
                  </a:lnTo>
                  <a:lnTo>
                    <a:pt x="383" y="1"/>
                  </a:lnTo>
                  <a:lnTo>
                    <a:pt x="38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99" name="Freeform 98"/>
            <p:cNvSpPr>
              <a:spLocks noEditPoints="1"/>
            </p:cNvSpPr>
            <p:nvPr/>
          </p:nvSpPr>
          <p:spPr bwMode="auto">
            <a:xfrm>
              <a:off x="9760040" y="5395158"/>
              <a:ext cx="294419" cy="540000"/>
            </a:xfrm>
            <a:custGeom>
              <a:avLst/>
              <a:gdLst>
                <a:gd name="T0" fmla="*/ 217 w 422"/>
                <a:gd name="T1" fmla="*/ 160 h 774"/>
                <a:gd name="T2" fmla="*/ 225 w 422"/>
                <a:gd name="T3" fmla="*/ 166 h 774"/>
                <a:gd name="T4" fmla="*/ 229 w 422"/>
                <a:gd name="T5" fmla="*/ 177 h 774"/>
                <a:gd name="T6" fmla="*/ 300 w 422"/>
                <a:gd name="T7" fmla="*/ 246 h 774"/>
                <a:gd name="T8" fmla="*/ 309 w 422"/>
                <a:gd name="T9" fmla="*/ 250 h 774"/>
                <a:gd name="T10" fmla="*/ 316 w 422"/>
                <a:gd name="T11" fmla="*/ 258 h 774"/>
                <a:gd name="T12" fmla="*/ 316 w 422"/>
                <a:gd name="T13" fmla="*/ 270 h 774"/>
                <a:gd name="T14" fmla="*/ 309 w 422"/>
                <a:gd name="T15" fmla="*/ 277 h 774"/>
                <a:gd name="T16" fmla="*/ 300 w 422"/>
                <a:gd name="T17" fmla="*/ 281 h 774"/>
                <a:gd name="T18" fmla="*/ 229 w 422"/>
                <a:gd name="T19" fmla="*/ 352 h 774"/>
                <a:gd name="T20" fmla="*/ 225 w 422"/>
                <a:gd name="T21" fmla="*/ 363 h 774"/>
                <a:gd name="T22" fmla="*/ 217 w 422"/>
                <a:gd name="T23" fmla="*/ 368 h 774"/>
                <a:gd name="T24" fmla="*/ 206 w 422"/>
                <a:gd name="T25" fmla="*/ 368 h 774"/>
                <a:gd name="T26" fmla="*/ 198 w 422"/>
                <a:gd name="T27" fmla="*/ 363 h 774"/>
                <a:gd name="T28" fmla="*/ 194 w 422"/>
                <a:gd name="T29" fmla="*/ 352 h 774"/>
                <a:gd name="T30" fmla="*/ 123 w 422"/>
                <a:gd name="T31" fmla="*/ 281 h 774"/>
                <a:gd name="T32" fmla="*/ 113 w 422"/>
                <a:gd name="T33" fmla="*/ 277 h 774"/>
                <a:gd name="T34" fmla="*/ 107 w 422"/>
                <a:gd name="T35" fmla="*/ 270 h 774"/>
                <a:gd name="T36" fmla="*/ 107 w 422"/>
                <a:gd name="T37" fmla="*/ 258 h 774"/>
                <a:gd name="T38" fmla="*/ 113 w 422"/>
                <a:gd name="T39" fmla="*/ 250 h 774"/>
                <a:gd name="T40" fmla="*/ 123 w 422"/>
                <a:gd name="T41" fmla="*/ 246 h 774"/>
                <a:gd name="T42" fmla="*/ 194 w 422"/>
                <a:gd name="T43" fmla="*/ 177 h 774"/>
                <a:gd name="T44" fmla="*/ 198 w 422"/>
                <a:gd name="T45" fmla="*/ 166 h 774"/>
                <a:gd name="T46" fmla="*/ 206 w 422"/>
                <a:gd name="T47" fmla="*/ 160 h 774"/>
                <a:gd name="T48" fmla="*/ 35 w 422"/>
                <a:gd name="T49" fmla="*/ 35 h 774"/>
                <a:gd name="T50" fmla="*/ 198 w 422"/>
                <a:gd name="T51" fmla="*/ 533 h 774"/>
                <a:gd name="T52" fmla="*/ 202 w 422"/>
                <a:gd name="T53" fmla="*/ 530 h 774"/>
                <a:gd name="T54" fmla="*/ 211 w 422"/>
                <a:gd name="T55" fmla="*/ 528 h 774"/>
                <a:gd name="T56" fmla="*/ 220 w 422"/>
                <a:gd name="T57" fmla="*/ 530 h 774"/>
                <a:gd name="T58" fmla="*/ 224 w 422"/>
                <a:gd name="T59" fmla="*/ 533 h 774"/>
                <a:gd name="T60" fmla="*/ 388 w 422"/>
                <a:gd name="T61" fmla="*/ 35 h 774"/>
                <a:gd name="T62" fmla="*/ 18 w 422"/>
                <a:gd name="T63" fmla="*/ 0 h 774"/>
                <a:gd name="T64" fmla="*/ 410 w 422"/>
                <a:gd name="T65" fmla="*/ 1 h 774"/>
                <a:gd name="T66" fmla="*/ 419 w 422"/>
                <a:gd name="T67" fmla="*/ 8 h 774"/>
                <a:gd name="T68" fmla="*/ 422 w 422"/>
                <a:gd name="T69" fmla="*/ 18 h 774"/>
                <a:gd name="T70" fmla="*/ 422 w 422"/>
                <a:gd name="T71" fmla="*/ 762 h 774"/>
                <a:gd name="T72" fmla="*/ 415 w 422"/>
                <a:gd name="T73" fmla="*/ 770 h 774"/>
                <a:gd name="T74" fmla="*/ 405 w 422"/>
                <a:gd name="T75" fmla="*/ 774 h 774"/>
                <a:gd name="T76" fmla="*/ 396 w 422"/>
                <a:gd name="T77" fmla="*/ 771 h 774"/>
                <a:gd name="T78" fmla="*/ 392 w 422"/>
                <a:gd name="T79" fmla="*/ 768 h 774"/>
                <a:gd name="T80" fmla="*/ 31 w 422"/>
                <a:gd name="T81" fmla="*/ 768 h 774"/>
                <a:gd name="T82" fmla="*/ 27 w 422"/>
                <a:gd name="T83" fmla="*/ 771 h 774"/>
                <a:gd name="T84" fmla="*/ 18 w 422"/>
                <a:gd name="T85" fmla="*/ 774 h 774"/>
                <a:gd name="T86" fmla="*/ 8 w 422"/>
                <a:gd name="T87" fmla="*/ 770 h 774"/>
                <a:gd name="T88" fmla="*/ 1 w 422"/>
                <a:gd name="T89" fmla="*/ 762 h 774"/>
                <a:gd name="T90" fmla="*/ 0 w 422"/>
                <a:gd name="T91" fmla="*/ 18 h 774"/>
                <a:gd name="T92" fmla="*/ 4 w 422"/>
                <a:gd name="T93" fmla="*/ 8 h 774"/>
                <a:gd name="T94" fmla="*/ 12 w 422"/>
                <a:gd name="T95" fmla="*/ 1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2" h="774">
                  <a:moveTo>
                    <a:pt x="211" y="158"/>
                  </a:moveTo>
                  <a:lnTo>
                    <a:pt x="217" y="160"/>
                  </a:lnTo>
                  <a:lnTo>
                    <a:pt x="221" y="162"/>
                  </a:lnTo>
                  <a:lnTo>
                    <a:pt x="225" y="166"/>
                  </a:lnTo>
                  <a:lnTo>
                    <a:pt x="228" y="170"/>
                  </a:lnTo>
                  <a:lnTo>
                    <a:pt x="229" y="177"/>
                  </a:lnTo>
                  <a:lnTo>
                    <a:pt x="229" y="246"/>
                  </a:lnTo>
                  <a:lnTo>
                    <a:pt x="300" y="246"/>
                  </a:lnTo>
                  <a:lnTo>
                    <a:pt x="305" y="247"/>
                  </a:lnTo>
                  <a:lnTo>
                    <a:pt x="309" y="250"/>
                  </a:lnTo>
                  <a:lnTo>
                    <a:pt x="313" y="254"/>
                  </a:lnTo>
                  <a:lnTo>
                    <a:pt x="316" y="258"/>
                  </a:lnTo>
                  <a:lnTo>
                    <a:pt x="317" y="264"/>
                  </a:lnTo>
                  <a:lnTo>
                    <a:pt x="316" y="270"/>
                  </a:lnTo>
                  <a:lnTo>
                    <a:pt x="313" y="275"/>
                  </a:lnTo>
                  <a:lnTo>
                    <a:pt x="309" y="277"/>
                  </a:lnTo>
                  <a:lnTo>
                    <a:pt x="305" y="280"/>
                  </a:lnTo>
                  <a:lnTo>
                    <a:pt x="300" y="281"/>
                  </a:lnTo>
                  <a:lnTo>
                    <a:pt x="229" y="281"/>
                  </a:lnTo>
                  <a:lnTo>
                    <a:pt x="229" y="352"/>
                  </a:lnTo>
                  <a:lnTo>
                    <a:pt x="228" y="357"/>
                  </a:lnTo>
                  <a:lnTo>
                    <a:pt x="225" y="363"/>
                  </a:lnTo>
                  <a:lnTo>
                    <a:pt x="221" y="367"/>
                  </a:lnTo>
                  <a:lnTo>
                    <a:pt x="217" y="368"/>
                  </a:lnTo>
                  <a:lnTo>
                    <a:pt x="211" y="369"/>
                  </a:lnTo>
                  <a:lnTo>
                    <a:pt x="206" y="368"/>
                  </a:lnTo>
                  <a:lnTo>
                    <a:pt x="200" y="367"/>
                  </a:lnTo>
                  <a:lnTo>
                    <a:pt x="198" y="363"/>
                  </a:lnTo>
                  <a:lnTo>
                    <a:pt x="195" y="357"/>
                  </a:lnTo>
                  <a:lnTo>
                    <a:pt x="194" y="352"/>
                  </a:lnTo>
                  <a:lnTo>
                    <a:pt x="194" y="281"/>
                  </a:lnTo>
                  <a:lnTo>
                    <a:pt x="123" y="281"/>
                  </a:lnTo>
                  <a:lnTo>
                    <a:pt x="118" y="280"/>
                  </a:lnTo>
                  <a:lnTo>
                    <a:pt x="113" y="277"/>
                  </a:lnTo>
                  <a:lnTo>
                    <a:pt x="109" y="275"/>
                  </a:lnTo>
                  <a:lnTo>
                    <a:pt x="107" y="270"/>
                  </a:lnTo>
                  <a:lnTo>
                    <a:pt x="106" y="264"/>
                  </a:lnTo>
                  <a:lnTo>
                    <a:pt x="107" y="258"/>
                  </a:lnTo>
                  <a:lnTo>
                    <a:pt x="109" y="254"/>
                  </a:lnTo>
                  <a:lnTo>
                    <a:pt x="113" y="250"/>
                  </a:lnTo>
                  <a:lnTo>
                    <a:pt x="118" y="247"/>
                  </a:lnTo>
                  <a:lnTo>
                    <a:pt x="123" y="246"/>
                  </a:lnTo>
                  <a:lnTo>
                    <a:pt x="194" y="246"/>
                  </a:lnTo>
                  <a:lnTo>
                    <a:pt x="194" y="177"/>
                  </a:lnTo>
                  <a:lnTo>
                    <a:pt x="195" y="170"/>
                  </a:lnTo>
                  <a:lnTo>
                    <a:pt x="198" y="166"/>
                  </a:lnTo>
                  <a:lnTo>
                    <a:pt x="200" y="162"/>
                  </a:lnTo>
                  <a:lnTo>
                    <a:pt x="206" y="160"/>
                  </a:lnTo>
                  <a:lnTo>
                    <a:pt x="211" y="158"/>
                  </a:lnTo>
                  <a:close/>
                  <a:moveTo>
                    <a:pt x="35" y="35"/>
                  </a:moveTo>
                  <a:lnTo>
                    <a:pt x="35" y="711"/>
                  </a:lnTo>
                  <a:lnTo>
                    <a:pt x="198" y="533"/>
                  </a:lnTo>
                  <a:lnTo>
                    <a:pt x="199" y="533"/>
                  </a:lnTo>
                  <a:lnTo>
                    <a:pt x="202" y="530"/>
                  </a:lnTo>
                  <a:lnTo>
                    <a:pt x="207" y="529"/>
                  </a:lnTo>
                  <a:lnTo>
                    <a:pt x="211" y="528"/>
                  </a:lnTo>
                  <a:lnTo>
                    <a:pt x="216" y="529"/>
                  </a:lnTo>
                  <a:lnTo>
                    <a:pt x="220" y="530"/>
                  </a:lnTo>
                  <a:lnTo>
                    <a:pt x="224" y="533"/>
                  </a:lnTo>
                  <a:lnTo>
                    <a:pt x="224" y="533"/>
                  </a:lnTo>
                  <a:lnTo>
                    <a:pt x="388" y="711"/>
                  </a:lnTo>
                  <a:lnTo>
                    <a:pt x="388" y="35"/>
                  </a:lnTo>
                  <a:lnTo>
                    <a:pt x="35" y="35"/>
                  </a:lnTo>
                  <a:close/>
                  <a:moveTo>
                    <a:pt x="18" y="0"/>
                  </a:moveTo>
                  <a:lnTo>
                    <a:pt x="405" y="0"/>
                  </a:lnTo>
                  <a:lnTo>
                    <a:pt x="410" y="1"/>
                  </a:lnTo>
                  <a:lnTo>
                    <a:pt x="415" y="4"/>
                  </a:lnTo>
                  <a:lnTo>
                    <a:pt x="419" y="8"/>
                  </a:lnTo>
                  <a:lnTo>
                    <a:pt x="422" y="12"/>
                  </a:lnTo>
                  <a:lnTo>
                    <a:pt x="422" y="18"/>
                  </a:lnTo>
                  <a:lnTo>
                    <a:pt x="422" y="757"/>
                  </a:lnTo>
                  <a:lnTo>
                    <a:pt x="422" y="762"/>
                  </a:lnTo>
                  <a:lnTo>
                    <a:pt x="419" y="766"/>
                  </a:lnTo>
                  <a:lnTo>
                    <a:pt x="415" y="770"/>
                  </a:lnTo>
                  <a:lnTo>
                    <a:pt x="410" y="772"/>
                  </a:lnTo>
                  <a:lnTo>
                    <a:pt x="405" y="774"/>
                  </a:lnTo>
                  <a:lnTo>
                    <a:pt x="400" y="772"/>
                  </a:lnTo>
                  <a:lnTo>
                    <a:pt x="396" y="771"/>
                  </a:lnTo>
                  <a:lnTo>
                    <a:pt x="392" y="768"/>
                  </a:lnTo>
                  <a:lnTo>
                    <a:pt x="392" y="768"/>
                  </a:lnTo>
                  <a:lnTo>
                    <a:pt x="211" y="571"/>
                  </a:lnTo>
                  <a:lnTo>
                    <a:pt x="31" y="768"/>
                  </a:lnTo>
                  <a:lnTo>
                    <a:pt x="31" y="768"/>
                  </a:lnTo>
                  <a:lnTo>
                    <a:pt x="27" y="771"/>
                  </a:lnTo>
                  <a:lnTo>
                    <a:pt x="22" y="772"/>
                  </a:lnTo>
                  <a:lnTo>
                    <a:pt x="18" y="774"/>
                  </a:lnTo>
                  <a:lnTo>
                    <a:pt x="12" y="772"/>
                  </a:lnTo>
                  <a:lnTo>
                    <a:pt x="8" y="770"/>
                  </a:lnTo>
                  <a:lnTo>
                    <a:pt x="4" y="766"/>
                  </a:lnTo>
                  <a:lnTo>
                    <a:pt x="1" y="762"/>
                  </a:lnTo>
                  <a:lnTo>
                    <a:pt x="0" y="757"/>
                  </a:lnTo>
                  <a:lnTo>
                    <a:pt x="0" y="18"/>
                  </a:lnTo>
                  <a:lnTo>
                    <a:pt x="1" y="12"/>
                  </a:lnTo>
                  <a:lnTo>
                    <a:pt x="4" y="8"/>
                  </a:lnTo>
                  <a:lnTo>
                    <a:pt x="8" y="4"/>
                  </a:lnTo>
                  <a:lnTo>
                    <a:pt x="12" y="1"/>
                  </a:lnTo>
                  <a:lnTo>
                    <a:pt x="1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00" name="Freeform 99"/>
            <p:cNvSpPr>
              <a:spLocks noEditPoints="1"/>
            </p:cNvSpPr>
            <p:nvPr/>
          </p:nvSpPr>
          <p:spPr bwMode="auto">
            <a:xfrm>
              <a:off x="10617137" y="5395158"/>
              <a:ext cx="392791" cy="540000"/>
            </a:xfrm>
            <a:custGeom>
              <a:avLst/>
              <a:gdLst>
                <a:gd name="T0" fmla="*/ 262 w 563"/>
                <a:gd name="T1" fmla="*/ 260 h 774"/>
                <a:gd name="T2" fmla="*/ 191 w 563"/>
                <a:gd name="T3" fmla="*/ 282 h 774"/>
                <a:gd name="T4" fmla="*/ 244 w 563"/>
                <a:gd name="T5" fmla="*/ 322 h 774"/>
                <a:gd name="T6" fmla="*/ 218 w 563"/>
                <a:gd name="T7" fmla="*/ 400 h 774"/>
                <a:gd name="T8" fmla="*/ 282 w 563"/>
                <a:gd name="T9" fmla="*/ 352 h 774"/>
                <a:gd name="T10" fmla="*/ 345 w 563"/>
                <a:gd name="T11" fmla="*/ 400 h 774"/>
                <a:gd name="T12" fmla="*/ 320 w 563"/>
                <a:gd name="T13" fmla="*/ 322 h 774"/>
                <a:gd name="T14" fmla="*/ 372 w 563"/>
                <a:gd name="T15" fmla="*/ 282 h 774"/>
                <a:gd name="T16" fmla="*/ 301 w 563"/>
                <a:gd name="T17" fmla="*/ 260 h 774"/>
                <a:gd name="T18" fmla="*/ 282 w 563"/>
                <a:gd name="T19" fmla="*/ 106 h 774"/>
                <a:gd name="T20" fmla="*/ 476 w 563"/>
                <a:gd name="T21" fmla="*/ 246 h 774"/>
                <a:gd name="T22" fmla="*/ 414 w 563"/>
                <a:gd name="T23" fmla="*/ 493 h 774"/>
                <a:gd name="T24" fmla="*/ 149 w 563"/>
                <a:gd name="T25" fmla="*/ 493 h 774"/>
                <a:gd name="T26" fmla="*/ 88 w 563"/>
                <a:gd name="T27" fmla="*/ 246 h 774"/>
                <a:gd name="T28" fmla="*/ 282 w 563"/>
                <a:gd name="T29" fmla="*/ 106 h 774"/>
                <a:gd name="T30" fmla="*/ 35 w 563"/>
                <a:gd name="T31" fmla="*/ 720 h 774"/>
                <a:gd name="T32" fmla="*/ 269 w 563"/>
                <a:gd name="T33" fmla="*/ 533 h 774"/>
                <a:gd name="T34" fmla="*/ 276 w 563"/>
                <a:gd name="T35" fmla="*/ 529 h 774"/>
                <a:gd name="T36" fmla="*/ 287 w 563"/>
                <a:gd name="T37" fmla="*/ 529 h 774"/>
                <a:gd name="T38" fmla="*/ 295 w 563"/>
                <a:gd name="T39" fmla="*/ 533 h 774"/>
                <a:gd name="T40" fmla="*/ 528 w 563"/>
                <a:gd name="T41" fmla="*/ 720 h 774"/>
                <a:gd name="T42" fmla="*/ 35 w 563"/>
                <a:gd name="T43" fmla="*/ 36 h 774"/>
                <a:gd name="T44" fmla="*/ 545 w 563"/>
                <a:gd name="T45" fmla="*/ 0 h 774"/>
                <a:gd name="T46" fmla="*/ 556 w 563"/>
                <a:gd name="T47" fmla="*/ 4 h 774"/>
                <a:gd name="T48" fmla="*/ 562 w 563"/>
                <a:gd name="T49" fmla="*/ 12 h 774"/>
                <a:gd name="T50" fmla="*/ 563 w 563"/>
                <a:gd name="T51" fmla="*/ 757 h 774"/>
                <a:gd name="T52" fmla="*/ 559 w 563"/>
                <a:gd name="T53" fmla="*/ 767 h 774"/>
                <a:gd name="T54" fmla="*/ 552 w 563"/>
                <a:gd name="T55" fmla="*/ 773 h 774"/>
                <a:gd name="T56" fmla="*/ 541 w 563"/>
                <a:gd name="T57" fmla="*/ 773 h 774"/>
                <a:gd name="T58" fmla="*/ 532 w 563"/>
                <a:gd name="T59" fmla="*/ 769 h 774"/>
                <a:gd name="T60" fmla="*/ 282 w 563"/>
                <a:gd name="T61" fmla="*/ 567 h 774"/>
                <a:gd name="T62" fmla="*/ 30 w 563"/>
                <a:gd name="T63" fmla="*/ 769 h 774"/>
                <a:gd name="T64" fmla="*/ 22 w 563"/>
                <a:gd name="T65" fmla="*/ 773 h 774"/>
                <a:gd name="T66" fmla="*/ 12 w 563"/>
                <a:gd name="T67" fmla="*/ 773 h 774"/>
                <a:gd name="T68" fmla="*/ 4 w 563"/>
                <a:gd name="T69" fmla="*/ 767 h 774"/>
                <a:gd name="T70" fmla="*/ 0 w 563"/>
                <a:gd name="T71" fmla="*/ 757 h 774"/>
                <a:gd name="T72" fmla="*/ 1 w 563"/>
                <a:gd name="T73" fmla="*/ 12 h 774"/>
                <a:gd name="T74" fmla="*/ 8 w 563"/>
                <a:gd name="T75" fmla="*/ 4 h 774"/>
                <a:gd name="T76" fmla="*/ 18 w 563"/>
                <a:gd name="T77" fmla="*/ 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3" h="774">
                  <a:moveTo>
                    <a:pt x="282" y="206"/>
                  </a:moveTo>
                  <a:lnTo>
                    <a:pt x="262" y="260"/>
                  </a:lnTo>
                  <a:lnTo>
                    <a:pt x="253" y="282"/>
                  </a:lnTo>
                  <a:lnTo>
                    <a:pt x="191" y="282"/>
                  </a:lnTo>
                  <a:lnTo>
                    <a:pt x="224" y="307"/>
                  </a:lnTo>
                  <a:lnTo>
                    <a:pt x="244" y="322"/>
                  </a:lnTo>
                  <a:lnTo>
                    <a:pt x="236" y="346"/>
                  </a:lnTo>
                  <a:lnTo>
                    <a:pt x="218" y="400"/>
                  </a:lnTo>
                  <a:lnTo>
                    <a:pt x="261" y="368"/>
                  </a:lnTo>
                  <a:lnTo>
                    <a:pt x="282" y="352"/>
                  </a:lnTo>
                  <a:lnTo>
                    <a:pt x="303" y="368"/>
                  </a:lnTo>
                  <a:lnTo>
                    <a:pt x="345" y="400"/>
                  </a:lnTo>
                  <a:lnTo>
                    <a:pt x="328" y="346"/>
                  </a:lnTo>
                  <a:lnTo>
                    <a:pt x="320" y="322"/>
                  </a:lnTo>
                  <a:lnTo>
                    <a:pt x="339" y="307"/>
                  </a:lnTo>
                  <a:lnTo>
                    <a:pt x="372" y="282"/>
                  </a:lnTo>
                  <a:lnTo>
                    <a:pt x="311" y="282"/>
                  </a:lnTo>
                  <a:lnTo>
                    <a:pt x="301" y="260"/>
                  </a:lnTo>
                  <a:lnTo>
                    <a:pt x="282" y="206"/>
                  </a:lnTo>
                  <a:close/>
                  <a:moveTo>
                    <a:pt x="282" y="106"/>
                  </a:moveTo>
                  <a:lnTo>
                    <a:pt x="334" y="246"/>
                  </a:lnTo>
                  <a:lnTo>
                    <a:pt x="476" y="246"/>
                  </a:lnTo>
                  <a:lnTo>
                    <a:pt x="360" y="334"/>
                  </a:lnTo>
                  <a:lnTo>
                    <a:pt x="414" y="493"/>
                  </a:lnTo>
                  <a:lnTo>
                    <a:pt x="282" y="396"/>
                  </a:lnTo>
                  <a:lnTo>
                    <a:pt x="149" y="493"/>
                  </a:lnTo>
                  <a:lnTo>
                    <a:pt x="202" y="334"/>
                  </a:lnTo>
                  <a:lnTo>
                    <a:pt x="88" y="246"/>
                  </a:lnTo>
                  <a:lnTo>
                    <a:pt x="229" y="246"/>
                  </a:lnTo>
                  <a:lnTo>
                    <a:pt x="282" y="106"/>
                  </a:lnTo>
                  <a:close/>
                  <a:moveTo>
                    <a:pt x="35" y="36"/>
                  </a:moveTo>
                  <a:lnTo>
                    <a:pt x="35" y="720"/>
                  </a:lnTo>
                  <a:lnTo>
                    <a:pt x="269" y="533"/>
                  </a:lnTo>
                  <a:lnTo>
                    <a:pt x="269" y="533"/>
                  </a:lnTo>
                  <a:lnTo>
                    <a:pt x="273" y="531"/>
                  </a:lnTo>
                  <a:lnTo>
                    <a:pt x="276" y="529"/>
                  </a:lnTo>
                  <a:lnTo>
                    <a:pt x="282" y="528"/>
                  </a:lnTo>
                  <a:lnTo>
                    <a:pt x="287" y="529"/>
                  </a:lnTo>
                  <a:lnTo>
                    <a:pt x="291" y="531"/>
                  </a:lnTo>
                  <a:lnTo>
                    <a:pt x="295" y="533"/>
                  </a:lnTo>
                  <a:lnTo>
                    <a:pt x="295" y="533"/>
                  </a:lnTo>
                  <a:lnTo>
                    <a:pt x="528" y="720"/>
                  </a:lnTo>
                  <a:lnTo>
                    <a:pt x="528" y="36"/>
                  </a:lnTo>
                  <a:lnTo>
                    <a:pt x="35" y="36"/>
                  </a:lnTo>
                  <a:close/>
                  <a:moveTo>
                    <a:pt x="18" y="0"/>
                  </a:moveTo>
                  <a:lnTo>
                    <a:pt x="545" y="0"/>
                  </a:lnTo>
                  <a:lnTo>
                    <a:pt x="552" y="2"/>
                  </a:lnTo>
                  <a:lnTo>
                    <a:pt x="556" y="4"/>
                  </a:lnTo>
                  <a:lnTo>
                    <a:pt x="559" y="8"/>
                  </a:lnTo>
                  <a:lnTo>
                    <a:pt x="562" y="12"/>
                  </a:lnTo>
                  <a:lnTo>
                    <a:pt x="563" y="19"/>
                  </a:lnTo>
                  <a:lnTo>
                    <a:pt x="563" y="757"/>
                  </a:lnTo>
                  <a:lnTo>
                    <a:pt x="562" y="762"/>
                  </a:lnTo>
                  <a:lnTo>
                    <a:pt x="559" y="767"/>
                  </a:lnTo>
                  <a:lnTo>
                    <a:pt x="556" y="770"/>
                  </a:lnTo>
                  <a:lnTo>
                    <a:pt x="552" y="773"/>
                  </a:lnTo>
                  <a:lnTo>
                    <a:pt x="545" y="774"/>
                  </a:lnTo>
                  <a:lnTo>
                    <a:pt x="541" y="773"/>
                  </a:lnTo>
                  <a:lnTo>
                    <a:pt x="536" y="771"/>
                  </a:lnTo>
                  <a:lnTo>
                    <a:pt x="532" y="769"/>
                  </a:lnTo>
                  <a:lnTo>
                    <a:pt x="532" y="769"/>
                  </a:lnTo>
                  <a:lnTo>
                    <a:pt x="282" y="567"/>
                  </a:lnTo>
                  <a:lnTo>
                    <a:pt x="30" y="769"/>
                  </a:lnTo>
                  <a:lnTo>
                    <a:pt x="30" y="769"/>
                  </a:lnTo>
                  <a:lnTo>
                    <a:pt x="28" y="771"/>
                  </a:lnTo>
                  <a:lnTo>
                    <a:pt x="22" y="773"/>
                  </a:lnTo>
                  <a:lnTo>
                    <a:pt x="18" y="774"/>
                  </a:lnTo>
                  <a:lnTo>
                    <a:pt x="12" y="773"/>
                  </a:lnTo>
                  <a:lnTo>
                    <a:pt x="8" y="770"/>
                  </a:lnTo>
                  <a:lnTo>
                    <a:pt x="4" y="767"/>
                  </a:lnTo>
                  <a:lnTo>
                    <a:pt x="1" y="762"/>
                  </a:lnTo>
                  <a:lnTo>
                    <a:pt x="0" y="757"/>
                  </a:lnTo>
                  <a:lnTo>
                    <a:pt x="0" y="19"/>
                  </a:lnTo>
                  <a:lnTo>
                    <a:pt x="1" y="12"/>
                  </a:lnTo>
                  <a:lnTo>
                    <a:pt x="4" y="8"/>
                  </a:lnTo>
                  <a:lnTo>
                    <a:pt x="8" y="4"/>
                  </a:lnTo>
                  <a:lnTo>
                    <a:pt x="12" y="2"/>
                  </a:lnTo>
                  <a:lnTo>
                    <a:pt x="18"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05" name="Freeform 104"/>
            <p:cNvSpPr>
              <a:spLocks noEditPoints="1"/>
            </p:cNvSpPr>
            <p:nvPr/>
          </p:nvSpPr>
          <p:spPr bwMode="auto">
            <a:xfrm>
              <a:off x="1088630" y="6197872"/>
              <a:ext cx="540000" cy="540000"/>
            </a:xfrm>
            <a:custGeom>
              <a:avLst/>
              <a:gdLst>
                <a:gd name="T0" fmla="*/ 373 w 839"/>
                <a:gd name="T1" fmla="*/ 769 h 839"/>
                <a:gd name="T2" fmla="*/ 466 w 839"/>
                <a:gd name="T3" fmla="*/ 769 h 839"/>
                <a:gd name="T4" fmla="*/ 525 w 839"/>
                <a:gd name="T5" fmla="*/ 567 h 839"/>
                <a:gd name="T6" fmla="*/ 525 w 839"/>
                <a:gd name="T7" fmla="*/ 567 h 839"/>
                <a:gd name="T8" fmla="*/ 357 w 839"/>
                <a:gd name="T9" fmla="*/ 571 h 839"/>
                <a:gd name="T10" fmla="*/ 543 w 839"/>
                <a:gd name="T11" fmla="*/ 663 h 839"/>
                <a:gd name="T12" fmla="*/ 678 w 839"/>
                <a:gd name="T13" fmla="*/ 698 h 839"/>
                <a:gd name="T14" fmla="*/ 688 w 839"/>
                <a:gd name="T15" fmla="*/ 599 h 839"/>
                <a:gd name="T16" fmla="*/ 142 w 839"/>
                <a:gd name="T17" fmla="*/ 622 h 839"/>
                <a:gd name="T18" fmla="*/ 176 w 839"/>
                <a:gd name="T19" fmla="*/ 702 h 839"/>
                <a:gd name="T20" fmla="*/ 285 w 839"/>
                <a:gd name="T21" fmla="*/ 616 h 839"/>
                <a:gd name="T22" fmla="*/ 196 w 839"/>
                <a:gd name="T23" fmla="*/ 512 h 839"/>
                <a:gd name="T24" fmla="*/ 570 w 839"/>
                <a:gd name="T25" fmla="*/ 482 h 839"/>
                <a:gd name="T26" fmla="*/ 420 w 839"/>
                <a:gd name="T27" fmla="*/ 383 h 839"/>
                <a:gd name="T28" fmla="*/ 446 w 839"/>
                <a:gd name="T29" fmla="*/ 447 h 839"/>
                <a:gd name="T30" fmla="*/ 381 w 839"/>
                <a:gd name="T31" fmla="*/ 421 h 839"/>
                <a:gd name="T32" fmla="*/ 653 w 839"/>
                <a:gd name="T33" fmla="*/ 377 h 839"/>
                <a:gd name="T34" fmla="*/ 768 w 839"/>
                <a:gd name="T35" fmla="*/ 466 h 839"/>
                <a:gd name="T36" fmla="*/ 768 w 839"/>
                <a:gd name="T37" fmla="*/ 373 h 839"/>
                <a:gd name="T38" fmla="*/ 95 w 839"/>
                <a:gd name="T39" fmla="*/ 360 h 839"/>
                <a:gd name="T40" fmla="*/ 53 w 839"/>
                <a:gd name="T41" fmla="*/ 452 h 839"/>
                <a:gd name="T42" fmla="*/ 217 w 839"/>
                <a:gd name="T43" fmla="*/ 421 h 839"/>
                <a:gd name="T44" fmla="*/ 621 w 839"/>
                <a:gd name="T45" fmla="*/ 358 h 839"/>
                <a:gd name="T46" fmla="*/ 196 w 839"/>
                <a:gd name="T47" fmla="*/ 328 h 839"/>
                <a:gd name="T48" fmla="*/ 373 w 839"/>
                <a:gd name="T49" fmla="*/ 307 h 839"/>
                <a:gd name="T50" fmla="*/ 373 w 839"/>
                <a:gd name="T51" fmla="*/ 533 h 839"/>
                <a:gd name="T52" fmla="*/ 532 w 839"/>
                <a:gd name="T53" fmla="*/ 373 h 839"/>
                <a:gd name="T54" fmla="*/ 449 w 839"/>
                <a:gd name="T55" fmla="*/ 241 h 839"/>
                <a:gd name="T56" fmla="*/ 319 w 839"/>
                <a:gd name="T57" fmla="*/ 233 h 839"/>
                <a:gd name="T58" fmla="*/ 662 w 839"/>
                <a:gd name="T59" fmla="*/ 139 h 839"/>
                <a:gd name="T60" fmla="*/ 555 w 839"/>
                <a:gd name="T61" fmla="*/ 225 h 839"/>
                <a:gd name="T62" fmla="*/ 696 w 839"/>
                <a:gd name="T63" fmla="*/ 218 h 839"/>
                <a:gd name="T64" fmla="*/ 662 w 839"/>
                <a:gd name="T65" fmla="*/ 139 h 839"/>
                <a:gd name="T66" fmla="*/ 138 w 839"/>
                <a:gd name="T67" fmla="*/ 197 h 839"/>
                <a:gd name="T68" fmla="*/ 276 w 839"/>
                <a:gd name="T69" fmla="*/ 277 h 839"/>
                <a:gd name="T70" fmla="*/ 196 w 839"/>
                <a:gd name="T71" fmla="*/ 139 h 839"/>
                <a:gd name="T72" fmla="*/ 360 w 839"/>
                <a:gd name="T73" fmla="*/ 96 h 839"/>
                <a:gd name="T74" fmla="*/ 504 w 839"/>
                <a:gd name="T75" fmla="*/ 160 h 839"/>
                <a:gd name="T76" fmla="*/ 420 w 839"/>
                <a:gd name="T77" fmla="*/ 38 h 839"/>
                <a:gd name="T78" fmla="*/ 519 w 839"/>
                <a:gd name="T79" fmla="*/ 102 h 839"/>
                <a:gd name="T80" fmla="*/ 680 w 839"/>
                <a:gd name="T81" fmla="*/ 106 h 839"/>
                <a:gd name="T82" fmla="*/ 731 w 839"/>
                <a:gd name="T83" fmla="*/ 210 h 839"/>
                <a:gd name="T84" fmla="*/ 801 w 839"/>
                <a:gd name="T85" fmla="*/ 356 h 839"/>
                <a:gd name="T86" fmla="*/ 801 w 839"/>
                <a:gd name="T87" fmla="*/ 483 h 839"/>
                <a:gd name="T88" fmla="*/ 731 w 839"/>
                <a:gd name="T89" fmla="*/ 630 h 839"/>
                <a:gd name="T90" fmla="*/ 680 w 839"/>
                <a:gd name="T91" fmla="*/ 735 h 839"/>
                <a:gd name="T92" fmla="*/ 519 w 839"/>
                <a:gd name="T93" fmla="*/ 737 h 839"/>
                <a:gd name="T94" fmla="*/ 396 w 839"/>
                <a:gd name="T95" fmla="*/ 836 h 839"/>
                <a:gd name="T96" fmla="*/ 271 w 839"/>
                <a:gd name="T97" fmla="*/ 712 h 839"/>
                <a:gd name="T98" fmla="*/ 123 w 839"/>
                <a:gd name="T99" fmla="*/ 716 h 839"/>
                <a:gd name="T100" fmla="*/ 127 w 839"/>
                <a:gd name="T101" fmla="*/ 568 h 839"/>
                <a:gd name="T102" fmla="*/ 5 w 839"/>
                <a:gd name="T103" fmla="*/ 443 h 839"/>
                <a:gd name="T104" fmla="*/ 102 w 839"/>
                <a:gd name="T105" fmla="*/ 321 h 839"/>
                <a:gd name="T106" fmla="*/ 106 w 839"/>
                <a:gd name="T107" fmla="*/ 159 h 839"/>
                <a:gd name="T108" fmla="*/ 209 w 839"/>
                <a:gd name="T109" fmla="*/ 108 h 839"/>
                <a:gd name="T110" fmla="*/ 356 w 839"/>
                <a:gd name="T111" fmla="*/ 4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39" h="839">
                  <a:moveTo>
                    <a:pt x="419" y="622"/>
                  </a:moveTo>
                  <a:lnTo>
                    <a:pt x="377" y="654"/>
                  </a:lnTo>
                  <a:lnTo>
                    <a:pt x="336" y="680"/>
                  </a:lnTo>
                  <a:lnTo>
                    <a:pt x="347" y="715"/>
                  </a:lnTo>
                  <a:lnTo>
                    <a:pt x="360" y="745"/>
                  </a:lnTo>
                  <a:lnTo>
                    <a:pt x="373" y="769"/>
                  </a:lnTo>
                  <a:lnTo>
                    <a:pt x="387" y="787"/>
                  </a:lnTo>
                  <a:lnTo>
                    <a:pt x="403" y="798"/>
                  </a:lnTo>
                  <a:lnTo>
                    <a:pt x="420" y="801"/>
                  </a:lnTo>
                  <a:lnTo>
                    <a:pt x="436" y="798"/>
                  </a:lnTo>
                  <a:lnTo>
                    <a:pt x="451" y="787"/>
                  </a:lnTo>
                  <a:lnTo>
                    <a:pt x="466" y="769"/>
                  </a:lnTo>
                  <a:lnTo>
                    <a:pt x="480" y="745"/>
                  </a:lnTo>
                  <a:lnTo>
                    <a:pt x="492" y="715"/>
                  </a:lnTo>
                  <a:lnTo>
                    <a:pt x="504" y="680"/>
                  </a:lnTo>
                  <a:lnTo>
                    <a:pt x="462" y="654"/>
                  </a:lnTo>
                  <a:lnTo>
                    <a:pt x="419" y="622"/>
                  </a:lnTo>
                  <a:close/>
                  <a:moveTo>
                    <a:pt x="525" y="567"/>
                  </a:moveTo>
                  <a:lnTo>
                    <a:pt x="481" y="571"/>
                  </a:lnTo>
                  <a:lnTo>
                    <a:pt x="449" y="599"/>
                  </a:lnTo>
                  <a:lnTo>
                    <a:pt x="481" y="622"/>
                  </a:lnTo>
                  <a:lnTo>
                    <a:pt x="511" y="643"/>
                  </a:lnTo>
                  <a:lnTo>
                    <a:pt x="519" y="606"/>
                  </a:lnTo>
                  <a:lnTo>
                    <a:pt x="525" y="567"/>
                  </a:lnTo>
                  <a:close/>
                  <a:moveTo>
                    <a:pt x="314" y="567"/>
                  </a:moveTo>
                  <a:lnTo>
                    <a:pt x="319" y="606"/>
                  </a:lnTo>
                  <a:lnTo>
                    <a:pt x="327" y="643"/>
                  </a:lnTo>
                  <a:lnTo>
                    <a:pt x="357" y="622"/>
                  </a:lnTo>
                  <a:lnTo>
                    <a:pt x="390" y="599"/>
                  </a:lnTo>
                  <a:lnTo>
                    <a:pt x="357" y="571"/>
                  </a:lnTo>
                  <a:lnTo>
                    <a:pt x="314" y="567"/>
                  </a:lnTo>
                  <a:close/>
                  <a:moveTo>
                    <a:pt x="662" y="545"/>
                  </a:moveTo>
                  <a:lnTo>
                    <a:pt x="615" y="555"/>
                  </a:lnTo>
                  <a:lnTo>
                    <a:pt x="562" y="563"/>
                  </a:lnTo>
                  <a:lnTo>
                    <a:pt x="555" y="616"/>
                  </a:lnTo>
                  <a:lnTo>
                    <a:pt x="543" y="663"/>
                  </a:lnTo>
                  <a:lnTo>
                    <a:pt x="572" y="677"/>
                  </a:lnTo>
                  <a:lnTo>
                    <a:pt x="598" y="689"/>
                  </a:lnTo>
                  <a:lnTo>
                    <a:pt x="621" y="697"/>
                  </a:lnTo>
                  <a:lnTo>
                    <a:pt x="644" y="701"/>
                  </a:lnTo>
                  <a:lnTo>
                    <a:pt x="662" y="702"/>
                  </a:lnTo>
                  <a:lnTo>
                    <a:pt x="678" y="698"/>
                  </a:lnTo>
                  <a:lnTo>
                    <a:pt x="689" y="690"/>
                  </a:lnTo>
                  <a:lnTo>
                    <a:pt x="697" y="678"/>
                  </a:lnTo>
                  <a:lnTo>
                    <a:pt x="701" y="663"/>
                  </a:lnTo>
                  <a:lnTo>
                    <a:pt x="700" y="644"/>
                  </a:lnTo>
                  <a:lnTo>
                    <a:pt x="696" y="622"/>
                  </a:lnTo>
                  <a:lnTo>
                    <a:pt x="688" y="599"/>
                  </a:lnTo>
                  <a:lnTo>
                    <a:pt x="676" y="572"/>
                  </a:lnTo>
                  <a:lnTo>
                    <a:pt x="662" y="545"/>
                  </a:lnTo>
                  <a:close/>
                  <a:moveTo>
                    <a:pt x="176" y="545"/>
                  </a:moveTo>
                  <a:lnTo>
                    <a:pt x="162" y="572"/>
                  </a:lnTo>
                  <a:lnTo>
                    <a:pt x="150" y="599"/>
                  </a:lnTo>
                  <a:lnTo>
                    <a:pt x="142" y="622"/>
                  </a:lnTo>
                  <a:lnTo>
                    <a:pt x="138" y="644"/>
                  </a:lnTo>
                  <a:lnTo>
                    <a:pt x="138" y="663"/>
                  </a:lnTo>
                  <a:lnTo>
                    <a:pt x="142" y="678"/>
                  </a:lnTo>
                  <a:lnTo>
                    <a:pt x="150" y="690"/>
                  </a:lnTo>
                  <a:lnTo>
                    <a:pt x="162" y="698"/>
                  </a:lnTo>
                  <a:lnTo>
                    <a:pt x="176" y="702"/>
                  </a:lnTo>
                  <a:lnTo>
                    <a:pt x="196" y="701"/>
                  </a:lnTo>
                  <a:lnTo>
                    <a:pt x="217" y="697"/>
                  </a:lnTo>
                  <a:lnTo>
                    <a:pt x="240" y="689"/>
                  </a:lnTo>
                  <a:lnTo>
                    <a:pt x="267" y="677"/>
                  </a:lnTo>
                  <a:lnTo>
                    <a:pt x="295" y="663"/>
                  </a:lnTo>
                  <a:lnTo>
                    <a:pt x="285" y="616"/>
                  </a:lnTo>
                  <a:lnTo>
                    <a:pt x="276" y="563"/>
                  </a:lnTo>
                  <a:lnTo>
                    <a:pt x="225" y="555"/>
                  </a:lnTo>
                  <a:lnTo>
                    <a:pt x="176" y="545"/>
                  </a:lnTo>
                  <a:close/>
                  <a:moveTo>
                    <a:pt x="240" y="449"/>
                  </a:moveTo>
                  <a:lnTo>
                    <a:pt x="217" y="482"/>
                  </a:lnTo>
                  <a:lnTo>
                    <a:pt x="196" y="512"/>
                  </a:lnTo>
                  <a:lnTo>
                    <a:pt x="233" y="520"/>
                  </a:lnTo>
                  <a:lnTo>
                    <a:pt x="272" y="525"/>
                  </a:lnTo>
                  <a:lnTo>
                    <a:pt x="269" y="482"/>
                  </a:lnTo>
                  <a:lnTo>
                    <a:pt x="240" y="449"/>
                  </a:lnTo>
                  <a:close/>
                  <a:moveTo>
                    <a:pt x="598" y="449"/>
                  </a:moveTo>
                  <a:lnTo>
                    <a:pt x="570" y="482"/>
                  </a:lnTo>
                  <a:lnTo>
                    <a:pt x="566" y="525"/>
                  </a:lnTo>
                  <a:lnTo>
                    <a:pt x="606" y="520"/>
                  </a:lnTo>
                  <a:lnTo>
                    <a:pt x="642" y="512"/>
                  </a:lnTo>
                  <a:lnTo>
                    <a:pt x="621" y="482"/>
                  </a:lnTo>
                  <a:lnTo>
                    <a:pt x="598" y="449"/>
                  </a:lnTo>
                  <a:close/>
                  <a:moveTo>
                    <a:pt x="420" y="383"/>
                  </a:moveTo>
                  <a:lnTo>
                    <a:pt x="434" y="385"/>
                  </a:lnTo>
                  <a:lnTo>
                    <a:pt x="446" y="393"/>
                  </a:lnTo>
                  <a:lnTo>
                    <a:pt x="454" y="405"/>
                  </a:lnTo>
                  <a:lnTo>
                    <a:pt x="458" y="421"/>
                  </a:lnTo>
                  <a:lnTo>
                    <a:pt x="454" y="435"/>
                  </a:lnTo>
                  <a:lnTo>
                    <a:pt x="446" y="447"/>
                  </a:lnTo>
                  <a:lnTo>
                    <a:pt x="434" y="456"/>
                  </a:lnTo>
                  <a:lnTo>
                    <a:pt x="420" y="458"/>
                  </a:lnTo>
                  <a:lnTo>
                    <a:pt x="404" y="456"/>
                  </a:lnTo>
                  <a:lnTo>
                    <a:pt x="392" y="447"/>
                  </a:lnTo>
                  <a:lnTo>
                    <a:pt x="384" y="435"/>
                  </a:lnTo>
                  <a:lnTo>
                    <a:pt x="381" y="421"/>
                  </a:lnTo>
                  <a:lnTo>
                    <a:pt x="384" y="405"/>
                  </a:lnTo>
                  <a:lnTo>
                    <a:pt x="392" y="393"/>
                  </a:lnTo>
                  <a:lnTo>
                    <a:pt x="404" y="385"/>
                  </a:lnTo>
                  <a:lnTo>
                    <a:pt x="420" y="383"/>
                  </a:lnTo>
                  <a:close/>
                  <a:moveTo>
                    <a:pt x="679" y="337"/>
                  </a:moveTo>
                  <a:lnTo>
                    <a:pt x="653" y="377"/>
                  </a:lnTo>
                  <a:lnTo>
                    <a:pt x="621" y="421"/>
                  </a:lnTo>
                  <a:lnTo>
                    <a:pt x="653" y="462"/>
                  </a:lnTo>
                  <a:lnTo>
                    <a:pt x="679" y="504"/>
                  </a:lnTo>
                  <a:lnTo>
                    <a:pt x="714" y="493"/>
                  </a:lnTo>
                  <a:lnTo>
                    <a:pt x="744" y="481"/>
                  </a:lnTo>
                  <a:lnTo>
                    <a:pt x="768" y="466"/>
                  </a:lnTo>
                  <a:lnTo>
                    <a:pt x="786" y="452"/>
                  </a:lnTo>
                  <a:lnTo>
                    <a:pt x="797" y="436"/>
                  </a:lnTo>
                  <a:lnTo>
                    <a:pt x="801" y="421"/>
                  </a:lnTo>
                  <a:lnTo>
                    <a:pt x="797" y="404"/>
                  </a:lnTo>
                  <a:lnTo>
                    <a:pt x="786" y="388"/>
                  </a:lnTo>
                  <a:lnTo>
                    <a:pt x="768" y="373"/>
                  </a:lnTo>
                  <a:lnTo>
                    <a:pt x="744" y="360"/>
                  </a:lnTo>
                  <a:lnTo>
                    <a:pt x="714" y="347"/>
                  </a:lnTo>
                  <a:lnTo>
                    <a:pt x="679" y="337"/>
                  </a:lnTo>
                  <a:close/>
                  <a:moveTo>
                    <a:pt x="159" y="337"/>
                  </a:moveTo>
                  <a:lnTo>
                    <a:pt x="125" y="347"/>
                  </a:lnTo>
                  <a:lnTo>
                    <a:pt x="95" y="360"/>
                  </a:lnTo>
                  <a:lnTo>
                    <a:pt x="70" y="373"/>
                  </a:lnTo>
                  <a:lnTo>
                    <a:pt x="53" y="388"/>
                  </a:lnTo>
                  <a:lnTo>
                    <a:pt x="42" y="404"/>
                  </a:lnTo>
                  <a:lnTo>
                    <a:pt x="38" y="421"/>
                  </a:lnTo>
                  <a:lnTo>
                    <a:pt x="42" y="436"/>
                  </a:lnTo>
                  <a:lnTo>
                    <a:pt x="53" y="452"/>
                  </a:lnTo>
                  <a:lnTo>
                    <a:pt x="70" y="466"/>
                  </a:lnTo>
                  <a:lnTo>
                    <a:pt x="95" y="481"/>
                  </a:lnTo>
                  <a:lnTo>
                    <a:pt x="125" y="493"/>
                  </a:lnTo>
                  <a:lnTo>
                    <a:pt x="159" y="504"/>
                  </a:lnTo>
                  <a:lnTo>
                    <a:pt x="185" y="462"/>
                  </a:lnTo>
                  <a:lnTo>
                    <a:pt x="217" y="421"/>
                  </a:lnTo>
                  <a:lnTo>
                    <a:pt x="185" y="377"/>
                  </a:lnTo>
                  <a:lnTo>
                    <a:pt x="159" y="337"/>
                  </a:lnTo>
                  <a:close/>
                  <a:moveTo>
                    <a:pt x="566" y="314"/>
                  </a:moveTo>
                  <a:lnTo>
                    <a:pt x="570" y="358"/>
                  </a:lnTo>
                  <a:lnTo>
                    <a:pt x="598" y="390"/>
                  </a:lnTo>
                  <a:lnTo>
                    <a:pt x="621" y="358"/>
                  </a:lnTo>
                  <a:lnTo>
                    <a:pt x="642" y="328"/>
                  </a:lnTo>
                  <a:lnTo>
                    <a:pt x="606" y="320"/>
                  </a:lnTo>
                  <a:lnTo>
                    <a:pt x="566" y="314"/>
                  </a:lnTo>
                  <a:close/>
                  <a:moveTo>
                    <a:pt x="272" y="314"/>
                  </a:moveTo>
                  <a:lnTo>
                    <a:pt x="233" y="320"/>
                  </a:lnTo>
                  <a:lnTo>
                    <a:pt x="196" y="328"/>
                  </a:lnTo>
                  <a:lnTo>
                    <a:pt x="217" y="359"/>
                  </a:lnTo>
                  <a:lnTo>
                    <a:pt x="240" y="390"/>
                  </a:lnTo>
                  <a:lnTo>
                    <a:pt x="269" y="358"/>
                  </a:lnTo>
                  <a:lnTo>
                    <a:pt x="272" y="314"/>
                  </a:lnTo>
                  <a:close/>
                  <a:moveTo>
                    <a:pt x="420" y="305"/>
                  </a:moveTo>
                  <a:lnTo>
                    <a:pt x="373" y="307"/>
                  </a:lnTo>
                  <a:lnTo>
                    <a:pt x="339" y="339"/>
                  </a:lnTo>
                  <a:lnTo>
                    <a:pt x="306" y="373"/>
                  </a:lnTo>
                  <a:lnTo>
                    <a:pt x="305" y="421"/>
                  </a:lnTo>
                  <a:lnTo>
                    <a:pt x="306" y="468"/>
                  </a:lnTo>
                  <a:lnTo>
                    <a:pt x="339" y="500"/>
                  </a:lnTo>
                  <a:lnTo>
                    <a:pt x="373" y="533"/>
                  </a:lnTo>
                  <a:lnTo>
                    <a:pt x="420" y="534"/>
                  </a:lnTo>
                  <a:lnTo>
                    <a:pt x="467" y="533"/>
                  </a:lnTo>
                  <a:lnTo>
                    <a:pt x="500" y="500"/>
                  </a:lnTo>
                  <a:lnTo>
                    <a:pt x="532" y="468"/>
                  </a:lnTo>
                  <a:lnTo>
                    <a:pt x="534" y="421"/>
                  </a:lnTo>
                  <a:lnTo>
                    <a:pt x="532" y="373"/>
                  </a:lnTo>
                  <a:lnTo>
                    <a:pt x="500" y="339"/>
                  </a:lnTo>
                  <a:lnTo>
                    <a:pt x="467" y="307"/>
                  </a:lnTo>
                  <a:lnTo>
                    <a:pt x="420" y="305"/>
                  </a:lnTo>
                  <a:close/>
                  <a:moveTo>
                    <a:pt x="511" y="197"/>
                  </a:moveTo>
                  <a:lnTo>
                    <a:pt x="481" y="218"/>
                  </a:lnTo>
                  <a:lnTo>
                    <a:pt x="449" y="241"/>
                  </a:lnTo>
                  <a:lnTo>
                    <a:pt x="481" y="270"/>
                  </a:lnTo>
                  <a:lnTo>
                    <a:pt x="525" y="273"/>
                  </a:lnTo>
                  <a:lnTo>
                    <a:pt x="519" y="233"/>
                  </a:lnTo>
                  <a:lnTo>
                    <a:pt x="511" y="197"/>
                  </a:lnTo>
                  <a:close/>
                  <a:moveTo>
                    <a:pt x="327" y="197"/>
                  </a:moveTo>
                  <a:lnTo>
                    <a:pt x="319" y="233"/>
                  </a:lnTo>
                  <a:lnTo>
                    <a:pt x="314" y="273"/>
                  </a:lnTo>
                  <a:lnTo>
                    <a:pt x="357" y="270"/>
                  </a:lnTo>
                  <a:lnTo>
                    <a:pt x="390" y="241"/>
                  </a:lnTo>
                  <a:lnTo>
                    <a:pt x="358" y="218"/>
                  </a:lnTo>
                  <a:lnTo>
                    <a:pt x="327" y="197"/>
                  </a:lnTo>
                  <a:close/>
                  <a:moveTo>
                    <a:pt x="662" y="139"/>
                  </a:moveTo>
                  <a:lnTo>
                    <a:pt x="644" y="139"/>
                  </a:lnTo>
                  <a:lnTo>
                    <a:pt x="621" y="143"/>
                  </a:lnTo>
                  <a:lnTo>
                    <a:pt x="598" y="151"/>
                  </a:lnTo>
                  <a:lnTo>
                    <a:pt x="572" y="163"/>
                  </a:lnTo>
                  <a:lnTo>
                    <a:pt x="543" y="177"/>
                  </a:lnTo>
                  <a:lnTo>
                    <a:pt x="555" y="225"/>
                  </a:lnTo>
                  <a:lnTo>
                    <a:pt x="562" y="277"/>
                  </a:lnTo>
                  <a:lnTo>
                    <a:pt x="615" y="286"/>
                  </a:lnTo>
                  <a:lnTo>
                    <a:pt x="662" y="296"/>
                  </a:lnTo>
                  <a:lnTo>
                    <a:pt x="676" y="267"/>
                  </a:lnTo>
                  <a:lnTo>
                    <a:pt x="688" y="241"/>
                  </a:lnTo>
                  <a:lnTo>
                    <a:pt x="696" y="218"/>
                  </a:lnTo>
                  <a:lnTo>
                    <a:pt x="700" y="197"/>
                  </a:lnTo>
                  <a:lnTo>
                    <a:pt x="701" y="177"/>
                  </a:lnTo>
                  <a:lnTo>
                    <a:pt x="697" y="163"/>
                  </a:lnTo>
                  <a:lnTo>
                    <a:pt x="689" y="151"/>
                  </a:lnTo>
                  <a:lnTo>
                    <a:pt x="678" y="143"/>
                  </a:lnTo>
                  <a:lnTo>
                    <a:pt x="662" y="139"/>
                  </a:lnTo>
                  <a:close/>
                  <a:moveTo>
                    <a:pt x="176" y="139"/>
                  </a:moveTo>
                  <a:lnTo>
                    <a:pt x="162" y="143"/>
                  </a:lnTo>
                  <a:lnTo>
                    <a:pt x="150" y="151"/>
                  </a:lnTo>
                  <a:lnTo>
                    <a:pt x="142" y="163"/>
                  </a:lnTo>
                  <a:lnTo>
                    <a:pt x="138" y="177"/>
                  </a:lnTo>
                  <a:lnTo>
                    <a:pt x="138" y="197"/>
                  </a:lnTo>
                  <a:lnTo>
                    <a:pt x="142" y="218"/>
                  </a:lnTo>
                  <a:lnTo>
                    <a:pt x="150" y="241"/>
                  </a:lnTo>
                  <a:lnTo>
                    <a:pt x="162" y="267"/>
                  </a:lnTo>
                  <a:lnTo>
                    <a:pt x="176" y="296"/>
                  </a:lnTo>
                  <a:lnTo>
                    <a:pt x="225" y="286"/>
                  </a:lnTo>
                  <a:lnTo>
                    <a:pt x="276" y="277"/>
                  </a:lnTo>
                  <a:lnTo>
                    <a:pt x="285" y="225"/>
                  </a:lnTo>
                  <a:lnTo>
                    <a:pt x="295" y="177"/>
                  </a:lnTo>
                  <a:lnTo>
                    <a:pt x="267" y="163"/>
                  </a:lnTo>
                  <a:lnTo>
                    <a:pt x="240" y="151"/>
                  </a:lnTo>
                  <a:lnTo>
                    <a:pt x="217" y="143"/>
                  </a:lnTo>
                  <a:lnTo>
                    <a:pt x="196" y="139"/>
                  </a:lnTo>
                  <a:lnTo>
                    <a:pt x="176" y="139"/>
                  </a:lnTo>
                  <a:close/>
                  <a:moveTo>
                    <a:pt x="420" y="38"/>
                  </a:moveTo>
                  <a:lnTo>
                    <a:pt x="403" y="42"/>
                  </a:lnTo>
                  <a:lnTo>
                    <a:pt x="387" y="54"/>
                  </a:lnTo>
                  <a:lnTo>
                    <a:pt x="373" y="71"/>
                  </a:lnTo>
                  <a:lnTo>
                    <a:pt x="360" y="96"/>
                  </a:lnTo>
                  <a:lnTo>
                    <a:pt x="347" y="126"/>
                  </a:lnTo>
                  <a:lnTo>
                    <a:pt x="336" y="160"/>
                  </a:lnTo>
                  <a:lnTo>
                    <a:pt x="377" y="186"/>
                  </a:lnTo>
                  <a:lnTo>
                    <a:pt x="420" y="218"/>
                  </a:lnTo>
                  <a:lnTo>
                    <a:pt x="462" y="186"/>
                  </a:lnTo>
                  <a:lnTo>
                    <a:pt x="504" y="160"/>
                  </a:lnTo>
                  <a:lnTo>
                    <a:pt x="492" y="126"/>
                  </a:lnTo>
                  <a:lnTo>
                    <a:pt x="480" y="96"/>
                  </a:lnTo>
                  <a:lnTo>
                    <a:pt x="466" y="71"/>
                  </a:lnTo>
                  <a:lnTo>
                    <a:pt x="451" y="54"/>
                  </a:lnTo>
                  <a:lnTo>
                    <a:pt x="436" y="42"/>
                  </a:lnTo>
                  <a:lnTo>
                    <a:pt x="420" y="38"/>
                  </a:lnTo>
                  <a:close/>
                  <a:moveTo>
                    <a:pt x="420" y="0"/>
                  </a:moveTo>
                  <a:lnTo>
                    <a:pt x="442" y="6"/>
                  </a:lnTo>
                  <a:lnTo>
                    <a:pt x="463" y="19"/>
                  </a:lnTo>
                  <a:lnTo>
                    <a:pt x="483" y="40"/>
                  </a:lnTo>
                  <a:lnTo>
                    <a:pt x="502" y="67"/>
                  </a:lnTo>
                  <a:lnTo>
                    <a:pt x="519" y="102"/>
                  </a:lnTo>
                  <a:lnTo>
                    <a:pt x="534" y="143"/>
                  </a:lnTo>
                  <a:lnTo>
                    <a:pt x="568" y="127"/>
                  </a:lnTo>
                  <a:lnTo>
                    <a:pt x="600" y="116"/>
                  </a:lnTo>
                  <a:lnTo>
                    <a:pt x="629" y="108"/>
                  </a:lnTo>
                  <a:lnTo>
                    <a:pt x="657" y="105"/>
                  </a:lnTo>
                  <a:lnTo>
                    <a:pt x="680" y="106"/>
                  </a:lnTo>
                  <a:lnTo>
                    <a:pt x="700" y="112"/>
                  </a:lnTo>
                  <a:lnTo>
                    <a:pt x="716" y="123"/>
                  </a:lnTo>
                  <a:lnTo>
                    <a:pt x="727" y="139"/>
                  </a:lnTo>
                  <a:lnTo>
                    <a:pt x="734" y="159"/>
                  </a:lnTo>
                  <a:lnTo>
                    <a:pt x="735" y="182"/>
                  </a:lnTo>
                  <a:lnTo>
                    <a:pt x="731" y="210"/>
                  </a:lnTo>
                  <a:lnTo>
                    <a:pt x="724" y="240"/>
                  </a:lnTo>
                  <a:lnTo>
                    <a:pt x="712" y="271"/>
                  </a:lnTo>
                  <a:lnTo>
                    <a:pt x="696" y="305"/>
                  </a:lnTo>
                  <a:lnTo>
                    <a:pt x="737" y="321"/>
                  </a:lnTo>
                  <a:lnTo>
                    <a:pt x="772" y="338"/>
                  </a:lnTo>
                  <a:lnTo>
                    <a:pt x="801" y="356"/>
                  </a:lnTo>
                  <a:lnTo>
                    <a:pt x="822" y="376"/>
                  </a:lnTo>
                  <a:lnTo>
                    <a:pt x="835" y="398"/>
                  </a:lnTo>
                  <a:lnTo>
                    <a:pt x="839" y="421"/>
                  </a:lnTo>
                  <a:lnTo>
                    <a:pt x="835" y="443"/>
                  </a:lnTo>
                  <a:lnTo>
                    <a:pt x="822" y="464"/>
                  </a:lnTo>
                  <a:lnTo>
                    <a:pt x="801" y="483"/>
                  </a:lnTo>
                  <a:lnTo>
                    <a:pt x="772" y="503"/>
                  </a:lnTo>
                  <a:lnTo>
                    <a:pt x="737" y="520"/>
                  </a:lnTo>
                  <a:lnTo>
                    <a:pt x="696" y="534"/>
                  </a:lnTo>
                  <a:lnTo>
                    <a:pt x="712" y="568"/>
                  </a:lnTo>
                  <a:lnTo>
                    <a:pt x="724" y="601"/>
                  </a:lnTo>
                  <a:lnTo>
                    <a:pt x="731" y="630"/>
                  </a:lnTo>
                  <a:lnTo>
                    <a:pt x="735" y="657"/>
                  </a:lnTo>
                  <a:lnTo>
                    <a:pt x="734" y="681"/>
                  </a:lnTo>
                  <a:lnTo>
                    <a:pt x="727" y="701"/>
                  </a:lnTo>
                  <a:lnTo>
                    <a:pt x="716" y="716"/>
                  </a:lnTo>
                  <a:lnTo>
                    <a:pt x="700" y="728"/>
                  </a:lnTo>
                  <a:lnTo>
                    <a:pt x="680" y="735"/>
                  </a:lnTo>
                  <a:lnTo>
                    <a:pt x="657" y="736"/>
                  </a:lnTo>
                  <a:lnTo>
                    <a:pt x="629" y="732"/>
                  </a:lnTo>
                  <a:lnTo>
                    <a:pt x="600" y="724"/>
                  </a:lnTo>
                  <a:lnTo>
                    <a:pt x="568" y="712"/>
                  </a:lnTo>
                  <a:lnTo>
                    <a:pt x="534" y="697"/>
                  </a:lnTo>
                  <a:lnTo>
                    <a:pt x="519" y="737"/>
                  </a:lnTo>
                  <a:lnTo>
                    <a:pt x="502" y="773"/>
                  </a:lnTo>
                  <a:lnTo>
                    <a:pt x="483" y="801"/>
                  </a:lnTo>
                  <a:lnTo>
                    <a:pt x="463" y="822"/>
                  </a:lnTo>
                  <a:lnTo>
                    <a:pt x="442" y="836"/>
                  </a:lnTo>
                  <a:lnTo>
                    <a:pt x="420" y="839"/>
                  </a:lnTo>
                  <a:lnTo>
                    <a:pt x="396" y="836"/>
                  </a:lnTo>
                  <a:lnTo>
                    <a:pt x="375" y="822"/>
                  </a:lnTo>
                  <a:lnTo>
                    <a:pt x="356" y="801"/>
                  </a:lnTo>
                  <a:lnTo>
                    <a:pt x="337" y="773"/>
                  </a:lnTo>
                  <a:lnTo>
                    <a:pt x="320" y="737"/>
                  </a:lnTo>
                  <a:lnTo>
                    <a:pt x="305" y="697"/>
                  </a:lnTo>
                  <a:lnTo>
                    <a:pt x="271" y="712"/>
                  </a:lnTo>
                  <a:lnTo>
                    <a:pt x="239" y="724"/>
                  </a:lnTo>
                  <a:lnTo>
                    <a:pt x="209" y="732"/>
                  </a:lnTo>
                  <a:lnTo>
                    <a:pt x="182" y="736"/>
                  </a:lnTo>
                  <a:lnTo>
                    <a:pt x="158" y="735"/>
                  </a:lnTo>
                  <a:lnTo>
                    <a:pt x="138" y="728"/>
                  </a:lnTo>
                  <a:lnTo>
                    <a:pt x="123" y="716"/>
                  </a:lnTo>
                  <a:lnTo>
                    <a:pt x="111" y="701"/>
                  </a:lnTo>
                  <a:lnTo>
                    <a:pt x="106" y="681"/>
                  </a:lnTo>
                  <a:lnTo>
                    <a:pt x="104" y="657"/>
                  </a:lnTo>
                  <a:lnTo>
                    <a:pt x="107" y="630"/>
                  </a:lnTo>
                  <a:lnTo>
                    <a:pt x="115" y="601"/>
                  </a:lnTo>
                  <a:lnTo>
                    <a:pt x="127" y="568"/>
                  </a:lnTo>
                  <a:lnTo>
                    <a:pt x="142" y="534"/>
                  </a:lnTo>
                  <a:lnTo>
                    <a:pt x="102" y="520"/>
                  </a:lnTo>
                  <a:lnTo>
                    <a:pt x="66" y="503"/>
                  </a:lnTo>
                  <a:lnTo>
                    <a:pt x="39" y="483"/>
                  </a:lnTo>
                  <a:lnTo>
                    <a:pt x="18" y="464"/>
                  </a:lnTo>
                  <a:lnTo>
                    <a:pt x="5" y="443"/>
                  </a:lnTo>
                  <a:lnTo>
                    <a:pt x="0" y="421"/>
                  </a:lnTo>
                  <a:lnTo>
                    <a:pt x="5" y="398"/>
                  </a:lnTo>
                  <a:lnTo>
                    <a:pt x="18" y="376"/>
                  </a:lnTo>
                  <a:lnTo>
                    <a:pt x="39" y="356"/>
                  </a:lnTo>
                  <a:lnTo>
                    <a:pt x="66" y="338"/>
                  </a:lnTo>
                  <a:lnTo>
                    <a:pt x="102" y="321"/>
                  </a:lnTo>
                  <a:lnTo>
                    <a:pt x="142" y="305"/>
                  </a:lnTo>
                  <a:lnTo>
                    <a:pt x="127" y="271"/>
                  </a:lnTo>
                  <a:lnTo>
                    <a:pt x="115" y="240"/>
                  </a:lnTo>
                  <a:lnTo>
                    <a:pt x="107" y="210"/>
                  </a:lnTo>
                  <a:lnTo>
                    <a:pt x="104" y="182"/>
                  </a:lnTo>
                  <a:lnTo>
                    <a:pt x="106" y="159"/>
                  </a:lnTo>
                  <a:lnTo>
                    <a:pt x="111" y="139"/>
                  </a:lnTo>
                  <a:lnTo>
                    <a:pt x="123" y="123"/>
                  </a:lnTo>
                  <a:lnTo>
                    <a:pt x="138" y="112"/>
                  </a:lnTo>
                  <a:lnTo>
                    <a:pt x="158" y="106"/>
                  </a:lnTo>
                  <a:lnTo>
                    <a:pt x="182" y="105"/>
                  </a:lnTo>
                  <a:lnTo>
                    <a:pt x="209" y="108"/>
                  </a:lnTo>
                  <a:lnTo>
                    <a:pt x="239" y="116"/>
                  </a:lnTo>
                  <a:lnTo>
                    <a:pt x="271" y="127"/>
                  </a:lnTo>
                  <a:lnTo>
                    <a:pt x="305" y="143"/>
                  </a:lnTo>
                  <a:lnTo>
                    <a:pt x="320" y="102"/>
                  </a:lnTo>
                  <a:lnTo>
                    <a:pt x="337" y="67"/>
                  </a:lnTo>
                  <a:lnTo>
                    <a:pt x="356" y="40"/>
                  </a:lnTo>
                  <a:lnTo>
                    <a:pt x="375" y="19"/>
                  </a:lnTo>
                  <a:lnTo>
                    <a:pt x="396" y="6"/>
                  </a:lnTo>
                  <a:lnTo>
                    <a:pt x="420"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06" name="Freeform 105"/>
            <p:cNvSpPr>
              <a:spLocks noEditPoints="1"/>
            </p:cNvSpPr>
            <p:nvPr/>
          </p:nvSpPr>
          <p:spPr bwMode="auto">
            <a:xfrm>
              <a:off x="2188233" y="6197872"/>
              <a:ext cx="393255" cy="540000"/>
            </a:xfrm>
            <a:custGeom>
              <a:avLst/>
              <a:gdLst>
                <a:gd name="T0" fmla="*/ 344 w 611"/>
                <a:gd name="T1" fmla="*/ 801 h 839"/>
                <a:gd name="T2" fmla="*/ 306 w 611"/>
                <a:gd name="T3" fmla="*/ 46 h 839"/>
                <a:gd name="T4" fmla="*/ 235 w 611"/>
                <a:gd name="T5" fmla="*/ 153 h 839"/>
                <a:gd name="T6" fmla="*/ 247 w 611"/>
                <a:gd name="T7" fmla="*/ 167 h 839"/>
                <a:gd name="T8" fmla="*/ 246 w 611"/>
                <a:gd name="T9" fmla="*/ 182 h 839"/>
                <a:gd name="T10" fmla="*/ 137 w 611"/>
                <a:gd name="T11" fmla="*/ 305 h 839"/>
                <a:gd name="T12" fmla="*/ 183 w 611"/>
                <a:gd name="T13" fmla="*/ 309 h 839"/>
                <a:gd name="T14" fmla="*/ 191 w 611"/>
                <a:gd name="T15" fmla="*/ 325 h 839"/>
                <a:gd name="T16" fmla="*/ 187 w 611"/>
                <a:gd name="T17" fmla="*/ 335 h 839"/>
                <a:gd name="T18" fmla="*/ 133 w 611"/>
                <a:gd name="T19" fmla="*/ 458 h 839"/>
                <a:gd name="T20" fmla="*/ 149 w 611"/>
                <a:gd name="T21" fmla="*/ 466 h 839"/>
                <a:gd name="T22" fmla="*/ 152 w 611"/>
                <a:gd name="T23" fmla="*/ 482 h 839"/>
                <a:gd name="T24" fmla="*/ 53 w 611"/>
                <a:gd name="T25" fmla="*/ 650 h 839"/>
                <a:gd name="T26" fmla="*/ 461 w 611"/>
                <a:gd name="T27" fmla="*/ 487 h 839"/>
                <a:gd name="T28" fmla="*/ 459 w 611"/>
                <a:gd name="T29" fmla="*/ 472 h 839"/>
                <a:gd name="T30" fmla="*/ 471 w 611"/>
                <a:gd name="T31" fmla="*/ 460 h 839"/>
                <a:gd name="T32" fmla="*/ 424 w 611"/>
                <a:gd name="T33" fmla="*/ 337 h 839"/>
                <a:gd name="T34" fmla="*/ 420 w 611"/>
                <a:gd name="T35" fmla="*/ 329 h 839"/>
                <a:gd name="T36" fmla="*/ 424 w 611"/>
                <a:gd name="T37" fmla="*/ 313 h 839"/>
                <a:gd name="T38" fmla="*/ 440 w 611"/>
                <a:gd name="T39" fmla="*/ 305 h 839"/>
                <a:gd name="T40" fmla="*/ 369 w 611"/>
                <a:gd name="T41" fmla="*/ 186 h 839"/>
                <a:gd name="T42" fmla="*/ 362 w 611"/>
                <a:gd name="T43" fmla="*/ 172 h 839"/>
                <a:gd name="T44" fmla="*/ 370 w 611"/>
                <a:gd name="T45" fmla="*/ 156 h 839"/>
                <a:gd name="T46" fmla="*/ 412 w 611"/>
                <a:gd name="T47" fmla="*/ 153 h 839"/>
                <a:gd name="T48" fmla="*/ 310 w 611"/>
                <a:gd name="T49" fmla="*/ 2 h 839"/>
                <a:gd name="T50" fmla="*/ 471 w 611"/>
                <a:gd name="T51" fmla="*/ 159 h 839"/>
                <a:gd name="T52" fmla="*/ 478 w 611"/>
                <a:gd name="T53" fmla="*/ 172 h 839"/>
                <a:gd name="T54" fmla="*/ 470 w 611"/>
                <a:gd name="T55" fmla="*/ 188 h 839"/>
                <a:gd name="T56" fmla="*/ 424 w 611"/>
                <a:gd name="T57" fmla="*/ 191 h 839"/>
                <a:gd name="T58" fmla="*/ 531 w 611"/>
                <a:gd name="T59" fmla="*/ 314 h 839"/>
                <a:gd name="T60" fmla="*/ 534 w 611"/>
                <a:gd name="T61" fmla="*/ 330 h 839"/>
                <a:gd name="T62" fmla="*/ 521 w 611"/>
                <a:gd name="T63" fmla="*/ 343 h 839"/>
                <a:gd name="T64" fmla="*/ 569 w 611"/>
                <a:gd name="T65" fmla="*/ 466 h 839"/>
                <a:gd name="T66" fmla="*/ 572 w 611"/>
                <a:gd name="T67" fmla="*/ 473 h 839"/>
                <a:gd name="T68" fmla="*/ 569 w 611"/>
                <a:gd name="T69" fmla="*/ 489 h 839"/>
                <a:gd name="T70" fmla="*/ 553 w 611"/>
                <a:gd name="T71" fmla="*/ 496 h 839"/>
                <a:gd name="T72" fmla="*/ 607 w 611"/>
                <a:gd name="T73" fmla="*/ 659 h 839"/>
                <a:gd name="T74" fmla="*/ 610 w 611"/>
                <a:gd name="T75" fmla="*/ 674 h 839"/>
                <a:gd name="T76" fmla="*/ 598 w 611"/>
                <a:gd name="T77" fmla="*/ 686 h 839"/>
                <a:gd name="T78" fmla="*/ 382 w 611"/>
                <a:gd name="T79" fmla="*/ 821 h 839"/>
                <a:gd name="T80" fmla="*/ 374 w 611"/>
                <a:gd name="T81" fmla="*/ 836 h 839"/>
                <a:gd name="T82" fmla="*/ 248 w 611"/>
                <a:gd name="T83" fmla="*/ 839 h 839"/>
                <a:gd name="T84" fmla="*/ 233 w 611"/>
                <a:gd name="T85" fmla="*/ 832 h 839"/>
                <a:gd name="T86" fmla="*/ 229 w 611"/>
                <a:gd name="T87" fmla="*/ 688 h 839"/>
                <a:gd name="T88" fmla="*/ 8 w 611"/>
                <a:gd name="T89" fmla="*/ 684 h 839"/>
                <a:gd name="T90" fmla="*/ 0 w 611"/>
                <a:gd name="T91" fmla="*/ 668 h 839"/>
                <a:gd name="T92" fmla="*/ 4 w 611"/>
                <a:gd name="T93" fmla="*/ 659 h 839"/>
                <a:gd name="T94" fmla="*/ 52 w 611"/>
                <a:gd name="T95" fmla="*/ 495 h 839"/>
                <a:gd name="T96" fmla="*/ 39 w 611"/>
                <a:gd name="T97" fmla="*/ 483 h 839"/>
                <a:gd name="T98" fmla="*/ 40 w 611"/>
                <a:gd name="T99" fmla="*/ 469 h 839"/>
                <a:gd name="T100" fmla="*/ 133 w 611"/>
                <a:gd name="T101" fmla="*/ 343 h 839"/>
                <a:gd name="T102" fmla="*/ 85 w 611"/>
                <a:gd name="T103" fmla="*/ 341 h 839"/>
                <a:gd name="T104" fmla="*/ 77 w 611"/>
                <a:gd name="T105" fmla="*/ 325 h 839"/>
                <a:gd name="T106" fmla="*/ 84 w 611"/>
                <a:gd name="T107" fmla="*/ 311 h 839"/>
                <a:gd name="T108" fmla="*/ 153 w 611"/>
                <a:gd name="T109" fmla="*/ 191 h 839"/>
                <a:gd name="T110" fmla="*/ 137 w 611"/>
                <a:gd name="T111" fmla="*/ 184 h 839"/>
                <a:gd name="T112" fmla="*/ 135 w 611"/>
                <a:gd name="T113" fmla="*/ 167 h 839"/>
                <a:gd name="T114" fmla="*/ 292 w 611"/>
                <a:gd name="T115" fmla="*/ 6 h 839"/>
                <a:gd name="T116" fmla="*/ 306 w 611"/>
                <a:gd name="T117" fmla="*/ 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1" h="839">
                  <a:moveTo>
                    <a:pt x="267" y="688"/>
                  </a:moveTo>
                  <a:lnTo>
                    <a:pt x="267" y="801"/>
                  </a:lnTo>
                  <a:lnTo>
                    <a:pt x="344" y="801"/>
                  </a:lnTo>
                  <a:lnTo>
                    <a:pt x="344" y="688"/>
                  </a:lnTo>
                  <a:lnTo>
                    <a:pt x="267" y="688"/>
                  </a:lnTo>
                  <a:close/>
                  <a:moveTo>
                    <a:pt x="306" y="46"/>
                  </a:moveTo>
                  <a:lnTo>
                    <a:pt x="199" y="153"/>
                  </a:lnTo>
                  <a:lnTo>
                    <a:pt x="229" y="153"/>
                  </a:lnTo>
                  <a:lnTo>
                    <a:pt x="235" y="153"/>
                  </a:lnTo>
                  <a:lnTo>
                    <a:pt x="241" y="156"/>
                  </a:lnTo>
                  <a:lnTo>
                    <a:pt x="245" y="161"/>
                  </a:lnTo>
                  <a:lnTo>
                    <a:pt x="247" y="167"/>
                  </a:lnTo>
                  <a:lnTo>
                    <a:pt x="248" y="172"/>
                  </a:lnTo>
                  <a:lnTo>
                    <a:pt x="247" y="177"/>
                  </a:lnTo>
                  <a:lnTo>
                    <a:pt x="246" y="182"/>
                  </a:lnTo>
                  <a:lnTo>
                    <a:pt x="242" y="186"/>
                  </a:lnTo>
                  <a:lnTo>
                    <a:pt x="242" y="186"/>
                  </a:lnTo>
                  <a:lnTo>
                    <a:pt x="137" y="305"/>
                  </a:lnTo>
                  <a:lnTo>
                    <a:pt x="173" y="305"/>
                  </a:lnTo>
                  <a:lnTo>
                    <a:pt x="178" y="307"/>
                  </a:lnTo>
                  <a:lnTo>
                    <a:pt x="183" y="309"/>
                  </a:lnTo>
                  <a:lnTo>
                    <a:pt x="187" y="313"/>
                  </a:lnTo>
                  <a:lnTo>
                    <a:pt x="190" y="318"/>
                  </a:lnTo>
                  <a:lnTo>
                    <a:pt x="191" y="325"/>
                  </a:lnTo>
                  <a:lnTo>
                    <a:pt x="191" y="329"/>
                  </a:lnTo>
                  <a:lnTo>
                    <a:pt x="190" y="333"/>
                  </a:lnTo>
                  <a:lnTo>
                    <a:pt x="187" y="335"/>
                  </a:lnTo>
                  <a:lnTo>
                    <a:pt x="187" y="337"/>
                  </a:lnTo>
                  <a:lnTo>
                    <a:pt x="95" y="458"/>
                  </a:lnTo>
                  <a:lnTo>
                    <a:pt x="133" y="458"/>
                  </a:lnTo>
                  <a:lnTo>
                    <a:pt x="140" y="460"/>
                  </a:lnTo>
                  <a:lnTo>
                    <a:pt x="145" y="462"/>
                  </a:lnTo>
                  <a:lnTo>
                    <a:pt x="149" y="466"/>
                  </a:lnTo>
                  <a:lnTo>
                    <a:pt x="152" y="472"/>
                  </a:lnTo>
                  <a:lnTo>
                    <a:pt x="153" y="477"/>
                  </a:lnTo>
                  <a:lnTo>
                    <a:pt x="152" y="482"/>
                  </a:lnTo>
                  <a:lnTo>
                    <a:pt x="150" y="487"/>
                  </a:lnTo>
                  <a:lnTo>
                    <a:pt x="150" y="487"/>
                  </a:lnTo>
                  <a:lnTo>
                    <a:pt x="53" y="650"/>
                  </a:lnTo>
                  <a:lnTo>
                    <a:pt x="557" y="650"/>
                  </a:lnTo>
                  <a:lnTo>
                    <a:pt x="461" y="487"/>
                  </a:lnTo>
                  <a:lnTo>
                    <a:pt x="461" y="487"/>
                  </a:lnTo>
                  <a:lnTo>
                    <a:pt x="459" y="482"/>
                  </a:lnTo>
                  <a:lnTo>
                    <a:pt x="458" y="477"/>
                  </a:lnTo>
                  <a:lnTo>
                    <a:pt x="459" y="472"/>
                  </a:lnTo>
                  <a:lnTo>
                    <a:pt x="462" y="466"/>
                  </a:lnTo>
                  <a:lnTo>
                    <a:pt x="466" y="462"/>
                  </a:lnTo>
                  <a:lnTo>
                    <a:pt x="471" y="460"/>
                  </a:lnTo>
                  <a:lnTo>
                    <a:pt x="478" y="458"/>
                  </a:lnTo>
                  <a:lnTo>
                    <a:pt x="515" y="458"/>
                  </a:lnTo>
                  <a:lnTo>
                    <a:pt x="424" y="337"/>
                  </a:lnTo>
                  <a:lnTo>
                    <a:pt x="424" y="335"/>
                  </a:lnTo>
                  <a:lnTo>
                    <a:pt x="421" y="333"/>
                  </a:lnTo>
                  <a:lnTo>
                    <a:pt x="420" y="329"/>
                  </a:lnTo>
                  <a:lnTo>
                    <a:pt x="420" y="325"/>
                  </a:lnTo>
                  <a:lnTo>
                    <a:pt x="421" y="318"/>
                  </a:lnTo>
                  <a:lnTo>
                    <a:pt x="424" y="313"/>
                  </a:lnTo>
                  <a:lnTo>
                    <a:pt x="428" y="309"/>
                  </a:lnTo>
                  <a:lnTo>
                    <a:pt x="433" y="307"/>
                  </a:lnTo>
                  <a:lnTo>
                    <a:pt x="440" y="305"/>
                  </a:lnTo>
                  <a:lnTo>
                    <a:pt x="474" y="305"/>
                  </a:lnTo>
                  <a:lnTo>
                    <a:pt x="369" y="186"/>
                  </a:lnTo>
                  <a:lnTo>
                    <a:pt x="369" y="186"/>
                  </a:lnTo>
                  <a:lnTo>
                    <a:pt x="366" y="182"/>
                  </a:lnTo>
                  <a:lnTo>
                    <a:pt x="364" y="177"/>
                  </a:lnTo>
                  <a:lnTo>
                    <a:pt x="362" y="172"/>
                  </a:lnTo>
                  <a:lnTo>
                    <a:pt x="364" y="167"/>
                  </a:lnTo>
                  <a:lnTo>
                    <a:pt x="366" y="161"/>
                  </a:lnTo>
                  <a:lnTo>
                    <a:pt x="370" y="156"/>
                  </a:lnTo>
                  <a:lnTo>
                    <a:pt x="375" y="153"/>
                  </a:lnTo>
                  <a:lnTo>
                    <a:pt x="382" y="153"/>
                  </a:lnTo>
                  <a:lnTo>
                    <a:pt x="412" y="153"/>
                  </a:lnTo>
                  <a:lnTo>
                    <a:pt x="306" y="46"/>
                  </a:lnTo>
                  <a:close/>
                  <a:moveTo>
                    <a:pt x="306" y="0"/>
                  </a:moveTo>
                  <a:lnTo>
                    <a:pt x="310" y="2"/>
                  </a:lnTo>
                  <a:lnTo>
                    <a:pt x="315" y="3"/>
                  </a:lnTo>
                  <a:lnTo>
                    <a:pt x="319" y="6"/>
                  </a:lnTo>
                  <a:lnTo>
                    <a:pt x="471" y="159"/>
                  </a:lnTo>
                  <a:lnTo>
                    <a:pt x="475" y="163"/>
                  </a:lnTo>
                  <a:lnTo>
                    <a:pt x="476" y="167"/>
                  </a:lnTo>
                  <a:lnTo>
                    <a:pt x="478" y="172"/>
                  </a:lnTo>
                  <a:lnTo>
                    <a:pt x="476" y="178"/>
                  </a:lnTo>
                  <a:lnTo>
                    <a:pt x="474" y="184"/>
                  </a:lnTo>
                  <a:lnTo>
                    <a:pt x="470" y="188"/>
                  </a:lnTo>
                  <a:lnTo>
                    <a:pt x="464" y="190"/>
                  </a:lnTo>
                  <a:lnTo>
                    <a:pt x="458" y="191"/>
                  </a:lnTo>
                  <a:lnTo>
                    <a:pt x="424" y="191"/>
                  </a:lnTo>
                  <a:lnTo>
                    <a:pt x="529" y="311"/>
                  </a:lnTo>
                  <a:lnTo>
                    <a:pt x="527" y="311"/>
                  </a:lnTo>
                  <a:lnTo>
                    <a:pt x="531" y="314"/>
                  </a:lnTo>
                  <a:lnTo>
                    <a:pt x="534" y="320"/>
                  </a:lnTo>
                  <a:lnTo>
                    <a:pt x="534" y="325"/>
                  </a:lnTo>
                  <a:lnTo>
                    <a:pt x="534" y="330"/>
                  </a:lnTo>
                  <a:lnTo>
                    <a:pt x="531" y="335"/>
                  </a:lnTo>
                  <a:lnTo>
                    <a:pt x="526" y="341"/>
                  </a:lnTo>
                  <a:lnTo>
                    <a:pt x="521" y="343"/>
                  </a:lnTo>
                  <a:lnTo>
                    <a:pt x="515" y="343"/>
                  </a:lnTo>
                  <a:lnTo>
                    <a:pt x="478" y="343"/>
                  </a:lnTo>
                  <a:lnTo>
                    <a:pt x="569" y="466"/>
                  </a:lnTo>
                  <a:lnTo>
                    <a:pt x="568" y="466"/>
                  </a:lnTo>
                  <a:lnTo>
                    <a:pt x="570" y="469"/>
                  </a:lnTo>
                  <a:lnTo>
                    <a:pt x="572" y="473"/>
                  </a:lnTo>
                  <a:lnTo>
                    <a:pt x="573" y="477"/>
                  </a:lnTo>
                  <a:lnTo>
                    <a:pt x="572" y="483"/>
                  </a:lnTo>
                  <a:lnTo>
                    <a:pt x="569" y="489"/>
                  </a:lnTo>
                  <a:lnTo>
                    <a:pt x="565" y="493"/>
                  </a:lnTo>
                  <a:lnTo>
                    <a:pt x="560" y="495"/>
                  </a:lnTo>
                  <a:lnTo>
                    <a:pt x="553" y="496"/>
                  </a:lnTo>
                  <a:lnTo>
                    <a:pt x="510" y="496"/>
                  </a:lnTo>
                  <a:lnTo>
                    <a:pt x="608" y="659"/>
                  </a:lnTo>
                  <a:lnTo>
                    <a:pt x="607" y="659"/>
                  </a:lnTo>
                  <a:lnTo>
                    <a:pt x="610" y="663"/>
                  </a:lnTo>
                  <a:lnTo>
                    <a:pt x="611" y="668"/>
                  </a:lnTo>
                  <a:lnTo>
                    <a:pt x="610" y="674"/>
                  </a:lnTo>
                  <a:lnTo>
                    <a:pt x="607" y="680"/>
                  </a:lnTo>
                  <a:lnTo>
                    <a:pt x="603" y="684"/>
                  </a:lnTo>
                  <a:lnTo>
                    <a:pt x="598" y="686"/>
                  </a:lnTo>
                  <a:lnTo>
                    <a:pt x="591" y="688"/>
                  </a:lnTo>
                  <a:lnTo>
                    <a:pt x="382" y="688"/>
                  </a:lnTo>
                  <a:lnTo>
                    <a:pt x="382" y="821"/>
                  </a:lnTo>
                  <a:lnTo>
                    <a:pt x="381" y="826"/>
                  </a:lnTo>
                  <a:lnTo>
                    <a:pt x="378" y="832"/>
                  </a:lnTo>
                  <a:lnTo>
                    <a:pt x="374" y="836"/>
                  </a:lnTo>
                  <a:lnTo>
                    <a:pt x="369" y="838"/>
                  </a:lnTo>
                  <a:lnTo>
                    <a:pt x="362" y="839"/>
                  </a:lnTo>
                  <a:lnTo>
                    <a:pt x="248" y="839"/>
                  </a:lnTo>
                  <a:lnTo>
                    <a:pt x="242" y="838"/>
                  </a:lnTo>
                  <a:lnTo>
                    <a:pt x="237" y="836"/>
                  </a:lnTo>
                  <a:lnTo>
                    <a:pt x="233" y="832"/>
                  </a:lnTo>
                  <a:lnTo>
                    <a:pt x="230" y="826"/>
                  </a:lnTo>
                  <a:lnTo>
                    <a:pt x="229" y="821"/>
                  </a:lnTo>
                  <a:lnTo>
                    <a:pt x="229" y="688"/>
                  </a:lnTo>
                  <a:lnTo>
                    <a:pt x="19" y="688"/>
                  </a:lnTo>
                  <a:lnTo>
                    <a:pt x="13" y="686"/>
                  </a:lnTo>
                  <a:lnTo>
                    <a:pt x="8" y="684"/>
                  </a:lnTo>
                  <a:lnTo>
                    <a:pt x="4" y="680"/>
                  </a:lnTo>
                  <a:lnTo>
                    <a:pt x="1" y="674"/>
                  </a:lnTo>
                  <a:lnTo>
                    <a:pt x="0" y="668"/>
                  </a:lnTo>
                  <a:lnTo>
                    <a:pt x="1" y="663"/>
                  </a:lnTo>
                  <a:lnTo>
                    <a:pt x="4" y="659"/>
                  </a:lnTo>
                  <a:lnTo>
                    <a:pt x="4" y="659"/>
                  </a:lnTo>
                  <a:lnTo>
                    <a:pt x="101" y="496"/>
                  </a:lnTo>
                  <a:lnTo>
                    <a:pt x="57" y="496"/>
                  </a:lnTo>
                  <a:lnTo>
                    <a:pt x="52" y="495"/>
                  </a:lnTo>
                  <a:lnTo>
                    <a:pt x="47" y="493"/>
                  </a:lnTo>
                  <a:lnTo>
                    <a:pt x="42" y="489"/>
                  </a:lnTo>
                  <a:lnTo>
                    <a:pt x="39" y="483"/>
                  </a:lnTo>
                  <a:lnTo>
                    <a:pt x="38" y="477"/>
                  </a:lnTo>
                  <a:lnTo>
                    <a:pt x="38" y="473"/>
                  </a:lnTo>
                  <a:lnTo>
                    <a:pt x="40" y="469"/>
                  </a:lnTo>
                  <a:lnTo>
                    <a:pt x="43" y="466"/>
                  </a:lnTo>
                  <a:lnTo>
                    <a:pt x="43" y="466"/>
                  </a:lnTo>
                  <a:lnTo>
                    <a:pt x="133" y="343"/>
                  </a:lnTo>
                  <a:lnTo>
                    <a:pt x="95" y="343"/>
                  </a:lnTo>
                  <a:lnTo>
                    <a:pt x="90" y="343"/>
                  </a:lnTo>
                  <a:lnTo>
                    <a:pt x="85" y="341"/>
                  </a:lnTo>
                  <a:lnTo>
                    <a:pt x="81" y="335"/>
                  </a:lnTo>
                  <a:lnTo>
                    <a:pt x="77" y="330"/>
                  </a:lnTo>
                  <a:lnTo>
                    <a:pt x="77" y="325"/>
                  </a:lnTo>
                  <a:lnTo>
                    <a:pt x="77" y="320"/>
                  </a:lnTo>
                  <a:lnTo>
                    <a:pt x="80" y="314"/>
                  </a:lnTo>
                  <a:lnTo>
                    <a:pt x="84" y="311"/>
                  </a:lnTo>
                  <a:lnTo>
                    <a:pt x="84" y="311"/>
                  </a:lnTo>
                  <a:lnTo>
                    <a:pt x="187" y="191"/>
                  </a:lnTo>
                  <a:lnTo>
                    <a:pt x="153" y="191"/>
                  </a:lnTo>
                  <a:lnTo>
                    <a:pt x="146" y="190"/>
                  </a:lnTo>
                  <a:lnTo>
                    <a:pt x="141" y="188"/>
                  </a:lnTo>
                  <a:lnTo>
                    <a:pt x="137" y="184"/>
                  </a:lnTo>
                  <a:lnTo>
                    <a:pt x="135" y="178"/>
                  </a:lnTo>
                  <a:lnTo>
                    <a:pt x="133" y="172"/>
                  </a:lnTo>
                  <a:lnTo>
                    <a:pt x="135" y="167"/>
                  </a:lnTo>
                  <a:lnTo>
                    <a:pt x="136" y="163"/>
                  </a:lnTo>
                  <a:lnTo>
                    <a:pt x="140" y="159"/>
                  </a:lnTo>
                  <a:lnTo>
                    <a:pt x="292" y="6"/>
                  </a:lnTo>
                  <a:lnTo>
                    <a:pt x="296" y="3"/>
                  </a:lnTo>
                  <a:lnTo>
                    <a:pt x="301" y="2"/>
                  </a:lnTo>
                  <a:lnTo>
                    <a:pt x="306"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07" name="Freeform 106"/>
            <p:cNvSpPr>
              <a:spLocks noEditPoints="1"/>
            </p:cNvSpPr>
            <p:nvPr/>
          </p:nvSpPr>
          <p:spPr bwMode="auto">
            <a:xfrm>
              <a:off x="3141091" y="6197872"/>
              <a:ext cx="245221" cy="540000"/>
            </a:xfrm>
            <a:custGeom>
              <a:avLst/>
              <a:gdLst>
                <a:gd name="T0" fmla="*/ 254 w 381"/>
                <a:gd name="T1" fmla="*/ 193 h 839"/>
                <a:gd name="T2" fmla="*/ 263 w 381"/>
                <a:gd name="T3" fmla="*/ 199 h 839"/>
                <a:gd name="T4" fmla="*/ 267 w 381"/>
                <a:gd name="T5" fmla="*/ 210 h 839"/>
                <a:gd name="T6" fmla="*/ 266 w 381"/>
                <a:gd name="T7" fmla="*/ 483 h 839"/>
                <a:gd name="T8" fmla="*/ 259 w 381"/>
                <a:gd name="T9" fmla="*/ 493 h 839"/>
                <a:gd name="T10" fmla="*/ 248 w 381"/>
                <a:gd name="T11" fmla="*/ 496 h 839"/>
                <a:gd name="T12" fmla="*/ 237 w 381"/>
                <a:gd name="T13" fmla="*/ 493 h 839"/>
                <a:gd name="T14" fmla="*/ 229 w 381"/>
                <a:gd name="T15" fmla="*/ 483 h 839"/>
                <a:gd name="T16" fmla="*/ 229 w 381"/>
                <a:gd name="T17" fmla="*/ 210 h 839"/>
                <a:gd name="T18" fmla="*/ 232 w 381"/>
                <a:gd name="T19" fmla="*/ 199 h 839"/>
                <a:gd name="T20" fmla="*/ 242 w 381"/>
                <a:gd name="T21" fmla="*/ 193 h 839"/>
                <a:gd name="T22" fmla="*/ 134 w 381"/>
                <a:gd name="T23" fmla="*/ 191 h 839"/>
                <a:gd name="T24" fmla="*/ 144 w 381"/>
                <a:gd name="T25" fmla="*/ 195 h 839"/>
                <a:gd name="T26" fmla="*/ 152 w 381"/>
                <a:gd name="T27" fmla="*/ 205 h 839"/>
                <a:gd name="T28" fmla="*/ 152 w 381"/>
                <a:gd name="T29" fmla="*/ 477 h 839"/>
                <a:gd name="T30" fmla="*/ 149 w 381"/>
                <a:gd name="T31" fmla="*/ 489 h 839"/>
                <a:gd name="T32" fmla="*/ 139 w 381"/>
                <a:gd name="T33" fmla="*/ 495 h 839"/>
                <a:gd name="T34" fmla="*/ 127 w 381"/>
                <a:gd name="T35" fmla="*/ 495 h 839"/>
                <a:gd name="T36" fmla="*/ 118 w 381"/>
                <a:gd name="T37" fmla="*/ 489 h 839"/>
                <a:gd name="T38" fmla="*/ 114 w 381"/>
                <a:gd name="T39" fmla="*/ 477 h 839"/>
                <a:gd name="T40" fmla="*/ 115 w 381"/>
                <a:gd name="T41" fmla="*/ 205 h 839"/>
                <a:gd name="T42" fmla="*/ 122 w 381"/>
                <a:gd name="T43" fmla="*/ 195 h 839"/>
                <a:gd name="T44" fmla="*/ 134 w 381"/>
                <a:gd name="T45" fmla="*/ 191 h 839"/>
                <a:gd name="T46" fmla="*/ 156 w 381"/>
                <a:gd name="T47" fmla="*/ 42 h 839"/>
                <a:gd name="T48" fmla="*/ 96 w 381"/>
                <a:gd name="T49" fmla="*/ 72 h 839"/>
                <a:gd name="T50" fmla="*/ 54 w 381"/>
                <a:gd name="T51" fmla="*/ 125 h 839"/>
                <a:gd name="T52" fmla="*/ 38 w 381"/>
                <a:gd name="T53" fmla="*/ 191 h 839"/>
                <a:gd name="T54" fmla="*/ 343 w 381"/>
                <a:gd name="T55" fmla="*/ 572 h 839"/>
                <a:gd name="T56" fmla="*/ 339 w 381"/>
                <a:gd name="T57" fmla="*/ 156 h 839"/>
                <a:gd name="T58" fmla="*/ 309 w 381"/>
                <a:gd name="T59" fmla="*/ 96 h 839"/>
                <a:gd name="T60" fmla="*/ 258 w 381"/>
                <a:gd name="T61" fmla="*/ 54 h 839"/>
                <a:gd name="T62" fmla="*/ 191 w 381"/>
                <a:gd name="T63" fmla="*/ 38 h 839"/>
                <a:gd name="T64" fmla="*/ 229 w 381"/>
                <a:gd name="T65" fmla="*/ 4 h 839"/>
                <a:gd name="T66" fmla="*/ 297 w 381"/>
                <a:gd name="T67" fmla="*/ 33 h 839"/>
                <a:gd name="T68" fmla="*/ 348 w 381"/>
                <a:gd name="T69" fmla="*/ 84 h 839"/>
                <a:gd name="T70" fmla="*/ 377 w 381"/>
                <a:gd name="T71" fmla="*/ 152 h 839"/>
                <a:gd name="T72" fmla="*/ 381 w 381"/>
                <a:gd name="T73" fmla="*/ 572 h 839"/>
                <a:gd name="T74" fmla="*/ 371 w 381"/>
                <a:gd name="T75" fmla="*/ 600 h 839"/>
                <a:gd name="T76" fmla="*/ 343 w 381"/>
                <a:gd name="T77" fmla="*/ 610 h 839"/>
                <a:gd name="T78" fmla="*/ 210 w 381"/>
                <a:gd name="T79" fmla="*/ 821 h 839"/>
                <a:gd name="T80" fmla="*/ 206 w 381"/>
                <a:gd name="T81" fmla="*/ 832 h 839"/>
                <a:gd name="T82" fmla="*/ 197 w 381"/>
                <a:gd name="T83" fmla="*/ 838 h 839"/>
                <a:gd name="T84" fmla="*/ 185 w 381"/>
                <a:gd name="T85" fmla="*/ 838 h 839"/>
                <a:gd name="T86" fmla="*/ 176 w 381"/>
                <a:gd name="T87" fmla="*/ 832 h 839"/>
                <a:gd name="T88" fmla="*/ 172 w 381"/>
                <a:gd name="T89" fmla="*/ 821 h 839"/>
                <a:gd name="T90" fmla="*/ 38 w 381"/>
                <a:gd name="T91" fmla="*/ 610 h 839"/>
                <a:gd name="T92" fmla="*/ 11 w 381"/>
                <a:gd name="T93" fmla="*/ 600 h 839"/>
                <a:gd name="T94" fmla="*/ 0 w 381"/>
                <a:gd name="T95" fmla="*/ 572 h 839"/>
                <a:gd name="T96" fmla="*/ 4 w 381"/>
                <a:gd name="T97" fmla="*/ 152 h 839"/>
                <a:gd name="T98" fmla="*/ 33 w 381"/>
                <a:gd name="T99" fmla="*/ 84 h 839"/>
                <a:gd name="T100" fmla="*/ 84 w 381"/>
                <a:gd name="T101" fmla="*/ 33 h 839"/>
                <a:gd name="T102" fmla="*/ 152 w 381"/>
                <a:gd name="T103" fmla="*/ 4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1" h="839">
                  <a:moveTo>
                    <a:pt x="248" y="191"/>
                  </a:moveTo>
                  <a:lnTo>
                    <a:pt x="254" y="193"/>
                  </a:lnTo>
                  <a:lnTo>
                    <a:pt x="259" y="195"/>
                  </a:lnTo>
                  <a:lnTo>
                    <a:pt x="263" y="199"/>
                  </a:lnTo>
                  <a:lnTo>
                    <a:pt x="266" y="205"/>
                  </a:lnTo>
                  <a:lnTo>
                    <a:pt x="267" y="210"/>
                  </a:lnTo>
                  <a:lnTo>
                    <a:pt x="267" y="477"/>
                  </a:lnTo>
                  <a:lnTo>
                    <a:pt x="266" y="483"/>
                  </a:lnTo>
                  <a:lnTo>
                    <a:pt x="263" y="489"/>
                  </a:lnTo>
                  <a:lnTo>
                    <a:pt x="259" y="493"/>
                  </a:lnTo>
                  <a:lnTo>
                    <a:pt x="254" y="495"/>
                  </a:lnTo>
                  <a:lnTo>
                    <a:pt x="248" y="496"/>
                  </a:lnTo>
                  <a:lnTo>
                    <a:pt x="242" y="495"/>
                  </a:lnTo>
                  <a:lnTo>
                    <a:pt x="237" y="493"/>
                  </a:lnTo>
                  <a:lnTo>
                    <a:pt x="232" y="489"/>
                  </a:lnTo>
                  <a:lnTo>
                    <a:pt x="229" y="483"/>
                  </a:lnTo>
                  <a:lnTo>
                    <a:pt x="229" y="477"/>
                  </a:lnTo>
                  <a:lnTo>
                    <a:pt x="229" y="210"/>
                  </a:lnTo>
                  <a:lnTo>
                    <a:pt x="229" y="205"/>
                  </a:lnTo>
                  <a:lnTo>
                    <a:pt x="232" y="199"/>
                  </a:lnTo>
                  <a:lnTo>
                    <a:pt x="237" y="195"/>
                  </a:lnTo>
                  <a:lnTo>
                    <a:pt x="242" y="193"/>
                  </a:lnTo>
                  <a:lnTo>
                    <a:pt x="248" y="191"/>
                  </a:lnTo>
                  <a:close/>
                  <a:moveTo>
                    <a:pt x="134" y="191"/>
                  </a:moveTo>
                  <a:lnTo>
                    <a:pt x="139" y="193"/>
                  </a:lnTo>
                  <a:lnTo>
                    <a:pt x="144" y="195"/>
                  </a:lnTo>
                  <a:lnTo>
                    <a:pt x="149" y="199"/>
                  </a:lnTo>
                  <a:lnTo>
                    <a:pt x="152" y="205"/>
                  </a:lnTo>
                  <a:lnTo>
                    <a:pt x="152" y="210"/>
                  </a:lnTo>
                  <a:lnTo>
                    <a:pt x="152" y="477"/>
                  </a:lnTo>
                  <a:lnTo>
                    <a:pt x="152" y="483"/>
                  </a:lnTo>
                  <a:lnTo>
                    <a:pt x="149" y="489"/>
                  </a:lnTo>
                  <a:lnTo>
                    <a:pt x="144" y="493"/>
                  </a:lnTo>
                  <a:lnTo>
                    <a:pt x="139" y="495"/>
                  </a:lnTo>
                  <a:lnTo>
                    <a:pt x="134" y="496"/>
                  </a:lnTo>
                  <a:lnTo>
                    <a:pt x="127" y="495"/>
                  </a:lnTo>
                  <a:lnTo>
                    <a:pt x="122" y="493"/>
                  </a:lnTo>
                  <a:lnTo>
                    <a:pt x="118" y="489"/>
                  </a:lnTo>
                  <a:lnTo>
                    <a:pt x="115" y="483"/>
                  </a:lnTo>
                  <a:lnTo>
                    <a:pt x="114" y="477"/>
                  </a:lnTo>
                  <a:lnTo>
                    <a:pt x="114" y="210"/>
                  </a:lnTo>
                  <a:lnTo>
                    <a:pt x="115" y="205"/>
                  </a:lnTo>
                  <a:lnTo>
                    <a:pt x="118" y="199"/>
                  </a:lnTo>
                  <a:lnTo>
                    <a:pt x="122" y="195"/>
                  </a:lnTo>
                  <a:lnTo>
                    <a:pt x="127" y="193"/>
                  </a:lnTo>
                  <a:lnTo>
                    <a:pt x="134" y="191"/>
                  </a:lnTo>
                  <a:close/>
                  <a:moveTo>
                    <a:pt x="191" y="38"/>
                  </a:moveTo>
                  <a:lnTo>
                    <a:pt x="156" y="42"/>
                  </a:lnTo>
                  <a:lnTo>
                    <a:pt x="123" y="54"/>
                  </a:lnTo>
                  <a:lnTo>
                    <a:pt x="96" y="72"/>
                  </a:lnTo>
                  <a:lnTo>
                    <a:pt x="72" y="96"/>
                  </a:lnTo>
                  <a:lnTo>
                    <a:pt x="54" y="125"/>
                  </a:lnTo>
                  <a:lnTo>
                    <a:pt x="42" y="156"/>
                  </a:lnTo>
                  <a:lnTo>
                    <a:pt x="38" y="191"/>
                  </a:lnTo>
                  <a:lnTo>
                    <a:pt x="38" y="572"/>
                  </a:lnTo>
                  <a:lnTo>
                    <a:pt x="343" y="572"/>
                  </a:lnTo>
                  <a:lnTo>
                    <a:pt x="343" y="191"/>
                  </a:lnTo>
                  <a:lnTo>
                    <a:pt x="339" y="156"/>
                  </a:lnTo>
                  <a:lnTo>
                    <a:pt x="327" y="125"/>
                  </a:lnTo>
                  <a:lnTo>
                    <a:pt x="309" y="96"/>
                  </a:lnTo>
                  <a:lnTo>
                    <a:pt x="286" y="72"/>
                  </a:lnTo>
                  <a:lnTo>
                    <a:pt x="258" y="54"/>
                  </a:lnTo>
                  <a:lnTo>
                    <a:pt x="225" y="42"/>
                  </a:lnTo>
                  <a:lnTo>
                    <a:pt x="191" y="38"/>
                  </a:lnTo>
                  <a:close/>
                  <a:moveTo>
                    <a:pt x="191" y="0"/>
                  </a:moveTo>
                  <a:lnTo>
                    <a:pt x="229" y="4"/>
                  </a:lnTo>
                  <a:lnTo>
                    <a:pt x="265" y="16"/>
                  </a:lnTo>
                  <a:lnTo>
                    <a:pt x="297" y="33"/>
                  </a:lnTo>
                  <a:lnTo>
                    <a:pt x="326" y="57"/>
                  </a:lnTo>
                  <a:lnTo>
                    <a:pt x="348" y="84"/>
                  </a:lnTo>
                  <a:lnTo>
                    <a:pt x="367" y="117"/>
                  </a:lnTo>
                  <a:lnTo>
                    <a:pt x="377" y="152"/>
                  </a:lnTo>
                  <a:lnTo>
                    <a:pt x="381" y="191"/>
                  </a:lnTo>
                  <a:lnTo>
                    <a:pt x="381" y="572"/>
                  </a:lnTo>
                  <a:lnTo>
                    <a:pt x="378" y="588"/>
                  </a:lnTo>
                  <a:lnTo>
                    <a:pt x="371" y="600"/>
                  </a:lnTo>
                  <a:lnTo>
                    <a:pt x="358" y="608"/>
                  </a:lnTo>
                  <a:lnTo>
                    <a:pt x="343" y="610"/>
                  </a:lnTo>
                  <a:lnTo>
                    <a:pt x="210" y="610"/>
                  </a:lnTo>
                  <a:lnTo>
                    <a:pt x="210" y="821"/>
                  </a:lnTo>
                  <a:lnTo>
                    <a:pt x="208" y="826"/>
                  </a:lnTo>
                  <a:lnTo>
                    <a:pt x="206" y="832"/>
                  </a:lnTo>
                  <a:lnTo>
                    <a:pt x="202" y="836"/>
                  </a:lnTo>
                  <a:lnTo>
                    <a:pt x="197" y="838"/>
                  </a:lnTo>
                  <a:lnTo>
                    <a:pt x="191" y="839"/>
                  </a:lnTo>
                  <a:lnTo>
                    <a:pt x="185" y="838"/>
                  </a:lnTo>
                  <a:lnTo>
                    <a:pt x="179" y="836"/>
                  </a:lnTo>
                  <a:lnTo>
                    <a:pt x="176" y="832"/>
                  </a:lnTo>
                  <a:lnTo>
                    <a:pt x="173" y="826"/>
                  </a:lnTo>
                  <a:lnTo>
                    <a:pt x="172" y="821"/>
                  </a:lnTo>
                  <a:lnTo>
                    <a:pt x="172" y="610"/>
                  </a:lnTo>
                  <a:lnTo>
                    <a:pt x="38" y="610"/>
                  </a:lnTo>
                  <a:lnTo>
                    <a:pt x="24" y="608"/>
                  </a:lnTo>
                  <a:lnTo>
                    <a:pt x="11" y="600"/>
                  </a:lnTo>
                  <a:lnTo>
                    <a:pt x="3" y="588"/>
                  </a:lnTo>
                  <a:lnTo>
                    <a:pt x="0" y="572"/>
                  </a:lnTo>
                  <a:lnTo>
                    <a:pt x="0" y="191"/>
                  </a:lnTo>
                  <a:lnTo>
                    <a:pt x="4" y="152"/>
                  </a:lnTo>
                  <a:lnTo>
                    <a:pt x="15" y="117"/>
                  </a:lnTo>
                  <a:lnTo>
                    <a:pt x="33" y="84"/>
                  </a:lnTo>
                  <a:lnTo>
                    <a:pt x="55" y="57"/>
                  </a:lnTo>
                  <a:lnTo>
                    <a:pt x="84" y="33"/>
                  </a:lnTo>
                  <a:lnTo>
                    <a:pt x="117" y="16"/>
                  </a:lnTo>
                  <a:lnTo>
                    <a:pt x="152" y="4"/>
                  </a:lnTo>
                  <a:lnTo>
                    <a:pt x="191"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08" name="Freeform 107"/>
            <p:cNvSpPr>
              <a:spLocks noEditPoints="1"/>
            </p:cNvSpPr>
            <p:nvPr/>
          </p:nvSpPr>
          <p:spPr bwMode="auto">
            <a:xfrm>
              <a:off x="3945915" y="6197872"/>
              <a:ext cx="540000" cy="540000"/>
            </a:xfrm>
            <a:custGeom>
              <a:avLst/>
              <a:gdLst>
                <a:gd name="T0" fmla="*/ 190 w 839"/>
                <a:gd name="T1" fmla="*/ 787 h 839"/>
                <a:gd name="T2" fmla="*/ 459 w 839"/>
                <a:gd name="T3" fmla="*/ 797 h 839"/>
                <a:gd name="T4" fmla="*/ 590 w 839"/>
                <a:gd name="T5" fmla="*/ 724 h 839"/>
                <a:gd name="T6" fmla="*/ 687 w 839"/>
                <a:gd name="T7" fmla="*/ 581 h 839"/>
                <a:gd name="T8" fmla="*/ 770 w 839"/>
                <a:gd name="T9" fmla="*/ 576 h 839"/>
                <a:gd name="T10" fmla="*/ 797 w 839"/>
                <a:gd name="T11" fmla="*/ 491 h 839"/>
                <a:gd name="T12" fmla="*/ 725 w 839"/>
                <a:gd name="T13" fmla="*/ 438 h 839"/>
                <a:gd name="T14" fmla="*/ 42 w 839"/>
                <a:gd name="T15" fmla="*/ 612 h 839"/>
                <a:gd name="T16" fmla="*/ 635 w 839"/>
                <a:gd name="T17" fmla="*/ 650 h 839"/>
                <a:gd name="T18" fmla="*/ 38 w 839"/>
                <a:gd name="T19" fmla="*/ 343 h 839"/>
                <a:gd name="T20" fmla="*/ 675 w 839"/>
                <a:gd name="T21" fmla="*/ 315 h 839"/>
                <a:gd name="T22" fmla="*/ 725 w 839"/>
                <a:gd name="T23" fmla="*/ 400 h 839"/>
                <a:gd name="T24" fmla="*/ 814 w 839"/>
                <a:gd name="T25" fmla="*/ 442 h 839"/>
                <a:gd name="T26" fmla="*/ 836 w 839"/>
                <a:gd name="T27" fmla="*/ 540 h 839"/>
                <a:gd name="T28" fmla="*/ 775 w 839"/>
                <a:gd name="T29" fmla="*/ 616 h 839"/>
                <a:gd name="T30" fmla="*/ 668 w 839"/>
                <a:gd name="T31" fmla="*/ 671 h 839"/>
                <a:gd name="T32" fmla="*/ 558 w 839"/>
                <a:gd name="T33" fmla="*/ 801 h 839"/>
                <a:gd name="T34" fmla="*/ 683 w 839"/>
                <a:gd name="T35" fmla="*/ 807 h 839"/>
                <a:gd name="T36" fmla="*/ 683 w 839"/>
                <a:gd name="T37" fmla="*/ 831 h 839"/>
                <a:gd name="T38" fmla="*/ 20 w 839"/>
                <a:gd name="T39" fmla="*/ 839 h 839"/>
                <a:gd name="T40" fmla="*/ 1 w 839"/>
                <a:gd name="T41" fmla="*/ 826 h 839"/>
                <a:gd name="T42" fmla="*/ 8 w 839"/>
                <a:gd name="T43" fmla="*/ 804 h 839"/>
                <a:gd name="T44" fmla="*/ 98 w 839"/>
                <a:gd name="T45" fmla="*/ 779 h 839"/>
                <a:gd name="T46" fmla="*/ 13 w 839"/>
                <a:gd name="T47" fmla="*/ 652 h 839"/>
                <a:gd name="T48" fmla="*/ 4 w 839"/>
                <a:gd name="T49" fmla="*/ 327 h 839"/>
                <a:gd name="T50" fmla="*/ 458 w 839"/>
                <a:gd name="T51" fmla="*/ 76 h 839"/>
                <a:gd name="T52" fmla="*/ 476 w 839"/>
                <a:gd name="T53" fmla="*/ 89 h 839"/>
                <a:gd name="T54" fmla="*/ 474 w 839"/>
                <a:gd name="T55" fmla="*/ 220 h 839"/>
                <a:gd name="T56" fmla="*/ 452 w 839"/>
                <a:gd name="T57" fmla="*/ 228 h 839"/>
                <a:gd name="T58" fmla="*/ 438 w 839"/>
                <a:gd name="T59" fmla="*/ 209 h 839"/>
                <a:gd name="T60" fmla="*/ 446 w 839"/>
                <a:gd name="T61" fmla="*/ 80 h 839"/>
                <a:gd name="T62" fmla="*/ 120 w 839"/>
                <a:gd name="T63" fmla="*/ 77 h 839"/>
                <a:gd name="T64" fmla="*/ 133 w 839"/>
                <a:gd name="T65" fmla="*/ 94 h 839"/>
                <a:gd name="T66" fmla="*/ 126 w 839"/>
                <a:gd name="T67" fmla="*/ 225 h 839"/>
                <a:gd name="T68" fmla="*/ 103 w 839"/>
                <a:gd name="T69" fmla="*/ 225 h 839"/>
                <a:gd name="T70" fmla="*/ 96 w 839"/>
                <a:gd name="T71" fmla="*/ 94 h 839"/>
                <a:gd name="T72" fmla="*/ 109 w 839"/>
                <a:gd name="T73" fmla="*/ 77 h 839"/>
                <a:gd name="T74" fmla="*/ 584 w 839"/>
                <a:gd name="T75" fmla="*/ 40 h 839"/>
                <a:gd name="T76" fmla="*/ 592 w 839"/>
                <a:gd name="T77" fmla="*/ 247 h 839"/>
                <a:gd name="T78" fmla="*/ 579 w 839"/>
                <a:gd name="T79" fmla="*/ 265 h 839"/>
                <a:gd name="T80" fmla="*/ 558 w 839"/>
                <a:gd name="T81" fmla="*/ 259 h 839"/>
                <a:gd name="T82" fmla="*/ 555 w 839"/>
                <a:gd name="T83" fmla="*/ 51 h 839"/>
                <a:gd name="T84" fmla="*/ 572 w 839"/>
                <a:gd name="T85" fmla="*/ 38 h 839"/>
                <a:gd name="T86" fmla="*/ 245 w 839"/>
                <a:gd name="T87" fmla="*/ 46 h 839"/>
                <a:gd name="T88" fmla="*/ 247 w 839"/>
                <a:gd name="T89" fmla="*/ 254 h 839"/>
                <a:gd name="T90" fmla="*/ 229 w 839"/>
                <a:gd name="T91" fmla="*/ 267 h 839"/>
                <a:gd name="T92" fmla="*/ 211 w 839"/>
                <a:gd name="T93" fmla="*/ 254 h 839"/>
                <a:gd name="T94" fmla="*/ 213 w 839"/>
                <a:gd name="T95" fmla="*/ 46 h 839"/>
                <a:gd name="T96" fmla="*/ 344 w 839"/>
                <a:gd name="T97" fmla="*/ 0 h 839"/>
                <a:gd name="T98" fmla="*/ 361 w 839"/>
                <a:gd name="T99" fmla="*/ 12 h 839"/>
                <a:gd name="T100" fmla="*/ 359 w 839"/>
                <a:gd name="T101" fmla="*/ 220 h 839"/>
                <a:gd name="T102" fmla="*/ 338 w 839"/>
                <a:gd name="T103" fmla="*/ 228 h 839"/>
                <a:gd name="T104" fmla="*/ 325 w 839"/>
                <a:gd name="T105" fmla="*/ 209 h 839"/>
                <a:gd name="T106" fmla="*/ 332 w 839"/>
                <a:gd name="T107" fmla="*/ 2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9" h="839">
                  <a:moveTo>
                    <a:pt x="97" y="724"/>
                  </a:moveTo>
                  <a:lnTo>
                    <a:pt x="124" y="750"/>
                  </a:lnTo>
                  <a:lnTo>
                    <a:pt x="156" y="771"/>
                  </a:lnTo>
                  <a:lnTo>
                    <a:pt x="190" y="787"/>
                  </a:lnTo>
                  <a:lnTo>
                    <a:pt x="228" y="797"/>
                  </a:lnTo>
                  <a:lnTo>
                    <a:pt x="267" y="801"/>
                  </a:lnTo>
                  <a:lnTo>
                    <a:pt x="420" y="801"/>
                  </a:lnTo>
                  <a:lnTo>
                    <a:pt x="459" y="797"/>
                  </a:lnTo>
                  <a:lnTo>
                    <a:pt x="497" y="787"/>
                  </a:lnTo>
                  <a:lnTo>
                    <a:pt x="531" y="771"/>
                  </a:lnTo>
                  <a:lnTo>
                    <a:pt x="563" y="750"/>
                  </a:lnTo>
                  <a:lnTo>
                    <a:pt x="590" y="724"/>
                  </a:lnTo>
                  <a:lnTo>
                    <a:pt x="97" y="724"/>
                  </a:lnTo>
                  <a:close/>
                  <a:moveTo>
                    <a:pt x="687" y="438"/>
                  </a:moveTo>
                  <a:lnTo>
                    <a:pt x="687" y="572"/>
                  </a:lnTo>
                  <a:lnTo>
                    <a:pt x="687" y="581"/>
                  </a:lnTo>
                  <a:lnTo>
                    <a:pt x="686" y="590"/>
                  </a:lnTo>
                  <a:lnTo>
                    <a:pt x="725" y="590"/>
                  </a:lnTo>
                  <a:lnTo>
                    <a:pt x="749" y="586"/>
                  </a:lnTo>
                  <a:lnTo>
                    <a:pt x="770" y="576"/>
                  </a:lnTo>
                  <a:lnTo>
                    <a:pt x="787" y="559"/>
                  </a:lnTo>
                  <a:lnTo>
                    <a:pt x="797" y="538"/>
                  </a:lnTo>
                  <a:lnTo>
                    <a:pt x="801" y="514"/>
                  </a:lnTo>
                  <a:lnTo>
                    <a:pt x="797" y="491"/>
                  </a:lnTo>
                  <a:lnTo>
                    <a:pt x="787" y="470"/>
                  </a:lnTo>
                  <a:lnTo>
                    <a:pt x="770" y="453"/>
                  </a:lnTo>
                  <a:lnTo>
                    <a:pt x="749" y="442"/>
                  </a:lnTo>
                  <a:lnTo>
                    <a:pt x="725" y="438"/>
                  </a:lnTo>
                  <a:lnTo>
                    <a:pt x="687" y="438"/>
                  </a:lnTo>
                  <a:close/>
                  <a:moveTo>
                    <a:pt x="38" y="343"/>
                  </a:moveTo>
                  <a:lnTo>
                    <a:pt x="38" y="572"/>
                  </a:lnTo>
                  <a:lnTo>
                    <a:pt x="42" y="612"/>
                  </a:lnTo>
                  <a:lnTo>
                    <a:pt x="52" y="650"/>
                  </a:lnTo>
                  <a:lnTo>
                    <a:pt x="69" y="686"/>
                  </a:lnTo>
                  <a:lnTo>
                    <a:pt x="618" y="686"/>
                  </a:lnTo>
                  <a:lnTo>
                    <a:pt x="635" y="650"/>
                  </a:lnTo>
                  <a:lnTo>
                    <a:pt x="645" y="612"/>
                  </a:lnTo>
                  <a:lnTo>
                    <a:pt x="649" y="572"/>
                  </a:lnTo>
                  <a:lnTo>
                    <a:pt x="649" y="343"/>
                  </a:lnTo>
                  <a:lnTo>
                    <a:pt x="38" y="343"/>
                  </a:lnTo>
                  <a:close/>
                  <a:moveTo>
                    <a:pt x="38" y="305"/>
                  </a:moveTo>
                  <a:lnTo>
                    <a:pt x="649" y="305"/>
                  </a:lnTo>
                  <a:lnTo>
                    <a:pt x="664" y="307"/>
                  </a:lnTo>
                  <a:lnTo>
                    <a:pt x="675" y="315"/>
                  </a:lnTo>
                  <a:lnTo>
                    <a:pt x="683" y="327"/>
                  </a:lnTo>
                  <a:lnTo>
                    <a:pt x="687" y="343"/>
                  </a:lnTo>
                  <a:lnTo>
                    <a:pt x="687" y="400"/>
                  </a:lnTo>
                  <a:lnTo>
                    <a:pt x="725" y="400"/>
                  </a:lnTo>
                  <a:lnTo>
                    <a:pt x="751" y="403"/>
                  </a:lnTo>
                  <a:lnTo>
                    <a:pt x="775" y="411"/>
                  </a:lnTo>
                  <a:lnTo>
                    <a:pt x="797" y="425"/>
                  </a:lnTo>
                  <a:lnTo>
                    <a:pt x="814" y="442"/>
                  </a:lnTo>
                  <a:lnTo>
                    <a:pt x="827" y="464"/>
                  </a:lnTo>
                  <a:lnTo>
                    <a:pt x="836" y="488"/>
                  </a:lnTo>
                  <a:lnTo>
                    <a:pt x="839" y="514"/>
                  </a:lnTo>
                  <a:lnTo>
                    <a:pt x="836" y="540"/>
                  </a:lnTo>
                  <a:lnTo>
                    <a:pt x="827" y="564"/>
                  </a:lnTo>
                  <a:lnTo>
                    <a:pt x="814" y="586"/>
                  </a:lnTo>
                  <a:lnTo>
                    <a:pt x="797" y="603"/>
                  </a:lnTo>
                  <a:lnTo>
                    <a:pt x="775" y="616"/>
                  </a:lnTo>
                  <a:lnTo>
                    <a:pt x="751" y="625"/>
                  </a:lnTo>
                  <a:lnTo>
                    <a:pt x="725" y="628"/>
                  </a:lnTo>
                  <a:lnTo>
                    <a:pt x="681" y="628"/>
                  </a:lnTo>
                  <a:lnTo>
                    <a:pt x="668" y="671"/>
                  </a:lnTo>
                  <a:lnTo>
                    <a:pt x="648" y="709"/>
                  </a:lnTo>
                  <a:lnTo>
                    <a:pt x="623" y="745"/>
                  </a:lnTo>
                  <a:lnTo>
                    <a:pt x="592" y="775"/>
                  </a:lnTo>
                  <a:lnTo>
                    <a:pt x="558" y="801"/>
                  </a:lnTo>
                  <a:lnTo>
                    <a:pt x="668" y="801"/>
                  </a:lnTo>
                  <a:lnTo>
                    <a:pt x="674" y="801"/>
                  </a:lnTo>
                  <a:lnTo>
                    <a:pt x="679" y="804"/>
                  </a:lnTo>
                  <a:lnTo>
                    <a:pt x="683" y="807"/>
                  </a:lnTo>
                  <a:lnTo>
                    <a:pt x="686" y="813"/>
                  </a:lnTo>
                  <a:lnTo>
                    <a:pt x="687" y="819"/>
                  </a:lnTo>
                  <a:lnTo>
                    <a:pt x="686" y="826"/>
                  </a:lnTo>
                  <a:lnTo>
                    <a:pt x="683" y="831"/>
                  </a:lnTo>
                  <a:lnTo>
                    <a:pt x="679" y="835"/>
                  </a:lnTo>
                  <a:lnTo>
                    <a:pt x="674" y="838"/>
                  </a:lnTo>
                  <a:lnTo>
                    <a:pt x="668" y="839"/>
                  </a:lnTo>
                  <a:lnTo>
                    <a:pt x="20" y="839"/>
                  </a:lnTo>
                  <a:lnTo>
                    <a:pt x="13" y="838"/>
                  </a:lnTo>
                  <a:lnTo>
                    <a:pt x="8" y="835"/>
                  </a:lnTo>
                  <a:lnTo>
                    <a:pt x="4" y="831"/>
                  </a:lnTo>
                  <a:lnTo>
                    <a:pt x="1" y="826"/>
                  </a:lnTo>
                  <a:lnTo>
                    <a:pt x="0" y="819"/>
                  </a:lnTo>
                  <a:lnTo>
                    <a:pt x="1" y="813"/>
                  </a:lnTo>
                  <a:lnTo>
                    <a:pt x="4" y="807"/>
                  </a:lnTo>
                  <a:lnTo>
                    <a:pt x="8" y="804"/>
                  </a:lnTo>
                  <a:lnTo>
                    <a:pt x="13" y="801"/>
                  </a:lnTo>
                  <a:lnTo>
                    <a:pt x="20" y="801"/>
                  </a:lnTo>
                  <a:lnTo>
                    <a:pt x="131" y="801"/>
                  </a:lnTo>
                  <a:lnTo>
                    <a:pt x="98" y="779"/>
                  </a:lnTo>
                  <a:lnTo>
                    <a:pt x="71" y="751"/>
                  </a:lnTo>
                  <a:lnTo>
                    <a:pt x="47" y="721"/>
                  </a:lnTo>
                  <a:lnTo>
                    <a:pt x="27" y="687"/>
                  </a:lnTo>
                  <a:lnTo>
                    <a:pt x="13" y="652"/>
                  </a:lnTo>
                  <a:lnTo>
                    <a:pt x="4" y="612"/>
                  </a:lnTo>
                  <a:lnTo>
                    <a:pt x="0" y="572"/>
                  </a:lnTo>
                  <a:lnTo>
                    <a:pt x="0" y="343"/>
                  </a:lnTo>
                  <a:lnTo>
                    <a:pt x="4" y="327"/>
                  </a:lnTo>
                  <a:lnTo>
                    <a:pt x="12" y="315"/>
                  </a:lnTo>
                  <a:lnTo>
                    <a:pt x="24" y="307"/>
                  </a:lnTo>
                  <a:lnTo>
                    <a:pt x="38" y="305"/>
                  </a:lnTo>
                  <a:close/>
                  <a:moveTo>
                    <a:pt x="458" y="76"/>
                  </a:moveTo>
                  <a:lnTo>
                    <a:pt x="465" y="77"/>
                  </a:lnTo>
                  <a:lnTo>
                    <a:pt x="470" y="80"/>
                  </a:lnTo>
                  <a:lnTo>
                    <a:pt x="474" y="84"/>
                  </a:lnTo>
                  <a:lnTo>
                    <a:pt x="476" y="89"/>
                  </a:lnTo>
                  <a:lnTo>
                    <a:pt x="478" y="94"/>
                  </a:lnTo>
                  <a:lnTo>
                    <a:pt x="478" y="209"/>
                  </a:lnTo>
                  <a:lnTo>
                    <a:pt x="476" y="214"/>
                  </a:lnTo>
                  <a:lnTo>
                    <a:pt x="474" y="220"/>
                  </a:lnTo>
                  <a:lnTo>
                    <a:pt x="470" y="225"/>
                  </a:lnTo>
                  <a:lnTo>
                    <a:pt x="465" y="228"/>
                  </a:lnTo>
                  <a:lnTo>
                    <a:pt x="458" y="228"/>
                  </a:lnTo>
                  <a:lnTo>
                    <a:pt x="452" y="228"/>
                  </a:lnTo>
                  <a:lnTo>
                    <a:pt x="446" y="225"/>
                  </a:lnTo>
                  <a:lnTo>
                    <a:pt x="442" y="220"/>
                  </a:lnTo>
                  <a:lnTo>
                    <a:pt x="440" y="214"/>
                  </a:lnTo>
                  <a:lnTo>
                    <a:pt x="438" y="209"/>
                  </a:lnTo>
                  <a:lnTo>
                    <a:pt x="438" y="94"/>
                  </a:lnTo>
                  <a:lnTo>
                    <a:pt x="440" y="89"/>
                  </a:lnTo>
                  <a:lnTo>
                    <a:pt x="442" y="84"/>
                  </a:lnTo>
                  <a:lnTo>
                    <a:pt x="446" y="80"/>
                  </a:lnTo>
                  <a:lnTo>
                    <a:pt x="452" y="77"/>
                  </a:lnTo>
                  <a:lnTo>
                    <a:pt x="458" y="76"/>
                  </a:lnTo>
                  <a:close/>
                  <a:moveTo>
                    <a:pt x="115" y="76"/>
                  </a:moveTo>
                  <a:lnTo>
                    <a:pt x="120" y="77"/>
                  </a:lnTo>
                  <a:lnTo>
                    <a:pt x="126" y="80"/>
                  </a:lnTo>
                  <a:lnTo>
                    <a:pt x="130" y="84"/>
                  </a:lnTo>
                  <a:lnTo>
                    <a:pt x="132" y="89"/>
                  </a:lnTo>
                  <a:lnTo>
                    <a:pt x="133" y="94"/>
                  </a:lnTo>
                  <a:lnTo>
                    <a:pt x="133" y="209"/>
                  </a:lnTo>
                  <a:lnTo>
                    <a:pt x="132" y="214"/>
                  </a:lnTo>
                  <a:lnTo>
                    <a:pt x="130" y="220"/>
                  </a:lnTo>
                  <a:lnTo>
                    <a:pt x="126" y="225"/>
                  </a:lnTo>
                  <a:lnTo>
                    <a:pt x="120" y="228"/>
                  </a:lnTo>
                  <a:lnTo>
                    <a:pt x="115" y="228"/>
                  </a:lnTo>
                  <a:lnTo>
                    <a:pt x="109" y="228"/>
                  </a:lnTo>
                  <a:lnTo>
                    <a:pt x="103" y="225"/>
                  </a:lnTo>
                  <a:lnTo>
                    <a:pt x="99" y="220"/>
                  </a:lnTo>
                  <a:lnTo>
                    <a:pt x="97" y="214"/>
                  </a:lnTo>
                  <a:lnTo>
                    <a:pt x="96" y="209"/>
                  </a:lnTo>
                  <a:lnTo>
                    <a:pt x="96" y="94"/>
                  </a:lnTo>
                  <a:lnTo>
                    <a:pt x="97" y="89"/>
                  </a:lnTo>
                  <a:lnTo>
                    <a:pt x="99" y="84"/>
                  </a:lnTo>
                  <a:lnTo>
                    <a:pt x="103" y="80"/>
                  </a:lnTo>
                  <a:lnTo>
                    <a:pt x="109" y="77"/>
                  </a:lnTo>
                  <a:lnTo>
                    <a:pt x="115" y="76"/>
                  </a:lnTo>
                  <a:close/>
                  <a:moveTo>
                    <a:pt x="572" y="38"/>
                  </a:moveTo>
                  <a:lnTo>
                    <a:pt x="579" y="38"/>
                  </a:lnTo>
                  <a:lnTo>
                    <a:pt x="584" y="40"/>
                  </a:lnTo>
                  <a:lnTo>
                    <a:pt x="588" y="46"/>
                  </a:lnTo>
                  <a:lnTo>
                    <a:pt x="590" y="51"/>
                  </a:lnTo>
                  <a:lnTo>
                    <a:pt x="592" y="56"/>
                  </a:lnTo>
                  <a:lnTo>
                    <a:pt x="592" y="247"/>
                  </a:lnTo>
                  <a:lnTo>
                    <a:pt x="590" y="254"/>
                  </a:lnTo>
                  <a:lnTo>
                    <a:pt x="588" y="259"/>
                  </a:lnTo>
                  <a:lnTo>
                    <a:pt x="584" y="263"/>
                  </a:lnTo>
                  <a:lnTo>
                    <a:pt x="579" y="265"/>
                  </a:lnTo>
                  <a:lnTo>
                    <a:pt x="572" y="267"/>
                  </a:lnTo>
                  <a:lnTo>
                    <a:pt x="567" y="265"/>
                  </a:lnTo>
                  <a:lnTo>
                    <a:pt x="562" y="263"/>
                  </a:lnTo>
                  <a:lnTo>
                    <a:pt x="558" y="259"/>
                  </a:lnTo>
                  <a:lnTo>
                    <a:pt x="555" y="254"/>
                  </a:lnTo>
                  <a:lnTo>
                    <a:pt x="554" y="247"/>
                  </a:lnTo>
                  <a:lnTo>
                    <a:pt x="554" y="56"/>
                  </a:lnTo>
                  <a:lnTo>
                    <a:pt x="555" y="51"/>
                  </a:lnTo>
                  <a:lnTo>
                    <a:pt x="558" y="46"/>
                  </a:lnTo>
                  <a:lnTo>
                    <a:pt x="562" y="40"/>
                  </a:lnTo>
                  <a:lnTo>
                    <a:pt x="567" y="38"/>
                  </a:lnTo>
                  <a:lnTo>
                    <a:pt x="572" y="38"/>
                  </a:lnTo>
                  <a:close/>
                  <a:moveTo>
                    <a:pt x="229" y="38"/>
                  </a:moveTo>
                  <a:lnTo>
                    <a:pt x="236" y="38"/>
                  </a:lnTo>
                  <a:lnTo>
                    <a:pt x="241" y="40"/>
                  </a:lnTo>
                  <a:lnTo>
                    <a:pt x="245" y="46"/>
                  </a:lnTo>
                  <a:lnTo>
                    <a:pt x="247" y="51"/>
                  </a:lnTo>
                  <a:lnTo>
                    <a:pt x="249" y="56"/>
                  </a:lnTo>
                  <a:lnTo>
                    <a:pt x="249" y="247"/>
                  </a:lnTo>
                  <a:lnTo>
                    <a:pt x="247" y="254"/>
                  </a:lnTo>
                  <a:lnTo>
                    <a:pt x="245" y="259"/>
                  </a:lnTo>
                  <a:lnTo>
                    <a:pt x="241" y="263"/>
                  </a:lnTo>
                  <a:lnTo>
                    <a:pt x="236" y="265"/>
                  </a:lnTo>
                  <a:lnTo>
                    <a:pt x="229" y="267"/>
                  </a:lnTo>
                  <a:lnTo>
                    <a:pt x="223" y="265"/>
                  </a:lnTo>
                  <a:lnTo>
                    <a:pt x="217" y="263"/>
                  </a:lnTo>
                  <a:lnTo>
                    <a:pt x="213" y="259"/>
                  </a:lnTo>
                  <a:lnTo>
                    <a:pt x="211" y="254"/>
                  </a:lnTo>
                  <a:lnTo>
                    <a:pt x="211" y="247"/>
                  </a:lnTo>
                  <a:lnTo>
                    <a:pt x="211" y="56"/>
                  </a:lnTo>
                  <a:lnTo>
                    <a:pt x="211" y="51"/>
                  </a:lnTo>
                  <a:lnTo>
                    <a:pt x="213" y="46"/>
                  </a:lnTo>
                  <a:lnTo>
                    <a:pt x="217" y="40"/>
                  </a:lnTo>
                  <a:lnTo>
                    <a:pt x="223" y="38"/>
                  </a:lnTo>
                  <a:lnTo>
                    <a:pt x="229" y="38"/>
                  </a:lnTo>
                  <a:close/>
                  <a:moveTo>
                    <a:pt x="344" y="0"/>
                  </a:moveTo>
                  <a:lnTo>
                    <a:pt x="349" y="0"/>
                  </a:lnTo>
                  <a:lnTo>
                    <a:pt x="355" y="2"/>
                  </a:lnTo>
                  <a:lnTo>
                    <a:pt x="359" y="6"/>
                  </a:lnTo>
                  <a:lnTo>
                    <a:pt x="361" y="12"/>
                  </a:lnTo>
                  <a:lnTo>
                    <a:pt x="363" y="18"/>
                  </a:lnTo>
                  <a:lnTo>
                    <a:pt x="363" y="209"/>
                  </a:lnTo>
                  <a:lnTo>
                    <a:pt x="361" y="214"/>
                  </a:lnTo>
                  <a:lnTo>
                    <a:pt x="359" y="220"/>
                  </a:lnTo>
                  <a:lnTo>
                    <a:pt x="355" y="225"/>
                  </a:lnTo>
                  <a:lnTo>
                    <a:pt x="349" y="228"/>
                  </a:lnTo>
                  <a:lnTo>
                    <a:pt x="344" y="228"/>
                  </a:lnTo>
                  <a:lnTo>
                    <a:pt x="338" y="228"/>
                  </a:lnTo>
                  <a:lnTo>
                    <a:pt x="332" y="225"/>
                  </a:lnTo>
                  <a:lnTo>
                    <a:pt x="329" y="220"/>
                  </a:lnTo>
                  <a:lnTo>
                    <a:pt x="326" y="214"/>
                  </a:lnTo>
                  <a:lnTo>
                    <a:pt x="325" y="209"/>
                  </a:lnTo>
                  <a:lnTo>
                    <a:pt x="325" y="18"/>
                  </a:lnTo>
                  <a:lnTo>
                    <a:pt x="326" y="12"/>
                  </a:lnTo>
                  <a:lnTo>
                    <a:pt x="329" y="6"/>
                  </a:lnTo>
                  <a:lnTo>
                    <a:pt x="332" y="2"/>
                  </a:lnTo>
                  <a:lnTo>
                    <a:pt x="338" y="0"/>
                  </a:lnTo>
                  <a:lnTo>
                    <a:pt x="344"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09" name="Freeform 108"/>
            <p:cNvSpPr>
              <a:spLocks noEditPoints="1"/>
            </p:cNvSpPr>
            <p:nvPr/>
          </p:nvSpPr>
          <p:spPr bwMode="auto">
            <a:xfrm>
              <a:off x="5045518" y="6234558"/>
              <a:ext cx="540000" cy="466627"/>
            </a:xfrm>
            <a:custGeom>
              <a:avLst/>
              <a:gdLst>
                <a:gd name="T0" fmla="*/ 390 w 839"/>
                <a:gd name="T1" fmla="*/ 342 h 725"/>
                <a:gd name="T2" fmla="*/ 390 w 839"/>
                <a:gd name="T3" fmla="*/ 342 h 725"/>
                <a:gd name="T4" fmla="*/ 367 w 839"/>
                <a:gd name="T5" fmla="*/ 54 h 725"/>
                <a:gd name="T6" fmla="*/ 380 w 839"/>
                <a:gd name="T7" fmla="*/ 67 h 725"/>
                <a:gd name="T8" fmla="*/ 375 w 839"/>
                <a:gd name="T9" fmla="*/ 85 h 725"/>
                <a:gd name="T10" fmla="*/ 92 w 839"/>
                <a:gd name="T11" fmla="*/ 368 h 725"/>
                <a:gd name="T12" fmla="*/ 70 w 839"/>
                <a:gd name="T13" fmla="*/ 395 h 725"/>
                <a:gd name="T14" fmla="*/ 43 w 839"/>
                <a:gd name="T15" fmla="*/ 453 h 725"/>
                <a:gd name="T16" fmla="*/ 37 w 839"/>
                <a:gd name="T17" fmla="*/ 516 h 725"/>
                <a:gd name="T18" fmla="*/ 53 w 839"/>
                <a:gd name="T19" fmla="*/ 576 h 725"/>
                <a:gd name="T20" fmla="*/ 92 w 839"/>
                <a:gd name="T21" fmla="*/ 631 h 725"/>
                <a:gd name="T22" fmla="*/ 147 w 839"/>
                <a:gd name="T23" fmla="*/ 670 h 725"/>
                <a:gd name="T24" fmla="*/ 210 w 839"/>
                <a:gd name="T25" fmla="*/ 686 h 725"/>
                <a:gd name="T26" fmla="*/ 276 w 839"/>
                <a:gd name="T27" fmla="*/ 681 h 725"/>
                <a:gd name="T28" fmla="*/ 336 w 839"/>
                <a:gd name="T29" fmla="*/ 653 h 725"/>
                <a:gd name="T30" fmla="*/ 390 w 839"/>
                <a:gd name="T31" fmla="*/ 659 h 725"/>
                <a:gd name="T32" fmla="*/ 329 w 839"/>
                <a:gd name="T33" fmla="*/ 702 h 725"/>
                <a:gd name="T34" fmla="*/ 263 w 839"/>
                <a:gd name="T35" fmla="*/ 723 h 725"/>
                <a:gd name="T36" fmla="*/ 192 w 839"/>
                <a:gd name="T37" fmla="*/ 723 h 725"/>
                <a:gd name="T38" fmla="*/ 125 w 839"/>
                <a:gd name="T39" fmla="*/ 702 h 725"/>
                <a:gd name="T40" fmla="*/ 65 w 839"/>
                <a:gd name="T41" fmla="*/ 659 h 725"/>
                <a:gd name="T42" fmla="*/ 19 w 839"/>
                <a:gd name="T43" fmla="*/ 593 h 725"/>
                <a:gd name="T44" fmla="*/ 0 w 839"/>
                <a:gd name="T45" fmla="*/ 518 h 725"/>
                <a:gd name="T46" fmla="*/ 6 w 839"/>
                <a:gd name="T47" fmla="*/ 444 h 725"/>
                <a:gd name="T48" fmla="*/ 39 w 839"/>
                <a:gd name="T49" fmla="*/ 373 h 725"/>
                <a:gd name="T50" fmla="*/ 349 w 839"/>
                <a:gd name="T51" fmla="*/ 59 h 725"/>
                <a:gd name="T52" fmla="*/ 578 w 839"/>
                <a:gd name="T53" fmla="*/ 45 h 725"/>
                <a:gd name="T54" fmla="*/ 335 w 839"/>
                <a:gd name="T55" fmla="*/ 342 h 725"/>
                <a:gd name="T56" fmla="*/ 273 w 839"/>
                <a:gd name="T57" fmla="*/ 408 h 725"/>
                <a:gd name="T58" fmla="*/ 273 w 839"/>
                <a:gd name="T59" fmla="*/ 437 h 725"/>
                <a:gd name="T60" fmla="*/ 294 w 839"/>
                <a:gd name="T61" fmla="*/ 458 h 725"/>
                <a:gd name="T62" fmla="*/ 323 w 839"/>
                <a:gd name="T63" fmla="*/ 458 h 725"/>
                <a:gd name="T64" fmla="*/ 538 w 839"/>
                <a:gd name="T65" fmla="*/ 247 h 725"/>
                <a:gd name="T66" fmla="*/ 556 w 839"/>
                <a:gd name="T67" fmla="*/ 242 h 725"/>
                <a:gd name="T68" fmla="*/ 569 w 839"/>
                <a:gd name="T69" fmla="*/ 255 h 725"/>
                <a:gd name="T70" fmla="*/ 565 w 839"/>
                <a:gd name="T71" fmla="*/ 274 h 725"/>
                <a:gd name="T72" fmla="*/ 346 w 839"/>
                <a:gd name="T73" fmla="*/ 490 h 725"/>
                <a:gd name="T74" fmla="*/ 308 w 839"/>
                <a:gd name="T75" fmla="*/ 499 h 725"/>
                <a:gd name="T76" fmla="*/ 270 w 839"/>
                <a:gd name="T77" fmla="*/ 490 h 725"/>
                <a:gd name="T78" fmla="*/ 242 w 839"/>
                <a:gd name="T79" fmla="*/ 461 h 725"/>
                <a:gd name="T80" fmla="*/ 233 w 839"/>
                <a:gd name="T81" fmla="*/ 423 h 725"/>
                <a:gd name="T82" fmla="*/ 242 w 839"/>
                <a:gd name="T83" fmla="*/ 385 h 725"/>
                <a:gd name="T84" fmla="*/ 578 w 839"/>
                <a:gd name="T85" fmla="*/ 45 h 725"/>
                <a:gd name="T86" fmla="*/ 716 w 839"/>
                <a:gd name="T87" fmla="*/ 3 h 725"/>
                <a:gd name="T88" fmla="*/ 769 w 839"/>
                <a:gd name="T89" fmla="*/ 25 h 725"/>
                <a:gd name="T90" fmla="*/ 814 w 839"/>
                <a:gd name="T91" fmla="*/ 69 h 725"/>
                <a:gd name="T92" fmla="*/ 836 w 839"/>
                <a:gd name="T93" fmla="*/ 123 h 725"/>
                <a:gd name="T94" fmla="*/ 836 w 839"/>
                <a:gd name="T95" fmla="*/ 182 h 725"/>
                <a:gd name="T96" fmla="*/ 814 w 839"/>
                <a:gd name="T97" fmla="*/ 237 h 725"/>
                <a:gd name="T98" fmla="*/ 390 w 839"/>
                <a:gd name="T99" fmla="*/ 659 h 725"/>
                <a:gd name="T100" fmla="*/ 767 w 839"/>
                <a:gd name="T101" fmla="*/ 234 h 725"/>
                <a:gd name="T102" fmla="*/ 794 w 839"/>
                <a:gd name="T103" fmla="*/ 190 h 725"/>
                <a:gd name="T104" fmla="*/ 799 w 839"/>
                <a:gd name="T105" fmla="*/ 140 h 725"/>
                <a:gd name="T106" fmla="*/ 784 w 839"/>
                <a:gd name="T107" fmla="*/ 93 h 725"/>
                <a:gd name="T108" fmla="*/ 746 w 839"/>
                <a:gd name="T109" fmla="*/ 55 h 725"/>
                <a:gd name="T110" fmla="*/ 699 w 839"/>
                <a:gd name="T111" fmla="*/ 39 h 725"/>
                <a:gd name="T112" fmla="*/ 649 w 839"/>
                <a:gd name="T113" fmla="*/ 45 h 725"/>
                <a:gd name="T114" fmla="*/ 604 w 839"/>
                <a:gd name="T115" fmla="*/ 72 h 725"/>
                <a:gd name="T116" fmla="*/ 602 w 839"/>
                <a:gd name="T117" fmla="*/ 25 h 725"/>
                <a:gd name="T118" fmla="*/ 657 w 839"/>
                <a:gd name="T119" fmla="*/ 3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39" h="725">
                  <a:moveTo>
                    <a:pt x="390" y="342"/>
                  </a:moveTo>
                  <a:lnTo>
                    <a:pt x="390" y="342"/>
                  </a:lnTo>
                  <a:lnTo>
                    <a:pt x="390" y="342"/>
                  </a:lnTo>
                  <a:lnTo>
                    <a:pt x="390" y="342"/>
                  </a:lnTo>
                  <a:close/>
                  <a:moveTo>
                    <a:pt x="357" y="54"/>
                  </a:moveTo>
                  <a:lnTo>
                    <a:pt x="367" y="54"/>
                  </a:lnTo>
                  <a:lnTo>
                    <a:pt x="375" y="59"/>
                  </a:lnTo>
                  <a:lnTo>
                    <a:pt x="380" y="67"/>
                  </a:lnTo>
                  <a:lnTo>
                    <a:pt x="380" y="77"/>
                  </a:lnTo>
                  <a:lnTo>
                    <a:pt x="375" y="85"/>
                  </a:lnTo>
                  <a:lnTo>
                    <a:pt x="92" y="368"/>
                  </a:lnTo>
                  <a:lnTo>
                    <a:pt x="92" y="368"/>
                  </a:lnTo>
                  <a:lnTo>
                    <a:pt x="92" y="369"/>
                  </a:lnTo>
                  <a:lnTo>
                    <a:pt x="70" y="395"/>
                  </a:lnTo>
                  <a:lnTo>
                    <a:pt x="53" y="423"/>
                  </a:lnTo>
                  <a:lnTo>
                    <a:pt x="43" y="453"/>
                  </a:lnTo>
                  <a:lnTo>
                    <a:pt x="37" y="484"/>
                  </a:lnTo>
                  <a:lnTo>
                    <a:pt x="37" y="516"/>
                  </a:lnTo>
                  <a:lnTo>
                    <a:pt x="43" y="547"/>
                  </a:lnTo>
                  <a:lnTo>
                    <a:pt x="53" y="576"/>
                  </a:lnTo>
                  <a:lnTo>
                    <a:pt x="70" y="605"/>
                  </a:lnTo>
                  <a:lnTo>
                    <a:pt x="92" y="631"/>
                  </a:lnTo>
                  <a:lnTo>
                    <a:pt x="119" y="653"/>
                  </a:lnTo>
                  <a:lnTo>
                    <a:pt x="147" y="670"/>
                  </a:lnTo>
                  <a:lnTo>
                    <a:pt x="179" y="681"/>
                  </a:lnTo>
                  <a:lnTo>
                    <a:pt x="210" y="686"/>
                  </a:lnTo>
                  <a:lnTo>
                    <a:pt x="243" y="686"/>
                  </a:lnTo>
                  <a:lnTo>
                    <a:pt x="276" y="681"/>
                  </a:lnTo>
                  <a:lnTo>
                    <a:pt x="306" y="670"/>
                  </a:lnTo>
                  <a:lnTo>
                    <a:pt x="336" y="653"/>
                  </a:lnTo>
                  <a:lnTo>
                    <a:pt x="362" y="631"/>
                  </a:lnTo>
                  <a:lnTo>
                    <a:pt x="390" y="659"/>
                  </a:lnTo>
                  <a:lnTo>
                    <a:pt x="361" y="682"/>
                  </a:lnTo>
                  <a:lnTo>
                    <a:pt x="329" y="702"/>
                  </a:lnTo>
                  <a:lnTo>
                    <a:pt x="297" y="715"/>
                  </a:lnTo>
                  <a:lnTo>
                    <a:pt x="263" y="723"/>
                  </a:lnTo>
                  <a:lnTo>
                    <a:pt x="227" y="725"/>
                  </a:lnTo>
                  <a:lnTo>
                    <a:pt x="192" y="723"/>
                  </a:lnTo>
                  <a:lnTo>
                    <a:pt x="158" y="715"/>
                  </a:lnTo>
                  <a:lnTo>
                    <a:pt x="125" y="702"/>
                  </a:lnTo>
                  <a:lnTo>
                    <a:pt x="94" y="682"/>
                  </a:lnTo>
                  <a:lnTo>
                    <a:pt x="65" y="659"/>
                  </a:lnTo>
                  <a:lnTo>
                    <a:pt x="39" y="627"/>
                  </a:lnTo>
                  <a:lnTo>
                    <a:pt x="19" y="593"/>
                  </a:lnTo>
                  <a:lnTo>
                    <a:pt x="6" y="556"/>
                  </a:lnTo>
                  <a:lnTo>
                    <a:pt x="0" y="518"/>
                  </a:lnTo>
                  <a:lnTo>
                    <a:pt x="0" y="480"/>
                  </a:lnTo>
                  <a:lnTo>
                    <a:pt x="6" y="444"/>
                  </a:lnTo>
                  <a:lnTo>
                    <a:pt x="19" y="407"/>
                  </a:lnTo>
                  <a:lnTo>
                    <a:pt x="39" y="373"/>
                  </a:lnTo>
                  <a:lnTo>
                    <a:pt x="65" y="342"/>
                  </a:lnTo>
                  <a:lnTo>
                    <a:pt x="349" y="59"/>
                  </a:lnTo>
                  <a:lnTo>
                    <a:pt x="357" y="54"/>
                  </a:lnTo>
                  <a:close/>
                  <a:moveTo>
                    <a:pt x="578" y="45"/>
                  </a:moveTo>
                  <a:lnTo>
                    <a:pt x="604" y="72"/>
                  </a:lnTo>
                  <a:lnTo>
                    <a:pt x="335" y="342"/>
                  </a:lnTo>
                  <a:lnTo>
                    <a:pt x="281" y="395"/>
                  </a:lnTo>
                  <a:lnTo>
                    <a:pt x="273" y="408"/>
                  </a:lnTo>
                  <a:lnTo>
                    <a:pt x="270" y="423"/>
                  </a:lnTo>
                  <a:lnTo>
                    <a:pt x="273" y="437"/>
                  </a:lnTo>
                  <a:lnTo>
                    <a:pt x="281" y="449"/>
                  </a:lnTo>
                  <a:lnTo>
                    <a:pt x="294" y="458"/>
                  </a:lnTo>
                  <a:lnTo>
                    <a:pt x="308" y="461"/>
                  </a:lnTo>
                  <a:lnTo>
                    <a:pt x="323" y="458"/>
                  </a:lnTo>
                  <a:lnTo>
                    <a:pt x="335" y="449"/>
                  </a:lnTo>
                  <a:lnTo>
                    <a:pt x="538" y="247"/>
                  </a:lnTo>
                  <a:lnTo>
                    <a:pt x="547" y="242"/>
                  </a:lnTo>
                  <a:lnTo>
                    <a:pt x="556" y="242"/>
                  </a:lnTo>
                  <a:lnTo>
                    <a:pt x="565" y="247"/>
                  </a:lnTo>
                  <a:lnTo>
                    <a:pt x="569" y="255"/>
                  </a:lnTo>
                  <a:lnTo>
                    <a:pt x="569" y="266"/>
                  </a:lnTo>
                  <a:lnTo>
                    <a:pt x="565" y="274"/>
                  </a:lnTo>
                  <a:lnTo>
                    <a:pt x="362" y="477"/>
                  </a:lnTo>
                  <a:lnTo>
                    <a:pt x="346" y="490"/>
                  </a:lnTo>
                  <a:lnTo>
                    <a:pt x="328" y="496"/>
                  </a:lnTo>
                  <a:lnTo>
                    <a:pt x="308" y="499"/>
                  </a:lnTo>
                  <a:lnTo>
                    <a:pt x="289" y="496"/>
                  </a:lnTo>
                  <a:lnTo>
                    <a:pt x="270" y="490"/>
                  </a:lnTo>
                  <a:lnTo>
                    <a:pt x="255" y="477"/>
                  </a:lnTo>
                  <a:lnTo>
                    <a:pt x="242" y="461"/>
                  </a:lnTo>
                  <a:lnTo>
                    <a:pt x="234" y="443"/>
                  </a:lnTo>
                  <a:lnTo>
                    <a:pt x="233" y="423"/>
                  </a:lnTo>
                  <a:lnTo>
                    <a:pt x="234" y="403"/>
                  </a:lnTo>
                  <a:lnTo>
                    <a:pt x="242" y="385"/>
                  </a:lnTo>
                  <a:lnTo>
                    <a:pt x="255" y="369"/>
                  </a:lnTo>
                  <a:lnTo>
                    <a:pt x="578" y="45"/>
                  </a:lnTo>
                  <a:close/>
                  <a:moveTo>
                    <a:pt x="685" y="0"/>
                  </a:moveTo>
                  <a:lnTo>
                    <a:pt x="716" y="3"/>
                  </a:lnTo>
                  <a:lnTo>
                    <a:pt x="743" y="12"/>
                  </a:lnTo>
                  <a:lnTo>
                    <a:pt x="769" y="25"/>
                  </a:lnTo>
                  <a:lnTo>
                    <a:pt x="794" y="45"/>
                  </a:lnTo>
                  <a:lnTo>
                    <a:pt x="814" y="69"/>
                  </a:lnTo>
                  <a:lnTo>
                    <a:pt x="827" y="96"/>
                  </a:lnTo>
                  <a:lnTo>
                    <a:pt x="836" y="123"/>
                  </a:lnTo>
                  <a:lnTo>
                    <a:pt x="839" y="153"/>
                  </a:lnTo>
                  <a:lnTo>
                    <a:pt x="836" y="182"/>
                  </a:lnTo>
                  <a:lnTo>
                    <a:pt x="827" y="211"/>
                  </a:lnTo>
                  <a:lnTo>
                    <a:pt x="814" y="237"/>
                  </a:lnTo>
                  <a:lnTo>
                    <a:pt x="794" y="261"/>
                  </a:lnTo>
                  <a:lnTo>
                    <a:pt x="390" y="659"/>
                  </a:lnTo>
                  <a:lnTo>
                    <a:pt x="362" y="631"/>
                  </a:lnTo>
                  <a:lnTo>
                    <a:pt x="767" y="234"/>
                  </a:lnTo>
                  <a:lnTo>
                    <a:pt x="784" y="213"/>
                  </a:lnTo>
                  <a:lnTo>
                    <a:pt x="794" y="190"/>
                  </a:lnTo>
                  <a:lnTo>
                    <a:pt x="799" y="165"/>
                  </a:lnTo>
                  <a:lnTo>
                    <a:pt x="799" y="140"/>
                  </a:lnTo>
                  <a:lnTo>
                    <a:pt x="794" y="115"/>
                  </a:lnTo>
                  <a:lnTo>
                    <a:pt x="784" y="93"/>
                  </a:lnTo>
                  <a:lnTo>
                    <a:pt x="767" y="72"/>
                  </a:lnTo>
                  <a:lnTo>
                    <a:pt x="746" y="55"/>
                  </a:lnTo>
                  <a:lnTo>
                    <a:pt x="723" y="45"/>
                  </a:lnTo>
                  <a:lnTo>
                    <a:pt x="699" y="39"/>
                  </a:lnTo>
                  <a:lnTo>
                    <a:pt x="674" y="39"/>
                  </a:lnTo>
                  <a:lnTo>
                    <a:pt x="649" y="45"/>
                  </a:lnTo>
                  <a:lnTo>
                    <a:pt x="625" y="55"/>
                  </a:lnTo>
                  <a:lnTo>
                    <a:pt x="604" y="72"/>
                  </a:lnTo>
                  <a:lnTo>
                    <a:pt x="578" y="45"/>
                  </a:lnTo>
                  <a:lnTo>
                    <a:pt x="602" y="25"/>
                  </a:lnTo>
                  <a:lnTo>
                    <a:pt x="628" y="12"/>
                  </a:lnTo>
                  <a:lnTo>
                    <a:pt x="657" y="3"/>
                  </a:lnTo>
                  <a:lnTo>
                    <a:pt x="685"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10" name="Freeform 109"/>
            <p:cNvSpPr>
              <a:spLocks noEditPoints="1"/>
            </p:cNvSpPr>
            <p:nvPr/>
          </p:nvSpPr>
          <p:spPr bwMode="auto">
            <a:xfrm>
              <a:off x="6145121" y="6234558"/>
              <a:ext cx="540644" cy="466627"/>
            </a:xfrm>
            <a:custGeom>
              <a:avLst/>
              <a:gdLst>
                <a:gd name="T0" fmla="*/ 65 w 840"/>
                <a:gd name="T1" fmla="*/ 516 h 725"/>
                <a:gd name="T2" fmla="*/ 777 w 840"/>
                <a:gd name="T3" fmla="*/ 516 h 725"/>
                <a:gd name="T4" fmla="*/ 428 w 840"/>
                <a:gd name="T5" fmla="*/ 571 h 725"/>
                <a:gd name="T6" fmla="*/ 425 w 840"/>
                <a:gd name="T7" fmla="*/ 572 h 725"/>
                <a:gd name="T8" fmla="*/ 415 w 840"/>
                <a:gd name="T9" fmla="*/ 572 h 725"/>
                <a:gd name="T10" fmla="*/ 411 w 840"/>
                <a:gd name="T11" fmla="*/ 571 h 725"/>
                <a:gd name="T12" fmla="*/ 180 w 840"/>
                <a:gd name="T13" fmla="*/ 308 h 725"/>
                <a:gd name="T14" fmla="*/ 421 w 840"/>
                <a:gd name="T15" fmla="*/ 533 h 725"/>
                <a:gd name="T16" fmla="*/ 660 w 840"/>
                <a:gd name="T17" fmla="*/ 308 h 725"/>
                <a:gd name="T18" fmla="*/ 428 w 840"/>
                <a:gd name="T19" fmla="*/ 418 h 725"/>
                <a:gd name="T20" fmla="*/ 421 w 840"/>
                <a:gd name="T21" fmla="*/ 420 h 725"/>
                <a:gd name="T22" fmla="*/ 411 w 840"/>
                <a:gd name="T23" fmla="*/ 418 h 725"/>
                <a:gd name="T24" fmla="*/ 180 w 840"/>
                <a:gd name="T25" fmla="*/ 308 h 725"/>
                <a:gd name="T26" fmla="*/ 65 w 840"/>
                <a:gd name="T27" fmla="*/ 211 h 725"/>
                <a:gd name="T28" fmla="*/ 777 w 840"/>
                <a:gd name="T29" fmla="*/ 211 h 725"/>
                <a:gd name="T30" fmla="*/ 421 w 840"/>
                <a:gd name="T31" fmla="*/ 0 h 725"/>
                <a:gd name="T32" fmla="*/ 428 w 840"/>
                <a:gd name="T33" fmla="*/ 3 h 725"/>
                <a:gd name="T34" fmla="*/ 829 w 840"/>
                <a:gd name="T35" fmla="*/ 192 h 725"/>
                <a:gd name="T36" fmla="*/ 833 w 840"/>
                <a:gd name="T37" fmla="*/ 196 h 725"/>
                <a:gd name="T38" fmla="*/ 840 w 840"/>
                <a:gd name="T39" fmla="*/ 204 h 725"/>
                <a:gd name="T40" fmla="*/ 840 w 840"/>
                <a:gd name="T41" fmla="*/ 216 h 725"/>
                <a:gd name="T42" fmla="*/ 833 w 840"/>
                <a:gd name="T43" fmla="*/ 224 h 725"/>
                <a:gd name="T44" fmla="*/ 829 w 840"/>
                <a:gd name="T45" fmla="*/ 228 h 725"/>
                <a:gd name="T46" fmla="*/ 829 w 840"/>
                <a:gd name="T47" fmla="*/ 346 h 725"/>
                <a:gd name="T48" fmla="*/ 833 w 840"/>
                <a:gd name="T49" fmla="*/ 348 h 725"/>
                <a:gd name="T50" fmla="*/ 840 w 840"/>
                <a:gd name="T51" fmla="*/ 357 h 725"/>
                <a:gd name="T52" fmla="*/ 840 w 840"/>
                <a:gd name="T53" fmla="*/ 368 h 725"/>
                <a:gd name="T54" fmla="*/ 833 w 840"/>
                <a:gd name="T55" fmla="*/ 377 h 725"/>
                <a:gd name="T56" fmla="*/ 829 w 840"/>
                <a:gd name="T57" fmla="*/ 380 h 725"/>
                <a:gd name="T58" fmla="*/ 829 w 840"/>
                <a:gd name="T59" fmla="*/ 499 h 725"/>
                <a:gd name="T60" fmla="*/ 833 w 840"/>
                <a:gd name="T61" fmla="*/ 501 h 725"/>
                <a:gd name="T62" fmla="*/ 840 w 840"/>
                <a:gd name="T63" fmla="*/ 511 h 725"/>
                <a:gd name="T64" fmla="*/ 840 w 840"/>
                <a:gd name="T65" fmla="*/ 521 h 725"/>
                <a:gd name="T66" fmla="*/ 833 w 840"/>
                <a:gd name="T67" fmla="*/ 530 h 725"/>
                <a:gd name="T68" fmla="*/ 829 w 840"/>
                <a:gd name="T69" fmla="*/ 533 h 725"/>
                <a:gd name="T70" fmla="*/ 428 w 840"/>
                <a:gd name="T71" fmla="*/ 723 h 725"/>
                <a:gd name="T72" fmla="*/ 421 w 840"/>
                <a:gd name="T73" fmla="*/ 725 h 725"/>
                <a:gd name="T74" fmla="*/ 411 w 840"/>
                <a:gd name="T75" fmla="*/ 723 h 725"/>
                <a:gd name="T76" fmla="*/ 11 w 840"/>
                <a:gd name="T77" fmla="*/ 533 h 725"/>
                <a:gd name="T78" fmla="*/ 7 w 840"/>
                <a:gd name="T79" fmla="*/ 530 h 725"/>
                <a:gd name="T80" fmla="*/ 2 w 840"/>
                <a:gd name="T81" fmla="*/ 521 h 725"/>
                <a:gd name="T82" fmla="*/ 2 w 840"/>
                <a:gd name="T83" fmla="*/ 511 h 725"/>
                <a:gd name="T84" fmla="*/ 7 w 840"/>
                <a:gd name="T85" fmla="*/ 501 h 725"/>
                <a:gd name="T86" fmla="*/ 11 w 840"/>
                <a:gd name="T87" fmla="*/ 499 h 725"/>
                <a:gd name="T88" fmla="*/ 11 w 840"/>
                <a:gd name="T89" fmla="*/ 380 h 725"/>
                <a:gd name="T90" fmla="*/ 7 w 840"/>
                <a:gd name="T91" fmla="*/ 377 h 725"/>
                <a:gd name="T92" fmla="*/ 2 w 840"/>
                <a:gd name="T93" fmla="*/ 368 h 725"/>
                <a:gd name="T94" fmla="*/ 2 w 840"/>
                <a:gd name="T95" fmla="*/ 357 h 725"/>
                <a:gd name="T96" fmla="*/ 7 w 840"/>
                <a:gd name="T97" fmla="*/ 348 h 725"/>
                <a:gd name="T98" fmla="*/ 11 w 840"/>
                <a:gd name="T99" fmla="*/ 346 h 725"/>
                <a:gd name="T100" fmla="*/ 11 w 840"/>
                <a:gd name="T101" fmla="*/ 228 h 725"/>
                <a:gd name="T102" fmla="*/ 7 w 840"/>
                <a:gd name="T103" fmla="*/ 224 h 725"/>
                <a:gd name="T104" fmla="*/ 2 w 840"/>
                <a:gd name="T105" fmla="*/ 216 h 725"/>
                <a:gd name="T106" fmla="*/ 2 w 840"/>
                <a:gd name="T107" fmla="*/ 204 h 725"/>
                <a:gd name="T108" fmla="*/ 7 w 840"/>
                <a:gd name="T109" fmla="*/ 196 h 725"/>
                <a:gd name="T110" fmla="*/ 11 w 840"/>
                <a:gd name="T111" fmla="*/ 192 h 725"/>
                <a:gd name="T112" fmla="*/ 411 w 840"/>
                <a:gd name="T113" fmla="*/ 3 h 725"/>
                <a:gd name="T114" fmla="*/ 421 w 840"/>
                <a:gd name="T115" fmla="*/ 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40" h="725">
                  <a:moveTo>
                    <a:pt x="180" y="461"/>
                  </a:moveTo>
                  <a:lnTo>
                    <a:pt x="65" y="516"/>
                  </a:lnTo>
                  <a:lnTo>
                    <a:pt x="421" y="685"/>
                  </a:lnTo>
                  <a:lnTo>
                    <a:pt x="777" y="516"/>
                  </a:lnTo>
                  <a:lnTo>
                    <a:pt x="660" y="461"/>
                  </a:lnTo>
                  <a:lnTo>
                    <a:pt x="428" y="571"/>
                  </a:lnTo>
                  <a:lnTo>
                    <a:pt x="428" y="571"/>
                  </a:lnTo>
                  <a:lnTo>
                    <a:pt x="425" y="572"/>
                  </a:lnTo>
                  <a:lnTo>
                    <a:pt x="421" y="572"/>
                  </a:lnTo>
                  <a:lnTo>
                    <a:pt x="415" y="572"/>
                  </a:lnTo>
                  <a:lnTo>
                    <a:pt x="411" y="571"/>
                  </a:lnTo>
                  <a:lnTo>
                    <a:pt x="411" y="571"/>
                  </a:lnTo>
                  <a:lnTo>
                    <a:pt x="180" y="461"/>
                  </a:lnTo>
                  <a:close/>
                  <a:moveTo>
                    <a:pt x="180" y="308"/>
                  </a:moveTo>
                  <a:lnTo>
                    <a:pt x="65" y="363"/>
                  </a:lnTo>
                  <a:lnTo>
                    <a:pt x="421" y="533"/>
                  </a:lnTo>
                  <a:lnTo>
                    <a:pt x="777" y="363"/>
                  </a:lnTo>
                  <a:lnTo>
                    <a:pt x="660" y="308"/>
                  </a:lnTo>
                  <a:lnTo>
                    <a:pt x="428" y="418"/>
                  </a:lnTo>
                  <a:lnTo>
                    <a:pt x="428" y="418"/>
                  </a:lnTo>
                  <a:lnTo>
                    <a:pt x="425" y="419"/>
                  </a:lnTo>
                  <a:lnTo>
                    <a:pt x="421" y="420"/>
                  </a:lnTo>
                  <a:lnTo>
                    <a:pt x="415" y="419"/>
                  </a:lnTo>
                  <a:lnTo>
                    <a:pt x="411" y="418"/>
                  </a:lnTo>
                  <a:lnTo>
                    <a:pt x="411" y="418"/>
                  </a:lnTo>
                  <a:lnTo>
                    <a:pt x="180" y="308"/>
                  </a:lnTo>
                  <a:close/>
                  <a:moveTo>
                    <a:pt x="421" y="41"/>
                  </a:moveTo>
                  <a:lnTo>
                    <a:pt x="65" y="211"/>
                  </a:lnTo>
                  <a:lnTo>
                    <a:pt x="421" y="380"/>
                  </a:lnTo>
                  <a:lnTo>
                    <a:pt x="777" y="211"/>
                  </a:lnTo>
                  <a:lnTo>
                    <a:pt x="421" y="41"/>
                  </a:lnTo>
                  <a:close/>
                  <a:moveTo>
                    <a:pt x="421" y="0"/>
                  </a:moveTo>
                  <a:lnTo>
                    <a:pt x="425" y="1"/>
                  </a:lnTo>
                  <a:lnTo>
                    <a:pt x="428" y="3"/>
                  </a:lnTo>
                  <a:lnTo>
                    <a:pt x="428" y="3"/>
                  </a:lnTo>
                  <a:lnTo>
                    <a:pt x="829" y="192"/>
                  </a:lnTo>
                  <a:lnTo>
                    <a:pt x="829" y="192"/>
                  </a:lnTo>
                  <a:lnTo>
                    <a:pt x="833" y="196"/>
                  </a:lnTo>
                  <a:lnTo>
                    <a:pt x="837" y="200"/>
                  </a:lnTo>
                  <a:lnTo>
                    <a:pt x="840" y="204"/>
                  </a:lnTo>
                  <a:lnTo>
                    <a:pt x="840" y="211"/>
                  </a:lnTo>
                  <a:lnTo>
                    <a:pt x="840" y="216"/>
                  </a:lnTo>
                  <a:lnTo>
                    <a:pt x="837" y="220"/>
                  </a:lnTo>
                  <a:lnTo>
                    <a:pt x="833" y="224"/>
                  </a:lnTo>
                  <a:lnTo>
                    <a:pt x="829" y="228"/>
                  </a:lnTo>
                  <a:lnTo>
                    <a:pt x="829" y="228"/>
                  </a:lnTo>
                  <a:lnTo>
                    <a:pt x="705" y="287"/>
                  </a:lnTo>
                  <a:lnTo>
                    <a:pt x="829" y="346"/>
                  </a:lnTo>
                  <a:lnTo>
                    <a:pt x="829" y="346"/>
                  </a:lnTo>
                  <a:lnTo>
                    <a:pt x="833" y="348"/>
                  </a:lnTo>
                  <a:lnTo>
                    <a:pt x="837" y="352"/>
                  </a:lnTo>
                  <a:lnTo>
                    <a:pt x="840" y="357"/>
                  </a:lnTo>
                  <a:lnTo>
                    <a:pt x="840" y="363"/>
                  </a:lnTo>
                  <a:lnTo>
                    <a:pt x="840" y="368"/>
                  </a:lnTo>
                  <a:lnTo>
                    <a:pt x="837" y="373"/>
                  </a:lnTo>
                  <a:lnTo>
                    <a:pt x="833" y="377"/>
                  </a:lnTo>
                  <a:lnTo>
                    <a:pt x="829" y="380"/>
                  </a:lnTo>
                  <a:lnTo>
                    <a:pt x="829" y="380"/>
                  </a:lnTo>
                  <a:lnTo>
                    <a:pt x="705" y="439"/>
                  </a:lnTo>
                  <a:lnTo>
                    <a:pt x="829" y="499"/>
                  </a:lnTo>
                  <a:lnTo>
                    <a:pt x="829" y="499"/>
                  </a:lnTo>
                  <a:lnTo>
                    <a:pt x="833" y="501"/>
                  </a:lnTo>
                  <a:lnTo>
                    <a:pt x="837" y="505"/>
                  </a:lnTo>
                  <a:lnTo>
                    <a:pt x="840" y="511"/>
                  </a:lnTo>
                  <a:lnTo>
                    <a:pt x="840" y="516"/>
                  </a:lnTo>
                  <a:lnTo>
                    <a:pt x="840" y="521"/>
                  </a:lnTo>
                  <a:lnTo>
                    <a:pt x="837" y="525"/>
                  </a:lnTo>
                  <a:lnTo>
                    <a:pt x="833" y="530"/>
                  </a:lnTo>
                  <a:lnTo>
                    <a:pt x="829" y="533"/>
                  </a:lnTo>
                  <a:lnTo>
                    <a:pt x="829" y="533"/>
                  </a:lnTo>
                  <a:lnTo>
                    <a:pt x="428" y="724"/>
                  </a:lnTo>
                  <a:lnTo>
                    <a:pt x="428" y="723"/>
                  </a:lnTo>
                  <a:lnTo>
                    <a:pt x="425" y="725"/>
                  </a:lnTo>
                  <a:lnTo>
                    <a:pt x="421" y="725"/>
                  </a:lnTo>
                  <a:lnTo>
                    <a:pt x="415" y="725"/>
                  </a:lnTo>
                  <a:lnTo>
                    <a:pt x="411" y="723"/>
                  </a:lnTo>
                  <a:lnTo>
                    <a:pt x="411" y="724"/>
                  </a:lnTo>
                  <a:lnTo>
                    <a:pt x="11" y="533"/>
                  </a:lnTo>
                  <a:lnTo>
                    <a:pt x="11" y="533"/>
                  </a:lnTo>
                  <a:lnTo>
                    <a:pt x="7" y="530"/>
                  </a:lnTo>
                  <a:lnTo>
                    <a:pt x="3" y="525"/>
                  </a:lnTo>
                  <a:lnTo>
                    <a:pt x="2" y="521"/>
                  </a:lnTo>
                  <a:lnTo>
                    <a:pt x="0" y="516"/>
                  </a:lnTo>
                  <a:lnTo>
                    <a:pt x="2" y="511"/>
                  </a:lnTo>
                  <a:lnTo>
                    <a:pt x="3" y="505"/>
                  </a:lnTo>
                  <a:lnTo>
                    <a:pt x="7" y="501"/>
                  </a:lnTo>
                  <a:lnTo>
                    <a:pt x="11" y="499"/>
                  </a:lnTo>
                  <a:lnTo>
                    <a:pt x="11" y="499"/>
                  </a:lnTo>
                  <a:lnTo>
                    <a:pt x="135" y="439"/>
                  </a:lnTo>
                  <a:lnTo>
                    <a:pt x="11" y="380"/>
                  </a:lnTo>
                  <a:lnTo>
                    <a:pt x="11" y="380"/>
                  </a:lnTo>
                  <a:lnTo>
                    <a:pt x="7" y="377"/>
                  </a:lnTo>
                  <a:lnTo>
                    <a:pt x="3" y="373"/>
                  </a:lnTo>
                  <a:lnTo>
                    <a:pt x="2" y="368"/>
                  </a:lnTo>
                  <a:lnTo>
                    <a:pt x="0" y="363"/>
                  </a:lnTo>
                  <a:lnTo>
                    <a:pt x="2" y="357"/>
                  </a:lnTo>
                  <a:lnTo>
                    <a:pt x="3" y="352"/>
                  </a:lnTo>
                  <a:lnTo>
                    <a:pt x="7" y="348"/>
                  </a:lnTo>
                  <a:lnTo>
                    <a:pt x="11" y="346"/>
                  </a:lnTo>
                  <a:lnTo>
                    <a:pt x="11" y="346"/>
                  </a:lnTo>
                  <a:lnTo>
                    <a:pt x="135" y="287"/>
                  </a:lnTo>
                  <a:lnTo>
                    <a:pt x="11" y="228"/>
                  </a:lnTo>
                  <a:lnTo>
                    <a:pt x="11" y="228"/>
                  </a:lnTo>
                  <a:lnTo>
                    <a:pt x="7" y="224"/>
                  </a:lnTo>
                  <a:lnTo>
                    <a:pt x="3" y="220"/>
                  </a:lnTo>
                  <a:lnTo>
                    <a:pt x="2" y="216"/>
                  </a:lnTo>
                  <a:lnTo>
                    <a:pt x="0" y="211"/>
                  </a:lnTo>
                  <a:lnTo>
                    <a:pt x="2" y="204"/>
                  </a:lnTo>
                  <a:lnTo>
                    <a:pt x="3" y="200"/>
                  </a:lnTo>
                  <a:lnTo>
                    <a:pt x="7" y="196"/>
                  </a:lnTo>
                  <a:lnTo>
                    <a:pt x="11" y="192"/>
                  </a:lnTo>
                  <a:lnTo>
                    <a:pt x="11" y="192"/>
                  </a:lnTo>
                  <a:lnTo>
                    <a:pt x="411" y="3"/>
                  </a:lnTo>
                  <a:lnTo>
                    <a:pt x="411" y="3"/>
                  </a:lnTo>
                  <a:lnTo>
                    <a:pt x="415" y="1"/>
                  </a:lnTo>
                  <a:lnTo>
                    <a:pt x="421"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11" name="Freeform 110"/>
            <p:cNvSpPr>
              <a:spLocks noEditPoints="1"/>
            </p:cNvSpPr>
            <p:nvPr/>
          </p:nvSpPr>
          <p:spPr bwMode="auto">
            <a:xfrm>
              <a:off x="7245368" y="6197872"/>
              <a:ext cx="540000" cy="540000"/>
            </a:xfrm>
            <a:custGeom>
              <a:avLst/>
              <a:gdLst>
                <a:gd name="T0" fmla="*/ 48 w 839"/>
                <a:gd name="T1" fmla="*/ 575 h 839"/>
                <a:gd name="T2" fmla="*/ 38 w 839"/>
                <a:gd name="T3" fmla="*/ 587 h 839"/>
                <a:gd name="T4" fmla="*/ 41 w 839"/>
                <a:gd name="T5" fmla="*/ 601 h 839"/>
                <a:gd name="T6" fmla="*/ 48 w 839"/>
                <a:gd name="T7" fmla="*/ 609 h 839"/>
                <a:gd name="T8" fmla="*/ 415 w 839"/>
                <a:gd name="T9" fmla="*/ 800 h 839"/>
                <a:gd name="T10" fmla="*/ 428 w 839"/>
                <a:gd name="T11" fmla="*/ 799 h 839"/>
                <a:gd name="T12" fmla="*/ 791 w 839"/>
                <a:gd name="T13" fmla="*/ 607 h 839"/>
                <a:gd name="T14" fmla="*/ 800 w 839"/>
                <a:gd name="T15" fmla="*/ 597 h 839"/>
                <a:gd name="T16" fmla="*/ 797 w 839"/>
                <a:gd name="T17" fmla="*/ 581 h 839"/>
                <a:gd name="T18" fmla="*/ 791 w 839"/>
                <a:gd name="T19" fmla="*/ 575 h 839"/>
                <a:gd name="T20" fmla="*/ 446 w 839"/>
                <a:gd name="T21" fmla="*/ 661 h 839"/>
                <a:gd name="T22" fmla="*/ 406 w 839"/>
                <a:gd name="T23" fmla="*/ 666 h 839"/>
                <a:gd name="T24" fmla="*/ 137 w 839"/>
                <a:gd name="T25" fmla="*/ 528 h 839"/>
                <a:gd name="T26" fmla="*/ 48 w 839"/>
                <a:gd name="T27" fmla="*/ 403 h 839"/>
                <a:gd name="T28" fmla="*/ 38 w 839"/>
                <a:gd name="T29" fmla="*/ 415 h 839"/>
                <a:gd name="T30" fmla="*/ 41 w 839"/>
                <a:gd name="T31" fmla="*/ 429 h 839"/>
                <a:gd name="T32" fmla="*/ 48 w 839"/>
                <a:gd name="T33" fmla="*/ 436 h 839"/>
                <a:gd name="T34" fmla="*/ 415 w 839"/>
                <a:gd name="T35" fmla="*/ 628 h 839"/>
                <a:gd name="T36" fmla="*/ 428 w 839"/>
                <a:gd name="T37" fmla="*/ 627 h 839"/>
                <a:gd name="T38" fmla="*/ 791 w 839"/>
                <a:gd name="T39" fmla="*/ 436 h 839"/>
                <a:gd name="T40" fmla="*/ 800 w 839"/>
                <a:gd name="T41" fmla="*/ 425 h 839"/>
                <a:gd name="T42" fmla="*/ 797 w 839"/>
                <a:gd name="T43" fmla="*/ 410 h 839"/>
                <a:gd name="T44" fmla="*/ 791 w 839"/>
                <a:gd name="T45" fmla="*/ 403 h 839"/>
                <a:gd name="T46" fmla="*/ 446 w 839"/>
                <a:gd name="T47" fmla="*/ 490 h 839"/>
                <a:gd name="T48" fmla="*/ 406 w 839"/>
                <a:gd name="T49" fmla="*/ 494 h 839"/>
                <a:gd name="T50" fmla="*/ 137 w 839"/>
                <a:gd name="T51" fmla="*/ 355 h 839"/>
                <a:gd name="T52" fmla="*/ 411 w 839"/>
                <a:gd name="T53" fmla="*/ 41 h 839"/>
                <a:gd name="T54" fmla="*/ 48 w 839"/>
                <a:gd name="T55" fmla="*/ 232 h 839"/>
                <a:gd name="T56" fmla="*/ 38 w 839"/>
                <a:gd name="T57" fmla="*/ 242 h 839"/>
                <a:gd name="T58" fmla="*/ 41 w 839"/>
                <a:gd name="T59" fmla="*/ 258 h 839"/>
                <a:gd name="T60" fmla="*/ 48 w 839"/>
                <a:gd name="T61" fmla="*/ 264 h 839"/>
                <a:gd name="T62" fmla="*/ 415 w 839"/>
                <a:gd name="T63" fmla="*/ 457 h 839"/>
                <a:gd name="T64" fmla="*/ 428 w 839"/>
                <a:gd name="T65" fmla="*/ 456 h 839"/>
                <a:gd name="T66" fmla="*/ 791 w 839"/>
                <a:gd name="T67" fmla="*/ 264 h 839"/>
                <a:gd name="T68" fmla="*/ 800 w 839"/>
                <a:gd name="T69" fmla="*/ 253 h 839"/>
                <a:gd name="T70" fmla="*/ 797 w 839"/>
                <a:gd name="T71" fmla="*/ 238 h 839"/>
                <a:gd name="T72" fmla="*/ 791 w 839"/>
                <a:gd name="T73" fmla="*/ 232 h 839"/>
                <a:gd name="T74" fmla="*/ 424 w 839"/>
                <a:gd name="T75" fmla="*/ 39 h 839"/>
                <a:gd name="T76" fmla="*/ 433 w 839"/>
                <a:gd name="T77" fmla="*/ 1 h 839"/>
                <a:gd name="T78" fmla="*/ 808 w 839"/>
                <a:gd name="T79" fmla="*/ 198 h 839"/>
                <a:gd name="T80" fmla="*/ 835 w 839"/>
                <a:gd name="T81" fmla="*/ 228 h 839"/>
                <a:gd name="T82" fmla="*/ 825 w 839"/>
                <a:gd name="T83" fmla="*/ 285 h 839"/>
                <a:gd name="T84" fmla="*/ 741 w 839"/>
                <a:gd name="T85" fmla="*/ 334 h 839"/>
                <a:gd name="T86" fmla="*/ 825 w 839"/>
                <a:gd name="T87" fmla="*/ 382 h 839"/>
                <a:gd name="T88" fmla="*/ 835 w 839"/>
                <a:gd name="T89" fmla="*/ 440 h 839"/>
                <a:gd name="T90" fmla="*/ 808 w 839"/>
                <a:gd name="T91" fmla="*/ 470 h 839"/>
                <a:gd name="T92" fmla="*/ 808 w 839"/>
                <a:gd name="T93" fmla="*/ 541 h 839"/>
                <a:gd name="T94" fmla="*/ 839 w 839"/>
                <a:gd name="T95" fmla="*/ 592 h 839"/>
                <a:gd name="T96" fmla="*/ 808 w 839"/>
                <a:gd name="T97" fmla="*/ 641 h 839"/>
                <a:gd name="T98" fmla="*/ 446 w 839"/>
                <a:gd name="T99" fmla="*/ 833 h 839"/>
                <a:gd name="T100" fmla="*/ 406 w 839"/>
                <a:gd name="T101" fmla="*/ 838 h 839"/>
                <a:gd name="T102" fmla="*/ 30 w 839"/>
                <a:gd name="T103" fmla="*/ 641 h 839"/>
                <a:gd name="T104" fmla="*/ 4 w 839"/>
                <a:gd name="T105" fmla="*/ 613 h 839"/>
                <a:gd name="T106" fmla="*/ 14 w 839"/>
                <a:gd name="T107" fmla="*/ 554 h 839"/>
                <a:gd name="T108" fmla="*/ 97 w 839"/>
                <a:gd name="T109" fmla="*/ 505 h 839"/>
                <a:gd name="T110" fmla="*/ 14 w 839"/>
                <a:gd name="T111" fmla="*/ 458 h 839"/>
                <a:gd name="T112" fmla="*/ 4 w 839"/>
                <a:gd name="T113" fmla="*/ 399 h 839"/>
                <a:gd name="T114" fmla="*/ 30 w 839"/>
                <a:gd name="T115" fmla="*/ 369 h 839"/>
                <a:gd name="T116" fmla="*/ 30 w 839"/>
                <a:gd name="T117" fmla="*/ 299 h 839"/>
                <a:gd name="T118" fmla="*/ 0 w 839"/>
                <a:gd name="T119" fmla="*/ 247 h 839"/>
                <a:gd name="T120" fmla="*/ 30 w 839"/>
                <a:gd name="T121" fmla="*/ 198 h 839"/>
                <a:gd name="T122" fmla="*/ 393 w 839"/>
                <a:gd name="T123" fmla="*/ 7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39" h="839">
                  <a:moveTo>
                    <a:pt x="137" y="528"/>
                  </a:moveTo>
                  <a:lnTo>
                    <a:pt x="48" y="575"/>
                  </a:lnTo>
                  <a:lnTo>
                    <a:pt x="48" y="575"/>
                  </a:lnTo>
                  <a:lnTo>
                    <a:pt x="45" y="577"/>
                  </a:lnTo>
                  <a:lnTo>
                    <a:pt x="41" y="581"/>
                  </a:lnTo>
                  <a:lnTo>
                    <a:pt x="38" y="587"/>
                  </a:lnTo>
                  <a:lnTo>
                    <a:pt x="38" y="592"/>
                  </a:lnTo>
                  <a:lnTo>
                    <a:pt x="38" y="597"/>
                  </a:lnTo>
                  <a:lnTo>
                    <a:pt x="41" y="601"/>
                  </a:lnTo>
                  <a:lnTo>
                    <a:pt x="45" y="605"/>
                  </a:lnTo>
                  <a:lnTo>
                    <a:pt x="48" y="607"/>
                  </a:lnTo>
                  <a:lnTo>
                    <a:pt x="48" y="609"/>
                  </a:lnTo>
                  <a:lnTo>
                    <a:pt x="410" y="799"/>
                  </a:lnTo>
                  <a:lnTo>
                    <a:pt x="411" y="799"/>
                  </a:lnTo>
                  <a:lnTo>
                    <a:pt x="415" y="800"/>
                  </a:lnTo>
                  <a:lnTo>
                    <a:pt x="419" y="801"/>
                  </a:lnTo>
                  <a:lnTo>
                    <a:pt x="424" y="800"/>
                  </a:lnTo>
                  <a:lnTo>
                    <a:pt x="428" y="799"/>
                  </a:lnTo>
                  <a:lnTo>
                    <a:pt x="428" y="799"/>
                  </a:lnTo>
                  <a:lnTo>
                    <a:pt x="791" y="609"/>
                  </a:lnTo>
                  <a:lnTo>
                    <a:pt x="791" y="607"/>
                  </a:lnTo>
                  <a:lnTo>
                    <a:pt x="795" y="605"/>
                  </a:lnTo>
                  <a:lnTo>
                    <a:pt x="797" y="601"/>
                  </a:lnTo>
                  <a:lnTo>
                    <a:pt x="800" y="597"/>
                  </a:lnTo>
                  <a:lnTo>
                    <a:pt x="801" y="592"/>
                  </a:lnTo>
                  <a:lnTo>
                    <a:pt x="800" y="587"/>
                  </a:lnTo>
                  <a:lnTo>
                    <a:pt x="797" y="581"/>
                  </a:lnTo>
                  <a:lnTo>
                    <a:pt x="795" y="577"/>
                  </a:lnTo>
                  <a:lnTo>
                    <a:pt x="791" y="575"/>
                  </a:lnTo>
                  <a:lnTo>
                    <a:pt x="791" y="575"/>
                  </a:lnTo>
                  <a:lnTo>
                    <a:pt x="700" y="528"/>
                  </a:lnTo>
                  <a:lnTo>
                    <a:pt x="446" y="661"/>
                  </a:lnTo>
                  <a:lnTo>
                    <a:pt x="446" y="661"/>
                  </a:lnTo>
                  <a:lnTo>
                    <a:pt x="433" y="666"/>
                  </a:lnTo>
                  <a:lnTo>
                    <a:pt x="419" y="668"/>
                  </a:lnTo>
                  <a:lnTo>
                    <a:pt x="406" y="666"/>
                  </a:lnTo>
                  <a:lnTo>
                    <a:pt x="393" y="661"/>
                  </a:lnTo>
                  <a:lnTo>
                    <a:pt x="393" y="661"/>
                  </a:lnTo>
                  <a:lnTo>
                    <a:pt x="137" y="528"/>
                  </a:lnTo>
                  <a:close/>
                  <a:moveTo>
                    <a:pt x="137" y="355"/>
                  </a:moveTo>
                  <a:lnTo>
                    <a:pt x="48" y="403"/>
                  </a:lnTo>
                  <a:lnTo>
                    <a:pt x="48" y="403"/>
                  </a:lnTo>
                  <a:lnTo>
                    <a:pt x="45" y="406"/>
                  </a:lnTo>
                  <a:lnTo>
                    <a:pt x="41" y="410"/>
                  </a:lnTo>
                  <a:lnTo>
                    <a:pt x="38" y="415"/>
                  </a:lnTo>
                  <a:lnTo>
                    <a:pt x="38" y="420"/>
                  </a:lnTo>
                  <a:lnTo>
                    <a:pt x="38" y="425"/>
                  </a:lnTo>
                  <a:lnTo>
                    <a:pt x="41" y="429"/>
                  </a:lnTo>
                  <a:lnTo>
                    <a:pt x="45" y="433"/>
                  </a:lnTo>
                  <a:lnTo>
                    <a:pt x="48" y="436"/>
                  </a:lnTo>
                  <a:lnTo>
                    <a:pt x="48" y="436"/>
                  </a:lnTo>
                  <a:lnTo>
                    <a:pt x="410" y="627"/>
                  </a:lnTo>
                  <a:lnTo>
                    <a:pt x="411" y="627"/>
                  </a:lnTo>
                  <a:lnTo>
                    <a:pt x="415" y="628"/>
                  </a:lnTo>
                  <a:lnTo>
                    <a:pt x="419" y="630"/>
                  </a:lnTo>
                  <a:lnTo>
                    <a:pt x="424" y="628"/>
                  </a:lnTo>
                  <a:lnTo>
                    <a:pt x="428" y="627"/>
                  </a:lnTo>
                  <a:lnTo>
                    <a:pt x="428" y="627"/>
                  </a:lnTo>
                  <a:lnTo>
                    <a:pt x="791" y="436"/>
                  </a:lnTo>
                  <a:lnTo>
                    <a:pt x="791" y="436"/>
                  </a:lnTo>
                  <a:lnTo>
                    <a:pt x="795" y="433"/>
                  </a:lnTo>
                  <a:lnTo>
                    <a:pt x="797" y="429"/>
                  </a:lnTo>
                  <a:lnTo>
                    <a:pt x="800" y="425"/>
                  </a:lnTo>
                  <a:lnTo>
                    <a:pt x="801" y="420"/>
                  </a:lnTo>
                  <a:lnTo>
                    <a:pt x="800" y="415"/>
                  </a:lnTo>
                  <a:lnTo>
                    <a:pt x="797" y="410"/>
                  </a:lnTo>
                  <a:lnTo>
                    <a:pt x="795" y="406"/>
                  </a:lnTo>
                  <a:lnTo>
                    <a:pt x="791" y="403"/>
                  </a:lnTo>
                  <a:lnTo>
                    <a:pt x="791" y="403"/>
                  </a:lnTo>
                  <a:lnTo>
                    <a:pt x="700" y="355"/>
                  </a:lnTo>
                  <a:lnTo>
                    <a:pt x="446" y="490"/>
                  </a:lnTo>
                  <a:lnTo>
                    <a:pt x="446" y="490"/>
                  </a:lnTo>
                  <a:lnTo>
                    <a:pt x="433" y="494"/>
                  </a:lnTo>
                  <a:lnTo>
                    <a:pt x="419" y="496"/>
                  </a:lnTo>
                  <a:lnTo>
                    <a:pt x="406" y="494"/>
                  </a:lnTo>
                  <a:lnTo>
                    <a:pt x="393" y="490"/>
                  </a:lnTo>
                  <a:lnTo>
                    <a:pt x="393" y="490"/>
                  </a:lnTo>
                  <a:lnTo>
                    <a:pt x="137" y="355"/>
                  </a:lnTo>
                  <a:close/>
                  <a:moveTo>
                    <a:pt x="419" y="38"/>
                  </a:moveTo>
                  <a:lnTo>
                    <a:pt x="415" y="39"/>
                  </a:lnTo>
                  <a:lnTo>
                    <a:pt x="411" y="41"/>
                  </a:lnTo>
                  <a:lnTo>
                    <a:pt x="410" y="41"/>
                  </a:lnTo>
                  <a:lnTo>
                    <a:pt x="48" y="232"/>
                  </a:lnTo>
                  <a:lnTo>
                    <a:pt x="48" y="232"/>
                  </a:lnTo>
                  <a:lnTo>
                    <a:pt x="45" y="234"/>
                  </a:lnTo>
                  <a:lnTo>
                    <a:pt x="41" y="238"/>
                  </a:lnTo>
                  <a:lnTo>
                    <a:pt x="38" y="242"/>
                  </a:lnTo>
                  <a:lnTo>
                    <a:pt x="38" y="247"/>
                  </a:lnTo>
                  <a:lnTo>
                    <a:pt x="38" y="253"/>
                  </a:lnTo>
                  <a:lnTo>
                    <a:pt x="41" y="258"/>
                  </a:lnTo>
                  <a:lnTo>
                    <a:pt x="45" y="262"/>
                  </a:lnTo>
                  <a:lnTo>
                    <a:pt x="48" y="264"/>
                  </a:lnTo>
                  <a:lnTo>
                    <a:pt x="48" y="264"/>
                  </a:lnTo>
                  <a:lnTo>
                    <a:pt x="410" y="456"/>
                  </a:lnTo>
                  <a:lnTo>
                    <a:pt x="411" y="456"/>
                  </a:lnTo>
                  <a:lnTo>
                    <a:pt x="415" y="457"/>
                  </a:lnTo>
                  <a:lnTo>
                    <a:pt x="419" y="458"/>
                  </a:lnTo>
                  <a:lnTo>
                    <a:pt x="424" y="457"/>
                  </a:lnTo>
                  <a:lnTo>
                    <a:pt x="428" y="456"/>
                  </a:lnTo>
                  <a:lnTo>
                    <a:pt x="428" y="456"/>
                  </a:lnTo>
                  <a:lnTo>
                    <a:pt x="791" y="264"/>
                  </a:lnTo>
                  <a:lnTo>
                    <a:pt x="791" y="264"/>
                  </a:lnTo>
                  <a:lnTo>
                    <a:pt x="795" y="262"/>
                  </a:lnTo>
                  <a:lnTo>
                    <a:pt x="797" y="258"/>
                  </a:lnTo>
                  <a:lnTo>
                    <a:pt x="800" y="253"/>
                  </a:lnTo>
                  <a:lnTo>
                    <a:pt x="801" y="247"/>
                  </a:lnTo>
                  <a:lnTo>
                    <a:pt x="800" y="242"/>
                  </a:lnTo>
                  <a:lnTo>
                    <a:pt x="797" y="238"/>
                  </a:lnTo>
                  <a:lnTo>
                    <a:pt x="795" y="234"/>
                  </a:lnTo>
                  <a:lnTo>
                    <a:pt x="791" y="232"/>
                  </a:lnTo>
                  <a:lnTo>
                    <a:pt x="791" y="232"/>
                  </a:lnTo>
                  <a:lnTo>
                    <a:pt x="428" y="41"/>
                  </a:lnTo>
                  <a:lnTo>
                    <a:pt x="428" y="41"/>
                  </a:lnTo>
                  <a:lnTo>
                    <a:pt x="424" y="39"/>
                  </a:lnTo>
                  <a:lnTo>
                    <a:pt x="419" y="38"/>
                  </a:lnTo>
                  <a:close/>
                  <a:moveTo>
                    <a:pt x="419" y="0"/>
                  </a:moveTo>
                  <a:lnTo>
                    <a:pt x="433" y="1"/>
                  </a:lnTo>
                  <a:lnTo>
                    <a:pt x="446" y="7"/>
                  </a:lnTo>
                  <a:lnTo>
                    <a:pt x="446" y="7"/>
                  </a:lnTo>
                  <a:lnTo>
                    <a:pt x="808" y="198"/>
                  </a:lnTo>
                  <a:lnTo>
                    <a:pt x="808" y="198"/>
                  </a:lnTo>
                  <a:lnTo>
                    <a:pt x="825" y="209"/>
                  </a:lnTo>
                  <a:lnTo>
                    <a:pt x="835" y="228"/>
                  </a:lnTo>
                  <a:lnTo>
                    <a:pt x="839" y="247"/>
                  </a:lnTo>
                  <a:lnTo>
                    <a:pt x="835" y="268"/>
                  </a:lnTo>
                  <a:lnTo>
                    <a:pt x="825" y="285"/>
                  </a:lnTo>
                  <a:lnTo>
                    <a:pt x="808" y="299"/>
                  </a:lnTo>
                  <a:lnTo>
                    <a:pt x="808" y="299"/>
                  </a:lnTo>
                  <a:lnTo>
                    <a:pt x="741" y="334"/>
                  </a:lnTo>
                  <a:lnTo>
                    <a:pt x="808" y="369"/>
                  </a:lnTo>
                  <a:lnTo>
                    <a:pt x="808" y="369"/>
                  </a:lnTo>
                  <a:lnTo>
                    <a:pt x="825" y="382"/>
                  </a:lnTo>
                  <a:lnTo>
                    <a:pt x="835" y="399"/>
                  </a:lnTo>
                  <a:lnTo>
                    <a:pt x="839" y="420"/>
                  </a:lnTo>
                  <a:lnTo>
                    <a:pt x="835" y="440"/>
                  </a:lnTo>
                  <a:lnTo>
                    <a:pt x="825" y="458"/>
                  </a:lnTo>
                  <a:lnTo>
                    <a:pt x="808" y="470"/>
                  </a:lnTo>
                  <a:lnTo>
                    <a:pt x="808" y="470"/>
                  </a:lnTo>
                  <a:lnTo>
                    <a:pt x="741" y="505"/>
                  </a:lnTo>
                  <a:lnTo>
                    <a:pt x="808" y="541"/>
                  </a:lnTo>
                  <a:lnTo>
                    <a:pt x="808" y="541"/>
                  </a:lnTo>
                  <a:lnTo>
                    <a:pt x="825" y="554"/>
                  </a:lnTo>
                  <a:lnTo>
                    <a:pt x="835" y="571"/>
                  </a:lnTo>
                  <a:lnTo>
                    <a:pt x="839" y="592"/>
                  </a:lnTo>
                  <a:lnTo>
                    <a:pt x="835" y="613"/>
                  </a:lnTo>
                  <a:lnTo>
                    <a:pt x="825" y="630"/>
                  </a:lnTo>
                  <a:lnTo>
                    <a:pt x="808" y="641"/>
                  </a:lnTo>
                  <a:lnTo>
                    <a:pt x="808" y="641"/>
                  </a:lnTo>
                  <a:lnTo>
                    <a:pt x="446" y="833"/>
                  </a:lnTo>
                  <a:lnTo>
                    <a:pt x="446" y="833"/>
                  </a:lnTo>
                  <a:lnTo>
                    <a:pt x="433" y="838"/>
                  </a:lnTo>
                  <a:lnTo>
                    <a:pt x="419" y="839"/>
                  </a:lnTo>
                  <a:lnTo>
                    <a:pt x="406" y="838"/>
                  </a:lnTo>
                  <a:lnTo>
                    <a:pt x="393" y="833"/>
                  </a:lnTo>
                  <a:lnTo>
                    <a:pt x="393" y="833"/>
                  </a:lnTo>
                  <a:lnTo>
                    <a:pt x="30" y="641"/>
                  </a:lnTo>
                  <a:lnTo>
                    <a:pt x="30" y="641"/>
                  </a:lnTo>
                  <a:lnTo>
                    <a:pt x="14" y="630"/>
                  </a:lnTo>
                  <a:lnTo>
                    <a:pt x="4" y="613"/>
                  </a:lnTo>
                  <a:lnTo>
                    <a:pt x="0" y="592"/>
                  </a:lnTo>
                  <a:lnTo>
                    <a:pt x="4" y="571"/>
                  </a:lnTo>
                  <a:lnTo>
                    <a:pt x="14" y="554"/>
                  </a:lnTo>
                  <a:lnTo>
                    <a:pt x="30" y="541"/>
                  </a:lnTo>
                  <a:lnTo>
                    <a:pt x="30" y="541"/>
                  </a:lnTo>
                  <a:lnTo>
                    <a:pt x="97" y="505"/>
                  </a:lnTo>
                  <a:lnTo>
                    <a:pt x="30" y="470"/>
                  </a:lnTo>
                  <a:lnTo>
                    <a:pt x="30" y="470"/>
                  </a:lnTo>
                  <a:lnTo>
                    <a:pt x="14" y="458"/>
                  </a:lnTo>
                  <a:lnTo>
                    <a:pt x="4" y="440"/>
                  </a:lnTo>
                  <a:lnTo>
                    <a:pt x="0" y="420"/>
                  </a:lnTo>
                  <a:lnTo>
                    <a:pt x="4" y="399"/>
                  </a:lnTo>
                  <a:lnTo>
                    <a:pt x="14" y="382"/>
                  </a:lnTo>
                  <a:lnTo>
                    <a:pt x="30" y="369"/>
                  </a:lnTo>
                  <a:lnTo>
                    <a:pt x="30" y="369"/>
                  </a:lnTo>
                  <a:lnTo>
                    <a:pt x="97" y="334"/>
                  </a:lnTo>
                  <a:lnTo>
                    <a:pt x="30" y="299"/>
                  </a:lnTo>
                  <a:lnTo>
                    <a:pt x="30" y="299"/>
                  </a:lnTo>
                  <a:lnTo>
                    <a:pt x="14" y="285"/>
                  </a:lnTo>
                  <a:lnTo>
                    <a:pt x="4" y="268"/>
                  </a:lnTo>
                  <a:lnTo>
                    <a:pt x="0" y="247"/>
                  </a:lnTo>
                  <a:lnTo>
                    <a:pt x="4" y="228"/>
                  </a:lnTo>
                  <a:lnTo>
                    <a:pt x="14" y="209"/>
                  </a:lnTo>
                  <a:lnTo>
                    <a:pt x="30" y="198"/>
                  </a:lnTo>
                  <a:lnTo>
                    <a:pt x="30" y="198"/>
                  </a:lnTo>
                  <a:lnTo>
                    <a:pt x="393" y="7"/>
                  </a:lnTo>
                  <a:lnTo>
                    <a:pt x="393" y="7"/>
                  </a:lnTo>
                  <a:lnTo>
                    <a:pt x="406" y="1"/>
                  </a:lnTo>
                  <a:lnTo>
                    <a:pt x="419"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12" name="Freeform 111"/>
            <p:cNvSpPr>
              <a:spLocks noEditPoints="1"/>
            </p:cNvSpPr>
            <p:nvPr/>
          </p:nvSpPr>
          <p:spPr bwMode="auto">
            <a:xfrm>
              <a:off x="8344971" y="6246788"/>
              <a:ext cx="540000" cy="442169"/>
            </a:xfrm>
            <a:custGeom>
              <a:avLst/>
              <a:gdLst>
                <a:gd name="T0" fmla="*/ 457 w 839"/>
                <a:gd name="T1" fmla="*/ 458 h 687"/>
                <a:gd name="T2" fmla="*/ 660 w 839"/>
                <a:gd name="T3" fmla="*/ 386 h 687"/>
                <a:gd name="T4" fmla="*/ 667 w 839"/>
                <a:gd name="T5" fmla="*/ 407 h 687"/>
                <a:gd name="T6" fmla="*/ 648 w 839"/>
                <a:gd name="T7" fmla="*/ 420 h 687"/>
                <a:gd name="T8" fmla="*/ 576 w 839"/>
                <a:gd name="T9" fmla="*/ 473 h 687"/>
                <a:gd name="T10" fmla="*/ 564 w 839"/>
                <a:gd name="T11" fmla="*/ 512 h 687"/>
                <a:gd name="T12" fmla="*/ 542 w 839"/>
                <a:gd name="T13" fmla="*/ 512 h 687"/>
                <a:gd name="T14" fmla="*/ 537 w 839"/>
                <a:gd name="T15" fmla="*/ 470 h 687"/>
                <a:gd name="T16" fmla="*/ 598 w 839"/>
                <a:gd name="T17" fmla="*/ 394 h 687"/>
                <a:gd name="T18" fmla="*/ 197 w 839"/>
                <a:gd name="T19" fmla="*/ 382 h 687"/>
                <a:gd name="T20" fmla="*/ 210 w 839"/>
                <a:gd name="T21" fmla="*/ 401 h 687"/>
                <a:gd name="T22" fmla="*/ 197 w 839"/>
                <a:gd name="T23" fmla="*/ 419 h 687"/>
                <a:gd name="T24" fmla="*/ 129 w 839"/>
                <a:gd name="T25" fmla="*/ 452 h 687"/>
                <a:gd name="T26" fmla="*/ 110 w 839"/>
                <a:gd name="T27" fmla="*/ 508 h 687"/>
                <a:gd name="T28" fmla="*/ 89 w 839"/>
                <a:gd name="T29" fmla="*/ 514 h 687"/>
                <a:gd name="T30" fmla="*/ 76 w 839"/>
                <a:gd name="T31" fmla="*/ 496 h 687"/>
                <a:gd name="T32" fmla="*/ 119 w 839"/>
                <a:gd name="T33" fmla="*/ 407 h 687"/>
                <a:gd name="T34" fmla="*/ 648 w 839"/>
                <a:gd name="T35" fmla="*/ 344 h 687"/>
                <a:gd name="T36" fmla="*/ 529 w 839"/>
                <a:gd name="T37" fmla="*/ 401 h 687"/>
                <a:gd name="T38" fmla="*/ 500 w 839"/>
                <a:gd name="T39" fmla="*/ 531 h 687"/>
                <a:gd name="T40" fmla="*/ 581 w 839"/>
                <a:gd name="T41" fmla="*/ 634 h 687"/>
                <a:gd name="T42" fmla="*/ 715 w 839"/>
                <a:gd name="T43" fmla="*/ 634 h 687"/>
                <a:gd name="T44" fmla="*/ 797 w 839"/>
                <a:gd name="T45" fmla="*/ 531 h 687"/>
                <a:gd name="T46" fmla="*/ 767 w 839"/>
                <a:gd name="T47" fmla="*/ 401 h 687"/>
                <a:gd name="T48" fmla="*/ 648 w 839"/>
                <a:gd name="T49" fmla="*/ 344 h 687"/>
                <a:gd name="T50" fmla="*/ 94 w 839"/>
                <a:gd name="T51" fmla="*/ 377 h 687"/>
                <a:gd name="T52" fmla="*/ 38 w 839"/>
                <a:gd name="T53" fmla="*/ 496 h 687"/>
                <a:gd name="T54" fmla="*/ 94 w 839"/>
                <a:gd name="T55" fmla="*/ 615 h 687"/>
                <a:gd name="T56" fmla="*/ 225 w 839"/>
                <a:gd name="T57" fmla="*/ 645 h 687"/>
                <a:gd name="T58" fmla="*/ 327 w 839"/>
                <a:gd name="T59" fmla="*/ 563 h 687"/>
                <a:gd name="T60" fmla="*/ 327 w 839"/>
                <a:gd name="T61" fmla="*/ 429 h 687"/>
                <a:gd name="T62" fmla="*/ 225 w 839"/>
                <a:gd name="T63" fmla="*/ 348 h 687"/>
                <a:gd name="T64" fmla="*/ 457 w 839"/>
                <a:gd name="T65" fmla="*/ 420 h 687"/>
                <a:gd name="T66" fmla="*/ 549 w 839"/>
                <a:gd name="T67" fmla="*/ 42 h 687"/>
                <a:gd name="T68" fmla="*/ 496 w 839"/>
                <a:gd name="T69" fmla="*/ 109 h 687"/>
                <a:gd name="T70" fmla="*/ 546 w 839"/>
                <a:gd name="T71" fmla="*/ 335 h 687"/>
                <a:gd name="T72" fmla="*/ 682 w 839"/>
                <a:gd name="T73" fmla="*/ 309 h 687"/>
                <a:gd name="T74" fmla="*/ 642 w 839"/>
                <a:gd name="T75" fmla="*/ 84 h 687"/>
                <a:gd name="T76" fmla="*/ 572 w 839"/>
                <a:gd name="T77" fmla="*/ 38 h 687"/>
                <a:gd name="T78" fmla="*/ 210 w 839"/>
                <a:gd name="T79" fmla="*/ 65 h 687"/>
                <a:gd name="T80" fmla="*/ 125 w 839"/>
                <a:gd name="T81" fmla="*/ 318 h 687"/>
                <a:gd name="T82" fmla="*/ 261 w 839"/>
                <a:gd name="T83" fmla="*/ 319 h 687"/>
                <a:gd name="T84" fmla="*/ 343 w 839"/>
                <a:gd name="T85" fmla="*/ 109 h 687"/>
                <a:gd name="T86" fmla="*/ 309 w 839"/>
                <a:gd name="T87" fmla="*/ 52 h 687"/>
                <a:gd name="T88" fmla="*/ 293 w 839"/>
                <a:gd name="T89" fmla="*/ 4 h 687"/>
                <a:gd name="T90" fmla="*/ 369 w 839"/>
                <a:gd name="T91" fmla="*/ 64 h 687"/>
                <a:gd name="T92" fmla="*/ 460 w 839"/>
                <a:gd name="T93" fmla="*/ 89 h 687"/>
                <a:gd name="T94" fmla="*/ 521 w 839"/>
                <a:gd name="T95" fmla="*/ 12 h 687"/>
                <a:gd name="T96" fmla="*/ 627 w 839"/>
                <a:gd name="T97" fmla="*/ 14 h 687"/>
                <a:gd name="T98" fmla="*/ 680 w 839"/>
                <a:gd name="T99" fmla="*/ 77 h 687"/>
                <a:gd name="T100" fmla="*/ 839 w 839"/>
                <a:gd name="T101" fmla="*/ 496 h 687"/>
                <a:gd name="T102" fmla="*/ 783 w 839"/>
                <a:gd name="T103" fmla="*/ 631 h 687"/>
                <a:gd name="T104" fmla="*/ 648 w 839"/>
                <a:gd name="T105" fmla="*/ 687 h 687"/>
                <a:gd name="T106" fmla="*/ 513 w 839"/>
                <a:gd name="T107" fmla="*/ 631 h 687"/>
                <a:gd name="T108" fmla="*/ 377 w 839"/>
                <a:gd name="T109" fmla="*/ 534 h 687"/>
                <a:gd name="T110" fmla="*/ 297 w 839"/>
                <a:gd name="T111" fmla="*/ 655 h 687"/>
                <a:gd name="T112" fmla="*/ 152 w 839"/>
                <a:gd name="T113" fmla="*/ 683 h 687"/>
                <a:gd name="T114" fmla="*/ 33 w 839"/>
                <a:gd name="T115" fmla="*/ 603 h 687"/>
                <a:gd name="T116" fmla="*/ 2 w 839"/>
                <a:gd name="T117" fmla="*/ 467 h 687"/>
                <a:gd name="T118" fmla="*/ 160 w 839"/>
                <a:gd name="T119" fmla="*/ 77 h 687"/>
                <a:gd name="T120" fmla="*/ 238 w 839"/>
                <a:gd name="T121" fmla="*/ 4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9" h="687">
                  <a:moveTo>
                    <a:pt x="381" y="458"/>
                  </a:moveTo>
                  <a:lnTo>
                    <a:pt x="381" y="496"/>
                  </a:lnTo>
                  <a:lnTo>
                    <a:pt x="457" y="496"/>
                  </a:lnTo>
                  <a:lnTo>
                    <a:pt x="457" y="458"/>
                  </a:lnTo>
                  <a:lnTo>
                    <a:pt x="381" y="458"/>
                  </a:lnTo>
                  <a:close/>
                  <a:moveTo>
                    <a:pt x="648" y="382"/>
                  </a:moveTo>
                  <a:lnTo>
                    <a:pt x="655" y="382"/>
                  </a:lnTo>
                  <a:lnTo>
                    <a:pt x="660" y="386"/>
                  </a:lnTo>
                  <a:lnTo>
                    <a:pt x="664" y="390"/>
                  </a:lnTo>
                  <a:lnTo>
                    <a:pt x="667" y="395"/>
                  </a:lnTo>
                  <a:lnTo>
                    <a:pt x="668" y="401"/>
                  </a:lnTo>
                  <a:lnTo>
                    <a:pt x="667" y="407"/>
                  </a:lnTo>
                  <a:lnTo>
                    <a:pt x="664" y="412"/>
                  </a:lnTo>
                  <a:lnTo>
                    <a:pt x="660" y="416"/>
                  </a:lnTo>
                  <a:lnTo>
                    <a:pt x="655" y="419"/>
                  </a:lnTo>
                  <a:lnTo>
                    <a:pt x="648" y="420"/>
                  </a:lnTo>
                  <a:lnTo>
                    <a:pt x="625" y="424"/>
                  </a:lnTo>
                  <a:lnTo>
                    <a:pt x="604" y="435"/>
                  </a:lnTo>
                  <a:lnTo>
                    <a:pt x="587" y="452"/>
                  </a:lnTo>
                  <a:lnTo>
                    <a:pt x="576" y="473"/>
                  </a:lnTo>
                  <a:lnTo>
                    <a:pt x="572" y="496"/>
                  </a:lnTo>
                  <a:lnTo>
                    <a:pt x="571" y="503"/>
                  </a:lnTo>
                  <a:lnTo>
                    <a:pt x="568" y="508"/>
                  </a:lnTo>
                  <a:lnTo>
                    <a:pt x="564" y="512"/>
                  </a:lnTo>
                  <a:lnTo>
                    <a:pt x="559" y="514"/>
                  </a:lnTo>
                  <a:lnTo>
                    <a:pt x="553" y="516"/>
                  </a:lnTo>
                  <a:lnTo>
                    <a:pt x="547" y="514"/>
                  </a:lnTo>
                  <a:lnTo>
                    <a:pt x="542" y="512"/>
                  </a:lnTo>
                  <a:lnTo>
                    <a:pt x="537" y="508"/>
                  </a:lnTo>
                  <a:lnTo>
                    <a:pt x="534" y="503"/>
                  </a:lnTo>
                  <a:lnTo>
                    <a:pt x="534" y="496"/>
                  </a:lnTo>
                  <a:lnTo>
                    <a:pt x="537" y="470"/>
                  </a:lnTo>
                  <a:lnTo>
                    <a:pt x="546" y="446"/>
                  </a:lnTo>
                  <a:lnTo>
                    <a:pt x="559" y="424"/>
                  </a:lnTo>
                  <a:lnTo>
                    <a:pt x="576" y="407"/>
                  </a:lnTo>
                  <a:lnTo>
                    <a:pt x="598" y="394"/>
                  </a:lnTo>
                  <a:lnTo>
                    <a:pt x="622" y="385"/>
                  </a:lnTo>
                  <a:lnTo>
                    <a:pt x="648" y="382"/>
                  </a:lnTo>
                  <a:close/>
                  <a:moveTo>
                    <a:pt x="190" y="382"/>
                  </a:moveTo>
                  <a:lnTo>
                    <a:pt x="197" y="382"/>
                  </a:lnTo>
                  <a:lnTo>
                    <a:pt x="202" y="386"/>
                  </a:lnTo>
                  <a:lnTo>
                    <a:pt x="206" y="390"/>
                  </a:lnTo>
                  <a:lnTo>
                    <a:pt x="208" y="395"/>
                  </a:lnTo>
                  <a:lnTo>
                    <a:pt x="210" y="401"/>
                  </a:lnTo>
                  <a:lnTo>
                    <a:pt x="208" y="407"/>
                  </a:lnTo>
                  <a:lnTo>
                    <a:pt x="206" y="412"/>
                  </a:lnTo>
                  <a:lnTo>
                    <a:pt x="202" y="416"/>
                  </a:lnTo>
                  <a:lnTo>
                    <a:pt x="197" y="419"/>
                  </a:lnTo>
                  <a:lnTo>
                    <a:pt x="190" y="420"/>
                  </a:lnTo>
                  <a:lnTo>
                    <a:pt x="166" y="424"/>
                  </a:lnTo>
                  <a:lnTo>
                    <a:pt x="146" y="435"/>
                  </a:lnTo>
                  <a:lnTo>
                    <a:pt x="129" y="452"/>
                  </a:lnTo>
                  <a:lnTo>
                    <a:pt x="118" y="473"/>
                  </a:lnTo>
                  <a:lnTo>
                    <a:pt x="114" y="496"/>
                  </a:lnTo>
                  <a:lnTo>
                    <a:pt x="113" y="503"/>
                  </a:lnTo>
                  <a:lnTo>
                    <a:pt x="110" y="508"/>
                  </a:lnTo>
                  <a:lnTo>
                    <a:pt x="106" y="512"/>
                  </a:lnTo>
                  <a:lnTo>
                    <a:pt x="101" y="514"/>
                  </a:lnTo>
                  <a:lnTo>
                    <a:pt x="96" y="516"/>
                  </a:lnTo>
                  <a:lnTo>
                    <a:pt x="89" y="514"/>
                  </a:lnTo>
                  <a:lnTo>
                    <a:pt x="84" y="512"/>
                  </a:lnTo>
                  <a:lnTo>
                    <a:pt x="80" y="508"/>
                  </a:lnTo>
                  <a:lnTo>
                    <a:pt x="77" y="503"/>
                  </a:lnTo>
                  <a:lnTo>
                    <a:pt x="76" y="496"/>
                  </a:lnTo>
                  <a:lnTo>
                    <a:pt x="79" y="470"/>
                  </a:lnTo>
                  <a:lnTo>
                    <a:pt x="88" y="446"/>
                  </a:lnTo>
                  <a:lnTo>
                    <a:pt x="101" y="424"/>
                  </a:lnTo>
                  <a:lnTo>
                    <a:pt x="119" y="407"/>
                  </a:lnTo>
                  <a:lnTo>
                    <a:pt x="140" y="394"/>
                  </a:lnTo>
                  <a:lnTo>
                    <a:pt x="164" y="385"/>
                  </a:lnTo>
                  <a:lnTo>
                    <a:pt x="190" y="382"/>
                  </a:lnTo>
                  <a:close/>
                  <a:moveTo>
                    <a:pt x="648" y="344"/>
                  </a:moveTo>
                  <a:lnTo>
                    <a:pt x="613" y="348"/>
                  </a:lnTo>
                  <a:lnTo>
                    <a:pt x="581" y="359"/>
                  </a:lnTo>
                  <a:lnTo>
                    <a:pt x="553" y="377"/>
                  </a:lnTo>
                  <a:lnTo>
                    <a:pt x="529" y="401"/>
                  </a:lnTo>
                  <a:lnTo>
                    <a:pt x="511" y="429"/>
                  </a:lnTo>
                  <a:lnTo>
                    <a:pt x="500" y="461"/>
                  </a:lnTo>
                  <a:lnTo>
                    <a:pt x="496" y="496"/>
                  </a:lnTo>
                  <a:lnTo>
                    <a:pt x="500" y="531"/>
                  </a:lnTo>
                  <a:lnTo>
                    <a:pt x="511" y="563"/>
                  </a:lnTo>
                  <a:lnTo>
                    <a:pt x="529" y="592"/>
                  </a:lnTo>
                  <a:lnTo>
                    <a:pt x="553" y="615"/>
                  </a:lnTo>
                  <a:lnTo>
                    <a:pt x="581" y="634"/>
                  </a:lnTo>
                  <a:lnTo>
                    <a:pt x="613" y="645"/>
                  </a:lnTo>
                  <a:lnTo>
                    <a:pt x="648" y="649"/>
                  </a:lnTo>
                  <a:lnTo>
                    <a:pt x="684" y="645"/>
                  </a:lnTo>
                  <a:lnTo>
                    <a:pt x="715" y="634"/>
                  </a:lnTo>
                  <a:lnTo>
                    <a:pt x="744" y="615"/>
                  </a:lnTo>
                  <a:lnTo>
                    <a:pt x="767" y="592"/>
                  </a:lnTo>
                  <a:lnTo>
                    <a:pt x="786" y="563"/>
                  </a:lnTo>
                  <a:lnTo>
                    <a:pt x="797" y="531"/>
                  </a:lnTo>
                  <a:lnTo>
                    <a:pt x="801" y="496"/>
                  </a:lnTo>
                  <a:lnTo>
                    <a:pt x="797" y="461"/>
                  </a:lnTo>
                  <a:lnTo>
                    <a:pt x="786" y="429"/>
                  </a:lnTo>
                  <a:lnTo>
                    <a:pt x="767" y="401"/>
                  </a:lnTo>
                  <a:lnTo>
                    <a:pt x="744" y="377"/>
                  </a:lnTo>
                  <a:lnTo>
                    <a:pt x="715" y="359"/>
                  </a:lnTo>
                  <a:lnTo>
                    <a:pt x="684" y="348"/>
                  </a:lnTo>
                  <a:lnTo>
                    <a:pt x="648" y="344"/>
                  </a:lnTo>
                  <a:close/>
                  <a:moveTo>
                    <a:pt x="190" y="344"/>
                  </a:moveTo>
                  <a:lnTo>
                    <a:pt x="156" y="348"/>
                  </a:lnTo>
                  <a:lnTo>
                    <a:pt x="123" y="359"/>
                  </a:lnTo>
                  <a:lnTo>
                    <a:pt x="94" y="377"/>
                  </a:lnTo>
                  <a:lnTo>
                    <a:pt x="71" y="401"/>
                  </a:lnTo>
                  <a:lnTo>
                    <a:pt x="54" y="429"/>
                  </a:lnTo>
                  <a:lnTo>
                    <a:pt x="42" y="461"/>
                  </a:lnTo>
                  <a:lnTo>
                    <a:pt x="38" y="496"/>
                  </a:lnTo>
                  <a:lnTo>
                    <a:pt x="42" y="531"/>
                  </a:lnTo>
                  <a:lnTo>
                    <a:pt x="54" y="563"/>
                  </a:lnTo>
                  <a:lnTo>
                    <a:pt x="71" y="592"/>
                  </a:lnTo>
                  <a:lnTo>
                    <a:pt x="94" y="615"/>
                  </a:lnTo>
                  <a:lnTo>
                    <a:pt x="123" y="634"/>
                  </a:lnTo>
                  <a:lnTo>
                    <a:pt x="156" y="645"/>
                  </a:lnTo>
                  <a:lnTo>
                    <a:pt x="190" y="649"/>
                  </a:lnTo>
                  <a:lnTo>
                    <a:pt x="225" y="645"/>
                  </a:lnTo>
                  <a:lnTo>
                    <a:pt x="258" y="634"/>
                  </a:lnTo>
                  <a:lnTo>
                    <a:pt x="286" y="615"/>
                  </a:lnTo>
                  <a:lnTo>
                    <a:pt x="309" y="592"/>
                  </a:lnTo>
                  <a:lnTo>
                    <a:pt x="327" y="563"/>
                  </a:lnTo>
                  <a:lnTo>
                    <a:pt x="339" y="531"/>
                  </a:lnTo>
                  <a:lnTo>
                    <a:pt x="343" y="496"/>
                  </a:lnTo>
                  <a:lnTo>
                    <a:pt x="339" y="461"/>
                  </a:lnTo>
                  <a:lnTo>
                    <a:pt x="327" y="429"/>
                  </a:lnTo>
                  <a:lnTo>
                    <a:pt x="309" y="401"/>
                  </a:lnTo>
                  <a:lnTo>
                    <a:pt x="286" y="377"/>
                  </a:lnTo>
                  <a:lnTo>
                    <a:pt x="258" y="359"/>
                  </a:lnTo>
                  <a:lnTo>
                    <a:pt x="225" y="348"/>
                  </a:lnTo>
                  <a:lnTo>
                    <a:pt x="190" y="344"/>
                  </a:lnTo>
                  <a:close/>
                  <a:moveTo>
                    <a:pt x="381" y="153"/>
                  </a:moveTo>
                  <a:lnTo>
                    <a:pt x="381" y="420"/>
                  </a:lnTo>
                  <a:lnTo>
                    <a:pt x="457" y="420"/>
                  </a:lnTo>
                  <a:lnTo>
                    <a:pt x="457" y="153"/>
                  </a:lnTo>
                  <a:lnTo>
                    <a:pt x="381" y="153"/>
                  </a:lnTo>
                  <a:close/>
                  <a:moveTo>
                    <a:pt x="572" y="38"/>
                  </a:moveTo>
                  <a:lnTo>
                    <a:pt x="549" y="42"/>
                  </a:lnTo>
                  <a:lnTo>
                    <a:pt x="529" y="52"/>
                  </a:lnTo>
                  <a:lnTo>
                    <a:pt x="513" y="67"/>
                  </a:lnTo>
                  <a:lnTo>
                    <a:pt x="502" y="86"/>
                  </a:lnTo>
                  <a:lnTo>
                    <a:pt x="496" y="109"/>
                  </a:lnTo>
                  <a:lnTo>
                    <a:pt x="495" y="109"/>
                  </a:lnTo>
                  <a:lnTo>
                    <a:pt x="495" y="382"/>
                  </a:lnTo>
                  <a:lnTo>
                    <a:pt x="519" y="356"/>
                  </a:lnTo>
                  <a:lnTo>
                    <a:pt x="546" y="335"/>
                  </a:lnTo>
                  <a:lnTo>
                    <a:pt x="578" y="319"/>
                  </a:lnTo>
                  <a:lnTo>
                    <a:pt x="612" y="309"/>
                  </a:lnTo>
                  <a:lnTo>
                    <a:pt x="648" y="305"/>
                  </a:lnTo>
                  <a:lnTo>
                    <a:pt x="682" y="309"/>
                  </a:lnTo>
                  <a:lnTo>
                    <a:pt x="715" y="318"/>
                  </a:lnTo>
                  <a:lnTo>
                    <a:pt x="744" y="331"/>
                  </a:lnTo>
                  <a:lnTo>
                    <a:pt x="642" y="84"/>
                  </a:lnTo>
                  <a:lnTo>
                    <a:pt x="642" y="84"/>
                  </a:lnTo>
                  <a:lnTo>
                    <a:pt x="630" y="65"/>
                  </a:lnTo>
                  <a:lnTo>
                    <a:pt x="614" y="51"/>
                  </a:lnTo>
                  <a:lnTo>
                    <a:pt x="595" y="42"/>
                  </a:lnTo>
                  <a:lnTo>
                    <a:pt x="572" y="38"/>
                  </a:lnTo>
                  <a:close/>
                  <a:moveTo>
                    <a:pt x="267" y="38"/>
                  </a:moveTo>
                  <a:lnTo>
                    <a:pt x="245" y="42"/>
                  </a:lnTo>
                  <a:lnTo>
                    <a:pt x="225" y="51"/>
                  </a:lnTo>
                  <a:lnTo>
                    <a:pt x="210" y="65"/>
                  </a:lnTo>
                  <a:lnTo>
                    <a:pt x="198" y="84"/>
                  </a:lnTo>
                  <a:lnTo>
                    <a:pt x="198" y="84"/>
                  </a:lnTo>
                  <a:lnTo>
                    <a:pt x="94" y="331"/>
                  </a:lnTo>
                  <a:lnTo>
                    <a:pt x="125" y="318"/>
                  </a:lnTo>
                  <a:lnTo>
                    <a:pt x="156" y="309"/>
                  </a:lnTo>
                  <a:lnTo>
                    <a:pt x="190" y="305"/>
                  </a:lnTo>
                  <a:lnTo>
                    <a:pt x="227" y="309"/>
                  </a:lnTo>
                  <a:lnTo>
                    <a:pt x="261" y="319"/>
                  </a:lnTo>
                  <a:lnTo>
                    <a:pt x="292" y="335"/>
                  </a:lnTo>
                  <a:lnTo>
                    <a:pt x="320" y="356"/>
                  </a:lnTo>
                  <a:lnTo>
                    <a:pt x="343" y="382"/>
                  </a:lnTo>
                  <a:lnTo>
                    <a:pt x="343" y="109"/>
                  </a:lnTo>
                  <a:lnTo>
                    <a:pt x="342" y="109"/>
                  </a:lnTo>
                  <a:lnTo>
                    <a:pt x="337" y="86"/>
                  </a:lnTo>
                  <a:lnTo>
                    <a:pt x="326" y="67"/>
                  </a:lnTo>
                  <a:lnTo>
                    <a:pt x="309" y="52"/>
                  </a:lnTo>
                  <a:lnTo>
                    <a:pt x="290" y="42"/>
                  </a:lnTo>
                  <a:lnTo>
                    <a:pt x="267" y="38"/>
                  </a:lnTo>
                  <a:close/>
                  <a:moveTo>
                    <a:pt x="267" y="0"/>
                  </a:moveTo>
                  <a:lnTo>
                    <a:pt x="293" y="4"/>
                  </a:lnTo>
                  <a:lnTo>
                    <a:pt x="317" y="12"/>
                  </a:lnTo>
                  <a:lnTo>
                    <a:pt x="338" y="26"/>
                  </a:lnTo>
                  <a:lnTo>
                    <a:pt x="356" y="43"/>
                  </a:lnTo>
                  <a:lnTo>
                    <a:pt x="369" y="64"/>
                  </a:lnTo>
                  <a:lnTo>
                    <a:pt x="379" y="89"/>
                  </a:lnTo>
                  <a:lnTo>
                    <a:pt x="381" y="115"/>
                  </a:lnTo>
                  <a:lnTo>
                    <a:pt x="457" y="115"/>
                  </a:lnTo>
                  <a:lnTo>
                    <a:pt x="460" y="89"/>
                  </a:lnTo>
                  <a:lnTo>
                    <a:pt x="469" y="64"/>
                  </a:lnTo>
                  <a:lnTo>
                    <a:pt x="483" y="43"/>
                  </a:lnTo>
                  <a:lnTo>
                    <a:pt x="500" y="26"/>
                  </a:lnTo>
                  <a:lnTo>
                    <a:pt x="521" y="12"/>
                  </a:lnTo>
                  <a:lnTo>
                    <a:pt x="546" y="4"/>
                  </a:lnTo>
                  <a:lnTo>
                    <a:pt x="572" y="0"/>
                  </a:lnTo>
                  <a:lnTo>
                    <a:pt x="601" y="4"/>
                  </a:lnTo>
                  <a:lnTo>
                    <a:pt x="627" y="14"/>
                  </a:lnTo>
                  <a:lnTo>
                    <a:pt x="649" y="30"/>
                  </a:lnTo>
                  <a:lnTo>
                    <a:pt x="667" y="52"/>
                  </a:lnTo>
                  <a:lnTo>
                    <a:pt x="680" y="77"/>
                  </a:lnTo>
                  <a:lnTo>
                    <a:pt x="680" y="77"/>
                  </a:lnTo>
                  <a:lnTo>
                    <a:pt x="820" y="414"/>
                  </a:lnTo>
                  <a:lnTo>
                    <a:pt x="830" y="439"/>
                  </a:lnTo>
                  <a:lnTo>
                    <a:pt x="837" y="467"/>
                  </a:lnTo>
                  <a:lnTo>
                    <a:pt x="839" y="496"/>
                  </a:lnTo>
                  <a:lnTo>
                    <a:pt x="835" y="535"/>
                  </a:lnTo>
                  <a:lnTo>
                    <a:pt x="824" y="571"/>
                  </a:lnTo>
                  <a:lnTo>
                    <a:pt x="807" y="603"/>
                  </a:lnTo>
                  <a:lnTo>
                    <a:pt x="783" y="631"/>
                  </a:lnTo>
                  <a:lnTo>
                    <a:pt x="756" y="655"/>
                  </a:lnTo>
                  <a:lnTo>
                    <a:pt x="723" y="672"/>
                  </a:lnTo>
                  <a:lnTo>
                    <a:pt x="686" y="683"/>
                  </a:lnTo>
                  <a:lnTo>
                    <a:pt x="648" y="687"/>
                  </a:lnTo>
                  <a:lnTo>
                    <a:pt x="610" y="683"/>
                  </a:lnTo>
                  <a:lnTo>
                    <a:pt x="574" y="672"/>
                  </a:lnTo>
                  <a:lnTo>
                    <a:pt x="542" y="655"/>
                  </a:lnTo>
                  <a:lnTo>
                    <a:pt x="513" y="631"/>
                  </a:lnTo>
                  <a:lnTo>
                    <a:pt x="490" y="602"/>
                  </a:lnTo>
                  <a:lnTo>
                    <a:pt x="473" y="571"/>
                  </a:lnTo>
                  <a:lnTo>
                    <a:pt x="461" y="534"/>
                  </a:lnTo>
                  <a:lnTo>
                    <a:pt x="377" y="534"/>
                  </a:lnTo>
                  <a:lnTo>
                    <a:pt x="367" y="571"/>
                  </a:lnTo>
                  <a:lnTo>
                    <a:pt x="348" y="602"/>
                  </a:lnTo>
                  <a:lnTo>
                    <a:pt x="325" y="631"/>
                  </a:lnTo>
                  <a:lnTo>
                    <a:pt x="297" y="655"/>
                  </a:lnTo>
                  <a:lnTo>
                    <a:pt x="265" y="672"/>
                  </a:lnTo>
                  <a:lnTo>
                    <a:pt x="229" y="683"/>
                  </a:lnTo>
                  <a:lnTo>
                    <a:pt x="190" y="687"/>
                  </a:lnTo>
                  <a:lnTo>
                    <a:pt x="152" y="683"/>
                  </a:lnTo>
                  <a:lnTo>
                    <a:pt x="117" y="672"/>
                  </a:lnTo>
                  <a:lnTo>
                    <a:pt x="84" y="655"/>
                  </a:lnTo>
                  <a:lnTo>
                    <a:pt x="55" y="631"/>
                  </a:lnTo>
                  <a:lnTo>
                    <a:pt x="33" y="603"/>
                  </a:lnTo>
                  <a:lnTo>
                    <a:pt x="15" y="571"/>
                  </a:lnTo>
                  <a:lnTo>
                    <a:pt x="4" y="535"/>
                  </a:lnTo>
                  <a:lnTo>
                    <a:pt x="0" y="496"/>
                  </a:lnTo>
                  <a:lnTo>
                    <a:pt x="2" y="467"/>
                  </a:lnTo>
                  <a:lnTo>
                    <a:pt x="8" y="439"/>
                  </a:lnTo>
                  <a:lnTo>
                    <a:pt x="19" y="414"/>
                  </a:lnTo>
                  <a:lnTo>
                    <a:pt x="159" y="77"/>
                  </a:lnTo>
                  <a:lnTo>
                    <a:pt x="160" y="77"/>
                  </a:lnTo>
                  <a:lnTo>
                    <a:pt x="172" y="52"/>
                  </a:lnTo>
                  <a:lnTo>
                    <a:pt x="190" y="30"/>
                  </a:lnTo>
                  <a:lnTo>
                    <a:pt x="212" y="14"/>
                  </a:lnTo>
                  <a:lnTo>
                    <a:pt x="238" y="4"/>
                  </a:lnTo>
                  <a:lnTo>
                    <a:pt x="26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13" name="Freeform 112"/>
            <p:cNvSpPr>
              <a:spLocks noEditPoints="1"/>
            </p:cNvSpPr>
            <p:nvPr/>
          </p:nvSpPr>
          <p:spPr bwMode="auto">
            <a:xfrm>
              <a:off x="9444574" y="6222329"/>
              <a:ext cx="539356" cy="491084"/>
            </a:xfrm>
            <a:custGeom>
              <a:avLst/>
              <a:gdLst>
                <a:gd name="T0" fmla="*/ 134 w 838"/>
                <a:gd name="T1" fmla="*/ 610 h 763"/>
                <a:gd name="T2" fmla="*/ 165 w 838"/>
                <a:gd name="T3" fmla="*/ 631 h 763"/>
                <a:gd name="T4" fmla="*/ 207 w 838"/>
                <a:gd name="T5" fmla="*/ 605 h 763"/>
                <a:gd name="T6" fmla="*/ 198 w 838"/>
                <a:gd name="T7" fmla="*/ 555 h 763"/>
                <a:gd name="T8" fmla="*/ 241 w 838"/>
                <a:gd name="T9" fmla="*/ 623 h 763"/>
                <a:gd name="T10" fmla="*/ 147 w 838"/>
                <a:gd name="T11" fmla="*/ 666 h 763"/>
                <a:gd name="T12" fmla="*/ 101 w 838"/>
                <a:gd name="T13" fmla="*/ 589 h 763"/>
                <a:gd name="T14" fmla="*/ 168 w 838"/>
                <a:gd name="T15" fmla="*/ 496 h 763"/>
                <a:gd name="T16" fmla="*/ 46 w 838"/>
                <a:gd name="T17" fmla="*/ 572 h 763"/>
                <a:gd name="T18" fmla="*/ 92 w 838"/>
                <a:gd name="T19" fmla="*/ 706 h 763"/>
                <a:gd name="T20" fmla="*/ 244 w 838"/>
                <a:gd name="T21" fmla="*/ 696 h 763"/>
                <a:gd name="T22" fmla="*/ 303 w 838"/>
                <a:gd name="T23" fmla="*/ 564 h 763"/>
                <a:gd name="T24" fmla="*/ 193 w 838"/>
                <a:gd name="T25" fmla="*/ 496 h 763"/>
                <a:gd name="T26" fmla="*/ 550 w 838"/>
                <a:gd name="T27" fmla="*/ 563 h 763"/>
                <a:gd name="T28" fmla="*/ 684 w 838"/>
                <a:gd name="T29" fmla="*/ 652 h 763"/>
                <a:gd name="T30" fmla="*/ 724 w 838"/>
                <a:gd name="T31" fmla="*/ 668 h 763"/>
                <a:gd name="T32" fmla="*/ 343 w 838"/>
                <a:gd name="T33" fmla="*/ 363 h 763"/>
                <a:gd name="T34" fmla="*/ 362 w 838"/>
                <a:gd name="T35" fmla="*/ 387 h 763"/>
                <a:gd name="T36" fmla="*/ 332 w 838"/>
                <a:gd name="T37" fmla="*/ 397 h 763"/>
                <a:gd name="T38" fmla="*/ 332 w 838"/>
                <a:gd name="T39" fmla="*/ 367 h 763"/>
                <a:gd name="T40" fmla="*/ 180 w 838"/>
                <a:gd name="T41" fmla="*/ 306 h 763"/>
                <a:gd name="T42" fmla="*/ 154 w 838"/>
                <a:gd name="T43" fmla="*/ 135 h 763"/>
                <a:gd name="T44" fmla="*/ 137 w 838"/>
                <a:gd name="T45" fmla="*/ 157 h 763"/>
                <a:gd name="T46" fmla="*/ 205 w 838"/>
                <a:gd name="T47" fmla="*/ 168 h 763"/>
                <a:gd name="T48" fmla="*/ 178 w 838"/>
                <a:gd name="T49" fmla="*/ 135 h 763"/>
                <a:gd name="T50" fmla="*/ 713 w 838"/>
                <a:gd name="T51" fmla="*/ 98 h 763"/>
                <a:gd name="T52" fmla="*/ 642 w 838"/>
                <a:gd name="T53" fmla="*/ 139 h 763"/>
                <a:gd name="T54" fmla="*/ 460 w 838"/>
                <a:gd name="T55" fmla="*/ 263 h 763"/>
                <a:gd name="T56" fmla="*/ 210 w 838"/>
                <a:gd name="T57" fmla="*/ 458 h 763"/>
                <a:gd name="T58" fmla="*/ 735 w 838"/>
                <a:gd name="T59" fmla="*/ 97 h 763"/>
                <a:gd name="T60" fmla="*/ 231 w 838"/>
                <a:gd name="T61" fmla="*/ 126 h 763"/>
                <a:gd name="T62" fmla="*/ 215 w 838"/>
                <a:gd name="T63" fmla="*/ 204 h 763"/>
                <a:gd name="T64" fmla="*/ 101 w 838"/>
                <a:gd name="T65" fmla="*/ 174 h 763"/>
                <a:gd name="T66" fmla="*/ 147 w 838"/>
                <a:gd name="T67" fmla="*/ 97 h 763"/>
                <a:gd name="T68" fmla="*/ 71 w 838"/>
                <a:gd name="T69" fmla="*/ 73 h 763"/>
                <a:gd name="T70" fmla="*/ 59 w 838"/>
                <a:gd name="T71" fmla="*/ 213 h 763"/>
                <a:gd name="T72" fmla="*/ 193 w 838"/>
                <a:gd name="T73" fmla="*/ 267 h 763"/>
                <a:gd name="T74" fmla="*/ 303 w 838"/>
                <a:gd name="T75" fmla="*/ 200 h 763"/>
                <a:gd name="T76" fmla="*/ 244 w 838"/>
                <a:gd name="T77" fmla="*/ 67 h 763"/>
                <a:gd name="T78" fmla="*/ 207 w 838"/>
                <a:gd name="T79" fmla="*/ 8 h 763"/>
                <a:gd name="T80" fmla="*/ 328 w 838"/>
                <a:gd name="T81" fmla="*/ 120 h 763"/>
                <a:gd name="T82" fmla="*/ 317 w 838"/>
                <a:gd name="T83" fmla="*/ 259 h 763"/>
                <a:gd name="T84" fmla="*/ 524 w 838"/>
                <a:gd name="T85" fmla="*/ 173 h 763"/>
                <a:gd name="T86" fmla="*/ 663 w 838"/>
                <a:gd name="T87" fmla="*/ 80 h 763"/>
                <a:gd name="T88" fmla="*/ 711 w 838"/>
                <a:gd name="T89" fmla="*/ 58 h 763"/>
                <a:gd name="T90" fmla="*/ 787 w 838"/>
                <a:gd name="T91" fmla="*/ 75 h 763"/>
                <a:gd name="T92" fmla="*/ 838 w 838"/>
                <a:gd name="T93" fmla="*/ 630 h 763"/>
                <a:gd name="T94" fmla="*/ 744 w 838"/>
                <a:gd name="T95" fmla="*/ 704 h 763"/>
                <a:gd name="T96" fmla="*/ 701 w 838"/>
                <a:gd name="T97" fmla="*/ 703 h 763"/>
                <a:gd name="T98" fmla="*/ 630 w 838"/>
                <a:gd name="T99" fmla="*/ 662 h 763"/>
                <a:gd name="T100" fmla="*/ 444 w 838"/>
                <a:gd name="T101" fmla="*/ 535 h 763"/>
                <a:gd name="T102" fmla="*/ 339 w 838"/>
                <a:gd name="T103" fmla="*/ 542 h 763"/>
                <a:gd name="T104" fmla="*/ 299 w 838"/>
                <a:gd name="T105" fmla="*/ 690 h 763"/>
                <a:gd name="T106" fmla="*/ 147 w 838"/>
                <a:gd name="T107" fmla="*/ 763 h 763"/>
                <a:gd name="T108" fmla="*/ 8 w 838"/>
                <a:gd name="T109" fmla="*/ 661 h 763"/>
                <a:gd name="T110" fmla="*/ 46 w 838"/>
                <a:gd name="T111" fmla="*/ 507 h 763"/>
                <a:gd name="T112" fmla="*/ 125 w 838"/>
                <a:gd name="T113" fmla="*/ 313 h 763"/>
                <a:gd name="T114" fmla="*/ 0 w 838"/>
                <a:gd name="T115" fmla="*/ 157 h 763"/>
                <a:gd name="T116" fmla="*/ 88 w 838"/>
                <a:gd name="T117" fmla="*/ 16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8" h="763">
                  <a:moveTo>
                    <a:pt x="178" y="592"/>
                  </a:moveTo>
                  <a:lnTo>
                    <a:pt x="161" y="594"/>
                  </a:lnTo>
                  <a:lnTo>
                    <a:pt x="147" y="598"/>
                  </a:lnTo>
                  <a:lnTo>
                    <a:pt x="141" y="602"/>
                  </a:lnTo>
                  <a:lnTo>
                    <a:pt x="137" y="606"/>
                  </a:lnTo>
                  <a:lnTo>
                    <a:pt x="134" y="610"/>
                  </a:lnTo>
                  <a:lnTo>
                    <a:pt x="134" y="613"/>
                  </a:lnTo>
                  <a:lnTo>
                    <a:pt x="134" y="615"/>
                  </a:lnTo>
                  <a:lnTo>
                    <a:pt x="135" y="618"/>
                  </a:lnTo>
                  <a:lnTo>
                    <a:pt x="143" y="624"/>
                  </a:lnTo>
                  <a:lnTo>
                    <a:pt x="154" y="628"/>
                  </a:lnTo>
                  <a:lnTo>
                    <a:pt x="165" y="631"/>
                  </a:lnTo>
                  <a:lnTo>
                    <a:pt x="172" y="630"/>
                  </a:lnTo>
                  <a:lnTo>
                    <a:pt x="178" y="628"/>
                  </a:lnTo>
                  <a:lnTo>
                    <a:pt x="185" y="626"/>
                  </a:lnTo>
                  <a:lnTo>
                    <a:pt x="194" y="621"/>
                  </a:lnTo>
                  <a:lnTo>
                    <a:pt x="202" y="613"/>
                  </a:lnTo>
                  <a:lnTo>
                    <a:pt x="207" y="605"/>
                  </a:lnTo>
                  <a:lnTo>
                    <a:pt x="210" y="598"/>
                  </a:lnTo>
                  <a:lnTo>
                    <a:pt x="205" y="596"/>
                  </a:lnTo>
                  <a:lnTo>
                    <a:pt x="194" y="593"/>
                  </a:lnTo>
                  <a:lnTo>
                    <a:pt x="178" y="592"/>
                  </a:lnTo>
                  <a:close/>
                  <a:moveTo>
                    <a:pt x="178" y="554"/>
                  </a:moveTo>
                  <a:lnTo>
                    <a:pt x="198" y="555"/>
                  </a:lnTo>
                  <a:lnTo>
                    <a:pt x="215" y="559"/>
                  </a:lnTo>
                  <a:lnTo>
                    <a:pt x="231" y="567"/>
                  </a:lnTo>
                  <a:lnTo>
                    <a:pt x="241" y="577"/>
                  </a:lnTo>
                  <a:lnTo>
                    <a:pt x="248" y="592"/>
                  </a:lnTo>
                  <a:lnTo>
                    <a:pt x="247" y="607"/>
                  </a:lnTo>
                  <a:lnTo>
                    <a:pt x="241" y="623"/>
                  </a:lnTo>
                  <a:lnTo>
                    <a:pt x="231" y="639"/>
                  </a:lnTo>
                  <a:lnTo>
                    <a:pt x="216" y="651"/>
                  </a:lnTo>
                  <a:lnTo>
                    <a:pt x="201" y="661"/>
                  </a:lnTo>
                  <a:lnTo>
                    <a:pt x="184" y="666"/>
                  </a:lnTo>
                  <a:lnTo>
                    <a:pt x="165" y="669"/>
                  </a:lnTo>
                  <a:lnTo>
                    <a:pt x="147" y="666"/>
                  </a:lnTo>
                  <a:lnTo>
                    <a:pt x="131" y="661"/>
                  </a:lnTo>
                  <a:lnTo>
                    <a:pt x="116" y="652"/>
                  </a:lnTo>
                  <a:lnTo>
                    <a:pt x="105" y="640"/>
                  </a:lnTo>
                  <a:lnTo>
                    <a:pt x="97" y="623"/>
                  </a:lnTo>
                  <a:lnTo>
                    <a:pt x="96" y="606"/>
                  </a:lnTo>
                  <a:lnTo>
                    <a:pt x="101" y="589"/>
                  </a:lnTo>
                  <a:lnTo>
                    <a:pt x="113" y="575"/>
                  </a:lnTo>
                  <a:lnTo>
                    <a:pt x="130" y="564"/>
                  </a:lnTo>
                  <a:lnTo>
                    <a:pt x="154" y="556"/>
                  </a:lnTo>
                  <a:lnTo>
                    <a:pt x="178" y="554"/>
                  </a:lnTo>
                  <a:close/>
                  <a:moveTo>
                    <a:pt x="193" y="496"/>
                  </a:moveTo>
                  <a:lnTo>
                    <a:pt x="168" y="496"/>
                  </a:lnTo>
                  <a:lnTo>
                    <a:pt x="143" y="500"/>
                  </a:lnTo>
                  <a:lnTo>
                    <a:pt x="121" y="507"/>
                  </a:lnTo>
                  <a:lnTo>
                    <a:pt x="100" y="516"/>
                  </a:lnTo>
                  <a:lnTo>
                    <a:pt x="76" y="530"/>
                  </a:lnTo>
                  <a:lnTo>
                    <a:pt x="59" y="550"/>
                  </a:lnTo>
                  <a:lnTo>
                    <a:pt x="46" y="572"/>
                  </a:lnTo>
                  <a:lnTo>
                    <a:pt x="40" y="596"/>
                  </a:lnTo>
                  <a:lnTo>
                    <a:pt x="38" y="621"/>
                  </a:lnTo>
                  <a:lnTo>
                    <a:pt x="44" y="645"/>
                  </a:lnTo>
                  <a:lnTo>
                    <a:pt x="54" y="669"/>
                  </a:lnTo>
                  <a:lnTo>
                    <a:pt x="71" y="690"/>
                  </a:lnTo>
                  <a:lnTo>
                    <a:pt x="92" y="706"/>
                  </a:lnTo>
                  <a:lnTo>
                    <a:pt x="116" y="717"/>
                  </a:lnTo>
                  <a:lnTo>
                    <a:pt x="142" y="724"/>
                  </a:lnTo>
                  <a:lnTo>
                    <a:pt x="169" y="725"/>
                  </a:lnTo>
                  <a:lnTo>
                    <a:pt x="197" y="720"/>
                  </a:lnTo>
                  <a:lnTo>
                    <a:pt x="222" y="710"/>
                  </a:lnTo>
                  <a:lnTo>
                    <a:pt x="244" y="696"/>
                  </a:lnTo>
                  <a:lnTo>
                    <a:pt x="264" y="678"/>
                  </a:lnTo>
                  <a:lnTo>
                    <a:pt x="279" y="657"/>
                  </a:lnTo>
                  <a:lnTo>
                    <a:pt x="292" y="635"/>
                  </a:lnTo>
                  <a:lnTo>
                    <a:pt x="302" y="611"/>
                  </a:lnTo>
                  <a:lnTo>
                    <a:pt x="305" y="586"/>
                  </a:lnTo>
                  <a:lnTo>
                    <a:pt x="303" y="564"/>
                  </a:lnTo>
                  <a:lnTo>
                    <a:pt x="294" y="542"/>
                  </a:lnTo>
                  <a:lnTo>
                    <a:pt x="281" y="526"/>
                  </a:lnTo>
                  <a:lnTo>
                    <a:pt x="262" y="513"/>
                  </a:lnTo>
                  <a:lnTo>
                    <a:pt x="241" y="504"/>
                  </a:lnTo>
                  <a:lnTo>
                    <a:pt x="218" y="499"/>
                  </a:lnTo>
                  <a:lnTo>
                    <a:pt x="193" y="496"/>
                  </a:lnTo>
                  <a:close/>
                  <a:moveTo>
                    <a:pt x="432" y="405"/>
                  </a:moveTo>
                  <a:lnTo>
                    <a:pt x="376" y="442"/>
                  </a:lnTo>
                  <a:lnTo>
                    <a:pt x="427" y="478"/>
                  </a:lnTo>
                  <a:lnTo>
                    <a:pt x="473" y="511"/>
                  </a:lnTo>
                  <a:lnTo>
                    <a:pt x="515" y="538"/>
                  </a:lnTo>
                  <a:lnTo>
                    <a:pt x="550" y="563"/>
                  </a:lnTo>
                  <a:lnTo>
                    <a:pt x="582" y="585"/>
                  </a:lnTo>
                  <a:lnTo>
                    <a:pt x="609" y="603"/>
                  </a:lnTo>
                  <a:lnTo>
                    <a:pt x="633" y="619"/>
                  </a:lnTo>
                  <a:lnTo>
                    <a:pt x="654" y="632"/>
                  </a:lnTo>
                  <a:lnTo>
                    <a:pt x="671" y="643"/>
                  </a:lnTo>
                  <a:lnTo>
                    <a:pt x="684" y="652"/>
                  </a:lnTo>
                  <a:lnTo>
                    <a:pt x="696" y="658"/>
                  </a:lnTo>
                  <a:lnTo>
                    <a:pt x="705" y="662"/>
                  </a:lnTo>
                  <a:lnTo>
                    <a:pt x="711" y="665"/>
                  </a:lnTo>
                  <a:lnTo>
                    <a:pt x="716" y="668"/>
                  </a:lnTo>
                  <a:lnTo>
                    <a:pt x="720" y="668"/>
                  </a:lnTo>
                  <a:lnTo>
                    <a:pt x="724" y="668"/>
                  </a:lnTo>
                  <a:lnTo>
                    <a:pt x="735" y="668"/>
                  </a:lnTo>
                  <a:lnTo>
                    <a:pt x="751" y="664"/>
                  </a:lnTo>
                  <a:lnTo>
                    <a:pt x="769" y="656"/>
                  </a:lnTo>
                  <a:lnTo>
                    <a:pt x="790" y="643"/>
                  </a:lnTo>
                  <a:lnTo>
                    <a:pt x="432" y="405"/>
                  </a:lnTo>
                  <a:close/>
                  <a:moveTo>
                    <a:pt x="343" y="363"/>
                  </a:moveTo>
                  <a:lnTo>
                    <a:pt x="350" y="364"/>
                  </a:lnTo>
                  <a:lnTo>
                    <a:pt x="355" y="367"/>
                  </a:lnTo>
                  <a:lnTo>
                    <a:pt x="359" y="370"/>
                  </a:lnTo>
                  <a:lnTo>
                    <a:pt x="362" y="376"/>
                  </a:lnTo>
                  <a:lnTo>
                    <a:pt x="362" y="382"/>
                  </a:lnTo>
                  <a:lnTo>
                    <a:pt x="362" y="387"/>
                  </a:lnTo>
                  <a:lnTo>
                    <a:pt x="359" y="393"/>
                  </a:lnTo>
                  <a:lnTo>
                    <a:pt x="355" y="397"/>
                  </a:lnTo>
                  <a:lnTo>
                    <a:pt x="350" y="399"/>
                  </a:lnTo>
                  <a:lnTo>
                    <a:pt x="343" y="401"/>
                  </a:lnTo>
                  <a:lnTo>
                    <a:pt x="337" y="399"/>
                  </a:lnTo>
                  <a:lnTo>
                    <a:pt x="332" y="397"/>
                  </a:lnTo>
                  <a:lnTo>
                    <a:pt x="328" y="393"/>
                  </a:lnTo>
                  <a:lnTo>
                    <a:pt x="325" y="387"/>
                  </a:lnTo>
                  <a:lnTo>
                    <a:pt x="324" y="382"/>
                  </a:lnTo>
                  <a:lnTo>
                    <a:pt x="325" y="376"/>
                  </a:lnTo>
                  <a:lnTo>
                    <a:pt x="328" y="370"/>
                  </a:lnTo>
                  <a:lnTo>
                    <a:pt x="332" y="367"/>
                  </a:lnTo>
                  <a:lnTo>
                    <a:pt x="337" y="364"/>
                  </a:lnTo>
                  <a:lnTo>
                    <a:pt x="343" y="363"/>
                  </a:lnTo>
                  <a:close/>
                  <a:moveTo>
                    <a:pt x="265" y="293"/>
                  </a:moveTo>
                  <a:lnTo>
                    <a:pt x="237" y="301"/>
                  </a:lnTo>
                  <a:lnTo>
                    <a:pt x="210" y="305"/>
                  </a:lnTo>
                  <a:lnTo>
                    <a:pt x="180" y="306"/>
                  </a:lnTo>
                  <a:lnTo>
                    <a:pt x="219" y="333"/>
                  </a:lnTo>
                  <a:lnTo>
                    <a:pt x="256" y="359"/>
                  </a:lnTo>
                  <a:lnTo>
                    <a:pt x="309" y="322"/>
                  </a:lnTo>
                  <a:lnTo>
                    <a:pt x="265" y="293"/>
                  </a:lnTo>
                  <a:close/>
                  <a:moveTo>
                    <a:pt x="165" y="134"/>
                  </a:moveTo>
                  <a:lnTo>
                    <a:pt x="154" y="135"/>
                  </a:lnTo>
                  <a:lnTo>
                    <a:pt x="143" y="139"/>
                  </a:lnTo>
                  <a:lnTo>
                    <a:pt x="135" y="145"/>
                  </a:lnTo>
                  <a:lnTo>
                    <a:pt x="134" y="148"/>
                  </a:lnTo>
                  <a:lnTo>
                    <a:pt x="134" y="151"/>
                  </a:lnTo>
                  <a:lnTo>
                    <a:pt x="134" y="153"/>
                  </a:lnTo>
                  <a:lnTo>
                    <a:pt x="137" y="157"/>
                  </a:lnTo>
                  <a:lnTo>
                    <a:pt x="141" y="162"/>
                  </a:lnTo>
                  <a:lnTo>
                    <a:pt x="147" y="165"/>
                  </a:lnTo>
                  <a:lnTo>
                    <a:pt x="161" y="170"/>
                  </a:lnTo>
                  <a:lnTo>
                    <a:pt x="178" y="171"/>
                  </a:lnTo>
                  <a:lnTo>
                    <a:pt x="194" y="170"/>
                  </a:lnTo>
                  <a:lnTo>
                    <a:pt x="205" y="168"/>
                  </a:lnTo>
                  <a:lnTo>
                    <a:pt x="210" y="165"/>
                  </a:lnTo>
                  <a:lnTo>
                    <a:pt x="207" y="158"/>
                  </a:lnTo>
                  <a:lnTo>
                    <a:pt x="202" y="152"/>
                  </a:lnTo>
                  <a:lnTo>
                    <a:pt x="194" y="144"/>
                  </a:lnTo>
                  <a:lnTo>
                    <a:pt x="185" y="137"/>
                  </a:lnTo>
                  <a:lnTo>
                    <a:pt x="178" y="135"/>
                  </a:lnTo>
                  <a:lnTo>
                    <a:pt x="172" y="134"/>
                  </a:lnTo>
                  <a:lnTo>
                    <a:pt x="165" y="134"/>
                  </a:lnTo>
                  <a:close/>
                  <a:moveTo>
                    <a:pt x="724" y="96"/>
                  </a:moveTo>
                  <a:lnTo>
                    <a:pt x="720" y="96"/>
                  </a:lnTo>
                  <a:lnTo>
                    <a:pt x="716" y="96"/>
                  </a:lnTo>
                  <a:lnTo>
                    <a:pt x="713" y="98"/>
                  </a:lnTo>
                  <a:lnTo>
                    <a:pt x="706" y="101"/>
                  </a:lnTo>
                  <a:lnTo>
                    <a:pt x="697" y="105"/>
                  </a:lnTo>
                  <a:lnTo>
                    <a:pt x="688" y="110"/>
                  </a:lnTo>
                  <a:lnTo>
                    <a:pt x="675" y="118"/>
                  </a:lnTo>
                  <a:lnTo>
                    <a:pt x="660" y="127"/>
                  </a:lnTo>
                  <a:lnTo>
                    <a:pt x="642" y="139"/>
                  </a:lnTo>
                  <a:lnTo>
                    <a:pt x="621" y="153"/>
                  </a:lnTo>
                  <a:lnTo>
                    <a:pt x="596" y="169"/>
                  </a:lnTo>
                  <a:lnTo>
                    <a:pt x="569" y="189"/>
                  </a:lnTo>
                  <a:lnTo>
                    <a:pt x="536" y="209"/>
                  </a:lnTo>
                  <a:lnTo>
                    <a:pt x="500" y="234"/>
                  </a:lnTo>
                  <a:lnTo>
                    <a:pt x="460" y="263"/>
                  </a:lnTo>
                  <a:lnTo>
                    <a:pt x="414" y="295"/>
                  </a:lnTo>
                  <a:lnTo>
                    <a:pt x="364" y="330"/>
                  </a:lnTo>
                  <a:lnTo>
                    <a:pt x="308" y="368"/>
                  </a:lnTo>
                  <a:lnTo>
                    <a:pt x="247" y="411"/>
                  </a:lnTo>
                  <a:lnTo>
                    <a:pt x="180" y="458"/>
                  </a:lnTo>
                  <a:lnTo>
                    <a:pt x="210" y="458"/>
                  </a:lnTo>
                  <a:lnTo>
                    <a:pt x="237" y="462"/>
                  </a:lnTo>
                  <a:lnTo>
                    <a:pt x="265" y="470"/>
                  </a:lnTo>
                  <a:lnTo>
                    <a:pt x="790" y="120"/>
                  </a:lnTo>
                  <a:lnTo>
                    <a:pt x="769" y="107"/>
                  </a:lnTo>
                  <a:lnTo>
                    <a:pt x="751" y="99"/>
                  </a:lnTo>
                  <a:lnTo>
                    <a:pt x="735" y="97"/>
                  </a:lnTo>
                  <a:lnTo>
                    <a:pt x="724" y="96"/>
                  </a:lnTo>
                  <a:close/>
                  <a:moveTo>
                    <a:pt x="165" y="94"/>
                  </a:moveTo>
                  <a:lnTo>
                    <a:pt x="184" y="97"/>
                  </a:lnTo>
                  <a:lnTo>
                    <a:pt x="201" y="102"/>
                  </a:lnTo>
                  <a:lnTo>
                    <a:pt x="216" y="113"/>
                  </a:lnTo>
                  <a:lnTo>
                    <a:pt x="231" y="126"/>
                  </a:lnTo>
                  <a:lnTo>
                    <a:pt x="241" y="140"/>
                  </a:lnTo>
                  <a:lnTo>
                    <a:pt x="247" y="156"/>
                  </a:lnTo>
                  <a:lnTo>
                    <a:pt x="248" y="171"/>
                  </a:lnTo>
                  <a:lnTo>
                    <a:pt x="241" y="186"/>
                  </a:lnTo>
                  <a:lnTo>
                    <a:pt x="231" y="196"/>
                  </a:lnTo>
                  <a:lnTo>
                    <a:pt x="215" y="204"/>
                  </a:lnTo>
                  <a:lnTo>
                    <a:pt x="198" y="208"/>
                  </a:lnTo>
                  <a:lnTo>
                    <a:pt x="178" y="209"/>
                  </a:lnTo>
                  <a:lnTo>
                    <a:pt x="154" y="207"/>
                  </a:lnTo>
                  <a:lnTo>
                    <a:pt x="130" y="200"/>
                  </a:lnTo>
                  <a:lnTo>
                    <a:pt x="113" y="189"/>
                  </a:lnTo>
                  <a:lnTo>
                    <a:pt x="101" y="174"/>
                  </a:lnTo>
                  <a:lnTo>
                    <a:pt x="96" y="157"/>
                  </a:lnTo>
                  <a:lnTo>
                    <a:pt x="97" y="140"/>
                  </a:lnTo>
                  <a:lnTo>
                    <a:pt x="105" y="123"/>
                  </a:lnTo>
                  <a:lnTo>
                    <a:pt x="116" y="111"/>
                  </a:lnTo>
                  <a:lnTo>
                    <a:pt x="131" y="102"/>
                  </a:lnTo>
                  <a:lnTo>
                    <a:pt x="147" y="97"/>
                  </a:lnTo>
                  <a:lnTo>
                    <a:pt x="165" y="94"/>
                  </a:lnTo>
                  <a:close/>
                  <a:moveTo>
                    <a:pt x="169" y="38"/>
                  </a:moveTo>
                  <a:lnTo>
                    <a:pt x="142" y="39"/>
                  </a:lnTo>
                  <a:lnTo>
                    <a:pt x="116" y="46"/>
                  </a:lnTo>
                  <a:lnTo>
                    <a:pt x="92" y="58"/>
                  </a:lnTo>
                  <a:lnTo>
                    <a:pt x="71" y="73"/>
                  </a:lnTo>
                  <a:lnTo>
                    <a:pt x="54" y="94"/>
                  </a:lnTo>
                  <a:lnTo>
                    <a:pt x="44" y="118"/>
                  </a:lnTo>
                  <a:lnTo>
                    <a:pt x="38" y="143"/>
                  </a:lnTo>
                  <a:lnTo>
                    <a:pt x="40" y="168"/>
                  </a:lnTo>
                  <a:lnTo>
                    <a:pt x="46" y="191"/>
                  </a:lnTo>
                  <a:lnTo>
                    <a:pt x="59" y="213"/>
                  </a:lnTo>
                  <a:lnTo>
                    <a:pt x="76" y="233"/>
                  </a:lnTo>
                  <a:lnTo>
                    <a:pt x="100" y="249"/>
                  </a:lnTo>
                  <a:lnTo>
                    <a:pt x="121" y="258"/>
                  </a:lnTo>
                  <a:lnTo>
                    <a:pt x="143" y="263"/>
                  </a:lnTo>
                  <a:lnTo>
                    <a:pt x="168" y="267"/>
                  </a:lnTo>
                  <a:lnTo>
                    <a:pt x="193" y="267"/>
                  </a:lnTo>
                  <a:lnTo>
                    <a:pt x="218" y="264"/>
                  </a:lnTo>
                  <a:lnTo>
                    <a:pt x="241" y="259"/>
                  </a:lnTo>
                  <a:lnTo>
                    <a:pt x="262" y="250"/>
                  </a:lnTo>
                  <a:lnTo>
                    <a:pt x="281" y="237"/>
                  </a:lnTo>
                  <a:lnTo>
                    <a:pt x="294" y="221"/>
                  </a:lnTo>
                  <a:lnTo>
                    <a:pt x="303" y="200"/>
                  </a:lnTo>
                  <a:lnTo>
                    <a:pt x="305" y="177"/>
                  </a:lnTo>
                  <a:lnTo>
                    <a:pt x="302" y="153"/>
                  </a:lnTo>
                  <a:lnTo>
                    <a:pt x="292" y="128"/>
                  </a:lnTo>
                  <a:lnTo>
                    <a:pt x="279" y="106"/>
                  </a:lnTo>
                  <a:lnTo>
                    <a:pt x="264" y="85"/>
                  </a:lnTo>
                  <a:lnTo>
                    <a:pt x="244" y="67"/>
                  </a:lnTo>
                  <a:lnTo>
                    <a:pt x="222" y="54"/>
                  </a:lnTo>
                  <a:lnTo>
                    <a:pt x="197" y="43"/>
                  </a:lnTo>
                  <a:lnTo>
                    <a:pt x="169" y="38"/>
                  </a:lnTo>
                  <a:close/>
                  <a:moveTo>
                    <a:pt x="147" y="0"/>
                  </a:moveTo>
                  <a:lnTo>
                    <a:pt x="177" y="1"/>
                  </a:lnTo>
                  <a:lnTo>
                    <a:pt x="207" y="8"/>
                  </a:lnTo>
                  <a:lnTo>
                    <a:pt x="237" y="21"/>
                  </a:lnTo>
                  <a:lnTo>
                    <a:pt x="260" y="35"/>
                  </a:lnTo>
                  <a:lnTo>
                    <a:pt x="279" y="52"/>
                  </a:lnTo>
                  <a:lnTo>
                    <a:pt x="299" y="73"/>
                  </a:lnTo>
                  <a:lnTo>
                    <a:pt x="315" y="97"/>
                  </a:lnTo>
                  <a:lnTo>
                    <a:pt x="328" y="120"/>
                  </a:lnTo>
                  <a:lnTo>
                    <a:pt x="337" y="147"/>
                  </a:lnTo>
                  <a:lnTo>
                    <a:pt x="343" y="171"/>
                  </a:lnTo>
                  <a:lnTo>
                    <a:pt x="343" y="198"/>
                  </a:lnTo>
                  <a:lnTo>
                    <a:pt x="339" y="221"/>
                  </a:lnTo>
                  <a:lnTo>
                    <a:pt x="329" y="243"/>
                  </a:lnTo>
                  <a:lnTo>
                    <a:pt x="317" y="259"/>
                  </a:lnTo>
                  <a:lnTo>
                    <a:pt x="303" y="272"/>
                  </a:lnTo>
                  <a:lnTo>
                    <a:pt x="342" y="298"/>
                  </a:lnTo>
                  <a:lnTo>
                    <a:pt x="396" y="262"/>
                  </a:lnTo>
                  <a:lnTo>
                    <a:pt x="444" y="228"/>
                  </a:lnTo>
                  <a:lnTo>
                    <a:pt x="486" y="199"/>
                  </a:lnTo>
                  <a:lnTo>
                    <a:pt x="524" y="173"/>
                  </a:lnTo>
                  <a:lnTo>
                    <a:pt x="557" y="151"/>
                  </a:lnTo>
                  <a:lnTo>
                    <a:pt x="586" y="131"/>
                  </a:lnTo>
                  <a:lnTo>
                    <a:pt x="609" y="115"/>
                  </a:lnTo>
                  <a:lnTo>
                    <a:pt x="630" y="101"/>
                  </a:lnTo>
                  <a:lnTo>
                    <a:pt x="648" y="89"/>
                  </a:lnTo>
                  <a:lnTo>
                    <a:pt x="663" y="80"/>
                  </a:lnTo>
                  <a:lnTo>
                    <a:pt x="676" y="73"/>
                  </a:lnTo>
                  <a:lnTo>
                    <a:pt x="685" y="68"/>
                  </a:lnTo>
                  <a:lnTo>
                    <a:pt x="694" y="63"/>
                  </a:lnTo>
                  <a:lnTo>
                    <a:pt x="701" y="60"/>
                  </a:lnTo>
                  <a:lnTo>
                    <a:pt x="706" y="59"/>
                  </a:lnTo>
                  <a:lnTo>
                    <a:pt x="711" y="58"/>
                  </a:lnTo>
                  <a:lnTo>
                    <a:pt x="716" y="58"/>
                  </a:lnTo>
                  <a:lnTo>
                    <a:pt x="720" y="58"/>
                  </a:lnTo>
                  <a:lnTo>
                    <a:pt x="724" y="58"/>
                  </a:lnTo>
                  <a:lnTo>
                    <a:pt x="744" y="59"/>
                  </a:lnTo>
                  <a:lnTo>
                    <a:pt x="765" y="65"/>
                  </a:lnTo>
                  <a:lnTo>
                    <a:pt x="787" y="75"/>
                  </a:lnTo>
                  <a:lnTo>
                    <a:pt x="807" y="86"/>
                  </a:lnTo>
                  <a:lnTo>
                    <a:pt x="824" y="101"/>
                  </a:lnTo>
                  <a:lnTo>
                    <a:pt x="834" y="117"/>
                  </a:lnTo>
                  <a:lnTo>
                    <a:pt x="838" y="134"/>
                  </a:lnTo>
                  <a:lnTo>
                    <a:pt x="466" y="382"/>
                  </a:lnTo>
                  <a:lnTo>
                    <a:pt x="838" y="630"/>
                  </a:lnTo>
                  <a:lnTo>
                    <a:pt x="834" y="647"/>
                  </a:lnTo>
                  <a:lnTo>
                    <a:pt x="824" y="664"/>
                  </a:lnTo>
                  <a:lnTo>
                    <a:pt x="807" y="677"/>
                  </a:lnTo>
                  <a:lnTo>
                    <a:pt x="787" y="689"/>
                  </a:lnTo>
                  <a:lnTo>
                    <a:pt x="765" y="698"/>
                  </a:lnTo>
                  <a:lnTo>
                    <a:pt x="744" y="704"/>
                  </a:lnTo>
                  <a:lnTo>
                    <a:pt x="724" y="706"/>
                  </a:lnTo>
                  <a:lnTo>
                    <a:pt x="720" y="706"/>
                  </a:lnTo>
                  <a:lnTo>
                    <a:pt x="716" y="706"/>
                  </a:lnTo>
                  <a:lnTo>
                    <a:pt x="711" y="706"/>
                  </a:lnTo>
                  <a:lnTo>
                    <a:pt x="706" y="704"/>
                  </a:lnTo>
                  <a:lnTo>
                    <a:pt x="701" y="703"/>
                  </a:lnTo>
                  <a:lnTo>
                    <a:pt x="694" y="700"/>
                  </a:lnTo>
                  <a:lnTo>
                    <a:pt x="685" y="696"/>
                  </a:lnTo>
                  <a:lnTo>
                    <a:pt x="676" y="690"/>
                  </a:lnTo>
                  <a:lnTo>
                    <a:pt x="663" y="683"/>
                  </a:lnTo>
                  <a:lnTo>
                    <a:pt x="648" y="674"/>
                  </a:lnTo>
                  <a:lnTo>
                    <a:pt x="630" y="662"/>
                  </a:lnTo>
                  <a:lnTo>
                    <a:pt x="609" y="648"/>
                  </a:lnTo>
                  <a:lnTo>
                    <a:pt x="586" y="632"/>
                  </a:lnTo>
                  <a:lnTo>
                    <a:pt x="557" y="613"/>
                  </a:lnTo>
                  <a:lnTo>
                    <a:pt x="524" y="590"/>
                  </a:lnTo>
                  <a:lnTo>
                    <a:pt x="486" y="564"/>
                  </a:lnTo>
                  <a:lnTo>
                    <a:pt x="444" y="535"/>
                  </a:lnTo>
                  <a:lnTo>
                    <a:pt x="396" y="501"/>
                  </a:lnTo>
                  <a:lnTo>
                    <a:pt x="342" y="465"/>
                  </a:lnTo>
                  <a:lnTo>
                    <a:pt x="303" y="491"/>
                  </a:lnTo>
                  <a:lnTo>
                    <a:pt x="317" y="504"/>
                  </a:lnTo>
                  <a:lnTo>
                    <a:pt x="329" y="520"/>
                  </a:lnTo>
                  <a:lnTo>
                    <a:pt x="339" y="542"/>
                  </a:lnTo>
                  <a:lnTo>
                    <a:pt x="343" y="567"/>
                  </a:lnTo>
                  <a:lnTo>
                    <a:pt x="343" y="592"/>
                  </a:lnTo>
                  <a:lnTo>
                    <a:pt x="337" y="618"/>
                  </a:lnTo>
                  <a:lnTo>
                    <a:pt x="328" y="643"/>
                  </a:lnTo>
                  <a:lnTo>
                    <a:pt x="315" y="668"/>
                  </a:lnTo>
                  <a:lnTo>
                    <a:pt x="299" y="690"/>
                  </a:lnTo>
                  <a:lnTo>
                    <a:pt x="279" y="711"/>
                  </a:lnTo>
                  <a:lnTo>
                    <a:pt x="260" y="729"/>
                  </a:lnTo>
                  <a:lnTo>
                    <a:pt x="237" y="744"/>
                  </a:lnTo>
                  <a:lnTo>
                    <a:pt x="207" y="755"/>
                  </a:lnTo>
                  <a:lnTo>
                    <a:pt x="177" y="762"/>
                  </a:lnTo>
                  <a:lnTo>
                    <a:pt x="147" y="763"/>
                  </a:lnTo>
                  <a:lnTo>
                    <a:pt x="117" y="758"/>
                  </a:lnTo>
                  <a:lnTo>
                    <a:pt x="88" y="747"/>
                  </a:lnTo>
                  <a:lnTo>
                    <a:pt x="63" y="733"/>
                  </a:lnTo>
                  <a:lnTo>
                    <a:pt x="40" y="713"/>
                  </a:lnTo>
                  <a:lnTo>
                    <a:pt x="21" y="689"/>
                  </a:lnTo>
                  <a:lnTo>
                    <a:pt x="8" y="661"/>
                  </a:lnTo>
                  <a:lnTo>
                    <a:pt x="2" y="634"/>
                  </a:lnTo>
                  <a:lnTo>
                    <a:pt x="0" y="606"/>
                  </a:lnTo>
                  <a:lnTo>
                    <a:pt x="4" y="579"/>
                  </a:lnTo>
                  <a:lnTo>
                    <a:pt x="14" y="552"/>
                  </a:lnTo>
                  <a:lnTo>
                    <a:pt x="28" y="529"/>
                  </a:lnTo>
                  <a:lnTo>
                    <a:pt x="46" y="507"/>
                  </a:lnTo>
                  <a:lnTo>
                    <a:pt x="70" y="488"/>
                  </a:lnTo>
                  <a:lnTo>
                    <a:pt x="125" y="450"/>
                  </a:lnTo>
                  <a:lnTo>
                    <a:pt x="176" y="415"/>
                  </a:lnTo>
                  <a:lnTo>
                    <a:pt x="224" y="382"/>
                  </a:lnTo>
                  <a:lnTo>
                    <a:pt x="176" y="348"/>
                  </a:lnTo>
                  <a:lnTo>
                    <a:pt x="125" y="313"/>
                  </a:lnTo>
                  <a:lnTo>
                    <a:pt x="70" y="275"/>
                  </a:lnTo>
                  <a:lnTo>
                    <a:pt x="46" y="257"/>
                  </a:lnTo>
                  <a:lnTo>
                    <a:pt x="28" y="234"/>
                  </a:lnTo>
                  <a:lnTo>
                    <a:pt x="14" y="211"/>
                  </a:lnTo>
                  <a:lnTo>
                    <a:pt x="4" y="185"/>
                  </a:lnTo>
                  <a:lnTo>
                    <a:pt x="0" y="157"/>
                  </a:lnTo>
                  <a:lnTo>
                    <a:pt x="2" y="130"/>
                  </a:lnTo>
                  <a:lnTo>
                    <a:pt x="8" y="102"/>
                  </a:lnTo>
                  <a:lnTo>
                    <a:pt x="21" y="75"/>
                  </a:lnTo>
                  <a:lnTo>
                    <a:pt x="40" y="51"/>
                  </a:lnTo>
                  <a:lnTo>
                    <a:pt x="63" y="30"/>
                  </a:lnTo>
                  <a:lnTo>
                    <a:pt x="88" y="16"/>
                  </a:lnTo>
                  <a:lnTo>
                    <a:pt x="117" y="5"/>
                  </a:lnTo>
                  <a:lnTo>
                    <a:pt x="147"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sp>
          <p:nvSpPr>
            <p:cNvPr id="114" name="Freeform 113"/>
            <p:cNvSpPr>
              <a:spLocks noEditPoints="1"/>
            </p:cNvSpPr>
            <p:nvPr/>
          </p:nvSpPr>
          <p:spPr bwMode="auto">
            <a:xfrm>
              <a:off x="10543532" y="6197872"/>
              <a:ext cx="540000" cy="540000"/>
            </a:xfrm>
            <a:custGeom>
              <a:avLst/>
              <a:gdLst>
                <a:gd name="T0" fmla="*/ 194 w 839"/>
                <a:gd name="T1" fmla="*/ 668 h 839"/>
                <a:gd name="T2" fmla="*/ 148 w 839"/>
                <a:gd name="T3" fmla="*/ 506 h 839"/>
                <a:gd name="T4" fmla="*/ 246 w 839"/>
                <a:gd name="T5" fmla="*/ 660 h 839"/>
                <a:gd name="T6" fmla="*/ 372 w 839"/>
                <a:gd name="T7" fmla="*/ 691 h 839"/>
                <a:gd name="T8" fmla="*/ 526 w 839"/>
                <a:gd name="T9" fmla="*/ 423 h 839"/>
                <a:gd name="T10" fmla="*/ 530 w 839"/>
                <a:gd name="T11" fmla="*/ 450 h 839"/>
                <a:gd name="T12" fmla="*/ 504 w 839"/>
                <a:gd name="T13" fmla="*/ 454 h 839"/>
                <a:gd name="T14" fmla="*/ 500 w 839"/>
                <a:gd name="T15" fmla="*/ 427 h 839"/>
                <a:gd name="T16" fmla="*/ 465 w 839"/>
                <a:gd name="T17" fmla="*/ 362 h 839"/>
                <a:gd name="T18" fmla="*/ 476 w 839"/>
                <a:gd name="T19" fmla="*/ 387 h 839"/>
                <a:gd name="T20" fmla="*/ 452 w 839"/>
                <a:gd name="T21" fmla="*/ 399 h 839"/>
                <a:gd name="T22" fmla="*/ 440 w 839"/>
                <a:gd name="T23" fmla="*/ 376 h 839"/>
                <a:gd name="T24" fmla="*/ 276 w 839"/>
                <a:gd name="T25" fmla="*/ 342 h 839"/>
                <a:gd name="T26" fmla="*/ 139 w 839"/>
                <a:gd name="T27" fmla="*/ 395 h 839"/>
                <a:gd name="T28" fmla="*/ 230 w 839"/>
                <a:gd name="T29" fmla="*/ 474 h 839"/>
                <a:gd name="T30" fmla="*/ 289 w 839"/>
                <a:gd name="T31" fmla="*/ 596 h 839"/>
                <a:gd name="T32" fmla="*/ 374 w 839"/>
                <a:gd name="T33" fmla="*/ 609 h 839"/>
                <a:gd name="T34" fmla="*/ 444 w 839"/>
                <a:gd name="T35" fmla="*/ 700 h 839"/>
                <a:gd name="T36" fmla="*/ 499 w 839"/>
                <a:gd name="T37" fmla="*/ 563 h 839"/>
                <a:gd name="T38" fmla="*/ 416 w 839"/>
                <a:gd name="T39" fmla="*/ 313 h 839"/>
                <a:gd name="T40" fmla="*/ 412 w 839"/>
                <a:gd name="T41" fmla="*/ 339 h 839"/>
                <a:gd name="T42" fmla="*/ 385 w 839"/>
                <a:gd name="T43" fmla="*/ 335 h 839"/>
                <a:gd name="T44" fmla="*/ 390 w 839"/>
                <a:gd name="T45" fmla="*/ 309 h 839"/>
                <a:gd name="T46" fmla="*/ 618 w 839"/>
                <a:gd name="T47" fmla="*/ 194 h 839"/>
                <a:gd name="T48" fmla="*/ 614 w 839"/>
                <a:gd name="T49" fmla="*/ 221 h 839"/>
                <a:gd name="T50" fmla="*/ 641 w 839"/>
                <a:gd name="T51" fmla="*/ 225 h 839"/>
                <a:gd name="T52" fmla="*/ 645 w 839"/>
                <a:gd name="T53" fmla="*/ 199 h 839"/>
                <a:gd name="T54" fmla="*/ 648 w 839"/>
                <a:gd name="T55" fmla="*/ 156 h 839"/>
                <a:gd name="T56" fmla="*/ 685 w 839"/>
                <a:gd name="T57" fmla="*/ 228 h 839"/>
                <a:gd name="T58" fmla="*/ 611 w 839"/>
                <a:gd name="T59" fmla="*/ 264 h 839"/>
                <a:gd name="T60" fmla="*/ 576 w 839"/>
                <a:gd name="T61" fmla="*/ 191 h 839"/>
                <a:gd name="T62" fmla="*/ 801 w 839"/>
                <a:gd name="T63" fmla="*/ 38 h 839"/>
                <a:gd name="T64" fmla="*/ 644 w 839"/>
                <a:gd name="T65" fmla="*/ 72 h 839"/>
                <a:gd name="T66" fmla="*/ 456 w 839"/>
                <a:gd name="T67" fmla="*/ 171 h 839"/>
                <a:gd name="T68" fmla="*/ 374 w 839"/>
                <a:gd name="T69" fmla="*/ 247 h 839"/>
                <a:gd name="T70" fmla="*/ 524 w 839"/>
                <a:gd name="T71" fmla="*/ 534 h 839"/>
                <a:gd name="T72" fmla="*/ 609 w 839"/>
                <a:gd name="T73" fmla="*/ 448 h 839"/>
                <a:gd name="T74" fmla="*/ 695 w 839"/>
                <a:gd name="T75" fmla="*/ 347 h 839"/>
                <a:gd name="T76" fmla="*/ 780 w 839"/>
                <a:gd name="T77" fmla="*/ 150 h 839"/>
                <a:gd name="T78" fmla="*/ 802 w 839"/>
                <a:gd name="T79" fmla="*/ 0 h 839"/>
                <a:gd name="T80" fmla="*/ 839 w 839"/>
                <a:gd name="T81" fmla="*/ 31 h 839"/>
                <a:gd name="T82" fmla="*/ 812 w 839"/>
                <a:gd name="T83" fmla="*/ 183 h 839"/>
                <a:gd name="T84" fmla="*/ 721 w 839"/>
                <a:gd name="T85" fmla="*/ 376 h 839"/>
                <a:gd name="T86" fmla="*/ 628 w 839"/>
                <a:gd name="T87" fmla="*/ 483 h 839"/>
                <a:gd name="T88" fmla="*/ 545 w 839"/>
                <a:gd name="T89" fmla="*/ 567 h 839"/>
                <a:gd name="T90" fmla="*/ 474 w 839"/>
                <a:gd name="T91" fmla="*/ 726 h 839"/>
                <a:gd name="T92" fmla="*/ 421 w 839"/>
                <a:gd name="T93" fmla="*/ 759 h 839"/>
                <a:gd name="T94" fmla="*/ 343 w 839"/>
                <a:gd name="T95" fmla="*/ 650 h 839"/>
                <a:gd name="T96" fmla="*/ 216 w 839"/>
                <a:gd name="T97" fmla="*/ 577 h 839"/>
                <a:gd name="T98" fmla="*/ 160 w 839"/>
                <a:gd name="T99" fmla="*/ 446 h 839"/>
                <a:gd name="T100" fmla="*/ 52 w 839"/>
                <a:gd name="T101" fmla="*/ 414 h 839"/>
                <a:gd name="T102" fmla="*/ 191 w 839"/>
                <a:gd name="T103" fmla="*/ 330 h 839"/>
                <a:gd name="T104" fmla="*/ 302 w 839"/>
                <a:gd name="T105" fmla="*/ 264 h 839"/>
                <a:gd name="T106" fmla="*/ 387 w 839"/>
                <a:gd name="T107" fmla="*/ 182 h 839"/>
                <a:gd name="T108" fmla="*/ 550 w 839"/>
                <a:gd name="T109" fmla="*/ 69 h 839"/>
                <a:gd name="T110" fmla="*/ 747 w 839"/>
                <a:gd name="T111" fmla="*/ 5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39" h="839">
                  <a:moveTo>
                    <a:pt x="137" y="598"/>
                  </a:moveTo>
                  <a:lnTo>
                    <a:pt x="69" y="771"/>
                  </a:lnTo>
                  <a:lnTo>
                    <a:pt x="242" y="702"/>
                  </a:lnTo>
                  <a:lnTo>
                    <a:pt x="217" y="686"/>
                  </a:lnTo>
                  <a:lnTo>
                    <a:pt x="194" y="668"/>
                  </a:lnTo>
                  <a:lnTo>
                    <a:pt x="171" y="647"/>
                  </a:lnTo>
                  <a:lnTo>
                    <a:pt x="153" y="623"/>
                  </a:lnTo>
                  <a:lnTo>
                    <a:pt x="137" y="598"/>
                  </a:lnTo>
                  <a:close/>
                  <a:moveTo>
                    <a:pt x="148" y="469"/>
                  </a:moveTo>
                  <a:lnTo>
                    <a:pt x="148" y="506"/>
                  </a:lnTo>
                  <a:lnTo>
                    <a:pt x="156" y="543"/>
                  </a:lnTo>
                  <a:lnTo>
                    <a:pt x="170" y="577"/>
                  </a:lnTo>
                  <a:lnTo>
                    <a:pt x="190" y="609"/>
                  </a:lnTo>
                  <a:lnTo>
                    <a:pt x="216" y="636"/>
                  </a:lnTo>
                  <a:lnTo>
                    <a:pt x="246" y="660"/>
                  </a:lnTo>
                  <a:lnTo>
                    <a:pt x="279" y="677"/>
                  </a:lnTo>
                  <a:lnTo>
                    <a:pt x="314" y="688"/>
                  </a:lnTo>
                  <a:lnTo>
                    <a:pt x="351" y="692"/>
                  </a:lnTo>
                  <a:lnTo>
                    <a:pt x="361" y="692"/>
                  </a:lnTo>
                  <a:lnTo>
                    <a:pt x="372" y="691"/>
                  </a:lnTo>
                  <a:lnTo>
                    <a:pt x="0" y="839"/>
                  </a:lnTo>
                  <a:lnTo>
                    <a:pt x="148" y="469"/>
                  </a:lnTo>
                  <a:close/>
                  <a:moveTo>
                    <a:pt x="516" y="419"/>
                  </a:moveTo>
                  <a:lnTo>
                    <a:pt x="521" y="420"/>
                  </a:lnTo>
                  <a:lnTo>
                    <a:pt x="526" y="423"/>
                  </a:lnTo>
                  <a:lnTo>
                    <a:pt x="530" y="427"/>
                  </a:lnTo>
                  <a:lnTo>
                    <a:pt x="533" y="432"/>
                  </a:lnTo>
                  <a:lnTo>
                    <a:pt x="534" y="438"/>
                  </a:lnTo>
                  <a:lnTo>
                    <a:pt x="533" y="445"/>
                  </a:lnTo>
                  <a:lnTo>
                    <a:pt x="530" y="450"/>
                  </a:lnTo>
                  <a:lnTo>
                    <a:pt x="526" y="454"/>
                  </a:lnTo>
                  <a:lnTo>
                    <a:pt x="521" y="457"/>
                  </a:lnTo>
                  <a:lnTo>
                    <a:pt x="516" y="458"/>
                  </a:lnTo>
                  <a:lnTo>
                    <a:pt x="509" y="457"/>
                  </a:lnTo>
                  <a:lnTo>
                    <a:pt x="504" y="454"/>
                  </a:lnTo>
                  <a:lnTo>
                    <a:pt x="500" y="450"/>
                  </a:lnTo>
                  <a:lnTo>
                    <a:pt x="497" y="445"/>
                  </a:lnTo>
                  <a:lnTo>
                    <a:pt x="496" y="438"/>
                  </a:lnTo>
                  <a:lnTo>
                    <a:pt x="497" y="432"/>
                  </a:lnTo>
                  <a:lnTo>
                    <a:pt x="500" y="427"/>
                  </a:lnTo>
                  <a:lnTo>
                    <a:pt x="504" y="423"/>
                  </a:lnTo>
                  <a:lnTo>
                    <a:pt x="509" y="420"/>
                  </a:lnTo>
                  <a:lnTo>
                    <a:pt x="516" y="419"/>
                  </a:lnTo>
                  <a:close/>
                  <a:moveTo>
                    <a:pt x="458" y="362"/>
                  </a:moveTo>
                  <a:lnTo>
                    <a:pt x="465" y="362"/>
                  </a:lnTo>
                  <a:lnTo>
                    <a:pt x="470" y="366"/>
                  </a:lnTo>
                  <a:lnTo>
                    <a:pt x="474" y="370"/>
                  </a:lnTo>
                  <a:lnTo>
                    <a:pt x="476" y="376"/>
                  </a:lnTo>
                  <a:lnTo>
                    <a:pt x="478" y="381"/>
                  </a:lnTo>
                  <a:lnTo>
                    <a:pt x="476" y="387"/>
                  </a:lnTo>
                  <a:lnTo>
                    <a:pt x="474" y="393"/>
                  </a:lnTo>
                  <a:lnTo>
                    <a:pt x="470" y="397"/>
                  </a:lnTo>
                  <a:lnTo>
                    <a:pt x="465" y="399"/>
                  </a:lnTo>
                  <a:lnTo>
                    <a:pt x="458" y="400"/>
                  </a:lnTo>
                  <a:lnTo>
                    <a:pt x="452" y="399"/>
                  </a:lnTo>
                  <a:lnTo>
                    <a:pt x="446" y="397"/>
                  </a:lnTo>
                  <a:lnTo>
                    <a:pt x="442" y="393"/>
                  </a:lnTo>
                  <a:lnTo>
                    <a:pt x="440" y="387"/>
                  </a:lnTo>
                  <a:lnTo>
                    <a:pt x="438" y="381"/>
                  </a:lnTo>
                  <a:lnTo>
                    <a:pt x="440" y="376"/>
                  </a:lnTo>
                  <a:lnTo>
                    <a:pt x="442" y="370"/>
                  </a:lnTo>
                  <a:lnTo>
                    <a:pt x="446" y="366"/>
                  </a:lnTo>
                  <a:lnTo>
                    <a:pt x="452" y="362"/>
                  </a:lnTo>
                  <a:lnTo>
                    <a:pt x="458" y="362"/>
                  </a:lnTo>
                  <a:close/>
                  <a:moveTo>
                    <a:pt x="276" y="342"/>
                  </a:moveTo>
                  <a:lnTo>
                    <a:pt x="275" y="342"/>
                  </a:lnTo>
                  <a:lnTo>
                    <a:pt x="274" y="343"/>
                  </a:lnTo>
                  <a:lnTo>
                    <a:pt x="225" y="359"/>
                  </a:lnTo>
                  <a:lnTo>
                    <a:pt x="179" y="376"/>
                  </a:lnTo>
                  <a:lnTo>
                    <a:pt x="139" y="395"/>
                  </a:lnTo>
                  <a:lnTo>
                    <a:pt x="175" y="411"/>
                  </a:lnTo>
                  <a:lnTo>
                    <a:pt x="213" y="433"/>
                  </a:lnTo>
                  <a:lnTo>
                    <a:pt x="225" y="444"/>
                  </a:lnTo>
                  <a:lnTo>
                    <a:pt x="230" y="458"/>
                  </a:lnTo>
                  <a:lnTo>
                    <a:pt x="230" y="474"/>
                  </a:lnTo>
                  <a:lnTo>
                    <a:pt x="228" y="500"/>
                  </a:lnTo>
                  <a:lnTo>
                    <a:pt x="233" y="526"/>
                  </a:lnTo>
                  <a:lnTo>
                    <a:pt x="245" y="552"/>
                  </a:lnTo>
                  <a:lnTo>
                    <a:pt x="264" y="576"/>
                  </a:lnTo>
                  <a:lnTo>
                    <a:pt x="289" y="596"/>
                  </a:lnTo>
                  <a:lnTo>
                    <a:pt x="315" y="607"/>
                  </a:lnTo>
                  <a:lnTo>
                    <a:pt x="343" y="613"/>
                  </a:lnTo>
                  <a:lnTo>
                    <a:pt x="365" y="609"/>
                  </a:lnTo>
                  <a:lnTo>
                    <a:pt x="370" y="609"/>
                  </a:lnTo>
                  <a:lnTo>
                    <a:pt x="374" y="609"/>
                  </a:lnTo>
                  <a:lnTo>
                    <a:pt x="387" y="610"/>
                  </a:lnTo>
                  <a:lnTo>
                    <a:pt x="398" y="616"/>
                  </a:lnTo>
                  <a:lnTo>
                    <a:pt x="407" y="626"/>
                  </a:lnTo>
                  <a:lnTo>
                    <a:pt x="429" y="665"/>
                  </a:lnTo>
                  <a:lnTo>
                    <a:pt x="444" y="700"/>
                  </a:lnTo>
                  <a:lnTo>
                    <a:pt x="463" y="660"/>
                  </a:lnTo>
                  <a:lnTo>
                    <a:pt x="482" y="615"/>
                  </a:lnTo>
                  <a:lnTo>
                    <a:pt x="497" y="565"/>
                  </a:lnTo>
                  <a:lnTo>
                    <a:pt x="497" y="564"/>
                  </a:lnTo>
                  <a:lnTo>
                    <a:pt x="499" y="563"/>
                  </a:lnTo>
                  <a:lnTo>
                    <a:pt x="276" y="342"/>
                  </a:lnTo>
                  <a:close/>
                  <a:moveTo>
                    <a:pt x="401" y="305"/>
                  </a:moveTo>
                  <a:lnTo>
                    <a:pt x="407" y="306"/>
                  </a:lnTo>
                  <a:lnTo>
                    <a:pt x="412" y="309"/>
                  </a:lnTo>
                  <a:lnTo>
                    <a:pt x="416" y="313"/>
                  </a:lnTo>
                  <a:lnTo>
                    <a:pt x="419" y="318"/>
                  </a:lnTo>
                  <a:lnTo>
                    <a:pt x="420" y="325"/>
                  </a:lnTo>
                  <a:lnTo>
                    <a:pt x="419" y="330"/>
                  </a:lnTo>
                  <a:lnTo>
                    <a:pt x="416" y="335"/>
                  </a:lnTo>
                  <a:lnTo>
                    <a:pt x="412" y="339"/>
                  </a:lnTo>
                  <a:lnTo>
                    <a:pt x="407" y="342"/>
                  </a:lnTo>
                  <a:lnTo>
                    <a:pt x="401" y="343"/>
                  </a:lnTo>
                  <a:lnTo>
                    <a:pt x="395" y="342"/>
                  </a:lnTo>
                  <a:lnTo>
                    <a:pt x="390" y="339"/>
                  </a:lnTo>
                  <a:lnTo>
                    <a:pt x="385" y="335"/>
                  </a:lnTo>
                  <a:lnTo>
                    <a:pt x="382" y="330"/>
                  </a:lnTo>
                  <a:lnTo>
                    <a:pt x="382" y="325"/>
                  </a:lnTo>
                  <a:lnTo>
                    <a:pt x="382" y="318"/>
                  </a:lnTo>
                  <a:lnTo>
                    <a:pt x="385" y="313"/>
                  </a:lnTo>
                  <a:lnTo>
                    <a:pt x="390" y="309"/>
                  </a:lnTo>
                  <a:lnTo>
                    <a:pt x="395" y="306"/>
                  </a:lnTo>
                  <a:lnTo>
                    <a:pt x="401" y="305"/>
                  </a:lnTo>
                  <a:close/>
                  <a:moveTo>
                    <a:pt x="630" y="191"/>
                  </a:moveTo>
                  <a:lnTo>
                    <a:pt x="623" y="191"/>
                  </a:lnTo>
                  <a:lnTo>
                    <a:pt x="618" y="194"/>
                  </a:lnTo>
                  <a:lnTo>
                    <a:pt x="614" y="199"/>
                  </a:lnTo>
                  <a:lnTo>
                    <a:pt x="611" y="204"/>
                  </a:lnTo>
                  <a:lnTo>
                    <a:pt x="610" y="209"/>
                  </a:lnTo>
                  <a:lnTo>
                    <a:pt x="611" y="216"/>
                  </a:lnTo>
                  <a:lnTo>
                    <a:pt x="614" y="221"/>
                  </a:lnTo>
                  <a:lnTo>
                    <a:pt x="618" y="225"/>
                  </a:lnTo>
                  <a:lnTo>
                    <a:pt x="623" y="228"/>
                  </a:lnTo>
                  <a:lnTo>
                    <a:pt x="630" y="229"/>
                  </a:lnTo>
                  <a:lnTo>
                    <a:pt x="636" y="228"/>
                  </a:lnTo>
                  <a:lnTo>
                    <a:pt x="641" y="225"/>
                  </a:lnTo>
                  <a:lnTo>
                    <a:pt x="645" y="221"/>
                  </a:lnTo>
                  <a:lnTo>
                    <a:pt x="648" y="216"/>
                  </a:lnTo>
                  <a:lnTo>
                    <a:pt x="649" y="209"/>
                  </a:lnTo>
                  <a:lnTo>
                    <a:pt x="648" y="204"/>
                  </a:lnTo>
                  <a:lnTo>
                    <a:pt x="645" y="199"/>
                  </a:lnTo>
                  <a:lnTo>
                    <a:pt x="641" y="194"/>
                  </a:lnTo>
                  <a:lnTo>
                    <a:pt x="636" y="191"/>
                  </a:lnTo>
                  <a:lnTo>
                    <a:pt x="630" y="191"/>
                  </a:lnTo>
                  <a:close/>
                  <a:moveTo>
                    <a:pt x="630" y="152"/>
                  </a:moveTo>
                  <a:lnTo>
                    <a:pt x="648" y="156"/>
                  </a:lnTo>
                  <a:lnTo>
                    <a:pt x="664" y="164"/>
                  </a:lnTo>
                  <a:lnTo>
                    <a:pt x="675" y="175"/>
                  </a:lnTo>
                  <a:lnTo>
                    <a:pt x="685" y="191"/>
                  </a:lnTo>
                  <a:lnTo>
                    <a:pt x="687" y="209"/>
                  </a:lnTo>
                  <a:lnTo>
                    <a:pt x="685" y="228"/>
                  </a:lnTo>
                  <a:lnTo>
                    <a:pt x="675" y="243"/>
                  </a:lnTo>
                  <a:lnTo>
                    <a:pt x="664" y="255"/>
                  </a:lnTo>
                  <a:lnTo>
                    <a:pt x="648" y="264"/>
                  </a:lnTo>
                  <a:lnTo>
                    <a:pt x="630" y="267"/>
                  </a:lnTo>
                  <a:lnTo>
                    <a:pt x="611" y="264"/>
                  </a:lnTo>
                  <a:lnTo>
                    <a:pt x="596" y="255"/>
                  </a:lnTo>
                  <a:lnTo>
                    <a:pt x="584" y="243"/>
                  </a:lnTo>
                  <a:lnTo>
                    <a:pt x="576" y="228"/>
                  </a:lnTo>
                  <a:lnTo>
                    <a:pt x="572" y="209"/>
                  </a:lnTo>
                  <a:lnTo>
                    <a:pt x="576" y="191"/>
                  </a:lnTo>
                  <a:lnTo>
                    <a:pt x="584" y="175"/>
                  </a:lnTo>
                  <a:lnTo>
                    <a:pt x="596" y="164"/>
                  </a:lnTo>
                  <a:lnTo>
                    <a:pt x="611" y="156"/>
                  </a:lnTo>
                  <a:lnTo>
                    <a:pt x="630" y="152"/>
                  </a:lnTo>
                  <a:close/>
                  <a:moveTo>
                    <a:pt x="801" y="38"/>
                  </a:moveTo>
                  <a:lnTo>
                    <a:pt x="779" y="39"/>
                  </a:lnTo>
                  <a:lnTo>
                    <a:pt x="750" y="43"/>
                  </a:lnTo>
                  <a:lnTo>
                    <a:pt x="717" y="51"/>
                  </a:lnTo>
                  <a:lnTo>
                    <a:pt x="682" y="60"/>
                  </a:lnTo>
                  <a:lnTo>
                    <a:pt x="644" y="72"/>
                  </a:lnTo>
                  <a:lnTo>
                    <a:pt x="605" y="88"/>
                  </a:lnTo>
                  <a:lnTo>
                    <a:pt x="565" y="105"/>
                  </a:lnTo>
                  <a:lnTo>
                    <a:pt x="528" y="124"/>
                  </a:lnTo>
                  <a:lnTo>
                    <a:pt x="490" y="146"/>
                  </a:lnTo>
                  <a:lnTo>
                    <a:pt x="456" y="171"/>
                  </a:lnTo>
                  <a:lnTo>
                    <a:pt x="425" y="198"/>
                  </a:lnTo>
                  <a:lnTo>
                    <a:pt x="416" y="207"/>
                  </a:lnTo>
                  <a:lnTo>
                    <a:pt x="404" y="218"/>
                  </a:lnTo>
                  <a:lnTo>
                    <a:pt x="391" y="232"/>
                  </a:lnTo>
                  <a:lnTo>
                    <a:pt x="374" y="247"/>
                  </a:lnTo>
                  <a:lnTo>
                    <a:pt x="356" y="266"/>
                  </a:lnTo>
                  <a:lnTo>
                    <a:pt x="338" y="284"/>
                  </a:lnTo>
                  <a:lnTo>
                    <a:pt x="319" y="301"/>
                  </a:lnTo>
                  <a:lnTo>
                    <a:pt x="305" y="317"/>
                  </a:lnTo>
                  <a:lnTo>
                    <a:pt x="524" y="534"/>
                  </a:lnTo>
                  <a:lnTo>
                    <a:pt x="538" y="520"/>
                  </a:lnTo>
                  <a:lnTo>
                    <a:pt x="556" y="503"/>
                  </a:lnTo>
                  <a:lnTo>
                    <a:pt x="575" y="483"/>
                  </a:lnTo>
                  <a:lnTo>
                    <a:pt x="592" y="465"/>
                  </a:lnTo>
                  <a:lnTo>
                    <a:pt x="609" y="448"/>
                  </a:lnTo>
                  <a:lnTo>
                    <a:pt x="622" y="434"/>
                  </a:lnTo>
                  <a:lnTo>
                    <a:pt x="632" y="423"/>
                  </a:lnTo>
                  <a:lnTo>
                    <a:pt x="641" y="414"/>
                  </a:lnTo>
                  <a:lnTo>
                    <a:pt x="669" y="382"/>
                  </a:lnTo>
                  <a:lnTo>
                    <a:pt x="695" y="347"/>
                  </a:lnTo>
                  <a:lnTo>
                    <a:pt x="717" y="309"/>
                  </a:lnTo>
                  <a:lnTo>
                    <a:pt x="737" y="268"/>
                  </a:lnTo>
                  <a:lnTo>
                    <a:pt x="754" y="229"/>
                  </a:lnTo>
                  <a:lnTo>
                    <a:pt x="768" y="188"/>
                  </a:lnTo>
                  <a:lnTo>
                    <a:pt x="780" y="150"/>
                  </a:lnTo>
                  <a:lnTo>
                    <a:pt x="789" y="116"/>
                  </a:lnTo>
                  <a:lnTo>
                    <a:pt x="796" y="85"/>
                  </a:lnTo>
                  <a:lnTo>
                    <a:pt x="800" y="57"/>
                  </a:lnTo>
                  <a:lnTo>
                    <a:pt x="801" y="38"/>
                  </a:lnTo>
                  <a:close/>
                  <a:moveTo>
                    <a:pt x="802" y="0"/>
                  </a:moveTo>
                  <a:lnTo>
                    <a:pt x="815" y="0"/>
                  </a:lnTo>
                  <a:lnTo>
                    <a:pt x="826" y="2"/>
                  </a:lnTo>
                  <a:lnTo>
                    <a:pt x="833" y="6"/>
                  </a:lnTo>
                  <a:lnTo>
                    <a:pt x="838" y="16"/>
                  </a:lnTo>
                  <a:lnTo>
                    <a:pt x="839" y="31"/>
                  </a:lnTo>
                  <a:lnTo>
                    <a:pt x="839" y="54"/>
                  </a:lnTo>
                  <a:lnTo>
                    <a:pt x="835" y="81"/>
                  </a:lnTo>
                  <a:lnTo>
                    <a:pt x="830" y="112"/>
                  </a:lnTo>
                  <a:lnTo>
                    <a:pt x="822" y="146"/>
                  </a:lnTo>
                  <a:lnTo>
                    <a:pt x="812" y="183"/>
                  </a:lnTo>
                  <a:lnTo>
                    <a:pt x="798" y="222"/>
                  </a:lnTo>
                  <a:lnTo>
                    <a:pt x="783" y="262"/>
                  </a:lnTo>
                  <a:lnTo>
                    <a:pt x="764" y="301"/>
                  </a:lnTo>
                  <a:lnTo>
                    <a:pt x="743" y="339"/>
                  </a:lnTo>
                  <a:lnTo>
                    <a:pt x="721" y="376"/>
                  </a:lnTo>
                  <a:lnTo>
                    <a:pt x="696" y="410"/>
                  </a:lnTo>
                  <a:lnTo>
                    <a:pt x="669" y="441"/>
                  </a:lnTo>
                  <a:lnTo>
                    <a:pt x="658" y="452"/>
                  </a:lnTo>
                  <a:lnTo>
                    <a:pt x="644" y="466"/>
                  </a:lnTo>
                  <a:lnTo>
                    <a:pt x="628" y="483"/>
                  </a:lnTo>
                  <a:lnTo>
                    <a:pt x="610" y="501"/>
                  </a:lnTo>
                  <a:lnTo>
                    <a:pt x="593" y="520"/>
                  </a:lnTo>
                  <a:lnTo>
                    <a:pt x="575" y="538"/>
                  </a:lnTo>
                  <a:lnTo>
                    <a:pt x="559" y="554"/>
                  </a:lnTo>
                  <a:lnTo>
                    <a:pt x="545" y="567"/>
                  </a:lnTo>
                  <a:lnTo>
                    <a:pt x="534" y="576"/>
                  </a:lnTo>
                  <a:lnTo>
                    <a:pt x="524" y="611"/>
                  </a:lnTo>
                  <a:lnTo>
                    <a:pt x="509" y="649"/>
                  </a:lnTo>
                  <a:lnTo>
                    <a:pt x="493" y="688"/>
                  </a:lnTo>
                  <a:lnTo>
                    <a:pt x="474" y="726"/>
                  </a:lnTo>
                  <a:lnTo>
                    <a:pt x="452" y="762"/>
                  </a:lnTo>
                  <a:lnTo>
                    <a:pt x="425" y="792"/>
                  </a:lnTo>
                  <a:lnTo>
                    <a:pt x="425" y="788"/>
                  </a:lnTo>
                  <a:lnTo>
                    <a:pt x="424" y="776"/>
                  </a:lnTo>
                  <a:lnTo>
                    <a:pt x="421" y="759"/>
                  </a:lnTo>
                  <a:lnTo>
                    <a:pt x="416" y="737"/>
                  </a:lnTo>
                  <a:lnTo>
                    <a:pt x="407" y="709"/>
                  </a:lnTo>
                  <a:lnTo>
                    <a:pt x="394" y="679"/>
                  </a:lnTo>
                  <a:lnTo>
                    <a:pt x="374" y="647"/>
                  </a:lnTo>
                  <a:lnTo>
                    <a:pt x="343" y="650"/>
                  </a:lnTo>
                  <a:lnTo>
                    <a:pt x="315" y="647"/>
                  </a:lnTo>
                  <a:lnTo>
                    <a:pt x="288" y="639"/>
                  </a:lnTo>
                  <a:lnTo>
                    <a:pt x="262" y="623"/>
                  </a:lnTo>
                  <a:lnTo>
                    <a:pt x="237" y="602"/>
                  </a:lnTo>
                  <a:lnTo>
                    <a:pt x="216" y="577"/>
                  </a:lnTo>
                  <a:lnTo>
                    <a:pt x="200" y="550"/>
                  </a:lnTo>
                  <a:lnTo>
                    <a:pt x="192" y="522"/>
                  </a:lnTo>
                  <a:lnTo>
                    <a:pt x="190" y="493"/>
                  </a:lnTo>
                  <a:lnTo>
                    <a:pt x="194" y="465"/>
                  </a:lnTo>
                  <a:lnTo>
                    <a:pt x="160" y="446"/>
                  </a:lnTo>
                  <a:lnTo>
                    <a:pt x="130" y="432"/>
                  </a:lnTo>
                  <a:lnTo>
                    <a:pt x="102" y="424"/>
                  </a:lnTo>
                  <a:lnTo>
                    <a:pt x="80" y="417"/>
                  </a:lnTo>
                  <a:lnTo>
                    <a:pt x="63" y="415"/>
                  </a:lnTo>
                  <a:lnTo>
                    <a:pt x="52" y="414"/>
                  </a:lnTo>
                  <a:lnTo>
                    <a:pt x="48" y="414"/>
                  </a:lnTo>
                  <a:lnTo>
                    <a:pt x="79" y="389"/>
                  </a:lnTo>
                  <a:lnTo>
                    <a:pt x="114" y="366"/>
                  </a:lnTo>
                  <a:lnTo>
                    <a:pt x="152" y="347"/>
                  </a:lnTo>
                  <a:lnTo>
                    <a:pt x="191" y="330"/>
                  </a:lnTo>
                  <a:lnTo>
                    <a:pt x="229" y="317"/>
                  </a:lnTo>
                  <a:lnTo>
                    <a:pt x="264" y="306"/>
                  </a:lnTo>
                  <a:lnTo>
                    <a:pt x="274" y="294"/>
                  </a:lnTo>
                  <a:lnTo>
                    <a:pt x="287" y="281"/>
                  </a:lnTo>
                  <a:lnTo>
                    <a:pt x="302" y="264"/>
                  </a:lnTo>
                  <a:lnTo>
                    <a:pt x="319" y="247"/>
                  </a:lnTo>
                  <a:lnTo>
                    <a:pt x="338" y="229"/>
                  </a:lnTo>
                  <a:lnTo>
                    <a:pt x="356" y="212"/>
                  </a:lnTo>
                  <a:lnTo>
                    <a:pt x="373" y="195"/>
                  </a:lnTo>
                  <a:lnTo>
                    <a:pt x="387" y="182"/>
                  </a:lnTo>
                  <a:lnTo>
                    <a:pt x="399" y="171"/>
                  </a:lnTo>
                  <a:lnTo>
                    <a:pt x="432" y="141"/>
                  </a:lnTo>
                  <a:lnTo>
                    <a:pt x="469" y="115"/>
                  </a:lnTo>
                  <a:lnTo>
                    <a:pt x="508" y="92"/>
                  </a:lnTo>
                  <a:lnTo>
                    <a:pt x="550" y="69"/>
                  </a:lnTo>
                  <a:lnTo>
                    <a:pt x="592" y="51"/>
                  </a:lnTo>
                  <a:lnTo>
                    <a:pt x="634" y="35"/>
                  </a:lnTo>
                  <a:lnTo>
                    <a:pt x="674" y="22"/>
                  </a:lnTo>
                  <a:lnTo>
                    <a:pt x="712" y="13"/>
                  </a:lnTo>
                  <a:lnTo>
                    <a:pt x="747" y="5"/>
                  </a:lnTo>
                  <a:lnTo>
                    <a:pt x="778" y="1"/>
                  </a:lnTo>
                  <a:lnTo>
                    <a:pt x="802" y="0"/>
                  </a:lnTo>
                  <a:close/>
                </a:path>
              </a:pathLst>
            </a:custGeom>
            <a:grpFill/>
            <a:ln w="0">
              <a:noFill/>
              <a:prstDash val="solid"/>
              <a:round/>
            </a:ln>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579076" y="2767280"/>
            <a:ext cx="7033847" cy="1323439"/>
          </a:xfrm>
          <a:prstGeom prst="rect">
            <a:avLst/>
          </a:prstGeom>
          <a:noFill/>
        </p:spPr>
        <p:txBody>
          <a:bodyPr wrap="square" rtlCol="0">
            <a:spAutoFit/>
          </a:bodyPr>
          <a:lstStyle/>
          <a:p>
            <a:pPr algn="ctr"/>
            <a:r>
              <a:rPr lang="zh-CN" altLang="en-US" sz="8000" b="1" dirty="0" smtClean="0">
                <a:solidFill>
                  <a:schemeClr val="bg1"/>
                </a:solidFill>
                <a:latin typeface="田氏颜体大字库" panose="020B0503020204020204" pitchFamily="34" charset="2"/>
                <a:ea typeface="田氏颜体大字库" panose="020B0503020204020204" pitchFamily="34" charset="2"/>
              </a:rPr>
              <a:t>图片替换教程</a:t>
            </a:r>
            <a:endParaRPr lang="zh-CN" altLang="en-US" sz="8000" b="1" dirty="0" smtClean="0">
              <a:solidFill>
                <a:schemeClr val="bg1"/>
              </a:solidFill>
              <a:latin typeface="田氏颜体大字库" panose="020B0503020204020204" pitchFamily="34" charset="2"/>
              <a:ea typeface="田氏颜体大字库" panose="020B0503020204020204" pitchFamily="34" charset="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47775" y="1073150"/>
            <a:ext cx="9696450" cy="1154162"/>
          </a:xfrm>
          <a:prstGeom prst="rect">
            <a:avLst/>
          </a:prstGeom>
          <a:noFill/>
        </p:spPr>
        <p:txBody>
          <a:bodyPr wrap="square" rtlCol="0">
            <a:spAutoFit/>
          </a:bodyPr>
          <a:lstStyle/>
          <a:p>
            <a:pPr>
              <a:spcBef>
                <a:spcPts val="600"/>
              </a:spcBef>
            </a:pPr>
            <a:r>
              <a:rPr lang="zh-CN" altLang="en-US" sz="2000" dirty="0" smtClean="0">
                <a:solidFill>
                  <a:schemeClr val="bg1"/>
                </a:solidFill>
                <a:latin typeface="+mn-ea"/>
              </a:rPr>
              <a:t>该</a:t>
            </a:r>
            <a:r>
              <a:rPr lang="en-US" altLang="zh-CN" sz="2000" dirty="0" smtClean="0">
                <a:solidFill>
                  <a:schemeClr val="bg1"/>
                </a:solidFill>
                <a:latin typeface="+mn-ea"/>
              </a:rPr>
              <a:t>PPT</a:t>
            </a:r>
            <a:r>
              <a:rPr lang="zh-CN" altLang="en-US" sz="2000" dirty="0" smtClean="0">
                <a:solidFill>
                  <a:schemeClr val="bg1"/>
                </a:solidFill>
                <a:latin typeface="+mn-ea"/>
              </a:rPr>
              <a:t>中的图片均采用形状填充的方式，可按您的需求快速替换，替换图片只需要简单几步：</a:t>
            </a:r>
            <a:endParaRPr lang="zh-CN" altLang="en-US" sz="2000" dirty="0" smtClean="0">
              <a:solidFill>
                <a:schemeClr val="bg1"/>
              </a:solidFill>
              <a:latin typeface="+mn-ea"/>
            </a:endParaRPr>
          </a:p>
          <a:p>
            <a:pPr>
              <a:spcBef>
                <a:spcPts val="600"/>
              </a:spcBef>
            </a:pPr>
            <a:r>
              <a:rPr lang="en-US" altLang="zh-CN" sz="2400" b="1" dirty="0" smtClean="0">
                <a:solidFill>
                  <a:schemeClr val="bg1"/>
                </a:solidFill>
                <a:latin typeface="+mj-ea"/>
                <a:ea typeface="+mj-ea"/>
              </a:rPr>
              <a:t>1.</a:t>
            </a:r>
            <a:r>
              <a:rPr lang="zh-CN" altLang="en-US" sz="2400" b="1" dirty="0" smtClean="0">
                <a:solidFill>
                  <a:schemeClr val="bg1"/>
                </a:solidFill>
                <a:latin typeface="+mj-ea"/>
                <a:ea typeface="+mj-ea"/>
              </a:rPr>
              <a:t>插入您需要使用的图片：</a:t>
            </a:r>
            <a:endParaRPr lang="zh-CN" altLang="en-US" sz="2400" b="1" dirty="0" smtClean="0">
              <a:solidFill>
                <a:schemeClr val="bg1"/>
              </a:solidFill>
              <a:latin typeface="+mj-ea"/>
              <a:ea typeface="+mj-ea"/>
            </a:endParaRPr>
          </a:p>
        </p:txBody>
      </p:sp>
      <p:grpSp>
        <p:nvGrpSpPr>
          <p:cNvPr id="4" name="组合 3"/>
          <p:cNvGrpSpPr/>
          <p:nvPr/>
        </p:nvGrpSpPr>
        <p:grpSpPr>
          <a:xfrm>
            <a:off x="1326697" y="2414932"/>
            <a:ext cx="9617528" cy="3070783"/>
            <a:chOff x="923925" y="2651555"/>
            <a:chExt cx="9918246" cy="3166801"/>
          </a:xfrm>
        </p:grpSpPr>
        <p:pic>
          <p:nvPicPr>
            <p:cNvPr id="3" name="图片 2"/>
            <p:cNvPicPr>
              <a:picLocks noChangeAspect="1"/>
            </p:cNvPicPr>
            <p:nvPr/>
          </p:nvPicPr>
          <p:blipFill>
            <a:blip r:embed="rId1"/>
            <a:stretch>
              <a:fillRect/>
            </a:stretch>
          </p:blipFill>
          <p:spPr>
            <a:xfrm>
              <a:off x="923925" y="2651555"/>
              <a:ext cx="9918246" cy="3166801"/>
            </a:xfrm>
            <a:prstGeom prst="rect">
              <a:avLst/>
            </a:prstGeom>
          </p:spPr>
        </p:pic>
        <p:sp>
          <p:nvSpPr>
            <p:cNvPr id="5" name="矩形 4"/>
            <p:cNvSpPr/>
            <p:nvPr/>
          </p:nvSpPr>
          <p:spPr>
            <a:xfrm>
              <a:off x="6370433" y="3763129"/>
              <a:ext cx="1223950" cy="1223950"/>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23925" y="922040"/>
            <a:ext cx="10344150" cy="1169551"/>
          </a:xfrm>
          <a:prstGeom prst="rect">
            <a:avLst/>
          </a:prstGeom>
          <a:noFill/>
        </p:spPr>
        <p:txBody>
          <a:bodyPr wrap="square" rtlCol="0">
            <a:spAutoFit/>
          </a:bodyPr>
          <a:lstStyle/>
          <a:p>
            <a:pPr>
              <a:spcBef>
                <a:spcPts val="600"/>
              </a:spcBef>
            </a:pPr>
            <a:r>
              <a:rPr lang="en-US" altLang="zh-CN" sz="2400" b="1" dirty="0" smtClean="0">
                <a:solidFill>
                  <a:schemeClr val="bg1"/>
                </a:solidFill>
                <a:latin typeface="+mj-ea"/>
                <a:ea typeface="+mj-ea"/>
              </a:rPr>
              <a:t>2.</a:t>
            </a:r>
            <a:r>
              <a:rPr lang="zh-CN" altLang="en-US" sz="2400" b="1" dirty="0" smtClean="0">
                <a:solidFill>
                  <a:schemeClr val="bg1"/>
                </a:solidFill>
                <a:latin typeface="+mj-ea"/>
                <a:ea typeface="+mj-ea"/>
              </a:rPr>
              <a:t>裁剪图片 ：</a:t>
            </a:r>
            <a:endParaRPr lang="zh-CN" altLang="en-US" sz="2400" b="1" dirty="0" smtClean="0">
              <a:solidFill>
                <a:schemeClr val="bg1"/>
              </a:solidFill>
              <a:latin typeface="+mj-ea"/>
              <a:ea typeface="+mj-ea"/>
            </a:endParaRPr>
          </a:p>
          <a:p>
            <a:pPr>
              <a:spcBef>
                <a:spcPts val="1200"/>
              </a:spcBef>
            </a:pPr>
            <a:r>
              <a:rPr lang="zh-CN" altLang="en-US" dirty="0" smtClean="0">
                <a:solidFill>
                  <a:schemeClr val="bg1"/>
                </a:solidFill>
                <a:latin typeface="+mn-ea"/>
              </a:rPr>
              <a:t>按需要裁剪图片，可先缩放（按住</a:t>
            </a:r>
            <a:r>
              <a:rPr lang="en-US" altLang="zh-CN" dirty="0" smtClean="0">
                <a:solidFill>
                  <a:schemeClr val="bg1"/>
                </a:solidFill>
                <a:latin typeface="+mn-ea"/>
              </a:rPr>
              <a:t>SHIFT</a:t>
            </a:r>
            <a:r>
              <a:rPr lang="zh-CN" altLang="en-US" dirty="0" smtClean="0">
                <a:solidFill>
                  <a:schemeClr val="bg1"/>
                </a:solidFill>
                <a:latin typeface="+mn-ea"/>
              </a:rPr>
              <a:t>保持比例不变）至合适大小，裁剪后的图片比例基本与需替换的图片比例一致即可，复制该图片（</a:t>
            </a:r>
            <a:r>
              <a:rPr lang="en-US" altLang="zh-CN" dirty="0" smtClean="0">
                <a:solidFill>
                  <a:schemeClr val="bg1"/>
                </a:solidFill>
                <a:latin typeface="+mn-ea"/>
              </a:rPr>
              <a:t>CTRL+C</a:t>
            </a:r>
            <a:r>
              <a:rPr lang="zh-CN" altLang="en-US" dirty="0" smtClean="0">
                <a:solidFill>
                  <a:schemeClr val="bg1"/>
                </a:solidFill>
                <a:latin typeface="+mn-ea"/>
              </a:rPr>
              <a:t>，也可右键</a:t>
            </a:r>
            <a:r>
              <a:rPr lang="en-US" altLang="zh-CN" dirty="0" smtClean="0">
                <a:solidFill>
                  <a:schemeClr val="bg1"/>
                </a:solidFill>
                <a:latin typeface="+mn-ea"/>
              </a:rPr>
              <a:t>-</a:t>
            </a:r>
            <a:r>
              <a:rPr lang="zh-CN" altLang="en-US" dirty="0" smtClean="0">
                <a:solidFill>
                  <a:schemeClr val="bg1"/>
                </a:solidFill>
                <a:latin typeface="+mn-ea"/>
              </a:rPr>
              <a:t>复制）</a:t>
            </a:r>
            <a:endParaRPr lang="zh-CN" altLang="en-US" dirty="0" smtClean="0">
              <a:solidFill>
                <a:schemeClr val="bg1"/>
              </a:solidFill>
              <a:latin typeface="+mn-ea"/>
            </a:endParaRPr>
          </a:p>
        </p:txBody>
      </p:sp>
      <p:sp>
        <p:nvSpPr>
          <p:cNvPr id="3" name="矩形 2"/>
          <p:cNvSpPr/>
          <p:nvPr/>
        </p:nvSpPr>
        <p:spPr>
          <a:xfrm>
            <a:off x="7297524" y="2880126"/>
            <a:ext cx="2598057" cy="2815772"/>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r="37586"/>
          <a:stretch>
            <a:fillRect/>
          </a:stretch>
        </p:blipFill>
        <p:spPr>
          <a:xfrm>
            <a:off x="7527469" y="3071493"/>
            <a:ext cx="2627087" cy="2806096"/>
          </a:xfrm>
          <a:prstGeom prst="rect">
            <a:avLst/>
          </a:prstGeom>
        </p:spPr>
      </p:pic>
      <p:pic>
        <p:nvPicPr>
          <p:cNvPr id="5" name="图片 4"/>
          <p:cNvPicPr>
            <a:picLocks noChangeAspect="1"/>
          </p:cNvPicPr>
          <p:nvPr/>
        </p:nvPicPr>
        <p:blipFill>
          <a:blip r:embed="rId2"/>
          <a:stretch>
            <a:fillRect/>
          </a:stretch>
        </p:blipFill>
        <p:spPr>
          <a:xfrm>
            <a:off x="512696" y="2545076"/>
            <a:ext cx="5583304" cy="3485872"/>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858789" y="1159903"/>
            <a:ext cx="7011761" cy="1169551"/>
          </a:xfrm>
          <a:prstGeom prst="rect">
            <a:avLst/>
          </a:prstGeom>
          <a:noFill/>
        </p:spPr>
        <p:txBody>
          <a:bodyPr wrap="square" rtlCol="0">
            <a:spAutoFit/>
          </a:bodyPr>
          <a:lstStyle/>
          <a:p>
            <a:pPr>
              <a:spcBef>
                <a:spcPts val="600"/>
              </a:spcBef>
            </a:pPr>
            <a:r>
              <a:rPr lang="en-US" altLang="zh-CN" sz="2400" b="1" dirty="0">
                <a:solidFill>
                  <a:schemeClr val="bg1"/>
                </a:solidFill>
                <a:latin typeface="+mj-ea"/>
                <a:ea typeface="+mj-ea"/>
              </a:rPr>
              <a:t>3</a:t>
            </a:r>
            <a:r>
              <a:rPr lang="en-US" altLang="zh-CN" sz="2400" b="1" dirty="0" smtClean="0">
                <a:solidFill>
                  <a:schemeClr val="bg1"/>
                </a:solidFill>
                <a:latin typeface="+mj-ea"/>
                <a:ea typeface="+mj-ea"/>
              </a:rPr>
              <a:t>.</a:t>
            </a:r>
            <a:r>
              <a:rPr lang="zh-CN" altLang="en-US" sz="2400" b="1" dirty="0" smtClean="0">
                <a:solidFill>
                  <a:schemeClr val="bg1"/>
                </a:solidFill>
                <a:latin typeface="+mj-ea"/>
                <a:ea typeface="+mj-ea"/>
              </a:rPr>
              <a:t>填充形状：</a:t>
            </a:r>
            <a:endParaRPr lang="zh-CN" altLang="en-US" sz="2400" b="1" dirty="0" smtClean="0">
              <a:solidFill>
                <a:schemeClr val="bg1"/>
              </a:solidFill>
              <a:latin typeface="+mj-ea"/>
              <a:ea typeface="+mj-ea"/>
            </a:endParaRPr>
          </a:p>
          <a:p>
            <a:pPr>
              <a:spcBef>
                <a:spcPts val="1200"/>
              </a:spcBef>
            </a:pPr>
            <a:r>
              <a:rPr lang="zh-CN" altLang="en-US" dirty="0" smtClean="0">
                <a:solidFill>
                  <a:schemeClr val="bg1"/>
                </a:solidFill>
                <a:latin typeface="+mn-ea"/>
              </a:rPr>
              <a:t>单击需填充的图形，在设置图片形状格式中，填充</a:t>
            </a:r>
            <a:r>
              <a:rPr lang="en-US" altLang="zh-CN" dirty="0" smtClean="0">
                <a:solidFill>
                  <a:schemeClr val="bg1"/>
                </a:solidFill>
                <a:latin typeface="+mn-ea"/>
              </a:rPr>
              <a:t>-</a:t>
            </a:r>
            <a:r>
              <a:rPr lang="zh-CN" altLang="en-US" dirty="0" smtClean="0">
                <a:solidFill>
                  <a:schemeClr val="bg1"/>
                </a:solidFill>
                <a:latin typeface="+mn-ea"/>
              </a:rPr>
              <a:t>图片或纹理填充</a:t>
            </a:r>
            <a:r>
              <a:rPr lang="en-US" altLang="zh-CN" dirty="0" smtClean="0">
                <a:solidFill>
                  <a:schemeClr val="bg1"/>
                </a:solidFill>
                <a:latin typeface="+mn-ea"/>
              </a:rPr>
              <a:t>-</a:t>
            </a:r>
            <a:r>
              <a:rPr lang="zh-CN" altLang="en-US" dirty="0" smtClean="0">
                <a:solidFill>
                  <a:schemeClr val="bg1"/>
                </a:solidFill>
                <a:latin typeface="+mn-ea"/>
              </a:rPr>
              <a:t>剪贴板，完成填充。</a:t>
            </a:r>
            <a:endParaRPr lang="zh-CN" altLang="en-US" dirty="0" smtClean="0">
              <a:solidFill>
                <a:schemeClr val="bg1"/>
              </a:solidFill>
              <a:latin typeface="+mn-ea"/>
            </a:endParaRPr>
          </a:p>
        </p:txBody>
      </p:sp>
      <p:sp>
        <p:nvSpPr>
          <p:cNvPr id="7" name="矩形 6"/>
          <p:cNvSpPr/>
          <p:nvPr/>
        </p:nvSpPr>
        <p:spPr>
          <a:xfrm>
            <a:off x="1014639" y="2989409"/>
            <a:ext cx="2860244" cy="309993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8181474" y="0"/>
            <a:ext cx="4010526" cy="6858000"/>
          </a:xfrm>
          <a:prstGeom prst="rect">
            <a:avLst/>
          </a:prstGeom>
        </p:spPr>
      </p:pic>
      <p:sp>
        <p:nvSpPr>
          <p:cNvPr id="10" name="矩形 9"/>
          <p:cNvSpPr/>
          <p:nvPr/>
        </p:nvSpPr>
        <p:spPr>
          <a:xfrm>
            <a:off x="8181473" y="922040"/>
            <a:ext cx="701269" cy="612846"/>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440449" y="3048000"/>
            <a:ext cx="1910051" cy="381000"/>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817099" y="4561114"/>
            <a:ext cx="952501" cy="381000"/>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3"/>
          <a:stretch>
            <a:fillRect/>
          </a:stretch>
        </p:blipFill>
        <p:spPr>
          <a:xfrm>
            <a:off x="4296946" y="4077263"/>
            <a:ext cx="2013319" cy="667063"/>
          </a:xfrm>
          <a:prstGeom prst="rect">
            <a:avLst/>
          </a:prstGeom>
        </p:spPr>
      </p:pic>
      <p:sp>
        <p:nvSpPr>
          <p:cNvPr id="2" name="矩形 1"/>
          <p:cNvSpPr/>
          <p:nvPr/>
        </p:nvSpPr>
        <p:spPr>
          <a:xfrm>
            <a:off x="4185807" y="4821783"/>
            <a:ext cx="3659344" cy="1200329"/>
          </a:xfrm>
          <a:prstGeom prst="rect">
            <a:avLst/>
          </a:prstGeom>
        </p:spPr>
        <p:txBody>
          <a:bodyPr wrap="square">
            <a:spAutoFit/>
          </a:bodyPr>
          <a:lstStyle/>
          <a:p>
            <a:pPr>
              <a:spcBef>
                <a:spcPts val="600"/>
              </a:spcBef>
            </a:pPr>
            <a:r>
              <a:rPr lang="zh-CN" altLang="en-US" dirty="0">
                <a:solidFill>
                  <a:schemeClr val="bg1"/>
                </a:solidFill>
                <a:latin typeface="+mj-ea"/>
              </a:rPr>
              <a:t>填充完成之后单击该形状，会出现两个（图片和形状）的关联选项卡，该形状具备两种属性了，相关的选项可以自由设置。</a:t>
            </a:r>
            <a:endParaRPr lang="zh-CN" altLang="en-US" dirty="0">
              <a:solidFill>
                <a:schemeClr val="bg1"/>
              </a:solidFill>
              <a:latin typeface="+mj-e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渐变颜色方案01">
      <a:dk1>
        <a:sysClr val="windowText" lastClr="000000"/>
      </a:dk1>
      <a:lt1>
        <a:sysClr val="window" lastClr="FFFFFF"/>
      </a:lt1>
      <a:dk2>
        <a:srgbClr val="262626"/>
      </a:dk2>
      <a:lt2>
        <a:srgbClr val="FFFFFF"/>
      </a:lt2>
      <a:accent1>
        <a:srgbClr val="004E92"/>
      </a:accent1>
      <a:accent2>
        <a:srgbClr val="004281"/>
      </a:accent2>
      <a:accent3>
        <a:srgbClr val="00366F"/>
      </a:accent3>
      <a:accent4>
        <a:srgbClr val="002456"/>
      </a:accent4>
      <a:accent5>
        <a:srgbClr val="001540"/>
      </a:accent5>
      <a:accent6>
        <a:srgbClr val="000429"/>
      </a:accent6>
      <a:hlink>
        <a:srgbClr val="4183D7"/>
      </a:hlink>
      <a:folHlink>
        <a:srgbClr val="4183D7"/>
      </a:folHlink>
    </a:clrScheme>
    <a:fontScheme name="自定义 29">
      <a:majorFont>
        <a:latin typeface="Roboto"/>
        <a:ea typeface="思源黑体 CN Normal"/>
        <a:cs typeface=""/>
      </a:majorFont>
      <a:minorFont>
        <a:latin typeface="Roboto Light"/>
        <a:ea typeface="思源黑体 CN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23249</Words>
  <Application>WPS 演示</Application>
  <PresentationFormat>宽屏</PresentationFormat>
  <Paragraphs>592</Paragraphs>
  <Slides>45</Slides>
  <Notes>43</Notes>
  <HiddenSlides>0</HiddenSlides>
  <MMClips>0</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45</vt:i4>
      </vt:variant>
    </vt:vector>
  </HeadingPairs>
  <TitlesOfParts>
    <vt:vector size="78" baseType="lpstr">
      <vt:lpstr>Arial</vt:lpstr>
      <vt:lpstr>宋体</vt:lpstr>
      <vt:lpstr>Wingdings</vt:lpstr>
      <vt:lpstr>Lato Black</vt:lpstr>
      <vt:lpstr>Roboto</vt:lpstr>
      <vt:lpstr>思源黑体 CN Medium</vt:lpstr>
      <vt:lpstr>Roboto Thin</vt:lpstr>
      <vt:lpstr>汉仪旗黑-35S</vt:lpstr>
      <vt:lpstr>Lato Thin</vt:lpstr>
      <vt:lpstr>Roboto Black</vt:lpstr>
      <vt:lpstr>思源黑体 CN Bold</vt:lpstr>
      <vt:lpstr>Malgun Gothic Semilight</vt:lpstr>
      <vt:lpstr>Open Sans Light</vt:lpstr>
      <vt:lpstr>Calibri</vt:lpstr>
      <vt:lpstr>黑体</vt:lpstr>
      <vt:lpstr>Segoe Print</vt:lpstr>
      <vt:lpstr>Roboto Light</vt:lpstr>
      <vt:lpstr>思源黑体 CN Light</vt:lpstr>
      <vt:lpstr>Wide Latin</vt:lpstr>
      <vt:lpstr>微软雅黑</vt:lpstr>
      <vt:lpstr>Arial Unicode MS</vt:lpstr>
      <vt:lpstr>Playfair Display</vt:lpstr>
      <vt:lpstr>Clear Sans Light</vt:lpstr>
      <vt:lpstr>Clear Sans</vt:lpstr>
      <vt:lpstr>SimSun-ExtB</vt:lpstr>
      <vt:lpstr>Simply City Light</vt:lpstr>
      <vt:lpstr>思源黑体 CN Light</vt:lpstr>
      <vt:lpstr>田氏颜体大字库</vt:lpstr>
      <vt:lpstr>思源黑体 CN Normal</vt:lpstr>
      <vt:lpstr>Yu Gothic Light</vt:lpstr>
      <vt:lpstr>Malgun Gothic</vt:lpstr>
      <vt:lpstr>Corbel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©PPTSTORE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精致点线科技感商务PPT模板</dc:title>
  <dc:creator>©PPTSTORE</dc:creator>
  <dc:description>©PPTSTORE 版权所有</dc:description>
  <cp:lastModifiedBy>拉普耶鲁</cp:lastModifiedBy>
  <cp:revision>1201</cp:revision>
  <dcterms:created xsi:type="dcterms:W3CDTF">2015-11-23T02:03:00Z</dcterms:created>
  <dcterms:modified xsi:type="dcterms:W3CDTF">2018-02-08T02:11:34Z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